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8" r:id="rId4"/>
  </p:sldMasterIdLst>
  <p:notesMasterIdLst>
    <p:notesMasterId r:id="rId17"/>
  </p:notesMasterIdLst>
  <p:handoutMasterIdLst>
    <p:handoutMasterId r:id="rId18"/>
  </p:handoutMasterIdLst>
  <p:sldIdLst>
    <p:sldId id="257" r:id="rId5"/>
    <p:sldId id="256" r:id="rId6"/>
    <p:sldId id="269" r:id="rId7"/>
    <p:sldId id="276" r:id="rId8"/>
    <p:sldId id="272" r:id="rId9"/>
    <p:sldId id="277" r:id="rId10"/>
    <p:sldId id="273" r:id="rId11"/>
    <p:sldId id="263" r:id="rId12"/>
    <p:sldId id="274" r:id="rId13"/>
    <p:sldId id="275" r:id="rId14"/>
    <p:sldId id="265"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501"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2021-03-05</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1</a:t>
            </a:fld>
            <a:endParaRPr lang="en-US" dirty="0"/>
          </a:p>
        </p:txBody>
      </p:sp>
    </p:spTree>
    <p:extLst>
      <p:ext uri="{BB962C8B-B14F-4D97-AF65-F5344CB8AC3E}">
        <p14:creationId xmlns:p14="http://schemas.microsoft.com/office/powerpoint/2010/main" val="3093659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2021-03-05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85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2021-03-05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36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2021-03-05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33637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530739"/>
            <a:ext cx="4718304" cy="476250"/>
          </a:xfrm>
        </p:spPr>
        <p:txBody>
          <a:bodyPr anchor="b">
            <a:noAutofit/>
          </a:bodyPr>
          <a:lstStyle>
            <a:lvl1pPr marL="0" indent="0">
              <a:buNone/>
              <a:defRPr sz="28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116261"/>
            <a:ext cx="4718304" cy="2632605"/>
          </a:xfrm>
        </p:spPr>
        <p:txBody>
          <a:bodyPr anchor="t">
            <a:normAutofit/>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530739"/>
            <a:ext cx="4718304" cy="476250"/>
          </a:xfrm>
        </p:spPr>
        <p:txBody>
          <a:bodyPr anchor="b">
            <a:noAutofit/>
          </a:bodyPr>
          <a:lstStyle>
            <a:lvl1pPr marL="0" indent="0">
              <a:buNone/>
              <a:defRPr sz="2800" b="0">
                <a:solidFill>
                  <a:schemeClr val="accent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116261"/>
            <a:ext cx="4718304" cy="2632605"/>
          </a:xfrm>
        </p:spPr>
        <p:txBody>
          <a:bodyPr anchor="t">
            <a:normAutofit/>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2021-03-05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17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5" name="Date Placeholder 4"/>
          <p:cNvSpPr>
            <a:spLocks noGrp="1"/>
          </p:cNvSpPr>
          <p:nvPr>
            <p:ph type="dt" sz="half" idx="10"/>
          </p:nvPr>
        </p:nvSpPr>
        <p:spPr/>
        <p:txBody>
          <a:bodyPr/>
          <a:lstStyle/>
          <a:p>
            <a:fld id="{846CE7D5-CF57-46EF-B807-FDD0502418D4}" type="datetimeFigureOut">
              <a:rPr lang="en-US" noProof="0" smtClean="0"/>
              <a:t>2021-03-05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
        <p:nvSpPr>
          <p:cNvPr id="13" name="Text Placeholder 3">
            <a:extLst>
              <a:ext uri="{FF2B5EF4-FFF2-40B4-BE49-F238E27FC236}">
                <a16:creationId xmlns:a16="http://schemas.microsoft.com/office/drawing/2014/main" id="{809CB875-1032-49F8-A74E-BD0BA58F9727}"/>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782454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dirty="0"/>
              <a:t>Click to edit title</a:t>
            </a:r>
          </a:p>
        </p:txBody>
      </p:sp>
      <p:sp>
        <p:nvSpPr>
          <p:cNvPr id="3" name="Content Placeholder 2"/>
          <p:cNvSpPr>
            <a:spLocks noGrp="1"/>
          </p:cNvSpPr>
          <p:nvPr>
            <p:ph sz="half" idx="1"/>
          </p:nvPr>
        </p:nvSpPr>
        <p:spPr>
          <a:xfrm>
            <a:off x="5288294" y="895547"/>
            <a:ext cx="5871325" cy="4974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2021-03-05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
        <p:nvSpPr>
          <p:cNvPr id="13" name="Text Placeholder 3">
            <a:extLst>
              <a:ext uri="{FF2B5EF4-FFF2-40B4-BE49-F238E27FC236}">
                <a16:creationId xmlns:a16="http://schemas.microsoft.com/office/drawing/2014/main" id="{379CAAA9-085A-46C2-A892-DE935E67C328}"/>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711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2021-03-05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45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2021-03-05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Text Placeholder 6">
            <a:extLst>
              <a:ext uri="{FF2B5EF4-FFF2-40B4-BE49-F238E27FC236}">
                <a16:creationId xmlns:a16="http://schemas.microsoft.com/office/drawing/2014/main" id="{BC76C9E3-4E12-46D0-A58B-4B548A8EE690}"/>
              </a:ext>
            </a:extLst>
          </p:cNvPr>
          <p:cNvSpPr>
            <a:spLocks noGrp="1"/>
          </p:cNvSpPr>
          <p:nvPr>
            <p:ph type="body" sz="quarter" idx="13"/>
          </p:nvPr>
        </p:nvSpPr>
        <p:spPr>
          <a:xfrm>
            <a:off x="1688805" y="2442732"/>
            <a:ext cx="8814391" cy="3139547"/>
          </a:xfrm>
        </p:spPr>
        <p:txBody>
          <a:bodyPr anchor="ctr"/>
          <a:lstStyle>
            <a:lvl1pPr marL="0" indent="0" algn="ctr">
              <a:buNone/>
              <a:defRPr sz="6000"/>
            </a:lvl1pPr>
          </a:lstStyle>
          <a:p>
            <a:pPr lvl="0"/>
            <a:r>
              <a:rPr lang="en-US"/>
              <a:t>Click to edit Master text styles</a:t>
            </a:r>
          </a:p>
        </p:txBody>
      </p:sp>
    </p:spTree>
    <p:extLst>
      <p:ext uri="{BB962C8B-B14F-4D97-AF65-F5344CB8AC3E}">
        <p14:creationId xmlns:p14="http://schemas.microsoft.com/office/powerpoint/2010/main" val="1761609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2021-03-05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0792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2021-03-05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04717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8A5301E-AB93-4945-A0AA-2215B6872DB2}"/>
              </a:ext>
            </a:extLst>
          </p:cNvPr>
          <p:cNvSpPr>
            <a:spLocks noChangeAspect="1"/>
          </p:cNvSpPr>
          <p:nvPr userDrawn="1"/>
        </p:nvSpPr>
        <p:spPr>
          <a:xfrm>
            <a:off x="1871401" y="2602132"/>
            <a:ext cx="1801368" cy="1801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D2FF1D57-3E5F-584B-94C2-629CD166831B}"/>
              </a:ext>
            </a:extLst>
          </p:cNvPr>
          <p:cNvSpPr>
            <a:spLocks noChangeAspect="1"/>
          </p:cNvSpPr>
          <p:nvPr userDrawn="1"/>
        </p:nvSpPr>
        <p:spPr>
          <a:xfrm>
            <a:off x="5194632" y="2602132"/>
            <a:ext cx="1801368" cy="18013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90A619F7-99B1-EB46-8946-F77C733C4D86}"/>
              </a:ext>
            </a:extLst>
          </p:cNvPr>
          <p:cNvSpPr>
            <a:spLocks noChangeAspect="1"/>
          </p:cNvSpPr>
          <p:nvPr userDrawn="1"/>
        </p:nvSpPr>
        <p:spPr>
          <a:xfrm>
            <a:off x="8519230" y="2602132"/>
            <a:ext cx="1801368" cy="18013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295402" y="982132"/>
            <a:ext cx="9601196" cy="1303867"/>
          </a:xfrm>
        </p:spPr>
        <p:txBody>
          <a:bodyPr/>
          <a:lstStyle/>
          <a:p>
            <a:r>
              <a:rPr lang="en-US" noProof="0"/>
              <a:t>Click to edit Master title style</a:t>
            </a:r>
          </a:p>
        </p:txBody>
      </p:sp>
      <p:sp>
        <p:nvSpPr>
          <p:cNvPr id="3" name="Content Placeholder 2"/>
          <p:cNvSpPr>
            <a:spLocks noGrp="1"/>
          </p:cNvSpPr>
          <p:nvPr>
            <p:ph idx="1"/>
          </p:nvPr>
        </p:nvSpPr>
        <p:spPr>
          <a:xfrm>
            <a:off x="1295401"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4" name="Date Placeholder 3"/>
          <p:cNvSpPr>
            <a:spLocks noGrp="1"/>
          </p:cNvSpPr>
          <p:nvPr>
            <p:ph type="dt" sz="half" idx="10"/>
          </p:nvPr>
        </p:nvSpPr>
        <p:spPr/>
        <p:txBody>
          <a:bodyPr/>
          <a:lstStyle/>
          <a:p>
            <a:fld id="{846CE7D5-CF57-46EF-B807-FDD0502418D4}" type="datetimeFigureOut">
              <a:rPr lang="en-US" noProof="0" smtClean="0"/>
              <a:t>2021-03-05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9" name="Content Placeholder 2">
            <a:extLst>
              <a:ext uri="{FF2B5EF4-FFF2-40B4-BE49-F238E27FC236}">
                <a16:creationId xmlns:a16="http://schemas.microsoft.com/office/drawing/2014/main" id="{D2FC6D4A-DA65-4AB4-A214-ABFCCC77CE2F}"/>
              </a:ext>
            </a:extLst>
          </p:cNvPr>
          <p:cNvSpPr>
            <a:spLocks noGrp="1"/>
          </p:cNvSpPr>
          <p:nvPr>
            <p:ph idx="13"/>
          </p:nvPr>
        </p:nvSpPr>
        <p:spPr>
          <a:xfrm>
            <a:off x="4620000"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10" name="Content Placeholder 2">
            <a:extLst>
              <a:ext uri="{FF2B5EF4-FFF2-40B4-BE49-F238E27FC236}">
                <a16:creationId xmlns:a16="http://schemas.microsoft.com/office/drawing/2014/main" id="{64EDB116-654D-48D8-BED5-DCA5C06DA378}"/>
              </a:ext>
            </a:extLst>
          </p:cNvPr>
          <p:cNvSpPr>
            <a:spLocks noGrp="1"/>
          </p:cNvSpPr>
          <p:nvPr>
            <p:ph idx="14"/>
          </p:nvPr>
        </p:nvSpPr>
        <p:spPr>
          <a:xfrm>
            <a:off x="7944598"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12" name="Picture Placeholder 11">
            <a:extLst>
              <a:ext uri="{FF2B5EF4-FFF2-40B4-BE49-F238E27FC236}">
                <a16:creationId xmlns:a16="http://schemas.microsoft.com/office/drawing/2014/main" id="{0E6232E7-9350-493B-BFD0-883015EB07CE}"/>
              </a:ext>
            </a:extLst>
          </p:cNvPr>
          <p:cNvSpPr>
            <a:spLocks noGrp="1" noChangeAspect="1"/>
          </p:cNvSpPr>
          <p:nvPr>
            <p:ph type="pic" sz="quarter" idx="15" hasCustomPrompt="1"/>
          </p:nvPr>
        </p:nvSpPr>
        <p:spPr>
          <a:xfrm>
            <a:off x="2191441" y="2922172"/>
            <a:ext cx="1161288" cy="1161288"/>
          </a:xfrm>
          <a:prstGeom prst="ellipse">
            <a:avLst/>
          </a:prstGeom>
          <a:noFill/>
        </p:spPr>
        <p:txBody>
          <a:bodyPr anchor="ctr"/>
          <a:lstStyle>
            <a:lvl1pPr marL="0" indent="0" algn="ctr">
              <a:buNone/>
              <a:defRPr sz="1400" i="1">
                <a:solidFill>
                  <a:schemeClr val="bg1"/>
                </a:solidFill>
              </a:defRPr>
            </a:lvl1pPr>
          </a:lstStyle>
          <a:p>
            <a:r>
              <a:rPr lang="en-US" noProof="0" dirty="0"/>
              <a:t>Insert Icon or Picture</a:t>
            </a:r>
          </a:p>
        </p:txBody>
      </p:sp>
      <p:sp>
        <p:nvSpPr>
          <p:cNvPr id="14" name="Picture Placeholder 13">
            <a:extLst>
              <a:ext uri="{FF2B5EF4-FFF2-40B4-BE49-F238E27FC236}">
                <a16:creationId xmlns:a16="http://schemas.microsoft.com/office/drawing/2014/main" id="{E13A6892-C6C0-404F-96AD-993154ED8C7C}"/>
              </a:ext>
            </a:extLst>
          </p:cNvPr>
          <p:cNvSpPr>
            <a:spLocks noGrp="1" noChangeAspect="1"/>
          </p:cNvSpPr>
          <p:nvPr>
            <p:ph type="pic" sz="quarter" idx="16" hasCustomPrompt="1"/>
          </p:nvPr>
        </p:nvSpPr>
        <p:spPr>
          <a:xfrm>
            <a:off x="5514672" y="2922172"/>
            <a:ext cx="1161288" cy="1161288"/>
          </a:xfrm>
          <a:prstGeom prst="ellipse">
            <a:avLst/>
          </a:prstGeom>
          <a:solidFill>
            <a:schemeClr val="accent2"/>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
        <p:nvSpPr>
          <p:cNvPr id="16" name="Picture Placeholder 15">
            <a:extLst>
              <a:ext uri="{FF2B5EF4-FFF2-40B4-BE49-F238E27FC236}">
                <a16:creationId xmlns:a16="http://schemas.microsoft.com/office/drawing/2014/main" id="{70281C28-F044-4622-B651-CE20C022E723}"/>
              </a:ext>
            </a:extLst>
          </p:cNvPr>
          <p:cNvSpPr>
            <a:spLocks noGrp="1"/>
          </p:cNvSpPr>
          <p:nvPr>
            <p:ph type="pic" sz="quarter" idx="17" hasCustomPrompt="1"/>
          </p:nvPr>
        </p:nvSpPr>
        <p:spPr>
          <a:xfrm>
            <a:off x="8838000" y="2920902"/>
            <a:ext cx="1163828" cy="1163828"/>
          </a:xfrm>
          <a:prstGeom prst="ellipse">
            <a:avLst/>
          </a:prstGeom>
          <a:no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b="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Tree>
    <p:extLst>
      <p:ext uri="{BB962C8B-B14F-4D97-AF65-F5344CB8AC3E}">
        <p14:creationId xmlns:p14="http://schemas.microsoft.com/office/powerpoint/2010/main" val="146703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 Photo">
    <p:spTree>
      <p:nvGrpSpPr>
        <p:cNvPr id="1" name=""/>
        <p:cNvGrpSpPr/>
        <p:nvPr/>
      </p:nvGrpSpPr>
      <p:grpSpPr>
        <a:xfrm>
          <a:off x="0" y="0"/>
          <a:ext cx="0" cy="0"/>
          <a:chOff x="0" y="0"/>
          <a:chExt cx="0" cy="0"/>
        </a:xfrm>
      </p:grpSpPr>
      <p:cxnSp>
        <p:nvCxnSpPr>
          <p:cNvPr id="8" name="Straight Connector 7"/>
          <p:cNvCxnSpPr>
            <a:cxnSpLocks/>
          </p:cNvCxnSpPr>
          <p:nvPr/>
        </p:nvCxnSpPr>
        <p:spPr>
          <a:xfrm>
            <a:off x="3498694" y="2421466"/>
            <a:ext cx="740731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498694" y="982132"/>
            <a:ext cx="7397903" cy="1303867"/>
          </a:xfrm>
        </p:spPr>
        <p:txBody>
          <a:bodyPr/>
          <a:lstStyle/>
          <a:p>
            <a:r>
              <a:rPr lang="en-US" noProof="0"/>
              <a:t>Click to edit Master title style</a:t>
            </a:r>
          </a:p>
        </p:txBody>
      </p:sp>
      <p:sp>
        <p:nvSpPr>
          <p:cNvPr id="3" name="Content Placeholder 2"/>
          <p:cNvSpPr>
            <a:spLocks noGrp="1"/>
          </p:cNvSpPr>
          <p:nvPr>
            <p:ph sz="half" idx="1"/>
          </p:nvPr>
        </p:nvSpPr>
        <p:spPr>
          <a:xfrm>
            <a:off x="3498694"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316216"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2021-03-05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388783" y="2483417"/>
            <a:ext cx="3220061" cy="3373452"/>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211380" y="1442831"/>
            <a:ext cx="3220061" cy="3910358"/>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422103" y="1691853"/>
            <a:ext cx="2736000" cy="3367314"/>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376265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F82F76-1F28-4871-AA44-ADE3B29E465F}"/>
              </a:ext>
            </a:extLst>
          </p:cNvPr>
          <p:cNvSpPr/>
          <p:nvPr userDrawn="1"/>
        </p:nvSpPr>
        <p:spPr>
          <a:xfrm>
            <a:off x="1066800" y="1009665"/>
            <a:ext cx="7056969" cy="4847145"/>
          </a:xfrm>
          <a:prstGeom prst="rect">
            <a:avLst/>
          </a:prstGeom>
          <a:solidFill>
            <a:schemeClr val="bg1"/>
          </a:solidFill>
          <a:ln w="82550" cmpd="thickThin">
            <a:solidFill>
              <a:schemeClr val="bg1">
                <a:lumMod val="6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8216900" y="982132"/>
            <a:ext cx="2679698" cy="1412725"/>
          </a:xfrm>
        </p:spPr>
        <p:txBody>
          <a:bodyPr anchor="t"/>
          <a:lstStyle>
            <a:lvl1pPr algn="r">
              <a:defRPr/>
            </a:lvl1pPr>
          </a:lstStyle>
          <a:p>
            <a:r>
              <a:rPr lang="en-US" noProof="0"/>
              <a:t>Click to title</a:t>
            </a:r>
          </a:p>
        </p:txBody>
      </p:sp>
      <p:sp>
        <p:nvSpPr>
          <p:cNvPr id="4" name="Date Placeholder 3"/>
          <p:cNvSpPr>
            <a:spLocks noGrp="1"/>
          </p:cNvSpPr>
          <p:nvPr>
            <p:ph type="dt" sz="half" idx="10"/>
          </p:nvPr>
        </p:nvSpPr>
        <p:spPr/>
        <p:txBody>
          <a:bodyPr/>
          <a:lstStyle/>
          <a:p>
            <a:fld id="{846CE7D5-CF57-46EF-B807-FDD0502418D4}" type="datetimeFigureOut">
              <a:rPr lang="en-US" noProof="0" smtClean="0"/>
              <a:t>2021-03-05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1" name="Picture Placeholder 10">
            <a:extLst>
              <a:ext uri="{FF2B5EF4-FFF2-40B4-BE49-F238E27FC236}">
                <a16:creationId xmlns:a16="http://schemas.microsoft.com/office/drawing/2014/main" id="{087D12F9-00B3-48A4-8EFB-78ACCA9F99DC}"/>
              </a:ext>
            </a:extLst>
          </p:cNvPr>
          <p:cNvSpPr>
            <a:spLocks noGrp="1"/>
          </p:cNvSpPr>
          <p:nvPr>
            <p:ph type="pic" sz="quarter" idx="13" hasCustomPrompt="1"/>
          </p:nvPr>
        </p:nvSpPr>
        <p:spPr>
          <a:xfrm>
            <a:off x="5482052" y="1318687"/>
            <a:ext cx="2338493" cy="2881988"/>
          </a:xfrm>
          <a:solidFill>
            <a:schemeClr val="bg1">
              <a:lumMod val="95000"/>
            </a:schemeClr>
          </a:solidFill>
        </p:spPr>
        <p:txBody>
          <a:bodyPr anchor="ctr"/>
          <a:lstStyle>
            <a:lvl1pPr marL="0" indent="0" algn="ctr">
              <a:buNone/>
              <a:defRPr sz="1200" i="1"/>
            </a:lvl1pPr>
          </a:lstStyle>
          <a:p>
            <a:r>
              <a:rPr lang="en-US" noProof="0" dirty="0"/>
              <a:t>Pictures of buildings</a:t>
            </a:r>
          </a:p>
        </p:txBody>
      </p:sp>
      <p:sp>
        <p:nvSpPr>
          <p:cNvPr id="12" name="Picture Placeholder 10">
            <a:extLst>
              <a:ext uri="{FF2B5EF4-FFF2-40B4-BE49-F238E27FC236}">
                <a16:creationId xmlns:a16="http://schemas.microsoft.com/office/drawing/2014/main" id="{242B44F9-2E79-4910-8D1A-CE37EF05242B}"/>
              </a:ext>
            </a:extLst>
          </p:cNvPr>
          <p:cNvSpPr>
            <a:spLocks noGrp="1"/>
          </p:cNvSpPr>
          <p:nvPr>
            <p:ph type="pic" sz="quarter" idx="14" hasCustomPrompt="1"/>
          </p:nvPr>
        </p:nvSpPr>
        <p:spPr>
          <a:xfrm>
            <a:off x="1374222" y="3128436"/>
            <a:ext cx="3974629" cy="2424639"/>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 Pictures of jobs</a:t>
            </a:r>
          </a:p>
        </p:txBody>
      </p:sp>
      <p:sp>
        <p:nvSpPr>
          <p:cNvPr id="13" name="Picture Placeholder 10">
            <a:extLst>
              <a:ext uri="{FF2B5EF4-FFF2-40B4-BE49-F238E27FC236}">
                <a16:creationId xmlns:a16="http://schemas.microsoft.com/office/drawing/2014/main" id="{68412D06-1A64-446B-8E3E-026437ADFB5D}"/>
              </a:ext>
            </a:extLst>
          </p:cNvPr>
          <p:cNvSpPr>
            <a:spLocks noGrp="1"/>
          </p:cNvSpPr>
          <p:nvPr>
            <p:ph type="pic" sz="quarter" idx="15" hasCustomPrompt="1"/>
          </p:nvPr>
        </p:nvSpPr>
        <p:spPr>
          <a:xfrm>
            <a:off x="3600451" y="1318687"/>
            <a:ext cx="1748400" cy="1680173"/>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transportation</a:t>
            </a:r>
          </a:p>
        </p:txBody>
      </p:sp>
      <p:sp>
        <p:nvSpPr>
          <p:cNvPr id="14" name="Picture Placeholder 10">
            <a:extLst>
              <a:ext uri="{FF2B5EF4-FFF2-40B4-BE49-F238E27FC236}">
                <a16:creationId xmlns:a16="http://schemas.microsoft.com/office/drawing/2014/main" id="{3152ED43-82C8-44B9-8B8E-2C0C9CEB1F19}"/>
              </a:ext>
            </a:extLst>
          </p:cNvPr>
          <p:cNvSpPr>
            <a:spLocks noGrp="1"/>
          </p:cNvSpPr>
          <p:nvPr>
            <p:ph type="pic" sz="quarter" idx="16" hasCustomPrompt="1"/>
          </p:nvPr>
        </p:nvSpPr>
        <p:spPr>
          <a:xfrm>
            <a:off x="1374222" y="1318687"/>
            <a:ext cx="2093027" cy="1680173"/>
          </a:xfrm>
          <a:solidFill>
            <a:schemeClr val="bg1">
              <a:lumMod val="95000"/>
            </a:schemeClr>
          </a:solidFill>
        </p:spPr>
        <p:txBody>
          <a:bodyPr anchor="ctr"/>
          <a:lstStyle>
            <a:lvl1pPr marL="0" indent="0" algn="ctr">
              <a:buNone/>
              <a:defRPr sz="1200" i="1"/>
            </a:lvl1pPr>
          </a:lstStyle>
          <a:p>
            <a:r>
              <a:rPr lang="en-US" noProof="0" dirty="0"/>
              <a:t>Pictures of clothing</a:t>
            </a:r>
          </a:p>
        </p:txBody>
      </p:sp>
      <p:sp>
        <p:nvSpPr>
          <p:cNvPr id="19" name="Picture Placeholder 10">
            <a:extLst>
              <a:ext uri="{FF2B5EF4-FFF2-40B4-BE49-F238E27FC236}">
                <a16:creationId xmlns:a16="http://schemas.microsoft.com/office/drawing/2014/main" id="{0BCC3DC8-BDE4-4B07-A8CA-0321A364356B}"/>
              </a:ext>
            </a:extLst>
          </p:cNvPr>
          <p:cNvSpPr>
            <a:spLocks noGrp="1"/>
          </p:cNvSpPr>
          <p:nvPr>
            <p:ph type="pic" sz="quarter" idx="17" hasCustomPrompt="1"/>
          </p:nvPr>
        </p:nvSpPr>
        <p:spPr>
          <a:xfrm>
            <a:off x="5482052" y="4333875"/>
            <a:ext cx="2338493" cy="1219200"/>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other items that capture the era</a:t>
            </a:r>
          </a:p>
        </p:txBody>
      </p:sp>
      <p:sp>
        <p:nvSpPr>
          <p:cNvPr id="21" name="Text Placeholder 20">
            <a:extLst>
              <a:ext uri="{FF2B5EF4-FFF2-40B4-BE49-F238E27FC236}">
                <a16:creationId xmlns:a16="http://schemas.microsoft.com/office/drawing/2014/main" id="{2E769B50-B286-4700-AFD4-EFDA8F2FBA04}"/>
              </a:ext>
            </a:extLst>
          </p:cNvPr>
          <p:cNvSpPr>
            <a:spLocks noGrp="1"/>
          </p:cNvSpPr>
          <p:nvPr>
            <p:ph type="body" sz="quarter" idx="18" hasCustomPrompt="1"/>
          </p:nvPr>
        </p:nvSpPr>
        <p:spPr>
          <a:xfrm>
            <a:off x="8216900" y="2507046"/>
            <a:ext cx="2679698" cy="3349763"/>
          </a:xfrm>
        </p:spPr>
        <p:txBody>
          <a:bodyPr/>
          <a:lstStyle>
            <a:lvl1pPr marL="0" indent="0" algn="r">
              <a:buNone/>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noProof="0"/>
              <a:t>Subheader</a:t>
            </a:r>
          </a:p>
        </p:txBody>
      </p:sp>
    </p:spTree>
    <p:extLst>
      <p:ext uri="{BB962C8B-B14F-4D97-AF65-F5344CB8AC3E}">
        <p14:creationId xmlns:p14="http://schemas.microsoft.com/office/powerpoint/2010/main" val="426007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CE66FB-7564-43B1-9A0A-6594394A243B}"/>
              </a:ext>
            </a:extLst>
          </p:cNvPr>
          <p:cNvSpPr/>
          <p:nvPr userDrawn="1"/>
        </p:nvSpPr>
        <p:spPr>
          <a:xfrm>
            <a:off x="476250" y="476250"/>
            <a:ext cx="11239500" cy="59245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a16="http://schemas.microsoft.com/office/drawing/2014/main" id="{D335E96D-A567-4898-B2BA-3B8C2F40BA6E}"/>
              </a:ext>
            </a:extLst>
          </p:cNvPr>
          <p:cNvSpPr>
            <a:spLocks noGrp="1"/>
          </p:cNvSpPr>
          <p:nvPr>
            <p:ph type="pic" sz="quarter" idx="10" hasCustomPrompt="1"/>
          </p:nvPr>
        </p:nvSpPr>
        <p:spPr>
          <a:xfrm>
            <a:off x="552000" y="567000"/>
            <a:ext cx="11088000" cy="5724000"/>
          </a:xfrm>
          <a:solidFill>
            <a:schemeClr val="bg1">
              <a:lumMod val="95000"/>
            </a:schemeClr>
          </a:solidFill>
        </p:spPr>
        <p:txBody>
          <a:bodyPr anchor="ctr"/>
          <a:lstStyle>
            <a:lvl1pPr marL="0" indent="0" algn="ctr">
              <a:buNone/>
              <a:defRPr sz="1600" i="1">
                <a:solidFill>
                  <a:schemeClr val="tx1">
                    <a:lumMod val="85000"/>
                    <a:lumOff val="15000"/>
                  </a:schemeClr>
                </a:solidFill>
              </a:defRPr>
            </a:lvl1pPr>
          </a:lstStyle>
          <a:p>
            <a:r>
              <a:rPr lang="en-US" noProof="0" dirty="0"/>
              <a:t>Insert an iconic picture from the era</a:t>
            </a:r>
          </a:p>
        </p:txBody>
      </p:sp>
      <p:sp>
        <p:nvSpPr>
          <p:cNvPr id="2" name="Title 1"/>
          <p:cNvSpPr>
            <a:spLocks noGrp="1"/>
          </p:cNvSpPr>
          <p:nvPr>
            <p:ph type="title"/>
          </p:nvPr>
        </p:nvSpPr>
        <p:spPr>
          <a:xfrm>
            <a:off x="1295402" y="692939"/>
            <a:ext cx="9601196" cy="751418"/>
          </a:xfrm>
        </p:spPr>
        <p:txBody>
          <a:bodyPr/>
          <a:lstStyle/>
          <a:p>
            <a:r>
              <a:rPr lang="en-US" noProof="0"/>
              <a:t>Click to edit Master title style</a:t>
            </a:r>
          </a:p>
        </p:txBody>
      </p:sp>
      <p:pic>
        <p:nvPicPr>
          <p:cNvPr id="7" name="Picture 6" descr="HD-PanelContent-GrommetsCombined.png">
            <a:extLst>
              <a:ext uri="{FF2B5EF4-FFF2-40B4-BE49-F238E27FC236}">
                <a16:creationId xmlns:a16="http://schemas.microsoft.com/office/drawing/2014/main" id="{EE5D561D-B993-4D57-A306-77777AD90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8" name="Picture 7" descr="HD-PanelContent-GrommetsCombined.png">
            <a:extLst>
              <a:ext uri="{FF2B5EF4-FFF2-40B4-BE49-F238E27FC236}">
                <a16:creationId xmlns:a16="http://schemas.microsoft.com/office/drawing/2014/main" id="{56E46F13-579D-42C5-8CB9-411911275FA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9" name="Picture 8" descr="HD-PanelContent-GrommetsCombined.png">
            <a:extLst>
              <a:ext uri="{FF2B5EF4-FFF2-40B4-BE49-F238E27FC236}">
                <a16:creationId xmlns:a16="http://schemas.microsoft.com/office/drawing/2014/main" id="{E055F617-AE0E-412B-BD58-B6C6F1E57E2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10" name="Picture 9" descr="HD-PanelContent-GrommetsCombined.png">
            <a:extLst>
              <a:ext uri="{FF2B5EF4-FFF2-40B4-BE49-F238E27FC236}">
                <a16:creationId xmlns:a16="http://schemas.microsoft.com/office/drawing/2014/main" id="{E6A3ABD2-1E11-490E-83ED-21CCB187892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Tree>
    <p:extLst>
      <p:ext uri="{BB962C8B-B14F-4D97-AF65-F5344CB8AC3E}">
        <p14:creationId xmlns:p14="http://schemas.microsoft.com/office/powerpoint/2010/main" val="281828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3" name="Content Placeholder 2"/>
          <p:cNvSpPr>
            <a:spLocks noGrp="1"/>
          </p:cNvSpPr>
          <p:nvPr>
            <p:ph sz="half" idx="1"/>
          </p:nvPr>
        </p:nvSpPr>
        <p:spPr>
          <a:xfrm>
            <a:off x="1295401"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2021-03-05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16838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Content Alt">
    <p:spTree>
      <p:nvGrpSpPr>
        <p:cNvPr id="1" name=""/>
        <p:cNvGrpSpPr/>
        <p:nvPr/>
      </p:nvGrpSpPr>
      <p:grpSpPr>
        <a:xfrm>
          <a:off x="0" y="0"/>
          <a:ext cx="0" cy="0"/>
          <a:chOff x="0" y="0"/>
          <a:chExt cx="0" cy="0"/>
        </a:xfrm>
      </p:grpSpPr>
      <p:pic>
        <p:nvPicPr>
          <p:cNvPr id="9" name="Picture 8" descr="HD-PanelContent-GrommetsCombined.png">
            <a:extLst>
              <a:ext uri="{FF2B5EF4-FFF2-40B4-BE49-F238E27FC236}">
                <a16:creationId xmlns:a16="http://schemas.microsoft.com/office/drawing/2014/main" id="{7BD0150C-9F76-4D95-80BF-675693B48FA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cxnSp>
        <p:nvCxnSpPr>
          <p:cNvPr id="7" name="Straight Connector 6"/>
          <p:cNvCxnSpPr>
            <a:cxnSpLocks/>
          </p:cNvCxnSpPr>
          <p:nvPr/>
        </p:nvCxnSpPr>
        <p:spPr>
          <a:xfrm>
            <a:off x="1295401" y="2421466"/>
            <a:ext cx="466966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2" y="982132"/>
            <a:ext cx="4669664" cy="1303867"/>
          </a:xfrm>
        </p:spPr>
        <p:txBody>
          <a:bodyPr/>
          <a:lstStyle/>
          <a:p>
            <a:r>
              <a:rPr lang="en-US" dirty="0"/>
              <a:t>Click to edit title</a:t>
            </a:r>
          </a:p>
        </p:txBody>
      </p:sp>
      <p:sp>
        <p:nvSpPr>
          <p:cNvPr id="3" name="Content Placeholder 2"/>
          <p:cNvSpPr>
            <a:spLocks noGrp="1"/>
          </p:cNvSpPr>
          <p:nvPr>
            <p:ph idx="1"/>
          </p:nvPr>
        </p:nvSpPr>
        <p:spPr>
          <a:xfrm>
            <a:off x="1295401" y="2556932"/>
            <a:ext cx="4669666" cy="33189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2021-03-05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
        <p:nvSpPr>
          <p:cNvPr id="11" name="Content Placeholder 2">
            <a:extLst>
              <a:ext uri="{FF2B5EF4-FFF2-40B4-BE49-F238E27FC236}">
                <a16:creationId xmlns:a16="http://schemas.microsoft.com/office/drawing/2014/main" id="{68FEA8B0-7C15-481C-885B-E54C78BC32E7}"/>
              </a:ext>
            </a:extLst>
          </p:cNvPr>
          <p:cNvSpPr>
            <a:spLocks noGrp="1"/>
          </p:cNvSpPr>
          <p:nvPr>
            <p:ph idx="13"/>
          </p:nvPr>
        </p:nvSpPr>
        <p:spPr>
          <a:xfrm>
            <a:off x="6226935" y="982132"/>
            <a:ext cx="4669666" cy="41265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3">
            <a:extLst>
              <a:ext uri="{FF2B5EF4-FFF2-40B4-BE49-F238E27FC236}">
                <a16:creationId xmlns:a16="http://schemas.microsoft.com/office/drawing/2014/main" id="{8DCEB7F9-6056-41AE-93D6-C5D4C94C8F50}"/>
              </a:ext>
            </a:extLst>
          </p:cNvPr>
          <p:cNvSpPr>
            <a:spLocks noGrp="1"/>
          </p:cNvSpPr>
          <p:nvPr>
            <p:ph type="body" sz="quarter" idx="14" hasCustomPrompt="1"/>
          </p:nvPr>
        </p:nvSpPr>
        <p:spPr>
          <a:xfrm rot="21043309">
            <a:off x="8122162" y="5338536"/>
            <a:ext cx="2746356" cy="425315"/>
          </a:xfrm>
        </p:spPr>
        <p:txBody>
          <a:bodyPr/>
          <a:lstStyle>
            <a:lvl1pPr marL="0" indent="0" algn="r">
              <a:buNone/>
              <a:defRPr i="0">
                <a:latin typeface="Lucida Handwriting" panose="03010101010101010101" pitchFamily="66"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Generation XYZ</a:t>
            </a:r>
            <a:endParaRPr lang="en-ZA" dirty="0"/>
          </a:p>
        </p:txBody>
      </p:sp>
    </p:spTree>
    <p:extLst>
      <p:ext uri="{BB962C8B-B14F-4D97-AF65-F5344CB8AC3E}">
        <p14:creationId xmlns:p14="http://schemas.microsoft.com/office/powerpoint/2010/main" val="145577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 name="Title 1"/>
          <p:cNvSpPr>
            <a:spLocks noGrp="1"/>
          </p:cNvSpPr>
          <p:nvPr>
            <p:ph type="title"/>
          </p:nvPr>
        </p:nvSpPr>
        <p:spPr>
          <a:xfrm>
            <a:off x="1295400" y="979709"/>
            <a:ext cx="9601197"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295400" y="3073155"/>
            <a:ext cx="9601197" cy="52039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2021-03-05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2937688"/>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4202A890-9091-4399-80AF-8AF212A1ED43}"/>
              </a:ext>
            </a:extLst>
          </p:cNvPr>
          <p:cNvSpPr>
            <a:spLocks noGrp="1"/>
          </p:cNvSpPr>
          <p:nvPr>
            <p:ph idx="13" hasCustomPrompt="1"/>
          </p:nvPr>
        </p:nvSpPr>
        <p:spPr>
          <a:xfrm>
            <a:off x="1295401" y="3864479"/>
            <a:ext cx="2952000" cy="1109133"/>
          </a:xfrm>
          <a:ln w="44450" cap="sq" cmpd="thinThick">
            <a:solidFill>
              <a:schemeClr val="accent1"/>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9" name="Content Placeholder 2">
            <a:extLst>
              <a:ext uri="{FF2B5EF4-FFF2-40B4-BE49-F238E27FC236}">
                <a16:creationId xmlns:a16="http://schemas.microsoft.com/office/drawing/2014/main" id="{F1661F6C-2BB1-41AF-BF4C-144E940F7B25}"/>
              </a:ext>
            </a:extLst>
          </p:cNvPr>
          <p:cNvSpPr>
            <a:spLocks noGrp="1"/>
          </p:cNvSpPr>
          <p:nvPr>
            <p:ph idx="14" hasCustomPrompt="1"/>
          </p:nvPr>
        </p:nvSpPr>
        <p:spPr>
          <a:xfrm>
            <a:off x="4620000" y="3864479"/>
            <a:ext cx="2952000" cy="1109133"/>
          </a:xfrm>
          <a:ln w="44450" cap="sq" cmpd="thinThick">
            <a:solidFill>
              <a:schemeClr val="accent3"/>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10" name="Content Placeholder 2">
            <a:extLst>
              <a:ext uri="{FF2B5EF4-FFF2-40B4-BE49-F238E27FC236}">
                <a16:creationId xmlns:a16="http://schemas.microsoft.com/office/drawing/2014/main" id="{3AFB258B-8362-4F6C-94EF-7C1F32CEBF2D}"/>
              </a:ext>
            </a:extLst>
          </p:cNvPr>
          <p:cNvSpPr>
            <a:spLocks noGrp="1"/>
          </p:cNvSpPr>
          <p:nvPr>
            <p:ph idx="15" hasCustomPrompt="1"/>
          </p:nvPr>
        </p:nvSpPr>
        <p:spPr>
          <a:xfrm>
            <a:off x="7944598" y="3864479"/>
            <a:ext cx="2952000" cy="1109133"/>
          </a:xfrm>
          <a:ln w="44450" cap="sq" cmpd="thinThick">
            <a:solidFill>
              <a:schemeClr val="accent2"/>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Tree>
    <p:extLst>
      <p:ext uri="{BB962C8B-B14F-4D97-AF65-F5344CB8AC3E}">
        <p14:creationId xmlns:p14="http://schemas.microsoft.com/office/powerpoint/2010/main" val="3672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2021-03-05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86" r:id="rId3"/>
    <p:sldLayoutId id="2147484187" r:id="rId4"/>
    <p:sldLayoutId id="2147484188" r:id="rId5"/>
    <p:sldLayoutId id="2147484189" r:id="rId6"/>
    <p:sldLayoutId id="2147484190" r:id="rId7"/>
    <p:sldLayoutId id="2147484191" r:id="rId8"/>
    <p:sldLayoutId id="2147484192" r:id="rId9"/>
    <p:sldLayoutId id="2147484171" r:id="rId10"/>
    <p:sldLayoutId id="2147484172" r:id="rId11"/>
    <p:sldLayoutId id="2147484173" r:id="rId12"/>
    <p:sldLayoutId id="2147484193" r:id="rId13"/>
    <p:sldLayoutId id="2147484194" r:id="rId14"/>
    <p:sldLayoutId id="2147484174" r:id="rId15"/>
    <p:sldLayoutId id="2147484195" r:id="rId16"/>
    <p:sldLayoutId id="214748417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Directions: </a:t>
            </a:r>
            <a:r>
              <a:rPr lang="en-US" sz="1400" dirty="0"/>
              <a:t>Use these slides and notes to create your project.</a:t>
            </a:r>
          </a:p>
        </p:txBody>
      </p:sp>
      <p:sp>
        <p:nvSpPr>
          <p:cNvPr id="3" name="Content Placeholder 2"/>
          <p:cNvSpPr>
            <a:spLocks noGrp="1"/>
          </p:cNvSpPr>
          <p:nvPr>
            <p:ph idx="1"/>
          </p:nvPr>
        </p:nvSpPr>
        <p:spPr/>
        <p:txBody>
          <a:bodyPr/>
          <a:lstStyle/>
          <a:p>
            <a:pPr marL="0" indent="0">
              <a:buNone/>
            </a:pPr>
            <a:r>
              <a:rPr lang="en-US" dirty="0"/>
              <a:t>A time capsule is usually a collection gathered by a city or graduating class or other group to serve as a reminder of the year and to be opened at a later date.</a:t>
            </a:r>
          </a:p>
          <a:p>
            <a:r>
              <a:rPr lang="en-US" dirty="0"/>
              <a:t>For this project, you will chose an era in history and create a digital time capsule that represents that era.</a:t>
            </a:r>
          </a:p>
          <a:p>
            <a:r>
              <a:rPr lang="en-US" dirty="0"/>
              <a:t>You will use images, multimedia components, and text to convey this information.</a:t>
            </a:r>
          </a:p>
          <a:p>
            <a:r>
              <a:rPr lang="en-US" dirty="0"/>
              <a:t>Some key items to include: clothing, housing, tools, currency, newspaper, posters/signs, if applicable prices of goods, products, packaging, and transportation.  Essentially, anything that will help your audience understand the time period.</a:t>
            </a:r>
          </a:p>
        </p:txBody>
      </p:sp>
    </p:spTree>
    <p:extLst>
      <p:ext uri="{BB962C8B-B14F-4D97-AF65-F5344CB8AC3E}">
        <p14:creationId xmlns:p14="http://schemas.microsoft.com/office/powerpoint/2010/main" val="29234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5C27-0F29-4A78-830C-1910A20B71A1}"/>
              </a:ext>
            </a:extLst>
          </p:cNvPr>
          <p:cNvSpPr>
            <a:spLocks noGrp="1"/>
          </p:cNvSpPr>
          <p:nvPr>
            <p:ph type="title"/>
          </p:nvPr>
        </p:nvSpPr>
        <p:spPr/>
        <p:txBody>
          <a:bodyPr/>
          <a:lstStyle/>
          <a:p>
            <a:r>
              <a:rPr lang="en-US" dirty="0"/>
              <a:t>Letter from the generation</a:t>
            </a:r>
          </a:p>
        </p:txBody>
      </p:sp>
      <p:sp>
        <p:nvSpPr>
          <p:cNvPr id="3" name="Content Placeholder 2">
            <a:extLst>
              <a:ext uri="{FF2B5EF4-FFF2-40B4-BE49-F238E27FC236}">
                <a16:creationId xmlns:a16="http://schemas.microsoft.com/office/drawing/2014/main" id="{1BF363B3-8F9E-4D67-AE12-41CFF83F6790}"/>
              </a:ext>
            </a:extLst>
          </p:cNvPr>
          <p:cNvSpPr>
            <a:spLocks noGrp="1"/>
          </p:cNvSpPr>
          <p:nvPr>
            <p:ph idx="1"/>
          </p:nvPr>
        </p:nvSpPr>
        <p:spPr/>
        <p:txBody>
          <a:bodyPr/>
          <a:lstStyle/>
          <a:p>
            <a:r>
              <a:rPr lang="en-US" dirty="0"/>
              <a:t>What do you think the people who lived in that era would say to you about their lives and experiences?  </a:t>
            </a:r>
          </a:p>
          <a:p>
            <a:r>
              <a:rPr lang="en-US" dirty="0"/>
              <a:t>Include a message from the generation to future generations who find the time capsule. </a:t>
            </a:r>
          </a:p>
          <a:p>
            <a:endParaRPr lang="en-US" dirty="0"/>
          </a:p>
        </p:txBody>
      </p:sp>
      <p:sp>
        <p:nvSpPr>
          <p:cNvPr id="4" name="Content Placeholder 3">
            <a:extLst>
              <a:ext uri="{FF2B5EF4-FFF2-40B4-BE49-F238E27FC236}">
                <a16:creationId xmlns:a16="http://schemas.microsoft.com/office/drawing/2014/main" id="{FAC39A09-F7DD-4A45-B35D-55FB6203E17B}"/>
              </a:ext>
            </a:extLst>
          </p:cNvPr>
          <p:cNvSpPr>
            <a:spLocks noGrp="1"/>
          </p:cNvSpPr>
          <p:nvPr>
            <p:ph idx="13"/>
          </p:nvPr>
        </p:nvSpPr>
        <p:spPr/>
        <p:txBody>
          <a:bodyPr/>
          <a:lstStyle/>
          <a:p>
            <a:r>
              <a:rPr lang="en-US" dirty="0"/>
              <a:t>Things to reflect on when writing the letter:</a:t>
            </a:r>
          </a:p>
          <a:p>
            <a:pPr lvl="1"/>
            <a:r>
              <a:rPr lang="en-US" dirty="0"/>
              <a:t>How would they like to be remembered?</a:t>
            </a:r>
          </a:p>
          <a:p>
            <a:pPr lvl="1"/>
            <a:r>
              <a:rPr lang="en-US" dirty="0"/>
              <a:t>What message would they want to share?</a:t>
            </a:r>
          </a:p>
          <a:p>
            <a:pPr lvl="1"/>
            <a:r>
              <a:rPr lang="en-US" dirty="0"/>
              <a:t>Would they give future generations any advice?  If so, what would it be?</a:t>
            </a:r>
          </a:p>
        </p:txBody>
      </p:sp>
      <p:sp>
        <p:nvSpPr>
          <p:cNvPr id="9" name="Text Placeholder 8">
            <a:extLst>
              <a:ext uri="{FF2B5EF4-FFF2-40B4-BE49-F238E27FC236}">
                <a16:creationId xmlns:a16="http://schemas.microsoft.com/office/drawing/2014/main" id="{B12FCDAC-CFE1-4BC4-8813-7E8C912DD4C7}"/>
              </a:ext>
            </a:extLst>
          </p:cNvPr>
          <p:cNvSpPr>
            <a:spLocks noGrp="1"/>
          </p:cNvSpPr>
          <p:nvPr>
            <p:ph type="body" sz="quarter" idx="14"/>
          </p:nvPr>
        </p:nvSpPr>
        <p:spPr/>
        <p:txBody>
          <a:bodyPr/>
          <a:lstStyle/>
          <a:p>
            <a:r>
              <a:rPr lang="en-US" dirty="0"/>
              <a:t>Signed by Gen XYZ</a:t>
            </a:r>
          </a:p>
        </p:txBody>
      </p:sp>
    </p:spTree>
    <p:extLst>
      <p:ext uri="{BB962C8B-B14F-4D97-AF65-F5344CB8AC3E}">
        <p14:creationId xmlns:p14="http://schemas.microsoft.com/office/powerpoint/2010/main" val="355399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Final slide</a:t>
            </a:r>
          </a:p>
        </p:txBody>
      </p:sp>
      <p:sp>
        <p:nvSpPr>
          <p:cNvPr id="6" name="Text Placeholder 5"/>
          <p:cNvSpPr>
            <a:spLocks noGrp="1"/>
          </p:cNvSpPr>
          <p:nvPr>
            <p:ph type="body" idx="1"/>
          </p:nvPr>
        </p:nvSpPr>
        <p:spPr/>
        <p:txBody>
          <a:bodyPr>
            <a:normAutofit fontScale="85000" lnSpcReduction="10000"/>
          </a:bodyPr>
          <a:lstStyle/>
          <a:p>
            <a:r>
              <a:rPr lang="en-US" dirty="0"/>
              <a:t>Wrap up the trip into history and add your final thoughts, ideas, and questions.</a:t>
            </a:r>
          </a:p>
        </p:txBody>
      </p:sp>
      <p:sp>
        <p:nvSpPr>
          <p:cNvPr id="4" name="Content Placeholder 3">
            <a:extLst>
              <a:ext uri="{FF2B5EF4-FFF2-40B4-BE49-F238E27FC236}">
                <a16:creationId xmlns:a16="http://schemas.microsoft.com/office/drawing/2014/main" id="{0AB8BCC3-1600-4308-8014-14A0B186C185}"/>
              </a:ext>
            </a:extLst>
          </p:cNvPr>
          <p:cNvSpPr>
            <a:spLocks noGrp="1"/>
          </p:cNvSpPr>
          <p:nvPr>
            <p:ph idx="13"/>
          </p:nvPr>
        </p:nvSpPr>
        <p:spPr/>
        <p:txBody>
          <a:bodyPr/>
          <a:lstStyle/>
          <a:p>
            <a:r>
              <a:rPr lang="en-US" dirty="0"/>
              <a:t>Wrap up description</a:t>
            </a:r>
          </a:p>
        </p:txBody>
      </p:sp>
      <p:sp>
        <p:nvSpPr>
          <p:cNvPr id="7" name="Content Placeholder 6">
            <a:extLst>
              <a:ext uri="{FF2B5EF4-FFF2-40B4-BE49-F238E27FC236}">
                <a16:creationId xmlns:a16="http://schemas.microsoft.com/office/drawing/2014/main" id="{428FDBB6-6A54-4B1D-ABBE-DE509301FF60}"/>
              </a:ext>
            </a:extLst>
          </p:cNvPr>
          <p:cNvSpPr>
            <a:spLocks noGrp="1"/>
          </p:cNvSpPr>
          <p:nvPr>
            <p:ph idx="14"/>
          </p:nvPr>
        </p:nvSpPr>
        <p:spPr/>
        <p:txBody>
          <a:bodyPr/>
          <a:lstStyle/>
          <a:p>
            <a:r>
              <a:rPr lang="en-US" dirty="0"/>
              <a:t>Wrap up description</a:t>
            </a:r>
          </a:p>
        </p:txBody>
      </p:sp>
      <p:sp>
        <p:nvSpPr>
          <p:cNvPr id="8" name="Content Placeholder 7">
            <a:extLst>
              <a:ext uri="{FF2B5EF4-FFF2-40B4-BE49-F238E27FC236}">
                <a16:creationId xmlns:a16="http://schemas.microsoft.com/office/drawing/2014/main" id="{E6B05710-068E-495A-A0FE-9CCD02F298A8}"/>
              </a:ext>
            </a:extLst>
          </p:cNvPr>
          <p:cNvSpPr>
            <a:spLocks noGrp="1"/>
          </p:cNvSpPr>
          <p:nvPr>
            <p:ph idx="15"/>
          </p:nvPr>
        </p:nvSpPr>
        <p:spPr/>
        <p:txBody>
          <a:bodyPr/>
          <a:lstStyle/>
          <a:p>
            <a:r>
              <a:rPr lang="en-US" dirty="0"/>
              <a:t>Wrap up description</a:t>
            </a:r>
          </a:p>
        </p:txBody>
      </p:sp>
    </p:spTree>
    <p:extLst>
      <p:ext uri="{BB962C8B-B14F-4D97-AF65-F5344CB8AC3E}">
        <p14:creationId xmlns:p14="http://schemas.microsoft.com/office/powerpoint/2010/main" val="166548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Text Placeholder 1">
            <a:extLst>
              <a:ext uri="{FF2B5EF4-FFF2-40B4-BE49-F238E27FC236}">
                <a16:creationId xmlns:a16="http://schemas.microsoft.com/office/drawing/2014/main" id="{CAF4E4D9-CE02-4471-B6F3-9FFE6904400C}"/>
              </a:ext>
            </a:extLst>
          </p:cNvPr>
          <p:cNvSpPr>
            <a:spLocks noGrp="1"/>
          </p:cNvSpPr>
          <p:nvPr>
            <p:ph type="body" sz="quarter" idx="13"/>
          </p:nvPr>
        </p:nvSpPr>
        <p:spPr/>
        <p:txBody>
          <a:bodyPr/>
          <a:lstStyle/>
          <a:p>
            <a:r>
              <a:rPr lang="en-US" u="sng" dirty="0">
                <a:solidFill>
                  <a:srgbClr val="0070C0"/>
                </a:solidFill>
                <a:hlinkClick r:id="rId2">
                  <a:extLst>
                    <a:ext uri="{A12FA001-AC4F-418D-AE19-62706E023703}">
                      <ahyp:hlinkClr xmlns:ahyp="http://schemas.microsoft.com/office/drawing/2018/hyperlinkcolor" val="tx"/>
                    </a:ext>
                  </a:extLst>
                </a:hlinkClick>
              </a:rPr>
              <a:t>Template Editing Instructions and Feedback</a:t>
            </a:r>
            <a:endParaRPr lang="en-US" u="sng" dirty="0">
              <a:solidFill>
                <a:srgbClr val="0070C0"/>
              </a:solidFill>
            </a:endParaRPr>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time capsule template</a:t>
            </a:r>
          </a:p>
        </p:txBody>
      </p:sp>
      <p:sp>
        <p:nvSpPr>
          <p:cNvPr id="3" name="Subtitle 2"/>
          <p:cNvSpPr>
            <a:spLocks noGrp="1"/>
          </p:cNvSpPr>
          <p:nvPr>
            <p:ph type="subTitle" idx="1"/>
          </p:nvPr>
        </p:nvSpPr>
        <p:spPr/>
        <p:txBody>
          <a:bodyPr/>
          <a:lstStyle/>
          <a:p>
            <a:r>
              <a:rPr lang="en-US" dirty="0"/>
              <a:t>A template for students to complete a digital time capsule of an era in history. </a:t>
            </a: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92BC-2A7E-406A-9A53-C55459101701}"/>
              </a:ext>
            </a:extLst>
          </p:cNvPr>
          <p:cNvSpPr>
            <a:spLocks noGrp="1"/>
          </p:cNvSpPr>
          <p:nvPr>
            <p:ph type="title"/>
          </p:nvPr>
        </p:nvSpPr>
        <p:spPr/>
        <p:txBody>
          <a:bodyPr/>
          <a:lstStyle/>
          <a:p>
            <a:r>
              <a:rPr lang="en-US" dirty="0"/>
              <a:t>Introduce the era</a:t>
            </a:r>
          </a:p>
        </p:txBody>
      </p:sp>
      <p:pic>
        <p:nvPicPr>
          <p:cNvPr id="10" name="Picture Placeholder 9" descr="Medal icon">
            <a:extLst>
              <a:ext uri="{FF2B5EF4-FFF2-40B4-BE49-F238E27FC236}">
                <a16:creationId xmlns:a16="http://schemas.microsoft.com/office/drawing/2014/main" id="{2AB2E71E-F344-413C-AACF-807A2D141C96}"/>
              </a:ext>
            </a:extLst>
          </p:cNvPr>
          <p:cNvPicPr>
            <a:picLocks noGrp="1" noChangeAspect="1"/>
          </p:cNvPicPr>
          <p:nvPr>
            <p:ph type="pic" sz="quarter" idx="15"/>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8" b="68"/>
          <a:stretch>
            <a:fillRect/>
          </a:stretch>
        </p:blipFill>
        <p:spPr/>
      </p:pic>
      <p:sp>
        <p:nvSpPr>
          <p:cNvPr id="3" name="Content Placeholder 2">
            <a:extLst>
              <a:ext uri="{FF2B5EF4-FFF2-40B4-BE49-F238E27FC236}">
                <a16:creationId xmlns:a16="http://schemas.microsoft.com/office/drawing/2014/main" id="{DF07AB04-2B85-480B-A4EF-348CDC4C2C42}"/>
              </a:ext>
            </a:extLst>
          </p:cNvPr>
          <p:cNvSpPr>
            <a:spLocks noGrp="1"/>
          </p:cNvSpPr>
          <p:nvPr>
            <p:ph idx="1"/>
          </p:nvPr>
        </p:nvSpPr>
        <p:spPr/>
        <p:txBody>
          <a:bodyPr/>
          <a:lstStyle/>
          <a:p>
            <a:r>
              <a:rPr lang="en-US" dirty="0"/>
              <a:t>Use this type of slide for visual impact.</a:t>
            </a:r>
          </a:p>
        </p:txBody>
      </p:sp>
      <p:pic>
        <p:nvPicPr>
          <p:cNvPr id="12" name="Picture Placeholder 11" descr="Checkmark icon">
            <a:extLst>
              <a:ext uri="{FF2B5EF4-FFF2-40B4-BE49-F238E27FC236}">
                <a16:creationId xmlns:a16="http://schemas.microsoft.com/office/drawing/2014/main" id="{7E09C728-C3D0-4D16-ADAC-753EFE19B1DA}"/>
              </a:ext>
            </a:extLst>
          </p:cNvPr>
          <p:cNvPicPr>
            <a:picLocks noGrp="1" noChangeAspect="1"/>
          </p:cNvPicPr>
          <p:nvPr>
            <p:ph type="pic" sz="quarter" idx="16"/>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4" name="Content Placeholder 3">
            <a:extLst>
              <a:ext uri="{FF2B5EF4-FFF2-40B4-BE49-F238E27FC236}">
                <a16:creationId xmlns:a16="http://schemas.microsoft.com/office/drawing/2014/main" id="{C012AC1F-AA24-4F87-B1E4-BEAAA47EA73F}"/>
              </a:ext>
            </a:extLst>
          </p:cNvPr>
          <p:cNvSpPr>
            <a:spLocks noGrp="1"/>
          </p:cNvSpPr>
          <p:nvPr>
            <p:ph idx="13"/>
          </p:nvPr>
        </p:nvSpPr>
        <p:spPr/>
        <p:txBody>
          <a:bodyPr/>
          <a:lstStyle/>
          <a:p>
            <a:r>
              <a:rPr lang="en-US" dirty="0"/>
              <a:t>You can use images or text here.</a:t>
            </a:r>
          </a:p>
          <a:p>
            <a:endParaRPr lang="en-US" dirty="0"/>
          </a:p>
        </p:txBody>
      </p:sp>
      <p:pic>
        <p:nvPicPr>
          <p:cNvPr id="14" name="Picture Placeholder 13" descr="Head with Gears icon">
            <a:extLst>
              <a:ext uri="{FF2B5EF4-FFF2-40B4-BE49-F238E27FC236}">
                <a16:creationId xmlns:a16="http://schemas.microsoft.com/office/drawing/2014/main" id="{E446D6D6-98CB-455F-B98B-5236850D2072}"/>
              </a:ext>
            </a:extLst>
          </p:cNvPr>
          <p:cNvPicPr>
            <a:picLocks noGrp="1" noChangeAspect="1"/>
          </p:cNvPicPr>
          <p:nvPr>
            <p:ph type="pic" sz="quarter" idx="17"/>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5" name="Content Placeholder 4">
            <a:extLst>
              <a:ext uri="{FF2B5EF4-FFF2-40B4-BE49-F238E27FC236}">
                <a16:creationId xmlns:a16="http://schemas.microsoft.com/office/drawing/2014/main" id="{A67EE021-5134-4FB5-978F-884273E35CFA}"/>
              </a:ext>
            </a:extLst>
          </p:cNvPr>
          <p:cNvSpPr>
            <a:spLocks noGrp="1"/>
          </p:cNvSpPr>
          <p:nvPr>
            <p:ph idx="14"/>
          </p:nvPr>
        </p:nvSpPr>
        <p:spPr>
          <a:xfrm>
            <a:off x="7944598" y="4804495"/>
            <a:ext cx="3296426" cy="1109133"/>
          </a:xfrm>
        </p:spPr>
        <p:txBody>
          <a:bodyPr/>
          <a:lstStyle/>
          <a:p>
            <a:r>
              <a:rPr lang="en-US" dirty="0"/>
              <a:t>Limit your text to key concepts and words so you can explain them during your presentation.</a:t>
            </a:r>
          </a:p>
        </p:txBody>
      </p:sp>
    </p:spTree>
    <p:extLst>
      <p:ext uri="{BB962C8B-B14F-4D97-AF65-F5344CB8AC3E}">
        <p14:creationId xmlns:p14="http://schemas.microsoft.com/office/powerpoint/2010/main" val="295710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person skiing ">
            <a:extLst>
              <a:ext uri="{FF2B5EF4-FFF2-40B4-BE49-F238E27FC236}">
                <a16:creationId xmlns:a16="http://schemas.microsoft.com/office/drawing/2014/main" id="{B4C53DED-8844-4CA2-B538-DDD85AF3C345}"/>
              </a:ext>
            </a:extLst>
          </p:cNvPr>
          <p:cNvPicPr>
            <a:picLocks noGrp="1" noChangeAspect="1"/>
          </p:cNvPicPr>
          <p:nvPr>
            <p:ph type="pic" sz="quarter" idx="14"/>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C16508F6-42C2-4FFE-A92E-4981332982CA}"/>
              </a:ext>
            </a:extLst>
          </p:cNvPr>
          <p:cNvSpPr>
            <a:spLocks noGrp="1"/>
          </p:cNvSpPr>
          <p:nvPr>
            <p:ph type="title"/>
          </p:nvPr>
        </p:nvSpPr>
        <p:spPr/>
        <p:txBody>
          <a:bodyPr/>
          <a:lstStyle/>
          <a:p>
            <a:r>
              <a:rPr lang="en-US" dirty="0"/>
              <a:t>A special day in the era</a:t>
            </a:r>
          </a:p>
        </p:txBody>
      </p:sp>
      <p:sp>
        <p:nvSpPr>
          <p:cNvPr id="3" name="Content Placeholder 2">
            <a:extLst>
              <a:ext uri="{FF2B5EF4-FFF2-40B4-BE49-F238E27FC236}">
                <a16:creationId xmlns:a16="http://schemas.microsoft.com/office/drawing/2014/main" id="{37D92030-ED5A-43D0-870F-DC04D358FFC0}"/>
              </a:ext>
            </a:extLst>
          </p:cNvPr>
          <p:cNvSpPr>
            <a:spLocks noGrp="1"/>
          </p:cNvSpPr>
          <p:nvPr>
            <p:ph sz="half" idx="1"/>
          </p:nvPr>
        </p:nvSpPr>
        <p:spPr/>
        <p:txBody>
          <a:bodyPr/>
          <a:lstStyle/>
          <a:p>
            <a:r>
              <a:rPr lang="en-US" dirty="0"/>
              <a:t>Include details about a special day from the era you are discussing.</a:t>
            </a:r>
          </a:p>
          <a:p>
            <a:r>
              <a:rPr lang="en-US" dirty="0"/>
              <a:t>Add an image from the day. </a:t>
            </a:r>
          </a:p>
          <a:p>
            <a:r>
              <a:rPr lang="en-US" dirty="0"/>
              <a:t>Include the date and, if any, significant people involved.</a:t>
            </a:r>
          </a:p>
        </p:txBody>
      </p:sp>
      <p:sp>
        <p:nvSpPr>
          <p:cNvPr id="4" name="Content Placeholder 3">
            <a:extLst>
              <a:ext uri="{FF2B5EF4-FFF2-40B4-BE49-F238E27FC236}">
                <a16:creationId xmlns:a16="http://schemas.microsoft.com/office/drawing/2014/main" id="{D3FCA4A4-52DE-4F24-A9DC-1B05D722C00B}"/>
              </a:ext>
            </a:extLst>
          </p:cNvPr>
          <p:cNvSpPr>
            <a:spLocks noGrp="1"/>
          </p:cNvSpPr>
          <p:nvPr>
            <p:ph sz="half" idx="2"/>
          </p:nvPr>
        </p:nvSpPr>
        <p:spPr/>
        <p:txBody>
          <a:bodyPr/>
          <a:lstStyle/>
          <a:p>
            <a:r>
              <a:rPr lang="en-US" dirty="0"/>
              <a:t>You can put text in both boxes.</a:t>
            </a:r>
          </a:p>
          <a:p>
            <a:r>
              <a:rPr lang="en-US" dirty="0"/>
              <a:t>You can put images in both boxes. </a:t>
            </a:r>
          </a:p>
          <a:p>
            <a:r>
              <a:rPr lang="en-US" dirty="0"/>
              <a:t>You can put text in one box and an image in the other.</a:t>
            </a:r>
          </a:p>
        </p:txBody>
      </p:sp>
    </p:spTree>
    <p:extLst>
      <p:ext uri="{BB962C8B-B14F-4D97-AF65-F5344CB8AC3E}">
        <p14:creationId xmlns:p14="http://schemas.microsoft.com/office/powerpoint/2010/main" val="223228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descr="picture placeholder">
            <a:extLst>
              <a:ext uri="{FF2B5EF4-FFF2-40B4-BE49-F238E27FC236}">
                <a16:creationId xmlns:a16="http://schemas.microsoft.com/office/drawing/2014/main" id="{708107B3-097E-48CC-A5AD-93A9ECA0E4A5}"/>
              </a:ext>
            </a:extLst>
          </p:cNvPr>
          <p:cNvSpPr>
            <a:spLocks noGrp="1"/>
          </p:cNvSpPr>
          <p:nvPr>
            <p:ph type="pic" sz="quarter" idx="16"/>
          </p:nvPr>
        </p:nvSpPr>
        <p:spPr/>
      </p:sp>
      <p:sp>
        <p:nvSpPr>
          <p:cNvPr id="11" name="Picture Placeholder 10" descr="picture placeholder">
            <a:extLst>
              <a:ext uri="{FF2B5EF4-FFF2-40B4-BE49-F238E27FC236}">
                <a16:creationId xmlns:a16="http://schemas.microsoft.com/office/drawing/2014/main" id="{CBC73CB9-11F6-4546-A612-CDABEB5200DC}"/>
              </a:ext>
            </a:extLst>
          </p:cNvPr>
          <p:cNvSpPr>
            <a:spLocks noGrp="1"/>
          </p:cNvSpPr>
          <p:nvPr>
            <p:ph type="pic" sz="quarter" idx="15"/>
          </p:nvPr>
        </p:nvSpPr>
        <p:spPr/>
      </p:sp>
      <p:sp>
        <p:nvSpPr>
          <p:cNvPr id="10" name="Picture Placeholder 9" descr="picture placeholder">
            <a:extLst>
              <a:ext uri="{FF2B5EF4-FFF2-40B4-BE49-F238E27FC236}">
                <a16:creationId xmlns:a16="http://schemas.microsoft.com/office/drawing/2014/main" id="{787D8914-0BC4-4576-A15C-E75898CBCDA0}"/>
              </a:ext>
            </a:extLst>
          </p:cNvPr>
          <p:cNvSpPr>
            <a:spLocks noGrp="1"/>
          </p:cNvSpPr>
          <p:nvPr>
            <p:ph type="pic" sz="quarter" idx="14"/>
          </p:nvPr>
        </p:nvSpPr>
        <p:spPr/>
      </p:sp>
      <p:sp>
        <p:nvSpPr>
          <p:cNvPr id="9" name="Picture Placeholder 8" descr="picture placeholder">
            <a:extLst>
              <a:ext uri="{FF2B5EF4-FFF2-40B4-BE49-F238E27FC236}">
                <a16:creationId xmlns:a16="http://schemas.microsoft.com/office/drawing/2014/main" id="{F9B67608-336F-4DFC-A698-5478D1463459}"/>
              </a:ext>
            </a:extLst>
          </p:cNvPr>
          <p:cNvSpPr>
            <a:spLocks noGrp="1"/>
          </p:cNvSpPr>
          <p:nvPr>
            <p:ph type="pic" sz="quarter" idx="13"/>
          </p:nvPr>
        </p:nvSpPr>
        <p:spPr/>
      </p:sp>
      <p:sp>
        <p:nvSpPr>
          <p:cNvPr id="13" name="Picture Placeholder 12" descr="picture placeholder">
            <a:extLst>
              <a:ext uri="{FF2B5EF4-FFF2-40B4-BE49-F238E27FC236}">
                <a16:creationId xmlns:a16="http://schemas.microsoft.com/office/drawing/2014/main" id="{4D5EFDFA-811F-4206-A31B-BBABA2A9A312}"/>
              </a:ext>
            </a:extLst>
          </p:cNvPr>
          <p:cNvSpPr>
            <a:spLocks noGrp="1"/>
          </p:cNvSpPr>
          <p:nvPr>
            <p:ph type="pic" sz="quarter" idx="17"/>
          </p:nvPr>
        </p:nvSpPr>
        <p:spPr/>
      </p:sp>
      <p:sp>
        <p:nvSpPr>
          <p:cNvPr id="2" name="Title 1">
            <a:extLst>
              <a:ext uri="{FF2B5EF4-FFF2-40B4-BE49-F238E27FC236}">
                <a16:creationId xmlns:a16="http://schemas.microsoft.com/office/drawing/2014/main" id="{C7F96A02-86EB-4DB6-848F-D15402E17D6C}"/>
              </a:ext>
            </a:extLst>
          </p:cNvPr>
          <p:cNvSpPr>
            <a:spLocks noGrp="1"/>
          </p:cNvSpPr>
          <p:nvPr>
            <p:ph type="title"/>
          </p:nvPr>
        </p:nvSpPr>
        <p:spPr/>
        <p:txBody>
          <a:bodyPr/>
          <a:lstStyle/>
          <a:p>
            <a:r>
              <a:rPr lang="en-US" dirty="0"/>
              <a:t>Collage of the era</a:t>
            </a:r>
          </a:p>
        </p:txBody>
      </p:sp>
      <p:sp>
        <p:nvSpPr>
          <p:cNvPr id="14" name="Text Placeholder 13">
            <a:extLst>
              <a:ext uri="{FF2B5EF4-FFF2-40B4-BE49-F238E27FC236}">
                <a16:creationId xmlns:a16="http://schemas.microsoft.com/office/drawing/2014/main" id="{F7580787-4CF5-4195-9119-C37E931CA514}"/>
              </a:ext>
            </a:extLst>
          </p:cNvPr>
          <p:cNvSpPr>
            <a:spLocks noGrp="1"/>
          </p:cNvSpPr>
          <p:nvPr>
            <p:ph type="body" sz="quarter" idx="18"/>
          </p:nvPr>
        </p:nvSpPr>
        <p:spPr>
          <a:xfrm>
            <a:off x="8558104" y="2507046"/>
            <a:ext cx="2338494" cy="3349763"/>
          </a:xfrm>
        </p:spPr>
        <p:txBody>
          <a:bodyPr/>
          <a:lstStyle/>
          <a:p>
            <a:r>
              <a:rPr lang="en-US" dirty="0"/>
              <a:t>Create a visual representation of the era, including pictures of:</a:t>
            </a:r>
          </a:p>
        </p:txBody>
      </p:sp>
    </p:spTree>
    <p:extLst>
      <p:ext uri="{BB962C8B-B14F-4D97-AF65-F5344CB8AC3E}">
        <p14:creationId xmlns:p14="http://schemas.microsoft.com/office/powerpoint/2010/main" val="2710073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6A02-86EB-4DB6-848F-D15402E17D6C}"/>
              </a:ext>
            </a:extLst>
          </p:cNvPr>
          <p:cNvSpPr>
            <a:spLocks noGrp="1"/>
          </p:cNvSpPr>
          <p:nvPr>
            <p:ph type="title"/>
          </p:nvPr>
        </p:nvSpPr>
        <p:spPr/>
        <p:txBody>
          <a:bodyPr/>
          <a:lstStyle/>
          <a:p>
            <a:r>
              <a:rPr lang="en-US" dirty="0"/>
              <a:t>Collage 2 of the era</a:t>
            </a:r>
          </a:p>
        </p:txBody>
      </p:sp>
      <p:pic>
        <p:nvPicPr>
          <p:cNvPr id="16" name="Picture Placeholder 15" descr="Picture of Era Buildings">
            <a:extLst>
              <a:ext uri="{FF2B5EF4-FFF2-40B4-BE49-F238E27FC236}">
                <a16:creationId xmlns:a16="http://schemas.microsoft.com/office/drawing/2014/main" id="{8A773830-38E4-4F1A-9741-CE8899942A42}"/>
              </a:ext>
            </a:extLst>
          </p:cNvPr>
          <p:cNvPicPr>
            <a:picLocks noGrp="1" noChangeAspect="1"/>
          </p:cNvPicPr>
          <p:nvPr>
            <p:ph type="pic" sz="quarter" idx="13"/>
          </p:nvPr>
        </p:nvPicPr>
        <p:blipFill>
          <a:blip r:embed="rId2" cstate="screen">
            <a:grayscl/>
            <a:extLst>
              <a:ext uri="{28A0092B-C50C-407E-A947-70E740481C1C}">
                <a14:useLocalDpi xmlns:a14="http://schemas.microsoft.com/office/drawing/2010/main"/>
              </a:ext>
            </a:extLst>
          </a:blip>
          <a:srcRect/>
          <a:stretch>
            <a:fillRect/>
          </a:stretch>
        </p:blipFill>
        <p:spPr/>
      </p:pic>
      <p:pic>
        <p:nvPicPr>
          <p:cNvPr id="18" name="Picture Placeholder 17" descr="Picture of Jobs">
            <a:extLst>
              <a:ext uri="{FF2B5EF4-FFF2-40B4-BE49-F238E27FC236}">
                <a16:creationId xmlns:a16="http://schemas.microsoft.com/office/drawing/2014/main" id="{8AD4D9AE-2FB5-463B-AE04-9F51C6CE2A94}"/>
              </a:ext>
            </a:extLst>
          </p:cNvPr>
          <p:cNvPicPr>
            <a:picLocks noGrp="1" noChangeAspect="1"/>
          </p:cNvPicPr>
          <p:nvPr>
            <p:ph type="pic" sz="quarter" idx="14"/>
          </p:nvPr>
        </p:nvPicPr>
        <p:blipFill>
          <a:blip r:embed="rId3" cstate="screen">
            <a:grayscl/>
            <a:extLst>
              <a:ext uri="{28A0092B-C50C-407E-A947-70E740481C1C}">
                <a14:useLocalDpi xmlns:a14="http://schemas.microsoft.com/office/drawing/2010/main"/>
              </a:ext>
            </a:extLst>
          </a:blip>
          <a:srcRect/>
          <a:stretch>
            <a:fillRect/>
          </a:stretch>
        </p:blipFill>
        <p:spPr/>
      </p:pic>
      <p:pic>
        <p:nvPicPr>
          <p:cNvPr id="8" name="Picture Placeholder 7" descr="Picture of Transport">
            <a:extLst>
              <a:ext uri="{FF2B5EF4-FFF2-40B4-BE49-F238E27FC236}">
                <a16:creationId xmlns:a16="http://schemas.microsoft.com/office/drawing/2014/main" id="{585A0926-71F1-4F1A-9D0E-1AA0E010D61E}"/>
              </a:ext>
            </a:extLst>
          </p:cNvPr>
          <p:cNvPicPr>
            <a:picLocks noGrp="1" noChangeAspect="1"/>
          </p:cNvPicPr>
          <p:nvPr>
            <p:ph type="pic" sz="quarter" idx="15"/>
          </p:nvPr>
        </p:nvPicPr>
        <p:blipFill rotWithShape="1">
          <a:blip r:embed="rId4" cstate="screen">
            <a:grayscl/>
            <a:extLst>
              <a:ext uri="{28A0092B-C50C-407E-A947-70E740481C1C}">
                <a14:useLocalDpi xmlns:a14="http://schemas.microsoft.com/office/drawing/2010/main"/>
              </a:ext>
            </a:extLst>
          </a:blip>
          <a:srcRect/>
          <a:stretch/>
        </p:blipFill>
        <p:spPr>
          <a:xfrm>
            <a:off x="3600451" y="1318687"/>
            <a:ext cx="1748400" cy="1680173"/>
          </a:xfrm>
        </p:spPr>
      </p:pic>
      <p:pic>
        <p:nvPicPr>
          <p:cNvPr id="6" name="Picture Placeholder 5" descr="Picture of Clothing">
            <a:extLst>
              <a:ext uri="{FF2B5EF4-FFF2-40B4-BE49-F238E27FC236}">
                <a16:creationId xmlns:a16="http://schemas.microsoft.com/office/drawing/2014/main" id="{81E4D9B8-A30E-4735-B1BE-D016EDF7A07F}"/>
              </a:ext>
            </a:extLst>
          </p:cNvPr>
          <p:cNvPicPr>
            <a:picLocks noGrp="1" noChangeAspect="1"/>
          </p:cNvPicPr>
          <p:nvPr>
            <p:ph type="pic" sz="quarter" idx="16"/>
          </p:nvPr>
        </p:nvPicPr>
        <p:blipFill rotWithShape="1">
          <a:blip r:embed="rId5" cstate="screen">
            <a:grayscl/>
            <a:extLst>
              <a:ext uri="{28A0092B-C50C-407E-A947-70E740481C1C}">
                <a14:useLocalDpi xmlns:a14="http://schemas.microsoft.com/office/drawing/2010/main"/>
              </a:ext>
            </a:extLst>
          </a:blip>
          <a:srcRect/>
          <a:stretch/>
        </p:blipFill>
        <p:spPr>
          <a:xfrm>
            <a:off x="1374222" y="1318687"/>
            <a:ext cx="2093027" cy="1680173"/>
          </a:xfrm>
        </p:spPr>
      </p:pic>
      <p:pic>
        <p:nvPicPr>
          <p:cNvPr id="22" name="Picture Placeholder 21" descr="Picture of Other Items">
            <a:extLst>
              <a:ext uri="{FF2B5EF4-FFF2-40B4-BE49-F238E27FC236}">
                <a16:creationId xmlns:a16="http://schemas.microsoft.com/office/drawing/2014/main" id="{334EDEDF-FC5C-4FB2-BBFF-54A882C5B32C}"/>
              </a:ext>
            </a:extLst>
          </p:cNvPr>
          <p:cNvPicPr>
            <a:picLocks noGrp="1" noChangeAspect="1"/>
          </p:cNvPicPr>
          <p:nvPr>
            <p:ph type="pic" sz="quarter" idx="17"/>
          </p:nvPr>
        </p:nvPicPr>
        <p:blipFill>
          <a:blip r:embed="rId6" cstate="screen">
            <a:grayscl/>
            <a:extLst>
              <a:ext uri="{28A0092B-C50C-407E-A947-70E740481C1C}">
                <a14:useLocalDpi xmlns:a14="http://schemas.microsoft.com/office/drawing/2010/main"/>
              </a:ext>
            </a:extLst>
          </a:blip>
          <a:srcRect/>
          <a:stretch>
            <a:fillRect/>
          </a:stretch>
        </p:blipFill>
        <p:spPr/>
      </p:pic>
      <p:sp>
        <p:nvSpPr>
          <p:cNvPr id="14" name="Text Placeholder 13">
            <a:extLst>
              <a:ext uri="{FF2B5EF4-FFF2-40B4-BE49-F238E27FC236}">
                <a16:creationId xmlns:a16="http://schemas.microsoft.com/office/drawing/2014/main" id="{F7580787-4CF5-4195-9119-C37E931CA514}"/>
              </a:ext>
            </a:extLst>
          </p:cNvPr>
          <p:cNvSpPr>
            <a:spLocks noGrp="1"/>
          </p:cNvSpPr>
          <p:nvPr>
            <p:ph type="body" sz="quarter" idx="18"/>
          </p:nvPr>
        </p:nvSpPr>
        <p:spPr>
          <a:xfrm>
            <a:off x="8558104" y="2507046"/>
            <a:ext cx="2338494" cy="3349763"/>
          </a:xfrm>
        </p:spPr>
        <p:txBody>
          <a:bodyPr/>
          <a:lstStyle/>
          <a:p>
            <a:r>
              <a:rPr lang="en-US" dirty="0"/>
              <a:t>Create a visual representation of the era, including pictures of:</a:t>
            </a:r>
          </a:p>
        </p:txBody>
      </p:sp>
    </p:spTree>
    <p:extLst>
      <p:ext uri="{BB962C8B-B14F-4D97-AF65-F5344CB8AC3E}">
        <p14:creationId xmlns:p14="http://schemas.microsoft.com/office/powerpoint/2010/main" val="278949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FD8D-85A3-4615-A429-E50BA24B943E}"/>
              </a:ext>
            </a:extLst>
          </p:cNvPr>
          <p:cNvSpPr>
            <a:spLocks noGrp="1"/>
          </p:cNvSpPr>
          <p:nvPr>
            <p:ph type="title"/>
          </p:nvPr>
        </p:nvSpPr>
        <p:spPr/>
        <p:txBody>
          <a:bodyPr/>
          <a:lstStyle/>
          <a:p>
            <a:r>
              <a:rPr lang="en-US" dirty="0"/>
              <a:t>Compare and contrast something from the era</a:t>
            </a:r>
          </a:p>
        </p:txBody>
      </p:sp>
      <p:sp>
        <p:nvSpPr>
          <p:cNvPr id="3" name="Text Placeholder 2">
            <a:extLst>
              <a:ext uri="{FF2B5EF4-FFF2-40B4-BE49-F238E27FC236}">
                <a16:creationId xmlns:a16="http://schemas.microsoft.com/office/drawing/2014/main" id="{7A35197D-A94D-457B-836D-4FCC52921A3F}"/>
              </a:ext>
            </a:extLst>
          </p:cNvPr>
          <p:cNvSpPr>
            <a:spLocks noGrp="1"/>
          </p:cNvSpPr>
          <p:nvPr>
            <p:ph type="body" idx="1"/>
          </p:nvPr>
        </p:nvSpPr>
        <p:spPr/>
        <p:txBody>
          <a:bodyPr/>
          <a:lstStyle/>
          <a:p>
            <a:r>
              <a:rPr lang="en-US" dirty="0"/>
              <a:t>Use this for the title</a:t>
            </a:r>
          </a:p>
        </p:txBody>
      </p:sp>
      <p:sp>
        <p:nvSpPr>
          <p:cNvPr id="4" name="Content Placeholder 3">
            <a:extLst>
              <a:ext uri="{FF2B5EF4-FFF2-40B4-BE49-F238E27FC236}">
                <a16:creationId xmlns:a16="http://schemas.microsoft.com/office/drawing/2014/main" id="{E85C3FCA-87E6-488B-8AC1-2CCE3382912D}"/>
              </a:ext>
            </a:extLst>
          </p:cNvPr>
          <p:cNvSpPr>
            <a:spLocks noGrp="1"/>
          </p:cNvSpPr>
          <p:nvPr>
            <p:ph sz="half" idx="2"/>
          </p:nvPr>
        </p:nvSpPr>
        <p:spPr>
          <a:xfrm>
            <a:off x="1295400" y="3116261"/>
            <a:ext cx="4718304" cy="3170239"/>
          </a:xfrm>
        </p:spPr>
        <p:txBody>
          <a:bodyPr>
            <a:normAutofit/>
          </a:bodyPr>
          <a:lstStyle/>
          <a:p>
            <a:r>
              <a:rPr lang="en-US" dirty="0"/>
              <a:t>You might use a map of the area during different time periods within the era – was there a lot of growth?  What did it look like before and after?</a:t>
            </a:r>
            <a:br>
              <a:rPr lang="en-US" dirty="0"/>
            </a:br>
            <a:br>
              <a:rPr lang="en-US" dirty="0"/>
            </a:br>
            <a:r>
              <a:rPr lang="en-US" sz="2400" b="1" i="1" dirty="0">
                <a:solidFill>
                  <a:schemeClr val="tx1">
                    <a:lumMod val="65000"/>
                    <a:lumOff val="35000"/>
                  </a:schemeClr>
                </a:solidFill>
              </a:rPr>
              <a:t>Or</a:t>
            </a:r>
          </a:p>
          <a:p>
            <a:r>
              <a:rPr lang="en-US" dirty="0"/>
              <a:t>Consider comparing and contrasting the beginning of the era to the end of the era.</a:t>
            </a:r>
          </a:p>
        </p:txBody>
      </p:sp>
      <p:sp>
        <p:nvSpPr>
          <p:cNvPr id="5" name="Text Placeholder 4">
            <a:extLst>
              <a:ext uri="{FF2B5EF4-FFF2-40B4-BE49-F238E27FC236}">
                <a16:creationId xmlns:a16="http://schemas.microsoft.com/office/drawing/2014/main" id="{995C9CC3-9115-49C8-A9B1-329D565EA721}"/>
              </a:ext>
            </a:extLst>
          </p:cNvPr>
          <p:cNvSpPr>
            <a:spLocks noGrp="1"/>
          </p:cNvSpPr>
          <p:nvPr>
            <p:ph type="body" sz="quarter" idx="3"/>
          </p:nvPr>
        </p:nvSpPr>
        <p:spPr/>
        <p:txBody>
          <a:bodyPr/>
          <a:lstStyle/>
          <a:p>
            <a:r>
              <a:rPr lang="en-US" dirty="0"/>
              <a:t>Use this for the title</a:t>
            </a:r>
          </a:p>
        </p:txBody>
      </p:sp>
      <p:sp>
        <p:nvSpPr>
          <p:cNvPr id="6" name="Content Placeholder 5">
            <a:extLst>
              <a:ext uri="{FF2B5EF4-FFF2-40B4-BE49-F238E27FC236}">
                <a16:creationId xmlns:a16="http://schemas.microsoft.com/office/drawing/2014/main" id="{A15EFB10-E96A-43FB-B678-E77AFE5162ED}"/>
              </a:ext>
            </a:extLst>
          </p:cNvPr>
          <p:cNvSpPr>
            <a:spLocks noGrp="1"/>
          </p:cNvSpPr>
          <p:nvPr>
            <p:ph sz="quarter" idx="4"/>
          </p:nvPr>
        </p:nvSpPr>
        <p:spPr/>
        <p:txBody>
          <a:bodyPr>
            <a:normAutofit/>
          </a:bodyPr>
          <a:lstStyle/>
          <a:p>
            <a:r>
              <a:rPr lang="en-US" dirty="0"/>
              <a:t>Add an image or text here to compare/contrast.</a:t>
            </a:r>
          </a:p>
        </p:txBody>
      </p:sp>
    </p:spTree>
    <p:extLst>
      <p:ext uri="{BB962C8B-B14F-4D97-AF65-F5344CB8AC3E}">
        <p14:creationId xmlns:p14="http://schemas.microsoft.com/office/powerpoint/2010/main" val="113671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Iconic Picture of Mountain">
            <a:extLst>
              <a:ext uri="{FF2B5EF4-FFF2-40B4-BE49-F238E27FC236}">
                <a16:creationId xmlns:a16="http://schemas.microsoft.com/office/drawing/2014/main" id="{AF094C0B-D94D-467E-B510-B4A8A8BA2B16}"/>
              </a:ext>
            </a:extLst>
          </p:cNvPr>
          <p:cNvPicPr>
            <a:picLocks noGrp="1" noChangeAspect="1"/>
          </p:cNvPicPr>
          <p:nvPr>
            <p:ph type="pic" sz="quarter" idx="10"/>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91" r="91"/>
          <a:stretch>
            <a:fillRect/>
          </a:stretch>
        </p:blipFill>
        <p:spPr/>
      </p:pic>
      <p:sp>
        <p:nvSpPr>
          <p:cNvPr id="4" name="Title 3"/>
          <p:cNvSpPr>
            <a:spLocks noGrp="1"/>
          </p:cNvSpPr>
          <p:nvPr>
            <p:ph type="title"/>
          </p:nvPr>
        </p:nvSpPr>
        <p:spPr/>
        <p:txBody>
          <a:bodyPr/>
          <a:lstStyle/>
          <a:p>
            <a:r>
              <a:rPr lang="en-US" sz="4000" dirty="0">
                <a:solidFill>
                  <a:schemeClr val="bg1"/>
                </a:solidFill>
              </a:rPr>
              <a:t>Include an iconic picture from the era.</a:t>
            </a:r>
          </a:p>
        </p:txBody>
      </p:sp>
      <p:pic>
        <p:nvPicPr>
          <p:cNvPr id="5" name="Picture 4">
            <a:extLst>
              <a:ext uri="{FF2B5EF4-FFF2-40B4-BE49-F238E27FC236}">
                <a16:creationId xmlns:a16="http://schemas.microsoft.com/office/drawing/2014/main" id="{E7391D2C-9999-4BB5-9064-EBE186B9519B}"/>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6" name="Picture 5">
            <a:extLst>
              <a:ext uri="{FF2B5EF4-FFF2-40B4-BE49-F238E27FC236}">
                <a16:creationId xmlns:a16="http://schemas.microsoft.com/office/drawing/2014/main" id="{D967E7C8-E760-47F2-908B-AB31194CA0AA}"/>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7" name="Picture 6">
            <a:extLst>
              <a:ext uri="{FF2B5EF4-FFF2-40B4-BE49-F238E27FC236}">
                <a16:creationId xmlns:a16="http://schemas.microsoft.com/office/drawing/2014/main" id="{4579E219-3230-41BC-96F9-1E0FEFF8006D}"/>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8" name="Picture 7">
            <a:extLst>
              <a:ext uri="{FF2B5EF4-FFF2-40B4-BE49-F238E27FC236}">
                <a16:creationId xmlns:a16="http://schemas.microsoft.com/office/drawing/2014/main" id="{EE2D0509-AF4E-4935-ADF8-25BD255C1DB4}"/>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Tree>
    <p:extLst>
      <p:ext uri="{BB962C8B-B14F-4D97-AF65-F5344CB8AC3E}">
        <p14:creationId xmlns:p14="http://schemas.microsoft.com/office/powerpoint/2010/main" val="219306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2AB3-9E22-45B7-B682-56304D5BD53D}"/>
              </a:ext>
            </a:extLst>
          </p:cNvPr>
          <p:cNvSpPr>
            <a:spLocks noGrp="1"/>
          </p:cNvSpPr>
          <p:nvPr>
            <p:ph type="title"/>
          </p:nvPr>
        </p:nvSpPr>
        <p:spPr/>
        <p:txBody>
          <a:bodyPr/>
          <a:lstStyle/>
          <a:p>
            <a:r>
              <a:rPr lang="en-US" dirty="0"/>
              <a:t>Famous person</a:t>
            </a:r>
          </a:p>
        </p:txBody>
      </p:sp>
      <p:sp>
        <p:nvSpPr>
          <p:cNvPr id="3" name="Content Placeholder 2">
            <a:extLst>
              <a:ext uri="{FF2B5EF4-FFF2-40B4-BE49-F238E27FC236}">
                <a16:creationId xmlns:a16="http://schemas.microsoft.com/office/drawing/2014/main" id="{2EAA86A1-F801-442C-838A-F834D93A9669}"/>
              </a:ext>
            </a:extLst>
          </p:cNvPr>
          <p:cNvSpPr>
            <a:spLocks noGrp="1"/>
          </p:cNvSpPr>
          <p:nvPr>
            <p:ph sz="half" idx="1"/>
          </p:nvPr>
        </p:nvSpPr>
        <p:spPr/>
        <p:txBody>
          <a:bodyPr/>
          <a:lstStyle/>
          <a:p>
            <a:pPr marL="0" indent="0">
              <a:buNone/>
            </a:pPr>
            <a:r>
              <a:rPr lang="en-US" dirty="0"/>
              <a:t>Famous person from the era:</a:t>
            </a:r>
          </a:p>
          <a:p>
            <a:r>
              <a:rPr lang="en-US" dirty="0"/>
              <a:t>Add an image of a famous person from the era and then explain his/her significance. </a:t>
            </a:r>
          </a:p>
          <a:p>
            <a:r>
              <a:rPr lang="en-US" dirty="0"/>
              <a:t>You could also use a slide like this to capture an important event during the era.</a:t>
            </a:r>
          </a:p>
          <a:p>
            <a:endParaRPr lang="en-US" dirty="0"/>
          </a:p>
        </p:txBody>
      </p:sp>
      <p:pic>
        <p:nvPicPr>
          <p:cNvPr id="6" name="Picture Placeholder 5" descr="Girl smiling looking away from camera">
            <a:extLst>
              <a:ext uri="{FF2B5EF4-FFF2-40B4-BE49-F238E27FC236}">
                <a16:creationId xmlns:a16="http://schemas.microsoft.com/office/drawing/2014/main" id="{291BB049-83EF-4727-9982-A520CF0A1E6F}"/>
              </a:ext>
            </a:extLst>
          </p:cNvPr>
          <p:cNvPicPr>
            <a:picLocks noGrp="1" noChangeAspect="1"/>
          </p:cNvPicPr>
          <p:nvPr>
            <p:ph type="pic" sz="quarter" idx="14"/>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1493315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162">
      <a:dk1>
        <a:sysClr val="windowText" lastClr="000000"/>
      </a:dk1>
      <a:lt1>
        <a:sysClr val="window" lastClr="FFFFFF"/>
      </a:lt1>
      <a:dk2>
        <a:srgbClr val="212121"/>
      </a:dk2>
      <a:lt2>
        <a:srgbClr val="DADADA"/>
      </a:lt2>
      <a:accent1>
        <a:srgbClr val="CBAF62"/>
      </a:accent1>
      <a:accent2>
        <a:srgbClr val="4096B0"/>
      </a:accent2>
      <a:accent3>
        <a:srgbClr val="803348"/>
      </a:accent3>
      <a:accent4>
        <a:srgbClr val="8E684C"/>
      </a:accent4>
      <a:accent5>
        <a:srgbClr val="AB946B"/>
      </a:accent5>
      <a:accent6>
        <a:srgbClr val="803348"/>
      </a:accent6>
      <a:hlink>
        <a:srgbClr val="86724D"/>
      </a:hlink>
      <a:folHlink>
        <a:srgbClr val="CBAF62"/>
      </a:folHlink>
    </a:clrScheme>
    <a:fontScheme name="Custom 169">
      <a:majorFont>
        <a:latin typeface="Rockwell"/>
        <a:ea typeface=""/>
        <a:cs typeface=""/>
      </a:majorFont>
      <a:minorFont>
        <a:latin typeface="Trebuchet MS"/>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F66931312_Digital time capsule_AAS_v5" id="{70FAC956-2C2E-4E61-8736-FD44862A1361}" vid="{42D0A1C3-4A83-4DA4-BA7B-A54A584438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548711-126A-42FA-BDC3-C9691394C07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60F61B-4914-4187-8AF9-DCADA961DFA7}">
  <ds:schemaRefs>
    <ds:schemaRef ds:uri="http://schemas.microsoft.com/sharepoint/v3/contenttype/forms"/>
  </ds:schemaRefs>
</ds:datastoreItem>
</file>

<file path=customXml/itemProps3.xml><?xml version="1.0" encoding="utf-8"?>
<ds:datastoreItem xmlns:ds="http://schemas.openxmlformats.org/officeDocument/2006/customXml" ds:itemID="{86892278-FDE0-40F8-A58D-8E29B6A538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Digital time capsule</Template>
  <TotalTime>0</TotalTime>
  <Words>627</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Lucida Handwriting</vt:lpstr>
      <vt:lpstr>Rockwell</vt:lpstr>
      <vt:lpstr>Tahoma</vt:lpstr>
      <vt:lpstr>Trebuchet MS</vt:lpstr>
      <vt:lpstr>Organic</vt:lpstr>
      <vt:lpstr>Directions: Use these slides and notes to create your project.</vt:lpstr>
      <vt:lpstr>Digital time capsule template</vt:lpstr>
      <vt:lpstr>Introduce the era</vt:lpstr>
      <vt:lpstr>A special day in the era</vt:lpstr>
      <vt:lpstr>Collage of the era</vt:lpstr>
      <vt:lpstr>Collage 2 of the era</vt:lpstr>
      <vt:lpstr>Compare and contrast something from the era</vt:lpstr>
      <vt:lpstr>Include an iconic picture from the era.</vt:lpstr>
      <vt:lpstr>Famous person</vt:lpstr>
      <vt:lpstr>Letter from the generation</vt:lpstr>
      <vt:lpstr>Final slide</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Directions: Use these slides and notes to create your project.</dc:title>
  <dc:creator>Mohamed</dc:creator>
  <cp:lastModifiedBy>Mohamed</cp:lastModifiedBy>
  <cp:revision>1</cp:revision>
  <dcterms:created xsi:type="dcterms:W3CDTF">2021-03-05T18:15:03Z</dcterms:created>
  <dcterms:modified xsi:type="dcterms:W3CDTF">2021-03-05T18:15:14Z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