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2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BC2305-9043-45AE-B8A1-6062D5039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78E2A-85D5-4000-9B88-C859F52C6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E46C-81A1-43FB-B8E4-2C816F921C1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B4D7C-FE5D-4098-B2E3-E316DB9314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8A0E0-112E-4F75-AC4A-C0B7F1AD5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CE16A-B08D-4117-9FC3-8F9667F45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24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EB95-E92B-4DBE-A5E5-BAD87330878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67C96-DDCA-4867-8F69-39EABFA21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4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FF4-5E5F-4912-946D-1F8AA7DD0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0" y="5010150"/>
            <a:ext cx="10096500" cy="92075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15329-8D3B-422F-AA3D-157CACBF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0" y="6022975"/>
            <a:ext cx="10096500" cy="44767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73B6-12C8-4526-AFDD-485DCDEC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7DF-AC95-4A3E-9FF1-D1EEF9A9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EF6D-8758-44B9-80C1-865573FC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92F6-2683-48CC-8D7E-FE38C1B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7D80-7253-4EDA-AC92-046C9252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2FBC-BD33-408B-A4B8-F549EEA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1533F-CF3A-438B-BDD0-C62361C2B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58CD-9CDB-4739-8458-48D272DE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DC93-E93F-4A50-ADB0-9EE2165C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520-E658-463E-8A0D-EE534D4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E62E8-6627-457B-A399-6940743B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7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7B8F-BB4C-438E-B20F-B5D22093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52D7C-535C-4791-95A0-0ADE1FE2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2D6CD-AAE4-4950-A472-5746151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611B8-5EF5-4CC9-BA21-964C17EF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77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286C-FC05-4E04-B5E3-BAF73890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4715-CAD1-456B-9E7F-03949E56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30D97-ACB7-42B4-A0E1-206D3314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1DCB-E1BF-4CD2-A3C6-46F9F238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B849-A401-466F-9204-F0A3908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75B32-3BAE-4777-9C23-54E1D0079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40EE-1B75-458D-AF59-CAC04EF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8C00-828C-4B27-9216-79AC88D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9B04-31F5-442A-B35E-A7B7E884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96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6A52-C5F1-4FC3-A378-45755CE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12394-5379-4E31-8506-206BAB030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5D635-F5A6-441F-BBC9-678B16150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8000F-4965-4CE3-BF8F-EC9FC295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8240B-235F-46A0-8537-3D038A5C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CB97-83FB-4ABC-AA99-0D55D6D0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2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8E54-9AB1-4023-B313-DAA68FF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6"/>
            <a:ext cx="8334376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CF06-5751-4231-87AC-844D3099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accent3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EF7-5BD4-4CC1-86B2-20669198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6A4-9B1B-430F-9496-791F98E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284F-A5B5-4877-B286-3934B0CF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9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EA3-7A44-46A8-ADD1-49A86819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A95B-E3CE-4DF9-A937-352579E0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9E0A1-A234-4723-9A8B-9953B074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E8EE-0E90-43CC-8FE4-FA9250EA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8176-4163-4C33-836A-76EB72B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7676-EC29-4165-8827-31A796A5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2F3-3146-4BA4-BB45-307B56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36B48-EF6E-4251-B29E-53E1ECFC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BFFA-A3D5-4A79-B1BA-2B6B129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23E26-DC40-4545-BC3B-1806EBB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3FAA-2A19-4F15-8EC3-24BC48AE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17C0-CB34-4E70-B05D-441906BC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AE9C-F4E8-4259-8A6C-F5AE76F8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FBD9-ADFB-4D9B-AF79-E21F43A5B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A8159-6B10-4896-B6E2-2809ECD1D84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027E-6F89-462F-94DD-00F66DAFD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29C0-CADC-4330-89DB-01C0DFA67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02C9-A0CD-4A0B-81BC-708D5026A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3B1-85F8-4B51-95B6-BDDF16F35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Earth Day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D44C-88EA-4854-B39D-5EEC3BEF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Organization Name</a:t>
            </a:r>
          </a:p>
        </p:txBody>
      </p:sp>
    </p:spTree>
    <p:extLst>
      <p:ext uri="{BB962C8B-B14F-4D97-AF65-F5344CB8AC3E}">
        <p14:creationId xmlns:p14="http://schemas.microsoft.com/office/powerpoint/2010/main" val="301787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8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734D-CEF0-4372-A67F-6BE687D6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FD88-1DF5-4CB5-97CD-1BF062D3D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purpose of the discussion</a:t>
            </a:r>
          </a:p>
          <a:p>
            <a:r>
              <a:rPr lang="en-US" dirty="0"/>
              <a:t>Identify yourself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D4E1-0643-4C88-9E49-C2724AEB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Earth 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22E9-A7EC-465F-93FE-BAA394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the purpose of Earth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B739-3D86-4A84-82C6-4ED9C276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Earth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FF76-985C-4C2F-AB5E-10031855D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 why did Earth Day begin?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3E6-5A5E-4463-8DB0-F3CF9C3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Day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7322-EE47-461A-937E-D8B74ADFB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activities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6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ED6-95B6-45CA-9318-D5C6D107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Word Out about Earth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5DA1-F8B9-4937-9464-997FD4F0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ideas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A8F-BE90-403A-92DC-C6654ECB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 Day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B469-A5E0-4D3D-959E-9809A9A8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resources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8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4694"/>
      </a:accent1>
      <a:accent2>
        <a:srgbClr val="23737C"/>
      </a:accent2>
      <a:accent3>
        <a:srgbClr val="489CAF"/>
      </a:accent3>
      <a:accent4>
        <a:srgbClr val="E2D02C"/>
      </a:accent4>
      <a:accent5>
        <a:srgbClr val="F26C6E"/>
      </a:accent5>
      <a:accent6>
        <a:srgbClr val="1F2938"/>
      </a:accent6>
      <a:hlink>
        <a:srgbClr val="0563C1"/>
      </a:hlink>
      <a:folHlink>
        <a:srgbClr val="954F72"/>
      </a:folHlink>
    </a:clrScheme>
    <a:fontScheme name="Custom 6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251335_Earth Day presentation_RVA_v3.potx" id="{2E821734-A971-4A99-A887-EE8808B7446A}" vid="{74D09940-9788-4332-97C9-A3EF112A74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159ADF-C50B-4A45-AD13-B0A8152C315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EDC6638-3F1D-4CA5-A167-2F719C087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FDF6E3-4638-4FD3-B9D7-E0E63F205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Earth Day slides</Template>
  <TotalTime>0</TotalTime>
  <Words>61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Office Theme</vt:lpstr>
      <vt:lpstr>Earth Day Presentation</vt:lpstr>
      <vt:lpstr>Add Title</vt:lpstr>
      <vt:lpstr>Introduction</vt:lpstr>
      <vt:lpstr>What is Earth Day?</vt:lpstr>
      <vt:lpstr>History of Earth Day</vt:lpstr>
      <vt:lpstr>Earth Day Activities</vt:lpstr>
      <vt:lpstr>Getting the Word Out about Earth Day</vt:lpstr>
      <vt:lpstr>Earth Day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 Day Presentation</dc:title>
  <dc:creator>Mohamed</dc:creator>
  <cp:lastModifiedBy>Mohamed</cp:lastModifiedBy>
  <cp:revision>1</cp:revision>
  <dcterms:created xsi:type="dcterms:W3CDTF">2021-03-05T18:25:13Z</dcterms:created>
  <dcterms:modified xsi:type="dcterms:W3CDTF">2021-03-05T18:25:18Z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