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5"/>
  </p:handoutMasterIdLst>
  <p:sldIdLst>
    <p:sldId id="289" r:id="rId5"/>
    <p:sldId id="290" r:id="rId6"/>
    <p:sldId id="302" r:id="rId7"/>
    <p:sldId id="301" r:id="rId8"/>
    <p:sldId id="293" r:id="rId9"/>
    <p:sldId id="294" r:id="rId10"/>
    <p:sldId id="303" r:id="rId11"/>
    <p:sldId id="300" r:id="rId12"/>
    <p:sldId id="297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Elm Elementary School</a:t>
            </a:r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House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September 8, 20xx</a:t>
            </a:r>
          </a:p>
          <a:p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Translate handouts for parents for whom English is a second language.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Handouts might include: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school phone numbers, e-mail addresses, and Web site addresses.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Copies of classroom and school policies.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materials that children will need for class.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Parents!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49061"/>
            <a:ext cx="6400800" cy="4206240"/>
          </a:xfrm>
        </p:spPr>
        <p:txBody>
          <a:bodyPr/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Welcome parents to your classroom.</a:t>
            </a:r>
          </a:p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the goals for the open house: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help parents understand the work their child will be doing throughout the school year.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explain your expectations of their child.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share information about how parents can support their child’s learning.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Goals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 what the students will study during the school year, including the overall curriculum plans and goals.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a detailed, colorful syllabus for parents to take home.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 ways that parents can help their child learn, such as reading together for 20 minutes a day.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more than one slide to cover this information.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In-class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Invite parents to take part in an activity, and then discuss it. Some ideas include: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Solving a math problem, such as estimating the number of beans in a jar.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Writing an encouraging letter to their child.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Going on a classroom scavenger hunt for their child's work, the books their child likes best, and messages from their child.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Explain how students will be evaluated and graded.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Tell parents when report cards and progress reports will be sent home.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amount of homework students can expect.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Provide a calendar of upcoming events, such as class field trips and parent-teacher conferences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the behavior you expect in your classroom. </a:t>
            </a:r>
          </a:p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Your class rules might include: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respectful.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responsible.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directions.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punctual.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organized.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 self-starter.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Policies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70358"/>
            <a:ext cx="6858000" cy="4233672"/>
          </a:xfrm>
        </p:spPr>
        <p:txBody>
          <a:bodyPr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how the school addresses academic and                  behavioral problems.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Outline the school's policies regarding tardiness, absence,       and discipline.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policy information about: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School cancellations for bad weather and other reasons.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Emergency procedures.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Transportation.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After-school activities.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Volunteering.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List opportunities for parents to become involved in volunteer programs, advisory councils, and the PTA.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sign-up sheets for parents who are interested in helping to plan parties or special projects for your class.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58784"/>
            <a:ext cx="6858000" cy="4233672"/>
          </a:xfrm>
        </p:spPr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Take questions from parents.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Ask parents to fill out a questionnaire about their child. 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Have them describe areas in which they would like to see their child improve.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Have them describe their child's personality, interests, and talents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0</TotalTime>
  <Words>463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Kristen ITC</vt:lpstr>
      <vt:lpstr>Quire Sans</vt:lpstr>
      <vt:lpstr>Office Theme</vt:lpstr>
      <vt:lpstr>Elm Elementary School </vt:lpstr>
      <vt:lpstr>Welcome Parents!</vt:lpstr>
      <vt:lpstr>Curriculum Goals</vt:lpstr>
      <vt:lpstr>In-class Activity</vt:lpstr>
      <vt:lpstr>Class Information</vt:lpstr>
      <vt:lpstr>Class Rules</vt:lpstr>
      <vt:lpstr>School Policies</vt:lpstr>
      <vt:lpstr>Get Involved </vt:lpstr>
      <vt:lpstr>Questions?</vt:lpstr>
      <vt:lpstr>Handouts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Mohamed</dc:creator>
  <cp:lastModifiedBy>Mohamed</cp:lastModifiedBy>
  <cp:revision>1</cp:revision>
  <dcterms:created xsi:type="dcterms:W3CDTF">2021-03-05T17:48:49Z</dcterms:created>
  <dcterms:modified xsi:type="dcterms:W3CDTF">2021-03-05T17:48:56Z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