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70" r:id="rId5"/>
    <p:sldId id="271" r:id="rId6"/>
    <p:sldId id="272" r:id="rId7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BCC7"/>
    <a:srgbClr val="ADD0AF"/>
    <a:srgbClr val="F2DD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3179" autoAdjust="0"/>
  </p:normalViewPr>
  <p:slideViewPr>
    <p:cSldViewPr snapToGrid="0" showGuides="1">
      <p:cViewPr varScale="1">
        <p:scale>
          <a:sx n="59" d="100"/>
          <a:sy n="59" d="100"/>
        </p:scale>
        <p:origin x="24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-220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C597D6E-AB07-4848-92C4-AD5EA22B0DA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772400" cy="10058400"/>
          </a:xfrm>
          <a:solidFill>
            <a:schemeClr val="accent6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468880"/>
            <a:ext cx="6858000" cy="1325880"/>
          </a:xfrm>
        </p:spPr>
        <p:txBody>
          <a:bodyPr anchor="b">
            <a:noAutofit/>
          </a:bodyPr>
          <a:lstStyle>
            <a:lvl1pPr algn="ctr">
              <a:defRPr sz="8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30552" y="5907024"/>
            <a:ext cx="3502152" cy="36576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1FA91-13AC-4591-A66E-07DC8A842C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9576" y="3867912"/>
            <a:ext cx="5413248" cy="1682496"/>
          </a:xfrm>
        </p:spPr>
        <p:txBody>
          <a:bodyPr>
            <a:normAutofit/>
          </a:bodyPr>
          <a:lstStyle>
            <a:lvl1pPr algn="ctr">
              <a:lnSpc>
                <a:spcPts val="25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06D63F-344E-4E43-857E-019ED6D3DA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814816"/>
            <a:ext cx="6858000" cy="832104"/>
          </a:xfrm>
        </p:spPr>
        <p:txBody>
          <a:bodyPr>
            <a:noAutofit/>
          </a:bodyPr>
          <a:lstStyle>
            <a:lvl1pPr algn="ctr">
              <a:lnSpc>
                <a:spcPts val="21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 add text</a:t>
            </a:r>
          </a:p>
        </p:txBody>
      </p:sp>
    </p:spTree>
    <p:extLst>
      <p:ext uri="{BB962C8B-B14F-4D97-AF65-F5344CB8AC3E}">
        <p14:creationId xmlns:p14="http://schemas.microsoft.com/office/powerpoint/2010/main" val="4236869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C597D6E-AB07-4848-92C4-AD5EA22B0DA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772400" cy="10058400"/>
          </a:xfrm>
          <a:solidFill>
            <a:schemeClr val="tx2"/>
          </a:solidFill>
        </p:spPr>
        <p:txBody>
          <a:bodyPr>
            <a:normAutofit/>
          </a:bodyPr>
          <a:lstStyle>
            <a:lvl1pPr algn="l">
              <a:defRPr sz="20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996696"/>
            <a:ext cx="6858000" cy="1280160"/>
          </a:xfrm>
        </p:spPr>
        <p:txBody>
          <a:bodyPr anchor="b">
            <a:noAutofit/>
          </a:bodyPr>
          <a:lstStyle>
            <a:lvl1pPr algn="l"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4197096"/>
            <a:ext cx="5486400" cy="402336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 dirty="0"/>
              <a:t>Click to add text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4C315-6BC0-4353-8933-71CE75201C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313432"/>
            <a:ext cx="6858000" cy="1545336"/>
          </a:xfrm>
        </p:spPr>
        <p:txBody>
          <a:bodyPr>
            <a:normAutofit/>
          </a:bodyPr>
          <a:lstStyle>
            <a:lvl1pPr algn="l">
              <a:lnSpc>
                <a:spcPts val="28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DFDEA4F-F05C-40A7-982B-4730BA5B52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8897112"/>
            <a:ext cx="6812280" cy="832104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  <a:lvl2pPr algn="ctr">
              <a:defRPr sz="1600">
                <a:solidFill>
                  <a:schemeClr val="bg1"/>
                </a:solidFill>
              </a:defRPr>
            </a:lvl2pPr>
            <a:lvl3pPr algn="ctr">
              <a:defRPr sz="16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29922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258F9B5-B148-4877-BE11-91F08168C0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7772400" cy="5029200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Add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2BA62F-C25E-44A7-A531-61581F21D4E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5458968"/>
            <a:ext cx="6705600" cy="1261872"/>
          </a:xfrm>
        </p:spPr>
        <p:txBody>
          <a:bodyPr anchor="b">
            <a:noAutofit/>
          </a:bodyPr>
          <a:lstStyle>
            <a:lvl1pPr algn="ctr">
              <a:defRPr sz="88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39032-B0DB-424E-A4B9-8F18CB82539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6784848"/>
            <a:ext cx="6705600" cy="1527048"/>
          </a:xfrm>
        </p:spPr>
        <p:txBody>
          <a:bodyPr>
            <a:normAutofit/>
          </a:bodyPr>
          <a:lstStyle>
            <a:lvl1pPr marL="0" indent="0" algn="ctr">
              <a:lnSpc>
                <a:spcPts val="28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4546D20-E4BF-4968-86B7-6049ADCDF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48840" y="8604504"/>
            <a:ext cx="3474720" cy="40233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07373AA-FD05-4AC0-9533-661934D7FE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9299448"/>
            <a:ext cx="6705600" cy="33832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5074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646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8" r:id="rId3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None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indent="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None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indent="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None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None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48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4608" userDrawn="1">
          <p15:clr>
            <a:srgbClr val="F26B43"/>
          </p15:clr>
        </p15:guide>
        <p15:guide id="4" orient="horz" pos="3168" userDrawn="1">
          <p15:clr>
            <a:srgbClr val="F26B43"/>
          </p15:clr>
        </p15:guide>
        <p15:guide id="5" orient="horz" pos="6048" userDrawn="1">
          <p15:clr>
            <a:srgbClr val="F26B43"/>
          </p15:clr>
        </p15:guide>
        <p15:guide id="6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Illustration of sun with blue skies above, a sheep jumping on a green hill with flowers and a white fence.">
            <a:extLst>
              <a:ext uri="{FF2B5EF4-FFF2-40B4-BE49-F238E27FC236}">
                <a16:creationId xmlns:a16="http://schemas.microsoft.com/office/drawing/2014/main" id="{D5DC5983-A92B-41E0-B5B0-CA22A7A6F4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73BF435C-1A58-4C8F-8EEB-E21634AE3D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Fabrikam Kids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4CE364D7-39C3-4DBE-9744-60DEB0AB5B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Monday – Friday 7:00 – 5:00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5444DDA-4AA2-45C8-B0A4-7D010997B5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Our play-filled program centers around 3 key developmental areas:</a:t>
            </a:r>
          </a:p>
          <a:p>
            <a:r>
              <a:rPr lang="en-US" dirty="0"/>
              <a:t> emotional, intellectual, and social growth.</a:t>
            </a:r>
          </a:p>
          <a:p>
            <a:r>
              <a:rPr lang="en-US" dirty="0"/>
              <a:t> We hope you’ll give us a call or visit our website to learn more. 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C4DDB1B-5931-4908-A374-C31F81FD23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9128760"/>
            <a:ext cx="6858000" cy="518160"/>
          </a:xfrm>
        </p:spPr>
        <p:txBody>
          <a:bodyPr anchor="b"/>
          <a:lstStyle/>
          <a:p>
            <a:r>
              <a:rPr lang="en-US" dirty="0"/>
              <a:t>4567 Main St Buffalo, NY 98052 | 555 – 0100 | FABRIKAMKIDS.COM </a:t>
            </a:r>
          </a:p>
        </p:txBody>
      </p:sp>
    </p:spTree>
    <p:extLst>
      <p:ext uri="{BB962C8B-B14F-4D97-AF65-F5344CB8AC3E}">
        <p14:creationId xmlns:p14="http://schemas.microsoft.com/office/powerpoint/2010/main" val="389257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29" descr="illustration with two kids playing on the beach and in the water">
            <a:extLst>
              <a:ext uri="{FF2B5EF4-FFF2-40B4-BE49-F238E27FC236}">
                <a16:creationId xmlns:a16="http://schemas.microsoft.com/office/drawing/2014/main" id="{66C2258F-6916-43C2-8BCA-9B67FDE26EB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FDE533-5A13-4874-8E59-7E61FF141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Fabrikam Kids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5DE5984-2F3F-4C64-BA37-63451728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Monday - Friday 7:00 – 5:00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001A7-182B-4630-8DBD-59C0461EC5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Our play-filled program centers around 3 key developmental areas: emotional, intellectual, and social growth. We hope you’ll give us a call or visit our website to learn more. 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593B8-FE8E-4C3D-B6A8-4797FCB0E76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9326880"/>
            <a:ext cx="6812280" cy="402336"/>
          </a:xfrm>
        </p:spPr>
        <p:txBody>
          <a:bodyPr/>
          <a:lstStyle/>
          <a:p>
            <a:r>
              <a:rPr lang="en-US" dirty="0"/>
              <a:t>4567 Main St Buffalo, NY 98052 | 555 – 0100 | FABRIKAMKIDS.COM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3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Placeholder 31" descr="Illustration of a girl in a yellow rain jacket and rain boots getting rained on while holding an umbrella and looking up at the smiling sun. ">
            <a:extLst>
              <a:ext uri="{FF2B5EF4-FFF2-40B4-BE49-F238E27FC236}">
                <a16:creationId xmlns:a16="http://schemas.microsoft.com/office/drawing/2014/main" id="{AAFA14D5-83DE-4CA3-8B21-432604D189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7772400" cy="50292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9D2DAA0-1AFE-48F4-8A6E-7BEA537897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Fabrikam Kids 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207A070-29B9-4A89-94AA-54B8145AC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Our play-filled program centers around 3 key developmental areas: emotional, intellectual, and social growth. We hope you’ll give us a call or visit our website to learn more. 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430F30-04F6-47CC-94AC-260CC9AB3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Monday - Friday 7:00 – 5:00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36F499-0454-4818-9B68-DBE668B834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4567 Main St Buffalo, NY 98052 | 555 – 0100 | FABRIKAMKIDS.COM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17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aycar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B4AE"/>
      </a:accent1>
      <a:accent2>
        <a:srgbClr val="FFE277"/>
      </a:accent2>
      <a:accent3>
        <a:srgbClr val="FFB367"/>
      </a:accent3>
      <a:accent4>
        <a:srgbClr val="FFC000"/>
      </a:accent4>
      <a:accent5>
        <a:srgbClr val="FFE2BC"/>
      </a:accent5>
      <a:accent6>
        <a:srgbClr val="5B9BD5"/>
      </a:accent6>
      <a:hlink>
        <a:srgbClr val="0563C1"/>
      </a:hlink>
      <a:folHlink>
        <a:srgbClr val="954F72"/>
      </a:folHlink>
    </a:clrScheme>
    <a:fontScheme name="Custom 11">
      <a:majorFont>
        <a:latin typeface="The Serif Hand Blac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ycare Photo flyer_AB_JB_v4" id="{E2A94C99-5463-4548-9125-6236DCAAAAD3}" vid="{2452D304-C1E5-4FFD-9243-0455EE8EED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F7DB2A-620B-44CB-8C18-BFFD0CC812C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75E6E8B-FEB3-47D0-9A75-3A7DCD5CCE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212A65-3456-48D2-939C-4E06F6ABB1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Daycare flyer</Template>
  <TotalTime>0</TotalTime>
  <Words>170</Words>
  <Application>Microsoft Office PowerPoint</Application>
  <PresentationFormat>Custom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The Serif Hand Black</vt:lpstr>
      <vt:lpstr>Office Theme</vt:lpstr>
      <vt:lpstr>Fabrikam Kids</vt:lpstr>
      <vt:lpstr>Fabrikam Kids</vt:lpstr>
      <vt:lpstr>Fabrikam Kids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 Kids</dc:title>
  <dc:creator>Mohamed</dc:creator>
  <cp:lastModifiedBy>Mohamed</cp:lastModifiedBy>
  <cp:revision>1</cp:revision>
  <dcterms:created xsi:type="dcterms:W3CDTF">2021-03-05T18:12:14Z</dcterms:created>
  <dcterms:modified xsi:type="dcterms:W3CDTF">2021-03-05T18:12:22Z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