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1" r:id="rId8"/>
    <p:sldId id="262" r:id="rId9"/>
    <p:sldId id="272" r:id="rId10"/>
    <p:sldId id="273" r:id="rId11"/>
    <p:sldId id="274" r:id="rId12"/>
    <p:sldId id="275" r:id="rId13"/>
    <p:sldId id="27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THIS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5886450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on each slide to create your presentation.</a:t>
            </a:r>
          </a:p>
          <a:p>
            <a:r>
              <a:rPr lang="en-US" dirty="0"/>
              <a:t>Remember a PowerPoint is a visual for your presentation.  The words on each slide should serve only as talking points (rather than everything you are going to say).</a:t>
            </a:r>
          </a:p>
          <a:p>
            <a:r>
              <a:rPr lang="en-US" dirty="0"/>
              <a:t>Images and graphics add interest; be sure to add them to your slides when appropriate.</a:t>
            </a:r>
          </a:p>
          <a:p>
            <a:r>
              <a:rPr lang="en-US" dirty="0"/>
              <a:t>Choose Transitions and Animations carefully.  (You want your audience to focus on your content, rather than your effects.)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&amp; 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0024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Explain to your audience the influence this historical event had on the world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6FF52-309D-45FC-A407-74955F1EF1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Restate your thesis or claim sentence.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/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Famous event in history (Title of the event)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sentence summarizing the event, or a famous quote about the event.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Include your thesis or major claim regarding the event in history you are discussing.</a:t>
            </a:r>
          </a:p>
          <a:p>
            <a:r>
              <a:rPr lang="en-US" dirty="0"/>
              <a:t>Find a picture that captures the historical event you are discussing and provides a visual for your audience.</a:t>
            </a:r>
          </a:p>
        </p:txBody>
      </p:sp>
      <p:pic>
        <p:nvPicPr>
          <p:cNvPr id="6" name="Content Placeholder 5" descr="Mathematics workings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0" y="870426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text explaining the actions, or background, leading up to the historical event.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A timeline of the actions leading up to the famous event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Action</a:t>
            </a: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[YEAR]</a:t>
            </a:r>
          </a:p>
          <a:p>
            <a:pPr>
              <a:spcAft>
                <a:spcPts val="0"/>
              </a:spcAft>
            </a:pPr>
            <a:r>
              <a:rPr lang="en-US" dirty="0"/>
              <a:t>Famous Event</a:t>
            </a:r>
          </a:p>
        </p:txBody>
      </p:sp>
      <p:sp>
        <p:nvSpPr>
          <p:cNvPr id="13" name="Oval 11" descr="decorative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important person for the historical 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this person’s role or involvement in the event.</a:t>
            </a:r>
          </a:p>
          <a:p>
            <a:endParaRPr lang="en-US" dirty="0"/>
          </a:p>
        </p:txBody>
      </p:sp>
      <p:pic>
        <p:nvPicPr>
          <p:cNvPr id="6" name="Picture Placeholder 5" descr="Albert Einstein">
            <a:extLst>
              <a:ext uri="{FF2B5EF4-FFF2-40B4-BE49-F238E27FC236}">
                <a16:creationId xmlns:a16="http://schemas.microsoft.com/office/drawing/2014/main" id="{BB3F722D-B373-4F21-B889-3DAB0655E5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" r="827"/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=MC2">
            <a:extLst>
              <a:ext uri="{FF2B5EF4-FFF2-40B4-BE49-F238E27FC236}">
                <a16:creationId xmlns:a16="http://schemas.microsoft.com/office/drawing/2014/main" id="{F24087BC-230D-4630-81A2-52F8824F8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" r="1"/>
          <a:stretch>
            <a:fillRect/>
          </a:stretch>
        </p:blipFill>
        <p:spPr bwMode="blackGray"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for the photo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Insert photo (in the box to the right) supporting your thesis or claim sentence.</a:t>
            </a:r>
          </a:p>
          <a:p>
            <a:r>
              <a:rPr lang="en-US" dirty="0"/>
              <a:t>Explain how this photo supports your thesis or claim sentence.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0BC9-4028-4C57-A49A-BB164F0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FAMOUS QUOTE FROM THE EVENT, OR A GENERAL QUOTE SUPPORTING YOUR THESIS OR CLAIM SENTENCE.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9A28-6923-4B5B-9304-CCFE4E2B8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Author / Writer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8D87A-A43B-467C-9549-98D8C6155027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/>
        <p:txBody>
          <a:bodyPr/>
          <a:lstStyle/>
          <a:p>
            <a:r>
              <a:rPr lang="en-US" dirty="0"/>
              <a:t>Evidence supporting this quote or an explanation as to why this quote is important.</a:t>
            </a:r>
          </a:p>
        </p:txBody>
      </p:sp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connecting the visuals below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778138"/>
            <a:ext cx="814387" cy="8143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5" name="Content Placeholder 14" descr="Einstein Citizenship">
            <a:extLst>
              <a:ext uri="{FF2B5EF4-FFF2-40B4-BE49-F238E27FC236}">
                <a16:creationId xmlns:a16="http://schemas.microsoft.com/office/drawing/2014/main" id="{87835C94-AD92-45FD-BF85-1265B76BF5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blackGray">
          <a:xfrm>
            <a:off x="687266" y="2870200"/>
            <a:ext cx="5199305" cy="291623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Title goes here for the chart, graphic, or video you insert below.  The chart, graphic, or video supports your thesis or claim sentence.</a:t>
            </a:r>
          </a:p>
        </p:txBody>
      </p:sp>
      <p:pic>
        <p:nvPicPr>
          <p:cNvPr id="17" name="Content Placeholder 16" descr="Top Scientists">
            <a:extLst>
              <a:ext uri="{FF2B5EF4-FFF2-40B4-BE49-F238E27FC236}">
                <a16:creationId xmlns:a16="http://schemas.microsoft.com/office/drawing/2014/main" id="{11D36F2E-D9FF-449E-BC2E-9CC0051EC5F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 bwMode="blackGray">
          <a:xfrm>
            <a:off x="6299079" y="2870200"/>
            <a:ext cx="5199305" cy="2916238"/>
          </a:xfr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YOUR FINDINGS HERE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9445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what has been learned from this historical event and how that impacts or connects to you. 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401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Celestial</vt:lpstr>
      <vt:lpstr>HOW TO USE THIS TEMPLATE</vt:lpstr>
      <vt:lpstr>Famous event in history (Title of the event)</vt:lpstr>
      <vt:lpstr>Title for the picture</vt:lpstr>
      <vt:lpstr>History</vt:lpstr>
      <vt:lpstr>Name of important person for the historical event</vt:lpstr>
      <vt:lpstr>Title for the photo goes here</vt:lpstr>
      <vt:lpstr>FAMOUS QUOTE FROM THE EVENT, OR A GENERAL QUOTE SUPPORTING YOUR THESIS OR CLAIM SENTENCE.</vt:lpstr>
      <vt:lpstr>Title connecting the visuals below</vt:lpstr>
      <vt:lpstr>ADD YOUR FINDINGS HERE</vt:lpstr>
      <vt:lpstr>Influence &amp; Conclusion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Mohamed</dc:creator>
  <cp:lastModifiedBy>Mohamed</cp:lastModifiedBy>
  <cp:revision>1</cp:revision>
  <dcterms:created xsi:type="dcterms:W3CDTF">2021-03-05T18:06:46Z</dcterms:created>
  <dcterms:modified xsi:type="dcterms:W3CDTF">2021-03-05T18:06:55Z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