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nd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rd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3464068"/>
        <a:ext cx="4940863" cy="98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60022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54109"/>
          <a:ext cx="5047501" cy="109224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107428"/>
        <a:ext cx="4940863" cy="985602"/>
      </dsp:txXfrm>
    </dsp:sp>
    <dsp:sp modelId="{87E2FD7C-0729-47B8-B1FB-A44E439BE764}">
      <dsp:nvSpPr>
        <dsp:cNvPr id="0" name=""/>
        <dsp:cNvSpPr/>
      </dsp:nvSpPr>
      <dsp:spPr>
        <a:xfrm>
          <a:off x="0" y="227854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732429"/>
          <a:ext cx="5047501" cy="109224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1785748"/>
        <a:ext cx="4940863" cy="985602"/>
      </dsp:txXfrm>
    </dsp:sp>
    <dsp:sp modelId="{E7351307-5BD1-403B-A1BF-1058796C5E99}">
      <dsp:nvSpPr>
        <dsp:cNvPr id="0" name=""/>
        <dsp:cNvSpPr/>
      </dsp:nvSpPr>
      <dsp:spPr>
        <a:xfrm>
          <a:off x="0" y="3956869"/>
          <a:ext cx="7210716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410749"/>
          <a:ext cx="5047501" cy="109224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</a:t>
          </a:r>
          <a:r>
            <a:rPr lang="en-US" sz="3700" kern="1200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</a:t>
          </a:r>
          <a:r>
            <a:rPr lang="en-US" sz="3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safe lab practice</a:t>
          </a:r>
        </a:p>
      </dsp:txBody>
      <dsp:txXfrm>
        <a:off x="413854" y="3464068"/>
        <a:ext cx="4940863" cy="985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Lab Safety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Your Name Here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Lab Safety Begins Before You Go to the Lab!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(Use this space to list two things you should do before going to the lab.)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Dressing for Lab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926296"/>
            <a:ext cx="81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Below include an image in each box (clip art, icon, or picture) of appropriate lab dress. Label each image using the text box provided.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663286" y="378429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663286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614305" y="3784291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298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614305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565863" y="3810842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1867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556664" y="6376554"/>
            <a:ext cx="198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label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Shirt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c 13" descr="Glass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c 15" descr="Boot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Safe Lab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three safe lab practices in the boxes provided.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47218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Safe Lab Practices 2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5829293" cy="34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three more safe lab practices in the boxes provided.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8398123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Flask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 the Event of a Lab Accident…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 this space to discuss procedures to follow in the event of a lab accident.)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At the End of Your Lab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392382"/>
            <a:ext cx="8378529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 this space to discuss what should be done at the end of your lab time.)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Remember…</a:t>
            </a:r>
            <a:b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Safety First!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(Enter your own creative tag line above)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204</Words>
  <Application>Microsoft Office PowerPoint</Application>
  <PresentationFormat>Widescreen</PresentationFormat>
  <Paragraphs>30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Tahoma</vt:lpstr>
      <vt:lpstr>Office Theme</vt:lpstr>
      <vt:lpstr>Lab Safety</vt:lpstr>
      <vt:lpstr>Lab Safety Begins Before You Go to the Lab!</vt:lpstr>
      <vt:lpstr>Dressing for Lab</vt:lpstr>
      <vt:lpstr>Safe Lab Practices</vt:lpstr>
      <vt:lpstr>Safe Lab Practices 2</vt:lpstr>
      <vt:lpstr>In the Event of a Lab Accident…</vt:lpstr>
      <vt:lpstr>At the End of Your Lab Time…</vt:lpstr>
      <vt:lpstr>Remember… Safety First!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Safety</dc:title>
  <dc:creator>Mohamed</dc:creator>
  <cp:lastModifiedBy>Mohamed</cp:lastModifiedBy>
  <cp:revision>1</cp:revision>
  <dcterms:created xsi:type="dcterms:W3CDTF">2021-03-05T17:41:58Z</dcterms:created>
  <dcterms:modified xsi:type="dcterms:W3CDTF">2021-03-05T17:42:09Z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