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4" r:id="rId6"/>
    <p:sldId id="259" r:id="rId7"/>
    <p:sldId id="265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5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Monday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0000"/>
                    <a:lumMod val="108000"/>
                  </a:schemeClr>
                </a:gs>
                <a:gs pos="50000">
                  <a:schemeClr val="accent1">
                    <a:tint val="98000"/>
                    <a:shade val="100000"/>
                    <a:satMod val="100000"/>
                    <a:lumMod val="100000"/>
                  </a:schemeClr>
                </a:gs>
                <a:gs pos="100000">
                  <a:schemeClr val="accent1">
                    <a:shade val="72000"/>
                    <a:satMod val="12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25400" dir="5400000" algn="ctr" rotWithShape="0">
                <a:srgbClr val="000000">
                  <a:alpha val="69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200000"/>
              </a:lightRig>
            </a:scene3d>
            <a:sp3d prstMaterial="plastic">
              <a:bevelT w="25400" h="25400"/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Test tubes</c:v>
                </c:pt>
                <c:pt idx="1">
                  <c:v>Pipettes</c:v>
                </c:pt>
                <c:pt idx="2">
                  <c:v>Beakers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16</c:v>
                </c:pt>
                <c:pt idx="1">
                  <c:v>43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91-4AF2-B4D2-4567C608271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Tuesday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4000"/>
                    <a:satMod val="100000"/>
                    <a:lumMod val="108000"/>
                  </a:schemeClr>
                </a:gs>
                <a:gs pos="50000">
                  <a:schemeClr val="accent2">
                    <a:tint val="98000"/>
                    <a:shade val="100000"/>
                    <a:satMod val="100000"/>
                    <a:lumMod val="100000"/>
                  </a:schemeClr>
                </a:gs>
                <a:gs pos="100000">
                  <a:schemeClr val="accent2">
                    <a:shade val="72000"/>
                    <a:satMod val="12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25400" dir="5400000" algn="ctr" rotWithShape="0">
                <a:srgbClr val="000000">
                  <a:alpha val="69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200000"/>
              </a:lightRig>
            </a:scene3d>
            <a:sp3d prstMaterial="plastic">
              <a:bevelT w="25400" h="25400"/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Test tubes</c:v>
                </c:pt>
                <c:pt idx="1">
                  <c:v>Pipettes</c:v>
                </c:pt>
                <c:pt idx="2">
                  <c:v>Beakers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38</c:v>
                </c:pt>
                <c:pt idx="1">
                  <c:v>24</c:v>
                </c:pt>
                <c:pt idx="2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091-4AF2-B4D2-4567C608271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Wednesday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4000"/>
                    <a:satMod val="100000"/>
                    <a:lumMod val="108000"/>
                  </a:schemeClr>
                </a:gs>
                <a:gs pos="50000">
                  <a:schemeClr val="accent3">
                    <a:tint val="98000"/>
                    <a:shade val="100000"/>
                    <a:satMod val="100000"/>
                    <a:lumMod val="100000"/>
                  </a:schemeClr>
                </a:gs>
                <a:gs pos="100000">
                  <a:schemeClr val="accent3">
                    <a:shade val="72000"/>
                    <a:satMod val="12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25400" dir="5400000" algn="ctr" rotWithShape="0">
                <a:srgbClr val="000000">
                  <a:alpha val="69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200000"/>
              </a:lightRig>
            </a:scene3d>
            <a:sp3d prstMaterial="plastic">
              <a:bevelT w="25400" h="25400"/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Test tubes</c:v>
                </c:pt>
                <c:pt idx="1">
                  <c:v>Pipettes</c:v>
                </c:pt>
                <c:pt idx="2">
                  <c:v>Beakers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42</c:v>
                </c:pt>
                <c:pt idx="1">
                  <c:v>17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091-4AF2-B4D2-4567C60827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115939599"/>
        <c:axId val="224596095"/>
        <c:axId val="0"/>
      </c:bar3DChart>
      <c:catAx>
        <c:axId val="21159395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596095"/>
        <c:crosses val="autoZero"/>
        <c:auto val="1"/>
        <c:lblAlgn val="ctr"/>
        <c:lblOffset val="100"/>
        <c:noMultiLvlLbl val="1"/>
      </c:catAx>
      <c:valAx>
        <c:axId val="2245960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59395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iconchunking_colorful2">
  <dgm:title val="iconchunking_colorful2"/>
  <dgm:desc val="iconchunking_colorful2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720856-93F0-4CC7-B7FD-2466914A11D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2_2" csCatId="accent2" phldr="1"/>
      <dgm:spPr/>
    </dgm:pt>
    <dgm:pt modelId="{4AF52931-E4CA-4429-AACB-B8747CDB240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Atoms</a:t>
          </a:r>
        </a:p>
      </dgm:t>
    </dgm:pt>
    <dgm:pt modelId="{67B2FC97-2FAE-4EFE-9DEE-E4216C657F35}" type="parTrans" cxnId="{F82329C8-C3B2-4E9B-9033-528488D72705}">
      <dgm:prSet/>
      <dgm:spPr/>
      <dgm:t>
        <a:bodyPr/>
        <a:lstStyle/>
        <a:p>
          <a:endParaRPr lang="en-US"/>
        </a:p>
      </dgm:t>
    </dgm:pt>
    <dgm:pt modelId="{D86AF01C-9CBC-41F8-9354-48CD82BDFDC9}" type="sibTrans" cxnId="{F82329C8-C3B2-4E9B-9033-528488D72705}">
      <dgm:prSet/>
      <dgm:spPr/>
      <dgm:t>
        <a:bodyPr/>
        <a:lstStyle/>
        <a:p>
          <a:endParaRPr lang="en-US"/>
        </a:p>
      </dgm:t>
    </dgm:pt>
    <dgm:pt modelId="{81BEB84D-9A77-49C6-9301-B3359FCAC75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Chemical Testing</a:t>
          </a:r>
        </a:p>
      </dgm:t>
    </dgm:pt>
    <dgm:pt modelId="{AE4D0D43-0332-4F79-8D35-BCD8C10758AE}" type="parTrans" cxnId="{420EF6C4-7321-43BE-A2FC-253606B1E06A}">
      <dgm:prSet/>
      <dgm:spPr/>
      <dgm:t>
        <a:bodyPr/>
        <a:lstStyle/>
        <a:p>
          <a:endParaRPr lang="en-US"/>
        </a:p>
      </dgm:t>
    </dgm:pt>
    <dgm:pt modelId="{5D260F18-25D2-4074-87F1-7E78DDA61C58}" type="sibTrans" cxnId="{420EF6C4-7321-43BE-A2FC-253606B1E06A}">
      <dgm:prSet/>
      <dgm:spPr/>
      <dgm:t>
        <a:bodyPr/>
        <a:lstStyle/>
        <a:p>
          <a:endParaRPr lang="en-US"/>
        </a:p>
      </dgm:t>
    </dgm:pt>
    <dgm:pt modelId="{BFF9359E-E9B1-4B73-BACC-2C7988765B1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Formulas</a:t>
          </a:r>
        </a:p>
      </dgm:t>
    </dgm:pt>
    <dgm:pt modelId="{6E0A40FA-1B79-4089-8B9A-3BA22865FE4E}" type="parTrans" cxnId="{516EC545-1971-48B3-978C-4756FCDCCFD9}">
      <dgm:prSet/>
      <dgm:spPr/>
      <dgm:t>
        <a:bodyPr/>
        <a:lstStyle/>
        <a:p>
          <a:endParaRPr lang="en-US"/>
        </a:p>
      </dgm:t>
    </dgm:pt>
    <dgm:pt modelId="{1CEF1965-C516-4C44-BAE3-2FA3F5116930}" type="sibTrans" cxnId="{516EC545-1971-48B3-978C-4756FCDCCFD9}">
      <dgm:prSet/>
      <dgm:spPr/>
      <dgm:t>
        <a:bodyPr/>
        <a:lstStyle/>
        <a:p>
          <a:endParaRPr lang="en-US"/>
        </a:p>
      </dgm:t>
    </dgm:pt>
    <dgm:pt modelId="{6F4DA4D9-01DC-439B-8F27-AAA47846B277}" type="pres">
      <dgm:prSet presAssocID="{C7720856-93F0-4CC7-B7FD-2466914A11D4}" presName="root" presStyleCnt="0">
        <dgm:presLayoutVars>
          <dgm:dir/>
          <dgm:resizeHandles val="exact"/>
        </dgm:presLayoutVars>
      </dgm:prSet>
      <dgm:spPr/>
    </dgm:pt>
    <dgm:pt modelId="{7BD98E3C-315B-4C9C-8D58-D6DB162B58F8}" type="pres">
      <dgm:prSet presAssocID="{4AF52931-E4CA-4429-AACB-B8747CDB2409}" presName="compNode" presStyleCnt="0"/>
      <dgm:spPr/>
    </dgm:pt>
    <dgm:pt modelId="{DD5F79B1-3C2C-4604-AC16-19B868C74020}" type="pres">
      <dgm:prSet presAssocID="{4AF52931-E4CA-4429-AACB-B8747CDB2409}" presName="bgRect" presStyleLbl="bgShp" presStyleIdx="0" presStyleCnt="3"/>
      <dgm:spPr/>
    </dgm:pt>
    <dgm:pt modelId="{B949D2F1-162D-4D02-A732-D01345E22AA4}" type="pres">
      <dgm:prSet presAssocID="{4AF52931-E4CA-4429-AACB-B8747CDB240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B131C359-49F1-4CB8-8E9B-1B1386A2778B}" type="pres">
      <dgm:prSet presAssocID="{4AF52931-E4CA-4429-AACB-B8747CDB2409}" presName="spaceRect" presStyleCnt="0"/>
      <dgm:spPr/>
    </dgm:pt>
    <dgm:pt modelId="{F8F5240A-0D85-485B-9D93-407D1FFAF913}" type="pres">
      <dgm:prSet presAssocID="{4AF52931-E4CA-4429-AACB-B8747CDB2409}" presName="parTx" presStyleLbl="revTx" presStyleIdx="0" presStyleCnt="3">
        <dgm:presLayoutVars>
          <dgm:chMax val="0"/>
          <dgm:chPref val="0"/>
        </dgm:presLayoutVars>
      </dgm:prSet>
      <dgm:spPr/>
    </dgm:pt>
    <dgm:pt modelId="{D8ABCEC2-390B-429B-9081-E082DA5D0427}" type="pres">
      <dgm:prSet presAssocID="{D86AF01C-9CBC-41F8-9354-48CD82BDFDC9}" presName="sibTrans" presStyleCnt="0"/>
      <dgm:spPr/>
    </dgm:pt>
    <dgm:pt modelId="{F2D54F12-8080-4E0C-BD80-92EA1630D084}" type="pres">
      <dgm:prSet presAssocID="{81BEB84D-9A77-49C6-9301-B3359FCAC75F}" presName="compNode" presStyleCnt="0"/>
      <dgm:spPr/>
    </dgm:pt>
    <dgm:pt modelId="{CBA0401E-7684-42C8-839E-D801768D883C}" type="pres">
      <dgm:prSet presAssocID="{81BEB84D-9A77-49C6-9301-B3359FCAC75F}" presName="bgRect" presStyleLbl="bgShp" presStyleIdx="1" presStyleCnt="3"/>
      <dgm:spPr/>
    </dgm:pt>
    <dgm:pt modelId="{EF3B2503-2995-401B-AD2A-8687192014FC}" type="pres">
      <dgm:prSet presAssocID="{81BEB84D-9A77-49C6-9301-B3359FCAC75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69262E9A-AC8B-4E45-B562-DDB0B7EF679B}" type="pres">
      <dgm:prSet presAssocID="{81BEB84D-9A77-49C6-9301-B3359FCAC75F}" presName="spaceRect" presStyleCnt="0"/>
      <dgm:spPr/>
    </dgm:pt>
    <dgm:pt modelId="{686301C7-6BD3-4366-8AD9-2496B2EDF77C}" type="pres">
      <dgm:prSet presAssocID="{81BEB84D-9A77-49C6-9301-B3359FCAC75F}" presName="parTx" presStyleLbl="revTx" presStyleIdx="1" presStyleCnt="3">
        <dgm:presLayoutVars>
          <dgm:chMax val="0"/>
          <dgm:chPref val="0"/>
        </dgm:presLayoutVars>
      </dgm:prSet>
      <dgm:spPr/>
    </dgm:pt>
    <dgm:pt modelId="{6ED4671C-AA9A-4E39-8821-8479FB442A42}" type="pres">
      <dgm:prSet presAssocID="{5D260F18-25D2-4074-87F1-7E78DDA61C58}" presName="sibTrans" presStyleCnt="0"/>
      <dgm:spPr/>
    </dgm:pt>
    <dgm:pt modelId="{73B0EF57-FE6C-4349-B546-40C4671BE0AF}" type="pres">
      <dgm:prSet presAssocID="{BFF9359E-E9B1-4B73-BACC-2C7988765B16}" presName="compNode" presStyleCnt="0"/>
      <dgm:spPr/>
    </dgm:pt>
    <dgm:pt modelId="{5865A6BD-F99C-4927-AA71-14438D8BD5FD}" type="pres">
      <dgm:prSet presAssocID="{BFF9359E-E9B1-4B73-BACC-2C7988765B16}" presName="bgRect" presStyleLbl="bgShp" presStyleIdx="2" presStyleCnt="3"/>
      <dgm:spPr/>
    </dgm:pt>
    <dgm:pt modelId="{F7573F21-6CA6-4D82-A5B8-20E46E8BAE44}" type="pres">
      <dgm:prSet presAssocID="{BFF9359E-E9B1-4B73-BACC-2C7988765B1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CFA2DEF1-3E86-45A4-93DF-3F3524CE8FA1}" type="pres">
      <dgm:prSet presAssocID="{BFF9359E-E9B1-4B73-BACC-2C7988765B16}" presName="spaceRect" presStyleCnt="0"/>
      <dgm:spPr/>
    </dgm:pt>
    <dgm:pt modelId="{3A277CF8-63F3-4E73-9A0E-6D37315945D9}" type="pres">
      <dgm:prSet presAssocID="{BFF9359E-E9B1-4B73-BACC-2C7988765B1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57D760D-D278-416A-8A95-E1E5E1AC50DD}" type="presOf" srcId="{BFF9359E-E9B1-4B73-BACC-2C7988765B16}" destId="{3A277CF8-63F3-4E73-9A0E-6D37315945D9}" srcOrd="0" destOrd="0" presId="urn:microsoft.com/office/officeart/2018/2/layout/IconVerticalSolidList"/>
    <dgm:cxn modelId="{0FB2B426-F0E1-46AC-8877-C6BC9AFEAA79}" type="presOf" srcId="{81BEB84D-9A77-49C6-9301-B3359FCAC75F}" destId="{686301C7-6BD3-4366-8AD9-2496B2EDF77C}" srcOrd="0" destOrd="0" presId="urn:microsoft.com/office/officeart/2018/2/layout/IconVerticalSolidList"/>
    <dgm:cxn modelId="{E35E8428-56F2-46AB-9E50-4261F022E415}" type="presOf" srcId="{4AF52931-E4CA-4429-AACB-B8747CDB2409}" destId="{F8F5240A-0D85-485B-9D93-407D1FFAF913}" srcOrd="0" destOrd="0" presId="urn:microsoft.com/office/officeart/2018/2/layout/IconVerticalSolidList"/>
    <dgm:cxn modelId="{516EC545-1971-48B3-978C-4756FCDCCFD9}" srcId="{C7720856-93F0-4CC7-B7FD-2466914A11D4}" destId="{BFF9359E-E9B1-4B73-BACC-2C7988765B16}" srcOrd="2" destOrd="0" parTransId="{6E0A40FA-1B79-4089-8B9A-3BA22865FE4E}" sibTransId="{1CEF1965-C516-4C44-BAE3-2FA3F5116930}"/>
    <dgm:cxn modelId="{9AA0145A-3FA6-4E40-B6CD-6DB3507FF368}" type="presOf" srcId="{C7720856-93F0-4CC7-B7FD-2466914A11D4}" destId="{6F4DA4D9-01DC-439B-8F27-AAA47846B277}" srcOrd="0" destOrd="0" presId="urn:microsoft.com/office/officeart/2018/2/layout/IconVerticalSolidList"/>
    <dgm:cxn modelId="{420EF6C4-7321-43BE-A2FC-253606B1E06A}" srcId="{C7720856-93F0-4CC7-B7FD-2466914A11D4}" destId="{81BEB84D-9A77-49C6-9301-B3359FCAC75F}" srcOrd="1" destOrd="0" parTransId="{AE4D0D43-0332-4F79-8D35-BCD8C10758AE}" sibTransId="{5D260F18-25D2-4074-87F1-7E78DDA61C58}"/>
    <dgm:cxn modelId="{F82329C8-C3B2-4E9B-9033-528488D72705}" srcId="{C7720856-93F0-4CC7-B7FD-2466914A11D4}" destId="{4AF52931-E4CA-4429-AACB-B8747CDB2409}" srcOrd="0" destOrd="0" parTransId="{67B2FC97-2FAE-4EFE-9DEE-E4216C657F35}" sibTransId="{D86AF01C-9CBC-41F8-9354-48CD82BDFDC9}"/>
    <dgm:cxn modelId="{AFECB7CA-4E50-4F60-A6FB-C3816E8CAB87}" type="presParOf" srcId="{6F4DA4D9-01DC-439B-8F27-AAA47846B277}" destId="{7BD98E3C-315B-4C9C-8D58-D6DB162B58F8}" srcOrd="0" destOrd="0" presId="urn:microsoft.com/office/officeart/2018/2/layout/IconVerticalSolidList"/>
    <dgm:cxn modelId="{A2217810-9D1C-4BC7-BE87-D83BE419F7B1}" type="presParOf" srcId="{7BD98E3C-315B-4C9C-8D58-D6DB162B58F8}" destId="{DD5F79B1-3C2C-4604-AC16-19B868C74020}" srcOrd="0" destOrd="0" presId="urn:microsoft.com/office/officeart/2018/2/layout/IconVerticalSolidList"/>
    <dgm:cxn modelId="{30B94466-A785-41BF-BAD4-03A089615086}" type="presParOf" srcId="{7BD98E3C-315B-4C9C-8D58-D6DB162B58F8}" destId="{B949D2F1-162D-4D02-A732-D01345E22AA4}" srcOrd="1" destOrd="0" presId="urn:microsoft.com/office/officeart/2018/2/layout/IconVerticalSolidList"/>
    <dgm:cxn modelId="{FFB8D8B5-5828-46DD-BA77-13638195E4D6}" type="presParOf" srcId="{7BD98E3C-315B-4C9C-8D58-D6DB162B58F8}" destId="{B131C359-49F1-4CB8-8E9B-1B1386A2778B}" srcOrd="2" destOrd="0" presId="urn:microsoft.com/office/officeart/2018/2/layout/IconVerticalSolidList"/>
    <dgm:cxn modelId="{11227E96-FF77-4F39-8B07-07E8611C740D}" type="presParOf" srcId="{7BD98E3C-315B-4C9C-8D58-D6DB162B58F8}" destId="{F8F5240A-0D85-485B-9D93-407D1FFAF913}" srcOrd="3" destOrd="0" presId="urn:microsoft.com/office/officeart/2018/2/layout/IconVerticalSolidList"/>
    <dgm:cxn modelId="{FFC4B6D5-9F56-4405-843A-09B40CA888A3}" type="presParOf" srcId="{6F4DA4D9-01DC-439B-8F27-AAA47846B277}" destId="{D8ABCEC2-390B-429B-9081-E082DA5D0427}" srcOrd="1" destOrd="0" presId="urn:microsoft.com/office/officeart/2018/2/layout/IconVerticalSolidList"/>
    <dgm:cxn modelId="{16ACC83C-7034-4747-BC5D-1E635B3C6CE7}" type="presParOf" srcId="{6F4DA4D9-01DC-439B-8F27-AAA47846B277}" destId="{F2D54F12-8080-4E0C-BD80-92EA1630D084}" srcOrd="2" destOrd="0" presId="urn:microsoft.com/office/officeart/2018/2/layout/IconVerticalSolidList"/>
    <dgm:cxn modelId="{8B276A48-7CBD-4E21-9430-CF0A09D6C0BD}" type="presParOf" srcId="{F2D54F12-8080-4E0C-BD80-92EA1630D084}" destId="{CBA0401E-7684-42C8-839E-D801768D883C}" srcOrd="0" destOrd="0" presId="urn:microsoft.com/office/officeart/2018/2/layout/IconVerticalSolidList"/>
    <dgm:cxn modelId="{F08383BF-FD60-4A49-AD77-65D910EFB252}" type="presParOf" srcId="{F2D54F12-8080-4E0C-BD80-92EA1630D084}" destId="{EF3B2503-2995-401B-AD2A-8687192014FC}" srcOrd="1" destOrd="0" presId="urn:microsoft.com/office/officeart/2018/2/layout/IconVerticalSolidList"/>
    <dgm:cxn modelId="{9D8D1D89-E527-4484-AD56-92A94FED0B6C}" type="presParOf" srcId="{F2D54F12-8080-4E0C-BD80-92EA1630D084}" destId="{69262E9A-AC8B-4E45-B562-DDB0B7EF679B}" srcOrd="2" destOrd="0" presId="urn:microsoft.com/office/officeart/2018/2/layout/IconVerticalSolidList"/>
    <dgm:cxn modelId="{6BE50CC8-CADE-45A7-BC96-23D75538F39A}" type="presParOf" srcId="{F2D54F12-8080-4E0C-BD80-92EA1630D084}" destId="{686301C7-6BD3-4366-8AD9-2496B2EDF77C}" srcOrd="3" destOrd="0" presId="urn:microsoft.com/office/officeart/2018/2/layout/IconVerticalSolidList"/>
    <dgm:cxn modelId="{159D78D4-1170-4693-834B-E3B0A1E5AA76}" type="presParOf" srcId="{6F4DA4D9-01DC-439B-8F27-AAA47846B277}" destId="{6ED4671C-AA9A-4E39-8821-8479FB442A42}" srcOrd="3" destOrd="0" presId="urn:microsoft.com/office/officeart/2018/2/layout/IconVerticalSolidList"/>
    <dgm:cxn modelId="{0E014224-8D52-4573-89D1-F50AF2BE6748}" type="presParOf" srcId="{6F4DA4D9-01DC-439B-8F27-AAA47846B277}" destId="{73B0EF57-FE6C-4349-B546-40C4671BE0AF}" srcOrd="4" destOrd="0" presId="urn:microsoft.com/office/officeart/2018/2/layout/IconVerticalSolidList"/>
    <dgm:cxn modelId="{ACBC9EF5-3D90-4A12-AA98-CAAF2742426F}" type="presParOf" srcId="{73B0EF57-FE6C-4349-B546-40C4671BE0AF}" destId="{5865A6BD-F99C-4927-AA71-14438D8BD5FD}" srcOrd="0" destOrd="0" presId="urn:microsoft.com/office/officeart/2018/2/layout/IconVerticalSolidList"/>
    <dgm:cxn modelId="{528DEE1A-B9B3-44B7-9915-05F053EAB214}" type="presParOf" srcId="{73B0EF57-FE6C-4349-B546-40C4671BE0AF}" destId="{F7573F21-6CA6-4D82-A5B8-20E46E8BAE44}" srcOrd="1" destOrd="0" presId="urn:microsoft.com/office/officeart/2018/2/layout/IconVerticalSolidList"/>
    <dgm:cxn modelId="{BBB56E6E-28C7-4B11-9E9C-87BF204F01B2}" type="presParOf" srcId="{73B0EF57-FE6C-4349-B546-40C4671BE0AF}" destId="{CFA2DEF1-3E86-45A4-93DF-3F3524CE8FA1}" srcOrd="2" destOrd="0" presId="urn:microsoft.com/office/officeart/2018/2/layout/IconVerticalSolidList"/>
    <dgm:cxn modelId="{109CAEC4-7E84-44CD-AC12-5A4173227651}" type="presParOf" srcId="{73B0EF57-FE6C-4349-B546-40C4671BE0AF}" destId="{3A277CF8-63F3-4E73-9A0E-6D37315945D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720856-93F0-4CC7-B7FD-2466914A11D4}" type="doc">
      <dgm:prSet loTypeId="urn:microsoft.com/office/officeart/2005/8/layout/cycle2" loCatId="cycle" qsTypeId="urn:microsoft.com/office/officeart/2005/8/quickstyle/simple4" qsCatId="simple" csTypeId="urn:microsoft.com/office/officeart/2005/8/colors/iconchunking_colorful2" csCatId="other" phldr="1"/>
      <dgm:spPr/>
    </dgm:pt>
    <dgm:pt modelId="{4AF52931-E4CA-4429-AACB-B8747CDB2409}">
      <dgm:prSet phldrT="[Text]" custT="1"/>
      <dgm:spPr/>
      <dgm:t>
        <a:bodyPr/>
        <a:lstStyle/>
        <a:p>
          <a:pPr>
            <a:defRPr cap="all"/>
          </a:pPr>
          <a:r>
            <a:rPr lang="en-US" sz="1200" b="1" dirty="0">
              <a:solidFill>
                <a:schemeClr val="tx1"/>
              </a:solidFill>
            </a:rPr>
            <a:t>Hypothesis</a:t>
          </a:r>
        </a:p>
      </dgm:t>
    </dgm:pt>
    <dgm:pt modelId="{67B2FC97-2FAE-4EFE-9DEE-E4216C657F35}" type="parTrans" cxnId="{F82329C8-C3B2-4E9B-9033-528488D72705}">
      <dgm:prSet/>
      <dgm:spPr/>
      <dgm:t>
        <a:bodyPr/>
        <a:lstStyle/>
        <a:p>
          <a:endParaRPr lang="en-US" sz="1800" b="1">
            <a:solidFill>
              <a:schemeClr val="tx1"/>
            </a:solidFill>
          </a:endParaRPr>
        </a:p>
      </dgm:t>
    </dgm:pt>
    <dgm:pt modelId="{D86AF01C-9CBC-41F8-9354-48CD82BDFDC9}" type="sibTrans" cxnId="{F82329C8-C3B2-4E9B-9033-528488D72705}">
      <dgm:prSet custT="1"/>
      <dgm:spPr/>
      <dgm:t>
        <a:bodyPr/>
        <a:lstStyle/>
        <a:p>
          <a:endParaRPr lang="en-US" sz="1000" b="1" dirty="0">
            <a:solidFill>
              <a:schemeClr val="tx1"/>
            </a:solidFill>
          </a:endParaRPr>
        </a:p>
      </dgm:t>
    </dgm:pt>
    <dgm:pt modelId="{81BEB84D-9A77-49C6-9301-B3359FCAC75F}">
      <dgm:prSet phldrT="[Text]" custT="1"/>
      <dgm:spPr/>
      <dgm:t>
        <a:bodyPr/>
        <a:lstStyle/>
        <a:p>
          <a:pPr>
            <a:defRPr cap="all"/>
          </a:pPr>
          <a:r>
            <a:rPr lang="en-US" sz="1200" b="1" dirty="0">
              <a:solidFill>
                <a:schemeClr val="tx1"/>
              </a:solidFill>
            </a:rPr>
            <a:t>Formulas</a:t>
          </a:r>
        </a:p>
      </dgm:t>
    </dgm:pt>
    <dgm:pt modelId="{AE4D0D43-0332-4F79-8D35-BCD8C10758AE}" type="parTrans" cxnId="{420EF6C4-7321-43BE-A2FC-253606B1E06A}">
      <dgm:prSet/>
      <dgm:spPr/>
      <dgm:t>
        <a:bodyPr/>
        <a:lstStyle/>
        <a:p>
          <a:endParaRPr lang="en-US" sz="1800" b="1">
            <a:solidFill>
              <a:schemeClr val="tx1"/>
            </a:solidFill>
          </a:endParaRPr>
        </a:p>
      </dgm:t>
    </dgm:pt>
    <dgm:pt modelId="{5D260F18-25D2-4074-87F1-7E78DDA61C58}" type="sibTrans" cxnId="{420EF6C4-7321-43BE-A2FC-253606B1E06A}">
      <dgm:prSet custT="1"/>
      <dgm:spPr/>
      <dgm:t>
        <a:bodyPr/>
        <a:lstStyle/>
        <a:p>
          <a:endParaRPr lang="en-US" sz="1000" b="1" dirty="0">
            <a:solidFill>
              <a:schemeClr val="tx1"/>
            </a:solidFill>
          </a:endParaRPr>
        </a:p>
      </dgm:t>
    </dgm:pt>
    <dgm:pt modelId="{BFF9359E-E9B1-4B73-BACC-2C7988765B16}">
      <dgm:prSet phldrT="[Text]" custT="1"/>
      <dgm:spPr/>
      <dgm:t>
        <a:bodyPr/>
        <a:lstStyle/>
        <a:p>
          <a:pPr>
            <a:defRPr cap="all"/>
          </a:pPr>
          <a:r>
            <a:rPr lang="en-US" sz="1200" b="1" dirty="0">
              <a:solidFill>
                <a:schemeClr val="tx1"/>
              </a:solidFill>
            </a:rPr>
            <a:t>Calculations</a:t>
          </a:r>
        </a:p>
      </dgm:t>
    </dgm:pt>
    <dgm:pt modelId="{6E0A40FA-1B79-4089-8B9A-3BA22865FE4E}" type="parTrans" cxnId="{516EC545-1971-48B3-978C-4756FCDCCFD9}">
      <dgm:prSet/>
      <dgm:spPr/>
      <dgm:t>
        <a:bodyPr/>
        <a:lstStyle/>
        <a:p>
          <a:endParaRPr lang="en-US" sz="1800" b="1">
            <a:solidFill>
              <a:schemeClr val="tx1"/>
            </a:solidFill>
          </a:endParaRPr>
        </a:p>
      </dgm:t>
    </dgm:pt>
    <dgm:pt modelId="{1CEF1965-C516-4C44-BAE3-2FA3F5116930}" type="sibTrans" cxnId="{516EC545-1971-48B3-978C-4756FCDCCFD9}">
      <dgm:prSet custT="1"/>
      <dgm:spPr/>
      <dgm:t>
        <a:bodyPr/>
        <a:lstStyle/>
        <a:p>
          <a:endParaRPr lang="en-US" sz="1000" b="1" dirty="0">
            <a:solidFill>
              <a:schemeClr val="tx1"/>
            </a:solidFill>
          </a:endParaRPr>
        </a:p>
      </dgm:t>
    </dgm:pt>
    <dgm:pt modelId="{CFF0578C-D7F7-460F-9A5B-2648300DC722}" type="pres">
      <dgm:prSet presAssocID="{C7720856-93F0-4CC7-B7FD-2466914A11D4}" presName="cycle" presStyleCnt="0">
        <dgm:presLayoutVars>
          <dgm:dir/>
          <dgm:resizeHandles val="exact"/>
        </dgm:presLayoutVars>
      </dgm:prSet>
      <dgm:spPr/>
    </dgm:pt>
    <dgm:pt modelId="{8B117542-81F1-4B92-82EC-908599DD2023}" type="pres">
      <dgm:prSet presAssocID="{4AF52931-E4CA-4429-AACB-B8747CDB2409}" presName="node" presStyleLbl="node1" presStyleIdx="0" presStyleCnt="3">
        <dgm:presLayoutVars>
          <dgm:bulletEnabled val="1"/>
        </dgm:presLayoutVars>
      </dgm:prSet>
      <dgm:spPr/>
    </dgm:pt>
    <dgm:pt modelId="{67719278-2171-45C5-8BB2-FABF7B5A3B82}" type="pres">
      <dgm:prSet presAssocID="{D86AF01C-9CBC-41F8-9354-48CD82BDFDC9}" presName="sibTrans" presStyleLbl="sibTrans2D1" presStyleIdx="0" presStyleCnt="3"/>
      <dgm:spPr/>
    </dgm:pt>
    <dgm:pt modelId="{53536233-896B-4CD6-A80D-AA07A5344EF9}" type="pres">
      <dgm:prSet presAssocID="{D86AF01C-9CBC-41F8-9354-48CD82BDFDC9}" presName="connectorText" presStyleLbl="sibTrans2D1" presStyleIdx="0" presStyleCnt="3"/>
      <dgm:spPr/>
    </dgm:pt>
    <dgm:pt modelId="{12634DEF-EB28-4610-9B13-DE68830D508A}" type="pres">
      <dgm:prSet presAssocID="{81BEB84D-9A77-49C6-9301-B3359FCAC75F}" presName="node" presStyleLbl="node1" presStyleIdx="1" presStyleCnt="3">
        <dgm:presLayoutVars>
          <dgm:bulletEnabled val="1"/>
        </dgm:presLayoutVars>
      </dgm:prSet>
      <dgm:spPr/>
    </dgm:pt>
    <dgm:pt modelId="{451E4303-6F5A-46C2-8C5B-2FE1AE9ACF6C}" type="pres">
      <dgm:prSet presAssocID="{5D260F18-25D2-4074-87F1-7E78DDA61C58}" presName="sibTrans" presStyleLbl="sibTrans2D1" presStyleIdx="1" presStyleCnt="3"/>
      <dgm:spPr/>
    </dgm:pt>
    <dgm:pt modelId="{6D33CD08-0864-4178-A749-D36E082CFD38}" type="pres">
      <dgm:prSet presAssocID="{5D260F18-25D2-4074-87F1-7E78DDA61C58}" presName="connectorText" presStyleLbl="sibTrans2D1" presStyleIdx="1" presStyleCnt="3"/>
      <dgm:spPr/>
    </dgm:pt>
    <dgm:pt modelId="{50F60CD2-A400-4158-B8EA-358853D7B1C9}" type="pres">
      <dgm:prSet presAssocID="{BFF9359E-E9B1-4B73-BACC-2C7988765B16}" presName="node" presStyleLbl="node1" presStyleIdx="2" presStyleCnt="3">
        <dgm:presLayoutVars>
          <dgm:bulletEnabled val="1"/>
        </dgm:presLayoutVars>
      </dgm:prSet>
      <dgm:spPr/>
    </dgm:pt>
    <dgm:pt modelId="{D0B7038B-092B-4802-840E-2BFF28F2E64A}" type="pres">
      <dgm:prSet presAssocID="{1CEF1965-C516-4C44-BAE3-2FA3F5116930}" presName="sibTrans" presStyleLbl="sibTrans2D1" presStyleIdx="2" presStyleCnt="3"/>
      <dgm:spPr/>
    </dgm:pt>
    <dgm:pt modelId="{CE36E7EA-50B1-499B-83FF-3F87779BA0A2}" type="pres">
      <dgm:prSet presAssocID="{1CEF1965-C516-4C44-BAE3-2FA3F5116930}" presName="connectorText" presStyleLbl="sibTrans2D1" presStyleIdx="2" presStyleCnt="3"/>
      <dgm:spPr/>
    </dgm:pt>
  </dgm:ptLst>
  <dgm:cxnLst>
    <dgm:cxn modelId="{A0728000-2279-4A19-A82D-A826DB9B36C1}" type="presOf" srcId="{5D260F18-25D2-4074-87F1-7E78DDA61C58}" destId="{451E4303-6F5A-46C2-8C5B-2FE1AE9ACF6C}" srcOrd="0" destOrd="0" presId="urn:microsoft.com/office/officeart/2005/8/layout/cycle2"/>
    <dgm:cxn modelId="{CB0CD716-BE90-4C78-91C1-59C04F4FDB51}" type="presOf" srcId="{81BEB84D-9A77-49C6-9301-B3359FCAC75F}" destId="{12634DEF-EB28-4610-9B13-DE68830D508A}" srcOrd="0" destOrd="0" presId="urn:microsoft.com/office/officeart/2005/8/layout/cycle2"/>
    <dgm:cxn modelId="{EED47825-64DE-4FF4-BCE1-560F4408EBB4}" type="presOf" srcId="{5D260F18-25D2-4074-87F1-7E78DDA61C58}" destId="{6D33CD08-0864-4178-A749-D36E082CFD38}" srcOrd="1" destOrd="0" presId="urn:microsoft.com/office/officeart/2005/8/layout/cycle2"/>
    <dgm:cxn modelId="{6FF33332-DDAB-48AD-9B79-B062E942A55C}" type="presOf" srcId="{1CEF1965-C516-4C44-BAE3-2FA3F5116930}" destId="{CE36E7EA-50B1-499B-83FF-3F87779BA0A2}" srcOrd="1" destOrd="0" presId="urn:microsoft.com/office/officeart/2005/8/layout/cycle2"/>
    <dgm:cxn modelId="{516EC545-1971-48B3-978C-4756FCDCCFD9}" srcId="{C7720856-93F0-4CC7-B7FD-2466914A11D4}" destId="{BFF9359E-E9B1-4B73-BACC-2C7988765B16}" srcOrd="2" destOrd="0" parTransId="{6E0A40FA-1B79-4089-8B9A-3BA22865FE4E}" sibTransId="{1CEF1965-C516-4C44-BAE3-2FA3F5116930}"/>
    <dgm:cxn modelId="{56C92372-A108-498D-9874-AC1A6826DA72}" type="presOf" srcId="{D86AF01C-9CBC-41F8-9354-48CD82BDFDC9}" destId="{53536233-896B-4CD6-A80D-AA07A5344EF9}" srcOrd="1" destOrd="0" presId="urn:microsoft.com/office/officeart/2005/8/layout/cycle2"/>
    <dgm:cxn modelId="{7E86857E-526C-4D85-A2E5-3C8D05F48364}" type="presOf" srcId="{D86AF01C-9CBC-41F8-9354-48CD82BDFDC9}" destId="{67719278-2171-45C5-8BB2-FABF7B5A3B82}" srcOrd="0" destOrd="0" presId="urn:microsoft.com/office/officeart/2005/8/layout/cycle2"/>
    <dgm:cxn modelId="{97371ABD-A918-4AEC-AD4C-70A9070B734E}" type="presOf" srcId="{4AF52931-E4CA-4429-AACB-B8747CDB2409}" destId="{8B117542-81F1-4B92-82EC-908599DD2023}" srcOrd="0" destOrd="0" presId="urn:microsoft.com/office/officeart/2005/8/layout/cycle2"/>
    <dgm:cxn modelId="{420EF6C4-7321-43BE-A2FC-253606B1E06A}" srcId="{C7720856-93F0-4CC7-B7FD-2466914A11D4}" destId="{81BEB84D-9A77-49C6-9301-B3359FCAC75F}" srcOrd="1" destOrd="0" parTransId="{AE4D0D43-0332-4F79-8D35-BCD8C10758AE}" sibTransId="{5D260F18-25D2-4074-87F1-7E78DDA61C58}"/>
    <dgm:cxn modelId="{F82329C8-C3B2-4E9B-9033-528488D72705}" srcId="{C7720856-93F0-4CC7-B7FD-2466914A11D4}" destId="{4AF52931-E4CA-4429-AACB-B8747CDB2409}" srcOrd="0" destOrd="0" parTransId="{67B2FC97-2FAE-4EFE-9DEE-E4216C657F35}" sibTransId="{D86AF01C-9CBC-41F8-9354-48CD82BDFDC9}"/>
    <dgm:cxn modelId="{240427CE-5503-4507-9AAB-5AAB0CA5D52B}" type="presOf" srcId="{1CEF1965-C516-4C44-BAE3-2FA3F5116930}" destId="{D0B7038B-092B-4802-840E-2BFF28F2E64A}" srcOrd="0" destOrd="0" presId="urn:microsoft.com/office/officeart/2005/8/layout/cycle2"/>
    <dgm:cxn modelId="{FF3D82D2-C4A7-4774-8B1C-248DC3678276}" type="presOf" srcId="{C7720856-93F0-4CC7-B7FD-2466914A11D4}" destId="{CFF0578C-D7F7-460F-9A5B-2648300DC722}" srcOrd="0" destOrd="0" presId="urn:microsoft.com/office/officeart/2005/8/layout/cycle2"/>
    <dgm:cxn modelId="{A1A031E7-A00E-44B1-A212-67C595705CD6}" type="presOf" srcId="{BFF9359E-E9B1-4B73-BACC-2C7988765B16}" destId="{50F60CD2-A400-4158-B8EA-358853D7B1C9}" srcOrd="0" destOrd="0" presId="urn:microsoft.com/office/officeart/2005/8/layout/cycle2"/>
    <dgm:cxn modelId="{0E34F841-E9AD-4604-92E3-557E9A2E2DC8}" type="presParOf" srcId="{CFF0578C-D7F7-460F-9A5B-2648300DC722}" destId="{8B117542-81F1-4B92-82EC-908599DD2023}" srcOrd="0" destOrd="0" presId="urn:microsoft.com/office/officeart/2005/8/layout/cycle2"/>
    <dgm:cxn modelId="{E4519218-3D53-4F8D-8C4F-0C0DA02BAB8B}" type="presParOf" srcId="{CFF0578C-D7F7-460F-9A5B-2648300DC722}" destId="{67719278-2171-45C5-8BB2-FABF7B5A3B82}" srcOrd="1" destOrd="0" presId="urn:microsoft.com/office/officeart/2005/8/layout/cycle2"/>
    <dgm:cxn modelId="{3E9D4B5F-9CEF-4D23-88C4-5FF4FF3269E0}" type="presParOf" srcId="{67719278-2171-45C5-8BB2-FABF7B5A3B82}" destId="{53536233-896B-4CD6-A80D-AA07A5344EF9}" srcOrd="0" destOrd="0" presId="urn:microsoft.com/office/officeart/2005/8/layout/cycle2"/>
    <dgm:cxn modelId="{1241BBAC-69D4-456F-9605-0D846A59B72A}" type="presParOf" srcId="{CFF0578C-D7F7-460F-9A5B-2648300DC722}" destId="{12634DEF-EB28-4610-9B13-DE68830D508A}" srcOrd="2" destOrd="0" presId="urn:microsoft.com/office/officeart/2005/8/layout/cycle2"/>
    <dgm:cxn modelId="{5F1D60F0-8BA8-41A8-AC7C-92C1066D1DDD}" type="presParOf" srcId="{CFF0578C-D7F7-460F-9A5B-2648300DC722}" destId="{451E4303-6F5A-46C2-8C5B-2FE1AE9ACF6C}" srcOrd="3" destOrd="0" presId="urn:microsoft.com/office/officeart/2005/8/layout/cycle2"/>
    <dgm:cxn modelId="{8A3E6818-6B35-49E0-86C2-A442762263F6}" type="presParOf" srcId="{451E4303-6F5A-46C2-8C5B-2FE1AE9ACF6C}" destId="{6D33CD08-0864-4178-A749-D36E082CFD38}" srcOrd="0" destOrd="0" presId="urn:microsoft.com/office/officeart/2005/8/layout/cycle2"/>
    <dgm:cxn modelId="{C0E34703-C6B3-4A5D-9892-6A00CCA18C50}" type="presParOf" srcId="{CFF0578C-D7F7-460F-9A5B-2648300DC722}" destId="{50F60CD2-A400-4158-B8EA-358853D7B1C9}" srcOrd="4" destOrd="0" presId="urn:microsoft.com/office/officeart/2005/8/layout/cycle2"/>
    <dgm:cxn modelId="{02F47AFD-15BA-4F2E-B4D5-8FD507D16485}" type="presParOf" srcId="{CFF0578C-D7F7-460F-9A5B-2648300DC722}" destId="{D0B7038B-092B-4802-840E-2BFF28F2E64A}" srcOrd="5" destOrd="0" presId="urn:microsoft.com/office/officeart/2005/8/layout/cycle2"/>
    <dgm:cxn modelId="{1C2BD235-BEAA-4000-B1CB-8E2C34346DC4}" type="presParOf" srcId="{D0B7038B-092B-4802-840E-2BFF28F2E64A}" destId="{CE36E7EA-50B1-499B-83FF-3F87779BA0A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5F79B1-3C2C-4604-AC16-19B868C74020}">
      <dsp:nvSpPr>
        <dsp:cNvPr id="0" name=""/>
        <dsp:cNvSpPr/>
      </dsp:nvSpPr>
      <dsp:spPr>
        <a:xfrm>
          <a:off x="0" y="473"/>
          <a:ext cx="3352128" cy="11086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49D2F1-162D-4D02-A732-D01345E22AA4}">
      <dsp:nvSpPr>
        <dsp:cNvPr id="0" name=""/>
        <dsp:cNvSpPr/>
      </dsp:nvSpPr>
      <dsp:spPr>
        <a:xfrm>
          <a:off x="335374" y="249925"/>
          <a:ext cx="609771" cy="6097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F5240A-0D85-485B-9D93-407D1FFAF913}">
      <dsp:nvSpPr>
        <dsp:cNvPr id="0" name=""/>
        <dsp:cNvSpPr/>
      </dsp:nvSpPr>
      <dsp:spPr>
        <a:xfrm>
          <a:off x="1280519" y="473"/>
          <a:ext cx="2071608" cy="1108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35" tIns="117335" rIns="117335" bIns="11733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Atoms</a:t>
          </a:r>
        </a:p>
      </dsp:txBody>
      <dsp:txXfrm>
        <a:off x="1280519" y="473"/>
        <a:ext cx="2071608" cy="1108674"/>
      </dsp:txXfrm>
    </dsp:sp>
    <dsp:sp modelId="{CBA0401E-7684-42C8-839E-D801768D883C}">
      <dsp:nvSpPr>
        <dsp:cNvPr id="0" name=""/>
        <dsp:cNvSpPr/>
      </dsp:nvSpPr>
      <dsp:spPr>
        <a:xfrm>
          <a:off x="0" y="1386317"/>
          <a:ext cx="3352128" cy="11086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3B2503-2995-401B-AD2A-8687192014FC}">
      <dsp:nvSpPr>
        <dsp:cNvPr id="0" name=""/>
        <dsp:cNvSpPr/>
      </dsp:nvSpPr>
      <dsp:spPr>
        <a:xfrm>
          <a:off x="335374" y="1635768"/>
          <a:ext cx="609771" cy="6097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6301C7-6BD3-4366-8AD9-2496B2EDF77C}">
      <dsp:nvSpPr>
        <dsp:cNvPr id="0" name=""/>
        <dsp:cNvSpPr/>
      </dsp:nvSpPr>
      <dsp:spPr>
        <a:xfrm>
          <a:off x="1280519" y="1386317"/>
          <a:ext cx="2071608" cy="1108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35" tIns="117335" rIns="117335" bIns="11733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Chemical Testing</a:t>
          </a:r>
        </a:p>
      </dsp:txBody>
      <dsp:txXfrm>
        <a:off x="1280519" y="1386317"/>
        <a:ext cx="2071608" cy="1108674"/>
      </dsp:txXfrm>
    </dsp:sp>
    <dsp:sp modelId="{5865A6BD-F99C-4927-AA71-14438D8BD5FD}">
      <dsp:nvSpPr>
        <dsp:cNvPr id="0" name=""/>
        <dsp:cNvSpPr/>
      </dsp:nvSpPr>
      <dsp:spPr>
        <a:xfrm>
          <a:off x="0" y="2772160"/>
          <a:ext cx="3352128" cy="11086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573F21-6CA6-4D82-A5B8-20E46E8BAE44}">
      <dsp:nvSpPr>
        <dsp:cNvPr id="0" name=""/>
        <dsp:cNvSpPr/>
      </dsp:nvSpPr>
      <dsp:spPr>
        <a:xfrm>
          <a:off x="335374" y="3021612"/>
          <a:ext cx="609771" cy="6097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277CF8-63F3-4E73-9A0E-6D37315945D9}">
      <dsp:nvSpPr>
        <dsp:cNvPr id="0" name=""/>
        <dsp:cNvSpPr/>
      </dsp:nvSpPr>
      <dsp:spPr>
        <a:xfrm>
          <a:off x="1280519" y="2772160"/>
          <a:ext cx="2071608" cy="1108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35" tIns="117335" rIns="117335" bIns="11733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Formulas</a:t>
          </a:r>
        </a:p>
      </dsp:txBody>
      <dsp:txXfrm>
        <a:off x="1280519" y="2772160"/>
        <a:ext cx="2071608" cy="11086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17542-81F1-4B92-82EC-908599DD2023}">
      <dsp:nvSpPr>
        <dsp:cNvPr id="0" name=""/>
        <dsp:cNvSpPr/>
      </dsp:nvSpPr>
      <dsp:spPr>
        <a:xfrm>
          <a:off x="2474872" y="1089"/>
          <a:ext cx="1862807" cy="186280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 dirty="0">
              <a:solidFill>
                <a:schemeClr val="tx1"/>
              </a:solidFill>
            </a:rPr>
            <a:t>Hypothesis</a:t>
          </a:r>
        </a:p>
      </dsp:txBody>
      <dsp:txXfrm>
        <a:off x="2747674" y="273891"/>
        <a:ext cx="1317203" cy="1317203"/>
      </dsp:txXfrm>
    </dsp:sp>
    <dsp:sp modelId="{67719278-2171-45C5-8BB2-FABF7B5A3B82}">
      <dsp:nvSpPr>
        <dsp:cNvPr id="0" name=""/>
        <dsp:cNvSpPr/>
      </dsp:nvSpPr>
      <dsp:spPr>
        <a:xfrm rot="3600000">
          <a:off x="3850969" y="1816953"/>
          <a:ext cx="494879" cy="62869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b="1" kern="1200" dirty="0">
            <a:solidFill>
              <a:schemeClr val="tx1"/>
            </a:solidFill>
          </a:endParaRPr>
        </a:p>
      </dsp:txBody>
      <dsp:txXfrm>
        <a:off x="3888085" y="1878405"/>
        <a:ext cx="346415" cy="377219"/>
      </dsp:txXfrm>
    </dsp:sp>
    <dsp:sp modelId="{12634DEF-EB28-4610-9B13-DE68830D508A}">
      <dsp:nvSpPr>
        <dsp:cNvPr id="0" name=""/>
        <dsp:cNvSpPr/>
      </dsp:nvSpPr>
      <dsp:spPr>
        <a:xfrm>
          <a:off x="3873144" y="2422966"/>
          <a:ext cx="1862807" cy="1862807"/>
        </a:xfrm>
        <a:prstGeom prst="ellipse">
          <a:avLst/>
        </a:prstGeom>
        <a:gradFill rotWithShape="0">
          <a:gsLst>
            <a:gs pos="0">
              <a:schemeClr val="accent2">
                <a:hueOff val="-2187096"/>
                <a:satOff val="-4210"/>
                <a:lumOff val="294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2187096"/>
                <a:satOff val="-4210"/>
                <a:lumOff val="294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2187096"/>
                <a:satOff val="-4210"/>
                <a:lumOff val="294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 dirty="0">
              <a:solidFill>
                <a:schemeClr val="tx1"/>
              </a:solidFill>
            </a:rPr>
            <a:t>Formulas</a:t>
          </a:r>
        </a:p>
      </dsp:txBody>
      <dsp:txXfrm>
        <a:off x="4145946" y="2695768"/>
        <a:ext cx="1317203" cy="1317203"/>
      </dsp:txXfrm>
    </dsp:sp>
    <dsp:sp modelId="{451E4303-6F5A-46C2-8C5B-2FE1AE9ACF6C}">
      <dsp:nvSpPr>
        <dsp:cNvPr id="0" name=""/>
        <dsp:cNvSpPr/>
      </dsp:nvSpPr>
      <dsp:spPr>
        <a:xfrm rot="10800000">
          <a:off x="3172842" y="3040021"/>
          <a:ext cx="494879" cy="62869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2187096"/>
                <a:satOff val="-4210"/>
                <a:lumOff val="294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2187096"/>
                <a:satOff val="-4210"/>
                <a:lumOff val="294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2187096"/>
                <a:satOff val="-4210"/>
                <a:lumOff val="294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b="1" kern="1200" dirty="0">
            <a:solidFill>
              <a:schemeClr val="tx1"/>
            </a:solidFill>
          </a:endParaRPr>
        </a:p>
      </dsp:txBody>
      <dsp:txXfrm rot="10800000">
        <a:off x="3321306" y="3165760"/>
        <a:ext cx="346415" cy="377219"/>
      </dsp:txXfrm>
    </dsp:sp>
    <dsp:sp modelId="{50F60CD2-A400-4158-B8EA-358853D7B1C9}">
      <dsp:nvSpPr>
        <dsp:cNvPr id="0" name=""/>
        <dsp:cNvSpPr/>
      </dsp:nvSpPr>
      <dsp:spPr>
        <a:xfrm>
          <a:off x="1076601" y="2422966"/>
          <a:ext cx="1862807" cy="1862807"/>
        </a:xfrm>
        <a:prstGeom prst="ellipse">
          <a:avLst/>
        </a:prstGeom>
        <a:gradFill rotWithShape="0">
          <a:gsLst>
            <a:gs pos="0">
              <a:schemeClr val="accent2">
                <a:hueOff val="-4374192"/>
                <a:satOff val="-8420"/>
                <a:lumOff val="588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4374192"/>
                <a:satOff val="-8420"/>
                <a:lumOff val="588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4374192"/>
                <a:satOff val="-8420"/>
                <a:lumOff val="588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 dirty="0">
              <a:solidFill>
                <a:schemeClr val="tx1"/>
              </a:solidFill>
            </a:rPr>
            <a:t>Calculations</a:t>
          </a:r>
        </a:p>
      </dsp:txBody>
      <dsp:txXfrm>
        <a:off x="1349403" y="2695768"/>
        <a:ext cx="1317203" cy="1317203"/>
      </dsp:txXfrm>
    </dsp:sp>
    <dsp:sp modelId="{D0B7038B-092B-4802-840E-2BFF28F2E64A}">
      <dsp:nvSpPr>
        <dsp:cNvPr id="0" name=""/>
        <dsp:cNvSpPr/>
      </dsp:nvSpPr>
      <dsp:spPr>
        <a:xfrm rot="18000000">
          <a:off x="2452697" y="1841212"/>
          <a:ext cx="494879" cy="62869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4374192"/>
                <a:satOff val="-8420"/>
                <a:lumOff val="588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4374192"/>
                <a:satOff val="-8420"/>
                <a:lumOff val="588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4374192"/>
                <a:satOff val="-8420"/>
                <a:lumOff val="588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b="1" kern="1200" dirty="0">
            <a:solidFill>
              <a:schemeClr val="tx1"/>
            </a:solidFill>
          </a:endParaRPr>
        </a:p>
      </dsp:txBody>
      <dsp:txXfrm>
        <a:off x="2489813" y="2031238"/>
        <a:ext cx="346415" cy="3772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AEF700-9B0B-4359-8356-DCE7EE4E41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BF05B-06DB-4EC8-B476-CF95F9BD85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D6361-1E3C-4214-95E1-B8DE93421F8F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1952E-79CD-4E03-AAEB-C22680419E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CA65F-8548-4E36-8331-FD471638BD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CE0281-66A0-46B8-BDE2-AEF0C74537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735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9CFFA-1E2F-4435-8DD6-9B5CC3FF4505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DED1C-4656-4CF8-AD34-DC4A65BB39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429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842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230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719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078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177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403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97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22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1610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13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399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418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669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6400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972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707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35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64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24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326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794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185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49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26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705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5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6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1.png"/><Relationship Id="rId7" Type="http://schemas.openxmlformats.org/officeDocument/2006/relationships/diagramLayout" Target="../diagrams/layou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Data" Target="../diagrams/data2.xml"/><Relationship Id="rId5" Type="http://schemas.openxmlformats.org/officeDocument/2006/relationships/image" Target="../media/image14.jpeg"/><Relationship Id="rId10" Type="http://schemas.microsoft.com/office/2007/relationships/diagramDrawing" Target="../diagrams/drawing2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391C69-E52F-4DC0-B51A-0DABC5484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C3C7ED6A-DE7F-4002-9699-B659DE551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48390FD-448E-4FF2-AEE8-C46960568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59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Petri Dish">
            <a:extLst>
              <a:ext uri="{FF2B5EF4-FFF2-40B4-BE49-F238E27FC236}">
                <a16:creationId xmlns:a16="http://schemas.microsoft.com/office/drawing/2014/main" id="{D16B27C4-A9C2-4AC4-9DD3-88F63F48E8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57274" y="10"/>
            <a:ext cx="4834726" cy="68579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BD259F2-A289-4420-B3EB-BBC6A904F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E7596B-F237-47DD-989E-9D8B0B49B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1075" y="1358901"/>
            <a:ext cx="5280026" cy="2730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Laboratory</a:t>
            </a:r>
            <a:b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Design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3915B-82A1-4F1C-B5C6-3E18DDD97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1075" y="4165600"/>
            <a:ext cx="5280027" cy="137159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02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Science Lab">
            <a:extLst>
              <a:ext uri="{FF2B5EF4-FFF2-40B4-BE49-F238E27FC236}">
                <a16:creationId xmlns:a16="http://schemas.microsoft.com/office/drawing/2014/main" id="{7E185DA8-778E-49D9-863D-7DB5660424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754" r="25902"/>
          <a:stretch/>
        </p:blipFill>
        <p:spPr>
          <a:xfrm>
            <a:off x="1028342" y="618517"/>
            <a:ext cx="6139725" cy="5629884"/>
          </a:xfrm>
          <a:prstGeom prst="roundRect">
            <a:avLst>
              <a:gd name="adj" fmla="val 298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E3265C2A-0A58-43AD-A406-8F4478E28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50B972-0B7A-40CD-9E79-07E8A87A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6408" y="640831"/>
            <a:ext cx="3352128" cy="157386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Elements</a:t>
            </a:r>
          </a:p>
        </p:txBody>
      </p:sp>
      <p:graphicFrame>
        <p:nvGraphicFramePr>
          <p:cNvPr id="9" name="Content Placeholder 8" descr="Icons">
            <a:extLst>
              <a:ext uri="{FF2B5EF4-FFF2-40B4-BE49-F238E27FC236}">
                <a16:creationId xmlns:a16="http://schemas.microsoft.com/office/drawing/2014/main" id="{8FF6EDB8-0D3A-4193-BDFE-DD56CEA7DA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3649334"/>
              </p:ext>
            </p:extLst>
          </p:nvPr>
        </p:nvGraphicFramePr>
        <p:xfrm>
          <a:off x="8196408" y="2367092"/>
          <a:ext cx="3352128" cy="3881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026403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E630259-2E99-42C6-925A-ED71BD9ED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D7ECD05-B4E0-4A46-AE36-17B3B1B20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065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dir="10800000" algn="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10643E1-7ABA-4C1E-A734-A26C5D704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32064" y="0"/>
            <a:ext cx="405993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0031" y="1314449"/>
            <a:ext cx="2844002" cy="4073627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Inventory by Day</a:t>
            </a:r>
          </a:p>
        </p:txBody>
      </p:sp>
      <p:graphicFrame>
        <p:nvGraphicFramePr>
          <p:cNvPr id="6" name="Content Placeholder 5" descr="Graph">
            <a:extLst>
              <a:ext uri="{FF2B5EF4-FFF2-40B4-BE49-F238E27FC236}">
                <a16:creationId xmlns:a16="http://schemas.microsoft.com/office/drawing/2014/main" id="{4F8339CB-596F-46C7-A612-EA1CB5750E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9894778"/>
              </p:ext>
            </p:extLst>
          </p:nvPr>
        </p:nvGraphicFramePr>
        <p:xfrm>
          <a:off x="530942" y="442452"/>
          <a:ext cx="7108723" cy="5899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112772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>
            <a:extLst>
              <a:ext uri="{FF2B5EF4-FFF2-40B4-BE49-F238E27FC236}">
                <a16:creationId xmlns:a16="http://schemas.microsoft.com/office/drawing/2014/main" id="{22790EC5-ACA7-4536-8066-B60199F3C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F86BEAF-FD24-4827-AD37-6785EBC9C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C3B8C6B-63CA-4384-8059-2036BE520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F5B52056-26AD-4841-8A16-C1D9E3C09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5" descr="Formula">
            <a:extLst>
              <a:ext uri="{FF2B5EF4-FFF2-40B4-BE49-F238E27FC236}">
                <a16:creationId xmlns:a16="http://schemas.microsoft.com/office/drawing/2014/main" id="{29B78601-F415-4A48-AB86-2F6B81FA913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20" y="10"/>
            <a:ext cx="4024741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71B03AA-C0EB-4104-84F8-E1AB8BFBE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47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9C2B723-6C2F-49DE-A429-50BDFD1AD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8B2B72-EB44-4428-96AA-8636E4A4A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3373" y="618518"/>
            <a:ext cx="6672886" cy="79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Successful Testing</a:t>
            </a:r>
          </a:p>
        </p:txBody>
      </p:sp>
      <p:graphicFrame>
        <p:nvGraphicFramePr>
          <p:cNvPr id="12" name="Content Placeholder 8" descr="SmartArt">
            <a:extLst>
              <a:ext uri="{FF2B5EF4-FFF2-40B4-BE49-F238E27FC236}">
                <a16:creationId xmlns:a16="http://schemas.microsoft.com/office/drawing/2014/main" id="{392A9BA3-CD8D-4E63-8279-5904B3797DA7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170377295"/>
              </p:ext>
            </p:extLst>
          </p:nvPr>
        </p:nvGraphicFramePr>
        <p:xfrm>
          <a:off x="4465047" y="1622324"/>
          <a:ext cx="6812553" cy="4286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069036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>
            <a:extLst>
              <a:ext uri="{FF2B5EF4-FFF2-40B4-BE49-F238E27FC236}">
                <a16:creationId xmlns:a16="http://schemas.microsoft.com/office/drawing/2014/main" id="{22790EC5-ACA7-4536-8066-B60199F3C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CAD20AEA-7CAF-4A83-BE2E-EAF010B8B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2255CADE-DCE0-447F-B290-2AE78E5E5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240987D2-7FAC-4B65-A97B-0EAADE73B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62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Placeholder 5" descr="Science Lab">
            <a:extLst>
              <a:ext uri="{FF2B5EF4-FFF2-40B4-BE49-F238E27FC236}">
                <a16:creationId xmlns:a16="http://schemas.microsoft.com/office/drawing/2014/main" id="{2543122C-30CE-4CD2-B15E-CA20AE39CC4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364" r="2" b="2"/>
          <a:stretch/>
        </p:blipFill>
        <p:spPr>
          <a:xfrm>
            <a:off x="8860" y="10"/>
            <a:ext cx="6924201" cy="685799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4245587C-701C-48A1-9B6B-10C3DF81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330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E5CF545-7AAF-4A13-8871-089E929E8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B77B0A-41A1-428C-897D-2AEE4B4A5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382" y="1358901"/>
            <a:ext cx="3707844" cy="27304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Contact Us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BA689-20E2-4C6E-9788-5A871F3D1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6707" y="4165601"/>
            <a:ext cx="3487479" cy="78917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someone@example.com</a:t>
            </a:r>
          </a:p>
        </p:txBody>
      </p:sp>
    </p:spTree>
    <p:extLst>
      <p:ext uri="{BB962C8B-B14F-4D97-AF65-F5344CB8AC3E}">
        <p14:creationId xmlns:p14="http://schemas.microsoft.com/office/powerpoint/2010/main" val="298461031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BA7D41-7EBD-45D7-AFB8-22EF4BFA6BA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9C9275B-1E7E-409A-9467-302622C468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8E52988-C458-4121-9BF8-864CDB291D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Laboratory design</Template>
  <TotalTime>0</TotalTime>
  <Words>28</Words>
  <Application>Microsoft Office PowerPoint</Application>
  <PresentationFormat>Widescreen</PresentationFormat>
  <Paragraphs>17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Tw Cen MT</vt:lpstr>
      <vt:lpstr>Droplet</vt:lpstr>
      <vt:lpstr>Laboratory Design</vt:lpstr>
      <vt:lpstr>Elements</vt:lpstr>
      <vt:lpstr>Inventory by Day</vt:lpstr>
      <vt:lpstr>Successful Testing</vt:lpstr>
      <vt:lpstr>Contact 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Laboratory Design</dc:title>
  <dc:creator>Mohamed</dc:creator>
  <cp:lastModifiedBy>Mohamed</cp:lastModifiedBy>
  <cp:revision>1</cp:revision>
  <dcterms:created xsi:type="dcterms:W3CDTF">2021-03-05T17:38:08Z</dcterms:created>
  <dcterms:modified xsi:type="dcterms:W3CDTF">2021-03-05T17:38:17Z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