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9" r:id="rId2"/>
    <p:sldId id="270" r:id="rId3"/>
    <p:sldId id="271" r:id="rId4"/>
    <p:sldId id="272" r:id="rId5"/>
    <p:sldId id="273" r:id="rId6"/>
    <p:sldId id="263" r:id="rId7"/>
    <p:sldId id="274" r:id="rId8"/>
    <p:sldId id="275" r:id="rId9"/>
    <p:sldId id="276" r:id="rId10"/>
    <p:sldId id="27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181B6-B371-4031-9CBE-ED0985B01CB6}" type="slidenum">
              <a:rPr lang="en-US"/>
              <a:pPr/>
              <a:t>6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key points in the history of your country to the timeline.</a:t>
            </a:r>
          </a:p>
        </p:txBody>
      </p:sp>
    </p:spTree>
    <p:extLst>
      <p:ext uri="{BB962C8B-B14F-4D97-AF65-F5344CB8AC3E}">
        <p14:creationId xmlns:p14="http://schemas.microsoft.com/office/powerpoint/2010/main" val="222905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custom or tradition 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0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of Your Country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Your Name | Your Teacher | Your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Tourism in (your country)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 about the points of interest in your country that people from other countries may be interested in visiting.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(your country) is located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which continent your country is located on and which countries are its neighbors.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Features of (your country)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 any important rivers, lakes, oceans, mountain ranges and other geographic features that can be found in or next to your country.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of (your country)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 about the typical weather patterns in your country throughout the calendar year.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of (your country)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Describe some of the native animals and plants that can be seen in your country.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(your country)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timeline of the important historical events of your country or province.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910185"/>
              </p:ext>
            </p:extLst>
          </p:nvPr>
        </p:nvGraphicFramePr>
        <p:xfrm>
          <a:off x="1200785" y="3407664"/>
          <a:ext cx="9753168" cy="28440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0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3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62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04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8718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 of Event 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1st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2nd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3rd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4th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5th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6th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7th Date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8th Date 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787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6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 of Event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414" marR="121414" marT="45708" marB="45708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4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Customs and Traditions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Tell about the important customs and traditions celebrated in your country. Include information about who celebrates and when they celebrate.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of (your country)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Explain how laws are made and changed in your country. Tell how people are chosen to lead the country.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of (your country)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Explain which goods and services are produced in your country. How do people typically provide for the needs of themselves and their families?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0</TotalTime>
  <Words>423</Words>
  <Application>Microsoft Office PowerPoint</Application>
  <PresentationFormat>Custom</PresentationFormat>
  <Paragraphs>62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Century Schoolbook</vt:lpstr>
      <vt:lpstr>World country report presentation</vt:lpstr>
      <vt:lpstr>Name of Your Country</vt:lpstr>
      <vt:lpstr>Where (your country) is located</vt:lpstr>
      <vt:lpstr>Geographic Features of (your country)</vt:lpstr>
      <vt:lpstr>Climate of (your country)</vt:lpstr>
      <vt:lpstr>Environment of (your country)</vt:lpstr>
      <vt:lpstr>History of (your country)</vt:lpstr>
      <vt:lpstr>Customs and Traditions</vt:lpstr>
      <vt:lpstr>Government of (your country)</vt:lpstr>
      <vt:lpstr>Economy of (your country)</vt:lpstr>
      <vt:lpstr>Tourism in (your country)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Your Country</dc:title>
  <dc:creator>Mohamed</dc:creator>
  <cp:lastModifiedBy>Mohamed</cp:lastModifiedBy>
  <cp:revision>1</cp:revision>
  <dcterms:created xsi:type="dcterms:W3CDTF">2021-03-05T18:30:00Z</dcterms:created>
  <dcterms:modified xsi:type="dcterms:W3CDTF">2021-03-05T18:30:05Z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