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2021-03-05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2021-03-05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House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School Name</a:t>
            </a:r>
            <a:br>
              <a:rPr lang="en-US" dirty="0"/>
            </a:br>
            <a:r>
              <a:rPr lang="en-US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Translate handouts for parents for whom English is a second language.</a:t>
            </a:r>
          </a:p>
          <a:p>
            <a:r>
              <a:rPr lang="en-US"/>
              <a:t>Handouts might include:</a:t>
            </a:r>
          </a:p>
          <a:p>
            <a:pPr lvl="1"/>
            <a:r>
              <a:rPr lang="en-US"/>
              <a:t>A list of school phone numbers, e-mail addresses, and Web site addresses.</a:t>
            </a:r>
          </a:p>
          <a:p>
            <a:pPr lvl="1"/>
            <a:r>
              <a:rPr lang="en-US"/>
              <a:t>Copies of classroom and school policies.</a:t>
            </a:r>
          </a:p>
          <a:p>
            <a:pPr lvl="1"/>
            <a:r>
              <a:rPr lang="en-US"/>
              <a:t>A list of materials that children will need for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Parents!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Welcome parents to your classroom.</a:t>
            </a:r>
          </a:p>
          <a:p>
            <a:r>
              <a:rPr lang="en-US"/>
              <a:t>List the goals for the open house:</a:t>
            </a:r>
          </a:p>
          <a:p>
            <a:pPr lvl="1"/>
            <a:r>
              <a:rPr lang="en-US"/>
              <a:t>To help parents understand the work their child will be doing throughout the school year.</a:t>
            </a:r>
          </a:p>
          <a:p>
            <a:pPr lvl="1"/>
            <a:r>
              <a:rPr lang="en-US"/>
              <a:t>To explain your expectations of their child.</a:t>
            </a:r>
          </a:p>
          <a:p>
            <a:pPr lvl="1"/>
            <a:r>
              <a:rPr lang="en-US"/>
              <a:t>To share information about how parents can support their child’s learning.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Curriculum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what the students will study during the school year, including the overall curriculum plans and goals.</a:t>
            </a:r>
          </a:p>
          <a:p>
            <a:r>
              <a:rPr lang="en-US"/>
              <a:t>Include a detailed, colorful syllabus for parents to take home. </a:t>
            </a:r>
          </a:p>
          <a:p>
            <a:r>
              <a:rPr lang="en-US"/>
              <a:t>Suggest ways that parents can help their child learn, such as reading together for 20 minutes a day.</a:t>
            </a:r>
          </a:p>
          <a:p>
            <a:r>
              <a:rPr lang="en-US"/>
              <a:t>Use more than one slide to cover this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Invite parents to take part in an activity, and</a:t>
            </a:r>
          </a:p>
          <a:p>
            <a:r>
              <a:rPr lang="en-US"/>
              <a:t>then discuss it. Some ideas include:</a:t>
            </a:r>
          </a:p>
          <a:p>
            <a:r>
              <a:rPr lang="en-US"/>
              <a:t>Solving a math problem, such as estimating the number of beans in a jar.</a:t>
            </a:r>
          </a:p>
          <a:p>
            <a:r>
              <a:rPr lang="en-US"/>
              <a:t>Writing an encouraging letter to their child. </a:t>
            </a:r>
          </a:p>
          <a:p>
            <a:r>
              <a:rPr lang="en-US"/>
              <a:t>Going on a classroom scavenger hunt for their child's work, the books their child likes best, and messages from their child.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students will be evaluated and graded.</a:t>
            </a:r>
          </a:p>
          <a:p>
            <a:r>
              <a:rPr lang="en-US" dirty="0"/>
              <a:t>Tell parents when report cards and progress reports will be sent home.</a:t>
            </a:r>
          </a:p>
          <a:p>
            <a:r>
              <a:rPr lang="en-US" dirty="0"/>
              <a:t>Describe the amount of homework students can expect.</a:t>
            </a:r>
          </a:p>
          <a:p>
            <a:r>
              <a:rPr lang="en-US" dirty="0"/>
              <a:t>Provide a calendar of upcoming events, such as class field trips and parent-teacher conferences. </a:t>
            </a:r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behavior you expect in your classroom. </a:t>
            </a:r>
          </a:p>
          <a:p>
            <a:r>
              <a:rPr lang="en-US"/>
              <a:t>Your class rules might include:</a:t>
            </a:r>
          </a:p>
          <a:p>
            <a:r>
              <a:rPr lang="en-US"/>
              <a:t>Be respectful.</a:t>
            </a:r>
          </a:p>
          <a:p>
            <a:pPr lvl="1"/>
            <a:r>
              <a:rPr lang="en-US"/>
              <a:t>Be responsible.</a:t>
            </a:r>
          </a:p>
          <a:p>
            <a:pPr lvl="1"/>
            <a:r>
              <a:rPr lang="en-US"/>
              <a:t>Follow directions.</a:t>
            </a:r>
          </a:p>
          <a:p>
            <a:pPr lvl="1"/>
            <a:r>
              <a:rPr lang="en-US"/>
              <a:t>Be punctual.</a:t>
            </a:r>
          </a:p>
          <a:p>
            <a:pPr lvl="1"/>
            <a:r>
              <a:rPr lang="en-US"/>
              <a:t>Be organized.</a:t>
            </a:r>
          </a:p>
          <a:p>
            <a:pPr lvl="1"/>
            <a:r>
              <a:rPr lang="en-US"/>
              <a:t>Be a self-starter.</a:t>
            </a:r>
          </a:p>
          <a:p>
            <a:pPr lvl="1"/>
            <a:r>
              <a:rPr lang="en-US"/>
              <a:t>Be prepared.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School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how the school addresses academic and behavioral problems.</a:t>
            </a:r>
          </a:p>
          <a:p>
            <a:r>
              <a:rPr lang="en-US" dirty="0"/>
              <a:t>Outline the school's policies regarding tardiness, absence, and discipline. </a:t>
            </a:r>
          </a:p>
          <a:p>
            <a:r>
              <a:rPr lang="en-US" dirty="0"/>
              <a:t>Provide policy information about:</a:t>
            </a:r>
          </a:p>
          <a:p>
            <a:pPr lvl="1"/>
            <a:r>
              <a:rPr lang="en-US" dirty="0"/>
              <a:t>School cancellations for bad weather and other reasons. </a:t>
            </a:r>
          </a:p>
          <a:p>
            <a:pPr lvl="1"/>
            <a:r>
              <a:rPr lang="en-US" dirty="0"/>
              <a:t>Emergency procedures.</a:t>
            </a:r>
          </a:p>
          <a:p>
            <a:pPr lvl="1"/>
            <a:r>
              <a:rPr lang="en-US" dirty="0"/>
              <a:t>Transportation. </a:t>
            </a:r>
          </a:p>
          <a:p>
            <a:pPr lvl="1"/>
            <a:r>
              <a:rPr lang="en-US" dirty="0"/>
              <a:t>After-school activities.</a:t>
            </a:r>
          </a:p>
          <a:p>
            <a:pPr lvl="1"/>
            <a:r>
              <a:rPr lang="en-US" dirty="0"/>
              <a:t>Volunteering. </a:t>
            </a:r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opportunities for parents to become involved in volunteer programs, advisory councils, and the PTA.</a:t>
            </a:r>
          </a:p>
          <a:p>
            <a:r>
              <a:rPr lang="en-US" dirty="0"/>
              <a:t>Provide sign-up sheets for parents who are interested in helping to plan parties or special projects for your class. </a:t>
            </a:r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Take questions from parents.</a:t>
            </a:r>
          </a:p>
          <a:p>
            <a:r>
              <a:rPr lang="en-US"/>
              <a:t>Ask parents to fill out a questionnaire about their child. </a:t>
            </a:r>
          </a:p>
          <a:p>
            <a:pPr lvl="1"/>
            <a:r>
              <a:rPr lang="en-US"/>
              <a:t>Have them describe areas in which they would like to see their child improve.</a:t>
            </a:r>
          </a:p>
          <a:p>
            <a:pPr lvl="1"/>
            <a:r>
              <a:rPr lang="en-US"/>
              <a:t>Have them describe their child's personality, interests, and talents.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0</TotalTime>
  <Words>464</Words>
  <Application>Microsoft Office PowerPoint</Application>
  <PresentationFormat>Custom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Class open house presentation</vt:lpstr>
      <vt:lpstr>Open House</vt:lpstr>
      <vt:lpstr>Welcome Parents!</vt:lpstr>
      <vt:lpstr>Curriculum Goals</vt:lpstr>
      <vt:lpstr>In-class Activity</vt:lpstr>
      <vt:lpstr>Class Information</vt:lpstr>
      <vt:lpstr>Class Rules</vt:lpstr>
      <vt:lpstr>School Policies</vt:lpstr>
      <vt:lpstr>Get Involved!</vt:lpstr>
      <vt:lpstr>Questions?</vt:lpstr>
      <vt:lpstr>Handouts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House</dc:title>
  <dc:creator>Mohamed</dc:creator>
  <cp:lastModifiedBy>Mohamed</cp:lastModifiedBy>
  <cp:revision>1</cp:revision>
  <dcterms:created xsi:type="dcterms:W3CDTF">2021-03-05T18:27:40Z</dcterms:created>
  <dcterms:modified xsi:type="dcterms:W3CDTF">2021-03-05T18:27:44Z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