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5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430627-7E77-43DD-8BA3-8BAAC047B044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FB4084-73F0-42D2-9DF6-639089A07201}">
      <dgm:prSet/>
      <dgm:spPr/>
      <dgm:t>
        <a:bodyPr/>
        <a:lstStyle/>
        <a:p>
          <a:pPr rtl="0"/>
          <a:r>
            <a:rPr lang="en-US" dirty="0"/>
            <a:t>This state became the _____ state in the United States in __________ </a:t>
          </a:r>
          <a:br>
            <a:rPr lang="en-US" dirty="0"/>
          </a:br>
          <a:endParaRPr lang="en-US" dirty="0"/>
        </a:p>
      </dgm:t>
      <dgm:extLst>
        <a:ext uri="{E40237B7-FDA0-4F09-8148-C483321AD2D9}">
          <dgm14:cNvPr xmlns:dgm14="http://schemas.microsoft.com/office/drawing/2010/diagram" id="0" name="" title="List 1"/>
        </a:ext>
      </dgm:extLst>
    </dgm:pt>
    <dgm:pt modelId="{E5244260-43DD-4745-90F5-BB4F195A7701}" type="parTrans" cxnId="{A74BB204-9CBE-4B37-A04A-E080394D1A45}">
      <dgm:prSet/>
      <dgm:spPr/>
      <dgm:t>
        <a:bodyPr/>
        <a:lstStyle/>
        <a:p>
          <a:endParaRPr lang="en-US"/>
        </a:p>
      </dgm:t>
    </dgm:pt>
    <dgm:pt modelId="{5AE483D7-932C-4982-898B-A2C80465B3CF}" type="sibTrans" cxnId="{A74BB204-9CBE-4B37-A04A-E080394D1A45}">
      <dgm:prSet/>
      <dgm:spPr/>
      <dgm:t>
        <a:bodyPr/>
        <a:lstStyle/>
        <a:p>
          <a:endParaRPr lang="en-US"/>
        </a:p>
      </dgm:t>
    </dgm:pt>
    <dgm:pt modelId="{31929235-2914-44B2-81DB-D73BFD7203C1}">
      <dgm:prSet/>
      <dgm:spPr/>
      <dgm:t>
        <a:bodyPr/>
        <a:lstStyle/>
        <a:p>
          <a:pPr rtl="0"/>
          <a:r>
            <a:rPr lang="en-US" dirty="0"/>
            <a:t>The first Governor of the state was _________________</a:t>
          </a:r>
          <a:br>
            <a:rPr lang="en-US" dirty="0"/>
          </a:br>
          <a:endParaRPr lang="en-US" dirty="0"/>
        </a:p>
      </dgm:t>
      <dgm:extLst>
        <a:ext uri="{E40237B7-FDA0-4F09-8148-C483321AD2D9}">
          <dgm14:cNvPr xmlns:dgm14="http://schemas.microsoft.com/office/drawing/2010/diagram" id="0" name="" title="List 2"/>
        </a:ext>
      </dgm:extLst>
    </dgm:pt>
    <dgm:pt modelId="{46C81348-ADFB-4E47-A6B3-DC0CFDAED1A5}" type="parTrans" cxnId="{4789281B-7C23-4BB3-AEC4-EC5597665285}">
      <dgm:prSet/>
      <dgm:spPr/>
      <dgm:t>
        <a:bodyPr/>
        <a:lstStyle/>
        <a:p>
          <a:endParaRPr lang="en-US"/>
        </a:p>
      </dgm:t>
    </dgm:pt>
    <dgm:pt modelId="{D8B895FA-6F0B-418C-A7E0-77EADC9D0175}" type="sibTrans" cxnId="{4789281B-7C23-4BB3-AEC4-EC5597665285}">
      <dgm:prSet/>
      <dgm:spPr/>
      <dgm:t>
        <a:bodyPr/>
        <a:lstStyle/>
        <a:p>
          <a:endParaRPr lang="en-US"/>
        </a:p>
      </dgm:t>
    </dgm:pt>
    <dgm:pt modelId="{D74021AD-DC83-4D85-880F-495DC5804D10}" type="pres">
      <dgm:prSet presAssocID="{6C430627-7E77-43DD-8BA3-8BAAC047B044}" presName="Name0" presStyleCnt="0">
        <dgm:presLayoutVars>
          <dgm:dir/>
        </dgm:presLayoutVars>
      </dgm:prSet>
      <dgm:spPr/>
    </dgm:pt>
    <dgm:pt modelId="{CAF2D7BD-45E3-429A-95B9-21182D5F8B75}" type="pres">
      <dgm:prSet presAssocID="{01FB4084-73F0-42D2-9DF6-639089A07201}" presName="noChildren" presStyleCnt="0"/>
      <dgm:spPr/>
    </dgm:pt>
    <dgm:pt modelId="{0B4F2DD4-3D83-4DD4-A09E-5351FEA57ED5}" type="pres">
      <dgm:prSet presAssocID="{01FB4084-73F0-42D2-9DF6-639089A07201}" presName="gap" presStyleCnt="0"/>
      <dgm:spPr/>
    </dgm:pt>
    <dgm:pt modelId="{76391996-7ED4-43E5-8640-21857AA41712}" type="pres">
      <dgm:prSet presAssocID="{01FB4084-73F0-42D2-9DF6-639089A07201}" presName="medCircle2" presStyleLbl="vennNode1" presStyleIdx="0" presStyleCnt="2"/>
      <dgm:spPr/>
      <dgm:extLst>
        <a:ext uri="{E40237B7-FDA0-4F09-8148-C483321AD2D9}">
          <dgm14:cNvPr xmlns:dgm14="http://schemas.microsoft.com/office/drawing/2010/diagram" id="0" name="" title="Circle 1"/>
        </a:ext>
      </dgm:extLst>
    </dgm:pt>
    <dgm:pt modelId="{91F401F1-8638-4725-92FB-6701115C47E9}" type="pres">
      <dgm:prSet presAssocID="{01FB4084-73F0-42D2-9DF6-639089A07201}" presName="txLvlOnly1" presStyleLbl="revTx" presStyleIdx="0" presStyleCnt="2"/>
      <dgm:spPr/>
    </dgm:pt>
    <dgm:pt modelId="{30BFBBA6-4403-4138-9E15-6126AF239920}" type="pres">
      <dgm:prSet presAssocID="{31929235-2914-44B2-81DB-D73BFD7203C1}" presName="noChildren" presStyleCnt="0"/>
      <dgm:spPr/>
    </dgm:pt>
    <dgm:pt modelId="{82944538-A60E-42B8-8290-A07A709DFF84}" type="pres">
      <dgm:prSet presAssocID="{31929235-2914-44B2-81DB-D73BFD7203C1}" presName="gap" presStyleCnt="0"/>
      <dgm:spPr/>
    </dgm:pt>
    <dgm:pt modelId="{96F8B63C-B4AA-4C10-BC9E-FF3F8B796564}" type="pres">
      <dgm:prSet presAssocID="{31929235-2914-44B2-81DB-D73BFD7203C1}" presName="medCircle2" presStyleLbl="vennNode1" presStyleIdx="1" presStyleCnt="2"/>
      <dgm:spPr/>
      <dgm:extLst>
        <a:ext uri="{E40237B7-FDA0-4F09-8148-C483321AD2D9}">
          <dgm14:cNvPr xmlns:dgm14="http://schemas.microsoft.com/office/drawing/2010/diagram" id="0" name="" title="Circle 2"/>
        </a:ext>
      </dgm:extLst>
    </dgm:pt>
    <dgm:pt modelId="{88E02FD7-2467-4BA0-8E53-E3A004658C8D}" type="pres">
      <dgm:prSet presAssocID="{31929235-2914-44B2-81DB-D73BFD7203C1}" presName="txLvlOnly1" presStyleLbl="revTx" presStyleIdx="1" presStyleCnt="2"/>
      <dgm:spPr/>
    </dgm:pt>
  </dgm:ptLst>
  <dgm:cxnLst>
    <dgm:cxn modelId="{A74BB204-9CBE-4B37-A04A-E080394D1A45}" srcId="{6C430627-7E77-43DD-8BA3-8BAAC047B044}" destId="{01FB4084-73F0-42D2-9DF6-639089A07201}" srcOrd="0" destOrd="0" parTransId="{E5244260-43DD-4745-90F5-BB4F195A7701}" sibTransId="{5AE483D7-932C-4982-898B-A2C80465B3CF}"/>
    <dgm:cxn modelId="{4789281B-7C23-4BB3-AEC4-EC5597665285}" srcId="{6C430627-7E77-43DD-8BA3-8BAAC047B044}" destId="{31929235-2914-44B2-81DB-D73BFD7203C1}" srcOrd="1" destOrd="0" parTransId="{46C81348-ADFB-4E47-A6B3-DC0CFDAED1A5}" sibTransId="{D8B895FA-6F0B-418C-A7E0-77EADC9D0175}"/>
    <dgm:cxn modelId="{DE09764F-D8CF-48DE-A531-16477EA1CBFA}" type="presOf" srcId="{01FB4084-73F0-42D2-9DF6-639089A07201}" destId="{91F401F1-8638-4725-92FB-6701115C47E9}" srcOrd="0" destOrd="0" presId="urn:microsoft.com/office/officeart/2008/layout/VerticalCircleList"/>
    <dgm:cxn modelId="{E0D08FCF-F74E-412D-99BE-1F029DD2398C}" type="presOf" srcId="{6C430627-7E77-43DD-8BA3-8BAAC047B044}" destId="{D74021AD-DC83-4D85-880F-495DC5804D10}" srcOrd="0" destOrd="0" presId="urn:microsoft.com/office/officeart/2008/layout/VerticalCircleList"/>
    <dgm:cxn modelId="{4CC48FE0-0912-428F-9511-F1DF6FF17F09}" type="presOf" srcId="{31929235-2914-44B2-81DB-D73BFD7203C1}" destId="{88E02FD7-2467-4BA0-8E53-E3A004658C8D}" srcOrd="0" destOrd="0" presId="urn:microsoft.com/office/officeart/2008/layout/VerticalCircleList"/>
    <dgm:cxn modelId="{31178719-1AA5-4E5B-BF0E-982968197E3B}" type="presParOf" srcId="{D74021AD-DC83-4D85-880F-495DC5804D10}" destId="{CAF2D7BD-45E3-429A-95B9-21182D5F8B75}" srcOrd="0" destOrd="0" presId="urn:microsoft.com/office/officeart/2008/layout/VerticalCircleList"/>
    <dgm:cxn modelId="{FA0609BF-F5BB-4112-B0F2-6E7C8B07406E}" type="presParOf" srcId="{CAF2D7BD-45E3-429A-95B9-21182D5F8B75}" destId="{0B4F2DD4-3D83-4DD4-A09E-5351FEA57ED5}" srcOrd="0" destOrd="0" presId="urn:microsoft.com/office/officeart/2008/layout/VerticalCircleList"/>
    <dgm:cxn modelId="{471369D0-C4EE-497F-83D3-957B2A89FA73}" type="presParOf" srcId="{CAF2D7BD-45E3-429A-95B9-21182D5F8B75}" destId="{76391996-7ED4-43E5-8640-21857AA41712}" srcOrd="1" destOrd="0" presId="urn:microsoft.com/office/officeart/2008/layout/VerticalCircleList"/>
    <dgm:cxn modelId="{3B0B35EC-DCFC-48C6-82E6-346CDB3CF65B}" type="presParOf" srcId="{CAF2D7BD-45E3-429A-95B9-21182D5F8B75}" destId="{91F401F1-8638-4725-92FB-6701115C47E9}" srcOrd="2" destOrd="0" presId="urn:microsoft.com/office/officeart/2008/layout/VerticalCircleList"/>
    <dgm:cxn modelId="{1C731732-1F79-4C78-94FD-9ED939BDD7A8}" type="presParOf" srcId="{D74021AD-DC83-4D85-880F-495DC5804D10}" destId="{30BFBBA6-4403-4138-9E15-6126AF239920}" srcOrd="1" destOrd="0" presId="urn:microsoft.com/office/officeart/2008/layout/VerticalCircleList"/>
    <dgm:cxn modelId="{5937371C-DDAB-430B-9155-FE6D56A449D3}" type="presParOf" srcId="{30BFBBA6-4403-4138-9E15-6126AF239920}" destId="{82944538-A60E-42B8-8290-A07A709DFF84}" srcOrd="0" destOrd="0" presId="urn:microsoft.com/office/officeart/2008/layout/VerticalCircleList"/>
    <dgm:cxn modelId="{5180F6F4-7A53-4F26-B7C0-73DF6CCD0EB2}" type="presParOf" srcId="{30BFBBA6-4403-4138-9E15-6126AF239920}" destId="{96F8B63C-B4AA-4C10-BC9E-FF3F8B796564}" srcOrd="1" destOrd="0" presId="urn:microsoft.com/office/officeart/2008/layout/VerticalCircleList"/>
    <dgm:cxn modelId="{8D57E091-4BA8-4E45-93E3-AADFD9C78621}" type="presParOf" srcId="{30BFBBA6-4403-4138-9E15-6126AF239920}" destId="{88E02FD7-2467-4BA0-8E53-E3A004658C8D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20642A-8D31-472A-9428-B36AAD0C224E}" type="doc">
      <dgm:prSet loTypeId="urn:diagrams.loki3.com/BracketList+Icon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1142AA-F02C-440C-A20B-CD4E583592C4}">
      <dgm:prSet/>
      <dgm:spPr/>
      <dgm:t>
        <a:bodyPr/>
        <a:lstStyle/>
        <a:p>
          <a:pPr rtl="0"/>
          <a:r>
            <a:rPr lang="en-US" dirty="0"/>
            <a:t>National Government</a:t>
          </a:r>
        </a:p>
      </dgm:t>
      <dgm:extLst>
        <a:ext uri="{E40237B7-FDA0-4F09-8148-C483321AD2D9}">
          <dgm14:cNvPr xmlns:dgm14="http://schemas.microsoft.com/office/drawing/2010/diagram" id="0" name="" title="Block 1 title"/>
        </a:ext>
      </dgm:extLst>
    </dgm:pt>
    <dgm:pt modelId="{C177DC08-8AAB-41E5-A2F8-55A683A2449A}" type="parTrans" cxnId="{F56DD32E-81FD-446C-8145-0D990F0204E7}">
      <dgm:prSet/>
      <dgm:spPr/>
      <dgm:t>
        <a:bodyPr/>
        <a:lstStyle/>
        <a:p>
          <a:endParaRPr lang="en-US"/>
        </a:p>
      </dgm:t>
    </dgm:pt>
    <dgm:pt modelId="{086BA6C7-59D9-45D0-AE48-E2B302A22A0D}" type="sibTrans" cxnId="{F56DD32E-81FD-446C-8145-0D990F0204E7}">
      <dgm:prSet/>
      <dgm:spPr/>
      <dgm:t>
        <a:bodyPr/>
        <a:lstStyle/>
        <a:p>
          <a:endParaRPr lang="en-US"/>
        </a:p>
      </dgm:t>
    </dgm:pt>
    <dgm:pt modelId="{9ECE29AA-3D7A-4F05-B007-F023049B5A76}">
      <dgm:prSet/>
      <dgm:spPr/>
      <dgm:t>
        <a:bodyPr/>
        <a:lstStyle/>
        <a:p>
          <a:pPr rtl="0"/>
          <a:r>
            <a:rPr lang="en-US" dirty="0"/>
            <a:t>Name the current United States Senators</a:t>
          </a:r>
        </a:p>
      </dgm:t>
      <dgm:extLst>
        <a:ext uri="{E40237B7-FDA0-4F09-8148-C483321AD2D9}">
          <dgm14:cNvPr xmlns:dgm14="http://schemas.microsoft.com/office/drawing/2010/diagram" id="0" name="" title="List 1 bulleted list"/>
        </a:ext>
      </dgm:extLst>
    </dgm:pt>
    <dgm:pt modelId="{FFBB2179-9047-4646-A322-17FD5065B3E1}" type="parTrans" cxnId="{A1380061-A508-4C76-97E3-63752147638E}">
      <dgm:prSet/>
      <dgm:spPr/>
      <dgm:t>
        <a:bodyPr/>
        <a:lstStyle/>
        <a:p>
          <a:endParaRPr lang="en-US"/>
        </a:p>
      </dgm:t>
    </dgm:pt>
    <dgm:pt modelId="{0B3FCF83-3338-42AB-9CE8-659CF0A13F31}" type="sibTrans" cxnId="{A1380061-A508-4C76-97E3-63752147638E}">
      <dgm:prSet/>
      <dgm:spPr/>
      <dgm:t>
        <a:bodyPr/>
        <a:lstStyle/>
        <a:p>
          <a:endParaRPr lang="en-US"/>
        </a:p>
      </dgm:t>
    </dgm:pt>
    <dgm:pt modelId="{F4F55651-5F51-40C8-8770-BD2EC2BFAF99}">
      <dgm:prSet/>
      <dgm:spPr/>
      <dgm:t>
        <a:bodyPr/>
        <a:lstStyle/>
        <a:p>
          <a:pPr rtl="0"/>
          <a:r>
            <a:rPr lang="en-US" dirty="0"/>
            <a:t>State Government</a:t>
          </a:r>
        </a:p>
      </dgm:t>
      <dgm:extLst>
        <a:ext uri="{E40237B7-FDA0-4F09-8148-C483321AD2D9}">
          <dgm14:cNvPr xmlns:dgm14="http://schemas.microsoft.com/office/drawing/2010/diagram" id="0" name="" title="Block 2 title"/>
        </a:ext>
      </dgm:extLst>
    </dgm:pt>
    <dgm:pt modelId="{C228D2F6-0EF7-4C51-9B4F-A5D0B2F3324C}" type="parTrans" cxnId="{0088AECE-EBA4-4815-B2F6-DFFB4062E518}">
      <dgm:prSet/>
      <dgm:spPr/>
      <dgm:t>
        <a:bodyPr/>
        <a:lstStyle/>
        <a:p>
          <a:endParaRPr lang="en-US"/>
        </a:p>
      </dgm:t>
    </dgm:pt>
    <dgm:pt modelId="{1972CEC8-FF7A-42DB-86D3-25E61E338DDF}" type="sibTrans" cxnId="{0088AECE-EBA4-4815-B2F6-DFFB4062E518}">
      <dgm:prSet/>
      <dgm:spPr/>
      <dgm:t>
        <a:bodyPr/>
        <a:lstStyle/>
        <a:p>
          <a:endParaRPr lang="en-US"/>
        </a:p>
      </dgm:t>
    </dgm:pt>
    <dgm:pt modelId="{00EA6FAC-F1E6-4BEB-86A3-175B40E4C9F8}">
      <dgm:prSet/>
      <dgm:spPr/>
      <dgm:t>
        <a:bodyPr/>
        <a:lstStyle/>
        <a:p>
          <a:pPr rtl="0"/>
          <a:r>
            <a:rPr lang="en-US" dirty="0"/>
            <a:t>Name the current governor</a:t>
          </a:r>
        </a:p>
      </dgm:t>
      <dgm:extLst>
        <a:ext uri="{E40237B7-FDA0-4F09-8148-C483321AD2D9}">
          <dgm14:cNvPr xmlns:dgm14="http://schemas.microsoft.com/office/drawing/2010/diagram" id="0" name="" title="List 2 bulleted list"/>
        </a:ext>
      </dgm:extLst>
    </dgm:pt>
    <dgm:pt modelId="{39B574F4-49AD-4267-8044-9FB3F371F6A4}" type="parTrans" cxnId="{2176AA22-079E-4537-B2B3-41C822F03530}">
      <dgm:prSet/>
      <dgm:spPr/>
      <dgm:t>
        <a:bodyPr/>
        <a:lstStyle/>
        <a:p>
          <a:endParaRPr lang="en-US"/>
        </a:p>
      </dgm:t>
    </dgm:pt>
    <dgm:pt modelId="{85B8F8CA-DD1E-480D-898A-3C924128A190}" type="sibTrans" cxnId="{2176AA22-079E-4537-B2B3-41C822F03530}">
      <dgm:prSet/>
      <dgm:spPr/>
      <dgm:t>
        <a:bodyPr/>
        <a:lstStyle/>
        <a:p>
          <a:endParaRPr lang="en-US"/>
        </a:p>
      </dgm:t>
    </dgm:pt>
    <dgm:pt modelId="{DEBCE785-02F4-4D99-B626-BD12028CF0CA}">
      <dgm:prSet/>
      <dgm:spPr/>
      <dgm:t>
        <a:bodyPr/>
        <a:lstStyle/>
        <a:p>
          <a:pPr rtl="0"/>
          <a:r>
            <a:rPr lang="en-US" dirty="0"/>
            <a:t>Describe the state’s legislature</a:t>
          </a:r>
        </a:p>
      </dgm:t>
    </dgm:pt>
    <dgm:pt modelId="{312E82B0-1850-4099-B85A-CA21D5713E0C}" type="parTrans" cxnId="{D6189721-7A51-49CA-BD0A-493B6C5838C7}">
      <dgm:prSet/>
      <dgm:spPr/>
      <dgm:t>
        <a:bodyPr/>
        <a:lstStyle/>
        <a:p>
          <a:endParaRPr lang="en-US"/>
        </a:p>
      </dgm:t>
    </dgm:pt>
    <dgm:pt modelId="{C65115D4-02F9-4F0C-A033-B375A964AEF3}" type="sibTrans" cxnId="{D6189721-7A51-49CA-BD0A-493B6C5838C7}">
      <dgm:prSet/>
      <dgm:spPr/>
      <dgm:t>
        <a:bodyPr/>
        <a:lstStyle/>
        <a:p>
          <a:endParaRPr lang="en-US"/>
        </a:p>
      </dgm:t>
    </dgm:pt>
    <dgm:pt modelId="{CE8CC884-10ED-4AF2-B677-B6A39A27F42F}">
      <dgm:prSet/>
      <dgm:spPr/>
      <dgm:t>
        <a:bodyPr/>
        <a:lstStyle/>
        <a:p>
          <a:pPr rtl="0"/>
          <a:r>
            <a:rPr lang="en-US" dirty="0"/>
            <a:t> Name the current United States Representatives</a:t>
          </a:r>
        </a:p>
      </dgm:t>
    </dgm:pt>
    <dgm:pt modelId="{C9962E0E-6D42-4330-8217-CBA6CAF5FE36}" type="parTrans" cxnId="{EEF146DD-8086-439E-815F-C9D0A6AA21F5}">
      <dgm:prSet/>
      <dgm:spPr/>
      <dgm:t>
        <a:bodyPr/>
        <a:lstStyle/>
        <a:p>
          <a:endParaRPr lang="en-US"/>
        </a:p>
      </dgm:t>
    </dgm:pt>
    <dgm:pt modelId="{2109A09B-BEB9-4C54-8C40-C96F1E851296}" type="sibTrans" cxnId="{EEF146DD-8086-439E-815F-C9D0A6AA21F5}">
      <dgm:prSet/>
      <dgm:spPr/>
      <dgm:t>
        <a:bodyPr/>
        <a:lstStyle/>
        <a:p>
          <a:endParaRPr lang="en-US"/>
        </a:p>
      </dgm:t>
    </dgm:pt>
    <dgm:pt modelId="{CA03831F-F325-43CD-BF15-AB509133658D}">
      <dgm:prSet/>
      <dgm:spPr/>
      <dgm:t>
        <a:bodyPr/>
        <a:lstStyle/>
        <a:p>
          <a:pPr rtl="0"/>
          <a:r>
            <a:rPr lang="en-US" dirty="0"/>
            <a:t>Current governor</a:t>
          </a:r>
        </a:p>
      </dgm:t>
    </dgm:pt>
    <dgm:pt modelId="{D939F76A-0EC7-4786-B01D-D9EFE3D2E643}" type="parTrans" cxnId="{86573C5F-E1D8-474C-82C0-E4AED0CD05BB}">
      <dgm:prSet/>
      <dgm:spPr/>
      <dgm:t>
        <a:bodyPr/>
        <a:lstStyle/>
        <a:p>
          <a:endParaRPr lang="en-US"/>
        </a:p>
      </dgm:t>
    </dgm:pt>
    <dgm:pt modelId="{B491C50D-EE60-4D7B-9A69-B5E63F52B940}" type="sibTrans" cxnId="{86573C5F-E1D8-474C-82C0-E4AED0CD05BB}">
      <dgm:prSet/>
      <dgm:spPr/>
      <dgm:t>
        <a:bodyPr/>
        <a:lstStyle/>
        <a:p>
          <a:endParaRPr lang="en-US"/>
        </a:p>
      </dgm:t>
    </dgm:pt>
    <dgm:pt modelId="{49298515-F355-4059-BD95-0BB34D8645DD}">
      <dgm:prSet/>
      <dgm:spPr/>
      <dgm:t>
        <a:bodyPr/>
        <a:lstStyle/>
        <a:p>
          <a:pPr rtl="0"/>
          <a:r>
            <a:rPr lang="en-US" dirty="0"/>
            <a:t>Description</a:t>
          </a:r>
        </a:p>
      </dgm:t>
    </dgm:pt>
    <dgm:pt modelId="{095E7998-9EAD-4912-9A95-71034339905C}" type="parTrans" cxnId="{698D232C-65F4-40E3-B4E0-51382CF87935}">
      <dgm:prSet/>
      <dgm:spPr/>
      <dgm:t>
        <a:bodyPr/>
        <a:lstStyle/>
        <a:p>
          <a:endParaRPr lang="en-US"/>
        </a:p>
      </dgm:t>
    </dgm:pt>
    <dgm:pt modelId="{0FF133C6-9B55-41D7-ABDE-E5A5324D9730}" type="sibTrans" cxnId="{698D232C-65F4-40E3-B4E0-51382CF87935}">
      <dgm:prSet/>
      <dgm:spPr/>
      <dgm:t>
        <a:bodyPr/>
        <a:lstStyle/>
        <a:p>
          <a:endParaRPr lang="en-US"/>
        </a:p>
      </dgm:t>
    </dgm:pt>
    <dgm:pt modelId="{E1DBC1E9-A329-4D4A-AC15-74B7550F4F57}">
      <dgm:prSet/>
      <dgm:spPr/>
      <dgm:t>
        <a:bodyPr/>
        <a:lstStyle/>
        <a:p>
          <a:pPr rtl="0"/>
          <a:r>
            <a:rPr lang="en-US" dirty="0"/>
            <a:t>List current United States Senators</a:t>
          </a:r>
        </a:p>
      </dgm:t>
    </dgm:pt>
    <dgm:pt modelId="{A9CF9489-6018-4CF7-A156-4A2174AA8013}" type="parTrans" cxnId="{6AC788F0-7C87-4ECC-9E88-D36796C7D959}">
      <dgm:prSet/>
      <dgm:spPr/>
      <dgm:t>
        <a:bodyPr/>
        <a:lstStyle/>
        <a:p>
          <a:endParaRPr lang="en-US"/>
        </a:p>
      </dgm:t>
    </dgm:pt>
    <dgm:pt modelId="{5FCE872D-F752-435D-854B-26D4DCAA1463}" type="sibTrans" cxnId="{6AC788F0-7C87-4ECC-9E88-D36796C7D959}">
      <dgm:prSet/>
      <dgm:spPr/>
      <dgm:t>
        <a:bodyPr/>
        <a:lstStyle/>
        <a:p>
          <a:endParaRPr lang="en-US"/>
        </a:p>
      </dgm:t>
    </dgm:pt>
    <dgm:pt modelId="{A778ED58-BA98-46EE-B636-077432A2A623}">
      <dgm:prSet/>
      <dgm:spPr/>
      <dgm:t>
        <a:bodyPr/>
        <a:lstStyle/>
        <a:p>
          <a:pPr rtl="0"/>
          <a:r>
            <a:rPr lang="en-US" dirty="0"/>
            <a:t>List current United States Representatives</a:t>
          </a:r>
        </a:p>
      </dgm:t>
    </dgm:pt>
    <dgm:pt modelId="{76F2C138-1706-4D97-BFDF-D63064CEDEC9}" type="parTrans" cxnId="{BBF90DA3-61B2-4BD1-BB91-753879E70444}">
      <dgm:prSet/>
      <dgm:spPr/>
      <dgm:t>
        <a:bodyPr/>
        <a:lstStyle/>
        <a:p>
          <a:endParaRPr lang="en-US"/>
        </a:p>
      </dgm:t>
    </dgm:pt>
    <dgm:pt modelId="{10F970C5-48A1-4F72-9B8B-C6C949963C7D}" type="sibTrans" cxnId="{BBF90DA3-61B2-4BD1-BB91-753879E70444}">
      <dgm:prSet/>
      <dgm:spPr/>
      <dgm:t>
        <a:bodyPr/>
        <a:lstStyle/>
        <a:p>
          <a:endParaRPr lang="en-US"/>
        </a:p>
      </dgm:t>
    </dgm:pt>
    <dgm:pt modelId="{EA1B000D-2127-4696-900F-C54E28DF63A0}" type="pres">
      <dgm:prSet presAssocID="{6D20642A-8D31-472A-9428-B36AAD0C224E}" presName="Name0" presStyleCnt="0">
        <dgm:presLayoutVars>
          <dgm:dir/>
          <dgm:animLvl val="lvl"/>
          <dgm:resizeHandles val="exact"/>
        </dgm:presLayoutVars>
      </dgm:prSet>
      <dgm:spPr/>
    </dgm:pt>
    <dgm:pt modelId="{B3BEF094-0FAE-4306-8575-FB49452B8BD1}" type="pres">
      <dgm:prSet presAssocID="{3A1142AA-F02C-440C-A20B-CD4E583592C4}" presName="linNode" presStyleCnt="0"/>
      <dgm:spPr/>
    </dgm:pt>
    <dgm:pt modelId="{AF5A7C58-1E1E-48BA-8508-716094A6286A}" type="pres">
      <dgm:prSet presAssocID="{3A1142AA-F02C-440C-A20B-CD4E583592C4}" presName="parTx" presStyleLbl="revTx" presStyleIdx="0" presStyleCnt="2">
        <dgm:presLayoutVars>
          <dgm:chMax val="1"/>
          <dgm:bulletEnabled val="1"/>
        </dgm:presLayoutVars>
      </dgm:prSet>
      <dgm:spPr/>
    </dgm:pt>
    <dgm:pt modelId="{0EEC845C-3530-48F4-BD24-1719D012006C}" type="pres">
      <dgm:prSet presAssocID="{3A1142AA-F02C-440C-A20B-CD4E583592C4}" presName="bracket" presStyleLbl="parChTrans1D1" presStyleIdx="0" presStyleCnt="2"/>
      <dgm:spPr/>
      <dgm:extLst>
        <a:ext uri="{E40237B7-FDA0-4F09-8148-C483321AD2D9}">
          <dgm14:cNvPr xmlns:dgm14="http://schemas.microsoft.com/office/drawing/2010/diagram" id="0" name="" title="Curved line between block title #1 and list"/>
        </a:ext>
      </dgm:extLst>
    </dgm:pt>
    <dgm:pt modelId="{158160FA-10E1-4AE1-B1F5-1ACDF5EBF618}" type="pres">
      <dgm:prSet presAssocID="{3A1142AA-F02C-440C-A20B-CD4E583592C4}" presName="spH" presStyleCnt="0"/>
      <dgm:spPr/>
    </dgm:pt>
    <dgm:pt modelId="{35ADFA93-5AE1-4300-98B4-224DCA164C86}" type="pres">
      <dgm:prSet presAssocID="{3A1142AA-F02C-440C-A20B-CD4E583592C4}" presName="desTx" presStyleLbl="node1" presStyleIdx="0" presStyleCnt="2">
        <dgm:presLayoutVars>
          <dgm:bulletEnabled val="1"/>
        </dgm:presLayoutVars>
      </dgm:prSet>
      <dgm:spPr/>
    </dgm:pt>
    <dgm:pt modelId="{09A6EF6C-8A7C-4DBF-8622-5E9495183A2C}" type="pres">
      <dgm:prSet presAssocID="{086BA6C7-59D9-45D0-AE48-E2B302A22A0D}" presName="spV" presStyleCnt="0"/>
      <dgm:spPr/>
    </dgm:pt>
    <dgm:pt modelId="{25C54176-8707-4A0D-B3F8-1EF87D756E4A}" type="pres">
      <dgm:prSet presAssocID="{F4F55651-5F51-40C8-8770-BD2EC2BFAF99}" presName="linNode" presStyleCnt="0"/>
      <dgm:spPr/>
    </dgm:pt>
    <dgm:pt modelId="{07163CC2-520F-4EB6-BF05-8AC935C6402C}" type="pres">
      <dgm:prSet presAssocID="{F4F55651-5F51-40C8-8770-BD2EC2BFAF99}" presName="parTx" presStyleLbl="revTx" presStyleIdx="1" presStyleCnt="2">
        <dgm:presLayoutVars>
          <dgm:chMax val="1"/>
          <dgm:bulletEnabled val="1"/>
        </dgm:presLayoutVars>
      </dgm:prSet>
      <dgm:spPr/>
    </dgm:pt>
    <dgm:pt modelId="{7DD85E6F-421F-4C82-A989-B5C36B9947D1}" type="pres">
      <dgm:prSet presAssocID="{F4F55651-5F51-40C8-8770-BD2EC2BFAF99}" presName="bracket" presStyleLbl="parChTrans1D1" presStyleIdx="1" presStyleCnt="2"/>
      <dgm:spPr/>
      <dgm:extLst>
        <a:ext uri="{E40237B7-FDA0-4F09-8148-C483321AD2D9}">
          <dgm14:cNvPr xmlns:dgm14="http://schemas.microsoft.com/office/drawing/2010/diagram" id="0" name="" title="Curved line between block title #2 and list"/>
        </a:ext>
      </dgm:extLst>
    </dgm:pt>
    <dgm:pt modelId="{A8345F4A-353D-4E8F-BD28-FAEB71EA20CC}" type="pres">
      <dgm:prSet presAssocID="{F4F55651-5F51-40C8-8770-BD2EC2BFAF99}" presName="spH" presStyleCnt="0"/>
      <dgm:spPr/>
    </dgm:pt>
    <dgm:pt modelId="{0144339A-BDD0-4E12-90B3-F92FF95125F4}" type="pres">
      <dgm:prSet presAssocID="{F4F55651-5F51-40C8-8770-BD2EC2BFAF99}" presName="desTx" presStyleLbl="node1" presStyleIdx="1" presStyleCnt="2">
        <dgm:presLayoutVars>
          <dgm:bulletEnabled val="1"/>
        </dgm:presLayoutVars>
      </dgm:prSet>
      <dgm:spPr/>
    </dgm:pt>
  </dgm:ptLst>
  <dgm:cxnLst>
    <dgm:cxn modelId="{D6189721-7A51-49CA-BD0A-493B6C5838C7}" srcId="{F4F55651-5F51-40C8-8770-BD2EC2BFAF99}" destId="{DEBCE785-02F4-4D99-B626-BD12028CF0CA}" srcOrd="1" destOrd="0" parTransId="{312E82B0-1850-4099-B85A-CA21D5713E0C}" sibTransId="{C65115D4-02F9-4F0C-A033-B375A964AEF3}"/>
    <dgm:cxn modelId="{2176AA22-079E-4537-B2B3-41C822F03530}" srcId="{F4F55651-5F51-40C8-8770-BD2EC2BFAF99}" destId="{00EA6FAC-F1E6-4BEB-86A3-175B40E4C9F8}" srcOrd="0" destOrd="0" parTransId="{39B574F4-49AD-4267-8044-9FB3F371F6A4}" sibTransId="{85B8F8CA-DD1E-480D-898A-3C924128A190}"/>
    <dgm:cxn modelId="{698D232C-65F4-40E3-B4E0-51382CF87935}" srcId="{DEBCE785-02F4-4D99-B626-BD12028CF0CA}" destId="{49298515-F355-4059-BD95-0BB34D8645DD}" srcOrd="0" destOrd="0" parTransId="{095E7998-9EAD-4912-9A95-71034339905C}" sibTransId="{0FF133C6-9B55-41D7-ABDE-E5A5324D9730}"/>
    <dgm:cxn modelId="{F56DD32E-81FD-446C-8145-0D990F0204E7}" srcId="{6D20642A-8D31-472A-9428-B36AAD0C224E}" destId="{3A1142AA-F02C-440C-A20B-CD4E583592C4}" srcOrd="0" destOrd="0" parTransId="{C177DC08-8AAB-41E5-A2F8-55A683A2449A}" sibTransId="{086BA6C7-59D9-45D0-AE48-E2B302A22A0D}"/>
    <dgm:cxn modelId="{96D40D30-EFF6-43D5-851A-5947CAA28DAE}" type="presOf" srcId="{49298515-F355-4059-BD95-0BB34D8645DD}" destId="{0144339A-BDD0-4E12-90B3-F92FF95125F4}" srcOrd="0" destOrd="3" presId="urn:diagrams.loki3.com/BracketList+Icon"/>
    <dgm:cxn modelId="{02E23B5F-EF9D-4E51-980E-ABF26198AA4F}" type="presOf" srcId="{00EA6FAC-F1E6-4BEB-86A3-175B40E4C9F8}" destId="{0144339A-BDD0-4E12-90B3-F92FF95125F4}" srcOrd="0" destOrd="0" presId="urn:diagrams.loki3.com/BracketList+Icon"/>
    <dgm:cxn modelId="{86573C5F-E1D8-474C-82C0-E4AED0CD05BB}" srcId="{00EA6FAC-F1E6-4BEB-86A3-175B40E4C9F8}" destId="{CA03831F-F325-43CD-BF15-AB509133658D}" srcOrd="0" destOrd="0" parTransId="{D939F76A-0EC7-4786-B01D-D9EFE3D2E643}" sibTransId="{B491C50D-EE60-4D7B-9A69-B5E63F52B940}"/>
    <dgm:cxn modelId="{A1380061-A508-4C76-97E3-63752147638E}" srcId="{3A1142AA-F02C-440C-A20B-CD4E583592C4}" destId="{9ECE29AA-3D7A-4F05-B007-F023049B5A76}" srcOrd="0" destOrd="0" parTransId="{FFBB2179-9047-4646-A322-17FD5065B3E1}" sibTransId="{0B3FCF83-3338-42AB-9CE8-659CF0A13F31}"/>
    <dgm:cxn modelId="{26CDAE4E-FA6A-4DAC-A856-A4C519556FC7}" type="presOf" srcId="{CA03831F-F325-43CD-BF15-AB509133658D}" destId="{0144339A-BDD0-4E12-90B3-F92FF95125F4}" srcOrd="0" destOrd="1" presId="urn:diagrams.loki3.com/BracketList+Icon"/>
    <dgm:cxn modelId="{7AFE8E85-79F9-4ECE-A95A-CC5596C1A2D8}" type="presOf" srcId="{A778ED58-BA98-46EE-B636-077432A2A623}" destId="{35ADFA93-5AE1-4300-98B4-224DCA164C86}" srcOrd="0" destOrd="3" presId="urn:diagrams.loki3.com/BracketList+Icon"/>
    <dgm:cxn modelId="{03CE7D98-B708-45B9-B2D9-5A034E3CE58C}" type="presOf" srcId="{DEBCE785-02F4-4D99-B626-BD12028CF0CA}" destId="{0144339A-BDD0-4E12-90B3-F92FF95125F4}" srcOrd="0" destOrd="2" presId="urn:diagrams.loki3.com/BracketList+Icon"/>
    <dgm:cxn modelId="{BBF90DA3-61B2-4BD1-BB91-753879E70444}" srcId="{CE8CC884-10ED-4AF2-B677-B6A39A27F42F}" destId="{A778ED58-BA98-46EE-B636-077432A2A623}" srcOrd="0" destOrd="0" parTransId="{76F2C138-1706-4D97-BFDF-D63064CEDEC9}" sibTransId="{10F970C5-48A1-4F72-9B8B-C6C949963C7D}"/>
    <dgm:cxn modelId="{5D5CE7AD-0460-406E-809A-416BD54F6DC4}" type="presOf" srcId="{CE8CC884-10ED-4AF2-B677-B6A39A27F42F}" destId="{35ADFA93-5AE1-4300-98B4-224DCA164C86}" srcOrd="0" destOrd="2" presId="urn:diagrams.loki3.com/BracketList+Icon"/>
    <dgm:cxn modelId="{3A6C7BAF-2481-495D-834C-A374DBCA5FB8}" type="presOf" srcId="{F4F55651-5F51-40C8-8770-BD2EC2BFAF99}" destId="{07163CC2-520F-4EB6-BF05-8AC935C6402C}" srcOrd="0" destOrd="0" presId="urn:diagrams.loki3.com/BracketList+Icon"/>
    <dgm:cxn modelId="{C41F93B8-0C46-40AF-ADC4-4E4012C48CA7}" type="presOf" srcId="{6D20642A-8D31-472A-9428-B36AAD0C224E}" destId="{EA1B000D-2127-4696-900F-C54E28DF63A0}" srcOrd="0" destOrd="0" presId="urn:diagrams.loki3.com/BracketList+Icon"/>
    <dgm:cxn modelId="{C6C5C4C5-9AC1-42A1-87F8-089E32AE26AE}" type="presOf" srcId="{3A1142AA-F02C-440C-A20B-CD4E583592C4}" destId="{AF5A7C58-1E1E-48BA-8508-716094A6286A}" srcOrd="0" destOrd="0" presId="urn:diagrams.loki3.com/BracketList+Icon"/>
    <dgm:cxn modelId="{0088AECE-EBA4-4815-B2F6-DFFB4062E518}" srcId="{6D20642A-8D31-472A-9428-B36AAD0C224E}" destId="{F4F55651-5F51-40C8-8770-BD2EC2BFAF99}" srcOrd="1" destOrd="0" parTransId="{C228D2F6-0EF7-4C51-9B4F-A5D0B2F3324C}" sibTransId="{1972CEC8-FF7A-42DB-86D3-25E61E338DDF}"/>
    <dgm:cxn modelId="{EEF146DD-8086-439E-815F-C9D0A6AA21F5}" srcId="{3A1142AA-F02C-440C-A20B-CD4E583592C4}" destId="{CE8CC884-10ED-4AF2-B677-B6A39A27F42F}" srcOrd="1" destOrd="0" parTransId="{C9962E0E-6D42-4330-8217-CBA6CAF5FE36}" sibTransId="{2109A09B-BEB9-4C54-8C40-C96F1E851296}"/>
    <dgm:cxn modelId="{CADF46E7-2C96-4EA6-B490-4459B4D95F64}" type="presOf" srcId="{9ECE29AA-3D7A-4F05-B007-F023049B5A76}" destId="{35ADFA93-5AE1-4300-98B4-224DCA164C86}" srcOrd="0" destOrd="0" presId="urn:diagrams.loki3.com/BracketList+Icon"/>
    <dgm:cxn modelId="{590ECAEC-A8E3-4641-BB1A-A90D669B2E4B}" type="presOf" srcId="{E1DBC1E9-A329-4D4A-AC15-74B7550F4F57}" destId="{35ADFA93-5AE1-4300-98B4-224DCA164C86}" srcOrd="0" destOrd="1" presId="urn:diagrams.loki3.com/BracketList+Icon"/>
    <dgm:cxn modelId="{6AC788F0-7C87-4ECC-9E88-D36796C7D959}" srcId="{9ECE29AA-3D7A-4F05-B007-F023049B5A76}" destId="{E1DBC1E9-A329-4D4A-AC15-74B7550F4F57}" srcOrd="0" destOrd="0" parTransId="{A9CF9489-6018-4CF7-A156-4A2174AA8013}" sibTransId="{5FCE872D-F752-435D-854B-26D4DCAA1463}"/>
    <dgm:cxn modelId="{3F168F64-1C98-4D97-907C-2246FF5601A4}" type="presParOf" srcId="{EA1B000D-2127-4696-900F-C54E28DF63A0}" destId="{B3BEF094-0FAE-4306-8575-FB49452B8BD1}" srcOrd="0" destOrd="0" presId="urn:diagrams.loki3.com/BracketList+Icon"/>
    <dgm:cxn modelId="{45239CA5-D9E9-43A9-B3DA-83527E0E7FA3}" type="presParOf" srcId="{B3BEF094-0FAE-4306-8575-FB49452B8BD1}" destId="{AF5A7C58-1E1E-48BA-8508-716094A6286A}" srcOrd="0" destOrd="0" presId="urn:diagrams.loki3.com/BracketList+Icon"/>
    <dgm:cxn modelId="{63E69295-8C93-425C-9D5B-E3E8AB00A41D}" type="presParOf" srcId="{B3BEF094-0FAE-4306-8575-FB49452B8BD1}" destId="{0EEC845C-3530-48F4-BD24-1719D012006C}" srcOrd="1" destOrd="0" presId="urn:diagrams.loki3.com/BracketList+Icon"/>
    <dgm:cxn modelId="{9059FC3C-1D6D-475B-850C-1CC8CC576E2C}" type="presParOf" srcId="{B3BEF094-0FAE-4306-8575-FB49452B8BD1}" destId="{158160FA-10E1-4AE1-B1F5-1ACDF5EBF618}" srcOrd="2" destOrd="0" presId="urn:diagrams.loki3.com/BracketList+Icon"/>
    <dgm:cxn modelId="{083AC557-0504-4D66-995C-05C90FD72DD8}" type="presParOf" srcId="{B3BEF094-0FAE-4306-8575-FB49452B8BD1}" destId="{35ADFA93-5AE1-4300-98B4-224DCA164C86}" srcOrd="3" destOrd="0" presId="urn:diagrams.loki3.com/BracketList+Icon"/>
    <dgm:cxn modelId="{638F350A-9E3A-400B-9CFE-0D81A7F8D442}" type="presParOf" srcId="{EA1B000D-2127-4696-900F-C54E28DF63A0}" destId="{09A6EF6C-8A7C-4DBF-8622-5E9495183A2C}" srcOrd="1" destOrd="0" presId="urn:diagrams.loki3.com/BracketList+Icon"/>
    <dgm:cxn modelId="{8065E1E2-4680-4A2F-ABA9-2B08526317D0}" type="presParOf" srcId="{EA1B000D-2127-4696-900F-C54E28DF63A0}" destId="{25C54176-8707-4A0D-B3F8-1EF87D756E4A}" srcOrd="2" destOrd="0" presId="urn:diagrams.loki3.com/BracketList+Icon"/>
    <dgm:cxn modelId="{9B5EFFFA-25D1-40D6-B677-4EC629BF4472}" type="presParOf" srcId="{25C54176-8707-4A0D-B3F8-1EF87D756E4A}" destId="{07163CC2-520F-4EB6-BF05-8AC935C6402C}" srcOrd="0" destOrd="0" presId="urn:diagrams.loki3.com/BracketList+Icon"/>
    <dgm:cxn modelId="{16E99F4F-D75C-4824-A98D-ACC238450C7F}" type="presParOf" srcId="{25C54176-8707-4A0D-B3F8-1EF87D756E4A}" destId="{7DD85E6F-421F-4C82-A989-B5C36B9947D1}" srcOrd="1" destOrd="0" presId="urn:diagrams.loki3.com/BracketList+Icon"/>
    <dgm:cxn modelId="{444FAD9F-0AAA-4DBA-8763-7A05F99F88DB}" type="presParOf" srcId="{25C54176-8707-4A0D-B3F8-1EF87D756E4A}" destId="{A8345F4A-353D-4E8F-BD28-FAEB71EA20CC}" srcOrd="2" destOrd="0" presId="urn:diagrams.loki3.com/BracketList+Icon"/>
    <dgm:cxn modelId="{09A91D08-0BBC-4E08-AA34-F8BE0330727F}" type="presParOf" srcId="{25C54176-8707-4A0D-B3F8-1EF87D756E4A}" destId="{0144339A-BDD0-4E12-90B3-F92FF95125F4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1950 – increased/decreased</a:t>
          </a:r>
        </a:p>
      </dgm:t>
      <dgm:extLst>
        <a:ext uri="{E40237B7-FDA0-4F09-8148-C483321AD2D9}">
          <dgm14:cNvPr xmlns:dgm14="http://schemas.microsoft.com/office/drawing/2010/diagram" id="0" name="" title="Level 1 label and status"/>
        </a:ext>
      </dgm:extLs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title="Curve"/>
        </a:ext>
      </dgm:extLst>
    </dgm:pt>
    <dgm:pt modelId="{FCFBC764-D8CE-44F5-8F4E-BD7B9AE01BBC}">
      <dgm:prSet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1960 – increased/decreased</a:t>
          </a:r>
        </a:p>
      </dgm:t>
      <dgm:extLst>
        <a:ext uri="{E40237B7-FDA0-4F09-8148-C483321AD2D9}">
          <dgm14:cNvPr xmlns:dgm14="http://schemas.microsoft.com/office/drawing/2010/diagram" id="0" name="" title="Level 2 label and status"/>
        </a:ext>
      </dgm:extLst>
    </dgm:pt>
    <dgm:pt modelId="{53E44837-C6E0-400B-9EF7-D8C370B3B03A}" type="parTrans" cxnId="{EB388E2F-2DDD-4233-9E3F-F2A75D16890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C9669B0-EE9E-45B8-85AC-B743C8A88238}" type="sibTrans" cxnId="{EB388E2F-2DDD-4233-9E3F-F2A75D16890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959EC7B-38DB-48C6-B0F7-2516A839562C}">
      <dgm:prSet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1970 – increased/decreased</a:t>
          </a:r>
        </a:p>
      </dgm:t>
      <dgm:extLst>
        <a:ext uri="{E40237B7-FDA0-4F09-8148-C483321AD2D9}">
          <dgm14:cNvPr xmlns:dgm14="http://schemas.microsoft.com/office/drawing/2010/diagram" id="0" name="" title="Level 3 label and status"/>
        </a:ext>
      </dgm:extLst>
    </dgm:pt>
    <dgm:pt modelId="{874D96F2-18BF-4C59-BBFE-0691D3BD6A93}" type="parTrans" cxnId="{3BD3D71B-7A9D-4761-B3C6-00B57F3DB70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9A33F82-70E1-44CD-AD48-533C222CDAEB}" type="sibTrans" cxnId="{3BD3D71B-7A9D-4761-B3C6-00B57F3DB70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8137C2E-0F5F-45DF-8913-10FB5607A612}">
      <dgm:prSet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1980 – increased/decreased</a:t>
          </a:r>
        </a:p>
      </dgm:t>
      <dgm:extLst>
        <a:ext uri="{E40237B7-FDA0-4F09-8148-C483321AD2D9}">
          <dgm14:cNvPr xmlns:dgm14="http://schemas.microsoft.com/office/drawing/2010/diagram" id="0" name="" title="Level 4 label and status"/>
        </a:ext>
      </dgm:extLst>
    </dgm:pt>
    <dgm:pt modelId="{F003C707-4205-4204-8997-6F4FDC45BE6A}" type="parTrans" cxnId="{B795AE91-2CA6-4F02-A62F-36E6020F2D8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C44F14F-8498-4933-9CFA-CD58734FDFD0}" type="sibTrans" cxnId="{B795AE91-2CA6-4F02-A62F-36E6020F2D8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402745E-8C98-497E-BB6C-70FB14C3A79B}">
      <dgm:prSet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1990 – increased/decreased</a:t>
          </a:r>
        </a:p>
      </dgm:t>
      <dgm:extLst>
        <a:ext uri="{E40237B7-FDA0-4F09-8148-C483321AD2D9}">
          <dgm14:cNvPr xmlns:dgm14="http://schemas.microsoft.com/office/drawing/2010/diagram" id="0" name="" title="Level 5 label and status"/>
        </a:ext>
      </dgm:extLst>
    </dgm:pt>
    <dgm:pt modelId="{E3196EAE-51B3-4DAE-B88F-7D2BE2DA4E9F}" type="parTrans" cxnId="{B3D93087-6524-4C77-B2F9-91B2BB98F3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77F66F-98BB-4DC7-A327-B4A5AADDBC44}" type="sibTrans" cxnId="{B3D93087-6524-4C77-B2F9-91B2BB98F3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CFEF338-32DA-467C-9637-1E154DA359AC}">
      <dgm:prSet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2000 – increased/decreased</a:t>
          </a:r>
        </a:p>
      </dgm:t>
      <dgm:extLst>
        <a:ext uri="{E40237B7-FDA0-4F09-8148-C483321AD2D9}">
          <dgm14:cNvPr xmlns:dgm14="http://schemas.microsoft.com/office/drawing/2010/diagram" id="0" name="" title="Level 6 label and status"/>
        </a:ext>
      </dgm:extLst>
    </dgm:pt>
    <dgm:pt modelId="{73D4F724-962B-4AB8-BA92-9AA37E509086}" type="parTrans" cxnId="{898B20C3-9DFC-4A85-BB95-140B37F875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417551-1C51-4DCC-85CD-F1693C025D96}" type="sibTrans" cxnId="{898B20C3-9DFC-4A85-BB95-140B37F875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C55DA06-EC77-4AF4-A396-3D94F924D29A}" type="pres">
      <dgm:prSet presAssocID="{6539D817-A9A6-49AC-91C3-9A9029A1C922}" presName="Name0" presStyleCnt="0">
        <dgm:presLayoutVars>
          <dgm:chMax val="7"/>
          <dgm:chPref val="7"/>
          <dgm:dir/>
        </dgm:presLayoutVars>
      </dgm:prSet>
      <dgm:spPr/>
    </dgm:pt>
    <dgm:pt modelId="{E71FBC44-5B84-4635-AB49-C5691CF606A6}" type="pres">
      <dgm:prSet presAssocID="{6539D817-A9A6-49AC-91C3-9A9029A1C922}" presName="Name1" presStyleCnt="0"/>
      <dgm:spPr/>
    </dgm:pt>
    <dgm:pt modelId="{EB59A96A-CE84-462F-9493-155F11881A62}" type="pres">
      <dgm:prSet presAssocID="{6539D817-A9A6-49AC-91C3-9A9029A1C922}" presName="cycle" presStyleCnt="0"/>
      <dgm:spPr/>
    </dgm:pt>
    <dgm:pt modelId="{054915B1-085A-4ADC-B653-10081DCD0EA9}" type="pres">
      <dgm:prSet presAssocID="{6539D817-A9A6-49AC-91C3-9A9029A1C922}" presName="srcNode" presStyleLbl="node1" presStyleIdx="0" presStyleCnt="6"/>
      <dgm:spPr/>
    </dgm:pt>
    <dgm:pt modelId="{A5CCEC8E-9174-4C7D-B544-BBD17FE54CB3}" type="pres">
      <dgm:prSet presAssocID="{6539D817-A9A6-49AC-91C3-9A9029A1C922}" presName="conn" presStyleLbl="parChTrans1D2" presStyleIdx="0" presStyleCnt="1"/>
      <dgm:spPr/>
    </dgm:pt>
    <dgm:pt modelId="{E0118591-8FE2-4AB8-B63F-2FA777571D0E}" type="pres">
      <dgm:prSet presAssocID="{6539D817-A9A6-49AC-91C3-9A9029A1C922}" presName="extraNode" presStyleLbl="node1" presStyleIdx="0" presStyleCnt="6"/>
      <dgm:spPr/>
    </dgm:pt>
    <dgm:pt modelId="{B54BF56E-FF7C-462B-BDEF-94A9ECD23A96}" type="pres">
      <dgm:prSet presAssocID="{6539D817-A9A6-49AC-91C3-9A9029A1C922}" presName="dstNode" presStyleLbl="node1" presStyleIdx="0" presStyleCnt="6"/>
      <dgm:spPr/>
    </dgm:pt>
    <dgm:pt modelId="{80334F07-121B-40EE-9400-5E253723EAD5}" type="pres">
      <dgm:prSet presAssocID="{785A8E3F-6673-43E5-BA9F-91131A0B389E}" presName="text_1" presStyleLbl="node1" presStyleIdx="0" presStyleCnt="6">
        <dgm:presLayoutVars>
          <dgm:bulletEnabled val="1"/>
        </dgm:presLayoutVars>
      </dgm:prSet>
      <dgm:spPr/>
    </dgm:pt>
    <dgm:pt modelId="{02E156C6-3C5B-4C75-AD35-1A7F7398D99E}" type="pres">
      <dgm:prSet presAssocID="{785A8E3F-6673-43E5-BA9F-91131A0B389E}" presName="accent_1" presStyleCnt="0"/>
      <dgm:spPr/>
    </dgm:pt>
    <dgm:pt modelId="{C69DE25E-0FEB-4762-8745-9E19317BA790}" type="pres">
      <dgm:prSet presAssocID="{785A8E3F-6673-43E5-BA9F-91131A0B389E}" presName="accentRepeatNode" presStyleLbl="solidFgAcc1" presStyleIdx="0" presStyleCnt="6"/>
      <dgm:spPr/>
      <dgm:extLst>
        <a:ext uri="{E40237B7-FDA0-4F09-8148-C483321AD2D9}">
          <dgm14:cNvPr xmlns:dgm14="http://schemas.microsoft.com/office/drawing/2010/diagram" id="0" name="" title="Circle for level 1"/>
        </a:ext>
      </dgm:extLst>
    </dgm:pt>
    <dgm:pt modelId="{6E9ACDEA-2479-43A3-BC50-5E8DC199105E}" type="pres">
      <dgm:prSet presAssocID="{FCFBC764-D8CE-44F5-8F4E-BD7B9AE01BBC}" presName="text_2" presStyleLbl="node1" presStyleIdx="1" presStyleCnt="6">
        <dgm:presLayoutVars>
          <dgm:bulletEnabled val="1"/>
        </dgm:presLayoutVars>
      </dgm:prSet>
      <dgm:spPr/>
    </dgm:pt>
    <dgm:pt modelId="{F77992BE-49C0-44EF-9EB0-F801267BCF54}" type="pres">
      <dgm:prSet presAssocID="{FCFBC764-D8CE-44F5-8F4E-BD7B9AE01BBC}" presName="accent_2" presStyleCnt="0"/>
      <dgm:spPr/>
    </dgm:pt>
    <dgm:pt modelId="{2735700C-DFC4-47C9-BFDA-A56DEE3AEDB8}" type="pres">
      <dgm:prSet presAssocID="{FCFBC764-D8CE-44F5-8F4E-BD7B9AE01BBC}" presName="accentRepeatNode" presStyleLbl="solidFgAcc1" presStyleIdx="1" presStyleCnt="6"/>
      <dgm:spPr/>
      <dgm:extLst>
        <a:ext uri="{E40237B7-FDA0-4F09-8148-C483321AD2D9}">
          <dgm14:cNvPr xmlns:dgm14="http://schemas.microsoft.com/office/drawing/2010/diagram" id="0" name="" title="Circle for level 2"/>
        </a:ext>
      </dgm:extLst>
    </dgm:pt>
    <dgm:pt modelId="{602E4294-5230-4DC9-A478-6B826AA3E572}" type="pres">
      <dgm:prSet presAssocID="{D959EC7B-38DB-48C6-B0F7-2516A839562C}" presName="text_3" presStyleLbl="node1" presStyleIdx="2" presStyleCnt="6">
        <dgm:presLayoutVars>
          <dgm:bulletEnabled val="1"/>
        </dgm:presLayoutVars>
      </dgm:prSet>
      <dgm:spPr/>
    </dgm:pt>
    <dgm:pt modelId="{05B2EA5A-0A0B-4C0F-A8E4-482B448C2C74}" type="pres">
      <dgm:prSet presAssocID="{D959EC7B-38DB-48C6-B0F7-2516A839562C}" presName="accent_3" presStyleCnt="0"/>
      <dgm:spPr/>
    </dgm:pt>
    <dgm:pt modelId="{E69F6C4C-B70F-43EC-997F-442A2DCD9652}" type="pres">
      <dgm:prSet presAssocID="{D959EC7B-38DB-48C6-B0F7-2516A839562C}" presName="accentRepeatNode" presStyleLbl="solidFgAcc1" presStyleIdx="2" presStyleCnt="6"/>
      <dgm:spPr/>
      <dgm:extLst>
        <a:ext uri="{E40237B7-FDA0-4F09-8148-C483321AD2D9}">
          <dgm14:cNvPr xmlns:dgm14="http://schemas.microsoft.com/office/drawing/2010/diagram" id="0" name="" title="Circle for level 3"/>
        </a:ext>
      </dgm:extLst>
    </dgm:pt>
    <dgm:pt modelId="{F1A77A98-C056-4C94-AAAA-085724BCCFA7}" type="pres">
      <dgm:prSet presAssocID="{48137C2E-0F5F-45DF-8913-10FB5607A612}" presName="text_4" presStyleLbl="node1" presStyleIdx="3" presStyleCnt="6">
        <dgm:presLayoutVars>
          <dgm:bulletEnabled val="1"/>
        </dgm:presLayoutVars>
      </dgm:prSet>
      <dgm:spPr/>
    </dgm:pt>
    <dgm:pt modelId="{8CA85A53-049C-4608-9E46-FC2BE1B1A451}" type="pres">
      <dgm:prSet presAssocID="{48137C2E-0F5F-45DF-8913-10FB5607A612}" presName="accent_4" presStyleCnt="0"/>
      <dgm:spPr/>
    </dgm:pt>
    <dgm:pt modelId="{2BC7BD0A-650B-42E8-899B-065889F4A25D}" type="pres">
      <dgm:prSet presAssocID="{48137C2E-0F5F-45DF-8913-10FB5607A612}" presName="accentRepeatNode" presStyleLbl="solidFgAcc1" presStyleIdx="3" presStyleCnt="6"/>
      <dgm:spPr/>
      <dgm:extLst>
        <a:ext uri="{E40237B7-FDA0-4F09-8148-C483321AD2D9}">
          <dgm14:cNvPr xmlns:dgm14="http://schemas.microsoft.com/office/drawing/2010/diagram" id="0" name="" title="Circle for level 4"/>
        </a:ext>
      </dgm:extLst>
    </dgm:pt>
    <dgm:pt modelId="{039B388F-C082-4B3D-BDF5-570C6874B03D}" type="pres">
      <dgm:prSet presAssocID="{C402745E-8C98-497E-BB6C-70FB14C3A79B}" presName="text_5" presStyleLbl="node1" presStyleIdx="4" presStyleCnt="6">
        <dgm:presLayoutVars>
          <dgm:bulletEnabled val="1"/>
        </dgm:presLayoutVars>
      </dgm:prSet>
      <dgm:spPr/>
    </dgm:pt>
    <dgm:pt modelId="{F87EB766-94BE-499C-BFB5-399A57B3BDEF}" type="pres">
      <dgm:prSet presAssocID="{C402745E-8C98-497E-BB6C-70FB14C3A79B}" presName="accent_5" presStyleCnt="0"/>
      <dgm:spPr/>
    </dgm:pt>
    <dgm:pt modelId="{BC59C54A-67F5-47AE-9AC0-3149B2F58E7B}" type="pres">
      <dgm:prSet presAssocID="{C402745E-8C98-497E-BB6C-70FB14C3A79B}" presName="accentRepeatNode" presStyleLbl="solidFgAcc1" presStyleIdx="4" presStyleCnt="6"/>
      <dgm:spPr/>
      <dgm:extLst>
        <a:ext uri="{E40237B7-FDA0-4F09-8148-C483321AD2D9}">
          <dgm14:cNvPr xmlns:dgm14="http://schemas.microsoft.com/office/drawing/2010/diagram" id="0" name="" title="Circle for level 5"/>
        </a:ext>
      </dgm:extLst>
    </dgm:pt>
    <dgm:pt modelId="{DB3EB870-71CF-44C1-9B59-2164413F01CA}" type="pres">
      <dgm:prSet presAssocID="{DCFEF338-32DA-467C-9637-1E154DA359AC}" presName="text_6" presStyleLbl="node1" presStyleIdx="5" presStyleCnt="6">
        <dgm:presLayoutVars>
          <dgm:bulletEnabled val="1"/>
        </dgm:presLayoutVars>
      </dgm:prSet>
      <dgm:spPr/>
    </dgm:pt>
    <dgm:pt modelId="{AC0E20B2-32B3-44B8-A19E-D3266C696234}" type="pres">
      <dgm:prSet presAssocID="{DCFEF338-32DA-467C-9637-1E154DA359AC}" presName="accent_6" presStyleCnt="0"/>
      <dgm:spPr/>
    </dgm:pt>
    <dgm:pt modelId="{18E36C54-3955-40DF-B5A1-8453BDB07FD6}" type="pres">
      <dgm:prSet presAssocID="{DCFEF338-32DA-467C-9637-1E154DA359AC}" presName="accentRepeatNode" presStyleLbl="solidFgAcc1" presStyleIdx="5" presStyleCnt="6"/>
      <dgm:spPr/>
      <dgm:extLst>
        <a:ext uri="{E40237B7-FDA0-4F09-8148-C483321AD2D9}">
          <dgm14:cNvPr xmlns:dgm14="http://schemas.microsoft.com/office/drawing/2010/diagram" id="0" name="" title="Circle for level 6"/>
        </a:ext>
      </dgm:extLst>
    </dgm:pt>
  </dgm:ptLst>
  <dgm:cxnLst>
    <dgm:cxn modelId="{B08C2500-9BED-49A5-88DA-E528ED9050DF}" type="presOf" srcId="{FCFBC764-D8CE-44F5-8F4E-BD7B9AE01BBC}" destId="{6E9ACDEA-2479-43A3-BC50-5E8DC199105E}" srcOrd="0" destOrd="0" presId="urn:microsoft.com/office/officeart/2008/layout/VerticalCurvedList"/>
    <dgm:cxn modelId="{6C686010-1663-4626-ACDB-5799FDAD8A70}" type="presOf" srcId="{C402745E-8C98-497E-BB6C-70FB14C3A79B}" destId="{039B388F-C082-4B3D-BDF5-570C6874B03D}" srcOrd="0" destOrd="0" presId="urn:microsoft.com/office/officeart/2008/layout/VerticalCurvedList"/>
    <dgm:cxn modelId="{AD018019-DE1F-403D-B011-0CFD48A73DE5}" type="presOf" srcId="{785A8E3F-6673-43E5-BA9F-91131A0B389E}" destId="{80334F07-121B-40EE-9400-5E253723EAD5}" srcOrd="0" destOrd="0" presId="urn:microsoft.com/office/officeart/2008/layout/VerticalCurvedList"/>
    <dgm:cxn modelId="{3BD3D71B-7A9D-4761-B3C6-00B57F3DB706}" srcId="{6539D817-A9A6-49AC-91C3-9A9029A1C922}" destId="{D959EC7B-38DB-48C6-B0F7-2516A839562C}" srcOrd="2" destOrd="0" parTransId="{874D96F2-18BF-4C59-BBFE-0691D3BD6A93}" sibTransId="{69A33F82-70E1-44CD-AD48-533C222CDAEB}"/>
    <dgm:cxn modelId="{EB388E2F-2DDD-4233-9E3F-F2A75D16890B}" srcId="{6539D817-A9A6-49AC-91C3-9A9029A1C922}" destId="{FCFBC764-D8CE-44F5-8F4E-BD7B9AE01BBC}" srcOrd="1" destOrd="0" parTransId="{53E44837-C6E0-400B-9EF7-D8C370B3B03A}" sibTransId="{6C9669B0-EE9E-45B8-85AC-B743C8A88238}"/>
    <dgm:cxn modelId="{F5855761-3E36-4889-A3EC-90ED0F5182CB}" type="presOf" srcId="{DCFEF338-32DA-467C-9637-1E154DA359AC}" destId="{DB3EB870-71CF-44C1-9B59-2164413F01CA}" srcOrd="0" destOrd="0" presId="urn:microsoft.com/office/officeart/2008/layout/VerticalCurvedList"/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B3D93087-6524-4C77-B2F9-91B2BB98F39C}" srcId="{6539D817-A9A6-49AC-91C3-9A9029A1C922}" destId="{C402745E-8C98-497E-BB6C-70FB14C3A79B}" srcOrd="4" destOrd="0" parTransId="{E3196EAE-51B3-4DAE-B88F-7D2BE2DA4E9F}" sibTransId="{EE77F66F-98BB-4DC7-A327-B4A5AADDBC44}"/>
    <dgm:cxn modelId="{B795AE91-2CA6-4F02-A62F-36E6020F2D85}" srcId="{6539D817-A9A6-49AC-91C3-9A9029A1C922}" destId="{48137C2E-0F5F-45DF-8913-10FB5607A612}" srcOrd="3" destOrd="0" parTransId="{F003C707-4205-4204-8997-6F4FDC45BE6A}" sibTransId="{6C44F14F-8498-4933-9CFA-CD58734FDFD0}"/>
    <dgm:cxn modelId="{0C902D97-3353-4A00-B3DC-46F65984FF1E}" type="presOf" srcId="{AAB13DBF-F1C2-4C94-AED4-855794292BE7}" destId="{A5CCEC8E-9174-4C7D-B544-BBD17FE54CB3}" srcOrd="0" destOrd="0" presId="urn:microsoft.com/office/officeart/2008/layout/VerticalCurvedList"/>
    <dgm:cxn modelId="{002A03A7-267F-4EC3-B9AE-B0EF54AB476D}" type="presOf" srcId="{D959EC7B-38DB-48C6-B0F7-2516A839562C}" destId="{602E4294-5230-4DC9-A478-6B826AA3E572}" srcOrd="0" destOrd="0" presId="urn:microsoft.com/office/officeart/2008/layout/VerticalCurvedList"/>
    <dgm:cxn modelId="{898B20C3-9DFC-4A85-BB95-140B37F8753B}" srcId="{6539D817-A9A6-49AC-91C3-9A9029A1C922}" destId="{DCFEF338-32DA-467C-9637-1E154DA359AC}" srcOrd="5" destOrd="0" parTransId="{73D4F724-962B-4AB8-BA92-9AA37E509086}" sibTransId="{21417551-1C51-4DCC-85CD-F1693C025D96}"/>
    <dgm:cxn modelId="{700AC3DB-CBAD-4869-88B3-8EB468F2894D}" type="presOf" srcId="{48137C2E-0F5F-45DF-8913-10FB5607A612}" destId="{F1A77A98-C056-4C94-AAAA-085724BCCFA7}" srcOrd="0" destOrd="0" presId="urn:microsoft.com/office/officeart/2008/layout/VerticalCurvedList"/>
    <dgm:cxn modelId="{28D22EFD-B6C9-4EA5-B206-0B3E871F9DB4}" type="presOf" srcId="{6539D817-A9A6-49AC-91C3-9A9029A1C922}" destId="{2C55DA06-EC77-4AF4-A396-3D94F924D29A}" srcOrd="0" destOrd="0" presId="urn:microsoft.com/office/officeart/2008/layout/VerticalCurvedList"/>
    <dgm:cxn modelId="{918E5510-356A-421E-A6B8-B9839467DAC0}" type="presParOf" srcId="{2C55DA06-EC77-4AF4-A396-3D94F924D29A}" destId="{E71FBC44-5B84-4635-AB49-C5691CF606A6}" srcOrd="0" destOrd="0" presId="urn:microsoft.com/office/officeart/2008/layout/VerticalCurvedList"/>
    <dgm:cxn modelId="{F74A38A3-CFA2-4ED4-8C9E-35C874780CB1}" type="presParOf" srcId="{E71FBC44-5B84-4635-AB49-C5691CF606A6}" destId="{EB59A96A-CE84-462F-9493-155F11881A62}" srcOrd="0" destOrd="0" presId="urn:microsoft.com/office/officeart/2008/layout/VerticalCurvedList"/>
    <dgm:cxn modelId="{A460BCD1-5AE2-4810-A9CF-9FC0C4EBD0EC}" type="presParOf" srcId="{EB59A96A-CE84-462F-9493-155F11881A62}" destId="{054915B1-085A-4ADC-B653-10081DCD0EA9}" srcOrd="0" destOrd="0" presId="urn:microsoft.com/office/officeart/2008/layout/VerticalCurvedList"/>
    <dgm:cxn modelId="{F35A38B8-8994-411F-9CA6-387E5EEE0F32}" type="presParOf" srcId="{EB59A96A-CE84-462F-9493-155F11881A62}" destId="{A5CCEC8E-9174-4C7D-B544-BBD17FE54CB3}" srcOrd="1" destOrd="0" presId="urn:microsoft.com/office/officeart/2008/layout/VerticalCurvedList"/>
    <dgm:cxn modelId="{B61BA2DE-4DB5-4B62-A187-005CE4FB745A}" type="presParOf" srcId="{EB59A96A-CE84-462F-9493-155F11881A62}" destId="{E0118591-8FE2-4AB8-B63F-2FA777571D0E}" srcOrd="2" destOrd="0" presId="urn:microsoft.com/office/officeart/2008/layout/VerticalCurvedList"/>
    <dgm:cxn modelId="{73B97898-8E25-469C-B330-1964F7A4C864}" type="presParOf" srcId="{EB59A96A-CE84-462F-9493-155F11881A62}" destId="{B54BF56E-FF7C-462B-BDEF-94A9ECD23A96}" srcOrd="3" destOrd="0" presId="urn:microsoft.com/office/officeart/2008/layout/VerticalCurvedList"/>
    <dgm:cxn modelId="{23B2151E-5D6D-41CF-8750-55271BA89C65}" type="presParOf" srcId="{E71FBC44-5B84-4635-AB49-C5691CF606A6}" destId="{80334F07-121B-40EE-9400-5E253723EAD5}" srcOrd="1" destOrd="0" presId="urn:microsoft.com/office/officeart/2008/layout/VerticalCurvedList"/>
    <dgm:cxn modelId="{65756408-B8FB-4994-AF85-BBCD33B13E72}" type="presParOf" srcId="{E71FBC44-5B84-4635-AB49-C5691CF606A6}" destId="{02E156C6-3C5B-4C75-AD35-1A7F7398D99E}" srcOrd="2" destOrd="0" presId="urn:microsoft.com/office/officeart/2008/layout/VerticalCurvedList"/>
    <dgm:cxn modelId="{1E107579-4C09-4B63-94C2-C08D2F6DD1B0}" type="presParOf" srcId="{02E156C6-3C5B-4C75-AD35-1A7F7398D99E}" destId="{C69DE25E-0FEB-4762-8745-9E19317BA790}" srcOrd="0" destOrd="0" presId="urn:microsoft.com/office/officeart/2008/layout/VerticalCurvedList"/>
    <dgm:cxn modelId="{F04AAA52-FDD1-42F2-9D2C-52ED3F5DBDE4}" type="presParOf" srcId="{E71FBC44-5B84-4635-AB49-C5691CF606A6}" destId="{6E9ACDEA-2479-43A3-BC50-5E8DC199105E}" srcOrd="3" destOrd="0" presId="urn:microsoft.com/office/officeart/2008/layout/VerticalCurvedList"/>
    <dgm:cxn modelId="{D4DFE2D9-AB41-4EF8-A849-168452A94BBC}" type="presParOf" srcId="{E71FBC44-5B84-4635-AB49-C5691CF606A6}" destId="{F77992BE-49C0-44EF-9EB0-F801267BCF54}" srcOrd="4" destOrd="0" presId="urn:microsoft.com/office/officeart/2008/layout/VerticalCurvedList"/>
    <dgm:cxn modelId="{5DD5DEF9-58C2-4AC2-9C73-C4F3134ED727}" type="presParOf" srcId="{F77992BE-49C0-44EF-9EB0-F801267BCF54}" destId="{2735700C-DFC4-47C9-BFDA-A56DEE3AEDB8}" srcOrd="0" destOrd="0" presId="urn:microsoft.com/office/officeart/2008/layout/VerticalCurvedList"/>
    <dgm:cxn modelId="{7D479D9C-191D-45EB-980B-BB6C3619470A}" type="presParOf" srcId="{E71FBC44-5B84-4635-AB49-C5691CF606A6}" destId="{602E4294-5230-4DC9-A478-6B826AA3E572}" srcOrd="5" destOrd="0" presId="urn:microsoft.com/office/officeart/2008/layout/VerticalCurvedList"/>
    <dgm:cxn modelId="{8C2005F4-F3A0-47ED-B6AC-A0986E94AEBC}" type="presParOf" srcId="{E71FBC44-5B84-4635-AB49-C5691CF606A6}" destId="{05B2EA5A-0A0B-4C0F-A8E4-482B448C2C74}" srcOrd="6" destOrd="0" presId="urn:microsoft.com/office/officeart/2008/layout/VerticalCurvedList"/>
    <dgm:cxn modelId="{A156549E-07CD-47EB-840F-2E5B2C70A915}" type="presParOf" srcId="{05B2EA5A-0A0B-4C0F-A8E4-482B448C2C74}" destId="{E69F6C4C-B70F-43EC-997F-442A2DCD9652}" srcOrd="0" destOrd="0" presId="urn:microsoft.com/office/officeart/2008/layout/VerticalCurvedList"/>
    <dgm:cxn modelId="{48FD987B-4AD2-472C-AC19-7BEED05D8BCB}" type="presParOf" srcId="{E71FBC44-5B84-4635-AB49-C5691CF606A6}" destId="{F1A77A98-C056-4C94-AAAA-085724BCCFA7}" srcOrd="7" destOrd="0" presId="urn:microsoft.com/office/officeart/2008/layout/VerticalCurvedList"/>
    <dgm:cxn modelId="{8BDD9E84-0E94-4BFF-A445-2BF21167D375}" type="presParOf" srcId="{E71FBC44-5B84-4635-AB49-C5691CF606A6}" destId="{8CA85A53-049C-4608-9E46-FC2BE1B1A451}" srcOrd="8" destOrd="0" presId="urn:microsoft.com/office/officeart/2008/layout/VerticalCurvedList"/>
    <dgm:cxn modelId="{54ECF87E-92A3-4CBF-BFC1-BC2F5A08241F}" type="presParOf" srcId="{8CA85A53-049C-4608-9E46-FC2BE1B1A451}" destId="{2BC7BD0A-650B-42E8-899B-065889F4A25D}" srcOrd="0" destOrd="0" presId="urn:microsoft.com/office/officeart/2008/layout/VerticalCurvedList"/>
    <dgm:cxn modelId="{09555F82-61BF-4AD1-B5EA-EB3802FD643A}" type="presParOf" srcId="{E71FBC44-5B84-4635-AB49-C5691CF606A6}" destId="{039B388F-C082-4B3D-BDF5-570C6874B03D}" srcOrd="9" destOrd="0" presId="urn:microsoft.com/office/officeart/2008/layout/VerticalCurvedList"/>
    <dgm:cxn modelId="{ACD02B46-A0CB-4B6C-9F8E-B4ADB41051D6}" type="presParOf" srcId="{E71FBC44-5B84-4635-AB49-C5691CF606A6}" destId="{F87EB766-94BE-499C-BFB5-399A57B3BDEF}" srcOrd="10" destOrd="0" presId="urn:microsoft.com/office/officeart/2008/layout/VerticalCurvedList"/>
    <dgm:cxn modelId="{B187333D-4637-4B12-982C-E3B0F41D3E9E}" type="presParOf" srcId="{F87EB766-94BE-499C-BFB5-399A57B3BDEF}" destId="{BC59C54A-67F5-47AE-9AC0-3149B2F58E7B}" srcOrd="0" destOrd="0" presId="urn:microsoft.com/office/officeart/2008/layout/VerticalCurvedList"/>
    <dgm:cxn modelId="{D3BF2668-7852-4E4C-B3C4-FA7BA248CBF4}" type="presParOf" srcId="{E71FBC44-5B84-4635-AB49-C5691CF606A6}" destId="{DB3EB870-71CF-44C1-9B59-2164413F01CA}" srcOrd="11" destOrd="0" presId="urn:microsoft.com/office/officeart/2008/layout/VerticalCurvedList"/>
    <dgm:cxn modelId="{AFCB9F78-AC39-49A0-93AB-AF484A972853}" type="presParOf" srcId="{E71FBC44-5B84-4635-AB49-C5691CF606A6}" destId="{AC0E20B2-32B3-44B8-A19E-D3266C696234}" srcOrd="12" destOrd="0" presId="urn:microsoft.com/office/officeart/2008/layout/VerticalCurvedList"/>
    <dgm:cxn modelId="{D67EDD80-C748-43A2-91B8-171BAF5DB8DD}" type="presParOf" srcId="{AC0E20B2-32B3-44B8-A19E-D3266C696234}" destId="{18E36C54-3955-40DF-B5A1-8453BDB07FD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BAF300-AC06-4D3D-9CAE-E82981004209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2A4497-CBA4-4FD9-971A-44BE8864ECEC}">
      <dgm:prSet/>
      <dgm:spPr/>
      <dgm:t>
        <a:bodyPr/>
        <a:lstStyle/>
        <a:p>
          <a:pPr rtl="0"/>
          <a:r>
            <a:rPr lang="en-US" dirty="0"/>
            <a:t>Agricultural (farm) products</a:t>
          </a:r>
        </a:p>
      </dgm:t>
    </dgm:pt>
    <dgm:pt modelId="{DD6FE3AE-8B44-4602-B63C-3966807021FB}" type="parTrans" cxnId="{C81FF306-60C4-4A87-B6C4-AAA4E0A33883}">
      <dgm:prSet/>
      <dgm:spPr/>
      <dgm:t>
        <a:bodyPr/>
        <a:lstStyle/>
        <a:p>
          <a:endParaRPr lang="en-US"/>
        </a:p>
      </dgm:t>
    </dgm:pt>
    <dgm:pt modelId="{D28D0D91-33FE-48EA-94A3-C804BB77C593}" type="sibTrans" cxnId="{C81FF306-60C4-4A87-B6C4-AAA4E0A33883}">
      <dgm:prSet/>
      <dgm:spPr/>
      <dgm:t>
        <a:bodyPr/>
        <a:lstStyle/>
        <a:p>
          <a:endParaRPr lang="en-US"/>
        </a:p>
      </dgm:t>
    </dgm:pt>
    <dgm:pt modelId="{296B2DFC-0507-47C6-8561-2A09B4D1DD9A}">
      <dgm:prSet/>
      <dgm:spPr/>
      <dgm:t>
        <a:bodyPr/>
        <a:lstStyle/>
        <a:p>
          <a:pPr rtl="0"/>
          <a:r>
            <a:rPr lang="en-US" dirty="0"/>
            <a:t>Mining products</a:t>
          </a:r>
        </a:p>
      </dgm:t>
    </dgm:pt>
    <dgm:pt modelId="{9F71AAEA-4C97-40A5-8388-587A5E206877}" type="parTrans" cxnId="{30958DC5-7E2E-40E9-A60C-3C9FDB2E25EB}">
      <dgm:prSet/>
      <dgm:spPr/>
      <dgm:t>
        <a:bodyPr/>
        <a:lstStyle/>
        <a:p>
          <a:endParaRPr lang="en-US"/>
        </a:p>
      </dgm:t>
    </dgm:pt>
    <dgm:pt modelId="{009B4545-7207-4780-BB1D-49FA47822E83}" type="sibTrans" cxnId="{30958DC5-7E2E-40E9-A60C-3C9FDB2E25EB}">
      <dgm:prSet/>
      <dgm:spPr/>
      <dgm:t>
        <a:bodyPr/>
        <a:lstStyle/>
        <a:p>
          <a:endParaRPr lang="en-US"/>
        </a:p>
      </dgm:t>
    </dgm:pt>
    <dgm:pt modelId="{F127953E-4C4E-4272-9875-EFAA7F98C4CB}">
      <dgm:prSet/>
      <dgm:spPr/>
      <dgm:t>
        <a:bodyPr/>
        <a:lstStyle/>
        <a:p>
          <a:pPr rtl="0"/>
          <a:r>
            <a:rPr lang="en-US" dirty="0"/>
            <a:t>Manufactured goods</a:t>
          </a:r>
        </a:p>
      </dgm:t>
    </dgm:pt>
    <dgm:pt modelId="{73CD4170-5E06-430B-B2C3-495980CD17F6}" type="parTrans" cxnId="{6ACC0C16-75E4-4602-A2F0-C40EC7F2C161}">
      <dgm:prSet/>
      <dgm:spPr/>
      <dgm:t>
        <a:bodyPr/>
        <a:lstStyle/>
        <a:p>
          <a:endParaRPr lang="en-US"/>
        </a:p>
      </dgm:t>
    </dgm:pt>
    <dgm:pt modelId="{5D016D01-5F90-4240-B2D8-0EE301445A29}" type="sibTrans" cxnId="{6ACC0C16-75E4-4602-A2F0-C40EC7F2C161}">
      <dgm:prSet/>
      <dgm:spPr/>
      <dgm:t>
        <a:bodyPr/>
        <a:lstStyle/>
        <a:p>
          <a:endParaRPr lang="en-US"/>
        </a:p>
      </dgm:t>
    </dgm:pt>
    <dgm:pt modelId="{0CDA6842-FCB7-4C22-816A-C44203808334}">
      <dgm:prSet/>
      <dgm:spPr/>
      <dgm:t>
        <a:bodyPr/>
        <a:lstStyle/>
        <a:p>
          <a:pPr rtl="0"/>
          <a:r>
            <a:rPr lang="en-US" dirty="0"/>
            <a:t>Chief products of the state include</a:t>
          </a:r>
        </a:p>
      </dgm:t>
      <dgm:extLst>
        <a:ext uri="{E40237B7-FDA0-4F09-8148-C483321AD2D9}">
          <dgm14:cNvPr xmlns:dgm14="http://schemas.microsoft.com/office/drawing/2010/diagram" id="0" name="" title="Title with bulleted list underneath"/>
        </a:ext>
      </dgm:extLst>
    </dgm:pt>
    <dgm:pt modelId="{989F1D76-BAEE-4106-8AC9-66D0C43C99C6}" type="sibTrans" cxnId="{254B5805-2C24-456A-911C-9F330D69D2B0}">
      <dgm:prSet/>
      <dgm:spPr/>
      <dgm:t>
        <a:bodyPr/>
        <a:lstStyle/>
        <a:p>
          <a:endParaRPr lang="en-US"/>
        </a:p>
      </dgm:t>
    </dgm:pt>
    <dgm:pt modelId="{3DF4A463-D3C0-4EDF-8A6E-0AC3A8DD7E26}" type="parTrans" cxnId="{254B5805-2C24-456A-911C-9F330D69D2B0}">
      <dgm:prSet/>
      <dgm:spPr/>
      <dgm:t>
        <a:bodyPr/>
        <a:lstStyle/>
        <a:p>
          <a:endParaRPr lang="en-US"/>
        </a:p>
      </dgm:t>
    </dgm:pt>
    <dgm:pt modelId="{CC42C072-2961-4AAB-8E15-5F50422F349B}" type="pres">
      <dgm:prSet presAssocID="{C5BAF300-AC06-4D3D-9CAE-E82981004209}" presName="Name0" presStyleCnt="0">
        <dgm:presLayoutVars>
          <dgm:dir/>
          <dgm:resizeHandles val="exact"/>
        </dgm:presLayoutVars>
      </dgm:prSet>
      <dgm:spPr/>
    </dgm:pt>
    <dgm:pt modelId="{5D5176F3-D6ED-4144-97FE-FABA51C5AC3A}" type="pres">
      <dgm:prSet presAssocID="{0CDA6842-FCB7-4C22-816A-C44203808334}" presName="composite" presStyleCnt="0"/>
      <dgm:spPr/>
    </dgm:pt>
    <dgm:pt modelId="{EC1C71B2-7B22-4D13-8CBC-07C1829E458E}" type="pres">
      <dgm:prSet presAssocID="{0CDA6842-FCB7-4C22-816A-C44203808334}" presName="bgChev" presStyleLbl="node1" presStyleIdx="0" presStyleCnt="1"/>
      <dgm:spPr/>
      <dgm:extLst>
        <a:ext uri="{E40237B7-FDA0-4F09-8148-C483321AD2D9}">
          <dgm14:cNvPr xmlns:dgm14="http://schemas.microsoft.com/office/drawing/2010/diagram" id="0" name="" title="Chevron Accent Process arrow pointing right"/>
        </a:ext>
      </dgm:extLst>
    </dgm:pt>
    <dgm:pt modelId="{E2D70CFC-B49B-4F36-8F37-0E49D868A0B1}" type="pres">
      <dgm:prSet presAssocID="{0CDA6842-FCB7-4C22-816A-C44203808334}" presName="txNode" presStyleLbl="fgAcc1" presStyleIdx="0" presStyleCnt="1">
        <dgm:presLayoutVars>
          <dgm:bulletEnabled val="1"/>
        </dgm:presLayoutVars>
      </dgm:prSet>
      <dgm:spPr/>
    </dgm:pt>
  </dgm:ptLst>
  <dgm:cxnLst>
    <dgm:cxn modelId="{254B5805-2C24-456A-911C-9F330D69D2B0}" srcId="{C5BAF300-AC06-4D3D-9CAE-E82981004209}" destId="{0CDA6842-FCB7-4C22-816A-C44203808334}" srcOrd="0" destOrd="0" parTransId="{3DF4A463-D3C0-4EDF-8A6E-0AC3A8DD7E26}" sibTransId="{989F1D76-BAEE-4106-8AC9-66D0C43C99C6}"/>
    <dgm:cxn modelId="{C81FF306-60C4-4A87-B6C4-AAA4E0A33883}" srcId="{0CDA6842-FCB7-4C22-816A-C44203808334}" destId="{9C2A4497-CBA4-4FD9-971A-44BE8864ECEC}" srcOrd="0" destOrd="0" parTransId="{DD6FE3AE-8B44-4602-B63C-3966807021FB}" sibTransId="{D28D0D91-33FE-48EA-94A3-C804BB77C593}"/>
    <dgm:cxn modelId="{6ACC0C16-75E4-4602-A2F0-C40EC7F2C161}" srcId="{0CDA6842-FCB7-4C22-816A-C44203808334}" destId="{F127953E-4C4E-4272-9875-EFAA7F98C4CB}" srcOrd="2" destOrd="0" parTransId="{73CD4170-5E06-430B-B2C3-495980CD17F6}" sibTransId="{5D016D01-5F90-4240-B2D8-0EE301445A29}"/>
    <dgm:cxn modelId="{993FE048-2E0D-497B-B67A-CC77A2BAE061}" type="presOf" srcId="{F127953E-4C4E-4272-9875-EFAA7F98C4CB}" destId="{E2D70CFC-B49B-4F36-8F37-0E49D868A0B1}" srcOrd="0" destOrd="3" presId="urn:microsoft.com/office/officeart/2005/8/layout/chevronAccent+Icon"/>
    <dgm:cxn modelId="{75EFB17A-5997-4E5A-8E57-D40E6D5F7987}" type="presOf" srcId="{C5BAF300-AC06-4D3D-9CAE-E82981004209}" destId="{CC42C072-2961-4AAB-8E15-5F50422F349B}" srcOrd="0" destOrd="0" presId="urn:microsoft.com/office/officeart/2005/8/layout/chevronAccent+Icon"/>
    <dgm:cxn modelId="{1D20A1B3-B425-461A-9FF1-4C5550ACAC48}" type="presOf" srcId="{9C2A4497-CBA4-4FD9-971A-44BE8864ECEC}" destId="{E2D70CFC-B49B-4F36-8F37-0E49D868A0B1}" srcOrd="0" destOrd="1" presId="urn:microsoft.com/office/officeart/2005/8/layout/chevronAccent+Icon"/>
    <dgm:cxn modelId="{2B0C69B5-9C44-458A-AA1E-EB52FE31DEC2}" type="presOf" srcId="{0CDA6842-FCB7-4C22-816A-C44203808334}" destId="{E2D70CFC-B49B-4F36-8F37-0E49D868A0B1}" srcOrd="0" destOrd="0" presId="urn:microsoft.com/office/officeart/2005/8/layout/chevronAccent+Icon"/>
    <dgm:cxn modelId="{18C49FBC-AAA4-4E57-ACE6-61E72E795136}" type="presOf" srcId="{296B2DFC-0507-47C6-8561-2A09B4D1DD9A}" destId="{E2D70CFC-B49B-4F36-8F37-0E49D868A0B1}" srcOrd="0" destOrd="2" presId="urn:microsoft.com/office/officeart/2005/8/layout/chevronAccent+Icon"/>
    <dgm:cxn modelId="{30958DC5-7E2E-40E9-A60C-3C9FDB2E25EB}" srcId="{0CDA6842-FCB7-4C22-816A-C44203808334}" destId="{296B2DFC-0507-47C6-8561-2A09B4D1DD9A}" srcOrd="1" destOrd="0" parTransId="{9F71AAEA-4C97-40A5-8388-587A5E206877}" sibTransId="{009B4545-7207-4780-BB1D-49FA47822E83}"/>
    <dgm:cxn modelId="{943A2032-B9F2-4B49-AFA1-BFDFCD0E320A}" type="presParOf" srcId="{CC42C072-2961-4AAB-8E15-5F50422F349B}" destId="{5D5176F3-D6ED-4144-97FE-FABA51C5AC3A}" srcOrd="0" destOrd="0" presId="urn:microsoft.com/office/officeart/2005/8/layout/chevronAccent+Icon"/>
    <dgm:cxn modelId="{2E2827D1-422E-466F-9328-D96D426B63BF}" type="presParOf" srcId="{5D5176F3-D6ED-4144-97FE-FABA51C5AC3A}" destId="{EC1C71B2-7B22-4D13-8CBC-07C1829E458E}" srcOrd="0" destOrd="0" presId="urn:microsoft.com/office/officeart/2005/8/layout/chevronAccent+Icon"/>
    <dgm:cxn modelId="{C4AB3A2B-001C-486E-9F9A-81A43E904072}" type="presParOf" srcId="{5D5176F3-D6ED-4144-97FE-FABA51C5AC3A}" destId="{E2D70CFC-B49B-4F36-8F37-0E49D868A0B1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EFC57E-5291-43F5-B333-2C30F01FFEC5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30BFAE-05E2-4A19-B66A-44ACF717D8AA}">
      <dgm:prSet/>
      <dgm:spPr/>
      <dgm:t>
        <a:bodyPr/>
        <a:lstStyle/>
        <a:p>
          <a:pPr rtl="0"/>
          <a:r>
            <a:rPr lang="en-US" dirty="0"/>
            <a:t>The average high temperature in July is</a:t>
          </a:r>
        </a:p>
      </dgm:t>
      <dgm:extLst>
        <a:ext uri="{E40237B7-FDA0-4F09-8148-C483321AD2D9}">
          <dgm14:cNvPr xmlns:dgm14="http://schemas.microsoft.com/office/drawing/2010/diagram" id="0" name="" title="Title 1"/>
        </a:ext>
      </dgm:extLst>
    </dgm:pt>
    <dgm:pt modelId="{27BB6EAD-E382-4BD2-ACFF-8D37395B5A9C}" type="parTrans" cxnId="{5A94E0AF-9A91-4A15-9634-6F66F74A868F}">
      <dgm:prSet/>
      <dgm:spPr/>
      <dgm:t>
        <a:bodyPr/>
        <a:lstStyle/>
        <a:p>
          <a:endParaRPr lang="en-US"/>
        </a:p>
      </dgm:t>
    </dgm:pt>
    <dgm:pt modelId="{54FD4BAF-77AA-4022-8F43-1CD4622AF35E}" type="sibTrans" cxnId="{5A94E0AF-9A91-4A15-9634-6F66F74A868F}">
      <dgm:prSet/>
      <dgm:spPr/>
      <dgm:t>
        <a:bodyPr/>
        <a:lstStyle/>
        <a:p>
          <a:endParaRPr lang="en-US"/>
        </a:p>
      </dgm:t>
    </dgm:pt>
    <dgm:pt modelId="{24C6191E-623D-4B51-9C11-F05B11C8A368}">
      <dgm:prSet/>
      <dgm:spPr/>
      <dgm:t>
        <a:bodyPr/>
        <a:lstStyle/>
        <a:p>
          <a:pPr rtl="0"/>
          <a:r>
            <a:rPr lang="en-US" dirty="0"/>
            <a:t>The average high temperature in January is</a:t>
          </a:r>
        </a:p>
      </dgm:t>
      <dgm:extLst>
        <a:ext uri="{E40237B7-FDA0-4F09-8148-C483321AD2D9}">
          <dgm14:cNvPr xmlns:dgm14="http://schemas.microsoft.com/office/drawing/2010/diagram" id="0" name="" title="Title 2"/>
        </a:ext>
      </dgm:extLst>
    </dgm:pt>
    <dgm:pt modelId="{813F233F-A417-421C-B8D9-94033F6F46E3}" type="parTrans" cxnId="{412FA715-E08A-44D5-9175-D37EB4CA4142}">
      <dgm:prSet/>
      <dgm:spPr/>
      <dgm:t>
        <a:bodyPr/>
        <a:lstStyle/>
        <a:p>
          <a:endParaRPr lang="en-US"/>
        </a:p>
      </dgm:t>
    </dgm:pt>
    <dgm:pt modelId="{BE01C6CC-5545-4339-BBA2-87F871C940D6}" type="sibTrans" cxnId="{412FA715-E08A-44D5-9175-D37EB4CA4142}">
      <dgm:prSet/>
      <dgm:spPr/>
      <dgm:t>
        <a:bodyPr/>
        <a:lstStyle/>
        <a:p>
          <a:endParaRPr lang="en-US"/>
        </a:p>
      </dgm:t>
    </dgm:pt>
    <dgm:pt modelId="{EF2BED68-FAE7-4DCB-ACF7-434F977EE775}">
      <dgm:prSet/>
      <dgm:spPr/>
      <dgm:t>
        <a:bodyPr/>
        <a:lstStyle/>
        <a:p>
          <a:pPr rtl="0"/>
          <a:r>
            <a:rPr lang="en-US" dirty="0"/>
            <a:t>The average yearly precipitation is</a:t>
          </a:r>
        </a:p>
      </dgm:t>
      <dgm:extLst>
        <a:ext uri="{E40237B7-FDA0-4F09-8148-C483321AD2D9}">
          <dgm14:cNvPr xmlns:dgm14="http://schemas.microsoft.com/office/drawing/2010/diagram" id="0" name="" title="Title 3"/>
        </a:ext>
      </dgm:extLst>
    </dgm:pt>
    <dgm:pt modelId="{0EA9AFCD-FD5B-44F3-94F1-E527E411F188}" type="parTrans" cxnId="{97F0B871-93EF-4221-94E0-233DB74B638C}">
      <dgm:prSet/>
      <dgm:spPr/>
      <dgm:t>
        <a:bodyPr/>
        <a:lstStyle/>
        <a:p>
          <a:endParaRPr lang="en-US"/>
        </a:p>
      </dgm:t>
    </dgm:pt>
    <dgm:pt modelId="{1B64A80F-0998-4AFD-AAB2-DB0853A15EC4}" type="sibTrans" cxnId="{97F0B871-93EF-4221-94E0-233DB74B638C}">
      <dgm:prSet/>
      <dgm:spPr/>
      <dgm:t>
        <a:bodyPr/>
        <a:lstStyle/>
        <a:p>
          <a:endParaRPr lang="en-US"/>
        </a:p>
      </dgm:t>
    </dgm:pt>
    <dgm:pt modelId="{889B6728-DF62-4BE0-A4FD-C34B3E3B9C43}">
      <dgm:prSet/>
      <dgm:spPr/>
      <dgm:t>
        <a:bodyPr/>
        <a:lstStyle/>
        <a:p>
          <a:pPr rtl="0"/>
          <a:r>
            <a:rPr lang="en-US" dirty="0"/>
            <a:t>Temperature</a:t>
          </a:r>
        </a:p>
      </dgm:t>
      <dgm:extLst>
        <a:ext uri="{E40237B7-FDA0-4F09-8148-C483321AD2D9}">
          <dgm14:cNvPr xmlns:dgm14="http://schemas.microsoft.com/office/drawing/2010/diagram" id="0" name="" title="Bulleted list 1"/>
        </a:ext>
      </dgm:extLst>
    </dgm:pt>
    <dgm:pt modelId="{51F72415-AD3B-4E5A-8FBB-74FD8FFEE86F}" type="parTrans" cxnId="{9618998B-BC4C-4FC9-A547-F2DACCFB90FE}">
      <dgm:prSet/>
      <dgm:spPr/>
      <dgm:t>
        <a:bodyPr/>
        <a:lstStyle/>
        <a:p>
          <a:endParaRPr lang="en-US"/>
        </a:p>
      </dgm:t>
    </dgm:pt>
    <dgm:pt modelId="{B55226DE-F5BF-4D7C-9231-93ACD1FE82FA}" type="sibTrans" cxnId="{9618998B-BC4C-4FC9-A547-F2DACCFB90FE}">
      <dgm:prSet/>
      <dgm:spPr/>
      <dgm:t>
        <a:bodyPr/>
        <a:lstStyle/>
        <a:p>
          <a:endParaRPr lang="en-US"/>
        </a:p>
      </dgm:t>
    </dgm:pt>
    <dgm:pt modelId="{9C112BC3-907D-4E16-8F08-0B3C0E054317}">
      <dgm:prSet/>
      <dgm:spPr/>
      <dgm:t>
        <a:bodyPr/>
        <a:lstStyle/>
        <a:p>
          <a:pPr rtl="0"/>
          <a:r>
            <a:rPr lang="en-US" dirty="0"/>
            <a:t>Temperature</a:t>
          </a:r>
        </a:p>
      </dgm:t>
      <dgm:extLst>
        <a:ext uri="{E40237B7-FDA0-4F09-8148-C483321AD2D9}">
          <dgm14:cNvPr xmlns:dgm14="http://schemas.microsoft.com/office/drawing/2010/diagram" id="0" name="" title="Bulleted list 2"/>
        </a:ext>
      </dgm:extLst>
    </dgm:pt>
    <dgm:pt modelId="{67E612F0-358D-469E-9455-581D84CE26BC}" type="parTrans" cxnId="{22021B02-5AF4-4196-BD26-7776A80779A2}">
      <dgm:prSet/>
      <dgm:spPr/>
      <dgm:t>
        <a:bodyPr/>
        <a:lstStyle/>
        <a:p>
          <a:endParaRPr lang="en-US"/>
        </a:p>
      </dgm:t>
    </dgm:pt>
    <dgm:pt modelId="{5D85F6B5-59C4-4D74-ADD3-7294F2093D97}" type="sibTrans" cxnId="{22021B02-5AF4-4196-BD26-7776A80779A2}">
      <dgm:prSet/>
      <dgm:spPr/>
      <dgm:t>
        <a:bodyPr/>
        <a:lstStyle/>
        <a:p>
          <a:endParaRPr lang="en-US"/>
        </a:p>
      </dgm:t>
    </dgm:pt>
    <dgm:pt modelId="{0CF81487-54C3-4977-A93C-FC82A3346205}">
      <dgm:prSet/>
      <dgm:spPr/>
      <dgm:t>
        <a:bodyPr/>
        <a:lstStyle/>
        <a:p>
          <a:pPr rtl="0"/>
          <a:r>
            <a:rPr lang="en-US" dirty="0"/>
            <a:t>Precipitation</a:t>
          </a:r>
        </a:p>
      </dgm:t>
      <dgm:extLst>
        <a:ext uri="{E40237B7-FDA0-4F09-8148-C483321AD2D9}">
          <dgm14:cNvPr xmlns:dgm14="http://schemas.microsoft.com/office/drawing/2010/diagram" id="0" name="" title="Bulleted list 3"/>
        </a:ext>
      </dgm:extLst>
    </dgm:pt>
    <dgm:pt modelId="{0C9E60E3-64B1-427D-9590-B3E98085686C}" type="parTrans" cxnId="{F4100A7B-C368-41E6-8068-2590C2FA2498}">
      <dgm:prSet/>
      <dgm:spPr/>
      <dgm:t>
        <a:bodyPr/>
        <a:lstStyle/>
        <a:p>
          <a:endParaRPr lang="en-US"/>
        </a:p>
      </dgm:t>
    </dgm:pt>
    <dgm:pt modelId="{055A34D3-9802-413D-8DD9-4C41AB21F41D}" type="sibTrans" cxnId="{F4100A7B-C368-41E6-8068-2590C2FA2498}">
      <dgm:prSet/>
      <dgm:spPr/>
      <dgm:t>
        <a:bodyPr/>
        <a:lstStyle/>
        <a:p>
          <a:endParaRPr lang="en-US"/>
        </a:p>
      </dgm:t>
    </dgm:pt>
    <dgm:pt modelId="{BC8FEE43-17C1-4F74-92B4-8AD11BC041EC}" type="pres">
      <dgm:prSet presAssocID="{0DEFC57E-5291-43F5-B333-2C30F01FFEC5}" presName="Name0" presStyleCnt="0">
        <dgm:presLayoutVars>
          <dgm:dir/>
          <dgm:animLvl val="lvl"/>
          <dgm:resizeHandles val="exact"/>
        </dgm:presLayoutVars>
      </dgm:prSet>
      <dgm:spPr/>
    </dgm:pt>
    <dgm:pt modelId="{C566AE4F-CCA0-450C-B1FC-5FF0D7A19BE1}" type="pres">
      <dgm:prSet presAssocID="{C530BFAE-05E2-4A19-B66A-44ACF717D8AA}" presName="composite" presStyleCnt="0"/>
      <dgm:spPr/>
    </dgm:pt>
    <dgm:pt modelId="{139DBA5C-D9F4-48E0-8416-8076F3E55EE4}" type="pres">
      <dgm:prSet presAssocID="{C530BFAE-05E2-4A19-B66A-44ACF717D8A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FE0F9E6-36C2-44B6-9732-B52EDD3F4358}" type="pres">
      <dgm:prSet presAssocID="{C530BFAE-05E2-4A19-B66A-44ACF717D8AA}" presName="desTx" presStyleLbl="alignAccFollowNode1" presStyleIdx="0" presStyleCnt="3">
        <dgm:presLayoutVars>
          <dgm:bulletEnabled val="1"/>
        </dgm:presLayoutVars>
      </dgm:prSet>
      <dgm:spPr/>
    </dgm:pt>
    <dgm:pt modelId="{4FD622A6-36C0-460A-95B3-EBA5BB012A80}" type="pres">
      <dgm:prSet presAssocID="{54FD4BAF-77AA-4022-8F43-1CD4622AF35E}" presName="space" presStyleCnt="0"/>
      <dgm:spPr/>
    </dgm:pt>
    <dgm:pt modelId="{B473BD90-F765-4D90-BEDF-411E3058B1AE}" type="pres">
      <dgm:prSet presAssocID="{24C6191E-623D-4B51-9C11-F05B11C8A368}" presName="composite" presStyleCnt="0"/>
      <dgm:spPr/>
    </dgm:pt>
    <dgm:pt modelId="{C4AE1A9B-48B0-46B4-9660-83FE135A85D3}" type="pres">
      <dgm:prSet presAssocID="{24C6191E-623D-4B51-9C11-F05B11C8A36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AF673C5-6FF2-4B1C-81E7-08F19B571D31}" type="pres">
      <dgm:prSet presAssocID="{24C6191E-623D-4B51-9C11-F05B11C8A368}" presName="desTx" presStyleLbl="alignAccFollowNode1" presStyleIdx="1" presStyleCnt="3">
        <dgm:presLayoutVars>
          <dgm:bulletEnabled val="1"/>
        </dgm:presLayoutVars>
      </dgm:prSet>
      <dgm:spPr/>
    </dgm:pt>
    <dgm:pt modelId="{4372F5C2-1589-43FB-B912-7A5B2724882E}" type="pres">
      <dgm:prSet presAssocID="{BE01C6CC-5545-4339-BBA2-87F871C940D6}" presName="space" presStyleCnt="0"/>
      <dgm:spPr/>
    </dgm:pt>
    <dgm:pt modelId="{D9BB76FC-42DD-42EF-AFB6-8D3E53F0F33B}" type="pres">
      <dgm:prSet presAssocID="{EF2BED68-FAE7-4DCB-ACF7-434F977EE775}" presName="composite" presStyleCnt="0"/>
      <dgm:spPr/>
    </dgm:pt>
    <dgm:pt modelId="{8C67175E-7367-487B-BA20-F5B67D28E06D}" type="pres">
      <dgm:prSet presAssocID="{EF2BED68-FAE7-4DCB-ACF7-434F977EE77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E11140A-FC24-4FB9-BF12-1A6F843A699C}" type="pres">
      <dgm:prSet presAssocID="{EF2BED68-FAE7-4DCB-ACF7-434F977EE77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0305201-0DE6-49F9-96A7-AAB2305AA157}" type="presOf" srcId="{EF2BED68-FAE7-4DCB-ACF7-434F977EE775}" destId="{8C67175E-7367-487B-BA20-F5B67D28E06D}" srcOrd="0" destOrd="0" presId="urn:microsoft.com/office/officeart/2005/8/layout/hList1"/>
    <dgm:cxn modelId="{22021B02-5AF4-4196-BD26-7776A80779A2}" srcId="{24C6191E-623D-4B51-9C11-F05B11C8A368}" destId="{9C112BC3-907D-4E16-8F08-0B3C0E054317}" srcOrd="0" destOrd="0" parTransId="{67E612F0-358D-469E-9455-581D84CE26BC}" sibTransId="{5D85F6B5-59C4-4D74-ADD3-7294F2093D97}"/>
    <dgm:cxn modelId="{412FA715-E08A-44D5-9175-D37EB4CA4142}" srcId="{0DEFC57E-5291-43F5-B333-2C30F01FFEC5}" destId="{24C6191E-623D-4B51-9C11-F05B11C8A368}" srcOrd="1" destOrd="0" parTransId="{813F233F-A417-421C-B8D9-94033F6F46E3}" sibTransId="{BE01C6CC-5545-4339-BBA2-87F871C940D6}"/>
    <dgm:cxn modelId="{7E49FC17-B77B-4638-8C07-02C318E5F359}" type="presOf" srcId="{C530BFAE-05E2-4A19-B66A-44ACF717D8AA}" destId="{139DBA5C-D9F4-48E0-8416-8076F3E55EE4}" srcOrd="0" destOrd="0" presId="urn:microsoft.com/office/officeart/2005/8/layout/hList1"/>
    <dgm:cxn modelId="{0090B335-AC5F-456E-B3E0-740385CD0A6F}" type="presOf" srcId="{24C6191E-623D-4B51-9C11-F05B11C8A368}" destId="{C4AE1A9B-48B0-46B4-9660-83FE135A85D3}" srcOrd="0" destOrd="0" presId="urn:microsoft.com/office/officeart/2005/8/layout/hList1"/>
    <dgm:cxn modelId="{97F0B871-93EF-4221-94E0-233DB74B638C}" srcId="{0DEFC57E-5291-43F5-B333-2C30F01FFEC5}" destId="{EF2BED68-FAE7-4DCB-ACF7-434F977EE775}" srcOrd="2" destOrd="0" parTransId="{0EA9AFCD-FD5B-44F3-94F1-E527E411F188}" sibTransId="{1B64A80F-0998-4AFD-AAB2-DB0853A15EC4}"/>
    <dgm:cxn modelId="{8A749256-4CE2-487B-8B68-6B68B338B217}" type="presOf" srcId="{0DEFC57E-5291-43F5-B333-2C30F01FFEC5}" destId="{BC8FEE43-17C1-4F74-92B4-8AD11BC041EC}" srcOrd="0" destOrd="0" presId="urn:microsoft.com/office/officeart/2005/8/layout/hList1"/>
    <dgm:cxn modelId="{F4100A7B-C368-41E6-8068-2590C2FA2498}" srcId="{EF2BED68-FAE7-4DCB-ACF7-434F977EE775}" destId="{0CF81487-54C3-4977-A93C-FC82A3346205}" srcOrd="0" destOrd="0" parTransId="{0C9E60E3-64B1-427D-9590-B3E98085686C}" sibTransId="{055A34D3-9802-413D-8DD9-4C41AB21F41D}"/>
    <dgm:cxn modelId="{9618998B-BC4C-4FC9-A547-F2DACCFB90FE}" srcId="{C530BFAE-05E2-4A19-B66A-44ACF717D8AA}" destId="{889B6728-DF62-4BE0-A4FD-C34B3E3B9C43}" srcOrd="0" destOrd="0" parTransId="{51F72415-AD3B-4E5A-8FBB-74FD8FFEE86F}" sibTransId="{B55226DE-F5BF-4D7C-9231-93ACD1FE82FA}"/>
    <dgm:cxn modelId="{5A94E0AF-9A91-4A15-9634-6F66F74A868F}" srcId="{0DEFC57E-5291-43F5-B333-2C30F01FFEC5}" destId="{C530BFAE-05E2-4A19-B66A-44ACF717D8AA}" srcOrd="0" destOrd="0" parTransId="{27BB6EAD-E382-4BD2-ACFF-8D37395B5A9C}" sibTransId="{54FD4BAF-77AA-4022-8F43-1CD4622AF35E}"/>
    <dgm:cxn modelId="{6C681BB2-819C-4DDA-927D-A1E50EC9E1AE}" type="presOf" srcId="{9C112BC3-907D-4E16-8F08-0B3C0E054317}" destId="{6AF673C5-6FF2-4B1C-81E7-08F19B571D31}" srcOrd="0" destOrd="0" presId="urn:microsoft.com/office/officeart/2005/8/layout/hList1"/>
    <dgm:cxn modelId="{28416CB8-1F6B-4435-8C99-B14D9983BB08}" type="presOf" srcId="{0CF81487-54C3-4977-A93C-FC82A3346205}" destId="{2E11140A-FC24-4FB9-BF12-1A6F843A699C}" srcOrd="0" destOrd="0" presId="urn:microsoft.com/office/officeart/2005/8/layout/hList1"/>
    <dgm:cxn modelId="{33FFFCBE-E222-4C59-807C-6B41108234A5}" type="presOf" srcId="{889B6728-DF62-4BE0-A4FD-C34B3E3B9C43}" destId="{4FE0F9E6-36C2-44B6-9732-B52EDD3F4358}" srcOrd="0" destOrd="0" presId="urn:microsoft.com/office/officeart/2005/8/layout/hList1"/>
    <dgm:cxn modelId="{8AB18670-677B-4976-97A4-FD27766E6230}" type="presParOf" srcId="{BC8FEE43-17C1-4F74-92B4-8AD11BC041EC}" destId="{C566AE4F-CCA0-450C-B1FC-5FF0D7A19BE1}" srcOrd="0" destOrd="0" presId="urn:microsoft.com/office/officeart/2005/8/layout/hList1"/>
    <dgm:cxn modelId="{5B7F8AF4-CB22-4EC6-89E8-BD72553C823E}" type="presParOf" srcId="{C566AE4F-CCA0-450C-B1FC-5FF0D7A19BE1}" destId="{139DBA5C-D9F4-48E0-8416-8076F3E55EE4}" srcOrd="0" destOrd="0" presId="urn:microsoft.com/office/officeart/2005/8/layout/hList1"/>
    <dgm:cxn modelId="{E994F7F2-519F-4CF3-907A-41DEFA58C6B0}" type="presParOf" srcId="{C566AE4F-CCA0-450C-B1FC-5FF0D7A19BE1}" destId="{4FE0F9E6-36C2-44B6-9732-B52EDD3F4358}" srcOrd="1" destOrd="0" presId="urn:microsoft.com/office/officeart/2005/8/layout/hList1"/>
    <dgm:cxn modelId="{C6FA01F3-317B-49F7-A303-961BB07DE057}" type="presParOf" srcId="{BC8FEE43-17C1-4F74-92B4-8AD11BC041EC}" destId="{4FD622A6-36C0-460A-95B3-EBA5BB012A80}" srcOrd="1" destOrd="0" presId="urn:microsoft.com/office/officeart/2005/8/layout/hList1"/>
    <dgm:cxn modelId="{0757E75E-6E24-41C8-9301-20072A2E1791}" type="presParOf" srcId="{BC8FEE43-17C1-4F74-92B4-8AD11BC041EC}" destId="{B473BD90-F765-4D90-BEDF-411E3058B1AE}" srcOrd="2" destOrd="0" presId="urn:microsoft.com/office/officeart/2005/8/layout/hList1"/>
    <dgm:cxn modelId="{3F1A0A64-B2A4-4101-9EE2-27759CCFD8B5}" type="presParOf" srcId="{B473BD90-F765-4D90-BEDF-411E3058B1AE}" destId="{C4AE1A9B-48B0-46B4-9660-83FE135A85D3}" srcOrd="0" destOrd="0" presId="urn:microsoft.com/office/officeart/2005/8/layout/hList1"/>
    <dgm:cxn modelId="{54A8ED80-FABA-4D4D-9CD6-37306F7A915B}" type="presParOf" srcId="{B473BD90-F765-4D90-BEDF-411E3058B1AE}" destId="{6AF673C5-6FF2-4B1C-81E7-08F19B571D31}" srcOrd="1" destOrd="0" presId="urn:microsoft.com/office/officeart/2005/8/layout/hList1"/>
    <dgm:cxn modelId="{F2AA37AC-39D4-4062-BCF0-96DC95AAFF84}" type="presParOf" srcId="{BC8FEE43-17C1-4F74-92B4-8AD11BC041EC}" destId="{4372F5C2-1589-43FB-B912-7A5B2724882E}" srcOrd="3" destOrd="0" presId="urn:microsoft.com/office/officeart/2005/8/layout/hList1"/>
    <dgm:cxn modelId="{84BF1D3D-39C0-465C-B415-0F0CAB58BC60}" type="presParOf" srcId="{BC8FEE43-17C1-4F74-92B4-8AD11BC041EC}" destId="{D9BB76FC-42DD-42EF-AFB6-8D3E53F0F33B}" srcOrd="4" destOrd="0" presId="urn:microsoft.com/office/officeart/2005/8/layout/hList1"/>
    <dgm:cxn modelId="{14F2E118-7E5D-4F3D-B47B-AD5E1E9C0F89}" type="presParOf" srcId="{D9BB76FC-42DD-42EF-AFB6-8D3E53F0F33B}" destId="{8C67175E-7367-487B-BA20-F5B67D28E06D}" srcOrd="0" destOrd="0" presId="urn:microsoft.com/office/officeart/2005/8/layout/hList1"/>
    <dgm:cxn modelId="{EB8BABCF-4330-464F-ADA8-EA55146E86B9}" type="presParOf" srcId="{D9BB76FC-42DD-42EF-AFB6-8D3E53F0F33B}" destId="{2E11140A-FC24-4FB9-BF12-1A6F843A699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7D911D6-54E1-4F0A-B66B-3C5158DD6C43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B861FC-91FB-41DE-88E8-A9FAFEDEB7B2}">
      <dgm:prSet/>
      <dgm:spPr/>
      <dgm:t>
        <a:bodyPr/>
        <a:lstStyle/>
        <a:p>
          <a:pPr rtl="0"/>
          <a:r>
            <a:rPr lang="en-US" dirty="0"/>
            <a:t>Water</a:t>
          </a:r>
        </a:p>
      </dgm:t>
      <dgm:extLst>
        <a:ext uri="{E40237B7-FDA0-4F09-8148-C483321AD2D9}">
          <dgm14:cNvPr xmlns:dgm14="http://schemas.microsoft.com/office/drawing/2010/diagram" id="0" name="" title="Title 1"/>
        </a:ext>
      </dgm:extLst>
    </dgm:pt>
    <dgm:pt modelId="{3185FE99-6E40-47BD-8397-AE2C743C014C}" type="parTrans" cxnId="{5C51E2A5-66A2-40F0-B04A-2B01696BACC0}">
      <dgm:prSet/>
      <dgm:spPr/>
      <dgm:t>
        <a:bodyPr/>
        <a:lstStyle/>
        <a:p>
          <a:endParaRPr lang="en-US"/>
        </a:p>
      </dgm:t>
    </dgm:pt>
    <dgm:pt modelId="{292B204E-1607-4F73-9CE9-7E6045BAAF25}" type="sibTrans" cxnId="{5C51E2A5-66A2-40F0-B04A-2B01696BACC0}">
      <dgm:prSet/>
      <dgm:spPr/>
      <dgm:t>
        <a:bodyPr/>
        <a:lstStyle/>
        <a:p>
          <a:endParaRPr lang="en-US"/>
        </a:p>
      </dgm:t>
    </dgm:pt>
    <dgm:pt modelId="{BE1299D2-E21D-4451-B089-111816A91731}">
      <dgm:prSet/>
      <dgm:spPr/>
      <dgm:t>
        <a:bodyPr/>
        <a:lstStyle/>
        <a:p>
          <a:pPr rtl="0"/>
          <a:r>
            <a:rPr lang="en-US" dirty="0"/>
            <a:t>Name the major rivers and bodies of water.</a:t>
          </a:r>
        </a:p>
      </dgm:t>
      <dgm:extLst>
        <a:ext uri="{E40237B7-FDA0-4F09-8148-C483321AD2D9}">
          <dgm14:cNvPr xmlns:dgm14="http://schemas.microsoft.com/office/drawing/2010/diagram" id="0" name="" title="Bulleted list 1"/>
        </a:ext>
      </dgm:extLst>
    </dgm:pt>
    <dgm:pt modelId="{32F09A6B-6BBC-45C4-A22A-8F59F47188CF}" type="parTrans" cxnId="{4A3AF865-69F6-474F-87D5-A5755D79F75E}">
      <dgm:prSet/>
      <dgm:spPr/>
      <dgm:t>
        <a:bodyPr/>
        <a:lstStyle/>
        <a:p>
          <a:endParaRPr lang="en-US"/>
        </a:p>
      </dgm:t>
    </dgm:pt>
    <dgm:pt modelId="{F47E4F80-8BB1-4B5D-BF8A-B9F258C14F33}" type="sibTrans" cxnId="{4A3AF865-69F6-474F-87D5-A5755D79F75E}">
      <dgm:prSet/>
      <dgm:spPr/>
      <dgm:t>
        <a:bodyPr/>
        <a:lstStyle/>
        <a:p>
          <a:endParaRPr lang="en-US"/>
        </a:p>
      </dgm:t>
    </dgm:pt>
    <dgm:pt modelId="{3547B5C9-243F-4084-855B-35AB3925CC42}">
      <dgm:prSet/>
      <dgm:spPr/>
      <dgm:t>
        <a:bodyPr/>
        <a:lstStyle/>
        <a:p>
          <a:pPr rtl="0"/>
          <a:r>
            <a:rPr lang="en-US"/>
            <a:t>Minerals</a:t>
          </a:r>
        </a:p>
      </dgm:t>
      <dgm:extLst>
        <a:ext uri="{E40237B7-FDA0-4F09-8148-C483321AD2D9}">
          <dgm14:cNvPr xmlns:dgm14="http://schemas.microsoft.com/office/drawing/2010/diagram" id="0" name="" title="Title 2"/>
        </a:ext>
      </dgm:extLst>
    </dgm:pt>
    <dgm:pt modelId="{94FDA76D-670F-4CE5-AAE2-0BAA7DCC2C97}" type="parTrans" cxnId="{3335860D-E9F2-4A87-8B6B-0D93B2C92741}">
      <dgm:prSet/>
      <dgm:spPr/>
      <dgm:t>
        <a:bodyPr/>
        <a:lstStyle/>
        <a:p>
          <a:endParaRPr lang="en-US"/>
        </a:p>
      </dgm:t>
    </dgm:pt>
    <dgm:pt modelId="{B626E4FB-CE55-41A3-9860-2B3838AEBB90}" type="sibTrans" cxnId="{3335860D-E9F2-4A87-8B6B-0D93B2C92741}">
      <dgm:prSet/>
      <dgm:spPr/>
      <dgm:t>
        <a:bodyPr/>
        <a:lstStyle/>
        <a:p>
          <a:endParaRPr lang="en-US"/>
        </a:p>
      </dgm:t>
    </dgm:pt>
    <dgm:pt modelId="{A8008A78-3771-4CB2-9728-5F7C8101B61E}">
      <dgm:prSet/>
      <dgm:spPr/>
      <dgm:t>
        <a:bodyPr/>
        <a:lstStyle/>
        <a:p>
          <a:pPr rtl="0"/>
          <a:r>
            <a:rPr lang="en-US" dirty="0"/>
            <a:t>Name and describe a few different kinds of minerals.</a:t>
          </a:r>
        </a:p>
      </dgm:t>
      <dgm:extLst>
        <a:ext uri="{E40237B7-FDA0-4F09-8148-C483321AD2D9}">
          <dgm14:cNvPr xmlns:dgm14="http://schemas.microsoft.com/office/drawing/2010/diagram" id="0" name="" title="Bulleted list 2"/>
        </a:ext>
      </dgm:extLst>
    </dgm:pt>
    <dgm:pt modelId="{77BD7044-54DA-4483-A81C-634F21958966}" type="parTrans" cxnId="{E6A51BC7-5D85-478E-9B8B-62DBD98F0B48}">
      <dgm:prSet/>
      <dgm:spPr/>
      <dgm:t>
        <a:bodyPr/>
        <a:lstStyle/>
        <a:p>
          <a:endParaRPr lang="en-US"/>
        </a:p>
      </dgm:t>
    </dgm:pt>
    <dgm:pt modelId="{6577885B-E451-4A68-8C2D-92373525F008}" type="sibTrans" cxnId="{E6A51BC7-5D85-478E-9B8B-62DBD98F0B48}">
      <dgm:prSet/>
      <dgm:spPr/>
      <dgm:t>
        <a:bodyPr/>
        <a:lstStyle/>
        <a:p>
          <a:endParaRPr lang="en-US"/>
        </a:p>
      </dgm:t>
    </dgm:pt>
    <dgm:pt modelId="{89E79D98-648F-46D5-8D18-D377F2FBFC33}">
      <dgm:prSet/>
      <dgm:spPr/>
      <dgm:t>
        <a:bodyPr/>
        <a:lstStyle/>
        <a:p>
          <a:pPr rtl="0"/>
          <a:r>
            <a:rPr lang="en-US" dirty="0"/>
            <a:t>List</a:t>
          </a:r>
        </a:p>
      </dgm:t>
    </dgm:pt>
    <dgm:pt modelId="{7AA75454-4CF8-4A54-9738-4125C581481E}" type="parTrans" cxnId="{90C79493-2FAE-41E9-8A12-A369E424208F}">
      <dgm:prSet/>
      <dgm:spPr/>
      <dgm:t>
        <a:bodyPr/>
        <a:lstStyle/>
        <a:p>
          <a:endParaRPr lang="en-US"/>
        </a:p>
      </dgm:t>
    </dgm:pt>
    <dgm:pt modelId="{12BAA4FB-8A18-4279-872A-9652CC0FB5DC}" type="sibTrans" cxnId="{90C79493-2FAE-41E9-8A12-A369E424208F}">
      <dgm:prSet/>
      <dgm:spPr/>
      <dgm:t>
        <a:bodyPr/>
        <a:lstStyle/>
        <a:p>
          <a:endParaRPr lang="en-US"/>
        </a:p>
      </dgm:t>
    </dgm:pt>
    <dgm:pt modelId="{D1E3DD2E-E7F6-4F48-8510-9443D27B4FFB}">
      <dgm:prSet/>
      <dgm:spPr/>
      <dgm:t>
        <a:bodyPr/>
        <a:lstStyle/>
        <a:p>
          <a:pPr rtl="0"/>
          <a:r>
            <a:rPr lang="en-US" dirty="0"/>
            <a:t>List</a:t>
          </a:r>
        </a:p>
      </dgm:t>
    </dgm:pt>
    <dgm:pt modelId="{92D7F5B7-A908-4A8B-84BE-819BFF1B5257}" type="parTrans" cxnId="{159915E5-D699-47D2-95A1-118864F56047}">
      <dgm:prSet/>
      <dgm:spPr/>
      <dgm:t>
        <a:bodyPr/>
        <a:lstStyle/>
        <a:p>
          <a:endParaRPr lang="en-US"/>
        </a:p>
      </dgm:t>
    </dgm:pt>
    <dgm:pt modelId="{D03AB5BA-C846-4AE3-96FB-3E0905115AFB}" type="sibTrans" cxnId="{159915E5-D699-47D2-95A1-118864F56047}">
      <dgm:prSet/>
      <dgm:spPr/>
      <dgm:t>
        <a:bodyPr/>
        <a:lstStyle/>
        <a:p>
          <a:endParaRPr lang="en-US"/>
        </a:p>
      </dgm:t>
    </dgm:pt>
    <dgm:pt modelId="{F7AF690A-211D-4762-9E44-87E8E0BF73A9}" type="pres">
      <dgm:prSet presAssocID="{C7D911D6-54E1-4F0A-B66B-3C5158DD6C43}" presName="linear" presStyleCnt="0">
        <dgm:presLayoutVars>
          <dgm:dir/>
          <dgm:animLvl val="lvl"/>
          <dgm:resizeHandles val="exact"/>
        </dgm:presLayoutVars>
      </dgm:prSet>
      <dgm:spPr/>
    </dgm:pt>
    <dgm:pt modelId="{B9387F10-FDDE-43BF-A82A-E315A4B409EC}" type="pres">
      <dgm:prSet presAssocID="{54B861FC-91FB-41DE-88E8-A9FAFEDEB7B2}" presName="parentLin" presStyleCnt="0"/>
      <dgm:spPr/>
    </dgm:pt>
    <dgm:pt modelId="{F275805C-29D6-4F05-B1F6-A31269D6859E}" type="pres">
      <dgm:prSet presAssocID="{54B861FC-91FB-41DE-88E8-A9FAFEDEB7B2}" presName="parentLeftMargin" presStyleLbl="node1" presStyleIdx="0" presStyleCnt="2"/>
      <dgm:spPr/>
    </dgm:pt>
    <dgm:pt modelId="{F7883E18-BFD7-4087-A478-5DE8DEB2DA4F}" type="pres">
      <dgm:prSet presAssocID="{54B861FC-91FB-41DE-88E8-A9FAFEDEB7B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BA6600A-EB89-4403-B1A0-A671BB0D9D18}" type="pres">
      <dgm:prSet presAssocID="{54B861FC-91FB-41DE-88E8-A9FAFEDEB7B2}" presName="negativeSpace" presStyleCnt="0"/>
      <dgm:spPr/>
    </dgm:pt>
    <dgm:pt modelId="{0BDE1C20-4D8E-4FA1-BF2E-0158E3496ECD}" type="pres">
      <dgm:prSet presAssocID="{54B861FC-91FB-41DE-88E8-A9FAFEDEB7B2}" presName="childText" presStyleLbl="conFgAcc1" presStyleIdx="0" presStyleCnt="2">
        <dgm:presLayoutVars>
          <dgm:bulletEnabled val="1"/>
        </dgm:presLayoutVars>
      </dgm:prSet>
      <dgm:spPr/>
    </dgm:pt>
    <dgm:pt modelId="{38DF297D-2F02-4FF7-9AAD-5FBC248D80FD}" type="pres">
      <dgm:prSet presAssocID="{292B204E-1607-4F73-9CE9-7E6045BAAF25}" presName="spaceBetweenRectangles" presStyleCnt="0"/>
      <dgm:spPr/>
    </dgm:pt>
    <dgm:pt modelId="{965E44CE-D351-4855-BFD3-CB5EB630AC6A}" type="pres">
      <dgm:prSet presAssocID="{3547B5C9-243F-4084-855B-35AB3925CC42}" presName="parentLin" presStyleCnt="0"/>
      <dgm:spPr/>
    </dgm:pt>
    <dgm:pt modelId="{F86A596E-3159-493D-88F4-A0266F4356A1}" type="pres">
      <dgm:prSet presAssocID="{3547B5C9-243F-4084-855B-35AB3925CC42}" presName="parentLeftMargin" presStyleLbl="node1" presStyleIdx="0" presStyleCnt="2"/>
      <dgm:spPr/>
    </dgm:pt>
    <dgm:pt modelId="{36334E6A-3723-4202-BC84-7BECB4C04718}" type="pres">
      <dgm:prSet presAssocID="{3547B5C9-243F-4084-855B-35AB3925CC4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75C0BD1-A793-4D65-B4FB-01479BA9CFDC}" type="pres">
      <dgm:prSet presAssocID="{3547B5C9-243F-4084-855B-35AB3925CC42}" presName="negativeSpace" presStyleCnt="0"/>
      <dgm:spPr/>
    </dgm:pt>
    <dgm:pt modelId="{A71C6BAE-ADE3-470F-BB5E-C869B8E678D4}" type="pres">
      <dgm:prSet presAssocID="{3547B5C9-243F-4084-855B-35AB3925CC4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B796B0B-9FDA-4270-8FA1-808C1DC8C2E2}" type="presOf" srcId="{C7D911D6-54E1-4F0A-B66B-3C5158DD6C43}" destId="{F7AF690A-211D-4762-9E44-87E8E0BF73A9}" srcOrd="0" destOrd="0" presId="urn:microsoft.com/office/officeart/2005/8/layout/list1"/>
    <dgm:cxn modelId="{3335860D-E9F2-4A87-8B6B-0D93B2C92741}" srcId="{C7D911D6-54E1-4F0A-B66B-3C5158DD6C43}" destId="{3547B5C9-243F-4084-855B-35AB3925CC42}" srcOrd="1" destOrd="0" parTransId="{94FDA76D-670F-4CE5-AAE2-0BAA7DCC2C97}" sibTransId="{B626E4FB-CE55-41A3-9860-2B3838AEBB90}"/>
    <dgm:cxn modelId="{DFBF8213-CEF6-4A88-9670-B742D10BBE71}" type="presOf" srcId="{54B861FC-91FB-41DE-88E8-A9FAFEDEB7B2}" destId="{F7883E18-BFD7-4087-A478-5DE8DEB2DA4F}" srcOrd="1" destOrd="0" presId="urn:microsoft.com/office/officeart/2005/8/layout/list1"/>
    <dgm:cxn modelId="{4A3AF865-69F6-474F-87D5-A5755D79F75E}" srcId="{54B861FC-91FB-41DE-88E8-A9FAFEDEB7B2}" destId="{BE1299D2-E21D-4451-B089-111816A91731}" srcOrd="0" destOrd="0" parTransId="{32F09A6B-6BBC-45C4-A22A-8F59F47188CF}" sibTransId="{F47E4F80-8BB1-4B5D-BF8A-B9F258C14F33}"/>
    <dgm:cxn modelId="{B5E38250-F3E7-4E7C-A9C3-9DA4B4493FBA}" type="presOf" srcId="{54B861FC-91FB-41DE-88E8-A9FAFEDEB7B2}" destId="{F275805C-29D6-4F05-B1F6-A31269D6859E}" srcOrd="0" destOrd="0" presId="urn:microsoft.com/office/officeart/2005/8/layout/list1"/>
    <dgm:cxn modelId="{87BB4D55-7EF4-4E9F-9ED1-D94831B7B694}" type="presOf" srcId="{3547B5C9-243F-4084-855B-35AB3925CC42}" destId="{F86A596E-3159-493D-88F4-A0266F4356A1}" srcOrd="0" destOrd="0" presId="urn:microsoft.com/office/officeart/2005/8/layout/list1"/>
    <dgm:cxn modelId="{15C0C277-7EE9-4941-9DDB-843AC1C218BC}" type="presOf" srcId="{BE1299D2-E21D-4451-B089-111816A91731}" destId="{0BDE1C20-4D8E-4FA1-BF2E-0158E3496ECD}" srcOrd="0" destOrd="0" presId="urn:microsoft.com/office/officeart/2005/8/layout/list1"/>
    <dgm:cxn modelId="{90C79493-2FAE-41E9-8A12-A369E424208F}" srcId="{BE1299D2-E21D-4451-B089-111816A91731}" destId="{89E79D98-648F-46D5-8D18-D377F2FBFC33}" srcOrd="0" destOrd="0" parTransId="{7AA75454-4CF8-4A54-9738-4125C581481E}" sibTransId="{12BAA4FB-8A18-4279-872A-9652CC0FB5DC}"/>
    <dgm:cxn modelId="{5C51E2A5-66A2-40F0-B04A-2B01696BACC0}" srcId="{C7D911D6-54E1-4F0A-B66B-3C5158DD6C43}" destId="{54B861FC-91FB-41DE-88E8-A9FAFEDEB7B2}" srcOrd="0" destOrd="0" parTransId="{3185FE99-6E40-47BD-8397-AE2C743C014C}" sibTransId="{292B204E-1607-4F73-9CE9-7E6045BAAF25}"/>
    <dgm:cxn modelId="{E6A51BC7-5D85-478E-9B8B-62DBD98F0B48}" srcId="{3547B5C9-243F-4084-855B-35AB3925CC42}" destId="{A8008A78-3771-4CB2-9728-5F7C8101B61E}" srcOrd="0" destOrd="0" parTransId="{77BD7044-54DA-4483-A81C-634F21958966}" sibTransId="{6577885B-E451-4A68-8C2D-92373525F008}"/>
    <dgm:cxn modelId="{04FF17C8-90BA-468B-BD3C-CCDCCED571AE}" type="presOf" srcId="{A8008A78-3771-4CB2-9728-5F7C8101B61E}" destId="{A71C6BAE-ADE3-470F-BB5E-C869B8E678D4}" srcOrd="0" destOrd="0" presId="urn:microsoft.com/office/officeart/2005/8/layout/list1"/>
    <dgm:cxn modelId="{364EBED4-D664-4C24-9AF2-C3D831026F4E}" type="presOf" srcId="{D1E3DD2E-E7F6-4F48-8510-9443D27B4FFB}" destId="{A71C6BAE-ADE3-470F-BB5E-C869B8E678D4}" srcOrd="0" destOrd="1" presId="urn:microsoft.com/office/officeart/2005/8/layout/list1"/>
    <dgm:cxn modelId="{159915E5-D699-47D2-95A1-118864F56047}" srcId="{A8008A78-3771-4CB2-9728-5F7C8101B61E}" destId="{D1E3DD2E-E7F6-4F48-8510-9443D27B4FFB}" srcOrd="0" destOrd="0" parTransId="{92D7F5B7-A908-4A8B-84BE-819BFF1B5257}" sibTransId="{D03AB5BA-C846-4AE3-96FB-3E0905115AFB}"/>
    <dgm:cxn modelId="{66BE1CE5-7195-490B-B464-A4DBFDFB6A89}" type="presOf" srcId="{3547B5C9-243F-4084-855B-35AB3925CC42}" destId="{36334E6A-3723-4202-BC84-7BECB4C04718}" srcOrd="1" destOrd="0" presId="urn:microsoft.com/office/officeart/2005/8/layout/list1"/>
    <dgm:cxn modelId="{F00196E5-13C7-4204-A05D-6F4B3B607AC1}" type="presOf" srcId="{89E79D98-648F-46D5-8D18-D377F2FBFC33}" destId="{0BDE1C20-4D8E-4FA1-BF2E-0158E3496ECD}" srcOrd="0" destOrd="1" presId="urn:microsoft.com/office/officeart/2005/8/layout/list1"/>
    <dgm:cxn modelId="{BF6922D8-B37C-4CA4-B86F-DF87B44C4884}" type="presParOf" srcId="{F7AF690A-211D-4762-9E44-87E8E0BF73A9}" destId="{B9387F10-FDDE-43BF-A82A-E315A4B409EC}" srcOrd="0" destOrd="0" presId="urn:microsoft.com/office/officeart/2005/8/layout/list1"/>
    <dgm:cxn modelId="{8407ACCA-816C-45CF-9DEE-C1F883BFE504}" type="presParOf" srcId="{B9387F10-FDDE-43BF-A82A-E315A4B409EC}" destId="{F275805C-29D6-4F05-B1F6-A31269D6859E}" srcOrd="0" destOrd="0" presId="urn:microsoft.com/office/officeart/2005/8/layout/list1"/>
    <dgm:cxn modelId="{D5035733-B9D9-4C3F-864F-9C0E25923F11}" type="presParOf" srcId="{B9387F10-FDDE-43BF-A82A-E315A4B409EC}" destId="{F7883E18-BFD7-4087-A478-5DE8DEB2DA4F}" srcOrd="1" destOrd="0" presId="urn:microsoft.com/office/officeart/2005/8/layout/list1"/>
    <dgm:cxn modelId="{75F52FFC-5D9D-4E34-BDB3-64C443655A65}" type="presParOf" srcId="{F7AF690A-211D-4762-9E44-87E8E0BF73A9}" destId="{2BA6600A-EB89-4403-B1A0-A671BB0D9D18}" srcOrd="1" destOrd="0" presId="urn:microsoft.com/office/officeart/2005/8/layout/list1"/>
    <dgm:cxn modelId="{F97D0A85-E734-4CB0-B2C6-BCE7A8C395DF}" type="presParOf" srcId="{F7AF690A-211D-4762-9E44-87E8E0BF73A9}" destId="{0BDE1C20-4D8E-4FA1-BF2E-0158E3496ECD}" srcOrd="2" destOrd="0" presId="urn:microsoft.com/office/officeart/2005/8/layout/list1"/>
    <dgm:cxn modelId="{A41170BB-A44F-41F5-8A9F-378A66BA2EA2}" type="presParOf" srcId="{F7AF690A-211D-4762-9E44-87E8E0BF73A9}" destId="{38DF297D-2F02-4FF7-9AAD-5FBC248D80FD}" srcOrd="3" destOrd="0" presId="urn:microsoft.com/office/officeart/2005/8/layout/list1"/>
    <dgm:cxn modelId="{D0E004BC-5BCA-41B6-9BD1-52A07516E1D3}" type="presParOf" srcId="{F7AF690A-211D-4762-9E44-87E8E0BF73A9}" destId="{965E44CE-D351-4855-BFD3-CB5EB630AC6A}" srcOrd="4" destOrd="0" presId="urn:microsoft.com/office/officeart/2005/8/layout/list1"/>
    <dgm:cxn modelId="{E8453EC5-8B09-4A16-B2ED-F39FE88A7D1A}" type="presParOf" srcId="{965E44CE-D351-4855-BFD3-CB5EB630AC6A}" destId="{F86A596E-3159-493D-88F4-A0266F4356A1}" srcOrd="0" destOrd="0" presId="urn:microsoft.com/office/officeart/2005/8/layout/list1"/>
    <dgm:cxn modelId="{CD18BA65-B9B4-4150-9A37-B2E843EE0958}" type="presParOf" srcId="{965E44CE-D351-4855-BFD3-CB5EB630AC6A}" destId="{36334E6A-3723-4202-BC84-7BECB4C04718}" srcOrd="1" destOrd="0" presId="urn:microsoft.com/office/officeart/2005/8/layout/list1"/>
    <dgm:cxn modelId="{E0655EEF-5D06-4E81-8D2E-F9BB58F2A9DE}" type="presParOf" srcId="{F7AF690A-211D-4762-9E44-87E8E0BF73A9}" destId="{275C0BD1-A793-4D65-B4FB-01479BA9CFDC}" srcOrd="5" destOrd="0" presId="urn:microsoft.com/office/officeart/2005/8/layout/list1"/>
    <dgm:cxn modelId="{97B85521-23FE-43FB-BB96-3D96C313ACA5}" type="presParOf" srcId="{F7AF690A-211D-4762-9E44-87E8E0BF73A9}" destId="{A71C6BAE-ADE3-470F-BB5E-C869B8E678D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A4EDF8-5537-45C2-8E92-3CADF43ECDC4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3887B8-65AF-4F9E-80DC-F16731B4D003}">
      <dgm:prSet/>
      <dgm:spPr/>
      <dgm:t>
        <a:bodyPr/>
        <a:lstStyle/>
        <a:p>
          <a:pPr rtl="0"/>
          <a:r>
            <a:rPr lang="en-US" dirty="0"/>
            <a:t>Plant Life</a:t>
          </a:r>
        </a:p>
      </dgm:t>
      <dgm:extLst>
        <a:ext uri="{E40237B7-FDA0-4F09-8148-C483321AD2D9}">
          <dgm14:cNvPr xmlns:dgm14="http://schemas.microsoft.com/office/drawing/2010/diagram" id="0" name="" title="Title 1"/>
        </a:ext>
      </dgm:extLst>
    </dgm:pt>
    <dgm:pt modelId="{5D4D1045-3630-406A-8EC7-46528FDE4B55}" type="parTrans" cxnId="{5E34344F-259B-4428-A1DF-78EE491B4E83}">
      <dgm:prSet/>
      <dgm:spPr/>
      <dgm:t>
        <a:bodyPr/>
        <a:lstStyle/>
        <a:p>
          <a:endParaRPr lang="en-US"/>
        </a:p>
      </dgm:t>
    </dgm:pt>
    <dgm:pt modelId="{E8492A35-8473-4C07-B6D1-DAF7A517F475}" type="sibTrans" cxnId="{5E34344F-259B-4428-A1DF-78EE491B4E83}">
      <dgm:prSet/>
      <dgm:spPr/>
      <dgm:t>
        <a:bodyPr/>
        <a:lstStyle/>
        <a:p>
          <a:endParaRPr lang="en-US"/>
        </a:p>
      </dgm:t>
    </dgm:pt>
    <dgm:pt modelId="{E5E4D3F4-D377-473D-8CC1-B99EFCF09104}">
      <dgm:prSet/>
      <dgm:spPr/>
      <dgm:t>
        <a:bodyPr/>
        <a:lstStyle/>
        <a:p>
          <a:pPr rtl="0"/>
          <a:r>
            <a:rPr lang="en-US" dirty="0"/>
            <a:t>Name and describe some of the trees and wildflowers.</a:t>
          </a:r>
        </a:p>
      </dgm:t>
      <dgm:extLst>
        <a:ext uri="{E40237B7-FDA0-4F09-8148-C483321AD2D9}">
          <dgm14:cNvPr xmlns:dgm14="http://schemas.microsoft.com/office/drawing/2010/diagram" id="0" name="" title="Bulleted list 1"/>
        </a:ext>
      </dgm:extLst>
    </dgm:pt>
    <dgm:pt modelId="{36489C54-3876-45B8-B65A-FEC5CC2290C7}" type="parTrans" cxnId="{030AF721-2066-42BB-BA87-DDE5EE3FF2D9}">
      <dgm:prSet/>
      <dgm:spPr/>
      <dgm:t>
        <a:bodyPr/>
        <a:lstStyle/>
        <a:p>
          <a:endParaRPr lang="en-US"/>
        </a:p>
      </dgm:t>
    </dgm:pt>
    <dgm:pt modelId="{092BB2B0-408C-42C8-883E-956C6FB29E16}" type="sibTrans" cxnId="{030AF721-2066-42BB-BA87-DDE5EE3FF2D9}">
      <dgm:prSet/>
      <dgm:spPr/>
      <dgm:t>
        <a:bodyPr/>
        <a:lstStyle/>
        <a:p>
          <a:endParaRPr lang="en-US"/>
        </a:p>
      </dgm:t>
    </dgm:pt>
    <dgm:pt modelId="{6E25BD6A-19A2-4632-BC34-278D03026C51}">
      <dgm:prSet/>
      <dgm:spPr/>
      <dgm:t>
        <a:bodyPr/>
        <a:lstStyle/>
        <a:p>
          <a:pPr rtl="0"/>
          <a:r>
            <a:rPr lang="en-US"/>
            <a:t>Animal Life</a:t>
          </a:r>
        </a:p>
      </dgm:t>
      <dgm:extLst>
        <a:ext uri="{E40237B7-FDA0-4F09-8148-C483321AD2D9}">
          <dgm14:cNvPr xmlns:dgm14="http://schemas.microsoft.com/office/drawing/2010/diagram" id="0" name="" title="Title 2"/>
        </a:ext>
      </dgm:extLst>
    </dgm:pt>
    <dgm:pt modelId="{864308DC-A1B1-4BC9-8718-90A1DDC2A971}" type="parTrans" cxnId="{437A0D31-FD57-479A-93EA-ECB6A14AE741}">
      <dgm:prSet/>
      <dgm:spPr/>
      <dgm:t>
        <a:bodyPr/>
        <a:lstStyle/>
        <a:p>
          <a:endParaRPr lang="en-US"/>
        </a:p>
      </dgm:t>
    </dgm:pt>
    <dgm:pt modelId="{F44D20AD-0139-45B9-8F66-C72014042AC9}" type="sibTrans" cxnId="{437A0D31-FD57-479A-93EA-ECB6A14AE741}">
      <dgm:prSet/>
      <dgm:spPr/>
      <dgm:t>
        <a:bodyPr/>
        <a:lstStyle/>
        <a:p>
          <a:endParaRPr lang="en-US"/>
        </a:p>
      </dgm:t>
    </dgm:pt>
    <dgm:pt modelId="{C2ABFA14-442D-484F-AFCB-FFF39AE2B4EF}">
      <dgm:prSet/>
      <dgm:spPr/>
      <dgm:t>
        <a:bodyPr/>
        <a:lstStyle/>
        <a:p>
          <a:pPr rtl="0"/>
          <a:r>
            <a:rPr lang="en-US" dirty="0"/>
            <a:t>Name and describe some of the wild animals.</a:t>
          </a:r>
        </a:p>
      </dgm:t>
      <dgm:extLst>
        <a:ext uri="{E40237B7-FDA0-4F09-8148-C483321AD2D9}">
          <dgm14:cNvPr xmlns:dgm14="http://schemas.microsoft.com/office/drawing/2010/diagram" id="0" name="" title="Bulleted list 2"/>
        </a:ext>
      </dgm:extLst>
    </dgm:pt>
    <dgm:pt modelId="{58802525-E3AD-440E-A356-D9EDD07DE1A5}" type="parTrans" cxnId="{052DFBFA-6820-4859-8B10-5279039A08DF}">
      <dgm:prSet/>
      <dgm:spPr/>
      <dgm:t>
        <a:bodyPr/>
        <a:lstStyle/>
        <a:p>
          <a:endParaRPr lang="en-US"/>
        </a:p>
      </dgm:t>
    </dgm:pt>
    <dgm:pt modelId="{3744CC34-4CDE-4049-8B5E-87FAE2758C55}" type="sibTrans" cxnId="{052DFBFA-6820-4859-8B10-5279039A08DF}">
      <dgm:prSet/>
      <dgm:spPr/>
      <dgm:t>
        <a:bodyPr/>
        <a:lstStyle/>
        <a:p>
          <a:endParaRPr lang="en-US"/>
        </a:p>
      </dgm:t>
    </dgm:pt>
    <dgm:pt modelId="{4A6EEEBE-2FE8-4C7E-ADF6-321FCC953ACB}">
      <dgm:prSet/>
      <dgm:spPr/>
      <dgm:t>
        <a:bodyPr/>
        <a:lstStyle/>
        <a:p>
          <a:pPr rtl="0"/>
          <a:r>
            <a:rPr lang="en-US" dirty="0"/>
            <a:t>List</a:t>
          </a:r>
        </a:p>
      </dgm:t>
    </dgm:pt>
    <dgm:pt modelId="{50002521-8E4C-4967-BEE9-90AE3C8BA1A7}" type="parTrans" cxnId="{8FC4B490-874F-4D16-A422-BBEF510AC542}">
      <dgm:prSet/>
      <dgm:spPr/>
      <dgm:t>
        <a:bodyPr/>
        <a:lstStyle/>
        <a:p>
          <a:endParaRPr lang="en-US"/>
        </a:p>
      </dgm:t>
    </dgm:pt>
    <dgm:pt modelId="{7B6F0C02-D870-4840-8D39-E29466E84CB1}" type="sibTrans" cxnId="{8FC4B490-874F-4D16-A422-BBEF510AC542}">
      <dgm:prSet/>
      <dgm:spPr/>
      <dgm:t>
        <a:bodyPr/>
        <a:lstStyle/>
        <a:p>
          <a:endParaRPr lang="en-US"/>
        </a:p>
      </dgm:t>
    </dgm:pt>
    <dgm:pt modelId="{91C2E02C-BCAA-4544-BA29-FEE076D78580}">
      <dgm:prSet/>
      <dgm:spPr/>
      <dgm:t>
        <a:bodyPr/>
        <a:lstStyle/>
        <a:p>
          <a:pPr rtl="0"/>
          <a:r>
            <a:rPr lang="en-US" dirty="0"/>
            <a:t>List</a:t>
          </a:r>
        </a:p>
      </dgm:t>
    </dgm:pt>
    <dgm:pt modelId="{9A06CC6C-1972-48C3-AFEB-93E2E91BBF1B}" type="parTrans" cxnId="{41270CCA-A5EC-4EB1-9716-F029B6E12B74}">
      <dgm:prSet/>
      <dgm:spPr/>
      <dgm:t>
        <a:bodyPr/>
        <a:lstStyle/>
        <a:p>
          <a:endParaRPr lang="en-US"/>
        </a:p>
      </dgm:t>
    </dgm:pt>
    <dgm:pt modelId="{14D3F0E1-CAF0-4D4E-8CCB-8806C27436EF}" type="sibTrans" cxnId="{41270CCA-A5EC-4EB1-9716-F029B6E12B74}">
      <dgm:prSet/>
      <dgm:spPr/>
      <dgm:t>
        <a:bodyPr/>
        <a:lstStyle/>
        <a:p>
          <a:endParaRPr lang="en-US"/>
        </a:p>
      </dgm:t>
    </dgm:pt>
    <dgm:pt modelId="{78FEFF3A-9BFE-4EAF-897C-CD9CBE44342E}" type="pres">
      <dgm:prSet presAssocID="{D6A4EDF8-5537-45C2-8E92-3CADF43ECDC4}" presName="linear" presStyleCnt="0">
        <dgm:presLayoutVars>
          <dgm:dir/>
          <dgm:animLvl val="lvl"/>
          <dgm:resizeHandles val="exact"/>
        </dgm:presLayoutVars>
      </dgm:prSet>
      <dgm:spPr/>
    </dgm:pt>
    <dgm:pt modelId="{A1BDE1CC-18ED-4DB1-A826-689A7C58C788}" type="pres">
      <dgm:prSet presAssocID="{CF3887B8-65AF-4F9E-80DC-F16731B4D003}" presName="parentLin" presStyleCnt="0"/>
      <dgm:spPr/>
    </dgm:pt>
    <dgm:pt modelId="{917B470C-03B0-47C9-AA13-49D7A5594745}" type="pres">
      <dgm:prSet presAssocID="{CF3887B8-65AF-4F9E-80DC-F16731B4D003}" presName="parentLeftMargin" presStyleLbl="node1" presStyleIdx="0" presStyleCnt="2"/>
      <dgm:spPr/>
    </dgm:pt>
    <dgm:pt modelId="{9608FEEC-0F23-44BB-8EAC-255920BB1ACA}" type="pres">
      <dgm:prSet presAssocID="{CF3887B8-65AF-4F9E-80DC-F16731B4D00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2D4B984-BAB9-416A-AB17-B98356EFC0F9}" type="pres">
      <dgm:prSet presAssocID="{CF3887B8-65AF-4F9E-80DC-F16731B4D003}" presName="negativeSpace" presStyleCnt="0"/>
      <dgm:spPr/>
    </dgm:pt>
    <dgm:pt modelId="{C91E5EFC-A335-4BE6-AE72-8A31C52D11DA}" type="pres">
      <dgm:prSet presAssocID="{CF3887B8-65AF-4F9E-80DC-F16731B4D003}" presName="childText" presStyleLbl="conFgAcc1" presStyleIdx="0" presStyleCnt="2">
        <dgm:presLayoutVars>
          <dgm:bulletEnabled val="1"/>
        </dgm:presLayoutVars>
      </dgm:prSet>
      <dgm:spPr/>
    </dgm:pt>
    <dgm:pt modelId="{36B5F7F9-D061-4109-B190-1DB622C51A06}" type="pres">
      <dgm:prSet presAssocID="{E8492A35-8473-4C07-B6D1-DAF7A517F475}" presName="spaceBetweenRectangles" presStyleCnt="0"/>
      <dgm:spPr/>
    </dgm:pt>
    <dgm:pt modelId="{E6549C0C-F44B-47C4-8B6C-FCAE95C5FD41}" type="pres">
      <dgm:prSet presAssocID="{6E25BD6A-19A2-4632-BC34-278D03026C51}" presName="parentLin" presStyleCnt="0"/>
      <dgm:spPr/>
    </dgm:pt>
    <dgm:pt modelId="{2A46FE62-E37C-4F75-829D-587EB327ADB7}" type="pres">
      <dgm:prSet presAssocID="{6E25BD6A-19A2-4632-BC34-278D03026C51}" presName="parentLeftMargin" presStyleLbl="node1" presStyleIdx="0" presStyleCnt="2"/>
      <dgm:spPr/>
    </dgm:pt>
    <dgm:pt modelId="{5A6D3B9C-3E43-4024-8AD0-891B3130E789}" type="pres">
      <dgm:prSet presAssocID="{6E25BD6A-19A2-4632-BC34-278D03026C5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50513BB-D20A-4619-9ED1-A4556C6755F6}" type="pres">
      <dgm:prSet presAssocID="{6E25BD6A-19A2-4632-BC34-278D03026C51}" presName="negativeSpace" presStyleCnt="0"/>
      <dgm:spPr/>
    </dgm:pt>
    <dgm:pt modelId="{7E654BAA-0289-4314-8270-4A8237FCC55B}" type="pres">
      <dgm:prSet presAssocID="{6E25BD6A-19A2-4632-BC34-278D03026C5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942B10E-B798-4D7D-8D72-159567A88398}" type="presOf" srcId="{CF3887B8-65AF-4F9E-80DC-F16731B4D003}" destId="{917B470C-03B0-47C9-AA13-49D7A5594745}" srcOrd="0" destOrd="0" presId="urn:microsoft.com/office/officeart/2005/8/layout/list1"/>
    <dgm:cxn modelId="{030AF721-2066-42BB-BA87-DDE5EE3FF2D9}" srcId="{CF3887B8-65AF-4F9E-80DC-F16731B4D003}" destId="{E5E4D3F4-D377-473D-8CC1-B99EFCF09104}" srcOrd="0" destOrd="0" parTransId="{36489C54-3876-45B8-B65A-FEC5CC2290C7}" sibTransId="{092BB2B0-408C-42C8-883E-956C6FB29E16}"/>
    <dgm:cxn modelId="{437A0D31-FD57-479A-93EA-ECB6A14AE741}" srcId="{D6A4EDF8-5537-45C2-8E92-3CADF43ECDC4}" destId="{6E25BD6A-19A2-4632-BC34-278D03026C51}" srcOrd="1" destOrd="0" parTransId="{864308DC-A1B1-4BC9-8718-90A1DDC2A971}" sibTransId="{F44D20AD-0139-45B9-8F66-C72014042AC9}"/>
    <dgm:cxn modelId="{FD090C35-A2B7-4C0E-A582-2D0FEA7C2126}" type="presOf" srcId="{C2ABFA14-442D-484F-AFCB-FFF39AE2B4EF}" destId="{7E654BAA-0289-4314-8270-4A8237FCC55B}" srcOrd="0" destOrd="0" presId="urn:microsoft.com/office/officeart/2005/8/layout/list1"/>
    <dgm:cxn modelId="{31629967-DDFE-4723-9C96-A673B707A2CF}" type="presOf" srcId="{6E25BD6A-19A2-4632-BC34-278D03026C51}" destId="{5A6D3B9C-3E43-4024-8AD0-891B3130E789}" srcOrd="1" destOrd="0" presId="urn:microsoft.com/office/officeart/2005/8/layout/list1"/>
    <dgm:cxn modelId="{33E4766A-DBA4-483D-A7E8-33BB11EA70AD}" type="presOf" srcId="{6E25BD6A-19A2-4632-BC34-278D03026C51}" destId="{2A46FE62-E37C-4F75-829D-587EB327ADB7}" srcOrd="0" destOrd="0" presId="urn:microsoft.com/office/officeart/2005/8/layout/list1"/>
    <dgm:cxn modelId="{54A7D56E-0FDF-4DF4-BE23-1D2EFE441E7B}" type="presOf" srcId="{91C2E02C-BCAA-4544-BA29-FEE076D78580}" destId="{7E654BAA-0289-4314-8270-4A8237FCC55B}" srcOrd="0" destOrd="1" presId="urn:microsoft.com/office/officeart/2005/8/layout/list1"/>
    <dgm:cxn modelId="{5E34344F-259B-4428-A1DF-78EE491B4E83}" srcId="{D6A4EDF8-5537-45C2-8E92-3CADF43ECDC4}" destId="{CF3887B8-65AF-4F9E-80DC-F16731B4D003}" srcOrd="0" destOrd="0" parTransId="{5D4D1045-3630-406A-8EC7-46528FDE4B55}" sibTransId="{E8492A35-8473-4C07-B6D1-DAF7A517F475}"/>
    <dgm:cxn modelId="{8FC4B490-874F-4D16-A422-BBEF510AC542}" srcId="{E5E4D3F4-D377-473D-8CC1-B99EFCF09104}" destId="{4A6EEEBE-2FE8-4C7E-ADF6-321FCC953ACB}" srcOrd="0" destOrd="0" parTransId="{50002521-8E4C-4967-BEE9-90AE3C8BA1A7}" sibTransId="{7B6F0C02-D870-4840-8D39-E29466E84CB1}"/>
    <dgm:cxn modelId="{2876E5B5-5DF1-4CF3-937B-8A43C96472F1}" type="presOf" srcId="{E5E4D3F4-D377-473D-8CC1-B99EFCF09104}" destId="{C91E5EFC-A335-4BE6-AE72-8A31C52D11DA}" srcOrd="0" destOrd="0" presId="urn:microsoft.com/office/officeart/2005/8/layout/list1"/>
    <dgm:cxn modelId="{41270CCA-A5EC-4EB1-9716-F029B6E12B74}" srcId="{C2ABFA14-442D-484F-AFCB-FFF39AE2B4EF}" destId="{91C2E02C-BCAA-4544-BA29-FEE076D78580}" srcOrd="0" destOrd="0" parTransId="{9A06CC6C-1972-48C3-AFEB-93E2E91BBF1B}" sibTransId="{14D3F0E1-CAF0-4D4E-8CCB-8806C27436EF}"/>
    <dgm:cxn modelId="{E80902CC-4CC9-4501-92EF-1AB544D01CF8}" type="presOf" srcId="{CF3887B8-65AF-4F9E-80DC-F16731B4D003}" destId="{9608FEEC-0F23-44BB-8EAC-255920BB1ACA}" srcOrd="1" destOrd="0" presId="urn:microsoft.com/office/officeart/2005/8/layout/list1"/>
    <dgm:cxn modelId="{DDF8A3DC-FBBE-4BE7-870E-F8785D096CE8}" type="presOf" srcId="{D6A4EDF8-5537-45C2-8E92-3CADF43ECDC4}" destId="{78FEFF3A-9BFE-4EAF-897C-CD9CBE44342E}" srcOrd="0" destOrd="0" presId="urn:microsoft.com/office/officeart/2005/8/layout/list1"/>
    <dgm:cxn modelId="{000F07F3-7CB8-4FD5-AEED-9F40496C1966}" type="presOf" srcId="{4A6EEEBE-2FE8-4C7E-ADF6-321FCC953ACB}" destId="{C91E5EFC-A335-4BE6-AE72-8A31C52D11DA}" srcOrd="0" destOrd="1" presId="urn:microsoft.com/office/officeart/2005/8/layout/list1"/>
    <dgm:cxn modelId="{052DFBFA-6820-4859-8B10-5279039A08DF}" srcId="{6E25BD6A-19A2-4632-BC34-278D03026C51}" destId="{C2ABFA14-442D-484F-AFCB-FFF39AE2B4EF}" srcOrd="0" destOrd="0" parTransId="{58802525-E3AD-440E-A356-D9EDD07DE1A5}" sibTransId="{3744CC34-4CDE-4049-8B5E-87FAE2758C55}"/>
    <dgm:cxn modelId="{174A4B17-17E5-4F8D-B916-B7AE8B3F5127}" type="presParOf" srcId="{78FEFF3A-9BFE-4EAF-897C-CD9CBE44342E}" destId="{A1BDE1CC-18ED-4DB1-A826-689A7C58C788}" srcOrd="0" destOrd="0" presId="urn:microsoft.com/office/officeart/2005/8/layout/list1"/>
    <dgm:cxn modelId="{4BBDDF8B-468D-46B2-907B-806634BF6E08}" type="presParOf" srcId="{A1BDE1CC-18ED-4DB1-A826-689A7C58C788}" destId="{917B470C-03B0-47C9-AA13-49D7A5594745}" srcOrd="0" destOrd="0" presId="urn:microsoft.com/office/officeart/2005/8/layout/list1"/>
    <dgm:cxn modelId="{F8AF7933-FE89-447A-9AA7-9AEB10F97B0C}" type="presParOf" srcId="{A1BDE1CC-18ED-4DB1-A826-689A7C58C788}" destId="{9608FEEC-0F23-44BB-8EAC-255920BB1ACA}" srcOrd="1" destOrd="0" presId="urn:microsoft.com/office/officeart/2005/8/layout/list1"/>
    <dgm:cxn modelId="{797B5957-DE71-424C-AE0A-79F609FA2793}" type="presParOf" srcId="{78FEFF3A-9BFE-4EAF-897C-CD9CBE44342E}" destId="{F2D4B984-BAB9-416A-AB17-B98356EFC0F9}" srcOrd="1" destOrd="0" presId="urn:microsoft.com/office/officeart/2005/8/layout/list1"/>
    <dgm:cxn modelId="{DAFCD3E2-E6A7-4A7E-BA36-ACE86D555872}" type="presParOf" srcId="{78FEFF3A-9BFE-4EAF-897C-CD9CBE44342E}" destId="{C91E5EFC-A335-4BE6-AE72-8A31C52D11DA}" srcOrd="2" destOrd="0" presId="urn:microsoft.com/office/officeart/2005/8/layout/list1"/>
    <dgm:cxn modelId="{52752164-6852-4046-ABFD-128CC8345132}" type="presParOf" srcId="{78FEFF3A-9BFE-4EAF-897C-CD9CBE44342E}" destId="{36B5F7F9-D061-4109-B190-1DB622C51A06}" srcOrd="3" destOrd="0" presId="urn:microsoft.com/office/officeart/2005/8/layout/list1"/>
    <dgm:cxn modelId="{0E2C8881-3D78-4F2F-A9DC-7D7BE06C3EBE}" type="presParOf" srcId="{78FEFF3A-9BFE-4EAF-897C-CD9CBE44342E}" destId="{E6549C0C-F44B-47C4-8B6C-FCAE95C5FD41}" srcOrd="4" destOrd="0" presId="urn:microsoft.com/office/officeart/2005/8/layout/list1"/>
    <dgm:cxn modelId="{6E7E8244-B50B-47B6-AF80-D27B72276283}" type="presParOf" srcId="{E6549C0C-F44B-47C4-8B6C-FCAE95C5FD41}" destId="{2A46FE62-E37C-4F75-829D-587EB327ADB7}" srcOrd="0" destOrd="0" presId="urn:microsoft.com/office/officeart/2005/8/layout/list1"/>
    <dgm:cxn modelId="{C1A6C5F2-7BE2-4BFC-8A8E-3C3D56E4D8F9}" type="presParOf" srcId="{E6549C0C-F44B-47C4-8B6C-FCAE95C5FD41}" destId="{5A6D3B9C-3E43-4024-8AD0-891B3130E789}" srcOrd="1" destOrd="0" presId="urn:microsoft.com/office/officeart/2005/8/layout/list1"/>
    <dgm:cxn modelId="{72E0BEED-03FE-432F-8F1D-34C5A5FB4B50}" type="presParOf" srcId="{78FEFF3A-9BFE-4EAF-897C-CD9CBE44342E}" destId="{850513BB-D20A-4619-9ED1-A4556C6755F6}" srcOrd="5" destOrd="0" presId="urn:microsoft.com/office/officeart/2005/8/layout/list1"/>
    <dgm:cxn modelId="{88F325A0-184E-4EAE-92D9-07224FF1D441}" type="presParOf" srcId="{78FEFF3A-9BFE-4EAF-897C-CD9CBE44342E}" destId="{7E654BAA-0289-4314-8270-4A8237FCC55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91996-7ED4-43E5-8640-21857AA41712}">
      <dsp:nvSpPr>
        <dsp:cNvPr id="0" name=""/>
        <dsp:cNvSpPr/>
      </dsp:nvSpPr>
      <dsp:spPr>
        <a:xfrm>
          <a:off x="419404" y="572109"/>
          <a:ext cx="1599590" cy="15995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1F401F1-8638-4725-92FB-6701115C47E9}">
      <dsp:nvSpPr>
        <dsp:cNvPr id="0" name=""/>
        <dsp:cNvSpPr/>
      </dsp:nvSpPr>
      <dsp:spPr>
        <a:xfrm>
          <a:off x="1219200" y="572109"/>
          <a:ext cx="8534400" cy="1599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This state became the _____ state in the United States in __________ </a:t>
          </a:r>
          <a:br>
            <a:rPr lang="en-US" sz="3600" kern="1200" dirty="0"/>
          </a:br>
          <a:endParaRPr lang="en-US" sz="3600" kern="1200" dirty="0"/>
        </a:p>
      </dsp:txBody>
      <dsp:txXfrm>
        <a:off x="1219200" y="572109"/>
        <a:ext cx="8534400" cy="1599590"/>
      </dsp:txXfrm>
    </dsp:sp>
    <dsp:sp modelId="{96F8B63C-B4AA-4C10-BC9E-FF3F8B796564}">
      <dsp:nvSpPr>
        <dsp:cNvPr id="0" name=""/>
        <dsp:cNvSpPr/>
      </dsp:nvSpPr>
      <dsp:spPr>
        <a:xfrm>
          <a:off x="419404" y="2171700"/>
          <a:ext cx="1599590" cy="15995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8E02FD7-2467-4BA0-8E53-E3A004658C8D}">
      <dsp:nvSpPr>
        <dsp:cNvPr id="0" name=""/>
        <dsp:cNvSpPr/>
      </dsp:nvSpPr>
      <dsp:spPr>
        <a:xfrm>
          <a:off x="1219200" y="2171700"/>
          <a:ext cx="8534400" cy="1599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The first Governor of the state was _________________</a:t>
          </a:r>
          <a:br>
            <a:rPr lang="en-US" sz="3600" kern="1200" dirty="0"/>
          </a:br>
          <a:endParaRPr lang="en-US" sz="3600" kern="1200" dirty="0"/>
        </a:p>
      </dsp:txBody>
      <dsp:txXfrm>
        <a:off x="1219200" y="2171700"/>
        <a:ext cx="8534400" cy="1599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A7C58-1E1E-48BA-8508-716094A6286A}">
      <dsp:nvSpPr>
        <dsp:cNvPr id="0" name=""/>
        <dsp:cNvSpPr/>
      </dsp:nvSpPr>
      <dsp:spPr>
        <a:xfrm>
          <a:off x="4762" y="713510"/>
          <a:ext cx="2436018" cy="90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marL="0" lvl="0" indent="0" algn="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National Government</a:t>
          </a:r>
        </a:p>
      </dsp:txBody>
      <dsp:txXfrm>
        <a:off x="4762" y="713510"/>
        <a:ext cx="2436018" cy="902137"/>
      </dsp:txXfrm>
    </dsp:sp>
    <dsp:sp modelId="{0EEC845C-3530-48F4-BD24-1719D012006C}">
      <dsp:nvSpPr>
        <dsp:cNvPr id="0" name=""/>
        <dsp:cNvSpPr/>
      </dsp:nvSpPr>
      <dsp:spPr>
        <a:xfrm>
          <a:off x="2440781" y="8715"/>
          <a:ext cx="487203" cy="2311727"/>
        </a:xfrm>
        <a:prstGeom prst="leftBrace">
          <a:avLst>
            <a:gd name="adj1" fmla="val 35000"/>
            <a:gd name="adj2" fmla="val 50000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DFA93-5AE1-4300-98B4-224DCA164C86}">
      <dsp:nvSpPr>
        <dsp:cNvPr id="0" name=""/>
        <dsp:cNvSpPr/>
      </dsp:nvSpPr>
      <dsp:spPr>
        <a:xfrm>
          <a:off x="3122866" y="8715"/>
          <a:ext cx="6625970" cy="2311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Name the current United States Senators</a:t>
          </a:r>
        </a:p>
        <a:p>
          <a:pPr marL="457200" lvl="2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List current United States Senators</a:t>
          </a: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 Name the current United States Representatives</a:t>
          </a:r>
        </a:p>
        <a:p>
          <a:pPr marL="457200" lvl="2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List current United States Representatives</a:t>
          </a:r>
        </a:p>
      </dsp:txBody>
      <dsp:txXfrm>
        <a:off x="3122866" y="8715"/>
        <a:ext cx="6625970" cy="2311727"/>
      </dsp:txXfrm>
    </dsp:sp>
    <dsp:sp modelId="{07163CC2-520F-4EB6-BF05-8AC935C6402C}">
      <dsp:nvSpPr>
        <dsp:cNvPr id="0" name=""/>
        <dsp:cNvSpPr/>
      </dsp:nvSpPr>
      <dsp:spPr>
        <a:xfrm>
          <a:off x="4762" y="2925094"/>
          <a:ext cx="2436018" cy="90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marL="0" lvl="0" indent="0" algn="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State Government</a:t>
          </a:r>
        </a:p>
      </dsp:txBody>
      <dsp:txXfrm>
        <a:off x="4762" y="2925094"/>
        <a:ext cx="2436018" cy="902137"/>
      </dsp:txXfrm>
    </dsp:sp>
    <dsp:sp modelId="{7DD85E6F-421F-4C82-A989-B5C36B9947D1}">
      <dsp:nvSpPr>
        <dsp:cNvPr id="0" name=""/>
        <dsp:cNvSpPr/>
      </dsp:nvSpPr>
      <dsp:spPr>
        <a:xfrm>
          <a:off x="2440781" y="2417642"/>
          <a:ext cx="487203" cy="1917042"/>
        </a:xfrm>
        <a:prstGeom prst="leftBrace">
          <a:avLst>
            <a:gd name="adj1" fmla="val 35000"/>
            <a:gd name="adj2" fmla="val 50000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4339A-BDD0-4E12-90B3-F92FF95125F4}">
      <dsp:nvSpPr>
        <dsp:cNvPr id="0" name=""/>
        <dsp:cNvSpPr/>
      </dsp:nvSpPr>
      <dsp:spPr>
        <a:xfrm>
          <a:off x="3122866" y="2417642"/>
          <a:ext cx="6625970" cy="19170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Name the current governor</a:t>
          </a:r>
        </a:p>
        <a:p>
          <a:pPr marL="457200" lvl="2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Current governor</a:t>
          </a: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Describe the state’s legislature</a:t>
          </a:r>
        </a:p>
        <a:p>
          <a:pPr marL="457200" lvl="2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Description</a:t>
          </a:r>
        </a:p>
      </dsp:txBody>
      <dsp:txXfrm>
        <a:off x="3122866" y="2417642"/>
        <a:ext cx="6625970" cy="19170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CEC8E-9174-4C7D-B544-BBD17FE54CB3}">
      <dsp:nvSpPr>
        <dsp:cNvPr id="0" name=""/>
        <dsp:cNvSpPr/>
      </dsp:nvSpPr>
      <dsp:spPr>
        <a:xfrm>
          <a:off x="-6203613" y="-949060"/>
          <a:ext cx="7384521" cy="7384521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34F07-121B-40EE-9400-5E253723EAD5}">
      <dsp:nvSpPr>
        <dsp:cNvPr id="0" name=""/>
        <dsp:cNvSpPr/>
      </dsp:nvSpPr>
      <dsp:spPr>
        <a:xfrm>
          <a:off x="439715" y="288913"/>
          <a:ext cx="5121432" cy="5776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1950 – increased/decreased</a:t>
          </a:r>
        </a:p>
      </dsp:txBody>
      <dsp:txXfrm>
        <a:off x="439715" y="288913"/>
        <a:ext cx="5121432" cy="577608"/>
      </dsp:txXfrm>
    </dsp:sp>
    <dsp:sp modelId="{C69DE25E-0FEB-4762-8745-9E19317BA790}">
      <dsp:nvSpPr>
        <dsp:cNvPr id="0" name=""/>
        <dsp:cNvSpPr/>
      </dsp:nvSpPr>
      <dsp:spPr>
        <a:xfrm>
          <a:off x="78710" y="216712"/>
          <a:ext cx="722010" cy="7220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ACDEA-2479-43A3-BC50-5E8DC199105E}">
      <dsp:nvSpPr>
        <dsp:cNvPr id="0" name=""/>
        <dsp:cNvSpPr/>
      </dsp:nvSpPr>
      <dsp:spPr>
        <a:xfrm>
          <a:off x="914837" y="1155216"/>
          <a:ext cx="4646310" cy="577608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1960 – increased/decreased</a:t>
          </a:r>
        </a:p>
      </dsp:txBody>
      <dsp:txXfrm>
        <a:off x="914837" y="1155216"/>
        <a:ext cx="4646310" cy="577608"/>
      </dsp:txXfrm>
    </dsp:sp>
    <dsp:sp modelId="{2735700C-DFC4-47C9-BFDA-A56DEE3AEDB8}">
      <dsp:nvSpPr>
        <dsp:cNvPr id="0" name=""/>
        <dsp:cNvSpPr/>
      </dsp:nvSpPr>
      <dsp:spPr>
        <a:xfrm>
          <a:off x="553832" y="1083015"/>
          <a:ext cx="722010" cy="7220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E4294-5230-4DC9-A478-6B826AA3E572}">
      <dsp:nvSpPr>
        <dsp:cNvPr id="0" name=""/>
        <dsp:cNvSpPr/>
      </dsp:nvSpPr>
      <dsp:spPr>
        <a:xfrm>
          <a:off x="1132099" y="2021518"/>
          <a:ext cx="4429048" cy="577608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1970 – increased/decreased</a:t>
          </a:r>
        </a:p>
      </dsp:txBody>
      <dsp:txXfrm>
        <a:off x="1132099" y="2021518"/>
        <a:ext cx="4429048" cy="577608"/>
      </dsp:txXfrm>
    </dsp:sp>
    <dsp:sp modelId="{E69F6C4C-B70F-43EC-997F-442A2DCD9652}">
      <dsp:nvSpPr>
        <dsp:cNvPr id="0" name=""/>
        <dsp:cNvSpPr/>
      </dsp:nvSpPr>
      <dsp:spPr>
        <a:xfrm>
          <a:off x="771094" y="1949317"/>
          <a:ext cx="722010" cy="7220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77A98-C056-4C94-AAAA-085724BCCFA7}">
      <dsp:nvSpPr>
        <dsp:cNvPr id="0" name=""/>
        <dsp:cNvSpPr/>
      </dsp:nvSpPr>
      <dsp:spPr>
        <a:xfrm>
          <a:off x="1132099" y="2887272"/>
          <a:ext cx="4429048" cy="577608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1980 – increased/decreased</a:t>
          </a:r>
        </a:p>
      </dsp:txBody>
      <dsp:txXfrm>
        <a:off x="1132099" y="2887272"/>
        <a:ext cx="4429048" cy="577608"/>
      </dsp:txXfrm>
    </dsp:sp>
    <dsp:sp modelId="{2BC7BD0A-650B-42E8-899B-065889F4A25D}">
      <dsp:nvSpPr>
        <dsp:cNvPr id="0" name=""/>
        <dsp:cNvSpPr/>
      </dsp:nvSpPr>
      <dsp:spPr>
        <a:xfrm>
          <a:off x="771094" y="2815071"/>
          <a:ext cx="722010" cy="7220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B388F-C082-4B3D-BDF5-570C6874B03D}">
      <dsp:nvSpPr>
        <dsp:cNvPr id="0" name=""/>
        <dsp:cNvSpPr/>
      </dsp:nvSpPr>
      <dsp:spPr>
        <a:xfrm>
          <a:off x="914837" y="3753575"/>
          <a:ext cx="4646310" cy="577608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1990 – increased/decreased</a:t>
          </a:r>
        </a:p>
      </dsp:txBody>
      <dsp:txXfrm>
        <a:off x="914837" y="3753575"/>
        <a:ext cx="4646310" cy="577608"/>
      </dsp:txXfrm>
    </dsp:sp>
    <dsp:sp modelId="{BC59C54A-67F5-47AE-9AC0-3149B2F58E7B}">
      <dsp:nvSpPr>
        <dsp:cNvPr id="0" name=""/>
        <dsp:cNvSpPr/>
      </dsp:nvSpPr>
      <dsp:spPr>
        <a:xfrm>
          <a:off x="553832" y="3681374"/>
          <a:ext cx="722010" cy="7220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EB870-71CF-44C1-9B59-2164413F01CA}">
      <dsp:nvSpPr>
        <dsp:cNvPr id="0" name=""/>
        <dsp:cNvSpPr/>
      </dsp:nvSpPr>
      <dsp:spPr>
        <a:xfrm>
          <a:off x="439715" y="4619877"/>
          <a:ext cx="5121432" cy="57760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2000 – increased/decreased</a:t>
          </a:r>
        </a:p>
      </dsp:txBody>
      <dsp:txXfrm>
        <a:off x="439715" y="4619877"/>
        <a:ext cx="5121432" cy="577608"/>
      </dsp:txXfrm>
    </dsp:sp>
    <dsp:sp modelId="{18E36C54-3955-40DF-B5A1-8453BDB07FD6}">
      <dsp:nvSpPr>
        <dsp:cNvPr id="0" name=""/>
        <dsp:cNvSpPr/>
      </dsp:nvSpPr>
      <dsp:spPr>
        <a:xfrm>
          <a:off x="78710" y="4547676"/>
          <a:ext cx="722010" cy="7220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C71B2-7B22-4D13-8CBC-07C1829E458E}">
      <dsp:nvSpPr>
        <dsp:cNvPr id="0" name=""/>
        <dsp:cNvSpPr/>
      </dsp:nvSpPr>
      <dsp:spPr>
        <a:xfrm>
          <a:off x="0" y="53949"/>
          <a:ext cx="8778240" cy="338840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70CFC-B49B-4F36-8F37-0E49D868A0B1}">
      <dsp:nvSpPr>
        <dsp:cNvPr id="0" name=""/>
        <dsp:cNvSpPr/>
      </dsp:nvSpPr>
      <dsp:spPr>
        <a:xfrm>
          <a:off x="2340863" y="901049"/>
          <a:ext cx="7412736" cy="338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t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Chief products of the state include</a:t>
          </a:r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Agricultural (farm) products</a:t>
          </a:r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Mining products</a:t>
          </a:r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Manufactured goods</a:t>
          </a:r>
        </a:p>
      </dsp:txBody>
      <dsp:txXfrm>
        <a:off x="2440106" y="1000292"/>
        <a:ext cx="7214250" cy="31899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DBA5C-D9F4-48E0-8416-8076F3E55EE4}">
      <dsp:nvSpPr>
        <dsp:cNvPr id="0" name=""/>
        <dsp:cNvSpPr/>
      </dsp:nvSpPr>
      <dsp:spPr>
        <a:xfrm>
          <a:off x="3047" y="1088450"/>
          <a:ext cx="2971800" cy="1156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average high temperature in July is</a:t>
          </a:r>
        </a:p>
      </dsp:txBody>
      <dsp:txXfrm>
        <a:off x="3047" y="1088450"/>
        <a:ext cx="2971800" cy="1156338"/>
      </dsp:txXfrm>
    </dsp:sp>
    <dsp:sp modelId="{4FE0F9E6-36C2-44B6-9732-B52EDD3F4358}">
      <dsp:nvSpPr>
        <dsp:cNvPr id="0" name=""/>
        <dsp:cNvSpPr/>
      </dsp:nvSpPr>
      <dsp:spPr>
        <a:xfrm>
          <a:off x="3047" y="2244789"/>
          <a:ext cx="2971800" cy="1010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Temperature</a:t>
          </a:r>
        </a:p>
      </dsp:txBody>
      <dsp:txXfrm>
        <a:off x="3047" y="2244789"/>
        <a:ext cx="2971800" cy="1010160"/>
      </dsp:txXfrm>
    </dsp:sp>
    <dsp:sp modelId="{C4AE1A9B-48B0-46B4-9660-83FE135A85D3}">
      <dsp:nvSpPr>
        <dsp:cNvPr id="0" name=""/>
        <dsp:cNvSpPr/>
      </dsp:nvSpPr>
      <dsp:spPr>
        <a:xfrm>
          <a:off x="3390900" y="1088450"/>
          <a:ext cx="2971800" cy="1156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average high temperature in January is</a:t>
          </a:r>
        </a:p>
      </dsp:txBody>
      <dsp:txXfrm>
        <a:off x="3390900" y="1088450"/>
        <a:ext cx="2971800" cy="1156338"/>
      </dsp:txXfrm>
    </dsp:sp>
    <dsp:sp modelId="{6AF673C5-6FF2-4B1C-81E7-08F19B571D31}">
      <dsp:nvSpPr>
        <dsp:cNvPr id="0" name=""/>
        <dsp:cNvSpPr/>
      </dsp:nvSpPr>
      <dsp:spPr>
        <a:xfrm>
          <a:off x="3390900" y="2244789"/>
          <a:ext cx="2971800" cy="1010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Temperature</a:t>
          </a:r>
        </a:p>
      </dsp:txBody>
      <dsp:txXfrm>
        <a:off x="3390900" y="2244789"/>
        <a:ext cx="2971800" cy="1010160"/>
      </dsp:txXfrm>
    </dsp:sp>
    <dsp:sp modelId="{8C67175E-7367-487B-BA20-F5B67D28E06D}">
      <dsp:nvSpPr>
        <dsp:cNvPr id="0" name=""/>
        <dsp:cNvSpPr/>
      </dsp:nvSpPr>
      <dsp:spPr>
        <a:xfrm>
          <a:off x="6778752" y="1088450"/>
          <a:ext cx="2971800" cy="1156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average yearly precipitation is</a:t>
          </a:r>
        </a:p>
      </dsp:txBody>
      <dsp:txXfrm>
        <a:off x="6778752" y="1088450"/>
        <a:ext cx="2971800" cy="1156338"/>
      </dsp:txXfrm>
    </dsp:sp>
    <dsp:sp modelId="{2E11140A-FC24-4FB9-BF12-1A6F843A699C}">
      <dsp:nvSpPr>
        <dsp:cNvPr id="0" name=""/>
        <dsp:cNvSpPr/>
      </dsp:nvSpPr>
      <dsp:spPr>
        <a:xfrm>
          <a:off x="6778752" y="2244789"/>
          <a:ext cx="2971800" cy="1010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Precipitation</a:t>
          </a:r>
        </a:p>
      </dsp:txBody>
      <dsp:txXfrm>
        <a:off x="6778752" y="2244789"/>
        <a:ext cx="2971800" cy="10101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E1C20-4D8E-4FA1-BF2E-0158E3496ECD}">
      <dsp:nvSpPr>
        <dsp:cNvPr id="0" name=""/>
        <dsp:cNvSpPr/>
      </dsp:nvSpPr>
      <dsp:spPr>
        <a:xfrm>
          <a:off x="0" y="464400"/>
          <a:ext cx="9753600" cy="163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988" tIns="583184" rIns="756988" bIns="199136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Name the major rivers and bodies of water.</a:t>
          </a:r>
        </a:p>
        <a:p>
          <a:pPr marL="571500" lvl="2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List</a:t>
          </a:r>
        </a:p>
      </dsp:txBody>
      <dsp:txXfrm>
        <a:off x="0" y="464400"/>
        <a:ext cx="9753600" cy="1631700"/>
      </dsp:txXfrm>
    </dsp:sp>
    <dsp:sp modelId="{F7883E18-BFD7-4087-A478-5DE8DEB2DA4F}">
      <dsp:nvSpPr>
        <dsp:cNvPr id="0" name=""/>
        <dsp:cNvSpPr/>
      </dsp:nvSpPr>
      <dsp:spPr>
        <a:xfrm>
          <a:off x="487680" y="51120"/>
          <a:ext cx="68275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8064" tIns="0" rIns="258064" bIns="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Water</a:t>
          </a:r>
        </a:p>
      </dsp:txBody>
      <dsp:txXfrm>
        <a:off x="528029" y="91469"/>
        <a:ext cx="6746822" cy="745862"/>
      </dsp:txXfrm>
    </dsp:sp>
    <dsp:sp modelId="{A71C6BAE-ADE3-470F-BB5E-C869B8E678D4}">
      <dsp:nvSpPr>
        <dsp:cNvPr id="0" name=""/>
        <dsp:cNvSpPr/>
      </dsp:nvSpPr>
      <dsp:spPr>
        <a:xfrm>
          <a:off x="0" y="2660580"/>
          <a:ext cx="9753600" cy="163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988" tIns="583184" rIns="756988" bIns="199136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Name and describe a few different kinds of minerals.</a:t>
          </a:r>
        </a:p>
        <a:p>
          <a:pPr marL="571500" lvl="2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List</a:t>
          </a:r>
        </a:p>
      </dsp:txBody>
      <dsp:txXfrm>
        <a:off x="0" y="2660580"/>
        <a:ext cx="9753600" cy="1631700"/>
      </dsp:txXfrm>
    </dsp:sp>
    <dsp:sp modelId="{36334E6A-3723-4202-BC84-7BECB4C04718}">
      <dsp:nvSpPr>
        <dsp:cNvPr id="0" name=""/>
        <dsp:cNvSpPr/>
      </dsp:nvSpPr>
      <dsp:spPr>
        <a:xfrm>
          <a:off x="487680" y="2247300"/>
          <a:ext cx="68275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8064" tIns="0" rIns="258064" bIns="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Minerals</a:t>
          </a:r>
        </a:p>
      </dsp:txBody>
      <dsp:txXfrm>
        <a:off x="528029" y="2287649"/>
        <a:ext cx="6746822" cy="7458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E5EFC-A335-4BE6-AE72-8A31C52D11DA}">
      <dsp:nvSpPr>
        <dsp:cNvPr id="0" name=""/>
        <dsp:cNvSpPr/>
      </dsp:nvSpPr>
      <dsp:spPr>
        <a:xfrm>
          <a:off x="0" y="464400"/>
          <a:ext cx="9753600" cy="163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988" tIns="583184" rIns="756988" bIns="199136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Name and describe some of the trees and wildflowers.</a:t>
          </a:r>
        </a:p>
        <a:p>
          <a:pPr marL="571500" lvl="2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List</a:t>
          </a:r>
        </a:p>
      </dsp:txBody>
      <dsp:txXfrm>
        <a:off x="0" y="464400"/>
        <a:ext cx="9753600" cy="1631700"/>
      </dsp:txXfrm>
    </dsp:sp>
    <dsp:sp modelId="{9608FEEC-0F23-44BB-8EAC-255920BB1ACA}">
      <dsp:nvSpPr>
        <dsp:cNvPr id="0" name=""/>
        <dsp:cNvSpPr/>
      </dsp:nvSpPr>
      <dsp:spPr>
        <a:xfrm>
          <a:off x="487680" y="51120"/>
          <a:ext cx="68275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8064" tIns="0" rIns="258064" bIns="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Plant Life</a:t>
          </a:r>
        </a:p>
      </dsp:txBody>
      <dsp:txXfrm>
        <a:off x="528029" y="91469"/>
        <a:ext cx="6746822" cy="745862"/>
      </dsp:txXfrm>
    </dsp:sp>
    <dsp:sp modelId="{7E654BAA-0289-4314-8270-4A8237FCC55B}">
      <dsp:nvSpPr>
        <dsp:cNvPr id="0" name=""/>
        <dsp:cNvSpPr/>
      </dsp:nvSpPr>
      <dsp:spPr>
        <a:xfrm>
          <a:off x="0" y="2660580"/>
          <a:ext cx="9753600" cy="163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988" tIns="583184" rIns="756988" bIns="199136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Name and describe some of the wild animals.</a:t>
          </a:r>
        </a:p>
        <a:p>
          <a:pPr marL="571500" lvl="2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List</a:t>
          </a:r>
        </a:p>
      </dsp:txBody>
      <dsp:txXfrm>
        <a:off x="0" y="2660580"/>
        <a:ext cx="9753600" cy="1631700"/>
      </dsp:txXfrm>
    </dsp:sp>
    <dsp:sp modelId="{5A6D3B9C-3E43-4024-8AD0-891B3130E789}">
      <dsp:nvSpPr>
        <dsp:cNvPr id="0" name=""/>
        <dsp:cNvSpPr/>
      </dsp:nvSpPr>
      <dsp:spPr>
        <a:xfrm>
          <a:off x="487680" y="2247300"/>
          <a:ext cx="68275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8064" tIns="0" rIns="258064" bIns="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Animal Life</a:t>
          </a:r>
        </a:p>
      </dsp:txBody>
      <dsp:txXfrm>
        <a:off x="528029" y="2287649"/>
        <a:ext cx="6746822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+Icon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2021-03-05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2021-03-05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9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71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22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03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75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97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77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52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6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70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03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6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63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42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69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B2C8-FED9-4752-B8D0-935D959144BB}" type="datetime1">
              <a:rPr lang="en-US" smtClean="0"/>
              <a:t>2021-03-05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5A1-D08F-4163-A48F-574F5A8B08BB}" type="datetime1">
              <a:rPr lang="en-US" smtClean="0"/>
              <a:t>2021-03-05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D15-6169-4F5B-A109-A869ED88167E}" type="datetime1">
              <a:rPr lang="en-US" smtClean="0"/>
              <a:t>2021-03-05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6EE-E4C7-4C54-AA33-D24FC6441998}" type="datetime1">
              <a:rPr lang="en-US" smtClean="0"/>
              <a:t>2021-03-05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45AF-672B-488A-881E-6E27F6156EAB}" type="datetime1">
              <a:rPr lang="en-US" smtClean="0"/>
              <a:t>2021-03-05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940-7F04-44EE-9ED5-BEC598359599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528F-0F96-4C65-B8AF-D2A1168FCCB5}" type="datetime1">
              <a:rPr lang="en-US" smtClean="0"/>
              <a:t>2021-03-05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3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8836" y="1828799"/>
            <a:ext cx="3108960" cy="8382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9"/>
          </p:nvPr>
        </p:nvSpPr>
        <p:spPr>
          <a:xfrm>
            <a:off x="1208836" y="2750600"/>
            <a:ext cx="3108959" cy="3421599"/>
          </a:xfrm>
        </p:spPr>
        <p:txBody>
          <a:bodyPr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539933" y="1828799"/>
            <a:ext cx="3108960" cy="8382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4539933" y="2750600"/>
            <a:ext cx="3108959" cy="3421599"/>
          </a:xfrm>
        </p:spPr>
        <p:txBody>
          <a:bodyPr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/>
          </p:nvPr>
        </p:nvSpPr>
        <p:spPr>
          <a:xfrm>
            <a:off x="7862253" y="1828799"/>
            <a:ext cx="3108960" cy="8382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7862253" y="2750600"/>
            <a:ext cx="3108959" cy="3421599"/>
          </a:xfrm>
        </p:spPr>
        <p:txBody>
          <a:bodyPr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8C9B-A0D4-429E-B220-795D09FEE865}" type="datetime1">
              <a:rPr lang="en-US" smtClean="0"/>
              <a:t>2021-03-05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3" pos="6911">
          <p15:clr>
            <a:srgbClr val="FBAE40"/>
          </p15:clr>
        </p15:guide>
        <p15:guide id="4" pos="76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FCA8-949B-4C4B-88E3-D1A67566DDFC}" type="datetime1">
              <a:rPr lang="en-US" smtClean="0"/>
              <a:t>2021-03-05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CA00-3225-4FE5-8887-17546E635ED0}" type="datetime1">
              <a:rPr lang="en-US" smtClean="0"/>
              <a:t>2021-03-05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F72E-C84C-4385-A47E-E3DFFC7623FA}" type="datetime1">
              <a:rPr lang="en-US" smtClean="0"/>
              <a:t>2021-03-05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0B4CC2D-5841-49B5-B101-95A01E3776A5}" type="datetime1">
              <a:rPr lang="en-US" smtClean="0"/>
              <a:t>2021-03-05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Our 50 States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 of Your State</a:t>
            </a:r>
            <a:br>
              <a:rPr lang="en-US" dirty="0"/>
            </a:br>
            <a:r>
              <a:rPr lang="en-US" dirty="0"/>
              <a:t>Your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</p:txBody>
      </p:sp>
      <p:graphicFrame>
        <p:nvGraphicFramePr>
          <p:cNvPr id="4" name="Content Placeholder 3" descr="Vertical curved list showing population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22926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Over the past fifty years the population has (increased/decreased).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2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</a:t>
            </a:r>
          </a:p>
        </p:txBody>
      </p:sp>
      <p:graphicFrame>
        <p:nvGraphicFramePr>
          <p:cNvPr id="4" name="Content Placeholder 3" descr="Chevron Access Process showing a title with bullet points underneath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005977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503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Weather</a:t>
            </a:r>
            <a:endParaRPr lang="en-US" dirty="0"/>
          </a:p>
        </p:txBody>
      </p:sp>
      <p:graphicFrame>
        <p:nvGraphicFramePr>
          <p:cNvPr id="4" name="Content Placeholder 3" descr="Horizontal bullet list showing 3 group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159217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988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Natural resources graphic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Resources</a:t>
            </a:r>
            <a:endParaRPr lang="en-US" dirty="0"/>
          </a:p>
        </p:txBody>
      </p:sp>
      <p:graphicFrame>
        <p:nvGraphicFramePr>
          <p:cNvPr id="4" name="Content Placeholder 3" descr="Vertical box list showing two group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851907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47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Resources, continued</a:t>
            </a:r>
          </a:p>
        </p:txBody>
      </p:sp>
      <p:graphicFrame>
        <p:nvGraphicFramePr>
          <p:cNvPr id="4" name="Content Placeholder 3" descr="Vertical box list showing two group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267500"/>
              </p:ext>
            </p:extLst>
          </p:nvPr>
        </p:nvGraphicFramePr>
        <p:xfrm>
          <a:off x="1217614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562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Places to Visit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one place in your state that would be interesting to visit. Tell where it is located in the state and why it would be interesting to visit.</a:t>
            </a:r>
          </a:p>
          <a:p>
            <a:endParaRPr lang="en-US" dirty="0"/>
          </a:p>
          <a:p>
            <a:r>
              <a:rPr lang="en-US" dirty="0"/>
              <a:t>Note: You can use Microsoft Internet Explorer to find information about your state.</a:t>
            </a:r>
          </a:p>
        </p:txBody>
      </p:sp>
    </p:spTree>
    <p:extLst>
      <p:ext uri="{BB962C8B-B14F-4D97-AF65-F5344CB8AC3E}">
        <p14:creationId xmlns:p14="http://schemas.microsoft.com/office/powerpoint/2010/main" val="159254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Famous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Choose three well known residents of your state. Tell what they did to become famous.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7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Motto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Tell about the state motto and what makes this state special.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8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List the resources you used for your research.</a:t>
            </a:r>
          </a:p>
        </p:txBody>
      </p:sp>
    </p:spTree>
    <p:extLst>
      <p:ext uri="{BB962C8B-B14F-4D97-AF65-F5344CB8AC3E}">
        <p14:creationId xmlns:p14="http://schemas.microsoft.com/office/powerpoint/2010/main" val="419132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of [name of your state]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state bird is</a:t>
            </a:r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9"/>
          </p:nvPr>
        </p:nvSpPr>
        <p:spPr>
          <a:xfrm>
            <a:off x="1217613" y="2750600"/>
            <a:ext cx="3108959" cy="3421599"/>
          </a:xfrm>
        </p:spPr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The state flower is</a:t>
            </a:r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4539933" y="2750600"/>
            <a:ext cx="3108959" cy="3421599"/>
          </a:xfrm>
        </p:spPr>
      </p:sp>
      <p:sp>
        <p:nvSpPr>
          <p:cNvPr id="6" name="Text Placeholder 5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The state tree is</a:t>
            </a:r>
          </a:p>
        </p:txBody>
      </p:sp>
      <p:sp>
        <p:nvSpPr>
          <p:cNvPr id="14" name="Picture Placeholder 13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292699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Flag</a:t>
            </a:r>
            <a:endParaRPr lang="en-US" dirty="0"/>
          </a:p>
        </p:txBody>
      </p:sp>
      <p:sp>
        <p:nvSpPr>
          <p:cNvPr id="7" name="Picture Placeholder 6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80789" y="685800"/>
            <a:ext cx="5638800" cy="5486400"/>
          </a:xfrm>
        </p:spPr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en-US"/>
              <a:t>Describe the flag and why this design was chosen for your state.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0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Nickname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Tell what is the state’s nickname. Write a short explanation of how your state got this nickname.</a:t>
            </a:r>
          </a:p>
        </p:txBody>
      </p:sp>
    </p:spTree>
    <p:extLst>
      <p:ext uri="{BB962C8B-B14F-4D97-AF65-F5344CB8AC3E}">
        <p14:creationId xmlns:p14="http://schemas.microsoft.com/office/powerpoint/2010/main" val="417697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First Inhabitants</a:t>
            </a:r>
          </a:p>
          <a:p>
            <a:pPr lvl="1"/>
            <a:r>
              <a:rPr lang="en-US" dirty="0"/>
              <a:t>Name the major tribes of Native Americans that lived in this state. Include a few interesting facts about these people.</a:t>
            </a:r>
          </a:p>
          <a:p>
            <a:pPr lvl="0"/>
            <a:r>
              <a:rPr lang="en-US" dirty="0"/>
              <a:t>Exploration</a:t>
            </a:r>
          </a:p>
          <a:p>
            <a:pPr lvl="1"/>
            <a:r>
              <a:rPr lang="en-US" dirty="0"/>
              <a:t>Which European explorers visited your state and where did they come from?</a:t>
            </a:r>
          </a:p>
          <a:p>
            <a:pPr lvl="0"/>
            <a:r>
              <a:rPr lang="en-US" dirty="0"/>
              <a:t>Settlement</a:t>
            </a:r>
          </a:p>
          <a:p>
            <a:pPr lvl="1"/>
            <a:r>
              <a:rPr lang="en-US" dirty="0"/>
              <a:t>Where was the first post-explorer settlement located in your state? Who started it and why?</a:t>
            </a:r>
          </a:p>
        </p:txBody>
      </p:sp>
    </p:spTree>
    <p:extLst>
      <p:ext uri="{BB962C8B-B14F-4D97-AF65-F5344CB8AC3E}">
        <p14:creationId xmlns:p14="http://schemas.microsoft.com/office/powerpoint/2010/main" val="15705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History,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Colonial Days</a:t>
            </a:r>
          </a:p>
          <a:p>
            <a:pPr lvl="1"/>
            <a:r>
              <a:rPr lang="en-US" dirty="0"/>
              <a:t>If your state was one of the original thirteen colonies, explain what life was probably like during that time.</a:t>
            </a:r>
          </a:p>
          <a:p>
            <a:pPr lvl="0"/>
            <a:r>
              <a:rPr lang="en-US" dirty="0"/>
              <a:t>Territorial Days</a:t>
            </a:r>
          </a:p>
          <a:p>
            <a:pPr lvl="1"/>
            <a:r>
              <a:rPr lang="en-US" dirty="0"/>
              <a:t>If your state was a territory before it became a state, explain when the United States Congress created the territory. Explain how settlers were able to obtain land in the new territory.</a:t>
            </a:r>
          </a:p>
        </p:txBody>
      </p:sp>
    </p:spTree>
    <p:extLst>
      <p:ext uri="{BB962C8B-B14F-4D97-AF65-F5344CB8AC3E}">
        <p14:creationId xmlns:p14="http://schemas.microsoft.com/office/powerpoint/2010/main" val="195036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Statehood</a:t>
            </a:r>
          </a:p>
        </p:txBody>
      </p:sp>
      <p:graphicFrame>
        <p:nvGraphicFramePr>
          <p:cNvPr id="5" name="Content Placeholder 4" descr="Vertical circle list showing two lis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048841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093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Government</a:t>
            </a:r>
            <a:endParaRPr lang="en-US" dirty="0"/>
          </a:p>
        </p:txBody>
      </p:sp>
      <p:graphicFrame>
        <p:nvGraphicFramePr>
          <p:cNvPr id="6" name="Content Placeholder 5" descr="Basic block list showing government hierarchy from top to bottom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713371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26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space, insert a political and/or physical map of your state. Point out the state capital.</a:t>
            </a:r>
          </a:p>
        </p:txBody>
      </p:sp>
    </p:spTree>
    <p:extLst>
      <p:ext uri="{BB962C8B-B14F-4D97-AF65-F5344CB8AC3E}">
        <p14:creationId xmlns:p14="http://schemas.microsoft.com/office/powerpoint/2010/main" val="34757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.potx" id="{CE65B12B-E5CF-4B7F-891B-BF19DA46421A}" vid="{73D5F891-C0F2-461A-8D6B-932929F672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State history report presentation</Template>
  <TotalTime>0</TotalTime>
  <Words>522</Words>
  <Application>Microsoft Office PowerPoint</Application>
  <PresentationFormat>Custom</PresentationFormat>
  <Paragraphs>100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State history report presentation</vt:lpstr>
      <vt:lpstr>Our 50 States</vt:lpstr>
      <vt:lpstr>Symbols of [name of your state]</vt:lpstr>
      <vt:lpstr>State Flag</vt:lpstr>
      <vt:lpstr>State Nickname</vt:lpstr>
      <vt:lpstr>State History</vt:lpstr>
      <vt:lpstr>State History, continued</vt:lpstr>
      <vt:lpstr>Statehood</vt:lpstr>
      <vt:lpstr>Government</vt:lpstr>
      <vt:lpstr>Maps</vt:lpstr>
      <vt:lpstr>Population</vt:lpstr>
      <vt:lpstr>Economy</vt:lpstr>
      <vt:lpstr>Weather</vt:lpstr>
      <vt:lpstr>Natural Resources</vt:lpstr>
      <vt:lpstr>Natural Resources, continued</vt:lpstr>
      <vt:lpstr>Places to Visit</vt:lpstr>
      <vt:lpstr>Famous People</vt:lpstr>
      <vt:lpstr>State Motto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50 States</dc:title>
  <dc:creator>Mohamed</dc:creator>
  <cp:lastModifiedBy>Mohamed</cp:lastModifiedBy>
  <cp:revision>1</cp:revision>
  <dcterms:created xsi:type="dcterms:W3CDTF">2021-03-05T18:28:00Z</dcterms:created>
  <dcterms:modified xsi:type="dcterms:W3CDTF">2021-03-05T18:28:06Z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