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4"/>
  </p:sldMasterIdLst>
  <p:notesMasterIdLst>
    <p:notesMasterId r:id="rId7"/>
  </p:notesMasterIdLst>
  <p:sldIdLst>
    <p:sldId id="342" r:id="rId5"/>
    <p:sldId id="341" r:id="rId6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1272" userDrawn="1">
          <p15:clr>
            <a:srgbClr val="A4A3A4"/>
          </p15:clr>
        </p15:guide>
        <p15:guide id="4" pos="3600" userDrawn="1">
          <p15:clr>
            <a:srgbClr val="A4A3A4"/>
          </p15:clr>
        </p15:guide>
        <p15:guide id="5" pos="2548" userDrawn="1">
          <p15:clr>
            <a:srgbClr val="A4A3A4"/>
          </p15:clr>
        </p15:guide>
        <p15:guide id="6" orient="horz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50" autoAdjust="0"/>
  </p:normalViewPr>
  <p:slideViewPr>
    <p:cSldViewPr snapToGrid="0">
      <p:cViewPr varScale="1">
        <p:scale>
          <a:sx n="59" d="100"/>
          <a:sy n="59" d="100"/>
        </p:scale>
        <p:origin x="2429" y="77"/>
      </p:cViewPr>
      <p:guideLst>
        <p:guide pos="1272"/>
        <p:guide pos="3600"/>
        <p:guide pos="2548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86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25530-1627-4A64-9B55-5BCACA538084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40B05-FE26-4DD1-A63D-ED8F5C5F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ign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A4D9604-E080-4110-9F8C-80D54F44CC5A}"/>
              </a:ext>
            </a:extLst>
          </p:cNvPr>
          <p:cNvGrpSpPr/>
          <p:nvPr userDrawn="1"/>
        </p:nvGrpSpPr>
        <p:grpSpPr>
          <a:xfrm>
            <a:off x="1204638" y="7627754"/>
            <a:ext cx="5363124" cy="1441244"/>
            <a:chOff x="1206183" y="6819627"/>
            <a:chExt cx="5363124" cy="1441244"/>
          </a:xfrm>
        </p:grpSpPr>
        <p:grpSp>
          <p:nvGrpSpPr>
            <p:cNvPr id="8" name="Graphic 15">
              <a:extLst>
                <a:ext uri="{FF2B5EF4-FFF2-40B4-BE49-F238E27FC236}">
                  <a16:creationId xmlns:a16="http://schemas.microsoft.com/office/drawing/2014/main" id="{2EABF02D-BB35-45C3-A949-7AD09A9CA001}"/>
                </a:ext>
              </a:extLst>
            </p:cNvPr>
            <p:cNvGrpSpPr/>
            <p:nvPr/>
          </p:nvGrpSpPr>
          <p:grpSpPr>
            <a:xfrm>
              <a:off x="1257959" y="7397885"/>
              <a:ext cx="4569475" cy="833062"/>
              <a:chOff x="1257959" y="8390405"/>
              <a:chExt cx="4569475" cy="833062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FD10143-2750-4DF1-AA25-1F55A3961514}"/>
                  </a:ext>
                </a:extLst>
              </p:cNvPr>
              <p:cNvSpPr/>
              <p:nvPr/>
            </p:nvSpPr>
            <p:spPr>
              <a:xfrm>
                <a:off x="5404721" y="8850985"/>
                <a:ext cx="422713" cy="351617"/>
              </a:xfrm>
              <a:custGeom>
                <a:avLst/>
                <a:gdLst>
                  <a:gd name="connsiteX0" fmla="*/ 20865 w 422713"/>
                  <a:gd name="connsiteY0" fmla="*/ 351617 h 351617"/>
                  <a:gd name="connsiteX1" fmla="*/ 0 w 422713"/>
                  <a:gd name="connsiteY1" fmla="*/ 10819 h 351617"/>
                  <a:gd name="connsiteX2" fmla="*/ 422713 w 422713"/>
                  <a:gd name="connsiteY2" fmla="*/ 0 h 351617"/>
                  <a:gd name="connsiteX3" fmla="*/ 20865 w 422713"/>
                  <a:gd name="connsiteY3" fmla="*/ 351617 h 351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713" h="351617">
                    <a:moveTo>
                      <a:pt x="20865" y="351617"/>
                    </a:moveTo>
                    <a:cubicBezTo>
                      <a:pt x="18547" y="285931"/>
                      <a:pt x="85006" y="81142"/>
                      <a:pt x="0" y="10819"/>
                    </a:cubicBezTo>
                    <a:lnTo>
                      <a:pt x="422713" y="0"/>
                    </a:lnTo>
                    <a:cubicBezTo>
                      <a:pt x="405712" y="36321"/>
                      <a:pt x="173877" y="278203"/>
                      <a:pt x="20865" y="3516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4">
                <a:extLst>
                  <a:ext uri="{FF2B5EF4-FFF2-40B4-BE49-F238E27FC236}">
                    <a16:creationId xmlns:a16="http://schemas.microsoft.com/office/drawing/2014/main" id="{113B0827-199C-4957-BC8A-C92AF2EC320A}"/>
                  </a:ext>
                </a:extLst>
              </p:cNvPr>
              <p:cNvSpPr/>
              <p:nvPr/>
            </p:nvSpPr>
            <p:spPr>
              <a:xfrm>
                <a:off x="1257959" y="8390405"/>
                <a:ext cx="1039395" cy="833062"/>
              </a:xfrm>
              <a:custGeom>
                <a:avLst/>
                <a:gdLst>
                  <a:gd name="connsiteX0" fmla="*/ 98916 w 1039395"/>
                  <a:gd name="connsiteY0" fmla="*/ 0 h 833062"/>
                  <a:gd name="connsiteX1" fmla="*/ 335389 w 1039395"/>
                  <a:gd name="connsiteY1" fmla="*/ 447443 h 833062"/>
                  <a:gd name="connsiteX2" fmla="*/ 343889 w 1039395"/>
                  <a:gd name="connsiteY2" fmla="*/ 459034 h 833062"/>
                  <a:gd name="connsiteX3" fmla="*/ 334616 w 1039395"/>
                  <a:gd name="connsiteY3" fmla="*/ 469853 h 833062"/>
                  <a:gd name="connsiteX4" fmla="*/ 256564 w 1039395"/>
                  <a:gd name="connsiteY4" fmla="*/ 559497 h 833062"/>
                  <a:gd name="connsiteX5" fmla="*/ 0 w 1039395"/>
                  <a:gd name="connsiteY5" fmla="*/ 833062 h 833062"/>
                  <a:gd name="connsiteX6" fmla="*/ 343116 w 1039395"/>
                  <a:gd name="connsiteY6" fmla="*/ 806015 h 833062"/>
                  <a:gd name="connsiteX7" fmla="*/ 1039395 w 1039395"/>
                  <a:gd name="connsiteY7" fmla="*/ 768921 h 833062"/>
                  <a:gd name="connsiteX8" fmla="*/ 982982 w 1039395"/>
                  <a:gd name="connsiteY8" fmla="*/ 506174 h 833062"/>
                  <a:gd name="connsiteX9" fmla="*/ 736464 w 1039395"/>
                  <a:gd name="connsiteY9" fmla="*/ 511584 h 833062"/>
                  <a:gd name="connsiteX10" fmla="*/ 627501 w 1039395"/>
                  <a:gd name="connsiteY10" fmla="*/ 514675 h 833062"/>
                  <a:gd name="connsiteX11" fmla="*/ 628274 w 1039395"/>
                  <a:gd name="connsiteY11" fmla="*/ 513902 h 833062"/>
                  <a:gd name="connsiteX12" fmla="*/ 625956 w 1039395"/>
                  <a:gd name="connsiteY12" fmla="*/ 25502 h 833062"/>
                  <a:gd name="connsiteX13" fmla="*/ 98916 w 1039395"/>
                  <a:gd name="connsiteY13" fmla="*/ 0 h 833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39395" h="833062">
                    <a:moveTo>
                      <a:pt x="98916" y="0"/>
                    </a:moveTo>
                    <a:cubicBezTo>
                      <a:pt x="159194" y="146829"/>
                      <a:pt x="232608" y="309887"/>
                      <a:pt x="335389" y="447443"/>
                    </a:cubicBezTo>
                    <a:lnTo>
                      <a:pt x="343889" y="459034"/>
                    </a:lnTo>
                    <a:lnTo>
                      <a:pt x="334616" y="469853"/>
                    </a:lnTo>
                    <a:cubicBezTo>
                      <a:pt x="309887" y="497674"/>
                      <a:pt x="284385" y="527812"/>
                      <a:pt x="256564" y="559497"/>
                    </a:cubicBezTo>
                    <a:cubicBezTo>
                      <a:pt x="176968" y="653004"/>
                      <a:pt x="87325" y="756557"/>
                      <a:pt x="0" y="833062"/>
                    </a:cubicBezTo>
                    <a:cubicBezTo>
                      <a:pt x="115145" y="826107"/>
                      <a:pt x="230290" y="816061"/>
                      <a:pt x="343116" y="806015"/>
                    </a:cubicBezTo>
                    <a:cubicBezTo>
                      <a:pt x="571088" y="785923"/>
                      <a:pt x="806014" y="765830"/>
                      <a:pt x="1039395" y="768921"/>
                    </a:cubicBezTo>
                    <a:lnTo>
                      <a:pt x="982982" y="506174"/>
                    </a:lnTo>
                    <a:cubicBezTo>
                      <a:pt x="902612" y="507720"/>
                      <a:pt x="820697" y="509266"/>
                      <a:pt x="736464" y="511584"/>
                    </a:cubicBezTo>
                    <a:cubicBezTo>
                      <a:pt x="700143" y="512357"/>
                      <a:pt x="663822" y="513902"/>
                      <a:pt x="627501" y="514675"/>
                    </a:cubicBezTo>
                    <a:lnTo>
                      <a:pt x="628274" y="513902"/>
                    </a:lnTo>
                    <a:cubicBezTo>
                      <a:pt x="623637" y="351617"/>
                      <a:pt x="620546" y="187014"/>
                      <a:pt x="625956" y="25502"/>
                    </a:cubicBezTo>
                    <a:cubicBezTo>
                      <a:pt x="449761" y="37866"/>
                      <a:pt x="272793" y="29366"/>
                      <a:pt x="98916" y="0"/>
                    </a:cubicBezTo>
                    <a:close/>
                  </a:path>
                </a:pathLst>
              </a:custGeom>
              <a:noFill/>
              <a:ln w="7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6">
                <a:extLst>
                  <a:ext uri="{FF2B5EF4-FFF2-40B4-BE49-F238E27FC236}">
                    <a16:creationId xmlns:a16="http://schemas.microsoft.com/office/drawing/2014/main" id="{0C3C555F-EB35-4572-99A0-E6161DF9667E}"/>
                  </a:ext>
                </a:extLst>
              </p:cNvPr>
              <p:cNvSpPr/>
              <p:nvPr/>
            </p:nvSpPr>
            <p:spPr>
              <a:xfrm>
                <a:off x="1896754" y="8854849"/>
                <a:ext cx="450831" cy="341571"/>
              </a:xfrm>
              <a:custGeom>
                <a:avLst/>
                <a:gdLst>
                  <a:gd name="connsiteX0" fmla="*/ 429193 w 450831"/>
                  <a:gd name="connsiteY0" fmla="*/ 341571 h 341571"/>
                  <a:gd name="connsiteX1" fmla="*/ 450831 w 450831"/>
                  <a:gd name="connsiteY1" fmla="*/ 0 h 341571"/>
                  <a:gd name="connsiteX2" fmla="*/ 298 w 450831"/>
                  <a:gd name="connsiteY2" fmla="*/ 0 h 341571"/>
                  <a:gd name="connsiteX3" fmla="*/ 429193 w 450831"/>
                  <a:gd name="connsiteY3" fmla="*/ 341571 h 341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0831" h="341571">
                    <a:moveTo>
                      <a:pt x="429193" y="341571"/>
                    </a:moveTo>
                    <a:cubicBezTo>
                      <a:pt x="431511" y="275884"/>
                      <a:pt x="439239" y="98144"/>
                      <a:pt x="450831" y="0"/>
                    </a:cubicBezTo>
                    <a:lnTo>
                      <a:pt x="298" y="0"/>
                    </a:lnTo>
                    <a:cubicBezTo>
                      <a:pt x="-10521" y="24729"/>
                      <a:pt x="276182" y="268929"/>
                      <a:pt x="429193" y="3415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3518C37A-4964-425F-9FE4-D57A9A882A5C}"/>
                </a:ext>
              </a:extLst>
            </p:cNvPr>
            <p:cNvSpPr/>
            <p:nvPr/>
          </p:nvSpPr>
          <p:spPr>
            <a:xfrm>
              <a:off x="1887006" y="6819627"/>
              <a:ext cx="3973658" cy="1046351"/>
            </a:xfrm>
            <a:custGeom>
              <a:avLst/>
              <a:gdLst>
                <a:gd name="connsiteX0" fmla="*/ 0 w 3973658"/>
                <a:gd name="connsiteY0" fmla="*/ 0 h 1046351"/>
                <a:gd name="connsiteX1" fmla="*/ 824561 w 3973658"/>
                <a:gd name="connsiteY1" fmla="*/ 29366 h 1046351"/>
                <a:gd name="connsiteX2" fmla="*/ 1690080 w 3973658"/>
                <a:gd name="connsiteY2" fmla="*/ 15456 h 1046351"/>
                <a:gd name="connsiteX3" fmla="*/ 2971357 w 3973658"/>
                <a:gd name="connsiteY3" fmla="*/ 11592 h 1046351"/>
                <a:gd name="connsiteX4" fmla="*/ 3514624 w 3973658"/>
                <a:gd name="connsiteY4" fmla="*/ 21638 h 1046351"/>
                <a:gd name="connsiteX5" fmla="*/ 3973658 w 3973658"/>
                <a:gd name="connsiteY5" fmla="*/ 1546 h 1046351"/>
                <a:gd name="connsiteX6" fmla="*/ 3965930 w 3973658"/>
                <a:gd name="connsiteY6" fmla="*/ 632911 h 1046351"/>
                <a:gd name="connsiteX7" fmla="*/ 3940429 w 3973658"/>
                <a:gd name="connsiteY7" fmla="*/ 1030123 h 1046351"/>
                <a:gd name="connsiteX8" fmla="*/ 3227148 w 3973658"/>
                <a:gd name="connsiteY8" fmla="*/ 1046351 h 1046351"/>
                <a:gd name="connsiteX9" fmla="*/ 2461319 w 3973658"/>
                <a:gd name="connsiteY9" fmla="*/ 1044806 h 1046351"/>
                <a:gd name="connsiteX10" fmla="*/ 1809861 w 3973658"/>
                <a:gd name="connsiteY10" fmla="*/ 1036305 h 1046351"/>
                <a:gd name="connsiteX11" fmla="*/ 1059488 w 3973658"/>
                <a:gd name="connsiteY11" fmla="*/ 1046351 h 1046351"/>
                <a:gd name="connsiteX12" fmla="*/ 229517 w 3973658"/>
                <a:gd name="connsiteY12" fmla="*/ 1036305 h 1046351"/>
                <a:gd name="connsiteX13" fmla="*/ 10819 w 3973658"/>
                <a:gd name="connsiteY13" fmla="*/ 1033987 h 1046351"/>
                <a:gd name="connsiteX14" fmla="*/ 0 w 3973658"/>
                <a:gd name="connsiteY14" fmla="*/ 0 h 104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73658" h="1046351">
                  <a:moveTo>
                    <a:pt x="0" y="0"/>
                  </a:moveTo>
                  <a:cubicBezTo>
                    <a:pt x="0" y="0"/>
                    <a:pt x="539404" y="29366"/>
                    <a:pt x="824561" y="29366"/>
                  </a:cubicBezTo>
                  <a:cubicBezTo>
                    <a:pt x="1109719" y="29366"/>
                    <a:pt x="1252684" y="-4637"/>
                    <a:pt x="1690080" y="15456"/>
                  </a:cubicBezTo>
                  <a:cubicBezTo>
                    <a:pt x="2127476" y="35548"/>
                    <a:pt x="2822209" y="11592"/>
                    <a:pt x="2971357" y="11592"/>
                  </a:cubicBezTo>
                  <a:cubicBezTo>
                    <a:pt x="3120504" y="11592"/>
                    <a:pt x="3514624" y="21638"/>
                    <a:pt x="3514624" y="21638"/>
                  </a:cubicBezTo>
                  <a:lnTo>
                    <a:pt x="3973658" y="1546"/>
                  </a:lnTo>
                  <a:lnTo>
                    <a:pt x="3965930" y="632911"/>
                  </a:lnTo>
                  <a:lnTo>
                    <a:pt x="3940429" y="1030123"/>
                  </a:lnTo>
                  <a:lnTo>
                    <a:pt x="3227148" y="1046351"/>
                  </a:lnTo>
                  <a:cubicBezTo>
                    <a:pt x="3227148" y="1046351"/>
                    <a:pt x="2622058" y="1044033"/>
                    <a:pt x="2461319" y="1044806"/>
                  </a:cubicBezTo>
                  <a:cubicBezTo>
                    <a:pt x="2300580" y="1046351"/>
                    <a:pt x="1809861" y="1036305"/>
                    <a:pt x="1809861" y="1036305"/>
                  </a:cubicBezTo>
                  <a:lnTo>
                    <a:pt x="1059488" y="1046351"/>
                  </a:lnTo>
                  <a:cubicBezTo>
                    <a:pt x="1059488" y="1046351"/>
                    <a:pt x="421940" y="1027804"/>
                    <a:pt x="229517" y="1036305"/>
                  </a:cubicBezTo>
                  <a:cubicBezTo>
                    <a:pt x="36321" y="1044806"/>
                    <a:pt x="10819" y="1033987"/>
                    <a:pt x="10819" y="10339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A2338720-B9E0-4E04-95F2-9818EC56351A}"/>
                </a:ext>
              </a:extLst>
            </p:cNvPr>
            <p:cNvSpPr/>
            <p:nvPr/>
          </p:nvSpPr>
          <p:spPr>
            <a:xfrm>
              <a:off x="1206183" y="7348212"/>
              <a:ext cx="1095808" cy="911113"/>
            </a:xfrm>
            <a:custGeom>
              <a:avLst/>
              <a:gdLst>
                <a:gd name="connsiteX0" fmla="*/ 679278 w 1095808"/>
                <a:gd name="connsiteY0" fmla="*/ 30139 h 911113"/>
                <a:gd name="connsiteX1" fmla="*/ 125191 w 1095808"/>
                <a:gd name="connsiteY1" fmla="*/ 0 h 911113"/>
                <a:gd name="connsiteX2" fmla="*/ 385619 w 1095808"/>
                <a:gd name="connsiteY2" fmla="*/ 510038 h 911113"/>
                <a:gd name="connsiteX3" fmla="*/ 0 w 1095808"/>
                <a:gd name="connsiteY3" fmla="*/ 911114 h 911113"/>
                <a:gd name="connsiteX4" fmla="*/ 1095809 w 1095808"/>
                <a:gd name="connsiteY4" fmla="*/ 838472 h 911113"/>
                <a:gd name="connsiteX5" fmla="*/ 688551 w 1095808"/>
                <a:gd name="connsiteY5" fmla="*/ 523948 h 911113"/>
                <a:gd name="connsiteX6" fmla="*/ 679278 w 1095808"/>
                <a:gd name="connsiteY6" fmla="*/ 30139 h 91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5808" h="911113">
                  <a:moveTo>
                    <a:pt x="679278" y="30139"/>
                  </a:moveTo>
                  <a:cubicBezTo>
                    <a:pt x="679278" y="30139"/>
                    <a:pt x="239563" y="39412"/>
                    <a:pt x="125191" y="0"/>
                  </a:cubicBezTo>
                  <a:cubicBezTo>
                    <a:pt x="196287" y="232608"/>
                    <a:pt x="385619" y="510038"/>
                    <a:pt x="385619" y="510038"/>
                  </a:cubicBezTo>
                  <a:cubicBezTo>
                    <a:pt x="385619" y="510038"/>
                    <a:pt x="136783" y="785923"/>
                    <a:pt x="0" y="911114"/>
                  </a:cubicBezTo>
                  <a:cubicBezTo>
                    <a:pt x="214061" y="897976"/>
                    <a:pt x="1095809" y="838472"/>
                    <a:pt x="1095809" y="838472"/>
                  </a:cubicBezTo>
                  <a:lnTo>
                    <a:pt x="688551" y="523948"/>
                  </a:lnTo>
                  <a:lnTo>
                    <a:pt x="679278" y="30139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3C20C486-2D8D-4981-BE0A-145F8B8CA3F2}"/>
                </a:ext>
              </a:extLst>
            </p:cNvPr>
            <p:cNvSpPr/>
            <p:nvPr/>
          </p:nvSpPr>
          <p:spPr>
            <a:xfrm>
              <a:off x="5448770" y="7342030"/>
              <a:ext cx="1120537" cy="918841"/>
            </a:xfrm>
            <a:custGeom>
              <a:avLst/>
              <a:gdLst>
                <a:gd name="connsiteX0" fmla="*/ 410348 w 1120537"/>
                <a:gd name="connsiteY0" fmla="*/ 36321 h 918841"/>
                <a:gd name="connsiteX1" fmla="*/ 996892 w 1120537"/>
                <a:gd name="connsiteY1" fmla="*/ 0 h 918841"/>
                <a:gd name="connsiteX2" fmla="*/ 740328 w 1120537"/>
                <a:gd name="connsiteY2" fmla="*/ 503083 h 918841"/>
                <a:gd name="connsiteX3" fmla="*/ 1120538 w 1120537"/>
                <a:gd name="connsiteY3" fmla="*/ 918842 h 918841"/>
                <a:gd name="connsiteX4" fmla="*/ 0 w 1120537"/>
                <a:gd name="connsiteY4" fmla="*/ 850064 h 918841"/>
                <a:gd name="connsiteX5" fmla="*/ 376346 w 1120537"/>
                <a:gd name="connsiteY5" fmla="*/ 524721 h 918841"/>
                <a:gd name="connsiteX6" fmla="*/ 410348 w 1120537"/>
                <a:gd name="connsiteY6" fmla="*/ 36321 h 91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0537" h="918841">
                  <a:moveTo>
                    <a:pt x="410348" y="36321"/>
                  </a:moveTo>
                  <a:cubicBezTo>
                    <a:pt x="713280" y="19320"/>
                    <a:pt x="685460" y="79597"/>
                    <a:pt x="996892" y="0"/>
                  </a:cubicBezTo>
                  <a:cubicBezTo>
                    <a:pt x="885611" y="338480"/>
                    <a:pt x="740328" y="503083"/>
                    <a:pt x="740328" y="503083"/>
                  </a:cubicBezTo>
                  <a:lnTo>
                    <a:pt x="1120538" y="918842"/>
                  </a:lnTo>
                  <a:lnTo>
                    <a:pt x="0" y="850064"/>
                  </a:lnTo>
                  <a:cubicBezTo>
                    <a:pt x="0" y="850064"/>
                    <a:pt x="275111" y="615910"/>
                    <a:pt x="376346" y="524721"/>
                  </a:cubicBezTo>
                  <a:cubicBezTo>
                    <a:pt x="387165" y="353163"/>
                    <a:pt x="391029" y="299841"/>
                    <a:pt x="410348" y="36321"/>
                  </a:cubicBez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43F1F791-3C4D-4557-AC58-85FFF4E75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9553" y="1966999"/>
            <a:ext cx="5313295" cy="53132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8189A5-2E6C-4292-B3F9-3BE9F0DB11B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39306" y="2826813"/>
            <a:ext cx="3492500" cy="350520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B7E5CA4-BA63-4FBC-A0AA-AE9BE20070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32888" y="3611880"/>
            <a:ext cx="2514600" cy="457200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77F7F6A-F725-4014-9432-7D66AD0837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5912" y="4105656"/>
            <a:ext cx="2514600" cy="1371600"/>
          </a:xfrm>
        </p:spPr>
        <p:txBody>
          <a:bodyPr>
            <a:noAutofit/>
          </a:bodyPr>
          <a:lstStyle>
            <a:lvl1pPr algn="ctr">
              <a:defRPr sz="4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B51F9A49-7C4E-49C4-A693-B873386EF6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23744" y="7955280"/>
            <a:ext cx="1463040" cy="457200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A82C3380-7C2C-4A09-A0BE-44F627AEE6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1920" y="7872984"/>
            <a:ext cx="1554480" cy="548640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F99E9F4B-510F-4245-8AF1-8A2ADE63D6C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6213" y="9180576"/>
            <a:ext cx="7419975" cy="420624"/>
          </a:xfrm>
        </p:spPr>
        <p:txBody>
          <a:bodyPr>
            <a:normAutofit/>
          </a:bodyPr>
          <a:lstStyle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F109F-9286-4A7E-8BBC-16F308347B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621792"/>
            <a:ext cx="7315200" cy="1176658"/>
          </a:xfrm>
        </p:spPr>
        <p:txBody>
          <a:bodyPr>
            <a:noAutofit/>
          </a:bodyPr>
          <a:lstStyle>
            <a:lvl1pPr algn="ctr"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20854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" userDrawn="1">
          <p15:clr>
            <a:srgbClr val="FBAE40"/>
          </p15:clr>
        </p15:guide>
        <p15:guide id="2" orient="horz" pos="186" userDrawn="1">
          <p15:clr>
            <a:srgbClr val="FBAE40"/>
          </p15:clr>
        </p15:guide>
        <p15:guide id="3" pos="4785" userDrawn="1">
          <p15:clr>
            <a:srgbClr val="FBAE40"/>
          </p15:clr>
        </p15:guide>
        <p15:guide id="4" orient="horz" pos="615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Me Sign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B7E5CA4-BA63-4FBC-A0AA-AE9BE20070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1865376"/>
            <a:ext cx="7315200" cy="585216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F99E9F4B-510F-4245-8AF1-8A2ADE63D6C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6213" y="9180576"/>
            <a:ext cx="7419975" cy="420624"/>
          </a:xfrm>
        </p:spPr>
        <p:txBody>
          <a:bodyPr>
            <a:normAutofit/>
          </a:bodyPr>
          <a:lstStyle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DFE146B-9CA6-4C08-8972-2400D45D08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491" y="3364254"/>
            <a:ext cx="2898866" cy="292756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4D90599E-6C8C-4ACB-B535-69A7A665F9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786" y="6436323"/>
            <a:ext cx="3481321" cy="2120973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0D5B438C-B840-4212-B825-B385EDE9DFC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8379" y="5499516"/>
            <a:ext cx="2460368" cy="327603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B974AB6-A89B-415E-A5BD-7B56738E5105}"/>
              </a:ext>
            </a:extLst>
          </p:cNvPr>
          <p:cNvGrpSpPr/>
          <p:nvPr userDrawn="1"/>
        </p:nvGrpSpPr>
        <p:grpSpPr>
          <a:xfrm>
            <a:off x="3523141" y="3850291"/>
            <a:ext cx="3918339" cy="1387070"/>
            <a:chOff x="3523141" y="4001072"/>
            <a:chExt cx="3918339" cy="1387070"/>
          </a:xfrm>
        </p:grpSpPr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036B0FE8-323D-4BEB-B32B-1E0A97452CE5}"/>
                </a:ext>
              </a:extLst>
            </p:cNvPr>
            <p:cNvSpPr/>
            <p:nvPr/>
          </p:nvSpPr>
          <p:spPr>
            <a:xfrm>
              <a:off x="3523141" y="4001072"/>
              <a:ext cx="3918339" cy="1387070"/>
            </a:xfrm>
            <a:custGeom>
              <a:avLst/>
              <a:gdLst>
                <a:gd name="connsiteX0" fmla="*/ 0 w 3622528"/>
                <a:gd name="connsiteY0" fmla="*/ 17870 h 1213070"/>
                <a:gd name="connsiteX1" fmla="*/ 1413938 w 3622528"/>
                <a:gd name="connsiteY1" fmla="*/ 11520 h 1213070"/>
                <a:gd name="connsiteX2" fmla="*/ 3123491 w 3622528"/>
                <a:gd name="connsiteY2" fmla="*/ 29302 h 1213070"/>
                <a:gd name="connsiteX3" fmla="*/ 3622528 w 3622528"/>
                <a:gd name="connsiteY3" fmla="*/ 604674 h 1213070"/>
                <a:gd name="connsiteX4" fmla="*/ 3123491 w 3622528"/>
                <a:gd name="connsiteY4" fmla="*/ 1188938 h 1213070"/>
                <a:gd name="connsiteX5" fmla="*/ 1950053 w 3622528"/>
                <a:gd name="connsiteY5" fmla="*/ 1213071 h 1213070"/>
                <a:gd name="connsiteX6" fmla="*/ 1286674 w 3622528"/>
                <a:gd name="connsiteY6" fmla="*/ 1194019 h 1213070"/>
                <a:gd name="connsiteX7" fmla="*/ 412858 w 3622528"/>
                <a:gd name="connsiteY7" fmla="*/ 1213071 h 1213070"/>
                <a:gd name="connsiteX8" fmla="*/ 1002 w 3622528"/>
                <a:gd name="connsiteY8" fmla="*/ 1178777 h 1213070"/>
                <a:gd name="connsiteX9" fmla="*/ 489016 w 3622528"/>
                <a:gd name="connsiteY9" fmla="*/ 612295 h 1213070"/>
                <a:gd name="connsiteX10" fmla="*/ 0 w 3622528"/>
                <a:gd name="connsiteY10" fmla="*/ 17870 h 1213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22528" h="1213070">
                  <a:moveTo>
                    <a:pt x="0" y="17870"/>
                  </a:moveTo>
                  <a:cubicBezTo>
                    <a:pt x="0" y="17870"/>
                    <a:pt x="1293689" y="-17694"/>
                    <a:pt x="1413938" y="11520"/>
                  </a:cubicBezTo>
                  <a:cubicBezTo>
                    <a:pt x="1887923" y="61055"/>
                    <a:pt x="3123491" y="29302"/>
                    <a:pt x="3123491" y="29302"/>
                  </a:cubicBezTo>
                  <a:lnTo>
                    <a:pt x="3622528" y="604674"/>
                  </a:lnTo>
                  <a:lnTo>
                    <a:pt x="3123491" y="1188938"/>
                  </a:lnTo>
                  <a:lnTo>
                    <a:pt x="1950053" y="1213071"/>
                  </a:lnTo>
                  <a:lnTo>
                    <a:pt x="1286674" y="1194019"/>
                  </a:lnTo>
                  <a:lnTo>
                    <a:pt x="412858" y="1213071"/>
                  </a:lnTo>
                  <a:lnTo>
                    <a:pt x="1002" y="1178777"/>
                  </a:lnTo>
                  <a:lnTo>
                    <a:pt x="489016" y="612295"/>
                  </a:lnTo>
                  <a:lnTo>
                    <a:pt x="0" y="17870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aphic 8">
              <a:extLst>
                <a:ext uri="{FF2B5EF4-FFF2-40B4-BE49-F238E27FC236}">
                  <a16:creationId xmlns:a16="http://schemas.microsoft.com/office/drawing/2014/main" id="{AE7DD83D-6538-4EFF-B3C6-3E17CF9EDEDC}"/>
                </a:ext>
              </a:extLst>
            </p:cNvPr>
            <p:cNvGrpSpPr/>
            <p:nvPr/>
          </p:nvGrpSpPr>
          <p:grpSpPr>
            <a:xfrm>
              <a:off x="3715223" y="4004795"/>
              <a:ext cx="541542" cy="1357676"/>
              <a:chOff x="3717892" y="4227973"/>
              <a:chExt cx="500659" cy="1187363"/>
            </a:xfrm>
            <a:solidFill>
              <a:srgbClr val="000000"/>
            </a:solidFill>
          </p:grpSpPr>
          <p:sp>
            <p:nvSpPr>
              <p:cNvPr id="28" name="Freeform 38">
                <a:extLst>
                  <a:ext uri="{FF2B5EF4-FFF2-40B4-BE49-F238E27FC236}">
                    <a16:creationId xmlns:a16="http://schemas.microsoft.com/office/drawing/2014/main" id="{B4531AC4-290F-45C9-9479-DB97E6434BB2}"/>
                  </a:ext>
                </a:extLst>
              </p:cNvPr>
              <p:cNvSpPr/>
              <p:nvPr/>
            </p:nvSpPr>
            <p:spPr>
              <a:xfrm>
                <a:off x="3741298" y="4227973"/>
                <a:ext cx="42268" cy="292995"/>
              </a:xfrm>
              <a:custGeom>
                <a:avLst/>
                <a:gdLst>
                  <a:gd name="connsiteX0" fmla="*/ 8975 w 41041"/>
                  <a:gd name="connsiteY0" fmla="*/ 182900 h 182899"/>
                  <a:gd name="connsiteX1" fmla="*/ 12983 w 41041"/>
                  <a:gd name="connsiteY1" fmla="*/ 0 h 182899"/>
                  <a:gd name="connsiteX2" fmla="*/ 41041 w 41041"/>
                  <a:gd name="connsiteY2" fmla="*/ 3810 h 182899"/>
                  <a:gd name="connsiteX3" fmla="*/ 37033 w 41041"/>
                  <a:gd name="connsiteY3" fmla="*/ 179090 h 182899"/>
                  <a:gd name="connsiteX4" fmla="*/ 8975 w 41041"/>
                  <a:gd name="connsiteY4" fmla="*/ 182900 h 18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41" h="182899">
                    <a:moveTo>
                      <a:pt x="8975" y="182900"/>
                    </a:moveTo>
                    <a:cubicBezTo>
                      <a:pt x="-4053" y="121933"/>
                      <a:pt x="-3050" y="60967"/>
                      <a:pt x="12983" y="0"/>
                    </a:cubicBezTo>
                    <a:lnTo>
                      <a:pt x="41041" y="3810"/>
                    </a:lnTo>
                    <a:cubicBezTo>
                      <a:pt x="26010" y="62237"/>
                      <a:pt x="25008" y="120663"/>
                      <a:pt x="37033" y="179090"/>
                    </a:cubicBezTo>
                    <a:lnTo>
                      <a:pt x="8975" y="182900"/>
                    </a:lnTo>
                    <a:close/>
                  </a:path>
                </a:pathLst>
              </a:custGeom>
              <a:solidFill>
                <a:srgbClr val="000000"/>
              </a:solidFill>
              <a:ln w="100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40">
                <a:extLst>
                  <a:ext uri="{FF2B5EF4-FFF2-40B4-BE49-F238E27FC236}">
                    <a16:creationId xmlns:a16="http://schemas.microsoft.com/office/drawing/2014/main" id="{4282E3A8-701A-45DB-8961-375FAD45B20B}"/>
                  </a:ext>
                </a:extLst>
              </p:cNvPr>
              <p:cNvSpPr/>
              <p:nvPr/>
            </p:nvSpPr>
            <p:spPr>
              <a:xfrm>
                <a:off x="3854043" y="4317975"/>
                <a:ext cx="37077" cy="319878"/>
              </a:xfrm>
              <a:custGeom>
                <a:avLst/>
                <a:gdLst>
                  <a:gd name="connsiteX0" fmla="*/ 29060 w 37077"/>
                  <a:gd name="connsiteY0" fmla="*/ 213383 h 213383"/>
                  <a:gd name="connsiteX1" fmla="*/ 0 w 37077"/>
                  <a:gd name="connsiteY1" fmla="*/ 212113 h 213383"/>
                  <a:gd name="connsiteX2" fmla="*/ 8017 w 37077"/>
                  <a:gd name="connsiteY2" fmla="*/ 0 h 213383"/>
                  <a:gd name="connsiteX3" fmla="*/ 37077 w 37077"/>
                  <a:gd name="connsiteY3" fmla="*/ 0 h 213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77" h="213383">
                    <a:moveTo>
                      <a:pt x="29060" y="213383"/>
                    </a:moveTo>
                    <a:lnTo>
                      <a:pt x="0" y="212113"/>
                    </a:lnTo>
                    <a:lnTo>
                      <a:pt x="8017" y="0"/>
                    </a:lnTo>
                    <a:lnTo>
                      <a:pt x="37077" y="0"/>
                    </a:lnTo>
                    <a:close/>
                  </a:path>
                </a:pathLst>
              </a:custGeom>
              <a:solidFill>
                <a:srgbClr val="000000"/>
              </a:solidFill>
              <a:ln w="100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42">
                <a:extLst>
                  <a:ext uri="{FF2B5EF4-FFF2-40B4-BE49-F238E27FC236}">
                    <a16:creationId xmlns:a16="http://schemas.microsoft.com/office/drawing/2014/main" id="{D933015C-A7F6-465E-A361-C6DD57DD3BB9}"/>
                  </a:ext>
                </a:extLst>
              </p:cNvPr>
              <p:cNvSpPr/>
              <p:nvPr/>
            </p:nvSpPr>
            <p:spPr>
              <a:xfrm>
                <a:off x="3960390" y="4435405"/>
                <a:ext cx="25361" cy="319878"/>
              </a:xfrm>
              <a:custGeom>
                <a:avLst/>
                <a:gdLst>
                  <a:gd name="connsiteX0" fmla="*/ 0 w 29060"/>
                  <a:gd name="connsiteY0" fmla="*/ 0 h 218463"/>
                  <a:gd name="connsiteX1" fmla="*/ 29060 w 29060"/>
                  <a:gd name="connsiteY1" fmla="*/ 0 h 218463"/>
                  <a:gd name="connsiteX2" fmla="*/ 29060 w 29060"/>
                  <a:gd name="connsiteY2" fmla="*/ 218464 h 218463"/>
                  <a:gd name="connsiteX3" fmla="*/ 0 w 29060"/>
                  <a:gd name="connsiteY3" fmla="*/ 218464 h 218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60" h="218463">
                    <a:moveTo>
                      <a:pt x="0" y="0"/>
                    </a:moveTo>
                    <a:lnTo>
                      <a:pt x="29060" y="0"/>
                    </a:lnTo>
                    <a:lnTo>
                      <a:pt x="29060" y="218464"/>
                    </a:lnTo>
                    <a:lnTo>
                      <a:pt x="0" y="218464"/>
                    </a:lnTo>
                    <a:close/>
                  </a:path>
                </a:pathLst>
              </a:custGeom>
              <a:solidFill>
                <a:srgbClr val="000000"/>
              </a:solidFill>
              <a:ln w="100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44">
                <a:extLst>
                  <a:ext uri="{FF2B5EF4-FFF2-40B4-BE49-F238E27FC236}">
                    <a16:creationId xmlns:a16="http://schemas.microsoft.com/office/drawing/2014/main" id="{CF9F0593-1C5C-4B4B-B395-0D5D920CEE80}"/>
                  </a:ext>
                </a:extLst>
              </p:cNvPr>
              <p:cNvSpPr/>
              <p:nvPr/>
            </p:nvSpPr>
            <p:spPr>
              <a:xfrm>
                <a:off x="3717892" y="5175428"/>
                <a:ext cx="42043" cy="239908"/>
              </a:xfrm>
              <a:custGeom>
                <a:avLst/>
                <a:gdLst>
                  <a:gd name="connsiteX0" fmla="*/ 12983 w 42043"/>
                  <a:gd name="connsiteY0" fmla="*/ 182900 h 182899"/>
                  <a:gd name="connsiteX1" fmla="*/ 8975 w 42043"/>
                  <a:gd name="connsiteY1" fmla="*/ 0 h 182899"/>
                  <a:gd name="connsiteX2" fmla="*/ 38035 w 42043"/>
                  <a:gd name="connsiteY2" fmla="*/ 2540 h 182899"/>
                  <a:gd name="connsiteX3" fmla="*/ 42043 w 42043"/>
                  <a:gd name="connsiteY3" fmla="*/ 177819 h 182899"/>
                  <a:gd name="connsiteX4" fmla="*/ 12983 w 42043"/>
                  <a:gd name="connsiteY4" fmla="*/ 182900 h 18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043" h="182899">
                    <a:moveTo>
                      <a:pt x="12983" y="182900"/>
                    </a:moveTo>
                    <a:cubicBezTo>
                      <a:pt x="-3050" y="121933"/>
                      <a:pt x="-4053" y="60967"/>
                      <a:pt x="8975" y="0"/>
                    </a:cubicBezTo>
                    <a:lnTo>
                      <a:pt x="38035" y="2540"/>
                    </a:lnTo>
                    <a:cubicBezTo>
                      <a:pt x="25008" y="60967"/>
                      <a:pt x="27012" y="119393"/>
                      <a:pt x="42043" y="177819"/>
                    </a:cubicBezTo>
                    <a:lnTo>
                      <a:pt x="12983" y="182900"/>
                    </a:lnTo>
                    <a:close/>
                  </a:path>
                </a:pathLst>
              </a:custGeom>
              <a:solidFill>
                <a:srgbClr val="000000"/>
              </a:solidFill>
              <a:ln w="100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45">
                <a:extLst>
                  <a:ext uri="{FF2B5EF4-FFF2-40B4-BE49-F238E27FC236}">
                    <a16:creationId xmlns:a16="http://schemas.microsoft.com/office/drawing/2014/main" id="{6DF7C28E-1947-4F21-A195-357EFDD0E11A}"/>
                  </a:ext>
                </a:extLst>
              </p:cNvPr>
              <p:cNvSpPr/>
              <p:nvPr/>
            </p:nvSpPr>
            <p:spPr>
              <a:xfrm>
                <a:off x="3854043" y="5018266"/>
                <a:ext cx="37077" cy="319878"/>
              </a:xfrm>
              <a:custGeom>
                <a:avLst/>
                <a:gdLst>
                  <a:gd name="connsiteX0" fmla="*/ 8017 w 37077"/>
                  <a:gd name="connsiteY0" fmla="*/ 213383 h 213383"/>
                  <a:gd name="connsiteX1" fmla="*/ 0 w 37077"/>
                  <a:gd name="connsiteY1" fmla="*/ 1270 h 213383"/>
                  <a:gd name="connsiteX2" fmla="*/ 29060 w 37077"/>
                  <a:gd name="connsiteY2" fmla="*/ 0 h 213383"/>
                  <a:gd name="connsiteX3" fmla="*/ 37077 w 37077"/>
                  <a:gd name="connsiteY3" fmla="*/ 213383 h 213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77" h="213383">
                    <a:moveTo>
                      <a:pt x="8017" y="213383"/>
                    </a:moveTo>
                    <a:lnTo>
                      <a:pt x="0" y="1270"/>
                    </a:lnTo>
                    <a:lnTo>
                      <a:pt x="29060" y="0"/>
                    </a:lnTo>
                    <a:lnTo>
                      <a:pt x="37077" y="213383"/>
                    </a:lnTo>
                    <a:close/>
                  </a:path>
                </a:pathLst>
              </a:custGeom>
              <a:solidFill>
                <a:srgbClr val="000000"/>
              </a:solidFill>
              <a:ln w="100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46">
                <a:extLst>
                  <a:ext uri="{FF2B5EF4-FFF2-40B4-BE49-F238E27FC236}">
                    <a16:creationId xmlns:a16="http://schemas.microsoft.com/office/drawing/2014/main" id="{669AE21F-BB52-4F00-AA50-6A7823724771}"/>
                  </a:ext>
                </a:extLst>
              </p:cNvPr>
              <p:cNvSpPr/>
              <p:nvPr/>
            </p:nvSpPr>
            <p:spPr>
              <a:xfrm>
                <a:off x="3948858" y="4919872"/>
                <a:ext cx="29060" cy="319878"/>
              </a:xfrm>
              <a:custGeom>
                <a:avLst/>
                <a:gdLst>
                  <a:gd name="connsiteX0" fmla="*/ 0 w 29060"/>
                  <a:gd name="connsiteY0" fmla="*/ 0 h 218463"/>
                  <a:gd name="connsiteX1" fmla="*/ 29060 w 29060"/>
                  <a:gd name="connsiteY1" fmla="*/ 0 h 218463"/>
                  <a:gd name="connsiteX2" fmla="*/ 29060 w 29060"/>
                  <a:gd name="connsiteY2" fmla="*/ 218464 h 218463"/>
                  <a:gd name="connsiteX3" fmla="*/ 0 w 29060"/>
                  <a:gd name="connsiteY3" fmla="*/ 218464 h 218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60" h="218463">
                    <a:moveTo>
                      <a:pt x="0" y="0"/>
                    </a:moveTo>
                    <a:lnTo>
                      <a:pt x="29060" y="0"/>
                    </a:lnTo>
                    <a:lnTo>
                      <a:pt x="29060" y="218464"/>
                    </a:lnTo>
                    <a:lnTo>
                      <a:pt x="0" y="218464"/>
                    </a:lnTo>
                    <a:close/>
                  </a:path>
                </a:pathLst>
              </a:custGeom>
              <a:solidFill>
                <a:srgbClr val="000000"/>
              </a:solidFill>
              <a:ln w="100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47">
                <a:extLst>
                  <a:ext uri="{FF2B5EF4-FFF2-40B4-BE49-F238E27FC236}">
                    <a16:creationId xmlns:a16="http://schemas.microsoft.com/office/drawing/2014/main" id="{70E1389B-D653-4669-B24F-EDD6628F4305}"/>
                  </a:ext>
                </a:extLst>
              </p:cNvPr>
              <p:cNvSpPr/>
              <p:nvPr/>
            </p:nvSpPr>
            <p:spPr>
              <a:xfrm>
                <a:off x="4037074" y="4560893"/>
                <a:ext cx="60643" cy="559786"/>
              </a:xfrm>
              <a:custGeom>
                <a:avLst/>
                <a:gdLst>
                  <a:gd name="connsiteX0" fmla="*/ 29060 w 60643"/>
                  <a:gd name="connsiteY0" fmla="*/ 501705 h 501704"/>
                  <a:gd name="connsiteX1" fmla="*/ 0 w 60643"/>
                  <a:gd name="connsiteY1" fmla="*/ 499165 h 501704"/>
                  <a:gd name="connsiteX2" fmla="*/ 31065 w 60643"/>
                  <a:gd name="connsiteY2" fmla="*/ 0 h 501704"/>
                  <a:gd name="connsiteX3" fmla="*/ 60125 w 60643"/>
                  <a:gd name="connsiteY3" fmla="*/ 0 h 501704"/>
                  <a:gd name="connsiteX4" fmla="*/ 29060 w 60643"/>
                  <a:gd name="connsiteY4" fmla="*/ 501705 h 501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43" h="501704">
                    <a:moveTo>
                      <a:pt x="29060" y="501705"/>
                    </a:moveTo>
                    <a:lnTo>
                      <a:pt x="0" y="499165"/>
                    </a:lnTo>
                    <a:cubicBezTo>
                      <a:pt x="24050" y="334047"/>
                      <a:pt x="34071" y="166388"/>
                      <a:pt x="31065" y="0"/>
                    </a:cubicBezTo>
                    <a:lnTo>
                      <a:pt x="60125" y="0"/>
                    </a:lnTo>
                    <a:cubicBezTo>
                      <a:pt x="63131" y="166388"/>
                      <a:pt x="53110" y="335317"/>
                      <a:pt x="29060" y="5017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0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48">
                <a:extLst>
                  <a:ext uri="{FF2B5EF4-FFF2-40B4-BE49-F238E27FC236}">
                    <a16:creationId xmlns:a16="http://schemas.microsoft.com/office/drawing/2014/main" id="{BC2E5C89-C374-4C35-8F4A-8D187540BB3A}"/>
                  </a:ext>
                </a:extLst>
              </p:cNvPr>
              <p:cNvSpPr/>
              <p:nvPr/>
            </p:nvSpPr>
            <p:spPr>
              <a:xfrm>
                <a:off x="4157424" y="4689031"/>
                <a:ext cx="61127" cy="288321"/>
              </a:xfrm>
              <a:custGeom>
                <a:avLst/>
                <a:gdLst>
                  <a:gd name="connsiteX0" fmla="*/ 29060 w 61127"/>
                  <a:gd name="connsiteY0" fmla="*/ 288322 h 288321"/>
                  <a:gd name="connsiteX1" fmla="*/ 0 w 61127"/>
                  <a:gd name="connsiteY1" fmla="*/ 287051 h 288321"/>
                  <a:gd name="connsiteX2" fmla="*/ 32067 w 61127"/>
                  <a:gd name="connsiteY2" fmla="*/ 0 h 288321"/>
                  <a:gd name="connsiteX3" fmla="*/ 61127 w 61127"/>
                  <a:gd name="connsiteY3" fmla="*/ 1270 h 288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127" h="288321">
                    <a:moveTo>
                      <a:pt x="29060" y="288322"/>
                    </a:moveTo>
                    <a:lnTo>
                      <a:pt x="0" y="287051"/>
                    </a:lnTo>
                    <a:lnTo>
                      <a:pt x="32067" y="0"/>
                    </a:lnTo>
                    <a:lnTo>
                      <a:pt x="61127" y="1270"/>
                    </a:lnTo>
                    <a:close/>
                  </a:path>
                </a:pathLst>
              </a:custGeom>
              <a:solidFill>
                <a:srgbClr val="000000"/>
              </a:solidFill>
              <a:ln w="100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0FD1A160-99B4-442F-A869-391A144B341E}"/>
                </a:ext>
              </a:extLst>
            </p:cNvPr>
            <p:cNvSpPr/>
            <p:nvPr/>
          </p:nvSpPr>
          <p:spPr>
            <a:xfrm>
              <a:off x="3808658" y="4018550"/>
              <a:ext cx="540872" cy="1353566"/>
            </a:xfrm>
            <a:custGeom>
              <a:avLst/>
              <a:gdLst>
                <a:gd name="connsiteX0" fmla="*/ 1002 w 500039"/>
                <a:gd name="connsiteY0" fmla="*/ 0 h 1183769"/>
                <a:gd name="connsiteX1" fmla="*/ 500039 w 500039"/>
                <a:gd name="connsiteY1" fmla="*/ 575373 h 1183769"/>
                <a:gd name="connsiteX2" fmla="*/ 0 w 500039"/>
                <a:gd name="connsiteY2" fmla="*/ 1183769 h 1183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0039" h="1183769">
                  <a:moveTo>
                    <a:pt x="1002" y="0"/>
                  </a:moveTo>
                  <a:lnTo>
                    <a:pt x="500039" y="575373"/>
                  </a:lnTo>
                  <a:lnTo>
                    <a:pt x="0" y="118376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E7872A-1288-4B64-9552-48613586BA9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8600" y="2688336"/>
            <a:ext cx="7315200" cy="420624"/>
          </a:xfr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77F7F6A-F725-4014-9432-7D66AD0837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07008" y="3904488"/>
            <a:ext cx="1371600" cy="365760"/>
          </a:xfrm>
        </p:spPr>
        <p:txBody>
          <a:bodyPr>
            <a:noAutofit/>
          </a:bodyPr>
          <a:lstStyle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F26CB875-EE23-4185-B59E-A17FC44B66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8593" y="4352544"/>
            <a:ext cx="2194560" cy="914400"/>
          </a:xfrm>
        </p:spPr>
        <p:txBody>
          <a:bodyPr>
            <a:noAutofit/>
          </a:bodyPr>
          <a:lstStyle>
            <a:lvl1pPr algn="ctr">
              <a:defRPr sz="7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53774929-9B35-4AD9-A722-EF6346D3D0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8408" y="5288202"/>
            <a:ext cx="1828800" cy="365760"/>
          </a:xfrm>
        </p:spPr>
        <p:txBody>
          <a:bodyPr>
            <a:noAutofit/>
          </a:bodyPr>
          <a:lstStyle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409DA7E1-D9FE-46E3-8159-85F09022903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26280" y="4032504"/>
            <a:ext cx="2286000" cy="365760"/>
          </a:xfrm>
        </p:spPr>
        <p:txBody>
          <a:bodyPr>
            <a:noAutofit/>
          </a:bodyPr>
          <a:lstStyle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6585C42C-4006-4630-B083-9944EB7E203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97680" y="4517136"/>
            <a:ext cx="2825496" cy="502920"/>
          </a:xfrm>
        </p:spPr>
        <p:txBody>
          <a:bodyPr>
            <a:noAutofit/>
          </a:bodyPr>
          <a:lstStyle>
            <a:lvl1pPr algn="ctr">
              <a:defRPr sz="280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C1966296-3111-4E9A-BB09-E887EE5CBB0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33856" y="7104888"/>
            <a:ext cx="2743200" cy="457200"/>
          </a:xfrm>
        </p:spPr>
        <p:txBody>
          <a:bodyPr>
            <a:noAutofit/>
          </a:bodyPr>
          <a:lstStyle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C56816B-A35D-45E4-871C-4454304AA7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24712" y="7589520"/>
            <a:ext cx="2743200" cy="457200"/>
          </a:xfrm>
        </p:spPr>
        <p:txBody>
          <a:bodyPr>
            <a:noAutofit/>
          </a:bodyPr>
          <a:lstStyle>
            <a:lvl1pPr algn="ctr">
              <a:defRPr sz="28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0B2C2EE3-0909-4C78-9183-DE44E7555D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29784" y="6629400"/>
            <a:ext cx="1371600" cy="365760"/>
          </a:xfrm>
        </p:spPr>
        <p:txBody>
          <a:bodyPr>
            <a:noAutofit/>
          </a:bodyPr>
          <a:lstStyle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826C7C60-F4F2-47C0-93D9-22F34B3304E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55464" y="7077456"/>
            <a:ext cx="1828800" cy="1371600"/>
          </a:xfrm>
        </p:spPr>
        <p:txBody>
          <a:bodyPr>
            <a:noAutofit/>
          </a:bodyPr>
          <a:lstStyle>
            <a:lvl1pPr algn="ctr"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5E683754-077C-44CC-8A7D-1BBC02DD7C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621792"/>
            <a:ext cx="7315200" cy="1176658"/>
          </a:xfrm>
        </p:spPr>
        <p:txBody>
          <a:bodyPr>
            <a:noAutofit/>
          </a:bodyPr>
          <a:lstStyle>
            <a:lvl1pPr algn="ctr"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71498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">
          <p15:clr>
            <a:srgbClr val="FBAE40"/>
          </p15:clr>
        </p15:guide>
        <p15:guide id="2" orient="horz" pos="186">
          <p15:clr>
            <a:srgbClr val="FBAE40"/>
          </p15:clr>
        </p15:guide>
        <p15:guide id="3" pos="4785">
          <p15:clr>
            <a:srgbClr val="FBAE40"/>
          </p15:clr>
        </p15:guide>
        <p15:guide id="4" orient="horz" pos="615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21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9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xStyles>
    <p:titleStyle>
      <a:lvl1pPr algn="l" defTabSz="1301594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01594" rtl="0" eaLnBrk="1" latinLnBrk="0" hangingPunct="1">
        <a:lnSpc>
          <a:spcPct val="90000"/>
        </a:lnSpc>
        <a:spcBef>
          <a:spcPts val="1424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0796" indent="0" algn="l" defTabSz="1301594" rtl="0" eaLnBrk="1" latinLnBrk="0" hangingPunct="1">
        <a:lnSpc>
          <a:spcPct val="90000"/>
        </a:lnSpc>
        <a:spcBef>
          <a:spcPts val="712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01594" indent="0" algn="l" defTabSz="1301594" rtl="0" eaLnBrk="1" latinLnBrk="0" hangingPunct="1">
        <a:lnSpc>
          <a:spcPct val="90000"/>
        </a:lnSpc>
        <a:spcBef>
          <a:spcPts val="712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52390" indent="0" algn="l" defTabSz="1301594" rtl="0" eaLnBrk="1" latinLnBrk="0" hangingPunct="1">
        <a:lnSpc>
          <a:spcPct val="90000"/>
        </a:lnSpc>
        <a:spcBef>
          <a:spcPts val="712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3187" indent="0" algn="l" defTabSz="1301594" rtl="0" eaLnBrk="1" latinLnBrk="0" hangingPunct="1">
        <a:lnSpc>
          <a:spcPct val="90000"/>
        </a:lnSpc>
        <a:spcBef>
          <a:spcPts val="712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9384" indent="-325399" algn="l" defTabSz="1301594" rtl="0" eaLnBrk="1" latinLnBrk="0" hangingPunct="1">
        <a:lnSpc>
          <a:spcPct val="90000"/>
        </a:lnSpc>
        <a:spcBef>
          <a:spcPts val="712"/>
        </a:spcBef>
        <a:buFont typeface="Arial" panose="020B0604020202020204" pitchFamily="34" charset="0"/>
        <a:buChar char="•"/>
        <a:defRPr sz="2562" kern="1200">
          <a:solidFill>
            <a:schemeClr val="tx1"/>
          </a:solidFill>
          <a:latin typeface="+mn-lt"/>
          <a:ea typeface="+mn-ea"/>
          <a:cs typeface="+mn-cs"/>
        </a:defRPr>
      </a:lvl6pPr>
      <a:lvl7pPr marL="4230180" indent="-325399" algn="l" defTabSz="1301594" rtl="0" eaLnBrk="1" latinLnBrk="0" hangingPunct="1">
        <a:lnSpc>
          <a:spcPct val="90000"/>
        </a:lnSpc>
        <a:spcBef>
          <a:spcPts val="712"/>
        </a:spcBef>
        <a:buFont typeface="Arial" panose="020B0604020202020204" pitchFamily="34" charset="0"/>
        <a:buChar char="•"/>
        <a:defRPr sz="2562" kern="1200">
          <a:solidFill>
            <a:schemeClr val="tx1"/>
          </a:solidFill>
          <a:latin typeface="+mn-lt"/>
          <a:ea typeface="+mn-ea"/>
          <a:cs typeface="+mn-cs"/>
        </a:defRPr>
      </a:lvl7pPr>
      <a:lvl8pPr marL="4880976" indent="-325399" algn="l" defTabSz="1301594" rtl="0" eaLnBrk="1" latinLnBrk="0" hangingPunct="1">
        <a:lnSpc>
          <a:spcPct val="90000"/>
        </a:lnSpc>
        <a:spcBef>
          <a:spcPts val="712"/>
        </a:spcBef>
        <a:buFont typeface="Arial" panose="020B0604020202020204" pitchFamily="34" charset="0"/>
        <a:buChar char="•"/>
        <a:defRPr sz="2562" kern="1200">
          <a:solidFill>
            <a:schemeClr val="tx1"/>
          </a:solidFill>
          <a:latin typeface="+mn-lt"/>
          <a:ea typeface="+mn-ea"/>
          <a:cs typeface="+mn-cs"/>
        </a:defRPr>
      </a:lvl8pPr>
      <a:lvl9pPr marL="5531773" indent="-325399" algn="l" defTabSz="1301594" rtl="0" eaLnBrk="1" latinLnBrk="0" hangingPunct="1">
        <a:lnSpc>
          <a:spcPct val="90000"/>
        </a:lnSpc>
        <a:spcBef>
          <a:spcPts val="712"/>
        </a:spcBef>
        <a:buFont typeface="Arial" panose="020B0604020202020204" pitchFamily="34" charset="0"/>
        <a:buChar char="•"/>
        <a:defRPr sz="25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1594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1pPr>
      <a:lvl2pPr marL="650796" algn="l" defTabSz="1301594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2pPr>
      <a:lvl3pPr marL="1301594" algn="l" defTabSz="1301594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3pPr>
      <a:lvl4pPr marL="1952391" algn="l" defTabSz="1301594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4pPr>
      <a:lvl5pPr marL="2603187" algn="l" defTabSz="1301594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5pPr>
      <a:lvl6pPr marL="3253983" algn="l" defTabSz="1301594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6pPr>
      <a:lvl7pPr marL="3904782" algn="l" defTabSz="1301594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7pPr>
      <a:lvl8pPr marL="4555579" algn="l" defTabSz="1301594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8pPr>
      <a:lvl9pPr marL="5206375" algn="l" defTabSz="1301594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11" userDrawn="1">
          <p15:clr>
            <a:srgbClr val="F26B43"/>
          </p15:clr>
        </p15:guide>
        <p15:guide id="2" orient="horz" pos="186" userDrawn="1">
          <p15:clr>
            <a:srgbClr val="F26B43"/>
          </p15:clr>
        </p15:guide>
        <p15:guide id="3" pos="4785" userDrawn="1">
          <p15:clr>
            <a:srgbClr val="F26B43"/>
          </p15:clr>
        </p15:guide>
        <p15:guide id="4" orient="horz" pos="615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9108A-BF3D-4D92-B71B-60C576B7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Peyton’s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C8A94-DEFB-40E4-969E-16AF3AAE78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1865376"/>
            <a:ext cx="7315200" cy="585216"/>
          </a:xfrm>
        </p:spPr>
        <p:txBody>
          <a:bodyPr/>
          <a:lstStyle/>
          <a:p>
            <a:r>
              <a:rPr lang="en-US" dirty="0"/>
              <a:t>First day of 2</a:t>
            </a:r>
            <a:r>
              <a:rPr lang="en-US" baseline="30000" dirty="0"/>
              <a:t>nd</a:t>
            </a:r>
            <a:r>
              <a:rPr lang="en-US" dirty="0"/>
              <a:t> grade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8C91327-CE36-4AF7-95A8-27CB54EBC3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8600" y="2688336"/>
            <a:ext cx="7315200" cy="420624"/>
          </a:xfrm>
        </p:spPr>
        <p:txBody>
          <a:bodyPr/>
          <a:lstStyle/>
          <a:p>
            <a:r>
              <a:rPr lang="en-US" dirty="0"/>
              <a:t>Class of 20xx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64E16-22C1-42E4-9852-F18AFA7AF7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10521" y="3904488"/>
            <a:ext cx="1371600" cy="365760"/>
          </a:xfrm>
        </p:spPr>
        <p:txBody>
          <a:bodyPr/>
          <a:lstStyle/>
          <a:p>
            <a:r>
              <a:rPr lang="en-US" dirty="0"/>
              <a:t>I 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9E54463-AEDC-40DA-A27B-635F56F51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4338" y="4236633"/>
            <a:ext cx="1828800" cy="950976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D2B1C0-5901-415F-BD86-E58DEE307E9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6061" y="5148072"/>
            <a:ext cx="1828800" cy="365760"/>
          </a:xfrm>
        </p:spPr>
        <p:txBody>
          <a:bodyPr/>
          <a:lstStyle/>
          <a:p>
            <a:r>
              <a:rPr lang="en-US" dirty="0"/>
              <a:t>years old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B44E6B1-DD40-4CD9-8F69-7C0D263394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23231" y="4032504"/>
            <a:ext cx="2286000" cy="365760"/>
          </a:xfrm>
        </p:spPr>
        <p:txBody>
          <a:bodyPr/>
          <a:lstStyle/>
          <a:p>
            <a:r>
              <a:rPr lang="en-US" dirty="0"/>
              <a:t>My teacher is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AE93792-CA57-40C9-96B8-7BAB47198D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97680" y="4517136"/>
            <a:ext cx="2743200" cy="457200"/>
          </a:xfrm>
        </p:spPr>
        <p:txBody>
          <a:bodyPr/>
          <a:lstStyle/>
          <a:p>
            <a:r>
              <a:rPr lang="en-US" dirty="0"/>
              <a:t>Mrs. Tanaka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B13E5F9-1006-4733-BFD6-DEF7421953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32214" y="7104888"/>
            <a:ext cx="2743200" cy="457200"/>
          </a:xfrm>
        </p:spPr>
        <p:txBody>
          <a:bodyPr/>
          <a:lstStyle/>
          <a:p>
            <a:r>
              <a:rPr lang="en-US" dirty="0"/>
              <a:t>I want to be an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BFCA336-300E-435D-A5BA-5A8AC9B8F85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23498" y="7589520"/>
            <a:ext cx="2743200" cy="457200"/>
          </a:xfrm>
        </p:spPr>
        <p:txBody>
          <a:bodyPr/>
          <a:lstStyle/>
          <a:p>
            <a:r>
              <a:rPr lang="en-US" dirty="0"/>
              <a:t>astronaut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FC8C76-99A1-4761-911E-B3F6DDB22D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129784" y="6629400"/>
            <a:ext cx="1188720" cy="365760"/>
          </a:xfrm>
        </p:spPr>
        <p:txBody>
          <a:bodyPr/>
          <a:lstStyle/>
          <a:p>
            <a:r>
              <a:rPr lang="en-US" dirty="0"/>
              <a:t>I love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414765F-1F88-45A5-9CD1-8739014B8B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54527" y="7077456"/>
            <a:ext cx="1828800" cy="1371600"/>
          </a:xfrm>
        </p:spPr>
        <p:txBody>
          <a:bodyPr/>
          <a:lstStyle/>
          <a:p>
            <a:r>
              <a:rPr lang="en-US" dirty="0"/>
              <a:t>soccer &amp; music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1A94543-BDF3-4F66-9768-03021ABB92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6213" y="9180576"/>
            <a:ext cx="7419975" cy="420624"/>
          </a:xfrm>
        </p:spPr>
        <p:txBody>
          <a:bodyPr/>
          <a:lstStyle/>
          <a:p>
            <a:r>
              <a:rPr lang="en-US" dirty="0"/>
              <a:t>September 8, 20xx</a:t>
            </a:r>
          </a:p>
        </p:txBody>
      </p:sp>
    </p:spTree>
    <p:extLst>
      <p:ext uri="{BB962C8B-B14F-4D97-AF65-F5344CB8AC3E}">
        <p14:creationId xmlns:p14="http://schemas.microsoft.com/office/powerpoint/2010/main" val="76620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BA77F03-569D-4A8D-8D2A-34944847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Peyton’s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3431D-6B42-432B-9773-FB4DC3F5F7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day of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690CA-F492-48E4-8045-B0E7F99C9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grade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B0904-EC58-408C-9184-74EB7C3CC5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of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D8A44C-9207-4E5A-82CF-DA994E99ED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A5210A-A029-492D-B581-251826F578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6213" y="9180576"/>
            <a:ext cx="7419975" cy="420624"/>
          </a:xfrm>
        </p:spPr>
        <p:txBody>
          <a:bodyPr/>
          <a:lstStyle/>
          <a:p>
            <a:r>
              <a:rPr lang="en-US" dirty="0"/>
              <a:t>September 8, 20xx</a:t>
            </a:r>
          </a:p>
        </p:txBody>
      </p:sp>
    </p:spTree>
    <p:extLst>
      <p:ext uri="{BB962C8B-B14F-4D97-AF65-F5344CB8AC3E}">
        <p14:creationId xmlns:p14="http://schemas.microsoft.com/office/powerpoint/2010/main" val="1641100037"/>
      </p:ext>
    </p:extLst>
  </p:cSld>
  <p:clrMapOvr>
    <a:masterClrMapping/>
  </p:clrMapOvr>
</p:sld>
</file>

<file path=ppt/theme/theme1.xml><?xml version="1.0" encoding="utf-8"?>
<a:theme xmlns:a="http://schemas.openxmlformats.org/drawingml/2006/main" name="Secondary">
  <a:themeElements>
    <a:clrScheme name="back to school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Elementary">
      <a:majorFont>
        <a:latin typeface="Kristen ITC"/>
        <a:ea typeface=""/>
        <a:cs typeface=""/>
      </a:majorFont>
      <a:minorFont>
        <a:latin typeface="Quire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rstDaySign_Elementary02_JB_v2" id="{ADD60B37-4D21-45F2-9550-7E9F5CC397B1}" vid="{CD3368EA-4A03-48E3-8128-F678743F6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01ECCB1-5CA9-4F89-9EFC-AE888E928E70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4B16FE-7424-41EF-B238-DA7C5C3DFE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5C0AE6A-083F-486D-9809-AC8466202C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9FC566-B52A-4E10-B1A5-04B85EE8AF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Back to school signs</Template>
  <TotalTime>0</TotalTime>
  <Words>48</Words>
  <Application>Microsoft Office PowerPoint</Application>
  <PresentationFormat>Custom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Kristen ITC</vt:lpstr>
      <vt:lpstr>Quire Sans</vt:lpstr>
      <vt:lpstr>Secondary</vt:lpstr>
      <vt:lpstr>Peyton’s</vt:lpstr>
      <vt:lpstr>Peyton’s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Peyton’s</dc:title>
  <dc:creator>Mohamed</dc:creator>
  <cp:lastModifiedBy>Mohamed</cp:lastModifiedBy>
  <cp:revision>1</cp:revision>
  <dcterms:created xsi:type="dcterms:W3CDTF">2021-03-05T18:29:41Z</dcterms:created>
  <dcterms:modified xsi:type="dcterms:W3CDTF">2021-03-05T18:29:50Z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