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7"/>
  </p:notesMasterIdLst>
  <p:sldIdLst>
    <p:sldId id="341" r:id="rId5"/>
    <p:sldId id="338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272" userDrawn="1">
          <p15:clr>
            <a:srgbClr val="A4A3A4"/>
          </p15:clr>
        </p15:guide>
        <p15:guide id="4" pos="3600" userDrawn="1">
          <p15:clr>
            <a:srgbClr val="A4A3A4"/>
          </p15:clr>
        </p15:guide>
        <p15:guide id="5" pos="2548" userDrawn="1">
          <p15:clr>
            <a:srgbClr val="A4A3A4"/>
          </p15:clr>
        </p15:guide>
        <p15:guide id="6" orient="horz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59" d="100"/>
          <a:sy n="59" d="100"/>
        </p:scale>
        <p:origin x="2429" y="77"/>
      </p:cViewPr>
      <p:guideLst>
        <p:guide pos="1272"/>
        <p:guide pos="3600"/>
        <p:guide pos="2548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8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530-1627-4A64-9B55-5BCACA53808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40B05-FE26-4DD1-A63D-ED8F5C5F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Sig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E16785F-E16D-4167-8931-205650D5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294" y="812131"/>
            <a:ext cx="6569812" cy="8434137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7E5CA4-BA63-4FBC-A0AA-AE9BE20070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0280" y="3026664"/>
            <a:ext cx="2944368" cy="1124712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6AAD39F-3F3E-460A-B930-32B2A5131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7512" y="4233672"/>
            <a:ext cx="6236208" cy="42062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550580-53CF-4B11-B6C1-58E36F6C7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512" y="8238744"/>
            <a:ext cx="6236208" cy="420624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696660D-5A63-4771-91D0-E17CC922CB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512" y="5212080"/>
            <a:ext cx="6172200" cy="45720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F0050C-CD4E-4B1D-9EAC-A202F0354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792" y="5907024"/>
            <a:ext cx="6172200" cy="45720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73DE88E-260E-4B6E-BA50-EA1D79392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512" y="6611112"/>
            <a:ext cx="6172200" cy="45720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8B5FAD2-CF6A-4FFA-9566-5546C7D615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7512" y="7324344"/>
            <a:ext cx="6172200" cy="45720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B829D8-B99D-46E4-9AB1-2F85E8F103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075" y="4752472"/>
            <a:ext cx="4721902" cy="196745"/>
          </a:xfrm>
          <a:prstGeom prst="rect">
            <a:avLst/>
          </a:prstGeom>
        </p:spPr>
      </p:pic>
      <p:sp>
        <p:nvSpPr>
          <p:cNvPr id="13" name="Title 8">
            <a:extLst>
              <a:ext uri="{FF2B5EF4-FFF2-40B4-BE49-F238E27FC236}">
                <a16:creationId xmlns:a16="http://schemas.microsoft.com/office/drawing/2014/main" id="{21CA475E-99C4-4A45-ACFB-690C5AE93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91" y="1847088"/>
            <a:ext cx="6217920" cy="112471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8651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" userDrawn="1">
          <p15:clr>
            <a:srgbClr val="FBAE40"/>
          </p15:clr>
        </p15:guide>
        <p15:guide id="2" orient="horz" pos="186" userDrawn="1">
          <p15:clr>
            <a:srgbClr val="FBAE40"/>
          </p15:clr>
        </p15:guide>
        <p15:guide id="3" pos="4785" userDrawn="1">
          <p15:clr>
            <a:srgbClr val="FBAE40"/>
          </p15:clr>
        </p15:guide>
        <p15:guide id="4" orient="horz" pos="6150" userDrawn="1">
          <p15:clr>
            <a:srgbClr val="FBAE40"/>
          </p15:clr>
        </p15:guide>
        <p15:guide id="5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ig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E16785F-E16D-4167-8931-205650D5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294" y="812131"/>
            <a:ext cx="6569812" cy="8434137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7E5CA4-BA63-4FBC-A0AA-AE9BE20070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792" y="3108960"/>
            <a:ext cx="6217920" cy="73152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6AAD39F-3F3E-460A-B930-32B2A5131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792" y="3831336"/>
            <a:ext cx="6217920" cy="45720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550580-53CF-4B11-B6C1-58E36F6C7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1792" y="8238744"/>
            <a:ext cx="6217920" cy="457200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05E4357-7985-4EDC-8697-0099EB2985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4607" y="4532610"/>
            <a:ext cx="4721902" cy="19674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CE08318-E7D1-4A13-8ADB-D0DA2485DA2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7964">
            <a:off x="3011238" y="5207332"/>
            <a:ext cx="1548641" cy="264180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B5FEDF0-13DF-4D65-9DC9-501305ECD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91" y="1847088"/>
            <a:ext cx="6217920" cy="914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54557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">
          <p15:clr>
            <a:srgbClr val="FBAE40"/>
          </p15:clr>
        </p15:guide>
        <p15:guide id="2" orient="horz" pos="186">
          <p15:clr>
            <a:srgbClr val="FBAE40"/>
          </p15:clr>
        </p15:guide>
        <p15:guide id="3" pos="4785">
          <p15:clr>
            <a:srgbClr val="FBAE40"/>
          </p15:clr>
        </p15:guide>
        <p15:guide id="4" orient="horz" pos="6150">
          <p15:clr>
            <a:srgbClr val="FBAE40"/>
          </p15:clr>
        </p15:guide>
        <p15:guide id="5" orient="horz" pos="31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21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</p:sldLayoutIdLst>
  <p:txStyles>
    <p:titleStyle>
      <a:lvl1pPr algn="l" defTabSz="130159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01594" rtl="0" eaLnBrk="1" latinLnBrk="0" hangingPunct="1">
        <a:lnSpc>
          <a:spcPct val="90000"/>
        </a:lnSpc>
        <a:spcBef>
          <a:spcPts val="1424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796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01594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2390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3187" indent="0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9384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6pPr>
      <a:lvl7pPr marL="4230180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7pPr>
      <a:lvl8pPr marL="4880976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8pPr>
      <a:lvl9pPr marL="5531773" indent="-325399" algn="l" defTabSz="1301594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1pPr>
      <a:lvl2pPr marL="650796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2pPr>
      <a:lvl3pPr marL="1301594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3pPr>
      <a:lvl4pPr marL="1952391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4pPr>
      <a:lvl5pPr marL="2603187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5pPr>
      <a:lvl6pPr marL="3253983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6pPr>
      <a:lvl7pPr marL="3904782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7pPr>
      <a:lvl8pPr marL="4555579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8pPr>
      <a:lvl9pPr marL="5206375" algn="l" defTabSz="1301594" rtl="0" eaLnBrk="1" latinLnBrk="0" hangingPunct="1">
        <a:defRPr sz="25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1" userDrawn="1">
          <p15:clr>
            <a:srgbClr val="F26B43"/>
          </p15:clr>
        </p15:guide>
        <p15:guide id="2" orient="horz" pos="186" userDrawn="1">
          <p15:clr>
            <a:srgbClr val="F26B43"/>
          </p15:clr>
        </p15:guide>
        <p15:guide id="3" pos="4785" userDrawn="1">
          <p15:clr>
            <a:srgbClr val="F26B43"/>
          </p15:clr>
        </p15:guide>
        <p15:guide id="4" orient="horz" pos="61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763D99-65DF-4FA7-BCC2-647E54ED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Peyton’s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E774A-637D-47B5-B107-590AB13BAB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First day of 2</a:t>
            </a:r>
            <a:r>
              <a:rPr lang="en-US" baseline="30000" dirty="0"/>
              <a:t>nd</a:t>
            </a:r>
            <a:r>
              <a:rPr lang="en-US" dirty="0"/>
              <a:t> grade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BA960-C458-46A6-9B22-C9A991BA1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of 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2EECF-4E8A-48E3-B70A-D7A6376BC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September 8, 20xx</a:t>
            </a:r>
          </a:p>
        </p:txBody>
      </p:sp>
    </p:spTree>
    <p:extLst>
      <p:ext uri="{BB962C8B-B14F-4D97-AF65-F5344CB8AC3E}">
        <p14:creationId xmlns:p14="http://schemas.microsoft.com/office/powerpoint/2010/main" val="284843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4AB96-1051-4BB2-9C47-C489A433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Peyton’s </a:t>
            </a:r>
          </a:p>
        </p:txBody>
      </p:sp>
      <p:pic>
        <p:nvPicPr>
          <p:cNvPr id="13" name="Graphic 12" descr="Illustration of pencil character with a smiling face">
            <a:extLst>
              <a:ext uri="{FF2B5EF4-FFF2-40B4-BE49-F238E27FC236}">
                <a16:creationId xmlns:a16="http://schemas.microsoft.com/office/drawing/2014/main" id="{A79511A4-8551-234D-928A-92E0B718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80425">
            <a:off x="1127556" y="2837340"/>
            <a:ext cx="942886" cy="1608453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46CCA4E-A612-4C5B-A8B4-55026D2715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day of </a:t>
            </a:r>
          </a:p>
          <a:p>
            <a:r>
              <a:rPr lang="en-US" sz="3500" dirty="0"/>
              <a:t>2</a:t>
            </a:r>
            <a:r>
              <a:rPr lang="en-US" sz="3500" baseline="30000" dirty="0"/>
              <a:t>nd</a:t>
            </a:r>
            <a:r>
              <a:rPr lang="en-US" dirty="0"/>
              <a:t> grade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5BCD09-A389-46CF-B006-CA940A999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of 20xx</a:t>
            </a:r>
          </a:p>
        </p:txBody>
      </p:sp>
      <p:pic>
        <p:nvPicPr>
          <p:cNvPr id="3" name="Graphic 2" descr="Illustration of pencil character with a smiling face">
            <a:extLst>
              <a:ext uri="{FF2B5EF4-FFF2-40B4-BE49-F238E27FC236}">
                <a16:creationId xmlns:a16="http://schemas.microsoft.com/office/drawing/2014/main" id="{2791D8FA-72BD-4B1A-93F1-977D29C5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575" flipH="1">
            <a:off x="5404527" y="2828119"/>
            <a:ext cx="942886" cy="1608453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1AD3D85-9734-4E5C-8EC1-1AC074723C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 am 7 years old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2BF581C-AD8A-4797-B6D2-8495678530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My teacher is Mrs. Tanaka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D5938E7-CEA0-4D2B-9946-636A8E097A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 want to be an astronaut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4C827E2-92AB-4FC4-850D-7B96155AD4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I love soccer &amp; music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1B57541-E5E6-4998-93DC-223C551C82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September 8, 20xx</a:t>
            </a:r>
          </a:p>
        </p:txBody>
      </p:sp>
    </p:spTree>
    <p:extLst>
      <p:ext uri="{BB962C8B-B14F-4D97-AF65-F5344CB8AC3E}">
        <p14:creationId xmlns:p14="http://schemas.microsoft.com/office/powerpoint/2010/main" val="4102413644"/>
      </p:ext>
    </p:extLst>
  </p:cSld>
  <p:clrMapOvr>
    <a:masterClrMapping/>
  </p:clrMapOvr>
</p:sld>
</file>

<file path=ppt/theme/theme1.xml><?xml version="1.0" encoding="utf-8"?>
<a:theme xmlns:a="http://schemas.openxmlformats.org/drawingml/2006/main" name="Secondary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Elementary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DaySign_Elementary01_JB_v2" id="{A64327C8-68AD-491E-8CF6-D46250349567}" vid="{F927B05D-2B78-4352-BF25-E1841C03BF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1ECCB1-5CA9-4F89-9EFC-AE888E928E7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586060-DEE5-4E26-A3AB-7A758ABCC4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B2DEBEC-7EF2-419A-BB6D-5AC55F37F3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4715B6-7E48-4456-BE88-9CBA707FDC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First day of school sign</Template>
  <TotalTime>0</TotalTime>
  <Words>48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Kristen ITC</vt:lpstr>
      <vt:lpstr>Quire Sans</vt:lpstr>
      <vt:lpstr>Secondary</vt:lpstr>
      <vt:lpstr>Peyton’s</vt:lpstr>
      <vt:lpstr>Peyton’s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Peyton’s</dc:title>
  <dc:creator>Mohamed</dc:creator>
  <cp:lastModifiedBy>Mohamed</cp:lastModifiedBy>
  <cp:revision>1</cp:revision>
  <dcterms:created xsi:type="dcterms:W3CDTF">2021-03-05T18:30:45Z</dcterms:created>
  <dcterms:modified xsi:type="dcterms:W3CDTF">2021-03-05T18:30:53Z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