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707AB002-C4F6-4161-B852-52188657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8" name="Media Placeholder 7" descr="video placeholder">
            <a:extLst>
              <a:ext uri="{FF2B5EF4-FFF2-40B4-BE49-F238E27FC236}">
                <a16:creationId xmlns:a16="http://schemas.microsoft.com/office/drawing/2014/main" id="{D058116D-03FD-4833-91E5-8B478E76C1CC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Jens Martensson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/>
              <a:t>jens@bellowscollege.com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</a:t>
            </a:r>
          </a:p>
          <a:p>
            <a:pPr lvl="1"/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Ut fermentum a magna ut eleifend. Integer convallis suscipit ante eu varius.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Morbi a purus dolor. Suspendisse sit amet ipsum finibus justo viverra blandit.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Ut fermentum a magna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Integer convallis </a:t>
            </a:r>
            <a:r>
              <a:rPr lang="en-US" dirty="0" err="1"/>
              <a:t>suscipit</a:t>
            </a:r>
            <a:r>
              <a:rPr lang="en-US" dirty="0"/>
              <a:t>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Morbi a </a:t>
            </a:r>
            <a:r>
              <a:rPr lang="en-US" dirty="0" err="1"/>
              <a:t>purus</a:t>
            </a:r>
            <a:r>
              <a:rPr lang="en-US" dirty="0"/>
              <a:t> dolor. </a:t>
            </a:r>
            <a:r>
              <a:rPr lang="en-US" dirty="0" err="1"/>
              <a:t>Suspendisse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ipsum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Ut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Compare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Charts and Graphs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 descr="Line Graph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2057140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Callout: Bent Line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+mj-lt"/>
                </a:rPr>
                <a:t>$2Bn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aphicFrame>
        <p:nvGraphicFramePr>
          <p:cNvPr id="18" name="Chart 17" descr="Donut Graph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01508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 sit amet.</a:t>
            </a:r>
          </a:p>
        </p:txBody>
      </p:sp>
      <p:graphicFrame>
        <p:nvGraphicFramePr>
          <p:cNvPr id="11" name="Chart 10" descr="Donut Graph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931736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graphicFrame>
        <p:nvGraphicFramePr>
          <p:cNvPr id="14" name="Chart 13" descr="Donut Graph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5174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  <a:endParaRPr lang="en-US" sz="1200" noProof="1">
                <a:latin typeface="+mj-l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26" name="Chart 25" descr="Stacked Bar Graphs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11427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24635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Lorem Ipsum </a:t>
                      </a:r>
                      <a:r>
                        <a:rPr lang="da-DK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416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 Typewriter</vt:lpstr>
      <vt:lpstr>Times New Roman</vt:lpstr>
      <vt:lpstr>Tw Cen MT</vt:lpstr>
      <vt:lpstr>Office Theme</vt:lpstr>
      <vt:lpstr>Presentation Cover Title</vt:lpstr>
      <vt:lpstr>Presentation Cover Title 1</vt:lpstr>
      <vt:lpstr>Summary</vt:lpstr>
      <vt:lpstr>Hypothesis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Mohamed</dc:creator>
  <cp:lastModifiedBy>Mohamed</cp:lastModifiedBy>
  <cp:revision>1</cp:revision>
  <dcterms:created xsi:type="dcterms:W3CDTF">2021-03-05T18:16:48Z</dcterms:created>
  <dcterms:modified xsi:type="dcterms:W3CDTF">2021-03-05T18:16:58Z</dcterms:modified>
</cp:coreProperties>
</file>