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66" r:id="rId3"/>
    <p:sldId id="272" r:id="rId4"/>
    <p:sldId id="273" r:id="rId5"/>
    <p:sldId id="282" r:id="rId6"/>
    <p:sldId id="286" r:id="rId7"/>
    <p:sldId id="289" r:id="rId8"/>
    <p:sldId id="293" r:id="rId9"/>
    <p:sldId id="298" r:id="rId10"/>
    <p:sldId id="3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10" autoAdjust="0"/>
  </p:normalViewPr>
  <p:slideViewPr>
    <p:cSldViewPr snapToGrid="0" showGuides="1">
      <p:cViewPr varScale="1">
        <p:scale>
          <a:sx n="86" d="100"/>
          <a:sy n="86" d="100"/>
        </p:scale>
        <p:origin x="562" y="67"/>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2021-03-05</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3.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a:t>Presentation title goes here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Add subtitle here</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10</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a:t>Slide Title</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Slide Title</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r>
              <a:rPr lang="en-US" dirty="0"/>
              <a:t>Lorem ipsum dolor sit amet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71476" y="1593851"/>
            <a:ext cx="5582064" cy="1929569"/>
          </a:xfrm>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70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p:txBody>
          <a:bodyPr/>
          <a:lstStyle/>
          <a:p>
            <a:r>
              <a:rPr lang="en-US" dirty="0"/>
              <a:t>Lorem ipsum dolor sit amet ipsum</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7</a:t>
            </a:fld>
            <a:endParaRPr lang="en-US" dirty="0"/>
          </a:p>
        </p:txBody>
      </p:sp>
    </p:spTree>
    <p:extLst>
      <p:ext uri="{BB962C8B-B14F-4D97-AF65-F5344CB8AC3E}">
        <p14:creationId xmlns:p14="http://schemas.microsoft.com/office/powerpoint/2010/main" val="31496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8</a:t>
            </a:fld>
            <a:endParaRPr lang="en-US" dirty="0"/>
          </a:p>
        </p:txBody>
      </p:sp>
    </p:spTree>
    <p:extLst>
      <p:ext uri="{BB962C8B-B14F-4D97-AF65-F5344CB8AC3E}">
        <p14:creationId xmlns:p14="http://schemas.microsoft.com/office/powerpoint/2010/main" val="116306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spTree>
    <p:extLst>
      <p:ext uri="{BB962C8B-B14F-4D97-AF65-F5344CB8AC3E}">
        <p14:creationId xmlns:p14="http://schemas.microsoft.com/office/powerpoint/2010/main" val="297104015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0</TotalTime>
  <Words>293</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Presentation title goes here </vt:lpstr>
      <vt:lpstr>Slide Title</vt:lpstr>
      <vt:lpstr>Slide Title</vt:lpstr>
      <vt:lpstr>Slide Title</vt:lpstr>
      <vt:lpstr>PowerPoint Presentation</vt:lpstr>
      <vt:lpstr>Slide Title</vt:lpstr>
      <vt:lpstr>Lorem ipsum dolor sit amet ipsum</vt:lpstr>
      <vt:lpstr>Slide Title</vt:lpstr>
      <vt:lpstr>Slide Title</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dc:title>
  <dc:creator>Mohamed</dc:creator>
  <cp:lastModifiedBy>Mohamed</cp:lastModifiedBy>
  <cp:revision>1</cp:revision>
  <dcterms:created xsi:type="dcterms:W3CDTF">2021-03-05T17:33:17Z</dcterms:created>
  <dcterms:modified xsi:type="dcterms:W3CDTF">2021-03-05T17:33:26Z</dcterms:modified>
</cp:coreProperties>
</file>