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Kids on Desk Looking at Notebook">
            <a:extLst>
              <a:ext uri="{FF2B5EF4-FFF2-40B4-BE49-F238E27FC236}">
                <a16:creationId xmlns:a16="http://schemas.microsoft.com/office/drawing/2014/main" id="{F1EACC03-9DC7-4C77-9BAE-11CBF767B58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MONTH20XX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TAGLINE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pic>
        <p:nvPicPr>
          <p:cNvPr id="25" name="Picture Placeholder 24" descr="Child Holding Pencil While coloring">
            <a:extLst>
              <a:ext uri="{FF2B5EF4-FFF2-40B4-BE49-F238E27FC236}">
                <a16:creationId xmlns:a16="http://schemas.microsoft.com/office/drawing/2014/main" id="{D25A3CAD-2ED9-4CC4-AC5F-E449BB7642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4240" y="793217"/>
            <a:ext cx="8877760" cy="606478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</a:t>
            </a:r>
          </a:p>
        </p:txBody>
      </p:sp>
      <p:pic>
        <p:nvPicPr>
          <p:cNvPr id="17" name="Picture Placeholder 16" descr="Boy Reading Book">
            <a:extLst>
              <a:ext uri="{FF2B5EF4-FFF2-40B4-BE49-F238E27FC236}">
                <a16:creationId xmlns:a16="http://schemas.microsoft.com/office/drawing/2014/main" id="{C8B885F2-2AC2-46A9-9D9B-71123D1A1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720000">
            <a:off x="6384187" y="209524"/>
            <a:ext cx="4647699" cy="547210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9D162-C3F3-4DA6-ACF1-E33B8953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8CBE-13EA-4F05-A482-DB6F4B95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030" y="3314576"/>
            <a:ext cx="3328024" cy="1700784"/>
          </a:xfrm>
        </p:spPr>
        <p:txBody>
          <a:bodyPr tIns="180000" bIns="108000">
            <a:normAutofit fontScale="92500" lnSpcReduction="10000"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ELIT. MAECENAS PORTTITOR CONGUE MASSA. FUSCE POSUERE</a:t>
            </a:r>
          </a:p>
        </p:txBody>
      </p:sp>
      <p:graphicFrame>
        <p:nvGraphicFramePr>
          <p:cNvPr id="7" name="Table Placeholder 6" descr="table">
            <a:extLst>
              <a:ext uri="{FF2B5EF4-FFF2-40B4-BE49-F238E27FC236}">
                <a16:creationId xmlns:a16="http://schemas.microsoft.com/office/drawing/2014/main" id="{D83D9E27-1AC3-4FB1-9CE1-A4C5BB26FFF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79656788"/>
              </p:ext>
            </p:extLst>
          </p:nvPr>
        </p:nvGraphicFramePr>
        <p:xfrm>
          <a:off x="5159375" y="1161524"/>
          <a:ext cx="6122105" cy="385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01">
                  <a:extLst>
                    <a:ext uri="{9D8B030D-6E8A-4147-A177-3AD203B41FA5}">
                      <a16:colId xmlns:a16="http://schemas.microsoft.com/office/drawing/2014/main" val="1078058074"/>
                    </a:ext>
                  </a:extLst>
                </a:gridCol>
                <a:gridCol w="1376568">
                  <a:extLst>
                    <a:ext uri="{9D8B030D-6E8A-4147-A177-3AD203B41FA5}">
                      <a16:colId xmlns:a16="http://schemas.microsoft.com/office/drawing/2014/main" val="3420017166"/>
                    </a:ext>
                  </a:extLst>
                </a:gridCol>
                <a:gridCol w="1376568">
                  <a:extLst>
                    <a:ext uri="{9D8B030D-6E8A-4147-A177-3AD203B41FA5}">
                      <a16:colId xmlns:a16="http://schemas.microsoft.com/office/drawing/2014/main" val="3617295776"/>
                    </a:ext>
                  </a:extLst>
                </a:gridCol>
                <a:gridCol w="1376568">
                  <a:extLst>
                    <a:ext uri="{9D8B030D-6E8A-4147-A177-3AD203B41FA5}">
                      <a16:colId xmlns:a16="http://schemas.microsoft.com/office/drawing/2014/main" val="234452497"/>
                    </a:ext>
                  </a:extLst>
                </a:gridCol>
              </a:tblGrid>
              <a:tr h="642306">
                <a:tc>
                  <a:txBody>
                    <a:bodyPr/>
                    <a:lstStyle/>
                    <a:p>
                      <a:endParaRPr lang="ru-RU" sz="1200" b="1" dirty="0">
                        <a:latin typeface="+mj-lt"/>
                      </a:endParaRPr>
                    </a:p>
                  </a:txBody>
                  <a:tcPr marL="92013" marR="9201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+mj-lt"/>
                        </a:rPr>
                        <a:t>Category 1</a:t>
                      </a:r>
                      <a:endParaRPr lang="ru-RU" sz="1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+mj-lt"/>
                        </a:rPr>
                        <a:t>Category 2</a:t>
                      </a:r>
                      <a:endParaRPr lang="ru-RU" sz="1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4"/>
                          </a:solidFill>
                          <a:latin typeface="+mj-lt"/>
                        </a:rPr>
                        <a:t>Category 3</a:t>
                      </a:r>
                      <a:endParaRPr lang="ru-RU" sz="1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211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1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2,450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4,223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1,600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79917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2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3,995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864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12,042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21562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3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25708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4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5,625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4,805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541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68911"/>
                  </a:ext>
                </a:extLst>
              </a:tr>
              <a:tr h="6423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Subject 5</a:t>
                      </a:r>
                      <a:endParaRPr lang="ru-RU" sz="1600" b="1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642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8,511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i="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600" i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6344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4DFBAD-6226-4D42-9E5F-E317F2B6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207A22-C237-4907-825A-3E28A7AE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4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CA1C1A-BC0A-4E81-82F8-5ACE20F8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7F06-C190-4897-A2E9-0AA8E66840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  <a:br>
              <a:rPr lang="en-US" dirty="0"/>
            </a:br>
            <a:r>
              <a:rPr lang="en-US" dirty="0"/>
              <a:t>MAECENAS PORTTITOR CONGUE MASSA</a:t>
            </a:r>
          </a:p>
        </p:txBody>
      </p:sp>
      <p:pic>
        <p:nvPicPr>
          <p:cNvPr id="9" name="Picture Placeholder 8" descr="Painting and Drawing Tools Set">
            <a:extLst>
              <a:ext uri="{FF2B5EF4-FFF2-40B4-BE49-F238E27FC236}">
                <a16:creationId xmlns:a16="http://schemas.microsoft.com/office/drawing/2014/main" id="{71721CA4-A4DE-4064-A8E6-96148525225A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 rotWithShape="1">
          <a:blip r:embed="rId2"/>
          <a:srcRect l="205" r="205"/>
          <a:stretch/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9B2A57-9893-4BCD-AA1A-122310B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 descr="Media placeholder">
            <a:extLst>
              <a:ext uri="{FF2B5EF4-FFF2-40B4-BE49-F238E27FC236}">
                <a16:creationId xmlns:a16="http://schemas.microsoft.com/office/drawing/2014/main" id="{7401E5EB-604A-42B4-B9BC-979A2E90F535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5AB00-1C5C-4EB0-B93F-C03AB7A9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D2A0C-51B7-4C46-8FCB-2E66B09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Boy Carrying Red Backpack">
            <a:extLst>
              <a:ext uri="{FF2B5EF4-FFF2-40B4-BE49-F238E27FC236}">
                <a16:creationId xmlns:a16="http://schemas.microsoft.com/office/drawing/2014/main" id="{10962572-14B4-44BB-89AB-9ADA56D6B4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932" t="26156" r="14038" b="34430"/>
          <a:stretch/>
        </p:blipFill>
        <p:spPr>
          <a:xfrm>
            <a:off x="-1600" y="1096296"/>
            <a:ext cx="6052552" cy="52598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APRIL HANSSON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29131-0256-478D-B4FF-734E0F9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Customize this Template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495B20-FF2C-4679-89D6-BE7A90DA9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Elementary school presentation_AAS_v4" id="{A1DE4719-C921-4876-B2FB-6B9A65FA4A71}" vid="{085AC972-F1A4-4B51-A582-8C15E7A469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6C8FF-3D90-457B-9108-406F928CD7C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5EE5440-5A1F-438E-9118-BE5E33F972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E2D03-4971-40C6-9798-67DD10EB9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179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Comic Sans MS</vt:lpstr>
      <vt:lpstr>Franklin Gothic Book</vt:lpstr>
      <vt:lpstr>Office Theme</vt:lpstr>
      <vt:lpstr>Presentation Title</vt:lpstr>
      <vt:lpstr>Divider Slide</vt:lpstr>
      <vt:lpstr>Text Layout 1</vt:lpstr>
      <vt:lpstr>Table Slide</vt:lpstr>
      <vt:lpstr>Big Picture</vt:lpstr>
      <vt:lpstr>LOREM IPSUM DOLOR SIT AMET, CONSECTETUER ADIPISCING ELIT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2021-03-05T17:45:14Z</dcterms:created>
  <dcterms:modified xsi:type="dcterms:W3CDTF">2021-03-05T17:45:28Z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