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6" r:id="rId7"/>
    <p:sldId id="268" r:id="rId8"/>
    <p:sldId id="265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Reflection 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the purpose of this reflection.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Enter what you learned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[Add a graphic that provides evidence of what you learned]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3830735"/>
            <a:chOff x="1217657" y="557856"/>
            <a:chExt cx="9455234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[Text]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your process?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next steps?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705</Words>
  <Application>Microsoft Office PowerPoint</Application>
  <PresentationFormat>Widescreen</PresentationFormat>
  <Paragraphs>76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 Light</vt:lpstr>
      <vt:lpstr>Segoe UI</vt:lpstr>
      <vt:lpstr>Trebuchet MS</vt:lpstr>
      <vt:lpstr>Berlin</vt:lpstr>
      <vt:lpstr>Reflection on Learning</vt:lpstr>
      <vt:lpstr>Purpose</vt:lpstr>
      <vt:lpstr>What did you learn?</vt:lpstr>
      <vt:lpstr>What was your process?</vt:lpstr>
      <vt:lpstr>Importance </vt:lpstr>
      <vt:lpstr>What are your next steps?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on Learning</dc:title>
  <dc:creator>Mohamed</dc:creator>
  <cp:lastModifiedBy>Mohamed</cp:lastModifiedBy>
  <cp:revision>1</cp:revision>
  <dcterms:created xsi:type="dcterms:W3CDTF">2021-03-05T17:44:15Z</dcterms:created>
  <dcterms:modified xsi:type="dcterms:W3CDTF">2021-03-05T17:44:20Z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