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can be changed to reflect your school’s specific rules.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4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*Change this verbiage to the language your school uses.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445FC31-CB83-43AC-8F87-224DD2AC7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72" y="-20403"/>
            <a:ext cx="11471565" cy="1739347"/>
          </a:xfrm>
        </p:spPr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FF91AE-2461-414D-B6AC-6D31640BB063}"/>
              </a:ext>
            </a:extLst>
          </p:cNvPr>
          <p:cNvSpPr txBox="1">
            <a:spLocks/>
          </p:cNvSpPr>
          <p:nvPr/>
        </p:nvSpPr>
        <p:spPr>
          <a:xfrm>
            <a:off x="1759286" y="1209299"/>
            <a:ext cx="8673427" cy="132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 Review 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2D7DD-5041-4C4D-A523-F870B27AD1D4}"/>
              </a:ext>
            </a:extLst>
          </p:cNvPr>
          <p:cNvSpPr/>
          <p:nvPr/>
        </p:nvSpPr>
        <p:spPr>
          <a:xfrm>
            <a:off x="1317273" y="2041989"/>
            <a:ext cx="967046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bg2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Playground rules</a:t>
            </a:r>
          </a:p>
        </p:txBody>
      </p:sp>
    </p:spTree>
    <p:extLst>
      <p:ext uri="{BB962C8B-B14F-4D97-AF65-F5344CB8AC3E}">
        <p14:creationId xmlns:p14="http://schemas.microsoft.com/office/powerpoint/2010/main" val="20848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68B450-10A8-4773-91FF-CA0D0DFF1085}"/>
              </a:ext>
            </a:extLst>
          </p:cNvPr>
          <p:cNvSpPr txBox="1">
            <a:spLocks/>
          </p:cNvSpPr>
          <p:nvPr/>
        </p:nvSpPr>
        <p:spPr>
          <a:xfrm>
            <a:off x="-103834" y="718923"/>
            <a:ext cx="5490224" cy="899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accent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Be KIND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B744E-E582-436C-B0CB-6C5B6DCD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88" y="2534175"/>
            <a:ext cx="5490224" cy="899639"/>
          </a:xfrm>
        </p:spPr>
        <p:txBody>
          <a:bodyPr>
            <a:noAutofit/>
          </a:bodyPr>
          <a:lstStyle/>
          <a:p>
            <a:r>
              <a:rPr lang="en-US" sz="8000" dirty="0">
                <a:latin typeface="Franklin Gothic Medium" panose="020B0603020102020204" pitchFamily="34" charset="0"/>
                <a:cs typeface="Segoe UI" panose="020B0502040204020203" pitchFamily="34" charset="0"/>
              </a:rPr>
              <a:t>BE SAFE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55630B-69FA-4067-84E1-3DB13D68DE46}"/>
              </a:ext>
            </a:extLst>
          </p:cNvPr>
          <p:cNvSpPr txBox="1">
            <a:spLocks/>
          </p:cNvSpPr>
          <p:nvPr/>
        </p:nvSpPr>
        <p:spPr>
          <a:xfrm>
            <a:off x="5232400" y="5140748"/>
            <a:ext cx="6796090" cy="999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accent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BE RESPECTFUL</a:t>
            </a:r>
          </a:p>
        </p:txBody>
      </p:sp>
    </p:spTree>
    <p:extLst>
      <p:ext uri="{BB962C8B-B14F-4D97-AF65-F5344CB8AC3E}">
        <p14:creationId xmlns:p14="http://schemas.microsoft.com/office/powerpoint/2010/main" val="8274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B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FE53AF-D5F6-47F5-A28A-5EF3CB30E907}"/>
              </a:ext>
            </a:extLst>
          </p:cNvPr>
          <p:cNvSpPr txBox="1">
            <a:spLocks/>
          </p:cNvSpPr>
          <p:nvPr/>
        </p:nvSpPr>
        <p:spPr>
          <a:xfrm>
            <a:off x="-122884" y="458573"/>
            <a:ext cx="5490224" cy="899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KIND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B8D371-142E-421B-B270-1EFEC910E039}"/>
              </a:ext>
            </a:extLst>
          </p:cNvPr>
          <p:cNvSpPr/>
          <p:nvPr/>
        </p:nvSpPr>
        <p:spPr>
          <a:xfrm>
            <a:off x="1146175" y="2613392"/>
            <a:ext cx="989965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accent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Include Others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9FAC9F-7FB8-4F61-A789-4491865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8678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A6E2-F8C1-4DDA-BF01-E3C1FC2785EB}"/>
              </a:ext>
            </a:extLst>
          </p:cNvPr>
          <p:cNvSpPr txBox="1">
            <a:spLocks/>
          </p:cNvSpPr>
          <p:nvPr/>
        </p:nvSpPr>
        <p:spPr>
          <a:xfrm>
            <a:off x="605776" y="559325"/>
            <a:ext cx="5490224" cy="8996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SAFE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145B8-E600-4D17-901C-FA86FB4AE651}"/>
              </a:ext>
            </a:extLst>
          </p:cNvPr>
          <p:cNvSpPr/>
          <p:nvPr/>
        </p:nvSpPr>
        <p:spPr>
          <a:xfrm>
            <a:off x="0" y="2613392"/>
            <a:ext cx="121285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bg2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Think Before You Act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81E862-C9BB-461B-A316-55B47F70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2053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F0B9-4A10-40C0-8F66-0E58A3970A68}"/>
              </a:ext>
            </a:extLst>
          </p:cNvPr>
          <p:cNvSpPr txBox="1">
            <a:spLocks/>
          </p:cNvSpPr>
          <p:nvPr/>
        </p:nvSpPr>
        <p:spPr>
          <a:xfrm>
            <a:off x="285750" y="517948"/>
            <a:ext cx="5875340" cy="999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RESPECTFUL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B8B18-D453-437F-B56E-13FCFB766C70}"/>
              </a:ext>
            </a:extLst>
          </p:cNvPr>
          <p:cNvSpPr/>
          <p:nvPr/>
        </p:nvSpPr>
        <p:spPr>
          <a:xfrm>
            <a:off x="1146175" y="2613392"/>
            <a:ext cx="989965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accent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Listen to Supervision*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F88BA3-6D77-4C74-B056-69F79082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8623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A6E2-F8C1-4DDA-BF01-E3C1FC2785EB}"/>
              </a:ext>
            </a:extLst>
          </p:cNvPr>
          <p:cNvSpPr txBox="1">
            <a:spLocks/>
          </p:cNvSpPr>
          <p:nvPr/>
        </p:nvSpPr>
        <p:spPr>
          <a:xfrm>
            <a:off x="605776" y="559325"/>
            <a:ext cx="5490224" cy="8996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SAFE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145B8-E600-4D17-901C-FA86FB4AE651}"/>
              </a:ext>
            </a:extLst>
          </p:cNvPr>
          <p:cNvSpPr/>
          <p:nvPr/>
        </p:nvSpPr>
        <p:spPr>
          <a:xfrm>
            <a:off x="0" y="1978392"/>
            <a:ext cx="121285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bg2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Throw Only </a:t>
            </a:r>
          </a:p>
          <a:p>
            <a:pPr algn="ctr"/>
            <a:r>
              <a:rPr lang="en-US" sz="10000" b="0" cap="none" spc="0" dirty="0">
                <a:ln w="0"/>
                <a:solidFill>
                  <a:schemeClr val="bg2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Sports Balls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487E8867-E04F-45A1-BA34-0BE70EC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24614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B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E0F0-60AC-4B82-BE5E-8538C5B73CEF}"/>
              </a:ext>
            </a:extLst>
          </p:cNvPr>
          <p:cNvSpPr txBox="1">
            <a:spLocks/>
          </p:cNvSpPr>
          <p:nvPr/>
        </p:nvSpPr>
        <p:spPr>
          <a:xfrm>
            <a:off x="-122884" y="458573"/>
            <a:ext cx="5490224" cy="899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KIND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15320-365E-43B1-BC03-390FC5A8D917}"/>
              </a:ext>
            </a:extLst>
          </p:cNvPr>
          <p:cNvSpPr/>
          <p:nvPr/>
        </p:nvSpPr>
        <p:spPr>
          <a:xfrm>
            <a:off x="304800" y="2613392"/>
            <a:ext cx="116078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dirty="0">
                <a:ln w="0"/>
                <a:solidFill>
                  <a:schemeClr val="accent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Try Something New</a:t>
            </a:r>
            <a:endParaRPr lang="en-US" sz="10000" b="0" cap="none" spc="0" dirty="0">
              <a:ln w="0"/>
              <a:solidFill>
                <a:schemeClr val="accent1"/>
              </a:solidFill>
              <a:latin typeface="Franklin Gothic Medium" panose="020B06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F79FAF45-13A0-4F4F-AB85-62EA000E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614603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0</TotalTime>
  <Words>74</Words>
  <Application>Microsoft Office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Franklin Gothic Medium</vt:lpstr>
      <vt:lpstr>Segoe UI</vt:lpstr>
      <vt:lpstr>Wingdings</vt:lpstr>
      <vt:lpstr>Banded</vt:lpstr>
      <vt:lpstr>Slide 1</vt:lpstr>
      <vt:lpstr>BE SAFE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</dc:creator>
  <cp:lastModifiedBy>Mohamed</cp:lastModifiedBy>
  <cp:revision>1</cp:revision>
  <dcterms:created xsi:type="dcterms:W3CDTF">2021-03-05T17:42:42Z</dcterms:created>
  <dcterms:modified xsi:type="dcterms:W3CDTF">2021-03-05T17:42:53Z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