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0" r:id="rId5"/>
    <p:sldId id="274" r:id="rId6"/>
    <p:sldId id="279" r:id="rId7"/>
    <p:sldId id="275" r:id="rId8"/>
    <p:sldId id="276" r:id="rId9"/>
    <p:sldId id="277" r:id="rId10"/>
    <p:sldId id="278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urglass 30 seconds" id="{4B676263-40F7-42F5-80D7-DFD15D3801F5}">
          <p14:sldIdLst>
            <p14:sldId id="280"/>
          </p14:sldIdLst>
        </p14:section>
        <p14:section name="hourglass 1 minute" id="{A3688D49-1E73-42D0-A994-044347BFC226}">
          <p14:sldIdLst>
            <p14:sldId id="274"/>
          </p14:sldIdLst>
        </p14:section>
        <p14:section name="hourglass 2 minutes" id="{72B171EE-DB9C-488E-BA61-6DB2BA188FB4}">
          <p14:sldIdLst>
            <p14:sldId id="279"/>
          </p14:sldIdLst>
        </p14:section>
        <p14:section name="hourglass 5 minutes" id="{A15B39C0-095E-475A-B1D6-6BCB5458104B}">
          <p14:sldIdLst>
            <p14:sldId id="275"/>
          </p14:sldIdLst>
        </p14:section>
        <p14:section name="hourglass 10 minutes" id="{3D6C5DD5-240E-49C6-9173-73E0116FE08B}">
          <p14:sldIdLst>
            <p14:sldId id="276"/>
          </p14:sldIdLst>
        </p14:section>
        <p14:section name="hourglass 20 minutes" id="{F4197064-804C-4618-B493-A54012A178B7}">
          <p14:sldIdLst>
            <p14:sldId id="277"/>
          </p14:sldIdLst>
        </p14:section>
        <p14:section name="hourglass 30 minutes" id="{9629C67B-FFE5-41E5-93AC-EBC0320EA88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A4"/>
    <a:srgbClr val="FDCA9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20CA46-A572-4745-AC40-8287827DD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FA37F-2F56-4E29-B963-DED9788F57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DF39A-4946-45FD-94FB-8FDEEB2A1DC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5F35A-2196-4BAC-874D-AF175B851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457ED-8CEB-4432-BA92-B9D1EE15A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2E695-F8F2-4AC4-99E4-05F4F0454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39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D16D4-4203-4269-BC7A-0930E85A7BE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689E5-7F3D-48C0-860B-266C9787A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17227"/>
            <a:ext cx="12221028" cy="7054380"/>
            <a:chOff x="-29028" y="0"/>
            <a:chExt cx="12221028" cy="705438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9721"/>
            <a:stretch/>
          </p:blipFill>
          <p:spPr>
            <a:xfrm>
              <a:off x="-29028" y="0"/>
              <a:ext cx="12221028" cy="705438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7045160" y="3839994"/>
              <a:ext cx="3270049" cy="647652"/>
              <a:chOff x="7045160" y="3839994"/>
              <a:chExt cx="3270049" cy="647652"/>
            </a:xfrm>
          </p:grpSpPr>
          <p:sp>
            <p:nvSpPr>
              <p:cNvPr id="10" name="Rounded Rectangle 9"/>
              <p:cNvSpPr/>
              <p:nvPr/>
            </p:nvSpPr>
            <p:spPr>
              <a:xfrm rot="21089594">
                <a:off x="7045160" y="3851771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 rot="1079854">
                <a:off x="8681648" y="3924583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20999673">
                <a:off x="10177227" y="3839994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1030604">
                <a:off x="10162266" y="4434662"/>
                <a:ext cx="137982" cy="52984"/>
              </a:xfrm>
              <a:prstGeom prst="roundRect">
                <a:avLst>
                  <a:gd name="adj" fmla="val 50000"/>
                </a:avLst>
              </a:prstGeom>
              <a:solidFill>
                <a:srgbClr val="FDD0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14" name="Oval 13"/>
          <p:cNvSpPr/>
          <p:nvPr userDrawn="1"/>
        </p:nvSpPr>
        <p:spPr>
          <a:xfrm>
            <a:off x="8959117" y="2854089"/>
            <a:ext cx="673101" cy="6731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760291" y="2351626"/>
            <a:ext cx="673101" cy="6731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Isosceles Triangle 15"/>
          <p:cNvSpPr/>
          <p:nvPr userDrawn="1"/>
        </p:nvSpPr>
        <p:spPr>
          <a:xfrm>
            <a:off x="8414089" y="2180988"/>
            <a:ext cx="673101" cy="67310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7542769" y="2200691"/>
            <a:ext cx="673101" cy="673101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Heart 17"/>
          <p:cNvSpPr/>
          <p:nvPr userDrawn="1"/>
        </p:nvSpPr>
        <p:spPr>
          <a:xfrm>
            <a:off x="10561465" y="2133345"/>
            <a:ext cx="673101" cy="673101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4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67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73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r="36869"/>
          <a:stretch/>
        </p:blipFill>
        <p:spPr>
          <a:xfrm>
            <a:off x="5323658" y="1624993"/>
            <a:ext cx="6868342" cy="5092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8311B-5B6E-4A15-A918-BC333AA6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71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268200" cy="6887497"/>
            <a:chOff x="0" y="-29497"/>
            <a:chExt cx="12268200" cy="68874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6570" t="16308"/>
            <a:stretch/>
          </p:blipFill>
          <p:spPr>
            <a:xfrm>
              <a:off x="0" y="-29497"/>
              <a:ext cx="12268200" cy="688749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 rot="4396381">
              <a:off x="8532461" y="4718058"/>
              <a:ext cx="94108" cy="27432"/>
            </a:xfrm>
            <a:prstGeom prst="roundRect">
              <a:avLst>
                <a:gd name="adj" fmla="val 50000"/>
              </a:avLst>
            </a:prstGeom>
            <a:solidFill>
              <a:srgbClr val="FDC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ounded Rectangle 9"/>
            <p:cNvSpPr/>
            <p:nvPr/>
          </p:nvSpPr>
          <p:spPr>
            <a:xfrm rot="4396381">
              <a:off x="10296967" y="4718059"/>
              <a:ext cx="94108" cy="27432"/>
            </a:xfrm>
            <a:prstGeom prst="roundRect">
              <a:avLst>
                <a:gd name="adj" fmla="val 50000"/>
              </a:avLst>
            </a:prstGeom>
            <a:solidFill>
              <a:srgbClr val="FDC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Oval 10"/>
          <p:cNvSpPr/>
          <p:nvPr userDrawn="1"/>
        </p:nvSpPr>
        <p:spPr>
          <a:xfrm>
            <a:off x="9573760" y="2632843"/>
            <a:ext cx="673101" cy="6731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894319" y="1733836"/>
            <a:ext cx="673101" cy="6731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8866641" y="1741460"/>
            <a:ext cx="673101" cy="67310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Parallelogram 13"/>
          <p:cNvSpPr/>
          <p:nvPr userDrawn="1"/>
        </p:nvSpPr>
        <p:spPr>
          <a:xfrm>
            <a:off x="8628376" y="2797942"/>
            <a:ext cx="673101" cy="673101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Heart 14"/>
          <p:cNvSpPr/>
          <p:nvPr userDrawn="1"/>
        </p:nvSpPr>
        <p:spPr>
          <a:xfrm>
            <a:off x="10720899" y="2283592"/>
            <a:ext cx="673101" cy="673101"/>
          </a:xfrm>
          <a:prstGeom prst="hear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6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70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8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0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35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3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2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9321-35DD-4BC7-953A-DC16A57A483D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074B-1D8C-4FBF-B643-29DBF83DE07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43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85D503-18B7-4E3F-9EA7-B526601A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3975" y="185859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1F7623-547B-4F1C-9848-0AFBE55E686D}"/>
              </a:ext>
            </a:extLst>
          </p:cNvPr>
          <p:cNvSpPr txBox="1"/>
          <p:nvPr/>
        </p:nvSpPr>
        <p:spPr>
          <a:xfrm>
            <a:off x="7694190" y="185859"/>
            <a:ext cx="333777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seconds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61FE34F-0603-4263-9E87-21C311F4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15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B08732-2CC2-4332-ABCB-A9098444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3975" y="185859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90B326-03BB-47FD-87E6-38D225FF06F6}"/>
              </a:ext>
            </a:extLst>
          </p:cNvPr>
          <p:cNvSpPr txBox="1"/>
          <p:nvPr/>
        </p:nvSpPr>
        <p:spPr>
          <a:xfrm>
            <a:off x="8088528" y="185859"/>
            <a:ext cx="25490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minute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37349FB4-32B4-4650-8895-51BD8837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27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DFF3FB-5D0B-4A34-BD7E-A9D9B2E95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3975" y="185859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7F8153-8496-4443-A258-B4728722B5C5}"/>
              </a:ext>
            </a:extLst>
          </p:cNvPr>
          <p:cNvSpPr txBox="1"/>
          <p:nvPr/>
        </p:nvSpPr>
        <p:spPr>
          <a:xfrm>
            <a:off x="7934640" y="185859"/>
            <a:ext cx="285687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minutes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E3DDBCB3-207C-4CA2-A8CC-3CF87601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09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EE2836-9814-4F30-AF4B-D0FA9CC8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3975" y="185859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4F00925-F877-46BA-AA80-B12B939C79F4}"/>
              </a:ext>
            </a:extLst>
          </p:cNvPr>
          <p:cNvSpPr txBox="1"/>
          <p:nvPr/>
        </p:nvSpPr>
        <p:spPr>
          <a:xfrm>
            <a:off x="7934640" y="185859"/>
            <a:ext cx="285687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minutes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1B4D1C6-8103-44BA-9095-5A2E51B6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76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4740DF-B7A9-431F-9345-A5B8DB76F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3975" y="185859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9DA596-CEF9-4478-B73F-879EEA931B0B}"/>
              </a:ext>
            </a:extLst>
          </p:cNvPr>
          <p:cNvSpPr txBox="1"/>
          <p:nvPr/>
        </p:nvSpPr>
        <p:spPr>
          <a:xfrm>
            <a:off x="7763119" y="185859"/>
            <a:ext cx="31999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minutes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57A4AD0-E0C7-4B65-820B-0894984A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62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232A16-CFB3-4411-8AB8-E43707C7A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3975" y="185859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4721794-C63F-434B-AC98-E45C5614B3BE}"/>
              </a:ext>
            </a:extLst>
          </p:cNvPr>
          <p:cNvSpPr txBox="1"/>
          <p:nvPr/>
        </p:nvSpPr>
        <p:spPr>
          <a:xfrm>
            <a:off x="7763119" y="185859"/>
            <a:ext cx="31999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minutes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D847621C-FE73-4403-BE84-BB99DB04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30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00B9A94-A556-418E-A29B-F2BF7D742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3975" y="185859"/>
            <a:ext cx="3021013" cy="6221291"/>
            <a:chOff x="1323975" y="185859"/>
            <a:chExt cx="3021013" cy="622129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23975" y="1447800"/>
              <a:ext cx="3019425" cy="495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1520825" y="1735138"/>
              <a:ext cx="2628900" cy="4381500"/>
            </a:xfrm>
            <a:custGeom>
              <a:avLst/>
              <a:gdLst>
                <a:gd name="T0" fmla="*/ 1131 w 1131"/>
                <a:gd name="T1" fmla="*/ 0 h 1887"/>
                <a:gd name="T2" fmla="*/ 0 w 1131"/>
                <a:gd name="T3" fmla="*/ 0 h 1887"/>
                <a:gd name="T4" fmla="*/ 0 w 1131"/>
                <a:gd name="T5" fmla="*/ 194 h 1887"/>
                <a:gd name="T6" fmla="*/ 460 w 1131"/>
                <a:gd name="T7" fmla="*/ 934 h 1887"/>
                <a:gd name="T8" fmla="*/ 460 w 1131"/>
                <a:gd name="T9" fmla="*/ 954 h 1887"/>
                <a:gd name="T10" fmla="*/ 0 w 1131"/>
                <a:gd name="T11" fmla="*/ 1694 h 1887"/>
                <a:gd name="T12" fmla="*/ 0 w 1131"/>
                <a:gd name="T13" fmla="*/ 1887 h 1887"/>
                <a:gd name="T14" fmla="*/ 1131 w 1131"/>
                <a:gd name="T15" fmla="*/ 1887 h 1887"/>
                <a:gd name="T16" fmla="*/ 1131 w 1131"/>
                <a:gd name="T17" fmla="*/ 1694 h 1887"/>
                <a:gd name="T18" fmla="*/ 671 w 1131"/>
                <a:gd name="T19" fmla="*/ 954 h 1887"/>
                <a:gd name="T20" fmla="*/ 671 w 1131"/>
                <a:gd name="T21" fmla="*/ 934 h 1887"/>
                <a:gd name="T22" fmla="*/ 1131 w 1131"/>
                <a:gd name="T23" fmla="*/ 194 h 1887"/>
                <a:gd name="T24" fmla="*/ 1131 w 1131"/>
                <a:gd name="T25" fmla="*/ 0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1" h="1887">
                  <a:moveTo>
                    <a:pt x="11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675"/>
                    <a:pt x="297" y="865"/>
                    <a:pt x="460" y="934"/>
                  </a:cubicBezTo>
                  <a:cubicBezTo>
                    <a:pt x="469" y="937"/>
                    <a:pt x="469" y="950"/>
                    <a:pt x="460" y="954"/>
                  </a:cubicBezTo>
                  <a:cubicBezTo>
                    <a:pt x="297" y="1022"/>
                    <a:pt x="0" y="1212"/>
                    <a:pt x="0" y="1694"/>
                  </a:cubicBezTo>
                  <a:cubicBezTo>
                    <a:pt x="0" y="1887"/>
                    <a:pt x="0" y="1887"/>
                    <a:pt x="0" y="1887"/>
                  </a:cubicBezTo>
                  <a:cubicBezTo>
                    <a:pt x="1131" y="1887"/>
                    <a:pt x="1131" y="1887"/>
                    <a:pt x="1131" y="1887"/>
                  </a:cubicBezTo>
                  <a:cubicBezTo>
                    <a:pt x="1131" y="1694"/>
                    <a:pt x="1131" y="1694"/>
                    <a:pt x="1131" y="1694"/>
                  </a:cubicBezTo>
                  <a:cubicBezTo>
                    <a:pt x="1131" y="1212"/>
                    <a:pt x="834" y="1022"/>
                    <a:pt x="671" y="954"/>
                  </a:cubicBezTo>
                  <a:cubicBezTo>
                    <a:pt x="661" y="950"/>
                    <a:pt x="661" y="937"/>
                    <a:pt x="671" y="934"/>
                  </a:cubicBezTo>
                  <a:cubicBezTo>
                    <a:pt x="834" y="865"/>
                    <a:pt x="1131" y="675"/>
                    <a:pt x="1131" y="194"/>
                  </a:cubicBezTo>
                  <a:cubicBezTo>
                    <a:pt x="1131" y="0"/>
                    <a:pt x="1131" y="0"/>
                    <a:pt x="1131" y="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325563" y="1449388"/>
              <a:ext cx="3019425" cy="285750"/>
            </a:xfrm>
            <a:custGeom>
              <a:avLst/>
              <a:gdLst>
                <a:gd name="T0" fmla="*/ 1262 w 1299"/>
                <a:gd name="T1" fmla="*/ 0 h 123"/>
                <a:gd name="T2" fmla="*/ 36 w 1299"/>
                <a:gd name="T3" fmla="*/ 0 h 123"/>
                <a:gd name="T4" fmla="*/ 0 w 1299"/>
                <a:gd name="T5" fmla="*/ 36 h 123"/>
                <a:gd name="T6" fmla="*/ 0 w 1299"/>
                <a:gd name="T7" fmla="*/ 86 h 123"/>
                <a:gd name="T8" fmla="*/ 36 w 1299"/>
                <a:gd name="T9" fmla="*/ 123 h 123"/>
                <a:gd name="T10" fmla="*/ 1262 w 1299"/>
                <a:gd name="T11" fmla="*/ 123 h 123"/>
                <a:gd name="T12" fmla="*/ 1299 w 1299"/>
                <a:gd name="T13" fmla="*/ 86 h 123"/>
                <a:gd name="T14" fmla="*/ 1299 w 1299"/>
                <a:gd name="T15" fmla="*/ 36 h 123"/>
                <a:gd name="T16" fmla="*/ 1262 w 1299"/>
                <a:gd name="T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3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07"/>
                    <a:pt x="16" y="123"/>
                    <a:pt x="36" y="123"/>
                  </a:cubicBezTo>
                  <a:cubicBezTo>
                    <a:pt x="1262" y="123"/>
                    <a:pt x="1262" y="123"/>
                    <a:pt x="1262" y="123"/>
                  </a:cubicBezTo>
                  <a:cubicBezTo>
                    <a:pt x="1283" y="123"/>
                    <a:pt x="1299" y="107"/>
                    <a:pt x="1299" y="86"/>
                  </a:cubicBezTo>
                  <a:cubicBezTo>
                    <a:pt x="1299" y="36"/>
                    <a:pt x="1299" y="36"/>
                    <a:pt x="1299" y="36"/>
                  </a:cubicBezTo>
                  <a:cubicBezTo>
                    <a:pt x="1299" y="16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25563" y="6116638"/>
              <a:ext cx="3019425" cy="288925"/>
            </a:xfrm>
            <a:custGeom>
              <a:avLst/>
              <a:gdLst>
                <a:gd name="T0" fmla="*/ 1262 w 1299"/>
                <a:gd name="T1" fmla="*/ 0 h 124"/>
                <a:gd name="T2" fmla="*/ 36 w 1299"/>
                <a:gd name="T3" fmla="*/ 0 h 124"/>
                <a:gd name="T4" fmla="*/ 0 w 1299"/>
                <a:gd name="T5" fmla="*/ 37 h 124"/>
                <a:gd name="T6" fmla="*/ 0 w 1299"/>
                <a:gd name="T7" fmla="*/ 87 h 124"/>
                <a:gd name="T8" fmla="*/ 36 w 1299"/>
                <a:gd name="T9" fmla="*/ 124 h 124"/>
                <a:gd name="T10" fmla="*/ 1262 w 1299"/>
                <a:gd name="T11" fmla="*/ 124 h 124"/>
                <a:gd name="T12" fmla="*/ 1299 w 1299"/>
                <a:gd name="T13" fmla="*/ 87 h 124"/>
                <a:gd name="T14" fmla="*/ 1299 w 1299"/>
                <a:gd name="T15" fmla="*/ 37 h 124"/>
                <a:gd name="T16" fmla="*/ 1262 w 1299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124">
                  <a:moveTo>
                    <a:pt x="126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07"/>
                    <a:pt x="16" y="124"/>
                    <a:pt x="36" y="124"/>
                  </a:cubicBezTo>
                  <a:cubicBezTo>
                    <a:pt x="1262" y="124"/>
                    <a:pt x="1262" y="124"/>
                    <a:pt x="1262" y="124"/>
                  </a:cubicBezTo>
                  <a:cubicBezTo>
                    <a:pt x="1283" y="124"/>
                    <a:pt x="1299" y="107"/>
                    <a:pt x="1299" y="87"/>
                  </a:cubicBezTo>
                  <a:cubicBezTo>
                    <a:pt x="1299" y="37"/>
                    <a:pt x="1299" y="37"/>
                    <a:pt x="1299" y="37"/>
                  </a:cubicBezTo>
                  <a:cubicBezTo>
                    <a:pt x="1299" y="17"/>
                    <a:pt x="1283" y="0"/>
                    <a:pt x="1262" y="0"/>
                  </a:cubicBezTo>
                  <a:close/>
                </a:path>
              </a:pathLst>
            </a:custGeom>
            <a:solidFill>
              <a:srgbClr val="8C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325563" y="6232525"/>
              <a:ext cx="3019425" cy="173038"/>
            </a:xfrm>
            <a:custGeom>
              <a:avLst/>
              <a:gdLst>
                <a:gd name="T0" fmla="*/ 1262 w 1299"/>
                <a:gd name="T1" fmla="*/ 36 h 74"/>
                <a:gd name="T2" fmla="*/ 36 w 1299"/>
                <a:gd name="T3" fmla="*/ 36 h 74"/>
                <a:gd name="T4" fmla="*/ 0 w 1299"/>
                <a:gd name="T5" fmla="*/ 0 h 74"/>
                <a:gd name="T6" fmla="*/ 0 w 1299"/>
                <a:gd name="T7" fmla="*/ 37 h 74"/>
                <a:gd name="T8" fmla="*/ 36 w 1299"/>
                <a:gd name="T9" fmla="*/ 74 h 74"/>
                <a:gd name="T10" fmla="*/ 1262 w 1299"/>
                <a:gd name="T11" fmla="*/ 74 h 74"/>
                <a:gd name="T12" fmla="*/ 1299 w 1299"/>
                <a:gd name="T13" fmla="*/ 37 h 74"/>
                <a:gd name="T14" fmla="*/ 1299 w 1299"/>
                <a:gd name="T15" fmla="*/ 0 h 74"/>
                <a:gd name="T16" fmla="*/ 1262 w 1299"/>
                <a:gd name="T17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9" h="74">
                  <a:moveTo>
                    <a:pt x="1262" y="36"/>
                  </a:moveTo>
                  <a:cubicBezTo>
                    <a:pt x="36" y="36"/>
                    <a:pt x="36" y="36"/>
                    <a:pt x="36" y="36"/>
                  </a:cubicBezTo>
                  <a:cubicBezTo>
                    <a:pt x="16" y="36"/>
                    <a:pt x="0" y="2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57"/>
                    <a:pt x="16" y="74"/>
                    <a:pt x="36" y="74"/>
                  </a:cubicBezTo>
                  <a:cubicBezTo>
                    <a:pt x="1262" y="74"/>
                    <a:pt x="1262" y="74"/>
                    <a:pt x="1262" y="74"/>
                  </a:cubicBezTo>
                  <a:cubicBezTo>
                    <a:pt x="1283" y="74"/>
                    <a:pt x="1299" y="57"/>
                    <a:pt x="1299" y="37"/>
                  </a:cubicBezTo>
                  <a:cubicBezTo>
                    <a:pt x="1299" y="0"/>
                    <a:pt x="1299" y="0"/>
                    <a:pt x="1299" y="0"/>
                  </a:cubicBezTo>
                  <a:cubicBezTo>
                    <a:pt x="1299" y="20"/>
                    <a:pt x="1283" y="36"/>
                    <a:pt x="1262" y="36"/>
                  </a:cubicBezTo>
                  <a:close/>
                </a:path>
              </a:pathLst>
            </a:custGeom>
            <a:solidFill>
              <a:srgbClr val="855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top sand"/>
            <p:cNvSpPr>
              <a:spLocks/>
            </p:cNvSpPr>
            <p:nvPr/>
          </p:nvSpPr>
          <p:spPr bwMode="auto">
            <a:xfrm>
              <a:off x="1638300" y="2382838"/>
              <a:ext cx="2395538" cy="1495425"/>
            </a:xfrm>
            <a:custGeom>
              <a:avLst/>
              <a:gdLst>
                <a:gd name="T0" fmla="*/ 22 w 1031"/>
                <a:gd name="T1" fmla="*/ 4 h 644"/>
                <a:gd name="T2" fmla="*/ 1 w 1031"/>
                <a:gd name="T3" fmla="*/ 21 h 644"/>
                <a:gd name="T4" fmla="*/ 78 w 1031"/>
                <a:gd name="T5" fmla="*/ 295 h 644"/>
                <a:gd name="T6" fmla="*/ 259 w 1031"/>
                <a:gd name="T7" fmla="*/ 515 h 644"/>
                <a:gd name="T8" fmla="*/ 516 w 1031"/>
                <a:gd name="T9" fmla="*/ 644 h 644"/>
                <a:gd name="T10" fmla="*/ 769 w 1031"/>
                <a:gd name="T11" fmla="*/ 518 h 644"/>
                <a:gd name="T12" fmla="*/ 952 w 1031"/>
                <a:gd name="T13" fmla="*/ 297 h 644"/>
                <a:gd name="T14" fmla="*/ 1030 w 1031"/>
                <a:gd name="T15" fmla="*/ 21 h 644"/>
                <a:gd name="T16" fmla="*/ 1009 w 1031"/>
                <a:gd name="T17" fmla="*/ 4 h 644"/>
                <a:gd name="T18" fmla="*/ 661 w 1031"/>
                <a:gd name="T19" fmla="*/ 118 h 644"/>
                <a:gd name="T20" fmla="*/ 370 w 1031"/>
                <a:gd name="T21" fmla="*/ 118 h 644"/>
                <a:gd name="T22" fmla="*/ 22 w 1031"/>
                <a:gd name="T23" fmla="*/ 4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1" h="644">
                  <a:moveTo>
                    <a:pt x="22" y="4"/>
                  </a:moveTo>
                  <a:cubicBezTo>
                    <a:pt x="11" y="0"/>
                    <a:pt x="0" y="10"/>
                    <a:pt x="1" y="21"/>
                  </a:cubicBezTo>
                  <a:cubicBezTo>
                    <a:pt x="11" y="122"/>
                    <a:pt x="37" y="214"/>
                    <a:pt x="78" y="295"/>
                  </a:cubicBezTo>
                  <a:cubicBezTo>
                    <a:pt x="122" y="381"/>
                    <a:pt x="182" y="455"/>
                    <a:pt x="259" y="515"/>
                  </a:cubicBezTo>
                  <a:cubicBezTo>
                    <a:pt x="370" y="603"/>
                    <a:pt x="483" y="636"/>
                    <a:pt x="516" y="644"/>
                  </a:cubicBezTo>
                  <a:cubicBezTo>
                    <a:pt x="548" y="636"/>
                    <a:pt x="658" y="604"/>
                    <a:pt x="769" y="518"/>
                  </a:cubicBezTo>
                  <a:cubicBezTo>
                    <a:pt x="846" y="458"/>
                    <a:pt x="908" y="384"/>
                    <a:pt x="952" y="297"/>
                  </a:cubicBezTo>
                  <a:cubicBezTo>
                    <a:pt x="993" y="216"/>
                    <a:pt x="1019" y="123"/>
                    <a:pt x="1030" y="21"/>
                  </a:cubicBezTo>
                  <a:cubicBezTo>
                    <a:pt x="1031" y="10"/>
                    <a:pt x="1020" y="0"/>
                    <a:pt x="1009" y="4"/>
                  </a:cubicBezTo>
                  <a:cubicBezTo>
                    <a:pt x="661" y="118"/>
                    <a:pt x="661" y="118"/>
                    <a:pt x="661" y="118"/>
                  </a:cubicBezTo>
                  <a:cubicBezTo>
                    <a:pt x="566" y="149"/>
                    <a:pt x="465" y="149"/>
                    <a:pt x="370" y="118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bottom sand"/>
            <p:cNvSpPr>
              <a:spLocks/>
            </p:cNvSpPr>
            <p:nvPr/>
          </p:nvSpPr>
          <p:spPr bwMode="auto">
            <a:xfrm>
              <a:off x="1625600" y="5057775"/>
              <a:ext cx="2417763" cy="1058863"/>
            </a:xfrm>
            <a:custGeom>
              <a:avLst/>
              <a:gdLst>
                <a:gd name="T0" fmla="*/ 0 w 1523"/>
                <a:gd name="T1" fmla="*/ 667 h 667"/>
                <a:gd name="T2" fmla="*/ 763 w 1523"/>
                <a:gd name="T3" fmla="*/ 0 h 667"/>
                <a:gd name="T4" fmla="*/ 1523 w 1523"/>
                <a:gd name="T5" fmla="*/ 667 h 667"/>
                <a:gd name="T6" fmla="*/ 0 w 1523"/>
                <a:gd name="T7" fmla="*/ 667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3" h="667">
                  <a:moveTo>
                    <a:pt x="0" y="667"/>
                  </a:moveTo>
                  <a:lnTo>
                    <a:pt x="763" y="0"/>
                  </a:lnTo>
                  <a:lnTo>
                    <a:pt x="1523" y="667"/>
                  </a:lnTo>
                  <a:lnTo>
                    <a:pt x="0" y="667"/>
                  </a:lnTo>
                  <a:close/>
                </a:path>
              </a:pathLst>
            </a:cu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straight connector"/>
            <p:cNvSpPr>
              <a:spLocks noChangeArrowheads="1"/>
            </p:cNvSpPr>
            <p:nvPr/>
          </p:nvSpPr>
          <p:spPr bwMode="auto">
            <a:xfrm>
              <a:off x="2792413" y="3855244"/>
              <a:ext cx="87313" cy="2259807"/>
            </a:xfrm>
            <a:prstGeom prst="rect">
              <a:avLst/>
            </a:prstGeom>
            <a:solidFill>
              <a:srgbClr val="EDC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button: start timer"/>
            <p:cNvGrpSpPr/>
            <p:nvPr/>
          </p:nvGrpSpPr>
          <p:grpSpPr>
            <a:xfrm>
              <a:off x="1512000" y="185859"/>
              <a:ext cx="2636838" cy="799962"/>
              <a:chOff x="1332706" y="185859"/>
              <a:chExt cx="2636838" cy="79996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33270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33270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TIMER</a:t>
                </a:r>
              </a:p>
            </p:txBody>
          </p:sp>
        </p:grpSp>
        <p:grpSp>
          <p:nvGrpSpPr>
            <p:cNvPr id="15" name="times up"/>
            <p:cNvGrpSpPr/>
            <p:nvPr/>
          </p:nvGrpSpPr>
          <p:grpSpPr>
            <a:xfrm>
              <a:off x="1512000" y="185859"/>
              <a:ext cx="2636838" cy="799962"/>
              <a:chOff x="4321176" y="185859"/>
              <a:chExt cx="2636838" cy="799962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21176" y="288262"/>
                <a:ext cx="2636838" cy="69755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21176" y="185859"/>
                <a:ext cx="2636838" cy="697559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TIME’S UP!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84188AA-E7B8-4D5B-90F6-F2F3F701C992}"/>
              </a:ext>
            </a:extLst>
          </p:cNvPr>
          <p:cNvSpPr txBox="1"/>
          <p:nvPr/>
        </p:nvSpPr>
        <p:spPr>
          <a:xfrm>
            <a:off x="7763119" y="185859"/>
            <a:ext cx="31999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LIMIT: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minutes</a:t>
            </a:r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9F23B54A-7CB2-4076-9A64-2225D35A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8515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hT4qWUsE"/>
  <p:tag name="ARTICULATE_SLIDE_COUNT" val="1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595_Classroom Timers (Hourglass)_RVA_v4.potx" id="{60370243-BADF-49AA-B31F-4648A6D12B36}" vid="{F1ED653A-D039-480B-A499-FB4EDD209F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93E41-5CA2-46CB-98B4-1DC4B75CCB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E8BEF6-A997-4AD7-A772-8D6F9D3811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A0B7A2-4A20-4B10-AAE4-2037D2B8E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Classroom Timers (Hourglass)</Template>
  <TotalTime>0</TotalTime>
  <Words>84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Mohamed</dc:creator>
  <cp:lastModifiedBy>Mohamed</cp:lastModifiedBy>
  <cp:revision>1</cp:revision>
  <dcterms:created xsi:type="dcterms:W3CDTF">2021-03-05T18:24:27Z</dcterms:created>
  <dcterms:modified xsi:type="dcterms:W3CDTF">2021-03-05T18:24:35Z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