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70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Student Does</a:t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>Teacher Does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should you be doing?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will I be doing?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Beginning of the Day</a:t>
            </a:r>
          </a:p>
        </p:txBody>
      </p:sp>
      <p:pic>
        <p:nvPicPr>
          <p:cNvPr id="7" name="Graphic 6" descr="Sun">
            <a:extLst>
              <a:ext uri="{FF2B5EF4-FFF2-40B4-BE49-F238E27FC236}">
                <a16:creationId xmlns:a16="http://schemas.microsoft.com/office/drawing/2014/main" id="{6314C98B-D1E0-4291-8DE1-BABBB730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7040" y="452120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620562"/>
              </p:ext>
            </p:extLst>
          </p:nvPr>
        </p:nvGraphicFramePr>
        <p:xfrm>
          <a:off x="1140144" y="1587500"/>
          <a:ext cx="9872664" cy="328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enter the room quietly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greet &lt;insert teacher’s name&gt; and your friends with a smile and “Good morning!”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put away your backpack and outside clothing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place your homework where it belongs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find your space and begin the day’s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greet you as you enter the room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collect notes from parents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give you directions to start the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Morning Work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3054" y="537891"/>
            <a:ext cx="767542" cy="767542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47105"/>
              </p:ext>
            </p:extLst>
          </p:nvPr>
        </p:nvGraphicFramePr>
        <p:xfrm>
          <a:off x="1159668" y="1601227"/>
          <a:ext cx="9872664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prepare your materials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&lt;material 1&gt;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&lt;material 2&gt;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focused and be ready to begin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listen to or read &lt;insert teacher’s name&gt; directions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complete what you have been assigned </a:t>
                      </a:r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quietly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and </a:t>
                      </a:r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carefully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Did you finish early?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&lt;list what students can do if they finish early&gt;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give you directions for morning work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assist you with questions about morning work and check it over/discuss it with you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tracking respectful and responsible student behavior with &lt;insert behavior system&gt;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Whole Group Lesson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2829" y="465847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898564"/>
              </p:ext>
            </p:extLst>
          </p:nvPr>
        </p:nvGraphicFramePr>
        <p:xfrm>
          <a:off x="1159668" y="1601227"/>
          <a:ext cx="9872664" cy="462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sit in your own space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respectful and responsible by…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maintaining good eye contact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being a good listener and not interrupting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asking questions if you do not understand (</a:t>
                      </a:r>
                      <a:r>
                        <a:rPr lang="en-US" sz="1800" b="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yes, that is OK!</a:t>
                      </a:r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help a friend if she/he does not understand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listen carefully to instructions for what comes 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at the front of the whole class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present a quick mini lesson on something that is important to </a:t>
                      </a:r>
                      <a:r>
                        <a:rPr lang="en-US" sz="1600" b="1" u="sng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students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answer any questions you may have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allow you to have discussions with your classmates about what we are learning (</a:t>
                      </a:r>
                      <a:r>
                        <a:rPr lang="en-US" sz="160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just wait for my signal!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give directions for what comes next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tracking respectful and responsible student behavior as I work with my small groups with &lt;insert behavior system&gt;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25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Small Groups &amp; Rotations</a:t>
            </a:r>
          </a:p>
        </p:txBody>
      </p:sp>
      <p:pic>
        <p:nvPicPr>
          <p:cNvPr id="5" name="Graphic 4" descr="Meeting">
            <a:extLst>
              <a:ext uri="{FF2B5EF4-FFF2-40B4-BE49-F238E27FC236}">
                <a16:creationId xmlns:a16="http://schemas.microsoft.com/office/drawing/2014/main" id="{BC7F4CA9-C0CE-4E72-97F6-F2A2156DD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069" y="465847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813292"/>
              </p:ext>
            </p:extLst>
          </p:nvPr>
        </p:nvGraphicFramePr>
        <p:xfrm>
          <a:off x="1159668" y="1601227"/>
          <a:ext cx="9872664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 to each station in which you have work to complete or to which you have been assigned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complete all work at your station </a:t>
                      </a:r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quietly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and </a:t>
                      </a:r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carefully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ask three (3) peers for help before asking &lt;insert teacher’s name&gt; (</a:t>
                      </a:r>
                      <a:r>
                        <a:rPr lang="en-US" sz="1600" b="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YES! It is OK to ask questions!</a:t>
                      </a:r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 &lt;insert teacher’s name&gt;’s system for asking questions if &lt;she/he&gt; is with a small group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&lt;insert what students should do if they are stuck on something but can not speak to you&gt;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working with a small group of students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work with individual students on specific skills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answer your questions after you have asked three (3) peers and &lt;insert your system for asking you a question&gt;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tracking respectful and responsible student behavior as I work with my small groups with &lt;insert behavior system&gt;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3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Hallways &amp; Restroom Breaks</a:t>
            </a:r>
          </a:p>
        </p:txBody>
      </p:sp>
      <p:pic>
        <p:nvPicPr>
          <p:cNvPr id="5" name="Graphic 4" descr="Footprints">
            <a:extLst>
              <a:ext uri="{FF2B5EF4-FFF2-40B4-BE49-F238E27FC236}">
                <a16:creationId xmlns:a16="http://schemas.microsoft.com/office/drawing/2014/main" id="{5DF9218C-81FD-4DF0-92B2-C386681A6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8501" y="465847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59143"/>
              </p:ext>
            </p:extLst>
          </p:nvPr>
        </p:nvGraphicFramePr>
        <p:xfrm>
          <a:off x="1159668" y="1601227"/>
          <a:ext cx="9872664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Hallways: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walk quietly in &lt;insert order in which students will be lined up&gt;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stay on the right side of the hallway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keep your hands to yourself &lt;be specific as to where students should have their hands if you have a policy for that&gt;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remain quiet to respect other classes &lt;add things such as “by keeping a bubble,” if necessary&gt;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Restrooms: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wait until you are allowed to go into the restroom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 to the restroom quickly and quietly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pick up after yourself and let &lt;insert teacher’s name&gt; know if there is a problem in the restroom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wash and dry your hands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back in line quickly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3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Hallways: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all students are walking in &lt;insert order in which students will be lined up&gt; on the right side of the hallway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address any issues of &lt;list behaviors not expected in the hallway&gt;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tracking respectful and responsible student behavior with &lt;insert behavior system&gt;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Bathrooms: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allow each student to use the restroom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address any issues that occur in the restroom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73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Lunchroom </a:t>
            </a:r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7BC4DCAB-4CF6-4AB3-961F-BC721DF57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1178" y="568538"/>
            <a:ext cx="709018" cy="709018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327078"/>
              </p:ext>
            </p:extLst>
          </p:nvPr>
        </p:nvGraphicFramePr>
        <p:xfrm>
          <a:off x="1159668" y="1388303"/>
          <a:ext cx="9872664" cy="500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walk into the lunchroom in &lt;insert order in which students will be lined up&gt;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stay in the lunch line quietly (</a:t>
                      </a:r>
                      <a:r>
                        <a:rPr lang="en-US" sz="140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It is OK to talk, just be sure to whisper!)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keep your hands to yourself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sit next to friends that help you make great decisions or classmates you would like to get to know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talk to friends right next to you and use an indoor voice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stay in your seat unless you have permission to get up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keep your lunch area clean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 play with food or waste food you do not want to eat (</a:t>
                      </a:r>
                      <a:r>
                        <a:rPr lang="en-US" sz="140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It is OK if you do not want to eat something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line up when &lt;insert teacher’s name&gt; arrives or you are dismissed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remind you of all lunchroom rules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walk you to the lunchroom on time in &lt;insert order in which students will be lined up&gt;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you are in the correct lunch line or at our lunch table before leaving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eat my lunch &lt;insert where you will be for lunch&gt;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pick the class up on time at &lt;insert where you will pick your students up after lunch&gt;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58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Recess</a:t>
            </a:r>
          </a:p>
        </p:txBody>
      </p:sp>
      <p:pic>
        <p:nvPicPr>
          <p:cNvPr id="5" name="Graphic 4" descr="Dance">
            <a:extLst>
              <a:ext uri="{FF2B5EF4-FFF2-40B4-BE49-F238E27FC236}">
                <a16:creationId xmlns:a16="http://schemas.microsoft.com/office/drawing/2014/main" id="{FD7349AD-A262-4FFF-99C2-C79DF8B89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1607" y="465847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799416"/>
              </p:ext>
            </p:extLst>
          </p:nvPr>
        </p:nvGraphicFramePr>
        <p:xfrm>
          <a:off x="1159668" y="1601227"/>
          <a:ext cx="9872664" cy="443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u="sng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FUN</a:t>
                      </a:r>
                      <a:r>
                        <a:rPr lang="en-US" sz="1400" b="0" u="non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by…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playing on the playground equipment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inventing a game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exploring nature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reading your favorite book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chatting with a buddy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drawing/writing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resting in the shade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doing anything else that is safe and allows you to enjoy your break!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*if necessary*  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follow through with &lt;insert teacher’s name&gt; consequence for your misbehavior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monitoring the class to make sure you all are safe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give you logical consequences for misbehavior during recess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&lt;list consequences for misbehavior&gt;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all students are lined up quickly and safely when it is time to go inside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31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Dismissal</a:t>
            </a:r>
          </a:p>
        </p:txBody>
      </p:sp>
      <p:pic>
        <p:nvPicPr>
          <p:cNvPr id="5" name="Graphic 4" descr="Bus">
            <a:extLst>
              <a:ext uri="{FF2B5EF4-FFF2-40B4-BE49-F238E27FC236}">
                <a16:creationId xmlns:a16="http://schemas.microsoft.com/office/drawing/2014/main" id="{22D80468-1845-4A70-B844-7C50FC401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0836" y="465847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12221"/>
              </p:ext>
            </p:extLst>
          </p:nvPr>
        </p:nvGraphicFramePr>
        <p:xfrm>
          <a:off x="1159668" y="1601227"/>
          <a:ext cx="9872664" cy="4371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89921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your space is clean and organized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complete your class job if you have one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you have your homework or the directions for homework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&lt;insert teacher’s name&gt; sign off on your behavior &lt;folder/sheet&gt; and place it in your backpack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sit quietly until you are dismissed (</a:t>
                      </a:r>
                      <a:r>
                        <a:rPr lang="en-US" sz="140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 it OK to talk? Absolutely! Just make sure you are using a whisper voice so we can hear all announcements!</a:t>
                      </a:r>
                      <a:r>
                        <a:rPr lang="en-US" sz="140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say goodbye to &lt;insert teacher’s name&gt; and your friends as you leave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look to make sure all student spaces are clean and organized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 sure you are completing your class job, if you have one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sign off on your behavior &lt;folder/sheet&gt;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&lt;insert what you will do during dismissal… will you be reading to them, talking to them about their day, doing work, etc.?&gt;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27982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0</TotalTime>
  <Words>1217</Words>
  <Application>Microsoft Office PowerPoint</Application>
  <PresentationFormat>Widescreen</PresentationFormat>
  <Paragraphs>128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Corbel</vt:lpstr>
      <vt:lpstr>Rockwell</vt:lpstr>
      <vt:lpstr>Tahoma</vt:lpstr>
      <vt:lpstr>Wingdings</vt:lpstr>
      <vt:lpstr>Basis</vt:lpstr>
      <vt:lpstr>Student Does Teacher Does</vt:lpstr>
      <vt:lpstr>Beginning of the Day</vt:lpstr>
      <vt:lpstr>Morning Work</vt:lpstr>
      <vt:lpstr>Whole Group Lesson</vt:lpstr>
      <vt:lpstr>Small Groups &amp; Rotations</vt:lpstr>
      <vt:lpstr>Hallways &amp; Restroom Breaks</vt:lpstr>
      <vt:lpstr>Lunchroom </vt:lpstr>
      <vt:lpstr>Recess</vt:lpstr>
      <vt:lpstr>Dismissal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Does Teacher Does</dc:title>
  <dc:creator>Mohamed</dc:creator>
  <cp:lastModifiedBy>Mohamed</cp:lastModifiedBy>
  <cp:revision>1</cp:revision>
  <dcterms:created xsi:type="dcterms:W3CDTF">2021-03-05T17:43:17Z</dcterms:created>
  <dcterms:modified xsi:type="dcterms:W3CDTF">2021-03-05T17:43:29Z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