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319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08728-6343-46CF-A871-9DF858CF3B44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4392B-BB3C-43D4-91F3-43C701BE2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932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85397-DD2E-4E1A-91C4-B8688B66F9EF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73FE4-5054-459E-A387-82094B6EE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5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rtifi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10279AF1-C2CC-40E7-BC4D-7A0ACF8DC63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653376" y="366239"/>
            <a:ext cx="5843016" cy="325881"/>
          </a:xfrm>
        </p:spPr>
        <p:txBody>
          <a:bodyPr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i="0" cap="none" baseline="0">
                <a:solidFill>
                  <a:schemeClr val="accent4">
                    <a:lumMod val="50000"/>
                  </a:schemeClr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7D8CB0BF-6B51-411B-8460-17FE47E4CD1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653375" y="1078992"/>
            <a:ext cx="5843016" cy="274320"/>
          </a:xfrm>
        </p:spPr>
        <p:txBody>
          <a:bodyPr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i="0" cap="none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9E353BE-84E8-4A69-AF56-32BA0BC2FC9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653375" y="1387030"/>
            <a:ext cx="5843016" cy="182880"/>
          </a:xfrm>
        </p:spPr>
        <p:txBody>
          <a:bodyPr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i="0" cap="none" baseline="0">
                <a:solidFill>
                  <a:schemeClr val="accent4">
                    <a:lumMod val="50000"/>
                  </a:schemeClr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93C4782-6B51-4484-90F9-3C9E835F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75" y="3084792"/>
            <a:ext cx="5843016" cy="1280160"/>
          </a:xfrm>
        </p:spPr>
        <p:txBody>
          <a:bodyPr>
            <a:noAutofit/>
          </a:bodyPr>
          <a:lstStyle>
            <a:lvl1pPr algn="ctr">
              <a:defRPr sz="55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FF64F115-DDC6-4B4A-82BE-37606395B69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653375" y="4428774"/>
            <a:ext cx="5843016" cy="182880"/>
          </a:xfrm>
        </p:spPr>
        <p:txBody>
          <a:bodyPr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i="0" cap="none" baseline="0">
                <a:solidFill>
                  <a:schemeClr val="accent4">
                    <a:lumMod val="50000"/>
                  </a:schemeClr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538AE29-5A3F-4BD2-9C3E-E72AC359E30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653375" y="5528735"/>
            <a:ext cx="5843016" cy="325881"/>
          </a:xfrm>
        </p:spPr>
        <p:txBody>
          <a:bodyPr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 i="0" cap="none" baseline="0">
                <a:solidFill>
                  <a:schemeClr val="accent4">
                    <a:lumMod val="50000"/>
                  </a:schemeClr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22DD7FB-7EEF-4611-8116-AC6B0BD6413B}"/>
              </a:ext>
            </a:extLst>
          </p:cNvPr>
          <p:cNvCxnSpPr/>
          <p:nvPr userDrawn="1"/>
        </p:nvCxnSpPr>
        <p:spPr>
          <a:xfrm>
            <a:off x="2778286" y="6228553"/>
            <a:ext cx="356616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777D1ABF-9815-4C94-8032-B92449675D6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53375" y="6286830"/>
            <a:ext cx="5843016" cy="381000"/>
          </a:xfrm>
        </p:spPr>
        <p:txBody>
          <a:bodyPr lIns="91440" tIns="0" rIns="91440" b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100" i="0" kern="1200" cap="none" baseline="0" dirty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pPr lvl="0"/>
            <a:r>
              <a:rPr dirty="0"/>
              <a:t>Name/Title of Presenter</a:t>
            </a:r>
          </a:p>
        </p:txBody>
      </p:sp>
    </p:spTree>
    <p:extLst>
      <p:ext uri="{BB962C8B-B14F-4D97-AF65-F5344CB8AC3E}">
        <p14:creationId xmlns:p14="http://schemas.microsoft.com/office/powerpoint/2010/main" val="259598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4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8" name="Picture 17" descr="Left sidebar with vertically stacked trophys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lum bright="-10000"/>
          </a:blip>
          <a:stretch>
            <a:fillRect/>
          </a:stretch>
        </p:blipFill>
        <p:spPr>
          <a:xfrm>
            <a:off x="66140" y="18288"/>
            <a:ext cx="704850" cy="6772275"/>
          </a:xfrm>
          <a:prstGeom prst="rect">
            <a:avLst/>
          </a:prstGeom>
        </p:spPr>
      </p:pic>
      <p:pic>
        <p:nvPicPr>
          <p:cNvPr id="8" name="Picture 7" descr="Light grey trophy background"/>
          <p:cNvPicPr>
            <a:picLocks noChangeAspect="1"/>
          </p:cNvPicPr>
          <p:nvPr userDrawn="1"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09625" y="66675"/>
            <a:ext cx="7524750" cy="6724650"/>
          </a:xfrm>
          <a:prstGeom prst="rect">
            <a:avLst/>
          </a:prstGeom>
          <a:solidFill>
            <a:schemeClr val="accent1"/>
          </a:solidFill>
          <a:ln>
            <a:solidFill>
              <a:schemeClr val="accent4"/>
            </a:solidFill>
          </a:ln>
        </p:spPr>
      </p:pic>
      <p:grpSp>
        <p:nvGrpSpPr>
          <p:cNvPr id="12" name="Group 11"/>
          <p:cNvGrpSpPr>
            <a:grpSpLocks noChangeAspect="1"/>
          </p:cNvGrpSpPr>
          <p:nvPr userDrawn="1"/>
        </p:nvGrpSpPr>
        <p:grpSpPr>
          <a:xfrm>
            <a:off x="4365301" y="2001499"/>
            <a:ext cx="458776" cy="961155"/>
            <a:chOff x="3029046" y="3697816"/>
            <a:chExt cx="475488" cy="99616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Chevron 12"/>
            <p:cNvSpPr/>
            <p:nvPr/>
          </p:nvSpPr>
          <p:spPr bwMode="auto">
            <a:xfrm rot="17054955">
              <a:off x="2762964" y="4162690"/>
              <a:ext cx="896112" cy="166473"/>
            </a:xfrm>
            <a:prstGeom prst="chevron">
              <a:avLst/>
            </a:prstGeom>
            <a:solidFill>
              <a:schemeClr val="accent2"/>
            </a:solidFill>
            <a:ln w="22225" cap="sq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" name="Chevron 13"/>
            <p:cNvSpPr/>
            <p:nvPr/>
          </p:nvSpPr>
          <p:spPr bwMode="auto">
            <a:xfrm rot="15388056">
              <a:off x="2881096" y="4154920"/>
              <a:ext cx="896112" cy="150874"/>
            </a:xfrm>
            <a:prstGeom prst="chevron">
              <a:avLst/>
            </a:prstGeom>
            <a:solidFill>
              <a:schemeClr val="accent2"/>
            </a:solidFill>
            <a:ln w="22225" cap="sq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5" name="12-Point Star 14"/>
            <p:cNvSpPr>
              <a:spLocks noChangeAspect="1"/>
            </p:cNvSpPr>
            <p:nvPr/>
          </p:nvSpPr>
          <p:spPr bwMode="auto">
            <a:xfrm>
              <a:off x="3029046" y="3697816"/>
              <a:ext cx="475488" cy="475488"/>
            </a:xfrm>
            <a:prstGeom prst="star12">
              <a:avLst/>
            </a:prstGeom>
            <a:solidFill>
              <a:schemeClr val="accent2"/>
            </a:solidFill>
            <a:ln w="22225" cap="sq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3114723" y="3780113"/>
              <a:ext cx="304800" cy="304800"/>
            </a:xfrm>
            <a:prstGeom prst="ellipse">
              <a:avLst/>
            </a:prstGeom>
            <a:solidFill>
              <a:schemeClr val="accent2"/>
            </a:solidFill>
            <a:ln w="22225" cap="sq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7" name="5-Point Star 16"/>
            <p:cNvSpPr>
              <a:spLocks noChangeAspect="1"/>
            </p:cNvSpPr>
            <p:nvPr/>
          </p:nvSpPr>
          <p:spPr bwMode="auto">
            <a:xfrm rot="1238248">
              <a:off x="3168601" y="3823027"/>
              <a:ext cx="201168" cy="201168"/>
            </a:xfrm>
            <a:prstGeom prst="star5">
              <a:avLst/>
            </a:prstGeom>
            <a:solidFill>
              <a:schemeClr val="accent4"/>
            </a:solidFill>
            <a:ln w="12700" cap="sq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pic>
        <p:nvPicPr>
          <p:cNvPr id="19" name="Picture 18" descr="Right sidebar with vertically stacked trophys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lum bright="-10000"/>
          </a:blip>
          <a:stretch>
            <a:fillRect/>
          </a:stretch>
        </p:blipFill>
        <p:spPr>
          <a:xfrm>
            <a:off x="8396020" y="18288"/>
            <a:ext cx="704850" cy="677227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8892" y="365760"/>
            <a:ext cx="7514494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8892" y="1828801"/>
            <a:ext cx="7514494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4752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1B7DB61-8EA6-4D1A-8E86-07EFDD900897}" type="datetimeFigureOut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31547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60124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B95727-BEE3-4212-9A40-D34CD273CB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95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4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66842F-507C-4205-BD2B-6665F89285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School Name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1F56C2-BA46-45D7-86A5-C49B465496FA}"/>
              </a:ext>
            </a:extLst>
          </p:cNvPr>
          <p:cNvSpPr>
            <a:spLocks noGrp="1"/>
          </p:cNvSpPr>
          <p:nvPr>
            <p:ph type="subTitle" idx="26"/>
          </p:nvPr>
        </p:nvSpPr>
        <p:spPr/>
        <p:txBody>
          <a:bodyPr/>
          <a:lstStyle/>
          <a:p>
            <a:r>
              <a:rPr lang="en-US" dirty="0"/>
              <a:t>CERTIFICATE OF EXCELLENCE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8196AA-84C0-40C1-885E-D7DBC8D5CB6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/>
              <a:t>is hereby granted to: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E0563-B068-4436-BC51-B1541EB4E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Student Name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5AE2299-20E9-4152-95EE-57B5E1ACE4B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/>
              <a:t>for outstanding performance in</a:t>
            </a:r>
          </a:p>
          <a:p>
            <a:r>
              <a:rPr lang="en-US"/>
              <a:t>Class/Project Name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ED00F6E-D64B-4816-8EEB-88095DEB3F0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fld id="{EB2F5EFA-6C82-4F86-ADD0-16B5633FC68B}" type="datetime4">
              <a:rPr lang="en-US" smtClean="0"/>
              <a:t>5 March, 2021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4F094-0AE5-460B-9978-3B097484492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Presenter’s Name and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648681"/>
      </p:ext>
    </p:extLst>
  </p:cSld>
  <p:clrMapOvr>
    <a:masterClrMapping/>
  </p:clrMapOvr>
</p:sld>
</file>

<file path=ppt/theme/theme1.xml><?xml version="1.0" encoding="utf-8"?>
<a:theme xmlns:a="http://schemas.openxmlformats.org/drawingml/2006/main" name="Certificate excellence student">
  <a:themeElements>
    <a:clrScheme name="Certificate of excellence for student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EAF2D3"/>
      </a:accent1>
      <a:accent2>
        <a:srgbClr val="DBEFC6"/>
      </a:accent2>
      <a:accent3>
        <a:srgbClr val="79C8D7"/>
      </a:accent3>
      <a:accent4>
        <a:srgbClr val="149BC5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rtificate of excellence for student.potx" id="{B01B5FBF-9E25-4BDE-A7FC-AA19BDAF359E}" vid="{6721A109-E958-41A8-A758-0CC9422480D0}"/>
    </a:ext>
  </a:extLst>
</a:theme>
</file>

<file path=ppt/theme/theme2.xml><?xml version="1.0" encoding="utf-8"?>
<a:theme xmlns:a="http://schemas.openxmlformats.org/drawingml/2006/main" name="Office Theme">
  <a:themeElements>
    <a:clrScheme name="Certificate of excellence for student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EAF2D3"/>
      </a:accent1>
      <a:accent2>
        <a:srgbClr val="DBEFC6"/>
      </a:accent2>
      <a:accent3>
        <a:srgbClr val="79C8D7"/>
      </a:accent3>
      <a:accent4>
        <a:srgbClr val="149BC5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ertificate of excellence for student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EAF2D3"/>
      </a:accent1>
      <a:accent2>
        <a:srgbClr val="DBEFC6"/>
      </a:accent2>
      <a:accent3>
        <a:srgbClr val="79C8D7"/>
      </a:accent3>
      <a:accent4>
        <a:srgbClr val="149BC5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Certificate of excellence for student</Template>
  <TotalTime>0</TotalTime>
  <Words>25</Words>
  <Application>Microsoft Office PowerPoint</Application>
  <PresentationFormat>Letter Paper (8.5x11 in)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Cambria</vt:lpstr>
      <vt:lpstr>Times New Roman</vt:lpstr>
      <vt:lpstr>Wingdings 2</vt:lpstr>
      <vt:lpstr>Certificate excellence student</vt:lpstr>
      <vt:lpstr>Student Name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</dc:title>
  <dc:creator>Mohamed</dc:creator>
  <cp:lastModifiedBy>Mohamed</cp:lastModifiedBy>
  <cp:revision>1</cp:revision>
  <dcterms:created xsi:type="dcterms:W3CDTF">2021-03-05T18:32:11Z</dcterms:created>
  <dcterms:modified xsi:type="dcterms:W3CDTF">2021-03-05T18:32:20Z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