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9" r:id="rId7"/>
    <p:sldId id="260" r:id="rId8"/>
    <p:sldId id="261" r:id="rId9"/>
    <p:sldId id="262"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712" autoAdjust="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162F69A6-0780-49EA-A6A8-3965C12489B2}"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0269CC2-8DD6-4402-82F3-18F164A732FF}">
      <dgm:prSet/>
      <dgm:spPr/>
      <dgm:t>
        <a:bodyPr/>
        <a:lstStyle/>
        <a:p>
          <a:r>
            <a:rPr lang="en-US" dirty="0">
              <a:solidFill>
                <a:schemeClr val="bg1"/>
              </a:solidFill>
            </a:rPr>
            <a:t>Lesson 1</a:t>
          </a:r>
        </a:p>
      </dgm:t>
    </dgm:pt>
    <dgm:pt modelId="{4A8A3B18-A3DE-475C-8BF1-FB4B84DDA43B}" type="parTrans" cxnId="{813C1BD6-5A4A-43F4-8BF7-0645F72381AA}">
      <dgm:prSet/>
      <dgm:spPr/>
      <dgm:t>
        <a:bodyPr/>
        <a:lstStyle/>
        <a:p>
          <a:endParaRPr lang="en-US"/>
        </a:p>
      </dgm:t>
    </dgm:pt>
    <dgm:pt modelId="{2DAA2C1D-14F6-4BCA-B047-0B53ADD46F43}" type="sibTrans" cxnId="{813C1BD6-5A4A-43F4-8BF7-0645F72381AA}">
      <dgm:prSet/>
      <dgm:spPr/>
      <dgm:t>
        <a:bodyPr/>
        <a:lstStyle/>
        <a:p>
          <a:endParaRPr lang="en-US"/>
        </a:p>
      </dgm:t>
    </dgm:pt>
    <dgm:pt modelId="{2B87ECDB-C552-42F6-9B52-6548A18B206B}">
      <dgm:prSet/>
      <dgm:spPr/>
      <dgm:t>
        <a:bodyPr/>
        <a:lstStyle/>
        <a:p>
          <a:r>
            <a:rPr lang="en-US" dirty="0">
              <a:solidFill>
                <a:schemeClr val="bg1"/>
              </a:solidFill>
            </a:rPr>
            <a:t>Lesson 2</a:t>
          </a:r>
        </a:p>
      </dgm:t>
    </dgm:pt>
    <dgm:pt modelId="{0DC560D9-C62C-41BA-8D68-CB78933BFF0C}" type="parTrans" cxnId="{91AFA996-5E3B-401C-B400-E70DBD4A4AB6}">
      <dgm:prSet/>
      <dgm:spPr/>
      <dgm:t>
        <a:bodyPr/>
        <a:lstStyle/>
        <a:p>
          <a:endParaRPr lang="en-US"/>
        </a:p>
      </dgm:t>
    </dgm:pt>
    <dgm:pt modelId="{80EFB54F-1AC8-40D9-981D-4C85160A5799}" type="sibTrans" cxnId="{91AFA996-5E3B-401C-B400-E70DBD4A4AB6}">
      <dgm:prSet/>
      <dgm:spPr/>
      <dgm:t>
        <a:bodyPr/>
        <a:lstStyle/>
        <a:p>
          <a:endParaRPr lang="en-US"/>
        </a:p>
      </dgm:t>
    </dgm:pt>
    <dgm:pt modelId="{419DF63C-9792-4EF5-9125-1EEF4D07C33F}">
      <dgm:prSet/>
      <dgm:spPr/>
      <dgm:t>
        <a:bodyPr/>
        <a:lstStyle/>
        <a:p>
          <a:r>
            <a:rPr lang="en-US" dirty="0">
              <a:solidFill>
                <a:schemeClr val="bg1"/>
              </a:solidFill>
            </a:rPr>
            <a:t>Lesson 3</a:t>
          </a:r>
        </a:p>
      </dgm:t>
    </dgm:pt>
    <dgm:pt modelId="{2B95E8EF-82FE-4F54-970D-D55C9AD8EC00}" type="parTrans" cxnId="{024B121E-3EE5-42C9-97D1-5E0D27C29DC3}">
      <dgm:prSet/>
      <dgm:spPr/>
      <dgm:t>
        <a:bodyPr/>
        <a:lstStyle/>
        <a:p>
          <a:endParaRPr lang="en-US"/>
        </a:p>
      </dgm:t>
    </dgm:pt>
    <dgm:pt modelId="{EA8773AB-BB82-4BF6-944E-80CD2086CE93}" type="sibTrans" cxnId="{024B121E-3EE5-42C9-97D1-5E0D27C29DC3}">
      <dgm:prSet/>
      <dgm:spPr/>
      <dgm:t>
        <a:bodyPr/>
        <a:lstStyle/>
        <a:p>
          <a:endParaRPr lang="en-US"/>
        </a:p>
      </dgm:t>
    </dgm:pt>
    <dgm:pt modelId="{1B1E513F-BEB7-483A-8F12-A8210AEF19E9}">
      <dgm:prSet/>
      <dgm:spPr/>
      <dgm:t>
        <a:bodyPr/>
        <a:lstStyle/>
        <a:p>
          <a:r>
            <a:rPr lang="en-US" dirty="0">
              <a:solidFill>
                <a:schemeClr val="bg1"/>
              </a:solidFill>
            </a:rPr>
            <a:t>Lesson 4</a:t>
          </a:r>
        </a:p>
      </dgm:t>
    </dgm:pt>
    <dgm:pt modelId="{DB284026-3063-4705-B72C-ADE04469BE6D}" type="parTrans" cxnId="{9CD469EF-CF99-411A-B4B3-5B2C59AF684C}">
      <dgm:prSet/>
      <dgm:spPr/>
      <dgm:t>
        <a:bodyPr/>
        <a:lstStyle/>
        <a:p>
          <a:endParaRPr lang="en-US"/>
        </a:p>
      </dgm:t>
    </dgm:pt>
    <dgm:pt modelId="{D99C9B80-BA48-46B7-8B67-372E2AFD9E86}" type="sibTrans" cxnId="{9CD469EF-CF99-411A-B4B3-5B2C59AF684C}">
      <dgm:prSet/>
      <dgm:spPr/>
      <dgm:t>
        <a:bodyPr/>
        <a:lstStyle/>
        <a:p>
          <a:endParaRPr lang="en-US"/>
        </a:p>
      </dgm:t>
    </dgm:pt>
    <dgm:pt modelId="{F4A56385-3827-49D1-B533-953BA75136B7}">
      <dgm:prSet/>
      <dgm:spPr/>
      <dgm:t>
        <a:bodyPr/>
        <a:lstStyle/>
        <a:p>
          <a:r>
            <a:rPr lang="en-US" dirty="0">
              <a:solidFill>
                <a:schemeClr val="bg1"/>
              </a:solidFill>
            </a:rPr>
            <a:t>Lesson 5</a:t>
          </a:r>
        </a:p>
      </dgm:t>
    </dgm:pt>
    <dgm:pt modelId="{5C6E35C5-B6D6-42D4-9FF2-63E3FEC1E45F}" type="parTrans" cxnId="{D572C096-14C8-487B-ABCD-6354192B80BA}">
      <dgm:prSet/>
      <dgm:spPr/>
      <dgm:t>
        <a:bodyPr/>
        <a:lstStyle/>
        <a:p>
          <a:endParaRPr lang="en-US"/>
        </a:p>
      </dgm:t>
    </dgm:pt>
    <dgm:pt modelId="{E866DA3A-B427-429E-A892-4812B432ED79}" type="sibTrans" cxnId="{D572C096-14C8-487B-ABCD-6354192B80BA}">
      <dgm:prSet/>
      <dgm:spPr/>
      <dgm:t>
        <a:bodyPr/>
        <a:lstStyle/>
        <a:p>
          <a:endParaRPr lang="en-US"/>
        </a:p>
      </dgm:t>
    </dgm:pt>
    <dgm:pt modelId="{05261D3E-3CC7-4C85-9E09-D67FC777908C}" type="pres">
      <dgm:prSet presAssocID="{162F69A6-0780-49EA-A6A8-3965C12489B2}" presName="root" presStyleCnt="0">
        <dgm:presLayoutVars>
          <dgm:dir/>
          <dgm:resizeHandles val="exact"/>
        </dgm:presLayoutVars>
      </dgm:prSet>
      <dgm:spPr/>
    </dgm:pt>
    <dgm:pt modelId="{25C6FE9B-AED9-47D9-807F-76A517615FC1}" type="pres">
      <dgm:prSet presAssocID="{30269CC2-8DD6-4402-82F3-18F164A732FF}" presName="compNode" presStyleCnt="0"/>
      <dgm:spPr/>
    </dgm:pt>
    <dgm:pt modelId="{99698387-9DF3-4127-A7DE-FCE3F05A3470}" type="pres">
      <dgm:prSet presAssocID="{30269CC2-8DD6-4402-82F3-18F164A732FF}" presName="bgRect" presStyleLbl="bgShp" presStyleIdx="0" presStyleCnt="5"/>
      <dgm:spPr>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dgm:spPr>
    </dgm:pt>
    <dgm:pt modelId="{B52E1101-E263-4511-8D8F-5A215C912C41}" type="pres">
      <dgm:prSet presAssocID="{30269CC2-8DD6-4402-82F3-18F164A732FF}" presName="iconRect" presStyleLbl="node1" presStyleIdx="0" presStyleCnt="5"/>
      <dgm:spPr>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erry"/>
        </a:ext>
      </dgm:extLst>
    </dgm:pt>
    <dgm:pt modelId="{18EFBBAF-BD9F-4030-B8A4-57CCEB350921}" type="pres">
      <dgm:prSet presAssocID="{30269CC2-8DD6-4402-82F3-18F164A732FF}" presName="spaceRect" presStyleCnt="0"/>
      <dgm:spPr/>
    </dgm:pt>
    <dgm:pt modelId="{F113ED77-1650-49A8-987A-A13C2A50CEA5}" type="pres">
      <dgm:prSet presAssocID="{30269CC2-8DD6-4402-82F3-18F164A732FF}" presName="parTx" presStyleLbl="revTx" presStyleIdx="0" presStyleCnt="5">
        <dgm:presLayoutVars>
          <dgm:chMax val="0"/>
          <dgm:chPref val="0"/>
        </dgm:presLayoutVars>
      </dgm:prSet>
      <dgm:spPr/>
    </dgm:pt>
    <dgm:pt modelId="{084D1940-F8FF-48AA-A0CA-908C7645C951}" type="pres">
      <dgm:prSet presAssocID="{2DAA2C1D-14F6-4BCA-B047-0B53ADD46F43}" presName="sibTrans" presStyleCnt="0"/>
      <dgm:spPr/>
    </dgm:pt>
    <dgm:pt modelId="{922A9066-91F0-4494-8CF8-01F8511B6028}" type="pres">
      <dgm:prSet presAssocID="{2B87ECDB-C552-42F6-9B52-6548A18B206B}" presName="compNode" presStyleCnt="0"/>
      <dgm:spPr/>
    </dgm:pt>
    <dgm:pt modelId="{FA3369E0-5B38-4FDD-A9F5-22B9810A03F7}" type="pres">
      <dgm:prSet presAssocID="{2B87ECDB-C552-42F6-9B52-6548A18B206B}" presName="bgRect" presStyleLbl="bgShp" presStyleIdx="1" presStyleCnt="5"/>
      <dgm: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FADE9C4E-BFE3-4374-BE2C-676ED238ACF2}" type="pres">
      <dgm:prSet presAssocID="{2B87ECDB-C552-42F6-9B52-6548A18B206B}" presName="iconRect" presStyleLbl="node1" presStyleIdx="1" presStyleCnt="5"/>
      <dgm:spPr>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ducation"/>
        </a:ext>
      </dgm:extLst>
    </dgm:pt>
    <dgm:pt modelId="{7000F0F2-143F-4CAE-BA6B-E9C401E5437A}" type="pres">
      <dgm:prSet presAssocID="{2B87ECDB-C552-42F6-9B52-6548A18B206B}" presName="spaceRect" presStyleCnt="0"/>
      <dgm:spPr/>
    </dgm:pt>
    <dgm:pt modelId="{AC018808-9CEA-4C61-8875-3E922AA167D7}" type="pres">
      <dgm:prSet presAssocID="{2B87ECDB-C552-42F6-9B52-6548A18B206B}" presName="parTx" presStyleLbl="revTx" presStyleIdx="1" presStyleCnt="5">
        <dgm:presLayoutVars>
          <dgm:chMax val="0"/>
          <dgm:chPref val="0"/>
        </dgm:presLayoutVars>
      </dgm:prSet>
      <dgm:spPr/>
    </dgm:pt>
    <dgm:pt modelId="{CE46B6BD-FA9F-4C65-8E75-D8C24C71657B}" type="pres">
      <dgm:prSet presAssocID="{80EFB54F-1AC8-40D9-981D-4C85160A5799}" presName="sibTrans" presStyleCnt="0"/>
      <dgm:spPr/>
    </dgm:pt>
    <dgm:pt modelId="{B12160B6-4EC8-4B4D-A1B2-F7F5F2795F75}" type="pres">
      <dgm:prSet presAssocID="{419DF63C-9792-4EF5-9125-1EEF4D07C33F}" presName="compNode" presStyleCnt="0"/>
      <dgm:spPr/>
    </dgm:pt>
    <dgm:pt modelId="{DB8ABDAA-976A-4A84-A3C3-277080E19DCA}" type="pres">
      <dgm:prSet presAssocID="{419DF63C-9792-4EF5-9125-1EEF4D07C33F}" presName="bgRect" presStyleLbl="bgShp" presStyleIdx="2" presStyleCnt="5"/>
      <dgm: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D335376E-740A-4A47-BC5B-3381DE731CE0}" type="pres">
      <dgm:prSet presAssocID="{419DF63C-9792-4EF5-9125-1EEF4D07C33F}" presName="iconRect" presStyleLbl="node1" presStyleIdx="2" presStyleCnt="5"/>
      <dgm:spPr>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Enrollment"/>
        </a:ext>
      </dgm:extLst>
    </dgm:pt>
    <dgm:pt modelId="{BCDE90E0-E45B-4C79-BE60-A53702208276}" type="pres">
      <dgm:prSet presAssocID="{419DF63C-9792-4EF5-9125-1EEF4D07C33F}" presName="spaceRect" presStyleCnt="0"/>
      <dgm:spPr/>
    </dgm:pt>
    <dgm:pt modelId="{8409F791-340A-4625-9294-3E680D66DB63}" type="pres">
      <dgm:prSet presAssocID="{419DF63C-9792-4EF5-9125-1EEF4D07C33F}" presName="parTx" presStyleLbl="revTx" presStyleIdx="2" presStyleCnt="5">
        <dgm:presLayoutVars>
          <dgm:chMax val="0"/>
          <dgm:chPref val="0"/>
        </dgm:presLayoutVars>
      </dgm:prSet>
      <dgm:spPr/>
    </dgm:pt>
    <dgm:pt modelId="{D4892BA4-47FA-499C-84FA-3A971E9AFE41}" type="pres">
      <dgm:prSet presAssocID="{EA8773AB-BB82-4BF6-944E-80CD2086CE93}" presName="sibTrans" presStyleCnt="0"/>
      <dgm:spPr/>
    </dgm:pt>
    <dgm:pt modelId="{390D1410-0CB7-44D5-903C-C35615DE86E1}" type="pres">
      <dgm:prSet presAssocID="{1B1E513F-BEB7-483A-8F12-A8210AEF19E9}" presName="compNode" presStyleCnt="0"/>
      <dgm:spPr/>
    </dgm:pt>
    <dgm:pt modelId="{C2FCE80A-DCA0-4D7F-8F72-19CB2337E588}" type="pres">
      <dgm:prSet presAssocID="{1B1E513F-BEB7-483A-8F12-A8210AEF19E9}" presName="bgRect" presStyleLbl="bgShp" presStyleIdx="3" presStyleCnt="5"/>
      <dgm: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1B0B9210-632F-4BB5-B140-1FA20D3CF123}" type="pres">
      <dgm:prSet presAssocID="{1B1E513F-BEB7-483A-8F12-A8210AEF19E9}" presName="iconRect" presStyleLbl="node1" presStyleIdx="3" presStyleCnt="5"/>
      <dgm:spPr>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axOutline"/>
        </a:ext>
      </dgm:extLst>
    </dgm:pt>
    <dgm:pt modelId="{E9B85894-F3EF-4216-9DD4-962DCF409217}" type="pres">
      <dgm:prSet presAssocID="{1B1E513F-BEB7-483A-8F12-A8210AEF19E9}" presName="spaceRect" presStyleCnt="0"/>
      <dgm:spPr/>
    </dgm:pt>
    <dgm:pt modelId="{3CBA7321-E2AC-48FD-B351-CE3C9A4CE924}" type="pres">
      <dgm:prSet presAssocID="{1B1E513F-BEB7-483A-8F12-A8210AEF19E9}" presName="parTx" presStyleLbl="revTx" presStyleIdx="3" presStyleCnt="5">
        <dgm:presLayoutVars>
          <dgm:chMax val="0"/>
          <dgm:chPref val="0"/>
        </dgm:presLayoutVars>
      </dgm:prSet>
      <dgm:spPr/>
    </dgm:pt>
    <dgm:pt modelId="{5E25F319-BBA5-4820-B2FC-14F8D56BF078}" type="pres">
      <dgm:prSet presAssocID="{D99C9B80-BA48-46B7-8B67-372E2AFD9E86}" presName="sibTrans" presStyleCnt="0"/>
      <dgm:spPr/>
    </dgm:pt>
    <dgm:pt modelId="{A9DA4473-F7AD-4D05-A89E-4317469C9CAC}" type="pres">
      <dgm:prSet presAssocID="{F4A56385-3827-49D1-B533-953BA75136B7}" presName="compNode" presStyleCnt="0"/>
      <dgm:spPr/>
    </dgm:pt>
    <dgm:pt modelId="{343A76ED-9DD6-4B0A-830E-16ED952B3D06}" type="pres">
      <dgm:prSet presAssocID="{F4A56385-3827-49D1-B533-953BA75136B7}" presName="bgRect" presStyleLbl="bgShp" presStyleIdx="4" presStyleCnt="5"/>
      <dgm: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pt>
    <dgm:pt modelId="{C21BED67-1F13-4312-815B-B5C34DAA27F9}" type="pres">
      <dgm:prSet presAssocID="{F4A56385-3827-49D1-B533-953BA75136B7}" presName="iconRect" presStyleLbl="node1" presStyleIdx="4" presStyleCnt="5"/>
      <dgm:spPr>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ooter"/>
        </a:ext>
      </dgm:extLst>
    </dgm:pt>
    <dgm:pt modelId="{8854FDB6-04FD-4DEB-9AB6-DDB7E532A353}" type="pres">
      <dgm:prSet presAssocID="{F4A56385-3827-49D1-B533-953BA75136B7}" presName="spaceRect" presStyleCnt="0"/>
      <dgm:spPr/>
    </dgm:pt>
    <dgm:pt modelId="{9260EF14-C09B-4543-88B7-7F45704CBA36}" type="pres">
      <dgm:prSet presAssocID="{F4A56385-3827-49D1-B533-953BA75136B7}" presName="parTx" presStyleLbl="revTx" presStyleIdx="4" presStyleCnt="5">
        <dgm:presLayoutVars>
          <dgm:chMax val="0"/>
          <dgm:chPref val="0"/>
        </dgm:presLayoutVars>
      </dgm:prSet>
      <dgm:spPr/>
    </dgm:pt>
  </dgm:ptLst>
  <dgm:cxnLst>
    <dgm:cxn modelId="{024B121E-3EE5-42C9-97D1-5E0D27C29DC3}" srcId="{162F69A6-0780-49EA-A6A8-3965C12489B2}" destId="{419DF63C-9792-4EF5-9125-1EEF4D07C33F}" srcOrd="2" destOrd="0" parTransId="{2B95E8EF-82FE-4F54-970D-D55C9AD8EC00}" sibTransId="{EA8773AB-BB82-4BF6-944E-80CD2086CE93}"/>
    <dgm:cxn modelId="{D7E7903A-483E-4876-8C77-EEB10661B95B}" type="presOf" srcId="{1B1E513F-BEB7-483A-8F12-A8210AEF19E9}" destId="{3CBA7321-E2AC-48FD-B351-CE3C9A4CE924}" srcOrd="0" destOrd="0" presId="urn:microsoft.com/office/officeart/2018/2/layout/IconVerticalSolidList"/>
    <dgm:cxn modelId="{C9B7BD43-67DC-4CD4-86B0-92B8BFA59068}" type="presOf" srcId="{2B87ECDB-C552-42F6-9B52-6548A18B206B}" destId="{AC018808-9CEA-4C61-8875-3E922AA167D7}" srcOrd="0" destOrd="0" presId="urn:microsoft.com/office/officeart/2018/2/layout/IconVerticalSolidList"/>
    <dgm:cxn modelId="{92648A4D-7D0D-48F5-96E4-BF8EC541B3A9}" type="presOf" srcId="{419DF63C-9792-4EF5-9125-1EEF4D07C33F}" destId="{8409F791-340A-4625-9294-3E680D66DB63}" srcOrd="0" destOrd="0" presId="urn:microsoft.com/office/officeart/2018/2/layout/IconVerticalSolidList"/>
    <dgm:cxn modelId="{DF18896F-7F42-4500-8AD0-6181E8694E28}" type="presOf" srcId="{F4A56385-3827-49D1-B533-953BA75136B7}" destId="{9260EF14-C09B-4543-88B7-7F45704CBA36}" srcOrd="0" destOrd="0" presId="urn:microsoft.com/office/officeart/2018/2/layout/IconVerticalSolidList"/>
    <dgm:cxn modelId="{91AFA996-5E3B-401C-B400-E70DBD4A4AB6}" srcId="{162F69A6-0780-49EA-A6A8-3965C12489B2}" destId="{2B87ECDB-C552-42F6-9B52-6548A18B206B}" srcOrd="1" destOrd="0" parTransId="{0DC560D9-C62C-41BA-8D68-CB78933BFF0C}" sibTransId="{80EFB54F-1AC8-40D9-981D-4C85160A5799}"/>
    <dgm:cxn modelId="{D572C096-14C8-487B-ABCD-6354192B80BA}" srcId="{162F69A6-0780-49EA-A6A8-3965C12489B2}" destId="{F4A56385-3827-49D1-B533-953BA75136B7}" srcOrd="4" destOrd="0" parTransId="{5C6E35C5-B6D6-42D4-9FF2-63E3FEC1E45F}" sibTransId="{E866DA3A-B427-429E-A892-4812B432ED79}"/>
    <dgm:cxn modelId="{813C1BD6-5A4A-43F4-8BF7-0645F72381AA}" srcId="{162F69A6-0780-49EA-A6A8-3965C12489B2}" destId="{30269CC2-8DD6-4402-82F3-18F164A732FF}" srcOrd="0" destOrd="0" parTransId="{4A8A3B18-A3DE-475C-8BF1-FB4B84DDA43B}" sibTransId="{2DAA2C1D-14F6-4BCA-B047-0B53ADD46F43}"/>
    <dgm:cxn modelId="{7F77D1ED-2343-4635-9FDF-CF5C9D2B3315}" type="presOf" srcId="{162F69A6-0780-49EA-A6A8-3965C12489B2}" destId="{05261D3E-3CC7-4C85-9E09-D67FC777908C}" srcOrd="0" destOrd="0" presId="urn:microsoft.com/office/officeart/2018/2/layout/IconVerticalSolidList"/>
    <dgm:cxn modelId="{9CD469EF-CF99-411A-B4B3-5B2C59AF684C}" srcId="{162F69A6-0780-49EA-A6A8-3965C12489B2}" destId="{1B1E513F-BEB7-483A-8F12-A8210AEF19E9}" srcOrd="3" destOrd="0" parTransId="{DB284026-3063-4705-B72C-ADE04469BE6D}" sibTransId="{D99C9B80-BA48-46B7-8B67-372E2AFD9E86}"/>
    <dgm:cxn modelId="{175EB5FF-CD0E-4495-8FA8-F19D1233730A}" type="presOf" srcId="{30269CC2-8DD6-4402-82F3-18F164A732FF}" destId="{F113ED77-1650-49A8-987A-A13C2A50CEA5}" srcOrd="0" destOrd="0" presId="urn:microsoft.com/office/officeart/2018/2/layout/IconVerticalSolidList"/>
    <dgm:cxn modelId="{B6784D09-C55E-4568-A257-9A4C076E72A2}" type="presParOf" srcId="{05261D3E-3CC7-4C85-9E09-D67FC777908C}" destId="{25C6FE9B-AED9-47D9-807F-76A517615FC1}" srcOrd="0" destOrd="0" presId="urn:microsoft.com/office/officeart/2018/2/layout/IconVerticalSolidList"/>
    <dgm:cxn modelId="{918FF3CA-876D-40FA-841A-AB5A28A77ED2}" type="presParOf" srcId="{25C6FE9B-AED9-47D9-807F-76A517615FC1}" destId="{99698387-9DF3-4127-A7DE-FCE3F05A3470}" srcOrd="0" destOrd="0" presId="urn:microsoft.com/office/officeart/2018/2/layout/IconVerticalSolidList"/>
    <dgm:cxn modelId="{9E8C0B32-A7B3-460A-83CF-493652F6403A}" type="presParOf" srcId="{25C6FE9B-AED9-47D9-807F-76A517615FC1}" destId="{B52E1101-E263-4511-8D8F-5A215C912C41}" srcOrd="1" destOrd="0" presId="urn:microsoft.com/office/officeart/2018/2/layout/IconVerticalSolidList"/>
    <dgm:cxn modelId="{BF3562AE-51B6-4827-AC2A-02A6C7EE6F5E}" type="presParOf" srcId="{25C6FE9B-AED9-47D9-807F-76A517615FC1}" destId="{18EFBBAF-BD9F-4030-B8A4-57CCEB350921}" srcOrd="2" destOrd="0" presId="urn:microsoft.com/office/officeart/2018/2/layout/IconVerticalSolidList"/>
    <dgm:cxn modelId="{04E3ADEA-CCED-42DB-834F-C02041D4F81B}" type="presParOf" srcId="{25C6FE9B-AED9-47D9-807F-76A517615FC1}" destId="{F113ED77-1650-49A8-987A-A13C2A50CEA5}" srcOrd="3" destOrd="0" presId="urn:microsoft.com/office/officeart/2018/2/layout/IconVerticalSolidList"/>
    <dgm:cxn modelId="{F6438E6C-D016-4A64-9005-13CAA2685ADD}" type="presParOf" srcId="{05261D3E-3CC7-4C85-9E09-D67FC777908C}" destId="{084D1940-F8FF-48AA-A0CA-908C7645C951}" srcOrd="1" destOrd="0" presId="urn:microsoft.com/office/officeart/2018/2/layout/IconVerticalSolidList"/>
    <dgm:cxn modelId="{CEB88A46-381C-4FB3-B5C2-36F0205865FC}" type="presParOf" srcId="{05261D3E-3CC7-4C85-9E09-D67FC777908C}" destId="{922A9066-91F0-4494-8CF8-01F8511B6028}" srcOrd="2" destOrd="0" presId="urn:microsoft.com/office/officeart/2018/2/layout/IconVerticalSolidList"/>
    <dgm:cxn modelId="{D1B45BFC-BE7D-41A5-ACF1-DDC855C4E453}" type="presParOf" srcId="{922A9066-91F0-4494-8CF8-01F8511B6028}" destId="{FA3369E0-5B38-4FDD-A9F5-22B9810A03F7}" srcOrd="0" destOrd="0" presId="urn:microsoft.com/office/officeart/2018/2/layout/IconVerticalSolidList"/>
    <dgm:cxn modelId="{4643A976-3E27-4CAA-B7FC-B0B83CAF8B1F}" type="presParOf" srcId="{922A9066-91F0-4494-8CF8-01F8511B6028}" destId="{FADE9C4E-BFE3-4374-BE2C-676ED238ACF2}" srcOrd="1" destOrd="0" presId="urn:microsoft.com/office/officeart/2018/2/layout/IconVerticalSolidList"/>
    <dgm:cxn modelId="{D766C06F-7B8D-459C-9FB9-C58229C29760}" type="presParOf" srcId="{922A9066-91F0-4494-8CF8-01F8511B6028}" destId="{7000F0F2-143F-4CAE-BA6B-E9C401E5437A}" srcOrd="2" destOrd="0" presId="urn:microsoft.com/office/officeart/2018/2/layout/IconVerticalSolidList"/>
    <dgm:cxn modelId="{150742EF-413B-4B94-8C6E-7E0DC782FB81}" type="presParOf" srcId="{922A9066-91F0-4494-8CF8-01F8511B6028}" destId="{AC018808-9CEA-4C61-8875-3E922AA167D7}" srcOrd="3" destOrd="0" presId="urn:microsoft.com/office/officeart/2018/2/layout/IconVerticalSolidList"/>
    <dgm:cxn modelId="{8C73B2A2-55AA-4BE8-A101-760B33AD8140}" type="presParOf" srcId="{05261D3E-3CC7-4C85-9E09-D67FC777908C}" destId="{CE46B6BD-FA9F-4C65-8E75-D8C24C71657B}" srcOrd="3" destOrd="0" presId="urn:microsoft.com/office/officeart/2018/2/layout/IconVerticalSolidList"/>
    <dgm:cxn modelId="{18BE3019-0E90-4C32-A988-157009864AD2}" type="presParOf" srcId="{05261D3E-3CC7-4C85-9E09-D67FC777908C}" destId="{B12160B6-4EC8-4B4D-A1B2-F7F5F2795F75}" srcOrd="4" destOrd="0" presId="urn:microsoft.com/office/officeart/2018/2/layout/IconVerticalSolidList"/>
    <dgm:cxn modelId="{2EEC68C7-29BF-4C02-91C1-17C5C78737B5}" type="presParOf" srcId="{B12160B6-4EC8-4B4D-A1B2-F7F5F2795F75}" destId="{DB8ABDAA-976A-4A84-A3C3-277080E19DCA}" srcOrd="0" destOrd="0" presId="urn:microsoft.com/office/officeart/2018/2/layout/IconVerticalSolidList"/>
    <dgm:cxn modelId="{F1D89C2A-76D1-4569-963D-1C92D0A16E1C}" type="presParOf" srcId="{B12160B6-4EC8-4B4D-A1B2-F7F5F2795F75}" destId="{D335376E-740A-4A47-BC5B-3381DE731CE0}" srcOrd="1" destOrd="0" presId="urn:microsoft.com/office/officeart/2018/2/layout/IconVerticalSolidList"/>
    <dgm:cxn modelId="{4E76AE4D-E418-463B-994D-6DDD4BE738C0}" type="presParOf" srcId="{B12160B6-4EC8-4B4D-A1B2-F7F5F2795F75}" destId="{BCDE90E0-E45B-4C79-BE60-A53702208276}" srcOrd="2" destOrd="0" presId="urn:microsoft.com/office/officeart/2018/2/layout/IconVerticalSolidList"/>
    <dgm:cxn modelId="{A3104C94-C425-4DC0-8A01-7FDFF0F35AAA}" type="presParOf" srcId="{B12160B6-4EC8-4B4D-A1B2-F7F5F2795F75}" destId="{8409F791-340A-4625-9294-3E680D66DB63}" srcOrd="3" destOrd="0" presId="urn:microsoft.com/office/officeart/2018/2/layout/IconVerticalSolidList"/>
    <dgm:cxn modelId="{605473B3-8AA5-4EE0-BFBA-3AB749038A35}" type="presParOf" srcId="{05261D3E-3CC7-4C85-9E09-D67FC777908C}" destId="{D4892BA4-47FA-499C-84FA-3A971E9AFE41}" srcOrd="5" destOrd="0" presId="urn:microsoft.com/office/officeart/2018/2/layout/IconVerticalSolidList"/>
    <dgm:cxn modelId="{CC9F31C5-774B-4FC3-9646-7E0EFDB54727}" type="presParOf" srcId="{05261D3E-3CC7-4C85-9E09-D67FC777908C}" destId="{390D1410-0CB7-44D5-903C-C35615DE86E1}" srcOrd="6" destOrd="0" presId="urn:microsoft.com/office/officeart/2018/2/layout/IconVerticalSolidList"/>
    <dgm:cxn modelId="{34A9E1BF-6D83-4701-9E7B-CBCD8074AEAA}" type="presParOf" srcId="{390D1410-0CB7-44D5-903C-C35615DE86E1}" destId="{C2FCE80A-DCA0-4D7F-8F72-19CB2337E588}" srcOrd="0" destOrd="0" presId="urn:microsoft.com/office/officeart/2018/2/layout/IconVerticalSolidList"/>
    <dgm:cxn modelId="{2682A58B-536A-49D1-A507-E48E245F1609}" type="presParOf" srcId="{390D1410-0CB7-44D5-903C-C35615DE86E1}" destId="{1B0B9210-632F-4BB5-B140-1FA20D3CF123}" srcOrd="1" destOrd="0" presId="urn:microsoft.com/office/officeart/2018/2/layout/IconVerticalSolidList"/>
    <dgm:cxn modelId="{59D669F7-8B16-4888-95F6-5986C0AFE631}" type="presParOf" srcId="{390D1410-0CB7-44D5-903C-C35615DE86E1}" destId="{E9B85894-F3EF-4216-9DD4-962DCF409217}" srcOrd="2" destOrd="0" presId="urn:microsoft.com/office/officeart/2018/2/layout/IconVerticalSolidList"/>
    <dgm:cxn modelId="{BD8D7B70-D5A5-475A-9EAE-2DF74A65E7A7}" type="presParOf" srcId="{390D1410-0CB7-44D5-903C-C35615DE86E1}" destId="{3CBA7321-E2AC-48FD-B351-CE3C9A4CE924}" srcOrd="3" destOrd="0" presId="urn:microsoft.com/office/officeart/2018/2/layout/IconVerticalSolidList"/>
    <dgm:cxn modelId="{A54D5403-F787-4964-8489-63C75BE2EFB6}" type="presParOf" srcId="{05261D3E-3CC7-4C85-9E09-D67FC777908C}" destId="{5E25F319-BBA5-4820-B2FC-14F8D56BF078}" srcOrd="7" destOrd="0" presId="urn:microsoft.com/office/officeart/2018/2/layout/IconVerticalSolidList"/>
    <dgm:cxn modelId="{B5AAF852-AE2E-40BE-BC22-1382A2AD5A44}" type="presParOf" srcId="{05261D3E-3CC7-4C85-9E09-D67FC777908C}" destId="{A9DA4473-F7AD-4D05-A89E-4317469C9CAC}" srcOrd="8" destOrd="0" presId="urn:microsoft.com/office/officeart/2018/2/layout/IconVerticalSolidList"/>
    <dgm:cxn modelId="{80161854-1670-4BD7-9912-A0DFE5201001}" type="presParOf" srcId="{A9DA4473-F7AD-4D05-A89E-4317469C9CAC}" destId="{343A76ED-9DD6-4B0A-830E-16ED952B3D06}" srcOrd="0" destOrd="0" presId="urn:microsoft.com/office/officeart/2018/2/layout/IconVerticalSolidList"/>
    <dgm:cxn modelId="{17AEC66B-BBFF-4EF5-B894-6B5A992F362F}" type="presParOf" srcId="{A9DA4473-F7AD-4D05-A89E-4317469C9CAC}" destId="{C21BED67-1F13-4312-815B-B5C34DAA27F9}" srcOrd="1" destOrd="0" presId="urn:microsoft.com/office/officeart/2018/2/layout/IconVerticalSolidList"/>
    <dgm:cxn modelId="{D35FF1B4-6B78-4ECE-976F-17DFD749DB9F}" type="presParOf" srcId="{A9DA4473-F7AD-4D05-A89E-4317469C9CAC}" destId="{8854FDB6-04FD-4DEB-9AB6-DDB7E532A353}" srcOrd="2" destOrd="0" presId="urn:microsoft.com/office/officeart/2018/2/layout/IconVerticalSolidList"/>
    <dgm:cxn modelId="{00C148E5-B634-4CBF-973D-0F5A3C5E09C8}" type="presParOf" srcId="{A9DA4473-F7AD-4D05-A89E-4317469C9CAC}" destId="{9260EF14-C09B-4543-88B7-7F45704CBA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92402E-D48E-4A20-9102-4558291961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A49DF98-867D-48FD-8C6A-11619CC54E26}">
      <dgm:prSet custT="1"/>
      <dgm:spPr>
        <a:solidFill>
          <a:schemeClr val="accent2"/>
        </a:solidFill>
        <a:ln>
          <a:noFill/>
        </a:ln>
      </dgm:spPr>
      <dgm:t>
        <a:bodyPr/>
        <a:lstStyle/>
        <a:p>
          <a:r>
            <a:rPr lang="en-ZA" sz="2800" dirty="0">
              <a:solidFill>
                <a:schemeClr val="tx1"/>
              </a:solidFill>
            </a:rPr>
            <a:t>We will cover these skills</a:t>
          </a:r>
          <a:endParaRPr lang="en-US" sz="2800" dirty="0">
            <a:solidFill>
              <a:schemeClr val="tx1"/>
            </a:solidFill>
          </a:endParaRPr>
        </a:p>
      </dgm:t>
    </dgm:pt>
    <dgm:pt modelId="{68E16295-5968-427D-8FEC-140904115879}" type="parTrans" cxnId="{1514D9C3-0364-4D35-B599-B493CBB9F80D}">
      <dgm:prSet/>
      <dgm:spPr/>
      <dgm:t>
        <a:bodyPr/>
        <a:lstStyle/>
        <a:p>
          <a:endParaRPr lang="en-US" sz="2800"/>
        </a:p>
      </dgm:t>
    </dgm:pt>
    <dgm:pt modelId="{C8FD5B74-EA17-4780-8EAB-5CC8C9F831ED}" type="sibTrans" cxnId="{1514D9C3-0364-4D35-B599-B493CBB9F80D}">
      <dgm:prSet/>
      <dgm:spPr/>
      <dgm:t>
        <a:bodyPr/>
        <a:lstStyle/>
        <a:p>
          <a:endParaRPr lang="en-US" sz="2800"/>
        </a:p>
      </dgm:t>
    </dgm:pt>
    <dgm:pt modelId="{5395F473-4B00-496B-B453-6451BF799B09}">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First skill</a:t>
          </a:r>
          <a:endParaRPr lang="en-US" sz="2800" dirty="0">
            <a:solidFill>
              <a:schemeClr val="bg1"/>
            </a:solidFill>
          </a:endParaRPr>
        </a:p>
      </dgm:t>
    </dgm:pt>
    <dgm:pt modelId="{9C1152B7-4D34-4CA0-9DDC-F21FD4AEAD28}" type="parTrans" cxnId="{5982C12B-3881-4E5F-910B-CA265FD5E102}">
      <dgm:prSet/>
      <dgm:spPr/>
      <dgm:t>
        <a:bodyPr/>
        <a:lstStyle/>
        <a:p>
          <a:endParaRPr lang="en-US" sz="2800"/>
        </a:p>
      </dgm:t>
    </dgm:pt>
    <dgm:pt modelId="{169C7AF9-916F-47C4-A9C3-3ACADEA4D272}" type="sibTrans" cxnId="{5982C12B-3881-4E5F-910B-CA265FD5E102}">
      <dgm:prSet/>
      <dgm:spPr/>
      <dgm:t>
        <a:bodyPr/>
        <a:lstStyle/>
        <a:p>
          <a:endParaRPr lang="en-US" sz="2800"/>
        </a:p>
      </dgm:t>
    </dgm:pt>
    <dgm:pt modelId="{ED7BFBCA-85AB-470A-B757-1414C645E6DE}">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Second skill</a:t>
          </a:r>
          <a:endParaRPr lang="en-US" sz="2800" dirty="0">
            <a:solidFill>
              <a:schemeClr val="bg1"/>
            </a:solidFill>
          </a:endParaRPr>
        </a:p>
      </dgm:t>
    </dgm:pt>
    <dgm:pt modelId="{B49CC6F4-1BCE-47E4-B510-CFFABFF8574B}" type="parTrans" cxnId="{CADA49E7-D7E4-4B04-9DDF-B5A55F3314AF}">
      <dgm:prSet/>
      <dgm:spPr/>
      <dgm:t>
        <a:bodyPr/>
        <a:lstStyle/>
        <a:p>
          <a:endParaRPr lang="en-US" sz="2800"/>
        </a:p>
      </dgm:t>
    </dgm:pt>
    <dgm:pt modelId="{C0C02030-8E95-4FBF-B65E-3B9A5576FA0F}" type="sibTrans" cxnId="{CADA49E7-D7E4-4B04-9DDF-B5A55F3314AF}">
      <dgm:prSet/>
      <dgm:spPr/>
      <dgm:t>
        <a:bodyPr/>
        <a:lstStyle/>
        <a:p>
          <a:endParaRPr lang="en-US" sz="2800"/>
        </a:p>
      </dgm:t>
    </dgm:pt>
    <dgm:pt modelId="{2904A716-59B7-4104-AC29-2F533F57D625}">
      <dgm:prSet custT="1"/>
      <dgm:spPr>
        <a:noFill/>
        <a:ln>
          <a:noFill/>
        </a:ln>
      </dgm:spPr>
      <dgm:t>
        <a:bodyPr/>
        <a:lstStyle/>
        <a:p>
          <a:pPr>
            <a:buClr>
              <a:schemeClr val="accent2"/>
            </a:buClr>
            <a:buFont typeface="Wingdings" panose="05000000000000000000" pitchFamily="2" charset="2"/>
            <a:buChar char="§"/>
          </a:pPr>
          <a:r>
            <a:rPr lang="en-ZA" sz="2800" dirty="0">
              <a:solidFill>
                <a:schemeClr val="bg1"/>
              </a:solidFill>
            </a:rPr>
            <a:t>Third skill</a:t>
          </a:r>
          <a:endParaRPr lang="en-US" sz="2800" dirty="0">
            <a:solidFill>
              <a:schemeClr val="bg1"/>
            </a:solidFill>
          </a:endParaRPr>
        </a:p>
      </dgm:t>
    </dgm:pt>
    <dgm:pt modelId="{9B32CB96-1CE6-4CA6-98D9-C2203F6FCB19}" type="parTrans" cxnId="{769AC2E0-480D-41AB-BE4C-F01603F65A64}">
      <dgm:prSet/>
      <dgm:spPr/>
      <dgm:t>
        <a:bodyPr/>
        <a:lstStyle/>
        <a:p>
          <a:endParaRPr lang="en-US" sz="2800"/>
        </a:p>
      </dgm:t>
    </dgm:pt>
    <dgm:pt modelId="{14A70495-26CC-4CC9-BF87-1FC52EE50B35}" type="sibTrans" cxnId="{769AC2E0-480D-41AB-BE4C-F01603F65A64}">
      <dgm:prSet/>
      <dgm:spPr/>
      <dgm:t>
        <a:bodyPr/>
        <a:lstStyle/>
        <a:p>
          <a:endParaRPr lang="en-US" sz="2800"/>
        </a:p>
      </dgm:t>
    </dgm:pt>
    <dgm:pt modelId="{48838873-4431-4954-9171-1238775AC576}" type="pres">
      <dgm:prSet presAssocID="{B192402E-D48E-4A20-9102-455829196172}" presName="linear" presStyleCnt="0">
        <dgm:presLayoutVars>
          <dgm:dir/>
          <dgm:animLvl val="lvl"/>
          <dgm:resizeHandles val="exact"/>
        </dgm:presLayoutVars>
      </dgm:prSet>
      <dgm:spPr/>
    </dgm:pt>
    <dgm:pt modelId="{ADA60600-5F4A-49C6-91D8-2B4F4EF7F0C5}" type="pres">
      <dgm:prSet presAssocID="{7A49DF98-867D-48FD-8C6A-11619CC54E26}" presName="parentLin" presStyleCnt="0"/>
      <dgm:spPr/>
    </dgm:pt>
    <dgm:pt modelId="{47D332B7-C90F-4055-8376-68DED81340C7}" type="pres">
      <dgm:prSet presAssocID="{7A49DF98-867D-48FD-8C6A-11619CC54E26}" presName="parentLeftMargin" presStyleLbl="node1" presStyleIdx="0" presStyleCnt="1"/>
      <dgm:spPr/>
    </dgm:pt>
    <dgm:pt modelId="{8EFCDC49-2431-44A7-9E88-01190BAF5B19}" type="pres">
      <dgm:prSet presAssocID="{7A49DF98-867D-48FD-8C6A-11619CC54E26}" presName="parentText" presStyleLbl="node1" presStyleIdx="0" presStyleCnt="1" custScaleY="33480">
        <dgm:presLayoutVars>
          <dgm:chMax val="0"/>
          <dgm:bulletEnabled val="1"/>
        </dgm:presLayoutVars>
      </dgm:prSet>
      <dgm:spPr>
        <a:prstGeom prst="rect">
          <a:avLst/>
        </a:prstGeom>
      </dgm:spPr>
    </dgm:pt>
    <dgm:pt modelId="{F95C0667-9363-47DF-A653-E9673BF14A41}" type="pres">
      <dgm:prSet presAssocID="{7A49DF98-867D-48FD-8C6A-11619CC54E26}" presName="negativeSpace" presStyleCnt="0"/>
      <dgm:spPr/>
    </dgm:pt>
    <dgm:pt modelId="{A7174219-EC9E-4267-A04D-B18EE847387A}" type="pres">
      <dgm:prSet presAssocID="{7A49DF98-867D-48FD-8C6A-11619CC54E26}" presName="childText" presStyleLbl="conFgAcc1" presStyleIdx="0" presStyleCnt="1">
        <dgm:presLayoutVars>
          <dgm:bulletEnabled val="1"/>
        </dgm:presLayoutVars>
      </dgm:prSet>
      <dgm:spPr/>
    </dgm:pt>
  </dgm:ptLst>
  <dgm:cxnLst>
    <dgm:cxn modelId="{260CC718-1C19-4A58-B25E-4613464E2BCD}" type="presOf" srcId="{B192402E-D48E-4A20-9102-455829196172}" destId="{48838873-4431-4954-9171-1238775AC576}" srcOrd="0" destOrd="0" presId="urn:microsoft.com/office/officeart/2005/8/layout/list1"/>
    <dgm:cxn modelId="{5982C12B-3881-4E5F-910B-CA265FD5E102}" srcId="{7A49DF98-867D-48FD-8C6A-11619CC54E26}" destId="{5395F473-4B00-496B-B453-6451BF799B09}" srcOrd="0" destOrd="0" parTransId="{9C1152B7-4D34-4CA0-9DDC-F21FD4AEAD28}" sibTransId="{169C7AF9-916F-47C4-A9C3-3ACADEA4D272}"/>
    <dgm:cxn modelId="{323B659E-DBBB-459D-BAA9-704ADD5267A5}" type="presOf" srcId="{7A49DF98-867D-48FD-8C6A-11619CC54E26}" destId="{8EFCDC49-2431-44A7-9E88-01190BAF5B19}" srcOrd="1" destOrd="0" presId="urn:microsoft.com/office/officeart/2005/8/layout/list1"/>
    <dgm:cxn modelId="{90F473B2-165C-42F0-BB66-183652D2B743}" type="presOf" srcId="{5395F473-4B00-496B-B453-6451BF799B09}" destId="{A7174219-EC9E-4267-A04D-B18EE847387A}" srcOrd="0" destOrd="0" presId="urn:microsoft.com/office/officeart/2005/8/layout/list1"/>
    <dgm:cxn modelId="{1514D9C3-0364-4D35-B599-B493CBB9F80D}" srcId="{B192402E-D48E-4A20-9102-455829196172}" destId="{7A49DF98-867D-48FD-8C6A-11619CC54E26}" srcOrd="0" destOrd="0" parTransId="{68E16295-5968-427D-8FEC-140904115879}" sibTransId="{C8FD5B74-EA17-4780-8EAB-5CC8C9F831ED}"/>
    <dgm:cxn modelId="{1EC855D4-9949-4C99-AE73-64CD4259AB6C}" type="presOf" srcId="{2904A716-59B7-4104-AC29-2F533F57D625}" destId="{A7174219-EC9E-4267-A04D-B18EE847387A}" srcOrd="0" destOrd="2" presId="urn:microsoft.com/office/officeart/2005/8/layout/list1"/>
    <dgm:cxn modelId="{769AC2E0-480D-41AB-BE4C-F01603F65A64}" srcId="{7A49DF98-867D-48FD-8C6A-11619CC54E26}" destId="{2904A716-59B7-4104-AC29-2F533F57D625}" srcOrd="2" destOrd="0" parTransId="{9B32CB96-1CE6-4CA6-98D9-C2203F6FCB19}" sibTransId="{14A70495-26CC-4CC9-BF87-1FC52EE50B35}"/>
    <dgm:cxn modelId="{DF88DBE6-53D6-489E-9FE7-EDD2A1456E39}" type="presOf" srcId="{ED7BFBCA-85AB-470A-B757-1414C645E6DE}" destId="{A7174219-EC9E-4267-A04D-B18EE847387A}" srcOrd="0" destOrd="1" presId="urn:microsoft.com/office/officeart/2005/8/layout/list1"/>
    <dgm:cxn modelId="{CADA49E7-D7E4-4B04-9DDF-B5A55F3314AF}" srcId="{7A49DF98-867D-48FD-8C6A-11619CC54E26}" destId="{ED7BFBCA-85AB-470A-B757-1414C645E6DE}" srcOrd="1" destOrd="0" parTransId="{B49CC6F4-1BCE-47E4-B510-CFFABFF8574B}" sibTransId="{C0C02030-8E95-4FBF-B65E-3B9A5576FA0F}"/>
    <dgm:cxn modelId="{50E4AAED-ECDC-4575-BA45-A3C06AC70654}" type="presOf" srcId="{7A49DF98-867D-48FD-8C6A-11619CC54E26}" destId="{47D332B7-C90F-4055-8376-68DED81340C7}" srcOrd="0" destOrd="0" presId="urn:microsoft.com/office/officeart/2005/8/layout/list1"/>
    <dgm:cxn modelId="{D78A3A74-3735-46A5-AE53-D5DBFCE60B3C}" type="presParOf" srcId="{48838873-4431-4954-9171-1238775AC576}" destId="{ADA60600-5F4A-49C6-91D8-2B4F4EF7F0C5}" srcOrd="0" destOrd="0" presId="urn:microsoft.com/office/officeart/2005/8/layout/list1"/>
    <dgm:cxn modelId="{0BA1AE4E-38D2-4A37-B0B8-E3322BED4927}" type="presParOf" srcId="{ADA60600-5F4A-49C6-91D8-2B4F4EF7F0C5}" destId="{47D332B7-C90F-4055-8376-68DED81340C7}" srcOrd="0" destOrd="0" presId="urn:microsoft.com/office/officeart/2005/8/layout/list1"/>
    <dgm:cxn modelId="{D5C3BD72-4785-4C45-A8D6-1E2106C5A127}" type="presParOf" srcId="{ADA60600-5F4A-49C6-91D8-2B4F4EF7F0C5}" destId="{8EFCDC49-2431-44A7-9E88-01190BAF5B19}" srcOrd="1" destOrd="0" presId="urn:microsoft.com/office/officeart/2005/8/layout/list1"/>
    <dgm:cxn modelId="{0EF623F6-C99C-4198-8F44-98A4197C3E57}" type="presParOf" srcId="{48838873-4431-4954-9171-1238775AC576}" destId="{F95C0667-9363-47DF-A653-E9673BF14A41}" srcOrd="1" destOrd="0" presId="urn:microsoft.com/office/officeart/2005/8/layout/list1"/>
    <dgm:cxn modelId="{FC6441F3-3646-434B-8813-D41E2442279A}" type="presParOf" srcId="{48838873-4431-4954-9171-1238775AC576}" destId="{A7174219-EC9E-4267-A04D-B18EE847387A}" srcOrd="2" destOrd="0" presId="urn:microsoft.com/office/officeart/2005/8/layout/list1"/>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0ECF89-2783-4E78-A209-A16EF114A1AA}" type="doc">
      <dgm:prSet loTypeId="urn:microsoft.com/office/officeart/2016/7/layout/LinProcess3" loCatId="list" qsTypeId="urn:microsoft.com/office/officeart/2005/8/quickstyle/simple1" qsCatId="simple" csTypeId="urn:microsoft.com/office/officeart/2018/5/colors/Iconchunking_neutralicontext_colorful1" csCatId="colorful" phldr="1"/>
      <dgm:spPr/>
      <dgm:t>
        <a:bodyPr/>
        <a:lstStyle/>
        <a:p>
          <a:endParaRPr lang="en-US"/>
        </a:p>
      </dgm:t>
    </dgm:pt>
    <dgm:pt modelId="{FFB58190-E438-47AF-86F3-FAEC2813ACF1}">
      <dgm:prSet custT="1"/>
      <dgm:spPr>
        <a:gradFill rotWithShape="0">
          <a:gsLst>
            <a:gs pos="1000">
              <a:schemeClr val="tx1">
                <a:lumMod val="85000"/>
                <a:lumOff val="15000"/>
              </a:schemeClr>
            </a:gs>
            <a:gs pos="100000">
              <a:schemeClr val="accent2">
                <a:lumMod val="50000"/>
              </a:schemeClr>
            </a:gs>
          </a:gsLst>
          <a:lin ang="12600000" scaled="0"/>
        </a:gradFill>
        <a:ln>
          <a:noFill/>
        </a:ln>
      </dgm:spPr>
      <dgm:t>
        <a:bodyPr/>
        <a:lstStyle/>
        <a:p>
          <a:r>
            <a:rPr lang="en-US" sz="2000" dirty="0">
              <a:solidFill>
                <a:schemeClr val="bg1"/>
              </a:solidFill>
            </a:rPr>
            <a:t>Map. </a:t>
          </a:r>
          <a:br>
            <a:rPr lang="en-US" sz="1600" dirty="0">
              <a:solidFill>
                <a:schemeClr val="bg1"/>
              </a:solidFill>
            </a:rPr>
          </a:br>
          <a:r>
            <a:rPr lang="en-US" sz="1600" dirty="0">
              <a:solidFill>
                <a:schemeClr val="bg1"/>
              </a:solidFill>
            </a:rPr>
            <a:t>Lorem ipsum </a:t>
          </a:r>
          <a:r>
            <a:rPr lang="en-US" sz="1600" noProof="1">
              <a:solidFill>
                <a:schemeClr val="bg1"/>
              </a:solidFill>
            </a:rPr>
            <a:t>dolor sit amet, consectetur adipiscing elit. Etiam aliquet eu mi quis lacinia. Ut fermentum a magna ut eleifend. Integer convallis suscipit ante eu varius. </a:t>
          </a:r>
        </a:p>
      </dgm:t>
    </dgm:pt>
    <dgm:pt modelId="{A40BCF22-228C-4E6F-A028-7BBDE5C12E5A}" type="parTrans" cxnId="{8FB3CA80-DD34-4F68-B118-EAE12645570F}">
      <dgm:prSet/>
      <dgm:spPr/>
      <dgm:t>
        <a:bodyPr/>
        <a:lstStyle/>
        <a:p>
          <a:endParaRPr lang="en-US"/>
        </a:p>
      </dgm:t>
    </dgm:pt>
    <dgm:pt modelId="{547F8894-C324-4B84-95BE-A51E4FE0FA16}" type="sibTrans" cxnId="{8FB3CA80-DD34-4F68-B118-EAE12645570F}">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E11A269-561D-4BA1-BC45-87F6759FD368}">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Road.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4A66CBC3-2E89-46E5-B2EA-1705F05E6FDD}" type="parTrans" cxnId="{2E9E5A02-0CE8-4569-9B67-05EE24CE2438}">
      <dgm:prSet/>
      <dgm:spPr/>
      <dgm:t>
        <a:bodyPr/>
        <a:lstStyle/>
        <a:p>
          <a:endParaRPr lang="en-US"/>
        </a:p>
      </dgm:t>
    </dgm:pt>
    <dgm:pt modelId="{C9DED455-19B5-45BA-AEF1-572CA46E947B}" type="sibTrans" cxnId="{2E9E5A02-0CE8-4569-9B67-05EE24CE2438}">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C2A3EC29-44BC-4E51-92DE-E27BF9CD4489}">
      <dgm:prSet custT="1"/>
      <dgm:spPr>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gm:spPr>
      <dgm:t>
        <a:bodyPr spcFirstLastPara="0" vert="horz" wrap="square" lIns="256199" tIns="330200" rIns="256199" bIns="330200" numCol="1" spcCol="1270" anchor="t" anchorCtr="0"/>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Mountain.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Integer convallis suscipit ante eu varius.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gm:t>
    </dgm:pt>
    <dgm:pt modelId="{CE6B5045-A42D-4562-9588-2342D0E47934}" type="parTrans" cxnId="{B49FD08F-C9D7-4FC0-B446-ED9717719A00}">
      <dgm:prSet/>
      <dgm:spPr/>
      <dgm:t>
        <a:bodyPr/>
        <a:lstStyle/>
        <a:p>
          <a:endParaRPr lang="en-US"/>
        </a:p>
      </dgm:t>
    </dgm:pt>
    <dgm:pt modelId="{10254594-A53F-49FE-B0F2-BC233EE7109F}" type="sibTrans" cxnId="{B49FD08F-C9D7-4FC0-B446-ED9717719A00}">
      <dgm:prSet/>
      <dgm:spPr>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gm:spPr>
      <dgm:t>
        <a:bodyPr/>
        <a:lstStyle/>
        <a:p>
          <a:endParaRPr lang="en-US" dirty="0"/>
        </a:p>
      </dgm:t>
    </dgm:pt>
    <dgm:pt modelId="{ACE795D8-4182-4DF1-B098-DD0AD48044C8}" type="pres">
      <dgm:prSet presAssocID="{BB0ECF89-2783-4E78-A209-A16EF114A1AA}" presName="Name0" presStyleCnt="0">
        <dgm:presLayoutVars>
          <dgm:animLvl val="lvl"/>
          <dgm:resizeHandles val="exact"/>
        </dgm:presLayoutVars>
      </dgm:prSet>
      <dgm:spPr/>
    </dgm:pt>
    <dgm:pt modelId="{01457034-7B47-4E8B-B040-E0565D08290C}" type="pres">
      <dgm:prSet presAssocID="{FFB58190-E438-47AF-86F3-FAEC2813ACF1}" presName="compositeNode" presStyleCnt="0">
        <dgm:presLayoutVars>
          <dgm:bulletEnabled val="1"/>
        </dgm:presLayoutVars>
      </dgm:prSet>
      <dgm:spPr/>
    </dgm:pt>
    <dgm:pt modelId="{39A872F9-A5B8-4211-9FCD-79722E167124}" type="pres">
      <dgm:prSet presAssocID="{FFB58190-E438-47AF-86F3-FAEC2813ACF1}" presName="bgRect" presStyleLbl="bgAccFollowNode1" presStyleIdx="0" presStyleCnt="3"/>
      <dgm:spPr/>
    </dgm:pt>
    <dgm:pt modelId="{8157E768-0524-44F1-8F00-7DF53576D2D6}" type="pres">
      <dgm:prSet presAssocID="{547F8894-C324-4B84-95BE-A51E4FE0FA16}" presName="sibTransNodeCircle" presStyleLbl="alignNode1" presStyleIdx="0" presStyleCnt="6">
        <dgm:presLayoutVars>
          <dgm:chMax val="0"/>
          <dgm:bulletEnabled/>
        </dgm:presLayoutVars>
      </dgm:prSet>
      <dgm:spPr>
        <a:xfrm>
          <a:off x="990361" y="435133"/>
          <a:ext cx="1305401" cy="1305401"/>
        </a:xfrm>
        <a:prstGeom prst="rect">
          <a:avLst/>
        </a:prstGeom>
      </dgm:spPr>
    </dgm:pt>
    <dgm:pt modelId="{676D607A-85D2-4EAF-B264-A9D94B61A4FF}" type="pres">
      <dgm:prSet presAssocID="{FFB58190-E438-47AF-86F3-FAEC2813ACF1}" presName="bottomLine" presStyleLbl="alignNode1" presStyleIdx="1" presStyleCnt="6">
        <dgm:presLayoutVars/>
      </dgm:prSet>
      <dgm:spPr/>
    </dgm:pt>
    <dgm:pt modelId="{3DFCE59B-AEDE-4DE2-8B09-D05F047AB42F}" type="pres">
      <dgm:prSet presAssocID="{FFB58190-E438-47AF-86F3-FAEC2813ACF1}" presName="nodeText" presStyleLbl="bgAccFollowNode1" presStyleIdx="0" presStyleCnt="3">
        <dgm:presLayoutVars>
          <dgm:bulletEnabled val="1"/>
        </dgm:presLayoutVars>
      </dgm:prSet>
      <dgm:spPr/>
    </dgm:pt>
    <dgm:pt modelId="{AD65492C-54BB-4101-B1E0-86F57716A25E}" type="pres">
      <dgm:prSet presAssocID="{547F8894-C324-4B84-95BE-A51E4FE0FA16}" presName="sibTrans" presStyleCnt="0"/>
      <dgm:spPr/>
    </dgm:pt>
    <dgm:pt modelId="{9A0277E3-55B2-4FAA-BDD3-FFC27311B05B}" type="pres">
      <dgm:prSet presAssocID="{CE11A269-561D-4BA1-BC45-87F6759FD368}" presName="compositeNode" presStyleCnt="0">
        <dgm:presLayoutVars>
          <dgm:bulletEnabled val="1"/>
        </dgm:presLayoutVars>
      </dgm:prSet>
      <dgm:spPr/>
    </dgm:pt>
    <dgm:pt modelId="{AE95CEBE-1AD7-41D4-9CEE-5BA77CA8C01E}" type="pres">
      <dgm:prSet presAssocID="{CE11A269-561D-4BA1-BC45-87F6759FD368}" presName="bgRect" presStyleLbl="bgAccFollowNode1" presStyleIdx="1" presStyleCnt="3"/>
      <dgm:spPr>
        <a:xfrm>
          <a:off x="3614737" y="0"/>
          <a:ext cx="3286125" cy="4351338"/>
        </a:xfrm>
        <a:prstGeom prst="rect">
          <a:avLst/>
        </a:prstGeom>
      </dgm:spPr>
    </dgm:pt>
    <dgm:pt modelId="{AFA09309-0DCE-4477-82D3-AAF980A85A37}" type="pres">
      <dgm:prSet presAssocID="{C9DED455-19B5-45BA-AEF1-572CA46E947B}" presName="sibTransNodeCircle" presStyleLbl="alignNode1" presStyleIdx="2" presStyleCnt="6">
        <dgm:presLayoutVars>
          <dgm:chMax val="0"/>
          <dgm:bulletEnabled/>
        </dgm:presLayoutVars>
      </dgm:prSet>
      <dgm:spPr>
        <a:xfrm>
          <a:off x="4605099" y="435133"/>
          <a:ext cx="1305401" cy="1305401"/>
        </a:xfrm>
        <a:prstGeom prst="rect">
          <a:avLst/>
        </a:prstGeom>
      </dgm:spPr>
    </dgm:pt>
    <dgm:pt modelId="{70685E0F-5EC9-4D84-80D5-F2F78DC3CFFC}" type="pres">
      <dgm:prSet presAssocID="{CE11A269-561D-4BA1-BC45-87F6759FD368}" presName="bottomLine" presStyleLbl="alignNode1" presStyleIdx="3" presStyleCnt="6">
        <dgm:presLayoutVars/>
      </dgm:prSet>
      <dgm:spPr/>
    </dgm:pt>
    <dgm:pt modelId="{E8E0C55E-232A-41CA-87BA-45B86ABED6ED}" type="pres">
      <dgm:prSet presAssocID="{CE11A269-561D-4BA1-BC45-87F6759FD368}" presName="nodeText" presStyleLbl="bgAccFollowNode1" presStyleIdx="1" presStyleCnt="3">
        <dgm:presLayoutVars>
          <dgm:bulletEnabled val="1"/>
        </dgm:presLayoutVars>
      </dgm:prSet>
      <dgm:spPr/>
    </dgm:pt>
    <dgm:pt modelId="{556726A2-0416-41E0-99B4-BCA6885784BC}" type="pres">
      <dgm:prSet presAssocID="{C9DED455-19B5-45BA-AEF1-572CA46E947B}" presName="sibTrans" presStyleCnt="0"/>
      <dgm:spPr/>
    </dgm:pt>
    <dgm:pt modelId="{F4C4AEC7-6D64-4C71-ADC5-0F5CC45360C6}" type="pres">
      <dgm:prSet presAssocID="{C2A3EC29-44BC-4E51-92DE-E27BF9CD4489}" presName="compositeNode" presStyleCnt="0">
        <dgm:presLayoutVars>
          <dgm:bulletEnabled val="1"/>
        </dgm:presLayoutVars>
      </dgm:prSet>
      <dgm:spPr/>
    </dgm:pt>
    <dgm:pt modelId="{3AF3868F-681F-4EF9-8B83-F3B0F354A4C4}" type="pres">
      <dgm:prSet presAssocID="{C2A3EC29-44BC-4E51-92DE-E27BF9CD4489}" presName="bgRect" presStyleLbl="bgAccFollowNode1" presStyleIdx="2" presStyleCnt="3"/>
      <dgm:spPr>
        <a:xfrm>
          <a:off x="7229475" y="0"/>
          <a:ext cx="3286125" cy="4351338"/>
        </a:xfrm>
        <a:prstGeom prst="rect">
          <a:avLst/>
        </a:prstGeom>
      </dgm:spPr>
    </dgm:pt>
    <dgm:pt modelId="{9718E67E-2C8C-4093-AB5F-E3BEFAAEA31B}" type="pres">
      <dgm:prSet presAssocID="{10254594-A53F-49FE-B0F2-BC233EE7109F}" presName="sibTransNodeCircle" presStyleLbl="alignNode1" presStyleIdx="4" presStyleCnt="6">
        <dgm:presLayoutVars>
          <dgm:chMax val="0"/>
          <dgm:bulletEnabled/>
        </dgm:presLayoutVars>
      </dgm:prSet>
      <dgm:spPr>
        <a:xfrm>
          <a:off x="8219836" y="435133"/>
          <a:ext cx="1305401" cy="1305401"/>
        </a:xfrm>
        <a:prstGeom prst="rect">
          <a:avLst/>
        </a:prstGeom>
      </dgm:spPr>
    </dgm:pt>
    <dgm:pt modelId="{13CAC05E-7817-4F00-94BF-9DC0F20DF1D8}" type="pres">
      <dgm:prSet presAssocID="{C2A3EC29-44BC-4E51-92DE-E27BF9CD4489}" presName="bottomLine" presStyleLbl="alignNode1" presStyleIdx="5" presStyleCnt="6">
        <dgm:presLayoutVars/>
      </dgm:prSet>
      <dgm:spPr/>
    </dgm:pt>
    <dgm:pt modelId="{90A7E684-CAA3-435E-B654-85F1BA7D2B87}" type="pres">
      <dgm:prSet presAssocID="{C2A3EC29-44BC-4E51-92DE-E27BF9CD4489}" presName="nodeText" presStyleLbl="bgAccFollowNode1" presStyleIdx="2" presStyleCnt="3">
        <dgm:presLayoutVars>
          <dgm:bulletEnabled val="1"/>
        </dgm:presLayoutVars>
      </dgm:prSet>
      <dgm:spPr/>
    </dgm:pt>
  </dgm:ptLst>
  <dgm:cxnLst>
    <dgm:cxn modelId="{2E9E5A02-0CE8-4569-9B67-05EE24CE2438}" srcId="{BB0ECF89-2783-4E78-A209-A16EF114A1AA}" destId="{CE11A269-561D-4BA1-BC45-87F6759FD368}" srcOrd="1" destOrd="0" parTransId="{4A66CBC3-2E89-46E5-B2EA-1705F05E6FDD}" sibTransId="{C9DED455-19B5-45BA-AEF1-572CA46E947B}"/>
    <dgm:cxn modelId="{D2545B17-F0FC-41C0-8AE6-C63C564398B0}" type="presOf" srcId="{CE11A269-561D-4BA1-BC45-87F6759FD368}" destId="{AE95CEBE-1AD7-41D4-9CEE-5BA77CA8C01E}" srcOrd="0" destOrd="0" presId="urn:microsoft.com/office/officeart/2016/7/layout/LinProcess3"/>
    <dgm:cxn modelId="{36884E1A-39D3-4491-AFD6-BCBC6392A59E}" type="presOf" srcId="{CE11A269-561D-4BA1-BC45-87F6759FD368}" destId="{E8E0C55E-232A-41CA-87BA-45B86ABED6ED}" srcOrd="1" destOrd="0" presId="urn:microsoft.com/office/officeart/2016/7/layout/LinProcess3"/>
    <dgm:cxn modelId="{2229DB1B-DE4F-469E-8FA0-07BEC5B5F9D6}" type="presOf" srcId="{10254594-A53F-49FE-B0F2-BC233EE7109F}" destId="{9718E67E-2C8C-4093-AB5F-E3BEFAAEA31B}" srcOrd="0" destOrd="0" presId="urn:microsoft.com/office/officeart/2016/7/layout/LinProcess3"/>
    <dgm:cxn modelId="{0C140A6B-1B4A-4553-81FF-5591D9487696}" type="presOf" srcId="{C2A3EC29-44BC-4E51-92DE-E27BF9CD4489}" destId="{3AF3868F-681F-4EF9-8B83-F3B0F354A4C4}" srcOrd="0" destOrd="0" presId="urn:microsoft.com/office/officeart/2016/7/layout/LinProcess3"/>
    <dgm:cxn modelId="{025C3756-4F90-42F6-B826-13223FDABED0}" type="presOf" srcId="{547F8894-C324-4B84-95BE-A51E4FE0FA16}" destId="{8157E768-0524-44F1-8F00-7DF53576D2D6}" srcOrd="0" destOrd="0" presId="urn:microsoft.com/office/officeart/2016/7/layout/LinProcess3"/>
    <dgm:cxn modelId="{8FB3CA80-DD34-4F68-B118-EAE12645570F}" srcId="{BB0ECF89-2783-4E78-A209-A16EF114A1AA}" destId="{FFB58190-E438-47AF-86F3-FAEC2813ACF1}" srcOrd="0" destOrd="0" parTransId="{A40BCF22-228C-4E6F-A028-7BBDE5C12E5A}" sibTransId="{547F8894-C324-4B84-95BE-A51E4FE0FA16}"/>
    <dgm:cxn modelId="{B49FD08F-C9D7-4FC0-B446-ED9717719A00}" srcId="{BB0ECF89-2783-4E78-A209-A16EF114A1AA}" destId="{C2A3EC29-44BC-4E51-92DE-E27BF9CD4489}" srcOrd="2" destOrd="0" parTransId="{CE6B5045-A42D-4562-9588-2342D0E47934}" sibTransId="{10254594-A53F-49FE-B0F2-BC233EE7109F}"/>
    <dgm:cxn modelId="{469CA3A1-2EC0-458C-B828-8121A2D4750A}" type="presOf" srcId="{BB0ECF89-2783-4E78-A209-A16EF114A1AA}" destId="{ACE795D8-4182-4DF1-B098-DD0AD48044C8}" srcOrd="0" destOrd="0" presId="urn:microsoft.com/office/officeart/2016/7/layout/LinProcess3"/>
    <dgm:cxn modelId="{C8A4ECC3-0B95-497F-8D57-1124DFD9842C}" type="presOf" srcId="{C2A3EC29-44BC-4E51-92DE-E27BF9CD4489}" destId="{90A7E684-CAA3-435E-B654-85F1BA7D2B87}" srcOrd="1" destOrd="0" presId="urn:microsoft.com/office/officeart/2016/7/layout/LinProcess3"/>
    <dgm:cxn modelId="{13094BE1-4993-450F-9A18-CF0E62019EF7}" type="presOf" srcId="{FFB58190-E438-47AF-86F3-FAEC2813ACF1}" destId="{39A872F9-A5B8-4211-9FCD-79722E167124}" srcOrd="0" destOrd="0" presId="urn:microsoft.com/office/officeart/2016/7/layout/LinProcess3"/>
    <dgm:cxn modelId="{8A5C10EE-3A87-49FC-9945-C0118988EF8D}" type="presOf" srcId="{C9DED455-19B5-45BA-AEF1-572CA46E947B}" destId="{AFA09309-0DCE-4477-82D3-AAF980A85A37}" srcOrd="0" destOrd="0" presId="urn:microsoft.com/office/officeart/2016/7/layout/LinProcess3"/>
    <dgm:cxn modelId="{D24113F0-9FAB-4A26-B7AA-17C02606FE1D}" type="presOf" srcId="{FFB58190-E438-47AF-86F3-FAEC2813ACF1}" destId="{3DFCE59B-AEDE-4DE2-8B09-D05F047AB42F}" srcOrd="1" destOrd="0" presId="urn:microsoft.com/office/officeart/2016/7/layout/LinProcess3"/>
    <dgm:cxn modelId="{76481A27-79A5-48E5-BA29-16004448893C}" type="presParOf" srcId="{ACE795D8-4182-4DF1-B098-DD0AD48044C8}" destId="{01457034-7B47-4E8B-B040-E0565D08290C}" srcOrd="0" destOrd="0" presId="urn:microsoft.com/office/officeart/2016/7/layout/LinProcess3"/>
    <dgm:cxn modelId="{86BEA9C1-5DDA-42C2-937D-A7130110FF74}" type="presParOf" srcId="{01457034-7B47-4E8B-B040-E0565D08290C}" destId="{39A872F9-A5B8-4211-9FCD-79722E167124}" srcOrd="0" destOrd="0" presId="urn:microsoft.com/office/officeart/2016/7/layout/LinProcess3"/>
    <dgm:cxn modelId="{7DC5639C-5BDF-4F6D-A737-811AEFB16C12}" type="presParOf" srcId="{01457034-7B47-4E8B-B040-E0565D08290C}" destId="{8157E768-0524-44F1-8F00-7DF53576D2D6}" srcOrd="1" destOrd="0" presId="urn:microsoft.com/office/officeart/2016/7/layout/LinProcess3"/>
    <dgm:cxn modelId="{9BE7A881-53AA-46A4-B4D9-5952CA3DDD83}" type="presParOf" srcId="{01457034-7B47-4E8B-B040-E0565D08290C}" destId="{676D607A-85D2-4EAF-B264-A9D94B61A4FF}" srcOrd="2" destOrd="0" presId="urn:microsoft.com/office/officeart/2016/7/layout/LinProcess3"/>
    <dgm:cxn modelId="{3CDC6E8B-95DF-4144-9A43-8F1F01D9B5EA}" type="presParOf" srcId="{01457034-7B47-4E8B-B040-E0565D08290C}" destId="{3DFCE59B-AEDE-4DE2-8B09-D05F047AB42F}" srcOrd="3" destOrd="0" presId="urn:microsoft.com/office/officeart/2016/7/layout/LinProcess3"/>
    <dgm:cxn modelId="{050D0D46-967C-45EE-A82A-AD10E04485C1}" type="presParOf" srcId="{ACE795D8-4182-4DF1-B098-DD0AD48044C8}" destId="{AD65492C-54BB-4101-B1E0-86F57716A25E}" srcOrd="1" destOrd="0" presId="urn:microsoft.com/office/officeart/2016/7/layout/LinProcess3"/>
    <dgm:cxn modelId="{C5C3B0C4-18DC-4916-ABAF-6A287C00BAA9}" type="presParOf" srcId="{ACE795D8-4182-4DF1-B098-DD0AD48044C8}" destId="{9A0277E3-55B2-4FAA-BDD3-FFC27311B05B}" srcOrd="2" destOrd="0" presId="urn:microsoft.com/office/officeart/2016/7/layout/LinProcess3"/>
    <dgm:cxn modelId="{FA398688-6697-4B8B-A789-FF729FC50671}" type="presParOf" srcId="{9A0277E3-55B2-4FAA-BDD3-FFC27311B05B}" destId="{AE95CEBE-1AD7-41D4-9CEE-5BA77CA8C01E}" srcOrd="0" destOrd="0" presId="urn:microsoft.com/office/officeart/2016/7/layout/LinProcess3"/>
    <dgm:cxn modelId="{67EE8417-B6AF-43C7-AA8C-3B90AB6AE1FE}" type="presParOf" srcId="{9A0277E3-55B2-4FAA-BDD3-FFC27311B05B}" destId="{AFA09309-0DCE-4477-82D3-AAF980A85A37}" srcOrd="1" destOrd="0" presId="urn:microsoft.com/office/officeart/2016/7/layout/LinProcess3"/>
    <dgm:cxn modelId="{5CE89ECF-B3C2-499B-BBDE-19538F56547F}" type="presParOf" srcId="{9A0277E3-55B2-4FAA-BDD3-FFC27311B05B}" destId="{70685E0F-5EC9-4D84-80D5-F2F78DC3CFFC}" srcOrd="2" destOrd="0" presId="urn:microsoft.com/office/officeart/2016/7/layout/LinProcess3"/>
    <dgm:cxn modelId="{D77D220A-12C7-4499-9660-B4B666A87129}" type="presParOf" srcId="{9A0277E3-55B2-4FAA-BDD3-FFC27311B05B}" destId="{E8E0C55E-232A-41CA-87BA-45B86ABED6ED}" srcOrd="3" destOrd="0" presId="urn:microsoft.com/office/officeart/2016/7/layout/LinProcess3"/>
    <dgm:cxn modelId="{F3EEB326-7683-4D4B-BE0D-D7CC3EE67CB3}" type="presParOf" srcId="{ACE795D8-4182-4DF1-B098-DD0AD48044C8}" destId="{556726A2-0416-41E0-99B4-BCA6885784BC}" srcOrd="3" destOrd="0" presId="urn:microsoft.com/office/officeart/2016/7/layout/LinProcess3"/>
    <dgm:cxn modelId="{1694C3CA-CE7E-4D7A-B769-94D0C473B6D9}" type="presParOf" srcId="{ACE795D8-4182-4DF1-B098-DD0AD48044C8}" destId="{F4C4AEC7-6D64-4C71-ADC5-0F5CC45360C6}" srcOrd="4" destOrd="0" presId="urn:microsoft.com/office/officeart/2016/7/layout/LinProcess3"/>
    <dgm:cxn modelId="{01DA811B-E595-4B26-916D-A5B9420780B1}" type="presParOf" srcId="{F4C4AEC7-6D64-4C71-ADC5-0F5CC45360C6}" destId="{3AF3868F-681F-4EF9-8B83-F3B0F354A4C4}" srcOrd="0" destOrd="0" presId="urn:microsoft.com/office/officeart/2016/7/layout/LinProcess3"/>
    <dgm:cxn modelId="{65C50157-4E89-44E0-ADFE-2CDCD946EC0C}" type="presParOf" srcId="{F4C4AEC7-6D64-4C71-ADC5-0F5CC45360C6}" destId="{9718E67E-2C8C-4093-AB5F-E3BEFAAEA31B}" srcOrd="1" destOrd="0" presId="urn:microsoft.com/office/officeart/2016/7/layout/LinProcess3"/>
    <dgm:cxn modelId="{03312845-43B9-45C8-960A-3A8CADC652DB}" type="presParOf" srcId="{F4C4AEC7-6D64-4C71-ADC5-0F5CC45360C6}" destId="{13CAC05E-7817-4F00-94BF-9DC0F20DF1D8}" srcOrd="2" destOrd="0" presId="urn:microsoft.com/office/officeart/2016/7/layout/LinProcess3"/>
    <dgm:cxn modelId="{D7A81CCE-E542-4242-8542-3C297BE2D6C9}" type="presParOf" srcId="{F4C4AEC7-6D64-4C71-ADC5-0F5CC45360C6}" destId="{90A7E684-CAA3-435E-B654-85F1BA7D2B87}" srcOrd="3" destOrd="0" presId="urn:microsoft.com/office/officeart/2016/7/layout/Lin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98387-9DF3-4127-A7DE-FCE3F05A3470}">
      <dsp:nvSpPr>
        <dsp:cNvPr id="0" name=""/>
        <dsp:cNvSpPr/>
      </dsp:nvSpPr>
      <dsp:spPr>
        <a:xfrm>
          <a:off x="0" y="4675"/>
          <a:ext cx="6791323" cy="995920"/>
        </a:xfrm>
        <a:prstGeom prst="rect">
          <a:avLst/>
        </a:prstGeom>
        <a:gradFill rotWithShape="0">
          <a:gsLst>
            <a:gs pos="0">
              <a:schemeClr val="tx1">
                <a:lumMod val="75000"/>
                <a:lumOff val="25000"/>
              </a:schemeClr>
            </a:gs>
            <a:gs pos="15929">
              <a:schemeClr val="tx1">
                <a:lumMod val="85000"/>
                <a:lumOff val="15000"/>
              </a:schemeClr>
            </a:gs>
            <a:gs pos="97000">
              <a:schemeClr val="tx1">
                <a:lumMod val="85000"/>
                <a:lumOff val="15000"/>
              </a:schemeClr>
            </a:gs>
            <a:gs pos="100000">
              <a:schemeClr val="accent2">
                <a:lumMod val="75000"/>
              </a:schemeClr>
            </a:gs>
          </a:gsLst>
          <a:lin ang="10800000" scaled="0"/>
        </a:gradFill>
        <a:ln>
          <a:noFill/>
        </a:ln>
        <a:effectLst/>
      </dsp:spPr>
      <dsp:style>
        <a:lnRef idx="0">
          <a:scrgbClr r="0" g="0" b="0"/>
        </a:lnRef>
        <a:fillRef idx="1">
          <a:scrgbClr r="0" g="0" b="0"/>
        </a:fillRef>
        <a:effectRef idx="0">
          <a:scrgbClr r="0" g="0" b="0"/>
        </a:effectRef>
        <a:fontRef idx="minor"/>
      </dsp:style>
    </dsp:sp>
    <dsp:sp modelId="{B52E1101-E263-4511-8D8F-5A215C912C41}">
      <dsp:nvSpPr>
        <dsp:cNvPr id="0" name=""/>
        <dsp:cNvSpPr/>
      </dsp:nvSpPr>
      <dsp:spPr>
        <a:xfrm>
          <a:off x="301265" y="228757"/>
          <a:ext cx="547756" cy="547756"/>
        </a:xfrm>
        <a:prstGeom prst="rect">
          <a:avLst/>
        </a:prstGeom>
        <a:blipFill>
          <a:blip xmlns:r="http://schemas.openxmlformats.org/officeDocument/2006/relationships" r:embed="rId1" cstate="screen">
            <a:extLst>
              <a:ext uri="{28A0092B-C50C-407E-A947-70E740481C1C}">
                <a14:useLocalDpi xmlns:a14="http://schemas.microsoft.com/office/drawing/2010/main"/>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13ED77-1650-49A8-987A-A13C2A50CEA5}">
      <dsp:nvSpPr>
        <dsp:cNvPr id="0" name=""/>
        <dsp:cNvSpPr/>
      </dsp:nvSpPr>
      <dsp:spPr>
        <a:xfrm>
          <a:off x="1150288" y="4675"/>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Lesson 1</a:t>
          </a:r>
        </a:p>
      </dsp:txBody>
      <dsp:txXfrm>
        <a:off x="1150288" y="4675"/>
        <a:ext cx="5641034" cy="995920"/>
      </dsp:txXfrm>
    </dsp:sp>
    <dsp:sp modelId="{FA3369E0-5B38-4FDD-A9F5-22B9810A03F7}">
      <dsp:nvSpPr>
        <dsp:cNvPr id="0" name=""/>
        <dsp:cNvSpPr/>
      </dsp:nvSpPr>
      <dsp:spPr>
        <a:xfrm>
          <a:off x="0" y="1249576"/>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FADE9C4E-BFE3-4374-BE2C-676ED238ACF2}">
      <dsp:nvSpPr>
        <dsp:cNvPr id="0" name=""/>
        <dsp:cNvSpPr/>
      </dsp:nvSpPr>
      <dsp:spPr>
        <a:xfrm>
          <a:off x="301265" y="1473658"/>
          <a:ext cx="547756" cy="547756"/>
        </a:xfrm>
        <a:prstGeom prst="rect">
          <a:avLst/>
        </a:prstGeom>
        <a:blipFill>
          <a:blip xmlns:r="http://schemas.openxmlformats.org/officeDocument/2006/relationships"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C018808-9CEA-4C61-8875-3E922AA167D7}">
      <dsp:nvSpPr>
        <dsp:cNvPr id="0" name=""/>
        <dsp:cNvSpPr/>
      </dsp:nvSpPr>
      <dsp:spPr>
        <a:xfrm>
          <a:off x="1150288" y="1249576"/>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Lesson 2</a:t>
          </a:r>
        </a:p>
      </dsp:txBody>
      <dsp:txXfrm>
        <a:off x="1150288" y="1249576"/>
        <a:ext cx="5641034" cy="995920"/>
      </dsp:txXfrm>
    </dsp:sp>
    <dsp:sp modelId="{DB8ABDAA-976A-4A84-A3C3-277080E19DCA}">
      <dsp:nvSpPr>
        <dsp:cNvPr id="0" name=""/>
        <dsp:cNvSpPr/>
      </dsp:nvSpPr>
      <dsp:spPr>
        <a:xfrm>
          <a:off x="0" y="24944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D335376E-740A-4A47-BC5B-3381DE731CE0}">
      <dsp:nvSpPr>
        <dsp:cNvPr id="0" name=""/>
        <dsp:cNvSpPr/>
      </dsp:nvSpPr>
      <dsp:spPr>
        <a:xfrm>
          <a:off x="301265" y="2718559"/>
          <a:ext cx="547756" cy="547756"/>
        </a:xfrm>
        <a:prstGeom prst="rect">
          <a:avLst/>
        </a:prstGeom>
        <a:blipFill>
          <a:blip xmlns:r="http://schemas.openxmlformats.org/officeDocument/2006/relationships"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09F791-340A-4625-9294-3E680D66DB63}">
      <dsp:nvSpPr>
        <dsp:cNvPr id="0" name=""/>
        <dsp:cNvSpPr/>
      </dsp:nvSpPr>
      <dsp:spPr>
        <a:xfrm>
          <a:off x="1150288" y="24944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Lesson 3</a:t>
          </a:r>
        </a:p>
      </dsp:txBody>
      <dsp:txXfrm>
        <a:off x="1150288" y="2494477"/>
        <a:ext cx="5641034" cy="995920"/>
      </dsp:txXfrm>
    </dsp:sp>
    <dsp:sp modelId="{C2FCE80A-DCA0-4D7F-8F72-19CB2337E588}">
      <dsp:nvSpPr>
        <dsp:cNvPr id="0" name=""/>
        <dsp:cNvSpPr/>
      </dsp:nvSpPr>
      <dsp:spPr>
        <a:xfrm>
          <a:off x="0" y="3739377"/>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1B0B9210-632F-4BB5-B140-1FA20D3CF123}">
      <dsp:nvSpPr>
        <dsp:cNvPr id="0" name=""/>
        <dsp:cNvSpPr/>
      </dsp:nvSpPr>
      <dsp:spPr>
        <a:xfrm>
          <a:off x="301265" y="3963460"/>
          <a:ext cx="547756" cy="547756"/>
        </a:xfrm>
        <a:prstGeom prst="rect">
          <a:avLst/>
        </a:prstGeom>
        <a:blipFill>
          <a:blip xmlns:r="http://schemas.openxmlformats.org/officeDocument/2006/relationships"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BA7321-E2AC-48FD-B351-CE3C9A4CE924}">
      <dsp:nvSpPr>
        <dsp:cNvPr id="0" name=""/>
        <dsp:cNvSpPr/>
      </dsp:nvSpPr>
      <dsp:spPr>
        <a:xfrm>
          <a:off x="1150288" y="3739377"/>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Lesson 4</a:t>
          </a:r>
        </a:p>
      </dsp:txBody>
      <dsp:txXfrm>
        <a:off x="1150288" y="3739377"/>
        <a:ext cx="5641034" cy="995920"/>
      </dsp:txXfrm>
    </dsp:sp>
    <dsp:sp modelId="{343A76ED-9DD6-4B0A-830E-16ED952B3D06}">
      <dsp:nvSpPr>
        <dsp:cNvPr id="0" name=""/>
        <dsp:cNvSpPr/>
      </dsp:nvSpPr>
      <dsp:spPr>
        <a:xfrm>
          <a:off x="0" y="4984278"/>
          <a:ext cx="6791323" cy="995920"/>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a:noFill/>
        </a:ln>
        <a:effectLst/>
      </dsp:spPr>
      <dsp:style>
        <a:lnRef idx="0">
          <a:scrgbClr r="0" g="0" b="0"/>
        </a:lnRef>
        <a:fillRef idx="1">
          <a:scrgbClr r="0" g="0" b="0"/>
        </a:fillRef>
        <a:effectRef idx="0">
          <a:scrgbClr r="0" g="0" b="0"/>
        </a:effectRef>
        <a:fontRef idx="minor"/>
      </dsp:style>
    </dsp:sp>
    <dsp:sp modelId="{C21BED67-1F13-4312-815B-B5C34DAA27F9}">
      <dsp:nvSpPr>
        <dsp:cNvPr id="0" name=""/>
        <dsp:cNvSpPr/>
      </dsp:nvSpPr>
      <dsp:spPr>
        <a:xfrm>
          <a:off x="301265" y="5208360"/>
          <a:ext cx="547756" cy="547756"/>
        </a:xfrm>
        <a:prstGeom prst="rect">
          <a:avLst/>
        </a:prstGeom>
        <a:blipFill>
          <a:blip xmlns:r="http://schemas.openxmlformats.org/officeDocument/2006/relationships" r:embed="rId9" cstate="screen">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60EF14-C09B-4543-88B7-7F45704CBA36}">
      <dsp:nvSpPr>
        <dsp:cNvPr id="0" name=""/>
        <dsp:cNvSpPr/>
      </dsp:nvSpPr>
      <dsp:spPr>
        <a:xfrm>
          <a:off x="1150288" y="4984278"/>
          <a:ext cx="5641034" cy="995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5402" tIns="105402" rIns="105402" bIns="105402" numCol="1" spcCol="1270" anchor="ctr" anchorCtr="0">
          <a:noAutofit/>
        </a:bodyPr>
        <a:lstStyle/>
        <a:p>
          <a:pPr marL="0" lvl="0" indent="0" algn="l" defTabSz="844550">
            <a:lnSpc>
              <a:spcPct val="90000"/>
            </a:lnSpc>
            <a:spcBef>
              <a:spcPct val="0"/>
            </a:spcBef>
            <a:spcAft>
              <a:spcPct val="35000"/>
            </a:spcAft>
            <a:buNone/>
          </a:pPr>
          <a:r>
            <a:rPr lang="en-US" sz="1900" kern="1200" dirty="0">
              <a:solidFill>
                <a:schemeClr val="bg1"/>
              </a:solidFill>
            </a:rPr>
            <a:t>Lesson 5</a:t>
          </a:r>
        </a:p>
      </dsp:txBody>
      <dsp:txXfrm>
        <a:off x="1150288" y="4984278"/>
        <a:ext cx="5641034" cy="9959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174219-EC9E-4267-A04D-B18EE847387A}">
      <dsp:nvSpPr>
        <dsp:cNvPr id="0" name=""/>
        <dsp:cNvSpPr/>
      </dsp:nvSpPr>
      <dsp:spPr>
        <a:xfrm>
          <a:off x="0" y="1559187"/>
          <a:ext cx="6156323" cy="2866500"/>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7799" tIns="1353820" rIns="477799" bIns="199136" numCol="1" spcCol="1270" anchor="t" anchorCtr="0">
          <a:noAutofit/>
        </a:bodyPr>
        <a:lstStyle/>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First skill</a:t>
          </a:r>
          <a:endParaRPr lang="en-US" sz="2800" kern="1200" dirty="0">
            <a:solidFill>
              <a:schemeClr val="bg1"/>
            </a:solidFill>
          </a:endParaRP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Second skill</a:t>
          </a:r>
          <a:endParaRPr lang="en-US" sz="2800" kern="1200" dirty="0">
            <a:solidFill>
              <a:schemeClr val="bg1"/>
            </a:solidFill>
          </a:endParaRPr>
        </a:p>
        <a:p>
          <a:pPr marL="285750" lvl="1" indent="-285750" algn="l" defTabSz="1244600">
            <a:lnSpc>
              <a:spcPct val="90000"/>
            </a:lnSpc>
            <a:spcBef>
              <a:spcPct val="0"/>
            </a:spcBef>
            <a:spcAft>
              <a:spcPct val="15000"/>
            </a:spcAft>
            <a:buClr>
              <a:schemeClr val="accent2"/>
            </a:buClr>
            <a:buFont typeface="Wingdings" panose="05000000000000000000" pitchFamily="2" charset="2"/>
            <a:buChar char="§"/>
          </a:pPr>
          <a:r>
            <a:rPr lang="en-ZA" sz="2800" kern="1200" dirty="0">
              <a:solidFill>
                <a:schemeClr val="bg1"/>
              </a:solidFill>
            </a:rPr>
            <a:t>Third skill</a:t>
          </a:r>
          <a:endParaRPr lang="en-US" sz="2800" kern="1200" dirty="0">
            <a:solidFill>
              <a:schemeClr val="bg1"/>
            </a:solidFill>
          </a:endParaRPr>
        </a:p>
      </dsp:txBody>
      <dsp:txXfrm>
        <a:off x="0" y="1559187"/>
        <a:ext cx="6156323" cy="2866500"/>
      </dsp:txXfrm>
    </dsp:sp>
    <dsp:sp modelId="{8EFCDC49-2431-44A7-9E88-01190BAF5B19}">
      <dsp:nvSpPr>
        <dsp:cNvPr id="0" name=""/>
        <dsp:cNvSpPr/>
      </dsp:nvSpPr>
      <dsp:spPr>
        <a:xfrm>
          <a:off x="307816" y="1876173"/>
          <a:ext cx="4309426" cy="642414"/>
        </a:xfrm>
        <a:prstGeom prst="rect">
          <a:avLst/>
        </a:prstGeom>
        <a:solidFill>
          <a:schemeClr val="accent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2886" tIns="0" rIns="162886" bIns="0" numCol="1" spcCol="1270" anchor="ctr" anchorCtr="0">
          <a:noAutofit/>
        </a:bodyPr>
        <a:lstStyle/>
        <a:p>
          <a:pPr marL="0" lvl="0" indent="0" algn="l" defTabSz="1244600">
            <a:lnSpc>
              <a:spcPct val="90000"/>
            </a:lnSpc>
            <a:spcBef>
              <a:spcPct val="0"/>
            </a:spcBef>
            <a:spcAft>
              <a:spcPct val="35000"/>
            </a:spcAft>
            <a:buNone/>
          </a:pPr>
          <a:r>
            <a:rPr lang="en-ZA" sz="2800" kern="1200" dirty="0">
              <a:solidFill>
                <a:schemeClr val="tx1"/>
              </a:solidFill>
            </a:rPr>
            <a:t>We will cover these skills</a:t>
          </a:r>
          <a:endParaRPr lang="en-US" sz="2800" kern="1200" dirty="0">
            <a:solidFill>
              <a:schemeClr val="tx1"/>
            </a:solidFill>
          </a:endParaRPr>
        </a:p>
      </dsp:txBody>
      <dsp:txXfrm>
        <a:off x="307816" y="1876173"/>
        <a:ext cx="4309426" cy="6424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A872F9-A5B8-4211-9FCD-79722E167124}">
      <dsp:nvSpPr>
        <dsp:cNvPr id="0" name=""/>
        <dsp:cNvSpPr/>
      </dsp:nvSpPr>
      <dsp:spPr>
        <a:xfrm>
          <a:off x="0" y="0"/>
          <a:ext cx="3286125" cy="4351338"/>
        </a:xfrm>
        <a:prstGeom prst="rect">
          <a:avLst/>
        </a:prstGeom>
        <a:gradFill rotWithShape="0">
          <a:gsLst>
            <a:gs pos="1000">
              <a:schemeClr val="tx1">
                <a:lumMod val="85000"/>
                <a:lumOff val="15000"/>
              </a:schemeClr>
            </a:gs>
            <a:gs pos="100000">
              <a:schemeClr val="accent2">
                <a:lumMod val="50000"/>
              </a:scheme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889000">
            <a:lnSpc>
              <a:spcPct val="90000"/>
            </a:lnSpc>
            <a:spcBef>
              <a:spcPct val="0"/>
            </a:spcBef>
            <a:spcAft>
              <a:spcPct val="35000"/>
            </a:spcAft>
            <a:buNone/>
          </a:pPr>
          <a:r>
            <a:rPr lang="en-US" sz="2000" kern="1200" dirty="0">
              <a:solidFill>
                <a:schemeClr val="bg1"/>
              </a:solidFill>
            </a:rPr>
            <a:t>Map. </a:t>
          </a:r>
          <a:br>
            <a:rPr lang="en-US" sz="1600" kern="1200" dirty="0">
              <a:solidFill>
                <a:schemeClr val="bg1"/>
              </a:solidFill>
            </a:rPr>
          </a:br>
          <a:r>
            <a:rPr lang="en-US" sz="1600" kern="1200" dirty="0">
              <a:solidFill>
                <a:schemeClr val="bg1"/>
              </a:solidFill>
            </a:rPr>
            <a:t>Lorem ipsum </a:t>
          </a:r>
          <a:r>
            <a:rPr lang="en-US" sz="1600" kern="1200" noProof="1">
              <a:solidFill>
                <a:schemeClr val="bg1"/>
              </a:solidFill>
            </a:rPr>
            <a:t>dolor sit amet, consectetur adipiscing elit. Etiam aliquet eu mi quis lacinia. Ut fermentum a magna ut eleifend. Integer convallis suscipit ante eu varius. </a:t>
          </a:r>
        </a:p>
      </dsp:txBody>
      <dsp:txXfrm>
        <a:off x="0" y="1653508"/>
        <a:ext cx="3286125" cy="2610802"/>
      </dsp:txXfrm>
    </dsp:sp>
    <dsp:sp modelId="{8157E768-0524-44F1-8F00-7DF53576D2D6}">
      <dsp:nvSpPr>
        <dsp:cNvPr id="0" name=""/>
        <dsp:cNvSpPr/>
      </dsp:nvSpPr>
      <dsp:spPr>
        <a:xfrm>
          <a:off x="990361"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990361" y="435133"/>
        <a:ext cx="1305401" cy="1305401"/>
      </dsp:txXfrm>
    </dsp:sp>
    <dsp:sp modelId="{676D607A-85D2-4EAF-B264-A9D94B61A4FF}">
      <dsp:nvSpPr>
        <dsp:cNvPr id="0" name=""/>
        <dsp:cNvSpPr/>
      </dsp:nvSpPr>
      <dsp:spPr>
        <a:xfrm>
          <a:off x="0" y="4351266"/>
          <a:ext cx="3286125" cy="72"/>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95CEBE-1AD7-41D4-9CEE-5BA77CA8C01E}">
      <dsp:nvSpPr>
        <dsp:cNvPr id="0" name=""/>
        <dsp:cNvSpPr/>
      </dsp:nvSpPr>
      <dsp:spPr>
        <a:xfrm>
          <a:off x="3614737"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Road.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3614737" y="1653508"/>
        <a:ext cx="3286125" cy="2610802"/>
      </dsp:txXfrm>
    </dsp:sp>
    <dsp:sp modelId="{AFA09309-0DCE-4477-82D3-AAF980A85A37}">
      <dsp:nvSpPr>
        <dsp:cNvPr id="0" name=""/>
        <dsp:cNvSpPr/>
      </dsp:nvSpPr>
      <dsp:spPr>
        <a:xfrm>
          <a:off x="4605099"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4605099" y="435133"/>
        <a:ext cx="1305401" cy="1305401"/>
      </dsp:txXfrm>
    </dsp:sp>
    <dsp:sp modelId="{70685E0F-5EC9-4D84-80D5-F2F78DC3CFFC}">
      <dsp:nvSpPr>
        <dsp:cNvPr id="0" name=""/>
        <dsp:cNvSpPr/>
      </dsp:nvSpPr>
      <dsp:spPr>
        <a:xfrm>
          <a:off x="3614737" y="4351266"/>
          <a:ext cx="3286125" cy="72"/>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F3868F-681F-4EF9-8B83-F3B0F354A4C4}">
      <dsp:nvSpPr>
        <dsp:cNvPr id="0" name=""/>
        <dsp:cNvSpPr/>
      </dsp:nvSpPr>
      <dsp:spPr>
        <a:xfrm>
          <a:off x="7229475" y="0"/>
          <a:ext cx="3286125" cy="4351338"/>
        </a:xfrm>
        <a:prstGeom prst="rect">
          <a:avLst/>
        </a:prstGeom>
        <a:gradFill rotWithShape="0">
          <a:gsLst>
            <a:gs pos="1000">
              <a:srgbClr val="000000">
                <a:lumMod val="85000"/>
                <a:lumOff val="15000"/>
              </a:srgbClr>
            </a:gs>
            <a:gs pos="100000">
              <a:srgbClr val="17B2D1">
                <a:lumMod val="50000"/>
              </a:srgbClr>
            </a:gs>
          </a:gsLst>
          <a:lin ang="12600000" scaled="0"/>
        </a:gra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199" tIns="330200" rIns="256199" bIns="330200" numCol="1" spcCol="1270" anchor="t" anchorCtr="0">
          <a:noAutofit/>
        </a:bodyPr>
        <a:lstStyle/>
        <a:p>
          <a:pPr marL="0" lvl="0" indent="0" algn="l" defTabSz="711200">
            <a:lnSpc>
              <a:spcPct val="90000"/>
            </a:lnSpc>
            <a:spcBef>
              <a:spcPct val="0"/>
            </a:spcBef>
            <a:spcAft>
              <a:spcPct val="35000"/>
            </a:spcAft>
            <a:buNone/>
          </a:pPr>
          <a:r>
            <a:rPr lang="en-US" sz="2000" kern="1200" dirty="0">
              <a:solidFill>
                <a:srgbClr val="FFFFFF"/>
              </a:solidFill>
              <a:latin typeface="Calibri"/>
              <a:ea typeface="+mn-ea"/>
              <a:cs typeface="+mn-cs"/>
            </a:rPr>
            <a:t>Mountain. </a:t>
          </a:r>
          <a:br>
            <a:rPr lang="en-US" sz="1600" kern="1200" dirty="0">
              <a:solidFill>
                <a:srgbClr val="FFFFFF"/>
              </a:solidFill>
              <a:latin typeface="Calibri"/>
              <a:ea typeface="+mn-ea"/>
              <a:cs typeface="+mn-cs"/>
            </a:rPr>
          </a:br>
          <a:r>
            <a:rPr lang="en-US" sz="1600" kern="1200" dirty="0">
              <a:solidFill>
                <a:srgbClr val="FFFFFF"/>
              </a:solidFill>
              <a:latin typeface="Calibri"/>
              <a:ea typeface="+mn-ea"/>
              <a:cs typeface="+mn-cs"/>
            </a:rPr>
            <a:t>Lorem ipsum </a:t>
          </a:r>
          <a:r>
            <a:rPr lang="en-US" sz="1600" kern="1200" noProof="1">
              <a:solidFill>
                <a:srgbClr val="FFFFFF"/>
              </a:solidFill>
              <a:latin typeface="Calibri"/>
              <a:ea typeface="+mn-ea"/>
              <a:cs typeface="+mn-cs"/>
            </a:rPr>
            <a:t>dolor sit amet, consectetur adipiscing elit. Etiam aliquet eu mi quis lacinia. Integer convallis suscipit ante eu varius. </a:t>
          </a:r>
        </a:p>
        <a:p>
          <a:pPr marL="0" lvl="0" indent="0" algn="l" defTabSz="711200">
            <a:lnSpc>
              <a:spcPct val="90000"/>
            </a:lnSpc>
            <a:spcBef>
              <a:spcPct val="0"/>
            </a:spcBef>
            <a:spcAft>
              <a:spcPct val="35000"/>
            </a:spcAft>
            <a:buNone/>
          </a:pPr>
          <a:endParaRPr lang="en-US" sz="1600" kern="1200" dirty="0">
            <a:solidFill>
              <a:srgbClr val="FFFFFF"/>
            </a:solidFill>
            <a:latin typeface="Calibri"/>
            <a:ea typeface="+mn-ea"/>
            <a:cs typeface="+mn-cs"/>
          </a:endParaRPr>
        </a:p>
      </dsp:txBody>
      <dsp:txXfrm>
        <a:off x="7229475" y="1653508"/>
        <a:ext cx="3286125" cy="2610802"/>
      </dsp:txXfrm>
    </dsp:sp>
    <dsp:sp modelId="{9718E67E-2C8C-4093-AB5F-E3BEFAAEA31B}">
      <dsp:nvSpPr>
        <dsp:cNvPr id="0" name=""/>
        <dsp:cNvSpPr/>
      </dsp:nvSpPr>
      <dsp:spPr>
        <a:xfrm>
          <a:off x="8219836" y="435133"/>
          <a:ext cx="1305401" cy="1305401"/>
        </a:xfrm>
        <a:prstGeom prst="rect">
          <a:avLst/>
        </a:prstGeom>
        <a:gradFill rotWithShape="0">
          <a:gsLst>
            <a:gs pos="0">
              <a:srgbClr val="000000">
                <a:lumMod val="75000"/>
                <a:lumOff val="25000"/>
              </a:srgbClr>
            </a:gs>
            <a:gs pos="15929">
              <a:srgbClr val="000000">
                <a:lumMod val="85000"/>
                <a:lumOff val="15000"/>
              </a:srgbClr>
            </a:gs>
            <a:gs pos="97000">
              <a:srgbClr val="000000">
                <a:lumMod val="85000"/>
                <a:lumOff val="15000"/>
              </a:srgbClr>
            </a:gs>
            <a:gs pos="100000">
              <a:srgbClr val="17B2D1">
                <a:lumMod val="75000"/>
              </a:srgbClr>
            </a:gs>
          </a:gsLst>
          <a:lin ang="10800000" scaled="0"/>
        </a:gra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774" tIns="12700" rIns="101774" bIns="12700" numCol="1" spcCol="1270" anchor="ctr" anchorCtr="0">
          <a:noAutofit/>
        </a:bodyPr>
        <a:lstStyle/>
        <a:p>
          <a:pPr marL="0" lvl="0" indent="0" algn="ctr" defTabSz="2133600">
            <a:lnSpc>
              <a:spcPct val="90000"/>
            </a:lnSpc>
            <a:spcBef>
              <a:spcPct val="0"/>
            </a:spcBef>
            <a:spcAft>
              <a:spcPct val="35000"/>
            </a:spcAft>
            <a:buNone/>
          </a:pPr>
          <a:endParaRPr lang="en-US" sz="4800" kern="1200" dirty="0"/>
        </a:p>
      </dsp:txBody>
      <dsp:txXfrm>
        <a:off x="8219836" y="435133"/>
        <a:ext cx="1305401" cy="1305401"/>
      </dsp:txXfrm>
    </dsp:sp>
    <dsp:sp modelId="{13CAC05E-7817-4F00-94BF-9DC0F20DF1D8}">
      <dsp:nvSpPr>
        <dsp:cNvPr id="0" name=""/>
        <dsp:cNvSpPr/>
      </dsp:nvSpPr>
      <dsp:spPr>
        <a:xfrm>
          <a:off x="7229475" y="4351266"/>
          <a:ext cx="3286125" cy="72"/>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6/7/layout/LinProcess3">
  <dgm:title val="Basic Linear Process"/>
  <dgm:desc val=""/>
  <dgm:catLst>
    <dgm:cat type="list" pri="500"/>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98B7E-6604-4F74-86DB-B30627D56244}" type="datetimeFigureOut">
              <a:rPr lang="en-US" smtClean="0"/>
              <a:t>2021-03-05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F28A1F-3E69-47E5-AE93-E7F2155A242D}" type="slidenum">
              <a:rPr lang="en-US" smtClean="0"/>
              <a:t>‹#›</a:t>
            </a:fld>
            <a:endParaRPr lang="en-US" dirty="0"/>
          </a:p>
        </p:txBody>
      </p:sp>
    </p:spTree>
    <p:extLst>
      <p:ext uri="{BB962C8B-B14F-4D97-AF65-F5344CB8AC3E}">
        <p14:creationId xmlns:p14="http://schemas.microsoft.com/office/powerpoint/2010/main" val="2075933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2653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AB651-5612-4E6A-9B35-A555D082EC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1389A2-D77B-40CA-AD1E-0178AEFAD15A}"/>
              </a:ext>
            </a:extLst>
          </p:cNvPr>
          <p:cNvSpPr>
            <a:spLocks noGrp="1"/>
          </p:cNvSpPr>
          <p:nvPr>
            <p:ph sz="half" idx="1"/>
          </p:nvPr>
        </p:nvSpPr>
        <p:spPr>
          <a:xfrm>
            <a:off x="838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1DCA993-CBEA-48C5-BD35-50ABDFF64065}"/>
              </a:ext>
            </a:extLst>
          </p:cNvPr>
          <p:cNvSpPr>
            <a:spLocks noGrp="1"/>
          </p:cNvSpPr>
          <p:nvPr>
            <p:ph sz="half" idx="2"/>
          </p:nvPr>
        </p:nvSpPr>
        <p:spPr>
          <a:xfrm>
            <a:off x="6172200" y="1825625"/>
            <a:ext cx="5181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B88ED8E0-95EC-469F-9B7E-562FBDFDE6C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646344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6F88-2A37-410D-A685-E455AF3D07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764B46-B015-44F7-8DC0-AFB8D275E4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3C8232-2077-497A-9142-B787E2B03A73}"/>
              </a:ext>
            </a:extLst>
          </p:cNvPr>
          <p:cNvSpPr>
            <a:spLocks noGrp="1"/>
          </p:cNvSpPr>
          <p:nvPr>
            <p:ph sz="half" idx="2"/>
          </p:nvPr>
        </p:nvSpPr>
        <p:spPr>
          <a:xfrm>
            <a:off x="839788" y="2505075"/>
            <a:ext cx="5157787"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AF6077C-D913-4FD0-B6E0-6D70BEFD40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905DBB-3AA9-4435-AC97-732293FDE7EF}"/>
              </a:ext>
            </a:extLst>
          </p:cNvPr>
          <p:cNvSpPr>
            <a:spLocks noGrp="1"/>
          </p:cNvSpPr>
          <p:nvPr>
            <p:ph sz="quarter" idx="4"/>
          </p:nvPr>
        </p:nvSpPr>
        <p:spPr>
          <a:xfrm>
            <a:off x="6172200" y="2505075"/>
            <a:ext cx="5183188"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1954C901-FCAF-4DFB-A621-6A969641CA73}"/>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2921455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F2623-2255-4BBA-9577-B3A3FD2AE8E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5259F0F0-5E7C-4FC9-8E90-6ADCD7A714B6}"/>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105532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9D3FFB-BE14-4D90-A515-10EDD1BEE6F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27673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51E51-BE82-4B1B-9CB6-89C26464DB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CCBF8C-3CF7-47E6-9AB0-15584178B44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07DA3C-0298-45CF-AFC3-41031C07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7C4FF87-D01E-416B-9EF8-E107C4EDDC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98533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98B13-3B32-4354-B2B5-3165F2F6E65F}"/>
              </a:ext>
            </a:extLst>
          </p:cNvPr>
          <p:cNvSpPr>
            <a:spLocks noGrp="1"/>
          </p:cNvSpPr>
          <p:nvPr>
            <p:ph type="title"/>
          </p:nvPr>
        </p:nvSpPr>
        <p:spPr>
          <a:xfrm>
            <a:off x="7873611" y="1676409"/>
            <a:ext cx="3923999" cy="2436592"/>
          </a:xfrm>
        </p:spPr>
        <p:txBody>
          <a:bodyPr lIns="0" tIns="0" rIns="0" bIns="0" anchor="b">
            <a:noAutofit/>
          </a:bodyPr>
          <a:lstStyle>
            <a:lvl1pPr>
              <a:lnSpc>
                <a:spcPct val="70000"/>
              </a:lnSpc>
              <a:defRPr sz="7200" spc="-3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16BB88CF-DF4F-4857-8602-72BCF5DDCDA1}"/>
              </a:ext>
            </a:extLst>
          </p:cNvPr>
          <p:cNvSpPr>
            <a:spLocks noGrp="1"/>
          </p:cNvSpPr>
          <p:nvPr>
            <p:ph type="body" sz="half" idx="2" hasCustomPrompt="1"/>
          </p:nvPr>
        </p:nvSpPr>
        <p:spPr>
          <a:xfrm>
            <a:off x="7873612" y="4611901"/>
            <a:ext cx="3924000" cy="684000"/>
          </a:xfrm>
        </p:spPr>
        <p:txBody>
          <a:bodyPr lIns="0" tIns="0" rIns="0" bIns="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2" name="Straight Connector 11">
            <a:extLst>
              <a:ext uri="{FF2B5EF4-FFF2-40B4-BE49-F238E27FC236}">
                <a16:creationId xmlns:a16="http://schemas.microsoft.com/office/drawing/2014/main" id="{A7EEBB7C-1679-4665-8688-1FA973E73DC1}"/>
              </a:ext>
            </a:extLst>
          </p:cNvPr>
          <p:cNvCxnSpPr/>
          <p:nvPr userDrawn="1"/>
        </p:nvCxnSpPr>
        <p:spPr>
          <a:xfrm>
            <a:off x="7874732" y="4373775"/>
            <a:ext cx="3924000" cy="0"/>
          </a:xfrm>
          <a:prstGeom prst="line">
            <a:avLst/>
          </a:prstGeom>
          <a:ln w="63500">
            <a:gradFill>
              <a:gsLst>
                <a:gs pos="0">
                  <a:schemeClr val="accent2"/>
                </a:gs>
                <a:gs pos="100000">
                  <a:schemeClr val="accent2">
                    <a:lumMod val="50000"/>
                  </a:schemeClr>
                </a:gs>
              </a:gsLst>
              <a:lin ang="0" scaled="0"/>
            </a:gradFill>
            <a:round/>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F1E3214F-3A93-4A1C-920D-D86BE35A58FB}"/>
              </a:ext>
            </a:extLst>
          </p:cNvPr>
          <p:cNvSpPr/>
          <p:nvPr userDrawn="1"/>
        </p:nvSpPr>
        <p:spPr>
          <a:xfrm>
            <a:off x="0" y="1"/>
            <a:ext cx="7512000" cy="6721472"/>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213E97E5-C83B-444A-8C07-35D699E7C342}"/>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8" name="Picture Placeholder 2">
            <a:extLst>
              <a:ext uri="{FF2B5EF4-FFF2-40B4-BE49-F238E27FC236}">
                <a16:creationId xmlns:a16="http://schemas.microsoft.com/office/drawing/2014/main" id="{2641ECAC-0557-4843-8433-067E4414E2F5}"/>
              </a:ext>
            </a:extLst>
          </p:cNvPr>
          <p:cNvSpPr>
            <a:spLocks noGrp="1"/>
          </p:cNvSpPr>
          <p:nvPr>
            <p:ph type="pic" idx="1" hasCustomPrompt="1"/>
          </p:nvPr>
        </p:nvSpPr>
        <p:spPr>
          <a:xfrm>
            <a:off x="-1" y="0"/>
            <a:ext cx="7512001" cy="6727855"/>
          </a:xfrm>
          <a:solidFill>
            <a:schemeClr val="tx1">
              <a:lumMod val="85000"/>
              <a:lumOff val="15000"/>
            </a:schemeClr>
          </a:solid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Tree>
    <p:extLst>
      <p:ext uri="{BB962C8B-B14F-4D97-AF65-F5344CB8AC3E}">
        <p14:creationId xmlns:p14="http://schemas.microsoft.com/office/powerpoint/2010/main" val="3394383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6"/>
            <a:ext cx="6273800" cy="833663"/>
          </a:xfrm>
          <a:solidFill>
            <a:schemeClr val="accent2">
              <a:lumMod val="50000"/>
            </a:schemeClr>
          </a:solidFill>
        </p:spPr>
        <p:txBody>
          <a:bodyPr tIns="108000" bIns="108000">
            <a:spAutoFit/>
          </a:bodyPr>
          <a:lstStyle>
            <a:lvl1pPr>
              <a:lnSpc>
                <a:spcPct val="100000"/>
              </a:lnSpc>
              <a:defRPr sz="4000"/>
            </a:lvl1pPr>
          </a:lstStyle>
          <a:p>
            <a:r>
              <a:rPr lang="en-US"/>
              <a:t>Click to 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62738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83923665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Wide">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838200" y="611077"/>
            <a:ext cx="6273800" cy="833663"/>
          </a:xfrm>
          <a:solidFill>
            <a:schemeClr val="accent2">
              <a:lumMod val="50000"/>
            </a:schemeClr>
          </a:solidFill>
        </p:spPr>
        <p:txBody>
          <a:bodyPr vert="horz" lIns="91440" tIns="108000" rIns="91440" bIns="108000" rtlCol="0" anchor="ctr">
            <a:spAutoFit/>
          </a:bodyPr>
          <a:lstStyle>
            <a:lvl1pPr>
              <a:defRPr lang="en-US" sz="400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1825625"/>
            <a:ext cx="10515600"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594571051"/>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6D3C5ED2-B01D-4104-B193-BC78D76A4646}"/>
              </a:ext>
            </a:extLst>
          </p:cNvPr>
          <p:cNvSpPr>
            <a:spLocks noGrp="1"/>
          </p:cNvSpPr>
          <p:nvPr>
            <p:ph type="pic" idx="11" hasCustomPrompt="1"/>
          </p:nvPr>
        </p:nvSpPr>
        <p:spPr>
          <a:xfrm>
            <a:off x="0" y="0"/>
            <a:ext cx="6305550" cy="6721475"/>
          </a:xfrm>
          <a:noFill/>
        </p:spPr>
        <p:txBody>
          <a:bodyPr anchor="ctr">
            <a:normAutofit/>
          </a:bodyPr>
          <a:lstStyle>
            <a:lvl1pPr marL="0" indent="0" algn="ctr">
              <a:buNone/>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Insert Your Picture Here</a:t>
            </a:r>
          </a:p>
        </p:txBody>
      </p:sp>
      <p:sp>
        <p:nvSpPr>
          <p:cNvPr id="2" name="Title 1">
            <a:extLst>
              <a:ext uri="{FF2B5EF4-FFF2-40B4-BE49-F238E27FC236}">
                <a16:creationId xmlns:a16="http://schemas.microsoft.com/office/drawing/2014/main" id="{FE91AD08-4E28-4191-9B62-EAD61608E5CF}"/>
              </a:ext>
            </a:extLst>
          </p:cNvPr>
          <p:cNvSpPr>
            <a:spLocks noGrp="1"/>
          </p:cNvSpPr>
          <p:nvPr>
            <p:ph type="title" hasCustomPrompt="1"/>
          </p:nvPr>
        </p:nvSpPr>
        <p:spPr>
          <a:xfrm>
            <a:off x="6657974" y="611077"/>
            <a:ext cx="4695825" cy="833663"/>
          </a:xfrm>
          <a:solidFill>
            <a:schemeClr val="accent2">
              <a:lumMod val="50000"/>
            </a:schemeClr>
          </a:solidFill>
        </p:spPr>
        <p:txBody>
          <a:bodyPr wrap="square" tIns="108000" bIns="108000">
            <a:spAutoFit/>
          </a:bodyPr>
          <a:lstStyle>
            <a:lvl1pPr>
              <a:lnSpc>
                <a:spcPct val="100000"/>
              </a:lnSpc>
              <a:defRPr sz="4000"/>
            </a:lvl1pPr>
          </a:lstStyle>
          <a:p>
            <a:r>
              <a:rPr lang="en-US" dirty="0"/>
              <a:t>Edit Master title style</a:t>
            </a:r>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6657974" y="1825625"/>
            <a:ext cx="4695826" cy="435133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797904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 Horizonta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1AD08-4E28-4191-9B62-EAD61608E5CF}"/>
              </a:ext>
            </a:extLst>
          </p:cNvPr>
          <p:cNvSpPr>
            <a:spLocks noGrp="1"/>
          </p:cNvSpPr>
          <p:nvPr>
            <p:ph type="title"/>
          </p:nvPr>
        </p:nvSpPr>
        <p:spPr>
          <a:xfrm>
            <a:off x="0" y="1"/>
            <a:ext cx="4305300" cy="6721472"/>
          </a:xfrm>
          <a:gradFill>
            <a:gsLst>
              <a:gs pos="1000">
                <a:schemeClr val="tx1">
                  <a:lumMod val="85000"/>
                  <a:lumOff val="15000"/>
                </a:schemeClr>
              </a:gs>
              <a:gs pos="100000">
                <a:schemeClr val="accent2">
                  <a:lumMod val="50000"/>
                </a:schemeClr>
              </a:gs>
            </a:gsLst>
            <a:lin ang="12600000" scaled="0"/>
          </a:gradFill>
        </p:spPr>
        <p:txBody>
          <a:bodyPr vert="horz" lIns="396000" tIns="0" rIns="396000" bIns="0" rtlCol="0" anchor="ctr">
            <a:noAutofit/>
          </a:bodyPr>
          <a:lstStyle>
            <a:lvl1pPr algn="r">
              <a:lnSpc>
                <a:spcPct val="70000"/>
              </a:lnSpc>
              <a:defRPr lang="en-US" sz="5200" b="0" spc="-150" dirty="0"/>
            </a:lvl1pPr>
          </a:lstStyle>
          <a:p>
            <a:pPr lvl="0" algn="r"/>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4705350" y="365124"/>
            <a:ext cx="6648448" cy="5984875"/>
          </a:xfrm>
        </p:spPr>
        <p:txBody>
          <a:bodyPr lIns="108000" tIns="108000" rIns="108000" bIns="108000" anchor="ct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1160496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orizontal 2">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65237DA4-112F-40B2-8C8C-EB23506D9C45}"/>
              </a:ext>
            </a:extLst>
          </p:cNvPr>
          <p:cNvSpPr>
            <a:spLocks noGrp="1"/>
          </p:cNvSpPr>
          <p:nvPr>
            <p:ph type="title"/>
          </p:nvPr>
        </p:nvSpPr>
        <p:spPr>
          <a:xfrm>
            <a:off x="7512000" y="0"/>
            <a:ext cx="4680000" cy="6721473"/>
          </a:xfrm>
          <a:gradFill>
            <a:gsLst>
              <a:gs pos="1000">
                <a:schemeClr val="tx1">
                  <a:lumMod val="85000"/>
                  <a:lumOff val="15000"/>
                </a:schemeClr>
              </a:gs>
              <a:gs pos="100000">
                <a:schemeClr val="accent2">
                  <a:lumMod val="50000"/>
                </a:schemeClr>
              </a:gs>
            </a:gsLst>
            <a:lin ang="12600000" scaled="0"/>
          </a:gradFill>
        </p:spPr>
        <p:txBody>
          <a:bodyPr lIns="396000" rIns="396000">
            <a:normAutofit/>
          </a:bodyPr>
          <a:lstStyle>
            <a:lvl1pPr>
              <a:lnSpc>
                <a:spcPct val="70000"/>
              </a:lnSpc>
              <a:defRPr sz="5200" spc="-15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BF853D-76DB-46F3-AF6C-1E77C8E06AA9}"/>
              </a:ext>
            </a:extLst>
          </p:cNvPr>
          <p:cNvSpPr>
            <a:spLocks noGrp="1"/>
          </p:cNvSpPr>
          <p:nvPr>
            <p:ph idx="1"/>
          </p:nvPr>
        </p:nvSpPr>
        <p:spPr>
          <a:xfrm>
            <a:off x="838200" y="365124"/>
            <a:ext cx="6156323" cy="5984875"/>
          </a:xfrm>
        </p:spPr>
        <p:txBody>
          <a:bodyPr lIns="108000" tIns="108000" rIns="108000" bIns="108000"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13">
            <a:extLst>
              <a:ext uri="{FF2B5EF4-FFF2-40B4-BE49-F238E27FC236}">
                <a16:creationId xmlns:a16="http://schemas.microsoft.com/office/drawing/2014/main" id="{7746CAFB-2B99-470B-B55B-9BF378E3A04B}"/>
              </a:ext>
            </a:extLst>
          </p:cNvPr>
          <p:cNvSpPr>
            <a:spLocks noGrp="1"/>
          </p:cNvSpPr>
          <p:nvPr>
            <p:ph type="sldNum" sz="quarter" idx="10"/>
          </p:nvPr>
        </p:nvSpPr>
        <p:spPr>
          <a:solidFill>
            <a:schemeClr val="bg1">
              <a:lumMod val="85000"/>
            </a:schemeClr>
          </a:solidFill>
        </p:spPr>
        <p:txBody>
          <a:bodyPr/>
          <a:lstStyle>
            <a:lvl1pPr>
              <a:defRPr>
                <a:solidFill>
                  <a:schemeClr val="tx1">
                    <a:lumMod val="85000"/>
                    <a:lumOff val="15000"/>
                  </a:schemeClr>
                </a:solidFill>
              </a:defRPr>
            </a:lvl1p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364498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orizontal 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60D61A-B9FD-4DFF-AC42-4069DAFE238C}"/>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
        <p:nvSpPr>
          <p:cNvPr id="5" name="Content Placeholder 2">
            <a:extLst>
              <a:ext uri="{FF2B5EF4-FFF2-40B4-BE49-F238E27FC236}">
                <a16:creationId xmlns:a16="http://schemas.microsoft.com/office/drawing/2014/main" id="{D68E6EF2-4B2F-4D0D-9505-CE92872972F7}"/>
              </a:ext>
            </a:extLst>
          </p:cNvPr>
          <p:cNvSpPr>
            <a:spLocks noGrp="1"/>
          </p:cNvSpPr>
          <p:nvPr>
            <p:ph idx="1"/>
          </p:nvPr>
        </p:nvSpPr>
        <p:spPr>
          <a:xfrm>
            <a:off x="4705350" y="611076"/>
            <a:ext cx="6648448" cy="5738923"/>
          </a:xfrm>
        </p:spPr>
        <p:txBody>
          <a:bodyPr lIns="108000" tIns="108000" rIns="108000" bIns="10800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D91A21B9-BA54-413B-940E-027C32E4D429}"/>
              </a:ext>
            </a:extLst>
          </p:cNvPr>
          <p:cNvSpPr>
            <a:spLocks noGrp="1"/>
          </p:cNvSpPr>
          <p:nvPr>
            <p:ph type="title"/>
          </p:nvPr>
        </p:nvSpPr>
        <p:spPr>
          <a:xfrm>
            <a:off x="838200" y="611076"/>
            <a:ext cx="3440502" cy="2064769"/>
          </a:xfrm>
          <a:solidFill>
            <a:schemeClr val="accent2">
              <a:lumMod val="50000"/>
            </a:schemeClr>
          </a:solidFill>
        </p:spPr>
        <p:txBody>
          <a:bodyPr wrap="square" tIns="108000" bIns="108000" anchor="t">
            <a:spAutoFit/>
          </a:bodyPr>
          <a:lstStyle>
            <a:lvl1pPr>
              <a:lnSpc>
                <a:spcPct val="100000"/>
              </a:lnSpc>
              <a:defRPr sz="4000"/>
            </a:lvl1pPr>
          </a:lstStyle>
          <a:p>
            <a:r>
              <a:rPr lang="en-US"/>
              <a:t>Click to edit Master title style</a:t>
            </a:r>
            <a:endParaRPr lang="en-US" dirty="0"/>
          </a:p>
        </p:txBody>
      </p:sp>
    </p:spTree>
    <p:extLst>
      <p:ext uri="{BB962C8B-B14F-4D97-AF65-F5344CB8AC3E}">
        <p14:creationId xmlns:p14="http://schemas.microsoft.com/office/powerpoint/2010/main" val="3610051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2BDA7-8BE9-42D5-ACF1-0F51423A20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CEF73F-3CCA-4312-8E9C-2B4629DA1F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Slide Number Placeholder 3">
            <a:extLst>
              <a:ext uri="{FF2B5EF4-FFF2-40B4-BE49-F238E27FC236}">
                <a16:creationId xmlns:a16="http://schemas.microsoft.com/office/drawing/2014/main" id="{293BF716-502C-4821-A3A0-19C2C508EED1}"/>
              </a:ext>
            </a:extLst>
          </p:cNvPr>
          <p:cNvSpPr>
            <a:spLocks noGrp="1"/>
          </p:cNvSpPr>
          <p:nvPr>
            <p:ph type="sldNum" sz="quarter" idx="10"/>
          </p:nvPr>
        </p:nvSpPr>
        <p:spPr/>
        <p:txBody>
          <a:bodyPr/>
          <a:lstStyle/>
          <a:p>
            <a:r>
              <a:rPr lang="en-US" dirty="0"/>
              <a:t>PAGE </a:t>
            </a:r>
            <a:fld id="{4A9B5881-4007-4345-955A-79C2656F0C49}" type="slidenum">
              <a:rPr lang="en-US" smtClean="0"/>
              <a:pPr/>
              <a:t>‹#›</a:t>
            </a:fld>
            <a:endParaRPr lang="en-US" dirty="0"/>
          </a:p>
        </p:txBody>
      </p:sp>
    </p:spTree>
    <p:extLst>
      <p:ext uri="{BB962C8B-B14F-4D97-AF65-F5344CB8AC3E}">
        <p14:creationId xmlns:p14="http://schemas.microsoft.com/office/powerpoint/2010/main" val="2665983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48E4AFE-E166-4B84-B0C8-9205038D8033}"/>
              </a:ext>
            </a:extLst>
          </p:cNvPr>
          <p:cNvPicPr>
            <a:picLocks noChangeAspect="1"/>
          </p:cNvPicPr>
          <p:nvPr userDrawn="1"/>
        </p:nvPicPr>
        <p:blipFill>
          <a:blip r:embed="rId16" cstate="screen">
            <a:extLst>
              <a:ext uri="{28A0092B-C50C-407E-A947-70E740481C1C}">
                <a14:useLocalDpi xmlns:a14="http://schemas.microsoft.com/office/drawing/2010/main"/>
              </a:ext>
            </a:extLst>
          </a:blip>
          <a:stretch>
            <a:fillRect/>
          </a:stretch>
        </p:blipFill>
        <p:spPr>
          <a:xfrm flipV="1">
            <a:off x="0" y="0"/>
            <a:ext cx="12192000" cy="6858000"/>
          </a:xfrm>
          <a:prstGeom prst="rect">
            <a:avLst/>
          </a:prstGeom>
        </p:spPr>
      </p:pic>
      <p:sp>
        <p:nvSpPr>
          <p:cNvPr id="2" name="Title Placeholder 1">
            <a:extLst>
              <a:ext uri="{FF2B5EF4-FFF2-40B4-BE49-F238E27FC236}">
                <a16:creationId xmlns:a16="http://schemas.microsoft.com/office/drawing/2014/main" id="{6C617517-B672-49BA-AC6E-AB66D0639A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C92C27-7843-4B22-9200-B7304E6AE4CD}"/>
              </a:ext>
            </a:extLst>
          </p:cNvPr>
          <p:cNvSpPr>
            <a:spLocks noGrp="1"/>
          </p:cNvSpPr>
          <p:nvPr>
            <p:ph type="body" idx="1"/>
          </p:nvPr>
        </p:nvSpPr>
        <p:spPr>
          <a:xfrm>
            <a:off x="838200" y="1825625"/>
            <a:ext cx="1051559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52DB4F10-F75B-41A8-B994-BFF68949E59A}"/>
              </a:ext>
            </a:extLst>
          </p:cNvPr>
          <p:cNvSpPr>
            <a:spLocks noGrp="1"/>
          </p:cNvSpPr>
          <p:nvPr>
            <p:ph type="sldNum" sz="quarter" idx="4"/>
          </p:nvPr>
        </p:nvSpPr>
        <p:spPr>
          <a:xfrm>
            <a:off x="11353800" y="6361475"/>
            <a:ext cx="838200" cy="360000"/>
          </a:xfrm>
          <a:prstGeom prst="rect">
            <a:avLst/>
          </a:prstGeom>
          <a:solidFill>
            <a:schemeClr val="tx1">
              <a:lumMod val="85000"/>
              <a:lumOff val="15000"/>
            </a:schemeClr>
          </a:solidFill>
        </p:spPr>
        <p:txBody>
          <a:bodyPr vert="horz" lIns="91440" tIns="45720" rIns="91440" bIns="45720" rtlCol="0" anchor="ctr"/>
          <a:lstStyle>
            <a:lvl1pPr algn="ctr">
              <a:defRPr sz="1200">
                <a:solidFill>
                  <a:schemeClr val="bg1"/>
                </a:solidFill>
              </a:defRPr>
            </a:lvl1pPr>
          </a:lstStyle>
          <a:p>
            <a:r>
              <a:rPr lang="en-US" dirty="0"/>
              <a:t>PAGE </a:t>
            </a:r>
            <a:fld id="{4A9B5881-4007-4345-955A-79C2656F0C49}" type="slidenum">
              <a:rPr lang="en-US" smtClean="0"/>
              <a:pPr/>
              <a:t>‹#›</a:t>
            </a:fld>
            <a:endParaRPr lang="en-US" dirty="0"/>
          </a:p>
        </p:txBody>
      </p:sp>
      <p:sp>
        <p:nvSpPr>
          <p:cNvPr id="7" name="Rectangle 6">
            <a:extLst>
              <a:ext uri="{FF2B5EF4-FFF2-40B4-BE49-F238E27FC236}">
                <a16:creationId xmlns:a16="http://schemas.microsoft.com/office/drawing/2014/main" id="{512D21E2-8DEB-4F43-A26E-B8DA900A9230}"/>
              </a:ext>
            </a:extLst>
          </p:cNvPr>
          <p:cNvSpPr/>
          <p:nvPr userDrawn="1"/>
        </p:nvSpPr>
        <p:spPr>
          <a:xfrm>
            <a:off x="0" y="6721475"/>
            <a:ext cx="12192000" cy="136525"/>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5CD3143-7FD1-40EA-AA4A-47C72380AEC2}"/>
              </a:ext>
            </a:extLst>
          </p:cNvPr>
          <p:cNvSpPr/>
          <p:nvPr userDrawn="1"/>
        </p:nvSpPr>
        <p:spPr>
          <a:xfrm>
            <a:off x="11353798" y="6721474"/>
            <a:ext cx="838201" cy="1365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3920126"/>
      </p:ext>
    </p:extLst>
  </p:cSld>
  <p:clrMap bg1="lt1" tx1="dk1" bg2="lt2" tx2="dk2" accent1="accent1" accent2="accent2" accent3="accent3" accent4="accent4" accent5="accent5" accent6="accent6" hlink="hlink" folHlink="folHlink"/>
  <p:sldLayoutIdLst>
    <p:sldLayoutId id="2147483661" r:id="rId1"/>
    <p:sldLayoutId id="2147483659" r:id="rId2"/>
    <p:sldLayoutId id="2147483660" r:id="rId3"/>
    <p:sldLayoutId id="2147483665" r:id="rId4"/>
    <p:sldLayoutId id="2147483666" r:id="rId5"/>
    <p:sldLayoutId id="2147483650" r:id="rId6"/>
    <p:sldLayoutId id="2147483663" r:id="rId7"/>
    <p:sldLayoutId id="2147483664" r:id="rId8"/>
    <p:sldLayoutId id="2147483651" r:id="rId9"/>
    <p:sldLayoutId id="2147483652" r:id="rId10"/>
    <p:sldLayoutId id="2147483653" r:id="rId11"/>
    <p:sldLayoutId id="2147483654" r:id="rId12"/>
    <p:sldLayoutId id="2147483655" r:id="rId13"/>
    <p:sldLayoutId id="2147483656" r:id="rId14"/>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diagramLayout" Target="../diagrams/layout3.xml"/><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11" Type="http://schemas.openxmlformats.org/officeDocument/2006/relationships/image" Target="../media/image17.png"/><Relationship Id="rId5" Type="http://schemas.openxmlformats.org/officeDocument/2006/relationships/diagramColors" Target="../diagrams/colors3.xml"/><Relationship Id="rId10" Type="http://schemas.openxmlformats.org/officeDocument/2006/relationships/image" Target="../media/image16.svg"/><Relationship Id="rId4" Type="http://schemas.openxmlformats.org/officeDocument/2006/relationships/diagramQuickStyle" Target="../diagrams/quickStyle3.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0C5037-DA4A-44E2-A9FB-84B1498768A7}"/>
              </a:ext>
            </a:extLst>
          </p:cNvPr>
          <p:cNvSpPr>
            <a:spLocks noGrp="1"/>
          </p:cNvSpPr>
          <p:nvPr>
            <p:ph type="title"/>
          </p:nvPr>
        </p:nvSpPr>
        <p:spPr/>
        <p:txBody>
          <a:bodyPr/>
          <a:lstStyle/>
          <a:p>
            <a:r>
              <a:rPr lang="en-US" dirty="0"/>
              <a:t>Teach a Course</a:t>
            </a:r>
          </a:p>
        </p:txBody>
      </p:sp>
      <p:sp>
        <p:nvSpPr>
          <p:cNvPr id="6" name="Text Placeholder 5">
            <a:extLst>
              <a:ext uri="{FF2B5EF4-FFF2-40B4-BE49-F238E27FC236}">
                <a16:creationId xmlns:a16="http://schemas.microsoft.com/office/drawing/2014/main" id="{1397C2DB-90F2-4971-AC44-7CDDF5A3B552}"/>
              </a:ext>
            </a:extLst>
          </p:cNvPr>
          <p:cNvSpPr>
            <a:spLocks noGrp="1"/>
          </p:cNvSpPr>
          <p:nvPr>
            <p:ph type="body" sz="half" idx="2"/>
          </p:nvPr>
        </p:nvSpPr>
        <p:spPr/>
        <p:txBody>
          <a:bodyPr/>
          <a:lstStyle/>
          <a:p>
            <a:r>
              <a:rPr lang="en-US" dirty="0"/>
              <a:t>Double Tap to Add Subtitle</a:t>
            </a:r>
          </a:p>
        </p:txBody>
      </p:sp>
      <p:sp>
        <p:nvSpPr>
          <p:cNvPr id="15" name="Slide Number Placeholder 14">
            <a:extLst>
              <a:ext uri="{FF2B5EF4-FFF2-40B4-BE49-F238E27FC236}">
                <a16:creationId xmlns:a16="http://schemas.microsoft.com/office/drawing/2014/main" id="{26F5C050-EB87-421A-8A5C-E6CB30102699}"/>
              </a:ext>
            </a:extLst>
          </p:cNvPr>
          <p:cNvSpPr>
            <a:spLocks noGrp="1"/>
          </p:cNvSpPr>
          <p:nvPr>
            <p:ph type="sldNum" sz="quarter" idx="10"/>
          </p:nvPr>
        </p:nvSpPr>
        <p:spPr/>
        <p:txBody>
          <a:bodyPr/>
          <a:lstStyle/>
          <a:p>
            <a:r>
              <a:rPr lang="en-US" dirty="0"/>
              <a:t>PAGE </a:t>
            </a:r>
            <a:fld id="{4A9B5881-4007-4345-955A-79C2656F0C49}" type="slidenum">
              <a:rPr lang="en-US" smtClean="0"/>
              <a:pPr/>
              <a:t>1</a:t>
            </a:fld>
            <a:endParaRPr lang="en-US" dirty="0"/>
          </a:p>
        </p:txBody>
      </p:sp>
      <p:pic>
        <p:nvPicPr>
          <p:cNvPr id="29" name="Picture Placeholder 28" descr="Young student drawing on a whiteboard">
            <a:extLst>
              <a:ext uri="{FF2B5EF4-FFF2-40B4-BE49-F238E27FC236}">
                <a16:creationId xmlns:a16="http://schemas.microsoft.com/office/drawing/2014/main" id="{AE2FE2E9-1D1E-404B-A659-DD19B5D66B5B}"/>
              </a:ext>
            </a:extLst>
          </p:cNvPr>
          <p:cNvPicPr>
            <a:picLocks noGrp="1" noChangeAspect="1"/>
          </p:cNvPicPr>
          <p:nvPr>
            <p:ph type="pic" idx="1"/>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136250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gradFill>
            <a:gsLst>
              <a:gs pos="1000">
                <a:schemeClr val="tx1">
                  <a:lumMod val="85000"/>
                  <a:lumOff val="15000"/>
                </a:schemeClr>
              </a:gs>
              <a:gs pos="100000">
                <a:schemeClr val="accent2">
                  <a:lumMod val="50000"/>
                </a:schemeClr>
              </a:gs>
            </a:gsLst>
          </a:gradFill>
        </p:spPr>
        <p:txBody>
          <a:bodyPr/>
          <a:lstStyle/>
          <a:p>
            <a:pPr algn="r"/>
            <a:r>
              <a:rPr lang="en-US" dirty="0">
                <a:solidFill>
                  <a:schemeClr val="bg1"/>
                </a:solidFill>
              </a:rPr>
              <a:t>Course</a:t>
            </a:r>
            <a:br>
              <a:rPr lang="en-US" dirty="0">
                <a:solidFill>
                  <a:schemeClr val="bg1"/>
                </a:solidFill>
              </a:rPr>
            </a:br>
            <a:r>
              <a:rPr lang="en-US" dirty="0">
                <a:solidFill>
                  <a:schemeClr val="bg1"/>
                </a:solidFill>
              </a:rPr>
              <a:t>Outline</a:t>
            </a:r>
          </a:p>
        </p:txBody>
      </p:sp>
      <p:graphicFrame>
        <p:nvGraphicFramePr>
          <p:cNvPr id="10" name="Content Placeholder 2" descr="List Content Placeholder">
            <a:extLst>
              <a:ext uri="{FF2B5EF4-FFF2-40B4-BE49-F238E27FC236}">
                <a16:creationId xmlns:a16="http://schemas.microsoft.com/office/drawing/2014/main" id="{4DBF5C5D-E8C1-4EFB-87B6-B4245AB407AE}"/>
              </a:ext>
            </a:extLst>
          </p:cNvPr>
          <p:cNvGraphicFramePr>
            <a:graphicFrameLocks noGrp="1"/>
          </p:cNvGraphicFramePr>
          <p:nvPr>
            <p:ph idx="1"/>
            <p:extLst>
              <p:ext uri="{D42A27DB-BD31-4B8C-83A1-F6EECF244321}">
                <p14:modId xmlns:p14="http://schemas.microsoft.com/office/powerpoint/2010/main" val="1102654880"/>
              </p:ext>
            </p:extLst>
          </p:nvPr>
        </p:nvGraphicFramePr>
        <p:xfrm>
          <a:off x="4562476" y="365125"/>
          <a:ext cx="6791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p:txBody>
          <a:bodyPr/>
          <a:lstStyle/>
          <a:p>
            <a:r>
              <a:rPr lang="en-US" dirty="0"/>
              <a:t>PAGE </a:t>
            </a:r>
            <a:fld id="{4A9B5881-4007-4345-955A-79C2656F0C49}" type="slidenum">
              <a:rPr lang="en-US" smtClean="0"/>
              <a:pPr/>
              <a:t>2</a:t>
            </a:fld>
            <a:endParaRPr lang="en-US" dirty="0"/>
          </a:p>
        </p:txBody>
      </p:sp>
    </p:spTree>
    <p:extLst>
      <p:ext uri="{BB962C8B-B14F-4D97-AF65-F5344CB8AC3E}">
        <p14:creationId xmlns:p14="http://schemas.microsoft.com/office/powerpoint/2010/main" val="4080338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a:xfrm>
            <a:off x="7512000" y="0"/>
            <a:ext cx="4680000" cy="6721473"/>
          </a:xfrm>
        </p:spPr>
        <p:txBody>
          <a:bodyPr/>
          <a:lstStyle/>
          <a:p>
            <a:r>
              <a:rPr lang="en-US" dirty="0"/>
              <a:t>Course</a:t>
            </a:r>
            <a:br>
              <a:rPr lang="en-US" dirty="0"/>
            </a:br>
            <a:r>
              <a:rPr lang="en-US" dirty="0"/>
              <a:t>Outline</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3</a:t>
            </a:fld>
            <a:endParaRPr lang="en-US" dirty="0"/>
          </a:p>
        </p:txBody>
      </p:sp>
      <p:graphicFrame>
        <p:nvGraphicFramePr>
          <p:cNvPr id="3" name="Content Placeholder 2" descr="List Content Placeholder">
            <a:extLst>
              <a:ext uri="{FF2B5EF4-FFF2-40B4-BE49-F238E27FC236}">
                <a16:creationId xmlns:a16="http://schemas.microsoft.com/office/drawing/2014/main" id="{00DD6853-7971-494B-A148-546DF3F15457}"/>
              </a:ext>
            </a:extLst>
          </p:cNvPr>
          <p:cNvGraphicFramePr>
            <a:graphicFrameLocks noGrp="1"/>
          </p:cNvGraphicFramePr>
          <p:nvPr>
            <p:ph idx="1"/>
            <p:extLst>
              <p:ext uri="{D42A27DB-BD31-4B8C-83A1-F6EECF244321}">
                <p14:modId xmlns:p14="http://schemas.microsoft.com/office/powerpoint/2010/main" val="3146978983"/>
              </p:ext>
            </p:extLst>
          </p:nvPr>
        </p:nvGraphicFramePr>
        <p:xfrm>
          <a:off x="838200" y="365124"/>
          <a:ext cx="6156323" cy="598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8978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600F-A17E-4354-A7AB-0CC2A43A9354}"/>
              </a:ext>
            </a:extLst>
          </p:cNvPr>
          <p:cNvSpPr>
            <a:spLocks noGrp="1"/>
          </p:cNvSpPr>
          <p:nvPr>
            <p:ph type="title"/>
          </p:nvPr>
        </p:nvSpPr>
        <p:spPr>
          <a:xfrm>
            <a:off x="838200" y="611076"/>
            <a:ext cx="2044700" cy="833663"/>
          </a:xfrm>
        </p:spPr>
        <p:txBody>
          <a:bodyPr/>
          <a:lstStyle/>
          <a:p>
            <a:r>
              <a:rPr lang="en-US" dirty="0"/>
              <a:t>First Skill</a:t>
            </a:r>
          </a:p>
        </p:txBody>
      </p:sp>
      <p:sp>
        <p:nvSpPr>
          <p:cNvPr id="3" name="Content Placeholder 2">
            <a:extLst>
              <a:ext uri="{FF2B5EF4-FFF2-40B4-BE49-F238E27FC236}">
                <a16:creationId xmlns:a16="http://schemas.microsoft.com/office/drawing/2014/main" id="{FA6A4B49-27C8-46B6-8B11-AD7E8F615E2C}"/>
              </a:ext>
            </a:extLst>
          </p:cNvPr>
          <p:cNvSpPr>
            <a:spLocks noGrp="1"/>
          </p:cNvSpPr>
          <p:nvPr>
            <p:ph idx="1"/>
          </p:nvPr>
        </p:nvSpPr>
        <p:spPr/>
        <p:txBody>
          <a:bodyPr/>
          <a:lstStyle/>
          <a:p>
            <a:r>
              <a:rPr lang="en-US" dirty="0"/>
              <a:t>Lorem ipsum </a:t>
            </a:r>
            <a:r>
              <a:rPr lang="en-US" noProof="1"/>
              <a:t>dolor sit amet, consectetur adipiscing elit. Etiam aliquet eu mi quis lacinia. Ut fermentum a magna ut eleifend. Integer convallis suscipit ante eu varius. </a:t>
            </a:r>
          </a:p>
          <a:p>
            <a:r>
              <a:rPr lang="en-US" noProof="1"/>
              <a:t>Morbi a purus dolor. Suspendisse sit amet ipsum finibus justo viverra blandit. Ut congue quis tortor eget sodales. Nulla a erat eget nunc hendrerit ultrices eu nec nulla. </a:t>
            </a:r>
          </a:p>
          <a:p>
            <a:r>
              <a:rPr lang="en-US" noProof="1"/>
              <a:t>Donec viverra leo aliquet, auctor quam id, convallis orci. Sed in molestie est. Cras ornare turpis at ligula posuere, sit amet accumsan neque lobortis. Maecenas mattis risus ligula, sed ullamcorper nunc efficitur sed. Praesent venenatis quam tortor, id viverra nunc rutrum a. Maecenas malesuada ultricies sapien sit amet pharetra. </a:t>
            </a:r>
          </a:p>
        </p:txBody>
      </p:sp>
      <p:sp>
        <p:nvSpPr>
          <p:cNvPr id="4" name="Slide Number Placeholder 3">
            <a:extLst>
              <a:ext uri="{FF2B5EF4-FFF2-40B4-BE49-F238E27FC236}">
                <a16:creationId xmlns:a16="http://schemas.microsoft.com/office/drawing/2014/main" id="{62B4CE3A-8C88-45AA-A849-57E5A7AC22C1}"/>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4</a:t>
            </a:fld>
            <a:endParaRPr lang="en-US" dirty="0"/>
          </a:p>
        </p:txBody>
      </p:sp>
      <p:sp>
        <p:nvSpPr>
          <p:cNvPr id="8" name="Rectangle 7">
            <a:extLst>
              <a:ext uri="{FF2B5EF4-FFF2-40B4-BE49-F238E27FC236}">
                <a16:creationId xmlns:a16="http://schemas.microsoft.com/office/drawing/2014/main" id="{52C2DB72-01A8-424A-8CEF-8BD2418A8D25}"/>
              </a:ext>
              <a:ext uri="{C183D7F6-B498-43B3-948B-1728B52AA6E4}">
                <adec:decorative xmlns:adec="http://schemas.microsoft.com/office/drawing/2017/decorative" val="1"/>
              </a:ext>
            </a:extLst>
          </p:cNvPr>
          <p:cNvSpPr/>
          <p:nvPr/>
        </p:nvSpPr>
        <p:spPr>
          <a:xfrm>
            <a:off x="1145309" y="6361475"/>
            <a:ext cx="2552123" cy="360000"/>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0" name="Rectangle 9">
            <a:extLst>
              <a:ext uri="{FF2B5EF4-FFF2-40B4-BE49-F238E27FC236}">
                <a16:creationId xmlns:a16="http://schemas.microsoft.com/office/drawing/2014/main" id="{95AAAEAA-CCF6-4E36-A4A3-5AF49D00995B}"/>
              </a:ext>
              <a:ext uri="{C183D7F6-B498-43B3-948B-1728B52AA6E4}">
                <adec:decorative xmlns:adec="http://schemas.microsoft.com/office/drawing/2017/decorative" val="1"/>
              </a:ext>
            </a:extLst>
          </p:cNvPr>
          <p:cNvSpPr/>
          <p:nvPr/>
        </p:nvSpPr>
        <p:spPr>
          <a:xfrm>
            <a:off x="3697432" y="6562004"/>
            <a:ext cx="2552123" cy="15947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5F253864-26FA-4AB1-9F0A-4F57D870EE85}"/>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2" name="Rectangle 11">
            <a:extLst>
              <a:ext uri="{FF2B5EF4-FFF2-40B4-BE49-F238E27FC236}">
                <a16:creationId xmlns:a16="http://schemas.microsoft.com/office/drawing/2014/main" id="{84949406-858F-4224-BC48-197463899896}"/>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4" name="Isosceles Triangle 13">
            <a:extLst>
              <a:ext uri="{FF2B5EF4-FFF2-40B4-BE49-F238E27FC236}">
                <a16:creationId xmlns:a16="http://schemas.microsoft.com/office/drawing/2014/main" id="{1D0A4E21-00BC-4451-94C9-943503852954}"/>
              </a:ext>
              <a:ext uri="{C183D7F6-B498-43B3-948B-1728B52AA6E4}">
                <adec:decorative xmlns:adec="http://schemas.microsoft.com/office/drawing/2017/decorative" val="1"/>
              </a:ext>
            </a:extLst>
          </p:cNvPr>
          <p:cNvSpPr/>
          <p:nvPr/>
        </p:nvSpPr>
        <p:spPr>
          <a:xfrm rot="10800000">
            <a:off x="2349947"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698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p:tgtEl>
                                          <p:spTgt spid="8"/>
                                        </p:tgtEl>
                                        <p:attrNameLst>
                                          <p:attrName>ppt_y</p:attrName>
                                        </p:attrNameLst>
                                      </p:cBhvr>
                                      <p:tavLst>
                                        <p:tav tm="0">
                                          <p:val>
                                            <p:strVal val="#ppt_y+#ppt_h*1.125000"/>
                                          </p:val>
                                        </p:tav>
                                        <p:tav tm="100000">
                                          <p:val>
                                            <p:strVal val="#ppt_y"/>
                                          </p:val>
                                        </p:tav>
                                      </p:tavLst>
                                    </p:anim>
                                    <p:animEffect transition="in" filter="wipe(up)">
                                      <p:cBhvr>
                                        <p:cTn id="8" dur="250"/>
                                        <p:tgtEl>
                                          <p:spTgt spid="8"/>
                                        </p:tgtEl>
                                      </p:cBhvr>
                                    </p:animEffect>
                                  </p:childTnLst>
                                </p:cTn>
                              </p:par>
                              <p:par>
                                <p:cTn id="9" presetID="10"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250"/>
                                        <p:tgtEl>
                                          <p:spTgt spid="14"/>
                                        </p:tgtEl>
                                      </p:cBhvr>
                                    </p:animEffect>
                                  </p:childTnLst>
                                </p:cTn>
                              </p:par>
                            </p:childTnLst>
                          </p:cTn>
                        </p:par>
                        <p:par>
                          <p:cTn id="12" fill="hold">
                            <p:stCondLst>
                              <p:cond delay="250"/>
                            </p:stCondLst>
                            <p:childTnLst>
                              <p:par>
                                <p:cTn id="13" presetID="12" presetClass="entr" presetSubtype="4" fill="hold" grpId="0" nodeType="after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250"/>
                                        <p:tgtEl>
                                          <p:spTgt spid="10"/>
                                        </p:tgtEl>
                                        <p:attrNameLst>
                                          <p:attrName>ppt_y</p:attrName>
                                        </p:attrNameLst>
                                      </p:cBhvr>
                                      <p:tavLst>
                                        <p:tav tm="0">
                                          <p:val>
                                            <p:strVal val="#ppt_y+#ppt_h*1.125000"/>
                                          </p:val>
                                        </p:tav>
                                        <p:tav tm="100000">
                                          <p:val>
                                            <p:strVal val="#ppt_y"/>
                                          </p:val>
                                        </p:tav>
                                      </p:tavLst>
                                    </p:anim>
                                    <p:animEffect transition="in" filter="wipe(up)">
                                      <p:cBhvr>
                                        <p:cTn id="16" dur="250"/>
                                        <p:tgtEl>
                                          <p:spTgt spid="10"/>
                                        </p:tgtEl>
                                      </p:cBhvr>
                                    </p:animEffect>
                                  </p:childTnLst>
                                </p:cTn>
                              </p:par>
                            </p:childTnLst>
                          </p:cTn>
                        </p:par>
                        <p:par>
                          <p:cTn id="17" fill="hold">
                            <p:stCondLst>
                              <p:cond delay="500"/>
                            </p:stCondLst>
                            <p:childTnLst>
                              <p:par>
                                <p:cTn id="18" presetID="12" presetClass="entr" presetSubtype="4"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50"/>
                                        <p:tgtEl>
                                          <p:spTgt spid="11"/>
                                        </p:tgtEl>
                                        <p:attrNameLst>
                                          <p:attrName>ppt_y</p:attrName>
                                        </p:attrNameLst>
                                      </p:cBhvr>
                                      <p:tavLst>
                                        <p:tav tm="0">
                                          <p:val>
                                            <p:strVal val="#ppt_y+#ppt_h*1.125000"/>
                                          </p:val>
                                        </p:tav>
                                        <p:tav tm="100000">
                                          <p:val>
                                            <p:strVal val="#ppt_y"/>
                                          </p:val>
                                        </p:tav>
                                      </p:tavLst>
                                    </p:anim>
                                    <p:animEffect transition="in" filter="wipe(up)">
                                      <p:cBhvr>
                                        <p:cTn id="21" dur="250"/>
                                        <p:tgtEl>
                                          <p:spTgt spid="11"/>
                                        </p:tgtEl>
                                      </p:cBhvr>
                                    </p:animEffect>
                                  </p:childTnLst>
                                </p:cTn>
                              </p:par>
                            </p:childTnLst>
                          </p:cTn>
                        </p:par>
                        <p:par>
                          <p:cTn id="22" fill="hold">
                            <p:stCondLst>
                              <p:cond delay="750"/>
                            </p:stCondLst>
                            <p:childTnLst>
                              <p:par>
                                <p:cTn id="23" presetID="12" presetClass="entr" presetSubtype="4"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250"/>
                                        <p:tgtEl>
                                          <p:spTgt spid="12"/>
                                        </p:tgtEl>
                                        <p:attrNameLst>
                                          <p:attrName>ppt_y</p:attrName>
                                        </p:attrNameLst>
                                      </p:cBhvr>
                                      <p:tavLst>
                                        <p:tav tm="0">
                                          <p:val>
                                            <p:strVal val="#ppt_y+#ppt_h*1.125000"/>
                                          </p:val>
                                        </p:tav>
                                        <p:tav tm="100000">
                                          <p:val>
                                            <p:strVal val="#ppt_y"/>
                                          </p:val>
                                        </p:tav>
                                      </p:tavLst>
                                    </p:anim>
                                    <p:animEffect transition="in" filter="wipe(up)">
                                      <p:cBhvr>
                                        <p:cTn id="26"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855392-9FED-4979-8AC6-A73037648D43}"/>
              </a:ext>
            </a:extLst>
          </p:cNvPr>
          <p:cNvSpPr>
            <a:spLocks noGrp="1"/>
          </p:cNvSpPr>
          <p:nvPr>
            <p:ph type="title"/>
          </p:nvPr>
        </p:nvSpPr>
        <p:spPr>
          <a:xfrm>
            <a:off x="838200" y="611077"/>
            <a:ext cx="2717800" cy="833663"/>
          </a:xfrm>
        </p:spPr>
        <p:txBody>
          <a:bodyPr/>
          <a:lstStyle/>
          <a:p>
            <a:r>
              <a:rPr lang="en-US" dirty="0"/>
              <a:t>Second Skill</a:t>
            </a:r>
          </a:p>
        </p:txBody>
      </p:sp>
      <p:graphicFrame>
        <p:nvGraphicFramePr>
          <p:cNvPr id="10" name="Content Placeholder 2" descr="Content Placeholder">
            <a:extLst>
              <a:ext uri="{FF2B5EF4-FFF2-40B4-BE49-F238E27FC236}">
                <a16:creationId xmlns:a16="http://schemas.microsoft.com/office/drawing/2014/main" id="{47A11266-E870-4547-80E5-8133E862A757}"/>
              </a:ext>
            </a:extLst>
          </p:cNvPr>
          <p:cNvGraphicFramePr>
            <a:graphicFrameLocks noGrp="1"/>
          </p:cNvGraphicFramePr>
          <p:nvPr>
            <p:ph idx="1"/>
            <p:extLst>
              <p:ext uri="{D42A27DB-BD31-4B8C-83A1-F6EECF244321}">
                <p14:modId xmlns:p14="http://schemas.microsoft.com/office/powerpoint/2010/main" val="414511394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32934DE9-1653-4F9E-B307-C53A27B2182D}"/>
              </a:ext>
            </a:extLst>
          </p:cNvPr>
          <p:cNvSpPr>
            <a:spLocks noGrp="1"/>
          </p:cNvSpPr>
          <p:nvPr>
            <p:ph type="sldNum" sz="quarter" idx="10"/>
          </p:nvPr>
        </p:nvSpPr>
        <p:spPr/>
        <p:txBody>
          <a:bodyPr/>
          <a:lstStyle/>
          <a:p>
            <a:r>
              <a:rPr lang="en-US" dirty="0"/>
              <a:t>PAGE </a:t>
            </a:r>
            <a:fld id="{4A9B5881-4007-4345-955A-79C2656F0C49}" type="slidenum">
              <a:rPr lang="en-US" smtClean="0"/>
              <a:pPr/>
              <a:t>5</a:t>
            </a:fld>
            <a:endParaRPr lang="en-US" dirty="0"/>
          </a:p>
        </p:txBody>
      </p:sp>
      <p:pic>
        <p:nvPicPr>
          <p:cNvPr id="12" name="Graphic 11" descr="Map with pin">
            <a:extLst>
              <a:ext uri="{FF2B5EF4-FFF2-40B4-BE49-F238E27FC236}">
                <a16:creationId xmlns:a16="http://schemas.microsoft.com/office/drawing/2014/main" id="{F2110C71-00D1-4949-9213-38E48FACED03}"/>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2130926" y="2545226"/>
            <a:ext cx="624548" cy="624548"/>
          </a:xfrm>
          <a:prstGeom prst="rect">
            <a:avLst/>
          </a:prstGeom>
        </p:spPr>
      </p:pic>
      <p:pic>
        <p:nvPicPr>
          <p:cNvPr id="14" name="Graphic 13" descr="Signpost">
            <a:extLst>
              <a:ext uri="{FF2B5EF4-FFF2-40B4-BE49-F238E27FC236}">
                <a16:creationId xmlns:a16="http://schemas.microsoft.com/office/drawing/2014/main" id="{F3D6B7B3-DCDF-47A1-B092-0D8D01630A4E}"/>
              </a:ext>
            </a:extLst>
          </p:cNvPr>
          <p:cNvPicPr>
            <a:picLocks noChangeAspect="1"/>
          </p:cNvPicPr>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a:off x="5783726" y="2545226"/>
            <a:ext cx="624548" cy="624548"/>
          </a:xfrm>
          <a:prstGeom prst="rect">
            <a:avLst/>
          </a:prstGeom>
        </p:spPr>
      </p:pic>
      <p:pic>
        <p:nvPicPr>
          <p:cNvPr id="16" name="Graphic 15" descr="Canyon scene">
            <a:extLst>
              <a:ext uri="{FF2B5EF4-FFF2-40B4-BE49-F238E27FC236}">
                <a16:creationId xmlns:a16="http://schemas.microsoft.com/office/drawing/2014/main" id="{D988924E-5A5D-4D29-95C0-814C9160BBFA}"/>
              </a:ext>
            </a:extLst>
          </p:cNvPr>
          <p:cNvPicPr>
            <a:picLocks noChangeAspect="1"/>
          </p:cNvPicPr>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436526" y="2659526"/>
            <a:ext cx="624548" cy="624548"/>
          </a:xfrm>
          <a:prstGeom prst="rect">
            <a:avLst/>
          </a:prstGeom>
        </p:spPr>
      </p:pic>
      <p:sp>
        <p:nvSpPr>
          <p:cNvPr id="8" name="Rectangle 7">
            <a:extLst>
              <a:ext uri="{FF2B5EF4-FFF2-40B4-BE49-F238E27FC236}">
                <a16:creationId xmlns:a16="http://schemas.microsoft.com/office/drawing/2014/main" id="{5FE2B34C-7760-453F-8A81-50335F1BD6C4}"/>
              </a:ext>
              <a:ext uri="{C183D7F6-B498-43B3-948B-1728B52AA6E4}">
                <adec:decorative xmlns:adec="http://schemas.microsoft.com/office/drawing/2017/decorative" val="1"/>
              </a:ext>
            </a:extLst>
          </p:cNvPr>
          <p:cNvSpPr/>
          <p:nvPr/>
        </p:nvSpPr>
        <p:spPr>
          <a:xfrm>
            <a:off x="1145309" y="6557847"/>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9" name="Rectangle 8">
            <a:extLst>
              <a:ext uri="{FF2B5EF4-FFF2-40B4-BE49-F238E27FC236}">
                <a16:creationId xmlns:a16="http://schemas.microsoft.com/office/drawing/2014/main" id="{8BED1379-2C64-4902-A414-90051165C903}"/>
              </a:ext>
              <a:ext uri="{C183D7F6-B498-43B3-948B-1728B52AA6E4}">
                <adec:decorative xmlns:adec="http://schemas.microsoft.com/office/drawing/2017/decorative" val="1"/>
              </a:ext>
            </a:extLst>
          </p:cNvPr>
          <p:cNvSpPr/>
          <p:nvPr/>
        </p:nvSpPr>
        <p:spPr>
          <a:xfrm>
            <a:off x="3697432" y="6361476"/>
            <a:ext cx="2552123" cy="360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1" name="Rectangle 10">
            <a:extLst>
              <a:ext uri="{FF2B5EF4-FFF2-40B4-BE49-F238E27FC236}">
                <a16:creationId xmlns:a16="http://schemas.microsoft.com/office/drawing/2014/main" id="{774383B4-AACC-4685-AB80-6888FAA0B696}"/>
              </a:ext>
              <a:ext uri="{C183D7F6-B498-43B3-948B-1728B52AA6E4}">
                <adec:decorative xmlns:adec="http://schemas.microsoft.com/office/drawing/2017/decorative" val="1"/>
              </a:ext>
            </a:extLst>
          </p:cNvPr>
          <p:cNvSpPr/>
          <p:nvPr/>
        </p:nvSpPr>
        <p:spPr>
          <a:xfrm>
            <a:off x="6249555" y="6562004"/>
            <a:ext cx="2552123" cy="15947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3" name="Rectangle 12">
            <a:extLst>
              <a:ext uri="{FF2B5EF4-FFF2-40B4-BE49-F238E27FC236}">
                <a16:creationId xmlns:a16="http://schemas.microsoft.com/office/drawing/2014/main" id="{EEC3D0FF-B59D-47D4-8EEE-5EF3EA7C3CC0}"/>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7" name="Isosceles Triangle 16">
            <a:extLst>
              <a:ext uri="{FF2B5EF4-FFF2-40B4-BE49-F238E27FC236}">
                <a16:creationId xmlns:a16="http://schemas.microsoft.com/office/drawing/2014/main" id="{C1168A37-F12A-42E8-A95E-69747461C003}"/>
              </a:ext>
              <a:ext uri="{C183D7F6-B498-43B3-948B-1728B52AA6E4}">
                <adec:decorative xmlns:adec="http://schemas.microsoft.com/office/drawing/2017/decorative" val="1"/>
              </a:ext>
            </a:extLst>
          </p:cNvPr>
          <p:cNvSpPr/>
          <p:nvPr/>
        </p:nvSpPr>
        <p:spPr>
          <a:xfrm rot="10800000">
            <a:off x="4902070"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980421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Woman with an AR headset">
            <a:extLst>
              <a:ext uri="{FF2B5EF4-FFF2-40B4-BE49-F238E27FC236}">
                <a16:creationId xmlns:a16="http://schemas.microsoft.com/office/drawing/2014/main" id="{2052C005-14A2-483C-8C1A-A3D21FF82E05}"/>
              </a:ext>
            </a:extLst>
          </p:cNvPr>
          <p:cNvPicPr>
            <a:picLocks noGrp="1" noChangeAspect="1"/>
          </p:cNvPicPr>
          <p:nvPr>
            <p:ph type="pic" idx="11"/>
          </p:nvPr>
        </p:nvPicPr>
        <p:blipFill rotWithShape="1">
          <a:blip r:embed="rId2" cstate="screen">
            <a:extLst>
              <a:ext uri="{28A0092B-C50C-407E-A947-70E740481C1C}">
                <a14:useLocalDpi xmlns:a14="http://schemas.microsoft.com/office/drawing/2010/main"/>
              </a:ext>
            </a:extLst>
          </a:blip>
          <a:srcRect/>
          <a:stretch/>
        </p:blipFill>
        <p:spPr>
          <a:xfrm flipH="1">
            <a:off x="0" y="0"/>
            <a:ext cx="6305550" cy="6727855"/>
          </a:xfrm>
        </p:spPr>
      </p:pic>
      <p:sp>
        <p:nvSpPr>
          <p:cNvPr id="3" name="Title 2">
            <a:extLst>
              <a:ext uri="{FF2B5EF4-FFF2-40B4-BE49-F238E27FC236}">
                <a16:creationId xmlns:a16="http://schemas.microsoft.com/office/drawing/2014/main" id="{CDDC5365-EA36-45A8-8DBD-A6D8461EB21D}"/>
              </a:ext>
            </a:extLst>
          </p:cNvPr>
          <p:cNvSpPr>
            <a:spLocks noGrp="1"/>
          </p:cNvSpPr>
          <p:nvPr>
            <p:ph type="title"/>
          </p:nvPr>
        </p:nvSpPr>
        <p:spPr/>
        <p:txBody>
          <a:bodyPr/>
          <a:lstStyle/>
          <a:p>
            <a:r>
              <a:rPr lang="en-US" dirty="0"/>
              <a:t>Third Skill</a:t>
            </a:r>
          </a:p>
        </p:txBody>
      </p:sp>
      <p:sp>
        <p:nvSpPr>
          <p:cNvPr id="4" name="Content Placeholder 3">
            <a:extLst>
              <a:ext uri="{FF2B5EF4-FFF2-40B4-BE49-F238E27FC236}">
                <a16:creationId xmlns:a16="http://schemas.microsoft.com/office/drawing/2014/main" id="{0D250B89-C4D5-43CB-81F0-EFF4588D7E45}"/>
              </a:ext>
            </a:extLst>
          </p:cNvPr>
          <p:cNvSpPr>
            <a:spLocks noGrp="1"/>
          </p:cNvSpPr>
          <p:nvPr>
            <p:ph idx="1"/>
          </p:nvPr>
        </p:nvSpPr>
        <p:spPr/>
        <p:txBody>
          <a:bodyPr>
            <a:normAutofit/>
          </a:bodyPr>
          <a:lstStyle/>
          <a:p>
            <a:r>
              <a:rPr lang="en-US" dirty="0"/>
              <a:t>Lorem </a:t>
            </a:r>
            <a:r>
              <a:rPr lang="en-US" noProof="1"/>
              <a:t>ipsum dolor sit amet, consectetur adipiscing elit. Etiam aliquet eu mi quis lacinia. </a:t>
            </a:r>
          </a:p>
          <a:p>
            <a:r>
              <a:rPr lang="en-US" noProof="1"/>
              <a:t>Morbi a purus dolor. Suspendisse sit amet ipsum finibus justo viverra blandit. Ut congue quis tortor eget sodales. Nulla a erat eget nunc hendrerit ultrices eu nec nulla. </a:t>
            </a:r>
          </a:p>
          <a:p>
            <a:r>
              <a:rPr lang="en-US" noProof="1"/>
              <a:t>Donec viverra leo aliquet, auctor quam id, convallis orci. Sed in molestie est. Cras ornare turpis at ligula posuere, sit amet accumsan neque lobortis. </a:t>
            </a:r>
          </a:p>
        </p:txBody>
      </p:sp>
      <p:sp>
        <p:nvSpPr>
          <p:cNvPr id="5" name="Slide Number Placeholder 4">
            <a:extLst>
              <a:ext uri="{FF2B5EF4-FFF2-40B4-BE49-F238E27FC236}">
                <a16:creationId xmlns:a16="http://schemas.microsoft.com/office/drawing/2014/main" id="{B18C9971-C7D2-435E-9037-EB3D7CCAF12D}"/>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6</a:t>
            </a:fld>
            <a:endParaRPr lang="en-US" dirty="0"/>
          </a:p>
        </p:txBody>
      </p:sp>
      <p:sp>
        <p:nvSpPr>
          <p:cNvPr id="11" name="Rectangle 10">
            <a:extLst>
              <a:ext uri="{FF2B5EF4-FFF2-40B4-BE49-F238E27FC236}">
                <a16:creationId xmlns:a16="http://schemas.microsoft.com/office/drawing/2014/main" id="{08D655AF-5DBD-4954-B607-48D1914FC7DE}"/>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12" name="Rectangle 11">
            <a:extLst>
              <a:ext uri="{FF2B5EF4-FFF2-40B4-BE49-F238E27FC236}">
                <a16:creationId xmlns:a16="http://schemas.microsoft.com/office/drawing/2014/main" id="{EAE7730F-1A0D-4B11-BA09-6A6CAA96FE12}"/>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13" name="Rectangle 12">
            <a:extLst>
              <a:ext uri="{FF2B5EF4-FFF2-40B4-BE49-F238E27FC236}">
                <a16:creationId xmlns:a16="http://schemas.microsoft.com/office/drawing/2014/main" id="{4EF60258-6D59-4423-83CC-D7AC9D79D5E5}"/>
              </a:ext>
              <a:ext uri="{C183D7F6-B498-43B3-948B-1728B52AA6E4}">
                <adec:decorative xmlns:adec="http://schemas.microsoft.com/office/drawing/2017/decorative" val="1"/>
              </a:ext>
            </a:extLst>
          </p:cNvPr>
          <p:cNvSpPr/>
          <p:nvPr/>
        </p:nvSpPr>
        <p:spPr>
          <a:xfrm>
            <a:off x="6249555" y="6361475"/>
            <a:ext cx="2552123" cy="360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14" name="Rectangle 13">
            <a:extLst>
              <a:ext uri="{FF2B5EF4-FFF2-40B4-BE49-F238E27FC236}">
                <a16:creationId xmlns:a16="http://schemas.microsoft.com/office/drawing/2014/main" id="{964627DB-2C83-4D9C-A498-D5BCC9A2B3B4}"/>
              </a:ext>
              <a:ext uri="{C183D7F6-B498-43B3-948B-1728B52AA6E4}">
                <adec:decorative xmlns:adec="http://schemas.microsoft.com/office/drawing/2017/decorative" val="1"/>
              </a:ext>
            </a:extLst>
          </p:cNvPr>
          <p:cNvSpPr/>
          <p:nvPr/>
        </p:nvSpPr>
        <p:spPr>
          <a:xfrm>
            <a:off x="8801677" y="6562004"/>
            <a:ext cx="2552123" cy="15947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6" name="Isosceles Triangle 15">
            <a:extLst>
              <a:ext uri="{FF2B5EF4-FFF2-40B4-BE49-F238E27FC236}">
                <a16:creationId xmlns:a16="http://schemas.microsoft.com/office/drawing/2014/main" id="{C2887229-F913-4F63-8EC5-03C72B9082F4}"/>
              </a:ext>
              <a:ext uri="{C183D7F6-B498-43B3-948B-1728B52AA6E4}">
                <adec:decorative xmlns:adec="http://schemas.microsoft.com/office/drawing/2017/decorative" val="1"/>
              </a:ext>
            </a:extLst>
          </p:cNvPr>
          <p:cNvSpPr/>
          <p:nvPr/>
        </p:nvSpPr>
        <p:spPr>
          <a:xfrm rot="10800000">
            <a:off x="7454193"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8422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8AE6-56F6-44E8-8BBF-23277B1773E4}"/>
              </a:ext>
            </a:extLst>
          </p:cNvPr>
          <p:cNvSpPr>
            <a:spLocks noGrp="1"/>
          </p:cNvSpPr>
          <p:nvPr>
            <p:ph type="title"/>
          </p:nvPr>
        </p:nvSpPr>
        <p:spPr/>
        <p:txBody>
          <a:bodyPr/>
          <a:lstStyle/>
          <a:p>
            <a:r>
              <a:rPr lang="en-US" dirty="0"/>
              <a:t>First Lesson Summary</a:t>
            </a:r>
          </a:p>
        </p:txBody>
      </p:sp>
      <p:sp>
        <p:nvSpPr>
          <p:cNvPr id="4" name="Content Placeholder 3">
            <a:extLst>
              <a:ext uri="{FF2B5EF4-FFF2-40B4-BE49-F238E27FC236}">
                <a16:creationId xmlns:a16="http://schemas.microsoft.com/office/drawing/2014/main" id="{8B863B31-6429-468C-9624-0D0BBDBACA62}"/>
              </a:ext>
            </a:extLst>
          </p:cNvPr>
          <p:cNvSpPr>
            <a:spLocks noGrp="1"/>
          </p:cNvSpPr>
          <p:nvPr>
            <p:ph idx="1"/>
          </p:nvPr>
        </p:nvSpPr>
        <p:spPr/>
        <p:txBody>
          <a:bodyPr>
            <a:normAutofit/>
          </a:bodyPr>
          <a:lstStyle/>
          <a:p>
            <a:pPr marL="0" indent="0">
              <a:buNone/>
            </a:pPr>
            <a:r>
              <a:rPr lang="en-US" dirty="0"/>
              <a:t>Here is what we learned</a:t>
            </a:r>
          </a:p>
          <a:p>
            <a:r>
              <a:rPr lang="en-US" sz="1800" b="1" dirty="0"/>
              <a:t>First skill: </a:t>
            </a:r>
            <a:br>
              <a:rPr lang="en-US" sz="1800" dirty="0"/>
            </a:br>
            <a:r>
              <a:rPr lang="en-US" sz="1800" dirty="0"/>
              <a:t>Lorem ipsum lorem ipsum lorem ipsum lorem ipsum lorem ipsum lorem ipsum lorem ipsum lorem ipsum lorem ipsum </a:t>
            </a:r>
          </a:p>
          <a:p>
            <a:endParaRPr lang="en-US" sz="1800" dirty="0"/>
          </a:p>
          <a:p>
            <a:r>
              <a:rPr lang="en-US" sz="1800" b="1" dirty="0"/>
              <a:t>Second skill: </a:t>
            </a:r>
            <a:br>
              <a:rPr lang="en-US" sz="1800" dirty="0"/>
            </a:br>
            <a:r>
              <a:rPr lang="en-US" sz="1800" dirty="0"/>
              <a:t>Lorem ipsum lorem ipsum lorem ipsum lorem ipsum lorem ipsum lorem ipsum lorem ipsum lorem ipsum lorem ipsum </a:t>
            </a:r>
          </a:p>
          <a:p>
            <a:endParaRPr lang="en-US" sz="1800" dirty="0"/>
          </a:p>
          <a:p>
            <a:r>
              <a:rPr lang="en-US" sz="1800" b="1" dirty="0"/>
              <a:t>Third skill: </a:t>
            </a:r>
            <a:br>
              <a:rPr lang="en-US" sz="1800" dirty="0"/>
            </a:br>
            <a:r>
              <a:rPr lang="en-US" sz="1800" dirty="0"/>
              <a:t>Lorem ipsum lorem ipsum lorem ipsum lorem ipsum lorem ipsum lorem ipsum lorem ipsum lorem ipsum lorem ipsum</a:t>
            </a:r>
          </a:p>
        </p:txBody>
      </p:sp>
      <p:sp>
        <p:nvSpPr>
          <p:cNvPr id="20" name="Slide Number Placeholder 19">
            <a:extLst>
              <a:ext uri="{FF2B5EF4-FFF2-40B4-BE49-F238E27FC236}">
                <a16:creationId xmlns:a16="http://schemas.microsoft.com/office/drawing/2014/main" id="{3AEC0301-E9AA-4478-9E23-C372DBDCE653}"/>
              </a:ext>
            </a:extLst>
          </p:cNvPr>
          <p:cNvSpPr>
            <a:spLocks noGrp="1"/>
          </p:cNvSpPr>
          <p:nvPr>
            <p:ph type="sldNum" sz="quarter" idx="10"/>
          </p:nvPr>
        </p:nvSpPr>
        <p:spPr>
          <a:xfrm>
            <a:off x="11353800" y="6361475"/>
            <a:ext cx="838200" cy="360000"/>
          </a:xfrm>
        </p:spPr>
        <p:txBody>
          <a:bodyPr/>
          <a:lstStyle/>
          <a:p>
            <a:r>
              <a:rPr lang="en-US" dirty="0"/>
              <a:t>PAGE </a:t>
            </a:r>
            <a:fld id="{4A9B5881-4007-4345-955A-79C2656F0C49}" type="slidenum">
              <a:rPr lang="en-US" smtClean="0"/>
              <a:pPr/>
              <a:t>7</a:t>
            </a:fld>
            <a:endParaRPr lang="en-US" dirty="0"/>
          </a:p>
        </p:txBody>
      </p:sp>
      <p:sp>
        <p:nvSpPr>
          <p:cNvPr id="5" name="Rectangle 4">
            <a:extLst>
              <a:ext uri="{FF2B5EF4-FFF2-40B4-BE49-F238E27FC236}">
                <a16:creationId xmlns:a16="http://schemas.microsoft.com/office/drawing/2014/main" id="{093D1241-4F6B-4523-A0D3-68E3CDBC0F28}"/>
              </a:ext>
              <a:ext uri="{C183D7F6-B498-43B3-948B-1728B52AA6E4}">
                <adec:decorative xmlns:adec="http://schemas.microsoft.com/office/drawing/2017/decorative" val="1"/>
              </a:ext>
            </a:extLst>
          </p:cNvPr>
          <p:cNvSpPr/>
          <p:nvPr/>
        </p:nvSpPr>
        <p:spPr>
          <a:xfrm>
            <a:off x="1145309" y="6557848"/>
            <a:ext cx="2552123" cy="163627"/>
          </a:xfrm>
          <a:prstGeom prst="rect">
            <a:avLst/>
          </a:prstGeom>
          <a:gradFill>
            <a:gsLst>
              <a:gs pos="0">
                <a:schemeClr val="accent2"/>
              </a:gs>
              <a:gs pos="100000">
                <a:schemeClr val="tx1">
                  <a:lumMod val="75000"/>
                  <a:lumOff val="2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First Skill</a:t>
            </a:r>
          </a:p>
        </p:txBody>
      </p:sp>
      <p:sp>
        <p:nvSpPr>
          <p:cNvPr id="6" name="Rectangle 5">
            <a:extLst>
              <a:ext uri="{FF2B5EF4-FFF2-40B4-BE49-F238E27FC236}">
                <a16:creationId xmlns:a16="http://schemas.microsoft.com/office/drawing/2014/main" id="{C7BF8379-6FA4-47C8-A343-950346DD4931}"/>
              </a:ext>
              <a:ext uri="{C183D7F6-B498-43B3-948B-1728B52AA6E4}">
                <adec:decorative xmlns:adec="http://schemas.microsoft.com/office/drawing/2017/decorative" val="1"/>
              </a:ext>
            </a:extLst>
          </p:cNvPr>
          <p:cNvSpPr/>
          <p:nvPr/>
        </p:nvSpPr>
        <p:spPr>
          <a:xfrm>
            <a:off x="3697432" y="6557846"/>
            <a:ext cx="2552123" cy="16362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Second Skill</a:t>
            </a:r>
          </a:p>
        </p:txBody>
      </p:sp>
      <p:sp>
        <p:nvSpPr>
          <p:cNvPr id="7" name="Rectangle 6">
            <a:extLst>
              <a:ext uri="{FF2B5EF4-FFF2-40B4-BE49-F238E27FC236}">
                <a16:creationId xmlns:a16="http://schemas.microsoft.com/office/drawing/2014/main" id="{CD0DE557-B4FF-44B4-B945-B5B41DBDA39C}"/>
              </a:ext>
              <a:ext uri="{C183D7F6-B498-43B3-948B-1728B52AA6E4}">
                <adec:decorative xmlns:adec="http://schemas.microsoft.com/office/drawing/2017/decorative" val="1"/>
              </a:ext>
            </a:extLst>
          </p:cNvPr>
          <p:cNvSpPr/>
          <p:nvPr/>
        </p:nvSpPr>
        <p:spPr>
          <a:xfrm>
            <a:off x="6249555" y="6557845"/>
            <a:ext cx="2552123" cy="16363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Third Skill</a:t>
            </a:r>
          </a:p>
        </p:txBody>
      </p:sp>
      <p:sp>
        <p:nvSpPr>
          <p:cNvPr id="8" name="Rectangle 7">
            <a:extLst>
              <a:ext uri="{FF2B5EF4-FFF2-40B4-BE49-F238E27FC236}">
                <a16:creationId xmlns:a16="http://schemas.microsoft.com/office/drawing/2014/main" id="{BB801CDE-088C-4A56-83CA-BF9F271065B0}"/>
              </a:ext>
              <a:ext uri="{C183D7F6-B498-43B3-948B-1728B52AA6E4}">
                <adec:decorative xmlns:adec="http://schemas.microsoft.com/office/drawing/2017/decorative" val="1"/>
              </a:ext>
            </a:extLst>
          </p:cNvPr>
          <p:cNvSpPr/>
          <p:nvPr/>
        </p:nvSpPr>
        <p:spPr>
          <a:xfrm>
            <a:off x="8801677" y="6361475"/>
            <a:ext cx="2552123" cy="360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1200" dirty="0"/>
              <a:t>Conclusion</a:t>
            </a:r>
          </a:p>
        </p:txBody>
      </p:sp>
      <p:sp>
        <p:nvSpPr>
          <p:cNvPr id="10" name="Isosceles Triangle 9">
            <a:extLst>
              <a:ext uri="{FF2B5EF4-FFF2-40B4-BE49-F238E27FC236}">
                <a16:creationId xmlns:a16="http://schemas.microsoft.com/office/drawing/2014/main" id="{792980D7-ED01-4955-83DB-59BA18C94FBA}"/>
              </a:ext>
              <a:ext uri="{C183D7F6-B498-43B3-948B-1728B52AA6E4}">
                <adec:decorative xmlns:adec="http://schemas.microsoft.com/office/drawing/2017/decorative" val="1"/>
              </a:ext>
            </a:extLst>
          </p:cNvPr>
          <p:cNvSpPr/>
          <p:nvPr/>
        </p:nvSpPr>
        <p:spPr>
          <a:xfrm rot="10800000">
            <a:off x="10006315" y="6271566"/>
            <a:ext cx="142847" cy="9156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1329145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fontScheme name="MS Surge Teach Light and Dark">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Corporate_Teach a Course_with Animation_Win32_SB - v2" id="{C9F810C9-4EB1-4CC6-A6C7-6362D8FFF9DF}" vid="{001312C1-1362-40A0-84BD-C64F2C3E2EF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ppt/theme/themeOverride2.xml><?xml version="1.0" encoding="utf-8"?>
<a:themeOverride xmlns:a="http://schemas.openxmlformats.org/drawingml/2006/main">
  <a:clrScheme name="Custom 254">
    <a:dk1>
      <a:srgbClr val="000000"/>
    </a:dk1>
    <a:lt1>
      <a:srgbClr val="FFFFFF"/>
    </a:lt1>
    <a:dk2>
      <a:srgbClr val="242A41"/>
    </a:dk2>
    <a:lt2>
      <a:srgbClr val="E2E8E3"/>
    </a:lt2>
    <a:accent1>
      <a:srgbClr val="5370C5"/>
    </a:accent1>
    <a:accent2>
      <a:srgbClr val="17B2D1"/>
    </a:accent2>
    <a:accent3>
      <a:srgbClr val="2978E7"/>
    </a:accent3>
    <a:accent4>
      <a:srgbClr val="7829E7"/>
    </a:accent4>
    <a:accent5>
      <a:srgbClr val="B517D5"/>
    </a:accent5>
    <a:accent6>
      <a:srgbClr val="E729B7"/>
    </a:accent6>
    <a:hlink>
      <a:srgbClr val="5370C5"/>
    </a:hlink>
    <a:folHlink>
      <a:srgbClr val="7F7F7F"/>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E0CF8FC-473D-42DA-B10E-0D97F5E2C3E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F05A674-08B3-48F2-91E0-AF5831D526B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A303362-5DB5-4146-A667-E40932D5241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Classic corporate teach a course with animation</Template>
  <TotalTime>0</TotalTime>
  <Words>440</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Teach a Course</vt:lpstr>
      <vt:lpstr>Course Outline</vt:lpstr>
      <vt:lpstr>Course Outline</vt:lpstr>
      <vt:lpstr>First Skill</vt:lpstr>
      <vt:lpstr>Second Skill</vt:lpstr>
      <vt:lpstr>Third Skill</vt:lpstr>
      <vt:lpstr>First Lesson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 a Course</dc:title>
  <dc:creator>Mohamed</dc:creator>
  <cp:lastModifiedBy>Mohamed</cp:lastModifiedBy>
  <cp:revision>1</cp:revision>
  <dcterms:created xsi:type="dcterms:W3CDTF">2021-03-05T17:51:29Z</dcterms:created>
  <dcterms:modified xsi:type="dcterms:W3CDTF">2021-03-05T17:51:40Z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