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76" r:id="rId4"/>
    <p:sldId id="277" r:id="rId5"/>
    <p:sldId id="278" r:id="rId6"/>
    <p:sldId id="269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and Content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0</TotalTime>
  <Words>182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Ecology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2021-03-05T17:36:17Z</dcterms:created>
  <dcterms:modified xsi:type="dcterms:W3CDTF">2021-03-05T17:36:26Z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