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2021-03-05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2021-03-05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81671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0</TotalTime>
  <Words>139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Educational subjects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2021-03-05T18:22:29Z</dcterms:created>
  <dcterms:modified xsi:type="dcterms:W3CDTF">2021-03-05T18:22:52Z</dcterms:modified>
</cp:coreProperties>
</file>