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8" r:id="rId4"/>
    <p:sldId id="269" r:id="rId5"/>
    <p:sldId id="271" r:id="rId6"/>
    <p:sldId id="258" r:id="rId7"/>
    <p:sldId id="260" r:id="rId8"/>
    <p:sldId id="261" r:id="rId9"/>
    <p:sldId id="262" r:id="rId10"/>
    <p:sldId id="272" r:id="rId11"/>
    <p:sldId id="264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8-4312-B239-36101E057B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8-4312-B239-36101E057B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8-4312-B239-36101E057B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11351296"/>
        <c:axId val="601055720"/>
      </c:barChart>
      <c:catAx>
        <c:axId val="611351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055720"/>
        <c:crosses val="autoZero"/>
        <c:auto val="1"/>
        <c:lblAlgn val="ctr"/>
        <c:lblOffset val="100"/>
        <c:noMultiLvlLbl val="0"/>
      </c:catAx>
      <c:valAx>
        <c:axId val="601055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351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3185A-2A53-4D8C-8F32-C845F2F70CBF}" type="doc">
      <dgm:prSet loTypeId="urn:microsoft.com/office/officeart/2005/8/layout/chevron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58CBA3A-9936-4C67-965C-A8DD3074879B}">
      <dgm:prSet phldrT="[Text]"/>
      <dgm:spPr/>
      <dgm:t>
        <a:bodyPr/>
        <a:lstStyle/>
        <a:p>
          <a:r>
            <a:rPr lang="en-US" dirty="0"/>
            <a:t>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39812E31-9C15-4A6C-B8B9-78CE6FB555B1}" type="parTrans" cxnId="{F717B596-7122-4C3F-9238-14763508386B}">
      <dgm:prSet/>
      <dgm:spPr/>
      <dgm:t>
        <a:bodyPr/>
        <a:lstStyle/>
        <a:p>
          <a:endParaRPr lang="en-US"/>
        </a:p>
      </dgm:t>
    </dgm:pt>
    <dgm:pt modelId="{290E9CBE-1634-47AD-B973-508944073D35}" type="sibTrans" cxnId="{F717B596-7122-4C3F-9238-14763508386B}">
      <dgm:prSet/>
      <dgm:spPr/>
      <dgm:t>
        <a:bodyPr/>
        <a:lstStyle/>
        <a:p>
          <a:endParaRPr lang="en-US"/>
        </a:p>
      </dgm:t>
    </dgm:pt>
    <dgm:pt modelId="{E90264E4-81CE-47E1-80E3-2624D8E5DFE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A"/>
        </a:ext>
      </dgm:extLst>
    </dgm:pt>
    <dgm:pt modelId="{79881485-DDC4-4A70-AA7E-393B9FD5747B}" type="parTrans" cxnId="{F3B89C52-602F-49F7-B10E-F3B64BCDF706}">
      <dgm:prSet/>
      <dgm:spPr/>
      <dgm:t>
        <a:bodyPr/>
        <a:lstStyle/>
        <a:p>
          <a:endParaRPr lang="en-US"/>
        </a:p>
      </dgm:t>
    </dgm:pt>
    <dgm:pt modelId="{F41EE2E3-AB57-4E33-8FAD-2DCFFB467FDC}" type="sibTrans" cxnId="{F3B89C52-602F-49F7-B10E-F3B64BCDF706}">
      <dgm:prSet/>
      <dgm:spPr/>
      <dgm:t>
        <a:bodyPr/>
        <a:lstStyle/>
        <a:p>
          <a:endParaRPr lang="en-US"/>
        </a:p>
      </dgm:t>
    </dgm:pt>
    <dgm:pt modelId="{B8D53E29-122A-46E1-B481-B57598D9744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F8E1F9D-EFFE-4283-A7B6-A44D3292ACA4}" type="parTrans" cxnId="{C5FFCAE6-64D2-4A77-B85B-A376B2EE8E4F}">
      <dgm:prSet/>
      <dgm:spPr/>
      <dgm:t>
        <a:bodyPr/>
        <a:lstStyle/>
        <a:p>
          <a:endParaRPr lang="en-US"/>
        </a:p>
      </dgm:t>
    </dgm:pt>
    <dgm:pt modelId="{99B04B81-08CA-46AC-951C-217069AEF451}" type="sibTrans" cxnId="{C5FFCAE6-64D2-4A77-B85B-A376B2EE8E4F}">
      <dgm:prSet/>
      <dgm:spPr/>
      <dgm:t>
        <a:bodyPr/>
        <a:lstStyle/>
        <a:p>
          <a:endParaRPr lang="en-US"/>
        </a:p>
      </dgm:t>
    </dgm:pt>
    <dgm:pt modelId="{15031D9C-993C-4715-A26F-56D8831933EB}">
      <dgm:prSet phldrT="[Text]"/>
      <dgm:spPr/>
      <dgm:t>
        <a:bodyPr/>
        <a:lstStyle/>
        <a:p>
          <a:r>
            <a:rPr lang="en-US" dirty="0"/>
            <a:t>B</a:t>
          </a:r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77530735-8AD3-469C-AEC2-B5B17A08AF65}" type="parTrans" cxnId="{C8C2ADA0-316E-46E3-A4D5-49BD4A9A4B0B}">
      <dgm:prSet/>
      <dgm:spPr/>
      <dgm:t>
        <a:bodyPr/>
        <a:lstStyle/>
        <a:p>
          <a:endParaRPr lang="en-US"/>
        </a:p>
      </dgm:t>
    </dgm:pt>
    <dgm:pt modelId="{FB1D36D5-798A-40AA-91C3-3F3E5AF1A86F}" type="sibTrans" cxnId="{C8C2ADA0-316E-46E3-A4D5-49BD4A9A4B0B}">
      <dgm:prSet/>
      <dgm:spPr/>
      <dgm:t>
        <a:bodyPr/>
        <a:lstStyle/>
        <a:p>
          <a:endParaRPr lang="en-US"/>
        </a:p>
      </dgm:t>
    </dgm:pt>
    <dgm:pt modelId="{07B93839-AE15-473C-B47B-27FA5DBEE4E9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B"/>
        </a:ext>
      </dgm:extLst>
    </dgm:pt>
    <dgm:pt modelId="{2BEFC288-C4D1-45AF-B679-7A41333941DE}" type="parTrans" cxnId="{4D38D698-DC6D-4926-9520-43A255B536D4}">
      <dgm:prSet/>
      <dgm:spPr/>
      <dgm:t>
        <a:bodyPr/>
        <a:lstStyle/>
        <a:p>
          <a:endParaRPr lang="en-US"/>
        </a:p>
      </dgm:t>
    </dgm:pt>
    <dgm:pt modelId="{0468DBFC-CB2D-4B3A-AAE7-09352D12344E}" type="sibTrans" cxnId="{4D38D698-DC6D-4926-9520-43A255B536D4}">
      <dgm:prSet/>
      <dgm:spPr/>
      <dgm:t>
        <a:bodyPr/>
        <a:lstStyle/>
        <a:p>
          <a:endParaRPr lang="en-US"/>
        </a:p>
      </dgm:t>
    </dgm:pt>
    <dgm:pt modelId="{23C50191-A44D-4110-97C1-1DC6F9FD79CA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E183CF6D-105A-4EAB-A780-A97B120C1182}" type="parTrans" cxnId="{A71F00B0-D098-4236-AD79-95FC48F754F5}">
      <dgm:prSet/>
      <dgm:spPr/>
      <dgm:t>
        <a:bodyPr/>
        <a:lstStyle/>
        <a:p>
          <a:endParaRPr lang="en-US"/>
        </a:p>
      </dgm:t>
    </dgm:pt>
    <dgm:pt modelId="{8625F877-DCE4-4E39-929E-7FA0A761B660}" type="sibTrans" cxnId="{A71F00B0-D098-4236-AD79-95FC48F754F5}">
      <dgm:prSet/>
      <dgm:spPr/>
      <dgm:t>
        <a:bodyPr/>
        <a:lstStyle/>
        <a:p>
          <a:endParaRPr lang="en-US"/>
        </a:p>
      </dgm:t>
    </dgm:pt>
    <dgm:pt modelId="{2936D842-720E-4365-AD39-F6EAEC441633}">
      <dgm:prSet phldrT="[Text]"/>
      <dgm:spPr/>
      <dgm:t>
        <a:bodyPr/>
        <a:lstStyle/>
        <a:p>
          <a:r>
            <a:rPr lang="en-US" dirty="0"/>
            <a:t>C</a:t>
          </a:r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13139645-28B0-41D9-8ED9-DA67D736E51B}" type="parTrans" cxnId="{3A8ECB28-E23B-45B6-8C84-8AF5114507DE}">
      <dgm:prSet/>
      <dgm:spPr/>
      <dgm:t>
        <a:bodyPr/>
        <a:lstStyle/>
        <a:p>
          <a:endParaRPr lang="en-US"/>
        </a:p>
      </dgm:t>
    </dgm:pt>
    <dgm:pt modelId="{96C19FF6-672B-4588-9D93-2A932D4ACF8D}" type="sibTrans" cxnId="{3A8ECB28-E23B-45B6-8C84-8AF5114507DE}">
      <dgm:prSet/>
      <dgm:spPr/>
      <dgm:t>
        <a:bodyPr/>
        <a:lstStyle/>
        <a:p>
          <a:endParaRPr lang="en-US"/>
        </a:p>
      </dgm:t>
    </dgm:pt>
    <dgm:pt modelId="{A05E8D05-15E6-4BEC-B725-D745A48258D3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 and task 2 under group C"/>
        </a:ext>
      </dgm:extLst>
    </dgm:pt>
    <dgm:pt modelId="{29C49A6E-36B2-41D1-83D5-6B58713D5DAF}" type="parTrans" cxnId="{EFE22C42-C667-4B7A-8208-6758BAEC1445}">
      <dgm:prSet/>
      <dgm:spPr/>
      <dgm:t>
        <a:bodyPr/>
        <a:lstStyle/>
        <a:p>
          <a:endParaRPr lang="en-US"/>
        </a:p>
      </dgm:t>
    </dgm:pt>
    <dgm:pt modelId="{EA09E308-F440-47C6-8C86-B63BABC170D9}" type="sibTrans" cxnId="{EFE22C42-C667-4B7A-8208-6758BAEC1445}">
      <dgm:prSet/>
      <dgm:spPr/>
      <dgm:t>
        <a:bodyPr/>
        <a:lstStyle/>
        <a:p>
          <a:endParaRPr lang="en-US"/>
        </a:p>
      </dgm:t>
    </dgm:pt>
    <dgm:pt modelId="{501543CC-DA58-457B-906B-32038F856438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E67377B-1C69-4BC4-AA80-867A0F76CC63}" type="parTrans" cxnId="{828862EB-D32C-4FA8-A0B8-53A1BB9A1CA8}">
      <dgm:prSet/>
      <dgm:spPr/>
      <dgm:t>
        <a:bodyPr/>
        <a:lstStyle/>
        <a:p>
          <a:endParaRPr lang="en-US"/>
        </a:p>
      </dgm:t>
    </dgm:pt>
    <dgm:pt modelId="{C9786BDC-DE69-4580-9357-6DFCD292EB5B}" type="sibTrans" cxnId="{828862EB-D32C-4FA8-A0B8-53A1BB9A1CA8}">
      <dgm:prSet/>
      <dgm:spPr/>
      <dgm:t>
        <a:bodyPr/>
        <a:lstStyle/>
        <a:p>
          <a:endParaRPr lang="en-US"/>
        </a:p>
      </dgm:t>
    </dgm:pt>
    <dgm:pt modelId="{E80E23AD-ECAE-46D2-92A5-71CA9074EED7}" type="pres">
      <dgm:prSet presAssocID="{3183185A-2A53-4D8C-8F32-C845F2F70CBF}" presName="linearFlow" presStyleCnt="0">
        <dgm:presLayoutVars>
          <dgm:dir/>
          <dgm:animLvl val="lvl"/>
          <dgm:resizeHandles val="exact"/>
        </dgm:presLayoutVars>
      </dgm:prSet>
      <dgm:spPr/>
    </dgm:pt>
    <dgm:pt modelId="{63DDCCD6-3F31-4095-8E42-5BBFC31B83BE}" type="pres">
      <dgm:prSet presAssocID="{758CBA3A-9936-4C67-965C-A8DD3074879B}" presName="composite" presStyleCnt="0"/>
      <dgm:spPr/>
    </dgm:pt>
    <dgm:pt modelId="{C0AF5CB7-6C4F-49BC-8738-E4DE0AC00B72}" type="pres">
      <dgm:prSet presAssocID="{758CBA3A-9936-4C67-965C-A8DD3074879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0E09DE89-66C0-478D-8170-8F0BC920F1EB}" type="pres">
      <dgm:prSet presAssocID="{758CBA3A-9936-4C67-965C-A8DD3074879B}" presName="descendantText" presStyleLbl="alignAcc1" presStyleIdx="0" presStyleCnt="3">
        <dgm:presLayoutVars>
          <dgm:bulletEnabled val="1"/>
        </dgm:presLayoutVars>
      </dgm:prSet>
      <dgm:spPr/>
    </dgm:pt>
    <dgm:pt modelId="{52E78D13-8FB5-4AEC-B5C0-881B683FCF22}" type="pres">
      <dgm:prSet presAssocID="{290E9CBE-1634-47AD-B973-508944073D35}" presName="sp" presStyleCnt="0"/>
      <dgm:spPr/>
    </dgm:pt>
    <dgm:pt modelId="{E529DD28-A6C8-4185-BA28-3A73741EACF4}" type="pres">
      <dgm:prSet presAssocID="{15031D9C-993C-4715-A26F-56D8831933EB}" presName="composite" presStyleCnt="0"/>
      <dgm:spPr/>
    </dgm:pt>
    <dgm:pt modelId="{29EA1718-F619-46D8-B505-CF1DDA71B8BF}" type="pres">
      <dgm:prSet presAssocID="{15031D9C-993C-4715-A26F-56D8831933E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96267EA-EF01-411B-8D37-95F44BBB68D3}" type="pres">
      <dgm:prSet presAssocID="{15031D9C-993C-4715-A26F-56D8831933EB}" presName="descendantText" presStyleLbl="alignAcc1" presStyleIdx="1" presStyleCnt="3">
        <dgm:presLayoutVars>
          <dgm:bulletEnabled val="1"/>
        </dgm:presLayoutVars>
      </dgm:prSet>
      <dgm:spPr/>
    </dgm:pt>
    <dgm:pt modelId="{4CCED8E1-297A-4834-9FC1-39D8E59A67B1}" type="pres">
      <dgm:prSet presAssocID="{FB1D36D5-798A-40AA-91C3-3F3E5AF1A86F}" presName="sp" presStyleCnt="0"/>
      <dgm:spPr/>
    </dgm:pt>
    <dgm:pt modelId="{95036E43-6C97-4BF5-8CB3-7871077B6900}" type="pres">
      <dgm:prSet presAssocID="{2936D842-720E-4365-AD39-F6EAEC441633}" presName="composite" presStyleCnt="0"/>
      <dgm:spPr/>
    </dgm:pt>
    <dgm:pt modelId="{E7C44091-B50A-4CB0-98F0-E70A01DD36F4}" type="pres">
      <dgm:prSet presAssocID="{2936D842-720E-4365-AD39-F6EAEC44163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EF0610-07B4-40C7-AD99-F2285099C2E4}" type="pres">
      <dgm:prSet presAssocID="{2936D842-720E-4365-AD39-F6EAEC44163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1B43602-5819-468F-A340-DA5A96BA033E}" type="presOf" srcId="{758CBA3A-9936-4C67-965C-A8DD3074879B}" destId="{C0AF5CB7-6C4F-49BC-8738-E4DE0AC00B72}" srcOrd="0" destOrd="0" presId="urn:microsoft.com/office/officeart/2005/8/layout/chevron2"/>
    <dgm:cxn modelId="{4684350B-06FE-48D5-B3C1-163A56F1155A}" type="presOf" srcId="{07B93839-AE15-473C-B47B-27FA5DBEE4E9}" destId="{C96267EA-EF01-411B-8D37-95F44BBB68D3}" srcOrd="0" destOrd="0" presId="urn:microsoft.com/office/officeart/2005/8/layout/chevron2"/>
    <dgm:cxn modelId="{2AAAB321-6446-48E6-A15F-5701A9441C34}" type="presOf" srcId="{501543CC-DA58-457B-906B-32038F856438}" destId="{68EF0610-07B4-40C7-AD99-F2285099C2E4}" srcOrd="0" destOrd="1" presId="urn:microsoft.com/office/officeart/2005/8/layout/chevron2"/>
    <dgm:cxn modelId="{B16F9628-8397-4FE5-BC4D-5FC1A248AC83}" type="presOf" srcId="{15031D9C-993C-4715-A26F-56D8831933EB}" destId="{29EA1718-F619-46D8-B505-CF1DDA71B8BF}" srcOrd="0" destOrd="0" presId="urn:microsoft.com/office/officeart/2005/8/layout/chevron2"/>
    <dgm:cxn modelId="{3A8ECB28-E23B-45B6-8C84-8AF5114507DE}" srcId="{3183185A-2A53-4D8C-8F32-C845F2F70CBF}" destId="{2936D842-720E-4365-AD39-F6EAEC441633}" srcOrd="2" destOrd="0" parTransId="{13139645-28B0-41D9-8ED9-DA67D736E51B}" sibTransId="{96C19FF6-672B-4588-9D93-2A932D4ACF8D}"/>
    <dgm:cxn modelId="{CC2F2B2A-04B7-4809-A4A4-4104809974E6}" type="presOf" srcId="{A05E8D05-15E6-4BEC-B725-D745A48258D3}" destId="{68EF0610-07B4-40C7-AD99-F2285099C2E4}" srcOrd="0" destOrd="0" presId="urn:microsoft.com/office/officeart/2005/8/layout/chevron2"/>
    <dgm:cxn modelId="{EFE22C42-C667-4B7A-8208-6758BAEC1445}" srcId="{2936D842-720E-4365-AD39-F6EAEC441633}" destId="{A05E8D05-15E6-4BEC-B725-D745A48258D3}" srcOrd="0" destOrd="0" parTransId="{29C49A6E-36B2-41D1-83D5-6B58713D5DAF}" sibTransId="{EA09E308-F440-47C6-8C86-B63BABC170D9}"/>
    <dgm:cxn modelId="{46D65943-0A7C-46F6-A9D3-BDC8883577AD}" type="presOf" srcId="{23C50191-A44D-4110-97C1-1DC6F9FD79CA}" destId="{C96267EA-EF01-411B-8D37-95F44BBB68D3}" srcOrd="0" destOrd="1" presId="urn:microsoft.com/office/officeart/2005/8/layout/chevron2"/>
    <dgm:cxn modelId="{B3B75767-F5F8-4491-90D5-5742EB2BC878}" type="presOf" srcId="{E90264E4-81CE-47E1-80E3-2624D8E5DFEE}" destId="{0E09DE89-66C0-478D-8170-8F0BC920F1EB}" srcOrd="0" destOrd="0" presId="urn:microsoft.com/office/officeart/2005/8/layout/chevron2"/>
    <dgm:cxn modelId="{CCB2FC69-48E6-4186-BB69-434FE6081740}" type="presOf" srcId="{B8D53E29-122A-46E1-B481-B57598D97444}" destId="{0E09DE89-66C0-478D-8170-8F0BC920F1EB}" srcOrd="0" destOrd="1" presId="urn:microsoft.com/office/officeart/2005/8/layout/chevron2"/>
    <dgm:cxn modelId="{F3B89C52-602F-49F7-B10E-F3B64BCDF706}" srcId="{758CBA3A-9936-4C67-965C-A8DD3074879B}" destId="{E90264E4-81CE-47E1-80E3-2624D8E5DFEE}" srcOrd="0" destOrd="0" parTransId="{79881485-DDC4-4A70-AA7E-393B9FD5747B}" sibTransId="{F41EE2E3-AB57-4E33-8FAD-2DCFFB467FDC}"/>
    <dgm:cxn modelId="{4333FB74-FEDF-4697-9A39-612F6D8B9AB6}" type="presOf" srcId="{2936D842-720E-4365-AD39-F6EAEC441633}" destId="{E7C44091-B50A-4CB0-98F0-E70A01DD36F4}" srcOrd="0" destOrd="0" presId="urn:microsoft.com/office/officeart/2005/8/layout/chevron2"/>
    <dgm:cxn modelId="{5F92077A-D266-43D8-B1E4-282FB69A0EF5}" type="presOf" srcId="{3183185A-2A53-4D8C-8F32-C845F2F70CBF}" destId="{E80E23AD-ECAE-46D2-92A5-71CA9074EED7}" srcOrd="0" destOrd="0" presId="urn:microsoft.com/office/officeart/2005/8/layout/chevron2"/>
    <dgm:cxn modelId="{F717B596-7122-4C3F-9238-14763508386B}" srcId="{3183185A-2A53-4D8C-8F32-C845F2F70CBF}" destId="{758CBA3A-9936-4C67-965C-A8DD3074879B}" srcOrd="0" destOrd="0" parTransId="{39812E31-9C15-4A6C-B8B9-78CE6FB555B1}" sibTransId="{290E9CBE-1634-47AD-B973-508944073D35}"/>
    <dgm:cxn modelId="{4D38D698-DC6D-4926-9520-43A255B536D4}" srcId="{15031D9C-993C-4715-A26F-56D8831933EB}" destId="{07B93839-AE15-473C-B47B-27FA5DBEE4E9}" srcOrd="0" destOrd="0" parTransId="{2BEFC288-C4D1-45AF-B679-7A41333941DE}" sibTransId="{0468DBFC-CB2D-4B3A-AAE7-09352D12344E}"/>
    <dgm:cxn modelId="{C8C2ADA0-316E-46E3-A4D5-49BD4A9A4B0B}" srcId="{3183185A-2A53-4D8C-8F32-C845F2F70CBF}" destId="{15031D9C-993C-4715-A26F-56D8831933EB}" srcOrd="1" destOrd="0" parTransId="{77530735-8AD3-469C-AEC2-B5B17A08AF65}" sibTransId="{FB1D36D5-798A-40AA-91C3-3F3E5AF1A86F}"/>
    <dgm:cxn modelId="{A71F00B0-D098-4236-AD79-95FC48F754F5}" srcId="{15031D9C-993C-4715-A26F-56D8831933EB}" destId="{23C50191-A44D-4110-97C1-1DC6F9FD79CA}" srcOrd="1" destOrd="0" parTransId="{E183CF6D-105A-4EAB-A780-A97B120C1182}" sibTransId="{8625F877-DCE4-4E39-929E-7FA0A761B660}"/>
    <dgm:cxn modelId="{C5FFCAE6-64D2-4A77-B85B-A376B2EE8E4F}" srcId="{758CBA3A-9936-4C67-965C-A8DD3074879B}" destId="{B8D53E29-122A-46E1-B481-B57598D97444}" srcOrd="1" destOrd="0" parTransId="{EF8E1F9D-EFFE-4283-A7B6-A44D3292ACA4}" sibTransId="{99B04B81-08CA-46AC-951C-217069AEF451}"/>
    <dgm:cxn modelId="{828862EB-D32C-4FA8-A0B8-53A1BB9A1CA8}" srcId="{2936D842-720E-4365-AD39-F6EAEC441633}" destId="{501543CC-DA58-457B-906B-32038F856438}" srcOrd="1" destOrd="0" parTransId="{5E67377B-1C69-4BC4-AA80-867A0F76CC63}" sibTransId="{C9786BDC-DE69-4580-9357-6DFCD292EB5B}"/>
    <dgm:cxn modelId="{135E7873-A46E-4154-8EE3-52AAA60564FD}" type="presParOf" srcId="{E80E23AD-ECAE-46D2-92A5-71CA9074EED7}" destId="{63DDCCD6-3F31-4095-8E42-5BBFC31B83BE}" srcOrd="0" destOrd="0" presId="urn:microsoft.com/office/officeart/2005/8/layout/chevron2"/>
    <dgm:cxn modelId="{A9FAD751-EA16-40A5-97AE-3F69AE5C1837}" type="presParOf" srcId="{63DDCCD6-3F31-4095-8E42-5BBFC31B83BE}" destId="{C0AF5CB7-6C4F-49BC-8738-E4DE0AC00B72}" srcOrd="0" destOrd="0" presId="urn:microsoft.com/office/officeart/2005/8/layout/chevron2"/>
    <dgm:cxn modelId="{D4F1CFD9-FAA1-4448-ABAA-E3FEFCB6CAF1}" type="presParOf" srcId="{63DDCCD6-3F31-4095-8E42-5BBFC31B83BE}" destId="{0E09DE89-66C0-478D-8170-8F0BC920F1EB}" srcOrd="1" destOrd="0" presId="urn:microsoft.com/office/officeart/2005/8/layout/chevron2"/>
    <dgm:cxn modelId="{2E2E534E-4D39-4D42-98E3-8E839879F75B}" type="presParOf" srcId="{E80E23AD-ECAE-46D2-92A5-71CA9074EED7}" destId="{52E78D13-8FB5-4AEC-B5C0-881B683FCF22}" srcOrd="1" destOrd="0" presId="urn:microsoft.com/office/officeart/2005/8/layout/chevron2"/>
    <dgm:cxn modelId="{E68FD358-61E9-4B14-947B-E013AD32E758}" type="presParOf" srcId="{E80E23AD-ECAE-46D2-92A5-71CA9074EED7}" destId="{E529DD28-A6C8-4185-BA28-3A73741EACF4}" srcOrd="2" destOrd="0" presId="urn:microsoft.com/office/officeart/2005/8/layout/chevron2"/>
    <dgm:cxn modelId="{ADDEDC8D-E08F-431C-8144-0F1630B4A0CB}" type="presParOf" srcId="{E529DD28-A6C8-4185-BA28-3A73741EACF4}" destId="{29EA1718-F619-46D8-B505-CF1DDA71B8BF}" srcOrd="0" destOrd="0" presId="urn:microsoft.com/office/officeart/2005/8/layout/chevron2"/>
    <dgm:cxn modelId="{D8DF5C2A-E654-4638-8D6A-DD69C6F02065}" type="presParOf" srcId="{E529DD28-A6C8-4185-BA28-3A73741EACF4}" destId="{C96267EA-EF01-411B-8D37-95F44BBB68D3}" srcOrd="1" destOrd="0" presId="urn:microsoft.com/office/officeart/2005/8/layout/chevron2"/>
    <dgm:cxn modelId="{8CA69AEF-3F6A-4CF3-AA93-E24960786D06}" type="presParOf" srcId="{E80E23AD-ECAE-46D2-92A5-71CA9074EED7}" destId="{4CCED8E1-297A-4834-9FC1-39D8E59A67B1}" srcOrd="3" destOrd="0" presId="urn:microsoft.com/office/officeart/2005/8/layout/chevron2"/>
    <dgm:cxn modelId="{23553970-4502-4F21-A038-1A6EF7082C03}" type="presParOf" srcId="{E80E23AD-ECAE-46D2-92A5-71CA9074EED7}" destId="{95036E43-6C97-4BF5-8CB3-7871077B6900}" srcOrd="4" destOrd="0" presId="urn:microsoft.com/office/officeart/2005/8/layout/chevron2"/>
    <dgm:cxn modelId="{2BCE6584-740F-4DE0-9BB4-2B4E6DC85A9E}" type="presParOf" srcId="{95036E43-6C97-4BF5-8CB3-7871077B6900}" destId="{E7C44091-B50A-4CB0-98F0-E70A01DD36F4}" srcOrd="0" destOrd="0" presId="urn:microsoft.com/office/officeart/2005/8/layout/chevron2"/>
    <dgm:cxn modelId="{EEBB7F6E-84DC-4C03-95AA-EA05A012B25A}" type="presParOf" srcId="{95036E43-6C97-4BF5-8CB3-7871077B6900}" destId="{68EF0610-07B4-40C7-AD99-F2285099C2E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F5CB7-6C4F-49BC-8738-E4DE0AC00B72}">
      <dsp:nvSpPr>
        <dsp:cNvPr id="0" name=""/>
        <dsp:cNvSpPr/>
      </dsp:nvSpPr>
      <dsp:spPr>
        <a:xfrm rot="5400000">
          <a:off x="-247798" y="249366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</a:t>
          </a:r>
        </a:p>
      </dsp:txBody>
      <dsp:txXfrm rot="-5400000">
        <a:off x="1" y="579764"/>
        <a:ext cx="1156394" cy="495598"/>
      </dsp:txXfrm>
    </dsp:sp>
    <dsp:sp modelId="{0E09DE89-66C0-478D-8170-8F0BC920F1EB}">
      <dsp:nvSpPr>
        <dsp:cNvPr id="0" name=""/>
        <dsp:cNvSpPr/>
      </dsp:nvSpPr>
      <dsp:spPr>
        <a:xfrm rot="5400000">
          <a:off x="2448743" y="-1290781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2</a:t>
          </a:r>
        </a:p>
      </dsp:txBody>
      <dsp:txXfrm rot="-5400000">
        <a:off x="1156394" y="53986"/>
        <a:ext cx="3606075" cy="968958"/>
      </dsp:txXfrm>
    </dsp:sp>
    <dsp:sp modelId="{29EA1718-F619-46D8-B505-CF1DDA71B8BF}">
      <dsp:nvSpPr>
        <dsp:cNvPr id="0" name=""/>
        <dsp:cNvSpPr/>
      </dsp:nvSpPr>
      <dsp:spPr>
        <a:xfrm rot="5400000">
          <a:off x="-247798" y="1707802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</a:t>
          </a:r>
        </a:p>
      </dsp:txBody>
      <dsp:txXfrm rot="-5400000">
        <a:off x="1" y="2038200"/>
        <a:ext cx="1156394" cy="495598"/>
      </dsp:txXfrm>
    </dsp:sp>
    <dsp:sp modelId="{C96267EA-EF01-411B-8D37-95F44BBB68D3}">
      <dsp:nvSpPr>
        <dsp:cNvPr id="0" name=""/>
        <dsp:cNvSpPr/>
      </dsp:nvSpPr>
      <dsp:spPr>
        <a:xfrm rot="5400000">
          <a:off x="2448743" y="167654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2</a:t>
          </a:r>
        </a:p>
      </dsp:txBody>
      <dsp:txXfrm rot="-5400000">
        <a:off x="1156394" y="1512421"/>
        <a:ext cx="3606075" cy="968958"/>
      </dsp:txXfrm>
    </dsp:sp>
    <dsp:sp modelId="{E7C44091-B50A-4CB0-98F0-E70A01DD36F4}">
      <dsp:nvSpPr>
        <dsp:cNvPr id="0" name=""/>
        <dsp:cNvSpPr/>
      </dsp:nvSpPr>
      <dsp:spPr>
        <a:xfrm rot="5400000">
          <a:off x="-247798" y="3166238"/>
          <a:ext cx="1651992" cy="11563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</a:t>
          </a:r>
        </a:p>
      </dsp:txBody>
      <dsp:txXfrm rot="-5400000">
        <a:off x="1" y="3496636"/>
        <a:ext cx="1156394" cy="495598"/>
      </dsp:txXfrm>
    </dsp:sp>
    <dsp:sp modelId="{68EF0610-07B4-40C7-AD99-F2285099C2E4}">
      <dsp:nvSpPr>
        <dsp:cNvPr id="0" name=""/>
        <dsp:cNvSpPr/>
      </dsp:nvSpPr>
      <dsp:spPr>
        <a:xfrm rot="5400000">
          <a:off x="2448743" y="1626090"/>
          <a:ext cx="1073794" cy="3658493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1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Task 2</a:t>
          </a:r>
        </a:p>
      </dsp:txBody>
      <dsp:txXfrm rot="-5400000">
        <a:off x="1156394" y="2970857"/>
        <a:ext cx="3606075" cy="968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5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- 5</a:t>
            </a:r>
            <a:endParaRPr lang="en-US" dirty="0"/>
          </a:p>
        </p:txBody>
      </p:sp>
      <p:sp>
        <p:nvSpPr>
          <p:cNvPr id="9" name="Picture Placeholder 8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7" name="Content Placeholder 6" descr="Stacked bar chart representing&#10;3 series and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074388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19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99548788"/>
              </p:ext>
            </p:extLst>
          </p:nvPr>
        </p:nvGraphicFramePr>
        <p:xfrm>
          <a:off x="1593850" y="1600200"/>
          <a:ext cx="4814889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SmartArt</a:t>
            </a:r>
            <a:endParaRPr lang="en-US" dirty="0"/>
          </a:p>
        </p:txBody>
      </p:sp>
      <p:graphicFrame>
        <p:nvGraphicFramePr>
          <p:cNvPr id="6" name="Content Placeholder 5" descr="Vertical Chevron List diagram showing 3 groups arranged one below the other with bullet pointed tasks in each group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683335"/>
              </p:ext>
            </p:extLst>
          </p:nvPr>
        </p:nvGraphicFramePr>
        <p:xfrm>
          <a:off x="1593850" y="1600200"/>
          <a:ext cx="481488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2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a Slide Title - 3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6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0</TotalTime>
  <Words>129</Words>
  <Application>Microsoft Office PowerPoint</Application>
  <PresentationFormat>Custom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Euphemia</vt:lpstr>
      <vt:lpstr>Math 16x9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2021-03-05T18:23:22Z</dcterms:created>
  <dcterms:modified xsi:type="dcterms:W3CDTF">2021-03-05T18:23:43Z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