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6"/>
  </p:notesMasterIdLst>
  <p:handoutMasterIdLst>
    <p:handoutMasterId r:id="rId17"/>
  </p:handoutMasterIdLst>
  <p:sldIdLst>
    <p:sldId id="267" r:id="rId5"/>
    <p:sldId id="278" r:id="rId6"/>
    <p:sldId id="279" r:id="rId7"/>
    <p:sldId id="280" r:id="rId8"/>
    <p:sldId id="281" r:id="rId9"/>
    <p:sldId id="269" r:id="rId10"/>
    <p:sldId id="271" r:id="rId11"/>
    <p:sldId id="272" r:id="rId12"/>
    <p:sldId id="273" r:id="rId13"/>
    <p:sldId id="282" r:id="rId14"/>
    <p:sldId id="27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4-4EFA-8242-05C3FB47F5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14-4EFA-8242-05C3FB47F5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14-4EFA-8242-05C3FB47F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603895568"/>
        <c:axId val="603889296"/>
      </c:barChart>
      <c:catAx>
        <c:axId val="60389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89296"/>
        <c:crosses val="autoZero"/>
        <c:auto val="1"/>
        <c:lblAlgn val="ctr"/>
        <c:lblOffset val="100"/>
        <c:noMultiLvlLbl val="0"/>
      </c:catAx>
      <c:valAx>
        <c:axId val="60388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89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E694B157-BB09-40E7-9144-6278540E0676}" type="presOf" srcId="{789CD6DB-3A68-4A41-90BD-4F0CBB3617D1}" destId="{80259B02-529C-422B-91BE-D70198BA9F6C}" srcOrd="0" destOrd="1" presId="urn:microsoft.com/office/officeart/2005/8/layout/list1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79567"/>
          <a:ext cx="47736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2</a:t>
          </a:r>
        </a:p>
      </dsp:txBody>
      <dsp:txXfrm>
        <a:off x="0" y="379567"/>
        <a:ext cx="4773612" cy="1107225"/>
      </dsp:txXfrm>
    </dsp:sp>
    <dsp:sp modelId="{674922F1-7266-4681-AD4F-1C618A5FFF23}">
      <dsp:nvSpPr>
        <dsp:cNvPr id="0" name=""/>
        <dsp:cNvSpPr/>
      </dsp:nvSpPr>
      <dsp:spPr>
        <a:xfrm>
          <a:off x="238680" y="99127"/>
          <a:ext cx="334152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Group A</a:t>
          </a:r>
          <a:endParaRPr lang="en-US" sz="1900" kern="1200" dirty="0"/>
        </a:p>
      </dsp:txBody>
      <dsp:txXfrm>
        <a:off x="266060" y="126507"/>
        <a:ext cx="3286768" cy="506120"/>
      </dsp:txXfrm>
    </dsp:sp>
    <dsp:sp modelId="{5282638F-EFF2-4770-BB1A-21455422E45D}">
      <dsp:nvSpPr>
        <dsp:cNvPr id="0" name=""/>
        <dsp:cNvSpPr/>
      </dsp:nvSpPr>
      <dsp:spPr>
        <a:xfrm>
          <a:off x="0" y="1869832"/>
          <a:ext cx="4773612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61207"/>
              <a:satOff val="-33630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2</a:t>
          </a:r>
        </a:p>
      </dsp:txBody>
      <dsp:txXfrm>
        <a:off x="0" y="1869832"/>
        <a:ext cx="4773612" cy="1107225"/>
      </dsp:txXfrm>
    </dsp:sp>
    <dsp:sp modelId="{21EEBBE2-729F-4D85-8CAE-C2B30FF126D2}">
      <dsp:nvSpPr>
        <dsp:cNvPr id="0" name=""/>
        <dsp:cNvSpPr/>
      </dsp:nvSpPr>
      <dsp:spPr>
        <a:xfrm>
          <a:off x="238680" y="1589392"/>
          <a:ext cx="3341528" cy="560880"/>
        </a:xfrm>
        <a:prstGeom prst="roundRect">
          <a:avLst/>
        </a:prstGeom>
        <a:solidFill>
          <a:schemeClr val="accent3">
            <a:hueOff val="6261207"/>
            <a:satOff val="-33630"/>
            <a:lumOff val="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B</a:t>
          </a:r>
        </a:p>
      </dsp:txBody>
      <dsp:txXfrm>
        <a:off x="266060" y="1616772"/>
        <a:ext cx="3286768" cy="506120"/>
      </dsp:txXfrm>
    </dsp:sp>
    <dsp:sp modelId="{964E6811-5072-4466-B721-689C35A65029}">
      <dsp:nvSpPr>
        <dsp:cNvPr id="0" name=""/>
        <dsp:cNvSpPr/>
      </dsp:nvSpPr>
      <dsp:spPr>
        <a:xfrm>
          <a:off x="0" y="3360097"/>
          <a:ext cx="47736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95732" rIns="3704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1</a:t>
          </a:r>
        </a:p>
      </dsp:txBody>
      <dsp:txXfrm>
        <a:off x="0" y="3360097"/>
        <a:ext cx="4773612" cy="807975"/>
      </dsp:txXfrm>
    </dsp:sp>
    <dsp:sp modelId="{5B203A22-00AF-46E7-9415-C6DAFD7E01CC}">
      <dsp:nvSpPr>
        <dsp:cNvPr id="0" name=""/>
        <dsp:cNvSpPr/>
      </dsp:nvSpPr>
      <dsp:spPr>
        <a:xfrm>
          <a:off x="238680" y="3079657"/>
          <a:ext cx="3341528" cy="56088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C</a:t>
          </a:r>
        </a:p>
      </dsp:txBody>
      <dsp:txXfrm>
        <a:off x="266060" y="3107037"/>
        <a:ext cx="328676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841904"/>
              </p:ext>
            </p:extLst>
          </p:nvPr>
        </p:nvGraphicFramePr>
        <p:xfrm>
          <a:off x="1219200" y="1803400"/>
          <a:ext cx="975042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5416969"/>
              </p:ext>
            </p:extLst>
          </p:nvPr>
        </p:nvGraphicFramePr>
        <p:xfrm>
          <a:off x="1219200" y="1803400"/>
          <a:ext cx="4773612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0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9" name="Content Placeholder 8" descr="Vertical Box List showing 3 groups arranged one below the other and bullet points are present under each group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3444386"/>
              </p:ext>
            </p:extLst>
          </p:nvPr>
        </p:nvGraphicFramePr>
        <p:xfrm>
          <a:off x="6196013" y="1803400"/>
          <a:ext cx="477361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0</TotalTime>
  <Words>130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Books Classic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2021-03-05T18:24:02Z</dcterms:created>
  <dcterms:modified xsi:type="dcterms:W3CDTF">2021-03-05T18:24:14Z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