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64" r:id="rId2"/>
    <p:sldId id="276" r:id="rId3"/>
    <p:sldId id="281" r:id="rId4"/>
    <p:sldId id="278" r:id="rId5"/>
    <p:sldId id="279" r:id="rId6"/>
    <p:sldId id="266" r:id="rId7"/>
    <p:sldId id="268" r:id="rId8"/>
    <p:sldId id="269" r:id="rId9"/>
    <p:sldId id="270" r:id="rId10"/>
    <p:sldId id="280" r:id="rId11"/>
    <p:sldId id="274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80" autoAdjust="0"/>
  </p:normalViewPr>
  <p:slideViewPr>
    <p:cSldViewPr showGuides="1">
      <p:cViewPr varScale="1">
        <p:scale>
          <a:sx n="86" d="100"/>
          <a:sy n="86" d="100"/>
        </p:scale>
        <p:origin x="562" y="67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C26-4845-BC02-2AD260144DF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26-4845-BC02-2AD260144DF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C26-4845-BC02-2AD260144D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03891256"/>
        <c:axId val="603890080"/>
      </c:lineChart>
      <c:catAx>
        <c:axId val="603891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3890080"/>
        <c:crosses val="autoZero"/>
        <c:auto val="1"/>
        <c:lblAlgn val="ctr"/>
        <c:lblOffset val="100"/>
        <c:noMultiLvlLbl val="0"/>
      </c:catAx>
      <c:valAx>
        <c:axId val="603890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3891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7D14C5-CED9-4CFC-B338-DFB0C8090B9F}">
      <dgm:prSet phldrT="[Text]"/>
      <dgm:spPr/>
      <dgm:t>
        <a:bodyPr/>
        <a:lstStyle/>
        <a:p>
          <a:r>
            <a:rPr lang="en-US"/>
            <a:t>Group A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descr="Vertical bullet list showing 3 groups arranged one below the other and bullet points are present under each group."/>
        </a:ext>
      </dgm:extLst>
    </dgm:pt>
    <dgm:pt modelId="{92DFCBC7-BC14-4697-8ECD-BF0D5B1EDA3B}" type="parTrans" cxnId="{7D461F02-AB37-447A-AC6B-D31C4D2EC6A9}">
      <dgm:prSet/>
      <dgm:spPr/>
      <dgm:t>
        <a:bodyPr/>
        <a:lstStyle/>
        <a:p>
          <a:endParaRPr lang="en-US"/>
        </a:p>
      </dgm:t>
    </dgm:pt>
    <dgm:pt modelId="{87E3C0DB-7BEE-424E-8E11-B838D238D595}" type="sibTrans" cxnId="{7D461F02-AB37-447A-AC6B-D31C4D2EC6A9}">
      <dgm:prSet/>
      <dgm:spPr/>
      <dgm:t>
        <a:bodyPr/>
        <a:lstStyle/>
        <a:p>
          <a:endParaRPr lang="en-US"/>
        </a:p>
      </dgm:t>
    </dgm:pt>
    <dgm:pt modelId="{C111C18A-FD96-4E63-821A-54D70D8DC65F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83BE74EF-FAB4-45A2-BBED-7CD5259AB210}" type="parTrans" cxnId="{FFD8B471-C98F-4DB5-8DE3-2AB7E896ADD5}">
      <dgm:prSet/>
      <dgm:spPr/>
      <dgm:t>
        <a:bodyPr/>
        <a:lstStyle/>
        <a:p>
          <a:endParaRPr lang="en-US"/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lang="en-US"/>
        </a:p>
      </dgm:t>
    </dgm:pt>
    <dgm:pt modelId="{33EAD35F-38F2-4CB7-9A6D-B04FFD8A51FD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81FE7DB1-4BFC-4407-80A9-E5514E94C61D}" type="parTrans" cxnId="{FAC3D40F-8E66-452D-9CA4-C2871F2D10EF}">
      <dgm:prSet/>
      <dgm:spPr/>
      <dgm:t>
        <a:bodyPr/>
        <a:lstStyle/>
        <a:p>
          <a:endParaRPr lang="en-US"/>
        </a:p>
      </dgm:t>
    </dgm:pt>
    <dgm:pt modelId="{4B66B839-1910-459B-92B2-14846EBA7A70}" type="sibTrans" cxnId="{FAC3D40F-8E66-452D-9CA4-C2871F2D10EF}">
      <dgm:prSet/>
      <dgm:spPr/>
      <dgm:t>
        <a:bodyPr/>
        <a:lstStyle/>
        <a:p>
          <a:endParaRPr lang="en-US"/>
        </a:p>
      </dgm:t>
    </dgm:pt>
    <dgm:pt modelId="{3C67E77D-62FA-499D-B5E6-E79A091C5267}">
      <dgm:prSet phldrT="[Text]"/>
      <dgm:spPr/>
      <dgm:t>
        <a:bodyPr/>
        <a:lstStyle/>
        <a:p>
          <a:r>
            <a:rPr lang="en-US" dirty="0"/>
            <a:t>Group B</a:t>
          </a:r>
        </a:p>
      </dgm:t>
      <dgm:extLst>
        <a:ext uri="{E40237B7-FDA0-4F09-8148-C483321AD2D9}">
          <dgm14:cNvPr xmlns:dgm14="http://schemas.microsoft.com/office/drawing/2010/diagram" id="0" name="" descr="Vertical bullet list showing 3 groups arranged one below the other and bullet points are present under each group."/>
        </a:ext>
      </dgm:extLst>
    </dgm:pt>
    <dgm:pt modelId="{5337D229-E330-4525-B0FA-14EC5A80604A}" type="parTrans" cxnId="{32AA6160-4426-4C4D-93AE-E2F474E37AD9}">
      <dgm:prSet/>
      <dgm:spPr/>
      <dgm:t>
        <a:bodyPr/>
        <a:lstStyle/>
        <a:p>
          <a:endParaRPr lang="en-US"/>
        </a:p>
      </dgm:t>
    </dgm:pt>
    <dgm:pt modelId="{C056AC5D-B04E-4376-A1CB-3EAB7BE5AF5B}" type="sibTrans" cxnId="{32AA6160-4426-4C4D-93AE-E2F474E37AD9}">
      <dgm:prSet/>
      <dgm:spPr/>
      <dgm:t>
        <a:bodyPr/>
        <a:lstStyle/>
        <a:p>
          <a:endParaRPr lang="en-US"/>
        </a:p>
      </dgm:t>
    </dgm:pt>
    <dgm:pt modelId="{D6510970-8F9C-4B45-A0F3-6ACB9AA76D40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7A9FC291-2B6A-4475-8B09-917F9F09E3AB}" type="parTrans" cxnId="{C6E7222A-5F84-456A-9806-D51868FAF8A9}">
      <dgm:prSet/>
      <dgm:spPr/>
      <dgm:t>
        <a:bodyPr/>
        <a:lstStyle/>
        <a:p>
          <a:endParaRPr lang="en-US"/>
        </a:p>
      </dgm:t>
    </dgm:pt>
    <dgm:pt modelId="{4B87F32C-3630-48F2-9114-4262C0BEEA9E}" type="sibTrans" cxnId="{C6E7222A-5F84-456A-9806-D51868FAF8A9}">
      <dgm:prSet/>
      <dgm:spPr/>
      <dgm:t>
        <a:bodyPr/>
        <a:lstStyle/>
        <a:p>
          <a:endParaRPr lang="en-US"/>
        </a:p>
      </dgm:t>
    </dgm:pt>
    <dgm:pt modelId="{709ED9DC-E391-4C6C-B788-93F1C2EFB6FD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B5FA6CF0-E0A0-46A0-93C9-B722B31A8A9C}" type="parTrans" cxnId="{78E3C3B3-FD19-41A6-A9CC-BB3375A6FF81}">
      <dgm:prSet/>
      <dgm:spPr/>
      <dgm:t>
        <a:bodyPr/>
        <a:lstStyle/>
        <a:p>
          <a:endParaRPr lang="en-US"/>
        </a:p>
      </dgm:t>
    </dgm:pt>
    <dgm:pt modelId="{F3C03C29-D7FF-4D61-8D75-8B75B2F589EC}" type="sibTrans" cxnId="{78E3C3B3-FD19-41A6-A9CC-BB3375A6FF81}">
      <dgm:prSet/>
      <dgm:spPr/>
      <dgm:t>
        <a:bodyPr/>
        <a:lstStyle/>
        <a:p>
          <a:endParaRPr lang="en-US"/>
        </a:p>
      </dgm:t>
    </dgm:pt>
    <dgm:pt modelId="{CC6B7442-0B72-4EF2-9F13-1325B51AFF9F}">
      <dgm:prSet phldrT="[Text]"/>
      <dgm:spPr/>
      <dgm:t>
        <a:bodyPr/>
        <a:lstStyle/>
        <a:p>
          <a:r>
            <a:rPr lang="en-US" dirty="0"/>
            <a:t>Group C</a:t>
          </a:r>
        </a:p>
      </dgm:t>
    </dgm:pt>
    <dgm:pt modelId="{E3D139E0-5DC2-4F8E-9F8F-B3F0EBCD4689}" type="parTrans" cxnId="{102D6D4D-90C9-40F4-A001-35DCC329B127}">
      <dgm:prSet/>
      <dgm:spPr/>
      <dgm:t>
        <a:bodyPr/>
        <a:lstStyle/>
        <a:p>
          <a:endParaRPr lang="en-US"/>
        </a:p>
      </dgm:t>
    </dgm:pt>
    <dgm:pt modelId="{FF80E1BA-0D6F-4EE8-9640-892A5897DBCD}" type="sibTrans" cxnId="{102D6D4D-90C9-40F4-A001-35DCC329B127}">
      <dgm:prSet/>
      <dgm:spPr/>
      <dgm:t>
        <a:bodyPr/>
        <a:lstStyle/>
        <a:p>
          <a:endParaRPr lang="en-US"/>
        </a:p>
      </dgm:t>
    </dgm:pt>
    <dgm:pt modelId="{FE0A3CAE-D039-42F2-AF12-1E6F6793A633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7E2ED2D1-AFF4-4DED-BB53-30A310825CE2}" type="parTrans" cxnId="{A6FB3C49-AB75-4315-BB6B-886AA454F16F}">
      <dgm:prSet/>
      <dgm:spPr/>
      <dgm:t>
        <a:bodyPr/>
        <a:lstStyle/>
        <a:p>
          <a:endParaRPr lang="en-US"/>
        </a:p>
      </dgm:t>
    </dgm:pt>
    <dgm:pt modelId="{417BDEF2-191B-4000-BDE8-D3D22A51FCF3}" type="sibTrans" cxnId="{A6FB3C49-AB75-4315-BB6B-886AA454F16F}">
      <dgm:prSet/>
      <dgm:spPr/>
      <dgm:t>
        <a:bodyPr/>
        <a:lstStyle/>
        <a:p>
          <a:endParaRPr 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</dgm:pt>
    <dgm:pt modelId="{A9DD881E-A532-414B-870C-8ADE2076F78C}" type="pres">
      <dgm:prSet presAssocID="{477D14C5-CED9-4CFC-B338-DFB0C8090B9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D5F6E02-AD43-4E7A-935B-DDF5D6C74800}" type="pres">
      <dgm:prSet presAssocID="{477D14C5-CED9-4CFC-B338-DFB0C8090B9F}" presName="childText" presStyleLbl="revTx" presStyleIdx="0" presStyleCnt="3">
        <dgm:presLayoutVars>
          <dgm:bulletEnabled val="1"/>
        </dgm:presLayoutVars>
      </dgm:prSet>
      <dgm:spPr/>
    </dgm:pt>
    <dgm:pt modelId="{81203336-F3DE-4B3A-BCF4-0F68C23AC2BB}" type="pres">
      <dgm:prSet presAssocID="{3C67E77D-62FA-499D-B5E6-E79A091C526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82956A5-ADC8-4959-B856-589B9D9B9635}" type="pres">
      <dgm:prSet presAssocID="{3C67E77D-62FA-499D-B5E6-E79A091C5267}" presName="childText" presStyleLbl="revTx" presStyleIdx="1" presStyleCnt="3">
        <dgm:presLayoutVars>
          <dgm:bulletEnabled val="1"/>
        </dgm:presLayoutVars>
      </dgm:prSet>
      <dgm:spPr/>
    </dgm:pt>
    <dgm:pt modelId="{D64CB5D5-837D-47FC-9E42-A26D800BC695}" type="pres">
      <dgm:prSet presAssocID="{CC6B7442-0B72-4EF2-9F13-1325B51AFF9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8B7B17B-8600-44B0-B235-389E5D71D804}" type="pres">
      <dgm:prSet presAssocID="{CC6B7442-0B72-4EF2-9F13-1325B51AFF9F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FAC3D40F-8E66-452D-9CA4-C2871F2D10EF}" srcId="{477D14C5-CED9-4CFC-B338-DFB0C8090B9F}" destId="{33EAD35F-38F2-4CB7-9A6D-B04FFD8A51FD}" srcOrd="1" destOrd="0" parTransId="{81FE7DB1-4BFC-4407-80A9-E5514E94C61D}" sibTransId="{4B66B839-1910-459B-92B2-14846EBA7A70}"/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A6FB3C49-AB75-4315-BB6B-886AA454F16F}" srcId="{CC6B7442-0B72-4EF2-9F13-1325B51AFF9F}" destId="{FE0A3CAE-D039-42F2-AF12-1E6F6793A633}" srcOrd="0" destOrd="0" parTransId="{7E2ED2D1-AFF4-4DED-BB53-30A310825CE2}" sibTransId="{417BDEF2-191B-4000-BDE8-D3D22A51FCF3}"/>
    <dgm:cxn modelId="{0F1F224B-6995-4D7E-B65E-FDD2121E7EA2}" type="presOf" srcId="{FE0A3CAE-D039-42F2-AF12-1E6F6793A633}" destId="{08B7B17B-8600-44B0-B235-389E5D71D804}" srcOrd="0" destOrd="0" presId="urn:microsoft.com/office/officeart/2005/8/layout/vList2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5BDE416F-F97E-4F73-BE1A-C12EA4F60682}" type="presOf" srcId="{90119837-5B71-4D44-BB01-DB0B084933C8}" destId="{ED5DCCC5-BCA8-4491-AA37-BAF153ECA184}" srcOrd="0" destOrd="0" presId="urn:microsoft.com/office/officeart/2005/8/layout/vList2"/>
    <dgm:cxn modelId="{FFD8B471-C98F-4DB5-8DE3-2AB7E896ADD5}" srcId="{477D14C5-CED9-4CFC-B338-DFB0C8090B9F}" destId="{C111C18A-FD96-4E63-821A-54D70D8DC65F}" srcOrd="0" destOrd="0" parTransId="{83BE74EF-FAB4-45A2-BBED-7CD5259AB210}" sibTransId="{B4F34DE2-2DAE-4F88-8C78-BD8892EBF4FF}"/>
    <dgm:cxn modelId="{594ECC8D-94FA-41B7-9F5F-6B7A67E36EF5}" type="presOf" srcId="{C111C18A-FD96-4E63-821A-54D70D8DC65F}" destId="{CD5F6E02-AD43-4E7A-935B-DDF5D6C74800}" srcOrd="0" destOrd="0" presId="urn:microsoft.com/office/officeart/2005/8/layout/vList2"/>
    <dgm:cxn modelId="{3656B090-A676-4E00-8A74-815942300152}" type="presOf" srcId="{709ED9DC-E391-4C6C-B788-93F1C2EFB6FD}" destId="{782956A5-ADC8-4959-B856-589B9D9B9635}" srcOrd="0" destOrd="1" presId="urn:microsoft.com/office/officeart/2005/8/layout/vList2"/>
    <dgm:cxn modelId="{8D0A4494-246A-45A7-AB6A-CDBC9E33ECD3}" type="presOf" srcId="{477D14C5-CED9-4CFC-B338-DFB0C8090B9F}" destId="{A9DD881E-A532-414B-870C-8ADE2076F78C}" srcOrd="0" destOrd="0" presId="urn:microsoft.com/office/officeart/2005/8/layout/vList2"/>
    <dgm:cxn modelId="{139D5BB1-09CB-45F8-9347-D7764258A754}" type="presOf" srcId="{CC6B7442-0B72-4EF2-9F13-1325B51AFF9F}" destId="{D64CB5D5-837D-47FC-9E42-A26D800BC695}" srcOrd="0" destOrd="0" presId="urn:microsoft.com/office/officeart/2005/8/layout/vList2"/>
    <dgm:cxn modelId="{78E3C3B3-FD19-41A6-A9CC-BB3375A6FF81}" srcId="{3C67E77D-62FA-499D-B5E6-E79A091C5267}" destId="{709ED9DC-E391-4C6C-B788-93F1C2EFB6FD}" srcOrd="1" destOrd="0" parTransId="{B5FA6CF0-E0A0-46A0-93C9-B722B31A8A9C}" sibTransId="{F3C03C29-D7FF-4D61-8D75-8B75B2F589EC}"/>
    <dgm:cxn modelId="{96956FBE-70C8-4F89-BD0B-33093C0F439D}" type="presOf" srcId="{3C67E77D-62FA-499D-B5E6-E79A091C5267}" destId="{81203336-F3DE-4B3A-BCF4-0F68C23AC2BB}" srcOrd="0" destOrd="0" presId="urn:microsoft.com/office/officeart/2005/8/layout/vList2"/>
    <dgm:cxn modelId="{109ECBC1-64DC-48B7-847D-6354B293D099}" type="presOf" srcId="{33EAD35F-38F2-4CB7-9A6D-B04FFD8A51FD}" destId="{CD5F6E02-AD43-4E7A-935B-DDF5D6C74800}" srcOrd="0" destOrd="1" presId="urn:microsoft.com/office/officeart/2005/8/layout/vList2"/>
    <dgm:cxn modelId="{A55A44F5-7713-43BE-A80C-9D7C49E6D5AD}" type="presOf" srcId="{D6510970-8F9C-4B45-A0F3-6ACB9AA76D40}" destId="{782956A5-ADC8-4959-B856-589B9D9B9635}" srcOrd="0" destOrd="0" presId="urn:microsoft.com/office/officeart/2005/8/layout/vList2"/>
    <dgm:cxn modelId="{0910C0A3-A67A-496C-8A74-C4E35FED4675}" type="presParOf" srcId="{ED5DCCC5-BCA8-4491-AA37-BAF153ECA184}" destId="{A9DD881E-A532-414B-870C-8ADE2076F78C}" srcOrd="0" destOrd="0" presId="urn:microsoft.com/office/officeart/2005/8/layout/vList2"/>
    <dgm:cxn modelId="{9334B2F5-7FCF-4B1F-B6AA-DB249F4421A1}" type="presParOf" srcId="{ED5DCCC5-BCA8-4491-AA37-BAF153ECA184}" destId="{CD5F6E02-AD43-4E7A-935B-DDF5D6C74800}" srcOrd="1" destOrd="0" presId="urn:microsoft.com/office/officeart/2005/8/layout/vList2"/>
    <dgm:cxn modelId="{4F4F04E9-8CC4-46EA-94F2-D97F126F4DA5}" type="presParOf" srcId="{ED5DCCC5-BCA8-4491-AA37-BAF153ECA184}" destId="{81203336-F3DE-4B3A-BCF4-0F68C23AC2BB}" srcOrd="2" destOrd="0" presId="urn:microsoft.com/office/officeart/2005/8/layout/vList2"/>
    <dgm:cxn modelId="{9E10C16C-1E52-4EC3-8CA1-A7C07C605948}" type="presParOf" srcId="{ED5DCCC5-BCA8-4491-AA37-BAF153ECA184}" destId="{782956A5-ADC8-4959-B856-589B9D9B9635}" srcOrd="3" destOrd="0" presId="urn:microsoft.com/office/officeart/2005/8/layout/vList2"/>
    <dgm:cxn modelId="{8E5B4048-9D19-4E76-9DF1-CC741CEADF9A}" type="presParOf" srcId="{ED5DCCC5-BCA8-4491-AA37-BAF153ECA184}" destId="{D64CB5D5-837D-47FC-9E42-A26D800BC695}" srcOrd="4" destOrd="0" presId="urn:microsoft.com/office/officeart/2005/8/layout/vList2"/>
    <dgm:cxn modelId="{3160F1A4-3C45-478F-BAAB-DEF3A5444A4A}" type="presParOf" srcId="{ED5DCCC5-BCA8-4491-AA37-BAF153ECA184}" destId="{08B7B17B-8600-44B0-B235-389E5D71D80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D881E-A532-414B-870C-8ADE2076F78C}">
      <dsp:nvSpPr>
        <dsp:cNvPr id="0" name=""/>
        <dsp:cNvSpPr/>
      </dsp:nvSpPr>
      <dsp:spPr>
        <a:xfrm>
          <a:off x="0" y="29007"/>
          <a:ext cx="4976813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Group A</a:t>
          </a:r>
          <a:endParaRPr lang="en-US" sz="3100" kern="1200" dirty="0"/>
        </a:p>
      </dsp:txBody>
      <dsp:txXfrm>
        <a:off x="36296" y="65303"/>
        <a:ext cx="4904221" cy="670943"/>
      </dsp:txXfrm>
    </dsp:sp>
    <dsp:sp modelId="{CD5F6E02-AD43-4E7A-935B-DDF5D6C74800}">
      <dsp:nvSpPr>
        <dsp:cNvPr id="0" name=""/>
        <dsp:cNvSpPr/>
      </dsp:nvSpPr>
      <dsp:spPr>
        <a:xfrm>
          <a:off x="0" y="772542"/>
          <a:ext cx="4976813" cy="834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014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Task 1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Task 2</a:t>
          </a:r>
        </a:p>
      </dsp:txBody>
      <dsp:txXfrm>
        <a:off x="0" y="772542"/>
        <a:ext cx="4976813" cy="834210"/>
      </dsp:txXfrm>
    </dsp:sp>
    <dsp:sp modelId="{81203336-F3DE-4B3A-BCF4-0F68C23AC2BB}">
      <dsp:nvSpPr>
        <dsp:cNvPr id="0" name=""/>
        <dsp:cNvSpPr/>
      </dsp:nvSpPr>
      <dsp:spPr>
        <a:xfrm>
          <a:off x="0" y="1606752"/>
          <a:ext cx="4976813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Group B</a:t>
          </a:r>
        </a:p>
      </dsp:txBody>
      <dsp:txXfrm>
        <a:off x="36296" y="1643048"/>
        <a:ext cx="4904221" cy="670943"/>
      </dsp:txXfrm>
    </dsp:sp>
    <dsp:sp modelId="{782956A5-ADC8-4959-B856-589B9D9B9635}">
      <dsp:nvSpPr>
        <dsp:cNvPr id="0" name=""/>
        <dsp:cNvSpPr/>
      </dsp:nvSpPr>
      <dsp:spPr>
        <a:xfrm>
          <a:off x="0" y="2350287"/>
          <a:ext cx="4976813" cy="834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014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Task 1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Task 2</a:t>
          </a:r>
        </a:p>
      </dsp:txBody>
      <dsp:txXfrm>
        <a:off x="0" y="2350287"/>
        <a:ext cx="4976813" cy="834210"/>
      </dsp:txXfrm>
    </dsp:sp>
    <dsp:sp modelId="{D64CB5D5-837D-47FC-9E42-A26D800BC695}">
      <dsp:nvSpPr>
        <dsp:cNvPr id="0" name=""/>
        <dsp:cNvSpPr/>
      </dsp:nvSpPr>
      <dsp:spPr>
        <a:xfrm>
          <a:off x="0" y="3184497"/>
          <a:ext cx="4976813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Group C</a:t>
          </a:r>
        </a:p>
      </dsp:txBody>
      <dsp:txXfrm>
        <a:off x="36296" y="3220793"/>
        <a:ext cx="4904221" cy="670943"/>
      </dsp:txXfrm>
    </dsp:sp>
    <dsp:sp modelId="{08B7B17B-8600-44B0-B235-389E5D71D804}">
      <dsp:nvSpPr>
        <dsp:cNvPr id="0" name=""/>
        <dsp:cNvSpPr/>
      </dsp:nvSpPr>
      <dsp:spPr>
        <a:xfrm>
          <a:off x="0" y="3928032"/>
          <a:ext cx="4976813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014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Task 1</a:t>
          </a:r>
        </a:p>
      </dsp:txBody>
      <dsp:txXfrm>
        <a:off x="0" y="3928032"/>
        <a:ext cx="4976813" cy="5133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2021-03-05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2021-03-05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62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2021-03-05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2021-03-05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2021-03-05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2021-03-05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2021-03-05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2021-03-05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2021-03-05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2021-03-05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2021-03-05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 smtClean="0"/>
              <a:pPr/>
              <a:t>2021-03-05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 Layout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68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30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List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your first bullet point here</a:t>
            </a:r>
          </a:p>
          <a:p>
            <a:r>
              <a:rPr lang="en-US" dirty="0"/>
              <a:t>Add your second bullet point here</a:t>
            </a:r>
          </a:p>
          <a:p>
            <a:r>
              <a:rPr lang="en-US" dirty="0"/>
              <a:t>Add your 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 </a:t>
            </a:r>
          </a:p>
        </p:txBody>
      </p:sp>
      <p:graphicFrame>
        <p:nvGraphicFramePr>
          <p:cNvPr id="7" name="Content Placeholder 6" descr="Line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0354573"/>
              </p:ext>
            </p:extLst>
          </p:nvPr>
        </p:nvGraphicFramePr>
        <p:xfrm>
          <a:off x="1117600" y="1701800"/>
          <a:ext cx="10156825" cy="447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4761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99622929"/>
              </p:ext>
            </p:extLst>
          </p:nvPr>
        </p:nvGraphicFramePr>
        <p:xfrm>
          <a:off x="6297613" y="1701800"/>
          <a:ext cx="4591367" cy="2413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73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8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8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325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325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325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325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6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SmartArt</a:t>
            </a:r>
            <a:endParaRPr lang="en-US" dirty="0"/>
          </a:p>
        </p:txBody>
      </p:sp>
      <p:graphicFrame>
        <p:nvGraphicFramePr>
          <p:cNvPr id="4" name="Content Placeholder 3" descr="Vertical bullet list showing 3 groups arranged one below the other and bullet points are present under each group.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78625310"/>
              </p:ext>
            </p:extLst>
          </p:nvPr>
        </p:nvGraphicFramePr>
        <p:xfrm>
          <a:off x="1117600" y="1701800"/>
          <a:ext cx="4976813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First bullet point here</a:t>
            </a:r>
          </a:p>
          <a:p>
            <a:r>
              <a:rPr lang="en-US"/>
              <a:t>Second bullet point here</a:t>
            </a:r>
          </a:p>
          <a:p>
            <a:r>
              <a:rPr lang="en-US"/>
              <a:t>Third bullet point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6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94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165394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098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9A4E33EC-D715-440E-9062-8AFA4CC9E341}" vid="{0DFBCB81-4ACA-49F1-BA1C-2B43B27F1FC4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0</TotalTime>
  <Words>131</Words>
  <Application>Microsoft Office PowerPoint</Application>
  <PresentationFormat>Custom</PresentationFormat>
  <Paragraphs>41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Books 16x9</vt:lpstr>
      <vt:lpstr>Title Layout</vt:lpstr>
      <vt:lpstr>Title and Content Layout with List</vt:lpstr>
      <vt:lpstr>Title and Content Layout with Chart </vt:lpstr>
      <vt:lpstr>Two Content Layout with Table</vt:lpstr>
      <vt:lpstr>Two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Mohamed</dc:creator>
  <cp:lastModifiedBy>Mohamed</cp:lastModifiedBy>
  <cp:revision>1</cp:revision>
  <dcterms:created xsi:type="dcterms:W3CDTF">2021-03-05T18:25:52Z</dcterms:created>
  <dcterms:modified xsi:type="dcterms:W3CDTF">2021-03-05T18:26:06Z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