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2021-03-05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2021-03-05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2021-03-05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119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2021-03-05T18:31:45Z</dcterms:created>
  <dcterms:modified xsi:type="dcterms:W3CDTF">2021-03-05T18:32:00Z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