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4"/>
  </p:notesMasterIdLst>
  <p:handoutMasterIdLst>
    <p:handoutMasterId r:id="rId15"/>
  </p:handoutMasterIdLst>
  <p:sldIdLst>
    <p:sldId id="256" r:id="rId5"/>
    <p:sldId id="257" r:id="rId6"/>
    <p:sldId id="259" r:id="rId7"/>
    <p:sldId id="261" r:id="rId8"/>
    <p:sldId id="263" r:id="rId9"/>
    <p:sldId id="264"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32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2021-03-05</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75056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#3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the counterargument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418214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373054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action step is what the audience is supposed to do or think about the topic.  It should be one sentence that is written clearly and with much thought. It may also be the thesis statement restated as an action.  The goal of this slide is to leave the audience with a clear message as to what they are to do or think at the end of the speech.  It may be a good idea to end with a powerful quote or image.  </a:t>
            </a:r>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290625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noProof="0"/>
              <a:t>Click to edit Master title style</a:t>
            </a:r>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noProof="0" smtClean="0"/>
              <a:t>2021-03-05</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2021-03-05</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2021-03-05</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a:t>Click to edit Master title style</a:t>
            </a:r>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2021-03-05</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2021-03-05</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noProof="0"/>
              <a:t>Click to edit Master title style</a:t>
            </a:r>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2021-03-05</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noProof="0"/>
              <a:t>Click to edit Master title style</a:t>
            </a:r>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anchor="t" anchorCtr="0">
            <a:normAutofit/>
          </a:bodyPr>
          <a:lstStyle>
            <a:lvl1pPr marL="0" indent="0" algn="l">
              <a:buFontTx/>
              <a:buNone/>
              <a:defRPr sz="28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2021-03-05</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noProof="0"/>
              <a:t>Click to edit Master title style</a:t>
            </a:r>
          </a:p>
        </p:txBody>
      </p:sp>
      <p:sp>
        <p:nvSpPr>
          <p:cNvPr id="6" name="Text Placeholder 5"/>
          <p:cNvSpPr>
            <a:spLocks noGrp="1"/>
          </p:cNvSpPr>
          <p:nvPr>
            <p:ph type="body" sz="quarter" idx="16" hasCustomPrompt="1"/>
          </p:nvPr>
        </p:nvSpPr>
        <p:spPr>
          <a:xfrm>
            <a:off x="6156000" y="2286000"/>
            <a:ext cx="4880300" cy="2295525"/>
          </a:xfrm>
        </p:spPr>
        <p:txBody>
          <a:bodyPr anchor="ctr" anchorCtr="0">
            <a:normAutofit/>
          </a:bodyPr>
          <a:lstStyle>
            <a:lvl1pPr marL="0" indent="0" algn="ctr">
              <a:buFontTx/>
              <a:buNone/>
              <a:defRPr sz="28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2021-03-05</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noProof="0"/>
              <a:t>Click to edit Master title style</a:t>
            </a:r>
          </a:p>
        </p:txBody>
      </p:sp>
      <p:sp>
        <p:nvSpPr>
          <p:cNvPr id="3" name="Vertical Text Placeholder 2"/>
          <p:cNvSpPr>
            <a:spLocks noGrp="1"/>
          </p:cNvSpPr>
          <p:nvPr>
            <p:ph type="body" orient="vert" idx="1" hasCustomPrompt="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2021-03-05</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2021-03-05</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2021-03-05</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2021-03-05</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2021-03-05</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2021-03-05</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2021-03-05</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2021-03-05</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2021-03-05</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noProof="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noProof="0" smtClean="0"/>
              <a:t>2021-03-05</a:t>
            </a:fld>
            <a:endParaRPr lang="en-US" noProof="0"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D618E2-C3E2-4721-A4CA-1E9208B1959E}"/>
              </a:ext>
            </a:extLst>
          </p:cNvPr>
          <p:cNvSpPr txBox="1"/>
          <p:nvPr/>
        </p:nvSpPr>
        <p:spPr>
          <a:xfrm>
            <a:off x="8767355" y="360063"/>
            <a:ext cx="3019646" cy="584775"/>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Use graphics to set the tone of the speech.</a:t>
            </a:r>
          </a:p>
        </p:txBody>
      </p:sp>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b="0" dirty="0"/>
              <a:t>[Type The Title Of The Persuasive Speech Here]</a:t>
            </a:r>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lnSpcReduction="10000"/>
          </a:bodyPr>
          <a:lstStyle/>
          <a:p>
            <a:r>
              <a:rPr lang="en-US" sz="2400" dirty="0"/>
              <a:t>[Type the subtitle of the speech here]</a:t>
            </a:r>
          </a:p>
        </p:txBody>
      </p:sp>
    </p:spTree>
    <p:extLst>
      <p:ext uri="{BB962C8B-B14F-4D97-AF65-F5344CB8AC3E}">
        <p14:creationId xmlns:p14="http://schemas.microsoft.com/office/powerpoint/2010/main" val="161397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Title of Persuasive Speech</a:t>
            </a:r>
            <a:br>
              <a:rPr lang="en-US" dirty="0"/>
            </a:br>
            <a:r>
              <a:rPr lang="en-US" sz="2800" dirty="0"/>
              <a:t>[Use the exact title from the title slide.]</a:t>
            </a:r>
            <a:endParaRPr lang="en-US" dirty="0"/>
          </a:p>
        </p:txBody>
      </p:sp>
      <p:sp>
        <p:nvSpPr>
          <p:cNvPr id="5" name="TextBox 4">
            <a:extLst>
              <a:ext uri="{FF2B5EF4-FFF2-40B4-BE49-F238E27FC236}">
                <a16:creationId xmlns:a16="http://schemas.microsoft.com/office/drawing/2014/main" id="{36C149F5-9C9E-44C4-8804-58C9DD6E0E55}"/>
              </a:ext>
            </a:extLst>
          </p:cNvPr>
          <p:cNvSpPr txBox="1"/>
          <p:nvPr/>
        </p:nvSpPr>
        <p:spPr>
          <a:xfrm>
            <a:off x="8250620" y="393804"/>
            <a:ext cx="3728792" cy="1077218"/>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Keep background details concise, the audience will not focus on the speech and the PowerPoint if there is too much text.</a:t>
            </a:r>
          </a:p>
        </p:txBody>
      </p:sp>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pPr marL="0" indent="0">
              <a:buNone/>
            </a:pPr>
            <a:r>
              <a:rPr lang="en-US" dirty="0"/>
              <a:t>Background Information</a:t>
            </a:r>
          </a:p>
          <a:p>
            <a:r>
              <a:rPr lang="en-US" dirty="0"/>
              <a:t>[type detail #1 here]</a:t>
            </a:r>
          </a:p>
          <a:p>
            <a:r>
              <a:rPr lang="en-US" dirty="0"/>
              <a:t>[type detail #2 here]</a:t>
            </a:r>
          </a:p>
          <a:p>
            <a:r>
              <a:rPr lang="en-US" dirty="0"/>
              <a:t>[type detail #3 here]</a:t>
            </a:r>
          </a:p>
          <a:p>
            <a:r>
              <a:rPr lang="en-US" dirty="0"/>
              <a:t>[type detail #4 here]</a:t>
            </a:r>
          </a:p>
          <a:p>
            <a:r>
              <a:rPr lang="en-US" dirty="0"/>
              <a:t>[type detail #5 here]</a:t>
            </a:r>
          </a:p>
        </p:txBody>
      </p:sp>
      <p:sp>
        <p:nvSpPr>
          <p:cNvPr id="4" name="Content Placeholder 3">
            <a:extLst>
              <a:ext uri="{FF2B5EF4-FFF2-40B4-BE49-F238E27FC236}">
                <a16:creationId xmlns:a16="http://schemas.microsoft.com/office/drawing/2014/main" id="{7CEAEB45-73DA-4942-9673-8B5F64D72642}"/>
              </a:ext>
            </a:extLst>
          </p:cNvPr>
          <p:cNvSpPr>
            <a:spLocks noGrp="1"/>
          </p:cNvSpPr>
          <p:nvPr>
            <p:ph sz="half" idx="2"/>
          </p:nvPr>
        </p:nvSpPr>
        <p:spPr/>
        <p:txBody>
          <a:bodyPr/>
          <a:lstStyle/>
          <a:p>
            <a:endParaRPr lang="en-US" dirty="0"/>
          </a:p>
          <a:p>
            <a:r>
              <a:rPr lang="en-US" dirty="0"/>
              <a:t>[Use this space to place an image that best captures the main idea of the speech]</a:t>
            </a:r>
          </a:p>
          <a:p>
            <a:endParaRPr lang="en-US" dirty="0"/>
          </a:p>
        </p:txBody>
      </p:sp>
    </p:spTree>
    <p:extLst>
      <p:ext uri="{BB962C8B-B14F-4D97-AF65-F5344CB8AC3E}">
        <p14:creationId xmlns:p14="http://schemas.microsoft.com/office/powerpoint/2010/main" val="21310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240B3-8BFF-4F4A-AFA2-52E66F2680F1}"/>
              </a:ext>
            </a:extLst>
          </p:cNvPr>
          <p:cNvSpPr txBox="1"/>
          <p:nvPr/>
        </p:nvSpPr>
        <p:spPr>
          <a:xfrm>
            <a:off x="7360032" y="311847"/>
            <a:ext cx="4537679" cy="830997"/>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The thesis should be clear and bold.  Use powerful images as a background or an accent to strengthen the thesis statement.</a:t>
            </a:r>
          </a:p>
        </p:txBody>
      </p:sp>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4000" dirty="0"/>
              <a:t>[Type Thesis Statement Here]</a:t>
            </a:r>
          </a:p>
        </p:txBody>
      </p:sp>
    </p:spTree>
    <p:extLst>
      <p:ext uri="{BB962C8B-B14F-4D97-AF65-F5344CB8AC3E}">
        <p14:creationId xmlns:p14="http://schemas.microsoft.com/office/powerpoint/2010/main" val="386909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p:txBody>
          <a:bodyPr/>
          <a:lstStyle/>
          <a:p>
            <a:r>
              <a:rPr lang="en-US" dirty="0"/>
              <a:t>[Type Main Point #1 Here]</a:t>
            </a:r>
          </a:p>
        </p:txBody>
      </p:sp>
      <p:sp>
        <p:nvSpPr>
          <p:cNvPr id="3" name="Content Placeholder 2">
            <a:extLst>
              <a:ext uri="{FF2B5EF4-FFF2-40B4-BE49-F238E27FC236}">
                <a16:creationId xmlns:a16="http://schemas.microsoft.com/office/drawing/2014/main" id="{21CF0C0B-47F1-464B-88EF-B1989663479C}"/>
              </a:ext>
            </a:extLst>
          </p:cNvPr>
          <p:cNvSpPr>
            <a:spLocks noGrp="1"/>
          </p:cNvSpPr>
          <p:nvPr>
            <p:ph sz="half" idx="1"/>
          </p:nvPr>
        </p:nvSpPr>
        <p:spPr/>
        <p:txBody>
          <a:bodyPr/>
          <a:lstStyle/>
          <a:p>
            <a:pPr marL="0" indent="0" algn="ctr">
              <a:buNone/>
            </a:pPr>
            <a:r>
              <a:rPr lang="en-US" dirty="0"/>
              <a:t>[use this space to place an image that best captures the main idea of point #1]</a:t>
            </a:r>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p:txBody>
          <a:bodyPr/>
          <a:lstStyle/>
          <a:p>
            <a:r>
              <a:rPr lang="en-US" dirty="0"/>
              <a:t>[Type evidence to support main point #1]</a:t>
            </a:r>
          </a:p>
          <a:p>
            <a:r>
              <a:rPr lang="en-US" dirty="0"/>
              <a:t>[Type evidence to support main point #1]</a:t>
            </a:r>
          </a:p>
          <a:p>
            <a:r>
              <a:rPr lang="en-US" dirty="0"/>
              <a:t>[Type evidence to support main point #1]</a:t>
            </a:r>
          </a:p>
          <a:p>
            <a:r>
              <a:rPr lang="en-US" dirty="0"/>
              <a:t>[Type evidence to support main point #1]</a:t>
            </a:r>
          </a:p>
        </p:txBody>
      </p:sp>
      <p:sp>
        <p:nvSpPr>
          <p:cNvPr id="5" name="TextBox 4">
            <a:extLst>
              <a:ext uri="{FF2B5EF4-FFF2-40B4-BE49-F238E27FC236}">
                <a16:creationId xmlns:a16="http://schemas.microsoft.com/office/drawing/2014/main" id="{3614D49E-5F09-430D-A437-7D77CC85DC17}"/>
              </a:ext>
            </a:extLst>
          </p:cNvPr>
          <p:cNvSpPr txBox="1"/>
          <p:nvPr/>
        </p:nvSpPr>
        <p:spPr>
          <a:xfrm>
            <a:off x="6515774" y="4533485"/>
            <a:ext cx="5179386" cy="1323439"/>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The font type and size used in a PowerPoint presentation should be clear enough and large enough for the audience to easily see and read. Be sure to keep in mind the distance between the audience and the presentation screen.</a:t>
            </a:r>
          </a:p>
        </p:txBody>
      </p:sp>
    </p:spTree>
    <p:extLst>
      <p:ext uri="{BB962C8B-B14F-4D97-AF65-F5344CB8AC3E}">
        <p14:creationId xmlns:p14="http://schemas.microsoft.com/office/powerpoint/2010/main" val="389558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20854-4AFC-4B68-944A-8A368C9A8619}"/>
              </a:ext>
            </a:extLst>
          </p:cNvPr>
          <p:cNvSpPr>
            <a:spLocks noGrp="1"/>
          </p:cNvSpPr>
          <p:nvPr>
            <p:ph sz="half" idx="1"/>
          </p:nvPr>
        </p:nvSpPr>
        <p:spPr/>
        <p:txBody>
          <a:bodyPr/>
          <a:lstStyle/>
          <a:p>
            <a:r>
              <a:rPr lang="en-US" dirty="0"/>
              <a:t>[Type evidence to support main point #2]</a:t>
            </a:r>
          </a:p>
          <a:p>
            <a:r>
              <a:rPr lang="en-US" dirty="0"/>
              <a:t>[Type evidence to support main point #2]</a:t>
            </a:r>
          </a:p>
          <a:p>
            <a:r>
              <a:rPr lang="en-US" dirty="0"/>
              <a:t>[Type evidence to support main point #2]</a:t>
            </a:r>
          </a:p>
          <a:p>
            <a:r>
              <a:rPr lang="en-US" dirty="0"/>
              <a:t>[Type evidence to support main point #2]</a:t>
            </a:r>
          </a:p>
        </p:txBody>
      </p:sp>
      <p:sp>
        <p:nvSpPr>
          <p:cNvPr id="5" name="TextBox 4">
            <a:extLst>
              <a:ext uri="{FF2B5EF4-FFF2-40B4-BE49-F238E27FC236}">
                <a16:creationId xmlns:a16="http://schemas.microsoft.com/office/drawing/2014/main" id="{8807134F-8694-4BEF-9C25-C041132BAB4A}"/>
              </a:ext>
            </a:extLst>
          </p:cNvPr>
          <p:cNvSpPr txBox="1"/>
          <p:nvPr/>
        </p:nvSpPr>
        <p:spPr>
          <a:xfrm>
            <a:off x="583926" y="5222952"/>
            <a:ext cx="5179386" cy="830997"/>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It may be a good idea to add a slide in between the main points that contains images or video to further get across the main points.</a:t>
            </a:r>
          </a:p>
        </p:txBody>
      </p:sp>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p:txBody>
          <a:bodyPr/>
          <a:lstStyle/>
          <a:p>
            <a:r>
              <a:rPr lang="en-US" dirty="0"/>
              <a:t>[Type Main Point #2 Here]</a:t>
            </a:r>
          </a:p>
        </p:txBody>
      </p:sp>
      <p:sp>
        <p:nvSpPr>
          <p:cNvPr id="4" name="Content Placeholder 3">
            <a:extLst>
              <a:ext uri="{FF2B5EF4-FFF2-40B4-BE49-F238E27FC236}">
                <a16:creationId xmlns:a16="http://schemas.microsoft.com/office/drawing/2014/main" id="{60322649-994F-4A10-ADE4-7A676293A71C}"/>
              </a:ext>
            </a:extLst>
          </p:cNvPr>
          <p:cNvSpPr>
            <a:spLocks noGrp="1"/>
          </p:cNvSpPr>
          <p:nvPr>
            <p:ph sz="half" idx="2"/>
          </p:nvPr>
        </p:nvSpPr>
        <p:spPr/>
        <p:txBody>
          <a:bodyPr/>
          <a:lstStyle/>
          <a:p>
            <a:pPr marL="0" indent="0" algn="ctr">
              <a:buNone/>
            </a:pPr>
            <a:r>
              <a:rPr lang="en-US" dirty="0"/>
              <a:t>[use this space to place an image that best captures the main idea of point #2]</a:t>
            </a:r>
          </a:p>
        </p:txBody>
      </p:sp>
    </p:spTree>
    <p:extLst>
      <p:ext uri="{BB962C8B-B14F-4D97-AF65-F5344CB8AC3E}">
        <p14:creationId xmlns:p14="http://schemas.microsoft.com/office/powerpoint/2010/main" val="337891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EB31-E42B-4D0C-AFEC-3EBBBBE96FC6}"/>
              </a:ext>
            </a:extLst>
          </p:cNvPr>
          <p:cNvSpPr>
            <a:spLocks noGrp="1"/>
          </p:cNvSpPr>
          <p:nvPr>
            <p:ph type="title"/>
          </p:nvPr>
        </p:nvSpPr>
        <p:spPr/>
        <p:txBody>
          <a:bodyPr/>
          <a:lstStyle/>
          <a:p>
            <a:r>
              <a:rPr lang="en-US" dirty="0"/>
              <a:t>[Type Main Point #3 Here]</a:t>
            </a:r>
          </a:p>
        </p:txBody>
      </p:sp>
      <p:sp>
        <p:nvSpPr>
          <p:cNvPr id="7" name="Text Placeholder 6">
            <a:extLst>
              <a:ext uri="{FF2B5EF4-FFF2-40B4-BE49-F238E27FC236}">
                <a16:creationId xmlns:a16="http://schemas.microsoft.com/office/drawing/2014/main" id="{7AEDA915-86E4-4D85-B4D0-551FDABC6F00}"/>
              </a:ext>
            </a:extLst>
          </p:cNvPr>
          <p:cNvSpPr>
            <a:spLocks noGrp="1"/>
          </p:cNvSpPr>
          <p:nvPr>
            <p:ph type="body" sz="half" idx="4294967295"/>
          </p:nvPr>
        </p:nvSpPr>
        <p:spPr>
          <a:xfrm>
            <a:off x="590395" y="1905001"/>
            <a:ext cx="5334449" cy="3956049"/>
          </a:xfrm>
        </p:spPr>
        <p:txBody>
          <a:bodyPr>
            <a:normAutofit/>
          </a:bodyPr>
          <a:lstStyle/>
          <a:p>
            <a:pPr lvl="0"/>
            <a:r>
              <a:rPr lang="en-US" dirty="0"/>
              <a:t>[Type evidence to support main point #3]</a:t>
            </a:r>
          </a:p>
          <a:p>
            <a:pPr lvl="0"/>
            <a:r>
              <a:rPr lang="en-US" dirty="0"/>
              <a:t>[Type evidence to support main point #3]</a:t>
            </a:r>
          </a:p>
          <a:p>
            <a:pPr lvl="0"/>
            <a:r>
              <a:rPr lang="en-US" dirty="0"/>
              <a:t>[Type evidence to support main point #3]</a:t>
            </a:r>
          </a:p>
          <a:p>
            <a:pPr lvl="0"/>
            <a:r>
              <a:rPr lang="en-US" dirty="0"/>
              <a:t>[Type evidence to support main point #3]</a:t>
            </a:r>
          </a:p>
        </p:txBody>
      </p:sp>
      <p:sp>
        <p:nvSpPr>
          <p:cNvPr id="8" name="Content Placeholder 7">
            <a:extLst>
              <a:ext uri="{FF2B5EF4-FFF2-40B4-BE49-F238E27FC236}">
                <a16:creationId xmlns:a16="http://schemas.microsoft.com/office/drawing/2014/main" id="{6DC2F8CF-EF79-4D27-9142-5A30FB039A46}"/>
              </a:ext>
            </a:extLst>
          </p:cNvPr>
          <p:cNvSpPr>
            <a:spLocks noGrp="1"/>
          </p:cNvSpPr>
          <p:nvPr>
            <p:ph sz="quarter" idx="4294967295"/>
          </p:nvPr>
        </p:nvSpPr>
        <p:spPr>
          <a:xfrm>
            <a:off x="6096000" y="0"/>
            <a:ext cx="6526401" cy="6858000"/>
          </a:xfrm>
        </p:spPr>
        <p:txBody>
          <a:bodyPr>
            <a:normAutofit/>
          </a:bodyPr>
          <a:lstStyle/>
          <a:p>
            <a:pPr lvl="1" algn="ctr"/>
            <a:r>
              <a:rPr lang="en-US" sz="1800" dirty="0"/>
              <a:t>[Use this space to place an image that best captures the main idea of point #3]</a:t>
            </a:r>
          </a:p>
        </p:txBody>
      </p:sp>
      <p:sp>
        <p:nvSpPr>
          <p:cNvPr id="9" name="TextBox 8">
            <a:extLst>
              <a:ext uri="{FF2B5EF4-FFF2-40B4-BE49-F238E27FC236}">
                <a16:creationId xmlns:a16="http://schemas.microsoft.com/office/drawing/2014/main" id="{5C89125E-899C-42CA-AC49-A619DD710D58}"/>
              </a:ext>
            </a:extLst>
          </p:cNvPr>
          <p:cNvSpPr txBox="1"/>
          <p:nvPr/>
        </p:nvSpPr>
        <p:spPr>
          <a:xfrm>
            <a:off x="7353300" y="340857"/>
            <a:ext cx="4584700" cy="584775"/>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Practice the speech enough so that the timing and transitions become natural.</a:t>
            </a:r>
          </a:p>
        </p:txBody>
      </p:sp>
    </p:spTree>
    <p:extLst>
      <p:ext uri="{BB962C8B-B14F-4D97-AF65-F5344CB8AC3E}">
        <p14:creationId xmlns:p14="http://schemas.microsoft.com/office/powerpoint/2010/main" val="154154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dirty="0"/>
              <a:t>[Type Counterargument Here]</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p:txBody>
          <a:bodyPr/>
          <a:lstStyle/>
          <a:p>
            <a:r>
              <a:rPr lang="en-US" dirty="0">
                <a:ea typeface="Tahoma" panose="020B0604030504040204" pitchFamily="34" charset="0"/>
                <a:cs typeface="Tahoma" panose="020B0604030504040204" pitchFamily="34" charset="0"/>
              </a:rPr>
              <a:t>[Type evidence against the topic here]</a:t>
            </a:r>
          </a:p>
          <a:p>
            <a:r>
              <a:rPr lang="en-US" dirty="0">
                <a:ea typeface="Tahoma" panose="020B0604030504040204" pitchFamily="34" charset="0"/>
                <a:cs typeface="Tahoma" panose="020B0604030504040204" pitchFamily="34" charset="0"/>
              </a:rPr>
              <a:t>[Type evidence against the topic here]</a:t>
            </a:r>
          </a:p>
          <a:p>
            <a:r>
              <a:rPr lang="en-US" dirty="0">
                <a:ea typeface="Tahoma" panose="020B0604030504040204" pitchFamily="34" charset="0"/>
                <a:cs typeface="Tahoma" panose="020B0604030504040204" pitchFamily="34" charset="0"/>
              </a:rPr>
              <a:t>[Type evidence against the topic here]</a:t>
            </a:r>
          </a:p>
        </p:txBody>
      </p:sp>
      <p:sp>
        <p:nvSpPr>
          <p:cNvPr id="4" name="TextBox 3">
            <a:extLst>
              <a:ext uri="{FF2B5EF4-FFF2-40B4-BE49-F238E27FC236}">
                <a16:creationId xmlns:a16="http://schemas.microsoft.com/office/drawing/2014/main" id="{2C0DCB07-8B6A-4230-8C1F-5AD1EE67446C}"/>
              </a:ext>
            </a:extLst>
          </p:cNvPr>
          <p:cNvSpPr txBox="1"/>
          <p:nvPr/>
        </p:nvSpPr>
        <p:spPr>
          <a:xfrm>
            <a:off x="6638924" y="5588482"/>
            <a:ext cx="5337176" cy="1077218"/>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Add an Exit Animation to each of these points against the topic that will play as you address each one.  For example, Disappear, so the evidence disappears after addressing the counterargument.</a:t>
            </a:r>
          </a:p>
        </p:txBody>
      </p:sp>
    </p:spTree>
    <p:extLst>
      <p:ext uri="{BB962C8B-B14F-4D97-AF65-F5344CB8AC3E}">
        <p14:creationId xmlns:p14="http://schemas.microsoft.com/office/powerpoint/2010/main" val="172946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7442235-8F25-4E4C-8750-8CC8C44313AD}"/>
              </a:ext>
            </a:extLst>
          </p:cNvPr>
          <p:cNvSpPr>
            <a:spLocks noGrp="1"/>
          </p:cNvSpPr>
          <p:nvPr>
            <p:ph sz="quarter" idx="14"/>
          </p:nvPr>
        </p:nvSpPr>
        <p:spPr/>
        <p:txBody>
          <a:bodyPr/>
          <a:lstStyle/>
          <a:p>
            <a:pPr marL="0" indent="0" algn="ctr">
              <a:buFont typeface="Arial" panose="020B0604020202020204" pitchFamily="34" charset="0"/>
              <a:buNone/>
            </a:pPr>
            <a:r>
              <a:rPr lang="en-US" dirty="0">
                <a:ea typeface="Tahoma" panose="020B0604030504040204" pitchFamily="34" charset="0"/>
                <a:cs typeface="Tahoma" panose="020B0604030504040204" pitchFamily="34" charset="0"/>
              </a:rPr>
              <a:t>[Use this space to place an image that best captures the main idea of the action step]</a:t>
            </a:r>
          </a:p>
        </p:txBody>
      </p:sp>
      <p:sp>
        <p:nvSpPr>
          <p:cNvPr id="7" name="TextBox 6">
            <a:extLst>
              <a:ext uri="{FF2B5EF4-FFF2-40B4-BE49-F238E27FC236}">
                <a16:creationId xmlns:a16="http://schemas.microsoft.com/office/drawing/2014/main" id="{43264A76-ADAD-4DC9-84FD-71DFAFEE7A6F}"/>
              </a:ext>
            </a:extLst>
          </p:cNvPr>
          <p:cNvSpPr txBox="1"/>
          <p:nvPr/>
        </p:nvSpPr>
        <p:spPr>
          <a:xfrm>
            <a:off x="8089900" y="186333"/>
            <a:ext cx="3886200" cy="1077218"/>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If time and format permits it may be a good idea to add another slide for questions.  It may be as simple as a title that states “Questions?”</a:t>
            </a:r>
          </a:p>
        </p:txBody>
      </p:sp>
      <p:sp>
        <p:nvSpPr>
          <p:cNvPr id="5" name="Title 4">
            <a:extLst>
              <a:ext uri="{FF2B5EF4-FFF2-40B4-BE49-F238E27FC236}">
                <a16:creationId xmlns:a16="http://schemas.microsoft.com/office/drawing/2014/main" id="{FDA7EC95-D971-4A86-9927-619CED5AB4B2}"/>
              </a:ext>
            </a:extLst>
          </p:cNvPr>
          <p:cNvSpPr>
            <a:spLocks noGrp="1"/>
          </p:cNvSpPr>
          <p:nvPr>
            <p:ph type="title"/>
          </p:nvPr>
        </p:nvSpPr>
        <p:spPr>
          <a:xfrm>
            <a:off x="810000" y="4489884"/>
            <a:ext cx="10561418" cy="1426004"/>
          </a:xfrm>
        </p:spPr>
        <p:txBody>
          <a:bodyPr/>
          <a:lstStyle/>
          <a:p>
            <a:r>
              <a:rPr lang="en-US" dirty="0"/>
              <a:t>[Type The Action Step Here]</a:t>
            </a:r>
          </a:p>
        </p:txBody>
      </p:sp>
    </p:spTree>
    <p:extLst>
      <p:ext uri="{BB962C8B-B14F-4D97-AF65-F5344CB8AC3E}">
        <p14:creationId xmlns:p14="http://schemas.microsoft.com/office/powerpoint/2010/main" val="198029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noAutofit/>
          </a:bodyPr>
          <a:lstStyle/>
          <a:p>
            <a:pPr algn="ctr"/>
            <a:r>
              <a:rPr lang="en-US" sz="6000" u="sng" dirty="0">
                <a:solidFill>
                  <a:srgbClr val="0070C0"/>
                </a:solidFill>
              </a:rPr>
              <a:t>Template Editing Instructions and Feedback</a:t>
            </a:r>
          </a:p>
        </p:txBody>
      </p:sp>
    </p:spTree>
    <p:extLst>
      <p:ext uri="{BB962C8B-B14F-4D97-AF65-F5344CB8AC3E}">
        <p14:creationId xmlns:p14="http://schemas.microsoft.com/office/powerpoint/2010/main" val="2394598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Persuasive speech outline_RVA_v3" id="{9991F312-7BAB-436D-8583-A5078171179B}" vid="{06C31F6F-9DBF-4ED0-83AC-3AFD01C902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9A0FB75-2DC0-41F8-9602-F83475C3A4C5}">
  <ds:schemaRefs>
    <ds:schemaRef ds:uri="http://schemas.microsoft.com/sharepoint/v3/contenttype/forms"/>
  </ds:schemaRefs>
</ds:datastoreItem>
</file>

<file path=customXml/itemProps2.xml><?xml version="1.0" encoding="utf-8"?>
<ds:datastoreItem xmlns:ds="http://schemas.openxmlformats.org/officeDocument/2006/customXml" ds:itemID="{72D07FD5-8A16-4741-957C-8B91E43CA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E580CA-3EBF-40A1-848D-12B3B18BB82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1119</Words>
  <Application>Microsoft Office PowerPoint</Application>
  <PresentationFormat>Widescreen</PresentationFormat>
  <Paragraphs>74</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Tahoma</vt:lpstr>
      <vt:lpstr>Wingdings 2</vt:lpstr>
      <vt:lpstr>Quotable</vt:lpstr>
      <vt:lpstr>[Type The Title Of The Persuasive Speech Here]</vt:lpstr>
      <vt:lpstr>Title of Persuasive Speech [Use the exact title from the title slide.]</vt:lpstr>
      <vt:lpstr>[Type Thesis Statement Here]</vt:lpstr>
      <vt:lpstr>[Type Main Point #1 Here]</vt:lpstr>
      <vt:lpstr>[Type Main Point #2 Here]</vt:lpstr>
      <vt:lpstr>[Type Main Point #3 Here]</vt:lpstr>
      <vt:lpstr>[Type Counterargument Here]</vt:lpstr>
      <vt:lpstr>[Type The Action Step Here]</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The Title Of The Persuasive Speech Here]</dc:title>
  <dc:creator>Mohamed</dc:creator>
  <cp:lastModifiedBy>Mohamed</cp:lastModifiedBy>
  <cp:revision>1</cp:revision>
  <dcterms:created xsi:type="dcterms:W3CDTF">2021-03-05T17:41:44Z</dcterms:created>
  <dcterms:modified xsi:type="dcterms:W3CDTF">2021-03-05T17:41:51Z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