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4" r:id="rId5"/>
    <p:sldId id="261" r:id="rId6"/>
    <p:sldId id="257" r:id="rId7"/>
    <p:sldId id="260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A738-98AC-BE48-A4FC-89D20C727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149062"/>
            <a:ext cx="5791200" cy="1325563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Edit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37F6AFD-DBA7-5944-B8C8-9122FA8939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4580988"/>
            <a:ext cx="5791200" cy="925512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subtitle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58D7AD28-91C2-9048-8626-573CB05F6A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6900" y="4570790"/>
            <a:ext cx="4034172" cy="2276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CC5F45C8-7226-5845-9311-4B8B220C1C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7828" y="2283580"/>
            <a:ext cx="4034172" cy="2276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BAFCF363-85F0-CC47-91EB-71AC93A50C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70603" y="268"/>
            <a:ext cx="4111583" cy="2276856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566D4D9A-5632-1B49-ADF6-5DECA1B89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070604" cy="2276856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2BB57774-1E3A-FD4C-8E5F-1C90050A3E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57828" y="0"/>
            <a:ext cx="4034172" cy="2276856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30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D446-3339-5447-8429-4B796A71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60" y="1825625"/>
            <a:ext cx="52896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59092-3379-5D42-84C2-0B1B24AE44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59402" y="1825625"/>
            <a:ext cx="52896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149245-B1F8-4298-B604-0E9FEF0C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58" y="184150"/>
            <a:ext cx="10515600" cy="625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93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11B8C6E6-CF32-4CEF-92C4-66D542C33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82AE4E-739F-44A2-9459-52CA3D92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19075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43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C30FF-263D-5D47-8F06-204E095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14DB-8A21-CA44-A68F-63A9AF6E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07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64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orient="horz" pos="4104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58C9-A2AF-6246-BFA1-0DEC0CE7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59" y="3060162"/>
            <a:ext cx="5791200" cy="1325563"/>
          </a:xfrm>
        </p:spPr>
        <p:txBody>
          <a:bodyPr/>
          <a:lstStyle/>
          <a:p>
            <a:r>
              <a:rPr lang="en-US" dirty="0"/>
              <a:t>Wallpaper for fun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5725-51B0-6342-8566-4460CFF19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2859" y="4492088"/>
            <a:ext cx="5154341" cy="925512"/>
          </a:xfrm>
        </p:spPr>
        <p:txBody>
          <a:bodyPr/>
          <a:lstStyle/>
          <a:p>
            <a:pPr marL="0" indent="0"/>
            <a:r>
              <a:rPr lang="en-US" dirty="0"/>
              <a:t>Virtual backgrounds for Microsoft Teams video calls</a:t>
            </a:r>
          </a:p>
        </p:txBody>
      </p:sp>
      <p:pic>
        <p:nvPicPr>
          <p:cNvPr id="17" name="Picture Placeholder 16" descr="A wall of red and pink roses">
            <a:extLst>
              <a:ext uri="{FF2B5EF4-FFF2-40B4-BE49-F238E27FC236}">
                <a16:creationId xmlns:a16="http://schemas.microsoft.com/office/drawing/2014/main" id="{8FCE30FD-30C6-F840-9647-E5BC27F89F1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57828" y="3972"/>
            <a:ext cx="4034172" cy="2276856"/>
          </a:xfrm>
        </p:spPr>
      </p:pic>
      <p:pic>
        <p:nvPicPr>
          <p:cNvPr id="22" name="Picture Placeholder 21" descr="A spider web against a green background">
            <a:extLst>
              <a:ext uri="{FF2B5EF4-FFF2-40B4-BE49-F238E27FC236}">
                <a16:creationId xmlns:a16="http://schemas.microsoft.com/office/drawing/2014/main" id="{7521C5BA-A5BC-8147-BBBA-D823E6C0DD6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56900" y="2280828"/>
            <a:ext cx="4034172" cy="2296345"/>
          </a:xfrm>
        </p:spPr>
      </p:pic>
      <p:pic>
        <p:nvPicPr>
          <p:cNvPr id="27" name="Picture Placeholder 26" descr="A wall of colorful balloons">
            <a:extLst>
              <a:ext uri="{FF2B5EF4-FFF2-40B4-BE49-F238E27FC236}">
                <a16:creationId xmlns:a16="http://schemas.microsoft.com/office/drawing/2014/main" id="{4F029C11-49EC-524E-9A9B-221066706E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55972" y="4577172"/>
            <a:ext cx="4034172" cy="2280827"/>
          </a:xfrm>
        </p:spPr>
      </p:pic>
      <p:pic>
        <p:nvPicPr>
          <p:cNvPr id="32" name="Picture Placeholder 31" descr="A wall of retro speakers">
            <a:extLst>
              <a:ext uri="{FF2B5EF4-FFF2-40B4-BE49-F238E27FC236}">
                <a16:creationId xmlns:a16="http://schemas.microsoft.com/office/drawing/2014/main" id="{37B0C89D-CE20-C94A-883C-EF3BEFF782D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0603" y="268"/>
            <a:ext cx="4086297" cy="2276856"/>
          </a:xfrm>
        </p:spPr>
      </p:pic>
      <p:pic>
        <p:nvPicPr>
          <p:cNvPr id="36" name="Picture Placeholder 35" descr="Rows of pink sprinkle donuts on a blue background">
            <a:extLst>
              <a:ext uri="{FF2B5EF4-FFF2-40B4-BE49-F238E27FC236}">
                <a16:creationId xmlns:a16="http://schemas.microsoft.com/office/drawing/2014/main" id="{7A074052-79A9-F64B-AF6C-C1DA130CDBF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436"/>
            <a:ext cx="4111582" cy="2276856"/>
          </a:xfrm>
        </p:spPr>
      </p:pic>
    </p:spTree>
    <p:extLst>
      <p:ext uri="{BB962C8B-B14F-4D97-AF65-F5344CB8AC3E}">
        <p14:creationId xmlns:p14="http://schemas.microsoft.com/office/powerpoint/2010/main" val="428522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A079-1439-46AB-AEFF-02EF325A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Segoe UI" panose="020B0502040204020203" pitchFamily="34" charset="0"/>
              </a:rPr>
              <a:t>Wallpaper for fun 1</a:t>
            </a:r>
            <a:endParaRPr lang="en-US" dirty="0"/>
          </a:p>
        </p:txBody>
      </p:sp>
      <p:pic>
        <p:nvPicPr>
          <p:cNvPr id="6" name="Picture Placeholder 5" descr="Rows of pink sprinkle donuts on a blue background">
            <a:extLst>
              <a:ext uri="{FF2B5EF4-FFF2-40B4-BE49-F238E27FC236}">
                <a16:creationId xmlns:a16="http://schemas.microsoft.com/office/drawing/2014/main" id="{9C9E33D0-5855-43B5-B05B-3047108C12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" r="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2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1C5E-9E6C-401E-852B-55894CA7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Segoe UI" panose="020B0502040204020203" pitchFamily="34" charset="0"/>
              </a:rPr>
              <a:t>Wallpaper for fun 2</a:t>
            </a:r>
            <a:endParaRPr lang="en-US" dirty="0"/>
          </a:p>
        </p:txBody>
      </p:sp>
      <p:pic>
        <p:nvPicPr>
          <p:cNvPr id="6" name="Picture Placeholder 5" descr="A wall of retro speakers">
            <a:extLst>
              <a:ext uri="{FF2B5EF4-FFF2-40B4-BE49-F238E27FC236}">
                <a16:creationId xmlns:a16="http://schemas.microsoft.com/office/drawing/2014/main" id="{E7F029A9-E8FC-4F07-BB3E-78CB862948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" b="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5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CC61-5052-494D-AD0A-D2B1804C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Segoe UI" panose="020B0502040204020203" pitchFamily="34" charset="0"/>
              </a:rPr>
              <a:t>Wallpaper for fun 3</a:t>
            </a:r>
            <a:endParaRPr lang="en-US" dirty="0"/>
          </a:p>
        </p:txBody>
      </p:sp>
      <p:pic>
        <p:nvPicPr>
          <p:cNvPr id="6" name="Picture Placeholder 5" descr="A wall of red and pink roses">
            <a:extLst>
              <a:ext uri="{FF2B5EF4-FFF2-40B4-BE49-F238E27FC236}">
                <a16:creationId xmlns:a16="http://schemas.microsoft.com/office/drawing/2014/main" id="{AA41DC1C-628D-4122-BB00-878C6E14D1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9D91-237B-4156-B90C-E31D2C23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Segoe UI" panose="020B0502040204020203" pitchFamily="34" charset="0"/>
              </a:rPr>
              <a:t>Wallpaper for fun 4</a:t>
            </a:r>
            <a:endParaRPr lang="en-US" dirty="0"/>
          </a:p>
        </p:txBody>
      </p:sp>
      <p:pic>
        <p:nvPicPr>
          <p:cNvPr id="6" name="Picture Placeholder 5" descr="A spider web against a green background">
            <a:extLst>
              <a:ext uri="{FF2B5EF4-FFF2-40B4-BE49-F238E27FC236}">
                <a16:creationId xmlns:a16="http://schemas.microsoft.com/office/drawing/2014/main" id="{C2078405-111A-4822-A32F-DD7CACB1B7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" r="4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1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03EE-77EE-4EA9-9171-552002A3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Segoe UI" panose="020B0502040204020203" pitchFamily="34" charset="0"/>
              </a:rPr>
              <a:t>Wallpaper for fun 5</a:t>
            </a:r>
            <a:endParaRPr lang="en-US" dirty="0"/>
          </a:p>
        </p:txBody>
      </p:sp>
      <p:pic>
        <p:nvPicPr>
          <p:cNvPr id="6" name="Picture Placeholder 5" descr="A wall of colorful balloons">
            <a:extLst>
              <a:ext uri="{FF2B5EF4-FFF2-40B4-BE49-F238E27FC236}">
                <a16:creationId xmlns:a16="http://schemas.microsoft.com/office/drawing/2014/main" id="{33D6FC7E-F500-4BC4-9028-FEFFF8CFB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" r="25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C7C3EF7B-3936-4F00-B9EC-0A3494280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Help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8EE6DC4-E715-411D-AE59-237EB033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825625"/>
            <a:ext cx="528955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Save the background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To add one of these backgrounds to a video call, you’ll first need to save it as a picture to a location where you can easily find it when you add it to Teams. To save the background: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Select the background, right-click it, and then click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Save as Picture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 the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Save as type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list, select the file format that you want. Make sure it’s a .JPG, .PNG, or .BMP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 the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File name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box, accept the suggested file name, or if you like, type a new name for the picture.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Select the folder where you want to store the image. For example, choose your Documents folder or your Desktop.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Click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Save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6ABB097-F117-4837-BD97-B04829FD8BF2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</a:rPr>
              <a:t>Change your background before a meeting starts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While you’re setting up your video and audio before joining a meeting: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Select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Background settings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It’s the icon just to the right of the mic switch. Your Background Settings options will display on the right.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Choose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Add new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and then select the background you just saved as a picture to upload from your computer. You will now see it behind you in the Teams video window, as well as a new background available in Background Settings.</a:t>
            </a:r>
          </a:p>
          <a:p>
            <a:pPr marL="0" indent="0">
              <a:buNone/>
            </a:pP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Change your background during a meeting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 change your background after you’ve already joined a meeting: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Go to your meeting controls and select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More actions *** &gt; Show background effects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Choose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Add new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and then select the background you just saved as a picture to upload from your computer. You will now see it behind you in the Teams video window, as well as a new background available in Background Settings.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801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ms Background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s Background_Wallpaper for Fun_Win32_JS_v1" id="{AC53B12F-50B1-417B-9B56-90A2E7CD1B43}" vid="{932AEF80-F482-4435-9AE0-EDF65FAE2F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3C86F1-DC4C-4471-8E1E-D269264B78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D2EC72-A2F1-4D64-81A9-0035D6D35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FFBF7E-D138-40CD-B652-76FD05FF79E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Wallpaper for fun virtual Teams backgrounds</Template>
  <TotalTime>0</TotalTime>
  <Words>335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UI</vt:lpstr>
      <vt:lpstr>Office Theme</vt:lpstr>
      <vt:lpstr>Wallpaper for fun </vt:lpstr>
      <vt:lpstr>Wallpaper for fun 1</vt:lpstr>
      <vt:lpstr>Wallpaper for fun 2</vt:lpstr>
      <vt:lpstr>Wallpaper for fun 3</vt:lpstr>
      <vt:lpstr>Wallpaper for fun 4</vt:lpstr>
      <vt:lpstr>Wallpaper for fun 5</vt:lpstr>
      <vt:lpstr>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Wallpaper for fun </dc:title>
  <dc:creator>Mohamed</dc:creator>
  <cp:lastModifiedBy>Mohamed</cp:lastModifiedBy>
  <cp:revision>1</cp:revision>
  <dcterms:created xsi:type="dcterms:W3CDTF">2021-03-05T17:55:34Z</dcterms:created>
  <dcterms:modified xsi:type="dcterms:W3CDTF">2021-03-05T17:55:48Z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