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6" r:id="rId6"/>
    <p:sldId id="265" r:id="rId7"/>
    <p:sldId id="267" r:id="rId8"/>
    <p:sldId id="268" r:id="rId9"/>
    <p:sldId id="269" r:id="rId10"/>
    <p:sldId id="270" r:id="rId11"/>
    <p:sldId id="25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acher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76" y="0"/>
            <a:ext cx="12240000" cy="6906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Welcome to Room </a:t>
            </a:r>
            <a:r>
              <a:rPr lang="en-US" sz="8000" dirty="0">
                <a:solidFill>
                  <a:schemeClr val="accent1"/>
                </a:solidFill>
              </a:rPr>
              <a:t>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CLASS Procedures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tx1"/>
                </a:solidFill>
                <a:cs typeface="Segoe UI" panose="020B0502040204020203" pitchFamily="34" charset="0"/>
              </a:rPr>
              <a:t>World’s Best Teacher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1"/>
            <a:ext cx="7376746" cy="4149970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358646"/>
            <a:ext cx="3833906" cy="2278772"/>
          </a:xfrm>
        </p:spPr>
        <p:txBody>
          <a:bodyPr/>
          <a:lstStyle/>
          <a:p>
            <a:pPr algn="ctr"/>
            <a:r>
              <a:rPr lang="en-US" dirty="0"/>
              <a:t>BATHROOM</a:t>
            </a:r>
            <a:br>
              <a:rPr lang="en-US" dirty="0"/>
            </a:br>
            <a:r>
              <a:rPr lang="en-US" dirty="0"/>
              <a:t>BREAKS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D2A6366-FF6C-47F2-B842-B9F516ACC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800" y="2764629"/>
            <a:ext cx="3833906" cy="2611038"/>
          </a:xfrm>
          <a:prstGeom prst="round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Content Placeholder 7" descr="Man">
            <a:extLst>
              <a:ext uri="{FF2B5EF4-FFF2-40B4-BE49-F238E27FC236}">
                <a16:creationId xmlns:a16="http://schemas.microsoft.com/office/drawing/2014/main" id="{39F6F031-D329-4BED-B8B6-4E8CD217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4" y="3114836"/>
            <a:ext cx="1872000" cy="1872000"/>
          </a:xfrm>
          <a:prstGeom prst="rect">
            <a:avLst/>
          </a:prstGeom>
        </p:spPr>
      </p:pic>
      <p:pic>
        <p:nvPicPr>
          <p:cNvPr id="14" name="Content Placeholder 15" descr="Woman">
            <a:extLst>
              <a:ext uri="{FF2B5EF4-FFF2-40B4-BE49-F238E27FC236}">
                <a16:creationId xmlns:a16="http://schemas.microsoft.com/office/drawing/2014/main" id="{E6DB5C5E-A7EB-4195-8BCB-954B0B96FA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0081" y="3114836"/>
            <a:ext cx="1872000" cy="1872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785195-F603-446F-BDF7-58608605A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02753" y="3114836"/>
            <a:ext cx="0" cy="1872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04472FF-5CE9-4C28-A4FF-E178C31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150495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6C871-D206-4292-AECC-3EBF29BE656A}"/>
              </a:ext>
            </a:extLst>
          </p:cNvPr>
          <p:cNvSpPr txBox="1"/>
          <p:nvPr/>
        </p:nvSpPr>
        <p:spPr>
          <a:xfrm>
            <a:off x="5732584" y="152824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14446E-8D49-40FF-8036-3BE0DA8E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244962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3E3861-81FF-4843-A74C-8C4C7AE9AA66}"/>
              </a:ext>
            </a:extLst>
          </p:cNvPr>
          <p:cNvSpPr txBox="1"/>
          <p:nvPr/>
        </p:nvSpPr>
        <p:spPr>
          <a:xfrm>
            <a:off x="5723792" y="24817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A882D0-618F-4C0E-BCB7-2590F780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380335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F23F82-8FBB-4514-9D10-63CF6BF149CC}"/>
              </a:ext>
            </a:extLst>
          </p:cNvPr>
          <p:cNvSpPr txBox="1"/>
          <p:nvPr/>
        </p:nvSpPr>
        <p:spPr>
          <a:xfrm>
            <a:off x="5723792" y="384424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E93AB5-365F-4AC2-8A09-455105064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47050" y="469913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965983-80A0-4016-821C-2FFE79B6A9D3}"/>
              </a:ext>
            </a:extLst>
          </p:cNvPr>
          <p:cNvSpPr txBox="1"/>
          <p:nvPr/>
        </p:nvSpPr>
        <p:spPr>
          <a:xfrm>
            <a:off x="5723792" y="472243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876D-147F-4718-97A1-D749D03B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Do not say the b-word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Sign out (3 sign outs per marking period)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Use the pass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Bring it back</a:t>
            </a: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9975B72-4581-4DBC-941E-6521DE4D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766398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14EB5-3483-49AA-8069-F74D82B84A67}"/>
              </a:ext>
            </a:extLst>
          </p:cNvPr>
          <p:cNvSpPr txBox="1"/>
          <p:nvPr/>
        </p:nvSpPr>
        <p:spPr>
          <a:xfrm>
            <a:off x="571652" y="78017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D35B0B-D4ED-464C-873F-642CBEC70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1667112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5C840-04E8-4B3B-A920-8B11BE41875C}"/>
              </a:ext>
            </a:extLst>
          </p:cNvPr>
          <p:cNvSpPr txBox="1"/>
          <p:nvPr/>
        </p:nvSpPr>
        <p:spPr>
          <a:xfrm>
            <a:off x="562860" y="169041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375A3E-5AEC-448F-857F-931E05CDE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2519680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6C1C0-BDE5-4837-A952-08C154405894}"/>
              </a:ext>
            </a:extLst>
          </p:cNvPr>
          <p:cNvSpPr txBox="1"/>
          <p:nvPr/>
        </p:nvSpPr>
        <p:spPr>
          <a:xfrm>
            <a:off x="572385" y="255177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4EE672-043B-4A9C-9B4F-61AC099E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339787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630E-E52B-4235-9AAF-45C521F86D65}"/>
              </a:ext>
            </a:extLst>
          </p:cNvPr>
          <p:cNvSpPr txBox="1"/>
          <p:nvPr/>
        </p:nvSpPr>
        <p:spPr>
          <a:xfrm>
            <a:off x="563593" y="342117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1ECD2-4232-42E4-A14F-84BAA99BD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4289394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714F0-4FB7-4658-BE3C-A623344D3FC0}"/>
              </a:ext>
            </a:extLst>
          </p:cNvPr>
          <p:cNvSpPr txBox="1"/>
          <p:nvPr/>
        </p:nvSpPr>
        <p:spPr>
          <a:xfrm>
            <a:off x="562860" y="432148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FF0EF1-BB55-49E5-9FD1-D567B4A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5150005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F00E2-07D7-46CC-B209-3DD7ABB96991}"/>
              </a:ext>
            </a:extLst>
          </p:cNvPr>
          <p:cNvSpPr txBox="1"/>
          <p:nvPr/>
        </p:nvSpPr>
        <p:spPr>
          <a:xfrm>
            <a:off x="563593" y="517330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Push chairs in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Single file, silent line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Proceed toward the woods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Pass the playground on the right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Count off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FIRE DRILL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Fire">
            <a:extLst>
              <a:ext uri="{FF2B5EF4-FFF2-40B4-BE49-F238E27FC236}">
                <a16:creationId xmlns:a16="http://schemas.microsoft.com/office/drawing/2014/main" id="{B4DE1D45-AF40-46FB-9CC0-37DB471B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308" y="2940629"/>
            <a:ext cx="1332000" cy="1332000"/>
          </a:xfrm>
          <a:prstGeom prst="rect">
            <a:avLst/>
          </a:prstGeom>
        </p:spPr>
      </p:pic>
      <p:pic>
        <p:nvPicPr>
          <p:cNvPr id="26" name="Graphic 25" descr="Alarm">
            <a:extLst>
              <a:ext uri="{FF2B5EF4-FFF2-40B4-BE49-F238E27FC236}">
                <a16:creationId xmlns:a16="http://schemas.microsoft.com/office/drawing/2014/main" id="{6C08F393-90B6-410D-A159-3FBC13450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6127" y="2973229"/>
            <a:ext cx="1296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15" y="543707"/>
            <a:ext cx="3833906" cy="227877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EVACUATION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Exit Door">
            <a:extLst>
              <a:ext uri="{FF2B5EF4-FFF2-40B4-BE49-F238E27FC236}">
                <a16:creationId xmlns:a16="http://schemas.microsoft.com/office/drawing/2014/main" id="{DB75F5D0-CCE8-46CA-BF8E-1F8BC8EB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972" y="2580570"/>
            <a:ext cx="1908000" cy="190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19A5BD-5ED6-420D-9845-C32F1725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47675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7" descr="decorative element">
            <a:extLst>
              <a:ext uri="{FF2B5EF4-FFF2-40B4-BE49-F238E27FC236}">
                <a16:creationId xmlns:a16="http://schemas.microsoft.com/office/drawing/2014/main" id="{899BC040-0D5E-4E6E-8E95-6B710CABCAF8}"/>
              </a:ext>
            </a:extLst>
          </p:cNvPr>
          <p:cNvSpPr txBox="1"/>
          <p:nvPr/>
        </p:nvSpPr>
        <p:spPr>
          <a:xfrm>
            <a:off x="5677594" y="50005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0D6914-3231-4EEA-BA0E-6EB9635E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136378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TextBox 9" descr="decorative element">
            <a:extLst>
              <a:ext uri="{FF2B5EF4-FFF2-40B4-BE49-F238E27FC236}">
                <a16:creationId xmlns:a16="http://schemas.microsoft.com/office/drawing/2014/main" id="{DF6C2EE1-FB2F-4893-B2BE-552195DFE5F3}"/>
              </a:ext>
            </a:extLst>
          </p:cNvPr>
          <p:cNvSpPr txBox="1"/>
          <p:nvPr/>
        </p:nvSpPr>
        <p:spPr>
          <a:xfrm>
            <a:off x="5687852" y="138708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A7A1F3-DF16-4906-AB99-7271A62B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223394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TextBox 11" descr="decorative element">
            <a:extLst>
              <a:ext uri="{FF2B5EF4-FFF2-40B4-BE49-F238E27FC236}">
                <a16:creationId xmlns:a16="http://schemas.microsoft.com/office/drawing/2014/main" id="{C8F3A396-1948-4D35-BEE9-CC6CB08D2788}"/>
              </a:ext>
            </a:extLst>
          </p:cNvPr>
          <p:cNvSpPr txBox="1"/>
          <p:nvPr/>
        </p:nvSpPr>
        <p:spPr>
          <a:xfrm>
            <a:off x="5687852" y="226603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39FAF-E8F3-4DC0-85F2-0F3005FA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3111161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 descr="decorative element">
            <a:extLst>
              <a:ext uri="{FF2B5EF4-FFF2-40B4-BE49-F238E27FC236}">
                <a16:creationId xmlns:a16="http://schemas.microsoft.com/office/drawing/2014/main" id="{D662B18B-C838-45CE-B43E-32C743E13974}"/>
              </a:ext>
            </a:extLst>
          </p:cNvPr>
          <p:cNvSpPr txBox="1"/>
          <p:nvPr/>
        </p:nvSpPr>
        <p:spPr>
          <a:xfrm>
            <a:off x="5679060" y="313446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075E26-5BF9-40ED-9945-45C65E2A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398900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 descr="decorative element">
            <a:extLst>
              <a:ext uri="{FF2B5EF4-FFF2-40B4-BE49-F238E27FC236}">
                <a16:creationId xmlns:a16="http://schemas.microsoft.com/office/drawing/2014/main" id="{BB8F23EE-E31D-4666-AAD5-11B6D6D93B40}"/>
              </a:ext>
            </a:extLst>
          </p:cNvPr>
          <p:cNvSpPr txBox="1"/>
          <p:nvPr/>
        </p:nvSpPr>
        <p:spPr>
          <a:xfrm>
            <a:off x="5678327" y="402109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D21D3-7FB6-4316-907B-8558B54F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1110" y="4878923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 descr="decorative element">
            <a:extLst>
              <a:ext uri="{FF2B5EF4-FFF2-40B4-BE49-F238E27FC236}">
                <a16:creationId xmlns:a16="http://schemas.microsoft.com/office/drawing/2014/main" id="{D656F6A6-7C3C-4EF2-94D1-42D0DD1BD9F0}"/>
              </a:ext>
            </a:extLst>
          </p:cNvPr>
          <p:cNvSpPr txBox="1"/>
          <p:nvPr/>
        </p:nvSpPr>
        <p:spPr>
          <a:xfrm>
            <a:off x="5679060" y="490222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10B4FF-E37D-4C58-9094-B5F2AD67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9607" y="5711200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TextBox 19" descr="decorative element">
            <a:extLst>
              <a:ext uri="{FF2B5EF4-FFF2-40B4-BE49-F238E27FC236}">
                <a16:creationId xmlns:a16="http://schemas.microsoft.com/office/drawing/2014/main" id="{8F2CEA96-5D23-40F7-9C3C-6946B9D73DF7}"/>
              </a:ext>
            </a:extLst>
          </p:cNvPr>
          <p:cNvSpPr txBox="1"/>
          <p:nvPr/>
        </p:nvSpPr>
        <p:spPr>
          <a:xfrm>
            <a:off x="5677557" y="57344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Push chairs in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Single file, silent line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Walk toward the high school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Pass the playground on the left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Proceed to new gym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Count off</a:t>
            </a: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SHELTER IN PLACE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Door closed </a:t>
            </a:r>
            <a:br>
              <a:rPr lang="en-US" sz="2400" dirty="0"/>
            </a:br>
            <a:r>
              <a:rPr lang="en-US" sz="2400" dirty="0"/>
              <a:t>and locked</a:t>
            </a:r>
          </a:p>
          <a:p>
            <a:pPr marL="0" lv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2" name="Graphic 21" descr="door icon">
            <a:extLst>
              <a:ext uri="{FF2B5EF4-FFF2-40B4-BE49-F238E27FC236}">
                <a16:creationId xmlns:a16="http://schemas.microsoft.com/office/drawing/2014/main" id="{62B5039C-9F73-4097-A7C3-A89E805C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4318" y="4028954"/>
            <a:ext cx="1620000" cy="16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126000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Windows covered, closed, and locked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3" name="Graphic 12" descr="window icon">
            <a:extLst>
              <a:ext uri="{FF2B5EF4-FFF2-40B4-BE49-F238E27FC236}">
                <a16:creationId xmlns:a16="http://schemas.microsoft.com/office/drawing/2014/main" id="{1305288D-76D3-4AD1-8C89-DD8E87F7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0316" y="3843271"/>
            <a:ext cx="1991366" cy="19913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85590" y="2443527"/>
            <a:ext cx="3993266" cy="2291676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Students may only move around the building </a:t>
            </a:r>
            <a:br>
              <a:rPr lang="en-US" sz="2400" dirty="0"/>
            </a:br>
            <a:r>
              <a:rPr lang="en-US" sz="2400" dirty="0"/>
              <a:t>escorted by an adult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5" name="Graphic 14" descr="two  people holding hands icon">
            <a:extLst>
              <a:ext uri="{FF2B5EF4-FFF2-40B4-BE49-F238E27FC236}">
                <a16:creationId xmlns:a16="http://schemas.microsoft.com/office/drawing/2014/main" id="{C8A04A15-6CD6-B943-8223-46AC40202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0424" y="3988215"/>
            <a:ext cx="1763598" cy="176359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55D10-5B53-4AB5-B108-CAEA2CCD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65544" y="212348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Lock ">
            <a:extLst>
              <a:ext uri="{FF2B5EF4-FFF2-40B4-BE49-F238E27FC236}">
                <a16:creationId xmlns:a16="http://schemas.microsoft.com/office/drawing/2014/main" id="{C520D2E6-95D1-461F-929A-7BFE4A7C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980" y="3807547"/>
            <a:ext cx="1080000" cy="1080000"/>
          </a:xfrm>
          <a:prstGeom prst="rect">
            <a:avLst/>
          </a:prstGeom>
        </p:spPr>
      </p:pic>
      <p:pic>
        <p:nvPicPr>
          <p:cNvPr id="21" name="Graphic 20" descr="Shelter">
            <a:extLst>
              <a:ext uri="{FF2B5EF4-FFF2-40B4-BE49-F238E27FC236}">
                <a16:creationId xmlns:a16="http://schemas.microsoft.com/office/drawing/2014/main" id="{CA85CBB6-D995-4867-9F42-79E0FE448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980" y="2079672"/>
            <a:ext cx="1224000" cy="12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LOCK DOWN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17564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TextBox 8" descr="decorative element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6487708" y="177975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248791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 descr="decorative element">
            <a:extLst>
              <a:ext uri="{FF2B5EF4-FFF2-40B4-BE49-F238E27FC236}">
                <a16:creationId xmlns:a16="http://schemas.microsoft.com/office/drawing/2014/main" id="{4EF9D577-2886-4CDA-B921-E2B2C3ACB335}"/>
              </a:ext>
            </a:extLst>
          </p:cNvPr>
          <p:cNvSpPr txBox="1"/>
          <p:nvPr/>
        </p:nvSpPr>
        <p:spPr>
          <a:xfrm>
            <a:off x="6497966" y="2511215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319614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 descr="decorative element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497966" y="32282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6CE282-77A8-4C84-93B8-1246EED1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392413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 descr="decorative element">
            <a:extLst>
              <a:ext uri="{FF2B5EF4-FFF2-40B4-BE49-F238E27FC236}">
                <a16:creationId xmlns:a16="http://schemas.microsoft.com/office/drawing/2014/main" id="{C2B65381-12B7-4DB7-B5B0-5CF6293348B5}"/>
              </a:ext>
            </a:extLst>
          </p:cNvPr>
          <p:cNvSpPr txBox="1"/>
          <p:nvPr/>
        </p:nvSpPr>
        <p:spPr>
          <a:xfrm>
            <a:off x="6489174" y="394743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21224" y="464640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 descr="decorative element">
            <a:extLst>
              <a:ext uri="{FF2B5EF4-FFF2-40B4-BE49-F238E27FC236}">
                <a16:creationId xmlns:a16="http://schemas.microsoft.com/office/drawing/2014/main" id="{2160777B-9AE2-48D8-A288-45695679DCD0}"/>
              </a:ext>
            </a:extLst>
          </p:cNvPr>
          <p:cNvSpPr txBox="1"/>
          <p:nvPr/>
        </p:nvSpPr>
        <p:spPr>
          <a:xfrm>
            <a:off x="6488441" y="46784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4A029-8AD0-4A10-B977-541CE5DD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9175" y="1512047"/>
            <a:ext cx="6934199" cy="3833906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Lights out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Door locked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Hide under the tables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Chair pulled toward you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No talking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WEATHER EMERGENCY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000" dirty="0"/>
              <a:t>Know the safety zone</a:t>
            </a:r>
          </a:p>
          <a:p>
            <a:pPr marL="0" indent="0" algn="ctr">
              <a:buNone/>
            </a:pPr>
            <a:endParaRPr lang="en-US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lvl="0" indent="0" algn="ctr" defTabSz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>
                <a:solidFill>
                  <a:prstClr val="black"/>
                </a:solidFill>
              </a:rPr>
              <a:t>Move quickly and quietly to the safety zone</a:t>
            </a:r>
          </a:p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13568" y="2574821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Alarm/Siren">
            <a:extLst>
              <a:ext uri="{FF2B5EF4-FFF2-40B4-BE49-F238E27FC236}">
                <a16:creationId xmlns:a16="http://schemas.microsoft.com/office/drawing/2014/main" id="{82E89ACE-2360-4F71-9604-7B9F9FA3E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8933" y="3429000"/>
            <a:ext cx="828000" cy="828000"/>
          </a:xfrm>
          <a:prstGeom prst="rect">
            <a:avLst/>
          </a:prstGeom>
        </p:spPr>
      </p:pic>
      <p:pic>
        <p:nvPicPr>
          <p:cNvPr id="7" name="Graphic 6" descr="Weather Shelter ">
            <a:extLst>
              <a:ext uri="{FF2B5EF4-FFF2-40B4-BE49-F238E27FC236}">
                <a16:creationId xmlns:a16="http://schemas.microsoft.com/office/drawing/2014/main" id="{5C6CF6FA-2482-4546-9BE1-2C693C04A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23466" y="2875327"/>
            <a:ext cx="1656000" cy="1656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5181600" y="557784"/>
            <a:ext cx="6248399" cy="38407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32A65-4DB8-40F7-92EA-A338699F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182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Franklin Gothic Demi</vt:lpstr>
      <vt:lpstr>Franklin Gothic Medium</vt:lpstr>
      <vt:lpstr>Headlines</vt:lpstr>
      <vt:lpstr>Welcome to Room 101</vt:lpstr>
      <vt:lpstr>BATHROOM BREAKS</vt:lpstr>
      <vt:lpstr>FIRE DRILL</vt:lpstr>
      <vt:lpstr>EVACUATION</vt:lpstr>
      <vt:lpstr>SHELTER IN PLACE</vt:lpstr>
      <vt:lpstr>LOCK DOWN</vt:lpstr>
      <vt:lpstr>WEATHER EMERGENCY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Room 101</dc:title>
  <dc:creator>Mohamed</dc:creator>
  <cp:lastModifiedBy>Mohamed</cp:lastModifiedBy>
  <cp:revision>1</cp:revision>
  <dcterms:created xsi:type="dcterms:W3CDTF">2021-03-05T17:43:58Z</dcterms:created>
  <dcterms:modified xsi:type="dcterms:W3CDTF">2021-03-05T17:44:06Z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