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2"/>
  </p:notesMasterIdLst>
  <p:handoutMasterIdLst>
    <p:handoutMasterId r:id="rId13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319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2021-03-05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2021-03-05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F81A0-ADA6-4623-BE4F-40CFB8BBCB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0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descr="Stack of books"/>
          <p:cNvGrpSpPr/>
          <p:nvPr userDrawn="1"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26044" cy="6858000"/>
              <a:chOff x="0" y="0"/>
              <a:chExt cx="4726044" cy="6858000"/>
            </a:xfrm>
          </p:grpSpPr>
          <p:pic>
            <p:nvPicPr>
              <p:cNvPr id="9" name="Picture 8" descr="Stack of book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588884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C847-D284-421D-B330-2D43513B0F9C}" type="datetime1">
              <a:rPr lang="en-US" smtClean="0"/>
              <a:t>2021-03-05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17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7518-40ED-4895-8580-DE2A722FC423}" type="datetime1">
              <a:rPr lang="en-US" smtClean="0"/>
              <a:t>2021-03-05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2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9F34-BDBC-4273-B9BC-22458F940BE7}" type="datetime1">
              <a:rPr lang="en-US" smtClean="0"/>
              <a:t>2021-03-05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5147-19A6-4970-A04E-ED9B1D83C0F1}" type="datetime1">
              <a:rPr lang="en-US" smtClean="0"/>
              <a:t>2021-03-05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7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 descr="Stack of book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1008-E89D-49CD-9BF4-E6F3FE09F7AC}" type="datetime1">
              <a:rPr lang="en-US" smtClean="0"/>
              <a:t>2021-03-05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35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199F-4583-41EB-929F-5865E95EECAA}" type="datetime1">
              <a:rPr lang="en-US" smtClean="0"/>
              <a:t>2021-03-05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4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52EB-356C-4482-B27C-7C8E08F5D88F}" type="datetime1">
              <a:rPr lang="en-US" smtClean="0"/>
              <a:t>2021-03-05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895E-43C3-4560-B59A-90049317E860}" type="datetime1">
              <a:rPr lang="en-US" smtClean="0"/>
              <a:t>2021-03-05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4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8C32-B81D-4A68-A851-5185C690F024}" type="datetime1">
              <a:rPr lang="en-US" smtClean="0"/>
              <a:t>2021-03-05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8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2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5D79-EF31-4E8F-A1BE-AF31805C2859}" type="datetime1">
              <a:rPr lang="en-US" smtClean="0"/>
              <a:t>2021-03-05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BA3B-941F-4778-A0CB-865223FDAE69}" type="datetime1">
              <a:rPr lang="en-US" smtClean="0"/>
              <a:t>2021-03-05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9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72EBFD46-0FD3-4428-ADEC-1DFD6489930D}" type="datetime1">
              <a:rPr lang="en-US" smtClean="0"/>
              <a:t>2021-03-05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8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474112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[Year] School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Discuss topics covered</a:t>
            </a:r>
          </a:p>
          <a:p>
            <a:r>
              <a:rPr lang="en-US"/>
              <a:t>Reiterate welcome</a:t>
            </a:r>
          </a:p>
          <a:p>
            <a:r>
              <a:rPr lang="en-US"/>
              <a:t>Wrap-up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6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Agenda/Topics to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Mission Statement/Goals</a:t>
            </a:r>
          </a:p>
          <a:p>
            <a:r>
              <a:rPr lang="en-US"/>
              <a:t>Who’s Who</a:t>
            </a:r>
          </a:p>
          <a:p>
            <a:r>
              <a:rPr lang="en-US"/>
              <a:t>Classroom Policies</a:t>
            </a:r>
          </a:p>
          <a:p>
            <a:r>
              <a:rPr lang="en-US"/>
              <a:t>Special Projects</a:t>
            </a:r>
          </a:p>
          <a:p>
            <a:r>
              <a:rPr lang="en-US"/>
              <a:t>Grading</a:t>
            </a:r>
          </a:p>
          <a:p>
            <a:r>
              <a:rPr lang="en-US"/>
              <a:t>Parent Conferences</a:t>
            </a:r>
          </a:p>
          <a:p>
            <a:r>
              <a:rPr lang="en-US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7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Mission Statement/Goals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Provide school’s mission statement</a:t>
            </a:r>
          </a:p>
          <a:p>
            <a:r>
              <a:rPr lang="en-US"/>
              <a:t>Outline specific academic goals by subject</a:t>
            </a:r>
          </a:p>
          <a:p>
            <a:endParaRPr lang="en-US"/>
          </a:p>
          <a:p>
            <a:pPr marL="426645" lvl="1" indent="0">
              <a:buNone/>
            </a:pPr>
            <a:r>
              <a:rPr lang="en-US"/>
              <a:t>Note: This may take more than one slide.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7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Who’s Who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List key school staff (principal, librarian, etc.)</a:t>
            </a:r>
          </a:p>
          <a:p>
            <a:r>
              <a:rPr lang="en-US"/>
              <a:t>Include organization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7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Classroom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Highlight most important policies</a:t>
            </a:r>
          </a:p>
          <a:p>
            <a:r>
              <a:rPr lang="en-US"/>
              <a:t>Review school hours and daily schedule</a:t>
            </a:r>
          </a:p>
          <a:p>
            <a:r>
              <a:rPr lang="en-US"/>
              <a:t>Talk about homework expectations</a:t>
            </a:r>
          </a:p>
          <a:p>
            <a:r>
              <a:rPr lang="en-US"/>
              <a:t>Explain your classroom management plan</a:t>
            </a:r>
          </a:p>
          <a:p>
            <a:endParaRPr lang="en-US"/>
          </a:p>
          <a:p>
            <a:pPr lvl="1"/>
            <a:r>
              <a:rPr lang="en-US"/>
              <a:t>Note: This may take more than one slide.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2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List special projects including field trips, organized by the school year calendar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2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Discuss purpose of grades</a:t>
            </a:r>
          </a:p>
          <a:p>
            <a:r>
              <a:rPr lang="en-US"/>
              <a:t>Review report card format</a:t>
            </a:r>
          </a:p>
          <a:p>
            <a:r>
              <a:rPr lang="en-US"/>
              <a:t>Outline grading process and timetable</a:t>
            </a:r>
          </a:p>
          <a:p>
            <a:r>
              <a:rPr lang="en-US"/>
              <a:t>Discuss any other means of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1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Parent Conferences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Review conference schedule</a:t>
            </a:r>
          </a:p>
          <a:p>
            <a:r>
              <a:rPr lang="en-US"/>
              <a:t>Distribute sign-up sheet</a:t>
            </a:r>
          </a:p>
          <a:p>
            <a:r>
              <a:rPr lang="en-US"/>
              <a:t>Review expectations for parent conferences</a:t>
            </a:r>
          </a:p>
          <a:p>
            <a:r>
              <a:rPr lang="en-US"/>
              <a:t>Explain how you can be reached to discuss concerns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7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Invite questions from parents/students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81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elcome back to school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Welcome back to school presentation.potx" id="{CE426E4B-AEF0-4DB0-AA06-9B9EF2E62E1A}" vid="{EB2D3276-CBF5-48AD-B47E-C2D79CA4C86F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back to school</Template>
  <TotalTime>0</TotalTime>
  <Words>172</Words>
  <Application>Microsoft Office PowerPoint</Application>
  <PresentationFormat>Custom</PresentationFormat>
  <Paragraphs>44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Welcome back to school presentation</vt:lpstr>
      <vt:lpstr>Welcome!</vt:lpstr>
      <vt:lpstr>Agenda/Topics to Be Covered</vt:lpstr>
      <vt:lpstr>Mission Statement/Goals</vt:lpstr>
      <vt:lpstr>Who’s Who</vt:lpstr>
      <vt:lpstr>Classroom Policies</vt:lpstr>
      <vt:lpstr>Special Projects</vt:lpstr>
      <vt:lpstr>Grading</vt:lpstr>
      <vt:lpstr>Parent Conferences</vt:lpstr>
      <vt:lpstr>Q&amp;A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Mohamed</dc:creator>
  <cp:lastModifiedBy>Mohamed</cp:lastModifiedBy>
  <cp:revision>1</cp:revision>
  <dcterms:created xsi:type="dcterms:W3CDTF">2021-03-05T18:31:28Z</dcterms:created>
  <dcterms:modified xsi:type="dcterms:W3CDTF">2021-03-05T18:31:32Z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