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</p:sldMasterIdLst>
  <p:notesMasterIdLst>
    <p:notesMasterId r:id="rId3"/>
  </p:notesMasterIdLst>
  <p:sldIdLst>
    <p:sldId id="1283" r:id="rId2"/>
  </p:sldIdLst>
  <p:sldSz cx="12192000" cy="6858000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54F93"/>
    <a:srgbClr val="91AAED"/>
    <a:srgbClr val="2F4689"/>
    <a:srgbClr val="202F6B"/>
    <a:srgbClr val="344E98"/>
    <a:srgbClr val="5782C9"/>
    <a:srgbClr val="4363A8"/>
    <a:srgbClr val="94AFE7"/>
    <a:srgbClr val="507B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50000" autoAdjust="0"/>
  </p:normalViewPr>
  <p:slideViewPr>
    <p:cSldViewPr>
      <p:cViewPr varScale="1">
        <p:scale>
          <a:sx n="86" d="100"/>
          <a:sy n="86" d="100"/>
        </p:scale>
        <p:origin x="562" y="67"/>
      </p:cViewPr>
      <p:guideLst>
        <p:guide orient="horz" pos="2160"/>
        <p:guide pos="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2" d="100"/>
          <a:sy n="112" d="100"/>
        </p:scale>
        <p:origin x="-3000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tags" Target="tags/tag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0DFFCBB-3A13-A449-B8FB-532BA43383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9908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97" charset="0"/>
        <a:ea typeface="ＭＳ Ｐゴシック" pitchFamily="-97" charset="-128"/>
        <a:cs typeface="ＭＳ Ｐゴシック" pitchFamily="-9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97" charset="0"/>
        <a:ea typeface="ＭＳ Ｐゴシック" pitchFamily="-97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97" charset="0"/>
        <a:ea typeface="ＭＳ Ｐゴシック" pitchFamily="-97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97" charset="0"/>
        <a:ea typeface="ＭＳ Ｐゴシック" pitchFamily="-97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97" charset="0"/>
        <a:ea typeface="ＭＳ Ｐゴシック" pitchFamily="-9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401A69B-DC50-486D-9C1E-93BC2F4C6260}"/>
              </a:ext>
            </a:extLst>
          </p:cNvPr>
          <p:cNvSpPr/>
          <p:nvPr userDrawn="1"/>
        </p:nvSpPr>
        <p:spPr bwMode="auto">
          <a:xfrm>
            <a:off x="0" y="3962400"/>
            <a:ext cx="12192000" cy="2895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6D9A72-0525-4F4D-B1F6-12B1D97E8379}"/>
              </a:ext>
            </a:extLst>
          </p:cNvPr>
          <p:cNvSpPr/>
          <p:nvPr userDrawn="1"/>
        </p:nvSpPr>
        <p:spPr bwMode="auto">
          <a:xfrm>
            <a:off x="-12700" y="1066800"/>
            <a:ext cx="12204700" cy="3048000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277C84F-E7CF-41D6-9FA5-B7F627672936}"/>
              </a:ext>
            </a:extLst>
          </p:cNvPr>
          <p:cNvSpPr/>
          <p:nvPr userDrawn="1"/>
        </p:nvSpPr>
        <p:spPr bwMode="auto">
          <a:xfrm>
            <a:off x="-12700" y="-12700"/>
            <a:ext cx="12204700" cy="1079500"/>
          </a:xfrm>
          <a:prstGeom prst="rect">
            <a:avLst/>
          </a:prstGeom>
          <a:solidFill>
            <a:schemeClr val="bg2">
              <a:lumMod val="2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7154651-AAB4-4379-B847-C1500DE1DE4D}"/>
              </a:ext>
            </a:extLst>
          </p:cNvPr>
          <p:cNvGrpSpPr/>
          <p:nvPr userDrawn="1"/>
        </p:nvGrpSpPr>
        <p:grpSpPr>
          <a:xfrm>
            <a:off x="317500" y="3505200"/>
            <a:ext cx="11582400" cy="1247122"/>
            <a:chOff x="304800" y="3657600"/>
            <a:chExt cx="11582400" cy="1247122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9CFBB69-609F-48F6-8B75-DB01E2ABED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1832" y="3680258"/>
              <a:ext cx="1206862" cy="1206860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50000"/>
                  </a:schemeClr>
                </a:gs>
              </a:gsLst>
              <a:lin ang="2700000" scaled="1"/>
              <a:tileRect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ts val="20"/>
                </a:spcBef>
              </a:pPr>
              <a:endParaRPr lang="en-US" sz="1600" dirty="0">
                <a:solidFill>
                  <a:srgbClr val="FFFFFF"/>
                </a:solidFill>
                <a:latin typeface="+mn-lt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6A9AD6-E372-4249-A403-33F1018A25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382" y="3680258"/>
              <a:ext cx="1206862" cy="120686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100000">
                  <a:schemeClr val="accent5">
                    <a:lumMod val="50000"/>
                  </a:schemeClr>
                </a:gs>
              </a:gsLst>
              <a:lin ang="2700000" scaled="1"/>
              <a:tileRect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ts val="20"/>
                </a:spcBef>
              </a:pPr>
              <a:endParaRPr lang="en-US" sz="1600" dirty="0">
                <a:solidFill>
                  <a:srgbClr val="FFFFFF"/>
                </a:solidFill>
                <a:latin typeface="+mn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0C534E8-F8A7-4ADD-9923-69F8CDDBEC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5897" y="3680258"/>
              <a:ext cx="1206862" cy="120686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2700000" scaled="1"/>
              <a:tileRect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dirty="0">
                <a:solidFill>
                  <a:srgbClr val="FFFFFF"/>
                </a:solidFill>
                <a:latin typeface="+mn-lt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292E760-E923-47F0-8CC2-A84A913D83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51412" y="3680258"/>
              <a:ext cx="1206862" cy="120686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chemeClr val="accent3">
                    <a:lumMod val="50000"/>
                  </a:schemeClr>
                </a:gs>
              </a:gsLst>
              <a:lin ang="2700000" scaled="1"/>
              <a:tileRect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dirty="0">
                <a:solidFill>
                  <a:srgbClr val="FFFFFF"/>
                </a:solidFill>
                <a:latin typeface="+mn-lt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6711AB7-5672-4135-A6E1-70CB9F6763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29961" y="3680258"/>
              <a:ext cx="1206862" cy="120686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50000"/>
                  </a:schemeClr>
                </a:gs>
              </a:gsLst>
              <a:lin ang="2700000" scaled="1"/>
              <a:tileRect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dirty="0">
                <a:solidFill>
                  <a:srgbClr val="FFFFFF"/>
                </a:solidFill>
                <a:latin typeface="+mn-lt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E6425A0-0B00-4C48-961D-1E374DF29F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05475" y="3680258"/>
              <a:ext cx="1206862" cy="120686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ts val="20"/>
                </a:spcBef>
              </a:pPr>
              <a:endParaRPr lang="en-US" sz="1600" dirty="0">
                <a:solidFill>
                  <a:srgbClr val="FFFFFF"/>
                </a:solidFill>
                <a:latin typeface="+mn-lt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694056B-0FB2-4D73-A6BC-5A3BA90EC6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77958" y="3680262"/>
              <a:ext cx="1206862" cy="1206860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2700000" scaled="1"/>
              <a:tileRect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ts val="20"/>
                </a:spcBef>
              </a:pPr>
              <a:endParaRPr lang="en-US" sz="1600" dirty="0">
                <a:solidFill>
                  <a:srgbClr val="FFFFFF"/>
                </a:solidFill>
                <a:latin typeface="+mn-lt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4CD2EB6-DFEE-41FE-AED5-A4FB63B3EF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53471" y="3680258"/>
              <a:ext cx="1206862" cy="120686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60000"/>
                    <a:lumOff val="40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2700000" scaled="1"/>
              <a:tileRect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dirty="0">
                <a:solidFill>
                  <a:srgbClr val="FFFFFF"/>
                </a:solidFill>
                <a:latin typeface="+mn-lt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3FB847B-5EF1-4AAD-9455-6302C4A153D4}"/>
                </a:ext>
              </a:extLst>
            </p:cNvPr>
            <p:cNvGrpSpPr/>
            <p:nvPr/>
          </p:nvGrpSpPr>
          <p:grpSpPr>
            <a:xfrm>
              <a:off x="304800" y="3657600"/>
              <a:ext cx="11582400" cy="1247122"/>
              <a:chOff x="304800" y="3657600"/>
              <a:chExt cx="11582400" cy="1247122"/>
            </a:xfrm>
            <a:effectLst>
              <a:outerShdw blurRad="165100" dir="2700000" algn="tl" rotWithShape="0">
                <a:srgbClr val="000000">
                  <a:alpha val="43000"/>
                </a:srgbClr>
              </a:outerShdw>
            </a:effectLst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BC9AC12A-6A53-4523-BDFB-56C4DE810CE2}"/>
                  </a:ext>
                </a:extLst>
              </p:cNvPr>
              <p:cNvSpPr/>
              <p:nvPr/>
            </p:nvSpPr>
            <p:spPr>
              <a:xfrm>
                <a:off x="304800" y="3657600"/>
                <a:ext cx="1247124" cy="1247122"/>
              </a:xfrm>
              <a:prstGeom prst="ellipse">
                <a:avLst/>
              </a:prstGeom>
              <a:noFill/>
              <a:ln w="88900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65006F7A-B0CE-4862-9C63-2405EFAF04A2}"/>
                  </a:ext>
                </a:extLst>
              </p:cNvPr>
              <p:cNvSpPr/>
              <p:nvPr/>
            </p:nvSpPr>
            <p:spPr>
              <a:xfrm>
                <a:off x="1781268" y="3657600"/>
                <a:ext cx="1247124" cy="1247122"/>
              </a:xfrm>
              <a:prstGeom prst="ellipse">
                <a:avLst/>
              </a:prstGeom>
              <a:noFill/>
              <a:ln w="88900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AA2946A-09A4-4753-B699-FFE852EBDA4C}"/>
                  </a:ext>
                </a:extLst>
              </p:cNvPr>
              <p:cNvSpPr/>
              <p:nvPr/>
            </p:nvSpPr>
            <p:spPr>
              <a:xfrm>
                <a:off x="3257736" y="3657600"/>
                <a:ext cx="1247124" cy="1247122"/>
              </a:xfrm>
              <a:prstGeom prst="ellipse">
                <a:avLst/>
              </a:prstGeom>
              <a:noFill/>
              <a:ln w="88900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B52A3091-EFD8-4E47-9326-EE064569DC09}"/>
                  </a:ext>
                </a:extLst>
              </p:cNvPr>
              <p:cNvSpPr/>
              <p:nvPr/>
            </p:nvSpPr>
            <p:spPr>
              <a:xfrm>
                <a:off x="4734204" y="3657600"/>
                <a:ext cx="1247124" cy="1247122"/>
              </a:xfrm>
              <a:prstGeom prst="ellipse">
                <a:avLst/>
              </a:prstGeom>
              <a:noFill/>
              <a:ln w="88900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D1AE23A2-6213-44C5-9669-D71BF42B53C8}"/>
                  </a:ext>
                </a:extLst>
              </p:cNvPr>
              <p:cNvSpPr/>
              <p:nvPr/>
            </p:nvSpPr>
            <p:spPr>
              <a:xfrm>
                <a:off x="6210672" y="3657600"/>
                <a:ext cx="1247124" cy="1247122"/>
              </a:xfrm>
              <a:prstGeom prst="ellipse">
                <a:avLst/>
              </a:prstGeom>
              <a:noFill/>
              <a:ln w="88900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377BA3D6-82FD-423D-A35D-79BAE78E21D8}"/>
                  </a:ext>
                </a:extLst>
              </p:cNvPr>
              <p:cNvSpPr/>
              <p:nvPr/>
            </p:nvSpPr>
            <p:spPr>
              <a:xfrm>
                <a:off x="7687140" y="3657600"/>
                <a:ext cx="1247124" cy="1247122"/>
              </a:xfrm>
              <a:prstGeom prst="ellipse">
                <a:avLst/>
              </a:prstGeom>
              <a:noFill/>
              <a:ln w="88900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410638CA-3A90-4BA5-8EC0-B50AC1CA5F27}"/>
                  </a:ext>
                </a:extLst>
              </p:cNvPr>
              <p:cNvSpPr/>
              <p:nvPr/>
            </p:nvSpPr>
            <p:spPr>
              <a:xfrm>
                <a:off x="9163608" y="3657600"/>
                <a:ext cx="1247124" cy="1247122"/>
              </a:xfrm>
              <a:prstGeom prst="ellipse">
                <a:avLst/>
              </a:prstGeom>
              <a:noFill/>
              <a:ln w="88900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75D0E9F5-6128-4215-B59D-03C7133A5414}"/>
                  </a:ext>
                </a:extLst>
              </p:cNvPr>
              <p:cNvSpPr/>
              <p:nvPr/>
            </p:nvSpPr>
            <p:spPr>
              <a:xfrm>
                <a:off x="10640076" y="3657600"/>
                <a:ext cx="1247124" cy="1247122"/>
              </a:xfrm>
              <a:prstGeom prst="ellipse">
                <a:avLst/>
              </a:prstGeom>
              <a:noFill/>
              <a:ln w="88900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502D1FEB-962C-4CB4-9A9C-DF28965F0599}"/>
                  </a:ext>
                </a:extLst>
              </p:cNvPr>
              <p:cNvGrpSpPr/>
              <p:nvPr/>
            </p:nvGrpSpPr>
            <p:grpSpPr>
              <a:xfrm>
                <a:off x="1528234" y="4161367"/>
                <a:ext cx="260661" cy="254939"/>
                <a:chOff x="1528234" y="4161367"/>
                <a:chExt cx="260661" cy="254939"/>
              </a:xfrm>
            </p:grpSpPr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27EE97B3-A91D-440C-9F33-8B422EEE047A}"/>
                    </a:ext>
                  </a:extLst>
                </p:cNvPr>
                <p:cNvCxnSpPr>
                  <a:endCxn id="45" idx="3"/>
                </p:cNvCxnSpPr>
                <p:nvPr/>
              </p:nvCxnSpPr>
              <p:spPr>
                <a:xfrm>
                  <a:off x="1528234" y="4288205"/>
                  <a:ext cx="260661" cy="632"/>
                </a:xfrm>
                <a:prstGeom prst="line">
                  <a:avLst/>
                </a:prstGeom>
                <a:noFill/>
                <a:ln w="292100" cap="flat" cmpd="sng" algn="ctr">
                  <a:solidFill>
                    <a:srgbClr val="FFFF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45" name="AutoShape 110">
                  <a:extLst>
                    <a:ext uri="{FF2B5EF4-FFF2-40B4-BE49-F238E27FC236}">
                      <a16:creationId xmlns:a16="http://schemas.microsoft.com/office/drawing/2014/main" id="{D88D2F5A-FE02-45D8-81BE-0E3812A26F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12900" y="4161367"/>
                  <a:ext cx="175995" cy="254939"/>
                </a:xfrm>
                <a:prstGeom prst="rightArrow">
                  <a:avLst>
                    <a:gd name="adj1" fmla="val 55843"/>
                    <a:gd name="adj2" fmla="val 49879"/>
                  </a:avLst>
                </a:prstGeom>
                <a:gradFill flip="none" rotWithShape="1">
                  <a:gsLst>
                    <a:gs pos="0">
                      <a:srgbClr val="FFFFFF">
                        <a:alpha val="0"/>
                      </a:srgbClr>
                    </a:gs>
                    <a:gs pos="100000">
                      <a:srgbClr val="A5A5A5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02470DC0-8DB7-4F39-A5E1-A4D82C30D902}"/>
                  </a:ext>
                </a:extLst>
              </p:cNvPr>
              <p:cNvGrpSpPr/>
              <p:nvPr/>
            </p:nvGrpSpPr>
            <p:grpSpPr>
              <a:xfrm>
                <a:off x="3001434" y="4161367"/>
                <a:ext cx="260661" cy="254939"/>
                <a:chOff x="1528234" y="4161367"/>
                <a:chExt cx="260661" cy="254939"/>
              </a:xfrm>
            </p:grpSpPr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069F9D2C-0788-4A3F-A7E7-6396744D8953}"/>
                    </a:ext>
                  </a:extLst>
                </p:cNvPr>
                <p:cNvCxnSpPr>
                  <a:endCxn id="43" idx="3"/>
                </p:cNvCxnSpPr>
                <p:nvPr/>
              </p:nvCxnSpPr>
              <p:spPr>
                <a:xfrm>
                  <a:off x="1528234" y="4288205"/>
                  <a:ext cx="260661" cy="632"/>
                </a:xfrm>
                <a:prstGeom prst="line">
                  <a:avLst/>
                </a:prstGeom>
                <a:noFill/>
                <a:ln w="292100" cap="flat" cmpd="sng" algn="ctr">
                  <a:solidFill>
                    <a:srgbClr val="FFFF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43" name="AutoShape 110">
                  <a:extLst>
                    <a:ext uri="{FF2B5EF4-FFF2-40B4-BE49-F238E27FC236}">
                      <a16:creationId xmlns:a16="http://schemas.microsoft.com/office/drawing/2014/main" id="{94321191-FF3A-498A-B13D-37380C42F4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12900" y="4161367"/>
                  <a:ext cx="175995" cy="254939"/>
                </a:xfrm>
                <a:prstGeom prst="rightArrow">
                  <a:avLst>
                    <a:gd name="adj1" fmla="val 55843"/>
                    <a:gd name="adj2" fmla="val 49879"/>
                  </a:avLst>
                </a:prstGeom>
                <a:gradFill flip="none" rotWithShape="1">
                  <a:gsLst>
                    <a:gs pos="0">
                      <a:srgbClr val="FFFFFF">
                        <a:alpha val="0"/>
                      </a:srgbClr>
                    </a:gs>
                    <a:gs pos="100000">
                      <a:srgbClr val="A5A5A5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ACF345ED-7CDF-433A-B356-65C48E9BC2AD}"/>
                  </a:ext>
                </a:extLst>
              </p:cNvPr>
              <p:cNvGrpSpPr/>
              <p:nvPr/>
            </p:nvGrpSpPr>
            <p:grpSpPr>
              <a:xfrm>
                <a:off x="4487334" y="4161367"/>
                <a:ext cx="260661" cy="254939"/>
                <a:chOff x="1502834" y="4161367"/>
                <a:chExt cx="260661" cy="254939"/>
              </a:xfrm>
            </p:grpSpPr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554DE12B-4EF4-4203-8A36-4DBDB26AA894}"/>
                    </a:ext>
                  </a:extLst>
                </p:cNvPr>
                <p:cNvCxnSpPr>
                  <a:endCxn id="41" idx="3"/>
                </p:cNvCxnSpPr>
                <p:nvPr/>
              </p:nvCxnSpPr>
              <p:spPr>
                <a:xfrm>
                  <a:off x="1502834" y="4288205"/>
                  <a:ext cx="260661" cy="632"/>
                </a:xfrm>
                <a:prstGeom prst="line">
                  <a:avLst/>
                </a:prstGeom>
                <a:noFill/>
                <a:ln w="292100" cap="flat" cmpd="sng" algn="ctr">
                  <a:solidFill>
                    <a:srgbClr val="FFFF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41" name="AutoShape 110">
                  <a:extLst>
                    <a:ext uri="{FF2B5EF4-FFF2-40B4-BE49-F238E27FC236}">
                      <a16:creationId xmlns:a16="http://schemas.microsoft.com/office/drawing/2014/main" id="{A01397AC-BBB5-49A6-9A21-B4709981C0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7500" y="4161367"/>
                  <a:ext cx="175995" cy="254939"/>
                </a:xfrm>
                <a:prstGeom prst="rightArrow">
                  <a:avLst>
                    <a:gd name="adj1" fmla="val 55843"/>
                    <a:gd name="adj2" fmla="val 49879"/>
                  </a:avLst>
                </a:prstGeom>
                <a:gradFill flip="none" rotWithShape="1">
                  <a:gsLst>
                    <a:gs pos="0">
                      <a:srgbClr val="FFFFFF">
                        <a:alpha val="0"/>
                      </a:srgbClr>
                    </a:gs>
                    <a:gs pos="100000">
                      <a:srgbClr val="A5A5A5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18B2F8D7-E898-4056-A4A8-0E171C631B10}"/>
                  </a:ext>
                </a:extLst>
              </p:cNvPr>
              <p:cNvGrpSpPr/>
              <p:nvPr/>
            </p:nvGrpSpPr>
            <p:grpSpPr>
              <a:xfrm>
                <a:off x="5947834" y="4161367"/>
                <a:ext cx="260661" cy="254939"/>
                <a:chOff x="1502834" y="4161367"/>
                <a:chExt cx="260661" cy="254939"/>
              </a:xfrm>
            </p:grpSpPr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91032D12-ACEE-4B42-BB75-6450FE25D4D8}"/>
                    </a:ext>
                  </a:extLst>
                </p:cNvPr>
                <p:cNvCxnSpPr>
                  <a:endCxn id="39" idx="3"/>
                </p:cNvCxnSpPr>
                <p:nvPr/>
              </p:nvCxnSpPr>
              <p:spPr>
                <a:xfrm>
                  <a:off x="1502834" y="4288205"/>
                  <a:ext cx="260661" cy="632"/>
                </a:xfrm>
                <a:prstGeom prst="line">
                  <a:avLst/>
                </a:prstGeom>
                <a:noFill/>
                <a:ln w="292100" cap="flat" cmpd="sng" algn="ctr">
                  <a:solidFill>
                    <a:srgbClr val="FFFF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9" name="AutoShape 110">
                  <a:extLst>
                    <a:ext uri="{FF2B5EF4-FFF2-40B4-BE49-F238E27FC236}">
                      <a16:creationId xmlns:a16="http://schemas.microsoft.com/office/drawing/2014/main" id="{6BEAD016-B39C-41B8-8492-AE3C7AB22A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7500" y="4161367"/>
                  <a:ext cx="175995" cy="254939"/>
                </a:xfrm>
                <a:prstGeom prst="rightArrow">
                  <a:avLst>
                    <a:gd name="adj1" fmla="val 55843"/>
                    <a:gd name="adj2" fmla="val 49879"/>
                  </a:avLst>
                </a:prstGeom>
                <a:gradFill flip="none" rotWithShape="1">
                  <a:gsLst>
                    <a:gs pos="0">
                      <a:srgbClr val="FFFFFF">
                        <a:alpha val="0"/>
                      </a:srgbClr>
                    </a:gs>
                    <a:gs pos="100000">
                      <a:srgbClr val="A5A5A5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D60265B6-06DA-4E8E-9E30-F45B7903668C}"/>
                  </a:ext>
                </a:extLst>
              </p:cNvPr>
              <p:cNvGrpSpPr/>
              <p:nvPr/>
            </p:nvGrpSpPr>
            <p:grpSpPr>
              <a:xfrm>
                <a:off x="7433734" y="4161367"/>
                <a:ext cx="260661" cy="254939"/>
                <a:chOff x="1502834" y="4161367"/>
                <a:chExt cx="260661" cy="254939"/>
              </a:xfrm>
            </p:grpSpPr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2942AFE8-5C8E-43F5-9510-3184FCDA9E68}"/>
                    </a:ext>
                  </a:extLst>
                </p:cNvPr>
                <p:cNvCxnSpPr>
                  <a:endCxn id="37" idx="3"/>
                </p:cNvCxnSpPr>
                <p:nvPr/>
              </p:nvCxnSpPr>
              <p:spPr>
                <a:xfrm>
                  <a:off x="1502834" y="4288205"/>
                  <a:ext cx="260661" cy="632"/>
                </a:xfrm>
                <a:prstGeom prst="line">
                  <a:avLst/>
                </a:prstGeom>
                <a:noFill/>
                <a:ln w="292100" cap="flat" cmpd="sng" algn="ctr">
                  <a:solidFill>
                    <a:srgbClr val="FFFF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7" name="AutoShape 110">
                  <a:extLst>
                    <a:ext uri="{FF2B5EF4-FFF2-40B4-BE49-F238E27FC236}">
                      <a16:creationId xmlns:a16="http://schemas.microsoft.com/office/drawing/2014/main" id="{F3EB9B02-0573-4AF5-8DF4-91C7E3C19B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7500" y="4161367"/>
                  <a:ext cx="175995" cy="254939"/>
                </a:xfrm>
                <a:prstGeom prst="rightArrow">
                  <a:avLst>
                    <a:gd name="adj1" fmla="val 55843"/>
                    <a:gd name="adj2" fmla="val 49879"/>
                  </a:avLst>
                </a:prstGeom>
                <a:gradFill flip="none" rotWithShape="1">
                  <a:gsLst>
                    <a:gs pos="0">
                      <a:srgbClr val="FFFFFF">
                        <a:alpha val="0"/>
                      </a:srgbClr>
                    </a:gs>
                    <a:gs pos="100000">
                      <a:srgbClr val="A5A5A5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1E74D0B3-700B-4416-BE57-354C848BDDCF}"/>
                  </a:ext>
                </a:extLst>
              </p:cNvPr>
              <p:cNvGrpSpPr/>
              <p:nvPr/>
            </p:nvGrpSpPr>
            <p:grpSpPr>
              <a:xfrm>
                <a:off x="8919634" y="4161367"/>
                <a:ext cx="260661" cy="254939"/>
                <a:chOff x="1528234" y="4161367"/>
                <a:chExt cx="260661" cy="254939"/>
              </a:xfrm>
            </p:grpSpPr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D918A4B2-EBF9-4911-B50E-F32713D9615A}"/>
                    </a:ext>
                  </a:extLst>
                </p:cNvPr>
                <p:cNvCxnSpPr>
                  <a:endCxn id="35" idx="3"/>
                </p:cNvCxnSpPr>
                <p:nvPr/>
              </p:nvCxnSpPr>
              <p:spPr>
                <a:xfrm>
                  <a:off x="1528234" y="4288205"/>
                  <a:ext cx="260661" cy="632"/>
                </a:xfrm>
                <a:prstGeom prst="line">
                  <a:avLst/>
                </a:prstGeom>
                <a:noFill/>
                <a:ln w="292100" cap="flat" cmpd="sng" algn="ctr">
                  <a:solidFill>
                    <a:srgbClr val="FFFF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5" name="AutoShape 110">
                  <a:extLst>
                    <a:ext uri="{FF2B5EF4-FFF2-40B4-BE49-F238E27FC236}">
                      <a16:creationId xmlns:a16="http://schemas.microsoft.com/office/drawing/2014/main" id="{94C2E7B5-5458-4315-AA7A-64CF31B048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12900" y="4161367"/>
                  <a:ext cx="175995" cy="254939"/>
                </a:xfrm>
                <a:prstGeom prst="rightArrow">
                  <a:avLst>
                    <a:gd name="adj1" fmla="val 55843"/>
                    <a:gd name="adj2" fmla="val 49879"/>
                  </a:avLst>
                </a:prstGeom>
                <a:gradFill flip="none" rotWithShape="1">
                  <a:gsLst>
                    <a:gs pos="0">
                      <a:srgbClr val="FFFFFF">
                        <a:alpha val="0"/>
                      </a:srgbClr>
                    </a:gs>
                    <a:gs pos="100000">
                      <a:srgbClr val="A5A5A5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BDE8C792-8BDA-4776-AD52-EBF66BC14462}"/>
                  </a:ext>
                </a:extLst>
              </p:cNvPr>
              <p:cNvGrpSpPr/>
              <p:nvPr/>
            </p:nvGrpSpPr>
            <p:grpSpPr>
              <a:xfrm>
                <a:off x="10392834" y="4161367"/>
                <a:ext cx="260661" cy="254939"/>
                <a:chOff x="1528234" y="4161367"/>
                <a:chExt cx="260661" cy="254939"/>
              </a:xfrm>
            </p:grpSpPr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79F7008B-1483-4718-9AB7-CC51346C9808}"/>
                    </a:ext>
                  </a:extLst>
                </p:cNvPr>
                <p:cNvCxnSpPr>
                  <a:endCxn id="33" idx="3"/>
                </p:cNvCxnSpPr>
                <p:nvPr/>
              </p:nvCxnSpPr>
              <p:spPr>
                <a:xfrm>
                  <a:off x="1528234" y="4288205"/>
                  <a:ext cx="260661" cy="632"/>
                </a:xfrm>
                <a:prstGeom prst="line">
                  <a:avLst/>
                </a:prstGeom>
                <a:noFill/>
                <a:ln w="292100" cap="flat" cmpd="sng" algn="ctr">
                  <a:solidFill>
                    <a:srgbClr val="FFFF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3" name="AutoShape 110">
                  <a:extLst>
                    <a:ext uri="{FF2B5EF4-FFF2-40B4-BE49-F238E27FC236}">
                      <a16:creationId xmlns:a16="http://schemas.microsoft.com/office/drawing/2014/main" id="{9298148C-BE09-42F7-A714-3BD85A34CD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12900" y="4161367"/>
                  <a:ext cx="175995" cy="254939"/>
                </a:xfrm>
                <a:prstGeom prst="rightArrow">
                  <a:avLst>
                    <a:gd name="adj1" fmla="val 55843"/>
                    <a:gd name="adj2" fmla="val 49879"/>
                  </a:avLst>
                </a:prstGeom>
                <a:gradFill flip="none" rotWithShape="1">
                  <a:gsLst>
                    <a:gs pos="0">
                      <a:srgbClr val="FFFFFF">
                        <a:alpha val="0"/>
                      </a:srgbClr>
                    </a:gs>
                    <a:gs pos="100000">
                      <a:srgbClr val="A5A5A5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</p:grpSp>
      </p:grp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5BDCF8F-4FCE-4E27-9C70-EDA95BA30528}"/>
              </a:ext>
            </a:extLst>
          </p:cNvPr>
          <p:cNvCxnSpPr/>
          <p:nvPr userDrawn="1"/>
        </p:nvCxnSpPr>
        <p:spPr bwMode="auto">
          <a:xfrm>
            <a:off x="1600200" y="1219200"/>
            <a:ext cx="0" cy="1066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FF">
                <a:alpha val="3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C592D65-AF64-4E15-BFFC-3DF44A5D9656}"/>
              </a:ext>
            </a:extLst>
          </p:cNvPr>
          <p:cNvCxnSpPr/>
          <p:nvPr userDrawn="1"/>
        </p:nvCxnSpPr>
        <p:spPr bwMode="auto">
          <a:xfrm flipH="1">
            <a:off x="304800" y="2286000"/>
            <a:ext cx="11430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FF">
                <a:alpha val="3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6" name="Title 365">
            <a:extLst>
              <a:ext uri="{FF2B5EF4-FFF2-40B4-BE49-F238E27FC236}">
                <a16:creationId xmlns:a16="http://schemas.microsoft.com/office/drawing/2014/main" id="{06EC32B4-A1F8-45BB-9A3E-5398505284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0"/>
            <a:ext cx="10442448" cy="1050337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Verdana"/>
              </a:rPr>
              <a:t>Your Infographic Title Here: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n-ea"/>
              <a:cs typeface="Verdana"/>
            </a:endParaRPr>
          </a:p>
        </p:txBody>
      </p:sp>
      <p:sp>
        <p:nvSpPr>
          <p:cNvPr id="371" name="Text Placeholder 370">
            <a:extLst>
              <a:ext uri="{FF2B5EF4-FFF2-40B4-BE49-F238E27FC236}">
                <a16:creationId xmlns:a16="http://schemas.microsoft.com/office/drawing/2014/main" id="{46719A0F-94A8-4ECA-AC64-AB70B78E35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55648" y="1179576"/>
            <a:ext cx="9979152" cy="9875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73" name="Text Placeholder 372">
            <a:extLst>
              <a:ext uri="{FF2B5EF4-FFF2-40B4-BE49-F238E27FC236}">
                <a16:creationId xmlns:a16="http://schemas.microsoft.com/office/drawing/2014/main" id="{20A279EB-6629-49B2-B5B3-5C7AE6E5AD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058400" y="2404872"/>
            <a:ext cx="1676400" cy="10241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5" name="Text Placeholder 374">
            <a:extLst>
              <a:ext uri="{FF2B5EF4-FFF2-40B4-BE49-F238E27FC236}">
                <a16:creationId xmlns:a16="http://schemas.microsoft.com/office/drawing/2014/main" id="{61C1D70E-8F97-4478-9B50-0545C4E8FE4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1752" y="4873752"/>
            <a:ext cx="1216152" cy="50677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400">
                <a:latin typeface="+mj-lt"/>
              </a:defRPr>
            </a:lvl1pPr>
          </a:lstStyle>
          <a:p>
            <a:pPr lvl="0"/>
            <a:r>
              <a:rPr lang="en-US" dirty="0"/>
              <a:t>214</a:t>
            </a:r>
          </a:p>
        </p:txBody>
      </p:sp>
      <p:sp>
        <p:nvSpPr>
          <p:cNvPr id="377" name="Text Placeholder 376">
            <a:extLst>
              <a:ext uri="{FF2B5EF4-FFF2-40B4-BE49-F238E27FC236}">
                <a16:creationId xmlns:a16="http://schemas.microsoft.com/office/drawing/2014/main" id="{773AC196-92C4-4E4A-BF1B-7B78821771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0380" y="5376672"/>
            <a:ext cx="1216152" cy="13289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8" name="Text Placeholder 374">
            <a:extLst>
              <a:ext uri="{FF2B5EF4-FFF2-40B4-BE49-F238E27FC236}">
                <a16:creationId xmlns:a16="http://schemas.microsoft.com/office/drawing/2014/main" id="{EEC1C392-3F75-46A4-96BD-84BD51B58C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28800" y="4873752"/>
            <a:ext cx="1216152" cy="50677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400">
                <a:latin typeface="+mj-lt"/>
              </a:defRPr>
            </a:lvl1pPr>
          </a:lstStyle>
          <a:p>
            <a:pPr lvl="0"/>
            <a:r>
              <a:rPr lang="en-US" dirty="0"/>
              <a:t>32</a:t>
            </a:r>
          </a:p>
        </p:txBody>
      </p:sp>
      <p:sp>
        <p:nvSpPr>
          <p:cNvPr id="379" name="Text Placeholder 374">
            <a:extLst>
              <a:ext uri="{FF2B5EF4-FFF2-40B4-BE49-F238E27FC236}">
                <a16:creationId xmlns:a16="http://schemas.microsoft.com/office/drawing/2014/main" id="{4E5C0608-7717-4C3D-A011-585DE3BB417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73552" y="4873752"/>
            <a:ext cx="1216152" cy="50677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400">
                <a:latin typeface="+mj-lt"/>
              </a:defRPr>
            </a:lvl1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380" name="Text Placeholder 374">
            <a:extLst>
              <a:ext uri="{FF2B5EF4-FFF2-40B4-BE49-F238E27FC236}">
                <a16:creationId xmlns:a16="http://schemas.microsoft.com/office/drawing/2014/main" id="{0573E36E-6F9E-4569-A36A-0AC842C2576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00600" y="4873752"/>
            <a:ext cx="1216152" cy="50677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400">
                <a:latin typeface="+mj-lt"/>
              </a:defRPr>
            </a:lvl1pPr>
          </a:lstStyle>
          <a:p>
            <a:pPr lvl="0"/>
            <a:r>
              <a:rPr lang="en-US" dirty="0"/>
              <a:t>80%</a:t>
            </a:r>
          </a:p>
        </p:txBody>
      </p:sp>
      <p:sp>
        <p:nvSpPr>
          <p:cNvPr id="381" name="Text Placeholder 374">
            <a:extLst>
              <a:ext uri="{FF2B5EF4-FFF2-40B4-BE49-F238E27FC236}">
                <a16:creationId xmlns:a16="http://schemas.microsoft.com/office/drawing/2014/main" id="{4AC04947-05A3-442F-B3DD-9382E929B8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45352" y="4873752"/>
            <a:ext cx="1216152" cy="50677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400">
                <a:latin typeface="+mj-lt"/>
              </a:defRPr>
            </a:lvl1pPr>
          </a:lstStyle>
          <a:p>
            <a:pPr lvl="0"/>
            <a:r>
              <a:rPr lang="en-US" dirty="0"/>
              <a:t>35</a:t>
            </a:r>
          </a:p>
        </p:txBody>
      </p:sp>
      <p:sp>
        <p:nvSpPr>
          <p:cNvPr id="382" name="Text Placeholder 374">
            <a:extLst>
              <a:ext uri="{FF2B5EF4-FFF2-40B4-BE49-F238E27FC236}">
                <a16:creationId xmlns:a16="http://schemas.microsoft.com/office/drawing/2014/main" id="{205D640C-BE9C-4E89-A333-70714D6A454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99248" y="4873752"/>
            <a:ext cx="1216152" cy="50677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400">
                <a:latin typeface="+mj-lt"/>
              </a:defRPr>
            </a:lvl1pPr>
          </a:lstStyle>
          <a:p>
            <a:pPr lvl="0"/>
            <a:r>
              <a:rPr lang="en-US" dirty="0"/>
              <a:t>98</a:t>
            </a:r>
          </a:p>
        </p:txBody>
      </p:sp>
      <p:sp>
        <p:nvSpPr>
          <p:cNvPr id="383" name="Text Placeholder 374">
            <a:extLst>
              <a:ext uri="{FF2B5EF4-FFF2-40B4-BE49-F238E27FC236}">
                <a16:creationId xmlns:a16="http://schemas.microsoft.com/office/drawing/2014/main" id="{B1FB17C4-05C8-4761-9426-E6DC4CF880A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17152" y="4873752"/>
            <a:ext cx="1216152" cy="50677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400"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384" name="Text Placeholder 374">
            <a:extLst>
              <a:ext uri="{FF2B5EF4-FFF2-40B4-BE49-F238E27FC236}">
                <a16:creationId xmlns:a16="http://schemas.microsoft.com/office/drawing/2014/main" id="{2C6038F7-C70B-41CE-9390-1F24BB27CA0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671048" y="4873752"/>
            <a:ext cx="1216152" cy="50677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400">
                <a:latin typeface="+mj-lt"/>
              </a:defRPr>
            </a:lvl1pPr>
          </a:lstStyle>
          <a:p>
            <a:pPr lvl="0"/>
            <a:r>
              <a:rPr lang="en-US" dirty="0"/>
              <a:t>4M</a:t>
            </a:r>
          </a:p>
        </p:txBody>
      </p:sp>
      <p:sp>
        <p:nvSpPr>
          <p:cNvPr id="385" name="Text Placeholder 376">
            <a:extLst>
              <a:ext uri="{FF2B5EF4-FFF2-40B4-BE49-F238E27FC236}">
                <a16:creationId xmlns:a16="http://schemas.microsoft.com/office/drawing/2014/main" id="{1EF02DDD-84E2-4C79-8BBB-BDE2E7A0F3C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828800" y="5376672"/>
            <a:ext cx="1216152" cy="13289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6" name="Text Placeholder 376">
            <a:extLst>
              <a:ext uri="{FF2B5EF4-FFF2-40B4-BE49-F238E27FC236}">
                <a16:creationId xmlns:a16="http://schemas.microsoft.com/office/drawing/2014/main" id="{C9527FCD-DC9E-47A6-BAB9-E45751E9D5A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273552" y="5376672"/>
            <a:ext cx="1216152" cy="13289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7" name="Text Placeholder 376">
            <a:extLst>
              <a:ext uri="{FF2B5EF4-FFF2-40B4-BE49-F238E27FC236}">
                <a16:creationId xmlns:a16="http://schemas.microsoft.com/office/drawing/2014/main" id="{0F1D83F3-5DFD-4B2F-AEA2-5B9E0A7BCC0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800600" y="5376672"/>
            <a:ext cx="1216152" cy="13289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8" name="Text Placeholder 376">
            <a:extLst>
              <a:ext uri="{FF2B5EF4-FFF2-40B4-BE49-F238E27FC236}">
                <a16:creationId xmlns:a16="http://schemas.microsoft.com/office/drawing/2014/main" id="{7393EE06-94AE-466A-8D3C-112893F1E4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245352" y="5376672"/>
            <a:ext cx="1216152" cy="13289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9" name="Text Placeholder 376">
            <a:extLst>
              <a:ext uri="{FF2B5EF4-FFF2-40B4-BE49-F238E27FC236}">
                <a16:creationId xmlns:a16="http://schemas.microsoft.com/office/drawing/2014/main" id="{5E5D3FCD-BAE5-4AAF-A797-6C8267AF968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699248" y="5376672"/>
            <a:ext cx="1216152" cy="13289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0" name="Text Placeholder 376">
            <a:extLst>
              <a:ext uri="{FF2B5EF4-FFF2-40B4-BE49-F238E27FC236}">
                <a16:creationId xmlns:a16="http://schemas.microsoft.com/office/drawing/2014/main" id="{8DFEC7DB-4CF8-4A75-80AB-419AC4657EE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217152" y="5376672"/>
            <a:ext cx="1216152" cy="13289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1" name="Text Placeholder 376">
            <a:extLst>
              <a:ext uri="{FF2B5EF4-FFF2-40B4-BE49-F238E27FC236}">
                <a16:creationId xmlns:a16="http://schemas.microsoft.com/office/drawing/2014/main" id="{90979564-8FF0-4C93-85B9-339BFD99181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0671048" y="5376672"/>
            <a:ext cx="1216152" cy="13289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579246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411205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3536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44">
            <a:extLst>
              <a:ext uri="{FF2B5EF4-FFF2-40B4-BE49-F238E27FC236}">
                <a16:creationId xmlns:a16="http://schemas.microsoft.com/office/drawing/2014/main" id="{D2C76C91-1719-4122-91B2-3F269EFB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bg1"/>
                </a:solidFill>
              </a:rPr>
              <a:t>Add a Slide Title - 1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092A7F1-6931-EF41-9A01-2830CCA8C8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D48594C-3595-6643-8496-99BBEBC573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44CD568-CF7C-A547-BB8C-F699C8C92C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CD3179AB-3EA1-4648-942F-01F0180C0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B7381F8B-040A-054F-897B-70AFF15A570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A43024C-0AFB-3C4B-BDAC-7EE1A45215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8D75C86A-3EF1-C248-93E3-45489782142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CB00F64-2C0D-B346-A8E0-0EB1552B40C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3B4D76FB-6E2B-4744-A198-98A31A4DC9B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DAF39894-65A0-0343-BC5E-871CDCD6C94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4E6753FB-2FCF-A549-8B1D-872CC5CC761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3F644D46-869B-FE4D-A1EB-5AC2882683C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D07511BB-01D0-BA44-B006-217A3FFA77F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FB9FBA93-0727-EE43-91F2-C6F46127D0C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41C09CE-BCB5-F747-8A8E-D189242AD66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4EEEABBC-C9D3-294A-9852-790B2CDC60E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9D1329E4-1B90-1D4D-AC03-243889E3123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26C3A3ED-6A74-BC40-8EAE-D5C2820FEFD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9" name="Freeform: Shape 27" title="Icon of an envelope">
            <a:extLst>
              <a:ext uri="{FF2B5EF4-FFF2-40B4-BE49-F238E27FC236}">
                <a16:creationId xmlns:a16="http://schemas.microsoft.com/office/drawing/2014/main" id="{14B6CE2C-197C-42A3-9AB8-FDC5EA0241ED}"/>
              </a:ext>
            </a:extLst>
          </p:cNvPr>
          <p:cNvSpPr>
            <a:spLocks/>
          </p:cNvSpPr>
          <p:nvPr/>
        </p:nvSpPr>
        <p:spPr bwMode="auto">
          <a:xfrm>
            <a:off x="344406" y="1295400"/>
            <a:ext cx="1088513" cy="793107"/>
          </a:xfrm>
          <a:custGeom>
            <a:avLst/>
            <a:gdLst>
              <a:gd name="T0" fmla="*/ 4287 w 538715"/>
              <a:gd name="T1" fmla="*/ 391719 h 391122"/>
              <a:gd name="T2" fmla="*/ 4287 w 538715"/>
              <a:gd name="T3" fmla="*/ 4287 h 391122"/>
              <a:gd name="T4" fmla="*/ 540052 w 538715"/>
              <a:gd name="T5" fmla="*/ 4287 h 391122"/>
              <a:gd name="T6" fmla="*/ 540052 w 538715"/>
              <a:gd name="T7" fmla="*/ 391719 h 391122"/>
              <a:gd name="T8" fmla="*/ 4287 w 538715"/>
              <a:gd name="T9" fmla="*/ 391719 h 391122"/>
              <a:gd name="T10" fmla="*/ 482490 w 538715"/>
              <a:gd name="T11" fmla="*/ 357773 h 391122"/>
              <a:gd name="T12" fmla="*/ 353346 w 538715"/>
              <a:gd name="T13" fmla="*/ 232319 h 391122"/>
              <a:gd name="T14" fmla="*/ 377699 w 538715"/>
              <a:gd name="T15" fmla="*/ 208704 h 391122"/>
              <a:gd name="T16" fmla="*/ 506843 w 538715"/>
              <a:gd name="T17" fmla="*/ 334158 h 391122"/>
              <a:gd name="T18" fmla="*/ 506843 w 538715"/>
              <a:gd name="T19" fmla="*/ 53731 h 391122"/>
              <a:gd name="T20" fmla="*/ 283239 w 538715"/>
              <a:gd name="T21" fmla="*/ 224939 h 391122"/>
              <a:gd name="T22" fmla="*/ 272908 w 538715"/>
              <a:gd name="T23" fmla="*/ 228629 h 391122"/>
              <a:gd name="T24" fmla="*/ 262575 w 538715"/>
              <a:gd name="T25" fmla="*/ 224939 h 391122"/>
              <a:gd name="T26" fmla="*/ 38233 w 538715"/>
              <a:gd name="T27" fmla="*/ 54468 h 391122"/>
              <a:gd name="T28" fmla="*/ 38233 w 538715"/>
              <a:gd name="T29" fmla="*/ 334896 h 391122"/>
              <a:gd name="T30" fmla="*/ 167377 w 538715"/>
              <a:gd name="T31" fmla="*/ 209441 h 391122"/>
              <a:gd name="T32" fmla="*/ 191730 w 538715"/>
              <a:gd name="T33" fmla="*/ 233056 h 391122"/>
              <a:gd name="T34" fmla="*/ 62586 w 538715"/>
              <a:gd name="T35" fmla="*/ 358511 h 391122"/>
              <a:gd name="T36" fmla="*/ 482490 w 538715"/>
              <a:gd name="T37" fmla="*/ 357773 h 391122"/>
              <a:gd name="T38" fmla="*/ 482490 w 538715"/>
              <a:gd name="T39" fmla="*/ 357773 h 391122"/>
              <a:gd name="T40" fmla="*/ 272170 w 538715"/>
              <a:gd name="T41" fmla="*/ 190992 h 391122"/>
              <a:gd name="T42" fmla="*/ 473635 w 538715"/>
              <a:gd name="T43" fmla="*/ 36758 h 391122"/>
              <a:gd name="T44" fmla="*/ 69966 w 538715"/>
              <a:gd name="T45" fmla="*/ 36758 h 391122"/>
              <a:gd name="T46" fmla="*/ 272170 w 538715"/>
              <a:gd name="T47" fmla="*/ 190992 h 391122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538715" h="391122">
                <a:moveTo>
                  <a:pt x="4287" y="391719"/>
                </a:moveTo>
                <a:lnTo>
                  <a:pt x="4287" y="4287"/>
                </a:lnTo>
                <a:lnTo>
                  <a:pt x="540051" y="4287"/>
                </a:lnTo>
                <a:lnTo>
                  <a:pt x="540051" y="391719"/>
                </a:lnTo>
                <a:lnTo>
                  <a:pt x="4287" y="391719"/>
                </a:lnTo>
                <a:close/>
                <a:moveTo>
                  <a:pt x="482489" y="357773"/>
                </a:moveTo>
                <a:lnTo>
                  <a:pt x="353345" y="232319"/>
                </a:lnTo>
                <a:lnTo>
                  <a:pt x="377698" y="208704"/>
                </a:lnTo>
                <a:lnTo>
                  <a:pt x="506842" y="334158"/>
                </a:lnTo>
                <a:lnTo>
                  <a:pt x="506842" y="53731"/>
                </a:lnTo>
                <a:lnTo>
                  <a:pt x="283238" y="224939"/>
                </a:lnTo>
                <a:cubicBezTo>
                  <a:pt x="280286" y="227153"/>
                  <a:pt x="276597" y="228629"/>
                  <a:pt x="272907" y="228629"/>
                </a:cubicBezTo>
                <a:cubicBezTo>
                  <a:pt x="269217" y="228629"/>
                  <a:pt x="265527" y="227153"/>
                  <a:pt x="262575" y="224939"/>
                </a:cubicBezTo>
                <a:lnTo>
                  <a:pt x="38233" y="54468"/>
                </a:lnTo>
                <a:lnTo>
                  <a:pt x="38233" y="334896"/>
                </a:lnTo>
                <a:lnTo>
                  <a:pt x="167377" y="209441"/>
                </a:lnTo>
                <a:lnTo>
                  <a:pt x="191730" y="233056"/>
                </a:lnTo>
                <a:lnTo>
                  <a:pt x="62586" y="358511"/>
                </a:lnTo>
                <a:lnTo>
                  <a:pt x="482489" y="357773"/>
                </a:lnTo>
                <a:close/>
                <a:moveTo>
                  <a:pt x="272169" y="190992"/>
                </a:moveTo>
                <a:lnTo>
                  <a:pt x="473634" y="36758"/>
                </a:lnTo>
                <a:lnTo>
                  <a:pt x="69966" y="36758"/>
                </a:lnTo>
                <a:lnTo>
                  <a:pt x="272169" y="1909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grpSp>
        <p:nvGrpSpPr>
          <p:cNvPr id="12" name="Group 11" title="Icons of a man">
            <a:extLst>
              <a:ext uri="{FF2B5EF4-FFF2-40B4-BE49-F238E27FC236}">
                <a16:creationId xmlns:a16="http://schemas.microsoft.com/office/drawing/2014/main" id="{7610218F-3590-6A4A-97B8-D1CB64ED655E}"/>
              </a:ext>
            </a:extLst>
          </p:cNvPr>
          <p:cNvGrpSpPr/>
          <p:nvPr/>
        </p:nvGrpSpPr>
        <p:grpSpPr>
          <a:xfrm>
            <a:off x="426213" y="2930078"/>
            <a:ext cx="9362493" cy="472895"/>
            <a:chOff x="426213" y="2930078"/>
            <a:chExt cx="9362493" cy="472895"/>
          </a:xfrm>
        </p:grpSpPr>
        <p:sp>
          <p:nvSpPr>
            <p:cNvPr id="332" name="Freeform: Shape 18" title="Icon of a man">
              <a:extLst>
                <a:ext uri="{FF2B5EF4-FFF2-40B4-BE49-F238E27FC236}">
                  <a16:creationId xmlns:a16="http://schemas.microsoft.com/office/drawing/2014/main" id="{17127045-7F95-4FC3-86B5-4464370EF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2669" y="2942456"/>
              <a:ext cx="306037" cy="444179"/>
            </a:xfrm>
            <a:custGeom>
              <a:avLst/>
              <a:gdLst/>
              <a:ahLst/>
              <a:cxnLst/>
              <a:rect l="0" t="0" r="r" b="b"/>
              <a:pathLst>
                <a:path w="457539" h="664170">
                  <a:moveTo>
                    <a:pt x="226707" y="5535"/>
                  </a:moveTo>
                  <a:cubicBezTo>
                    <a:pt x="217851" y="5535"/>
                    <a:pt x="208996" y="5535"/>
                    <a:pt x="200878" y="6273"/>
                  </a:cubicBezTo>
                  <a:cubicBezTo>
                    <a:pt x="200140" y="6273"/>
                    <a:pt x="198664" y="6273"/>
                    <a:pt x="197926" y="7011"/>
                  </a:cubicBezTo>
                  <a:cubicBezTo>
                    <a:pt x="190546" y="7749"/>
                    <a:pt x="183167" y="8487"/>
                    <a:pt x="176525" y="9962"/>
                  </a:cubicBezTo>
                  <a:cubicBezTo>
                    <a:pt x="169145" y="11438"/>
                    <a:pt x="161766" y="12914"/>
                    <a:pt x="154386" y="14390"/>
                  </a:cubicBezTo>
                  <a:lnTo>
                    <a:pt x="153648" y="15128"/>
                  </a:lnTo>
                  <a:cubicBezTo>
                    <a:pt x="138889" y="18818"/>
                    <a:pt x="124867" y="23984"/>
                    <a:pt x="112322" y="29888"/>
                  </a:cubicBezTo>
                  <a:cubicBezTo>
                    <a:pt x="99038" y="35791"/>
                    <a:pt x="87969" y="43909"/>
                    <a:pt x="76899" y="52765"/>
                  </a:cubicBezTo>
                  <a:cubicBezTo>
                    <a:pt x="71734" y="57192"/>
                    <a:pt x="66568" y="61620"/>
                    <a:pt x="62140" y="66786"/>
                  </a:cubicBezTo>
                  <a:cubicBezTo>
                    <a:pt x="42953" y="85973"/>
                    <a:pt x="28932" y="109588"/>
                    <a:pt x="19338" y="136893"/>
                  </a:cubicBezTo>
                  <a:cubicBezTo>
                    <a:pt x="17124" y="143534"/>
                    <a:pt x="14910" y="150176"/>
                    <a:pt x="13434" y="157556"/>
                  </a:cubicBezTo>
                  <a:cubicBezTo>
                    <a:pt x="11958" y="164198"/>
                    <a:pt x="10482" y="170839"/>
                    <a:pt x="9745" y="177481"/>
                  </a:cubicBezTo>
                  <a:cubicBezTo>
                    <a:pt x="9007" y="181909"/>
                    <a:pt x="8269" y="186337"/>
                    <a:pt x="8269" y="190764"/>
                  </a:cubicBezTo>
                  <a:cubicBezTo>
                    <a:pt x="7531" y="194454"/>
                    <a:pt x="7531" y="197406"/>
                    <a:pt x="6793" y="201096"/>
                  </a:cubicBezTo>
                  <a:cubicBezTo>
                    <a:pt x="6055" y="209213"/>
                    <a:pt x="6055" y="218069"/>
                    <a:pt x="6055" y="226925"/>
                  </a:cubicBezTo>
                  <a:cubicBezTo>
                    <a:pt x="6055" y="234304"/>
                    <a:pt x="7531" y="243160"/>
                    <a:pt x="9007" y="252754"/>
                  </a:cubicBezTo>
                  <a:cubicBezTo>
                    <a:pt x="10482" y="263085"/>
                    <a:pt x="12697" y="274893"/>
                    <a:pt x="14910" y="286700"/>
                  </a:cubicBezTo>
                  <a:cubicBezTo>
                    <a:pt x="17124" y="297032"/>
                    <a:pt x="19338" y="307363"/>
                    <a:pt x="22290" y="316957"/>
                  </a:cubicBezTo>
                  <a:cubicBezTo>
                    <a:pt x="22290" y="317695"/>
                    <a:pt x="23028" y="319171"/>
                    <a:pt x="23028" y="320646"/>
                  </a:cubicBezTo>
                  <a:cubicBezTo>
                    <a:pt x="24504" y="327288"/>
                    <a:pt x="26718" y="333192"/>
                    <a:pt x="28194" y="339096"/>
                  </a:cubicBezTo>
                  <a:cubicBezTo>
                    <a:pt x="23766" y="342785"/>
                    <a:pt x="20076" y="344999"/>
                    <a:pt x="15648" y="350903"/>
                  </a:cubicBezTo>
                  <a:cubicBezTo>
                    <a:pt x="9007" y="361235"/>
                    <a:pt x="3841" y="375994"/>
                    <a:pt x="6055" y="393705"/>
                  </a:cubicBezTo>
                  <a:cubicBezTo>
                    <a:pt x="11958" y="444625"/>
                    <a:pt x="43691" y="462336"/>
                    <a:pt x="54023" y="467502"/>
                  </a:cubicBezTo>
                  <a:cubicBezTo>
                    <a:pt x="57712" y="491117"/>
                    <a:pt x="70258" y="520635"/>
                    <a:pt x="90183" y="550154"/>
                  </a:cubicBezTo>
                  <a:cubicBezTo>
                    <a:pt x="111584" y="581887"/>
                    <a:pt x="141103" y="612881"/>
                    <a:pt x="177263" y="630592"/>
                  </a:cubicBezTo>
                  <a:cubicBezTo>
                    <a:pt x="178001" y="630592"/>
                    <a:pt x="178739" y="631330"/>
                    <a:pt x="178739" y="632068"/>
                  </a:cubicBezTo>
                  <a:cubicBezTo>
                    <a:pt x="192023" y="647566"/>
                    <a:pt x="209733" y="658635"/>
                    <a:pt x="231872" y="658635"/>
                  </a:cubicBezTo>
                  <a:cubicBezTo>
                    <a:pt x="253274" y="658635"/>
                    <a:pt x="271723" y="647566"/>
                    <a:pt x="285006" y="632068"/>
                  </a:cubicBezTo>
                  <a:cubicBezTo>
                    <a:pt x="285744" y="632068"/>
                    <a:pt x="286482" y="631330"/>
                    <a:pt x="286482" y="630592"/>
                  </a:cubicBezTo>
                  <a:cubicBezTo>
                    <a:pt x="322643" y="612881"/>
                    <a:pt x="351423" y="582625"/>
                    <a:pt x="372824" y="550154"/>
                  </a:cubicBezTo>
                  <a:cubicBezTo>
                    <a:pt x="392750" y="520635"/>
                    <a:pt x="404557" y="491117"/>
                    <a:pt x="408984" y="467502"/>
                  </a:cubicBezTo>
                  <a:cubicBezTo>
                    <a:pt x="419316" y="462336"/>
                    <a:pt x="451787" y="444625"/>
                    <a:pt x="458428" y="393705"/>
                  </a:cubicBezTo>
                  <a:cubicBezTo>
                    <a:pt x="460642" y="375994"/>
                    <a:pt x="455477" y="361235"/>
                    <a:pt x="448097" y="350903"/>
                  </a:cubicBezTo>
                  <a:cubicBezTo>
                    <a:pt x="443669" y="344999"/>
                    <a:pt x="439979" y="342785"/>
                    <a:pt x="435552" y="339096"/>
                  </a:cubicBezTo>
                  <a:cubicBezTo>
                    <a:pt x="437765" y="331716"/>
                    <a:pt x="440717" y="323598"/>
                    <a:pt x="442931" y="314005"/>
                  </a:cubicBezTo>
                  <a:cubicBezTo>
                    <a:pt x="442931" y="313267"/>
                    <a:pt x="442931" y="312529"/>
                    <a:pt x="443669" y="312529"/>
                  </a:cubicBezTo>
                  <a:cubicBezTo>
                    <a:pt x="443669" y="311791"/>
                    <a:pt x="444407" y="310315"/>
                    <a:pt x="444407" y="309577"/>
                  </a:cubicBezTo>
                  <a:cubicBezTo>
                    <a:pt x="446621" y="299983"/>
                    <a:pt x="448835" y="289652"/>
                    <a:pt x="450311" y="280058"/>
                  </a:cubicBezTo>
                  <a:cubicBezTo>
                    <a:pt x="452525" y="268989"/>
                    <a:pt x="454738" y="257919"/>
                    <a:pt x="455477" y="247588"/>
                  </a:cubicBezTo>
                  <a:cubicBezTo>
                    <a:pt x="456215" y="244636"/>
                    <a:pt x="456215" y="241684"/>
                    <a:pt x="456215" y="237994"/>
                  </a:cubicBezTo>
                  <a:cubicBezTo>
                    <a:pt x="456952" y="232090"/>
                    <a:pt x="456952" y="226925"/>
                    <a:pt x="457691" y="221021"/>
                  </a:cubicBezTo>
                  <a:cubicBezTo>
                    <a:pt x="457691" y="215117"/>
                    <a:pt x="458428" y="209951"/>
                    <a:pt x="458428" y="204786"/>
                  </a:cubicBezTo>
                  <a:cubicBezTo>
                    <a:pt x="458428" y="201096"/>
                    <a:pt x="458428" y="196668"/>
                    <a:pt x="457691" y="192240"/>
                  </a:cubicBezTo>
                  <a:cubicBezTo>
                    <a:pt x="457691" y="191502"/>
                    <a:pt x="457691" y="190764"/>
                    <a:pt x="457691" y="190764"/>
                  </a:cubicBezTo>
                  <a:cubicBezTo>
                    <a:pt x="457691" y="187074"/>
                    <a:pt x="456952" y="184123"/>
                    <a:pt x="456215" y="180433"/>
                  </a:cubicBezTo>
                  <a:cubicBezTo>
                    <a:pt x="456215" y="178219"/>
                    <a:pt x="455477" y="176005"/>
                    <a:pt x="455477" y="174529"/>
                  </a:cubicBezTo>
                  <a:cubicBezTo>
                    <a:pt x="455477" y="172315"/>
                    <a:pt x="454738" y="170101"/>
                    <a:pt x="454738" y="168625"/>
                  </a:cubicBezTo>
                  <a:cubicBezTo>
                    <a:pt x="454738" y="167149"/>
                    <a:pt x="454001" y="165673"/>
                    <a:pt x="454001" y="163460"/>
                  </a:cubicBezTo>
                  <a:cubicBezTo>
                    <a:pt x="453262" y="161246"/>
                    <a:pt x="452525" y="159032"/>
                    <a:pt x="452525" y="156080"/>
                  </a:cubicBezTo>
                  <a:cubicBezTo>
                    <a:pt x="451787" y="154604"/>
                    <a:pt x="451787" y="153128"/>
                    <a:pt x="451049" y="151652"/>
                  </a:cubicBezTo>
                  <a:cubicBezTo>
                    <a:pt x="450311" y="149438"/>
                    <a:pt x="449573" y="146486"/>
                    <a:pt x="448835" y="144272"/>
                  </a:cubicBezTo>
                  <a:cubicBezTo>
                    <a:pt x="448097" y="142796"/>
                    <a:pt x="448097" y="141321"/>
                    <a:pt x="447359" y="140583"/>
                  </a:cubicBezTo>
                  <a:cubicBezTo>
                    <a:pt x="446621" y="138369"/>
                    <a:pt x="445145" y="136155"/>
                    <a:pt x="444407" y="133203"/>
                  </a:cubicBezTo>
                  <a:cubicBezTo>
                    <a:pt x="442931" y="129513"/>
                    <a:pt x="440717" y="125823"/>
                    <a:pt x="439241" y="122133"/>
                  </a:cubicBezTo>
                  <a:cubicBezTo>
                    <a:pt x="438503" y="120657"/>
                    <a:pt x="437765" y="119182"/>
                    <a:pt x="437028" y="117706"/>
                  </a:cubicBezTo>
                  <a:cubicBezTo>
                    <a:pt x="435552" y="115492"/>
                    <a:pt x="434076" y="114016"/>
                    <a:pt x="433338" y="111802"/>
                  </a:cubicBezTo>
                  <a:cubicBezTo>
                    <a:pt x="432599" y="110326"/>
                    <a:pt x="431862" y="108850"/>
                    <a:pt x="430386" y="107374"/>
                  </a:cubicBezTo>
                  <a:cubicBezTo>
                    <a:pt x="428910" y="105898"/>
                    <a:pt x="428172" y="103684"/>
                    <a:pt x="426696" y="102208"/>
                  </a:cubicBezTo>
                  <a:cubicBezTo>
                    <a:pt x="425958" y="100732"/>
                    <a:pt x="424482" y="99256"/>
                    <a:pt x="423006" y="98518"/>
                  </a:cubicBezTo>
                  <a:cubicBezTo>
                    <a:pt x="421530" y="97043"/>
                    <a:pt x="420054" y="94829"/>
                    <a:pt x="418578" y="93353"/>
                  </a:cubicBezTo>
                  <a:cubicBezTo>
                    <a:pt x="417102" y="91877"/>
                    <a:pt x="415626" y="90401"/>
                    <a:pt x="414150" y="89663"/>
                  </a:cubicBezTo>
                  <a:cubicBezTo>
                    <a:pt x="411199" y="86711"/>
                    <a:pt x="407509" y="84497"/>
                    <a:pt x="404557" y="82283"/>
                  </a:cubicBezTo>
                  <a:cubicBezTo>
                    <a:pt x="390535" y="72690"/>
                    <a:pt x="373562" y="66048"/>
                    <a:pt x="353637" y="64572"/>
                  </a:cubicBezTo>
                  <a:cubicBezTo>
                    <a:pt x="349947" y="58668"/>
                    <a:pt x="343306" y="51289"/>
                    <a:pt x="335188" y="43909"/>
                  </a:cubicBezTo>
                  <a:cubicBezTo>
                    <a:pt x="332236" y="40957"/>
                    <a:pt x="328546" y="38005"/>
                    <a:pt x="324857" y="35053"/>
                  </a:cubicBezTo>
                  <a:cubicBezTo>
                    <a:pt x="324118" y="35053"/>
                    <a:pt x="324118" y="34315"/>
                    <a:pt x="323380" y="34315"/>
                  </a:cubicBezTo>
                  <a:cubicBezTo>
                    <a:pt x="322643" y="34315"/>
                    <a:pt x="322643" y="33577"/>
                    <a:pt x="321904" y="33577"/>
                  </a:cubicBezTo>
                  <a:cubicBezTo>
                    <a:pt x="318215" y="30626"/>
                    <a:pt x="313787" y="28412"/>
                    <a:pt x="309359" y="26198"/>
                  </a:cubicBezTo>
                  <a:cubicBezTo>
                    <a:pt x="295338" y="18818"/>
                    <a:pt x="277626" y="12176"/>
                    <a:pt x="255487" y="9225"/>
                  </a:cubicBezTo>
                  <a:cubicBezTo>
                    <a:pt x="254750" y="9225"/>
                    <a:pt x="253274" y="9225"/>
                    <a:pt x="252536" y="8487"/>
                  </a:cubicBezTo>
                  <a:cubicBezTo>
                    <a:pt x="251798" y="8487"/>
                    <a:pt x="251060" y="8487"/>
                    <a:pt x="249584" y="8487"/>
                  </a:cubicBezTo>
                  <a:cubicBezTo>
                    <a:pt x="240728" y="6273"/>
                    <a:pt x="234087" y="5535"/>
                    <a:pt x="226707" y="5535"/>
                  </a:cubicBezTo>
                  <a:close/>
                  <a:moveTo>
                    <a:pt x="336664" y="181171"/>
                  </a:moveTo>
                  <a:cubicBezTo>
                    <a:pt x="350685" y="203310"/>
                    <a:pt x="372086" y="244636"/>
                    <a:pt x="372086" y="288914"/>
                  </a:cubicBezTo>
                  <a:cubicBezTo>
                    <a:pt x="372086" y="312529"/>
                    <a:pt x="381680" y="351641"/>
                    <a:pt x="413413" y="356069"/>
                  </a:cubicBezTo>
                  <a:cubicBezTo>
                    <a:pt x="416364" y="358283"/>
                    <a:pt x="420054" y="361235"/>
                    <a:pt x="423006" y="366400"/>
                  </a:cubicBezTo>
                  <a:cubicBezTo>
                    <a:pt x="426696" y="372304"/>
                    <a:pt x="429648" y="379684"/>
                    <a:pt x="428172" y="390015"/>
                  </a:cubicBezTo>
                  <a:cubicBezTo>
                    <a:pt x="423006" y="435769"/>
                    <a:pt x="391274" y="444625"/>
                    <a:pt x="391274" y="444625"/>
                  </a:cubicBezTo>
                  <a:cubicBezTo>
                    <a:pt x="386108" y="446101"/>
                    <a:pt x="382418" y="451267"/>
                    <a:pt x="381680" y="456432"/>
                  </a:cubicBezTo>
                  <a:cubicBezTo>
                    <a:pt x="380204" y="471930"/>
                    <a:pt x="368396" y="503662"/>
                    <a:pt x="348472" y="533181"/>
                  </a:cubicBezTo>
                  <a:cubicBezTo>
                    <a:pt x="328546" y="562700"/>
                    <a:pt x="301979" y="590742"/>
                    <a:pt x="271723" y="604764"/>
                  </a:cubicBezTo>
                  <a:cubicBezTo>
                    <a:pt x="269509" y="605502"/>
                    <a:pt x="267295" y="607715"/>
                    <a:pt x="265819" y="609929"/>
                  </a:cubicBezTo>
                  <a:cubicBezTo>
                    <a:pt x="258440" y="620999"/>
                    <a:pt x="245156" y="629117"/>
                    <a:pt x="230397" y="629117"/>
                  </a:cubicBezTo>
                  <a:cubicBezTo>
                    <a:pt x="215638" y="629117"/>
                    <a:pt x="202354" y="621737"/>
                    <a:pt x="194974" y="609929"/>
                  </a:cubicBezTo>
                  <a:cubicBezTo>
                    <a:pt x="193499" y="607715"/>
                    <a:pt x="191284" y="606240"/>
                    <a:pt x="189070" y="604764"/>
                  </a:cubicBezTo>
                  <a:cubicBezTo>
                    <a:pt x="158814" y="590742"/>
                    <a:pt x="131509" y="562700"/>
                    <a:pt x="112322" y="533181"/>
                  </a:cubicBezTo>
                  <a:cubicBezTo>
                    <a:pt x="92397" y="503662"/>
                    <a:pt x="80589" y="471930"/>
                    <a:pt x="78375" y="456432"/>
                  </a:cubicBezTo>
                  <a:cubicBezTo>
                    <a:pt x="77638" y="451267"/>
                    <a:pt x="73948" y="446839"/>
                    <a:pt x="68782" y="444625"/>
                  </a:cubicBezTo>
                  <a:cubicBezTo>
                    <a:pt x="68782" y="444625"/>
                    <a:pt x="37049" y="435031"/>
                    <a:pt x="31884" y="389277"/>
                  </a:cubicBezTo>
                  <a:cubicBezTo>
                    <a:pt x="30408" y="378946"/>
                    <a:pt x="33360" y="371566"/>
                    <a:pt x="37049" y="365662"/>
                  </a:cubicBezTo>
                  <a:cubicBezTo>
                    <a:pt x="38526" y="363449"/>
                    <a:pt x="40739" y="361235"/>
                    <a:pt x="42215" y="359759"/>
                  </a:cubicBezTo>
                  <a:cubicBezTo>
                    <a:pt x="43691" y="359759"/>
                    <a:pt x="44429" y="360497"/>
                    <a:pt x="45905" y="360497"/>
                  </a:cubicBezTo>
                  <a:cubicBezTo>
                    <a:pt x="73948" y="360497"/>
                    <a:pt x="83541" y="314005"/>
                    <a:pt x="88707" y="289652"/>
                  </a:cubicBezTo>
                  <a:cubicBezTo>
                    <a:pt x="97563" y="245374"/>
                    <a:pt x="146268" y="232828"/>
                    <a:pt x="216375" y="232828"/>
                  </a:cubicBezTo>
                  <a:cubicBezTo>
                    <a:pt x="282055" y="232090"/>
                    <a:pt x="318953" y="201834"/>
                    <a:pt x="336664" y="181171"/>
                  </a:cubicBezTo>
                  <a:close/>
                  <a:moveTo>
                    <a:pt x="152172" y="359759"/>
                  </a:moveTo>
                  <a:cubicBezTo>
                    <a:pt x="140365" y="359759"/>
                    <a:pt x="130771" y="369352"/>
                    <a:pt x="130771" y="381160"/>
                  </a:cubicBezTo>
                  <a:cubicBezTo>
                    <a:pt x="130771" y="392967"/>
                    <a:pt x="140365" y="402561"/>
                    <a:pt x="152172" y="402561"/>
                  </a:cubicBezTo>
                  <a:cubicBezTo>
                    <a:pt x="163980" y="402561"/>
                    <a:pt x="173573" y="392967"/>
                    <a:pt x="173573" y="381160"/>
                  </a:cubicBezTo>
                  <a:cubicBezTo>
                    <a:pt x="173573" y="369352"/>
                    <a:pt x="163980" y="359759"/>
                    <a:pt x="152172" y="359759"/>
                  </a:cubicBezTo>
                  <a:close/>
                  <a:moveTo>
                    <a:pt x="308621" y="359759"/>
                  </a:moveTo>
                  <a:cubicBezTo>
                    <a:pt x="296814" y="359759"/>
                    <a:pt x="287220" y="369352"/>
                    <a:pt x="287220" y="381160"/>
                  </a:cubicBezTo>
                  <a:cubicBezTo>
                    <a:pt x="287220" y="392967"/>
                    <a:pt x="296814" y="402561"/>
                    <a:pt x="308621" y="402561"/>
                  </a:cubicBezTo>
                  <a:cubicBezTo>
                    <a:pt x="320428" y="402561"/>
                    <a:pt x="330022" y="392967"/>
                    <a:pt x="330022" y="381160"/>
                  </a:cubicBezTo>
                  <a:cubicBezTo>
                    <a:pt x="330022" y="369352"/>
                    <a:pt x="319691" y="359759"/>
                    <a:pt x="308621" y="359759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34" name="Freeform: Shape 18" title="Icon of a man">
              <a:extLst>
                <a:ext uri="{FF2B5EF4-FFF2-40B4-BE49-F238E27FC236}">
                  <a16:creationId xmlns:a16="http://schemas.microsoft.com/office/drawing/2014/main" id="{0ED5A193-7C0C-40C9-9ED3-0748DB875541}"/>
                </a:ext>
              </a:extLst>
            </p:cNvPr>
            <p:cNvSpPr>
              <a:spLocks/>
            </p:cNvSpPr>
            <p:nvPr/>
          </p:nvSpPr>
          <p:spPr bwMode="auto">
            <a:xfrm>
              <a:off x="9051413" y="2942456"/>
              <a:ext cx="306037" cy="444179"/>
            </a:xfrm>
            <a:custGeom>
              <a:avLst/>
              <a:gdLst/>
              <a:ahLst/>
              <a:cxnLst/>
              <a:rect l="0" t="0" r="r" b="b"/>
              <a:pathLst>
                <a:path w="457539" h="664170">
                  <a:moveTo>
                    <a:pt x="226707" y="5535"/>
                  </a:moveTo>
                  <a:cubicBezTo>
                    <a:pt x="217851" y="5535"/>
                    <a:pt x="208996" y="5535"/>
                    <a:pt x="200878" y="6273"/>
                  </a:cubicBezTo>
                  <a:cubicBezTo>
                    <a:pt x="200140" y="6273"/>
                    <a:pt x="198664" y="6273"/>
                    <a:pt x="197926" y="7011"/>
                  </a:cubicBezTo>
                  <a:cubicBezTo>
                    <a:pt x="190546" y="7749"/>
                    <a:pt x="183167" y="8487"/>
                    <a:pt x="176525" y="9962"/>
                  </a:cubicBezTo>
                  <a:cubicBezTo>
                    <a:pt x="169145" y="11438"/>
                    <a:pt x="161766" y="12914"/>
                    <a:pt x="154386" y="14390"/>
                  </a:cubicBezTo>
                  <a:lnTo>
                    <a:pt x="153648" y="15128"/>
                  </a:lnTo>
                  <a:cubicBezTo>
                    <a:pt x="138889" y="18818"/>
                    <a:pt x="124867" y="23984"/>
                    <a:pt x="112322" y="29888"/>
                  </a:cubicBezTo>
                  <a:cubicBezTo>
                    <a:pt x="99038" y="35791"/>
                    <a:pt x="87969" y="43909"/>
                    <a:pt x="76899" y="52765"/>
                  </a:cubicBezTo>
                  <a:cubicBezTo>
                    <a:pt x="71734" y="57192"/>
                    <a:pt x="66568" y="61620"/>
                    <a:pt x="62140" y="66786"/>
                  </a:cubicBezTo>
                  <a:cubicBezTo>
                    <a:pt x="42953" y="85973"/>
                    <a:pt x="28932" y="109588"/>
                    <a:pt x="19338" y="136893"/>
                  </a:cubicBezTo>
                  <a:cubicBezTo>
                    <a:pt x="17124" y="143534"/>
                    <a:pt x="14910" y="150176"/>
                    <a:pt x="13434" y="157556"/>
                  </a:cubicBezTo>
                  <a:cubicBezTo>
                    <a:pt x="11958" y="164198"/>
                    <a:pt x="10482" y="170839"/>
                    <a:pt x="9745" y="177481"/>
                  </a:cubicBezTo>
                  <a:cubicBezTo>
                    <a:pt x="9007" y="181909"/>
                    <a:pt x="8269" y="186337"/>
                    <a:pt x="8269" y="190764"/>
                  </a:cubicBezTo>
                  <a:cubicBezTo>
                    <a:pt x="7531" y="194454"/>
                    <a:pt x="7531" y="197406"/>
                    <a:pt x="6793" y="201096"/>
                  </a:cubicBezTo>
                  <a:cubicBezTo>
                    <a:pt x="6055" y="209213"/>
                    <a:pt x="6055" y="218069"/>
                    <a:pt x="6055" y="226925"/>
                  </a:cubicBezTo>
                  <a:cubicBezTo>
                    <a:pt x="6055" y="234304"/>
                    <a:pt x="7531" y="243160"/>
                    <a:pt x="9007" y="252754"/>
                  </a:cubicBezTo>
                  <a:cubicBezTo>
                    <a:pt x="10482" y="263085"/>
                    <a:pt x="12697" y="274893"/>
                    <a:pt x="14910" y="286700"/>
                  </a:cubicBezTo>
                  <a:cubicBezTo>
                    <a:pt x="17124" y="297032"/>
                    <a:pt x="19338" y="307363"/>
                    <a:pt x="22290" y="316957"/>
                  </a:cubicBezTo>
                  <a:cubicBezTo>
                    <a:pt x="22290" y="317695"/>
                    <a:pt x="23028" y="319171"/>
                    <a:pt x="23028" y="320646"/>
                  </a:cubicBezTo>
                  <a:cubicBezTo>
                    <a:pt x="24504" y="327288"/>
                    <a:pt x="26718" y="333192"/>
                    <a:pt x="28194" y="339096"/>
                  </a:cubicBezTo>
                  <a:cubicBezTo>
                    <a:pt x="23766" y="342785"/>
                    <a:pt x="20076" y="344999"/>
                    <a:pt x="15648" y="350903"/>
                  </a:cubicBezTo>
                  <a:cubicBezTo>
                    <a:pt x="9007" y="361235"/>
                    <a:pt x="3841" y="375994"/>
                    <a:pt x="6055" y="393705"/>
                  </a:cubicBezTo>
                  <a:cubicBezTo>
                    <a:pt x="11958" y="444625"/>
                    <a:pt x="43691" y="462336"/>
                    <a:pt x="54023" y="467502"/>
                  </a:cubicBezTo>
                  <a:cubicBezTo>
                    <a:pt x="57712" y="491117"/>
                    <a:pt x="70258" y="520635"/>
                    <a:pt x="90183" y="550154"/>
                  </a:cubicBezTo>
                  <a:cubicBezTo>
                    <a:pt x="111584" y="581887"/>
                    <a:pt x="141103" y="612881"/>
                    <a:pt x="177263" y="630592"/>
                  </a:cubicBezTo>
                  <a:cubicBezTo>
                    <a:pt x="178001" y="630592"/>
                    <a:pt x="178739" y="631330"/>
                    <a:pt x="178739" y="632068"/>
                  </a:cubicBezTo>
                  <a:cubicBezTo>
                    <a:pt x="192023" y="647566"/>
                    <a:pt x="209733" y="658635"/>
                    <a:pt x="231872" y="658635"/>
                  </a:cubicBezTo>
                  <a:cubicBezTo>
                    <a:pt x="253274" y="658635"/>
                    <a:pt x="271723" y="647566"/>
                    <a:pt x="285006" y="632068"/>
                  </a:cubicBezTo>
                  <a:cubicBezTo>
                    <a:pt x="285744" y="632068"/>
                    <a:pt x="286482" y="631330"/>
                    <a:pt x="286482" y="630592"/>
                  </a:cubicBezTo>
                  <a:cubicBezTo>
                    <a:pt x="322643" y="612881"/>
                    <a:pt x="351423" y="582625"/>
                    <a:pt x="372824" y="550154"/>
                  </a:cubicBezTo>
                  <a:cubicBezTo>
                    <a:pt x="392750" y="520635"/>
                    <a:pt x="404557" y="491117"/>
                    <a:pt x="408984" y="467502"/>
                  </a:cubicBezTo>
                  <a:cubicBezTo>
                    <a:pt x="419316" y="462336"/>
                    <a:pt x="451787" y="444625"/>
                    <a:pt x="458428" y="393705"/>
                  </a:cubicBezTo>
                  <a:cubicBezTo>
                    <a:pt x="460642" y="375994"/>
                    <a:pt x="455477" y="361235"/>
                    <a:pt x="448097" y="350903"/>
                  </a:cubicBezTo>
                  <a:cubicBezTo>
                    <a:pt x="443669" y="344999"/>
                    <a:pt x="439979" y="342785"/>
                    <a:pt x="435552" y="339096"/>
                  </a:cubicBezTo>
                  <a:cubicBezTo>
                    <a:pt x="437765" y="331716"/>
                    <a:pt x="440717" y="323598"/>
                    <a:pt x="442931" y="314005"/>
                  </a:cubicBezTo>
                  <a:cubicBezTo>
                    <a:pt x="442931" y="313267"/>
                    <a:pt x="442931" y="312529"/>
                    <a:pt x="443669" y="312529"/>
                  </a:cubicBezTo>
                  <a:cubicBezTo>
                    <a:pt x="443669" y="311791"/>
                    <a:pt x="444407" y="310315"/>
                    <a:pt x="444407" y="309577"/>
                  </a:cubicBezTo>
                  <a:cubicBezTo>
                    <a:pt x="446621" y="299983"/>
                    <a:pt x="448835" y="289652"/>
                    <a:pt x="450311" y="280058"/>
                  </a:cubicBezTo>
                  <a:cubicBezTo>
                    <a:pt x="452525" y="268989"/>
                    <a:pt x="454738" y="257919"/>
                    <a:pt x="455477" y="247588"/>
                  </a:cubicBezTo>
                  <a:cubicBezTo>
                    <a:pt x="456215" y="244636"/>
                    <a:pt x="456215" y="241684"/>
                    <a:pt x="456215" y="237994"/>
                  </a:cubicBezTo>
                  <a:cubicBezTo>
                    <a:pt x="456952" y="232090"/>
                    <a:pt x="456952" y="226925"/>
                    <a:pt x="457691" y="221021"/>
                  </a:cubicBezTo>
                  <a:cubicBezTo>
                    <a:pt x="457691" y="215117"/>
                    <a:pt x="458428" y="209951"/>
                    <a:pt x="458428" y="204786"/>
                  </a:cubicBezTo>
                  <a:cubicBezTo>
                    <a:pt x="458428" y="201096"/>
                    <a:pt x="458428" y="196668"/>
                    <a:pt x="457691" y="192240"/>
                  </a:cubicBezTo>
                  <a:cubicBezTo>
                    <a:pt x="457691" y="191502"/>
                    <a:pt x="457691" y="190764"/>
                    <a:pt x="457691" y="190764"/>
                  </a:cubicBezTo>
                  <a:cubicBezTo>
                    <a:pt x="457691" y="187074"/>
                    <a:pt x="456952" y="184123"/>
                    <a:pt x="456215" y="180433"/>
                  </a:cubicBezTo>
                  <a:cubicBezTo>
                    <a:pt x="456215" y="178219"/>
                    <a:pt x="455477" y="176005"/>
                    <a:pt x="455477" y="174529"/>
                  </a:cubicBezTo>
                  <a:cubicBezTo>
                    <a:pt x="455477" y="172315"/>
                    <a:pt x="454738" y="170101"/>
                    <a:pt x="454738" y="168625"/>
                  </a:cubicBezTo>
                  <a:cubicBezTo>
                    <a:pt x="454738" y="167149"/>
                    <a:pt x="454001" y="165673"/>
                    <a:pt x="454001" y="163460"/>
                  </a:cubicBezTo>
                  <a:cubicBezTo>
                    <a:pt x="453262" y="161246"/>
                    <a:pt x="452525" y="159032"/>
                    <a:pt x="452525" y="156080"/>
                  </a:cubicBezTo>
                  <a:cubicBezTo>
                    <a:pt x="451787" y="154604"/>
                    <a:pt x="451787" y="153128"/>
                    <a:pt x="451049" y="151652"/>
                  </a:cubicBezTo>
                  <a:cubicBezTo>
                    <a:pt x="450311" y="149438"/>
                    <a:pt x="449573" y="146486"/>
                    <a:pt x="448835" y="144272"/>
                  </a:cubicBezTo>
                  <a:cubicBezTo>
                    <a:pt x="448097" y="142796"/>
                    <a:pt x="448097" y="141321"/>
                    <a:pt x="447359" y="140583"/>
                  </a:cubicBezTo>
                  <a:cubicBezTo>
                    <a:pt x="446621" y="138369"/>
                    <a:pt x="445145" y="136155"/>
                    <a:pt x="444407" y="133203"/>
                  </a:cubicBezTo>
                  <a:cubicBezTo>
                    <a:pt x="442931" y="129513"/>
                    <a:pt x="440717" y="125823"/>
                    <a:pt x="439241" y="122133"/>
                  </a:cubicBezTo>
                  <a:cubicBezTo>
                    <a:pt x="438503" y="120657"/>
                    <a:pt x="437765" y="119182"/>
                    <a:pt x="437028" y="117706"/>
                  </a:cubicBezTo>
                  <a:cubicBezTo>
                    <a:pt x="435552" y="115492"/>
                    <a:pt x="434076" y="114016"/>
                    <a:pt x="433338" y="111802"/>
                  </a:cubicBezTo>
                  <a:cubicBezTo>
                    <a:pt x="432599" y="110326"/>
                    <a:pt x="431862" y="108850"/>
                    <a:pt x="430386" y="107374"/>
                  </a:cubicBezTo>
                  <a:cubicBezTo>
                    <a:pt x="428910" y="105898"/>
                    <a:pt x="428172" y="103684"/>
                    <a:pt x="426696" y="102208"/>
                  </a:cubicBezTo>
                  <a:cubicBezTo>
                    <a:pt x="425958" y="100732"/>
                    <a:pt x="424482" y="99256"/>
                    <a:pt x="423006" y="98518"/>
                  </a:cubicBezTo>
                  <a:cubicBezTo>
                    <a:pt x="421530" y="97043"/>
                    <a:pt x="420054" y="94829"/>
                    <a:pt x="418578" y="93353"/>
                  </a:cubicBezTo>
                  <a:cubicBezTo>
                    <a:pt x="417102" y="91877"/>
                    <a:pt x="415626" y="90401"/>
                    <a:pt x="414150" y="89663"/>
                  </a:cubicBezTo>
                  <a:cubicBezTo>
                    <a:pt x="411199" y="86711"/>
                    <a:pt x="407509" y="84497"/>
                    <a:pt x="404557" y="82283"/>
                  </a:cubicBezTo>
                  <a:cubicBezTo>
                    <a:pt x="390535" y="72690"/>
                    <a:pt x="373562" y="66048"/>
                    <a:pt x="353637" y="64572"/>
                  </a:cubicBezTo>
                  <a:cubicBezTo>
                    <a:pt x="349947" y="58668"/>
                    <a:pt x="343306" y="51289"/>
                    <a:pt x="335188" y="43909"/>
                  </a:cubicBezTo>
                  <a:cubicBezTo>
                    <a:pt x="332236" y="40957"/>
                    <a:pt x="328546" y="38005"/>
                    <a:pt x="324857" y="35053"/>
                  </a:cubicBezTo>
                  <a:cubicBezTo>
                    <a:pt x="324118" y="35053"/>
                    <a:pt x="324118" y="34315"/>
                    <a:pt x="323380" y="34315"/>
                  </a:cubicBezTo>
                  <a:cubicBezTo>
                    <a:pt x="322643" y="34315"/>
                    <a:pt x="322643" y="33577"/>
                    <a:pt x="321904" y="33577"/>
                  </a:cubicBezTo>
                  <a:cubicBezTo>
                    <a:pt x="318215" y="30626"/>
                    <a:pt x="313787" y="28412"/>
                    <a:pt x="309359" y="26198"/>
                  </a:cubicBezTo>
                  <a:cubicBezTo>
                    <a:pt x="295338" y="18818"/>
                    <a:pt x="277626" y="12176"/>
                    <a:pt x="255487" y="9225"/>
                  </a:cubicBezTo>
                  <a:cubicBezTo>
                    <a:pt x="254750" y="9225"/>
                    <a:pt x="253274" y="9225"/>
                    <a:pt x="252536" y="8487"/>
                  </a:cubicBezTo>
                  <a:cubicBezTo>
                    <a:pt x="251798" y="8487"/>
                    <a:pt x="251060" y="8487"/>
                    <a:pt x="249584" y="8487"/>
                  </a:cubicBezTo>
                  <a:cubicBezTo>
                    <a:pt x="240728" y="6273"/>
                    <a:pt x="234087" y="5535"/>
                    <a:pt x="226707" y="5535"/>
                  </a:cubicBezTo>
                  <a:close/>
                  <a:moveTo>
                    <a:pt x="336664" y="181171"/>
                  </a:moveTo>
                  <a:cubicBezTo>
                    <a:pt x="350685" y="203310"/>
                    <a:pt x="372086" y="244636"/>
                    <a:pt x="372086" y="288914"/>
                  </a:cubicBezTo>
                  <a:cubicBezTo>
                    <a:pt x="372086" y="312529"/>
                    <a:pt x="381680" y="351641"/>
                    <a:pt x="413413" y="356069"/>
                  </a:cubicBezTo>
                  <a:cubicBezTo>
                    <a:pt x="416364" y="358283"/>
                    <a:pt x="420054" y="361235"/>
                    <a:pt x="423006" y="366400"/>
                  </a:cubicBezTo>
                  <a:cubicBezTo>
                    <a:pt x="426696" y="372304"/>
                    <a:pt x="429648" y="379684"/>
                    <a:pt x="428172" y="390015"/>
                  </a:cubicBezTo>
                  <a:cubicBezTo>
                    <a:pt x="423006" y="435769"/>
                    <a:pt x="391274" y="444625"/>
                    <a:pt x="391274" y="444625"/>
                  </a:cubicBezTo>
                  <a:cubicBezTo>
                    <a:pt x="386108" y="446101"/>
                    <a:pt x="382418" y="451267"/>
                    <a:pt x="381680" y="456432"/>
                  </a:cubicBezTo>
                  <a:cubicBezTo>
                    <a:pt x="380204" y="471930"/>
                    <a:pt x="368396" y="503662"/>
                    <a:pt x="348472" y="533181"/>
                  </a:cubicBezTo>
                  <a:cubicBezTo>
                    <a:pt x="328546" y="562700"/>
                    <a:pt x="301979" y="590742"/>
                    <a:pt x="271723" y="604764"/>
                  </a:cubicBezTo>
                  <a:cubicBezTo>
                    <a:pt x="269509" y="605502"/>
                    <a:pt x="267295" y="607715"/>
                    <a:pt x="265819" y="609929"/>
                  </a:cubicBezTo>
                  <a:cubicBezTo>
                    <a:pt x="258440" y="620999"/>
                    <a:pt x="245156" y="629117"/>
                    <a:pt x="230397" y="629117"/>
                  </a:cubicBezTo>
                  <a:cubicBezTo>
                    <a:pt x="215638" y="629117"/>
                    <a:pt x="202354" y="621737"/>
                    <a:pt x="194974" y="609929"/>
                  </a:cubicBezTo>
                  <a:cubicBezTo>
                    <a:pt x="193499" y="607715"/>
                    <a:pt x="191284" y="606240"/>
                    <a:pt x="189070" y="604764"/>
                  </a:cubicBezTo>
                  <a:cubicBezTo>
                    <a:pt x="158814" y="590742"/>
                    <a:pt x="131509" y="562700"/>
                    <a:pt x="112322" y="533181"/>
                  </a:cubicBezTo>
                  <a:cubicBezTo>
                    <a:pt x="92397" y="503662"/>
                    <a:pt x="80589" y="471930"/>
                    <a:pt x="78375" y="456432"/>
                  </a:cubicBezTo>
                  <a:cubicBezTo>
                    <a:pt x="77638" y="451267"/>
                    <a:pt x="73948" y="446839"/>
                    <a:pt x="68782" y="444625"/>
                  </a:cubicBezTo>
                  <a:cubicBezTo>
                    <a:pt x="68782" y="444625"/>
                    <a:pt x="37049" y="435031"/>
                    <a:pt x="31884" y="389277"/>
                  </a:cubicBezTo>
                  <a:cubicBezTo>
                    <a:pt x="30408" y="378946"/>
                    <a:pt x="33360" y="371566"/>
                    <a:pt x="37049" y="365662"/>
                  </a:cubicBezTo>
                  <a:cubicBezTo>
                    <a:pt x="38526" y="363449"/>
                    <a:pt x="40739" y="361235"/>
                    <a:pt x="42215" y="359759"/>
                  </a:cubicBezTo>
                  <a:cubicBezTo>
                    <a:pt x="43691" y="359759"/>
                    <a:pt x="44429" y="360497"/>
                    <a:pt x="45905" y="360497"/>
                  </a:cubicBezTo>
                  <a:cubicBezTo>
                    <a:pt x="73948" y="360497"/>
                    <a:pt x="83541" y="314005"/>
                    <a:pt x="88707" y="289652"/>
                  </a:cubicBezTo>
                  <a:cubicBezTo>
                    <a:pt x="97563" y="245374"/>
                    <a:pt x="146268" y="232828"/>
                    <a:pt x="216375" y="232828"/>
                  </a:cubicBezTo>
                  <a:cubicBezTo>
                    <a:pt x="282055" y="232090"/>
                    <a:pt x="318953" y="201834"/>
                    <a:pt x="336664" y="181171"/>
                  </a:cubicBezTo>
                  <a:close/>
                  <a:moveTo>
                    <a:pt x="152172" y="359759"/>
                  </a:moveTo>
                  <a:cubicBezTo>
                    <a:pt x="140365" y="359759"/>
                    <a:pt x="130771" y="369352"/>
                    <a:pt x="130771" y="381160"/>
                  </a:cubicBezTo>
                  <a:cubicBezTo>
                    <a:pt x="130771" y="392967"/>
                    <a:pt x="140365" y="402561"/>
                    <a:pt x="152172" y="402561"/>
                  </a:cubicBezTo>
                  <a:cubicBezTo>
                    <a:pt x="163980" y="402561"/>
                    <a:pt x="173573" y="392967"/>
                    <a:pt x="173573" y="381160"/>
                  </a:cubicBezTo>
                  <a:cubicBezTo>
                    <a:pt x="173573" y="369352"/>
                    <a:pt x="163980" y="359759"/>
                    <a:pt x="152172" y="359759"/>
                  </a:cubicBezTo>
                  <a:close/>
                  <a:moveTo>
                    <a:pt x="308621" y="359759"/>
                  </a:moveTo>
                  <a:cubicBezTo>
                    <a:pt x="296814" y="359759"/>
                    <a:pt x="287220" y="369352"/>
                    <a:pt x="287220" y="381160"/>
                  </a:cubicBezTo>
                  <a:cubicBezTo>
                    <a:pt x="287220" y="392967"/>
                    <a:pt x="296814" y="402561"/>
                    <a:pt x="308621" y="402561"/>
                  </a:cubicBezTo>
                  <a:cubicBezTo>
                    <a:pt x="320428" y="402561"/>
                    <a:pt x="330022" y="392967"/>
                    <a:pt x="330022" y="381160"/>
                  </a:cubicBezTo>
                  <a:cubicBezTo>
                    <a:pt x="330022" y="369352"/>
                    <a:pt x="319691" y="359759"/>
                    <a:pt x="308621" y="359759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36" name="Freeform: Shape 18" title="Icon of a man">
              <a:extLst>
                <a:ext uri="{FF2B5EF4-FFF2-40B4-BE49-F238E27FC236}">
                  <a16:creationId xmlns:a16="http://schemas.microsoft.com/office/drawing/2014/main" id="{7FDE49BA-4BE3-43F8-8F08-BF9595E1A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8620153" y="2936267"/>
              <a:ext cx="306037" cy="444179"/>
            </a:xfrm>
            <a:custGeom>
              <a:avLst/>
              <a:gdLst/>
              <a:ahLst/>
              <a:cxnLst/>
              <a:rect l="0" t="0" r="r" b="b"/>
              <a:pathLst>
                <a:path w="457539" h="664170">
                  <a:moveTo>
                    <a:pt x="226707" y="5535"/>
                  </a:moveTo>
                  <a:cubicBezTo>
                    <a:pt x="217851" y="5535"/>
                    <a:pt x="208996" y="5535"/>
                    <a:pt x="200878" y="6273"/>
                  </a:cubicBezTo>
                  <a:cubicBezTo>
                    <a:pt x="200140" y="6273"/>
                    <a:pt x="198664" y="6273"/>
                    <a:pt x="197926" y="7011"/>
                  </a:cubicBezTo>
                  <a:cubicBezTo>
                    <a:pt x="190546" y="7749"/>
                    <a:pt x="183167" y="8487"/>
                    <a:pt x="176525" y="9962"/>
                  </a:cubicBezTo>
                  <a:cubicBezTo>
                    <a:pt x="169145" y="11438"/>
                    <a:pt x="161766" y="12914"/>
                    <a:pt x="154386" y="14390"/>
                  </a:cubicBezTo>
                  <a:lnTo>
                    <a:pt x="153648" y="15128"/>
                  </a:lnTo>
                  <a:cubicBezTo>
                    <a:pt x="138889" y="18818"/>
                    <a:pt x="124867" y="23984"/>
                    <a:pt x="112322" y="29888"/>
                  </a:cubicBezTo>
                  <a:cubicBezTo>
                    <a:pt x="99038" y="35791"/>
                    <a:pt x="87969" y="43909"/>
                    <a:pt x="76899" y="52765"/>
                  </a:cubicBezTo>
                  <a:cubicBezTo>
                    <a:pt x="71734" y="57192"/>
                    <a:pt x="66568" y="61620"/>
                    <a:pt x="62140" y="66786"/>
                  </a:cubicBezTo>
                  <a:cubicBezTo>
                    <a:pt x="42953" y="85973"/>
                    <a:pt x="28932" y="109588"/>
                    <a:pt x="19338" y="136893"/>
                  </a:cubicBezTo>
                  <a:cubicBezTo>
                    <a:pt x="17124" y="143534"/>
                    <a:pt x="14910" y="150176"/>
                    <a:pt x="13434" y="157556"/>
                  </a:cubicBezTo>
                  <a:cubicBezTo>
                    <a:pt x="11958" y="164198"/>
                    <a:pt x="10482" y="170839"/>
                    <a:pt x="9745" y="177481"/>
                  </a:cubicBezTo>
                  <a:cubicBezTo>
                    <a:pt x="9007" y="181909"/>
                    <a:pt x="8269" y="186337"/>
                    <a:pt x="8269" y="190764"/>
                  </a:cubicBezTo>
                  <a:cubicBezTo>
                    <a:pt x="7531" y="194454"/>
                    <a:pt x="7531" y="197406"/>
                    <a:pt x="6793" y="201096"/>
                  </a:cubicBezTo>
                  <a:cubicBezTo>
                    <a:pt x="6055" y="209213"/>
                    <a:pt x="6055" y="218069"/>
                    <a:pt x="6055" y="226925"/>
                  </a:cubicBezTo>
                  <a:cubicBezTo>
                    <a:pt x="6055" y="234304"/>
                    <a:pt x="7531" y="243160"/>
                    <a:pt x="9007" y="252754"/>
                  </a:cubicBezTo>
                  <a:cubicBezTo>
                    <a:pt x="10482" y="263085"/>
                    <a:pt x="12697" y="274893"/>
                    <a:pt x="14910" y="286700"/>
                  </a:cubicBezTo>
                  <a:cubicBezTo>
                    <a:pt x="17124" y="297032"/>
                    <a:pt x="19338" y="307363"/>
                    <a:pt x="22290" y="316957"/>
                  </a:cubicBezTo>
                  <a:cubicBezTo>
                    <a:pt x="22290" y="317695"/>
                    <a:pt x="23028" y="319171"/>
                    <a:pt x="23028" y="320646"/>
                  </a:cubicBezTo>
                  <a:cubicBezTo>
                    <a:pt x="24504" y="327288"/>
                    <a:pt x="26718" y="333192"/>
                    <a:pt x="28194" y="339096"/>
                  </a:cubicBezTo>
                  <a:cubicBezTo>
                    <a:pt x="23766" y="342785"/>
                    <a:pt x="20076" y="344999"/>
                    <a:pt x="15648" y="350903"/>
                  </a:cubicBezTo>
                  <a:cubicBezTo>
                    <a:pt x="9007" y="361235"/>
                    <a:pt x="3841" y="375994"/>
                    <a:pt x="6055" y="393705"/>
                  </a:cubicBezTo>
                  <a:cubicBezTo>
                    <a:pt x="11958" y="444625"/>
                    <a:pt x="43691" y="462336"/>
                    <a:pt x="54023" y="467502"/>
                  </a:cubicBezTo>
                  <a:cubicBezTo>
                    <a:pt x="57712" y="491117"/>
                    <a:pt x="70258" y="520635"/>
                    <a:pt x="90183" y="550154"/>
                  </a:cubicBezTo>
                  <a:cubicBezTo>
                    <a:pt x="111584" y="581887"/>
                    <a:pt x="141103" y="612881"/>
                    <a:pt x="177263" y="630592"/>
                  </a:cubicBezTo>
                  <a:cubicBezTo>
                    <a:pt x="178001" y="630592"/>
                    <a:pt x="178739" y="631330"/>
                    <a:pt x="178739" y="632068"/>
                  </a:cubicBezTo>
                  <a:cubicBezTo>
                    <a:pt x="192023" y="647566"/>
                    <a:pt x="209733" y="658635"/>
                    <a:pt x="231872" y="658635"/>
                  </a:cubicBezTo>
                  <a:cubicBezTo>
                    <a:pt x="253274" y="658635"/>
                    <a:pt x="271723" y="647566"/>
                    <a:pt x="285006" y="632068"/>
                  </a:cubicBezTo>
                  <a:cubicBezTo>
                    <a:pt x="285744" y="632068"/>
                    <a:pt x="286482" y="631330"/>
                    <a:pt x="286482" y="630592"/>
                  </a:cubicBezTo>
                  <a:cubicBezTo>
                    <a:pt x="322643" y="612881"/>
                    <a:pt x="351423" y="582625"/>
                    <a:pt x="372824" y="550154"/>
                  </a:cubicBezTo>
                  <a:cubicBezTo>
                    <a:pt x="392750" y="520635"/>
                    <a:pt x="404557" y="491117"/>
                    <a:pt x="408984" y="467502"/>
                  </a:cubicBezTo>
                  <a:cubicBezTo>
                    <a:pt x="419316" y="462336"/>
                    <a:pt x="451787" y="444625"/>
                    <a:pt x="458428" y="393705"/>
                  </a:cubicBezTo>
                  <a:cubicBezTo>
                    <a:pt x="460642" y="375994"/>
                    <a:pt x="455477" y="361235"/>
                    <a:pt x="448097" y="350903"/>
                  </a:cubicBezTo>
                  <a:cubicBezTo>
                    <a:pt x="443669" y="344999"/>
                    <a:pt x="439979" y="342785"/>
                    <a:pt x="435552" y="339096"/>
                  </a:cubicBezTo>
                  <a:cubicBezTo>
                    <a:pt x="437765" y="331716"/>
                    <a:pt x="440717" y="323598"/>
                    <a:pt x="442931" y="314005"/>
                  </a:cubicBezTo>
                  <a:cubicBezTo>
                    <a:pt x="442931" y="313267"/>
                    <a:pt x="442931" y="312529"/>
                    <a:pt x="443669" y="312529"/>
                  </a:cubicBezTo>
                  <a:cubicBezTo>
                    <a:pt x="443669" y="311791"/>
                    <a:pt x="444407" y="310315"/>
                    <a:pt x="444407" y="309577"/>
                  </a:cubicBezTo>
                  <a:cubicBezTo>
                    <a:pt x="446621" y="299983"/>
                    <a:pt x="448835" y="289652"/>
                    <a:pt x="450311" y="280058"/>
                  </a:cubicBezTo>
                  <a:cubicBezTo>
                    <a:pt x="452525" y="268989"/>
                    <a:pt x="454738" y="257919"/>
                    <a:pt x="455477" y="247588"/>
                  </a:cubicBezTo>
                  <a:cubicBezTo>
                    <a:pt x="456215" y="244636"/>
                    <a:pt x="456215" y="241684"/>
                    <a:pt x="456215" y="237994"/>
                  </a:cubicBezTo>
                  <a:cubicBezTo>
                    <a:pt x="456952" y="232090"/>
                    <a:pt x="456952" y="226925"/>
                    <a:pt x="457691" y="221021"/>
                  </a:cubicBezTo>
                  <a:cubicBezTo>
                    <a:pt x="457691" y="215117"/>
                    <a:pt x="458428" y="209951"/>
                    <a:pt x="458428" y="204786"/>
                  </a:cubicBezTo>
                  <a:cubicBezTo>
                    <a:pt x="458428" y="201096"/>
                    <a:pt x="458428" y="196668"/>
                    <a:pt x="457691" y="192240"/>
                  </a:cubicBezTo>
                  <a:cubicBezTo>
                    <a:pt x="457691" y="191502"/>
                    <a:pt x="457691" y="190764"/>
                    <a:pt x="457691" y="190764"/>
                  </a:cubicBezTo>
                  <a:cubicBezTo>
                    <a:pt x="457691" y="187074"/>
                    <a:pt x="456952" y="184123"/>
                    <a:pt x="456215" y="180433"/>
                  </a:cubicBezTo>
                  <a:cubicBezTo>
                    <a:pt x="456215" y="178219"/>
                    <a:pt x="455477" y="176005"/>
                    <a:pt x="455477" y="174529"/>
                  </a:cubicBezTo>
                  <a:cubicBezTo>
                    <a:pt x="455477" y="172315"/>
                    <a:pt x="454738" y="170101"/>
                    <a:pt x="454738" y="168625"/>
                  </a:cubicBezTo>
                  <a:cubicBezTo>
                    <a:pt x="454738" y="167149"/>
                    <a:pt x="454001" y="165673"/>
                    <a:pt x="454001" y="163460"/>
                  </a:cubicBezTo>
                  <a:cubicBezTo>
                    <a:pt x="453262" y="161246"/>
                    <a:pt x="452525" y="159032"/>
                    <a:pt x="452525" y="156080"/>
                  </a:cubicBezTo>
                  <a:cubicBezTo>
                    <a:pt x="451787" y="154604"/>
                    <a:pt x="451787" y="153128"/>
                    <a:pt x="451049" y="151652"/>
                  </a:cubicBezTo>
                  <a:cubicBezTo>
                    <a:pt x="450311" y="149438"/>
                    <a:pt x="449573" y="146486"/>
                    <a:pt x="448835" y="144272"/>
                  </a:cubicBezTo>
                  <a:cubicBezTo>
                    <a:pt x="448097" y="142796"/>
                    <a:pt x="448097" y="141321"/>
                    <a:pt x="447359" y="140583"/>
                  </a:cubicBezTo>
                  <a:cubicBezTo>
                    <a:pt x="446621" y="138369"/>
                    <a:pt x="445145" y="136155"/>
                    <a:pt x="444407" y="133203"/>
                  </a:cubicBezTo>
                  <a:cubicBezTo>
                    <a:pt x="442931" y="129513"/>
                    <a:pt x="440717" y="125823"/>
                    <a:pt x="439241" y="122133"/>
                  </a:cubicBezTo>
                  <a:cubicBezTo>
                    <a:pt x="438503" y="120657"/>
                    <a:pt x="437765" y="119182"/>
                    <a:pt x="437028" y="117706"/>
                  </a:cubicBezTo>
                  <a:cubicBezTo>
                    <a:pt x="435552" y="115492"/>
                    <a:pt x="434076" y="114016"/>
                    <a:pt x="433338" y="111802"/>
                  </a:cubicBezTo>
                  <a:cubicBezTo>
                    <a:pt x="432599" y="110326"/>
                    <a:pt x="431862" y="108850"/>
                    <a:pt x="430386" y="107374"/>
                  </a:cubicBezTo>
                  <a:cubicBezTo>
                    <a:pt x="428910" y="105898"/>
                    <a:pt x="428172" y="103684"/>
                    <a:pt x="426696" y="102208"/>
                  </a:cubicBezTo>
                  <a:cubicBezTo>
                    <a:pt x="425958" y="100732"/>
                    <a:pt x="424482" y="99256"/>
                    <a:pt x="423006" y="98518"/>
                  </a:cubicBezTo>
                  <a:cubicBezTo>
                    <a:pt x="421530" y="97043"/>
                    <a:pt x="420054" y="94829"/>
                    <a:pt x="418578" y="93353"/>
                  </a:cubicBezTo>
                  <a:cubicBezTo>
                    <a:pt x="417102" y="91877"/>
                    <a:pt x="415626" y="90401"/>
                    <a:pt x="414150" y="89663"/>
                  </a:cubicBezTo>
                  <a:cubicBezTo>
                    <a:pt x="411199" y="86711"/>
                    <a:pt x="407509" y="84497"/>
                    <a:pt x="404557" y="82283"/>
                  </a:cubicBezTo>
                  <a:cubicBezTo>
                    <a:pt x="390535" y="72690"/>
                    <a:pt x="373562" y="66048"/>
                    <a:pt x="353637" y="64572"/>
                  </a:cubicBezTo>
                  <a:cubicBezTo>
                    <a:pt x="349947" y="58668"/>
                    <a:pt x="343306" y="51289"/>
                    <a:pt x="335188" y="43909"/>
                  </a:cubicBezTo>
                  <a:cubicBezTo>
                    <a:pt x="332236" y="40957"/>
                    <a:pt x="328546" y="38005"/>
                    <a:pt x="324857" y="35053"/>
                  </a:cubicBezTo>
                  <a:cubicBezTo>
                    <a:pt x="324118" y="35053"/>
                    <a:pt x="324118" y="34315"/>
                    <a:pt x="323380" y="34315"/>
                  </a:cubicBezTo>
                  <a:cubicBezTo>
                    <a:pt x="322643" y="34315"/>
                    <a:pt x="322643" y="33577"/>
                    <a:pt x="321904" y="33577"/>
                  </a:cubicBezTo>
                  <a:cubicBezTo>
                    <a:pt x="318215" y="30626"/>
                    <a:pt x="313787" y="28412"/>
                    <a:pt x="309359" y="26198"/>
                  </a:cubicBezTo>
                  <a:cubicBezTo>
                    <a:pt x="295338" y="18818"/>
                    <a:pt x="277626" y="12176"/>
                    <a:pt x="255487" y="9225"/>
                  </a:cubicBezTo>
                  <a:cubicBezTo>
                    <a:pt x="254750" y="9225"/>
                    <a:pt x="253274" y="9225"/>
                    <a:pt x="252536" y="8487"/>
                  </a:cubicBezTo>
                  <a:cubicBezTo>
                    <a:pt x="251798" y="8487"/>
                    <a:pt x="251060" y="8487"/>
                    <a:pt x="249584" y="8487"/>
                  </a:cubicBezTo>
                  <a:cubicBezTo>
                    <a:pt x="240728" y="6273"/>
                    <a:pt x="234087" y="5535"/>
                    <a:pt x="226707" y="5535"/>
                  </a:cubicBezTo>
                  <a:close/>
                  <a:moveTo>
                    <a:pt x="336664" y="181171"/>
                  </a:moveTo>
                  <a:cubicBezTo>
                    <a:pt x="350685" y="203310"/>
                    <a:pt x="372086" y="244636"/>
                    <a:pt x="372086" y="288914"/>
                  </a:cubicBezTo>
                  <a:cubicBezTo>
                    <a:pt x="372086" y="312529"/>
                    <a:pt x="381680" y="351641"/>
                    <a:pt x="413413" y="356069"/>
                  </a:cubicBezTo>
                  <a:cubicBezTo>
                    <a:pt x="416364" y="358283"/>
                    <a:pt x="420054" y="361235"/>
                    <a:pt x="423006" y="366400"/>
                  </a:cubicBezTo>
                  <a:cubicBezTo>
                    <a:pt x="426696" y="372304"/>
                    <a:pt x="429648" y="379684"/>
                    <a:pt x="428172" y="390015"/>
                  </a:cubicBezTo>
                  <a:cubicBezTo>
                    <a:pt x="423006" y="435769"/>
                    <a:pt x="391274" y="444625"/>
                    <a:pt x="391274" y="444625"/>
                  </a:cubicBezTo>
                  <a:cubicBezTo>
                    <a:pt x="386108" y="446101"/>
                    <a:pt x="382418" y="451267"/>
                    <a:pt x="381680" y="456432"/>
                  </a:cubicBezTo>
                  <a:cubicBezTo>
                    <a:pt x="380204" y="471930"/>
                    <a:pt x="368396" y="503662"/>
                    <a:pt x="348472" y="533181"/>
                  </a:cubicBezTo>
                  <a:cubicBezTo>
                    <a:pt x="328546" y="562700"/>
                    <a:pt x="301979" y="590742"/>
                    <a:pt x="271723" y="604764"/>
                  </a:cubicBezTo>
                  <a:cubicBezTo>
                    <a:pt x="269509" y="605502"/>
                    <a:pt x="267295" y="607715"/>
                    <a:pt x="265819" y="609929"/>
                  </a:cubicBezTo>
                  <a:cubicBezTo>
                    <a:pt x="258440" y="620999"/>
                    <a:pt x="245156" y="629117"/>
                    <a:pt x="230397" y="629117"/>
                  </a:cubicBezTo>
                  <a:cubicBezTo>
                    <a:pt x="215638" y="629117"/>
                    <a:pt x="202354" y="621737"/>
                    <a:pt x="194974" y="609929"/>
                  </a:cubicBezTo>
                  <a:cubicBezTo>
                    <a:pt x="193499" y="607715"/>
                    <a:pt x="191284" y="606240"/>
                    <a:pt x="189070" y="604764"/>
                  </a:cubicBezTo>
                  <a:cubicBezTo>
                    <a:pt x="158814" y="590742"/>
                    <a:pt x="131509" y="562700"/>
                    <a:pt x="112322" y="533181"/>
                  </a:cubicBezTo>
                  <a:cubicBezTo>
                    <a:pt x="92397" y="503662"/>
                    <a:pt x="80589" y="471930"/>
                    <a:pt x="78375" y="456432"/>
                  </a:cubicBezTo>
                  <a:cubicBezTo>
                    <a:pt x="77638" y="451267"/>
                    <a:pt x="73948" y="446839"/>
                    <a:pt x="68782" y="444625"/>
                  </a:cubicBezTo>
                  <a:cubicBezTo>
                    <a:pt x="68782" y="444625"/>
                    <a:pt x="37049" y="435031"/>
                    <a:pt x="31884" y="389277"/>
                  </a:cubicBezTo>
                  <a:cubicBezTo>
                    <a:pt x="30408" y="378946"/>
                    <a:pt x="33360" y="371566"/>
                    <a:pt x="37049" y="365662"/>
                  </a:cubicBezTo>
                  <a:cubicBezTo>
                    <a:pt x="38526" y="363449"/>
                    <a:pt x="40739" y="361235"/>
                    <a:pt x="42215" y="359759"/>
                  </a:cubicBezTo>
                  <a:cubicBezTo>
                    <a:pt x="43691" y="359759"/>
                    <a:pt x="44429" y="360497"/>
                    <a:pt x="45905" y="360497"/>
                  </a:cubicBezTo>
                  <a:cubicBezTo>
                    <a:pt x="73948" y="360497"/>
                    <a:pt x="83541" y="314005"/>
                    <a:pt x="88707" y="289652"/>
                  </a:cubicBezTo>
                  <a:cubicBezTo>
                    <a:pt x="97563" y="245374"/>
                    <a:pt x="146268" y="232828"/>
                    <a:pt x="216375" y="232828"/>
                  </a:cubicBezTo>
                  <a:cubicBezTo>
                    <a:pt x="282055" y="232090"/>
                    <a:pt x="318953" y="201834"/>
                    <a:pt x="336664" y="181171"/>
                  </a:cubicBezTo>
                  <a:close/>
                  <a:moveTo>
                    <a:pt x="152172" y="359759"/>
                  </a:moveTo>
                  <a:cubicBezTo>
                    <a:pt x="140365" y="359759"/>
                    <a:pt x="130771" y="369352"/>
                    <a:pt x="130771" y="381160"/>
                  </a:cubicBezTo>
                  <a:cubicBezTo>
                    <a:pt x="130771" y="392967"/>
                    <a:pt x="140365" y="402561"/>
                    <a:pt x="152172" y="402561"/>
                  </a:cubicBezTo>
                  <a:cubicBezTo>
                    <a:pt x="163980" y="402561"/>
                    <a:pt x="173573" y="392967"/>
                    <a:pt x="173573" y="381160"/>
                  </a:cubicBezTo>
                  <a:cubicBezTo>
                    <a:pt x="173573" y="369352"/>
                    <a:pt x="163980" y="359759"/>
                    <a:pt x="152172" y="359759"/>
                  </a:cubicBezTo>
                  <a:close/>
                  <a:moveTo>
                    <a:pt x="308621" y="359759"/>
                  </a:moveTo>
                  <a:cubicBezTo>
                    <a:pt x="296814" y="359759"/>
                    <a:pt x="287220" y="369352"/>
                    <a:pt x="287220" y="381160"/>
                  </a:cubicBezTo>
                  <a:cubicBezTo>
                    <a:pt x="287220" y="392967"/>
                    <a:pt x="296814" y="402561"/>
                    <a:pt x="308621" y="402561"/>
                  </a:cubicBezTo>
                  <a:cubicBezTo>
                    <a:pt x="320428" y="402561"/>
                    <a:pt x="330022" y="392967"/>
                    <a:pt x="330022" y="381160"/>
                  </a:cubicBezTo>
                  <a:cubicBezTo>
                    <a:pt x="330022" y="369352"/>
                    <a:pt x="319691" y="359759"/>
                    <a:pt x="308621" y="359759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38" name="Freeform: Shape 18" title="Icon of a man">
              <a:extLst>
                <a:ext uri="{FF2B5EF4-FFF2-40B4-BE49-F238E27FC236}">
                  <a16:creationId xmlns:a16="http://schemas.microsoft.com/office/drawing/2014/main" id="{1941460F-11F2-47CB-B746-9408B815AB4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8893" y="2944696"/>
              <a:ext cx="306037" cy="444179"/>
            </a:xfrm>
            <a:custGeom>
              <a:avLst/>
              <a:gdLst/>
              <a:ahLst/>
              <a:cxnLst/>
              <a:rect l="0" t="0" r="r" b="b"/>
              <a:pathLst>
                <a:path w="457539" h="664170">
                  <a:moveTo>
                    <a:pt x="226707" y="5535"/>
                  </a:moveTo>
                  <a:cubicBezTo>
                    <a:pt x="217851" y="5535"/>
                    <a:pt x="208996" y="5535"/>
                    <a:pt x="200878" y="6273"/>
                  </a:cubicBezTo>
                  <a:cubicBezTo>
                    <a:pt x="200140" y="6273"/>
                    <a:pt x="198664" y="6273"/>
                    <a:pt x="197926" y="7011"/>
                  </a:cubicBezTo>
                  <a:cubicBezTo>
                    <a:pt x="190546" y="7749"/>
                    <a:pt x="183167" y="8487"/>
                    <a:pt x="176525" y="9962"/>
                  </a:cubicBezTo>
                  <a:cubicBezTo>
                    <a:pt x="169145" y="11438"/>
                    <a:pt x="161766" y="12914"/>
                    <a:pt x="154386" y="14390"/>
                  </a:cubicBezTo>
                  <a:lnTo>
                    <a:pt x="153648" y="15128"/>
                  </a:lnTo>
                  <a:cubicBezTo>
                    <a:pt x="138889" y="18818"/>
                    <a:pt x="124867" y="23984"/>
                    <a:pt x="112322" y="29888"/>
                  </a:cubicBezTo>
                  <a:cubicBezTo>
                    <a:pt x="99038" y="35791"/>
                    <a:pt x="87969" y="43909"/>
                    <a:pt x="76899" y="52765"/>
                  </a:cubicBezTo>
                  <a:cubicBezTo>
                    <a:pt x="71734" y="57192"/>
                    <a:pt x="66568" y="61620"/>
                    <a:pt x="62140" y="66786"/>
                  </a:cubicBezTo>
                  <a:cubicBezTo>
                    <a:pt x="42953" y="85973"/>
                    <a:pt x="28932" y="109588"/>
                    <a:pt x="19338" y="136893"/>
                  </a:cubicBezTo>
                  <a:cubicBezTo>
                    <a:pt x="17124" y="143534"/>
                    <a:pt x="14910" y="150176"/>
                    <a:pt x="13434" y="157556"/>
                  </a:cubicBezTo>
                  <a:cubicBezTo>
                    <a:pt x="11958" y="164198"/>
                    <a:pt x="10482" y="170839"/>
                    <a:pt x="9745" y="177481"/>
                  </a:cubicBezTo>
                  <a:cubicBezTo>
                    <a:pt x="9007" y="181909"/>
                    <a:pt x="8269" y="186337"/>
                    <a:pt x="8269" y="190764"/>
                  </a:cubicBezTo>
                  <a:cubicBezTo>
                    <a:pt x="7531" y="194454"/>
                    <a:pt x="7531" y="197406"/>
                    <a:pt x="6793" y="201096"/>
                  </a:cubicBezTo>
                  <a:cubicBezTo>
                    <a:pt x="6055" y="209213"/>
                    <a:pt x="6055" y="218069"/>
                    <a:pt x="6055" y="226925"/>
                  </a:cubicBezTo>
                  <a:cubicBezTo>
                    <a:pt x="6055" y="234304"/>
                    <a:pt x="7531" y="243160"/>
                    <a:pt x="9007" y="252754"/>
                  </a:cubicBezTo>
                  <a:cubicBezTo>
                    <a:pt x="10482" y="263085"/>
                    <a:pt x="12697" y="274893"/>
                    <a:pt x="14910" y="286700"/>
                  </a:cubicBezTo>
                  <a:cubicBezTo>
                    <a:pt x="17124" y="297032"/>
                    <a:pt x="19338" y="307363"/>
                    <a:pt x="22290" y="316957"/>
                  </a:cubicBezTo>
                  <a:cubicBezTo>
                    <a:pt x="22290" y="317695"/>
                    <a:pt x="23028" y="319171"/>
                    <a:pt x="23028" y="320646"/>
                  </a:cubicBezTo>
                  <a:cubicBezTo>
                    <a:pt x="24504" y="327288"/>
                    <a:pt x="26718" y="333192"/>
                    <a:pt x="28194" y="339096"/>
                  </a:cubicBezTo>
                  <a:cubicBezTo>
                    <a:pt x="23766" y="342785"/>
                    <a:pt x="20076" y="344999"/>
                    <a:pt x="15648" y="350903"/>
                  </a:cubicBezTo>
                  <a:cubicBezTo>
                    <a:pt x="9007" y="361235"/>
                    <a:pt x="3841" y="375994"/>
                    <a:pt x="6055" y="393705"/>
                  </a:cubicBezTo>
                  <a:cubicBezTo>
                    <a:pt x="11958" y="444625"/>
                    <a:pt x="43691" y="462336"/>
                    <a:pt x="54023" y="467502"/>
                  </a:cubicBezTo>
                  <a:cubicBezTo>
                    <a:pt x="57712" y="491117"/>
                    <a:pt x="70258" y="520635"/>
                    <a:pt x="90183" y="550154"/>
                  </a:cubicBezTo>
                  <a:cubicBezTo>
                    <a:pt x="111584" y="581887"/>
                    <a:pt x="141103" y="612881"/>
                    <a:pt x="177263" y="630592"/>
                  </a:cubicBezTo>
                  <a:cubicBezTo>
                    <a:pt x="178001" y="630592"/>
                    <a:pt x="178739" y="631330"/>
                    <a:pt x="178739" y="632068"/>
                  </a:cubicBezTo>
                  <a:cubicBezTo>
                    <a:pt x="192023" y="647566"/>
                    <a:pt x="209733" y="658635"/>
                    <a:pt x="231872" y="658635"/>
                  </a:cubicBezTo>
                  <a:cubicBezTo>
                    <a:pt x="253274" y="658635"/>
                    <a:pt x="271723" y="647566"/>
                    <a:pt x="285006" y="632068"/>
                  </a:cubicBezTo>
                  <a:cubicBezTo>
                    <a:pt x="285744" y="632068"/>
                    <a:pt x="286482" y="631330"/>
                    <a:pt x="286482" y="630592"/>
                  </a:cubicBezTo>
                  <a:cubicBezTo>
                    <a:pt x="322643" y="612881"/>
                    <a:pt x="351423" y="582625"/>
                    <a:pt x="372824" y="550154"/>
                  </a:cubicBezTo>
                  <a:cubicBezTo>
                    <a:pt x="392750" y="520635"/>
                    <a:pt x="404557" y="491117"/>
                    <a:pt x="408984" y="467502"/>
                  </a:cubicBezTo>
                  <a:cubicBezTo>
                    <a:pt x="419316" y="462336"/>
                    <a:pt x="451787" y="444625"/>
                    <a:pt x="458428" y="393705"/>
                  </a:cubicBezTo>
                  <a:cubicBezTo>
                    <a:pt x="460642" y="375994"/>
                    <a:pt x="455477" y="361235"/>
                    <a:pt x="448097" y="350903"/>
                  </a:cubicBezTo>
                  <a:cubicBezTo>
                    <a:pt x="443669" y="344999"/>
                    <a:pt x="439979" y="342785"/>
                    <a:pt x="435552" y="339096"/>
                  </a:cubicBezTo>
                  <a:cubicBezTo>
                    <a:pt x="437765" y="331716"/>
                    <a:pt x="440717" y="323598"/>
                    <a:pt x="442931" y="314005"/>
                  </a:cubicBezTo>
                  <a:cubicBezTo>
                    <a:pt x="442931" y="313267"/>
                    <a:pt x="442931" y="312529"/>
                    <a:pt x="443669" y="312529"/>
                  </a:cubicBezTo>
                  <a:cubicBezTo>
                    <a:pt x="443669" y="311791"/>
                    <a:pt x="444407" y="310315"/>
                    <a:pt x="444407" y="309577"/>
                  </a:cubicBezTo>
                  <a:cubicBezTo>
                    <a:pt x="446621" y="299983"/>
                    <a:pt x="448835" y="289652"/>
                    <a:pt x="450311" y="280058"/>
                  </a:cubicBezTo>
                  <a:cubicBezTo>
                    <a:pt x="452525" y="268989"/>
                    <a:pt x="454738" y="257919"/>
                    <a:pt x="455477" y="247588"/>
                  </a:cubicBezTo>
                  <a:cubicBezTo>
                    <a:pt x="456215" y="244636"/>
                    <a:pt x="456215" y="241684"/>
                    <a:pt x="456215" y="237994"/>
                  </a:cubicBezTo>
                  <a:cubicBezTo>
                    <a:pt x="456952" y="232090"/>
                    <a:pt x="456952" y="226925"/>
                    <a:pt x="457691" y="221021"/>
                  </a:cubicBezTo>
                  <a:cubicBezTo>
                    <a:pt x="457691" y="215117"/>
                    <a:pt x="458428" y="209951"/>
                    <a:pt x="458428" y="204786"/>
                  </a:cubicBezTo>
                  <a:cubicBezTo>
                    <a:pt x="458428" y="201096"/>
                    <a:pt x="458428" y="196668"/>
                    <a:pt x="457691" y="192240"/>
                  </a:cubicBezTo>
                  <a:cubicBezTo>
                    <a:pt x="457691" y="191502"/>
                    <a:pt x="457691" y="190764"/>
                    <a:pt x="457691" y="190764"/>
                  </a:cubicBezTo>
                  <a:cubicBezTo>
                    <a:pt x="457691" y="187074"/>
                    <a:pt x="456952" y="184123"/>
                    <a:pt x="456215" y="180433"/>
                  </a:cubicBezTo>
                  <a:cubicBezTo>
                    <a:pt x="456215" y="178219"/>
                    <a:pt x="455477" y="176005"/>
                    <a:pt x="455477" y="174529"/>
                  </a:cubicBezTo>
                  <a:cubicBezTo>
                    <a:pt x="455477" y="172315"/>
                    <a:pt x="454738" y="170101"/>
                    <a:pt x="454738" y="168625"/>
                  </a:cubicBezTo>
                  <a:cubicBezTo>
                    <a:pt x="454738" y="167149"/>
                    <a:pt x="454001" y="165673"/>
                    <a:pt x="454001" y="163460"/>
                  </a:cubicBezTo>
                  <a:cubicBezTo>
                    <a:pt x="453262" y="161246"/>
                    <a:pt x="452525" y="159032"/>
                    <a:pt x="452525" y="156080"/>
                  </a:cubicBezTo>
                  <a:cubicBezTo>
                    <a:pt x="451787" y="154604"/>
                    <a:pt x="451787" y="153128"/>
                    <a:pt x="451049" y="151652"/>
                  </a:cubicBezTo>
                  <a:cubicBezTo>
                    <a:pt x="450311" y="149438"/>
                    <a:pt x="449573" y="146486"/>
                    <a:pt x="448835" y="144272"/>
                  </a:cubicBezTo>
                  <a:cubicBezTo>
                    <a:pt x="448097" y="142796"/>
                    <a:pt x="448097" y="141321"/>
                    <a:pt x="447359" y="140583"/>
                  </a:cubicBezTo>
                  <a:cubicBezTo>
                    <a:pt x="446621" y="138369"/>
                    <a:pt x="445145" y="136155"/>
                    <a:pt x="444407" y="133203"/>
                  </a:cubicBezTo>
                  <a:cubicBezTo>
                    <a:pt x="442931" y="129513"/>
                    <a:pt x="440717" y="125823"/>
                    <a:pt x="439241" y="122133"/>
                  </a:cubicBezTo>
                  <a:cubicBezTo>
                    <a:pt x="438503" y="120657"/>
                    <a:pt x="437765" y="119182"/>
                    <a:pt x="437028" y="117706"/>
                  </a:cubicBezTo>
                  <a:cubicBezTo>
                    <a:pt x="435552" y="115492"/>
                    <a:pt x="434076" y="114016"/>
                    <a:pt x="433338" y="111802"/>
                  </a:cubicBezTo>
                  <a:cubicBezTo>
                    <a:pt x="432599" y="110326"/>
                    <a:pt x="431862" y="108850"/>
                    <a:pt x="430386" y="107374"/>
                  </a:cubicBezTo>
                  <a:cubicBezTo>
                    <a:pt x="428910" y="105898"/>
                    <a:pt x="428172" y="103684"/>
                    <a:pt x="426696" y="102208"/>
                  </a:cubicBezTo>
                  <a:cubicBezTo>
                    <a:pt x="425958" y="100732"/>
                    <a:pt x="424482" y="99256"/>
                    <a:pt x="423006" y="98518"/>
                  </a:cubicBezTo>
                  <a:cubicBezTo>
                    <a:pt x="421530" y="97043"/>
                    <a:pt x="420054" y="94829"/>
                    <a:pt x="418578" y="93353"/>
                  </a:cubicBezTo>
                  <a:cubicBezTo>
                    <a:pt x="417102" y="91877"/>
                    <a:pt x="415626" y="90401"/>
                    <a:pt x="414150" y="89663"/>
                  </a:cubicBezTo>
                  <a:cubicBezTo>
                    <a:pt x="411199" y="86711"/>
                    <a:pt x="407509" y="84497"/>
                    <a:pt x="404557" y="82283"/>
                  </a:cubicBezTo>
                  <a:cubicBezTo>
                    <a:pt x="390535" y="72690"/>
                    <a:pt x="373562" y="66048"/>
                    <a:pt x="353637" y="64572"/>
                  </a:cubicBezTo>
                  <a:cubicBezTo>
                    <a:pt x="349947" y="58668"/>
                    <a:pt x="343306" y="51289"/>
                    <a:pt x="335188" y="43909"/>
                  </a:cubicBezTo>
                  <a:cubicBezTo>
                    <a:pt x="332236" y="40957"/>
                    <a:pt x="328546" y="38005"/>
                    <a:pt x="324857" y="35053"/>
                  </a:cubicBezTo>
                  <a:cubicBezTo>
                    <a:pt x="324118" y="35053"/>
                    <a:pt x="324118" y="34315"/>
                    <a:pt x="323380" y="34315"/>
                  </a:cubicBezTo>
                  <a:cubicBezTo>
                    <a:pt x="322643" y="34315"/>
                    <a:pt x="322643" y="33577"/>
                    <a:pt x="321904" y="33577"/>
                  </a:cubicBezTo>
                  <a:cubicBezTo>
                    <a:pt x="318215" y="30626"/>
                    <a:pt x="313787" y="28412"/>
                    <a:pt x="309359" y="26198"/>
                  </a:cubicBezTo>
                  <a:cubicBezTo>
                    <a:pt x="295338" y="18818"/>
                    <a:pt x="277626" y="12176"/>
                    <a:pt x="255487" y="9225"/>
                  </a:cubicBezTo>
                  <a:cubicBezTo>
                    <a:pt x="254750" y="9225"/>
                    <a:pt x="253274" y="9225"/>
                    <a:pt x="252536" y="8487"/>
                  </a:cubicBezTo>
                  <a:cubicBezTo>
                    <a:pt x="251798" y="8487"/>
                    <a:pt x="251060" y="8487"/>
                    <a:pt x="249584" y="8487"/>
                  </a:cubicBezTo>
                  <a:cubicBezTo>
                    <a:pt x="240728" y="6273"/>
                    <a:pt x="234087" y="5535"/>
                    <a:pt x="226707" y="5535"/>
                  </a:cubicBezTo>
                  <a:close/>
                  <a:moveTo>
                    <a:pt x="336664" y="181171"/>
                  </a:moveTo>
                  <a:cubicBezTo>
                    <a:pt x="350685" y="203310"/>
                    <a:pt x="372086" y="244636"/>
                    <a:pt x="372086" y="288914"/>
                  </a:cubicBezTo>
                  <a:cubicBezTo>
                    <a:pt x="372086" y="312529"/>
                    <a:pt x="381680" y="351641"/>
                    <a:pt x="413413" y="356069"/>
                  </a:cubicBezTo>
                  <a:cubicBezTo>
                    <a:pt x="416364" y="358283"/>
                    <a:pt x="420054" y="361235"/>
                    <a:pt x="423006" y="366400"/>
                  </a:cubicBezTo>
                  <a:cubicBezTo>
                    <a:pt x="426696" y="372304"/>
                    <a:pt x="429648" y="379684"/>
                    <a:pt x="428172" y="390015"/>
                  </a:cubicBezTo>
                  <a:cubicBezTo>
                    <a:pt x="423006" y="435769"/>
                    <a:pt x="391274" y="444625"/>
                    <a:pt x="391274" y="444625"/>
                  </a:cubicBezTo>
                  <a:cubicBezTo>
                    <a:pt x="386108" y="446101"/>
                    <a:pt x="382418" y="451267"/>
                    <a:pt x="381680" y="456432"/>
                  </a:cubicBezTo>
                  <a:cubicBezTo>
                    <a:pt x="380204" y="471930"/>
                    <a:pt x="368396" y="503662"/>
                    <a:pt x="348472" y="533181"/>
                  </a:cubicBezTo>
                  <a:cubicBezTo>
                    <a:pt x="328546" y="562700"/>
                    <a:pt x="301979" y="590742"/>
                    <a:pt x="271723" y="604764"/>
                  </a:cubicBezTo>
                  <a:cubicBezTo>
                    <a:pt x="269509" y="605502"/>
                    <a:pt x="267295" y="607715"/>
                    <a:pt x="265819" y="609929"/>
                  </a:cubicBezTo>
                  <a:cubicBezTo>
                    <a:pt x="258440" y="620999"/>
                    <a:pt x="245156" y="629117"/>
                    <a:pt x="230397" y="629117"/>
                  </a:cubicBezTo>
                  <a:cubicBezTo>
                    <a:pt x="215638" y="629117"/>
                    <a:pt x="202354" y="621737"/>
                    <a:pt x="194974" y="609929"/>
                  </a:cubicBezTo>
                  <a:cubicBezTo>
                    <a:pt x="193499" y="607715"/>
                    <a:pt x="191284" y="606240"/>
                    <a:pt x="189070" y="604764"/>
                  </a:cubicBezTo>
                  <a:cubicBezTo>
                    <a:pt x="158814" y="590742"/>
                    <a:pt x="131509" y="562700"/>
                    <a:pt x="112322" y="533181"/>
                  </a:cubicBezTo>
                  <a:cubicBezTo>
                    <a:pt x="92397" y="503662"/>
                    <a:pt x="80589" y="471930"/>
                    <a:pt x="78375" y="456432"/>
                  </a:cubicBezTo>
                  <a:cubicBezTo>
                    <a:pt x="77638" y="451267"/>
                    <a:pt x="73948" y="446839"/>
                    <a:pt x="68782" y="444625"/>
                  </a:cubicBezTo>
                  <a:cubicBezTo>
                    <a:pt x="68782" y="444625"/>
                    <a:pt x="37049" y="435031"/>
                    <a:pt x="31884" y="389277"/>
                  </a:cubicBezTo>
                  <a:cubicBezTo>
                    <a:pt x="30408" y="378946"/>
                    <a:pt x="33360" y="371566"/>
                    <a:pt x="37049" y="365662"/>
                  </a:cubicBezTo>
                  <a:cubicBezTo>
                    <a:pt x="38526" y="363449"/>
                    <a:pt x="40739" y="361235"/>
                    <a:pt x="42215" y="359759"/>
                  </a:cubicBezTo>
                  <a:cubicBezTo>
                    <a:pt x="43691" y="359759"/>
                    <a:pt x="44429" y="360497"/>
                    <a:pt x="45905" y="360497"/>
                  </a:cubicBezTo>
                  <a:cubicBezTo>
                    <a:pt x="73948" y="360497"/>
                    <a:pt x="83541" y="314005"/>
                    <a:pt x="88707" y="289652"/>
                  </a:cubicBezTo>
                  <a:cubicBezTo>
                    <a:pt x="97563" y="245374"/>
                    <a:pt x="146268" y="232828"/>
                    <a:pt x="216375" y="232828"/>
                  </a:cubicBezTo>
                  <a:cubicBezTo>
                    <a:pt x="282055" y="232090"/>
                    <a:pt x="318953" y="201834"/>
                    <a:pt x="336664" y="181171"/>
                  </a:cubicBezTo>
                  <a:close/>
                  <a:moveTo>
                    <a:pt x="152172" y="359759"/>
                  </a:moveTo>
                  <a:cubicBezTo>
                    <a:pt x="140365" y="359759"/>
                    <a:pt x="130771" y="369352"/>
                    <a:pt x="130771" y="381160"/>
                  </a:cubicBezTo>
                  <a:cubicBezTo>
                    <a:pt x="130771" y="392967"/>
                    <a:pt x="140365" y="402561"/>
                    <a:pt x="152172" y="402561"/>
                  </a:cubicBezTo>
                  <a:cubicBezTo>
                    <a:pt x="163980" y="402561"/>
                    <a:pt x="173573" y="392967"/>
                    <a:pt x="173573" y="381160"/>
                  </a:cubicBezTo>
                  <a:cubicBezTo>
                    <a:pt x="173573" y="369352"/>
                    <a:pt x="163980" y="359759"/>
                    <a:pt x="152172" y="359759"/>
                  </a:cubicBezTo>
                  <a:close/>
                  <a:moveTo>
                    <a:pt x="308621" y="359759"/>
                  </a:moveTo>
                  <a:cubicBezTo>
                    <a:pt x="296814" y="359759"/>
                    <a:pt x="287220" y="369352"/>
                    <a:pt x="287220" y="381160"/>
                  </a:cubicBezTo>
                  <a:cubicBezTo>
                    <a:pt x="287220" y="392967"/>
                    <a:pt x="296814" y="402561"/>
                    <a:pt x="308621" y="402561"/>
                  </a:cubicBezTo>
                  <a:cubicBezTo>
                    <a:pt x="320428" y="402561"/>
                    <a:pt x="330022" y="392967"/>
                    <a:pt x="330022" y="381160"/>
                  </a:cubicBezTo>
                  <a:cubicBezTo>
                    <a:pt x="330022" y="369352"/>
                    <a:pt x="319691" y="359759"/>
                    <a:pt x="308621" y="359759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40" name="Freeform: Shape 18" title="Icon of a man">
              <a:extLst>
                <a:ext uri="{FF2B5EF4-FFF2-40B4-BE49-F238E27FC236}">
                  <a16:creationId xmlns:a16="http://schemas.microsoft.com/office/drawing/2014/main" id="{00EC3E2C-38D7-4970-BAFC-81D34D6504E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7633" y="2951449"/>
              <a:ext cx="306037" cy="444179"/>
            </a:xfrm>
            <a:custGeom>
              <a:avLst/>
              <a:gdLst/>
              <a:ahLst/>
              <a:cxnLst/>
              <a:rect l="0" t="0" r="r" b="b"/>
              <a:pathLst>
                <a:path w="457539" h="664170">
                  <a:moveTo>
                    <a:pt x="226707" y="5535"/>
                  </a:moveTo>
                  <a:cubicBezTo>
                    <a:pt x="217851" y="5535"/>
                    <a:pt x="208996" y="5535"/>
                    <a:pt x="200878" y="6273"/>
                  </a:cubicBezTo>
                  <a:cubicBezTo>
                    <a:pt x="200140" y="6273"/>
                    <a:pt x="198664" y="6273"/>
                    <a:pt x="197926" y="7011"/>
                  </a:cubicBezTo>
                  <a:cubicBezTo>
                    <a:pt x="190546" y="7749"/>
                    <a:pt x="183167" y="8487"/>
                    <a:pt x="176525" y="9962"/>
                  </a:cubicBezTo>
                  <a:cubicBezTo>
                    <a:pt x="169145" y="11438"/>
                    <a:pt x="161766" y="12914"/>
                    <a:pt x="154386" y="14390"/>
                  </a:cubicBezTo>
                  <a:lnTo>
                    <a:pt x="153648" y="15128"/>
                  </a:lnTo>
                  <a:cubicBezTo>
                    <a:pt x="138889" y="18818"/>
                    <a:pt x="124867" y="23984"/>
                    <a:pt x="112322" y="29888"/>
                  </a:cubicBezTo>
                  <a:cubicBezTo>
                    <a:pt x="99038" y="35791"/>
                    <a:pt x="87969" y="43909"/>
                    <a:pt x="76899" y="52765"/>
                  </a:cubicBezTo>
                  <a:cubicBezTo>
                    <a:pt x="71734" y="57192"/>
                    <a:pt x="66568" y="61620"/>
                    <a:pt x="62140" y="66786"/>
                  </a:cubicBezTo>
                  <a:cubicBezTo>
                    <a:pt x="42953" y="85973"/>
                    <a:pt x="28932" y="109588"/>
                    <a:pt x="19338" y="136893"/>
                  </a:cubicBezTo>
                  <a:cubicBezTo>
                    <a:pt x="17124" y="143534"/>
                    <a:pt x="14910" y="150176"/>
                    <a:pt x="13434" y="157556"/>
                  </a:cubicBezTo>
                  <a:cubicBezTo>
                    <a:pt x="11958" y="164198"/>
                    <a:pt x="10482" y="170839"/>
                    <a:pt x="9745" y="177481"/>
                  </a:cubicBezTo>
                  <a:cubicBezTo>
                    <a:pt x="9007" y="181909"/>
                    <a:pt x="8269" y="186337"/>
                    <a:pt x="8269" y="190764"/>
                  </a:cubicBezTo>
                  <a:cubicBezTo>
                    <a:pt x="7531" y="194454"/>
                    <a:pt x="7531" y="197406"/>
                    <a:pt x="6793" y="201096"/>
                  </a:cubicBezTo>
                  <a:cubicBezTo>
                    <a:pt x="6055" y="209213"/>
                    <a:pt x="6055" y="218069"/>
                    <a:pt x="6055" y="226925"/>
                  </a:cubicBezTo>
                  <a:cubicBezTo>
                    <a:pt x="6055" y="234304"/>
                    <a:pt x="7531" y="243160"/>
                    <a:pt x="9007" y="252754"/>
                  </a:cubicBezTo>
                  <a:cubicBezTo>
                    <a:pt x="10482" y="263085"/>
                    <a:pt x="12697" y="274893"/>
                    <a:pt x="14910" y="286700"/>
                  </a:cubicBezTo>
                  <a:cubicBezTo>
                    <a:pt x="17124" y="297032"/>
                    <a:pt x="19338" y="307363"/>
                    <a:pt x="22290" y="316957"/>
                  </a:cubicBezTo>
                  <a:cubicBezTo>
                    <a:pt x="22290" y="317695"/>
                    <a:pt x="23028" y="319171"/>
                    <a:pt x="23028" y="320646"/>
                  </a:cubicBezTo>
                  <a:cubicBezTo>
                    <a:pt x="24504" y="327288"/>
                    <a:pt x="26718" y="333192"/>
                    <a:pt x="28194" y="339096"/>
                  </a:cubicBezTo>
                  <a:cubicBezTo>
                    <a:pt x="23766" y="342785"/>
                    <a:pt x="20076" y="344999"/>
                    <a:pt x="15648" y="350903"/>
                  </a:cubicBezTo>
                  <a:cubicBezTo>
                    <a:pt x="9007" y="361235"/>
                    <a:pt x="3841" y="375994"/>
                    <a:pt x="6055" y="393705"/>
                  </a:cubicBezTo>
                  <a:cubicBezTo>
                    <a:pt x="11958" y="444625"/>
                    <a:pt x="43691" y="462336"/>
                    <a:pt x="54023" y="467502"/>
                  </a:cubicBezTo>
                  <a:cubicBezTo>
                    <a:pt x="57712" y="491117"/>
                    <a:pt x="70258" y="520635"/>
                    <a:pt x="90183" y="550154"/>
                  </a:cubicBezTo>
                  <a:cubicBezTo>
                    <a:pt x="111584" y="581887"/>
                    <a:pt x="141103" y="612881"/>
                    <a:pt x="177263" y="630592"/>
                  </a:cubicBezTo>
                  <a:cubicBezTo>
                    <a:pt x="178001" y="630592"/>
                    <a:pt x="178739" y="631330"/>
                    <a:pt x="178739" y="632068"/>
                  </a:cubicBezTo>
                  <a:cubicBezTo>
                    <a:pt x="192023" y="647566"/>
                    <a:pt x="209733" y="658635"/>
                    <a:pt x="231872" y="658635"/>
                  </a:cubicBezTo>
                  <a:cubicBezTo>
                    <a:pt x="253274" y="658635"/>
                    <a:pt x="271723" y="647566"/>
                    <a:pt x="285006" y="632068"/>
                  </a:cubicBezTo>
                  <a:cubicBezTo>
                    <a:pt x="285744" y="632068"/>
                    <a:pt x="286482" y="631330"/>
                    <a:pt x="286482" y="630592"/>
                  </a:cubicBezTo>
                  <a:cubicBezTo>
                    <a:pt x="322643" y="612881"/>
                    <a:pt x="351423" y="582625"/>
                    <a:pt x="372824" y="550154"/>
                  </a:cubicBezTo>
                  <a:cubicBezTo>
                    <a:pt x="392750" y="520635"/>
                    <a:pt x="404557" y="491117"/>
                    <a:pt x="408984" y="467502"/>
                  </a:cubicBezTo>
                  <a:cubicBezTo>
                    <a:pt x="419316" y="462336"/>
                    <a:pt x="451787" y="444625"/>
                    <a:pt x="458428" y="393705"/>
                  </a:cubicBezTo>
                  <a:cubicBezTo>
                    <a:pt x="460642" y="375994"/>
                    <a:pt x="455477" y="361235"/>
                    <a:pt x="448097" y="350903"/>
                  </a:cubicBezTo>
                  <a:cubicBezTo>
                    <a:pt x="443669" y="344999"/>
                    <a:pt x="439979" y="342785"/>
                    <a:pt x="435552" y="339096"/>
                  </a:cubicBezTo>
                  <a:cubicBezTo>
                    <a:pt x="437765" y="331716"/>
                    <a:pt x="440717" y="323598"/>
                    <a:pt x="442931" y="314005"/>
                  </a:cubicBezTo>
                  <a:cubicBezTo>
                    <a:pt x="442931" y="313267"/>
                    <a:pt x="442931" y="312529"/>
                    <a:pt x="443669" y="312529"/>
                  </a:cubicBezTo>
                  <a:cubicBezTo>
                    <a:pt x="443669" y="311791"/>
                    <a:pt x="444407" y="310315"/>
                    <a:pt x="444407" y="309577"/>
                  </a:cubicBezTo>
                  <a:cubicBezTo>
                    <a:pt x="446621" y="299983"/>
                    <a:pt x="448835" y="289652"/>
                    <a:pt x="450311" y="280058"/>
                  </a:cubicBezTo>
                  <a:cubicBezTo>
                    <a:pt x="452525" y="268989"/>
                    <a:pt x="454738" y="257919"/>
                    <a:pt x="455477" y="247588"/>
                  </a:cubicBezTo>
                  <a:cubicBezTo>
                    <a:pt x="456215" y="244636"/>
                    <a:pt x="456215" y="241684"/>
                    <a:pt x="456215" y="237994"/>
                  </a:cubicBezTo>
                  <a:cubicBezTo>
                    <a:pt x="456952" y="232090"/>
                    <a:pt x="456952" y="226925"/>
                    <a:pt x="457691" y="221021"/>
                  </a:cubicBezTo>
                  <a:cubicBezTo>
                    <a:pt x="457691" y="215117"/>
                    <a:pt x="458428" y="209951"/>
                    <a:pt x="458428" y="204786"/>
                  </a:cubicBezTo>
                  <a:cubicBezTo>
                    <a:pt x="458428" y="201096"/>
                    <a:pt x="458428" y="196668"/>
                    <a:pt x="457691" y="192240"/>
                  </a:cubicBezTo>
                  <a:cubicBezTo>
                    <a:pt x="457691" y="191502"/>
                    <a:pt x="457691" y="190764"/>
                    <a:pt x="457691" y="190764"/>
                  </a:cubicBezTo>
                  <a:cubicBezTo>
                    <a:pt x="457691" y="187074"/>
                    <a:pt x="456952" y="184123"/>
                    <a:pt x="456215" y="180433"/>
                  </a:cubicBezTo>
                  <a:cubicBezTo>
                    <a:pt x="456215" y="178219"/>
                    <a:pt x="455477" y="176005"/>
                    <a:pt x="455477" y="174529"/>
                  </a:cubicBezTo>
                  <a:cubicBezTo>
                    <a:pt x="455477" y="172315"/>
                    <a:pt x="454738" y="170101"/>
                    <a:pt x="454738" y="168625"/>
                  </a:cubicBezTo>
                  <a:cubicBezTo>
                    <a:pt x="454738" y="167149"/>
                    <a:pt x="454001" y="165673"/>
                    <a:pt x="454001" y="163460"/>
                  </a:cubicBezTo>
                  <a:cubicBezTo>
                    <a:pt x="453262" y="161246"/>
                    <a:pt x="452525" y="159032"/>
                    <a:pt x="452525" y="156080"/>
                  </a:cubicBezTo>
                  <a:cubicBezTo>
                    <a:pt x="451787" y="154604"/>
                    <a:pt x="451787" y="153128"/>
                    <a:pt x="451049" y="151652"/>
                  </a:cubicBezTo>
                  <a:cubicBezTo>
                    <a:pt x="450311" y="149438"/>
                    <a:pt x="449573" y="146486"/>
                    <a:pt x="448835" y="144272"/>
                  </a:cubicBezTo>
                  <a:cubicBezTo>
                    <a:pt x="448097" y="142796"/>
                    <a:pt x="448097" y="141321"/>
                    <a:pt x="447359" y="140583"/>
                  </a:cubicBezTo>
                  <a:cubicBezTo>
                    <a:pt x="446621" y="138369"/>
                    <a:pt x="445145" y="136155"/>
                    <a:pt x="444407" y="133203"/>
                  </a:cubicBezTo>
                  <a:cubicBezTo>
                    <a:pt x="442931" y="129513"/>
                    <a:pt x="440717" y="125823"/>
                    <a:pt x="439241" y="122133"/>
                  </a:cubicBezTo>
                  <a:cubicBezTo>
                    <a:pt x="438503" y="120657"/>
                    <a:pt x="437765" y="119182"/>
                    <a:pt x="437028" y="117706"/>
                  </a:cubicBezTo>
                  <a:cubicBezTo>
                    <a:pt x="435552" y="115492"/>
                    <a:pt x="434076" y="114016"/>
                    <a:pt x="433338" y="111802"/>
                  </a:cubicBezTo>
                  <a:cubicBezTo>
                    <a:pt x="432599" y="110326"/>
                    <a:pt x="431862" y="108850"/>
                    <a:pt x="430386" y="107374"/>
                  </a:cubicBezTo>
                  <a:cubicBezTo>
                    <a:pt x="428910" y="105898"/>
                    <a:pt x="428172" y="103684"/>
                    <a:pt x="426696" y="102208"/>
                  </a:cubicBezTo>
                  <a:cubicBezTo>
                    <a:pt x="425958" y="100732"/>
                    <a:pt x="424482" y="99256"/>
                    <a:pt x="423006" y="98518"/>
                  </a:cubicBezTo>
                  <a:cubicBezTo>
                    <a:pt x="421530" y="97043"/>
                    <a:pt x="420054" y="94829"/>
                    <a:pt x="418578" y="93353"/>
                  </a:cubicBezTo>
                  <a:cubicBezTo>
                    <a:pt x="417102" y="91877"/>
                    <a:pt x="415626" y="90401"/>
                    <a:pt x="414150" y="89663"/>
                  </a:cubicBezTo>
                  <a:cubicBezTo>
                    <a:pt x="411199" y="86711"/>
                    <a:pt x="407509" y="84497"/>
                    <a:pt x="404557" y="82283"/>
                  </a:cubicBezTo>
                  <a:cubicBezTo>
                    <a:pt x="390535" y="72690"/>
                    <a:pt x="373562" y="66048"/>
                    <a:pt x="353637" y="64572"/>
                  </a:cubicBezTo>
                  <a:cubicBezTo>
                    <a:pt x="349947" y="58668"/>
                    <a:pt x="343306" y="51289"/>
                    <a:pt x="335188" y="43909"/>
                  </a:cubicBezTo>
                  <a:cubicBezTo>
                    <a:pt x="332236" y="40957"/>
                    <a:pt x="328546" y="38005"/>
                    <a:pt x="324857" y="35053"/>
                  </a:cubicBezTo>
                  <a:cubicBezTo>
                    <a:pt x="324118" y="35053"/>
                    <a:pt x="324118" y="34315"/>
                    <a:pt x="323380" y="34315"/>
                  </a:cubicBezTo>
                  <a:cubicBezTo>
                    <a:pt x="322643" y="34315"/>
                    <a:pt x="322643" y="33577"/>
                    <a:pt x="321904" y="33577"/>
                  </a:cubicBezTo>
                  <a:cubicBezTo>
                    <a:pt x="318215" y="30626"/>
                    <a:pt x="313787" y="28412"/>
                    <a:pt x="309359" y="26198"/>
                  </a:cubicBezTo>
                  <a:cubicBezTo>
                    <a:pt x="295338" y="18818"/>
                    <a:pt x="277626" y="12176"/>
                    <a:pt x="255487" y="9225"/>
                  </a:cubicBezTo>
                  <a:cubicBezTo>
                    <a:pt x="254750" y="9225"/>
                    <a:pt x="253274" y="9225"/>
                    <a:pt x="252536" y="8487"/>
                  </a:cubicBezTo>
                  <a:cubicBezTo>
                    <a:pt x="251798" y="8487"/>
                    <a:pt x="251060" y="8487"/>
                    <a:pt x="249584" y="8487"/>
                  </a:cubicBezTo>
                  <a:cubicBezTo>
                    <a:pt x="240728" y="6273"/>
                    <a:pt x="234087" y="5535"/>
                    <a:pt x="226707" y="5535"/>
                  </a:cubicBezTo>
                  <a:close/>
                  <a:moveTo>
                    <a:pt x="336664" y="181171"/>
                  </a:moveTo>
                  <a:cubicBezTo>
                    <a:pt x="350685" y="203310"/>
                    <a:pt x="372086" y="244636"/>
                    <a:pt x="372086" y="288914"/>
                  </a:cubicBezTo>
                  <a:cubicBezTo>
                    <a:pt x="372086" y="312529"/>
                    <a:pt x="381680" y="351641"/>
                    <a:pt x="413413" y="356069"/>
                  </a:cubicBezTo>
                  <a:cubicBezTo>
                    <a:pt x="416364" y="358283"/>
                    <a:pt x="420054" y="361235"/>
                    <a:pt x="423006" y="366400"/>
                  </a:cubicBezTo>
                  <a:cubicBezTo>
                    <a:pt x="426696" y="372304"/>
                    <a:pt x="429648" y="379684"/>
                    <a:pt x="428172" y="390015"/>
                  </a:cubicBezTo>
                  <a:cubicBezTo>
                    <a:pt x="423006" y="435769"/>
                    <a:pt x="391274" y="444625"/>
                    <a:pt x="391274" y="444625"/>
                  </a:cubicBezTo>
                  <a:cubicBezTo>
                    <a:pt x="386108" y="446101"/>
                    <a:pt x="382418" y="451267"/>
                    <a:pt x="381680" y="456432"/>
                  </a:cubicBezTo>
                  <a:cubicBezTo>
                    <a:pt x="380204" y="471930"/>
                    <a:pt x="368396" y="503662"/>
                    <a:pt x="348472" y="533181"/>
                  </a:cubicBezTo>
                  <a:cubicBezTo>
                    <a:pt x="328546" y="562700"/>
                    <a:pt x="301979" y="590742"/>
                    <a:pt x="271723" y="604764"/>
                  </a:cubicBezTo>
                  <a:cubicBezTo>
                    <a:pt x="269509" y="605502"/>
                    <a:pt x="267295" y="607715"/>
                    <a:pt x="265819" y="609929"/>
                  </a:cubicBezTo>
                  <a:cubicBezTo>
                    <a:pt x="258440" y="620999"/>
                    <a:pt x="245156" y="629117"/>
                    <a:pt x="230397" y="629117"/>
                  </a:cubicBezTo>
                  <a:cubicBezTo>
                    <a:pt x="215638" y="629117"/>
                    <a:pt x="202354" y="621737"/>
                    <a:pt x="194974" y="609929"/>
                  </a:cubicBezTo>
                  <a:cubicBezTo>
                    <a:pt x="193499" y="607715"/>
                    <a:pt x="191284" y="606240"/>
                    <a:pt x="189070" y="604764"/>
                  </a:cubicBezTo>
                  <a:cubicBezTo>
                    <a:pt x="158814" y="590742"/>
                    <a:pt x="131509" y="562700"/>
                    <a:pt x="112322" y="533181"/>
                  </a:cubicBezTo>
                  <a:cubicBezTo>
                    <a:pt x="92397" y="503662"/>
                    <a:pt x="80589" y="471930"/>
                    <a:pt x="78375" y="456432"/>
                  </a:cubicBezTo>
                  <a:cubicBezTo>
                    <a:pt x="77638" y="451267"/>
                    <a:pt x="73948" y="446839"/>
                    <a:pt x="68782" y="444625"/>
                  </a:cubicBezTo>
                  <a:cubicBezTo>
                    <a:pt x="68782" y="444625"/>
                    <a:pt x="37049" y="435031"/>
                    <a:pt x="31884" y="389277"/>
                  </a:cubicBezTo>
                  <a:cubicBezTo>
                    <a:pt x="30408" y="378946"/>
                    <a:pt x="33360" y="371566"/>
                    <a:pt x="37049" y="365662"/>
                  </a:cubicBezTo>
                  <a:cubicBezTo>
                    <a:pt x="38526" y="363449"/>
                    <a:pt x="40739" y="361235"/>
                    <a:pt x="42215" y="359759"/>
                  </a:cubicBezTo>
                  <a:cubicBezTo>
                    <a:pt x="43691" y="359759"/>
                    <a:pt x="44429" y="360497"/>
                    <a:pt x="45905" y="360497"/>
                  </a:cubicBezTo>
                  <a:cubicBezTo>
                    <a:pt x="73948" y="360497"/>
                    <a:pt x="83541" y="314005"/>
                    <a:pt x="88707" y="289652"/>
                  </a:cubicBezTo>
                  <a:cubicBezTo>
                    <a:pt x="97563" y="245374"/>
                    <a:pt x="146268" y="232828"/>
                    <a:pt x="216375" y="232828"/>
                  </a:cubicBezTo>
                  <a:cubicBezTo>
                    <a:pt x="282055" y="232090"/>
                    <a:pt x="318953" y="201834"/>
                    <a:pt x="336664" y="181171"/>
                  </a:cubicBezTo>
                  <a:close/>
                  <a:moveTo>
                    <a:pt x="152172" y="359759"/>
                  </a:moveTo>
                  <a:cubicBezTo>
                    <a:pt x="140365" y="359759"/>
                    <a:pt x="130771" y="369352"/>
                    <a:pt x="130771" y="381160"/>
                  </a:cubicBezTo>
                  <a:cubicBezTo>
                    <a:pt x="130771" y="392967"/>
                    <a:pt x="140365" y="402561"/>
                    <a:pt x="152172" y="402561"/>
                  </a:cubicBezTo>
                  <a:cubicBezTo>
                    <a:pt x="163980" y="402561"/>
                    <a:pt x="173573" y="392967"/>
                    <a:pt x="173573" y="381160"/>
                  </a:cubicBezTo>
                  <a:cubicBezTo>
                    <a:pt x="173573" y="369352"/>
                    <a:pt x="163980" y="359759"/>
                    <a:pt x="152172" y="359759"/>
                  </a:cubicBezTo>
                  <a:close/>
                  <a:moveTo>
                    <a:pt x="308621" y="359759"/>
                  </a:moveTo>
                  <a:cubicBezTo>
                    <a:pt x="296814" y="359759"/>
                    <a:pt x="287220" y="369352"/>
                    <a:pt x="287220" y="381160"/>
                  </a:cubicBezTo>
                  <a:cubicBezTo>
                    <a:pt x="287220" y="392967"/>
                    <a:pt x="296814" y="402561"/>
                    <a:pt x="308621" y="402561"/>
                  </a:cubicBezTo>
                  <a:cubicBezTo>
                    <a:pt x="320428" y="402561"/>
                    <a:pt x="330022" y="392967"/>
                    <a:pt x="330022" y="381160"/>
                  </a:cubicBezTo>
                  <a:cubicBezTo>
                    <a:pt x="330022" y="369352"/>
                    <a:pt x="319691" y="359759"/>
                    <a:pt x="308621" y="359759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42" name="Freeform: Shape 18">
              <a:extLst>
                <a:ext uri="{FF2B5EF4-FFF2-40B4-BE49-F238E27FC236}">
                  <a16:creationId xmlns:a16="http://schemas.microsoft.com/office/drawing/2014/main" id="{997D857C-66B8-420D-85EB-EBBC103A1B2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6373" y="2951449"/>
              <a:ext cx="306037" cy="444179"/>
            </a:xfrm>
            <a:custGeom>
              <a:avLst/>
              <a:gdLst/>
              <a:ahLst/>
              <a:cxnLst/>
              <a:rect l="0" t="0" r="r" b="b"/>
              <a:pathLst>
                <a:path w="457539" h="664170">
                  <a:moveTo>
                    <a:pt x="226707" y="5535"/>
                  </a:moveTo>
                  <a:cubicBezTo>
                    <a:pt x="217851" y="5535"/>
                    <a:pt x="208996" y="5535"/>
                    <a:pt x="200878" y="6273"/>
                  </a:cubicBezTo>
                  <a:cubicBezTo>
                    <a:pt x="200140" y="6273"/>
                    <a:pt x="198664" y="6273"/>
                    <a:pt x="197926" y="7011"/>
                  </a:cubicBezTo>
                  <a:cubicBezTo>
                    <a:pt x="190546" y="7749"/>
                    <a:pt x="183167" y="8487"/>
                    <a:pt x="176525" y="9962"/>
                  </a:cubicBezTo>
                  <a:cubicBezTo>
                    <a:pt x="169145" y="11438"/>
                    <a:pt x="161766" y="12914"/>
                    <a:pt x="154386" y="14390"/>
                  </a:cubicBezTo>
                  <a:lnTo>
                    <a:pt x="153648" y="15128"/>
                  </a:lnTo>
                  <a:cubicBezTo>
                    <a:pt x="138889" y="18818"/>
                    <a:pt x="124867" y="23984"/>
                    <a:pt x="112322" y="29888"/>
                  </a:cubicBezTo>
                  <a:cubicBezTo>
                    <a:pt x="99038" y="35791"/>
                    <a:pt x="87969" y="43909"/>
                    <a:pt x="76899" y="52765"/>
                  </a:cubicBezTo>
                  <a:cubicBezTo>
                    <a:pt x="71734" y="57192"/>
                    <a:pt x="66568" y="61620"/>
                    <a:pt x="62140" y="66786"/>
                  </a:cubicBezTo>
                  <a:cubicBezTo>
                    <a:pt x="42953" y="85973"/>
                    <a:pt x="28932" y="109588"/>
                    <a:pt x="19338" y="136893"/>
                  </a:cubicBezTo>
                  <a:cubicBezTo>
                    <a:pt x="17124" y="143534"/>
                    <a:pt x="14910" y="150176"/>
                    <a:pt x="13434" y="157556"/>
                  </a:cubicBezTo>
                  <a:cubicBezTo>
                    <a:pt x="11958" y="164198"/>
                    <a:pt x="10482" y="170839"/>
                    <a:pt x="9745" y="177481"/>
                  </a:cubicBezTo>
                  <a:cubicBezTo>
                    <a:pt x="9007" y="181909"/>
                    <a:pt x="8269" y="186337"/>
                    <a:pt x="8269" y="190764"/>
                  </a:cubicBezTo>
                  <a:cubicBezTo>
                    <a:pt x="7531" y="194454"/>
                    <a:pt x="7531" y="197406"/>
                    <a:pt x="6793" y="201096"/>
                  </a:cubicBezTo>
                  <a:cubicBezTo>
                    <a:pt x="6055" y="209213"/>
                    <a:pt x="6055" y="218069"/>
                    <a:pt x="6055" y="226925"/>
                  </a:cubicBezTo>
                  <a:cubicBezTo>
                    <a:pt x="6055" y="234304"/>
                    <a:pt x="7531" y="243160"/>
                    <a:pt x="9007" y="252754"/>
                  </a:cubicBezTo>
                  <a:cubicBezTo>
                    <a:pt x="10482" y="263085"/>
                    <a:pt x="12697" y="274893"/>
                    <a:pt x="14910" y="286700"/>
                  </a:cubicBezTo>
                  <a:cubicBezTo>
                    <a:pt x="17124" y="297032"/>
                    <a:pt x="19338" y="307363"/>
                    <a:pt x="22290" y="316957"/>
                  </a:cubicBezTo>
                  <a:cubicBezTo>
                    <a:pt x="22290" y="317695"/>
                    <a:pt x="23028" y="319171"/>
                    <a:pt x="23028" y="320646"/>
                  </a:cubicBezTo>
                  <a:cubicBezTo>
                    <a:pt x="24504" y="327288"/>
                    <a:pt x="26718" y="333192"/>
                    <a:pt x="28194" y="339096"/>
                  </a:cubicBezTo>
                  <a:cubicBezTo>
                    <a:pt x="23766" y="342785"/>
                    <a:pt x="20076" y="344999"/>
                    <a:pt x="15648" y="350903"/>
                  </a:cubicBezTo>
                  <a:cubicBezTo>
                    <a:pt x="9007" y="361235"/>
                    <a:pt x="3841" y="375994"/>
                    <a:pt x="6055" y="393705"/>
                  </a:cubicBezTo>
                  <a:cubicBezTo>
                    <a:pt x="11958" y="444625"/>
                    <a:pt x="43691" y="462336"/>
                    <a:pt x="54023" y="467502"/>
                  </a:cubicBezTo>
                  <a:cubicBezTo>
                    <a:pt x="57712" y="491117"/>
                    <a:pt x="70258" y="520635"/>
                    <a:pt x="90183" y="550154"/>
                  </a:cubicBezTo>
                  <a:cubicBezTo>
                    <a:pt x="111584" y="581887"/>
                    <a:pt x="141103" y="612881"/>
                    <a:pt x="177263" y="630592"/>
                  </a:cubicBezTo>
                  <a:cubicBezTo>
                    <a:pt x="178001" y="630592"/>
                    <a:pt x="178739" y="631330"/>
                    <a:pt x="178739" y="632068"/>
                  </a:cubicBezTo>
                  <a:cubicBezTo>
                    <a:pt x="192023" y="647566"/>
                    <a:pt x="209733" y="658635"/>
                    <a:pt x="231872" y="658635"/>
                  </a:cubicBezTo>
                  <a:cubicBezTo>
                    <a:pt x="253274" y="658635"/>
                    <a:pt x="271723" y="647566"/>
                    <a:pt x="285006" y="632068"/>
                  </a:cubicBezTo>
                  <a:cubicBezTo>
                    <a:pt x="285744" y="632068"/>
                    <a:pt x="286482" y="631330"/>
                    <a:pt x="286482" y="630592"/>
                  </a:cubicBezTo>
                  <a:cubicBezTo>
                    <a:pt x="322643" y="612881"/>
                    <a:pt x="351423" y="582625"/>
                    <a:pt x="372824" y="550154"/>
                  </a:cubicBezTo>
                  <a:cubicBezTo>
                    <a:pt x="392750" y="520635"/>
                    <a:pt x="404557" y="491117"/>
                    <a:pt x="408984" y="467502"/>
                  </a:cubicBezTo>
                  <a:cubicBezTo>
                    <a:pt x="419316" y="462336"/>
                    <a:pt x="451787" y="444625"/>
                    <a:pt x="458428" y="393705"/>
                  </a:cubicBezTo>
                  <a:cubicBezTo>
                    <a:pt x="460642" y="375994"/>
                    <a:pt x="455477" y="361235"/>
                    <a:pt x="448097" y="350903"/>
                  </a:cubicBezTo>
                  <a:cubicBezTo>
                    <a:pt x="443669" y="344999"/>
                    <a:pt x="439979" y="342785"/>
                    <a:pt x="435552" y="339096"/>
                  </a:cubicBezTo>
                  <a:cubicBezTo>
                    <a:pt x="437765" y="331716"/>
                    <a:pt x="440717" y="323598"/>
                    <a:pt x="442931" y="314005"/>
                  </a:cubicBezTo>
                  <a:cubicBezTo>
                    <a:pt x="442931" y="313267"/>
                    <a:pt x="442931" y="312529"/>
                    <a:pt x="443669" y="312529"/>
                  </a:cubicBezTo>
                  <a:cubicBezTo>
                    <a:pt x="443669" y="311791"/>
                    <a:pt x="444407" y="310315"/>
                    <a:pt x="444407" y="309577"/>
                  </a:cubicBezTo>
                  <a:cubicBezTo>
                    <a:pt x="446621" y="299983"/>
                    <a:pt x="448835" y="289652"/>
                    <a:pt x="450311" y="280058"/>
                  </a:cubicBezTo>
                  <a:cubicBezTo>
                    <a:pt x="452525" y="268989"/>
                    <a:pt x="454738" y="257919"/>
                    <a:pt x="455477" y="247588"/>
                  </a:cubicBezTo>
                  <a:cubicBezTo>
                    <a:pt x="456215" y="244636"/>
                    <a:pt x="456215" y="241684"/>
                    <a:pt x="456215" y="237994"/>
                  </a:cubicBezTo>
                  <a:cubicBezTo>
                    <a:pt x="456952" y="232090"/>
                    <a:pt x="456952" y="226925"/>
                    <a:pt x="457691" y="221021"/>
                  </a:cubicBezTo>
                  <a:cubicBezTo>
                    <a:pt x="457691" y="215117"/>
                    <a:pt x="458428" y="209951"/>
                    <a:pt x="458428" y="204786"/>
                  </a:cubicBezTo>
                  <a:cubicBezTo>
                    <a:pt x="458428" y="201096"/>
                    <a:pt x="458428" y="196668"/>
                    <a:pt x="457691" y="192240"/>
                  </a:cubicBezTo>
                  <a:cubicBezTo>
                    <a:pt x="457691" y="191502"/>
                    <a:pt x="457691" y="190764"/>
                    <a:pt x="457691" y="190764"/>
                  </a:cubicBezTo>
                  <a:cubicBezTo>
                    <a:pt x="457691" y="187074"/>
                    <a:pt x="456952" y="184123"/>
                    <a:pt x="456215" y="180433"/>
                  </a:cubicBezTo>
                  <a:cubicBezTo>
                    <a:pt x="456215" y="178219"/>
                    <a:pt x="455477" y="176005"/>
                    <a:pt x="455477" y="174529"/>
                  </a:cubicBezTo>
                  <a:cubicBezTo>
                    <a:pt x="455477" y="172315"/>
                    <a:pt x="454738" y="170101"/>
                    <a:pt x="454738" y="168625"/>
                  </a:cubicBezTo>
                  <a:cubicBezTo>
                    <a:pt x="454738" y="167149"/>
                    <a:pt x="454001" y="165673"/>
                    <a:pt x="454001" y="163460"/>
                  </a:cubicBezTo>
                  <a:cubicBezTo>
                    <a:pt x="453262" y="161246"/>
                    <a:pt x="452525" y="159032"/>
                    <a:pt x="452525" y="156080"/>
                  </a:cubicBezTo>
                  <a:cubicBezTo>
                    <a:pt x="451787" y="154604"/>
                    <a:pt x="451787" y="153128"/>
                    <a:pt x="451049" y="151652"/>
                  </a:cubicBezTo>
                  <a:cubicBezTo>
                    <a:pt x="450311" y="149438"/>
                    <a:pt x="449573" y="146486"/>
                    <a:pt x="448835" y="144272"/>
                  </a:cubicBezTo>
                  <a:cubicBezTo>
                    <a:pt x="448097" y="142796"/>
                    <a:pt x="448097" y="141321"/>
                    <a:pt x="447359" y="140583"/>
                  </a:cubicBezTo>
                  <a:cubicBezTo>
                    <a:pt x="446621" y="138369"/>
                    <a:pt x="445145" y="136155"/>
                    <a:pt x="444407" y="133203"/>
                  </a:cubicBezTo>
                  <a:cubicBezTo>
                    <a:pt x="442931" y="129513"/>
                    <a:pt x="440717" y="125823"/>
                    <a:pt x="439241" y="122133"/>
                  </a:cubicBezTo>
                  <a:cubicBezTo>
                    <a:pt x="438503" y="120657"/>
                    <a:pt x="437765" y="119182"/>
                    <a:pt x="437028" y="117706"/>
                  </a:cubicBezTo>
                  <a:cubicBezTo>
                    <a:pt x="435552" y="115492"/>
                    <a:pt x="434076" y="114016"/>
                    <a:pt x="433338" y="111802"/>
                  </a:cubicBezTo>
                  <a:cubicBezTo>
                    <a:pt x="432599" y="110326"/>
                    <a:pt x="431862" y="108850"/>
                    <a:pt x="430386" y="107374"/>
                  </a:cubicBezTo>
                  <a:cubicBezTo>
                    <a:pt x="428910" y="105898"/>
                    <a:pt x="428172" y="103684"/>
                    <a:pt x="426696" y="102208"/>
                  </a:cubicBezTo>
                  <a:cubicBezTo>
                    <a:pt x="425958" y="100732"/>
                    <a:pt x="424482" y="99256"/>
                    <a:pt x="423006" y="98518"/>
                  </a:cubicBezTo>
                  <a:cubicBezTo>
                    <a:pt x="421530" y="97043"/>
                    <a:pt x="420054" y="94829"/>
                    <a:pt x="418578" y="93353"/>
                  </a:cubicBezTo>
                  <a:cubicBezTo>
                    <a:pt x="417102" y="91877"/>
                    <a:pt x="415626" y="90401"/>
                    <a:pt x="414150" y="89663"/>
                  </a:cubicBezTo>
                  <a:cubicBezTo>
                    <a:pt x="411199" y="86711"/>
                    <a:pt x="407509" y="84497"/>
                    <a:pt x="404557" y="82283"/>
                  </a:cubicBezTo>
                  <a:cubicBezTo>
                    <a:pt x="390535" y="72690"/>
                    <a:pt x="373562" y="66048"/>
                    <a:pt x="353637" y="64572"/>
                  </a:cubicBezTo>
                  <a:cubicBezTo>
                    <a:pt x="349947" y="58668"/>
                    <a:pt x="343306" y="51289"/>
                    <a:pt x="335188" y="43909"/>
                  </a:cubicBezTo>
                  <a:cubicBezTo>
                    <a:pt x="332236" y="40957"/>
                    <a:pt x="328546" y="38005"/>
                    <a:pt x="324857" y="35053"/>
                  </a:cubicBezTo>
                  <a:cubicBezTo>
                    <a:pt x="324118" y="35053"/>
                    <a:pt x="324118" y="34315"/>
                    <a:pt x="323380" y="34315"/>
                  </a:cubicBezTo>
                  <a:cubicBezTo>
                    <a:pt x="322643" y="34315"/>
                    <a:pt x="322643" y="33577"/>
                    <a:pt x="321904" y="33577"/>
                  </a:cubicBezTo>
                  <a:cubicBezTo>
                    <a:pt x="318215" y="30626"/>
                    <a:pt x="313787" y="28412"/>
                    <a:pt x="309359" y="26198"/>
                  </a:cubicBezTo>
                  <a:cubicBezTo>
                    <a:pt x="295338" y="18818"/>
                    <a:pt x="277626" y="12176"/>
                    <a:pt x="255487" y="9225"/>
                  </a:cubicBezTo>
                  <a:cubicBezTo>
                    <a:pt x="254750" y="9225"/>
                    <a:pt x="253274" y="9225"/>
                    <a:pt x="252536" y="8487"/>
                  </a:cubicBezTo>
                  <a:cubicBezTo>
                    <a:pt x="251798" y="8487"/>
                    <a:pt x="251060" y="8487"/>
                    <a:pt x="249584" y="8487"/>
                  </a:cubicBezTo>
                  <a:cubicBezTo>
                    <a:pt x="240728" y="6273"/>
                    <a:pt x="234087" y="5535"/>
                    <a:pt x="226707" y="5535"/>
                  </a:cubicBezTo>
                  <a:close/>
                  <a:moveTo>
                    <a:pt x="336664" y="181171"/>
                  </a:moveTo>
                  <a:cubicBezTo>
                    <a:pt x="350685" y="203310"/>
                    <a:pt x="372086" y="244636"/>
                    <a:pt x="372086" y="288914"/>
                  </a:cubicBezTo>
                  <a:cubicBezTo>
                    <a:pt x="372086" y="312529"/>
                    <a:pt x="381680" y="351641"/>
                    <a:pt x="413413" y="356069"/>
                  </a:cubicBezTo>
                  <a:cubicBezTo>
                    <a:pt x="416364" y="358283"/>
                    <a:pt x="420054" y="361235"/>
                    <a:pt x="423006" y="366400"/>
                  </a:cubicBezTo>
                  <a:cubicBezTo>
                    <a:pt x="426696" y="372304"/>
                    <a:pt x="429648" y="379684"/>
                    <a:pt x="428172" y="390015"/>
                  </a:cubicBezTo>
                  <a:cubicBezTo>
                    <a:pt x="423006" y="435769"/>
                    <a:pt x="391274" y="444625"/>
                    <a:pt x="391274" y="444625"/>
                  </a:cubicBezTo>
                  <a:cubicBezTo>
                    <a:pt x="386108" y="446101"/>
                    <a:pt x="382418" y="451267"/>
                    <a:pt x="381680" y="456432"/>
                  </a:cubicBezTo>
                  <a:cubicBezTo>
                    <a:pt x="380204" y="471930"/>
                    <a:pt x="368396" y="503662"/>
                    <a:pt x="348472" y="533181"/>
                  </a:cubicBezTo>
                  <a:cubicBezTo>
                    <a:pt x="328546" y="562700"/>
                    <a:pt x="301979" y="590742"/>
                    <a:pt x="271723" y="604764"/>
                  </a:cubicBezTo>
                  <a:cubicBezTo>
                    <a:pt x="269509" y="605502"/>
                    <a:pt x="267295" y="607715"/>
                    <a:pt x="265819" y="609929"/>
                  </a:cubicBezTo>
                  <a:cubicBezTo>
                    <a:pt x="258440" y="620999"/>
                    <a:pt x="245156" y="629117"/>
                    <a:pt x="230397" y="629117"/>
                  </a:cubicBezTo>
                  <a:cubicBezTo>
                    <a:pt x="215638" y="629117"/>
                    <a:pt x="202354" y="621737"/>
                    <a:pt x="194974" y="609929"/>
                  </a:cubicBezTo>
                  <a:cubicBezTo>
                    <a:pt x="193499" y="607715"/>
                    <a:pt x="191284" y="606240"/>
                    <a:pt x="189070" y="604764"/>
                  </a:cubicBezTo>
                  <a:cubicBezTo>
                    <a:pt x="158814" y="590742"/>
                    <a:pt x="131509" y="562700"/>
                    <a:pt x="112322" y="533181"/>
                  </a:cubicBezTo>
                  <a:cubicBezTo>
                    <a:pt x="92397" y="503662"/>
                    <a:pt x="80589" y="471930"/>
                    <a:pt x="78375" y="456432"/>
                  </a:cubicBezTo>
                  <a:cubicBezTo>
                    <a:pt x="77638" y="451267"/>
                    <a:pt x="73948" y="446839"/>
                    <a:pt x="68782" y="444625"/>
                  </a:cubicBezTo>
                  <a:cubicBezTo>
                    <a:pt x="68782" y="444625"/>
                    <a:pt x="37049" y="435031"/>
                    <a:pt x="31884" y="389277"/>
                  </a:cubicBezTo>
                  <a:cubicBezTo>
                    <a:pt x="30408" y="378946"/>
                    <a:pt x="33360" y="371566"/>
                    <a:pt x="37049" y="365662"/>
                  </a:cubicBezTo>
                  <a:cubicBezTo>
                    <a:pt x="38526" y="363449"/>
                    <a:pt x="40739" y="361235"/>
                    <a:pt x="42215" y="359759"/>
                  </a:cubicBezTo>
                  <a:cubicBezTo>
                    <a:pt x="43691" y="359759"/>
                    <a:pt x="44429" y="360497"/>
                    <a:pt x="45905" y="360497"/>
                  </a:cubicBezTo>
                  <a:cubicBezTo>
                    <a:pt x="73948" y="360497"/>
                    <a:pt x="83541" y="314005"/>
                    <a:pt x="88707" y="289652"/>
                  </a:cubicBezTo>
                  <a:cubicBezTo>
                    <a:pt x="97563" y="245374"/>
                    <a:pt x="146268" y="232828"/>
                    <a:pt x="216375" y="232828"/>
                  </a:cubicBezTo>
                  <a:cubicBezTo>
                    <a:pt x="282055" y="232090"/>
                    <a:pt x="318953" y="201834"/>
                    <a:pt x="336664" y="181171"/>
                  </a:cubicBezTo>
                  <a:close/>
                  <a:moveTo>
                    <a:pt x="152172" y="359759"/>
                  </a:moveTo>
                  <a:cubicBezTo>
                    <a:pt x="140365" y="359759"/>
                    <a:pt x="130771" y="369352"/>
                    <a:pt x="130771" y="381160"/>
                  </a:cubicBezTo>
                  <a:cubicBezTo>
                    <a:pt x="130771" y="392967"/>
                    <a:pt x="140365" y="402561"/>
                    <a:pt x="152172" y="402561"/>
                  </a:cubicBezTo>
                  <a:cubicBezTo>
                    <a:pt x="163980" y="402561"/>
                    <a:pt x="173573" y="392967"/>
                    <a:pt x="173573" y="381160"/>
                  </a:cubicBezTo>
                  <a:cubicBezTo>
                    <a:pt x="173573" y="369352"/>
                    <a:pt x="163980" y="359759"/>
                    <a:pt x="152172" y="359759"/>
                  </a:cubicBezTo>
                  <a:close/>
                  <a:moveTo>
                    <a:pt x="308621" y="359759"/>
                  </a:moveTo>
                  <a:cubicBezTo>
                    <a:pt x="296814" y="359759"/>
                    <a:pt x="287220" y="369352"/>
                    <a:pt x="287220" y="381160"/>
                  </a:cubicBezTo>
                  <a:cubicBezTo>
                    <a:pt x="287220" y="392967"/>
                    <a:pt x="296814" y="402561"/>
                    <a:pt x="308621" y="402561"/>
                  </a:cubicBezTo>
                  <a:cubicBezTo>
                    <a:pt x="320428" y="402561"/>
                    <a:pt x="330022" y="392967"/>
                    <a:pt x="330022" y="381160"/>
                  </a:cubicBezTo>
                  <a:cubicBezTo>
                    <a:pt x="330022" y="369352"/>
                    <a:pt x="319691" y="359759"/>
                    <a:pt x="308621" y="359759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44" name="Freeform: Shape 18">
              <a:extLst>
                <a:ext uri="{FF2B5EF4-FFF2-40B4-BE49-F238E27FC236}">
                  <a16:creationId xmlns:a16="http://schemas.microsoft.com/office/drawing/2014/main" id="{09DFC3CA-AB8F-4EA7-B2F2-F38F1B34C2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5113" y="2945260"/>
              <a:ext cx="306037" cy="444179"/>
            </a:xfrm>
            <a:custGeom>
              <a:avLst/>
              <a:gdLst/>
              <a:ahLst/>
              <a:cxnLst/>
              <a:rect l="0" t="0" r="r" b="b"/>
              <a:pathLst>
                <a:path w="457539" h="664170">
                  <a:moveTo>
                    <a:pt x="226707" y="5535"/>
                  </a:moveTo>
                  <a:cubicBezTo>
                    <a:pt x="217851" y="5535"/>
                    <a:pt x="208996" y="5535"/>
                    <a:pt x="200878" y="6273"/>
                  </a:cubicBezTo>
                  <a:cubicBezTo>
                    <a:pt x="200140" y="6273"/>
                    <a:pt x="198664" y="6273"/>
                    <a:pt x="197926" y="7011"/>
                  </a:cubicBezTo>
                  <a:cubicBezTo>
                    <a:pt x="190546" y="7749"/>
                    <a:pt x="183167" y="8487"/>
                    <a:pt x="176525" y="9962"/>
                  </a:cubicBezTo>
                  <a:cubicBezTo>
                    <a:pt x="169145" y="11438"/>
                    <a:pt x="161766" y="12914"/>
                    <a:pt x="154386" y="14390"/>
                  </a:cubicBezTo>
                  <a:lnTo>
                    <a:pt x="153648" y="15128"/>
                  </a:lnTo>
                  <a:cubicBezTo>
                    <a:pt x="138889" y="18818"/>
                    <a:pt x="124867" y="23984"/>
                    <a:pt x="112322" y="29888"/>
                  </a:cubicBezTo>
                  <a:cubicBezTo>
                    <a:pt x="99038" y="35791"/>
                    <a:pt x="87969" y="43909"/>
                    <a:pt x="76899" y="52765"/>
                  </a:cubicBezTo>
                  <a:cubicBezTo>
                    <a:pt x="71734" y="57192"/>
                    <a:pt x="66568" y="61620"/>
                    <a:pt x="62140" y="66786"/>
                  </a:cubicBezTo>
                  <a:cubicBezTo>
                    <a:pt x="42953" y="85973"/>
                    <a:pt x="28932" y="109588"/>
                    <a:pt x="19338" y="136893"/>
                  </a:cubicBezTo>
                  <a:cubicBezTo>
                    <a:pt x="17124" y="143534"/>
                    <a:pt x="14910" y="150176"/>
                    <a:pt x="13434" y="157556"/>
                  </a:cubicBezTo>
                  <a:cubicBezTo>
                    <a:pt x="11958" y="164198"/>
                    <a:pt x="10482" y="170839"/>
                    <a:pt x="9745" y="177481"/>
                  </a:cubicBezTo>
                  <a:cubicBezTo>
                    <a:pt x="9007" y="181909"/>
                    <a:pt x="8269" y="186337"/>
                    <a:pt x="8269" y="190764"/>
                  </a:cubicBezTo>
                  <a:cubicBezTo>
                    <a:pt x="7531" y="194454"/>
                    <a:pt x="7531" y="197406"/>
                    <a:pt x="6793" y="201096"/>
                  </a:cubicBezTo>
                  <a:cubicBezTo>
                    <a:pt x="6055" y="209213"/>
                    <a:pt x="6055" y="218069"/>
                    <a:pt x="6055" y="226925"/>
                  </a:cubicBezTo>
                  <a:cubicBezTo>
                    <a:pt x="6055" y="234304"/>
                    <a:pt x="7531" y="243160"/>
                    <a:pt x="9007" y="252754"/>
                  </a:cubicBezTo>
                  <a:cubicBezTo>
                    <a:pt x="10482" y="263085"/>
                    <a:pt x="12697" y="274893"/>
                    <a:pt x="14910" y="286700"/>
                  </a:cubicBezTo>
                  <a:cubicBezTo>
                    <a:pt x="17124" y="297032"/>
                    <a:pt x="19338" y="307363"/>
                    <a:pt x="22290" y="316957"/>
                  </a:cubicBezTo>
                  <a:cubicBezTo>
                    <a:pt x="22290" y="317695"/>
                    <a:pt x="23028" y="319171"/>
                    <a:pt x="23028" y="320646"/>
                  </a:cubicBezTo>
                  <a:cubicBezTo>
                    <a:pt x="24504" y="327288"/>
                    <a:pt x="26718" y="333192"/>
                    <a:pt x="28194" y="339096"/>
                  </a:cubicBezTo>
                  <a:cubicBezTo>
                    <a:pt x="23766" y="342785"/>
                    <a:pt x="20076" y="344999"/>
                    <a:pt x="15648" y="350903"/>
                  </a:cubicBezTo>
                  <a:cubicBezTo>
                    <a:pt x="9007" y="361235"/>
                    <a:pt x="3841" y="375994"/>
                    <a:pt x="6055" y="393705"/>
                  </a:cubicBezTo>
                  <a:cubicBezTo>
                    <a:pt x="11958" y="444625"/>
                    <a:pt x="43691" y="462336"/>
                    <a:pt x="54023" y="467502"/>
                  </a:cubicBezTo>
                  <a:cubicBezTo>
                    <a:pt x="57712" y="491117"/>
                    <a:pt x="70258" y="520635"/>
                    <a:pt x="90183" y="550154"/>
                  </a:cubicBezTo>
                  <a:cubicBezTo>
                    <a:pt x="111584" y="581887"/>
                    <a:pt x="141103" y="612881"/>
                    <a:pt x="177263" y="630592"/>
                  </a:cubicBezTo>
                  <a:cubicBezTo>
                    <a:pt x="178001" y="630592"/>
                    <a:pt x="178739" y="631330"/>
                    <a:pt x="178739" y="632068"/>
                  </a:cubicBezTo>
                  <a:cubicBezTo>
                    <a:pt x="192023" y="647566"/>
                    <a:pt x="209733" y="658635"/>
                    <a:pt x="231872" y="658635"/>
                  </a:cubicBezTo>
                  <a:cubicBezTo>
                    <a:pt x="253274" y="658635"/>
                    <a:pt x="271723" y="647566"/>
                    <a:pt x="285006" y="632068"/>
                  </a:cubicBezTo>
                  <a:cubicBezTo>
                    <a:pt x="285744" y="632068"/>
                    <a:pt x="286482" y="631330"/>
                    <a:pt x="286482" y="630592"/>
                  </a:cubicBezTo>
                  <a:cubicBezTo>
                    <a:pt x="322643" y="612881"/>
                    <a:pt x="351423" y="582625"/>
                    <a:pt x="372824" y="550154"/>
                  </a:cubicBezTo>
                  <a:cubicBezTo>
                    <a:pt x="392750" y="520635"/>
                    <a:pt x="404557" y="491117"/>
                    <a:pt x="408984" y="467502"/>
                  </a:cubicBezTo>
                  <a:cubicBezTo>
                    <a:pt x="419316" y="462336"/>
                    <a:pt x="451787" y="444625"/>
                    <a:pt x="458428" y="393705"/>
                  </a:cubicBezTo>
                  <a:cubicBezTo>
                    <a:pt x="460642" y="375994"/>
                    <a:pt x="455477" y="361235"/>
                    <a:pt x="448097" y="350903"/>
                  </a:cubicBezTo>
                  <a:cubicBezTo>
                    <a:pt x="443669" y="344999"/>
                    <a:pt x="439979" y="342785"/>
                    <a:pt x="435552" y="339096"/>
                  </a:cubicBezTo>
                  <a:cubicBezTo>
                    <a:pt x="437765" y="331716"/>
                    <a:pt x="440717" y="323598"/>
                    <a:pt x="442931" y="314005"/>
                  </a:cubicBezTo>
                  <a:cubicBezTo>
                    <a:pt x="442931" y="313267"/>
                    <a:pt x="442931" y="312529"/>
                    <a:pt x="443669" y="312529"/>
                  </a:cubicBezTo>
                  <a:cubicBezTo>
                    <a:pt x="443669" y="311791"/>
                    <a:pt x="444407" y="310315"/>
                    <a:pt x="444407" y="309577"/>
                  </a:cubicBezTo>
                  <a:cubicBezTo>
                    <a:pt x="446621" y="299983"/>
                    <a:pt x="448835" y="289652"/>
                    <a:pt x="450311" y="280058"/>
                  </a:cubicBezTo>
                  <a:cubicBezTo>
                    <a:pt x="452525" y="268989"/>
                    <a:pt x="454738" y="257919"/>
                    <a:pt x="455477" y="247588"/>
                  </a:cubicBezTo>
                  <a:cubicBezTo>
                    <a:pt x="456215" y="244636"/>
                    <a:pt x="456215" y="241684"/>
                    <a:pt x="456215" y="237994"/>
                  </a:cubicBezTo>
                  <a:cubicBezTo>
                    <a:pt x="456952" y="232090"/>
                    <a:pt x="456952" y="226925"/>
                    <a:pt x="457691" y="221021"/>
                  </a:cubicBezTo>
                  <a:cubicBezTo>
                    <a:pt x="457691" y="215117"/>
                    <a:pt x="458428" y="209951"/>
                    <a:pt x="458428" y="204786"/>
                  </a:cubicBezTo>
                  <a:cubicBezTo>
                    <a:pt x="458428" y="201096"/>
                    <a:pt x="458428" y="196668"/>
                    <a:pt x="457691" y="192240"/>
                  </a:cubicBezTo>
                  <a:cubicBezTo>
                    <a:pt x="457691" y="191502"/>
                    <a:pt x="457691" y="190764"/>
                    <a:pt x="457691" y="190764"/>
                  </a:cubicBezTo>
                  <a:cubicBezTo>
                    <a:pt x="457691" y="187074"/>
                    <a:pt x="456952" y="184123"/>
                    <a:pt x="456215" y="180433"/>
                  </a:cubicBezTo>
                  <a:cubicBezTo>
                    <a:pt x="456215" y="178219"/>
                    <a:pt x="455477" y="176005"/>
                    <a:pt x="455477" y="174529"/>
                  </a:cubicBezTo>
                  <a:cubicBezTo>
                    <a:pt x="455477" y="172315"/>
                    <a:pt x="454738" y="170101"/>
                    <a:pt x="454738" y="168625"/>
                  </a:cubicBezTo>
                  <a:cubicBezTo>
                    <a:pt x="454738" y="167149"/>
                    <a:pt x="454001" y="165673"/>
                    <a:pt x="454001" y="163460"/>
                  </a:cubicBezTo>
                  <a:cubicBezTo>
                    <a:pt x="453262" y="161246"/>
                    <a:pt x="452525" y="159032"/>
                    <a:pt x="452525" y="156080"/>
                  </a:cubicBezTo>
                  <a:cubicBezTo>
                    <a:pt x="451787" y="154604"/>
                    <a:pt x="451787" y="153128"/>
                    <a:pt x="451049" y="151652"/>
                  </a:cubicBezTo>
                  <a:cubicBezTo>
                    <a:pt x="450311" y="149438"/>
                    <a:pt x="449573" y="146486"/>
                    <a:pt x="448835" y="144272"/>
                  </a:cubicBezTo>
                  <a:cubicBezTo>
                    <a:pt x="448097" y="142796"/>
                    <a:pt x="448097" y="141321"/>
                    <a:pt x="447359" y="140583"/>
                  </a:cubicBezTo>
                  <a:cubicBezTo>
                    <a:pt x="446621" y="138369"/>
                    <a:pt x="445145" y="136155"/>
                    <a:pt x="444407" y="133203"/>
                  </a:cubicBezTo>
                  <a:cubicBezTo>
                    <a:pt x="442931" y="129513"/>
                    <a:pt x="440717" y="125823"/>
                    <a:pt x="439241" y="122133"/>
                  </a:cubicBezTo>
                  <a:cubicBezTo>
                    <a:pt x="438503" y="120657"/>
                    <a:pt x="437765" y="119182"/>
                    <a:pt x="437028" y="117706"/>
                  </a:cubicBezTo>
                  <a:cubicBezTo>
                    <a:pt x="435552" y="115492"/>
                    <a:pt x="434076" y="114016"/>
                    <a:pt x="433338" y="111802"/>
                  </a:cubicBezTo>
                  <a:cubicBezTo>
                    <a:pt x="432599" y="110326"/>
                    <a:pt x="431862" y="108850"/>
                    <a:pt x="430386" y="107374"/>
                  </a:cubicBezTo>
                  <a:cubicBezTo>
                    <a:pt x="428910" y="105898"/>
                    <a:pt x="428172" y="103684"/>
                    <a:pt x="426696" y="102208"/>
                  </a:cubicBezTo>
                  <a:cubicBezTo>
                    <a:pt x="425958" y="100732"/>
                    <a:pt x="424482" y="99256"/>
                    <a:pt x="423006" y="98518"/>
                  </a:cubicBezTo>
                  <a:cubicBezTo>
                    <a:pt x="421530" y="97043"/>
                    <a:pt x="420054" y="94829"/>
                    <a:pt x="418578" y="93353"/>
                  </a:cubicBezTo>
                  <a:cubicBezTo>
                    <a:pt x="417102" y="91877"/>
                    <a:pt x="415626" y="90401"/>
                    <a:pt x="414150" y="89663"/>
                  </a:cubicBezTo>
                  <a:cubicBezTo>
                    <a:pt x="411199" y="86711"/>
                    <a:pt x="407509" y="84497"/>
                    <a:pt x="404557" y="82283"/>
                  </a:cubicBezTo>
                  <a:cubicBezTo>
                    <a:pt x="390535" y="72690"/>
                    <a:pt x="373562" y="66048"/>
                    <a:pt x="353637" y="64572"/>
                  </a:cubicBezTo>
                  <a:cubicBezTo>
                    <a:pt x="349947" y="58668"/>
                    <a:pt x="343306" y="51289"/>
                    <a:pt x="335188" y="43909"/>
                  </a:cubicBezTo>
                  <a:cubicBezTo>
                    <a:pt x="332236" y="40957"/>
                    <a:pt x="328546" y="38005"/>
                    <a:pt x="324857" y="35053"/>
                  </a:cubicBezTo>
                  <a:cubicBezTo>
                    <a:pt x="324118" y="35053"/>
                    <a:pt x="324118" y="34315"/>
                    <a:pt x="323380" y="34315"/>
                  </a:cubicBezTo>
                  <a:cubicBezTo>
                    <a:pt x="322643" y="34315"/>
                    <a:pt x="322643" y="33577"/>
                    <a:pt x="321904" y="33577"/>
                  </a:cubicBezTo>
                  <a:cubicBezTo>
                    <a:pt x="318215" y="30626"/>
                    <a:pt x="313787" y="28412"/>
                    <a:pt x="309359" y="26198"/>
                  </a:cubicBezTo>
                  <a:cubicBezTo>
                    <a:pt x="295338" y="18818"/>
                    <a:pt x="277626" y="12176"/>
                    <a:pt x="255487" y="9225"/>
                  </a:cubicBezTo>
                  <a:cubicBezTo>
                    <a:pt x="254750" y="9225"/>
                    <a:pt x="253274" y="9225"/>
                    <a:pt x="252536" y="8487"/>
                  </a:cubicBezTo>
                  <a:cubicBezTo>
                    <a:pt x="251798" y="8487"/>
                    <a:pt x="251060" y="8487"/>
                    <a:pt x="249584" y="8487"/>
                  </a:cubicBezTo>
                  <a:cubicBezTo>
                    <a:pt x="240728" y="6273"/>
                    <a:pt x="234087" y="5535"/>
                    <a:pt x="226707" y="5535"/>
                  </a:cubicBezTo>
                  <a:close/>
                  <a:moveTo>
                    <a:pt x="336664" y="181171"/>
                  </a:moveTo>
                  <a:cubicBezTo>
                    <a:pt x="350685" y="203310"/>
                    <a:pt x="372086" y="244636"/>
                    <a:pt x="372086" y="288914"/>
                  </a:cubicBezTo>
                  <a:cubicBezTo>
                    <a:pt x="372086" y="312529"/>
                    <a:pt x="381680" y="351641"/>
                    <a:pt x="413413" y="356069"/>
                  </a:cubicBezTo>
                  <a:cubicBezTo>
                    <a:pt x="416364" y="358283"/>
                    <a:pt x="420054" y="361235"/>
                    <a:pt x="423006" y="366400"/>
                  </a:cubicBezTo>
                  <a:cubicBezTo>
                    <a:pt x="426696" y="372304"/>
                    <a:pt x="429648" y="379684"/>
                    <a:pt x="428172" y="390015"/>
                  </a:cubicBezTo>
                  <a:cubicBezTo>
                    <a:pt x="423006" y="435769"/>
                    <a:pt x="391274" y="444625"/>
                    <a:pt x="391274" y="444625"/>
                  </a:cubicBezTo>
                  <a:cubicBezTo>
                    <a:pt x="386108" y="446101"/>
                    <a:pt x="382418" y="451267"/>
                    <a:pt x="381680" y="456432"/>
                  </a:cubicBezTo>
                  <a:cubicBezTo>
                    <a:pt x="380204" y="471930"/>
                    <a:pt x="368396" y="503662"/>
                    <a:pt x="348472" y="533181"/>
                  </a:cubicBezTo>
                  <a:cubicBezTo>
                    <a:pt x="328546" y="562700"/>
                    <a:pt x="301979" y="590742"/>
                    <a:pt x="271723" y="604764"/>
                  </a:cubicBezTo>
                  <a:cubicBezTo>
                    <a:pt x="269509" y="605502"/>
                    <a:pt x="267295" y="607715"/>
                    <a:pt x="265819" y="609929"/>
                  </a:cubicBezTo>
                  <a:cubicBezTo>
                    <a:pt x="258440" y="620999"/>
                    <a:pt x="245156" y="629117"/>
                    <a:pt x="230397" y="629117"/>
                  </a:cubicBezTo>
                  <a:cubicBezTo>
                    <a:pt x="215638" y="629117"/>
                    <a:pt x="202354" y="621737"/>
                    <a:pt x="194974" y="609929"/>
                  </a:cubicBezTo>
                  <a:cubicBezTo>
                    <a:pt x="193499" y="607715"/>
                    <a:pt x="191284" y="606240"/>
                    <a:pt x="189070" y="604764"/>
                  </a:cubicBezTo>
                  <a:cubicBezTo>
                    <a:pt x="158814" y="590742"/>
                    <a:pt x="131509" y="562700"/>
                    <a:pt x="112322" y="533181"/>
                  </a:cubicBezTo>
                  <a:cubicBezTo>
                    <a:pt x="92397" y="503662"/>
                    <a:pt x="80589" y="471930"/>
                    <a:pt x="78375" y="456432"/>
                  </a:cubicBezTo>
                  <a:cubicBezTo>
                    <a:pt x="77638" y="451267"/>
                    <a:pt x="73948" y="446839"/>
                    <a:pt x="68782" y="444625"/>
                  </a:cubicBezTo>
                  <a:cubicBezTo>
                    <a:pt x="68782" y="444625"/>
                    <a:pt x="37049" y="435031"/>
                    <a:pt x="31884" y="389277"/>
                  </a:cubicBezTo>
                  <a:cubicBezTo>
                    <a:pt x="30408" y="378946"/>
                    <a:pt x="33360" y="371566"/>
                    <a:pt x="37049" y="365662"/>
                  </a:cubicBezTo>
                  <a:cubicBezTo>
                    <a:pt x="38526" y="363449"/>
                    <a:pt x="40739" y="361235"/>
                    <a:pt x="42215" y="359759"/>
                  </a:cubicBezTo>
                  <a:cubicBezTo>
                    <a:pt x="43691" y="359759"/>
                    <a:pt x="44429" y="360497"/>
                    <a:pt x="45905" y="360497"/>
                  </a:cubicBezTo>
                  <a:cubicBezTo>
                    <a:pt x="73948" y="360497"/>
                    <a:pt x="83541" y="314005"/>
                    <a:pt x="88707" y="289652"/>
                  </a:cubicBezTo>
                  <a:cubicBezTo>
                    <a:pt x="97563" y="245374"/>
                    <a:pt x="146268" y="232828"/>
                    <a:pt x="216375" y="232828"/>
                  </a:cubicBezTo>
                  <a:cubicBezTo>
                    <a:pt x="282055" y="232090"/>
                    <a:pt x="318953" y="201834"/>
                    <a:pt x="336664" y="181171"/>
                  </a:cubicBezTo>
                  <a:close/>
                  <a:moveTo>
                    <a:pt x="152172" y="359759"/>
                  </a:moveTo>
                  <a:cubicBezTo>
                    <a:pt x="140365" y="359759"/>
                    <a:pt x="130771" y="369352"/>
                    <a:pt x="130771" y="381160"/>
                  </a:cubicBezTo>
                  <a:cubicBezTo>
                    <a:pt x="130771" y="392967"/>
                    <a:pt x="140365" y="402561"/>
                    <a:pt x="152172" y="402561"/>
                  </a:cubicBezTo>
                  <a:cubicBezTo>
                    <a:pt x="163980" y="402561"/>
                    <a:pt x="173573" y="392967"/>
                    <a:pt x="173573" y="381160"/>
                  </a:cubicBezTo>
                  <a:cubicBezTo>
                    <a:pt x="173573" y="369352"/>
                    <a:pt x="163980" y="359759"/>
                    <a:pt x="152172" y="359759"/>
                  </a:cubicBezTo>
                  <a:close/>
                  <a:moveTo>
                    <a:pt x="308621" y="359759"/>
                  </a:moveTo>
                  <a:cubicBezTo>
                    <a:pt x="296814" y="359759"/>
                    <a:pt x="287220" y="369352"/>
                    <a:pt x="287220" y="381160"/>
                  </a:cubicBezTo>
                  <a:cubicBezTo>
                    <a:pt x="287220" y="392967"/>
                    <a:pt x="296814" y="402561"/>
                    <a:pt x="308621" y="402561"/>
                  </a:cubicBezTo>
                  <a:cubicBezTo>
                    <a:pt x="320428" y="402561"/>
                    <a:pt x="330022" y="392967"/>
                    <a:pt x="330022" y="381160"/>
                  </a:cubicBezTo>
                  <a:cubicBezTo>
                    <a:pt x="330022" y="369352"/>
                    <a:pt x="319691" y="359759"/>
                    <a:pt x="308621" y="359759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46" name="Freeform: Shape 18">
              <a:extLst>
                <a:ext uri="{FF2B5EF4-FFF2-40B4-BE49-F238E27FC236}">
                  <a16:creationId xmlns:a16="http://schemas.microsoft.com/office/drawing/2014/main" id="{8761928A-4021-49AA-8EB3-3D5947A35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3853" y="2953689"/>
              <a:ext cx="306037" cy="444179"/>
            </a:xfrm>
            <a:custGeom>
              <a:avLst/>
              <a:gdLst/>
              <a:ahLst/>
              <a:cxnLst/>
              <a:rect l="0" t="0" r="r" b="b"/>
              <a:pathLst>
                <a:path w="457539" h="664170">
                  <a:moveTo>
                    <a:pt x="226707" y="5535"/>
                  </a:moveTo>
                  <a:cubicBezTo>
                    <a:pt x="217851" y="5535"/>
                    <a:pt x="208996" y="5535"/>
                    <a:pt x="200878" y="6273"/>
                  </a:cubicBezTo>
                  <a:cubicBezTo>
                    <a:pt x="200140" y="6273"/>
                    <a:pt x="198664" y="6273"/>
                    <a:pt x="197926" y="7011"/>
                  </a:cubicBezTo>
                  <a:cubicBezTo>
                    <a:pt x="190546" y="7749"/>
                    <a:pt x="183167" y="8487"/>
                    <a:pt x="176525" y="9962"/>
                  </a:cubicBezTo>
                  <a:cubicBezTo>
                    <a:pt x="169145" y="11438"/>
                    <a:pt x="161766" y="12914"/>
                    <a:pt x="154386" y="14390"/>
                  </a:cubicBezTo>
                  <a:lnTo>
                    <a:pt x="153648" y="15128"/>
                  </a:lnTo>
                  <a:cubicBezTo>
                    <a:pt x="138889" y="18818"/>
                    <a:pt x="124867" y="23984"/>
                    <a:pt x="112322" y="29888"/>
                  </a:cubicBezTo>
                  <a:cubicBezTo>
                    <a:pt x="99038" y="35791"/>
                    <a:pt x="87969" y="43909"/>
                    <a:pt x="76899" y="52765"/>
                  </a:cubicBezTo>
                  <a:cubicBezTo>
                    <a:pt x="71734" y="57192"/>
                    <a:pt x="66568" y="61620"/>
                    <a:pt x="62140" y="66786"/>
                  </a:cubicBezTo>
                  <a:cubicBezTo>
                    <a:pt x="42953" y="85973"/>
                    <a:pt x="28932" y="109588"/>
                    <a:pt x="19338" y="136893"/>
                  </a:cubicBezTo>
                  <a:cubicBezTo>
                    <a:pt x="17124" y="143534"/>
                    <a:pt x="14910" y="150176"/>
                    <a:pt x="13434" y="157556"/>
                  </a:cubicBezTo>
                  <a:cubicBezTo>
                    <a:pt x="11958" y="164198"/>
                    <a:pt x="10482" y="170839"/>
                    <a:pt x="9745" y="177481"/>
                  </a:cubicBezTo>
                  <a:cubicBezTo>
                    <a:pt x="9007" y="181909"/>
                    <a:pt x="8269" y="186337"/>
                    <a:pt x="8269" y="190764"/>
                  </a:cubicBezTo>
                  <a:cubicBezTo>
                    <a:pt x="7531" y="194454"/>
                    <a:pt x="7531" y="197406"/>
                    <a:pt x="6793" y="201096"/>
                  </a:cubicBezTo>
                  <a:cubicBezTo>
                    <a:pt x="6055" y="209213"/>
                    <a:pt x="6055" y="218069"/>
                    <a:pt x="6055" y="226925"/>
                  </a:cubicBezTo>
                  <a:cubicBezTo>
                    <a:pt x="6055" y="234304"/>
                    <a:pt x="7531" y="243160"/>
                    <a:pt x="9007" y="252754"/>
                  </a:cubicBezTo>
                  <a:cubicBezTo>
                    <a:pt x="10482" y="263085"/>
                    <a:pt x="12697" y="274893"/>
                    <a:pt x="14910" y="286700"/>
                  </a:cubicBezTo>
                  <a:cubicBezTo>
                    <a:pt x="17124" y="297032"/>
                    <a:pt x="19338" y="307363"/>
                    <a:pt x="22290" y="316957"/>
                  </a:cubicBezTo>
                  <a:cubicBezTo>
                    <a:pt x="22290" y="317695"/>
                    <a:pt x="23028" y="319171"/>
                    <a:pt x="23028" y="320646"/>
                  </a:cubicBezTo>
                  <a:cubicBezTo>
                    <a:pt x="24504" y="327288"/>
                    <a:pt x="26718" y="333192"/>
                    <a:pt x="28194" y="339096"/>
                  </a:cubicBezTo>
                  <a:cubicBezTo>
                    <a:pt x="23766" y="342785"/>
                    <a:pt x="20076" y="344999"/>
                    <a:pt x="15648" y="350903"/>
                  </a:cubicBezTo>
                  <a:cubicBezTo>
                    <a:pt x="9007" y="361235"/>
                    <a:pt x="3841" y="375994"/>
                    <a:pt x="6055" y="393705"/>
                  </a:cubicBezTo>
                  <a:cubicBezTo>
                    <a:pt x="11958" y="444625"/>
                    <a:pt x="43691" y="462336"/>
                    <a:pt x="54023" y="467502"/>
                  </a:cubicBezTo>
                  <a:cubicBezTo>
                    <a:pt x="57712" y="491117"/>
                    <a:pt x="70258" y="520635"/>
                    <a:pt x="90183" y="550154"/>
                  </a:cubicBezTo>
                  <a:cubicBezTo>
                    <a:pt x="111584" y="581887"/>
                    <a:pt x="141103" y="612881"/>
                    <a:pt x="177263" y="630592"/>
                  </a:cubicBezTo>
                  <a:cubicBezTo>
                    <a:pt x="178001" y="630592"/>
                    <a:pt x="178739" y="631330"/>
                    <a:pt x="178739" y="632068"/>
                  </a:cubicBezTo>
                  <a:cubicBezTo>
                    <a:pt x="192023" y="647566"/>
                    <a:pt x="209733" y="658635"/>
                    <a:pt x="231872" y="658635"/>
                  </a:cubicBezTo>
                  <a:cubicBezTo>
                    <a:pt x="253274" y="658635"/>
                    <a:pt x="271723" y="647566"/>
                    <a:pt x="285006" y="632068"/>
                  </a:cubicBezTo>
                  <a:cubicBezTo>
                    <a:pt x="285744" y="632068"/>
                    <a:pt x="286482" y="631330"/>
                    <a:pt x="286482" y="630592"/>
                  </a:cubicBezTo>
                  <a:cubicBezTo>
                    <a:pt x="322643" y="612881"/>
                    <a:pt x="351423" y="582625"/>
                    <a:pt x="372824" y="550154"/>
                  </a:cubicBezTo>
                  <a:cubicBezTo>
                    <a:pt x="392750" y="520635"/>
                    <a:pt x="404557" y="491117"/>
                    <a:pt x="408984" y="467502"/>
                  </a:cubicBezTo>
                  <a:cubicBezTo>
                    <a:pt x="419316" y="462336"/>
                    <a:pt x="451787" y="444625"/>
                    <a:pt x="458428" y="393705"/>
                  </a:cubicBezTo>
                  <a:cubicBezTo>
                    <a:pt x="460642" y="375994"/>
                    <a:pt x="455477" y="361235"/>
                    <a:pt x="448097" y="350903"/>
                  </a:cubicBezTo>
                  <a:cubicBezTo>
                    <a:pt x="443669" y="344999"/>
                    <a:pt x="439979" y="342785"/>
                    <a:pt x="435552" y="339096"/>
                  </a:cubicBezTo>
                  <a:cubicBezTo>
                    <a:pt x="437765" y="331716"/>
                    <a:pt x="440717" y="323598"/>
                    <a:pt x="442931" y="314005"/>
                  </a:cubicBezTo>
                  <a:cubicBezTo>
                    <a:pt x="442931" y="313267"/>
                    <a:pt x="442931" y="312529"/>
                    <a:pt x="443669" y="312529"/>
                  </a:cubicBezTo>
                  <a:cubicBezTo>
                    <a:pt x="443669" y="311791"/>
                    <a:pt x="444407" y="310315"/>
                    <a:pt x="444407" y="309577"/>
                  </a:cubicBezTo>
                  <a:cubicBezTo>
                    <a:pt x="446621" y="299983"/>
                    <a:pt x="448835" y="289652"/>
                    <a:pt x="450311" y="280058"/>
                  </a:cubicBezTo>
                  <a:cubicBezTo>
                    <a:pt x="452525" y="268989"/>
                    <a:pt x="454738" y="257919"/>
                    <a:pt x="455477" y="247588"/>
                  </a:cubicBezTo>
                  <a:cubicBezTo>
                    <a:pt x="456215" y="244636"/>
                    <a:pt x="456215" y="241684"/>
                    <a:pt x="456215" y="237994"/>
                  </a:cubicBezTo>
                  <a:cubicBezTo>
                    <a:pt x="456952" y="232090"/>
                    <a:pt x="456952" y="226925"/>
                    <a:pt x="457691" y="221021"/>
                  </a:cubicBezTo>
                  <a:cubicBezTo>
                    <a:pt x="457691" y="215117"/>
                    <a:pt x="458428" y="209951"/>
                    <a:pt x="458428" y="204786"/>
                  </a:cubicBezTo>
                  <a:cubicBezTo>
                    <a:pt x="458428" y="201096"/>
                    <a:pt x="458428" y="196668"/>
                    <a:pt x="457691" y="192240"/>
                  </a:cubicBezTo>
                  <a:cubicBezTo>
                    <a:pt x="457691" y="191502"/>
                    <a:pt x="457691" y="190764"/>
                    <a:pt x="457691" y="190764"/>
                  </a:cubicBezTo>
                  <a:cubicBezTo>
                    <a:pt x="457691" y="187074"/>
                    <a:pt x="456952" y="184123"/>
                    <a:pt x="456215" y="180433"/>
                  </a:cubicBezTo>
                  <a:cubicBezTo>
                    <a:pt x="456215" y="178219"/>
                    <a:pt x="455477" y="176005"/>
                    <a:pt x="455477" y="174529"/>
                  </a:cubicBezTo>
                  <a:cubicBezTo>
                    <a:pt x="455477" y="172315"/>
                    <a:pt x="454738" y="170101"/>
                    <a:pt x="454738" y="168625"/>
                  </a:cubicBezTo>
                  <a:cubicBezTo>
                    <a:pt x="454738" y="167149"/>
                    <a:pt x="454001" y="165673"/>
                    <a:pt x="454001" y="163460"/>
                  </a:cubicBezTo>
                  <a:cubicBezTo>
                    <a:pt x="453262" y="161246"/>
                    <a:pt x="452525" y="159032"/>
                    <a:pt x="452525" y="156080"/>
                  </a:cubicBezTo>
                  <a:cubicBezTo>
                    <a:pt x="451787" y="154604"/>
                    <a:pt x="451787" y="153128"/>
                    <a:pt x="451049" y="151652"/>
                  </a:cubicBezTo>
                  <a:cubicBezTo>
                    <a:pt x="450311" y="149438"/>
                    <a:pt x="449573" y="146486"/>
                    <a:pt x="448835" y="144272"/>
                  </a:cubicBezTo>
                  <a:cubicBezTo>
                    <a:pt x="448097" y="142796"/>
                    <a:pt x="448097" y="141321"/>
                    <a:pt x="447359" y="140583"/>
                  </a:cubicBezTo>
                  <a:cubicBezTo>
                    <a:pt x="446621" y="138369"/>
                    <a:pt x="445145" y="136155"/>
                    <a:pt x="444407" y="133203"/>
                  </a:cubicBezTo>
                  <a:cubicBezTo>
                    <a:pt x="442931" y="129513"/>
                    <a:pt x="440717" y="125823"/>
                    <a:pt x="439241" y="122133"/>
                  </a:cubicBezTo>
                  <a:cubicBezTo>
                    <a:pt x="438503" y="120657"/>
                    <a:pt x="437765" y="119182"/>
                    <a:pt x="437028" y="117706"/>
                  </a:cubicBezTo>
                  <a:cubicBezTo>
                    <a:pt x="435552" y="115492"/>
                    <a:pt x="434076" y="114016"/>
                    <a:pt x="433338" y="111802"/>
                  </a:cubicBezTo>
                  <a:cubicBezTo>
                    <a:pt x="432599" y="110326"/>
                    <a:pt x="431862" y="108850"/>
                    <a:pt x="430386" y="107374"/>
                  </a:cubicBezTo>
                  <a:cubicBezTo>
                    <a:pt x="428910" y="105898"/>
                    <a:pt x="428172" y="103684"/>
                    <a:pt x="426696" y="102208"/>
                  </a:cubicBezTo>
                  <a:cubicBezTo>
                    <a:pt x="425958" y="100732"/>
                    <a:pt x="424482" y="99256"/>
                    <a:pt x="423006" y="98518"/>
                  </a:cubicBezTo>
                  <a:cubicBezTo>
                    <a:pt x="421530" y="97043"/>
                    <a:pt x="420054" y="94829"/>
                    <a:pt x="418578" y="93353"/>
                  </a:cubicBezTo>
                  <a:cubicBezTo>
                    <a:pt x="417102" y="91877"/>
                    <a:pt x="415626" y="90401"/>
                    <a:pt x="414150" y="89663"/>
                  </a:cubicBezTo>
                  <a:cubicBezTo>
                    <a:pt x="411199" y="86711"/>
                    <a:pt x="407509" y="84497"/>
                    <a:pt x="404557" y="82283"/>
                  </a:cubicBezTo>
                  <a:cubicBezTo>
                    <a:pt x="390535" y="72690"/>
                    <a:pt x="373562" y="66048"/>
                    <a:pt x="353637" y="64572"/>
                  </a:cubicBezTo>
                  <a:cubicBezTo>
                    <a:pt x="349947" y="58668"/>
                    <a:pt x="343306" y="51289"/>
                    <a:pt x="335188" y="43909"/>
                  </a:cubicBezTo>
                  <a:cubicBezTo>
                    <a:pt x="332236" y="40957"/>
                    <a:pt x="328546" y="38005"/>
                    <a:pt x="324857" y="35053"/>
                  </a:cubicBezTo>
                  <a:cubicBezTo>
                    <a:pt x="324118" y="35053"/>
                    <a:pt x="324118" y="34315"/>
                    <a:pt x="323380" y="34315"/>
                  </a:cubicBezTo>
                  <a:cubicBezTo>
                    <a:pt x="322643" y="34315"/>
                    <a:pt x="322643" y="33577"/>
                    <a:pt x="321904" y="33577"/>
                  </a:cubicBezTo>
                  <a:cubicBezTo>
                    <a:pt x="318215" y="30626"/>
                    <a:pt x="313787" y="28412"/>
                    <a:pt x="309359" y="26198"/>
                  </a:cubicBezTo>
                  <a:cubicBezTo>
                    <a:pt x="295338" y="18818"/>
                    <a:pt x="277626" y="12176"/>
                    <a:pt x="255487" y="9225"/>
                  </a:cubicBezTo>
                  <a:cubicBezTo>
                    <a:pt x="254750" y="9225"/>
                    <a:pt x="253274" y="9225"/>
                    <a:pt x="252536" y="8487"/>
                  </a:cubicBezTo>
                  <a:cubicBezTo>
                    <a:pt x="251798" y="8487"/>
                    <a:pt x="251060" y="8487"/>
                    <a:pt x="249584" y="8487"/>
                  </a:cubicBezTo>
                  <a:cubicBezTo>
                    <a:pt x="240728" y="6273"/>
                    <a:pt x="234087" y="5535"/>
                    <a:pt x="226707" y="5535"/>
                  </a:cubicBezTo>
                  <a:close/>
                  <a:moveTo>
                    <a:pt x="336664" y="181171"/>
                  </a:moveTo>
                  <a:cubicBezTo>
                    <a:pt x="350685" y="203310"/>
                    <a:pt x="372086" y="244636"/>
                    <a:pt x="372086" y="288914"/>
                  </a:cubicBezTo>
                  <a:cubicBezTo>
                    <a:pt x="372086" y="312529"/>
                    <a:pt x="381680" y="351641"/>
                    <a:pt x="413413" y="356069"/>
                  </a:cubicBezTo>
                  <a:cubicBezTo>
                    <a:pt x="416364" y="358283"/>
                    <a:pt x="420054" y="361235"/>
                    <a:pt x="423006" y="366400"/>
                  </a:cubicBezTo>
                  <a:cubicBezTo>
                    <a:pt x="426696" y="372304"/>
                    <a:pt x="429648" y="379684"/>
                    <a:pt x="428172" y="390015"/>
                  </a:cubicBezTo>
                  <a:cubicBezTo>
                    <a:pt x="423006" y="435769"/>
                    <a:pt x="391274" y="444625"/>
                    <a:pt x="391274" y="444625"/>
                  </a:cubicBezTo>
                  <a:cubicBezTo>
                    <a:pt x="386108" y="446101"/>
                    <a:pt x="382418" y="451267"/>
                    <a:pt x="381680" y="456432"/>
                  </a:cubicBezTo>
                  <a:cubicBezTo>
                    <a:pt x="380204" y="471930"/>
                    <a:pt x="368396" y="503662"/>
                    <a:pt x="348472" y="533181"/>
                  </a:cubicBezTo>
                  <a:cubicBezTo>
                    <a:pt x="328546" y="562700"/>
                    <a:pt x="301979" y="590742"/>
                    <a:pt x="271723" y="604764"/>
                  </a:cubicBezTo>
                  <a:cubicBezTo>
                    <a:pt x="269509" y="605502"/>
                    <a:pt x="267295" y="607715"/>
                    <a:pt x="265819" y="609929"/>
                  </a:cubicBezTo>
                  <a:cubicBezTo>
                    <a:pt x="258440" y="620999"/>
                    <a:pt x="245156" y="629117"/>
                    <a:pt x="230397" y="629117"/>
                  </a:cubicBezTo>
                  <a:cubicBezTo>
                    <a:pt x="215638" y="629117"/>
                    <a:pt x="202354" y="621737"/>
                    <a:pt x="194974" y="609929"/>
                  </a:cubicBezTo>
                  <a:cubicBezTo>
                    <a:pt x="193499" y="607715"/>
                    <a:pt x="191284" y="606240"/>
                    <a:pt x="189070" y="604764"/>
                  </a:cubicBezTo>
                  <a:cubicBezTo>
                    <a:pt x="158814" y="590742"/>
                    <a:pt x="131509" y="562700"/>
                    <a:pt x="112322" y="533181"/>
                  </a:cubicBezTo>
                  <a:cubicBezTo>
                    <a:pt x="92397" y="503662"/>
                    <a:pt x="80589" y="471930"/>
                    <a:pt x="78375" y="456432"/>
                  </a:cubicBezTo>
                  <a:cubicBezTo>
                    <a:pt x="77638" y="451267"/>
                    <a:pt x="73948" y="446839"/>
                    <a:pt x="68782" y="444625"/>
                  </a:cubicBezTo>
                  <a:cubicBezTo>
                    <a:pt x="68782" y="444625"/>
                    <a:pt x="37049" y="435031"/>
                    <a:pt x="31884" y="389277"/>
                  </a:cubicBezTo>
                  <a:cubicBezTo>
                    <a:pt x="30408" y="378946"/>
                    <a:pt x="33360" y="371566"/>
                    <a:pt x="37049" y="365662"/>
                  </a:cubicBezTo>
                  <a:cubicBezTo>
                    <a:pt x="38526" y="363449"/>
                    <a:pt x="40739" y="361235"/>
                    <a:pt x="42215" y="359759"/>
                  </a:cubicBezTo>
                  <a:cubicBezTo>
                    <a:pt x="43691" y="359759"/>
                    <a:pt x="44429" y="360497"/>
                    <a:pt x="45905" y="360497"/>
                  </a:cubicBezTo>
                  <a:cubicBezTo>
                    <a:pt x="73948" y="360497"/>
                    <a:pt x="83541" y="314005"/>
                    <a:pt x="88707" y="289652"/>
                  </a:cubicBezTo>
                  <a:cubicBezTo>
                    <a:pt x="97563" y="245374"/>
                    <a:pt x="146268" y="232828"/>
                    <a:pt x="216375" y="232828"/>
                  </a:cubicBezTo>
                  <a:cubicBezTo>
                    <a:pt x="282055" y="232090"/>
                    <a:pt x="318953" y="201834"/>
                    <a:pt x="336664" y="181171"/>
                  </a:cubicBezTo>
                  <a:close/>
                  <a:moveTo>
                    <a:pt x="152172" y="359759"/>
                  </a:moveTo>
                  <a:cubicBezTo>
                    <a:pt x="140365" y="359759"/>
                    <a:pt x="130771" y="369352"/>
                    <a:pt x="130771" y="381160"/>
                  </a:cubicBezTo>
                  <a:cubicBezTo>
                    <a:pt x="130771" y="392967"/>
                    <a:pt x="140365" y="402561"/>
                    <a:pt x="152172" y="402561"/>
                  </a:cubicBezTo>
                  <a:cubicBezTo>
                    <a:pt x="163980" y="402561"/>
                    <a:pt x="173573" y="392967"/>
                    <a:pt x="173573" y="381160"/>
                  </a:cubicBezTo>
                  <a:cubicBezTo>
                    <a:pt x="173573" y="369352"/>
                    <a:pt x="163980" y="359759"/>
                    <a:pt x="152172" y="359759"/>
                  </a:cubicBezTo>
                  <a:close/>
                  <a:moveTo>
                    <a:pt x="308621" y="359759"/>
                  </a:moveTo>
                  <a:cubicBezTo>
                    <a:pt x="296814" y="359759"/>
                    <a:pt x="287220" y="369352"/>
                    <a:pt x="287220" y="381160"/>
                  </a:cubicBezTo>
                  <a:cubicBezTo>
                    <a:pt x="287220" y="392967"/>
                    <a:pt x="296814" y="402561"/>
                    <a:pt x="308621" y="402561"/>
                  </a:cubicBezTo>
                  <a:cubicBezTo>
                    <a:pt x="320428" y="402561"/>
                    <a:pt x="330022" y="392967"/>
                    <a:pt x="330022" y="381160"/>
                  </a:cubicBezTo>
                  <a:cubicBezTo>
                    <a:pt x="330022" y="369352"/>
                    <a:pt x="319691" y="359759"/>
                    <a:pt x="308621" y="359759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48" name="Freeform: Shape 18">
              <a:extLst>
                <a:ext uri="{FF2B5EF4-FFF2-40B4-BE49-F238E27FC236}">
                  <a16:creationId xmlns:a16="http://schemas.microsoft.com/office/drawing/2014/main" id="{F0521213-D6BD-4BF6-9B27-0F0EDB7CD5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2593" y="2936267"/>
              <a:ext cx="306037" cy="444179"/>
            </a:xfrm>
            <a:custGeom>
              <a:avLst/>
              <a:gdLst/>
              <a:ahLst/>
              <a:cxnLst/>
              <a:rect l="0" t="0" r="r" b="b"/>
              <a:pathLst>
                <a:path w="457539" h="664170">
                  <a:moveTo>
                    <a:pt x="226707" y="5535"/>
                  </a:moveTo>
                  <a:cubicBezTo>
                    <a:pt x="217851" y="5535"/>
                    <a:pt x="208996" y="5535"/>
                    <a:pt x="200878" y="6273"/>
                  </a:cubicBezTo>
                  <a:cubicBezTo>
                    <a:pt x="200140" y="6273"/>
                    <a:pt x="198664" y="6273"/>
                    <a:pt x="197926" y="7011"/>
                  </a:cubicBezTo>
                  <a:cubicBezTo>
                    <a:pt x="190546" y="7749"/>
                    <a:pt x="183167" y="8487"/>
                    <a:pt x="176525" y="9962"/>
                  </a:cubicBezTo>
                  <a:cubicBezTo>
                    <a:pt x="169145" y="11438"/>
                    <a:pt x="161766" y="12914"/>
                    <a:pt x="154386" y="14390"/>
                  </a:cubicBezTo>
                  <a:lnTo>
                    <a:pt x="153648" y="15128"/>
                  </a:lnTo>
                  <a:cubicBezTo>
                    <a:pt x="138889" y="18818"/>
                    <a:pt x="124867" y="23984"/>
                    <a:pt x="112322" y="29888"/>
                  </a:cubicBezTo>
                  <a:cubicBezTo>
                    <a:pt x="99038" y="35791"/>
                    <a:pt x="87969" y="43909"/>
                    <a:pt x="76899" y="52765"/>
                  </a:cubicBezTo>
                  <a:cubicBezTo>
                    <a:pt x="71734" y="57192"/>
                    <a:pt x="66568" y="61620"/>
                    <a:pt x="62140" y="66786"/>
                  </a:cubicBezTo>
                  <a:cubicBezTo>
                    <a:pt x="42953" y="85973"/>
                    <a:pt x="28932" y="109588"/>
                    <a:pt x="19338" y="136893"/>
                  </a:cubicBezTo>
                  <a:cubicBezTo>
                    <a:pt x="17124" y="143534"/>
                    <a:pt x="14910" y="150176"/>
                    <a:pt x="13434" y="157556"/>
                  </a:cubicBezTo>
                  <a:cubicBezTo>
                    <a:pt x="11958" y="164198"/>
                    <a:pt x="10482" y="170839"/>
                    <a:pt x="9745" y="177481"/>
                  </a:cubicBezTo>
                  <a:cubicBezTo>
                    <a:pt x="9007" y="181909"/>
                    <a:pt x="8269" y="186337"/>
                    <a:pt x="8269" y="190764"/>
                  </a:cubicBezTo>
                  <a:cubicBezTo>
                    <a:pt x="7531" y="194454"/>
                    <a:pt x="7531" y="197406"/>
                    <a:pt x="6793" y="201096"/>
                  </a:cubicBezTo>
                  <a:cubicBezTo>
                    <a:pt x="6055" y="209213"/>
                    <a:pt x="6055" y="218069"/>
                    <a:pt x="6055" y="226925"/>
                  </a:cubicBezTo>
                  <a:cubicBezTo>
                    <a:pt x="6055" y="234304"/>
                    <a:pt x="7531" y="243160"/>
                    <a:pt x="9007" y="252754"/>
                  </a:cubicBezTo>
                  <a:cubicBezTo>
                    <a:pt x="10482" y="263085"/>
                    <a:pt x="12697" y="274893"/>
                    <a:pt x="14910" y="286700"/>
                  </a:cubicBezTo>
                  <a:cubicBezTo>
                    <a:pt x="17124" y="297032"/>
                    <a:pt x="19338" y="307363"/>
                    <a:pt x="22290" y="316957"/>
                  </a:cubicBezTo>
                  <a:cubicBezTo>
                    <a:pt x="22290" y="317695"/>
                    <a:pt x="23028" y="319171"/>
                    <a:pt x="23028" y="320646"/>
                  </a:cubicBezTo>
                  <a:cubicBezTo>
                    <a:pt x="24504" y="327288"/>
                    <a:pt x="26718" y="333192"/>
                    <a:pt x="28194" y="339096"/>
                  </a:cubicBezTo>
                  <a:cubicBezTo>
                    <a:pt x="23766" y="342785"/>
                    <a:pt x="20076" y="344999"/>
                    <a:pt x="15648" y="350903"/>
                  </a:cubicBezTo>
                  <a:cubicBezTo>
                    <a:pt x="9007" y="361235"/>
                    <a:pt x="3841" y="375994"/>
                    <a:pt x="6055" y="393705"/>
                  </a:cubicBezTo>
                  <a:cubicBezTo>
                    <a:pt x="11958" y="444625"/>
                    <a:pt x="43691" y="462336"/>
                    <a:pt x="54023" y="467502"/>
                  </a:cubicBezTo>
                  <a:cubicBezTo>
                    <a:pt x="57712" y="491117"/>
                    <a:pt x="70258" y="520635"/>
                    <a:pt x="90183" y="550154"/>
                  </a:cubicBezTo>
                  <a:cubicBezTo>
                    <a:pt x="111584" y="581887"/>
                    <a:pt x="141103" y="612881"/>
                    <a:pt x="177263" y="630592"/>
                  </a:cubicBezTo>
                  <a:cubicBezTo>
                    <a:pt x="178001" y="630592"/>
                    <a:pt x="178739" y="631330"/>
                    <a:pt x="178739" y="632068"/>
                  </a:cubicBezTo>
                  <a:cubicBezTo>
                    <a:pt x="192023" y="647566"/>
                    <a:pt x="209733" y="658635"/>
                    <a:pt x="231872" y="658635"/>
                  </a:cubicBezTo>
                  <a:cubicBezTo>
                    <a:pt x="253274" y="658635"/>
                    <a:pt x="271723" y="647566"/>
                    <a:pt x="285006" y="632068"/>
                  </a:cubicBezTo>
                  <a:cubicBezTo>
                    <a:pt x="285744" y="632068"/>
                    <a:pt x="286482" y="631330"/>
                    <a:pt x="286482" y="630592"/>
                  </a:cubicBezTo>
                  <a:cubicBezTo>
                    <a:pt x="322643" y="612881"/>
                    <a:pt x="351423" y="582625"/>
                    <a:pt x="372824" y="550154"/>
                  </a:cubicBezTo>
                  <a:cubicBezTo>
                    <a:pt x="392750" y="520635"/>
                    <a:pt x="404557" y="491117"/>
                    <a:pt x="408984" y="467502"/>
                  </a:cubicBezTo>
                  <a:cubicBezTo>
                    <a:pt x="419316" y="462336"/>
                    <a:pt x="451787" y="444625"/>
                    <a:pt x="458428" y="393705"/>
                  </a:cubicBezTo>
                  <a:cubicBezTo>
                    <a:pt x="460642" y="375994"/>
                    <a:pt x="455477" y="361235"/>
                    <a:pt x="448097" y="350903"/>
                  </a:cubicBezTo>
                  <a:cubicBezTo>
                    <a:pt x="443669" y="344999"/>
                    <a:pt x="439979" y="342785"/>
                    <a:pt x="435552" y="339096"/>
                  </a:cubicBezTo>
                  <a:cubicBezTo>
                    <a:pt x="437765" y="331716"/>
                    <a:pt x="440717" y="323598"/>
                    <a:pt x="442931" y="314005"/>
                  </a:cubicBezTo>
                  <a:cubicBezTo>
                    <a:pt x="442931" y="313267"/>
                    <a:pt x="442931" y="312529"/>
                    <a:pt x="443669" y="312529"/>
                  </a:cubicBezTo>
                  <a:cubicBezTo>
                    <a:pt x="443669" y="311791"/>
                    <a:pt x="444407" y="310315"/>
                    <a:pt x="444407" y="309577"/>
                  </a:cubicBezTo>
                  <a:cubicBezTo>
                    <a:pt x="446621" y="299983"/>
                    <a:pt x="448835" y="289652"/>
                    <a:pt x="450311" y="280058"/>
                  </a:cubicBezTo>
                  <a:cubicBezTo>
                    <a:pt x="452525" y="268989"/>
                    <a:pt x="454738" y="257919"/>
                    <a:pt x="455477" y="247588"/>
                  </a:cubicBezTo>
                  <a:cubicBezTo>
                    <a:pt x="456215" y="244636"/>
                    <a:pt x="456215" y="241684"/>
                    <a:pt x="456215" y="237994"/>
                  </a:cubicBezTo>
                  <a:cubicBezTo>
                    <a:pt x="456952" y="232090"/>
                    <a:pt x="456952" y="226925"/>
                    <a:pt x="457691" y="221021"/>
                  </a:cubicBezTo>
                  <a:cubicBezTo>
                    <a:pt x="457691" y="215117"/>
                    <a:pt x="458428" y="209951"/>
                    <a:pt x="458428" y="204786"/>
                  </a:cubicBezTo>
                  <a:cubicBezTo>
                    <a:pt x="458428" y="201096"/>
                    <a:pt x="458428" y="196668"/>
                    <a:pt x="457691" y="192240"/>
                  </a:cubicBezTo>
                  <a:cubicBezTo>
                    <a:pt x="457691" y="191502"/>
                    <a:pt x="457691" y="190764"/>
                    <a:pt x="457691" y="190764"/>
                  </a:cubicBezTo>
                  <a:cubicBezTo>
                    <a:pt x="457691" y="187074"/>
                    <a:pt x="456952" y="184123"/>
                    <a:pt x="456215" y="180433"/>
                  </a:cubicBezTo>
                  <a:cubicBezTo>
                    <a:pt x="456215" y="178219"/>
                    <a:pt x="455477" y="176005"/>
                    <a:pt x="455477" y="174529"/>
                  </a:cubicBezTo>
                  <a:cubicBezTo>
                    <a:pt x="455477" y="172315"/>
                    <a:pt x="454738" y="170101"/>
                    <a:pt x="454738" y="168625"/>
                  </a:cubicBezTo>
                  <a:cubicBezTo>
                    <a:pt x="454738" y="167149"/>
                    <a:pt x="454001" y="165673"/>
                    <a:pt x="454001" y="163460"/>
                  </a:cubicBezTo>
                  <a:cubicBezTo>
                    <a:pt x="453262" y="161246"/>
                    <a:pt x="452525" y="159032"/>
                    <a:pt x="452525" y="156080"/>
                  </a:cubicBezTo>
                  <a:cubicBezTo>
                    <a:pt x="451787" y="154604"/>
                    <a:pt x="451787" y="153128"/>
                    <a:pt x="451049" y="151652"/>
                  </a:cubicBezTo>
                  <a:cubicBezTo>
                    <a:pt x="450311" y="149438"/>
                    <a:pt x="449573" y="146486"/>
                    <a:pt x="448835" y="144272"/>
                  </a:cubicBezTo>
                  <a:cubicBezTo>
                    <a:pt x="448097" y="142796"/>
                    <a:pt x="448097" y="141321"/>
                    <a:pt x="447359" y="140583"/>
                  </a:cubicBezTo>
                  <a:cubicBezTo>
                    <a:pt x="446621" y="138369"/>
                    <a:pt x="445145" y="136155"/>
                    <a:pt x="444407" y="133203"/>
                  </a:cubicBezTo>
                  <a:cubicBezTo>
                    <a:pt x="442931" y="129513"/>
                    <a:pt x="440717" y="125823"/>
                    <a:pt x="439241" y="122133"/>
                  </a:cubicBezTo>
                  <a:cubicBezTo>
                    <a:pt x="438503" y="120657"/>
                    <a:pt x="437765" y="119182"/>
                    <a:pt x="437028" y="117706"/>
                  </a:cubicBezTo>
                  <a:cubicBezTo>
                    <a:pt x="435552" y="115492"/>
                    <a:pt x="434076" y="114016"/>
                    <a:pt x="433338" y="111802"/>
                  </a:cubicBezTo>
                  <a:cubicBezTo>
                    <a:pt x="432599" y="110326"/>
                    <a:pt x="431862" y="108850"/>
                    <a:pt x="430386" y="107374"/>
                  </a:cubicBezTo>
                  <a:cubicBezTo>
                    <a:pt x="428910" y="105898"/>
                    <a:pt x="428172" y="103684"/>
                    <a:pt x="426696" y="102208"/>
                  </a:cubicBezTo>
                  <a:cubicBezTo>
                    <a:pt x="425958" y="100732"/>
                    <a:pt x="424482" y="99256"/>
                    <a:pt x="423006" y="98518"/>
                  </a:cubicBezTo>
                  <a:cubicBezTo>
                    <a:pt x="421530" y="97043"/>
                    <a:pt x="420054" y="94829"/>
                    <a:pt x="418578" y="93353"/>
                  </a:cubicBezTo>
                  <a:cubicBezTo>
                    <a:pt x="417102" y="91877"/>
                    <a:pt x="415626" y="90401"/>
                    <a:pt x="414150" y="89663"/>
                  </a:cubicBezTo>
                  <a:cubicBezTo>
                    <a:pt x="411199" y="86711"/>
                    <a:pt x="407509" y="84497"/>
                    <a:pt x="404557" y="82283"/>
                  </a:cubicBezTo>
                  <a:cubicBezTo>
                    <a:pt x="390535" y="72690"/>
                    <a:pt x="373562" y="66048"/>
                    <a:pt x="353637" y="64572"/>
                  </a:cubicBezTo>
                  <a:cubicBezTo>
                    <a:pt x="349947" y="58668"/>
                    <a:pt x="343306" y="51289"/>
                    <a:pt x="335188" y="43909"/>
                  </a:cubicBezTo>
                  <a:cubicBezTo>
                    <a:pt x="332236" y="40957"/>
                    <a:pt x="328546" y="38005"/>
                    <a:pt x="324857" y="35053"/>
                  </a:cubicBezTo>
                  <a:cubicBezTo>
                    <a:pt x="324118" y="35053"/>
                    <a:pt x="324118" y="34315"/>
                    <a:pt x="323380" y="34315"/>
                  </a:cubicBezTo>
                  <a:cubicBezTo>
                    <a:pt x="322643" y="34315"/>
                    <a:pt x="322643" y="33577"/>
                    <a:pt x="321904" y="33577"/>
                  </a:cubicBezTo>
                  <a:cubicBezTo>
                    <a:pt x="318215" y="30626"/>
                    <a:pt x="313787" y="28412"/>
                    <a:pt x="309359" y="26198"/>
                  </a:cubicBezTo>
                  <a:cubicBezTo>
                    <a:pt x="295338" y="18818"/>
                    <a:pt x="277626" y="12176"/>
                    <a:pt x="255487" y="9225"/>
                  </a:cubicBezTo>
                  <a:cubicBezTo>
                    <a:pt x="254750" y="9225"/>
                    <a:pt x="253274" y="9225"/>
                    <a:pt x="252536" y="8487"/>
                  </a:cubicBezTo>
                  <a:cubicBezTo>
                    <a:pt x="251798" y="8487"/>
                    <a:pt x="251060" y="8487"/>
                    <a:pt x="249584" y="8487"/>
                  </a:cubicBezTo>
                  <a:cubicBezTo>
                    <a:pt x="240728" y="6273"/>
                    <a:pt x="234087" y="5535"/>
                    <a:pt x="226707" y="5535"/>
                  </a:cubicBezTo>
                  <a:close/>
                  <a:moveTo>
                    <a:pt x="336664" y="181171"/>
                  </a:moveTo>
                  <a:cubicBezTo>
                    <a:pt x="350685" y="203310"/>
                    <a:pt x="372086" y="244636"/>
                    <a:pt x="372086" y="288914"/>
                  </a:cubicBezTo>
                  <a:cubicBezTo>
                    <a:pt x="372086" y="312529"/>
                    <a:pt x="381680" y="351641"/>
                    <a:pt x="413413" y="356069"/>
                  </a:cubicBezTo>
                  <a:cubicBezTo>
                    <a:pt x="416364" y="358283"/>
                    <a:pt x="420054" y="361235"/>
                    <a:pt x="423006" y="366400"/>
                  </a:cubicBezTo>
                  <a:cubicBezTo>
                    <a:pt x="426696" y="372304"/>
                    <a:pt x="429648" y="379684"/>
                    <a:pt x="428172" y="390015"/>
                  </a:cubicBezTo>
                  <a:cubicBezTo>
                    <a:pt x="423006" y="435769"/>
                    <a:pt x="391274" y="444625"/>
                    <a:pt x="391274" y="444625"/>
                  </a:cubicBezTo>
                  <a:cubicBezTo>
                    <a:pt x="386108" y="446101"/>
                    <a:pt x="382418" y="451267"/>
                    <a:pt x="381680" y="456432"/>
                  </a:cubicBezTo>
                  <a:cubicBezTo>
                    <a:pt x="380204" y="471930"/>
                    <a:pt x="368396" y="503662"/>
                    <a:pt x="348472" y="533181"/>
                  </a:cubicBezTo>
                  <a:cubicBezTo>
                    <a:pt x="328546" y="562700"/>
                    <a:pt x="301979" y="590742"/>
                    <a:pt x="271723" y="604764"/>
                  </a:cubicBezTo>
                  <a:cubicBezTo>
                    <a:pt x="269509" y="605502"/>
                    <a:pt x="267295" y="607715"/>
                    <a:pt x="265819" y="609929"/>
                  </a:cubicBezTo>
                  <a:cubicBezTo>
                    <a:pt x="258440" y="620999"/>
                    <a:pt x="245156" y="629117"/>
                    <a:pt x="230397" y="629117"/>
                  </a:cubicBezTo>
                  <a:cubicBezTo>
                    <a:pt x="215638" y="629117"/>
                    <a:pt x="202354" y="621737"/>
                    <a:pt x="194974" y="609929"/>
                  </a:cubicBezTo>
                  <a:cubicBezTo>
                    <a:pt x="193499" y="607715"/>
                    <a:pt x="191284" y="606240"/>
                    <a:pt x="189070" y="604764"/>
                  </a:cubicBezTo>
                  <a:cubicBezTo>
                    <a:pt x="158814" y="590742"/>
                    <a:pt x="131509" y="562700"/>
                    <a:pt x="112322" y="533181"/>
                  </a:cubicBezTo>
                  <a:cubicBezTo>
                    <a:pt x="92397" y="503662"/>
                    <a:pt x="80589" y="471930"/>
                    <a:pt x="78375" y="456432"/>
                  </a:cubicBezTo>
                  <a:cubicBezTo>
                    <a:pt x="77638" y="451267"/>
                    <a:pt x="73948" y="446839"/>
                    <a:pt x="68782" y="444625"/>
                  </a:cubicBezTo>
                  <a:cubicBezTo>
                    <a:pt x="68782" y="444625"/>
                    <a:pt x="37049" y="435031"/>
                    <a:pt x="31884" y="389277"/>
                  </a:cubicBezTo>
                  <a:cubicBezTo>
                    <a:pt x="30408" y="378946"/>
                    <a:pt x="33360" y="371566"/>
                    <a:pt x="37049" y="365662"/>
                  </a:cubicBezTo>
                  <a:cubicBezTo>
                    <a:pt x="38526" y="363449"/>
                    <a:pt x="40739" y="361235"/>
                    <a:pt x="42215" y="359759"/>
                  </a:cubicBezTo>
                  <a:cubicBezTo>
                    <a:pt x="43691" y="359759"/>
                    <a:pt x="44429" y="360497"/>
                    <a:pt x="45905" y="360497"/>
                  </a:cubicBezTo>
                  <a:cubicBezTo>
                    <a:pt x="73948" y="360497"/>
                    <a:pt x="83541" y="314005"/>
                    <a:pt x="88707" y="289652"/>
                  </a:cubicBezTo>
                  <a:cubicBezTo>
                    <a:pt x="97563" y="245374"/>
                    <a:pt x="146268" y="232828"/>
                    <a:pt x="216375" y="232828"/>
                  </a:cubicBezTo>
                  <a:cubicBezTo>
                    <a:pt x="282055" y="232090"/>
                    <a:pt x="318953" y="201834"/>
                    <a:pt x="336664" y="181171"/>
                  </a:cubicBezTo>
                  <a:close/>
                  <a:moveTo>
                    <a:pt x="152172" y="359759"/>
                  </a:moveTo>
                  <a:cubicBezTo>
                    <a:pt x="140365" y="359759"/>
                    <a:pt x="130771" y="369352"/>
                    <a:pt x="130771" y="381160"/>
                  </a:cubicBezTo>
                  <a:cubicBezTo>
                    <a:pt x="130771" y="392967"/>
                    <a:pt x="140365" y="402561"/>
                    <a:pt x="152172" y="402561"/>
                  </a:cubicBezTo>
                  <a:cubicBezTo>
                    <a:pt x="163980" y="402561"/>
                    <a:pt x="173573" y="392967"/>
                    <a:pt x="173573" y="381160"/>
                  </a:cubicBezTo>
                  <a:cubicBezTo>
                    <a:pt x="173573" y="369352"/>
                    <a:pt x="163980" y="359759"/>
                    <a:pt x="152172" y="359759"/>
                  </a:cubicBezTo>
                  <a:close/>
                  <a:moveTo>
                    <a:pt x="308621" y="359759"/>
                  </a:moveTo>
                  <a:cubicBezTo>
                    <a:pt x="296814" y="359759"/>
                    <a:pt x="287220" y="369352"/>
                    <a:pt x="287220" y="381160"/>
                  </a:cubicBezTo>
                  <a:cubicBezTo>
                    <a:pt x="287220" y="392967"/>
                    <a:pt x="296814" y="402561"/>
                    <a:pt x="308621" y="402561"/>
                  </a:cubicBezTo>
                  <a:cubicBezTo>
                    <a:pt x="320428" y="402561"/>
                    <a:pt x="330022" y="392967"/>
                    <a:pt x="330022" y="381160"/>
                  </a:cubicBezTo>
                  <a:cubicBezTo>
                    <a:pt x="330022" y="369352"/>
                    <a:pt x="319691" y="359759"/>
                    <a:pt x="308621" y="359759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50" name="Freeform: Shape 18">
              <a:extLst>
                <a:ext uri="{FF2B5EF4-FFF2-40B4-BE49-F238E27FC236}">
                  <a16:creationId xmlns:a16="http://schemas.microsoft.com/office/drawing/2014/main" id="{531170AC-5843-4027-9AAC-DAD1CB744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1333" y="2936267"/>
              <a:ext cx="306037" cy="444179"/>
            </a:xfrm>
            <a:custGeom>
              <a:avLst/>
              <a:gdLst/>
              <a:ahLst/>
              <a:cxnLst/>
              <a:rect l="0" t="0" r="r" b="b"/>
              <a:pathLst>
                <a:path w="457539" h="664170">
                  <a:moveTo>
                    <a:pt x="226707" y="5535"/>
                  </a:moveTo>
                  <a:cubicBezTo>
                    <a:pt x="217851" y="5535"/>
                    <a:pt x="208996" y="5535"/>
                    <a:pt x="200878" y="6273"/>
                  </a:cubicBezTo>
                  <a:cubicBezTo>
                    <a:pt x="200140" y="6273"/>
                    <a:pt x="198664" y="6273"/>
                    <a:pt x="197926" y="7011"/>
                  </a:cubicBezTo>
                  <a:cubicBezTo>
                    <a:pt x="190546" y="7749"/>
                    <a:pt x="183167" y="8487"/>
                    <a:pt x="176525" y="9962"/>
                  </a:cubicBezTo>
                  <a:cubicBezTo>
                    <a:pt x="169145" y="11438"/>
                    <a:pt x="161766" y="12914"/>
                    <a:pt x="154386" y="14390"/>
                  </a:cubicBezTo>
                  <a:lnTo>
                    <a:pt x="153648" y="15128"/>
                  </a:lnTo>
                  <a:cubicBezTo>
                    <a:pt x="138889" y="18818"/>
                    <a:pt x="124867" y="23984"/>
                    <a:pt x="112322" y="29888"/>
                  </a:cubicBezTo>
                  <a:cubicBezTo>
                    <a:pt x="99038" y="35791"/>
                    <a:pt x="87969" y="43909"/>
                    <a:pt x="76899" y="52765"/>
                  </a:cubicBezTo>
                  <a:cubicBezTo>
                    <a:pt x="71734" y="57192"/>
                    <a:pt x="66568" y="61620"/>
                    <a:pt x="62140" y="66786"/>
                  </a:cubicBezTo>
                  <a:cubicBezTo>
                    <a:pt x="42953" y="85973"/>
                    <a:pt x="28932" y="109588"/>
                    <a:pt x="19338" y="136893"/>
                  </a:cubicBezTo>
                  <a:cubicBezTo>
                    <a:pt x="17124" y="143534"/>
                    <a:pt x="14910" y="150176"/>
                    <a:pt x="13434" y="157556"/>
                  </a:cubicBezTo>
                  <a:cubicBezTo>
                    <a:pt x="11958" y="164198"/>
                    <a:pt x="10482" y="170839"/>
                    <a:pt x="9745" y="177481"/>
                  </a:cubicBezTo>
                  <a:cubicBezTo>
                    <a:pt x="9007" y="181909"/>
                    <a:pt x="8269" y="186337"/>
                    <a:pt x="8269" y="190764"/>
                  </a:cubicBezTo>
                  <a:cubicBezTo>
                    <a:pt x="7531" y="194454"/>
                    <a:pt x="7531" y="197406"/>
                    <a:pt x="6793" y="201096"/>
                  </a:cubicBezTo>
                  <a:cubicBezTo>
                    <a:pt x="6055" y="209213"/>
                    <a:pt x="6055" y="218069"/>
                    <a:pt x="6055" y="226925"/>
                  </a:cubicBezTo>
                  <a:cubicBezTo>
                    <a:pt x="6055" y="234304"/>
                    <a:pt x="7531" y="243160"/>
                    <a:pt x="9007" y="252754"/>
                  </a:cubicBezTo>
                  <a:cubicBezTo>
                    <a:pt x="10482" y="263085"/>
                    <a:pt x="12697" y="274893"/>
                    <a:pt x="14910" y="286700"/>
                  </a:cubicBezTo>
                  <a:cubicBezTo>
                    <a:pt x="17124" y="297032"/>
                    <a:pt x="19338" y="307363"/>
                    <a:pt x="22290" y="316957"/>
                  </a:cubicBezTo>
                  <a:cubicBezTo>
                    <a:pt x="22290" y="317695"/>
                    <a:pt x="23028" y="319171"/>
                    <a:pt x="23028" y="320646"/>
                  </a:cubicBezTo>
                  <a:cubicBezTo>
                    <a:pt x="24504" y="327288"/>
                    <a:pt x="26718" y="333192"/>
                    <a:pt x="28194" y="339096"/>
                  </a:cubicBezTo>
                  <a:cubicBezTo>
                    <a:pt x="23766" y="342785"/>
                    <a:pt x="20076" y="344999"/>
                    <a:pt x="15648" y="350903"/>
                  </a:cubicBezTo>
                  <a:cubicBezTo>
                    <a:pt x="9007" y="361235"/>
                    <a:pt x="3841" y="375994"/>
                    <a:pt x="6055" y="393705"/>
                  </a:cubicBezTo>
                  <a:cubicBezTo>
                    <a:pt x="11958" y="444625"/>
                    <a:pt x="43691" y="462336"/>
                    <a:pt x="54023" y="467502"/>
                  </a:cubicBezTo>
                  <a:cubicBezTo>
                    <a:pt x="57712" y="491117"/>
                    <a:pt x="70258" y="520635"/>
                    <a:pt x="90183" y="550154"/>
                  </a:cubicBezTo>
                  <a:cubicBezTo>
                    <a:pt x="111584" y="581887"/>
                    <a:pt x="141103" y="612881"/>
                    <a:pt x="177263" y="630592"/>
                  </a:cubicBezTo>
                  <a:cubicBezTo>
                    <a:pt x="178001" y="630592"/>
                    <a:pt x="178739" y="631330"/>
                    <a:pt x="178739" y="632068"/>
                  </a:cubicBezTo>
                  <a:cubicBezTo>
                    <a:pt x="192023" y="647566"/>
                    <a:pt x="209733" y="658635"/>
                    <a:pt x="231872" y="658635"/>
                  </a:cubicBezTo>
                  <a:cubicBezTo>
                    <a:pt x="253274" y="658635"/>
                    <a:pt x="271723" y="647566"/>
                    <a:pt x="285006" y="632068"/>
                  </a:cubicBezTo>
                  <a:cubicBezTo>
                    <a:pt x="285744" y="632068"/>
                    <a:pt x="286482" y="631330"/>
                    <a:pt x="286482" y="630592"/>
                  </a:cubicBezTo>
                  <a:cubicBezTo>
                    <a:pt x="322643" y="612881"/>
                    <a:pt x="351423" y="582625"/>
                    <a:pt x="372824" y="550154"/>
                  </a:cubicBezTo>
                  <a:cubicBezTo>
                    <a:pt x="392750" y="520635"/>
                    <a:pt x="404557" y="491117"/>
                    <a:pt x="408984" y="467502"/>
                  </a:cubicBezTo>
                  <a:cubicBezTo>
                    <a:pt x="419316" y="462336"/>
                    <a:pt x="451787" y="444625"/>
                    <a:pt x="458428" y="393705"/>
                  </a:cubicBezTo>
                  <a:cubicBezTo>
                    <a:pt x="460642" y="375994"/>
                    <a:pt x="455477" y="361235"/>
                    <a:pt x="448097" y="350903"/>
                  </a:cubicBezTo>
                  <a:cubicBezTo>
                    <a:pt x="443669" y="344999"/>
                    <a:pt x="439979" y="342785"/>
                    <a:pt x="435552" y="339096"/>
                  </a:cubicBezTo>
                  <a:cubicBezTo>
                    <a:pt x="437765" y="331716"/>
                    <a:pt x="440717" y="323598"/>
                    <a:pt x="442931" y="314005"/>
                  </a:cubicBezTo>
                  <a:cubicBezTo>
                    <a:pt x="442931" y="313267"/>
                    <a:pt x="442931" y="312529"/>
                    <a:pt x="443669" y="312529"/>
                  </a:cubicBezTo>
                  <a:cubicBezTo>
                    <a:pt x="443669" y="311791"/>
                    <a:pt x="444407" y="310315"/>
                    <a:pt x="444407" y="309577"/>
                  </a:cubicBezTo>
                  <a:cubicBezTo>
                    <a:pt x="446621" y="299983"/>
                    <a:pt x="448835" y="289652"/>
                    <a:pt x="450311" y="280058"/>
                  </a:cubicBezTo>
                  <a:cubicBezTo>
                    <a:pt x="452525" y="268989"/>
                    <a:pt x="454738" y="257919"/>
                    <a:pt x="455477" y="247588"/>
                  </a:cubicBezTo>
                  <a:cubicBezTo>
                    <a:pt x="456215" y="244636"/>
                    <a:pt x="456215" y="241684"/>
                    <a:pt x="456215" y="237994"/>
                  </a:cubicBezTo>
                  <a:cubicBezTo>
                    <a:pt x="456952" y="232090"/>
                    <a:pt x="456952" y="226925"/>
                    <a:pt x="457691" y="221021"/>
                  </a:cubicBezTo>
                  <a:cubicBezTo>
                    <a:pt x="457691" y="215117"/>
                    <a:pt x="458428" y="209951"/>
                    <a:pt x="458428" y="204786"/>
                  </a:cubicBezTo>
                  <a:cubicBezTo>
                    <a:pt x="458428" y="201096"/>
                    <a:pt x="458428" y="196668"/>
                    <a:pt x="457691" y="192240"/>
                  </a:cubicBezTo>
                  <a:cubicBezTo>
                    <a:pt x="457691" y="191502"/>
                    <a:pt x="457691" y="190764"/>
                    <a:pt x="457691" y="190764"/>
                  </a:cubicBezTo>
                  <a:cubicBezTo>
                    <a:pt x="457691" y="187074"/>
                    <a:pt x="456952" y="184123"/>
                    <a:pt x="456215" y="180433"/>
                  </a:cubicBezTo>
                  <a:cubicBezTo>
                    <a:pt x="456215" y="178219"/>
                    <a:pt x="455477" y="176005"/>
                    <a:pt x="455477" y="174529"/>
                  </a:cubicBezTo>
                  <a:cubicBezTo>
                    <a:pt x="455477" y="172315"/>
                    <a:pt x="454738" y="170101"/>
                    <a:pt x="454738" y="168625"/>
                  </a:cubicBezTo>
                  <a:cubicBezTo>
                    <a:pt x="454738" y="167149"/>
                    <a:pt x="454001" y="165673"/>
                    <a:pt x="454001" y="163460"/>
                  </a:cubicBezTo>
                  <a:cubicBezTo>
                    <a:pt x="453262" y="161246"/>
                    <a:pt x="452525" y="159032"/>
                    <a:pt x="452525" y="156080"/>
                  </a:cubicBezTo>
                  <a:cubicBezTo>
                    <a:pt x="451787" y="154604"/>
                    <a:pt x="451787" y="153128"/>
                    <a:pt x="451049" y="151652"/>
                  </a:cubicBezTo>
                  <a:cubicBezTo>
                    <a:pt x="450311" y="149438"/>
                    <a:pt x="449573" y="146486"/>
                    <a:pt x="448835" y="144272"/>
                  </a:cubicBezTo>
                  <a:cubicBezTo>
                    <a:pt x="448097" y="142796"/>
                    <a:pt x="448097" y="141321"/>
                    <a:pt x="447359" y="140583"/>
                  </a:cubicBezTo>
                  <a:cubicBezTo>
                    <a:pt x="446621" y="138369"/>
                    <a:pt x="445145" y="136155"/>
                    <a:pt x="444407" y="133203"/>
                  </a:cubicBezTo>
                  <a:cubicBezTo>
                    <a:pt x="442931" y="129513"/>
                    <a:pt x="440717" y="125823"/>
                    <a:pt x="439241" y="122133"/>
                  </a:cubicBezTo>
                  <a:cubicBezTo>
                    <a:pt x="438503" y="120657"/>
                    <a:pt x="437765" y="119182"/>
                    <a:pt x="437028" y="117706"/>
                  </a:cubicBezTo>
                  <a:cubicBezTo>
                    <a:pt x="435552" y="115492"/>
                    <a:pt x="434076" y="114016"/>
                    <a:pt x="433338" y="111802"/>
                  </a:cubicBezTo>
                  <a:cubicBezTo>
                    <a:pt x="432599" y="110326"/>
                    <a:pt x="431862" y="108850"/>
                    <a:pt x="430386" y="107374"/>
                  </a:cubicBezTo>
                  <a:cubicBezTo>
                    <a:pt x="428910" y="105898"/>
                    <a:pt x="428172" y="103684"/>
                    <a:pt x="426696" y="102208"/>
                  </a:cubicBezTo>
                  <a:cubicBezTo>
                    <a:pt x="425958" y="100732"/>
                    <a:pt x="424482" y="99256"/>
                    <a:pt x="423006" y="98518"/>
                  </a:cubicBezTo>
                  <a:cubicBezTo>
                    <a:pt x="421530" y="97043"/>
                    <a:pt x="420054" y="94829"/>
                    <a:pt x="418578" y="93353"/>
                  </a:cubicBezTo>
                  <a:cubicBezTo>
                    <a:pt x="417102" y="91877"/>
                    <a:pt x="415626" y="90401"/>
                    <a:pt x="414150" y="89663"/>
                  </a:cubicBezTo>
                  <a:cubicBezTo>
                    <a:pt x="411199" y="86711"/>
                    <a:pt x="407509" y="84497"/>
                    <a:pt x="404557" y="82283"/>
                  </a:cubicBezTo>
                  <a:cubicBezTo>
                    <a:pt x="390535" y="72690"/>
                    <a:pt x="373562" y="66048"/>
                    <a:pt x="353637" y="64572"/>
                  </a:cubicBezTo>
                  <a:cubicBezTo>
                    <a:pt x="349947" y="58668"/>
                    <a:pt x="343306" y="51289"/>
                    <a:pt x="335188" y="43909"/>
                  </a:cubicBezTo>
                  <a:cubicBezTo>
                    <a:pt x="332236" y="40957"/>
                    <a:pt x="328546" y="38005"/>
                    <a:pt x="324857" y="35053"/>
                  </a:cubicBezTo>
                  <a:cubicBezTo>
                    <a:pt x="324118" y="35053"/>
                    <a:pt x="324118" y="34315"/>
                    <a:pt x="323380" y="34315"/>
                  </a:cubicBezTo>
                  <a:cubicBezTo>
                    <a:pt x="322643" y="34315"/>
                    <a:pt x="322643" y="33577"/>
                    <a:pt x="321904" y="33577"/>
                  </a:cubicBezTo>
                  <a:cubicBezTo>
                    <a:pt x="318215" y="30626"/>
                    <a:pt x="313787" y="28412"/>
                    <a:pt x="309359" y="26198"/>
                  </a:cubicBezTo>
                  <a:cubicBezTo>
                    <a:pt x="295338" y="18818"/>
                    <a:pt x="277626" y="12176"/>
                    <a:pt x="255487" y="9225"/>
                  </a:cubicBezTo>
                  <a:cubicBezTo>
                    <a:pt x="254750" y="9225"/>
                    <a:pt x="253274" y="9225"/>
                    <a:pt x="252536" y="8487"/>
                  </a:cubicBezTo>
                  <a:cubicBezTo>
                    <a:pt x="251798" y="8487"/>
                    <a:pt x="251060" y="8487"/>
                    <a:pt x="249584" y="8487"/>
                  </a:cubicBezTo>
                  <a:cubicBezTo>
                    <a:pt x="240728" y="6273"/>
                    <a:pt x="234087" y="5535"/>
                    <a:pt x="226707" y="5535"/>
                  </a:cubicBezTo>
                  <a:close/>
                  <a:moveTo>
                    <a:pt x="336664" y="181171"/>
                  </a:moveTo>
                  <a:cubicBezTo>
                    <a:pt x="350685" y="203310"/>
                    <a:pt x="372086" y="244636"/>
                    <a:pt x="372086" y="288914"/>
                  </a:cubicBezTo>
                  <a:cubicBezTo>
                    <a:pt x="372086" y="312529"/>
                    <a:pt x="381680" y="351641"/>
                    <a:pt x="413413" y="356069"/>
                  </a:cubicBezTo>
                  <a:cubicBezTo>
                    <a:pt x="416364" y="358283"/>
                    <a:pt x="420054" y="361235"/>
                    <a:pt x="423006" y="366400"/>
                  </a:cubicBezTo>
                  <a:cubicBezTo>
                    <a:pt x="426696" y="372304"/>
                    <a:pt x="429648" y="379684"/>
                    <a:pt x="428172" y="390015"/>
                  </a:cubicBezTo>
                  <a:cubicBezTo>
                    <a:pt x="423006" y="435769"/>
                    <a:pt x="391274" y="444625"/>
                    <a:pt x="391274" y="444625"/>
                  </a:cubicBezTo>
                  <a:cubicBezTo>
                    <a:pt x="386108" y="446101"/>
                    <a:pt x="382418" y="451267"/>
                    <a:pt x="381680" y="456432"/>
                  </a:cubicBezTo>
                  <a:cubicBezTo>
                    <a:pt x="380204" y="471930"/>
                    <a:pt x="368396" y="503662"/>
                    <a:pt x="348472" y="533181"/>
                  </a:cubicBezTo>
                  <a:cubicBezTo>
                    <a:pt x="328546" y="562700"/>
                    <a:pt x="301979" y="590742"/>
                    <a:pt x="271723" y="604764"/>
                  </a:cubicBezTo>
                  <a:cubicBezTo>
                    <a:pt x="269509" y="605502"/>
                    <a:pt x="267295" y="607715"/>
                    <a:pt x="265819" y="609929"/>
                  </a:cubicBezTo>
                  <a:cubicBezTo>
                    <a:pt x="258440" y="620999"/>
                    <a:pt x="245156" y="629117"/>
                    <a:pt x="230397" y="629117"/>
                  </a:cubicBezTo>
                  <a:cubicBezTo>
                    <a:pt x="215638" y="629117"/>
                    <a:pt x="202354" y="621737"/>
                    <a:pt x="194974" y="609929"/>
                  </a:cubicBezTo>
                  <a:cubicBezTo>
                    <a:pt x="193499" y="607715"/>
                    <a:pt x="191284" y="606240"/>
                    <a:pt x="189070" y="604764"/>
                  </a:cubicBezTo>
                  <a:cubicBezTo>
                    <a:pt x="158814" y="590742"/>
                    <a:pt x="131509" y="562700"/>
                    <a:pt x="112322" y="533181"/>
                  </a:cubicBezTo>
                  <a:cubicBezTo>
                    <a:pt x="92397" y="503662"/>
                    <a:pt x="80589" y="471930"/>
                    <a:pt x="78375" y="456432"/>
                  </a:cubicBezTo>
                  <a:cubicBezTo>
                    <a:pt x="77638" y="451267"/>
                    <a:pt x="73948" y="446839"/>
                    <a:pt x="68782" y="444625"/>
                  </a:cubicBezTo>
                  <a:cubicBezTo>
                    <a:pt x="68782" y="444625"/>
                    <a:pt x="37049" y="435031"/>
                    <a:pt x="31884" y="389277"/>
                  </a:cubicBezTo>
                  <a:cubicBezTo>
                    <a:pt x="30408" y="378946"/>
                    <a:pt x="33360" y="371566"/>
                    <a:pt x="37049" y="365662"/>
                  </a:cubicBezTo>
                  <a:cubicBezTo>
                    <a:pt x="38526" y="363449"/>
                    <a:pt x="40739" y="361235"/>
                    <a:pt x="42215" y="359759"/>
                  </a:cubicBezTo>
                  <a:cubicBezTo>
                    <a:pt x="43691" y="359759"/>
                    <a:pt x="44429" y="360497"/>
                    <a:pt x="45905" y="360497"/>
                  </a:cubicBezTo>
                  <a:cubicBezTo>
                    <a:pt x="73948" y="360497"/>
                    <a:pt x="83541" y="314005"/>
                    <a:pt x="88707" y="289652"/>
                  </a:cubicBezTo>
                  <a:cubicBezTo>
                    <a:pt x="97563" y="245374"/>
                    <a:pt x="146268" y="232828"/>
                    <a:pt x="216375" y="232828"/>
                  </a:cubicBezTo>
                  <a:cubicBezTo>
                    <a:pt x="282055" y="232090"/>
                    <a:pt x="318953" y="201834"/>
                    <a:pt x="336664" y="181171"/>
                  </a:cubicBezTo>
                  <a:close/>
                  <a:moveTo>
                    <a:pt x="152172" y="359759"/>
                  </a:moveTo>
                  <a:cubicBezTo>
                    <a:pt x="140365" y="359759"/>
                    <a:pt x="130771" y="369352"/>
                    <a:pt x="130771" y="381160"/>
                  </a:cubicBezTo>
                  <a:cubicBezTo>
                    <a:pt x="130771" y="392967"/>
                    <a:pt x="140365" y="402561"/>
                    <a:pt x="152172" y="402561"/>
                  </a:cubicBezTo>
                  <a:cubicBezTo>
                    <a:pt x="163980" y="402561"/>
                    <a:pt x="173573" y="392967"/>
                    <a:pt x="173573" y="381160"/>
                  </a:cubicBezTo>
                  <a:cubicBezTo>
                    <a:pt x="173573" y="369352"/>
                    <a:pt x="163980" y="359759"/>
                    <a:pt x="152172" y="359759"/>
                  </a:cubicBezTo>
                  <a:close/>
                  <a:moveTo>
                    <a:pt x="308621" y="359759"/>
                  </a:moveTo>
                  <a:cubicBezTo>
                    <a:pt x="296814" y="359759"/>
                    <a:pt x="287220" y="369352"/>
                    <a:pt x="287220" y="381160"/>
                  </a:cubicBezTo>
                  <a:cubicBezTo>
                    <a:pt x="287220" y="392967"/>
                    <a:pt x="296814" y="402561"/>
                    <a:pt x="308621" y="402561"/>
                  </a:cubicBezTo>
                  <a:cubicBezTo>
                    <a:pt x="320428" y="402561"/>
                    <a:pt x="330022" y="392967"/>
                    <a:pt x="330022" y="381160"/>
                  </a:cubicBezTo>
                  <a:cubicBezTo>
                    <a:pt x="330022" y="369352"/>
                    <a:pt x="319691" y="359759"/>
                    <a:pt x="308621" y="359759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52" name="Freeform: Shape 18">
              <a:extLst>
                <a:ext uri="{FF2B5EF4-FFF2-40B4-BE49-F238E27FC236}">
                  <a16:creationId xmlns:a16="http://schemas.microsoft.com/office/drawing/2014/main" id="{2BAC83A6-B3E8-4B3B-B025-4E8218E900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0073" y="2930078"/>
              <a:ext cx="306037" cy="444179"/>
            </a:xfrm>
            <a:custGeom>
              <a:avLst/>
              <a:gdLst/>
              <a:ahLst/>
              <a:cxnLst/>
              <a:rect l="0" t="0" r="r" b="b"/>
              <a:pathLst>
                <a:path w="457539" h="664170">
                  <a:moveTo>
                    <a:pt x="226707" y="5535"/>
                  </a:moveTo>
                  <a:cubicBezTo>
                    <a:pt x="217851" y="5535"/>
                    <a:pt x="208996" y="5535"/>
                    <a:pt x="200878" y="6273"/>
                  </a:cubicBezTo>
                  <a:cubicBezTo>
                    <a:pt x="200140" y="6273"/>
                    <a:pt x="198664" y="6273"/>
                    <a:pt x="197926" y="7011"/>
                  </a:cubicBezTo>
                  <a:cubicBezTo>
                    <a:pt x="190546" y="7749"/>
                    <a:pt x="183167" y="8487"/>
                    <a:pt x="176525" y="9962"/>
                  </a:cubicBezTo>
                  <a:cubicBezTo>
                    <a:pt x="169145" y="11438"/>
                    <a:pt x="161766" y="12914"/>
                    <a:pt x="154386" y="14390"/>
                  </a:cubicBezTo>
                  <a:lnTo>
                    <a:pt x="153648" y="15128"/>
                  </a:lnTo>
                  <a:cubicBezTo>
                    <a:pt x="138889" y="18818"/>
                    <a:pt x="124867" y="23984"/>
                    <a:pt x="112322" y="29888"/>
                  </a:cubicBezTo>
                  <a:cubicBezTo>
                    <a:pt x="99038" y="35791"/>
                    <a:pt x="87969" y="43909"/>
                    <a:pt x="76899" y="52765"/>
                  </a:cubicBezTo>
                  <a:cubicBezTo>
                    <a:pt x="71734" y="57192"/>
                    <a:pt x="66568" y="61620"/>
                    <a:pt x="62140" y="66786"/>
                  </a:cubicBezTo>
                  <a:cubicBezTo>
                    <a:pt x="42953" y="85973"/>
                    <a:pt x="28932" y="109588"/>
                    <a:pt x="19338" y="136893"/>
                  </a:cubicBezTo>
                  <a:cubicBezTo>
                    <a:pt x="17124" y="143534"/>
                    <a:pt x="14910" y="150176"/>
                    <a:pt x="13434" y="157556"/>
                  </a:cubicBezTo>
                  <a:cubicBezTo>
                    <a:pt x="11958" y="164198"/>
                    <a:pt x="10482" y="170839"/>
                    <a:pt x="9745" y="177481"/>
                  </a:cubicBezTo>
                  <a:cubicBezTo>
                    <a:pt x="9007" y="181909"/>
                    <a:pt x="8269" y="186337"/>
                    <a:pt x="8269" y="190764"/>
                  </a:cubicBezTo>
                  <a:cubicBezTo>
                    <a:pt x="7531" y="194454"/>
                    <a:pt x="7531" y="197406"/>
                    <a:pt x="6793" y="201096"/>
                  </a:cubicBezTo>
                  <a:cubicBezTo>
                    <a:pt x="6055" y="209213"/>
                    <a:pt x="6055" y="218069"/>
                    <a:pt x="6055" y="226925"/>
                  </a:cubicBezTo>
                  <a:cubicBezTo>
                    <a:pt x="6055" y="234304"/>
                    <a:pt x="7531" y="243160"/>
                    <a:pt x="9007" y="252754"/>
                  </a:cubicBezTo>
                  <a:cubicBezTo>
                    <a:pt x="10482" y="263085"/>
                    <a:pt x="12697" y="274893"/>
                    <a:pt x="14910" y="286700"/>
                  </a:cubicBezTo>
                  <a:cubicBezTo>
                    <a:pt x="17124" y="297032"/>
                    <a:pt x="19338" y="307363"/>
                    <a:pt x="22290" y="316957"/>
                  </a:cubicBezTo>
                  <a:cubicBezTo>
                    <a:pt x="22290" y="317695"/>
                    <a:pt x="23028" y="319171"/>
                    <a:pt x="23028" y="320646"/>
                  </a:cubicBezTo>
                  <a:cubicBezTo>
                    <a:pt x="24504" y="327288"/>
                    <a:pt x="26718" y="333192"/>
                    <a:pt x="28194" y="339096"/>
                  </a:cubicBezTo>
                  <a:cubicBezTo>
                    <a:pt x="23766" y="342785"/>
                    <a:pt x="20076" y="344999"/>
                    <a:pt x="15648" y="350903"/>
                  </a:cubicBezTo>
                  <a:cubicBezTo>
                    <a:pt x="9007" y="361235"/>
                    <a:pt x="3841" y="375994"/>
                    <a:pt x="6055" y="393705"/>
                  </a:cubicBezTo>
                  <a:cubicBezTo>
                    <a:pt x="11958" y="444625"/>
                    <a:pt x="43691" y="462336"/>
                    <a:pt x="54023" y="467502"/>
                  </a:cubicBezTo>
                  <a:cubicBezTo>
                    <a:pt x="57712" y="491117"/>
                    <a:pt x="70258" y="520635"/>
                    <a:pt x="90183" y="550154"/>
                  </a:cubicBezTo>
                  <a:cubicBezTo>
                    <a:pt x="111584" y="581887"/>
                    <a:pt x="141103" y="612881"/>
                    <a:pt x="177263" y="630592"/>
                  </a:cubicBezTo>
                  <a:cubicBezTo>
                    <a:pt x="178001" y="630592"/>
                    <a:pt x="178739" y="631330"/>
                    <a:pt x="178739" y="632068"/>
                  </a:cubicBezTo>
                  <a:cubicBezTo>
                    <a:pt x="192023" y="647566"/>
                    <a:pt x="209733" y="658635"/>
                    <a:pt x="231872" y="658635"/>
                  </a:cubicBezTo>
                  <a:cubicBezTo>
                    <a:pt x="253274" y="658635"/>
                    <a:pt x="271723" y="647566"/>
                    <a:pt x="285006" y="632068"/>
                  </a:cubicBezTo>
                  <a:cubicBezTo>
                    <a:pt x="285744" y="632068"/>
                    <a:pt x="286482" y="631330"/>
                    <a:pt x="286482" y="630592"/>
                  </a:cubicBezTo>
                  <a:cubicBezTo>
                    <a:pt x="322643" y="612881"/>
                    <a:pt x="351423" y="582625"/>
                    <a:pt x="372824" y="550154"/>
                  </a:cubicBezTo>
                  <a:cubicBezTo>
                    <a:pt x="392750" y="520635"/>
                    <a:pt x="404557" y="491117"/>
                    <a:pt x="408984" y="467502"/>
                  </a:cubicBezTo>
                  <a:cubicBezTo>
                    <a:pt x="419316" y="462336"/>
                    <a:pt x="451787" y="444625"/>
                    <a:pt x="458428" y="393705"/>
                  </a:cubicBezTo>
                  <a:cubicBezTo>
                    <a:pt x="460642" y="375994"/>
                    <a:pt x="455477" y="361235"/>
                    <a:pt x="448097" y="350903"/>
                  </a:cubicBezTo>
                  <a:cubicBezTo>
                    <a:pt x="443669" y="344999"/>
                    <a:pt x="439979" y="342785"/>
                    <a:pt x="435552" y="339096"/>
                  </a:cubicBezTo>
                  <a:cubicBezTo>
                    <a:pt x="437765" y="331716"/>
                    <a:pt x="440717" y="323598"/>
                    <a:pt x="442931" y="314005"/>
                  </a:cubicBezTo>
                  <a:cubicBezTo>
                    <a:pt x="442931" y="313267"/>
                    <a:pt x="442931" y="312529"/>
                    <a:pt x="443669" y="312529"/>
                  </a:cubicBezTo>
                  <a:cubicBezTo>
                    <a:pt x="443669" y="311791"/>
                    <a:pt x="444407" y="310315"/>
                    <a:pt x="444407" y="309577"/>
                  </a:cubicBezTo>
                  <a:cubicBezTo>
                    <a:pt x="446621" y="299983"/>
                    <a:pt x="448835" y="289652"/>
                    <a:pt x="450311" y="280058"/>
                  </a:cubicBezTo>
                  <a:cubicBezTo>
                    <a:pt x="452525" y="268989"/>
                    <a:pt x="454738" y="257919"/>
                    <a:pt x="455477" y="247588"/>
                  </a:cubicBezTo>
                  <a:cubicBezTo>
                    <a:pt x="456215" y="244636"/>
                    <a:pt x="456215" y="241684"/>
                    <a:pt x="456215" y="237994"/>
                  </a:cubicBezTo>
                  <a:cubicBezTo>
                    <a:pt x="456952" y="232090"/>
                    <a:pt x="456952" y="226925"/>
                    <a:pt x="457691" y="221021"/>
                  </a:cubicBezTo>
                  <a:cubicBezTo>
                    <a:pt x="457691" y="215117"/>
                    <a:pt x="458428" y="209951"/>
                    <a:pt x="458428" y="204786"/>
                  </a:cubicBezTo>
                  <a:cubicBezTo>
                    <a:pt x="458428" y="201096"/>
                    <a:pt x="458428" y="196668"/>
                    <a:pt x="457691" y="192240"/>
                  </a:cubicBezTo>
                  <a:cubicBezTo>
                    <a:pt x="457691" y="191502"/>
                    <a:pt x="457691" y="190764"/>
                    <a:pt x="457691" y="190764"/>
                  </a:cubicBezTo>
                  <a:cubicBezTo>
                    <a:pt x="457691" y="187074"/>
                    <a:pt x="456952" y="184123"/>
                    <a:pt x="456215" y="180433"/>
                  </a:cubicBezTo>
                  <a:cubicBezTo>
                    <a:pt x="456215" y="178219"/>
                    <a:pt x="455477" y="176005"/>
                    <a:pt x="455477" y="174529"/>
                  </a:cubicBezTo>
                  <a:cubicBezTo>
                    <a:pt x="455477" y="172315"/>
                    <a:pt x="454738" y="170101"/>
                    <a:pt x="454738" y="168625"/>
                  </a:cubicBezTo>
                  <a:cubicBezTo>
                    <a:pt x="454738" y="167149"/>
                    <a:pt x="454001" y="165673"/>
                    <a:pt x="454001" y="163460"/>
                  </a:cubicBezTo>
                  <a:cubicBezTo>
                    <a:pt x="453262" y="161246"/>
                    <a:pt x="452525" y="159032"/>
                    <a:pt x="452525" y="156080"/>
                  </a:cubicBezTo>
                  <a:cubicBezTo>
                    <a:pt x="451787" y="154604"/>
                    <a:pt x="451787" y="153128"/>
                    <a:pt x="451049" y="151652"/>
                  </a:cubicBezTo>
                  <a:cubicBezTo>
                    <a:pt x="450311" y="149438"/>
                    <a:pt x="449573" y="146486"/>
                    <a:pt x="448835" y="144272"/>
                  </a:cubicBezTo>
                  <a:cubicBezTo>
                    <a:pt x="448097" y="142796"/>
                    <a:pt x="448097" y="141321"/>
                    <a:pt x="447359" y="140583"/>
                  </a:cubicBezTo>
                  <a:cubicBezTo>
                    <a:pt x="446621" y="138369"/>
                    <a:pt x="445145" y="136155"/>
                    <a:pt x="444407" y="133203"/>
                  </a:cubicBezTo>
                  <a:cubicBezTo>
                    <a:pt x="442931" y="129513"/>
                    <a:pt x="440717" y="125823"/>
                    <a:pt x="439241" y="122133"/>
                  </a:cubicBezTo>
                  <a:cubicBezTo>
                    <a:pt x="438503" y="120657"/>
                    <a:pt x="437765" y="119182"/>
                    <a:pt x="437028" y="117706"/>
                  </a:cubicBezTo>
                  <a:cubicBezTo>
                    <a:pt x="435552" y="115492"/>
                    <a:pt x="434076" y="114016"/>
                    <a:pt x="433338" y="111802"/>
                  </a:cubicBezTo>
                  <a:cubicBezTo>
                    <a:pt x="432599" y="110326"/>
                    <a:pt x="431862" y="108850"/>
                    <a:pt x="430386" y="107374"/>
                  </a:cubicBezTo>
                  <a:cubicBezTo>
                    <a:pt x="428910" y="105898"/>
                    <a:pt x="428172" y="103684"/>
                    <a:pt x="426696" y="102208"/>
                  </a:cubicBezTo>
                  <a:cubicBezTo>
                    <a:pt x="425958" y="100732"/>
                    <a:pt x="424482" y="99256"/>
                    <a:pt x="423006" y="98518"/>
                  </a:cubicBezTo>
                  <a:cubicBezTo>
                    <a:pt x="421530" y="97043"/>
                    <a:pt x="420054" y="94829"/>
                    <a:pt x="418578" y="93353"/>
                  </a:cubicBezTo>
                  <a:cubicBezTo>
                    <a:pt x="417102" y="91877"/>
                    <a:pt x="415626" y="90401"/>
                    <a:pt x="414150" y="89663"/>
                  </a:cubicBezTo>
                  <a:cubicBezTo>
                    <a:pt x="411199" y="86711"/>
                    <a:pt x="407509" y="84497"/>
                    <a:pt x="404557" y="82283"/>
                  </a:cubicBezTo>
                  <a:cubicBezTo>
                    <a:pt x="390535" y="72690"/>
                    <a:pt x="373562" y="66048"/>
                    <a:pt x="353637" y="64572"/>
                  </a:cubicBezTo>
                  <a:cubicBezTo>
                    <a:pt x="349947" y="58668"/>
                    <a:pt x="343306" y="51289"/>
                    <a:pt x="335188" y="43909"/>
                  </a:cubicBezTo>
                  <a:cubicBezTo>
                    <a:pt x="332236" y="40957"/>
                    <a:pt x="328546" y="38005"/>
                    <a:pt x="324857" y="35053"/>
                  </a:cubicBezTo>
                  <a:cubicBezTo>
                    <a:pt x="324118" y="35053"/>
                    <a:pt x="324118" y="34315"/>
                    <a:pt x="323380" y="34315"/>
                  </a:cubicBezTo>
                  <a:cubicBezTo>
                    <a:pt x="322643" y="34315"/>
                    <a:pt x="322643" y="33577"/>
                    <a:pt x="321904" y="33577"/>
                  </a:cubicBezTo>
                  <a:cubicBezTo>
                    <a:pt x="318215" y="30626"/>
                    <a:pt x="313787" y="28412"/>
                    <a:pt x="309359" y="26198"/>
                  </a:cubicBezTo>
                  <a:cubicBezTo>
                    <a:pt x="295338" y="18818"/>
                    <a:pt x="277626" y="12176"/>
                    <a:pt x="255487" y="9225"/>
                  </a:cubicBezTo>
                  <a:cubicBezTo>
                    <a:pt x="254750" y="9225"/>
                    <a:pt x="253274" y="9225"/>
                    <a:pt x="252536" y="8487"/>
                  </a:cubicBezTo>
                  <a:cubicBezTo>
                    <a:pt x="251798" y="8487"/>
                    <a:pt x="251060" y="8487"/>
                    <a:pt x="249584" y="8487"/>
                  </a:cubicBezTo>
                  <a:cubicBezTo>
                    <a:pt x="240728" y="6273"/>
                    <a:pt x="234087" y="5535"/>
                    <a:pt x="226707" y="5535"/>
                  </a:cubicBezTo>
                  <a:close/>
                  <a:moveTo>
                    <a:pt x="336664" y="181171"/>
                  </a:moveTo>
                  <a:cubicBezTo>
                    <a:pt x="350685" y="203310"/>
                    <a:pt x="372086" y="244636"/>
                    <a:pt x="372086" y="288914"/>
                  </a:cubicBezTo>
                  <a:cubicBezTo>
                    <a:pt x="372086" y="312529"/>
                    <a:pt x="381680" y="351641"/>
                    <a:pt x="413413" y="356069"/>
                  </a:cubicBezTo>
                  <a:cubicBezTo>
                    <a:pt x="416364" y="358283"/>
                    <a:pt x="420054" y="361235"/>
                    <a:pt x="423006" y="366400"/>
                  </a:cubicBezTo>
                  <a:cubicBezTo>
                    <a:pt x="426696" y="372304"/>
                    <a:pt x="429648" y="379684"/>
                    <a:pt x="428172" y="390015"/>
                  </a:cubicBezTo>
                  <a:cubicBezTo>
                    <a:pt x="423006" y="435769"/>
                    <a:pt x="391274" y="444625"/>
                    <a:pt x="391274" y="444625"/>
                  </a:cubicBezTo>
                  <a:cubicBezTo>
                    <a:pt x="386108" y="446101"/>
                    <a:pt x="382418" y="451267"/>
                    <a:pt x="381680" y="456432"/>
                  </a:cubicBezTo>
                  <a:cubicBezTo>
                    <a:pt x="380204" y="471930"/>
                    <a:pt x="368396" y="503662"/>
                    <a:pt x="348472" y="533181"/>
                  </a:cubicBezTo>
                  <a:cubicBezTo>
                    <a:pt x="328546" y="562700"/>
                    <a:pt x="301979" y="590742"/>
                    <a:pt x="271723" y="604764"/>
                  </a:cubicBezTo>
                  <a:cubicBezTo>
                    <a:pt x="269509" y="605502"/>
                    <a:pt x="267295" y="607715"/>
                    <a:pt x="265819" y="609929"/>
                  </a:cubicBezTo>
                  <a:cubicBezTo>
                    <a:pt x="258440" y="620999"/>
                    <a:pt x="245156" y="629117"/>
                    <a:pt x="230397" y="629117"/>
                  </a:cubicBezTo>
                  <a:cubicBezTo>
                    <a:pt x="215638" y="629117"/>
                    <a:pt x="202354" y="621737"/>
                    <a:pt x="194974" y="609929"/>
                  </a:cubicBezTo>
                  <a:cubicBezTo>
                    <a:pt x="193499" y="607715"/>
                    <a:pt x="191284" y="606240"/>
                    <a:pt x="189070" y="604764"/>
                  </a:cubicBezTo>
                  <a:cubicBezTo>
                    <a:pt x="158814" y="590742"/>
                    <a:pt x="131509" y="562700"/>
                    <a:pt x="112322" y="533181"/>
                  </a:cubicBezTo>
                  <a:cubicBezTo>
                    <a:pt x="92397" y="503662"/>
                    <a:pt x="80589" y="471930"/>
                    <a:pt x="78375" y="456432"/>
                  </a:cubicBezTo>
                  <a:cubicBezTo>
                    <a:pt x="77638" y="451267"/>
                    <a:pt x="73948" y="446839"/>
                    <a:pt x="68782" y="444625"/>
                  </a:cubicBezTo>
                  <a:cubicBezTo>
                    <a:pt x="68782" y="444625"/>
                    <a:pt x="37049" y="435031"/>
                    <a:pt x="31884" y="389277"/>
                  </a:cubicBezTo>
                  <a:cubicBezTo>
                    <a:pt x="30408" y="378946"/>
                    <a:pt x="33360" y="371566"/>
                    <a:pt x="37049" y="365662"/>
                  </a:cubicBezTo>
                  <a:cubicBezTo>
                    <a:pt x="38526" y="363449"/>
                    <a:pt x="40739" y="361235"/>
                    <a:pt x="42215" y="359759"/>
                  </a:cubicBezTo>
                  <a:cubicBezTo>
                    <a:pt x="43691" y="359759"/>
                    <a:pt x="44429" y="360497"/>
                    <a:pt x="45905" y="360497"/>
                  </a:cubicBezTo>
                  <a:cubicBezTo>
                    <a:pt x="73948" y="360497"/>
                    <a:pt x="83541" y="314005"/>
                    <a:pt x="88707" y="289652"/>
                  </a:cubicBezTo>
                  <a:cubicBezTo>
                    <a:pt x="97563" y="245374"/>
                    <a:pt x="146268" y="232828"/>
                    <a:pt x="216375" y="232828"/>
                  </a:cubicBezTo>
                  <a:cubicBezTo>
                    <a:pt x="282055" y="232090"/>
                    <a:pt x="318953" y="201834"/>
                    <a:pt x="336664" y="181171"/>
                  </a:cubicBezTo>
                  <a:close/>
                  <a:moveTo>
                    <a:pt x="152172" y="359759"/>
                  </a:moveTo>
                  <a:cubicBezTo>
                    <a:pt x="140365" y="359759"/>
                    <a:pt x="130771" y="369352"/>
                    <a:pt x="130771" y="381160"/>
                  </a:cubicBezTo>
                  <a:cubicBezTo>
                    <a:pt x="130771" y="392967"/>
                    <a:pt x="140365" y="402561"/>
                    <a:pt x="152172" y="402561"/>
                  </a:cubicBezTo>
                  <a:cubicBezTo>
                    <a:pt x="163980" y="402561"/>
                    <a:pt x="173573" y="392967"/>
                    <a:pt x="173573" y="381160"/>
                  </a:cubicBezTo>
                  <a:cubicBezTo>
                    <a:pt x="173573" y="369352"/>
                    <a:pt x="163980" y="359759"/>
                    <a:pt x="152172" y="359759"/>
                  </a:cubicBezTo>
                  <a:close/>
                  <a:moveTo>
                    <a:pt x="308621" y="359759"/>
                  </a:moveTo>
                  <a:cubicBezTo>
                    <a:pt x="296814" y="359759"/>
                    <a:pt x="287220" y="369352"/>
                    <a:pt x="287220" y="381160"/>
                  </a:cubicBezTo>
                  <a:cubicBezTo>
                    <a:pt x="287220" y="392967"/>
                    <a:pt x="296814" y="402561"/>
                    <a:pt x="308621" y="402561"/>
                  </a:cubicBezTo>
                  <a:cubicBezTo>
                    <a:pt x="320428" y="402561"/>
                    <a:pt x="330022" y="392967"/>
                    <a:pt x="330022" y="381160"/>
                  </a:cubicBezTo>
                  <a:cubicBezTo>
                    <a:pt x="330022" y="369352"/>
                    <a:pt x="319691" y="359759"/>
                    <a:pt x="308621" y="359759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54" name="Freeform: Shape 18">
              <a:extLst>
                <a:ext uri="{FF2B5EF4-FFF2-40B4-BE49-F238E27FC236}">
                  <a16:creationId xmlns:a16="http://schemas.microsoft.com/office/drawing/2014/main" id="{BAC14071-E5B9-43B5-A9B4-11F5E816E9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8813" y="2938507"/>
              <a:ext cx="306037" cy="444179"/>
            </a:xfrm>
            <a:custGeom>
              <a:avLst/>
              <a:gdLst/>
              <a:ahLst/>
              <a:cxnLst/>
              <a:rect l="0" t="0" r="r" b="b"/>
              <a:pathLst>
                <a:path w="457539" h="664170">
                  <a:moveTo>
                    <a:pt x="226707" y="5535"/>
                  </a:moveTo>
                  <a:cubicBezTo>
                    <a:pt x="217851" y="5535"/>
                    <a:pt x="208996" y="5535"/>
                    <a:pt x="200878" y="6273"/>
                  </a:cubicBezTo>
                  <a:cubicBezTo>
                    <a:pt x="200140" y="6273"/>
                    <a:pt x="198664" y="6273"/>
                    <a:pt x="197926" y="7011"/>
                  </a:cubicBezTo>
                  <a:cubicBezTo>
                    <a:pt x="190546" y="7749"/>
                    <a:pt x="183167" y="8487"/>
                    <a:pt x="176525" y="9962"/>
                  </a:cubicBezTo>
                  <a:cubicBezTo>
                    <a:pt x="169145" y="11438"/>
                    <a:pt x="161766" y="12914"/>
                    <a:pt x="154386" y="14390"/>
                  </a:cubicBezTo>
                  <a:lnTo>
                    <a:pt x="153648" y="15128"/>
                  </a:lnTo>
                  <a:cubicBezTo>
                    <a:pt x="138889" y="18818"/>
                    <a:pt x="124867" y="23984"/>
                    <a:pt x="112322" y="29888"/>
                  </a:cubicBezTo>
                  <a:cubicBezTo>
                    <a:pt x="99038" y="35791"/>
                    <a:pt x="87969" y="43909"/>
                    <a:pt x="76899" y="52765"/>
                  </a:cubicBezTo>
                  <a:cubicBezTo>
                    <a:pt x="71734" y="57192"/>
                    <a:pt x="66568" y="61620"/>
                    <a:pt x="62140" y="66786"/>
                  </a:cubicBezTo>
                  <a:cubicBezTo>
                    <a:pt x="42953" y="85973"/>
                    <a:pt x="28932" y="109588"/>
                    <a:pt x="19338" y="136893"/>
                  </a:cubicBezTo>
                  <a:cubicBezTo>
                    <a:pt x="17124" y="143534"/>
                    <a:pt x="14910" y="150176"/>
                    <a:pt x="13434" y="157556"/>
                  </a:cubicBezTo>
                  <a:cubicBezTo>
                    <a:pt x="11958" y="164198"/>
                    <a:pt x="10482" y="170839"/>
                    <a:pt x="9745" y="177481"/>
                  </a:cubicBezTo>
                  <a:cubicBezTo>
                    <a:pt x="9007" y="181909"/>
                    <a:pt x="8269" y="186337"/>
                    <a:pt x="8269" y="190764"/>
                  </a:cubicBezTo>
                  <a:cubicBezTo>
                    <a:pt x="7531" y="194454"/>
                    <a:pt x="7531" y="197406"/>
                    <a:pt x="6793" y="201096"/>
                  </a:cubicBezTo>
                  <a:cubicBezTo>
                    <a:pt x="6055" y="209213"/>
                    <a:pt x="6055" y="218069"/>
                    <a:pt x="6055" y="226925"/>
                  </a:cubicBezTo>
                  <a:cubicBezTo>
                    <a:pt x="6055" y="234304"/>
                    <a:pt x="7531" y="243160"/>
                    <a:pt x="9007" y="252754"/>
                  </a:cubicBezTo>
                  <a:cubicBezTo>
                    <a:pt x="10482" y="263085"/>
                    <a:pt x="12697" y="274893"/>
                    <a:pt x="14910" y="286700"/>
                  </a:cubicBezTo>
                  <a:cubicBezTo>
                    <a:pt x="17124" y="297032"/>
                    <a:pt x="19338" y="307363"/>
                    <a:pt x="22290" y="316957"/>
                  </a:cubicBezTo>
                  <a:cubicBezTo>
                    <a:pt x="22290" y="317695"/>
                    <a:pt x="23028" y="319171"/>
                    <a:pt x="23028" y="320646"/>
                  </a:cubicBezTo>
                  <a:cubicBezTo>
                    <a:pt x="24504" y="327288"/>
                    <a:pt x="26718" y="333192"/>
                    <a:pt x="28194" y="339096"/>
                  </a:cubicBezTo>
                  <a:cubicBezTo>
                    <a:pt x="23766" y="342785"/>
                    <a:pt x="20076" y="344999"/>
                    <a:pt x="15648" y="350903"/>
                  </a:cubicBezTo>
                  <a:cubicBezTo>
                    <a:pt x="9007" y="361235"/>
                    <a:pt x="3841" y="375994"/>
                    <a:pt x="6055" y="393705"/>
                  </a:cubicBezTo>
                  <a:cubicBezTo>
                    <a:pt x="11958" y="444625"/>
                    <a:pt x="43691" y="462336"/>
                    <a:pt x="54023" y="467502"/>
                  </a:cubicBezTo>
                  <a:cubicBezTo>
                    <a:pt x="57712" y="491117"/>
                    <a:pt x="70258" y="520635"/>
                    <a:pt x="90183" y="550154"/>
                  </a:cubicBezTo>
                  <a:cubicBezTo>
                    <a:pt x="111584" y="581887"/>
                    <a:pt x="141103" y="612881"/>
                    <a:pt x="177263" y="630592"/>
                  </a:cubicBezTo>
                  <a:cubicBezTo>
                    <a:pt x="178001" y="630592"/>
                    <a:pt x="178739" y="631330"/>
                    <a:pt x="178739" y="632068"/>
                  </a:cubicBezTo>
                  <a:cubicBezTo>
                    <a:pt x="192023" y="647566"/>
                    <a:pt x="209733" y="658635"/>
                    <a:pt x="231872" y="658635"/>
                  </a:cubicBezTo>
                  <a:cubicBezTo>
                    <a:pt x="253274" y="658635"/>
                    <a:pt x="271723" y="647566"/>
                    <a:pt x="285006" y="632068"/>
                  </a:cubicBezTo>
                  <a:cubicBezTo>
                    <a:pt x="285744" y="632068"/>
                    <a:pt x="286482" y="631330"/>
                    <a:pt x="286482" y="630592"/>
                  </a:cubicBezTo>
                  <a:cubicBezTo>
                    <a:pt x="322643" y="612881"/>
                    <a:pt x="351423" y="582625"/>
                    <a:pt x="372824" y="550154"/>
                  </a:cubicBezTo>
                  <a:cubicBezTo>
                    <a:pt x="392750" y="520635"/>
                    <a:pt x="404557" y="491117"/>
                    <a:pt x="408984" y="467502"/>
                  </a:cubicBezTo>
                  <a:cubicBezTo>
                    <a:pt x="419316" y="462336"/>
                    <a:pt x="451787" y="444625"/>
                    <a:pt x="458428" y="393705"/>
                  </a:cubicBezTo>
                  <a:cubicBezTo>
                    <a:pt x="460642" y="375994"/>
                    <a:pt x="455477" y="361235"/>
                    <a:pt x="448097" y="350903"/>
                  </a:cubicBezTo>
                  <a:cubicBezTo>
                    <a:pt x="443669" y="344999"/>
                    <a:pt x="439979" y="342785"/>
                    <a:pt x="435552" y="339096"/>
                  </a:cubicBezTo>
                  <a:cubicBezTo>
                    <a:pt x="437765" y="331716"/>
                    <a:pt x="440717" y="323598"/>
                    <a:pt x="442931" y="314005"/>
                  </a:cubicBezTo>
                  <a:cubicBezTo>
                    <a:pt x="442931" y="313267"/>
                    <a:pt x="442931" y="312529"/>
                    <a:pt x="443669" y="312529"/>
                  </a:cubicBezTo>
                  <a:cubicBezTo>
                    <a:pt x="443669" y="311791"/>
                    <a:pt x="444407" y="310315"/>
                    <a:pt x="444407" y="309577"/>
                  </a:cubicBezTo>
                  <a:cubicBezTo>
                    <a:pt x="446621" y="299983"/>
                    <a:pt x="448835" y="289652"/>
                    <a:pt x="450311" y="280058"/>
                  </a:cubicBezTo>
                  <a:cubicBezTo>
                    <a:pt x="452525" y="268989"/>
                    <a:pt x="454738" y="257919"/>
                    <a:pt x="455477" y="247588"/>
                  </a:cubicBezTo>
                  <a:cubicBezTo>
                    <a:pt x="456215" y="244636"/>
                    <a:pt x="456215" y="241684"/>
                    <a:pt x="456215" y="237994"/>
                  </a:cubicBezTo>
                  <a:cubicBezTo>
                    <a:pt x="456952" y="232090"/>
                    <a:pt x="456952" y="226925"/>
                    <a:pt x="457691" y="221021"/>
                  </a:cubicBezTo>
                  <a:cubicBezTo>
                    <a:pt x="457691" y="215117"/>
                    <a:pt x="458428" y="209951"/>
                    <a:pt x="458428" y="204786"/>
                  </a:cubicBezTo>
                  <a:cubicBezTo>
                    <a:pt x="458428" y="201096"/>
                    <a:pt x="458428" y="196668"/>
                    <a:pt x="457691" y="192240"/>
                  </a:cubicBezTo>
                  <a:cubicBezTo>
                    <a:pt x="457691" y="191502"/>
                    <a:pt x="457691" y="190764"/>
                    <a:pt x="457691" y="190764"/>
                  </a:cubicBezTo>
                  <a:cubicBezTo>
                    <a:pt x="457691" y="187074"/>
                    <a:pt x="456952" y="184123"/>
                    <a:pt x="456215" y="180433"/>
                  </a:cubicBezTo>
                  <a:cubicBezTo>
                    <a:pt x="456215" y="178219"/>
                    <a:pt x="455477" y="176005"/>
                    <a:pt x="455477" y="174529"/>
                  </a:cubicBezTo>
                  <a:cubicBezTo>
                    <a:pt x="455477" y="172315"/>
                    <a:pt x="454738" y="170101"/>
                    <a:pt x="454738" y="168625"/>
                  </a:cubicBezTo>
                  <a:cubicBezTo>
                    <a:pt x="454738" y="167149"/>
                    <a:pt x="454001" y="165673"/>
                    <a:pt x="454001" y="163460"/>
                  </a:cubicBezTo>
                  <a:cubicBezTo>
                    <a:pt x="453262" y="161246"/>
                    <a:pt x="452525" y="159032"/>
                    <a:pt x="452525" y="156080"/>
                  </a:cubicBezTo>
                  <a:cubicBezTo>
                    <a:pt x="451787" y="154604"/>
                    <a:pt x="451787" y="153128"/>
                    <a:pt x="451049" y="151652"/>
                  </a:cubicBezTo>
                  <a:cubicBezTo>
                    <a:pt x="450311" y="149438"/>
                    <a:pt x="449573" y="146486"/>
                    <a:pt x="448835" y="144272"/>
                  </a:cubicBezTo>
                  <a:cubicBezTo>
                    <a:pt x="448097" y="142796"/>
                    <a:pt x="448097" y="141321"/>
                    <a:pt x="447359" y="140583"/>
                  </a:cubicBezTo>
                  <a:cubicBezTo>
                    <a:pt x="446621" y="138369"/>
                    <a:pt x="445145" y="136155"/>
                    <a:pt x="444407" y="133203"/>
                  </a:cubicBezTo>
                  <a:cubicBezTo>
                    <a:pt x="442931" y="129513"/>
                    <a:pt x="440717" y="125823"/>
                    <a:pt x="439241" y="122133"/>
                  </a:cubicBezTo>
                  <a:cubicBezTo>
                    <a:pt x="438503" y="120657"/>
                    <a:pt x="437765" y="119182"/>
                    <a:pt x="437028" y="117706"/>
                  </a:cubicBezTo>
                  <a:cubicBezTo>
                    <a:pt x="435552" y="115492"/>
                    <a:pt x="434076" y="114016"/>
                    <a:pt x="433338" y="111802"/>
                  </a:cubicBezTo>
                  <a:cubicBezTo>
                    <a:pt x="432599" y="110326"/>
                    <a:pt x="431862" y="108850"/>
                    <a:pt x="430386" y="107374"/>
                  </a:cubicBezTo>
                  <a:cubicBezTo>
                    <a:pt x="428910" y="105898"/>
                    <a:pt x="428172" y="103684"/>
                    <a:pt x="426696" y="102208"/>
                  </a:cubicBezTo>
                  <a:cubicBezTo>
                    <a:pt x="425958" y="100732"/>
                    <a:pt x="424482" y="99256"/>
                    <a:pt x="423006" y="98518"/>
                  </a:cubicBezTo>
                  <a:cubicBezTo>
                    <a:pt x="421530" y="97043"/>
                    <a:pt x="420054" y="94829"/>
                    <a:pt x="418578" y="93353"/>
                  </a:cubicBezTo>
                  <a:cubicBezTo>
                    <a:pt x="417102" y="91877"/>
                    <a:pt x="415626" y="90401"/>
                    <a:pt x="414150" y="89663"/>
                  </a:cubicBezTo>
                  <a:cubicBezTo>
                    <a:pt x="411199" y="86711"/>
                    <a:pt x="407509" y="84497"/>
                    <a:pt x="404557" y="82283"/>
                  </a:cubicBezTo>
                  <a:cubicBezTo>
                    <a:pt x="390535" y="72690"/>
                    <a:pt x="373562" y="66048"/>
                    <a:pt x="353637" y="64572"/>
                  </a:cubicBezTo>
                  <a:cubicBezTo>
                    <a:pt x="349947" y="58668"/>
                    <a:pt x="343306" y="51289"/>
                    <a:pt x="335188" y="43909"/>
                  </a:cubicBezTo>
                  <a:cubicBezTo>
                    <a:pt x="332236" y="40957"/>
                    <a:pt x="328546" y="38005"/>
                    <a:pt x="324857" y="35053"/>
                  </a:cubicBezTo>
                  <a:cubicBezTo>
                    <a:pt x="324118" y="35053"/>
                    <a:pt x="324118" y="34315"/>
                    <a:pt x="323380" y="34315"/>
                  </a:cubicBezTo>
                  <a:cubicBezTo>
                    <a:pt x="322643" y="34315"/>
                    <a:pt x="322643" y="33577"/>
                    <a:pt x="321904" y="33577"/>
                  </a:cubicBezTo>
                  <a:cubicBezTo>
                    <a:pt x="318215" y="30626"/>
                    <a:pt x="313787" y="28412"/>
                    <a:pt x="309359" y="26198"/>
                  </a:cubicBezTo>
                  <a:cubicBezTo>
                    <a:pt x="295338" y="18818"/>
                    <a:pt x="277626" y="12176"/>
                    <a:pt x="255487" y="9225"/>
                  </a:cubicBezTo>
                  <a:cubicBezTo>
                    <a:pt x="254750" y="9225"/>
                    <a:pt x="253274" y="9225"/>
                    <a:pt x="252536" y="8487"/>
                  </a:cubicBezTo>
                  <a:cubicBezTo>
                    <a:pt x="251798" y="8487"/>
                    <a:pt x="251060" y="8487"/>
                    <a:pt x="249584" y="8487"/>
                  </a:cubicBezTo>
                  <a:cubicBezTo>
                    <a:pt x="240728" y="6273"/>
                    <a:pt x="234087" y="5535"/>
                    <a:pt x="226707" y="5535"/>
                  </a:cubicBezTo>
                  <a:close/>
                  <a:moveTo>
                    <a:pt x="336664" y="181171"/>
                  </a:moveTo>
                  <a:cubicBezTo>
                    <a:pt x="350685" y="203310"/>
                    <a:pt x="372086" y="244636"/>
                    <a:pt x="372086" y="288914"/>
                  </a:cubicBezTo>
                  <a:cubicBezTo>
                    <a:pt x="372086" y="312529"/>
                    <a:pt x="381680" y="351641"/>
                    <a:pt x="413413" y="356069"/>
                  </a:cubicBezTo>
                  <a:cubicBezTo>
                    <a:pt x="416364" y="358283"/>
                    <a:pt x="420054" y="361235"/>
                    <a:pt x="423006" y="366400"/>
                  </a:cubicBezTo>
                  <a:cubicBezTo>
                    <a:pt x="426696" y="372304"/>
                    <a:pt x="429648" y="379684"/>
                    <a:pt x="428172" y="390015"/>
                  </a:cubicBezTo>
                  <a:cubicBezTo>
                    <a:pt x="423006" y="435769"/>
                    <a:pt x="391274" y="444625"/>
                    <a:pt x="391274" y="444625"/>
                  </a:cubicBezTo>
                  <a:cubicBezTo>
                    <a:pt x="386108" y="446101"/>
                    <a:pt x="382418" y="451267"/>
                    <a:pt x="381680" y="456432"/>
                  </a:cubicBezTo>
                  <a:cubicBezTo>
                    <a:pt x="380204" y="471930"/>
                    <a:pt x="368396" y="503662"/>
                    <a:pt x="348472" y="533181"/>
                  </a:cubicBezTo>
                  <a:cubicBezTo>
                    <a:pt x="328546" y="562700"/>
                    <a:pt x="301979" y="590742"/>
                    <a:pt x="271723" y="604764"/>
                  </a:cubicBezTo>
                  <a:cubicBezTo>
                    <a:pt x="269509" y="605502"/>
                    <a:pt x="267295" y="607715"/>
                    <a:pt x="265819" y="609929"/>
                  </a:cubicBezTo>
                  <a:cubicBezTo>
                    <a:pt x="258440" y="620999"/>
                    <a:pt x="245156" y="629117"/>
                    <a:pt x="230397" y="629117"/>
                  </a:cubicBezTo>
                  <a:cubicBezTo>
                    <a:pt x="215638" y="629117"/>
                    <a:pt x="202354" y="621737"/>
                    <a:pt x="194974" y="609929"/>
                  </a:cubicBezTo>
                  <a:cubicBezTo>
                    <a:pt x="193499" y="607715"/>
                    <a:pt x="191284" y="606240"/>
                    <a:pt x="189070" y="604764"/>
                  </a:cubicBezTo>
                  <a:cubicBezTo>
                    <a:pt x="158814" y="590742"/>
                    <a:pt x="131509" y="562700"/>
                    <a:pt x="112322" y="533181"/>
                  </a:cubicBezTo>
                  <a:cubicBezTo>
                    <a:pt x="92397" y="503662"/>
                    <a:pt x="80589" y="471930"/>
                    <a:pt x="78375" y="456432"/>
                  </a:cubicBezTo>
                  <a:cubicBezTo>
                    <a:pt x="77638" y="451267"/>
                    <a:pt x="73948" y="446839"/>
                    <a:pt x="68782" y="444625"/>
                  </a:cubicBezTo>
                  <a:cubicBezTo>
                    <a:pt x="68782" y="444625"/>
                    <a:pt x="37049" y="435031"/>
                    <a:pt x="31884" y="389277"/>
                  </a:cubicBezTo>
                  <a:cubicBezTo>
                    <a:pt x="30408" y="378946"/>
                    <a:pt x="33360" y="371566"/>
                    <a:pt x="37049" y="365662"/>
                  </a:cubicBezTo>
                  <a:cubicBezTo>
                    <a:pt x="38526" y="363449"/>
                    <a:pt x="40739" y="361235"/>
                    <a:pt x="42215" y="359759"/>
                  </a:cubicBezTo>
                  <a:cubicBezTo>
                    <a:pt x="43691" y="359759"/>
                    <a:pt x="44429" y="360497"/>
                    <a:pt x="45905" y="360497"/>
                  </a:cubicBezTo>
                  <a:cubicBezTo>
                    <a:pt x="73948" y="360497"/>
                    <a:pt x="83541" y="314005"/>
                    <a:pt x="88707" y="289652"/>
                  </a:cubicBezTo>
                  <a:cubicBezTo>
                    <a:pt x="97563" y="245374"/>
                    <a:pt x="146268" y="232828"/>
                    <a:pt x="216375" y="232828"/>
                  </a:cubicBezTo>
                  <a:cubicBezTo>
                    <a:pt x="282055" y="232090"/>
                    <a:pt x="318953" y="201834"/>
                    <a:pt x="336664" y="181171"/>
                  </a:cubicBezTo>
                  <a:close/>
                  <a:moveTo>
                    <a:pt x="152172" y="359759"/>
                  </a:moveTo>
                  <a:cubicBezTo>
                    <a:pt x="140365" y="359759"/>
                    <a:pt x="130771" y="369352"/>
                    <a:pt x="130771" y="381160"/>
                  </a:cubicBezTo>
                  <a:cubicBezTo>
                    <a:pt x="130771" y="392967"/>
                    <a:pt x="140365" y="402561"/>
                    <a:pt x="152172" y="402561"/>
                  </a:cubicBezTo>
                  <a:cubicBezTo>
                    <a:pt x="163980" y="402561"/>
                    <a:pt x="173573" y="392967"/>
                    <a:pt x="173573" y="381160"/>
                  </a:cubicBezTo>
                  <a:cubicBezTo>
                    <a:pt x="173573" y="369352"/>
                    <a:pt x="163980" y="359759"/>
                    <a:pt x="152172" y="359759"/>
                  </a:cubicBezTo>
                  <a:close/>
                  <a:moveTo>
                    <a:pt x="308621" y="359759"/>
                  </a:moveTo>
                  <a:cubicBezTo>
                    <a:pt x="296814" y="359759"/>
                    <a:pt x="287220" y="369352"/>
                    <a:pt x="287220" y="381160"/>
                  </a:cubicBezTo>
                  <a:cubicBezTo>
                    <a:pt x="287220" y="392967"/>
                    <a:pt x="296814" y="402561"/>
                    <a:pt x="308621" y="402561"/>
                  </a:cubicBezTo>
                  <a:cubicBezTo>
                    <a:pt x="320428" y="402561"/>
                    <a:pt x="330022" y="392967"/>
                    <a:pt x="330022" y="381160"/>
                  </a:cubicBezTo>
                  <a:cubicBezTo>
                    <a:pt x="330022" y="369352"/>
                    <a:pt x="319691" y="359759"/>
                    <a:pt x="308621" y="359759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56" name="Freeform: Shape 18">
              <a:extLst>
                <a:ext uri="{FF2B5EF4-FFF2-40B4-BE49-F238E27FC236}">
                  <a16:creationId xmlns:a16="http://schemas.microsoft.com/office/drawing/2014/main" id="{D36954D6-9EC8-4110-A694-DBBEDFD9EA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7553" y="2945260"/>
              <a:ext cx="306037" cy="444179"/>
            </a:xfrm>
            <a:custGeom>
              <a:avLst/>
              <a:gdLst/>
              <a:ahLst/>
              <a:cxnLst/>
              <a:rect l="0" t="0" r="r" b="b"/>
              <a:pathLst>
                <a:path w="457539" h="664170">
                  <a:moveTo>
                    <a:pt x="226707" y="5535"/>
                  </a:moveTo>
                  <a:cubicBezTo>
                    <a:pt x="217851" y="5535"/>
                    <a:pt x="208996" y="5535"/>
                    <a:pt x="200878" y="6273"/>
                  </a:cubicBezTo>
                  <a:cubicBezTo>
                    <a:pt x="200140" y="6273"/>
                    <a:pt x="198664" y="6273"/>
                    <a:pt x="197926" y="7011"/>
                  </a:cubicBezTo>
                  <a:cubicBezTo>
                    <a:pt x="190546" y="7749"/>
                    <a:pt x="183167" y="8487"/>
                    <a:pt x="176525" y="9962"/>
                  </a:cubicBezTo>
                  <a:cubicBezTo>
                    <a:pt x="169145" y="11438"/>
                    <a:pt x="161766" y="12914"/>
                    <a:pt x="154386" y="14390"/>
                  </a:cubicBezTo>
                  <a:lnTo>
                    <a:pt x="153648" y="15128"/>
                  </a:lnTo>
                  <a:cubicBezTo>
                    <a:pt x="138889" y="18818"/>
                    <a:pt x="124867" y="23984"/>
                    <a:pt x="112322" y="29888"/>
                  </a:cubicBezTo>
                  <a:cubicBezTo>
                    <a:pt x="99038" y="35791"/>
                    <a:pt x="87969" y="43909"/>
                    <a:pt x="76899" y="52765"/>
                  </a:cubicBezTo>
                  <a:cubicBezTo>
                    <a:pt x="71734" y="57192"/>
                    <a:pt x="66568" y="61620"/>
                    <a:pt x="62140" y="66786"/>
                  </a:cubicBezTo>
                  <a:cubicBezTo>
                    <a:pt x="42953" y="85973"/>
                    <a:pt x="28932" y="109588"/>
                    <a:pt x="19338" y="136893"/>
                  </a:cubicBezTo>
                  <a:cubicBezTo>
                    <a:pt x="17124" y="143534"/>
                    <a:pt x="14910" y="150176"/>
                    <a:pt x="13434" y="157556"/>
                  </a:cubicBezTo>
                  <a:cubicBezTo>
                    <a:pt x="11958" y="164198"/>
                    <a:pt x="10482" y="170839"/>
                    <a:pt x="9745" y="177481"/>
                  </a:cubicBezTo>
                  <a:cubicBezTo>
                    <a:pt x="9007" y="181909"/>
                    <a:pt x="8269" y="186337"/>
                    <a:pt x="8269" y="190764"/>
                  </a:cubicBezTo>
                  <a:cubicBezTo>
                    <a:pt x="7531" y="194454"/>
                    <a:pt x="7531" y="197406"/>
                    <a:pt x="6793" y="201096"/>
                  </a:cubicBezTo>
                  <a:cubicBezTo>
                    <a:pt x="6055" y="209213"/>
                    <a:pt x="6055" y="218069"/>
                    <a:pt x="6055" y="226925"/>
                  </a:cubicBezTo>
                  <a:cubicBezTo>
                    <a:pt x="6055" y="234304"/>
                    <a:pt x="7531" y="243160"/>
                    <a:pt x="9007" y="252754"/>
                  </a:cubicBezTo>
                  <a:cubicBezTo>
                    <a:pt x="10482" y="263085"/>
                    <a:pt x="12697" y="274893"/>
                    <a:pt x="14910" y="286700"/>
                  </a:cubicBezTo>
                  <a:cubicBezTo>
                    <a:pt x="17124" y="297032"/>
                    <a:pt x="19338" y="307363"/>
                    <a:pt x="22290" y="316957"/>
                  </a:cubicBezTo>
                  <a:cubicBezTo>
                    <a:pt x="22290" y="317695"/>
                    <a:pt x="23028" y="319171"/>
                    <a:pt x="23028" y="320646"/>
                  </a:cubicBezTo>
                  <a:cubicBezTo>
                    <a:pt x="24504" y="327288"/>
                    <a:pt x="26718" y="333192"/>
                    <a:pt x="28194" y="339096"/>
                  </a:cubicBezTo>
                  <a:cubicBezTo>
                    <a:pt x="23766" y="342785"/>
                    <a:pt x="20076" y="344999"/>
                    <a:pt x="15648" y="350903"/>
                  </a:cubicBezTo>
                  <a:cubicBezTo>
                    <a:pt x="9007" y="361235"/>
                    <a:pt x="3841" y="375994"/>
                    <a:pt x="6055" y="393705"/>
                  </a:cubicBezTo>
                  <a:cubicBezTo>
                    <a:pt x="11958" y="444625"/>
                    <a:pt x="43691" y="462336"/>
                    <a:pt x="54023" y="467502"/>
                  </a:cubicBezTo>
                  <a:cubicBezTo>
                    <a:pt x="57712" y="491117"/>
                    <a:pt x="70258" y="520635"/>
                    <a:pt x="90183" y="550154"/>
                  </a:cubicBezTo>
                  <a:cubicBezTo>
                    <a:pt x="111584" y="581887"/>
                    <a:pt x="141103" y="612881"/>
                    <a:pt x="177263" y="630592"/>
                  </a:cubicBezTo>
                  <a:cubicBezTo>
                    <a:pt x="178001" y="630592"/>
                    <a:pt x="178739" y="631330"/>
                    <a:pt x="178739" y="632068"/>
                  </a:cubicBezTo>
                  <a:cubicBezTo>
                    <a:pt x="192023" y="647566"/>
                    <a:pt x="209733" y="658635"/>
                    <a:pt x="231872" y="658635"/>
                  </a:cubicBezTo>
                  <a:cubicBezTo>
                    <a:pt x="253274" y="658635"/>
                    <a:pt x="271723" y="647566"/>
                    <a:pt x="285006" y="632068"/>
                  </a:cubicBezTo>
                  <a:cubicBezTo>
                    <a:pt x="285744" y="632068"/>
                    <a:pt x="286482" y="631330"/>
                    <a:pt x="286482" y="630592"/>
                  </a:cubicBezTo>
                  <a:cubicBezTo>
                    <a:pt x="322643" y="612881"/>
                    <a:pt x="351423" y="582625"/>
                    <a:pt x="372824" y="550154"/>
                  </a:cubicBezTo>
                  <a:cubicBezTo>
                    <a:pt x="392750" y="520635"/>
                    <a:pt x="404557" y="491117"/>
                    <a:pt x="408984" y="467502"/>
                  </a:cubicBezTo>
                  <a:cubicBezTo>
                    <a:pt x="419316" y="462336"/>
                    <a:pt x="451787" y="444625"/>
                    <a:pt x="458428" y="393705"/>
                  </a:cubicBezTo>
                  <a:cubicBezTo>
                    <a:pt x="460642" y="375994"/>
                    <a:pt x="455477" y="361235"/>
                    <a:pt x="448097" y="350903"/>
                  </a:cubicBezTo>
                  <a:cubicBezTo>
                    <a:pt x="443669" y="344999"/>
                    <a:pt x="439979" y="342785"/>
                    <a:pt x="435552" y="339096"/>
                  </a:cubicBezTo>
                  <a:cubicBezTo>
                    <a:pt x="437765" y="331716"/>
                    <a:pt x="440717" y="323598"/>
                    <a:pt x="442931" y="314005"/>
                  </a:cubicBezTo>
                  <a:cubicBezTo>
                    <a:pt x="442931" y="313267"/>
                    <a:pt x="442931" y="312529"/>
                    <a:pt x="443669" y="312529"/>
                  </a:cubicBezTo>
                  <a:cubicBezTo>
                    <a:pt x="443669" y="311791"/>
                    <a:pt x="444407" y="310315"/>
                    <a:pt x="444407" y="309577"/>
                  </a:cubicBezTo>
                  <a:cubicBezTo>
                    <a:pt x="446621" y="299983"/>
                    <a:pt x="448835" y="289652"/>
                    <a:pt x="450311" y="280058"/>
                  </a:cubicBezTo>
                  <a:cubicBezTo>
                    <a:pt x="452525" y="268989"/>
                    <a:pt x="454738" y="257919"/>
                    <a:pt x="455477" y="247588"/>
                  </a:cubicBezTo>
                  <a:cubicBezTo>
                    <a:pt x="456215" y="244636"/>
                    <a:pt x="456215" y="241684"/>
                    <a:pt x="456215" y="237994"/>
                  </a:cubicBezTo>
                  <a:cubicBezTo>
                    <a:pt x="456952" y="232090"/>
                    <a:pt x="456952" y="226925"/>
                    <a:pt x="457691" y="221021"/>
                  </a:cubicBezTo>
                  <a:cubicBezTo>
                    <a:pt x="457691" y="215117"/>
                    <a:pt x="458428" y="209951"/>
                    <a:pt x="458428" y="204786"/>
                  </a:cubicBezTo>
                  <a:cubicBezTo>
                    <a:pt x="458428" y="201096"/>
                    <a:pt x="458428" y="196668"/>
                    <a:pt x="457691" y="192240"/>
                  </a:cubicBezTo>
                  <a:cubicBezTo>
                    <a:pt x="457691" y="191502"/>
                    <a:pt x="457691" y="190764"/>
                    <a:pt x="457691" y="190764"/>
                  </a:cubicBezTo>
                  <a:cubicBezTo>
                    <a:pt x="457691" y="187074"/>
                    <a:pt x="456952" y="184123"/>
                    <a:pt x="456215" y="180433"/>
                  </a:cubicBezTo>
                  <a:cubicBezTo>
                    <a:pt x="456215" y="178219"/>
                    <a:pt x="455477" y="176005"/>
                    <a:pt x="455477" y="174529"/>
                  </a:cubicBezTo>
                  <a:cubicBezTo>
                    <a:pt x="455477" y="172315"/>
                    <a:pt x="454738" y="170101"/>
                    <a:pt x="454738" y="168625"/>
                  </a:cubicBezTo>
                  <a:cubicBezTo>
                    <a:pt x="454738" y="167149"/>
                    <a:pt x="454001" y="165673"/>
                    <a:pt x="454001" y="163460"/>
                  </a:cubicBezTo>
                  <a:cubicBezTo>
                    <a:pt x="453262" y="161246"/>
                    <a:pt x="452525" y="159032"/>
                    <a:pt x="452525" y="156080"/>
                  </a:cubicBezTo>
                  <a:cubicBezTo>
                    <a:pt x="451787" y="154604"/>
                    <a:pt x="451787" y="153128"/>
                    <a:pt x="451049" y="151652"/>
                  </a:cubicBezTo>
                  <a:cubicBezTo>
                    <a:pt x="450311" y="149438"/>
                    <a:pt x="449573" y="146486"/>
                    <a:pt x="448835" y="144272"/>
                  </a:cubicBezTo>
                  <a:cubicBezTo>
                    <a:pt x="448097" y="142796"/>
                    <a:pt x="448097" y="141321"/>
                    <a:pt x="447359" y="140583"/>
                  </a:cubicBezTo>
                  <a:cubicBezTo>
                    <a:pt x="446621" y="138369"/>
                    <a:pt x="445145" y="136155"/>
                    <a:pt x="444407" y="133203"/>
                  </a:cubicBezTo>
                  <a:cubicBezTo>
                    <a:pt x="442931" y="129513"/>
                    <a:pt x="440717" y="125823"/>
                    <a:pt x="439241" y="122133"/>
                  </a:cubicBezTo>
                  <a:cubicBezTo>
                    <a:pt x="438503" y="120657"/>
                    <a:pt x="437765" y="119182"/>
                    <a:pt x="437028" y="117706"/>
                  </a:cubicBezTo>
                  <a:cubicBezTo>
                    <a:pt x="435552" y="115492"/>
                    <a:pt x="434076" y="114016"/>
                    <a:pt x="433338" y="111802"/>
                  </a:cubicBezTo>
                  <a:cubicBezTo>
                    <a:pt x="432599" y="110326"/>
                    <a:pt x="431862" y="108850"/>
                    <a:pt x="430386" y="107374"/>
                  </a:cubicBezTo>
                  <a:cubicBezTo>
                    <a:pt x="428910" y="105898"/>
                    <a:pt x="428172" y="103684"/>
                    <a:pt x="426696" y="102208"/>
                  </a:cubicBezTo>
                  <a:cubicBezTo>
                    <a:pt x="425958" y="100732"/>
                    <a:pt x="424482" y="99256"/>
                    <a:pt x="423006" y="98518"/>
                  </a:cubicBezTo>
                  <a:cubicBezTo>
                    <a:pt x="421530" y="97043"/>
                    <a:pt x="420054" y="94829"/>
                    <a:pt x="418578" y="93353"/>
                  </a:cubicBezTo>
                  <a:cubicBezTo>
                    <a:pt x="417102" y="91877"/>
                    <a:pt x="415626" y="90401"/>
                    <a:pt x="414150" y="89663"/>
                  </a:cubicBezTo>
                  <a:cubicBezTo>
                    <a:pt x="411199" y="86711"/>
                    <a:pt x="407509" y="84497"/>
                    <a:pt x="404557" y="82283"/>
                  </a:cubicBezTo>
                  <a:cubicBezTo>
                    <a:pt x="390535" y="72690"/>
                    <a:pt x="373562" y="66048"/>
                    <a:pt x="353637" y="64572"/>
                  </a:cubicBezTo>
                  <a:cubicBezTo>
                    <a:pt x="349947" y="58668"/>
                    <a:pt x="343306" y="51289"/>
                    <a:pt x="335188" y="43909"/>
                  </a:cubicBezTo>
                  <a:cubicBezTo>
                    <a:pt x="332236" y="40957"/>
                    <a:pt x="328546" y="38005"/>
                    <a:pt x="324857" y="35053"/>
                  </a:cubicBezTo>
                  <a:cubicBezTo>
                    <a:pt x="324118" y="35053"/>
                    <a:pt x="324118" y="34315"/>
                    <a:pt x="323380" y="34315"/>
                  </a:cubicBezTo>
                  <a:cubicBezTo>
                    <a:pt x="322643" y="34315"/>
                    <a:pt x="322643" y="33577"/>
                    <a:pt x="321904" y="33577"/>
                  </a:cubicBezTo>
                  <a:cubicBezTo>
                    <a:pt x="318215" y="30626"/>
                    <a:pt x="313787" y="28412"/>
                    <a:pt x="309359" y="26198"/>
                  </a:cubicBezTo>
                  <a:cubicBezTo>
                    <a:pt x="295338" y="18818"/>
                    <a:pt x="277626" y="12176"/>
                    <a:pt x="255487" y="9225"/>
                  </a:cubicBezTo>
                  <a:cubicBezTo>
                    <a:pt x="254750" y="9225"/>
                    <a:pt x="253274" y="9225"/>
                    <a:pt x="252536" y="8487"/>
                  </a:cubicBezTo>
                  <a:cubicBezTo>
                    <a:pt x="251798" y="8487"/>
                    <a:pt x="251060" y="8487"/>
                    <a:pt x="249584" y="8487"/>
                  </a:cubicBezTo>
                  <a:cubicBezTo>
                    <a:pt x="240728" y="6273"/>
                    <a:pt x="234087" y="5535"/>
                    <a:pt x="226707" y="5535"/>
                  </a:cubicBezTo>
                  <a:close/>
                  <a:moveTo>
                    <a:pt x="336664" y="181171"/>
                  </a:moveTo>
                  <a:cubicBezTo>
                    <a:pt x="350685" y="203310"/>
                    <a:pt x="372086" y="244636"/>
                    <a:pt x="372086" y="288914"/>
                  </a:cubicBezTo>
                  <a:cubicBezTo>
                    <a:pt x="372086" y="312529"/>
                    <a:pt x="381680" y="351641"/>
                    <a:pt x="413413" y="356069"/>
                  </a:cubicBezTo>
                  <a:cubicBezTo>
                    <a:pt x="416364" y="358283"/>
                    <a:pt x="420054" y="361235"/>
                    <a:pt x="423006" y="366400"/>
                  </a:cubicBezTo>
                  <a:cubicBezTo>
                    <a:pt x="426696" y="372304"/>
                    <a:pt x="429648" y="379684"/>
                    <a:pt x="428172" y="390015"/>
                  </a:cubicBezTo>
                  <a:cubicBezTo>
                    <a:pt x="423006" y="435769"/>
                    <a:pt x="391274" y="444625"/>
                    <a:pt x="391274" y="444625"/>
                  </a:cubicBezTo>
                  <a:cubicBezTo>
                    <a:pt x="386108" y="446101"/>
                    <a:pt x="382418" y="451267"/>
                    <a:pt x="381680" y="456432"/>
                  </a:cubicBezTo>
                  <a:cubicBezTo>
                    <a:pt x="380204" y="471930"/>
                    <a:pt x="368396" y="503662"/>
                    <a:pt x="348472" y="533181"/>
                  </a:cubicBezTo>
                  <a:cubicBezTo>
                    <a:pt x="328546" y="562700"/>
                    <a:pt x="301979" y="590742"/>
                    <a:pt x="271723" y="604764"/>
                  </a:cubicBezTo>
                  <a:cubicBezTo>
                    <a:pt x="269509" y="605502"/>
                    <a:pt x="267295" y="607715"/>
                    <a:pt x="265819" y="609929"/>
                  </a:cubicBezTo>
                  <a:cubicBezTo>
                    <a:pt x="258440" y="620999"/>
                    <a:pt x="245156" y="629117"/>
                    <a:pt x="230397" y="629117"/>
                  </a:cubicBezTo>
                  <a:cubicBezTo>
                    <a:pt x="215638" y="629117"/>
                    <a:pt x="202354" y="621737"/>
                    <a:pt x="194974" y="609929"/>
                  </a:cubicBezTo>
                  <a:cubicBezTo>
                    <a:pt x="193499" y="607715"/>
                    <a:pt x="191284" y="606240"/>
                    <a:pt x="189070" y="604764"/>
                  </a:cubicBezTo>
                  <a:cubicBezTo>
                    <a:pt x="158814" y="590742"/>
                    <a:pt x="131509" y="562700"/>
                    <a:pt x="112322" y="533181"/>
                  </a:cubicBezTo>
                  <a:cubicBezTo>
                    <a:pt x="92397" y="503662"/>
                    <a:pt x="80589" y="471930"/>
                    <a:pt x="78375" y="456432"/>
                  </a:cubicBezTo>
                  <a:cubicBezTo>
                    <a:pt x="77638" y="451267"/>
                    <a:pt x="73948" y="446839"/>
                    <a:pt x="68782" y="444625"/>
                  </a:cubicBezTo>
                  <a:cubicBezTo>
                    <a:pt x="68782" y="444625"/>
                    <a:pt x="37049" y="435031"/>
                    <a:pt x="31884" y="389277"/>
                  </a:cubicBezTo>
                  <a:cubicBezTo>
                    <a:pt x="30408" y="378946"/>
                    <a:pt x="33360" y="371566"/>
                    <a:pt x="37049" y="365662"/>
                  </a:cubicBezTo>
                  <a:cubicBezTo>
                    <a:pt x="38526" y="363449"/>
                    <a:pt x="40739" y="361235"/>
                    <a:pt x="42215" y="359759"/>
                  </a:cubicBezTo>
                  <a:cubicBezTo>
                    <a:pt x="43691" y="359759"/>
                    <a:pt x="44429" y="360497"/>
                    <a:pt x="45905" y="360497"/>
                  </a:cubicBezTo>
                  <a:cubicBezTo>
                    <a:pt x="73948" y="360497"/>
                    <a:pt x="83541" y="314005"/>
                    <a:pt x="88707" y="289652"/>
                  </a:cubicBezTo>
                  <a:cubicBezTo>
                    <a:pt x="97563" y="245374"/>
                    <a:pt x="146268" y="232828"/>
                    <a:pt x="216375" y="232828"/>
                  </a:cubicBezTo>
                  <a:cubicBezTo>
                    <a:pt x="282055" y="232090"/>
                    <a:pt x="318953" y="201834"/>
                    <a:pt x="336664" y="181171"/>
                  </a:cubicBezTo>
                  <a:close/>
                  <a:moveTo>
                    <a:pt x="152172" y="359759"/>
                  </a:moveTo>
                  <a:cubicBezTo>
                    <a:pt x="140365" y="359759"/>
                    <a:pt x="130771" y="369352"/>
                    <a:pt x="130771" y="381160"/>
                  </a:cubicBezTo>
                  <a:cubicBezTo>
                    <a:pt x="130771" y="392967"/>
                    <a:pt x="140365" y="402561"/>
                    <a:pt x="152172" y="402561"/>
                  </a:cubicBezTo>
                  <a:cubicBezTo>
                    <a:pt x="163980" y="402561"/>
                    <a:pt x="173573" y="392967"/>
                    <a:pt x="173573" y="381160"/>
                  </a:cubicBezTo>
                  <a:cubicBezTo>
                    <a:pt x="173573" y="369352"/>
                    <a:pt x="163980" y="359759"/>
                    <a:pt x="152172" y="359759"/>
                  </a:cubicBezTo>
                  <a:close/>
                  <a:moveTo>
                    <a:pt x="308621" y="359759"/>
                  </a:moveTo>
                  <a:cubicBezTo>
                    <a:pt x="296814" y="359759"/>
                    <a:pt x="287220" y="369352"/>
                    <a:pt x="287220" y="381160"/>
                  </a:cubicBezTo>
                  <a:cubicBezTo>
                    <a:pt x="287220" y="392967"/>
                    <a:pt x="296814" y="402561"/>
                    <a:pt x="308621" y="402561"/>
                  </a:cubicBezTo>
                  <a:cubicBezTo>
                    <a:pt x="320428" y="402561"/>
                    <a:pt x="330022" y="392967"/>
                    <a:pt x="330022" y="381160"/>
                  </a:cubicBezTo>
                  <a:cubicBezTo>
                    <a:pt x="330022" y="369352"/>
                    <a:pt x="319691" y="359759"/>
                    <a:pt x="308621" y="359759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58" name="Freeform: Shape 18">
              <a:extLst>
                <a:ext uri="{FF2B5EF4-FFF2-40B4-BE49-F238E27FC236}">
                  <a16:creationId xmlns:a16="http://schemas.microsoft.com/office/drawing/2014/main" id="{4F2678A1-81DF-4007-B156-5C798AF457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6293" y="2945260"/>
              <a:ext cx="306037" cy="444179"/>
            </a:xfrm>
            <a:custGeom>
              <a:avLst/>
              <a:gdLst/>
              <a:ahLst/>
              <a:cxnLst/>
              <a:rect l="0" t="0" r="r" b="b"/>
              <a:pathLst>
                <a:path w="457539" h="664170">
                  <a:moveTo>
                    <a:pt x="226707" y="5535"/>
                  </a:moveTo>
                  <a:cubicBezTo>
                    <a:pt x="217851" y="5535"/>
                    <a:pt x="208996" y="5535"/>
                    <a:pt x="200878" y="6273"/>
                  </a:cubicBezTo>
                  <a:cubicBezTo>
                    <a:pt x="200140" y="6273"/>
                    <a:pt x="198664" y="6273"/>
                    <a:pt x="197926" y="7011"/>
                  </a:cubicBezTo>
                  <a:cubicBezTo>
                    <a:pt x="190546" y="7749"/>
                    <a:pt x="183167" y="8487"/>
                    <a:pt x="176525" y="9962"/>
                  </a:cubicBezTo>
                  <a:cubicBezTo>
                    <a:pt x="169145" y="11438"/>
                    <a:pt x="161766" y="12914"/>
                    <a:pt x="154386" y="14390"/>
                  </a:cubicBezTo>
                  <a:lnTo>
                    <a:pt x="153648" y="15128"/>
                  </a:lnTo>
                  <a:cubicBezTo>
                    <a:pt x="138889" y="18818"/>
                    <a:pt x="124867" y="23984"/>
                    <a:pt x="112322" y="29888"/>
                  </a:cubicBezTo>
                  <a:cubicBezTo>
                    <a:pt x="99038" y="35791"/>
                    <a:pt x="87969" y="43909"/>
                    <a:pt x="76899" y="52765"/>
                  </a:cubicBezTo>
                  <a:cubicBezTo>
                    <a:pt x="71734" y="57192"/>
                    <a:pt x="66568" y="61620"/>
                    <a:pt x="62140" y="66786"/>
                  </a:cubicBezTo>
                  <a:cubicBezTo>
                    <a:pt x="42953" y="85973"/>
                    <a:pt x="28932" y="109588"/>
                    <a:pt x="19338" y="136893"/>
                  </a:cubicBezTo>
                  <a:cubicBezTo>
                    <a:pt x="17124" y="143534"/>
                    <a:pt x="14910" y="150176"/>
                    <a:pt x="13434" y="157556"/>
                  </a:cubicBezTo>
                  <a:cubicBezTo>
                    <a:pt x="11958" y="164198"/>
                    <a:pt x="10482" y="170839"/>
                    <a:pt x="9745" y="177481"/>
                  </a:cubicBezTo>
                  <a:cubicBezTo>
                    <a:pt x="9007" y="181909"/>
                    <a:pt x="8269" y="186337"/>
                    <a:pt x="8269" y="190764"/>
                  </a:cubicBezTo>
                  <a:cubicBezTo>
                    <a:pt x="7531" y="194454"/>
                    <a:pt x="7531" y="197406"/>
                    <a:pt x="6793" y="201096"/>
                  </a:cubicBezTo>
                  <a:cubicBezTo>
                    <a:pt x="6055" y="209213"/>
                    <a:pt x="6055" y="218069"/>
                    <a:pt x="6055" y="226925"/>
                  </a:cubicBezTo>
                  <a:cubicBezTo>
                    <a:pt x="6055" y="234304"/>
                    <a:pt x="7531" y="243160"/>
                    <a:pt x="9007" y="252754"/>
                  </a:cubicBezTo>
                  <a:cubicBezTo>
                    <a:pt x="10482" y="263085"/>
                    <a:pt x="12697" y="274893"/>
                    <a:pt x="14910" y="286700"/>
                  </a:cubicBezTo>
                  <a:cubicBezTo>
                    <a:pt x="17124" y="297032"/>
                    <a:pt x="19338" y="307363"/>
                    <a:pt x="22290" y="316957"/>
                  </a:cubicBezTo>
                  <a:cubicBezTo>
                    <a:pt x="22290" y="317695"/>
                    <a:pt x="23028" y="319171"/>
                    <a:pt x="23028" y="320646"/>
                  </a:cubicBezTo>
                  <a:cubicBezTo>
                    <a:pt x="24504" y="327288"/>
                    <a:pt x="26718" y="333192"/>
                    <a:pt x="28194" y="339096"/>
                  </a:cubicBezTo>
                  <a:cubicBezTo>
                    <a:pt x="23766" y="342785"/>
                    <a:pt x="20076" y="344999"/>
                    <a:pt x="15648" y="350903"/>
                  </a:cubicBezTo>
                  <a:cubicBezTo>
                    <a:pt x="9007" y="361235"/>
                    <a:pt x="3841" y="375994"/>
                    <a:pt x="6055" y="393705"/>
                  </a:cubicBezTo>
                  <a:cubicBezTo>
                    <a:pt x="11958" y="444625"/>
                    <a:pt x="43691" y="462336"/>
                    <a:pt x="54023" y="467502"/>
                  </a:cubicBezTo>
                  <a:cubicBezTo>
                    <a:pt x="57712" y="491117"/>
                    <a:pt x="70258" y="520635"/>
                    <a:pt x="90183" y="550154"/>
                  </a:cubicBezTo>
                  <a:cubicBezTo>
                    <a:pt x="111584" y="581887"/>
                    <a:pt x="141103" y="612881"/>
                    <a:pt x="177263" y="630592"/>
                  </a:cubicBezTo>
                  <a:cubicBezTo>
                    <a:pt x="178001" y="630592"/>
                    <a:pt x="178739" y="631330"/>
                    <a:pt x="178739" y="632068"/>
                  </a:cubicBezTo>
                  <a:cubicBezTo>
                    <a:pt x="192023" y="647566"/>
                    <a:pt x="209733" y="658635"/>
                    <a:pt x="231872" y="658635"/>
                  </a:cubicBezTo>
                  <a:cubicBezTo>
                    <a:pt x="253274" y="658635"/>
                    <a:pt x="271723" y="647566"/>
                    <a:pt x="285006" y="632068"/>
                  </a:cubicBezTo>
                  <a:cubicBezTo>
                    <a:pt x="285744" y="632068"/>
                    <a:pt x="286482" y="631330"/>
                    <a:pt x="286482" y="630592"/>
                  </a:cubicBezTo>
                  <a:cubicBezTo>
                    <a:pt x="322643" y="612881"/>
                    <a:pt x="351423" y="582625"/>
                    <a:pt x="372824" y="550154"/>
                  </a:cubicBezTo>
                  <a:cubicBezTo>
                    <a:pt x="392750" y="520635"/>
                    <a:pt x="404557" y="491117"/>
                    <a:pt x="408984" y="467502"/>
                  </a:cubicBezTo>
                  <a:cubicBezTo>
                    <a:pt x="419316" y="462336"/>
                    <a:pt x="451787" y="444625"/>
                    <a:pt x="458428" y="393705"/>
                  </a:cubicBezTo>
                  <a:cubicBezTo>
                    <a:pt x="460642" y="375994"/>
                    <a:pt x="455477" y="361235"/>
                    <a:pt x="448097" y="350903"/>
                  </a:cubicBezTo>
                  <a:cubicBezTo>
                    <a:pt x="443669" y="344999"/>
                    <a:pt x="439979" y="342785"/>
                    <a:pt x="435552" y="339096"/>
                  </a:cubicBezTo>
                  <a:cubicBezTo>
                    <a:pt x="437765" y="331716"/>
                    <a:pt x="440717" y="323598"/>
                    <a:pt x="442931" y="314005"/>
                  </a:cubicBezTo>
                  <a:cubicBezTo>
                    <a:pt x="442931" y="313267"/>
                    <a:pt x="442931" y="312529"/>
                    <a:pt x="443669" y="312529"/>
                  </a:cubicBezTo>
                  <a:cubicBezTo>
                    <a:pt x="443669" y="311791"/>
                    <a:pt x="444407" y="310315"/>
                    <a:pt x="444407" y="309577"/>
                  </a:cubicBezTo>
                  <a:cubicBezTo>
                    <a:pt x="446621" y="299983"/>
                    <a:pt x="448835" y="289652"/>
                    <a:pt x="450311" y="280058"/>
                  </a:cubicBezTo>
                  <a:cubicBezTo>
                    <a:pt x="452525" y="268989"/>
                    <a:pt x="454738" y="257919"/>
                    <a:pt x="455477" y="247588"/>
                  </a:cubicBezTo>
                  <a:cubicBezTo>
                    <a:pt x="456215" y="244636"/>
                    <a:pt x="456215" y="241684"/>
                    <a:pt x="456215" y="237994"/>
                  </a:cubicBezTo>
                  <a:cubicBezTo>
                    <a:pt x="456952" y="232090"/>
                    <a:pt x="456952" y="226925"/>
                    <a:pt x="457691" y="221021"/>
                  </a:cubicBezTo>
                  <a:cubicBezTo>
                    <a:pt x="457691" y="215117"/>
                    <a:pt x="458428" y="209951"/>
                    <a:pt x="458428" y="204786"/>
                  </a:cubicBezTo>
                  <a:cubicBezTo>
                    <a:pt x="458428" y="201096"/>
                    <a:pt x="458428" y="196668"/>
                    <a:pt x="457691" y="192240"/>
                  </a:cubicBezTo>
                  <a:cubicBezTo>
                    <a:pt x="457691" y="191502"/>
                    <a:pt x="457691" y="190764"/>
                    <a:pt x="457691" y="190764"/>
                  </a:cubicBezTo>
                  <a:cubicBezTo>
                    <a:pt x="457691" y="187074"/>
                    <a:pt x="456952" y="184123"/>
                    <a:pt x="456215" y="180433"/>
                  </a:cubicBezTo>
                  <a:cubicBezTo>
                    <a:pt x="456215" y="178219"/>
                    <a:pt x="455477" y="176005"/>
                    <a:pt x="455477" y="174529"/>
                  </a:cubicBezTo>
                  <a:cubicBezTo>
                    <a:pt x="455477" y="172315"/>
                    <a:pt x="454738" y="170101"/>
                    <a:pt x="454738" y="168625"/>
                  </a:cubicBezTo>
                  <a:cubicBezTo>
                    <a:pt x="454738" y="167149"/>
                    <a:pt x="454001" y="165673"/>
                    <a:pt x="454001" y="163460"/>
                  </a:cubicBezTo>
                  <a:cubicBezTo>
                    <a:pt x="453262" y="161246"/>
                    <a:pt x="452525" y="159032"/>
                    <a:pt x="452525" y="156080"/>
                  </a:cubicBezTo>
                  <a:cubicBezTo>
                    <a:pt x="451787" y="154604"/>
                    <a:pt x="451787" y="153128"/>
                    <a:pt x="451049" y="151652"/>
                  </a:cubicBezTo>
                  <a:cubicBezTo>
                    <a:pt x="450311" y="149438"/>
                    <a:pt x="449573" y="146486"/>
                    <a:pt x="448835" y="144272"/>
                  </a:cubicBezTo>
                  <a:cubicBezTo>
                    <a:pt x="448097" y="142796"/>
                    <a:pt x="448097" y="141321"/>
                    <a:pt x="447359" y="140583"/>
                  </a:cubicBezTo>
                  <a:cubicBezTo>
                    <a:pt x="446621" y="138369"/>
                    <a:pt x="445145" y="136155"/>
                    <a:pt x="444407" y="133203"/>
                  </a:cubicBezTo>
                  <a:cubicBezTo>
                    <a:pt x="442931" y="129513"/>
                    <a:pt x="440717" y="125823"/>
                    <a:pt x="439241" y="122133"/>
                  </a:cubicBezTo>
                  <a:cubicBezTo>
                    <a:pt x="438503" y="120657"/>
                    <a:pt x="437765" y="119182"/>
                    <a:pt x="437028" y="117706"/>
                  </a:cubicBezTo>
                  <a:cubicBezTo>
                    <a:pt x="435552" y="115492"/>
                    <a:pt x="434076" y="114016"/>
                    <a:pt x="433338" y="111802"/>
                  </a:cubicBezTo>
                  <a:cubicBezTo>
                    <a:pt x="432599" y="110326"/>
                    <a:pt x="431862" y="108850"/>
                    <a:pt x="430386" y="107374"/>
                  </a:cubicBezTo>
                  <a:cubicBezTo>
                    <a:pt x="428910" y="105898"/>
                    <a:pt x="428172" y="103684"/>
                    <a:pt x="426696" y="102208"/>
                  </a:cubicBezTo>
                  <a:cubicBezTo>
                    <a:pt x="425958" y="100732"/>
                    <a:pt x="424482" y="99256"/>
                    <a:pt x="423006" y="98518"/>
                  </a:cubicBezTo>
                  <a:cubicBezTo>
                    <a:pt x="421530" y="97043"/>
                    <a:pt x="420054" y="94829"/>
                    <a:pt x="418578" y="93353"/>
                  </a:cubicBezTo>
                  <a:cubicBezTo>
                    <a:pt x="417102" y="91877"/>
                    <a:pt x="415626" y="90401"/>
                    <a:pt x="414150" y="89663"/>
                  </a:cubicBezTo>
                  <a:cubicBezTo>
                    <a:pt x="411199" y="86711"/>
                    <a:pt x="407509" y="84497"/>
                    <a:pt x="404557" y="82283"/>
                  </a:cubicBezTo>
                  <a:cubicBezTo>
                    <a:pt x="390535" y="72690"/>
                    <a:pt x="373562" y="66048"/>
                    <a:pt x="353637" y="64572"/>
                  </a:cubicBezTo>
                  <a:cubicBezTo>
                    <a:pt x="349947" y="58668"/>
                    <a:pt x="343306" y="51289"/>
                    <a:pt x="335188" y="43909"/>
                  </a:cubicBezTo>
                  <a:cubicBezTo>
                    <a:pt x="332236" y="40957"/>
                    <a:pt x="328546" y="38005"/>
                    <a:pt x="324857" y="35053"/>
                  </a:cubicBezTo>
                  <a:cubicBezTo>
                    <a:pt x="324118" y="35053"/>
                    <a:pt x="324118" y="34315"/>
                    <a:pt x="323380" y="34315"/>
                  </a:cubicBezTo>
                  <a:cubicBezTo>
                    <a:pt x="322643" y="34315"/>
                    <a:pt x="322643" y="33577"/>
                    <a:pt x="321904" y="33577"/>
                  </a:cubicBezTo>
                  <a:cubicBezTo>
                    <a:pt x="318215" y="30626"/>
                    <a:pt x="313787" y="28412"/>
                    <a:pt x="309359" y="26198"/>
                  </a:cubicBezTo>
                  <a:cubicBezTo>
                    <a:pt x="295338" y="18818"/>
                    <a:pt x="277626" y="12176"/>
                    <a:pt x="255487" y="9225"/>
                  </a:cubicBezTo>
                  <a:cubicBezTo>
                    <a:pt x="254750" y="9225"/>
                    <a:pt x="253274" y="9225"/>
                    <a:pt x="252536" y="8487"/>
                  </a:cubicBezTo>
                  <a:cubicBezTo>
                    <a:pt x="251798" y="8487"/>
                    <a:pt x="251060" y="8487"/>
                    <a:pt x="249584" y="8487"/>
                  </a:cubicBezTo>
                  <a:cubicBezTo>
                    <a:pt x="240728" y="6273"/>
                    <a:pt x="234087" y="5535"/>
                    <a:pt x="226707" y="5535"/>
                  </a:cubicBezTo>
                  <a:close/>
                  <a:moveTo>
                    <a:pt x="336664" y="181171"/>
                  </a:moveTo>
                  <a:cubicBezTo>
                    <a:pt x="350685" y="203310"/>
                    <a:pt x="372086" y="244636"/>
                    <a:pt x="372086" y="288914"/>
                  </a:cubicBezTo>
                  <a:cubicBezTo>
                    <a:pt x="372086" y="312529"/>
                    <a:pt x="381680" y="351641"/>
                    <a:pt x="413413" y="356069"/>
                  </a:cubicBezTo>
                  <a:cubicBezTo>
                    <a:pt x="416364" y="358283"/>
                    <a:pt x="420054" y="361235"/>
                    <a:pt x="423006" y="366400"/>
                  </a:cubicBezTo>
                  <a:cubicBezTo>
                    <a:pt x="426696" y="372304"/>
                    <a:pt x="429648" y="379684"/>
                    <a:pt x="428172" y="390015"/>
                  </a:cubicBezTo>
                  <a:cubicBezTo>
                    <a:pt x="423006" y="435769"/>
                    <a:pt x="391274" y="444625"/>
                    <a:pt x="391274" y="444625"/>
                  </a:cubicBezTo>
                  <a:cubicBezTo>
                    <a:pt x="386108" y="446101"/>
                    <a:pt x="382418" y="451267"/>
                    <a:pt x="381680" y="456432"/>
                  </a:cubicBezTo>
                  <a:cubicBezTo>
                    <a:pt x="380204" y="471930"/>
                    <a:pt x="368396" y="503662"/>
                    <a:pt x="348472" y="533181"/>
                  </a:cubicBezTo>
                  <a:cubicBezTo>
                    <a:pt x="328546" y="562700"/>
                    <a:pt x="301979" y="590742"/>
                    <a:pt x="271723" y="604764"/>
                  </a:cubicBezTo>
                  <a:cubicBezTo>
                    <a:pt x="269509" y="605502"/>
                    <a:pt x="267295" y="607715"/>
                    <a:pt x="265819" y="609929"/>
                  </a:cubicBezTo>
                  <a:cubicBezTo>
                    <a:pt x="258440" y="620999"/>
                    <a:pt x="245156" y="629117"/>
                    <a:pt x="230397" y="629117"/>
                  </a:cubicBezTo>
                  <a:cubicBezTo>
                    <a:pt x="215638" y="629117"/>
                    <a:pt x="202354" y="621737"/>
                    <a:pt x="194974" y="609929"/>
                  </a:cubicBezTo>
                  <a:cubicBezTo>
                    <a:pt x="193499" y="607715"/>
                    <a:pt x="191284" y="606240"/>
                    <a:pt x="189070" y="604764"/>
                  </a:cubicBezTo>
                  <a:cubicBezTo>
                    <a:pt x="158814" y="590742"/>
                    <a:pt x="131509" y="562700"/>
                    <a:pt x="112322" y="533181"/>
                  </a:cubicBezTo>
                  <a:cubicBezTo>
                    <a:pt x="92397" y="503662"/>
                    <a:pt x="80589" y="471930"/>
                    <a:pt x="78375" y="456432"/>
                  </a:cubicBezTo>
                  <a:cubicBezTo>
                    <a:pt x="77638" y="451267"/>
                    <a:pt x="73948" y="446839"/>
                    <a:pt x="68782" y="444625"/>
                  </a:cubicBezTo>
                  <a:cubicBezTo>
                    <a:pt x="68782" y="444625"/>
                    <a:pt x="37049" y="435031"/>
                    <a:pt x="31884" y="389277"/>
                  </a:cubicBezTo>
                  <a:cubicBezTo>
                    <a:pt x="30408" y="378946"/>
                    <a:pt x="33360" y="371566"/>
                    <a:pt x="37049" y="365662"/>
                  </a:cubicBezTo>
                  <a:cubicBezTo>
                    <a:pt x="38526" y="363449"/>
                    <a:pt x="40739" y="361235"/>
                    <a:pt x="42215" y="359759"/>
                  </a:cubicBezTo>
                  <a:cubicBezTo>
                    <a:pt x="43691" y="359759"/>
                    <a:pt x="44429" y="360497"/>
                    <a:pt x="45905" y="360497"/>
                  </a:cubicBezTo>
                  <a:cubicBezTo>
                    <a:pt x="73948" y="360497"/>
                    <a:pt x="83541" y="314005"/>
                    <a:pt x="88707" y="289652"/>
                  </a:cubicBezTo>
                  <a:cubicBezTo>
                    <a:pt x="97563" y="245374"/>
                    <a:pt x="146268" y="232828"/>
                    <a:pt x="216375" y="232828"/>
                  </a:cubicBezTo>
                  <a:cubicBezTo>
                    <a:pt x="282055" y="232090"/>
                    <a:pt x="318953" y="201834"/>
                    <a:pt x="336664" y="181171"/>
                  </a:cubicBezTo>
                  <a:close/>
                  <a:moveTo>
                    <a:pt x="152172" y="359759"/>
                  </a:moveTo>
                  <a:cubicBezTo>
                    <a:pt x="140365" y="359759"/>
                    <a:pt x="130771" y="369352"/>
                    <a:pt x="130771" y="381160"/>
                  </a:cubicBezTo>
                  <a:cubicBezTo>
                    <a:pt x="130771" y="392967"/>
                    <a:pt x="140365" y="402561"/>
                    <a:pt x="152172" y="402561"/>
                  </a:cubicBezTo>
                  <a:cubicBezTo>
                    <a:pt x="163980" y="402561"/>
                    <a:pt x="173573" y="392967"/>
                    <a:pt x="173573" y="381160"/>
                  </a:cubicBezTo>
                  <a:cubicBezTo>
                    <a:pt x="173573" y="369352"/>
                    <a:pt x="163980" y="359759"/>
                    <a:pt x="152172" y="359759"/>
                  </a:cubicBezTo>
                  <a:close/>
                  <a:moveTo>
                    <a:pt x="308621" y="359759"/>
                  </a:moveTo>
                  <a:cubicBezTo>
                    <a:pt x="296814" y="359759"/>
                    <a:pt x="287220" y="369352"/>
                    <a:pt x="287220" y="381160"/>
                  </a:cubicBezTo>
                  <a:cubicBezTo>
                    <a:pt x="287220" y="392967"/>
                    <a:pt x="296814" y="402561"/>
                    <a:pt x="308621" y="402561"/>
                  </a:cubicBezTo>
                  <a:cubicBezTo>
                    <a:pt x="320428" y="402561"/>
                    <a:pt x="330022" y="392967"/>
                    <a:pt x="330022" y="381160"/>
                  </a:cubicBezTo>
                  <a:cubicBezTo>
                    <a:pt x="330022" y="369352"/>
                    <a:pt x="319691" y="359759"/>
                    <a:pt x="308621" y="359759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60" name="Freeform: Shape 18">
              <a:extLst>
                <a:ext uri="{FF2B5EF4-FFF2-40B4-BE49-F238E27FC236}">
                  <a16:creationId xmlns:a16="http://schemas.microsoft.com/office/drawing/2014/main" id="{ED99E9BD-D92E-4F4A-8732-53097624D0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5033" y="2939071"/>
              <a:ext cx="306037" cy="444179"/>
            </a:xfrm>
            <a:custGeom>
              <a:avLst/>
              <a:gdLst/>
              <a:ahLst/>
              <a:cxnLst/>
              <a:rect l="0" t="0" r="r" b="b"/>
              <a:pathLst>
                <a:path w="457539" h="664170">
                  <a:moveTo>
                    <a:pt x="226707" y="5535"/>
                  </a:moveTo>
                  <a:cubicBezTo>
                    <a:pt x="217851" y="5535"/>
                    <a:pt x="208996" y="5535"/>
                    <a:pt x="200878" y="6273"/>
                  </a:cubicBezTo>
                  <a:cubicBezTo>
                    <a:pt x="200140" y="6273"/>
                    <a:pt x="198664" y="6273"/>
                    <a:pt x="197926" y="7011"/>
                  </a:cubicBezTo>
                  <a:cubicBezTo>
                    <a:pt x="190546" y="7749"/>
                    <a:pt x="183167" y="8487"/>
                    <a:pt x="176525" y="9962"/>
                  </a:cubicBezTo>
                  <a:cubicBezTo>
                    <a:pt x="169145" y="11438"/>
                    <a:pt x="161766" y="12914"/>
                    <a:pt x="154386" y="14390"/>
                  </a:cubicBezTo>
                  <a:lnTo>
                    <a:pt x="153648" y="15128"/>
                  </a:lnTo>
                  <a:cubicBezTo>
                    <a:pt x="138889" y="18818"/>
                    <a:pt x="124867" y="23984"/>
                    <a:pt x="112322" y="29888"/>
                  </a:cubicBezTo>
                  <a:cubicBezTo>
                    <a:pt x="99038" y="35791"/>
                    <a:pt x="87969" y="43909"/>
                    <a:pt x="76899" y="52765"/>
                  </a:cubicBezTo>
                  <a:cubicBezTo>
                    <a:pt x="71734" y="57192"/>
                    <a:pt x="66568" y="61620"/>
                    <a:pt x="62140" y="66786"/>
                  </a:cubicBezTo>
                  <a:cubicBezTo>
                    <a:pt x="42953" y="85973"/>
                    <a:pt x="28932" y="109588"/>
                    <a:pt x="19338" y="136893"/>
                  </a:cubicBezTo>
                  <a:cubicBezTo>
                    <a:pt x="17124" y="143534"/>
                    <a:pt x="14910" y="150176"/>
                    <a:pt x="13434" y="157556"/>
                  </a:cubicBezTo>
                  <a:cubicBezTo>
                    <a:pt x="11958" y="164198"/>
                    <a:pt x="10482" y="170839"/>
                    <a:pt x="9745" y="177481"/>
                  </a:cubicBezTo>
                  <a:cubicBezTo>
                    <a:pt x="9007" y="181909"/>
                    <a:pt x="8269" y="186337"/>
                    <a:pt x="8269" y="190764"/>
                  </a:cubicBezTo>
                  <a:cubicBezTo>
                    <a:pt x="7531" y="194454"/>
                    <a:pt x="7531" y="197406"/>
                    <a:pt x="6793" y="201096"/>
                  </a:cubicBezTo>
                  <a:cubicBezTo>
                    <a:pt x="6055" y="209213"/>
                    <a:pt x="6055" y="218069"/>
                    <a:pt x="6055" y="226925"/>
                  </a:cubicBezTo>
                  <a:cubicBezTo>
                    <a:pt x="6055" y="234304"/>
                    <a:pt x="7531" y="243160"/>
                    <a:pt x="9007" y="252754"/>
                  </a:cubicBezTo>
                  <a:cubicBezTo>
                    <a:pt x="10482" y="263085"/>
                    <a:pt x="12697" y="274893"/>
                    <a:pt x="14910" y="286700"/>
                  </a:cubicBezTo>
                  <a:cubicBezTo>
                    <a:pt x="17124" y="297032"/>
                    <a:pt x="19338" y="307363"/>
                    <a:pt x="22290" y="316957"/>
                  </a:cubicBezTo>
                  <a:cubicBezTo>
                    <a:pt x="22290" y="317695"/>
                    <a:pt x="23028" y="319171"/>
                    <a:pt x="23028" y="320646"/>
                  </a:cubicBezTo>
                  <a:cubicBezTo>
                    <a:pt x="24504" y="327288"/>
                    <a:pt x="26718" y="333192"/>
                    <a:pt x="28194" y="339096"/>
                  </a:cubicBezTo>
                  <a:cubicBezTo>
                    <a:pt x="23766" y="342785"/>
                    <a:pt x="20076" y="344999"/>
                    <a:pt x="15648" y="350903"/>
                  </a:cubicBezTo>
                  <a:cubicBezTo>
                    <a:pt x="9007" y="361235"/>
                    <a:pt x="3841" y="375994"/>
                    <a:pt x="6055" y="393705"/>
                  </a:cubicBezTo>
                  <a:cubicBezTo>
                    <a:pt x="11958" y="444625"/>
                    <a:pt x="43691" y="462336"/>
                    <a:pt x="54023" y="467502"/>
                  </a:cubicBezTo>
                  <a:cubicBezTo>
                    <a:pt x="57712" y="491117"/>
                    <a:pt x="70258" y="520635"/>
                    <a:pt x="90183" y="550154"/>
                  </a:cubicBezTo>
                  <a:cubicBezTo>
                    <a:pt x="111584" y="581887"/>
                    <a:pt x="141103" y="612881"/>
                    <a:pt x="177263" y="630592"/>
                  </a:cubicBezTo>
                  <a:cubicBezTo>
                    <a:pt x="178001" y="630592"/>
                    <a:pt x="178739" y="631330"/>
                    <a:pt x="178739" y="632068"/>
                  </a:cubicBezTo>
                  <a:cubicBezTo>
                    <a:pt x="192023" y="647566"/>
                    <a:pt x="209733" y="658635"/>
                    <a:pt x="231872" y="658635"/>
                  </a:cubicBezTo>
                  <a:cubicBezTo>
                    <a:pt x="253274" y="658635"/>
                    <a:pt x="271723" y="647566"/>
                    <a:pt x="285006" y="632068"/>
                  </a:cubicBezTo>
                  <a:cubicBezTo>
                    <a:pt x="285744" y="632068"/>
                    <a:pt x="286482" y="631330"/>
                    <a:pt x="286482" y="630592"/>
                  </a:cubicBezTo>
                  <a:cubicBezTo>
                    <a:pt x="322643" y="612881"/>
                    <a:pt x="351423" y="582625"/>
                    <a:pt x="372824" y="550154"/>
                  </a:cubicBezTo>
                  <a:cubicBezTo>
                    <a:pt x="392750" y="520635"/>
                    <a:pt x="404557" y="491117"/>
                    <a:pt x="408984" y="467502"/>
                  </a:cubicBezTo>
                  <a:cubicBezTo>
                    <a:pt x="419316" y="462336"/>
                    <a:pt x="451787" y="444625"/>
                    <a:pt x="458428" y="393705"/>
                  </a:cubicBezTo>
                  <a:cubicBezTo>
                    <a:pt x="460642" y="375994"/>
                    <a:pt x="455477" y="361235"/>
                    <a:pt x="448097" y="350903"/>
                  </a:cubicBezTo>
                  <a:cubicBezTo>
                    <a:pt x="443669" y="344999"/>
                    <a:pt x="439979" y="342785"/>
                    <a:pt x="435552" y="339096"/>
                  </a:cubicBezTo>
                  <a:cubicBezTo>
                    <a:pt x="437765" y="331716"/>
                    <a:pt x="440717" y="323598"/>
                    <a:pt x="442931" y="314005"/>
                  </a:cubicBezTo>
                  <a:cubicBezTo>
                    <a:pt x="442931" y="313267"/>
                    <a:pt x="442931" y="312529"/>
                    <a:pt x="443669" y="312529"/>
                  </a:cubicBezTo>
                  <a:cubicBezTo>
                    <a:pt x="443669" y="311791"/>
                    <a:pt x="444407" y="310315"/>
                    <a:pt x="444407" y="309577"/>
                  </a:cubicBezTo>
                  <a:cubicBezTo>
                    <a:pt x="446621" y="299983"/>
                    <a:pt x="448835" y="289652"/>
                    <a:pt x="450311" y="280058"/>
                  </a:cubicBezTo>
                  <a:cubicBezTo>
                    <a:pt x="452525" y="268989"/>
                    <a:pt x="454738" y="257919"/>
                    <a:pt x="455477" y="247588"/>
                  </a:cubicBezTo>
                  <a:cubicBezTo>
                    <a:pt x="456215" y="244636"/>
                    <a:pt x="456215" y="241684"/>
                    <a:pt x="456215" y="237994"/>
                  </a:cubicBezTo>
                  <a:cubicBezTo>
                    <a:pt x="456952" y="232090"/>
                    <a:pt x="456952" y="226925"/>
                    <a:pt x="457691" y="221021"/>
                  </a:cubicBezTo>
                  <a:cubicBezTo>
                    <a:pt x="457691" y="215117"/>
                    <a:pt x="458428" y="209951"/>
                    <a:pt x="458428" y="204786"/>
                  </a:cubicBezTo>
                  <a:cubicBezTo>
                    <a:pt x="458428" y="201096"/>
                    <a:pt x="458428" y="196668"/>
                    <a:pt x="457691" y="192240"/>
                  </a:cubicBezTo>
                  <a:cubicBezTo>
                    <a:pt x="457691" y="191502"/>
                    <a:pt x="457691" y="190764"/>
                    <a:pt x="457691" y="190764"/>
                  </a:cubicBezTo>
                  <a:cubicBezTo>
                    <a:pt x="457691" y="187074"/>
                    <a:pt x="456952" y="184123"/>
                    <a:pt x="456215" y="180433"/>
                  </a:cubicBezTo>
                  <a:cubicBezTo>
                    <a:pt x="456215" y="178219"/>
                    <a:pt x="455477" y="176005"/>
                    <a:pt x="455477" y="174529"/>
                  </a:cubicBezTo>
                  <a:cubicBezTo>
                    <a:pt x="455477" y="172315"/>
                    <a:pt x="454738" y="170101"/>
                    <a:pt x="454738" y="168625"/>
                  </a:cubicBezTo>
                  <a:cubicBezTo>
                    <a:pt x="454738" y="167149"/>
                    <a:pt x="454001" y="165673"/>
                    <a:pt x="454001" y="163460"/>
                  </a:cubicBezTo>
                  <a:cubicBezTo>
                    <a:pt x="453262" y="161246"/>
                    <a:pt x="452525" y="159032"/>
                    <a:pt x="452525" y="156080"/>
                  </a:cubicBezTo>
                  <a:cubicBezTo>
                    <a:pt x="451787" y="154604"/>
                    <a:pt x="451787" y="153128"/>
                    <a:pt x="451049" y="151652"/>
                  </a:cubicBezTo>
                  <a:cubicBezTo>
                    <a:pt x="450311" y="149438"/>
                    <a:pt x="449573" y="146486"/>
                    <a:pt x="448835" y="144272"/>
                  </a:cubicBezTo>
                  <a:cubicBezTo>
                    <a:pt x="448097" y="142796"/>
                    <a:pt x="448097" y="141321"/>
                    <a:pt x="447359" y="140583"/>
                  </a:cubicBezTo>
                  <a:cubicBezTo>
                    <a:pt x="446621" y="138369"/>
                    <a:pt x="445145" y="136155"/>
                    <a:pt x="444407" y="133203"/>
                  </a:cubicBezTo>
                  <a:cubicBezTo>
                    <a:pt x="442931" y="129513"/>
                    <a:pt x="440717" y="125823"/>
                    <a:pt x="439241" y="122133"/>
                  </a:cubicBezTo>
                  <a:cubicBezTo>
                    <a:pt x="438503" y="120657"/>
                    <a:pt x="437765" y="119182"/>
                    <a:pt x="437028" y="117706"/>
                  </a:cubicBezTo>
                  <a:cubicBezTo>
                    <a:pt x="435552" y="115492"/>
                    <a:pt x="434076" y="114016"/>
                    <a:pt x="433338" y="111802"/>
                  </a:cubicBezTo>
                  <a:cubicBezTo>
                    <a:pt x="432599" y="110326"/>
                    <a:pt x="431862" y="108850"/>
                    <a:pt x="430386" y="107374"/>
                  </a:cubicBezTo>
                  <a:cubicBezTo>
                    <a:pt x="428910" y="105898"/>
                    <a:pt x="428172" y="103684"/>
                    <a:pt x="426696" y="102208"/>
                  </a:cubicBezTo>
                  <a:cubicBezTo>
                    <a:pt x="425958" y="100732"/>
                    <a:pt x="424482" y="99256"/>
                    <a:pt x="423006" y="98518"/>
                  </a:cubicBezTo>
                  <a:cubicBezTo>
                    <a:pt x="421530" y="97043"/>
                    <a:pt x="420054" y="94829"/>
                    <a:pt x="418578" y="93353"/>
                  </a:cubicBezTo>
                  <a:cubicBezTo>
                    <a:pt x="417102" y="91877"/>
                    <a:pt x="415626" y="90401"/>
                    <a:pt x="414150" y="89663"/>
                  </a:cubicBezTo>
                  <a:cubicBezTo>
                    <a:pt x="411199" y="86711"/>
                    <a:pt x="407509" y="84497"/>
                    <a:pt x="404557" y="82283"/>
                  </a:cubicBezTo>
                  <a:cubicBezTo>
                    <a:pt x="390535" y="72690"/>
                    <a:pt x="373562" y="66048"/>
                    <a:pt x="353637" y="64572"/>
                  </a:cubicBezTo>
                  <a:cubicBezTo>
                    <a:pt x="349947" y="58668"/>
                    <a:pt x="343306" y="51289"/>
                    <a:pt x="335188" y="43909"/>
                  </a:cubicBezTo>
                  <a:cubicBezTo>
                    <a:pt x="332236" y="40957"/>
                    <a:pt x="328546" y="38005"/>
                    <a:pt x="324857" y="35053"/>
                  </a:cubicBezTo>
                  <a:cubicBezTo>
                    <a:pt x="324118" y="35053"/>
                    <a:pt x="324118" y="34315"/>
                    <a:pt x="323380" y="34315"/>
                  </a:cubicBezTo>
                  <a:cubicBezTo>
                    <a:pt x="322643" y="34315"/>
                    <a:pt x="322643" y="33577"/>
                    <a:pt x="321904" y="33577"/>
                  </a:cubicBezTo>
                  <a:cubicBezTo>
                    <a:pt x="318215" y="30626"/>
                    <a:pt x="313787" y="28412"/>
                    <a:pt x="309359" y="26198"/>
                  </a:cubicBezTo>
                  <a:cubicBezTo>
                    <a:pt x="295338" y="18818"/>
                    <a:pt x="277626" y="12176"/>
                    <a:pt x="255487" y="9225"/>
                  </a:cubicBezTo>
                  <a:cubicBezTo>
                    <a:pt x="254750" y="9225"/>
                    <a:pt x="253274" y="9225"/>
                    <a:pt x="252536" y="8487"/>
                  </a:cubicBezTo>
                  <a:cubicBezTo>
                    <a:pt x="251798" y="8487"/>
                    <a:pt x="251060" y="8487"/>
                    <a:pt x="249584" y="8487"/>
                  </a:cubicBezTo>
                  <a:cubicBezTo>
                    <a:pt x="240728" y="6273"/>
                    <a:pt x="234087" y="5535"/>
                    <a:pt x="226707" y="5535"/>
                  </a:cubicBezTo>
                  <a:close/>
                  <a:moveTo>
                    <a:pt x="336664" y="181171"/>
                  </a:moveTo>
                  <a:cubicBezTo>
                    <a:pt x="350685" y="203310"/>
                    <a:pt x="372086" y="244636"/>
                    <a:pt x="372086" y="288914"/>
                  </a:cubicBezTo>
                  <a:cubicBezTo>
                    <a:pt x="372086" y="312529"/>
                    <a:pt x="381680" y="351641"/>
                    <a:pt x="413413" y="356069"/>
                  </a:cubicBezTo>
                  <a:cubicBezTo>
                    <a:pt x="416364" y="358283"/>
                    <a:pt x="420054" y="361235"/>
                    <a:pt x="423006" y="366400"/>
                  </a:cubicBezTo>
                  <a:cubicBezTo>
                    <a:pt x="426696" y="372304"/>
                    <a:pt x="429648" y="379684"/>
                    <a:pt x="428172" y="390015"/>
                  </a:cubicBezTo>
                  <a:cubicBezTo>
                    <a:pt x="423006" y="435769"/>
                    <a:pt x="391274" y="444625"/>
                    <a:pt x="391274" y="444625"/>
                  </a:cubicBezTo>
                  <a:cubicBezTo>
                    <a:pt x="386108" y="446101"/>
                    <a:pt x="382418" y="451267"/>
                    <a:pt x="381680" y="456432"/>
                  </a:cubicBezTo>
                  <a:cubicBezTo>
                    <a:pt x="380204" y="471930"/>
                    <a:pt x="368396" y="503662"/>
                    <a:pt x="348472" y="533181"/>
                  </a:cubicBezTo>
                  <a:cubicBezTo>
                    <a:pt x="328546" y="562700"/>
                    <a:pt x="301979" y="590742"/>
                    <a:pt x="271723" y="604764"/>
                  </a:cubicBezTo>
                  <a:cubicBezTo>
                    <a:pt x="269509" y="605502"/>
                    <a:pt x="267295" y="607715"/>
                    <a:pt x="265819" y="609929"/>
                  </a:cubicBezTo>
                  <a:cubicBezTo>
                    <a:pt x="258440" y="620999"/>
                    <a:pt x="245156" y="629117"/>
                    <a:pt x="230397" y="629117"/>
                  </a:cubicBezTo>
                  <a:cubicBezTo>
                    <a:pt x="215638" y="629117"/>
                    <a:pt x="202354" y="621737"/>
                    <a:pt x="194974" y="609929"/>
                  </a:cubicBezTo>
                  <a:cubicBezTo>
                    <a:pt x="193499" y="607715"/>
                    <a:pt x="191284" y="606240"/>
                    <a:pt x="189070" y="604764"/>
                  </a:cubicBezTo>
                  <a:cubicBezTo>
                    <a:pt x="158814" y="590742"/>
                    <a:pt x="131509" y="562700"/>
                    <a:pt x="112322" y="533181"/>
                  </a:cubicBezTo>
                  <a:cubicBezTo>
                    <a:pt x="92397" y="503662"/>
                    <a:pt x="80589" y="471930"/>
                    <a:pt x="78375" y="456432"/>
                  </a:cubicBezTo>
                  <a:cubicBezTo>
                    <a:pt x="77638" y="451267"/>
                    <a:pt x="73948" y="446839"/>
                    <a:pt x="68782" y="444625"/>
                  </a:cubicBezTo>
                  <a:cubicBezTo>
                    <a:pt x="68782" y="444625"/>
                    <a:pt x="37049" y="435031"/>
                    <a:pt x="31884" y="389277"/>
                  </a:cubicBezTo>
                  <a:cubicBezTo>
                    <a:pt x="30408" y="378946"/>
                    <a:pt x="33360" y="371566"/>
                    <a:pt x="37049" y="365662"/>
                  </a:cubicBezTo>
                  <a:cubicBezTo>
                    <a:pt x="38526" y="363449"/>
                    <a:pt x="40739" y="361235"/>
                    <a:pt x="42215" y="359759"/>
                  </a:cubicBezTo>
                  <a:cubicBezTo>
                    <a:pt x="43691" y="359759"/>
                    <a:pt x="44429" y="360497"/>
                    <a:pt x="45905" y="360497"/>
                  </a:cubicBezTo>
                  <a:cubicBezTo>
                    <a:pt x="73948" y="360497"/>
                    <a:pt x="83541" y="314005"/>
                    <a:pt x="88707" y="289652"/>
                  </a:cubicBezTo>
                  <a:cubicBezTo>
                    <a:pt x="97563" y="245374"/>
                    <a:pt x="146268" y="232828"/>
                    <a:pt x="216375" y="232828"/>
                  </a:cubicBezTo>
                  <a:cubicBezTo>
                    <a:pt x="282055" y="232090"/>
                    <a:pt x="318953" y="201834"/>
                    <a:pt x="336664" y="181171"/>
                  </a:cubicBezTo>
                  <a:close/>
                  <a:moveTo>
                    <a:pt x="152172" y="359759"/>
                  </a:moveTo>
                  <a:cubicBezTo>
                    <a:pt x="140365" y="359759"/>
                    <a:pt x="130771" y="369352"/>
                    <a:pt x="130771" y="381160"/>
                  </a:cubicBezTo>
                  <a:cubicBezTo>
                    <a:pt x="130771" y="392967"/>
                    <a:pt x="140365" y="402561"/>
                    <a:pt x="152172" y="402561"/>
                  </a:cubicBezTo>
                  <a:cubicBezTo>
                    <a:pt x="163980" y="402561"/>
                    <a:pt x="173573" y="392967"/>
                    <a:pt x="173573" y="381160"/>
                  </a:cubicBezTo>
                  <a:cubicBezTo>
                    <a:pt x="173573" y="369352"/>
                    <a:pt x="163980" y="359759"/>
                    <a:pt x="152172" y="359759"/>
                  </a:cubicBezTo>
                  <a:close/>
                  <a:moveTo>
                    <a:pt x="308621" y="359759"/>
                  </a:moveTo>
                  <a:cubicBezTo>
                    <a:pt x="296814" y="359759"/>
                    <a:pt x="287220" y="369352"/>
                    <a:pt x="287220" y="381160"/>
                  </a:cubicBezTo>
                  <a:cubicBezTo>
                    <a:pt x="287220" y="392967"/>
                    <a:pt x="296814" y="402561"/>
                    <a:pt x="308621" y="402561"/>
                  </a:cubicBezTo>
                  <a:cubicBezTo>
                    <a:pt x="320428" y="402561"/>
                    <a:pt x="330022" y="392967"/>
                    <a:pt x="330022" y="381160"/>
                  </a:cubicBezTo>
                  <a:cubicBezTo>
                    <a:pt x="330022" y="369352"/>
                    <a:pt x="319691" y="359759"/>
                    <a:pt x="308621" y="359759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62" name="Freeform: Shape 18">
              <a:extLst>
                <a:ext uri="{FF2B5EF4-FFF2-40B4-BE49-F238E27FC236}">
                  <a16:creationId xmlns:a16="http://schemas.microsoft.com/office/drawing/2014/main" id="{F36C8152-DF17-49EA-B8DA-883DB8CB74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3773" y="2947500"/>
              <a:ext cx="306037" cy="444179"/>
            </a:xfrm>
            <a:custGeom>
              <a:avLst/>
              <a:gdLst/>
              <a:ahLst/>
              <a:cxnLst/>
              <a:rect l="0" t="0" r="r" b="b"/>
              <a:pathLst>
                <a:path w="457539" h="664170">
                  <a:moveTo>
                    <a:pt x="226707" y="5535"/>
                  </a:moveTo>
                  <a:cubicBezTo>
                    <a:pt x="217851" y="5535"/>
                    <a:pt x="208996" y="5535"/>
                    <a:pt x="200878" y="6273"/>
                  </a:cubicBezTo>
                  <a:cubicBezTo>
                    <a:pt x="200140" y="6273"/>
                    <a:pt x="198664" y="6273"/>
                    <a:pt x="197926" y="7011"/>
                  </a:cubicBezTo>
                  <a:cubicBezTo>
                    <a:pt x="190546" y="7749"/>
                    <a:pt x="183167" y="8487"/>
                    <a:pt x="176525" y="9962"/>
                  </a:cubicBezTo>
                  <a:cubicBezTo>
                    <a:pt x="169145" y="11438"/>
                    <a:pt x="161766" y="12914"/>
                    <a:pt x="154386" y="14390"/>
                  </a:cubicBezTo>
                  <a:lnTo>
                    <a:pt x="153648" y="15128"/>
                  </a:lnTo>
                  <a:cubicBezTo>
                    <a:pt x="138889" y="18818"/>
                    <a:pt x="124867" y="23984"/>
                    <a:pt x="112322" y="29888"/>
                  </a:cubicBezTo>
                  <a:cubicBezTo>
                    <a:pt x="99038" y="35791"/>
                    <a:pt x="87969" y="43909"/>
                    <a:pt x="76899" y="52765"/>
                  </a:cubicBezTo>
                  <a:cubicBezTo>
                    <a:pt x="71734" y="57192"/>
                    <a:pt x="66568" y="61620"/>
                    <a:pt x="62140" y="66786"/>
                  </a:cubicBezTo>
                  <a:cubicBezTo>
                    <a:pt x="42953" y="85973"/>
                    <a:pt x="28932" y="109588"/>
                    <a:pt x="19338" y="136893"/>
                  </a:cubicBezTo>
                  <a:cubicBezTo>
                    <a:pt x="17124" y="143534"/>
                    <a:pt x="14910" y="150176"/>
                    <a:pt x="13434" y="157556"/>
                  </a:cubicBezTo>
                  <a:cubicBezTo>
                    <a:pt x="11958" y="164198"/>
                    <a:pt x="10482" y="170839"/>
                    <a:pt x="9745" y="177481"/>
                  </a:cubicBezTo>
                  <a:cubicBezTo>
                    <a:pt x="9007" y="181909"/>
                    <a:pt x="8269" y="186337"/>
                    <a:pt x="8269" y="190764"/>
                  </a:cubicBezTo>
                  <a:cubicBezTo>
                    <a:pt x="7531" y="194454"/>
                    <a:pt x="7531" y="197406"/>
                    <a:pt x="6793" y="201096"/>
                  </a:cubicBezTo>
                  <a:cubicBezTo>
                    <a:pt x="6055" y="209213"/>
                    <a:pt x="6055" y="218069"/>
                    <a:pt x="6055" y="226925"/>
                  </a:cubicBezTo>
                  <a:cubicBezTo>
                    <a:pt x="6055" y="234304"/>
                    <a:pt x="7531" y="243160"/>
                    <a:pt x="9007" y="252754"/>
                  </a:cubicBezTo>
                  <a:cubicBezTo>
                    <a:pt x="10482" y="263085"/>
                    <a:pt x="12697" y="274893"/>
                    <a:pt x="14910" y="286700"/>
                  </a:cubicBezTo>
                  <a:cubicBezTo>
                    <a:pt x="17124" y="297032"/>
                    <a:pt x="19338" y="307363"/>
                    <a:pt x="22290" y="316957"/>
                  </a:cubicBezTo>
                  <a:cubicBezTo>
                    <a:pt x="22290" y="317695"/>
                    <a:pt x="23028" y="319171"/>
                    <a:pt x="23028" y="320646"/>
                  </a:cubicBezTo>
                  <a:cubicBezTo>
                    <a:pt x="24504" y="327288"/>
                    <a:pt x="26718" y="333192"/>
                    <a:pt x="28194" y="339096"/>
                  </a:cubicBezTo>
                  <a:cubicBezTo>
                    <a:pt x="23766" y="342785"/>
                    <a:pt x="20076" y="344999"/>
                    <a:pt x="15648" y="350903"/>
                  </a:cubicBezTo>
                  <a:cubicBezTo>
                    <a:pt x="9007" y="361235"/>
                    <a:pt x="3841" y="375994"/>
                    <a:pt x="6055" y="393705"/>
                  </a:cubicBezTo>
                  <a:cubicBezTo>
                    <a:pt x="11958" y="444625"/>
                    <a:pt x="43691" y="462336"/>
                    <a:pt x="54023" y="467502"/>
                  </a:cubicBezTo>
                  <a:cubicBezTo>
                    <a:pt x="57712" y="491117"/>
                    <a:pt x="70258" y="520635"/>
                    <a:pt x="90183" y="550154"/>
                  </a:cubicBezTo>
                  <a:cubicBezTo>
                    <a:pt x="111584" y="581887"/>
                    <a:pt x="141103" y="612881"/>
                    <a:pt x="177263" y="630592"/>
                  </a:cubicBezTo>
                  <a:cubicBezTo>
                    <a:pt x="178001" y="630592"/>
                    <a:pt x="178739" y="631330"/>
                    <a:pt x="178739" y="632068"/>
                  </a:cubicBezTo>
                  <a:cubicBezTo>
                    <a:pt x="192023" y="647566"/>
                    <a:pt x="209733" y="658635"/>
                    <a:pt x="231872" y="658635"/>
                  </a:cubicBezTo>
                  <a:cubicBezTo>
                    <a:pt x="253274" y="658635"/>
                    <a:pt x="271723" y="647566"/>
                    <a:pt x="285006" y="632068"/>
                  </a:cubicBezTo>
                  <a:cubicBezTo>
                    <a:pt x="285744" y="632068"/>
                    <a:pt x="286482" y="631330"/>
                    <a:pt x="286482" y="630592"/>
                  </a:cubicBezTo>
                  <a:cubicBezTo>
                    <a:pt x="322643" y="612881"/>
                    <a:pt x="351423" y="582625"/>
                    <a:pt x="372824" y="550154"/>
                  </a:cubicBezTo>
                  <a:cubicBezTo>
                    <a:pt x="392750" y="520635"/>
                    <a:pt x="404557" y="491117"/>
                    <a:pt x="408984" y="467502"/>
                  </a:cubicBezTo>
                  <a:cubicBezTo>
                    <a:pt x="419316" y="462336"/>
                    <a:pt x="451787" y="444625"/>
                    <a:pt x="458428" y="393705"/>
                  </a:cubicBezTo>
                  <a:cubicBezTo>
                    <a:pt x="460642" y="375994"/>
                    <a:pt x="455477" y="361235"/>
                    <a:pt x="448097" y="350903"/>
                  </a:cubicBezTo>
                  <a:cubicBezTo>
                    <a:pt x="443669" y="344999"/>
                    <a:pt x="439979" y="342785"/>
                    <a:pt x="435552" y="339096"/>
                  </a:cubicBezTo>
                  <a:cubicBezTo>
                    <a:pt x="437765" y="331716"/>
                    <a:pt x="440717" y="323598"/>
                    <a:pt x="442931" y="314005"/>
                  </a:cubicBezTo>
                  <a:cubicBezTo>
                    <a:pt x="442931" y="313267"/>
                    <a:pt x="442931" y="312529"/>
                    <a:pt x="443669" y="312529"/>
                  </a:cubicBezTo>
                  <a:cubicBezTo>
                    <a:pt x="443669" y="311791"/>
                    <a:pt x="444407" y="310315"/>
                    <a:pt x="444407" y="309577"/>
                  </a:cubicBezTo>
                  <a:cubicBezTo>
                    <a:pt x="446621" y="299983"/>
                    <a:pt x="448835" y="289652"/>
                    <a:pt x="450311" y="280058"/>
                  </a:cubicBezTo>
                  <a:cubicBezTo>
                    <a:pt x="452525" y="268989"/>
                    <a:pt x="454738" y="257919"/>
                    <a:pt x="455477" y="247588"/>
                  </a:cubicBezTo>
                  <a:cubicBezTo>
                    <a:pt x="456215" y="244636"/>
                    <a:pt x="456215" y="241684"/>
                    <a:pt x="456215" y="237994"/>
                  </a:cubicBezTo>
                  <a:cubicBezTo>
                    <a:pt x="456952" y="232090"/>
                    <a:pt x="456952" y="226925"/>
                    <a:pt x="457691" y="221021"/>
                  </a:cubicBezTo>
                  <a:cubicBezTo>
                    <a:pt x="457691" y="215117"/>
                    <a:pt x="458428" y="209951"/>
                    <a:pt x="458428" y="204786"/>
                  </a:cubicBezTo>
                  <a:cubicBezTo>
                    <a:pt x="458428" y="201096"/>
                    <a:pt x="458428" y="196668"/>
                    <a:pt x="457691" y="192240"/>
                  </a:cubicBezTo>
                  <a:cubicBezTo>
                    <a:pt x="457691" y="191502"/>
                    <a:pt x="457691" y="190764"/>
                    <a:pt x="457691" y="190764"/>
                  </a:cubicBezTo>
                  <a:cubicBezTo>
                    <a:pt x="457691" y="187074"/>
                    <a:pt x="456952" y="184123"/>
                    <a:pt x="456215" y="180433"/>
                  </a:cubicBezTo>
                  <a:cubicBezTo>
                    <a:pt x="456215" y="178219"/>
                    <a:pt x="455477" y="176005"/>
                    <a:pt x="455477" y="174529"/>
                  </a:cubicBezTo>
                  <a:cubicBezTo>
                    <a:pt x="455477" y="172315"/>
                    <a:pt x="454738" y="170101"/>
                    <a:pt x="454738" y="168625"/>
                  </a:cubicBezTo>
                  <a:cubicBezTo>
                    <a:pt x="454738" y="167149"/>
                    <a:pt x="454001" y="165673"/>
                    <a:pt x="454001" y="163460"/>
                  </a:cubicBezTo>
                  <a:cubicBezTo>
                    <a:pt x="453262" y="161246"/>
                    <a:pt x="452525" y="159032"/>
                    <a:pt x="452525" y="156080"/>
                  </a:cubicBezTo>
                  <a:cubicBezTo>
                    <a:pt x="451787" y="154604"/>
                    <a:pt x="451787" y="153128"/>
                    <a:pt x="451049" y="151652"/>
                  </a:cubicBezTo>
                  <a:cubicBezTo>
                    <a:pt x="450311" y="149438"/>
                    <a:pt x="449573" y="146486"/>
                    <a:pt x="448835" y="144272"/>
                  </a:cubicBezTo>
                  <a:cubicBezTo>
                    <a:pt x="448097" y="142796"/>
                    <a:pt x="448097" y="141321"/>
                    <a:pt x="447359" y="140583"/>
                  </a:cubicBezTo>
                  <a:cubicBezTo>
                    <a:pt x="446621" y="138369"/>
                    <a:pt x="445145" y="136155"/>
                    <a:pt x="444407" y="133203"/>
                  </a:cubicBezTo>
                  <a:cubicBezTo>
                    <a:pt x="442931" y="129513"/>
                    <a:pt x="440717" y="125823"/>
                    <a:pt x="439241" y="122133"/>
                  </a:cubicBezTo>
                  <a:cubicBezTo>
                    <a:pt x="438503" y="120657"/>
                    <a:pt x="437765" y="119182"/>
                    <a:pt x="437028" y="117706"/>
                  </a:cubicBezTo>
                  <a:cubicBezTo>
                    <a:pt x="435552" y="115492"/>
                    <a:pt x="434076" y="114016"/>
                    <a:pt x="433338" y="111802"/>
                  </a:cubicBezTo>
                  <a:cubicBezTo>
                    <a:pt x="432599" y="110326"/>
                    <a:pt x="431862" y="108850"/>
                    <a:pt x="430386" y="107374"/>
                  </a:cubicBezTo>
                  <a:cubicBezTo>
                    <a:pt x="428910" y="105898"/>
                    <a:pt x="428172" y="103684"/>
                    <a:pt x="426696" y="102208"/>
                  </a:cubicBezTo>
                  <a:cubicBezTo>
                    <a:pt x="425958" y="100732"/>
                    <a:pt x="424482" y="99256"/>
                    <a:pt x="423006" y="98518"/>
                  </a:cubicBezTo>
                  <a:cubicBezTo>
                    <a:pt x="421530" y="97043"/>
                    <a:pt x="420054" y="94829"/>
                    <a:pt x="418578" y="93353"/>
                  </a:cubicBezTo>
                  <a:cubicBezTo>
                    <a:pt x="417102" y="91877"/>
                    <a:pt x="415626" y="90401"/>
                    <a:pt x="414150" y="89663"/>
                  </a:cubicBezTo>
                  <a:cubicBezTo>
                    <a:pt x="411199" y="86711"/>
                    <a:pt x="407509" y="84497"/>
                    <a:pt x="404557" y="82283"/>
                  </a:cubicBezTo>
                  <a:cubicBezTo>
                    <a:pt x="390535" y="72690"/>
                    <a:pt x="373562" y="66048"/>
                    <a:pt x="353637" y="64572"/>
                  </a:cubicBezTo>
                  <a:cubicBezTo>
                    <a:pt x="349947" y="58668"/>
                    <a:pt x="343306" y="51289"/>
                    <a:pt x="335188" y="43909"/>
                  </a:cubicBezTo>
                  <a:cubicBezTo>
                    <a:pt x="332236" y="40957"/>
                    <a:pt x="328546" y="38005"/>
                    <a:pt x="324857" y="35053"/>
                  </a:cubicBezTo>
                  <a:cubicBezTo>
                    <a:pt x="324118" y="35053"/>
                    <a:pt x="324118" y="34315"/>
                    <a:pt x="323380" y="34315"/>
                  </a:cubicBezTo>
                  <a:cubicBezTo>
                    <a:pt x="322643" y="34315"/>
                    <a:pt x="322643" y="33577"/>
                    <a:pt x="321904" y="33577"/>
                  </a:cubicBezTo>
                  <a:cubicBezTo>
                    <a:pt x="318215" y="30626"/>
                    <a:pt x="313787" y="28412"/>
                    <a:pt x="309359" y="26198"/>
                  </a:cubicBezTo>
                  <a:cubicBezTo>
                    <a:pt x="295338" y="18818"/>
                    <a:pt x="277626" y="12176"/>
                    <a:pt x="255487" y="9225"/>
                  </a:cubicBezTo>
                  <a:cubicBezTo>
                    <a:pt x="254750" y="9225"/>
                    <a:pt x="253274" y="9225"/>
                    <a:pt x="252536" y="8487"/>
                  </a:cubicBezTo>
                  <a:cubicBezTo>
                    <a:pt x="251798" y="8487"/>
                    <a:pt x="251060" y="8487"/>
                    <a:pt x="249584" y="8487"/>
                  </a:cubicBezTo>
                  <a:cubicBezTo>
                    <a:pt x="240728" y="6273"/>
                    <a:pt x="234087" y="5535"/>
                    <a:pt x="226707" y="5535"/>
                  </a:cubicBezTo>
                  <a:close/>
                  <a:moveTo>
                    <a:pt x="336664" y="181171"/>
                  </a:moveTo>
                  <a:cubicBezTo>
                    <a:pt x="350685" y="203310"/>
                    <a:pt x="372086" y="244636"/>
                    <a:pt x="372086" y="288914"/>
                  </a:cubicBezTo>
                  <a:cubicBezTo>
                    <a:pt x="372086" y="312529"/>
                    <a:pt x="381680" y="351641"/>
                    <a:pt x="413413" y="356069"/>
                  </a:cubicBezTo>
                  <a:cubicBezTo>
                    <a:pt x="416364" y="358283"/>
                    <a:pt x="420054" y="361235"/>
                    <a:pt x="423006" y="366400"/>
                  </a:cubicBezTo>
                  <a:cubicBezTo>
                    <a:pt x="426696" y="372304"/>
                    <a:pt x="429648" y="379684"/>
                    <a:pt x="428172" y="390015"/>
                  </a:cubicBezTo>
                  <a:cubicBezTo>
                    <a:pt x="423006" y="435769"/>
                    <a:pt x="391274" y="444625"/>
                    <a:pt x="391274" y="444625"/>
                  </a:cubicBezTo>
                  <a:cubicBezTo>
                    <a:pt x="386108" y="446101"/>
                    <a:pt x="382418" y="451267"/>
                    <a:pt x="381680" y="456432"/>
                  </a:cubicBezTo>
                  <a:cubicBezTo>
                    <a:pt x="380204" y="471930"/>
                    <a:pt x="368396" y="503662"/>
                    <a:pt x="348472" y="533181"/>
                  </a:cubicBezTo>
                  <a:cubicBezTo>
                    <a:pt x="328546" y="562700"/>
                    <a:pt x="301979" y="590742"/>
                    <a:pt x="271723" y="604764"/>
                  </a:cubicBezTo>
                  <a:cubicBezTo>
                    <a:pt x="269509" y="605502"/>
                    <a:pt x="267295" y="607715"/>
                    <a:pt x="265819" y="609929"/>
                  </a:cubicBezTo>
                  <a:cubicBezTo>
                    <a:pt x="258440" y="620999"/>
                    <a:pt x="245156" y="629117"/>
                    <a:pt x="230397" y="629117"/>
                  </a:cubicBezTo>
                  <a:cubicBezTo>
                    <a:pt x="215638" y="629117"/>
                    <a:pt x="202354" y="621737"/>
                    <a:pt x="194974" y="609929"/>
                  </a:cubicBezTo>
                  <a:cubicBezTo>
                    <a:pt x="193499" y="607715"/>
                    <a:pt x="191284" y="606240"/>
                    <a:pt x="189070" y="604764"/>
                  </a:cubicBezTo>
                  <a:cubicBezTo>
                    <a:pt x="158814" y="590742"/>
                    <a:pt x="131509" y="562700"/>
                    <a:pt x="112322" y="533181"/>
                  </a:cubicBezTo>
                  <a:cubicBezTo>
                    <a:pt x="92397" y="503662"/>
                    <a:pt x="80589" y="471930"/>
                    <a:pt x="78375" y="456432"/>
                  </a:cubicBezTo>
                  <a:cubicBezTo>
                    <a:pt x="77638" y="451267"/>
                    <a:pt x="73948" y="446839"/>
                    <a:pt x="68782" y="444625"/>
                  </a:cubicBezTo>
                  <a:cubicBezTo>
                    <a:pt x="68782" y="444625"/>
                    <a:pt x="37049" y="435031"/>
                    <a:pt x="31884" y="389277"/>
                  </a:cubicBezTo>
                  <a:cubicBezTo>
                    <a:pt x="30408" y="378946"/>
                    <a:pt x="33360" y="371566"/>
                    <a:pt x="37049" y="365662"/>
                  </a:cubicBezTo>
                  <a:cubicBezTo>
                    <a:pt x="38526" y="363449"/>
                    <a:pt x="40739" y="361235"/>
                    <a:pt x="42215" y="359759"/>
                  </a:cubicBezTo>
                  <a:cubicBezTo>
                    <a:pt x="43691" y="359759"/>
                    <a:pt x="44429" y="360497"/>
                    <a:pt x="45905" y="360497"/>
                  </a:cubicBezTo>
                  <a:cubicBezTo>
                    <a:pt x="73948" y="360497"/>
                    <a:pt x="83541" y="314005"/>
                    <a:pt x="88707" y="289652"/>
                  </a:cubicBezTo>
                  <a:cubicBezTo>
                    <a:pt x="97563" y="245374"/>
                    <a:pt x="146268" y="232828"/>
                    <a:pt x="216375" y="232828"/>
                  </a:cubicBezTo>
                  <a:cubicBezTo>
                    <a:pt x="282055" y="232090"/>
                    <a:pt x="318953" y="201834"/>
                    <a:pt x="336664" y="181171"/>
                  </a:cubicBezTo>
                  <a:close/>
                  <a:moveTo>
                    <a:pt x="152172" y="359759"/>
                  </a:moveTo>
                  <a:cubicBezTo>
                    <a:pt x="140365" y="359759"/>
                    <a:pt x="130771" y="369352"/>
                    <a:pt x="130771" y="381160"/>
                  </a:cubicBezTo>
                  <a:cubicBezTo>
                    <a:pt x="130771" y="392967"/>
                    <a:pt x="140365" y="402561"/>
                    <a:pt x="152172" y="402561"/>
                  </a:cubicBezTo>
                  <a:cubicBezTo>
                    <a:pt x="163980" y="402561"/>
                    <a:pt x="173573" y="392967"/>
                    <a:pt x="173573" y="381160"/>
                  </a:cubicBezTo>
                  <a:cubicBezTo>
                    <a:pt x="173573" y="369352"/>
                    <a:pt x="163980" y="359759"/>
                    <a:pt x="152172" y="359759"/>
                  </a:cubicBezTo>
                  <a:close/>
                  <a:moveTo>
                    <a:pt x="308621" y="359759"/>
                  </a:moveTo>
                  <a:cubicBezTo>
                    <a:pt x="296814" y="359759"/>
                    <a:pt x="287220" y="369352"/>
                    <a:pt x="287220" y="381160"/>
                  </a:cubicBezTo>
                  <a:cubicBezTo>
                    <a:pt x="287220" y="392967"/>
                    <a:pt x="296814" y="402561"/>
                    <a:pt x="308621" y="402561"/>
                  </a:cubicBezTo>
                  <a:cubicBezTo>
                    <a:pt x="320428" y="402561"/>
                    <a:pt x="330022" y="392967"/>
                    <a:pt x="330022" y="381160"/>
                  </a:cubicBezTo>
                  <a:cubicBezTo>
                    <a:pt x="330022" y="369352"/>
                    <a:pt x="319691" y="359759"/>
                    <a:pt x="308621" y="359759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64" name="Freeform: Shape 18">
              <a:extLst>
                <a:ext uri="{FF2B5EF4-FFF2-40B4-BE49-F238E27FC236}">
                  <a16:creationId xmlns:a16="http://schemas.microsoft.com/office/drawing/2014/main" id="{B0B1039C-D6F1-4177-B119-8A3F37ECF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2513" y="2949801"/>
              <a:ext cx="306037" cy="444179"/>
            </a:xfrm>
            <a:custGeom>
              <a:avLst/>
              <a:gdLst/>
              <a:ahLst/>
              <a:cxnLst/>
              <a:rect l="0" t="0" r="r" b="b"/>
              <a:pathLst>
                <a:path w="457539" h="664170">
                  <a:moveTo>
                    <a:pt x="226707" y="5535"/>
                  </a:moveTo>
                  <a:cubicBezTo>
                    <a:pt x="217851" y="5535"/>
                    <a:pt x="208996" y="5535"/>
                    <a:pt x="200878" y="6273"/>
                  </a:cubicBezTo>
                  <a:cubicBezTo>
                    <a:pt x="200140" y="6273"/>
                    <a:pt x="198664" y="6273"/>
                    <a:pt x="197926" y="7011"/>
                  </a:cubicBezTo>
                  <a:cubicBezTo>
                    <a:pt x="190546" y="7749"/>
                    <a:pt x="183167" y="8487"/>
                    <a:pt x="176525" y="9962"/>
                  </a:cubicBezTo>
                  <a:cubicBezTo>
                    <a:pt x="169145" y="11438"/>
                    <a:pt x="161766" y="12914"/>
                    <a:pt x="154386" y="14390"/>
                  </a:cubicBezTo>
                  <a:lnTo>
                    <a:pt x="153648" y="15128"/>
                  </a:lnTo>
                  <a:cubicBezTo>
                    <a:pt x="138889" y="18818"/>
                    <a:pt x="124867" y="23984"/>
                    <a:pt x="112322" y="29888"/>
                  </a:cubicBezTo>
                  <a:cubicBezTo>
                    <a:pt x="99038" y="35791"/>
                    <a:pt x="87969" y="43909"/>
                    <a:pt x="76899" y="52765"/>
                  </a:cubicBezTo>
                  <a:cubicBezTo>
                    <a:pt x="71734" y="57192"/>
                    <a:pt x="66568" y="61620"/>
                    <a:pt x="62140" y="66786"/>
                  </a:cubicBezTo>
                  <a:cubicBezTo>
                    <a:pt x="42953" y="85973"/>
                    <a:pt x="28932" y="109588"/>
                    <a:pt x="19338" y="136893"/>
                  </a:cubicBezTo>
                  <a:cubicBezTo>
                    <a:pt x="17124" y="143534"/>
                    <a:pt x="14910" y="150176"/>
                    <a:pt x="13434" y="157556"/>
                  </a:cubicBezTo>
                  <a:cubicBezTo>
                    <a:pt x="11958" y="164198"/>
                    <a:pt x="10482" y="170839"/>
                    <a:pt x="9745" y="177481"/>
                  </a:cubicBezTo>
                  <a:cubicBezTo>
                    <a:pt x="9007" y="181909"/>
                    <a:pt x="8269" y="186337"/>
                    <a:pt x="8269" y="190764"/>
                  </a:cubicBezTo>
                  <a:cubicBezTo>
                    <a:pt x="7531" y="194454"/>
                    <a:pt x="7531" y="197406"/>
                    <a:pt x="6793" y="201096"/>
                  </a:cubicBezTo>
                  <a:cubicBezTo>
                    <a:pt x="6055" y="209213"/>
                    <a:pt x="6055" y="218069"/>
                    <a:pt x="6055" y="226925"/>
                  </a:cubicBezTo>
                  <a:cubicBezTo>
                    <a:pt x="6055" y="234304"/>
                    <a:pt x="7531" y="243160"/>
                    <a:pt x="9007" y="252754"/>
                  </a:cubicBezTo>
                  <a:cubicBezTo>
                    <a:pt x="10482" y="263085"/>
                    <a:pt x="12697" y="274893"/>
                    <a:pt x="14910" y="286700"/>
                  </a:cubicBezTo>
                  <a:cubicBezTo>
                    <a:pt x="17124" y="297032"/>
                    <a:pt x="19338" y="307363"/>
                    <a:pt x="22290" y="316957"/>
                  </a:cubicBezTo>
                  <a:cubicBezTo>
                    <a:pt x="22290" y="317695"/>
                    <a:pt x="23028" y="319171"/>
                    <a:pt x="23028" y="320646"/>
                  </a:cubicBezTo>
                  <a:cubicBezTo>
                    <a:pt x="24504" y="327288"/>
                    <a:pt x="26718" y="333192"/>
                    <a:pt x="28194" y="339096"/>
                  </a:cubicBezTo>
                  <a:cubicBezTo>
                    <a:pt x="23766" y="342785"/>
                    <a:pt x="20076" y="344999"/>
                    <a:pt x="15648" y="350903"/>
                  </a:cubicBezTo>
                  <a:cubicBezTo>
                    <a:pt x="9007" y="361235"/>
                    <a:pt x="3841" y="375994"/>
                    <a:pt x="6055" y="393705"/>
                  </a:cubicBezTo>
                  <a:cubicBezTo>
                    <a:pt x="11958" y="444625"/>
                    <a:pt x="43691" y="462336"/>
                    <a:pt x="54023" y="467502"/>
                  </a:cubicBezTo>
                  <a:cubicBezTo>
                    <a:pt x="57712" y="491117"/>
                    <a:pt x="70258" y="520635"/>
                    <a:pt x="90183" y="550154"/>
                  </a:cubicBezTo>
                  <a:cubicBezTo>
                    <a:pt x="111584" y="581887"/>
                    <a:pt x="141103" y="612881"/>
                    <a:pt x="177263" y="630592"/>
                  </a:cubicBezTo>
                  <a:cubicBezTo>
                    <a:pt x="178001" y="630592"/>
                    <a:pt x="178739" y="631330"/>
                    <a:pt x="178739" y="632068"/>
                  </a:cubicBezTo>
                  <a:cubicBezTo>
                    <a:pt x="192023" y="647566"/>
                    <a:pt x="209733" y="658635"/>
                    <a:pt x="231872" y="658635"/>
                  </a:cubicBezTo>
                  <a:cubicBezTo>
                    <a:pt x="253274" y="658635"/>
                    <a:pt x="271723" y="647566"/>
                    <a:pt x="285006" y="632068"/>
                  </a:cubicBezTo>
                  <a:cubicBezTo>
                    <a:pt x="285744" y="632068"/>
                    <a:pt x="286482" y="631330"/>
                    <a:pt x="286482" y="630592"/>
                  </a:cubicBezTo>
                  <a:cubicBezTo>
                    <a:pt x="322643" y="612881"/>
                    <a:pt x="351423" y="582625"/>
                    <a:pt x="372824" y="550154"/>
                  </a:cubicBezTo>
                  <a:cubicBezTo>
                    <a:pt x="392750" y="520635"/>
                    <a:pt x="404557" y="491117"/>
                    <a:pt x="408984" y="467502"/>
                  </a:cubicBezTo>
                  <a:cubicBezTo>
                    <a:pt x="419316" y="462336"/>
                    <a:pt x="451787" y="444625"/>
                    <a:pt x="458428" y="393705"/>
                  </a:cubicBezTo>
                  <a:cubicBezTo>
                    <a:pt x="460642" y="375994"/>
                    <a:pt x="455477" y="361235"/>
                    <a:pt x="448097" y="350903"/>
                  </a:cubicBezTo>
                  <a:cubicBezTo>
                    <a:pt x="443669" y="344999"/>
                    <a:pt x="439979" y="342785"/>
                    <a:pt x="435552" y="339096"/>
                  </a:cubicBezTo>
                  <a:cubicBezTo>
                    <a:pt x="437765" y="331716"/>
                    <a:pt x="440717" y="323598"/>
                    <a:pt x="442931" y="314005"/>
                  </a:cubicBezTo>
                  <a:cubicBezTo>
                    <a:pt x="442931" y="313267"/>
                    <a:pt x="442931" y="312529"/>
                    <a:pt x="443669" y="312529"/>
                  </a:cubicBezTo>
                  <a:cubicBezTo>
                    <a:pt x="443669" y="311791"/>
                    <a:pt x="444407" y="310315"/>
                    <a:pt x="444407" y="309577"/>
                  </a:cubicBezTo>
                  <a:cubicBezTo>
                    <a:pt x="446621" y="299983"/>
                    <a:pt x="448835" y="289652"/>
                    <a:pt x="450311" y="280058"/>
                  </a:cubicBezTo>
                  <a:cubicBezTo>
                    <a:pt x="452525" y="268989"/>
                    <a:pt x="454738" y="257919"/>
                    <a:pt x="455477" y="247588"/>
                  </a:cubicBezTo>
                  <a:cubicBezTo>
                    <a:pt x="456215" y="244636"/>
                    <a:pt x="456215" y="241684"/>
                    <a:pt x="456215" y="237994"/>
                  </a:cubicBezTo>
                  <a:cubicBezTo>
                    <a:pt x="456952" y="232090"/>
                    <a:pt x="456952" y="226925"/>
                    <a:pt x="457691" y="221021"/>
                  </a:cubicBezTo>
                  <a:cubicBezTo>
                    <a:pt x="457691" y="215117"/>
                    <a:pt x="458428" y="209951"/>
                    <a:pt x="458428" y="204786"/>
                  </a:cubicBezTo>
                  <a:cubicBezTo>
                    <a:pt x="458428" y="201096"/>
                    <a:pt x="458428" y="196668"/>
                    <a:pt x="457691" y="192240"/>
                  </a:cubicBezTo>
                  <a:cubicBezTo>
                    <a:pt x="457691" y="191502"/>
                    <a:pt x="457691" y="190764"/>
                    <a:pt x="457691" y="190764"/>
                  </a:cubicBezTo>
                  <a:cubicBezTo>
                    <a:pt x="457691" y="187074"/>
                    <a:pt x="456952" y="184123"/>
                    <a:pt x="456215" y="180433"/>
                  </a:cubicBezTo>
                  <a:cubicBezTo>
                    <a:pt x="456215" y="178219"/>
                    <a:pt x="455477" y="176005"/>
                    <a:pt x="455477" y="174529"/>
                  </a:cubicBezTo>
                  <a:cubicBezTo>
                    <a:pt x="455477" y="172315"/>
                    <a:pt x="454738" y="170101"/>
                    <a:pt x="454738" y="168625"/>
                  </a:cubicBezTo>
                  <a:cubicBezTo>
                    <a:pt x="454738" y="167149"/>
                    <a:pt x="454001" y="165673"/>
                    <a:pt x="454001" y="163460"/>
                  </a:cubicBezTo>
                  <a:cubicBezTo>
                    <a:pt x="453262" y="161246"/>
                    <a:pt x="452525" y="159032"/>
                    <a:pt x="452525" y="156080"/>
                  </a:cubicBezTo>
                  <a:cubicBezTo>
                    <a:pt x="451787" y="154604"/>
                    <a:pt x="451787" y="153128"/>
                    <a:pt x="451049" y="151652"/>
                  </a:cubicBezTo>
                  <a:cubicBezTo>
                    <a:pt x="450311" y="149438"/>
                    <a:pt x="449573" y="146486"/>
                    <a:pt x="448835" y="144272"/>
                  </a:cubicBezTo>
                  <a:cubicBezTo>
                    <a:pt x="448097" y="142796"/>
                    <a:pt x="448097" y="141321"/>
                    <a:pt x="447359" y="140583"/>
                  </a:cubicBezTo>
                  <a:cubicBezTo>
                    <a:pt x="446621" y="138369"/>
                    <a:pt x="445145" y="136155"/>
                    <a:pt x="444407" y="133203"/>
                  </a:cubicBezTo>
                  <a:cubicBezTo>
                    <a:pt x="442931" y="129513"/>
                    <a:pt x="440717" y="125823"/>
                    <a:pt x="439241" y="122133"/>
                  </a:cubicBezTo>
                  <a:cubicBezTo>
                    <a:pt x="438503" y="120657"/>
                    <a:pt x="437765" y="119182"/>
                    <a:pt x="437028" y="117706"/>
                  </a:cubicBezTo>
                  <a:cubicBezTo>
                    <a:pt x="435552" y="115492"/>
                    <a:pt x="434076" y="114016"/>
                    <a:pt x="433338" y="111802"/>
                  </a:cubicBezTo>
                  <a:cubicBezTo>
                    <a:pt x="432599" y="110326"/>
                    <a:pt x="431862" y="108850"/>
                    <a:pt x="430386" y="107374"/>
                  </a:cubicBezTo>
                  <a:cubicBezTo>
                    <a:pt x="428910" y="105898"/>
                    <a:pt x="428172" y="103684"/>
                    <a:pt x="426696" y="102208"/>
                  </a:cubicBezTo>
                  <a:cubicBezTo>
                    <a:pt x="425958" y="100732"/>
                    <a:pt x="424482" y="99256"/>
                    <a:pt x="423006" y="98518"/>
                  </a:cubicBezTo>
                  <a:cubicBezTo>
                    <a:pt x="421530" y="97043"/>
                    <a:pt x="420054" y="94829"/>
                    <a:pt x="418578" y="93353"/>
                  </a:cubicBezTo>
                  <a:cubicBezTo>
                    <a:pt x="417102" y="91877"/>
                    <a:pt x="415626" y="90401"/>
                    <a:pt x="414150" y="89663"/>
                  </a:cubicBezTo>
                  <a:cubicBezTo>
                    <a:pt x="411199" y="86711"/>
                    <a:pt x="407509" y="84497"/>
                    <a:pt x="404557" y="82283"/>
                  </a:cubicBezTo>
                  <a:cubicBezTo>
                    <a:pt x="390535" y="72690"/>
                    <a:pt x="373562" y="66048"/>
                    <a:pt x="353637" y="64572"/>
                  </a:cubicBezTo>
                  <a:cubicBezTo>
                    <a:pt x="349947" y="58668"/>
                    <a:pt x="343306" y="51289"/>
                    <a:pt x="335188" y="43909"/>
                  </a:cubicBezTo>
                  <a:cubicBezTo>
                    <a:pt x="332236" y="40957"/>
                    <a:pt x="328546" y="38005"/>
                    <a:pt x="324857" y="35053"/>
                  </a:cubicBezTo>
                  <a:cubicBezTo>
                    <a:pt x="324118" y="35053"/>
                    <a:pt x="324118" y="34315"/>
                    <a:pt x="323380" y="34315"/>
                  </a:cubicBezTo>
                  <a:cubicBezTo>
                    <a:pt x="322643" y="34315"/>
                    <a:pt x="322643" y="33577"/>
                    <a:pt x="321904" y="33577"/>
                  </a:cubicBezTo>
                  <a:cubicBezTo>
                    <a:pt x="318215" y="30626"/>
                    <a:pt x="313787" y="28412"/>
                    <a:pt x="309359" y="26198"/>
                  </a:cubicBezTo>
                  <a:cubicBezTo>
                    <a:pt x="295338" y="18818"/>
                    <a:pt x="277626" y="12176"/>
                    <a:pt x="255487" y="9225"/>
                  </a:cubicBezTo>
                  <a:cubicBezTo>
                    <a:pt x="254750" y="9225"/>
                    <a:pt x="253274" y="9225"/>
                    <a:pt x="252536" y="8487"/>
                  </a:cubicBezTo>
                  <a:cubicBezTo>
                    <a:pt x="251798" y="8487"/>
                    <a:pt x="251060" y="8487"/>
                    <a:pt x="249584" y="8487"/>
                  </a:cubicBezTo>
                  <a:cubicBezTo>
                    <a:pt x="240728" y="6273"/>
                    <a:pt x="234087" y="5535"/>
                    <a:pt x="226707" y="5535"/>
                  </a:cubicBezTo>
                  <a:close/>
                  <a:moveTo>
                    <a:pt x="336664" y="181171"/>
                  </a:moveTo>
                  <a:cubicBezTo>
                    <a:pt x="350685" y="203310"/>
                    <a:pt x="372086" y="244636"/>
                    <a:pt x="372086" y="288914"/>
                  </a:cubicBezTo>
                  <a:cubicBezTo>
                    <a:pt x="372086" y="312529"/>
                    <a:pt x="381680" y="351641"/>
                    <a:pt x="413413" y="356069"/>
                  </a:cubicBezTo>
                  <a:cubicBezTo>
                    <a:pt x="416364" y="358283"/>
                    <a:pt x="420054" y="361235"/>
                    <a:pt x="423006" y="366400"/>
                  </a:cubicBezTo>
                  <a:cubicBezTo>
                    <a:pt x="426696" y="372304"/>
                    <a:pt x="429648" y="379684"/>
                    <a:pt x="428172" y="390015"/>
                  </a:cubicBezTo>
                  <a:cubicBezTo>
                    <a:pt x="423006" y="435769"/>
                    <a:pt x="391274" y="444625"/>
                    <a:pt x="391274" y="444625"/>
                  </a:cubicBezTo>
                  <a:cubicBezTo>
                    <a:pt x="386108" y="446101"/>
                    <a:pt x="382418" y="451267"/>
                    <a:pt x="381680" y="456432"/>
                  </a:cubicBezTo>
                  <a:cubicBezTo>
                    <a:pt x="380204" y="471930"/>
                    <a:pt x="368396" y="503662"/>
                    <a:pt x="348472" y="533181"/>
                  </a:cubicBezTo>
                  <a:cubicBezTo>
                    <a:pt x="328546" y="562700"/>
                    <a:pt x="301979" y="590742"/>
                    <a:pt x="271723" y="604764"/>
                  </a:cubicBezTo>
                  <a:cubicBezTo>
                    <a:pt x="269509" y="605502"/>
                    <a:pt x="267295" y="607715"/>
                    <a:pt x="265819" y="609929"/>
                  </a:cubicBezTo>
                  <a:cubicBezTo>
                    <a:pt x="258440" y="620999"/>
                    <a:pt x="245156" y="629117"/>
                    <a:pt x="230397" y="629117"/>
                  </a:cubicBezTo>
                  <a:cubicBezTo>
                    <a:pt x="215638" y="629117"/>
                    <a:pt x="202354" y="621737"/>
                    <a:pt x="194974" y="609929"/>
                  </a:cubicBezTo>
                  <a:cubicBezTo>
                    <a:pt x="193499" y="607715"/>
                    <a:pt x="191284" y="606240"/>
                    <a:pt x="189070" y="604764"/>
                  </a:cubicBezTo>
                  <a:cubicBezTo>
                    <a:pt x="158814" y="590742"/>
                    <a:pt x="131509" y="562700"/>
                    <a:pt x="112322" y="533181"/>
                  </a:cubicBezTo>
                  <a:cubicBezTo>
                    <a:pt x="92397" y="503662"/>
                    <a:pt x="80589" y="471930"/>
                    <a:pt x="78375" y="456432"/>
                  </a:cubicBezTo>
                  <a:cubicBezTo>
                    <a:pt x="77638" y="451267"/>
                    <a:pt x="73948" y="446839"/>
                    <a:pt x="68782" y="444625"/>
                  </a:cubicBezTo>
                  <a:cubicBezTo>
                    <a:pt x="68782" y="444625"/>
                    <a:pt x="37049" y="435031"/>
                    <a:pt x="31884" y="389277"/>
                  </a:cubicBezTo>
                  <a:cubicBezTo>
                    <a:pt x="30408" y="378946"/>
                    <a:pt x="33360" y="371566"/>
                    <a:pt x="37049" y="365662"/>
                  </a:cubicBezTo>
                  <a:cubicBezTo>
                    <a:pt x="38526" y="363449"/>
                    <a:pt x="40739" y="361235"/>
                    <a:pt x="42215" y="359759"/>
                  </a:cubicBezTo>
                  <a:cubicBezTo>
                    <a:pt x="43691" y="359759"/>
                    <a:pt x="44429" y="360497"/>
                    <a:pt x="45905" y="360497"/>
                  </a:cubicBezTo>
                  <a:cubicBezTo>
                    <a:pt x="73948" y="360497"/>
                    <a:pt x="83541" y="314005"/>
                    <a:pt x="88707" y="289652"/>
                  </a:cubicBezTo>
                  <a:cubicBezTo>
                    <a:pt x="97563" y="245374"/>
                    <a:pt x="146268" y="232828"/>
                    <a:pt x="216375" y="232828"/>
                  </a:cubicBezTo>
                  <a:cubicBezTo>
                    <a:pt x="282055" y="232090"/>
                    <a:pt x="318953" y="201834"/>
                    <a:pt x="336664" y="181171"/>
                  </a:cubicBezTo>
                  <a:close/>
                  <a:moveTo>
                    <a:pt x="152172" y="359759"/>
                  </a:moveTo>
                  <a:cubicBezTo>
                    <a:pt x="140365" y="359759"/>
                    <a:pt x="130771" y="369352"/>
                    <a:pt x="130771" y="381160"/>
                  </a:cubicBezTo>
                  <a:cubicBezTo>
                    <a:pt x="130771" y="392967"/>
                    <a:pt x="140365" y="402561"/>
                    <a:pt x="152172" y="402561"/>
                  </a:cubicBezTo>
                  <a:cubicBezTo>
                    <a:pt x="163980" y="402561"/>
                    <a:pt x="173573" y="392967"/>
                    <a:pt x="173573" y="381160"/>
                  </a:cubicBezTo>
                  <a:cubicBezTo>
                    <a:pt x="173573" y="369352"/>
                    <a:pt x="163980" y="359759"/>
                    <a:pt x="152172" y="359759"/>
                  </a:cubicBezTo>
                  <a:close/>
                  <a:moveTo>
                    <a:pt x="308621" y="359759"/>
                  </a:moveTo>
                  <a:cubicBezTo>
                    <a:pt x="296814" y="359759"/>
                    <a:pt x="287220" y="369352"/>
                    <a:pt x="287220" y="381160"/>
                  </a:cubicBezTo>
                  <a:cubicBezTo>
                    <a:pt x="287220" y="392967"/>
                    <a:pt x="296814" y="402561"/>
                    <a:pt x="308621" y="402561"/>
                  </a:cubicBezTo>
                  <a:cubicBezTo>
                    <a:pt x="320428" y="402561"/>
                    <a:pt x="330022" y="392967"/>
                    <a:pt x="330022" y="381160"/>
                  </a:cubicBezTo>
                  <a:cubicBezTo>
                    <a:pt x="330022" y="369352"/>
                    <a:pt x="319691" y="359759"/>
                    <a:pt x="308621" y="359759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66" name="Freeform: Shape 18">
              <a:extLst>
                <a:ext uri="{FF2B5EF4-FFF2-40B4-BE49-F238E27FC236}">
                  <a16:creationId xmlns:a16="http://schemas.microsoft.com/office/drawing/2014/main" id="{93EE8391-AE1D-470F-981F-2426713C13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1253" y="2949801"/>
              <a:ext cx="306037" cy="444179"/>
            </a:xfrm>
            <a:custGeom>
              <a:avLst/>
              <a:gdLst/>
              <a:ahLst/>
              <a:cxnLst/>
              <a:rect l="0" t="0" r="r" b="b"/>
              <a:pathLst>
                <a:path w="457539" h="664170">
                  <a:moveTo>
                    <a:pt x="226707" y="5535"/>
                  </a:moveTo>
                  <a:cubicBezTo>
                    <a:pt x="217851" y="5535"/>
                    <a:pt x="208996" y="5535"/>
                    <a:pt x="200878" y="6273"/>
                  </a:cubicBezTo>
                  <a:cubicBezTo>
                    <a:pt x="200140" y="6273"/>
                    <a:pt x="198664" y="6273"/>
                    <a:pt x="197926" y="7011"/>
                  </a:cubicBezTo>
                  <a:cubicBezTo>
                    <a:pt x="190546" y="7749"/>
                    <a:pt x="183167" y="8487"/>
                    <a:pt x="176525" y="9962"/>
                  </a:cubicBezTo>
                  <a:cubicBezTo>
                    <a:pt x="169145" y="11438"/>
                    <a:pt x="161766" y="12914"/>
                    <a:pt x="154386" y="14390"/>
                  </a:cubicBezTo>
                  <a:lnTo>
                    <a:pt x="153648" y="15128"/>
                  </a:lnTo>
                  <a:cubicBezTo>
                    <a:pt x="138889" y="18818"/>
                    <a:pt x="124867" y="23984"/>
                    <a:pt x="112322" y="29888"/>
                  </a:cubicBezTo>
                  <a:cubicBezTo>
                    <a:pt x="99038" y="35791"/>
                    <a:pt x="87969" y="43909"/>
                    <a:pt x="76899" y="52765"/>
                  </a:cubicBezTo>
                  <a:cubicBezTo>
                    <a:pt x="71734" y="57192"/>
                    <a:pt x="66568" y="61620"/>
                    <a:pt x="62140" y="66786"/>
                  </a:cubicBezTo>
                  <a:cubicBezTo>
                    <a:pt x="42953" y="85973"/>
                    <a:pt x="28932" y="109588"/>
                    <a:pt x="19338" y="136893"/>
                  </a:cubicBezTo>
                  <a:cubicBezTo>
                    <a:pt x="17124" y="143534"/>
                    <a:pt x="14910" y="150176"/>
                    <a:pt x="13434" y="157556"/>
                  </a:cubicBezTo>
                  <a:cubicBezTo>
                    <a:pt x="11958" y="164198"/>
                    <a:pt x="10482" y="170839"/>
                    <a:pt x="9745" y="177481"/>
                  </a:cubicBezTo>
                  <a:cubicBezTo>
                    <a:pt x="9007" y="181909"/>
                    <a:pt x="8269" y="186337"/>
                    <a:pt x="8269" y="190764"/>
                  </a:cubicBezTo>
                  <a:cubicBezTo>
                    <a:pt x="7531" y="194454"/>
                    <a:pt x="7531" y="197406"/>
                    <a:pt x="6793" y="201096"/>
                  </a:cubicBezTo>
                  <a:cubicBezTo>
                    <a:pt x="6055" y="209213"/>
                    <a:pt x="6055" y="218069"/>
                    <a:pt x="6055" y="226925"/>
                  </a:cubicBezTo>
                  <a:cubicBezTo>
                    <a:pt x="6055" y="234304"/>
                    <a:pt x="7531" y="243160"/>
                    <a:pt x="9007" y="252754"/>
                  </a:cubicBezTo>
                  <a:cubicBezTo>
                    <a:pt x="10482" y="263085"/>
                    <a:pt x="12697" y="274893"/>
                    <a:pt x="14910" y="286700"/>
                  </a:cubicBezTo>
                  <a:cubicBezTo>
                    <a:pt x="17124" y="297032"/>
                    <a:pt x="19338" y="307363"/>
                    <a:pt x="22290" y="316957"/>
                  </a:cubicBezTo>
                  <a:cubicBezTo>
                    <a:pt x="22290" y="317695"/>
                    <a:pt x="23028" y="319171"/>
                    <a:pt x="23028" y="320646"/>
                  </a:cubicBezTo>
                  <a:cubicBezTo>
                    <a:pt x="24504" y="327288"/>
                    <a:pt x="26718" y="333192"/>
                    <a:pt x="28194" y="339096"/>
                  </a:cubicBezTo>
                  <a:cubicBezTo>
                    <a:pt x="23766" y="342785"/>
                    <a:pt x="20076" y="344999"/>
                    <a:pt x="15648" y="350903"/>
                  </a:cubicBezTo>
                  <a:cubicBezTo>
                    <a:pt x="9007" y="361235"/>
                    <a:pt x="3841" y="375994"/>
                    <a:pt x="6055" y="393705"/>
                  </a:cubicBezTo>
                  <a:cubicBezTo>
                    <a:pt x="11958" y="444625"/>
                    <a:pt x="43691" y="462336"/>
                    <a:pt x="54023" y="467502"/>
                  </a:cubicBezTo>
                  <a:cubicBezTo>
                    <a:pt x="57712" y="491117"/>
                    <a:pt x="70258" y="520635"/>
                    <a:pt x="90183" y="550154"/>
                  </a:cubicBezTo>
                  <a:cubicBezTo>
                    <a:pt x="111584" y="581887"/>
                    <a:pt x="141103" y="612881"/>
                    <a:pt x="177263" y="630592"/>
                  </a:cubicBezTo>
                  <a:cubicBezTo>
                    <a:pt x="178001" y="630592"/>
                    <a:pt x="178739" y="631330"/>
                    <a:pt x="178739" y="632068"/>
                  </a:cubicBezTo>
                  <a:cubicBezTo>
                    <a:pt x="192023" y="647566"/>
                    <a:pt x="209733" y="658635"/>
                    <a:pt x="231872" y="658635"/>
                  </a:cubicBezTo>
                  <a:cubicBezTo>
                    <a:pt x="253274" y="658635"/>
                    <a:pt x="271723" y="647566"/>
                    <a:pt x="285006" y="632068"/>
                  </a:cubicBezTo>
                  <a:cubicBezTo>
                    <a:pt x="285744" y="632068"/>
                    <a:pt x="286482" y="631330"/>
                    <a:pt x="286482" y="630592"/>
                  </a:cubicBezTo>
                  <a:cubicBezTo>
                    <a:pt x="322643" y="612881"/>
                    <a:pt x="351423" y="582625"/>
                    <a:pt x="372824" y="550154"/>
                  </a:cubicBezTo>
                  <a:cubicBezTo>
                    <a:pt x="392750" y="520635"/>
                    <a:pt x="404557" y="491117"/>
                    <a:pt x="408984" y="467502"/>
                  </a:cubicBezTo>
                  <a:cubicBezTo>
                    <a:pt x="419316" y="462336"/>
                    <a:pt x="451787" y="444625"/>
                    <a:pt x="458428" y="393705"/>
                  </a:cubicBezTo>
                  <a:cubicBezTo>
                    <a:pt x="460642" y="375994"/>
                    <a:pt x="455477" y="361235"/>
                    <a:pt x="448097" y="350903"/>
                  </a:cubicBezTo>
                  <a:cubicBezTo>
                    <a:pt x="443669" y="344999"/>
                    <a:pt x="439979" y="342785"/>
                    <a:pt x="435552" y="339096"/>
                  </a:cubicBezTo>
                  <a:cubicBezTo>
                    <a:pt x="437765" y="331716"/>
                    <a:pt x="440717" y="323598"/>
                    <a:pt x="442931" y="314005"/>
                  </a:cubicBezTo>
                  <a:cubicBezTo>
                    <a:pt x="442931" y="313267"/>
                    <a:pt x="442931" y="312529"/>
                    <a:pt x="443669" y="312529"/>
                  </a:cubicBezTo>
                  <a:cubicBezTo>
                    <a:pt x="443669" y="311791"/>
                    <a:pt x="444407" y="310315"/>
                    <a:pt x="444407" y="309577"/>
                  </a:cubicBezTo>
                  <a:cubicBezTo>
                    <a:pt x="446621" y="299983"/>
                    <a:pt x="448835" y="289652"/>
                    <a:pt x="450311" y="280058"/>
                  </a:cubicBezTo>
                  <a:cubicBezTo>
                    <a:pt x="452525" y="268989"/>
                    <a:pt x="454738" y="257919"/>
                    <a:pt x="455477" y="247588"/>
                  </a:cubicBezTo>
                  <a:cubicBezTo>
                    <a:pt x="456215" y="244636"/>
                    <a:pt x="456215" y="241684"/>
                    <a:pt x="456215" y="237994"/>
                  </a:cubicBezTo>
                  <a:cubicBezTo>
                    <a:pt x="456952" y="232090"/>
                    <a:pt x="456952" y="226925"/>
                    <a:pt x="457691" y="221021"/>
                  </a:cubicBezTo>
                  <a:cubicBezTo>
                    <a:pt x="457691" y="215117"/>
                    <a:pt x="458428" y="209951"/>
                    <a:pt x="458428" y="204786"/>
                  </a:cubicBezTo>
                  <a:cubicBezTo>
                    <a:pt x="458428" y="201096"/>
                    <a:pt x="458428" y="196668"/>
                    <a:pt x="457691" y="192240"/>
                  </a:cubicBezTo>
                  <a:cubicBezTo>
                    <a:pt x="457691" y="191502"/>
                    <a:pt x="457691" y="190764"/>
                    <a:pt x="457691" y="190764"/>
                  </a:cubicBezTo>
                  <a:cubicBezTo>
                    <a:pt x="457691" y="187074"/>
                    <a:pt x="456952" y="184123"/>
                    <a:pt x="456215" y="180433"/>
                  </a:cubicBezTo>
                  <a:cubicBezTo>
                    <a:pt x="456215" y="178219"/>
                    <a:pt x="455477" y="176005"/>
                    <a:pt x="455477" y="174529"/>
                  </a:cubicBezTo>
                  <a:cubicBezTo>
                    <a:pt x="455477" y="172315"/>
                    <a:pt x="454738" y="170101"/>
                    <a:pt x="454738" y="168625"/>
                  </a:cubicBezTo>
                  <a:cubicBezTo>
                    <a:pt x="454738" y="167149"/>
                    <a:pt x="454001" y="165673"/>
                    <a:pt x="454001" y="163460"/>
                  </a:cubicBezTo>
                  <a:cubicBezTo>
                    <a:pt x="453262" y="161246"/>
                    <a:pt x="452525" y="159032"/>
                    <a:pt x="452525" y="156080"/>
                  </a:cubicBezTo>
                  <a:cubicBezTo>
                    <a:pt x="451787" y="154604"/>
                    <a:pt x="451787" y="153128"/>
                    <a:pt x="451049" y="151652"/>
                  </a:cubicBezTo>
                  <a:cubicBezTo>
                    <a:pt x="450311" y="149438"/>
                    <a:pt x="449573" y="146486"/>
                    <a:pt x="448835" y="144272"/>
                  </a:cubicBezTo>
                  <a:cubicBezTo>
                    <a:pt x="448097" y="142796"/>
                    <a:pt x="448097" y="141321"/>
                    <a:pt x="447359" y="140583"/>
                  </a:cubicBezTo>
                  <a:cubicBezTo>
                    <a:pt x="446621" y="138369"/>
                    <a:pt x="445145" y="136155"/>
                    <a:pt x="444407" y="133203"/>
                  </a:cubicBezTo>
                  <a:cubicBezTo>
                    <a:pt x="442931" y="129513"/>
                    <a:pt x="440717" y="125823"/>
                    <a:pt x="439241" y="122133"/>
                  </a:cubicBezTo>
                  <a:cubicBezTo>
                    <a:pt x="438503" y="120657"/>
                    <a:pt x="437765" y="119182"/>
                    <a:pt x="437028" y="117706"/>
                  </a:cubicBezTo>
                  <a:cubicBezTo>
                    <a:pt x="435552" y="115492"/>
                    <a:pt x="434076" y="114016"/>
                    <a:pt x="433338" y="111802"/>
                  </a:cubicBezTo>
                  <a:cubicBezTo>
                    <a:pt x="432599" y="110326"/>
                    <a:pt x="431862" y="108850"/>
                    <a:pt x="430386" y="107374"/>
                  </a:cubicBezTo>
                  <a:cubicBezTo>
                    <a:pt x="428910" y="105898"/>
                    <a:pt x="428172" y="103684"/>
                    <a:pt x="426696" y="102208"/>
                  </a:cubicBezTo>
                  <a:cubicBezTo>
                    <a:pt x="425958" y="100732"/>
                    <a:pt x="424482" y="99256"/>
                    <a:pt x="423006" y="98518"/>
                  </a:cubicBezTo>
                  <a:cubicBezTo>
                    <a:pt x="421530" y="97043"/>
                    <a:pt x="420054" y="94829"/>
                    <a:pt x="418578" y="93353"/>
                  </a:cubicBezTo>
                  <a:cubicBezTo>
                    <a:pt x="417102" y="91877"/>
                    <a:pt x="415626" y="90401"/>
                    <a:pt x="414150" y="89663"/>
                  </a:cubicBezTo>
                  <a:cubicBezTo>
                    <a:pt x="411199" y="86711"/>
                    <a:pt x="407509" y="84497"/>
                    <a:pt x="404557" y="82283"/>
                  </a:cubicBezTo>
                  <a:cubicBezTo>
                    <a:pt x="390535" y="72690"/>
                    <a:pt x="373562" y="66048"/>
                    <a:pt x="353637" y="64572"/>
                  </a:cubicBezTo>
                  <a:cubicBezTo>
                    <a:pt x="349947" y="58668"/>
                    <a:pt x="343306" y="51289"/>
                    <a:pt x="335188" y="43909"/>
                  </a:cubicBezTo>
                  <a:cubicBezTo>
                    <a:pt x="332236" y="40957"/>
                    <a:pt x="328546" y="38005"/>
                    <a:pt x="324857" y="35053"/>
                  </a:cubicBezTo>
                  <a:cubicBezTo>
                    <a:pt x="324118" y="35053"/>
                    <a:pt x="324118" y="34315"/>
                    <a:pt x="323380" y="34315"/>
                  </a:cubicBezTo>
                  <a:cubicBezTo>
                    <a:pt x="322643" y="34315"/>
                    <a:pt x="322643" y="33577"/>
                    <a:pt x="321904" y="33577"/>
                  </a:cubicBezTo>
                  <a:cubicBezTo>
                    <a:pt x="318215" y="30626"/>
                    <a:pt x="313787" y="28412"/>
                    <a:pt x="309359" y="26198"/>
                  </a:cubicBezTo>
                  <a:cubicBezTo>
                    <a:pt x="295338" y="18818"/>
                    <a:pt x="277626" y="12176"/>
                    <a:pt x="255487" y="9225"/>
                  </a:cubicBezTo>
                  <a:cubicBezTo>
                    <a:pt x="254750" y="9225"/>
                    <a:pt x="253274" y="9225"/>
                    <a:pt x="252536" y="8487"/>
                  </a:cubicBezTo>
                  <a:cubicBezTo>
                    <a:pt x="251798" y="8487"/>
                    <a:pt x="251060" y="8487"/>
                    <a:pt x="249584" y="8487"/>
                  </a:cubicBezTo>
                  <a:cubicBezTo>
                    <a:pt x="240728" y="6273"/>
                    <a:pt x="234087" y="5535"/>
                    <a:pt x="226707" y="5535"/>
                  </a:cubicBezTo>
                  <a:close/>
                  <a:moveTo>
                    <a:pt x="336664" y="181171"/>
                  </a:moveTo>
                  <a:cubicBezTo>
                    <a:pt x="350685" y="203310"/>
                    <a:pt x="372086" y="244636"/>
                    <a:pt x="372086" y="288914"/>
                  </a:cubicBezTo>
                  <a:cubicBezTo>
                    <a:pt x="372086" y="312529"/>
                    <a:pt x="381680" y="351641"/>
                    <a:pt x="413413" y="356069"/>
                  </a:cubicBezTo>
                  <a:cubicBezTo>
                    <a:pt x="416364" y="358283"/>
                    <a:pt x="420054" y="361235"/>
                    <a:pt x="423006" y="366400"/>
                  </a:cubicBezTo>
                  <a:cubicBezTo>
                    <a:pt x="426696" y="372304"/>
                    <a:pt x="429648" y="379684"/>
                    <a:pt x="428172" y="390015"/>
                  </a:cubicBezTo>
                  <a:cubicBezTo>
                    <a:pt x="423006" y="435769"/>
                    <a:pt x="391274" y="444625"/>
                    <a:pt x="391274" y="444625"/>
                  </a:cubicBezTo>
                  <a:cubicBezTo>
                    <a:pt x="386108" y="446101"/>
                    <a:pt x="382418" y="451267"/>
                    <a:pt x="381680" y="456432"/>
                  </a:cubicBezTo>
                  <a:cubicBezTo>
                    <a:pt x="380204" y="471930"/>
                    <a:pt x="368396" y="503662"/>
                    <a:pt x="348472" y="533181"/>
                  </a:cubicBezTo>
                  <a:cubicBezTo>
                    <a:pt x="328546" y="562700"/>
                    <a:pt x="301979" y="590742"/>
                    <a:pt x="271723" y="604764"/>
                  </a:cubicBezTo>
                  <a:cubicBezTo>
                    <a:pt x="269509" y="605502"/>
                    <a:pt x="267295" y="607715"/>
                    <a:pt x="265819" y="609929"/>
                  </a:cubicBezTo>
                  <a:cubicBezTo>
                    <a:pt x="258440" y="620999"/>
                    <a:pt x="245156" y="629117"/>
                    <a:pt x="230397" y="629117"/>
                  </a:cubicBezTo>
                  <a:cubicBezTo>
                    <a:pt x="215638" y="629117"/>
                    <a:pt x="202354" y="621737"/>
                    <a:pt x="194974" y="609929"/>
                  </a:cubicBezTo>
                  <a:cubicBezTo>
                    <a:pt x="193499" y="607715"/>
                    <a:pt x="191284" y="606240"/>
                    <a:pt x="189070" y="604764"/>
                  </a:cubicBezTo>
                  <a:cubicBezTo>
                    <a:pt x="158814" y="590742"/>
                    <a:pt x="131509" y="562700"/>
                    <a:pt x="112322" y="533181"/>
                  </a:cubicBezTo>
                  <a:cubicBezTo>
                    <a:pt x="92397" y="503662"/>
                    <a:pt x="80589" y="471930"/>
                    <a:pt x="78375" y="456432"/>
                  </a:cubicBezTo>
                  <a:cubicBezTo>
                    <a:pt x="77638" y="451267"/>
                    <a:pt x="73948" y="446839"/>
                    <a:pt x="68782" y="444625"/>
                  </a:cubicBezTo>
                  <a:cubicBezTo>
                    <a:pt x="68782" y="444625"/>
                    <a:pt x="37049" y="435031"/>
                    <a:pt x="31884" y="389277"/>
                  </a:cubicBezTo>
                  <a:cubicBezTo>
                    <a:pt x="30408" y="378946"/>
                    <a:pt x="33360" y="371566"/>
                    <a:pt x="37049" y="365662"/>
                  </a:cubicBezTo>
                  <a:cubicBezTo>
                    <a:pt x="38526" y="363449"/>
                    <a:pt x="40739" y="361235"/>
                    <a:pt x="42215" y="359759"/>
                  </a:cubicBezTo>
                  <a:cubicBezTo>
                    <a:pt x="43691" y="359759"/>
                    <a:pt x="44429" y="360497"/>
                    <a:pt x="45905" y="360497"/>
                  </a:cubicBezTo>
                  <a:cubicBezTo>
                    <a:pt x="73948" y="360497"/>
                    <a:pt x="83541" y="314005"/>
                    <a:pt x="88707" y="289652"/>
                  </a:cubicBezTo>
                  <a:cubicBezTo>
                    <a:pt x="97563" y="245374"/>
                    <a:pt x="146268" y="232828"/>
                    <a:pt x="216375" y="232828"/>
                  </a:cubicBezTo>
                  <a:cubicBezTo>
                    <a:pt x="282055" y="232090"/>
                    <a:pt x="318953" y="201834"/>
                    <a:pt x="336664" y="181171"/>
                  </a:cubicBezTo>
                  <a:close/>
                  <a:moveTo>
                    <a:pt x="152172" y="359759"/>
                  </a:moveTo>
                  <a:cubicBezTo>
                    <a:pt x="140365" y="359759"/>
                    <a:pt x="130771" y="369352"/>
                    <a:pt x="130771" y="381160"/>
                  </a:cubicBezTo>
                  <a:cubicBezTo>
                    <a:pt x="130771" y="392967"/>
                    <a:pt x="140365" y="402561"/>
                    <a:pt x="152172" y="402561"/>
                  </a:cubicBezTo>
                  <a:cubicBezTo>
                    <a:pt x="163980" y="402561"/>
                    <a:pt x="173573" y="392967"/>
                    <a:pt x="173573" y="381160"/>
                  </a:cubicBezTo>
                  <a:cubicBezTo>
                    <a:pt x="173573" y="369352"/>
                    <a:pt x="163980" y="359759"/>
                    <a:pt x="152172" y="359759"/>
                  </a:cubicBezTo>
                  <a:close/>
                  <a:moveTo>
                    <a:pt x="308621" y="359759"/>
                  </a:moveTo>
                  <a:cubicBezTo>
                    <a:pt x="296814" y="359759"/>
                    <a:pt x="287220" y="369352"/>
                    <a:pt x="287220" y="381160"/>
                  </a:cubicBezTo>
                  <a:cubicBezTo>
                    <a:pt x="287220" y="392967"/>
                    <a:pt x="296814" y="402561"/>
                    <a:pt x="308621" y="402561"/>
                  </a:cubicBezTo>
                  <a:cubicBezTo>
                    <a:pt x="320428" y="402561"/>
                    <a:pt x="330022" y="392967"/>
                    <a:pt x="330022" y="381160"/>
                  </a:cubicBezTo>
                  <a:cubicBezTo>
                    <a:pt x="330022" y="369352"/>
                    <a:pt x="319691" y="359759"/>
                    <a:pt x="308621" y="359759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68" name="Freeform: Shape 18">
              <a:extLst>
                <a:ext uri="{FF2B5EF4-FFF2-40B4-BE49-F238E27FC236}">
                  <a16:creationId xmlns:a16="http://schemas.microsoft.com/office/drawing/2014/main" id="{C39DBA7E-4562-4335-ACAF-6C775BEAB8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9993" y="2943612"/>
              <a:ext cx="306037" cy="444179"/>
            </a:xfrm>
            <a:custGeom>
              <a:avLst/>
              <a:gdLst/>
              <a:ahLst/>
              <a:cxnLst/>
              <a:rect l="0" t="0" r="r" b="b"/>
              <a:pathLst>
                <a:path w="457539" h="664170">
                  <a:moveTo>
                    <a:pt x="226707" y="5535"/>
                  </a:moveTo>
                  <a:cubicBezTo>
                    <a:pt x="217851" y="5535"/>
                    <a:pt x="208996" y="5535"/>
                    <a:pt x="200878" y="6273"/>
                  </a:cubicBezTo>
                  <a:cubicBezTo>
                    <a:pt x="200140" y="6273"/>
                    <a:pt x="198664" y="6273"/>
                    <a:pt x="197926" y="7011"/>
                  </a:cubicBezTo>
                  <a:cubicBezTo>
                    <a:pt x="190546" y="7749"/>
                    <a:pt x="183167" y="8487"/>
                    <a:pt x="176525" y="9962"/>
                  </a:cubicBezTo>
                  <a:cubicBezTo>
                    <a:pt x="169145" y="11438"/>
                    <a:pt x="161766" y="12914"/>
                    <a:pt x="154386" y="14390"/>
                  </a:cubicBezTo>
                  <a:lnTo>
                    <a:pt x="153648" y="15128"/>
                  </a:lnTo>
                  <a:cubicBezTo>
                    <a:pt x="138889" y="18818"/>
                    <a:pt x="124867" y="23984"/>
                    <a:pt x="112322" y="29888"/>
                  </a:cubicBezTo>
                  <a:cubicBezTo>
                    <a:pt x="99038" y="35791"/>
                    <a:pt x="87969" y="43909"/>
                    <a:pt x="76899" y="52765"/>
                  </a:cubicBezTo>
                  <a:cubicBezTo>
                    <a:pt x="71734" y="57192"/>
                    <a:pt x="66568" y="61620"/>
                    <a:pt x="62140" y="66786"/>
                  </a:cubicBezTo>
                  <a:cubicBezTo>
                    <a:pt x="42953" y="85973"/>
                    <a:pt x="28932" y="109588"/>
                    <a:pt x="19338" y="136893"/>
                  </a:cubicBezTo>
                  <a:cubicBezTo>
                    <a:pt x="17124" y="143534"/>
                    <a:pt x="14910" y="150176"/>
                    <a:pt x="13434" y="157556"/>
                  </a:cubicBezTo>
                  <a:cubicBezTo>
                    <a:pt x="11958" y="164198"/>
                    <a:pt x="10482" y="170839"/>
                    <a:pt x="9745" y="177481"/>
                  </a:cubicBezTo>
                  <a:cubicBezTo>
                    <a:pt x="9007" y="181909"/>
                    <a:pt x="8269" y="186337"/>
                    <a:pt x="8269" y="190764"/>
                  </a:cubicBezTo>
                  <a:cubicBezTo>
                    <a:pt x="7531" y="194454"/>
                    <a:pt x="7531" y="197406"/>
                    <a:pt x="6793" y="201096"/>
                  </a:cubicBezTo>
                  <a:cubicBezTo>
                    <a:pt x="6055" y="209213"/>
                    <a:pt x="6055" y="218069"/>
                    <a:pt x="6055" y="226925"/>
                  </a:cubicBezTo>
                  <a:cubicBezTo>
                    <a:pt x="6055" y="234304"/>
                    <a:pt x="7531" y="243160"/>
                    <a:pt x="9007" y="252754"/>
                  </a:cubicBezTo>
                  <a:cubicBezTo>
                    <a:pt x="10482" y="263085"/>
                    <a:pt x="12697" y="274893"/>
                    <a:pt x="14910" y="286700"/>
                  </a:cubicBezTo>
                  <a:cubicBezTo>
                    <a:pt x="17124" y="297032"/>
                    <a:pt x="19338" y="307363"/>
                    <a:pt x="22290" y="316957"/>
                  </a:cubicBezTo>
                  <a:cubicBezTo>
                    <a:pt x="22290" y="317695"/>
                    <a:pt x="23028" y="319171"/>
                    <a:pt x="23028" y="320646"/>
                  </a:cubicBezTo>
                  <a:cubicBezTo>
                    <a:pt x="24504" y="327288"/>
                    <a:pt x="26718" y="333192"/>
                    <a:pt x="28194" y="339096"/>
                  </a:cubicBezTo>
                  <a:cubicBezTo>
                    <a:pt x="23766" y="342785"/>
                    <a:pt x="20076" y="344999"/>
                    <a:pt x="15648" y="350903"/>
                  </a:cubicBezTo>
                  <a:cubicBezTo>
                    <a:pt x="9007" y="361235"/>
                    <a:pt x="3841" y="375994"/>
                    <a:pt x="6055" y="393705"/>
                  </a:cubicBezTo>
                  <a:cubicBezTo>
                    <a:pt x="11958" y="444625"/>
                    <a:pt x="43691" y="462336"/>
                    <a:pt x="54023" y="467502"/>
                  </a:cubicBezTo>
                  <a:cubicBezTo>
                    <a:pt x="57712" y="491117"/>
                    <a:pt x="70258" y="520635"/>
                    <a:pt x="90183" y="550154"/>
                  </a:cubicBezTo>
                  <a:cubicBezTo>
                    <a:pt x="111584" y="581887"/>
                    <a:pt x="141103" y="612881"/>
                    <a:pt x="177263" y="630592"/>
                  </a:cubicBezTo>
                  <a:cubicBezTo>
                    <a:pt x="178001" y="630592"/>
                    <a:pt x="178739" y="631330"/>
                    <a:pt x="178739" y="632068"/>
                  </a:cubicBezTo>
                  <a:cubicBezTo>
                    <a:pt x="192023" y="647566"/>
                    <a:pt x="209733" y="658635"/>
                    <a:pt x="231872" y="658635"/>
                  </a:cubicBezTo>
                  <a:cubicBezTo>
                    <a:pt x="253274" y="658635"/>
                    <a:pt x="271723" y="647566"/>
                    <a:pt x="285006" y="632068"/>
                  </a:cubicBezTo>
                  <a:cubicBezTo>
                    <a:pt x="285744" y="632068"/>
                    <a:pt x="286482" y="631330"/>
                    <a:pt x="286482" y="630592"/>
                  </a:cubicBezTo>
                  <a:cubicBezTo>
                    <a:pt x="322643" y="612881"/>
                    <a:pt x="351423" y="582625"/>
                    <a:pt x="372824" y="550154"/>
                  </a:cubicBezTo>
                  <a:cubicBezTo>
                    <a:pt x="392750" y="520635"/>
                    <a:pt x="404557" y="491117"/>
                    <a:pt x="408984" y="467502"/>
                  </a:cubicBezTo>
                  <a:cubicBezTo>
                    <a:pt x="419316" y="462336"/>
                    <a:pt x="451787" y="444625"/>
                    <a:pt x="458428" y="393705"/>
                  </a:cubicBezTo>
                  <a:cubicBezTo>
                    <a:pt x="460642" y="375994"/>
                    <a:pt x="455477" y="361235"/>
                    <a:pt x="448097" y="350903"/>
                  </a:cubicBezTo>
                  <a:cubicBezTo>
                    <a:pt x="443669" y="344999"/>
                    <a:pt x="439979" y="342785"/>
                    <a:pt x="435552" y="339096"/>
                  </a:cubicBezTo>
                  <a:cubicBezTo>
                    <a:pt x="437765" y="331716"/>
                    <a:pt x="440717" y="323598"/>
                    <a:pt x="442931" y="314005"/>
                  </a:cubicBezTo>
                  <a:cubicBezTo>
                    <a:pt x="442931" y="313267"/>
                    <a:pt x="442931" y="312529"/>
                    <a:pt x="443669" y="312529"/>
                  </a:cubicBezTo>
                  <a:cubicBezTo>
                    <a:pt x="443669" y="311791"/>
                    <a:pt x="444407" y="310315"/>
                    <a:pt x="444407" y="309577"/>
                  </a:cubicBezTo>
                  <a:cubicBezTo>
                    <a:pt x="446621" y="299983"/>
                    <a:pt x="448835" y="289652"/>
                    <a:pt x="450311" y="280058"/>
                  </a:cubicBezTo>
                  <a:cubicBezTo>
                    <a:pt x="452525" y="268989"/>
                    <a:pt x="454738" y="257919"/>
                    <a:pt x="455477" y="247588"/>
                  </a:cubicBezTo>
                  <a:cubicBezTo>
                    <a:pt x="456215" y="244636"/>
                    <a:pt x="456215" y="241684"/>
                    <a:pt x="456215" y="237994"/>
                  </a:cubicBezTo>
                  <a:cubicBezTo>
                    <a:pt x="456952" y="232090"/>
                    <a:pt x="456952" y="226925"/>
                    <a:pt x="457691" y="221021"/>
                  </a:cubicBezTo>
                  <a:cubicBezTo>
                    <a:pt x="457691" y="215117"/>
                    <a:pt x="458428" y="209951"/>
                    <a:pt x="458428" y="204786"/>
                  </a:cubicBezTo>
                  <a:cubicBezTo>
                    <a:pt x="458428" y="201096"/>
                    <a:pt x="458428" y="196668"/>
                    <a:pt x="457691" y="192240"/>
                  </a:cubicBezTo>
                  <a:cubicBezTo>
                    <a:pt x="457691" y="191502"/>
                    <a:pt x="457691" y="190764"/>
                    <a:pt x="457691" y="190764"/>
                  </a:cubicBezTo>
                  <a:cubicBezTo>
                    <a:pt x="457691" y="187074"/>
                    <a:pt x="456952" y="184123"/>
                    <a:pt x="456215" y="180433"/>
                  </a:cubicBezTo>
                  <a:cubicBezTo>
                    <a:pt x="456215" y="178219"/>
                    <a:pt x="455477" y="176005"/>
                    <a:pt x="455477" y="174529"/>
                  </a:cubicBezTo>
                  <a:cubicBezTo>
                    <a:pt x="455477" y="172315"/>
                    <a:pt x="454738" y="170101"/>
                    <a:pt x="454738" y="168625"/>
                  </a:cubicBezTo>
                  <a:cubicBezTo>
                    <a:pt x="454738" y="167149"/>
                    <a:pt x="454001" y="165673"/>
                    <a:pt x="454001" y="163460"/>
                  </a:cubicBezTo>
                  <a:cubicBezTo>
                    <a:pt x="453262" y="161246"/>
                    <a:pt x="452525" y="159032"/>
                    <a:pt x="452525" y="156080"/>
                  </a:cubicBezTo>
                  <a:cubicBezTo>
                    <a:pt x="451787" y="154604"/>
                    <a:pt x="451787" y="153128"/>
                    <a:pt x="451049" y="151652"/>
                  </a:cubicBezTo>
                  <a:cubicBezTo>
                    <a:pt x="450311" y="149438"/>
                    <a:pt x="449573" y="146486"/>
                    <a:pt x="448835" y="144272"/>
                  </a:cubicBezTo>
                  <a:cubicBezTo>
                    <a:pt x="448097" y="142796"/>
                    <a:pt x="448097" y="141321"/>
                    <a:pt x="447359" y="140583"/>
                  </a:cubicBezTo>
                  <a:cubicBezTo>
                    <a:pt x="446621" y="138369"/>
                    <a:pt x="445145" y="136155"/>
                    <a:pt x="444407" y="133203"/>
                  </a:cubicBezTo>
                  <a:cubicBezTo>
                    <a:pt x="442931" y="129513"/>
                    <a:pt x="440717" y="125823"/>
                    <a:pt x="439241" y="122133"/>
                  </a:cubicBezTo>
                  <a:cubicBezTo>
                    <a:pt x="438503" y="120657"/>
                    <a:pt x="437765" y="119182"/>
                    <a:pt x="437028" y="117706"/>
                  </a:cubicBezTo>
                  <a:cubicBezTo>
                    <a:pt x="435552" y="115492"/>
                    <a:pt x="434076" y="114016"/>
                    <a:pt x="433338" y="111802"/>
                  </a:cubicBezTo>
                  <a:cubicBezTo>
                    <a:pt x="432599" y="110326"/>
                    <a:pt x="431862" y="108850"/>
                    <a:pt x="430386" y="107374"/>
                  </a:cubicBezTo>
                  <a:cubicBezTo>
                    <a:pt x="428910" y="105898"/>
                    <a:pt x="428172" y="103684"/>
                    <a:pt x="426696" y="102208"/>
                  </a:cubicBezTo>
                  <a:cubicBezTo>
                    <a:pt x="425958" y="100732"/>
                    <a:pt x="424482" y="99256"/>
                    <a:pt x="423006" y="98518"/>
                  </a:cubicBezTo>
                  <a:cubicBezTo>
                    <a:pt x="421530" y="97043"/>
                    <a:pt x="420054" y="94829"/>
                    <a:pt x="418578" y="93353"/>
                  </a:cubicBezTo>
                  <a:cubicBezTo>
                    <a:pt x="417102" y="91877"/>
                    <a:pt x="415626" y="90401"/>
                    <a:pt x="414150" y="89663"/>
                  </a:cubicBezTo>
                  <a:cubicBezTo>
                    <a:pt x="411199" y="86711"/>
                    <a:pt x="407509" y="84497"/>
                    <a:pt x="404557" y="82283"/>
                  </a:cubicBezTo>
                  <a:cubicBezTo>
                    <a:pt x="390535" y="72690"/>
                    <a:pt x="373562" y="66048"/>
                    <a:pt x="353637" y="64572"/>
                  </a:cubicBezTo>
                  <a:cubicBezTo>
                    <a:pt x="349947" y="58668"/>
                    <a:pt x="343306" y="51289"/>
                    <a:pt x="335188" y="43909"/>
                  </a:cubicBezTo>
                  <a:cubicBezTo>
                    <a:pt x="332236" y="40957"/>
                    <a:pt x="328546" y="38005"/>
                    <a:pt x="324857" y="35053"/>
                  </a:cubicBezTo>
                  <a:cubicBezTo>
                    <a:pt x="324118" y="35053"/>
                    <a:pt x="324118" y="34315"/>
                    <a:pt x="323380" y="34315"/>
                  </a:cubicBezTo>
                  <a:cubicBezTo>
                    <a:pt x="322643" y="34315"/>
                    <a:pt x="322643" y="33577"/>
                    <a:pt x="321904" y="33577"/>
                  </a:cubicBezTo>
                  <a:cubicBezTo>
                    <a:pt x="318215" y="30626"/>
                    <a:pt x="313787" y="28412"/>
                    <a:pt x="309359" y="26198"/>
                  </a:cubicBezTo>
                  <a:cubicBezTo>
                    <a:pt x="295338" y="18818"/>
                    <a:pt x="277626" y="12176"/>
                    <a:pt x="255487" y="9225"/>
                  </a:cubicBezTo>
                  <a:cubicBezTo>
                    <a:pt x="254750" y="9225"/>
                    <a:pt x="253274" y="9225"/>
                    <a:pt x="252536" y="8487"/>
                  </a:cubicBezTo>
                  <a:cubicBezTo>
                    <a:pt x="251798" y="8487"/>
                    <a:pt x="251060" y="8487"/>
                    <a:pt x="249584" y="8487"/>
                  </a:cubicBezTo>
                  <a:cubicBezTo>
                    <a:pt x="240728" y="6273"/>
                    <a:pt x="234087" y="5535"/>
                    <a:pt x="226707" y="5535"/>
                  </a:cubicBezTo>
                  <a:close/>
                  <a:moveTo>
                    <a:pt x="336664" y="181171"/>
                  </a:moveTo>
                  <a:cubicBezTo>
                    <a:pt x="350685" y="203310"/>
                    <a:pt x="372086" y="244636"/>
                    <a:pt x="372086" y="288914"/>
                  </a:cubicBezTo>
                  <a:cubicBezTo>
                    <a:pt x="372086" y="312529"/>
                    <a:pt x="381680" y="351641"/>
                    <a:pt x="413413" y="356069"/>
                  </a:cubicBezTo>
                  <a:cubicBezTo>
                    <a:pt x="416364" y="358283"/>
                    <a:pt x="420054" y="361235"/>
                    <a:pt x="423006" y="366400"/>
                  </a:cubicBezTo>
                  <a:cubicBezTo>
                    <a:pt x="426696" y="372304"/>
                    <a:pt x="429648" y="379684"/>
                    <a:pt x="428172" y="390015"/>
                  </a:cubicBezTo>
                  <a:cubicBezTo>
                    <a:pt x="423006" y="435769"/>
                    <a:pt x="391274" y="444625"/>
                    <a:pt x="391274" y="444625"/>
                  </a:cubicBezTo>
                  <a:cubicBezTo>
                    <a:pt x="386108" y="446101"/>
                    <a:pt x="382418" y="451267"/>
                    <a:pt x="381680" y="456432"/>
                  </a:cubicBezTo>
                  <a:cubicBezTo>
                    <a:pt x="380204" y="471930"/>
                    <a:pt x="368396" y="503662"/>
                    <a:pt x="348472" y="533181"/>
                  </a:cubicBezTo>
                  <a:cubicBezTo>
                    <a:pt x="328546" y="562700"/>
                    <a:pt x="301979" y="590742"/>
                    <a:pt x="271723" y="604764"/>
                  </a:cubicBezTo>
                  <a:cubicBezTo>
                    <a:pt x="269509" y="605502"/>
                    <a:pt x="267295" y="607715"/>
                    <a:pt x="265819" y="609929"/>
                  </a:cubicBezTo>
                  <a:cubicBezTo>
                    <a:pt x="258440" y="620999"/>
                    <a:pt x="245156" y="629117"/>
                    <a:pt x="230397" y="629117"/>
                  </a:cubicBezTo>
                  <a:cubicBezTo>
                    <a:pt x="215638" y="629117"/>
                    <a:pt x="202354" y="621737"/>
                    <a:pt x="194974" y="609929"/>
                  </a:cubicBezTo>
                  <a:cubicBezTo>
                    <a:pt x="193499" y="607715"/>
                    <a:pt x="191284" y="606240"/>
                    <a:pt x="189070" y="604764"/>
                  </a:cubicBezTo>
                  <a:cubicBezTo>
                    <a:pt x="158814" y="590742"/>
                    <a:pt x="131509" y="562700"/>
                    <a:pt x="112322" y="533181"/>
                  </a:cubicBezTo>
                  <a:cubicBezTo>
                    <a:pt x="92397" y="503662"/>
                    <a:pt x="80589" y="471930"/>
                    <a:pt x="78375" y="456432"/>
                  </a:cubicBezTo>
                  <a:cubicBezTo>
                    <a:pt x="77638" y="451267"/>
                    <a:pt x="73948" y="446839"/>
                    <a:pt x="68782" y="444625"/>
                  </a:cubicBezTo>
                  <a:cubicBezTo>
                    <a:pt x="68782" y="444625"/>
                    <a:pt x="37049" y="435031"/>
                    <a:pt x="31884" y="389277"/>
                  </a:cubicBezTo>
                  <a:cubicBezTo>
                    <a:pt x="30408" y="378946"/>
                    <a:pt x="33360" y="371566"/>
                    <a:pt x="37049" y="365662"/>
                  </a:cubicBezTo>
                  <a:cubicBezTo>
                    <a:pt x="38526" y="363449"/>
                    <a:pt x="40739" y="361235"/>
                    <a:pt x="42215" y="359759"/>
                  </a:cubicBezTo>
                  <a:cubicBezTo>
                    <a:pt x="43691" y="359759"/>
                    <a:pt x="44429" y="360497"/>
                    <a:pt x="45905" y="360497"/>
                  </a:cubicBezTo>
                  <a:cubicBezTo>
                    <a:pt x="73948" y="360497"/>
                    <a:pt x="83541" y="314005"/>
                    <a:pt x="88707" y="289652"/>
                  </a:cubicBezTo>
                  <a:cubicBezTo>
                    <a:pt x="97563" y="245374"/>
                    <a:pt x="146268" y="232828"/>
                    <a:pt x="216375" y="232828"/>
                  </a:cubicBezTo>
                  <a:cubicBezTo>
                    <a:pt x="282055" y="232090"/>
                    <a:pt x="318953" y="201834"/>
                    <a:pt x="336664" y="181171"/>
                  </a:cubicBezTo>
                  <a:close/>
                  <a:moveTo>
                    <a:pt x="152172" y="359759"/>
                  </a:moveTo>
                  <a:cubicBezTo>
                    <a:pt x="140365" y="359759"/>
                    <a:pt x="130771" y="369352"/>
                    <a:pt x="130771" y="381160"/>
                  </a:cubicBezTo>
                  <a:cubicBezTo>
                    <a:pt x="130771" y="392967"/>
                    <a:pt x="140365" y="402561"/>
                    <a:pt x="152172" y="402561"/>
                  </a:cubicBezTo>
                  <a:cubicBezTo>
                    <a:pt x="163980" y="402561"/>
                    <a:pt x="173573" y="392967"/>
                    <a:pt x="173573" y="381160"/>
                  </a:cubicBezTo>
                  <a:cubicBezTo>
                    <a:pt x="173573" y="369352"/>
                    <a:pt x="163980" y="359759"/>
                    <a:pt x="152172" y="359759"/>
                  </a:cubicBezTo>
                  <a:close/>
                  <a:moveTo>
                    <a:pt x="308621" y="359759"/>
                  </a:moveTo>
                  <a:cubicBezTo>
                    <a:pt x="296814" y="359759"/>
                    <a:pt x="287220" y="369352"/>
                    <a:pt x="287220" y="381160"/>
                  </a:cubicBezTo>
                  <a:cubicBezTo>
                    <a:pt x="287220" y="392967"/>
                    <a:pt x="296814" y="402561"/>
                    <a:pt x="308621" y="402561"/>
                  </a:cubicBezTo>
                  <a:cubicBezTo>
                    <a:pt x="320428" y="402561"/>
                    <a:pt x="330022" y="392967"/>
                    <a:pt x="330022" y="381160"/>
                  </a:cubicBezTo>
                  <a:cubicBezTo>
                    <a:pt x="330022" y="369352"/>
                    <a:pt x="319691" y="359759"/>
                    <a:pt x="308621" y="359759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70" name="Freeform: Shape 18">
              <a:extLst>
                <a:ext uri="{FF2B5EF4-FFF2-40B4-BE49-F238E27FC236}">
                  <a16:creationId xmlns:a16="http://schemas.microsoft.com/office/drawing/2014/main" id="{43481F5D-0E72-4EFB-B745-48612257F8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8733" y="2952041"/>
              <a:ext cx="306037" cy="444179"/>
            </a:xfrm>
            <a:custGeom>
              <a:avLst/>
              <a:gdLst/>
              <a:ahLst/>
              <a:cxnLst/>
              <a:rect l="0" t="0" r="r" b="b"/>
              <a:pathLst>
                <a:path w="457539" h="664170">
                  <a:moveTo>
                    <a:pt x="226707" y="5535"/>
                  </a:moveTo>
                  <a:cubicBezTo>
                    <a:pt x="217851" y="5535"/>
                    <a:pt x="208996" y="5535"/>
                    <a:pt x="200878" y="6273"/>
                  </a:cubicBezTo>
                  <a:cubicBezTo>
                    <a:pt x="200140" y="6273"/>
                    <a:pt x="198664" y="6273"/>
                    <a:pt x="197926" y="7011"/>
                  </a:cubicBezTo>
                  <a:cubicBezTo>
                    <a:pt x="190546" y="7749"/>
                    <a:pt x="183167" y="8487"/>
                    <a:pt x="176525" y="9962"/>
                  </a:cubicBezTo>
                  <a:cubicBezTo>
                    <a:pt x="169145" y="11438"/>
                    <a:pt x="161766" y="12914"/>
                    <a:pt x="154386" y="14390"/>
                  </a:cubicBezTo>
                  <a:lnTo>
                    <a:pt x="153648" y="15128"/>
                  </a:lnTo>
                  <a:cubicBezTo>
                    <a:pt x="138889" y="18818"/>
                    <a:pt x="124867" y="23984"/>
                    <a:pt x="112322" y="29888"/>
                  </a:cubicBezTo>
                  <a:cubicBezTo>
                    <a:pt x="99038" y="35791"/>
                    <a:pt x="87969" y="43909"/>
                    <a:pt x="76899" y="52765"/>
                  </a:cubicBezTo>
                  <a:cubicBezTo>
                    <a:pt x="71734" y="57192"/>
                    <a:pt x="66568" y="61620"/>
                    <a:pt x="62140" y="66786"/>
                  </a:cubicBezTo>
                  <a:cubicBezTo>
                    <a:pt x="42953" y="85973"/>
                    <a:pt x="28932" y="109588"/>
                    <a:pt x="19338" y="136893"/>
                  </a:cubicBezTo>
                  <a:cubicBezTo>
                    <a:pt x="17124" y="143534"/>
                    <a:pt x="14910" y="150176"/>
                    <a:pt x="13434" y="157556"/>
                  </a:cubicBezTo>
                  <a:cubicBezTo>
                    <a:pt x="11958" y="164198"/>
                    <a:pt x="10482" y="170839"/>
                    <a:pt x="9745" y="177481"/>
                  </a:cubicBezTo>
                  <a:cubicBezTo>
                    <a:pt x="9007" y="181909"/>
                    <a:pt x="8269" y="186337"/>
                    <a:pt x="8269" y="190764"/>
                  </a:cubicBezTo>
                  <a:cubicBezTo>
                    <a:pt x="7531" y="194454"/>
                    <a:pt x="7531" y="197406"/>
                    <a:pt x="6793" y="201096"/>
                  </a:cubicBezTo>
                  <a:cubicBezTo>
                    <a:pt x="6055" y="209213"/>
                    <a:pt x="6055" y="218069"/>
                    <a:pt x="6055" y="226925"/>
                  </a:cubicBezTo>
                  <a:cubicBezTo>
                    <a:pt x="6055" y="234304"/>
                    <a:pt x="7531" y="243160"/>
                    <a:pt x="9007" y="252754"/>
                  </a:cubicBezTo>
                  <a:cubicBezTo>
                    <a:pt x="10482" y="263085"/>
                    <a:pt x="12697" y="274893"/>
                    <a:pt x="14910" y="286700"/>
                  </a:cubicBezTo>
                  <a:cubicBezTo>
                    <a:pt x="17124" y="297032"/>
                    <a:pt x="19338" y="307363"/>
                    <a:pt x="22290" y="316957"/>
                  </a:cubicBezTo>
                  <a:cubicBezTo>
                    <a:pt x="22290" y="317695"/>
                    <a:pt x="23028" y="319171"/>
                    <a:pt x="23028" y="320646"/>
                  </a:cubicBezTo>
                  <a:cubicBezTo>
                    <a:pt x="24504" y="327288"/>
                    <a:pt x="26718" y="333192"/>
                    <a:pt x="28194" y="339096"/>
                  </a:cubicBezTo>
                  <a:cubicBezTo>
                    <a:pt x="23766" y="342785"/>
                    <a:pt x="20076" y="344999"/>
                    <a:pt x="15648" y="350903"/>
                  </a:cubicBezTo>
                  <a:cubicBezTo>
                    <a:pt x="9007" y="361235"/>
                    <a:pt x="3841" y="375994"/>
                    <a:pt x="6055" y="393705"/>
                  </a:cubicBezTo>
                  <a:cubicBezTo>
                    <a:pt x="11958" y="444625"/>
                    <a:pt x="43691" y="462336"/>
                    <a:pt x="54023" y="467502"/>
                  </a:cubicBezTo>
                  <a:cubicBezTo>
                    <a:pt x="57712" y="491117"/>
                    <a:pt x="70258" y="520635"/>
                    <a:pt x="90183" y="550154"/>
                  </a:cubicBezTo>
                  <a:cubicBezTo>
                    <a:pt x="111584" y="581887"/>
                    <a:pt x="141103" y="612881"/>
                    <a:pt x="177263" y="630592"/>
                  </a:cubicBezTo>
                  <a:cubicBezTo>
                    <a:pt x="178001" y="630592"/>
                    <a:pt x="178739" y="631330"/>
                    <a:pt x="178739" y="632068"/>
                  </a:cubicBezTo>
                  <a:cubicBezTo>
                    <a:pt x="192023" y="647566"/>
                    <a:pt x="209733" y="658635"/>
                    <a:pt x="231872" y="658635"/>
                  </a:cubicBezTo>
                  <a:cubicBezTo>
                    <a:pt x="253274" y="658635"/>
                    <a:pt x="271723" y="647566"/>
                    <a:pt x="285006" y="632068"/>
                  </a:cubicBezTo>
                  <a:cubicBezTo>
                    <a:pt x="285744" y="632068"/>
                    <a:pt x="286482" y="631330"/>
                    <a:pt x="286482" y="630592"/>
                  </a:cubicBezTo>
                  <a:cubicBezTo>
                    <a:pt x="322643" y="612881"/>
                    <a:pt x="351423" y="582625"/>
                    <a:pt x="372824" y="550154"/>
                  </a:cubicBezTo>
                  <a:cubicBezTo>
                    <a:pt x="392750" y="520635"/>
                    <a:pt x="404557" y="491117"/>
                    <a:pt x="408984" y="467502"/>
                  </a:cubicBezTo>
                  <a:cubicBezTo>
                    <a:pt x="419316" y="462336"/>
                    <a:pt x="451787" y="444625"/>
                    <a:pt x="458428" y="393705"/>
                  </a:cubicBezTo>
                  <a:cubicBezTo>
                    <a:pt x="460642" y="375994"/>
                    <a:pt x="455477" y="361235"/>
                    <a:pt x="448097" y="350903"/>
                  </a:cubicBezTo>
                  <a:cubicBezTo>
                    <a:pt x="443669" y="344999"/>
                    <a:pt x="439979" y="342785"/>
                    <a:pt x="435552" y="339096"/>
                  </a:cubicBezTo>
                  <a:cubicBezTo>
                    <a:pt x="437765" y="331716"/>
                    <a:pt x="440717" y="323598"/>
                    <a:pt x="442931" y="314005"/>
                  </a:cubicBezTo>
                  <a:cubicBezTo>
                    <a:pt x="442931" y="313267"/>
                    <a:pt x="442931" y="312529"/>
                    <a:pt x="443669" y="312529"/>
                  </a:cubicBezTo>
                  <a:cubicBezTo>
                    <a:pt x="443669" y="311791"/>
                    <a:pt x="444407" y="310315"/>
                    <a:pt x="444407" y="309577"/>
                  </a:cubicBezTo>
                  <a:cubicBezTo>
                    <a:pt x="446621" y="299983"/>
                    <a:pt x="448835" y="289652"/>
                    <a:pt x="450311" y="280058"/>
                  </a:cubicBezTo>
                  <a:cubicBezTo>
                    <a:pt x="452525" y="268989"/>
                    <a:pt x="454738" y="257919"/>
                    <a:pt x="455477" y="247588"/>
                  </a:cubicBezTo>
                  <a:cubicBezTo>
                    <a:pt x="456215" y="244636"/>
                    <a:pt x="456215" y="241684"/>
                    <a:pt x="456215" y="237994"/>
                  </a:cubicBezTo>
                  <a:cubicBezTo>
                    <a:pt x="456952" y="232090"/>
                    <a:pt x="456952" y="226925"/>
                    <a:pt x="457691" y="221021"/>
                  </a:cubicBezTo>
                  <a:cubicBezTo>
                    <a:pt x="457691" y="215117"/>
                    <a:pt x="458428" y="209951"/>
                    <a:pt x="458428" y="204786"/>
                  </a:cubicBezTo>
                  <a:cubicBezTo>
                    <a:pt x="458428" y="201096"/>
                    <a:pt x="458428" y="196668"/>
                    <a:pt x="457691" y="192240"/>
                  </a:cubicBezTo>
                  <a:cubicBezTo>
                    <a:pt x="457691" y="191502"/>
                    <a:pt x="457691" y="190764"/>
                    <a:pt x="457691" y="190764"/>
                  </a:cubicBezTo>
                  <a:cubicBezTo>
                    <a:pt x="457691" y="187074"/>
                    <a:pt x="456952" y="184123"/>
                    <a:pt x="456215" y="180433"/>
                  </a:cubicBezTo>
                  <a:cubicBezTo>
                    <a:pt x="456215" y="178219"/>
                    <a:pt x="455477" y="176005"/>
                    <a:pt x="455477" y="174529"/>
                  </a:cubicBezTo>
                  <a:cubicBezTo>
                    <a:pt x="455477" y="172315"/>
                    <a:pt x="454738" y="170101"/>
                    <a:pt x="454738" y="168625"/>
                  </a:cubicBezTo>
                  <a:cubicBezTo>
                    <a:pt x="454738" y="167149"/>
                    <a:pt x="454001" y="165673"/>
                    <a:pt x="454001" y="163460"/>
                  </a:cubicBezTo>
                  <a:cubicBezTo>
                    <a:pt x="453262" y="161246"/>
                    <a:pt x="452525" y="159032"/>
                    <a:pt x="452525" y="156080"/>
                  </a:cubicBezTo>
                  <a:cubicBezTo>
                    <a:pt x="451787" y="154604"/>
                    <a:pt x="451787" y="153128"/>
                    <a:pt x="451049" y="151652"/>
                  </a:cubicBezTo>
                  <a:cubicBezTo>
                    <a:pt x="450311" y="149438"/>
                    <a:pt x="449573" y="146486"/>
                    <a:pt x="448835" y="144272"/>
                  </a:cubicBezTo>
                  <a:cubicBezTo>
                    <a:pt x="448097" y="142796"/>
                    <a:pt x="448097" y="141321"/>
                    <a:pt x="447359" y="140583"/>
                  </a:cubicBezTo>
                  <a:cubicBezTo>
                    <a:pt x="446621" y="138369"/>
                    <a:pt x="445145" y="136155"/>
                    <a:pt x="444407" y="133203"/>
                  </a:cubicBezTo>
                  <a:cubicBezTo>
                    <a:pt x="442931" y="129513"/>
                    <a:pt x="440717" y="125823"/>
                    <a:pt x="439241" y="122133"/>
                  </a:cubicBezTo>
                  <a:cubicBezTo>
                    <a:pt x="438503" y="120657"/>
                    <a:pt x="437765" y="119182"/>
                    <a:pt x="437028" y="117706"/>
                  </a:cubicBezTo>
                  <a:cubicBezTo>
                    <a:pt x="435552" y="115492"/>
                    <a:pt x="434076" y="114016"/>
                    <a:pt x="433338" y="111802"/>
                  </a:cubicBezTo>
                  <a:cubicBezTo>
                    <a:pt x="432599" y="110326"/>
                    <a:pt x="431862" y="108850"/>
                    <a:pt x="430386" y="107374"/>
                  </a:cubicBezTo>
                  <a:cubicBezTo>
                    <a:pt x="428910" y="105898"/>
                    <a:pt x="428172" y="103684"/>
                    <a:pt x="426696" y="102208"/>
                  </a:cubicBezTo>
                  <a:cubicBezTo>
                    <a:pt x="425958" y="100732"/>
                    <a:pt x="424482" y="99256"/>
                    <a:pt x="423006" y="98518"/>
                  </a:cubicBezTo>
                  <a:cubicBezTo>
                    <a:pt x="421530" y="97043"/>
                    <a:pt x="420054" y="94829"/>
                    <a:pt x="418578" y="93353"/>
                  </a:cubicBezTo>
                  <a:cubicBezTo>
                    <a:pt x="417102" y="91877"/>
                    <a:pt x="415626" y="90401"/>
                    <a:pt x="414150" y="89663"/>
                  </a:cubicBezTo>
                  <a:cubicBezTo>
                    <a:pt x="411199" y="86711"/>
                    <a:pt x="407509" y="84497"/>
                    <a:pt x="404557" y="82283"/>
                  </a:cubicBezTo>
                  <a:cubicBezTo>
                    <a:pt x="390535" y="72690"/>
                    <a:pt x="373562" y="66048"/>
                    <a:pt x="353637" y="64572"/>
                  </a:cubicBezTo>
                  <a:cubicBezTo>
                    <a:pt x="349947" y="58668"/>
                    <a:pt x="343306" y="51289"/>
                    <a:pt x="335188" y="43909"/>
                  </a:cubicBezTo>
                  <a:cubicBezTo>
                    <a:pt x="332236" y="40957"/>
                    <a:pt x="328546" y="38005"/>
                    <a:pt x="324857" y="35053"/>
                  </a:cubicBezTo>
                  <a:cubicBezTo>
                    <a:pt x="324118" y="35053"/>
                    <a:pt x="324118" y="34315"/>
                    <a:pt x="323380" y="34315"/>
                  </a:cubicBezTo>
                  <a:cubicBezTo>
                    <a:pt x="322643" y="34315"/>
                    <a:pt x="322643" y="33577"/>
                    <a:pt x="321904" y="33577"/>
                  </a:cubicBezTo>
                  <a:cubicBezTo>
                    <a:pt x="318215" y="30626"/>
                    <a:pt x="313787" y="28412"/>
                    <a:pt x="309359" y="26198"/>
                  </a:cubicBezTo>
                  <a:cubicBezTo>
                    <a:pt x="295338" y="18818"/>
                    <a:pt x="277626" y="12176"/>
                    <a:pt x="255487" y="9225"/>
                  </a:cubicBezTo>
                  <a:cubicBezTo>
                    <a:pt x="254750" y="9225"/>
                    <a:pt x="253274" y="9225"/>
                    <a:pt x="252536" y="8487"/>
                  </a:cubicBezTo>
                  <a:cubicBezTo>
                    <a:pt x="251798" y="8487"/>
                    <a:pt x="251060" y="8487"/>
                    <a:pt x="249584" y="8487"/>
                  </a:cubicBezTo>
                  <a:cubicBezTo>
                    <a:pt x="240728" y="6273"/>
                    <a:pt x="234087" y="5535"/>
                    <a:pt x="226707" y="5535"/>
                  </a:cubicBezTo>
                  <a:close/>
                  <a:moveTo>
                    <a:pt x="336664" y="181171"/>
                  </a:moveTo>
                  <a:cubicBezTo>
                    <a:pt x="350685" y="203310"/>
                    <a:pt x="372086" y="244636"/>
                    <a:pt x="372086" y="288914"/>
                  </a:cubicBezTo>
                  <a:cubicBezTo>
                    <a:pt x="372086" y="312529"/>
                    <a:pt x="381680" y="351641"/>
                    <a:pt x="413413" y="356069"/>
                  </a:cubicBezTo>
                  <a:cubicBezTo>
                    <a:pt x="416364" y="358283"/>
                    <a:pt x="420054" y="361235"/>
                    <a:pt x="423006" y="366400"/>
                  </a:cubicBezTo>
                  <a:cubicBezTo>
                    <a:pt x="426696" y="372304"/>
                    <a:pt x="429648" y="379684"/>
                    <a:pt x="428172" y="390015"/>
                  </a:cubicBezTo>
                  <a:cubicBezTo>
                    <a:pt x="423006" y="435769"/>
                    <a:pt x="391274" y="444625"/>
                    <a:pt x="391274" y="444625"/>
                  </a:cubicBezTo>
                  <a:cubicBezTo>
                    <a:pt x="386108" y="446101"/>
                    <a:pt x="382418" y="451267"/>
                    <a:pt x="381680" y="456432"/>
                  </a:cubicBezTo>
                  <a:cubicBezTo>
                    <a:pt x="380204" y="471930"/>
                    <a:pt x="368396" y="503662"/>
                    <a:pt x="348472" y="533181"/>
                  </a:cubicBezTo>
                  <a:cubicBezTo>
                    <a:pt x="328546" y="562700"/>
                    <a:pt x="301979" y="590742"/>
                    <a:pt x="271723" y="604764"/>
                  </a:cubicBezTo>
                  <a:cubicBezTo>
                    <a:pt x="269509" y="605502"/>
                    <a:pt x="267295" y="607715"/>
                    <a:pt x="265819" y="609929"/>
                  </a:cubicBezTo>
                  <a:cubicBezTo>
                    <a:pt x="258440" y="620999"/>
                    <a:pt x="245156" y="629117"/>
                    <a:pt x="230397" y="629117"/>
                  </a:cubicBezTo>
                  <a:cubicBezTo>
                    <a:pt x="215638" y="629117"/>
                    <a:pt x="202354" y="621737"/>
                    <a:pt x="194974" y="609929"/>
                  </a:cubicBezTo>
                  <a:cubicBezTo>
                    <a:pt x="193499" y="607715"/>
                    <a:pt x="191284" y="606240"/>
                    <a:pt x="189070" y="604764"/>
                  </a:cubicBezTo>
                  <a:cubicBezTo>
                    <a:pt x="158814" y="590742"/>
                    <a:pt x="131509" y="562700"/>
                    <a:pt x="112322" y="533181"/>
                  </a:cubicBezTo>
                  <a:cubicBezTo>
                    <a:pt x="92397" y="503662"/>
                    <a:pt x="80589" y="471930"/>
                    <a:pt x="78375" y="456432"/>
                  </a:cubicBezTo>
                  <a:cubicBezTo>
                    <a:pt x="77638" y="451267"/>
                    <a:pt x="73948" y="446839"/>
                    <a:pt x="68782" y="444625"/>
                  </a:cubicBezTo>
                  <a:cubicBezTo>
                    <a:pt x="68782" y="444625"/>
                    <a:pt x="37049" y="435031"/>
                    <a:pt x="31884" y="389277"/>
                  </a:cubicBezTo>
                  <a:cubicBezTo>
                    <a:pt x="30408" y="378946"/>
                    <a:pt x="33360" y="371566"/>
                    <a:pt x="37049" y="365662"/>
                  </a:cubicBezTo>
                  <a:cubicBezTo>
                    <a:pt x="38526" y="363449"/>
                    <a:pt x="40739" y="361235"/>
                    <a:pt x="42215" y="359759"/>
                  </a:cubicBezTo>
                  <a:cubicBezTo>
                    <a:pt x="43691" y="359759"/>
                    <a:pt x="44429" y="360497"/>
                    <a:pt x="45905" y="360497"/>
                  </a:cubicBezTo>
                  <a:cubicBezTo>
                    <a:pt x="73948" y="360497"/>
                    <a:pt x="83541" y="314005"/>
                    <a:pt x="88707" y="289652"/>
                  </a:cubicBezTo>
                  <a:cubicBezTo>
                    <a:pt x="97563" y="245374"/>
                    <a:pt x="146268" y="232828"/>
                    <a:pt x="216375" y="232828"/>
                  </a:cubicBezTo>
                  <a:cubicBezTo>
                    <a:pt x="282055" y="232090"/>
                    <a:pt x="318953" y="201834"/>
                    <a:pt x="336664" y="181171"/>
                  </a:cubicBezTo>
                  <a:close/>
                  <a:moveTo>
                    <a:pt x="152172" y="359759"/>
                  </a:moveTo>
                  <a:cubicBezTo>
                    <a:pt x="140365" y="359759"/>
                    <a:pt x="130771" y="369352"/>
                    <a:pt x="130771" y="381160"/>
                  </a:cubicBezTo>
                  <a:cubicBezTo>
                    <a:pt x="130771" y="392967"/>
                    <a:pt x="140365" y="402561"/>
                    <a:pt x="152172" y="402561"/>
                  </a:cubicBezTo>
                  <a:cubicBezTo>
                    <a:pt x="163980" y="402561"/>
                    <a:pt x="173573" y="392967"/>
                    <a:pt x="173573" y="381160"/>
                  </a:cubicBezTo>
                  <a:cubicBezTo>
                    <a:pt x="173573" y="369352"/>
                    <a:pt x="163980" y="359759"/>
                    <a:pt x="152172" y="359759"/>
                  </a:cubicBezTo>
                  <a:close/>
                  <a:moveTo>
                    <a:pt x="308621" y="359759"/>
                  </a:moveTo>
                  <a:cubicBezTo>
                    <a:pt x="296814" y="359759"/>
                    <a:pt x="287220" y="369352"/>
                    <a:pt x="287220" y="381160"/>
                  </a:cubicBezTo>
                  <a:cubicBezTo>
                    <a:pt x="287220" y="392967"/>
                    <a:pt x="296814" y="402561"/>
                    <a:pt x="308621" y="402561"/>
                  </a:cubicBezTo>
                  <a:cubicBezTo>
                    <a:pt x="320428" y="402561"/>
                    <a:pt x="330022" y="392967"/>
                    <a:pt x="330022" y="381160"/>
                  </a:cubicBezTo>
                  <a:cubicBezTo>
                    <a:pt x="330022" y="369352"/>
                    <a:pt x="319691" y="359759"/>
                    <a:pt x="308621" y="359759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72" name="Freeform: Shape 18">
              <a:extLst>
                <a:ext uri="{FF2B5EF4-FFF2-40B4-BE49-F238E27FC236}">
                  <a16:creationId xmlns:a16="http://schemas.microsoft.com/office/drawing/2014/main" id="{B97309DF-D13E-42EC-B0CA-F4E556F22B3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473" y="2958794"/>
              <a:ext cx="306037" cy="444179"/>
            </a:xfrm>
            <a:custGeom>
              <a:avLst/>
              <a:gdLst/>
              <a:ahLst/>
              <a:cxnLst/>
              <a:rect l="0" t="0" r="r" b="b"/>
              <a:pathLst>
                <a:path w="457539" h="664170">
                  <a:moveTo>
                    <a:pt x="226707" y="5535"/>
                  </a:moveTo>
                  <a:cubicBezTo>
                    <a:pt x="217851" y="5535"/>
                    <a:pt x="208996" y="5535"/>
                    <a:pt x="200878" y="6273"/>
                  </a:cubicBezTo>
                  <a:cubicBezTo>
                    <a:pt x="200140" y="6273"/>
                    <a:pt x="198664" y="6273"/>
                    <a:pt x="197926" y="7011"/>
                  </a:cubicBezTo>
                  <a:cubicBezTo>
                    <a:pt x="190546" y="7749"/>
                    <a:pt x="183167" y="8487"/>
                    <a:pt x="176525" y="9962"/>
                  </a:cubicBezTo>
                  <a:cubicBezTo>
                    <a:pt x="169145" y="11438"/>
                    <a:pt x="161766" y="12914"/>
                    <a:pt x="154386" y="14390"/>
                  </a:cubicBezTo>
                  <a:lnTo>
                    <a:pt x="153648" y="15128"/>
                  </a:lnTo>
                  <a:cubicBezTo>
                    <a:pt x="138889" y="18818"/>
                    <a:pt x="124867" y="23984"/>
                    <a:pt x="112322" y="29888"/>
                  </a:cubicBezTo>
                  <a:cubicBezTo>
                    <a:pt x="99038" y="35791"/>
                    <a:pt x="87969" y="43909"/>
                    <a:pt x="76899" y="52765"/>
                  </a:cubicBezTo>
                  <a:cubicBezTo>
                    <a:pt x="71734" y="57192"/>
                    <a:pt x="66568" y="61620"/>
                    <a:pt x="62140" y="66786"/>
                  </a:cubicBezTo>
                  <a:cubicBezTo>
                    <a:pt x="42953" y="85973"/>
                    <a:pt x="28932" y="109588"/>
                    <a:pt x="19338" y="136893"/>
                  </a:cubicBezTo>
                  <a:cubicBezTo>
                    <a:pt x="17124" y="143534"/>
                    <a:pt x="14910" y="150176"/>
                    <a:pt x="13434" y="157556"/>
                  </a:cubicBezTo>
                  <a:cubicBezTo>
                    <a:pt x="11958" y="164198"/>
                    <a:pt x="10482" y="170839"/>
                    <a:pt x="9745" y="177481"/>
                  </a:cubicBezTo>
                  <a:cubicBezTo>
                    <a:pt x="9007" y="181909"/>
                    <a:pt x="8269" y="186337"/>
                    <a:pt x="8269" y="190764"/>
                  </a:cubicBezTo>
                  <a:cubicBezTo>
                    <a:pt x="7531" y="194454"/>
                    <a:pt x="7531" y="197406"/>
                    <a:pt x="6793" y="201096"/>
                  </a:cubicBezTo>
                  <a:cubicBezTo>
                    <a:pt x="6055" y="209213"/>
                    <a:pt x="6055" y="218069"/>
                    <a:pt x="6055" y="226925"/>
                  </a:cubicBezTo>
                  <a:cubicBezTo>
                    <a:pt x="6055" y="234304"/>
                    <a:pt x="7531" y="243160"/>
                    <a:pt x="9007" y="252754"/>
                  </a:cubicBezTo>
                  <a:cubicBezTo>
                    <a:pt x="10482" y="263085"/>
                    <a:pt x="12697" y="274893"/>
                    <a:pt x="14910" y="286700"/>
                  </a:cubicBezTo>
                  <a:cubicBezTo>
                    <a:pt x="17124" y="297032"/>
                    <a:pt x="19338" y="307363"/>
                    <a:pt x="22290" y="316957"/>
                  </a:cubicBezTo>
                  <a:cubicBezTo>
                    <a:pt x="22290" y="317695"/>
                    <a:pt x="23028" y="319171"/>
                    <a:pt x="23028" y="320646"/>
                  </a:cubicBezTo>
                  <a:cubicBezTo>
                    <a:pt x="24504" y="327288"/>
                    <a:pt x="26718" y="333192"/>
                    <a:pt x="28194" y="339096"/>
                  </a:cubicBezTo>
                  <a:cubicBezTo>
                    <a:pt x="23766" y="342785"/>
                    <a:pt x="20076" y="344999"/>
                    <a:pt x="15648" y="350903"/>
                  </a:cubicBezTo>
                  <a:cubicBezTo>
                    <a:pt x="9007" y="361235"/>
                    <a:pt x="3841" y="375994"/>
                    <a:pt x="6055" y="393705"/>
                  </a:cubicBezTo>
                  <a:cubicBezTo>
                    <a:pt x="11958" y="444625"/>
                    <a:pt x="43691" y="462336"/>
                    <a:pt x="54023" y="467502"/>
                  </a:cubicBezTo>
                  <a:cubicBezTo>
                    <a:pt x="57712" y="491117"/>
                    <a:pt x="70258" y="520635"/>
                    <a:pt x="90183" y="550154"/>
                  </a:cubicBezTo>
                  <a:cubicBezTo>
                    <a:pt x="111584" y="581887"/>
                    <a:pt x="141103" y="612881"/>
                    <a:pt x="177263" y="630592"/>
                  </a:cubicBezTo>
                  <a:cubicBezTo>
                    <a:pt x="178001" y="630592"/>
                    <a:pt x="178739" y="631330"/>
                    <a:pt x="178739" y="632068"/>
                  </a:cubicBezTo>
                  <a:cubicBezTo>
                    <a:pt x="192023" y="647566"/>
                    <a:pt x="209733" y="658635"/>
                    <a:pt x="231872" y="658635"/>
                  </a:cubicBezTo>
                  <a:cubicBezTo>
                    <a:pt x="253274" y="658635"/>
                    <a:pt x="271723" y="647566"/>
                    <a:pt x="285006" y="632068"/>
                  </a:cubicBezTo>
                  <a:cubicBezTo>
                    <a:pt x="285744" y="632068"/>
                    <a:pt x="286482" y="631330"/>
                    <a:pt x="286482" y="630592"/>
                  </a:cubicBezTo>
                  <a:cubicBezTo>
                    <a:pt x="322643" y="612881"/>
                    <a:pt x="351423" y="582625"/>
                    <a:pt x="372824" y="550154"/>
                  </a:cubicBezTo>
                  <a:cubicBezTo>
                    <a:pt x="392750" y="520635"/>
                    <a:pt x="404557" y="491117"/>
                    <a:pt x="408984" y="467502"/>
                  </a:cubicBezTo>
                  <a:cubicBezTo>
                    <a:pt x="419316" y="462336"/>
                    <a:pt x="451787" y="444625"/>
                    <a:pt x="458428" y="393705"/>
                  </a:cubicBezTo>
                  <a:cubicBezTo>
                    <a:pt x="460642" y="375994"/>
                    <a:pt x="455477" y="361235"/>
                    <a:pt x="448097" y="350903"/>
                  </a:cubicBezTo>
                  <a:cubicBezTo>
                    <a:pt x="443669" y="344999"/>
                    <a:pt x="439979" y="342785"/>
                    <a:pt x="435552" y="339096"/>
                  </a:cubicBezTo>
                  <a:cubicBezTo>
                    <a:pt x="437765" y="331716"/>
                    <a:pt x="440717" y="323598"/>
                    <a:pt x="442931" y="314005"/>
                  </a:cubicBezTo>
                  <a:cubicBezTo>
                    <a:pt x="442931" y="313267"/>
                    <a:pt x="442931" y="312529"/>
                    <a:pt x="443669" y="312529"/>
                  </a:cubicBezTo>
                  <a:cubicBezTo>
                    <a:pt x="443669" y="311791"/>
                    <a:pt x="444407" y="310315"/>
                    <a:pt x="444407" y="309577"/>
                  </a:cubicBezTo>
                  <a:cubicBezTo>
                    <a:pt x="446621" y="299983"/>
                    <a:pt x="448835" y="289652"/>
                    <a:pt x="450311" y="280058"/>
                  </a:cubicBezTo>
                  <a:cubicBezTo>
                    <a:pt x="452525" y="268989"/>
                    <a:pt x="454738" y="257919"/>
                    <a:pt x="455477" y="247588"/>
                  </a:cubicBezTo>
                  <a:cubicBezTo>
                    <a:pt x="456215" y="244636"/>
                    <a:pt x="456215" y="241684"/>
                    <a:pt x="456215" y="237994"/>
                  </a:cubicBezTo>
                  <a:cubicBezTo>
                    <a:pt x="456952" y="232090"/>
                    <a:pt x="456952" y="226925"/>
                    <a:pt x="457691" y="221021"/>
                  </a:cubicBezTo>
                  <a:cubicBezTo>
                    <a:pt x="457691" y="215117"/>
                    <a:pt x="458428" y="209951"/>
                    <a:pt x="458428" y="204786"/>
                  </a:cubicBezTo>
                  <a:cubicBezTo>
                    <a:pt x="458428" y="201096"/>
                    <a:pt x="458428" y="196668"/>
                    <a:pt x="457691" y="192240"/>
                  </a:cubicBezTo>
                  <a:cubicBezTo>
                    <a:pt x="457691" y="191502"/>
                    <a:pt x="457691" y="190764"/>
                    <a:pt x="457691" y="190764"/>
                  </a:cubicBezTo>
                  <a:cubicBezTo>
                    <a:pt x="457691" y="187074"/>
                    <a:pt x="456952" y="184123"/>
                    <a:pt x="456215" y="180433"/>
                  </a:cubicBezTo>
                  <a:cubicBezTo>
                    <a:pt x="456215" y="178219"/>
                    <a:pt x="455477" y="176005"/>
                    <a:pt x="455477" y="174529"/>
                  </a:cubicBezTo>
                  <a:cubicBezTo>
                    <a:pt x="455477" y="172315"/>
                    <a:pt x="454738" y="170101"/>
                    <a:pt x="454738" y="168625"/>
                  </a:cubicBezTo>
                  <a:cubicBezTo>
                    <a:pt x="454738" y="167149"/>
                    <a:pt x="454001" y="165673"/>
                    <a:pt x="454001" y="163460"/>
                  </a:cubicBezTo>
                  <a:cubicBezTo>
                    <a:pt x="453262" y="161246"/>
                    <a:pt x="452525" y="159032"/>
                    <a:pt x="452525" y="156080"/>
                  </a:cubicBezTo>
                  <a:cubicBezTo>
                    <a:pt x="451787" y="154604"/>
                    <a:pt x="451787" y="153128"/>
                    <a:pt x="451049" y="151652"/>
                  </a:cubicBezTo>
                  <a:cubicBezTo>
                    <a:pt x="450311" y="149438"/>
                    <a:pt x="449573" y="146486"/>
                    <a:pt x="448835" y="144272"/>
                  </a:cubicBezTo>
                  <a:cubicBezTo>
                    <a:pt x="448097" y="142796"/>
                    <a:pt x="448097" y="141321"/>
                    <a:pt x="447359" y="140583"/>
                  </a:cubicBezTo>
                  <a:cubicBezTo>
                    <a:pt x="446621" y="138369"/>
                    <a:pt x="445145" y="136155"/>
                    <a:pt x="444407" y="133203"/>
                  </a:cubicBezTo>
                  <a:cubicBezTo>
                    <a:pt x="442931" y="129513"/>
                    <a:pt x="440717" y="125823"/>
                    <a:pt x="439241" y="122133"/>
                  </a:cubicBezTo>
                  <a:cubicBezTo>
                    <a:pt x="438503" y="120657"/>
                    <a:pt x="437765" y="119182"/>
                    <a:pt x="437028" y="117706"/>
                  </a:cubicBezTo>
                  <a:cubicBezTo>
                    <a:pt x="435552" y="115492"/>
                    <a:pt x="434076" y="114016"/>
                    <a:pt x="433338" y="111802"/>
                  </a:cubicBezTo>
                  <a:cubicBezTo>
                    <a:pt x="432599" y="110326"/>
                    <a:pt x="431862" y="108850"/>
                    <a:pt x="430386" y="107374"/>
                  </a:cubicBezTo>
                  <a:cubicBezTo>
                    <a:pt x="428910" y="105898"/>
                    <a:pt x="428172" y="103684"/>
                    <a:pt x="426696" y="102208"/>
                  </a:cubicBezTo>
                  <a:cubicBezTo>
                    <a:pt x="425958" y="100732"/>
                    <a:pt x="424482" y="99256"/>
                    <a:pt x="423006" y="98518"/>
                  </a:cubicBezTo>
                  <a:cubicBezTo>
                    <a:pt x="421530" y="97043"/>
                    <a:pt x="420054" y="94829"/>
                    <a:pt x="418578" y="93353"/>
                  </a:cubicBezTo>
                  <a:cubicBezTo>
                    <a:pt x="417102" y="91877"/>
                    <a:pt x="415626" y="90401"/>
                    <a:pt x="414150" y="89663"/>
                  </a:cubicBezTo>
                  <a:cubicBezTo>
                    <a:pt x="411199" y="86711"/>
                    <a:pt x="407509" y="84497"/>
                    <a:pt x="404557" y="82283"/>
                  </a:cubicBezTo>
                  <a:cubicBezTo>
                    <a:pt x="390535" y="72690"/>
                    <a:pt x="373562" y="66048"/>
                    <a:pt x="353637" y="64572"/>
                  </a:cubicBezTo>
                  <a:cubicBezTo>
                    <a:pt x="349947" y="58668"/>
                    <a:pt x="343306" y="51289"/>
                    <a:pt x="335188" y="43909"/>
                  </a:cubicBezTo>
                  <a:cubicBezTo>
                    <a:pt x="332236" y="40957"/>
                    <a:pt x="328546" y="38005"/>
                    <a:pt x="324857" y="35053"/>
                  </a:cubicBezTo>
                  <a:cubicBezTo>
                    <a:pt x="324118" y="35053"/>
                    <a:pt x="324118" y="34315"/>
                    <a:pt x="323380" y="34315"/>
                  </a:cubicBezTo>
                  <a:cubicBezTo>
                    <a:pt x="322643" y="34315"/>
                    <a:pt x="322643" y="33577"/>
                    <a:pt x="321904" y="33577"/>
                  </a:cubicBezTo>
                  <a:cubicBezTo>
                    <a:pt x="318215" y="30626"/>
                    <a:pt x="313787" y="28412"/>
                    <a:pt x="309359" y="26198"/>
                  </a:cubicBezTo>
                  <a:cubicBezTo>
                    <a:pt x="295338" y="18818"/>
                    <a:pt x="277626" y="12176"/>
                    <a:pt x="255487" y="9225"/>
                  </a:cubicBezTo>
                  <a:cubicBezTo>
                    <a:pt x="254750" y="9225"/>
                    <a:pt x="253274" y="9225"/>
                    <a:pt x="252536" y="8487"/>
                  </a:cubicBezTo>
                  <a:cubicBezTo>
                    <a:pt x="251798" y="8487"/>
                    <a:pt x="251060" y="8487"/>
                    <a:pt x="249584" y="8487"/>
                  </a:cubicBezTo>
                  <a:cubicBezTo>
                    <a:pt x="240728" y="6273"/>
                    <a:pt x="234087" y="5535"/>
                    <a:pt x="226707" y="5535"/>
                  </a:cubicBezTo>
                  <a:close/>
                  <a:moveTo>
                    <a:pt x="336664" y="181171"/>
                  </a:moveTo>
                  <a:cubicBezTo>
                    <a:pt x="350685" y="203310"/>
                    <a:pt x="372086" y="244636"/>
                    <a:pt x="372086" y="288914"/>
                  </a:cubicBezTo>
                  <a:cubicBezTo>
                    <a:pt x="372086" y="312529"/>
                    <a:pt x="381680" y="351641"/>
                    <a:pt x="413413" y="356069"/>
                  </a:cubicBezTo>
                  <a:cubicBezTo>
                    <a:pt x="416364" y="358283"/>
                    <a:pt x="420054" y="361235"/>
                    <a:pt x="423006" y="366400"/>
                  </a:cubicBezTo>
                  <a:cubicBezTo>
                    <a:pt x="426696" y="372304"/>
                    <a:pt x="429648" y="379684"/>
                    <a:pt x="428172" y="390015"/>
                  </a:cubicBezTo>
                  <a:cubicBezTo>
                    <a:pt x="423006" y="435769"/>
                    <a:pt x="391274" y="444625"/>
                    <a:pt x="391274" y="444625"/>
                  </a:cubicBezTo>
                  <a:cubicBezTo>
                    <a:pt x="386108" y="446101"/>
                    <a:pt x="382418" y="451267"/>
                    <a:pt x="381680" y="456432"/>
                  </a:cubicBezTo>
                  <a:cubicBezTo>
                    <a:pt x="380204" y="471930"/>
                    <a:pt x="368396" y="503662"/>
                    <a:pt x="348472" y="533181"/>
                  </a:cubicBezTo>
                  <a:cubicBezTo>
                    <a:pt x="328546" y="562700"/>
                    <a:pt x="301979" y="590742"/>
                    <a:pt x="271723" y="604764"/>
                  </a:cubicBezTo>
                  <a:cubicBezTo>
                    <a:pt x="269509" y="605502"/>
                    <a:pt x="267295" y="607715"/>
                    <a:pt x="265819" y="609929"/>
                  </a:cubicBezTo>
                  <a:cubicBezTo>
                    <a:pt x="258440" y="620999"/>
                    <a:pt x="245156" y="629117"/>
                    <a:pt x="230397" y="629117"/>
                  </a:cubicBezTo>
                  <a:cubicBezTo>
                    <a:pt x="215638" y="629117"/>
                    <a:pt x="202354" y="621737"/>
                    <a:pt x="194974" y="609929"/>
                  </a:cubicBezTo>
                  <a:cubicBezTo>
                    <a:pt x="193499" y="607715"/>
                    <a:pt x="191284" y="606240"/>
                    <a:pt x="189070" y="604764"/>
                  </a:cubicBezTo>
                  <a:cubicBezTo>
                    <a:pt x="158814" y="590742"/>
                    <a:pt x="131509" y="562700"/>
                    <a:pt x="112322" y="533181"/>
                  </a:cubicBezTo>
                  <a:cubicBezTo>
                    <a:pt x="92397" y="503662"/>
                    <a:pt x="80589" y="471930"/>
                    <a:pt x="78375" y="456432"/>
                  </a:cubicBezTo>
                  <a:cubicBezTo>
                    <a:pt x="77638" y="451267"/>
                    <a:pt x="73948" y="446839"/>
                    <a:pt x="68782" y="444625"/>
                  </a:cubicBezTo>
                  <a:cubicBezTo>
                    <a:pt x="68782" y="444625"/>
                    <a:pt x="37049" y="435031"/>
                    <a:pt x="31884" y="389277"/>
                  </a:cubicBezTo>
                  <a:cubicBezTo>
                    <a:pt x="30408" y="378946"/>
                    <a:pt x="33360" y="371566"/>
                    <a:pt x="37049" y="365662"/>
                  </a:cubicBezTo>
                  <a:cubicBezTo>
                    <a:pt x="38526" y="363449"/>
                    <a:pt x="40739" y="361235"/>
                    <a:pt x="42215" y="359759"/>
                  </a:cubicBezTo>
                  <a:cubicBezTo>
                    <a:pt x="43691" y="359759"/>
                    <a:pt x="44429" y="360497"/>
                    <a:pt x="45905" y="360497"/>
                  </a:cubicBezTo>
                  <a:cubicBezTo>
                    <a:pt x="73948" y="360497"/>
                    <a:pt x="83541" y="314005"/>
                    <a:pt x="88707" y="289652"/>
                  </a:cubicBezTo>
                  <a:cubicBezTo>
                    <a:pt x="97563" y="245374"/>
                    <a:pt x="146268" y="232828"/>
                    <a:pt x="216375" y="232828"/>
                  </a:cubicBezTo>
                  <a:cubicBezTo>
                    <a:pt x="282055" y="232090"/>
                    <a:pt x="318953" y="201834"/>
                    <a:pt x="336664" y="181171"/>
                  </a:cubicBezTo>
                  <a:close/>
                  <a:moveTo>
                    <a:pt x="152172" y="359759"/>
                  </a:moveTo>
                  <a:cubicBezTo>
                    <a:pt x="140365" y="359759"/>
                    <a:pt x="130771" y="369352"/>
                    <a:pt x="130771" y="381160"/>
                  </a:cubicBezTo>
                  <a:cubicBezTo>
                    <a:pt x="130771" y="392967"/>
                    <a:pt x="140365" y="402561"/>
                    <a:pt x="152172" y="402561"/>
                  </a:cubicBezTo>
                  <a:cubicBezTo>
                    <a:pt x="163980" y="402561"/>
                    <a:pt x="173573" y="392967"/>
                    <a:pt x="173573" y="381160"/>
                  </a:cubicBezTo>
                  <a:cubicBezTo>
                    <a:pt x="173573" y="369352"/>
                    <a:pt x="163980" y="359759"/>
                    <a:pt x="152172" y="359759"/>
                  </a:cubicBezTo>
                  <a:close/>
                  <a:moveTo>
                    <a:pt x="308621" y="359759"/>
                  </a:moveTo>
                  <a:cubicBezTo>
                    <a:pt x="296814" y="359759"/>
                    <a:pt x="287220" y="369352"/>
                    <a:pt x="287220" y="381160"/>
                  </a:cubicBezTo>
                  <a:cubicBezTo>
                    <a:pt x="287220" y="392967"/>
                    <a:pt x="296814" y="402561"/>
                    <a:pt x="308621" y="402561"/>
                  </a:cubicBezTo>
                  <a:cubicBezTo>
                    <a:pt x="320428" y="402561"/>
                    <a:pt x="330022" y="392967"/>
                    <a:pt x="330022" y="381160"/>
                  </a:cubicBezTo>
                  <a:cubicBezTo>
                    <a:pt x="330022" y="369352"/>
                    <a:pt x="319691" y="359759"/>
                    <a:pt x="308621" y="359759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40" name="Freeform: Shape 18">
              <a:extLst>
                <a:ext uri="{FF2B5EF4-FFF2-40B4-BE49-F238E27FC236}">
                  <a16:creationId xmlns:a16="http://schemas.microsoft.com/office/drawing/2014/main" id="{B55BDBA6-74AC-4B3E-BF29-03346F0189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213" y="2958794"/>
              <a:ext cx="306037" cy="444179"/>
            </a:xfrm>
            <a:custGeom>
              <a:avLst/>
              <a:gdLst/>
              <a:ahLst/>
              <a:cxnLst/>
              <a:rect l="0" t="0" r="r" b="b"/>
              <a:pathLst>
                <a:path w="457539" h="664170">
                  <a:moveTo>
                    <a:pt x="226707" y="5535"/>
                  </a:moveTo>
                  <a:cubicBezTo>
                    <a:pt x="217851" y="5535"/>
                    <a:pt x="208996" y="5535"/>
                    <a:pt x="200878" y="6273"/>
                  </a:cubicBezTo>
                  <a:cubicBezTo>
                    <a:pt x="200140" y="6273"/>
                    <a:pt x="198664" y="6273"/>
                    <a:pt x="197926" y="7011"/>
                  </a:cubicBezTo>
                  <a:cubicBezTo>
                    <a:pt x="190546" y="7749"/>
                    <a:pt x="183167" y="8487"/>
                    <a:pt x="176525" y="9962"/>
                  </a:cubicBezTo>
                  <a:cubicBezTo>
                    <a:pt x="169145" y="11438"/>
                    <a:pt x="161766" y="12914"/>
                    <a:pt x="154386" y="14390"/>
                  </a:cubicBezTo>
                  <a:lnTo>
                    <a:pt x="153648" y="15128"/>
                  </a:lnTo>
                  <a:cubicBezTo>
                    <a:pt x="138889" y="18818"/>
                    <a:pt x="124867" y="23984"/>
                    <a:pt x="112322" y="29888"/>
                  </a:cubicBezTo>
                  <a:cubicBezTo>
                    <a:pt x="99038" y="35791"/>
                    <a:pt x="87969" y="43909"/>
                    <a:pt x="76899" y="52765"/>
                  </a:cubicBezTo>
                  <a:cubicBezTo>
                    <a:pt x="71734" y="57192"/>
                    <a:pt x="66568" y="61620"/>
                    <a:pt x="62140" y="66786"/>
                  </a:cubicBezTo>
                  <a:cubicBezTo>
                    <a:pt x="42953" y="85973"/>
                    <a:pt x="28932" y="109588"/>
                    <a:pt x="19338" y="136893"/>
                  </a:cubicBezTo>
                  <a:cubicBezTo>
                    <a:pt x="17124" y="143534"/>
                    <a:pt x="14910" y="150176"/>
                    <a:pt x="13434" y="157556"/>
                  </a:cubicBezTo>
                  <a:cubicBezTo>
                    <a:pt x="11958" y="164198"/>
                    <a:pt x="10482" y="170839"/>
                    <a:pt x="9745" y="177481"/>
                  </a:cubicBezTo>
                  <a:cubicBezTo>
                    <a:pt x="9007" y="181909"/>
                    <a:pt x="8269" y="186337"/>
                    <a:pt x="8269" y="190764"/>
                  </a:cubicBezTo>
                  <a:cubicBezTo>
                    <a:pt x="7531" y="194454"/>
                    <a:pt x="7531" y="197406"/>
                    <a:pt x="6793" y="201096"/>
                  </a:cubicBezTo>
                  <a:cubicBezTo>
                    <a:pt x="6055" y="209213"/>
                    <a:pt x="6055" y="218069"/>
                    <a:pt x="6055" y="226925"/>
                  </a:cubicBezTo>
                  <a:cubicBezTo>
                    <a:pt x="6055" y="234304"/>
                    <a:pt x="7531" y="243160"/>
                    <a:pt x="9007" y="252754"/>
                  </a:cubicBezTo>
                  <a:cubicBezTo>
                    <a:pt x="10482" y="263085"/>
                    <a:pt x="12697" y="274893"/>
                    <a:pt x="14910" y="286700"/>
                  </a:cubicBezTo>
                  <a:cubicBezTo>
                    <a:pt x="17124" y="297032"/>
                    <a:pt x="19338" y="307363"/>
                    <a:pt x="22290" y="316957"/>
                  </a:cubicBezTo>
                  <a:cubicBezTo>
                    <a:pt x="22290" y="317695"/>
                    <a:pt x="23028" y="319171"/>
                    <a:pt x="23028" y="320646"/>
                  </a:cubicBezTo>
                  <a:cubicBezTo>
                    <a:pt x="24504" y="327288"/>
                    <a:pt x="26718" y="333192"/>
                    <a:pt x="28194" y="339096"/>
                  </a:cubicBezTo>
                  <a:cubicBezTo>
                    <a:pt x="23766" y="342785"/>
                    <a:pt x="20076" y="344999"/>
                    <a:pt x="15648" y="350903"/>
                  </a:cubicBezTo>
                  <a:cubicBezTo>
                    <a:pt x="9007" y="361235"/>
                    <a:pt x="3841" y="375994"/>
                    <a:pt x="6055" y="393705"/>
                  </a:cubicBezTo>
                  <a:cubicBezTo>
                    <a:pt x="11958" y="444625"/>
                    <a:pt x="43691" y="462336"/>
                    <a:pt x="54023" y="467502"/>
                  </a:cubicBezTo>
                  <a:cubicBezTo>
                    <a:pt x="57712" y="491117"/>
                    <a:pt x="70258" y="520635"/>
                    <a:pt x="90183" y="550154"/>
                  </a:cubicBezTo>
                  <a:cubicBezTo>
                    <a:pt x="111584" y="581887"/>
                    <a:pt x="141103" y="612881"/>
                    <a:pt x="177263" y="630592"/>
                  </a:cubicBezTo>
                  <a:cubicBezTo>
                    <a:pt x="178001" y="630592"/>
                    <a:pt x="178739" y="631330"/>
                    <a:pt x="178739" y="632068"/>
                  </a:cubicBezTo>
                  <a:cubicBezTo>
                    <a:pt x="192023" y="647566"/>
                    <a:pt x="209733" y="658635"/>
                    <a:pt x="231872" y="658635"/>
                  </a:cubicBezTo>
                  <a:cubicBezTo>
                    <a:pt x="253274" y="658635"/>
                    <a:pt x="271723" y="647566"/>
                    <a:pt x="285006" y="632068"/>
                  </a:cubicBezTo>
                  <a:cubicBezTo>
                    <a:pt x="285744" y="632068"/>
                    <a:pt x="286482" y="631330"/>
                    <a:pt x="286482" y="630592"/>
                  </a:cubicBezTo>
                  <a:cubicBezTo>
                    <a:pt x="322643" y="612881"/>
                    <a:pt x="351423" y="582625"/>
                    <a:pt x="372824" y="550154"/>
                  </a:cubicBezTo>
                  <a:cubicBezTo>
                    <a:pt x="392750" y="520635"/>
                    <a:pt x="404557" y="491117"/>
                    <a:pt x="408984" y="467502"/>
                  </a:cubicBezTo>
                  <a:cubicBezTo>
                    <a:pt x="419316" y="462336"/>
                    <a:pt x="451787" y="444625"/>
                    <a:pt x="458428" y="393705"/>
                  </a:cubicBezTo>
                  <a:cubicBezTo>
                    <a:pt x="460642" y="375994"/>
                    <a:pt x="455477" y="361235"/>
                    <a:pt x="448097" y="350903"/>
                  </a:cubicBezTo>
                  <a:cubicBezTo>
                    <a:pt x="443669" y="344999"/>
                    <a:pt x="439979" y="342785"/>
                    <a:pt x="435552" y="339096"/>
                  </a:cubicBezTo>
                  <a:cubicBezTo>
                    <a:pt x="437765" y="331716"/>
                    <a:pt x="440717" y="323598"/>
                    <a:pt x="442931" y="314005"/>
                  </a:cubicBezTo>
                  <a:cubicBezTo>
                    <a:pt x="442931" y="313267"/>
                    <a:pt x="442931" y="312529"/>
                    <a:pt x="443669" y="312529"/>
                  </a:cubicBezTo>
                  <a:cubicBezTo>
                    <a:pt x="443669" y="311791"/>
                    <a:pt x="444407" y="310315"/>
                    <a:pt x="444407" y="309577"/>
                  </a:cubicBezTo>
                  <a:cubicBezTo>
                    <a:pt x="446621" y="299983"/>
                    <a:pt x="448835" y="289652"/>
                    <a:pt x="450311" y="280058"/>
                  </a:cubicBezTo>
                  <a:cubicBezTo>
                    <a:pt x="452525" y="268989"/>
                    <a:pt x="454738" y="257919"/>
                    <a:pt x="455477" y="247588"/>
                  </a:cubicBezTo>
                  <a:cubicBezTo>
                    <a:pt x="456215" y="244636"/>
                    <a:pt x="456215" y="241684"/>
                    <a:pt x="456215" y="237994"/>
                  </a:cubicBezTo>
                  <a:cubicBezTo>
                    <a:pt x="456952" y="232090"/>
                    <a:pt x="456952" y="226925"/>
                    <a:pt x="457691" y="221021"/>
                  </a:cubicBezTo>
                  <a:cubicBezTo>
                    <a:pt x="457691" y="215117"/>
                    <a:pt x="458428" y="209951"/>
                    <a:pt x="458428" y="204786"/>
                  </a:cubicBezTo>
                  <a:cubicBezTo>
                    <a:pt x="458428" y="201096"/>
                    <a:pt x="458428" y="196668"/>
                    <a:pt x="457691" y="192240"/>
                  </a:cubicBezTo>
                  <a:cubicBezTo>
                    <a:pt x="457691" y="191502"/>
                    <a:pt x="457691" y="190764"/>
                    <a:pt x="457691" y="190764"/>
                  </a:cubicBezTo>
                  <a:cubicBezTo>
                    <a:pt x="457691" y="187074"/>
                    <a:pt x="456952" y="184123"/>
                    <a:pt x="456215" y="180433"/>
                  </a:cubicBezTo>
                  <a:cubicBezTo>
                    <a:pt x="456215" y="178219"/>
                    <a:pt x="455477" y="176005"/>
                    <a:pt x="455477" y="174529"/>
                  </a:cubicBezTo>
                  <a:cubicBezTo>
                    <a:pt x="455477" y="172315"/>
                    <a:pt x="454738" y="170101"/>
                    <a:pt x="454738" y="168625"/>
                  </a:cubicBezTo>
                  <a:cubicBezTo>
                    <a:pt x="454738" y="167149"/>
                    <a:pt x="454001" y="165673"/>
                    <a:pt x="454001" y="163460"/>
                  </a:cubicBezTo>
                  <a:cubicBezTo>
                    <a:pt x="453262" y="161246"/>
                    <a:pt x="452525" y="159032"/>
                    <a:pt x="452525" y="156080"/>
                  </a:cubicBezTo>
                  <a:cubicBezTo>
                    <a:pt x="451787" y="154604"/>
                    <a:pt x="451787" y="153128"/>
                    <a:pt x="451049" y="151652"/>
                  </a:cubicBezTo>
                  <a:cubicBezTo>
                    <a:pt x="450311" y="149438"/>
                    <a:pt x="449573" y="146486"/>
                    <a:pt x="448835" y="144272"/>
                  </a:cubicBezTo>
                  <a:cubicBezTo>
                    <a:pt x="448097" y="142796"/>
                    <a:pt x="448097" y="141321"/>
                    <a:pt x="447359" y="140583"/>
                  </a:cubicBezTo>
                  <a:cubicBezTo>
                    <a:pt x="446621" y="138369"/>
                    <a:pt x="445145" y="136155"/>
                    <a:pt x="444407" y="133203"/>
                  </a:cubicBezTo>
                  <a:cubicBezTo>
                    <a:pt x="442931" y="129513"/>
                    <a:pt x="440717" y="125823"/>
                    <a:pt x="439241" y="122133"/>
                  </a:cubicBezTo>
                  <a:cubicBezTo>
                    <a:pt x="438503" y="120657"/>
                    <a:pt x="437765" y="119182"/>
                    <a:pt x="437028" y="117706"/>
                  </a:cubicBezTo>
                  <a:cubicBezTo>
                    <a:pt x="435552" y="115492"/>
                    <a:pt x="434076" y="114016"/>
                    <a:pt x="433338" y="111802"/>
                  </a:cubicBezTo>
                  <a:cubicBezTo>
                    <a:pt x="432599" y="110326"/>
                    <a:pt x="431862" y="108850"/>
                    <a:pt x="430386" y="107374"/>
                  </a:cubicBezTo>
                  <a:cubicBezTo>
                    <a:pt x="428910" y="105898"/>
                    <a:pt x="428172" y="103684"/>
                    <a:pt x="426696" y="102208"/>
                  </a:cubicBezTo>
                  <a:cubicBezTo>
                    <a:pt x="425958" y="100732"/>
                    <a:pt x="424482" y="99256"/>
                    <a:pt x="423006" y="98518"/>
                  </a:cubicBezTo>
                  <a:cubicBezTo>
                    <a:pt x="421530" y="97043"/>
                    <a:pt x="420054" y="94829"/>
                    <a:pt x="418578" y="93353"/>
                  </a:cubicBezTo>
                  <a:cubicBezTo>
                    <a:pt x="417102" y="91877"/>
                    <a:pt x="415626" y="90401"/>
                    <a:pt x="414150" y="89663"/>
                  </a:cubicBezTo>
                  <a:cubicBezTo>
                    <a:pt x="411199" y="86711"/>
                    <a:pt x="407509" y="84497"/>
                    <a:pt x="404557" y="82283"/>
                  </a:cubicBezTo>
                  <a:cubicBezTo>
                    <a:pt x="390535" y="72690"/>
                    <a:pt x="373562" y="66048"/>
                    <a:pt x="353637" y="64572"/>
                  </a:cubicBezTo>
                  <a:cubicBezTo>
                    <a:pt x="349947" y="58668"/>
                    <a:pt x="343306" y="51289"/>
                    <a:pt x="335188" y="43909"/>
                  </a:cubicBezTo>
                  <a:cubicBezTo>
                    <a:pt x="332236" y="40957"/>
                    <a:pt x="328546" y="38005"/>
                    <a:pt x="324857" y="35053"/>
                  </a:cubicBezTo>
                  <a:cubicBezTo>
                    <a:pt x="324118" y="35053"/>
                    <a:pt x="324118" y="34315"/>
                    <a:pt x="323380" y="34315"/>
                  </a:cubicBezTo>
                  <a:cubicBezTo>
                    <a:pt x="322643" y="34315"/>
                    <a:pt x="322643" y="33577"/>
                    <a:pt x="321904" y="33577"/>
                  </a:cubicBezTo>
                  <a:cubicBezTo>
                    <a:pt x="318215" y="30626"/>
                    <a:pt x="313787" y="28412"/>
                    <a:pt x="309359" y="26198"/>
                  </a:cubicBezTo>
                  <a:cubicBezTo>
                    <a:pt x="295338" y="18818"/>
                    <a:pt x="277626" y="12176"/>
                    <a:pt x="255487" y="9225"/>
                  </a:cubicBezTo>
                  <a:cubicBezTo>
                    <a:pt x="254750" y="9225"/>
                    <a:pt x="253274" y="9225"/>
                    <a:pt x="252536" y="8487"/>
                  </a:cubicBezTo>
                  <a:cubicBezTo>
                    <a:pt x="251798" y="8487"/>
                    <a:pt x="251060" y="8487"/>
                    <a:pt x="249584" y="8487"/>
                  </a:cubicBezTo>
                  <a:cubicBezTo>
                    <a:pt x="240728" y="6273"/>
                    <a:pt x="234087" y="5535"/>
                    <a:pt x="226707" y="5535"/>
                  </a:cubicBezTo>
                  <a:close/>
                  <a:moveTo>
                    <a:pt x="336664" y="181171"/>
                  </a:moveTo>
                  <a:cubicBezTo>
                    <a:pt x="350685" y="203310"/>
                    <a:pt x="372086" y="244636"/>
                    <a:pt x="372086" y="288914"/>
                  </a:cubicBezTo>
                  <a:cubicBezTo>
                    <a:pt x="372086" y="312529"/>
                    <a:pt x="381680" y="351641"/>
                    <a:pt x="413413" y="356069"/>
                  </a:cubicBezTo>
                  <a:cubicBezTo>
                    <a:pt x="416364" y="358283"/>
                    <a:pt x="420054" y="361235"/>
                    <a:pt x="423006" y="366400"/>
                  </a:cubicBezTo>
                  <a:cubicBezTo>
                    <a:pt x="426696" y="372304"/>
                    <a:pt x="429648" y="379684"/>
                    <a:pt x="428172" y="390015"/>
                  </a:cubicBezTo>
                  <a:cubicBezTo>
                    <a:pt x="423006" y="435769"/>
                    <a:pt x="391274" y="444625"/>
                    <a:pt x="391274" y="444625"/>
                  </a:cubicBezTo>
                  <a:cubicBezTo>
                    <a:pt x="386108" y="446101"/>
                    <a:pt x="382418" y="451267"/>
                    <a:pt x="381680" y="456432"/>
                  </a:cubicBezTo>
                  <a:cubicBezTo>
                    <a:pt x="380204" y="471930"/>
                    <a:pt x="368396" y="503662"/>
                    <a:pt x="348472" y="533181"/>
                  </a:cubicBezTo>
                  <a:cubicBezTo>
                    <a:pt x="328546" y="562700"/>
                    <a:pt x="301979" y="590742"/>
                    <a:pt x="271723" y="604764"/>
                  </a:cubicBezTo>
                  <a:cubicBezTo>
                    <a:pt x="269509" y="605502"/>
                    <a:pt x="267295" y="607715"/>
                    <a:pt x="265819" y="609929"/>
                  </a:cubicBezTo>
                  <a:cubicBezTo>
                    <a:pt x="258440" y="620999"/>
                    <a:pt x="245156" y="629117"/>
                    <a:pt x="230397" y="629117"/>
                  </a:cubicBezTo>
                  <a:cubicBezTo>
                    <a:pt x="215638" y="629117"/>
                    <a:pt x="202354" y="621737"/>
                    <a:pt x="194974" y="609929"/>
                  </a:cubicBezTo>
                  <a:cubicBezTo>
                    <a:pt x="193499" y="607715"/>
                    <a:pt x="191284" y="606240"/>
                    <a:pt x="189070" y="604764"/>
                  </a:cubicBezTo>
                  <a:cubicBezTo>
                    <a:pt x="158814" y="590742"/>
                    <a:pt x="131509" y="562700"/>
                    <a:pt x="112322" y="533181"/>
                  </a:cubicBezTo>
                  <a:cubicBezTo>
                    <a:pt x="92397" y="503662"/>
                    <a:pt x="80589" y="471930"/>
                    <a:pt x="78375" y="456432"/>
                  </a:cubicBezTo>
                  <a:cubicBezTo>
                    <a:pt x="77638" y="451267"/>
                    <a:pt x="73948" y="446839"/>
                    <a:pt x="68782" y="444625"/>
                  </a:cubicBezTo>
                  <a:cubicBezTo>
                    <a:pt x="68782" y="444625"/>
                    <a:pt x="37049" y="435031"/>
                    <a:pt x="31884" y="389277"/>
                  </a:cubicBezTo>
                  <a:cubicBezTo>
                    <a:pt x="30408" y="378946"/>
                    <a:pt x="33360" y="371566"/>
                    <a:pt x="37049" y="365662"/>
                  </a:cubicBezTo>
                  <a:cubicBezTo>
                    <a:pt x="38526" y="363449"/>
                    <a:pt x="40739" y="361235"/>
                    <a:pt x="42215" y="359759"/>
                  </a:cubicBezTo>
                  <a:cubicBezTo>
                    <a:pt x="43691" y="359759"/>
                    <a:pt x="44429" y="360497"/>
                    <a:pt x="45905" y="360497"/>
                  </a:cubicBezTo>
                  <a:cubicBezTo>
                    <a:pt x="73948" y="360497"/>
                    <a:pt x="83541" y="314005"/>
                    <a:pt x="88707" y="289652"/>
                  </a:cubicBezTo>
                  <a:cubicBezTo>
                    <a:pt x="97563" y="245374"/>
                    <a:pt x="146268" y="232828"/>
                    <a:pt x="216375" y="232828"/>
                  </a:cubicBezTo>
                  <a:cubicBezTo>
                    <a:pt x="282055" y="232090"/>
                    <a:pt x="318953" y="201834"/>
                    <a:pt x="336664" y="181171"/>
                  </a:cubicBezTo>
                  <a:close/>
                  <a:moveTo>
                    <a:pt x="152172" y="359759"/>
                  </a:moveTo>
                  <a:cubicBezTo>
                    <a:pt x="140365" y="359759"/>
                    <a:pt x="130771" y="369352"/>
                    <a:pt x="130771" y="381160"/>
                  </a:cubicBezTo>
                  <a:cubicBezTo>
                    <a:pt x="130771" y="392967"/>
                    <a:pt x="140365" y="402561"/>
                    <a:pt x="152172" y="402561"/>
                  </a:cubicBezTo>
                  <a:cubicBezTo>
                    <a:pt x="163980" y="402561"/>
                    <a:pt x="173573" y="392967"/>
                    <a:pt x="173573" y="381160"/>
                  </a:cubicBezTo>
                  <a:cubicBezTo>
                    <a:pt x="173573" y="369352"/>
                    <a:pt x="163980" y="359759"/>
                    <a:pt x="152172" y="359759"/>
                  </a:cubicBezTo>
                  <a:close/>
                  <a:moveTo>
                    <a:pt x="308621" y="359759"/>
                  </a:moveTo>
                  <a:cubicBezTo>
                    <a:pt x="296814" y="359759"/>
                    <a:pt x="287220" y="369352"/>
                    <a:pt x="287220" y="381160"/>
                  </a:cubicBezTo>
                  <a:cubicBezTo>
                    <a:pt x="287220" y="392967"/>
                    <a:pt x="296814" y="402561"/>
                    <a:pt x="308621" y="402561"/>
                  </a:cubicBezTo>
                  <a:cubicBezTo>
                    <a:pt x="320428" y="402561"/>
                    <a:pt x="330022" y="392967"/>
                    <a:pt x="330022" y="381160"/>
                  </a:cubicBezTo>
                  <a:cubicBezTo>
                    <a:pt x="330022" y="369352"/>
                    <a:pt x="319691" y="359759"/>
                    <a:pt x="308621" y="359759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13" name="Group 12" title="Icons of a woman">
            <a:extLst>
              <a:ext uri="{FF2B5EF4-FFF2-40B4-BE49-F238E27FC236}">
                <a16:creationId xmlns:a16="http://schemas.microsoft.com/office/drawing/2014/main" id="{6A2F19D1-8264-324D-9BD6-2FBBA2530421}"/>
              </a:ext>
            </a:extLst>
          </p:cNvPr>
          <p:cNvGrpSpPr/>
          <p:nvPr/>
        </p:nvGrpSpPr>
        <p:grpSpPr>
          <a:xfrm>
            <a:off x="392344" y="2438400"/>
            <a:ext cx="9430233" cy="429676"/>
            <a:chOff x="392344" y="2438400"/>
            <a:chExt cx="9430233" cy="429676"/>
          </a:xfrm>
        </p:grpSpPr>
        <p:sp>
          <p:nvSpPr>
            <p:cNvPr id="333" name="Freeform: Shape 19">
              <a:extLst>
                <a:ext uri="{FF2B5EF4-FFF2-40B4-BE49-F238E27FC236}">
                  <a16:creationId xmlns:a16="http://schemas.microsoft.com/office/drawing/2014/main" id="{F723AF58-75D6-4B79-B560-DDA32FDF291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48800" y="2450778"/>
              <a:ext cx="373777" cy="400960"/>
            </a:xfrm>
            <a:custGeom>
              <a:avLst/>
              <a:gdLst>
                <a:gd name="T0" fmla="*/ 289106 w 612512"/>
                <a:gd name="T1" fmla="*/ 5535 h 656790"/>
                <a:gd name="T2" fmla="*/ 37460 w 612512"/>
                <a:gd name="T3" fmla="*/ 257181 h 656790"/>
                <a:gd name="T4" fmla="*/ 43363 w 612512"/>
                <a:gd name="T5" fmla="*/ 324336 h 656790"/>
                <a:gd name="T6" fmla="*/ 8679 w 612512"/>
                <a:gd name="T7" fmla="*/ 522849 h 656790"/>
                <a:gd name="T8" fmla="*/ 5727 w 612512"/>
                <a:gd name="T9" fmla="*/ 533181 h 656790"/>
                <a:gd name="T10" fmla="*/ 11631 w 612512"/>
                <a:gd name="T11" fmla="*/ 542774 h 656790"/>
                <a:gd name="T12" fmla="*/ 199074 w 612512"/>
                <a:gd name="T13" fmla="*/ 595170 h 656790"/>
                <a:gd name="T14" fmla="*/ 305341 w 612512"/>
                <a:gd name="T15" fmla="*/ 656421 h 656790"/>
                <a:gd name="T16" fmla="*/ 412347 w 612512"/>
                <a:gd name="T17" fmla="*/ 595170 h 656790"/>
                <a:gd name="T18" fmla="*/ 603480 w 612512"/>
                <a:gd name="T19" fmla="*/ 542774 h 656790"/>
                <a:gd name="T20" fmla="*/ 609384 w 612512"/>
                <a:gd name="T21" fmla="*/ 533181 h 656790"/>
                <a:gd name="T22" fmla="*/ 606432 w 612512"/>
                <a:gd name="T23" fmla="*/ 522111 h 656790"/>
                <a:gd name="T24" fmla="*/ 568057 w 612512"/>
                <a:gd name="T25" fmla="*/ 335406 h 656790"/>
                <a:gd name="T26" fmla="*/ 573961 w 612512"/>
                <a:gd name="T27" fmla="*/ 267513 h 656790"/>
                <a:gd name="T28" fmla="*/ 416036 w 612512"/>
                <a:gd name="T29" fmla="*/ 63096 h 656790"/>
                <a:gd name="T30" fmla="*/ 289106 w 612512"/>
                <a:gd name="T31" fmla="*/ 5535 h 656790"/>
                <a:gd name="T32" fmla="*/ 289106 w 612512"/>
                <a:gd name="T33" fmla="*/ 5535 h 656790"/>
                <a:gd name="T34" fmla="*/ 404229 w 612512"/>
                <a:gd name="T35" fmla="*/ 223235 h 656790"/>
                <a:gd name="T36" fmla="*/ 463266 w 612512"/>
                <a:gd name="T37" fmla="*/ 378208 h 656790"/>
                <a:gd name="T38" fmla="*/ 395373 w 612512"/>
                <a:gd name="T39" fmla="*/ 574507 h 656790"/>
                <a:gd name="T40" fmla="*/ 395373 w 612512"/>
                <a:gd name="T41" fmla="*/ 575245 h 656790"/>
                <a:gd name="T42" fmla="*/ 307555 w 612512"/>
                <a:gd name="T43" fmla="*/ 629854 h 656790"/>
                <a:gd name="T44" fmla="*/ 219737 w 612512"/>
                <a:gd name="T45" fmla="*/ 575245 h 656790"/>
                <a:gd name="T46" fmla="*/ 218999 w 612512"/>
                <a:gd name="T47" fmla="*/ 574507 h 656790"/>
                <a:gd name="T48" fmla="*/ 151844 w 612512"/>
                <a:gd name="T49" fmla="*/ 417320 h 656790"/>
                <a:gd name="T50" fmla="*/ 266229 w 612512"/>
                <a:gd name="T51" fmla="*/ 318433 h 656790"/>
                <a:gd name="T52" fmla="*/ 297223 w 612512"/>
                <a:gd name="T53" fmla="*/ 310315 h 656790"/>
                <a:gd name="T54" fmla="*/ 404229 w 612512"/>
                <a:gd name="T55" fmla="*/ 223235 h 656790"/>
                <a:gd name="T56" fmla="*/ 404229 w 612512"/>
                <a:gd name="T57" fmla="*/ 223235 h 656790"/>
                <a:gd name="T58" fmla="*/ 229331 w 612512"/>
                <a:gd name="T59" fmla="*/ 373780 h 656790"/>
                <a:gd name="T60" fmla="*/ 207930 w 612512"/>
                <a:gd name="T61" fmla="*/ 395181 h 656790"/>
                <a:gd name="T62" fmla="*/ 229331 w 612512"/>
                <a:gd name="T63" fmla="*/ 416582 h 656790"/>
                <a:gd name="T64" fmla="*/ 250732 w 612512"/>
                <a:gd name="T65" fmla="*/ 395181 h 656790"/>
                <a:gd name="T66" fmla="*/ 229331 w 612512"/>
                <a:gd name="T67" fmla="*/ 373780 h 656790"/>
                <a:gd name="T68" fmla="*/ 229331 w 612512"/>
                <a:gd name="T69" fmla="*/ 373780 h 656790"/>
                <a:gd name="T70" fmla="*/ 385042 w 612512"/>
                <a:gd name="T71" fmla="*/ 373780 h 656790"/>
                <a:gd name="T72" fmla="*/ 363640 w 612512"/>
                <a:gd name="T73" fmla="*/ 395181 h 656790"/>
                <a:gd name="T74" fmla="*/ 385042 w 612512"/>
                <a:gd name="T75" fmla="*/ 416582 h 656790"/>
                <a:gd name="T76" fmla="*/ 406443 w 612512"/>
                <a:gd name="T77" fmla="*/ 395181 h 656790"/>
                <a:gd name="T78" fmla="*/ 385042 w 612512"/>
                <a:gd name="T79" fmla="*/ 373780 h 656790"/>
                <a:gd name="T80" fmla="*/ 385042 w 612512"/>
                <a:gd name="T81" fmla="*/ 373780 h 65679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612512" h="656790">
                  <a:moveTo>
                    <a:pt x="289106" y="5535"/>
                  </a:moveTo>
                  <a:cubicBezTo>
                    <a:pt x="134133" y="5535"/>
                    <a:pt x="37460" y="102208"/>
                    <a:pt x="37460" y="257181"/>
                  </a:cubicBezTo>
                  <a:cubicBezTo>
                    <a:pt x="37460" y="279320"/>
                    <a:pt x="40411" y="301459"/>
                    <a:pt x="43363" y="324336"/>
                  </a:cubicBezTo>
                  <a:cubicBezTo>
                    <a:pt x="52219" y="387063"/>
                    <a:pt x="61074" y="452742"/>
                    <a:pt x="8679" y="522849"/>
                  </a:cubicBezTo>
                  <a:cubicBezTo>
                    <a:pt x="6465" y="525801"/>
                    <a:pt x="4989" y="529491"/>
                    <a:pt x="5727" y="533181"/>
                  </a:cubicBezTo>
                  <a:cubicBezTo>
                    <a:pt x="6465" y="536871"/>
                    <a:pt x="8679" y="540561"/>
                    <a:pt x="11631" y="542774"/>
                  </a:cubicBezTo>
                  <a:cubicBezTo>
                    <a:pt x="13845" y="544250"/>
                    <a:pt x="70668" y="581149"/>
                    <a:pt x="199074" y="595170"/>
                  </a:cubicBezTo>
                  <a:cubicBezTo>
                    <a:pt x="231545" y="634282"/>
                    <a:pt x="269181" y="656421"/>
                    <a:pt x="305341" y="656421"/>
                  </a:cubicBezTo>
                  <a:cubicBezTo>
                    <a:pt x="341501" y="656421"/>
                    <a:pt x="379138" y="635020"/>
                    <a:pt x="412347" y="595170"/>
                  </a:cubicBezTo>
                  <a:cubicBezTo>
                    <a:pt x="541491" y="581149"/>
                    <a:pt x="601266" y="544250"/>
                    <a:pt x="603480" y="542774"/>
                  </a:cubicBezTo>
                  <a:cubicBezTo>
                    <a:pt x="607170" y="540561"/>
                    <a:pt x="608646" y="536871"/>
                    <a:pt x="609384" y="533181"/>
                  </a:cubicBezTo>
                  <a:cubicBezTo>
                    <a:pt x="610122" y="529491"/>
                    <a:pt x="609384" y="525063"/>
                    <a:pt x="606432" y="522111"/>
                  </a:cubicBezTo>
                  <a:cubicBezTo>
                    <a:pt x="553298" y="454218"/>
                    <a:pt x="560678" y="396657"/>
                    <a:pt x="568057" y="335406"/>
                  </a:cubicBezTo>
                  <a:cubicBezTo>
                    <a:pt x="571009" y="313267"/>
                    <a:pt x="573961" y="291128"/>
                    <a:pt x="573961" y="267513"/>
                  </a:cubicBezTo>
                  <a:cubicBezTo>
                    <a:pt x="573961" y="175267"/>
                    <a:pt x="532635" y="66786"/>
                    <a:pt x="416036" y="63096"/>
                  </a:cubicBezTo>
                  <a:cubicBezTo>
                    <a:pt x="369545" y="15866"/>
                    <a:pt x="321577" y="5535"/>
                    <a:pt x="289106" y="5535"/>
                  </a:cubicBezTo>
                  <a:close/>
                  <a:moveTo>
                    <a:pt x="404229" y="223235"/>
                  </a:moveTo>
                  <a:cubicBezTo>
                    <a:pt x="424892" y="245374"/>
                    <a:pt x="463266" y="297032"/>
                    <a:pt x="463266" y="378208"/>
                  </a:cubicBezTo>
                  <a:cubicBezTo>
                    <a:pt x="463266" y="486689"/>
                    <a:pt x="395373" y="573769"/>
                    <a:pt x="395373" y="574507"/>
                  </a:cubicBezTo>
                  <a:cubicBezTo>
                    <a:pt x="395373" y="574507"/>
                    <a:pt x="395373" y="574507"/>
                    <a:pt x="395373" y="575245"/>
                  </a:cubicBezTo>
                  <a:cubicBezTo>
                    <a:pt x="367330" y="609929"/>
                    <a:pt x="336336" y="629854"/>
                    <a:pt x="307555" y="629854"/>
                  </a:cubicBezTo>
                  <a:cubicBezTo>
                    <a:pt x="278774" y="629854"/>
                    <a:pt x="247780" y="610667"/>
                    <a:pt x="219737" y="575245"/>
                  </a:cubicBezTo>
                  <a:cubicBezTo>
                    <a:pt x="219737" y="575245"/>
                    <a:pt x="219737" y="575245"/>
                    <a:pt x="218999" y="574507"/>
                  </a:cubicBezTo>
                  <a:cubicBezTo>
                    <a:pt x="218261" y="573769"/>
                    <a:pt x="151844" y="510304"/>
                    <a:pt x="151844" y="417320"/>
                  </a:cubicBezTo>
                  <a:cubicBezTo>
                    <a:pt x="151844" y="346475"/>
                    <a:pt x="212357" y="331716"/>
                    <a:pt x="266229" y="318433"/>
                  </a:cubicBezTo>
                  <a:cubicBezTo>
                    <a:pt x="277299" y="315481"/>
                    <a:pt x="287630" y="313267"/>
                    <a:pt x="297223" y="310315"/>
                  </a:cubicBezTo>
                  <a:cubicBezTo>
                    <a:pt x="360689" y="290390"/>
                    <a:pt x="390945" y="248326"/>
                    <a:pt x="404229" y="223235"/>
                  </a:cubicBezTo>
                  <a:close/>
                  <a:moveTo>
                    <a:pt x="229331" y="373780"/>
                  </a:moveTo>
                  <a:cubicBezTo>
                    <a:pt x="217523" y="373780"/>
                    <a:pt x="207930" y="383374"/>
                    <a:pt x="207930" y="395181"/>
                  </a:cubicBezTo>
                  <a:cubicBezTo>
                    <a:pt x="207930" y="406989"/>
                    <a:pt x="217523" y="416582"/>
                    <a:pt x="229331" y="416582"/>
                  </a:cubicBezTo>
                  <a:cubicBezTo>
                    <a:pt x="241138" y="416582"/>
                    <a:pt x="250732" y="406989"/>
                    <a:pt x="250732" y="395181"/>
                  </a:cubicBezTo>
                  <a:cubicBezTo>
                    <a:pt x="249994" y="383374"/>
                    <a:pt x="241138" y="373780"/>
                    <a:pt x="229331" y="373780"/>
                  </a:cubicBezTo>
                  <a:close/>
                  <a:moveTo>
                    <a:pt x="385042" y="373780"/>
                  </a:moveTo>
                  <a:cubicBezTo>
                    <a:pt x="373234" y="373780"/>
                    <a:pt x="363640" y="383374"/>
                    <a:pt x="363640" y="395181"/>
                  </a:cubicBezTo>
                  <a:cubicBezTo>
                    <a:pt x="363640" y="406989"/>
                    <a:pt x="373234" y="416582"/>
                    <a:pt x="385042" y="416582"/>
                  </a:cubicBezTo>
                  <a:cubicBezTo>
                    <a:pt x="396849" y="416582"/>
                    <a:pt x="406443" y="406989"/>
                    <a:pt x="406443" y="395181"/>
                  </a:cubicBezTo>
                  <a:cubicBezTo>
                    <a:pt x="406443" y="383374"/>
                    <a:pt x="396849" y="373780"/>
                    <a:pt x="385042" y="373780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35" name="Freeform: Shape 19">
              <a:extLst>
                <a:ext uri="{FF2B5EF4-FFF2-40B4-BE49-F238E27FC236}">
                  <a16:creationId xmlns:a16="http://schemas.microsoft.com/office/drawing/2014/main" id="{814D92F0-48C6-437A-8B0F-86D1EE800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7544" y="2450778"/>
              <a:ext cx="373777" cy="400960"/>
            </a:xfrm>
            <a:custGeom>
              <a:avLst/>
              <a:gdLst>
                <a:gd name="T0" fmla="*/ 289106 w 612512"/>
                <a:gd name="T1" fmla="*/ 5535 h 656790"/>
                <a:gd name="T2" fmla="*/ 37460 w 612512"/>
                <a:gd name="T3" fmla="*/ 257181 h 656790"/>
                <a:gd name="T4" fmla="*/ 43363 w 612512"/>
                <a:gd name="T5" fmla="*/ 324336 h 656790"/>
                <a:gd name="T6" fmla="*/ 8679 w 612512"/>
                <a:gd name="T7" fmla="*/ 522849 h 656790"/>
                <a:gd name="T8" fmla="*/ 5727 w 612512"/>
                <a:gd name="T9" fmla="*/ 533181 h 656790"/>
                <a:gd name="T10" fmla="*/ 11631 w 612512"/>
                <a:gd name="T11" fmla="*/ 542774 h 656790"/>
                <a:gd name="T12" fmla="*/ 199074 w 612512"/>
                <a:gd name="T13" fmla="*/ 595170 h 656790"/>
                <a:gd name="T14" fmla="*/ 305341 w 612512"/>
                <a:gd name="T15" fmla="*/ 656421 h 656790"/>
                <a:gd name="T16" fmla="*/ 412347 w 612512"/>
                <a:gd name="T17" fmla="*/ 595170 h 656790"/>
                <a:gd name="T18" fmla="*/ 603480 w 612512"/>
                <a:gd name="T19" fmla="*/ 542774 h 656790"/>
                <a:gd name="T20" fmla="*/ 609384 w 612512"/>
                <a:gd name="T21" fmla="*/ 533181 h 656790"/>
                <a:gd name="T22" fmla="*/ 606432 w 612512"/>
                <a:gd name="T23" fmla="*/ 522111 h 656790"/>
                <a:gd name="T24" fmla="*/ 568057 w 612512"/>
                <a:gd name="T25" fmla="*/ 335406 h 656790"/>
                <a:gd name="T26" fmla="*/ 573961 w 612512"/>
                <a:gd name="T27" fmla="*/ 267513 h 656790"/>
                <a:gd name="T28" fmla="*/ 416036 w 612512"/>
                <a:gd name="T29" fmla="*/ 63096 h 656790"/>
                <a:gd name="T30" fmla="*/ 289106 w 612512"/>
                <a:gd name="T31" fmla="*/ 5535 h 656790"/>
                <a:gd name="T32" fmla="*/ 289106 w 612512"/>
                <a:gd name="T33" fmla="*/ 5535 h 656790"/>
                <a:gd name="T34" fmla="*/ 404229 w 612512"/>
                <a:gd name="T35" fmla="*/ 223235 h 656790"/>
                <a:gd name="T36" fmla="*/ 463266 w 612512"/>
                <a:gd name="T37" fmla="*/ 378208 h 656790"/>
                <a:gd name="T38" fmla="*/ 395373 w 612512"/>
                <a:gd name="T39" fmla="*/ 574507 h 656790"/>
                <a:gd name="T40" fmla="*/ 395373 w 612512"/>
                <a:gd name="T41" fmla="*/ 575245 h 656790"/>
                <a:gd name="T42" fmla="*/ 307555 w 612512"/>
                <a:gd name="T43" fmla="*/ 629854 h 656790"/>
                <a:gd name="T44" fmla="*/ 219737 w 612512"/>
                <a:gd name="T45" fmla="*/ 575245 h 656790"/>
                <a:gd name="T46" fmla="*/ 218999 w 612512"/>
                <a:gd name="T47" fmla="*/ 574507 h 656790"/>
                <a:gd name="T48" fmla="*/ 151844 w 612512"/>
                <a:gd name="T49" fmla="*/ 417320 h 656790"/>
                <a:gd name="T50" fmla="*/ 266229 w 612512"/>
                <a:gd name="T51" fmla="*/ 318433 h 656790"/>
                <a:gd name="T52" fmla="*/ 297223 w 612512"/>
                <a:gd name="T53" fmla="*/ 310315 h 656790"/>
                <a:gd name="T54" fmla="*/ 404229 w 612512"/>
                <a:gd name="T55" fmla="*/ 223235 h 656790"/>
                <a:gd name="T56" fmla="*/ 404229 w 612512"/>
                <a:gd name="T57" fmla="*/ 223235 h 656790"/>
                <a:gd name="T58" fmla="*/ 229331 w 612512"/>
                <a:gd name="T59" fmla="*/ 373780 h 656790"/>
                <a:gd name="T60" fmla="*/ 207930 w 612512"/>
                <a:gd name="T61" fmla="*/ 395181 h 656790"/>
                <a:gd name="T62" fmla="*/ 229331 w 612512"/>
                <a:gd name="T63" fmla="*/ 416582 h 656790"/>
                <a:gd name="T64" fmla="*/ 250732 w 612512"/>
                <a:gd name="T65" fmla="*/ 395181 h 656790"/>
                <a:gd name="T66" fmla="*/ 229331 w 612512"/>
                <a:gd name="T67" fmla="*/ 373780 h 656790"/>
                <a:gd name="T68" fmla="*/ 229331 w 612512"/>
                <a:gd name="T69" fmla="*/ 373780 h 656790"/>
                <a:gd name="T70" fmla="*/ 385042 w 612512"/>
                <a:gd name="T71" fmla="*/ 373780 h 656790"/>
                <a:gd name="T72" fmla="*/ 363640 w 612512"/>
                <a:gd name="T73" fmla="*/ 395181 h 656790"/>
                <a:gd name="T74" fmla="*/ 385042 w 612512"/>
                <a:gd name="T75" fmla="*/ 416582 h 656790"/>
                <a:gd name="T76" fmla="*/ 406443 w 612512"/>
                <a:gd name="T77" fmla="*/ 395181 h 656790"/>
                <a:gd name="T78" fmla="*/ 385042 w 612512"/>
                <a:gd name="T79" fmla="*/ 373780 h 656790"/>
                <a:gd name="T80" fmla="*/ 385042 w 612512"/>
                <a:gd name="T81" fmla="*/ 373780 h 65679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612512" h="656790">
                  <a:moveTo>
                    <a:pt x="289106" y="5535"/>
                  </a:moveTo>
                  <a:cubicBezTo>
                    <a:pt x="134133" y="5535"/>
                    <a:pt x="37460" y="102208"/>
                    <a:pt x="37460" y="257181"/>
                  </a:cubicBezTo>
                  <a:cubicBezTo>
                    <a:pt x="37460" y="279320"/>
                    <a:pt x="40411" y="301459"/>
                    <a:pt x="43363" y="324336"/>
                  </a:cubicBezTo>
                  <a:cubicBezTo>
                    <a:pt x="52219" y="387063"/>
                    <a:pt x="61074" y="452742"/>
                    <a:pt x="8679" y="522849"/>
                  </a:cubicBezTo>
                  <a:cubicBezTo>
                    <a:pt x="6465" y="525801"/>
                    <a:pt x="4989" y="529491"/>
                    <a:pt x="5727" y="533181"/>
                  </a:cubicBezTo>
                  <a:cubicBezTo>
                    <a:pt x="6465" y="536871"/>
                    <a:pt x="8679" y="540561"/>
                    <a:pt x="11631" y="542774"/>
                  </a:cubicBezTo>
                  <a:cubicBezTo>
                    <a:pt x="13845" y="544250"/>
                    <a:pt x="70668" y="581149"/>
                    <a:pt x="199074" y="595170"/>
                  </a:cubicBezTo>
                  <a:cubicBezTo>
                    <a:pt x="231545" y="634282"/>
                    <a:pt x="269181" y="656421"/>
                    <a:pt x="305341" y="656421"/>
                  </a:cubicBezTo>
                  <a:cubicBezTo>
                    <a:pt x="341501" y="656421"/>
                    <a:pt x="379138" y="635020"/>
                    <a:pt x="412347" y="595170"/>
                  </a:cubicBezTo>
                  <a:cubicBezTo>
                    <a:pt x="541491" y="581149"/>
                    <a:pt x="601266" y="544250"/>
                    <a:pt x="603480" y="542774"/>
                  </a:cubicBezTo>
                  <a:cubicBezTo>
                    <a:pt x="607170" y="540561"/>
                    <a:pt x="608646" y="536871"/>
                    <a:pt x="609384" y="533181"/>
                  </a:cubicBezTo>
                  <a:cubicBezTo>
                    <a:pt x="610122" y="529491"/>
                    <a:pt x="609384" y="525063"/>
                    <a:pt x="606432" y="522111"/>
                  </a:cubicBezTo>
                  <a:cubicBezTo>
                    <a:pt x="553298" y="454218"/>
                    <a:pt x="560678" y="396657"/>
                    <a:pt x="568057" y="335406"/>
                  </a:cubicBezTo>
                  <a:cubicBezTo>
                    <a:pt x="571009" y="313267"/>
                    <a:pt x="573961" y="291128"/>
                    <a:pt x="573961" y="267513"/>
                  </a:cubicBezTo>
                  <a:cubicBezTo>
                    <a:pt x="573961" y="175267"/>
                    <a:pt x="532635" y="66786"/>
                    <a:pt x="416036" y="63096"/>
                  </a:cubicBezTo>
                  <a:cubicBezTo>
                    <a:pt x="369545" y="15866"/>
                    <a:pt x="321577" y="5535"/>
                    <a:pt x="289106" y="5535"/>
                  </a:cubicBezTo>
                  <a:close/>
                  <a:moveTo>
                    <a:pt x="404229" y="223235"/>
                  </a:moveTo>
                  <a:cubicBezTo>
                    <a:pt x="424892" y="245374"/>
                    <a:pt x="463266" y="297032"/>
                    <a:pt x="463266" y="378208"/>
                  </a:cubicBezTo>
                  <a:cubicBezTo>
                    <a:pt x="463266" y="486689"/>
                    <a:pt x="395373" y="573769"/>
                    <a:pt x="395373" y="574507"/>
                  </a:cubicBezTo>
                  <a:cubicBezTo>
                    <a:pt x="395373" y="574507"/>
                    <a:pt x="395373" y="574507"/>
                    <a:pt x="395373" y="575245"/>
                  </a:cubicBezTo>
                  <a:cubicBezTo>
                    <a:pt x="367330" y="609929"/>
                    <a:pt x="336336" y="629854"/>
                    <a:pt x="307555" y="629854"/>
                  </a:cubicBezTo>
                  <a:cubicBezTo>
                    <a:pt x="278774" y="629854"/>
                    <a:pt x="247780" y="610667"/>
                    <a:pt x="219737" y="575245"/>
                  </a:cubicBezTo>
                  <a:cubicBezTo>
                    <a:pt x="219737" y="575245"/>
                    <a:pt x="219737" y="575245"/>
                    <a:pt x="218999" y="574507"/>
                  </a:cubicBezTo>
                  <a:cubicBezTo>
                    <a:pt x="218261" y="573769"/>
                    <a:pt x="151844" y="510304"/>
                    <a:pt x="151844" y="417320"/>
                  </a:cubicBezTo>
                  <a:cubicBezTo>
                    <a:pt x="151844" y="346475"/>
                    <a:pt x="212357" y="331716"/>
                    <a:pt x="266229" y="318433"/>
                  </a:cubicBezTo>
                  <a:cubicBezTo>
                    <a:pt x="277299" y="315481"/>
                    <a:pt x="287630" y="313267"/>
                    <a:pt x="297223" y="310315"/>
                  </a:cubicBezTo>
                  <a:cubicBezTo>
                    <a:pt x="360689" y="290390"/>
                    <a:pt x="390945" y="248326"/>
                    <a:pt x="404229" y="223235"/>
                  </a:cubicBezTo>
                  <a:close/>
                  <a:moveTo>
                    <a:pt x="229331" y="373780"/>
                  </a:moveTo>
                  <a:cubicBezTo>
                    <a:pt x="217523" y="373780"/>
                    <a:pt x="207930" y="383374"/>
                    <a:pt x="207930" y="395181"/>
                  </a:cubicBezTo>
                  <a:cubicBezTo>
                    <a:pt x="207930" y="406989"/>
                    <a:pt x="217523" y="416582"/>
                    <a:pt x="229331" y="416582"/>
                  </a:cubicBezTo>
                  <a:cubicBezTo>
                    <a:pt x="241138" y="416582"/>
                    <a:pt x="250732" y="406989"/>
                    <a:pt x="250732" y="395181"/>
                  </a:cubicBezTo>
                  <a:cubicBezTo>
                    <a:pt x="249994" y="383374"/>
                    <a:pt x="241138" y="373780"/>
                    <a:pt x="229331" y="373780"/>
                  </a:cubicBezTo>
                  <a:close/>
                  <a:moveTo>
                    <a:pt x="385042" y="373780"/>
                  </a:moveTo>
                  <a:cubicBezTo>
                    <a:pt x="373234" y="373780"/>
                    <a:pt x="363640" y="383374"/>
                    <a:pt x="363640" y="395181"/>
                  </a:cubicBezTo>
                  <a:cubicBezTo>
                    <a:pt x="363640" y="406989"/>
                    <a:pt x="373234" y="416582"/>
                    <a:pt x="385042" y="416582"/>
                  </a:cubicBezTo>
                  <a:cubicBezTo>
                    <a:pt x="396849" y="416582"/>
                    <a:pt x="406443" y="406989"/>
                    <a:pt x="406443" y="395181"/>
                  </a:cubicBezTo>
                  <a:cubicBezTo>
                    <a:pt x="406443" y="383374"/>
                    <a:pt x="396849" y="373780"/>
                    <a:pt x="385042" y="373780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37" name="Freeform: Shape 19">
              <a:extLst>
                <a:ext uri="{FF2B5EF4-FFF2-40B4-BE49-F238E27FC236}">
                  <a16:creationId xmlns:a16="http://schemas.microsoft.com/office/drawing/2014/main" id="{B0068C81-B22F-44F4-AF91-BB7D68011DCA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6284" y="2444589"/>
              <a:ext cx="373777" cy="400960"/>
            </a:xfrm>
            <a:custGeom>
              <a:avLst/>
              <a:gdLst>
                <a:gd name="T0" fmla="*/ 289106 w 612512"/>
                <a:gd name="T1" fmla="*/ 5535 h 656790"/>
                <a:gd name="T2" fmla="*/ 37460 w 612512"/>
                <a:gd name="T3" fmla="*/ 257181 h 656790"/>
                <a:gd name="T4" fmla="*/ 43363 w 612512"/>
                <a:gd name="T5" fmla="*/ 324336 h 656790"/>
                <a:gd name="T6" fmla="*/ 8679 w 612512"/>
                <a:gd name="T7" fmla="*/ 522849 h 656790"/>
                <a:gd name="T8" fmla="*/ 5727 w 612512"/>
                <a:gd name="T9" fmla="*/ 533181 h 656790"/>
                <a:gd name="T10" fmla="*/ 11631 w 612512"/>
                <a:gd name="T11" fmla="*/ 542774 h 656790"/>
                <a:gd name="T12" fmla="*/ 199074 w 612512"/>
                <a:gd name="T13" fmla="*/ 595170 h 656790"/>
                <a:gd name="T14" fmla="*/ 305341 w 612512"/>
                <a:gd name="T15" fmla="*/ 656421 h 656790"/>
                <a:gd name="T16" fmla="*/ 412347 w 612512"/>
                <a:gd name="T17" fmla="*/ 595170 h 656790"/>
                <a:gd name="T18" fmla="*/ 603480 w 612512"/>
                <a:gd name="T19" fmla="*/ 542774 h 656790"/>
                <a:gd name="T20" fmla="*/ 609384 w 612512"/>
                <a:gd name="T21" fmla="*/ 533181 h 656790"/>
                <a:gd name="T22" fmla="*/ 606432 w 612512"/>
                <a:gd name="T23" fmla="*/ 522111 h 656790"/>
                <a:gd name="T24" fmla="*/ 568057 w 612512"/>
                <a:gd name="T25" fmla="*/ 335406 h 656790"/>
                <a:gd name="T26" fmla="*/ 573961 w 612512"/>
                <a:gd name="T27" fmla="*/ 267513 h 656790"/>
                <a:gd name="T28" fmla="*/ 416036 w 612512"/>
                <a:gd name="T29" fmla="*/ 63096 h 656790"/>
                <a:gd name="T30" fmla="*/ 289106 w 612512"/>
                <a:gd name="T31" fmla="*/ 5535 h 656790"/>
                <a:gd name="T32" fmla="*/ 289106 w 612512"/>
                <a:gd name="T33" fmla="*/ 5535 h 656790"/>
                <a:gd name="T34" fmla="*/ 404229 w 612512"/>
                <a:gd name="T35" fmla="*/ 223235 h 656790"/>
                <a:gd name="T36" fmla="*/ 463266 w 612512"/>
                <a:gd name="T37" fmla="*/ 378208 h 656790"/>
                <a:gd name="T38" fmla="*/ 395373 w 612512"/>
                <a:gd name="T39" fmla="*/ 574507 h 656790"/>
                <a:gd name="T40" fmla="*/ 395373 w 612512"/>
                <a:gd name="T41" fmla="*/ 575245 h 656790"/>
                <a:gd name="T42" fmla="*/ 307555 w 612512"/>
                <a:gd name="T43" fmla="*/ 629854 h 656790"/>
                <a:gd name="T44" fmla="*/ 219737 w 612512"/>
                <a:gd name="T45" fmla="*/ 575245 h 656790"/>
                <a:gd name="T46" fmla="*/ 218999 w 612512"/>
                <a:gd name="T47" fmla="*/ 574507 h 656790"/>
                <a:gd name="T48" fmla="*/ 151844 w 612512"/>
                <a:gd name="T49" fmla="*/ 417320 h 656790"/>
                <a:gd name="T50" fmla="*/ 266229 w 612512"/>
                <a:gd name="T51" fmla="*/ 318433 h 656790"/>
                <a:gd name="T52" fmla="*/ 297223 w 612512"/>
                <a:gd name="T53" fmla="*/ 310315 h 656790"/>
                <a:gd name="T54" fmla="*/ 404229 w 612512"/>
                <a:gd name="T55" fmla="*/ 223235 h 656790"/>
                <a:gd name="T56" fmla="*/ 404229 w 612512"/>
                <a:gd name="T57" fmla="*/ 223235 h 656790"/>
                <a:gd name="T58" fmla="*/ 229331 w 612512"/>
                <a:gd name="T59" fmla="*/ 373780 h 656790"/>
                <a:gd name="T60" fmla="*/ 207930 w 612512"/>
                <a:gd name="T61" fmla="*/ 395181 h 656790"/>
                <a:gd name="T62" fmla="*/ 229331 w 612512"/>
                <a:gd name="T63" fmla="*/ 416582 h 656790"/>
                <a:gd name="T64" fmla="*/ 250732 w 612512"/>
                <a:gd name="T65" fmla="*/ 395181 h 656790"/>
                <a:gd name="T66" fmla="*/ 229331 w 612512"/>
                <a:gd name="T67" fmla="*/ 373780 h 656790"/>
                <a:gd name="T68" fmla="*/ 229331 w 612512"/>
                <a:gd name="T69" fmla="*/ 373780 h 656790"/>
                <a:gd name="T70" fmla="*/ 385042 w 612512"/>
                <a:gd name="T71" fmla="*/ 373780 h 656790"/>
                <a:gd name="T72" fmla="*/ 363640 w 612512"/>
                <a:gd name="T73" fmla="*/ 395181 h 656790"/>
                <a:gd name="T74" fmla="*/ 385042 w 612512"/>
                <a:gd name="T75" fmla="*/ 416582 h 656790"/>
                <a:gd name="T76" fmla="*/ 406443 w 612512"/>
                <a:gd name="T77" fmla="*/ 395181 h 656790"/>
                <a:gd name="T78" fmla="*/ 385042 w 612512"/>
                <a:gd name="T79" fmla="*/ 373780 h 656790"/>
                <a:gd name="T80" fmla="*/ 385042 w 612512"/>
                <a:gd name="T81" fmla="*/ 373780 h 65679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612512" h="656790">
                  <a:moveTo>
                    <a:pt x="289106" y="5535"/>
                  </a:moveTo>
                  <a:cubicBezTo>
                    <a:pt x="134133" y="5535"/>
                    <a:pt x="37460" y="102208"/>
                    <a:pt x="37460" y="257181"/>
                  </a:cubicBezTo>
                  <a:cubicBezTo>
                    <a:pt x="37460" y="279320"/>
                    <a:pt x="40411" y="301459"/>
                    <a:pt x="43363" y="324336"/>
                  </a:cubicBezTo>
                  <a:cubicBezTo>
                    <a:pt x="52219" y="387063"/>
                    <a:pt x="61074" y="452742"/>
                    <a:pt x="8679" y="522849"/>
                  </a:cubicBezTo>
                  <a:cubicBezTo>
                    <a:pt x="6465" y="525801"/>
                    <a:pt x="4989" y="529491"/>
                    <a:pt x="5727" y="533181"/>
                  </a:cubicBezTo>
                  <a:cubicBezTo>
                    <a:pt x="6465" y="536871"/>
                    <a:pt x="8679" y="540561"/>
                    <a:pt x="11631" y="542774"/>
                  </a:cubicBezTo>
                  <a:cubicBezTo>
                    <a:pt x="13845" y="544250"/>
                    <a:pt x="70668" y="581149"/>
                    <a:pt x="199074" y="595170"/>
                  </a:cubicBezTo>
                  <a:cubicBezTo>
                    <a:pt x="231545" y="634282"/>
                    <a:pt x="269181" y="656421"/>
                    <a:pt x="305341" y="656421"/>
                  </a:cubicBezTo>
                  <a:cubicBezTo>
                    <a:pt x="341501" y="656421"/>
                    <a:pt x="379138" y="635020"/>
                    <a:pt x="412347" y="595170"/>
                  </a:cubicBezTo>
                  <a:cubicBezTo>
                    <a:pt x="541491" y="581149"/>
                    <a:pt x="601266" y="544250"/>
                    <a:pt x="603480" y="542774"/>
                  </a:cubicBezTo>
                  <a:cubicBezTo>
                    <a:pt x="607170" y="540561"/>
                    <a:pt x="608646" y="536871"/>
                    <a:pt x="609384" y="533181"/>
                  </a:cubicBezTo>
                  <a:cubicBezTo>
                    <a:pt x="610122" y="529491"/>
                    <a:pt x="609384" y="525063"/>
                    <a:pt x="606432" y="522111"/>
                  </a:cubicBezTo>
                  <a:cubicBezTo>
                    <a:pt x="553298" y="454218"/>
                    <a:pt x="560678" y="396657"/>
                    <a:pt x="568057" y="335406"/>
                  </a:cubicBezTo>
                  <a:cubicBezTo>
                    <a:pt x="571009" y="313267"/>
                    <a:pt x="573961" y="291128"/>
                    <a:pt x="573961" y="267513"/>
                  </a:cubicBezTo>
                  <a:cubicBezTo>
                    <a:pt x="573961" y="175267"/>
                    <a:pt x="532635" y="66786"/>
                    <a:pt x="416036" y="63096"/>
                  </a:cubicBezTo>
                  <a:cubicBezTo>
                    <a:pt x="369545" y="15866"/>
                    <a:pt x="321577" y="5535"/>
                    <a:pt x="289106" y="5535"/>
                  </a:cubicBezTo>
                  <a:close/>
                  <a:moveTo>
                    <a:pt x="404229" y="223235"/>
                  </a:moveTo>
                  <a:cubicBezTo>
                    <a:pt x="424892" y="245374"/>
                    <a:pt x="463266" y="297032"/>
                    <a:pt x="463266" y="378208"/>
                  </a:cubicBezTo>
                  <a:cubicBezTo>
                    <a:pt x="463266" y="486689"/>
                    <a:pt x="395373" y="573769"/>
                    <a:pt x="395373" y="574507"/>
                  </a:cubicBezTo>
                  <a:cubicBezTo>
                    <a:pt x="395373" y="574507"/>
                    <a:pt x="395373" y="574507"/>
                    <a:pt x="395373" y="575245"/>
                  </a:cubicBezTo>
                  <a:cubicBezTo>
                    <a:pt x="367330" y="609929"/>
                    <a:pt x="336336" y="629854"/>
                    <a:pt x="307555" y="629854"/>
                  </a:cubicBezTo>
                  <a:cubicBezTo>
                    <a:pt x="278774" y="629854"/>
                    <a:pt x="247780" y="610667"/>
                    <a:pt x="219737" y="575245"/>
                  </a:cubicBezTo>
                  <a:cubicBezTo>
                    <a:pt x="219737" y="575245"/>
                    <a:pt x="219737" y="575245"/>
                    <a:pt x="218999" y="574507"/>
                  </a:cubicBezTo>
                  <a:cubicBezTo>
                    <a:pt x="218261" y="573769"/>
                    <a:pt x="151844" y="510304"/>
                    <a:pt x="151844" y="417320"/>
                  </a:cubicBezTo>
                  <a:cubicBezTo>
                    <a:pt x="151844" y="346475"/>
                    <a:pt x="212357" y="331716"/>
                    <a:pt x="266229" y="318433"/>
                  </a:cubicBezTo>
                  <a:cubicBezTo>
                    <a:pt x="277299" y="315481"/>
                    <a:pt x="287630" y="313267"/>
                    <a:pt x="297223" y="310315"/>
                  </a:cubicBezTo>
                  <a:cubicBezTo>
                    <a:pt x="360689" y="290390"/>
                    <a:pt x="390945" y="248326"/>
                    <a:pt x="404229" y="223235"/>
                  </a:cubicBezTo>
                  <a:close/>
                  <a:moveTo>
                    <a:pt x="229331" y="373780"/>
                  </a:moveTo>
                  <a:cubicBezTo>
                    <a:pt x="217523" y="373780"/>
                    <a:pt x="207930" y="383374"/>
                    <a:pt x="207930" y="395181"/>
                  </a:cubicBezTo>
                  <a:cubicBezTo>
                    <a:pt x="207930" y="406989"/>
                    <a:pt x="217523" y="416582"/>
                    <a:pt x="229331" y="416582"/>
                  </a:cubicBezTo>
                  <a:cubicBezTo>
                    <a:pt x="241138" y="416582"/>
                    <a:pt x="250732" y="406989"/>
                    <a:pt x="250732" y="395181"/>
                  </a:cubicBezTo>
                  <a:cubicBezTo>
                    <a:pt x="249994" y="383374"/>
                    <a:pt x="241138" y="373780"/>
                    <a:pt x="229331" y="373780"/>
                  </a:cubicBezTo>
                  <a:close/>
                  <a:moveTo>
                    <a:pt x="385042" y="373780"/>
                  </a:moveTo>
                  <a:cubicBezTo>
                    <a:pt x="373234" y="373780"/>
                    <a:pt x="363640" y="383374"/>
                    <a:pt x="363640" y="395181"/>
                  </a:cubicBezTo>
                  <a:cubicBezTo>
                    <a:pt x="363640" y="406989"/>
                    <a:pt x="373234" y="416582"/>
                    <a:pt x="385042" y="416582"/>
                  </a:cubicBezTo>
                  <a:cubicBezTo>
                    <a:pt x="396849" y="416582"/>
                    <a:pt x="406443" y="406989"/>
                    <a:pt x="406443" y="395181"/>
                  </a:cubicBezTo>
                  <a:cubicBezTo>
                    <a:pt x="406443" y="383374"/>
                    <a:pt x="396849" y="373780"/>
                    <a:pt x="385042" y="373780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39" name="Freeform: Shape 19">
              <a:extLst>
                <a:ext uri="{FF2B5EF4-FFF2-40B4-BE49-F238E27FC236}">
                  <a16:creationId xmlns:a16="http://schemas.microsoft.com/office/drawing/2014/main" id="{748FBC68-052C-4E35-AAE4-6ABE327E1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5024" y="2453018"/>
              <a:ext cx="373777" cy="400960"/>
            </a:xfrm>
            <a:custGeom>
              <a:avLst/>
              <a:gdLst>
                <a:gd name="T0" fmla="*/ 289106 w 612512"/>
                <a:gd name="T1" fmla="*/ 5535 h 656790"/>
                <a:gd name="T2" fmla="*/ 37460 w 612512"/>
                <a:gd name="T3" fmla="*/ 257181 h 656790"/>
                <a:gd name="T4" fmla="*/ 43363 w 612512"/>
                <a:gd name="T5" fmla="*/ 324336 h 656790"/>
                <a:gd name="T6" fmla="*/ 8679 w 612512"/>
                <a:gd name="T7" fmla="*/ 522849 h 656790"/>
                <a:gd name="T8" fmla="*/ 5727 w 612512"/>
                <a:gd name="T9" fmla="*/ 533181 h 656790"/>
                <a:gd name="T10" fmla="*/ 11631 w 612512"/>
                <a:gd name="T11" fmla="*/ 542774 h 656790"/>
                <a:gd name="T12" fmla="*/ 199074 w 612512"/>
                <a:gd name="T13" fmla="*/ 595170 h 656790"/>
                <a:gd name="T14" fmla="*/ 305341 w 612512"/>
                <a:gd name="T15" fmla="*/ 656421 h 656790"/>
                <a:gd name="T16" fmla="*/ 412347 w 612512"/>
                <a:gd name="T17" fmla="*/ 595170 h 656790"/>
                <a:gd name="T18" fmla="*/ 603480 w 612512"/>
                <a:gd name="T19" fmla="*/ 542774 h 656790"/>
                <a:gd name="T20" fmla="*/ 609384 w 612512"/>
                <a:gd name="T21" fmla="*/ 533181 h 656790"/>
                <a:gd name="T22" fmla="*/ 606432 w 612512"/>
                <a:gd name="T23" fmla="*/ 522111 h 656790"/>
                <a:gd name="T24" fmla="*/ 568057 w 612512"/>
                <a:gd name="T25" fmla="*/ 335406 h 656790"/>
                <a:gd name="T26" fmla="*/ 573961 w 612512"/>
                <a:gd name="T27" fmla="*/ 267513 h 656790"/>
                <a:gd name="T28" fmla="*/ 416036 w 612512"/>
                <a:gd name="T29" fmla="*/ 63096 h 656790"/>
                <a:gd name="T30" fmla="*/ 289106 w 612512"/>
                <a:gd name="T31" fmla="*/ 5535 h 656790"/>
                <a:gd name="T32" fmla="*/ 289106 w 612512"/>
                <a:gd name="T33" fmla="*/ 5535 h 656790"/>
                <a:gd name="T34" fmla="*/ 404229 w 612512"/>
                <a:gd name="T35" fmla="*/ 223235 h 656790"/>
                <a:gd name="T36" fmla="*/ 463266 w 612512"/>
                <a:gd name="T37" fmla="*/ 378208 h 656790"/>
                <a:gd name="T38" fmla="*/ 395373 w 612512"/>
                <a:gd name="T39" fmla="*/ 574507 h 656790"/>
                <a:gd name="T40" fmla="*/ 395373 w 612512"/>
                <a:gd name="T41" fmla="*/ 575245 h 656790"/>
                <a:gd name="T42" fmla="*/ 307555 w 612512"/>
                <a:gd name="T43" fmla="*/ 629854 h 656790"/>
                <a:gd name="T44" fmla="*/ 219737 w 612512"/>
                <a:gd name="T45" fmla="*/ 575245 h 656790"/>
                <a:gd name="T46" fmla="*/ 218999 w 612512"/>
                <a:gd name="T47" fmla="*/ 574507 h 656790"/>
                <a:gd name="T48" fmla="*/ 151844 w 612512"/>
                <a:gd name="T49" fmla="*/ 417320 h 656790"/>
                <a:gd name="T50" fmla="*/ 266229 w 612512"/>
                <a:gd name="T51" fmla="*/ 318433 h 656790"/>
                <a:gd name="T52" fmla="*/ 297223 w 612512"/>
                <a:gd name="T53" fmla="*/ 310315 h 656790"/>
                <a:gd name="T54" fmla="*/ 404229 w 612512"/>
                <a:gd name="T55" fmla="*/ 223235 h 656790"/>
                <a:gd name="T56" fmla="*/ 404229 w 612512"/>
                <a:gd name="T57" fmla="*/ 223235 h 656790"/>
                <a:gd name="T58" fmla="*/ 229331 w 612512"/>
                <a:gd name="T59" fmla="*/ 373780 h 656790"/>
                <a:gd name="T60" fmla="*/ 207930 w 612512"/>
                <a:gd name="T61" fmla="*/ 395181 h 656790"/>
                <a:gd name="T62" fmla="*/ 229331 w 612512"/>
                <a:gd name="T63" fmla="*/ 416582 h 656790"/>
                <a:gd name="T64" fmla="*/ 250732 w 612512"/>
                <a:gd name="T65" fmla="*/ 395181 h 656790"/>
                <a:gd name="T66" fmla="*/ 229331 w 612512"/>
                <a:gd name="T67" fmla="*/ 373780 h 656790"/>
                <a:gd name="T68" fmla="*/ 229331 w 612512"/>
                <a:gd name="T69" fmla="*/ 373780 h 656790"/>
                <a:gd name="T70" fmla="*/ 385042 w 612512"/>
                <a:gd name="T71" fmla="*/ 373780 h 656790"/>
                <a:gd name="T72" fmla="*/ 363640 w 612512"/>
                <a:gd name="T73" fmla="*/ 395181 h 656790"/>
                <a:gd name="T74" fmla="*/ 385042 w 612512"/>
                <a:gd name="T75" fmla="*/ 416582 h 656790"/>
                <a:gd name="T76" fmla="*/ 406443 w 612512"/>
                <a:gd name="T77" fmla="*/ 395181 h 656790"/>
                <a:gd name="T78" fmla="*/ 385042 w 612512"/>
                <a:gd name="T79" fmla="*/ 373780 h 656790"/>
                <a:gd name="T80" fmla="*/ 385042 w 612512"/>
                <a:gd name="T81" fmla="*/ 373780 h 65679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612512" h="656790">
                  <a:moveTo>
                    <a:pt x="289106" y="5535"/>
                  </a:moveTo>
                  <a:cubicBezTo>
                    <a:pt x="134133" y="5535"/>
                    <a:pt x="37460" y="102208"/>
                    <a:pt x="37460" y="257181"/>
                  </a:cubicBezTo>
                  <a:cubicBezTo>
                    <a:pt x="37460" y="279320"/>
                    <a:pt x="40411" y="301459"/>
                    <a:pt x="43363" y="324336"/>
                  </a:cubicBezTo>
                  <a:cubicBezTo>
                    <a:pt x="52219" y="387063"/>
                    <a:pt x="61074" y="452742"/>
                    <a:pt x="8679" y="522849"/>
                  </a:cubicBezTo>
                  <a:cubicBezTo>
                    <a:pt x="6465" y="525801"/>
                    <a:pt x="4989" y="529491"/>
                    <a:pt x="5727" y="533181"/>
                  </a:cubicBezTo>
                  <a:cubicBezTo>
                    <a:pt x="6465" y="536871"/>
                    <a:pt x="8679" y="540561"/>
                    <a:pt x="11631" y="542774"/>
                  </a:cubicBezTo>
                  <a:cubicBezTo>
                    <a:pt x="13845" y="544250"/>
                    <a:pt x="70668" y="581149"/>
                    <a:pt x="199074" y="595170"/>
                  </a:cubicBezTo>
                  <a:cubicBezTo>
                    <a:pt x="231545" y="634282"/>
                    <a:pt x="269181" y="656421"/>
                    <a:pt x="305341" y="656421"/>
                  </a:cubicBezTo>
                  <a:cubicBezTo>
                    <a:pt x="341501" y="656421"/>
                    <a:pt x="379138" y="635020"/>
                    <a:pt x="412347" y="595170"/>
                  </a:cubicBezTo>
                  <a:cubicBezTo>
                    <a:pt x="541491" y="581149"/>
                    <a:pt x="601266" y="544250"/>
                    <a:pt x="603480" y="542774"/>
                  </a:cubicBezTo>
                  <a:cubicBezTo>
                    <a:pt x="607170" y="540561"/>
                    <a:pt x="608646" y="536871"/>
                    <a:pt x="609384" y="533181"/>
                  </a:cubicBezTo>
                  <a:cubicBezTo>
                    <a:pt x="610122" y="529491"/>
                    <a:pt x="609384" y="525063"/>
                    <a:pt x="606432" y="522111"/>
                  </a:cubicBezTo>
                  <a:cubicBezTo>
                    <a:pt x="553298" y="454218"/>
                    <a:pt x="560678" y="396657"/>
                    <a:pt x="568057" y="335406"/>
                  </a:cubicBezTo>
                  <a:cubicBezTo>
                    <a:pt x="571009" y="313267"/>
                    <a:pt x="573961" y="291128"/>
                    <a:pt x="573961" y="267513"/>
                  </a:cubicBezTo>
                  <a:cubicBezTo>
                    <a:pt x="573961" y="175267"/>
                    <a:pt x="532635" y="66786"/>
                    <a:pt x="416036" y="63096"/>
                  </a:cubicBezTo>
                  <a:cubicBezTo>
                    <a:pt x="369545" y="15866"/>
                    <a:pt x="321577" y="5535"/>
                    <a:pt x="289106" y="5535"/>
                  </a:cubicBezTo>
                  <a:close/>
                  <a:moveTo>
                    <a:pt x="404229" y="223235"/>
                  </a:moveTo>
                  <a:cubicBezTo>
                    <a:pt x="424892" y="245374"/>
                    <a:pt x="463266" y="297032"/>
                    <a:pt x="463266" y="378208"/>
                  </a:cubicBezTo>
                  <a:cubicBezTo>
                    <a:pt x="463266" y="486689"/>
                    <a:pt x="395373" y="573769"/>
                    <a:pt x="395373" y="574507"/>
                  </a:cubicBezTo>
                  <a:cubicBezTo>
                    <a:pt x="395373" y="574507"/>
                    <a:pt x="395373" y="574507"/>
                    <a:pt x="395373" y="575245"/>
                  </a:cubicBezTo>
                  <a:cubicBezTo>
                    <a:pt x="367330" y="609929"/>
                    <a:pt x="336336" y="629854"/>
                    <a:pt x="307555" y="629854"/>
                  </a:cubicBezTo>
                  <a:cubicBezTo>
                    <a:pt x="278774" y="629854"/>
                    <a:pt x="247780" y="610667"/>
                    <a:pt x="219737" y="575245"/>
                  </a:cubicBezTo>
                  <a:cubicBezTo>
                    <a:pt x="219737" y="575245"/>
                    <a:pt x="219737" y="575245"/>
                    <a:pt x="218999" y="574507"/>
                  </a:cubicBezTo>
                  <a:cubicBezTo>
                    <a:pt x="218261" y="573769"/>
                    <a:pt x="151844" y="510304"/>
                    <a:pt x="151844" y="417320"/>
                  </a:cubicBezTo>
                  <a:cubicBezTo>
                    <a:pt x="151844" y="346475"/>
                    <a:pt x="212357" y="331716"/>
                    <a:pt x="266229" y="318433"/>
                  </a:cubicBezTo>
                  <a:cubicBezTo>
                    <a:pt x="277299" y="315481"/>
                    <a:pt x="287630" y="313267"/>
                    <a:pt x="297223" y="310315"/>
                  </a:cubicBezTo>
                  <a:cubicBezTo>
                    <a:pt x="360689" y="290390"/>
                    <a:pt x="390945" y="248326"/>
                    <a:pt x="404229" y="223235"/>
                  </a:cubicBezTo>
                  <a:close/>
                  <a:moveTo>
                    <a:pt x="229331" y="373780"/>
                  </a:moveTo>
                  <a:cubicBezTo>
                    <a:pt x="217523" y="373780"/>
                    <a:pt x="207930" y="383374"/>
                    <a:pt x="207930" y="395181"/>
                  </a:cubicBezTo>
                  <a:cubicBezTo>
                    <a:pt x="207930" y="406989"/>
                    <a:pt x="217523" y="416582"/>
                    <a:pt x="229331" y="416582"/>
                  </a:cubicBezTo>
                  <a:cubicBezTo>
                    <a:pt x="241138" y="416582"/>
                    <a:pt x="250732" y="406989"/>
                    <a:pt x="250732" y="395181"/>
                  </a:cubicBezTo>
                  <a:cubicBezTo>
                    <a:pt x="249994" y="383374"/>
                    <a:pt x="241138" y="373780"/>
                    <a:pt x="229331" y="373780"/>
                  </a:cubicBezTo>
                  <a:close/>
                  <a:moveTo>
                    <a:pt x="385042" y="373780"/>
                  </a:moveTo>
                  <a:cubicBezTo>
                    <a:pt x="373234" y="373780"/>
                    <a:pt x="363640" y="383374"/>
                    <a:pt x="363640" y="395181"/>
                  </a:cubicBezTo>
                  <a:cubicBezTo>
                    <a:pt x="363640" y="406989"/>
                    <a:pt x="373234" y="416582"/>
                    <a:pt x="385042" y="416582"/>
                  </a:cubicBezTo>
                  <a:cubicBezTo>
                    <a:pt x="396849" y="416582"/>
                    <a:pt x="406443" y="406989"/>
                    <a:pt x="406443" y="395181"/>
                  </a:cubicBezTo>
                  <a:cubicBezTo>
                    <a:pt x="406443" y="383374"/>
                    <a:pt x="396849" y="373780"/>
                    <a:pt x="385042" y="373780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41" name="Freeform: Shape 19">
              <a:extLst>
                <a:ext uri="{FF2B5EF4-FFF2-40B4-BE49-F238E27FC236}">
                  <a16:creationId xmlns:a16="http://schemas.microsoft.com/office/drawing/2014/main" id="{40A3F25B-07AA-4AFE-824C-3DCD2FAE50B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3764" y="2459771"/>
              <a:ext cx="373777" cy="400960"/>
            </a:xfrm>
            <a:custGeom>
              <a:avLst/>
              <a:gdLst>
                <a:gd name="T0" fmla="*/ 289106 w 612512"/>
                <a:gd name="T1" fmla="*/ 5535 h 656790"/>
                <a:gd name="T2" fmla="*/ 37460 w 612512"/>
                <a:gd name="T3" fmla="*/ 257181 h 656790"/>
                <a:gd name="T4" fmla="*/ 43363 w 612512"/>
                <a:gd name="T5" fmla="*/ 324336 h 656790"/>
                <a:gd name="T6" fmla="*/ 8679 w 612512"/>
                <a:gd name="T7" fmla="*/ 522849 h 656790"/>
                <a:gd name="T8" fmla="*/ 5727 w 612512"/>
                <a:gd name="T9" fmla="*/ 533181 h 656790"/>
                <a:gd name="T10" fmla="*/ 11631 w 612512"/>
                <a:gd name="T11" fmla="*/ 542774 h 656790"/>
                <a:gd name="T12" fmla="*/ 199074 w 612512"/>
                <a:gd name="T13" fmla="*/ 595170 h 656790"/>
                <a:gd name="T14" fmla="*/ 305341 w 612512"/>
                <a:gd name="T15" fmla="*/ 656421 h 656790"/>
                <a:gd name="T16" fmla="*/ 412347 w 612512"/>
                <a:gd name="T17" fmla="*/ 595170 h 656790"/>
                <a:gd name="T18" fmla="*/ 603480 w 612512"/>
                <a:gd name="T19" fmla="*/ 542774 h 656790"/>
                <a:gd name="T20" fmla="*/ 609384 w 612512"/>
                <a:gd name="T21" fmla="*/ 533181 h 656790"/>
                <a:gd name="T22" fmla="*/ 606432 w 612512"/>
                <a:gd name="T23" fmla="*/ 522111 h 656790"/>
                <a:gd name="T24" fmla="*/ 568057 w 612512"/>
                <a:gd name="T25" fmla="*/ 335406 h 656790"/>
                <a:gd name="T26" fmla="*/ 573961 w 612512"/>
                <a:gd name="T27" fmla="*/ 267513 h 656790"/>
                <a:gd name="T28" fmla="*/ 416036 w 612512"/>
                <a:gd name="T29" fmla="*/ 63096 h 656790"/>
                <a:gd name="T30" fmla="*/ 289106 w 612512"/>
                <a:gd name="T31" fmla="*/ 5535 h 656790"/>
                <a:gd name="T32" fmla="*/ 289106 w 612512"/>
                <a:gd name="T33" fmla="*/ 5535 h 656790"/>
                <a:gd name="T34" fmla="*/ 404229 w 612512"/>
                <a:gd name="T35" fmla="*/ 223235 h 656790"/>
                <a:gd name="T36" fmla="*/ 463266 w 612512"/>
                <a:gd name="T37" fmla="*/ 378208 h 656790"/>
                <a:gd name="T38" fmla="*/ 395373 w 612512"/>
                <a:gd name="T39" fmla="*/ 574507 h 656790"/>
                <a:gd name="T40" fmla="*/ 395373 w 612512"/>
                <a:gd name="T41" fmla="*/ 575245 h 656790"/>
                <a:gd name="T42" fmla="*/ 307555 w 612512"/>
                <a:gd name="T43" fmla="*/ 629854 h 656790"/>
                <a:gd name="T44" fmla="*/ 219737 w 612512"/>
                <a:gd name="T45" fmla="*/ 575245 h 656790"/>
                <a:gd name="T46" fmla="*/ 218999 w 612512"/>
                <a:gd name="T47" fmla="*/ 574507 h 656790"/>
                <a:gd name="T48" fmla="*/ 151844 w 612512"/>
                <a:gd name="T49" fmla="*/ 417320 h 656790"/>
                <a:gd name="T50" fmla="*/ 266229 w 612512"/>
                <a:gd name="T51" fmla="*/ 318433 h 656790"/>
                <a:gd name="T52" fmla="*/ 297223 w 612512"/>
                <a:gd name="T53" fmla="*/ 310315 h 656790"/>
                <a:gd name="T54" fmla="*/ 404229 w 612512"/>
                <a:gd name="T55" fmla="*/ 223235 h 656790"/>
                <a:gd name="T56" fmla="*/ 404229 w 612512"/>
                <a:gd name="T57" fmla="*/ 223235 h 656790"/>
                <a:gd name="T58" fmla="*/ 229331 w 612512"/>
                <a:gd name="T59" fmla="*/ 373780 h 656790"/>
                <a:gd name="T60" fmla="*/ 207930 w 612512"/>
                <a:gd name="T61" fmla="*/ 395181 h 656790"/>
                <a:gd name="T62" fmla="*/ 229331 w 612512"/>
                <a:gd name="T63" fmla="*/ 416582 h 656790"/>
                <a:gd name="T64" fmla="*/ 250732 w 612512"/>
                <a:gd name="T65" fmla="*/ 395181 h 656790"/>
                <a:gd name="T66" fmla="*/ 229331 w 612512"/>
                <a:gd name="T67" fmla="*/ 373780 h 656790"/>
                <a:gd name="T68" fmla="*/ 229331 w 612512"/>
                <a:gd name="T69" fmla="*/ 373780 h 656790"/>
                <a:gd name="T70" fmla="*/ 385042 w 612512"/>
                <a:gd name="T71" fmla="*/ 373780 h 656790"/>
                <a:gd name="T72" fmla="*/ 363640 w 612512"/>
                <a:gd name="T73" fmla="*/ 395181 h 656790"/>
                <a:gd name="T74" fmla="*/ 385042 w 612512"/>
                <a:gd name="T75" fmla="*/ 416582 h 656790"/>
                <a:gd name="T76" fmla="*/ 406443 w 612512"/>
                <a:gd name="T77" fmla="*/ 395181 h 656790"/>
                <a:gd name="T78" fmla="*/ 385042 w 612512"/>
                <a:gd name="T79" fmla="*/ 373780 h 656790"/>
                <a:gd name="T80" fmla="*/ 385042 w 612512"/>
                <a:gd name="T81" fmla="*/ 373780 h 65679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612512" h="656790">
                  <a:moveTo>
                    <a:pt x="289106" y="5535"/>
                  </a:moveTo>
                  <a:cubicBezTo>
                    <a:pt x="134133" y="5535"/>
                    <a:pt x="37460" y="102208"/>
                    <a:pt x="37460" y="257181"/>
                  </a:cubicBezTo>
                  <a:cubicBezTo>
                    <a:pt x="37460" y="279320"/>
                    <a:pt x="40411" y="301459"/>
                    <a:pt x="43363" y="324336"/>
                  </a:cubicBezTo>
                  <a:cubicBezTo>
                    <a:pt x="52219" y="387063"/>
                    <a:pt x="61074" y="452742"/>
                    <a:pt x="8679" y="522849"/>
                  </a:cubicBezTo>
                  <a:cubicBezTo>
                    <a:pt x="6465" y="525801"/>
                    <a:pt x="4989" y="529491"/>
                    <a:pt x="5727" y="533181"/>
                  </a:cubicBezTo>
                  <a:cubicBezTo>
                    <a:pt x="6465" y="536871"/>
                    <a:pt x="8679" y="540561"/>
                    <a:pt x="11631" y="542774"/>
                  </a:cubicBezTo>
                  <a:cubicBezTo>
                    <a:pt x="13845" y="544250"/>
                    <a:pt x="70668" y="581149"/>
                    <a:pt x="199074" y="595170"/>
                  </a:cubicBezTo>
                  <a:cubicBezTo>
                    <a:pt x="231545" y="634282"/>
                    <a:pt x="269181" y="656421"/>
                    <a:pt x="305341" y="656421"/>
                  </a:cubicBezTo>
                  <a:cubicBezTo>
                    <a:pt x="341501" y="656421"/>
                    <a:pt x="379138" y="635020"/>
                    <a:pt x="412347" y="595170"/>
                  </a:cubicBezTo>
                  <a:cubicBezTo>
                    <a:pt x="541491" y="581149"/>
                    <a:pt x="601266" y="544250"/>
                    <a:pt x="603480" y="542774"/>
                  </a:cubicBezTo>
                  <a:cubicBezTo>
                    <a:pt x="607170" y="540561"/>
                    <a:pt x="608646" y="536871"/>
                    <a:pt x="609384" y="533181"/>
                  </a:cubicBezTo>
                  <a:cubicBezTo>
                    <a:pt x="610122" y="529491"/>
                    <a:pt x="609384" y="525063"/>
                    <a:pt x="606432" y="522111"/>
                  </a:cubicBezTo>
                  <a:cubicBezTo>
                    <a:pt x="553298" y="454218"/>
                    <a:pt x="560678" y="396657"/>
                    <a:pt x="568057" y="335406"/>
                  </a:cubicBezTo>
                  <a:cubicBezTo>
                    <a:pt x="571009" y="313267"/>
                    <a:pt x="573961" y="291128"/>
                    <a:pt x="573961" y="267513"/>
                  </a:cubicBezTo>
                  <a:cubicBezTo>
                    <a:pt x="573961" y="175267"/>
                    <a:pt x="532635" y="66786"/>
                    <a:pt x="416036" y="63096"/>
                  </a:cubicBezTo>
                  <a:cubicBezTo>
                    <a:pt x="369545" y="15866"/>
                    <a:pt x="321577" y="5535"/>
                    <a:pt x="289106" y="5535"/>
                  </a:cubicBezTo>
                  <a:close/>
                  <a:moveTo>
                    <a:pt x="404229" y="223235"/>
                  </a:moveTo>
                  <a:cubicBezTo>
                    <a:pt x="424892" y="245374"/>
                    <a:pt x="463266" y="297032"/>
                    <a:pt x="463266" y="378208"/>
                  </a:cubicBezTo>
                  <a:cubicBezTo>
                    <a:pt x="463266" y="486689"/>
                    <a:pt x="395373" y="573769"/>
                    <a:pt x="395373" y="574507"/>
                  </a:cubicBezTo>
                  <a:cubicBezTo>
                    <a:pt x="395373" y="574507"/>
                    <a:pt x="395373" y="574507"/>
                    <a:pt x="395373" y="575245"/>
                  </a:cubicBezTo>
                  <a:cubicBezTo>
                    <a:pt x="367330" y="609929"/>
                    <a:pt x="336336" y="629854"/>
                    <a:pt x="307555" y="629854"/>
                  </a:cubicBezTo>
                  <a:cubicBezTo>
                    <a:pt x="278774" y="629854"/>
                    <a:pt x="247780" y="610667"/>
                    <a:pt x="219737" y="575245"/>
                  </a:cubicBezTo>
                  <a:cubicBezTo>
                    <a:pt x="219737" y="575245"/>
                    <a:pt x="219737" y="575245"/>
                    <a:pt x="218999" y="574507"/>
                  </a:cubicBezTo>
                  <a:cubicBezTo>
                    <a:pt x="218261" y="573769"/>
                    <a:pt x="151844" y="510304"/>
                    <a:pt x="151844" y="417320"/>
                  </a:cubicBezTo>
                  <a:cubicBezTo>
                    <a:pt x="151844" y="346475"/>
                    <a:pt x="212357" y="331716"/>
                    <a:pt x="266229" y="318433"/>
                  </a:cubicBezTo>
                  <a:cubicBezTo>
                    <a:pt x="277299" y="315481"/>
                    <a:pt x="287630" y="313267"/>
                    <a:pt x="297223" y="310315"/>
                  </a:cubicBezTo>
                  <a:cubicBezTo>
                    <a:pt x="360689" y="290390"/>
                    <a:pt x="390945" y="248326"/>
                    <a:pt x="404229" y="223235"/>
                  </a:cubicBezTo>
                  <a:close/>
                  <a:moveTo>
                    <a:pt x="229331" y="373780"/>
                  </a:moveTo>
                  <a:cubicBezTo>
                    <a:pt x="217523" y="373780"/>
                    <a:pt x="207930" y="383374"/>
                    <a:pt x="207930" y="395181"/>
                  </a:cubicBezTo>
                  <a:cubicBezTo>
                    <a:pt x="207930" y="406989"/>
                    <a:pt x="217523" y="416582"/>
                    <a:pt x="229331" y="416582"/>
                  </a:cubicBezTo>
                  <a:cubicBezTo>
                    <a:pt x="241138" y="416582"/>
                    <a:pt x="250732" y="406989"/>
                    <a:pt x="250732" y="395181"/>
                  </a:cubicBezTo>
                  <a:cubicBezTo>
                    <a:pt x="249994" y="383374"/>
                    <a:pt x="241138" y="373780"/>
                    <a:pt x="229331" y="373780"/>
                  </a:cubicBezTo>
                  <a:close/>
                  <a:moveTo>
                    <a:pt x="385042" y="373780"/>
                  </a:moveTo>
                  <a:cubicBezTo>
                    <a:pt x="373234" y="373780"/>
                    <a:pt x="363640" y="383374"/>
                    <a:pt x="363640" y="395181"/>
                  </a:cubicBezTo>
                  <a:cubicBezTo>
                    <a:pt x="363640" y="406989"/>
                    <a:pt x="373234" y="416582"/>
                    <a:pt x="385042" y="416582"/>
                  </a:cubicBezTo>
                  <a:cubicBezTo>
                    <a:pt x="396849" y="416582"/>
                    <a:pt x="406443" y="406989"/>
                    <a:pt x="406443" y="395181"/>
                  </a:cubicBezTo>
                  <a:cubicBezTo>
                    <a:pt x="406443" y="383374"/>
                    <a:pt x="396849" y="373780"/>
                    <a:pt x="385042" y="373780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43" name="Freeform: Shape 19">
              <a:extLst>
                <a:ext uri="{FF2B5EF4-FFF2-40B4-BE49-F238E27FC236}">
                  <a16:creationId xmlns:a16="http://schemas.microsoft.com/office/drawing/2014/main" id="{E9BAFD8C-6497-4C4A-A0F4-AE42AEA21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2504" y="2459771"/>
              <a:ext cx="373777" cy="400960"/>
            </a:xfrm>
            <a:custGeom>
              <a:avLst/>
              <a:gdLst>
                <a:gd name="T0" fmla="*/ 289106 w 612512"/>
                <a:gd name="T1" fmla="*/ 5535 h 656790"/>
                <a:gd name="T2" fmla="*/ 37460 w 612512"/>
                <a:gd name="T3" fmla="*/ 257181 h 656790"/>
                <a:gd name="T4" fmla="*/ 43363 w 612512"/>
                <a:gd name="T5" fmla="*/ 324336 h 656790"/>
                <a:gd name="T6" fmla="*/ 8679 w 612512"/>
                <a:gd name="T7" fmla="*/ 522849 h 656790"/>
                <a:gd name="T8" fmla="*/ 5727 w 612512"/>
                <a:gd name="T9" fmla="*/ 533181 h 656790"/>
                <a:gd name="T10" fmla="*/ 11631 w 612512"/>
                <a:gd name="T11" fmla="*/ 542774 h 656790"/>
                <a:gd name="T12" fmla="*/ 199074 w 612512"/>
                <a:gd name="T13" fmla="*/ 595170 h 656790"/>
                <a:gd name="T14" fmla="*/ 305341 w 612512"/>
                <a:gd name="T15" fmla="*/ 656421 h 656790"/>
                <a:gd name="T16" fmla="*/ 412347 w 612512"/>
                <a:gd name="T17" fmla="*/ 595170 h 656790"/>
                <a:gd name="T18" fmla="*/ 603480 w 612512"/>
                <a:gd name="T19" fmla="*/ 542774 h 656790"/>
                <a:gd name="T20" fmla="*/ 609384 w 612512"/>
                <a:gd name="T21" fmla="*/ 533181 h 656790"/>
                <a:gd name="T22" fmla="*/ 606432 w 612512"/>
                <a:gd name="T23" fmla="*/ 522111 h 656790"/>
                <a:gd name="T24" fmla="*/ 568057 w 612512"/>
                <a:gd name="T25" fmla="*/ 335406 h 656790"/>
                <a:gd name="T26" fmla="*/ 573961 w 612512"/>
                <a:gd name="T27" fmla="*/ 267513 h 656790"/>
                <a:gd name="T28" fmla="*/ 416036 w 612512"/>
                <a:gd name="T29" fmla="*/ 63096 h 656790"/>
                <a:gd name="T30" fmla="*/ 289106 w 612512"/>
                <a:gd name="T31" fmla="*/ 5535 h 656790"/>
                <a:gd name="T32" fmla="*/ 289106 w 612512"/>
                <a:gd name="T33" fmla="*/ 5535 h 656790"/>
                <a:gd name="T34" fmla="*/ 404229 w 612512"/>
                <a:gd name="T35" fmla="*/ 223235 h 656790"/>
                <a:gd name="T36" fmla="*/ 463266 w 612512"/>
                <a:gd name="T37" fmla="*/ 378208 h 656790"/>
                <a:gd name="T38" fmla="*/ 395373 w 612512"/>
                <a:gd name="T39" fmla="*/ 574507 h 656790"/>
                <a:gd name="T40" fmla="*/ 395373 w 612512"/>
                <a:gd name="T41" fmla="*/ 575245 h 656790"/>
                <a:gd name="T42" fmla="*/ 307555 w 612512"/>
                <a:gd name="T43" fmla="*/ 629854 h 656790"/>
                <a:gd name="T44" fmla="*/ 219737 w 612512"/>
                <a:gd name="T45" fmla="*/ 575245 h 656790"/>
                <a:gd name="T46" fmla="*/ 218999 w 612512"/>
                <a:gd name="T47" fmla="*/ 574507 h 656790"/>
                <a:gd name="T48" fmla="*/ 151844 w 612512"/>
                <a:gd name="T49" fmla="*/ 417320 h 656790"/>
                <a:gd name="T50" fmla="*/ 266229 w 612512"/>
                <a:gd name="T51" fmla="*/ 318433 h 656790"/>
                <a:gd name="T52" fmla="*/ 297223 w 612512"/>
                <a:gd name="T53" fmla="*/ 310315 h 656790"/>
                <a:gd name="T54" fmla="*/ 404229 w 612512"/>
                <a:gd name="T55" fmla="*/ 223235 h 656790"/>
                <a:gd name="T56" fmla="*/ 404229 w 612512"/>
                <a:gd name="T57" fmla="*/ 223235 h 656790"/>
                <a:gd name="T58" fmla="*/ 229331 w 612512"/>
                <a:gd name="T59" fmla="*/ 373780 h 656790"/>
                <a:gd name="T60" fmla="*/ 207930 w 612512"/>
                <a:gd name="T61" fmla="*/ 395181 h 656790"/>
                <a:gd name="T62" fmla="*/ 229331 w 612512"/>
                <a:gd name="T63" fmla="*/ 416582 h 656790"/>
                <a:gd name="T64" fmla="*/ 250732 w 612512"/>
                <a:gd name="T65" fmla="*/ 395181 h 656790"/>
                <a:gd name="T66" fmla="*/ 229331 w 612512"/>
                <a:gd name="T67" fmla="*/ 373780 h 656790"/>
                <a:gd name="T68" fmla="*/ 229331 w 612512"/>
                <a:gd name="T69" fmla="*/ 373780 h 656790"/>
                <a:gd name="T70" fmla="*/ 385042 w 612512"/>
                <a:gd name="T71" fmla="*/ 373780 h 656790"/>
                <a:gd name="T72" fmla="*/ 363640 w 612512"/>
                <a:gd name="T73" fmla="*/ 395181 h 656790"/>
                <a:gd name="T74" fmla="*/ 385042 w 612512"/>
                <a:gd name="T75" fmla="*/ 416582 h 656790"/>
                <a:gd name="T76" fmla="*/ 406443 w 612512"/>
                <a:gd name="T77" fmla="*/ 395181 h 656790"/>
                <a:gd name="T78" fmla="*/ 385042 w 612512"/>
                <a:gd name="T79" fmla="*/ 373780 h 656790"/>
                <a:gd name="T80" fmla="*/ 385042 w 612512"/>
                <a:gd name="T81" fmla="*/ 373780 h 65679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612512" h="656790">
                  <a:moveTo>
                    <a:pt x="289106" y="5535"/>
                  </a:moveTo>
                  <a:cubicBezTo>
                    <a:pt x="134133" y="5535"/>
                    <a:pt x="37460" y="102208"/>
                    <a:pt x="37460" y="257181"/>
                  </a:cubicBezTo>
                  <a:cubicBezTo>
                    <a:pt x="37460" y="279320"/>
                    <a:pt x="40411" y="301459"/>
                    <a:pt x="43363" y="324336"/>
                  </a:cubicBezTo>
                  <a:cubicBezTo>
                    <a:pt x="52219" y="387063"/>
                    <a:pt x="61074" y="452742"/>
                    <a:pt x="8679" y="522849"/>
                  </a:cubicBezTo>
                  <a:cubicBezTo>
                    <a:pt x="6465" y="525801"/>
                    <a:pt x="4989" y="529491"/>
                    <a:pt x="5727" y="533181"/>
                  </a:cubicBezTo>
                  <a:cubicBezTo>
                    <a:pt x="6465" y="536871"/>
                    <a:pt x="8679" y="540561"/>
                    <a:pt x="11631" y="542774"/>
                  </a:cubicBezTo>
                  <a:cubicBezTo>
                    <a:pt x="13845" y="544250"/>
                    <a:pt x="70668" y="581149"/>
                    <a:pt x="199074" y="595170"/>
                  </a:cubicBezTo>
                  <a:cubicBezTo>
                    <a:pt x="231545" y="634282"/>
                    <a:pt x="269181" y="656421"/>
                    <a:pt x="305341" y="656421"/>
                  </a:cubicBezTo>
                  <a:cubicBezTo>
                    <a:pt x="341501" y="656421"/>
                    <a:pt x="379138" y="635020"/>
                    <a:pt x="412347" y="595170"/>
                  </a:cubicBezTo>
                  <a:cubicBezTo>
                    <a:pt x="541491" y="581149"/>
                    <a:pt x="601266" y="544250"/>
                    <a:pt x="603480" y="542774"/>
                  </a:cubicBezTo>
                  <a:cubicBezTo>
                    <a:pt x="607170" y="540561"/>
                    <a:pt x="608646" y="536871"/>
                    <a:pt x="609384" y="533181"/>
                  </a:cubicBezTo>
                  <a:cubicBezTo>
                    <a:pt x="610122" y="529491"/>
                    <a:pt x="609384" y="525063"/>
                    <a:pt x="606432" y="522111"/>
                  </a:cubicBezTo>
                  <a:cubicBezTo>
                    <a:pt x="553298" y="454218"/>
                    <a:pt x="560678" y="396657"/>
                    <a:pt x="568057" y="335406"/>
                  </a:cubicBezTo>
                  <a:cubicBezTo>
                    <a:pt x="571009" y="313267"/>
                    <a:pt x="573961" y="291128"/>
                    <a:pt x="573961" y="267513"/>
                  </a:cubicBezTo>
                  <a:cubicBezTo>
                    <a:pt x="573961" y="175267"/>
                    <a:pt x="532635" y="66786"/>
                    <a:pt x="416036" y="63096"/>
                  </a:cubicBezTo>
                  <a:cubicBezTo>
                    <a:pt x="369545" y="15866"/>
                    <a:pt x="321577" y="5535"/>
                    <a:pt x="289106" y="5535"/>
                  </a:cubicBezTo>
                  <a:close/>
                  <a:moveTo>
                    <a:pt x="404229" y="223235"/>
                  </a:moveTo>
                  <a:cubicBezTo>
                    <a:pt x="424892" y="245374"/>
                    <a:pt x="463266" y="297032"/>
                    <a:pt x="463266" y="378208"/>
                  </a:cubicBezTo>
                  <a:cubicBezTo>
                    <a:pt x="463266" y="486689"/>
                    <a:pt x="395373" y="573769"/>
                    <a:pt x="395373" y="574507"/>
                  </a:cubicBezTo>
                  <a:cubicBezTo>
                    <a:pt x="395373" y="574507"/>
                    <a:pt x="395373" y="574507"/>
                    <a:pt x="395373" y="575245"/>
                  </a:cubicBezTo>
                  <a:cubicBezTo>
                    <a:pt x="367330" y="609929"/>
                    <a:pt x="336336" y="629854"/>
                    <a:pt x="307555" y="629854"/>
                  </a:cubicBezTo>
                  <a:cubicBezTo>
                    <a:pt x="278774" y="629854"/>
                    <a:pt x="247780" y="610667"/>
                    <a:pt x="219737" y="575245"/>
                  </a:cubicBezTo>
                  <a:cubicBezTo>
                    <a:pt x="219737" y="575245"/>
                    <a:pt x="219737" y="575245"/>
                    <a:pt x="218999" y="574507"/>
                  </a:cubicBezTo>
                  <a:cubicBezTo>
                    <a:pt x="218261" y="573769"/>
                    <a:pt x="151844" y="510304"/>
                    <a:pt x="151844" y="417320"/>
                  </a:cubicBezTo>
                  <a:cubicBezTo>
                    <a:pt x="151844" y="346475"/>
                    <a:pt x="212357" y="331716"/>
                    <a:pt x="266229" y="318433"/>
                  </a:cubicBezTo>
                  <a:cubicBezTo>
                    <a:pt x="277299" y="315481"/>
                    <a:pt x="287630" y="313267"/>
                    <a:pt x="297223" y="310315"/>
                  </a:cubicBezTo>
                  <a:cubicBezTo>
                    <a:pt x="360689" y="290390"/>
                    <a:pt x="390945" y="248326"/>
                    <a:pt x="404229" y="223235"/>
                  </a:cubicBezTo>
                  <a:close/>
                  <a:moveTo>
                    <a:pt x="229331" y="373780"/>
                  </a:moveTo>
                  <a:cubicBezTo>
                    <a:pt x="217523" y="373780"/>
                    <a:pt x="207930" y="383374"/>
                    <a:pt x="207930" y="395181"/>
                  </a:cubicBezTo>
                  <a:cubicBezTo>
                    <a:pt x="207930" y="406989"/>
                    <a:pt x="217523" y="416582"/>
                    <a:pt x="229331" y="416582"/>
                  </a:cubicBezTo>
                  <a:cubicBezTo>
                    <a:pt x="241138" y="416582"/>
                    <a:pt x="250732" y="406989"/>
                    <a:pt x="250732" y="395181"/>
                  </a:cubicBezTo>
                  <a:cubicBezTo>
                    <a:pt x="249994" y="383374"/>
                    <a:pt x="241138" y="373780"/>
                    <a:pt x="229331" y="373780"/>
                  </a:cubicBezTo>
                  <a:close/>
                  <a:moveTo>
                    <a:pt x="385042" y="373780"/>
                  </a:moveTo>
                  <a:cubicBezTo>
                    <a:pt x="373234" y="373780"/>
                    <a:pt x="363640" y="383374"/>
                    <a:pt x="363640" y="395181"/>
                  </a:cubicBezTo>
                  <a:cubicBezTo>
                    <a:pt x="363640" y="406989"/>
                    <a:pt x="373234" y="416582"/>
                    <a:pt x="385042" y="416582"/>
                  </a:cubicBezTo>
                  <a:cubicBezTo>
                    <a:pt x="396849" y="416582"/>
                    <a:pt x="406443" y="406989"/>
                    <a:pt x="406443" y="395181"/>
                  </a:cubicBezTo>
                  <a:cubicBezTo>
                    <a:pt x="406443" y="383374"/>
                    <a:pt x="396849" y="373780"/>
                    <a:pt x="385042" y="373780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45" name="Freeform: Shape 19">
              <a:extLst>
                <a:ext uri="{FF2B5EF4-FFF2-40B4-BE49-F238E27FC236}">
                  <a16:creationId xmlns:a16="http://schemas.microsoft.com/office/drawing/2014/main" id="{4664A358-F600-4077-8088-94D7FA581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1244" y="2453582"/>
              <a:ext cx="373777" cy="400960"/>
            </a:xfrm>
            <a:custGeom>
              <a:avLst/>
              <a:gdLst>
                <a:gd name="T0" fmla="*/ 289106 w 612512"/>
                <a:gd name="T1" fmla="*/ 5535 h 656790"/>
                <a:gd name="T2" fmla="*/ 37460 w 612512"/>
                <a:gd name="T3" fmla="*/ 257181 h 656790"/>
                <a:gd name="T4" fmla="*/ 43363 w 612512"/>
                <a:gd name="T5" fmla="*/ 324336 h 656790"/>
                <a:gd name="T6" fmla="*/ 8679 w 612512"/>
                <a:gd name="T7" fmla="*/ 522849 h 656790"/>
                <a:gd name="T8" fmla="*/ 5727 w 612512"/>
                <a:gd name="T9" fmla="*/ 533181 h 656790"/>
                <a:gd name="T10" fmla="*/ 11631 w 612512"/>
                <a:gd name="T11" fmla="*/ 542774 h 656790"/>
                <a:gd name="T12" fmla="*/ 199074 w 612512"/>
                <a:gd name="T13" fmla="*/ 595170 h 656790"/>
                <a:gd name="T14" fmla="*/ 305341 w 612512"/>
                <a:gd name="T15" fmla="*/ 656421 h 656790"/>
                <a:gd name="T16" fmla="*/ 412347 w 612512"/>
                <a:gd name="T17" fmla="*/ 595170 h 656790"/>
                <a:gd name="T18" fmla="*/ 603480 w 612512"/>
                <a:gd name="T19" fmla="*/ 542774 h 656790"/>
                <a:gd name="T20" fmla="*/ 609384 w 612512"/>
                <a:gd name="T21" fmla="*/ 533181 h 656790"/>
                <a:gd name="T22" fmla="*/ 606432 w 612512"/>
                <a:gd name="T23" fmla="*/ 522111 h 656790"/>
                <a:gd name="T24" fmla="*/ 568057 w 612512"/>
                <a:gd name="T25" fmla="*/ 335406 h 656790"/>
                <a:gd name="T26" fmla="*/ 573961 w 612512"/>
                <a:gd name="T27" fmla="*/ 267513 h 656790"/>
                <a:gd name="T28" fmla="*/ 416036 w 612512"/>
                <a:gd name="T29" fmla="*/ 63096 h 656790"/>
                <a:gd name="T30" fmla="*/ 289106 w 612512"/>
                <a:gd name="T31" fmla="*/ 5535 h 656790"/>
                <a:gd name="T32" fmla="*/ 289106 w 612512"/>
                <a:gd name="T33" fmla="*/ 5535 h 656790"/>
                <a:gd name="T34" fmla="*/ 404229 w 612512"/>
                <a:gd name="T35" fmla="*/ 223235 h 656790"/>
                <a:gd name="T36" fmla="*/ 463266 w 612512"/>
                <a:gd name="T37" fmla="*/ 378208 h 656790"/>
                <a:gd name="T38" fmla="*/ 395373 w 612512"/>
                <a:gd name="T39" fmla="*/ 574507 h 656790"/>
                <a:gd name="T40" fmla="*/ 395373 w 612512"/>
                <a:gd name="T41" fmla="*/ 575245 h 656790"/>
                <a:gd name="T42" fmla="*/ 307555 w 612512"/>
                <a:gd name="T43" fmla="*/ 629854 h 656790"/>
                <a:gd name="T44" fmla="*/ 219737 w 612512"/>
                <a:gd name="T45" fmla="*/ 575245 h 656790"/>
                <a:gd name="T46" fmla="*/ 218999 w 612512"/>
                <a:gd name="T47" fmla="*/ 574507 h 656790"/>
                <a:gd name="T48" fmla="*/ 151844 w 612512"/>
                <a:gd name="T49" fmla="*/ 417320 h 656790"/>
                <a:gd name="T50" fmla="*/ 266229 w 612512"/>
                <a:gd name="T51" fmla="*/ 318433 h 656790"/>
                <a:gd name="T52" fmla="*/ 297223 w 612512"/>
                <a:gd name="T53" fmla="*/ 310315 h 656790"/>
                <a:gd name="T54" fmla="*/ 404229 w 612512"/>
                <a:gd name="T55" fmla="*/ 223235 h 656790"/>
                <a:gd name="T56" fmla="*/ 404229 w 612512"/>
                <a:gd name="T57" fmla="*/ 223235 h 656790"/>
                <a:gd name="T58" fmla="*/ 229331 w 612512"/>
                <a:gd name="T59" fmla="*/ 373780 h 656790"/>
                <a:gd name="T60" fmla="*/ 207930 w 612512"/>
                <a:gd name="T61" fmla="*/ 395181 h 656790"/>
                <a:gd name="T62" fmla="*/ 229331 w 612512"/>
                <a:gd name="T63" fmla="*/ 416582 h 656790"/>
                <a:gd name="T64" fmla="*/ 250732 w 612512"/>
                <a:gd name="T65" fmla="*/ 395181 h 656790"/>
                <a:gd name="T66" fmla="*/ 229331 w 612512"/>
                <a:gd name="T67" fmla="*/ 373780 h 656790"/>
                <a:gd name="T68" fmla="*/ 229331 w 612512"/>
                <a:gd name="T69" fmla="*/ 373780 h 656790"/>
                <a:gd name="T70" fmla="*/ 385042 w 612512"/>
                <a:gd name="T71" fmla="*/ 373780 h 656790"/>
                <a:gd name="T72" fmla="*/ 363640 w 612512"/>
                <a:gd name="T73" fmla="*/ 395181 h 656790"/>
                <a:gd name="T74" fmla="*/ 385042 w 612512"/>
                <a:gd name="T75" fmla="*/ 416582 h 656790"/>
                <a:gd name="T76" fmla="*/ 406443 w 612512"/>
                <a:gd name="T77" fmla="*/ 395181 h 656790"/>
                <a:gd name="T78" fmla="*/ 385042 w 612512"/>
                <a:gd name="T79" fmla="*/ 373780 h 656790"/>
                <a:gd name="T80" fmla="*/ 385042 w 612512"/>
                <a:gd name="T81" fmla="*/ 373780 h 65679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612512" h="656790">
                  <a:moveTo>
                    <a:pt x="289106" y="5535"/>
                  </a:moveTo>
                  <a:cubicBezTo>
                    <a:pt x="134133" y="5535"/>
                    <a:pt x="37460" y="102208"/>
                    <a:pt x="37460" y="257181"/>
                  </a:cubicBezTo>
                  <a:cubicBezTo>
                    <a:pt x="37460" y="279320"/>
                    <a:pt x="40411" y="301459"/>
                    <a:pt x="43363" y="324336"/>
                  </a:cubicBezTo>
                  <a:cubicBezTo>
                    <a:pt x="52219" y="387063"/>
                    <a:pt x="61074" y="452742"/>
                    <a:pt x="8679" y="522849"/>
                  </a:cubicBezTo>
                  <a:cubicBezTo>
                    <a:pt x="6465" y="525801"/>
                    <a:pt x="4989" y="529491"/>
                    <a:pt x="5727" y="533181"/>
                  </a:cubicBezTo>
                  <a:cubicBezTo>
                    <a:pt x="6465" y="536871"/>
                    <a:pt x="8679" y="540561"/>
                    <a:pt x="11631" y="542774"/>
                  </a:cubicBezTo>
                  <a:cubicBezTo>
                    <a:pt x="13845" y="544250"/>
                    <a:pt x="70668" y="581149"/>
                    <a:pt x="199074" y="595170"/>
                  </a:cubicBezTo>
                  <a:cubicBezTo>
                    <a:pt x="231545" y="634282"/>
                    <a:pt x="269181" y="656421"/>
                    <a:pt x="305341" y="656421"/>
                  </a:cubicBezTo>
                  <a:cubicBezTo>
                    <a:pt x="341501" y="656421"/>
                    <a:pt x="379138" y="635020"/>
                    <a:pt x="412347" y="595170"/>
                  </a:cubicBezTo>
                  <a:cubicBezTo>
                    <a:pt x="541491" y="581149"/>
                    <a:pt x="601266" y="544250"/>
                    <a:pt x="603480" y="542774"/>
                  </a:cubicBezTo>
                  <a:cubicBezTo>
                    <a:pt x="607170" y="540561"/>
                    <a:pt x="608646" y="536871"/>
                    <a:pt x="609384" y="533181"/>
                  </a:cubicBezTo>
                  <a:cubicBezTo>
                    <a:pt x="610122" y="529491"/>
                    <a:pt x="609384" y="525063"/>
                    <a:pt x="606432" y="522111"/>
                  </a:cubicBezTo>
                  <a:cubicBezTo>
                    <a:pt x="553298" y="454218"/>
                    <a:pt x="560678" y="396657"/>
                    <a:pt x="568057" y="335406"/>
                  </a:cubicBezTo>
                  <a:cubicBezTo>
                    <a:pt x="571009" y="313267"/>
                    <a:pt x="573961" y="291128"/>
                    <a:pt x="573961" y="267513"/>
                  </a:cubicBezTo>
                  <a:cubicBezTo>
                    <a:pt x="573961" y="175267"/>
                    <a:pt x="532635" y="66786"/>
                    <a:pt x="416036" y="63096"/>
                  </a:cubicBezTo>
                  <a:cubicBezTo>
                    <a:pt x="369545" y="15866"/>
                    <a:pt x="321577" y="5535"/>
                    <a:pt x="289106" y="5535"/>
                  </a:cubicBezTo>
                  <a:close/>
                  <a:moveTo>
                    <a:pt x="404229" y="223235"/>
                  </a:moveTo>
                  <a:cubicBezTo>
                    <a:pt x="424892" y="245374"/>
                    <a:pt x="463266" y="297032"/>
                    <a:pt x="463266" y="378208"/>
                  </a:cubicBezTo>
                  <a:cubicBezTo>
                    <a:pt x="463266" y="486689"/>
                    <a:pt x="395373" y="573769"/>
                    <a:pt x="395373" y="574507"/>
                  </a:cubicBezTo>
                  <a:cubicBezTo>
                    <a:pt x="395373" y="574507"/>
                    <a:pt x="395373" y="574507"/>
                    <a:pt x="395373" y="575245"/>
                  </a:cubicBezTo>
                  <a:cubicBezTo>
                    <a:pt x="367330" y="609929"/>
                    <a:pt x="336336" y="629854"/>
                    <a:pt x="307555" y="629854"/>
                  </a:cubicBezTo>
                  <a:cubicBezTo>
                    <a:pt x="278774" y="629854"/>
                    <a:pt x="247780" y="610667"/>
                    <a:pt x="219737" y="575245"/>
                  </a:cubicBezTo>
                  <a:cubicBezTo>
                    <a:pt x="219737" y="575245"/>
                    <a:pt x="219737" y="575245"/>
                    <a:pt x="218999" y="574507"/>
                  </a:cubicBezTo>
                  <a:cubicBezTo>
                    <a:pt x="218261" y="573769"/>
                    <a:pt x="151844" y="510304"/>
                    <a:pt x="151844" y="417320"/>
                  </a:cubicBezTo>
                  <a:cubicBezTo>
                    <a:pt x="151844" y="346475"/>
                    <a:pt x="212357" y="331716"/>
                    <a:pt x="266229" y="318433"/>
                  </a:cubicBezTo>
                  <a:cubicBezTo>
                    <a:pt x="277299" y="315481"/>
                    <a:pt x="287630" y="313267"/>
                    <a:pt x="297223" y="310315"/>
                  </a:cubicBezTo>
                  <a:cubicBezTo>
                    <a:pt x="360689" y="290390"/>
                    <a:pt x="390945" y="248326"/>
                    <a:pt x="404229" y="223235"/>
                  </a:cubicBezTo>
                  <a:close/>
                  <a:moveTo>
                    <a:pt x="229331" y="373780"/>
                  </a:moveTo>
                  <a:cubicBezTo>
                    <a:pt x="217523" y="373780"/>
                    <a:pt x="207930" y="383374"/>
                    <a:pt x="207930" y="395181"/>
                  </a:cubicBezTo>
                  <a:cubicBezTo>
                    <a:pt x="207930" y="406989"/>
                    <a:pt x="217523" y="416582"/>
                    <a:pt x="229331" y="416582"/>
                  </a:cubicBezTo>
                  <a:cubicBezTo>
                    <a:pt x="241138" y="416582"/>
                    <a:pt x="250732" y="406989"/>
                    <a:pt x="250732" y="395181"/>
                  </a:cubicBezTo>
                  <a:cubicBezTo>
                    <a:pt x="249994" y="383374"/>
                    <a:pt x="241138" y="373780"/>
                    <a:pt x="229331" y="373780"/>
                  </a:cubicBezTo>
                  <a:close/>
                  <a:moveTo>
                    <a:pt x="385042" y="373780"/>
                  </a:moveTo>
                  <a:cubicBezTo>
                    <a:pt x="373234" y="373780"/>
                    <a:pt x="363640" y="383374"/>
                    <a:pt x="363640" y="395181"/>
                  </a:cubicBezTo>
                  <a:cubicBezTo>
                    <a:pt x="363640" y="406989"/>
                    <a:pt x="373234" y="416582"/>
                    <a:pt x="385042" y="416582"/>
                  </a:cubicBezTo>
                  <a:cubicBezTo>
                    <a:pt x="396849" y="416582"/>
                    <a:pt x="406443" y="406989"/>
                    <a:pt x="406443" y="395181"/>
                  </a:cubicBezTo>
                  <a:cubicBezTo>
                    <a:pt x="406443" y="383374"/>
                    <a:pt x="396849" y="373780"/>
                    <a:pt x="385042" y="373780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47" name="Freeform: Shape 19">
              <a:extLst>
                <a:ext uri="{FF2B5EF4-FFF2-40B4-BE49-F238E27FC236}">
                  <a16:creationId xmlns:a16="http://schemas.microsoft.com/office/drawing/2014/main" id="{4AA362B5-2646-4952-B6F5-964E9A852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9984" y="2462011"/>
              <a:ext cx="373777" cy="400960"/>
            </a:xfrm>
            <a:custGeom>
              <a:avLst/>
              <a:gdLst>
                <a:gd name="T0" fmla="*/ 289106 w 612512"/>
                <a:gd name="T1" fmla="*/ 5535 h 656790"/>
                <a:gd name="T2" fmla="*/ 37460 w 612512"/>
                <a:gd name="T3" fmla="*/ 257181 h 656790"/>
                <a:gd name="T4" fmla="*/ 43363 w 612512"/>
                <a:gd name="T5" fmla="*/ 324336 h 656790"/>
                <a:gd name="T6" fmla="*/ 8679 w 612512"/>
                <a:gd name="T7" fmla="*/ 522849 h 656790"/>
                <a:gd name="T8" fmla="*/ 5727 w 612512"/>
                <a:gd name="T9" fmla="*/ 533181 h 656790"/>
                <a:gd name="T10" fmla="*/ 11631 w 612512"/>
                <a:gd name="T11" fmla="*/ 542774 h 656790"/>
                <a:gd name="T12" fmla="*/ 199074 w 612512"/>
                <a:gd name="T13" fmla="*/ 595170 h 656790"/>
                <a:gd name="T14" fmla="*/ 305341 w 612512"/>
                <a:gd name="T15" fmla="*/ 656421 h 656790"/>
                <a:gd name="T16" fmla="*/ 412347 w 612512"/>
                <a:gd name="T17" fmla="*/ 595170 h 656790"/>
                <a:gd name="T18" fmla="*/ 603480 w 612512"/>
                <a:gd name="T19" fmla="*/ 542774 h 656790"/>
                <a:gd name="T20" fmla="*/ 609384 w 612512"/>
                <a:gd name="T21" fmla="*/ 533181 h 656790"/>
                <a:gd name="T22" fmla="*/ 606432 w 612512"/>
                <a:gd name="T23" fmla="*/ 522111 h 656790"/>
                <a:gd name="T24" fmla="*/ 568057 w 612512"/>
                <a:gd name="T25" fmla="*/ 335406 h 656790"/>
                <a:gd name="T26" fmla="*/ 573961 w 612512"/>
                <a:gd name="T27" fmla="*/ 267513 h 656790"/>
                <a:gd name="T28" fmla="*/ 416036 w 612512"/>
                <a:gd name="T29" fmla="*/ 63096 h 656790"/>
                <a:gd name="T30" fmla="*/ 289106 w 612512"/>
                <a:gd name="T31" fmla="*/ 5535 h 656790"/>
                <a:gd name="T32" fmla="*/ 289106 w 612512"/>
                <a:gd name="T33" fmla="*/ 5535 h 656790"/>
                <a:gd name="T34" fmla="*/ 404229 w 612512"/>
                <a:gd name="T35" fmla="*/ 223235 h 656790"/>
                <a:gd name="T36" fmla="*/ 463266 w 612512"/>
                <a:gd name="T37" fmla="*/ 378208 h 656790"/>
                <a:gd name="T38" fmla="*/ 395373 w 612512"/>
                <a:gd name="T39" fmla="*/ 574507 h 656790"/>
                <a:gd name="T40" fmla="*/ 395373 w 612512"/>
                <a:gd name="T41" fmla="*/ 575245 h 656790"/>
                <a:gd name="T42" fmla="*/ 307555 w 612512"/>
                <a:gd name="T43" fmla="*/ 629854 h 656790"/>
                <a:gd name="T44" fmla="*/ 219737 w 612512"/>
                <a:gd name="T45" fmla="*/ 575245 h 656790"/>
                <a:gd name="T46" fmla="*/ 218999 w 612512"/>
                <a:gd name="T47" fmla="*/ 574507 h 656790"/>
                <a:gd name="T48" fmla="*/ 151844 w 612512"/>
                <a:gd name="T49" fmla="*/ 417320 h 656790"/>
                <a:gd name="T50" fmla="*/ 266229 w 612512"/>
                <a:gd name="T51" fmla="*/ 318433 h 656790"/>
                <a:gd name="T52" fmla="*/ 297223 w 612512"/>
                <a:gd name="T53" fmla="*/ 310315 h 656790"/>
                <a:gd name="T54" fmla="*/ 404229 w 612512"/>
                <a:gd name="T55" fmla="*/ 223235 h 656790"/>
                <a:gd name="T56" fmla="*/ 404229 w 612512"/>
                <a:gd name="T57" fmla="*/ 223235 h 656790"/>
                <a:gd name="T58" fmla="*/ 229331 w 612512"/>
                <a:gd name="T59" fmla="*/ 373780 h 656790"/>
                <a:gd name="T60" fmla="*/ 207930 w 612512"/>
                <a:gd name="T61" fmla="*/ 395181 h 656790"/>
                <a:gd name="T62" fmla="*/ 229331 w 612512"/>
                <a:gd name="T63" fmla="*/ 416582 h 656790"/>
                <a:gd name="T64" fmla="*/ 250732 w 612512"/>
                <a:gd name="T65" fmla="*/ 395181 h 656790"/>
                <a:gd name="T66" fmla="*/ 229331 w 612512"/>
                <a:gd name="T67" fmla="*/ 373780 h 656790"/>
                <a:gd name="T68" fmla="*/ 229331 w 612512"/>
                <a:gd name="T69" fmla="*/ 373780 h 656790"/>
                <a:gd name="T70" fmla="*/ 385042 w 612512"/>
                <a:gd name="T71" fmla="*/ 373780 h 656790"/>
                <a:gd name="T72" fmla="*/ 363640 w 612512"/>
                <a:gd name="T73" fmla="*/ 395181 h 656790"/>
                <a:gd name="T74" fmla="*/ 385042 w 612512"/>
                <a:gd name="T75" fmla="*/ 416582 h 656790"/>
                <a:gd name="T76" fmla="*/ 406443 w 612512"/>
                <a:gd name="T77" fmla="*/ 395181 h 656790"/>
                <a:gd name="T78" fmla="*/ 385042 w 612512"/>
                <a:gd name="T79" fmla="*/ 373780 h 656790"/>
                <a:gd name="T80" fmla="*/ 385042 w 612512"/>
                <a:gd name="T81" fmla="*/ 373780 h 65679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612512" h="656790">
                  <a:moveTo>
                    <a:pt x="289106" y="5535"/>
                  </a:moveTo>
                  <a:cubicBezTo>
                    <a:pt x="134133" y="5535"/>
                    <a:pt x="37460" y="102208"/>
                    <a:pt x="37460" y="257181"/>
                  </a:cubicBezTo>
                  <a:cubicBezTo>
                    <a:pt x="37460" y="279320"/>
                    <a:pt x="40411" y="301459"/>
                    <a:pt x="43363" y="324336"/>
                  </a:cubicBezTo>
                  <a:cubicBezTo>
                    <a:pt x="52219" y="387063"/>
                    <a:pt x="61074" y="452742"/>
                    <a:pt x="8679" y="522849"/>
                  </a:cubicBezTo>
                  <a:cubicBezTo>
                    <a:pt x="6465" y="525801"/>
                    <a:pt x="4989" y="529491"/>
                    <a:pt x="5727" y="533181"/>
                  </a:cubicBezTo>
                  <a:cubicBezTo>
                    <a:pt x="6465" y="536871"/>
                    <a:pt x="8679" y="540561"/>
                    <a:pt x="11631" y="542774"/>
                  </a:cubicBezTo>
                  <a:cubicBezTo>
                    <a:pt x="13845" y="544250"/>
                    <a:pt x="70668" y="581149"/>
                    <a:pt x="199074" y="595170"/>
                  </a:cubicBezTo>
                  <a:cubicBezTo>
                    <a:pt x="231545" y="634282"/>
                    <a:pt x="269181" y="656421"/>
                    <a:pt x="305341" y="656421"/>
                  </a:cubicBezTo>
                  <a:cubicBezTo>
                    <a:pt x="341501" y="656421"/>
                    <a:pt x="379138" y="635020"/>
                    <a:pt x="412347" y="595170"/>
                  </a:cubicBezTo>
                  <a:cubicBezTo>
                    <a:pt x="541491" y="581149"/>
                    <a:pt x="601266" y="544250"/>
                    <a:pt x="603480" y="542774"/>
                  </a:cubicBezTo>
                  <a:cubicBezTo>
                    <a:pt x="607170" y="540561"/>
                    <a:pt x="608646" y="536871"/>
                    <a:pt x="609384" y="533181"/>
                  </a:cubicBezTo>
                  <a:cubicBezTo>
                    <a:pt x="610122" y="529491"/>
                    <a:pt x="609384" y="525063"/>
                    <a:pt x="606432" y="522111"/>
                  </a:cubicBezTo>
                  <a:cubicBezTo>
                    <a:pt x="553298" y="454218"/>
                    <a:pt x="560678" y="396657"/>
                    <a:pt x="568057" y="335406"/>
                  </a:cubicBezTo>
                  <a:cubicBezTo>
                    <a:pt x="571009" y="313267"/>
                    <a:pt x="573961" y="291128"/>
                    <a:pt x="573961" y="267513"/>
                  </a:cubicBezTo>
                  <a:cubicBezTo>
                    <a:pt x="573961" y="175267"/>
                    <a:pt x="532635" y="66786"/>
                    <a:pt x="416036" y="63096"/>
                  </a:cubicBezTo>
                  <a:cubicBezTo>
                    <a:pt x="369545" y="15866"/>
                    <a:pt x="321577" y="5535"/>
                    <a:pt x="289106" y="5535"/>
                  </a:cubicBezTo>
                  <a:close/>
                  <a:moveTo>
                    <a:pt x="404229" y="223235"/>
                  </a:moveTo>
                  <a:cubicBezTo>
                    <a:pt x="424892" y="245374"/>
                    <a:pt x="463266" y="297032"/>
                    <a:pt x="463266" y="378208"/>
                  </a:cubicBezTo>
                  <a:cubicBezTo>
                    <a:pt x="463266" y="486689"/>
                    <a:pt x="395373" y="573769"/>
                    <a:pt x="395373" y="574507"/>
                  </a:cubicBezTo>
                  <a:cubicBezTo>
                    <a:pt x="395373" y="574507"/>
                    <a:pt x="395373" y="574507"/>
                    <a:pt x="395373" y="575245"/>
                  </a:cubicBezTo>
                  <a:cubicBezTo>
                    <a:pt x="367330" y="609929"/>
                    <a:pt x="336336" y="629854"/>
                    <a:pt x="307555" y="629854"/>
                  </a:cubicBezTo>
                  <a:cubicBezTo>
                    <a:pt x="278774" y="629854"/>
                    <a:pt x="247780" y="610667"/>
                    <a:pt x="219737" y="575245"/>
                  </a:cubicBezTo>
                  <a:cubicBezTo>
                    <a:pt x="219737" y="575245"/>
                    <a:pt x="219737" y="575245"/>
                    <a:pt x="218999" y="574507"/>
                  </a:cubicBezTo>
                  <a:cubicBezTo>
                    <a:pt x="218261" y="573769"/>
                    <a:pt x="151844" y="510304"/>
                    <a:pt x="151844" y="417320"/>
                  </a:cubicBezTo>
                  <a:cubicBezTo>
                    <a:pt x="151844" y="346475"/>
                    <a:pt x="212357" y="331716"/>
                    <a:pt x="266229" y="318433"/>
                  </a:cubicBezTo>
                  <a:cubicBezTo>
                    <a:pt x="277299" y="315481"/>
                    <a:pt x="287630" y="313267"/>
                    <a:pt x="297223" y="310315"/>
                  </a:cubicBezTo>
                  <a:cubicBezTo>
                    <a:pt x="360689" y="290390"/>
                    <a:pt x="390945" y="248326"/>
                    <a:pt x="404229" y="223235"/>
                  </a:cubicBezTo>
                  <a:close/>
                  <a:moveTo>
                    <a:pt x="229331" y="373780"/>
                  </a:moveTo>
                  <a:cubicBezTo>
                    <a:pt x="217523" y="373780"/>
                    <a:pt x="207930" y="383374"/>
                    <a:pt x="207930" y="395181"/>
                  </a:cubicBezTo>
                  <a:cubicBezTo>
                    <a:pt x="207930" y="406989"/>
                    <a:pt x="217523" y="416582"/>
                    <a:pt x="229331" y="416582"/>
                  </a:cubicBezTo>
                  <a:cubicBezTo>
                    <a:pt x="241138" y="416582"/>
                    <a:pt x="250732" y="406989"/>
                    <a:pt x="250732" y="395181"/>
                  </a:cubicBezTo>
                  <a:cubicBezTo>
                    <a:pt x="249994" y="383374"/>
                    <a:pt x="241138" y="373780"/>
                    <a:pt x="229331" y="373780"/>
                  </a:cubicBezTo>
                  <a:close/>
                  <a:moveTo>
                    <a:pt x="385042" y="373780"/>
                  </a:moveTo>
                  <a:cubicBezTo>
                    <a:pt x="373234" y="373780"/>
                    <a:pt x="363640" y="383374"/>
                    <a:pt x="363640" y="395181"/>
                  </a:cubicBezTo>
                  <a:cubicBezTo>
                    <a:pt x="363640" y="406989"/>
                    <a:pt x="373234" y="416582"/>
                    <a:pt x="385042" y="416582"/>
                  </a:cubicBezTo>
                  <a:cubicBezTo>
                    <a:pt x="396849" y="416582"/>
                    <a:pt x="406443" y="406989"/>
                    <a:pt x="406443" y="395181"/>
                  </a:cubicBezTo>
                  <a:cubicBezTo>
                    <a:pt x="406443" y="383374"/>
                    <a:pt x="396849" y="373780"/>
                    <a:pt x="385042" y="373780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49" name="Freeform: Shape 19">
              <a:extLst>
                <a:ext uri="{FF2B5EF4-FFF2-40B4-BE49-F238E27FC236}">
                  <a16:creationId xmlns:a16="http://schemas.microsoft.com/office/drawing/2014/main" id="{DB619784-11BB-44AC-B052-A67248E37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8724" y="2444589"/>
              <a:ext cx="373777" cy="400960"/>
            </a:xfrm>
            <a:custGeom>
              <a:avLst/>
              <a:gdLst>
                <a:gd name="T0" fmla="*/ 289106 w 612512"/>
                <a:gd name="T1" fmla="*/ 5535 h 656790"/>
                <a:gd name="T2" fmla="*/ 37460 w 612512"/>
                <a:gd name="T3" fmla="*/ 257181 h 656790"/>
                <a:gd name="T4" fmla="*/ 43363 w 612512"/>
                <a:gd name="T5" fmla="*/ 324336 h 656790"/>
                <a:gd name="T6" fmla="*/ 8679 w 612512"/>
                <a:gd name="T7" fmla="*/ 522849 h 656790"/>
                <a:gd name="T8" fmla="*/ 5727 w 612512"/>
                <a:gd name="T9" fmla="*/ 533181 h 656790"/>
                <a:gd name="T10" fmla="*/ 11631 w 612512"/>
                <a:gd name="T11" fmla="*/ 542774 h 656790"/>
                <a:gd name="T12" fmla="*/ 199074 w 612512"/>
                <a:gd name="T13" fmla="*/ 595170 h 656790"/>
                <a:gd name="T14" fmla="*/ 305341 w 612512"/>
                <a:gd name="T15" fmla="*/ 656421 h 656790"/>
                <a:gd name="T16" fmla="*/ 412347 w 612512"/>
                <a:gd name="T17" fmla="*/ 595170 h 656790"/>
                <a:gd name="T18" fmla="*/ 603480 w 612512"/>
                <a:gd name="T19" fmla="*/ 542774 h 656790"/>
                <a:gd name="T20" fmla="*/ 609384 w 612512"/>
                <a:gd name="T21" fmla="*/ 533181 h 656790"/>
                <a:gd name="T22" fmla="*/ 606432 w 612512"/>
                <a:gd name="T23" fmla="*/ 522111 h 656790"/>
                <a:gd name="T24" fmla="*/ 568057 w 612512"/>
                <a:gd name="T25" fmla="*/ 335406 h 656790"/>
                <a:gd name="T26" fmla="*/ 573961 w 612512"/>
                <a:gd name="T27" fmla="*/ 267513 h 656790"/>
                <a:gd name="T28" fmla="*/ 416036 w 612512"/>
                <a:gd name="T29" fmla="*/ 63096 h 656790"/>
                <a:gd name="T30" fmla="*/ 289106 w 612512"/>
                <a:gd name="T31" fmla="*/ 5535 h 656790"/>
                <a:gd name="T32" fmla="*/ 289106 w 612512"/>
                <a:gd name="T33" fmla="*/ 5535 h 656790"/>
                <a:gd name="T34" fmla="*/ 404229 w 612512"/>
                <a:gd name="T35" fmla="*/ 223235 h 656790"/>
                <a:gd name="T36" fmla="*/ 463266 w 612512"/>
                <a:gd name="T37" fmla="*/ 378208 h 656790"/>
                <a:gd name="T38" fmla="*/ 395373 w 612512"/>
                <a:gd name="T39" fmla="*/ 574507 h 656790"/>
                <a:gd name="T40" fmla="*/ 395373 w 612512"/>
                <a:gd name="T41" fmla="*/ 575245 h 656790"/>
                <a:gd name="T42" fmla="*/ 307555 w 612512"/>
                <a:gd name="T43" fmla="*/ 629854 h 656790"/>
                <a:gd name="T44" fmla="*/ 219737 w 612512"/>
                <a:gd name="T45" fmla="*/ 575245 h 656790"/>
                <a:gd name="T46" fmla="*/ 218999 w 612512"/>
                <a:gd name="T47" fmla="*/ 574507 h 656790"/>
                <a:gd name="T48" fmla="*/ 151844 w 612512"/>
                <a:gd name="T49" fmla="*/ 417320 h 656790"/>
                <a:gd name="T50" fmla="*/ 266229 w 612512"/>
                <a:gd name="T51" fmla="*/ 318433 h 656790"/>
                <a:gd name="T52" fmla="*/ 297223 w 612512"/>
                <a:gd name="T53" fmla="*/ 310315 h 656790"/>
                <a:gd name="T54" fmla="*/ 404229 w 612512"/>
                <a:gd name="T55" fmla="*/ 223235 h 656790"/>
                <a:gd name="T56" fmla="*/ 404229 w 612512"/>
                <a:gd name="T57" fmla="*/ 223235 h 656790"/>
                <a:gd name="T58" fmla="*/ 229331 w 612512"/>
                <a:gd name="T59" fmla="*/ 373780 h 656790"/>
                <a:gd name="T60" fmla="*/ 207930 w 612512"/>
                <a:gd name="T61" fmla="*/ 395181 h 656790"/>
                <a:gd name="T62" fmla="*/ 229331 w 612512"/>
                <a:gd name="T63" fmla="*/ 416582 h 656790"/>
                <a:gd name="T64" fmla="*/ 250732 w 612512"/>
                <a:gd name="T65" fmla="*/ 395181 h 656790"/>
                <a:gd name="T66" fmla="*/ 229331 w 612512"/>
                <a:gd name="T67" fmla="*/ 373780 h 656790"/>
                <a:gd name="T68" fmla="*/ 229331 w 612512"/>
                <a:gd name="T69" fmla="*/ 373780 h 656790"/>
                <a:gd name="T70" fmla="*/ 385042 w 612512"/>
                <a:gd name="T71" fmla="*/ 373780 h 656790"/>
                <a:gd name="T72" fmla="*/ 363640 w 612512"/>
                <a:gd name="T73" fmla="*/ 395181 h 656790"/>
                <a:gd name="T74" fmla="*/ 385042 w 612512"/>
                <a:gd name="T75" fmla="*/ 416582 h 656790"/>
                <a:gd name="T76" fmla="*/ 406443 w 612512"/>
                <a:gd name="T77" fmla="*/ 395181 h 656790"/>
                <a:gd name="T78" fmla="*/ 385042 w 612512"/>
                <a:gd name="T79" fmla="*/ 373780 h 656790"/>
                <a:gd name="T80" fmla="*/ 385042 w 612512"/>
                <a:gd name="T81" fmla="*/ 373780 h 65679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612512" h="656790">
                  <a:moveTo>
                    <a:pt x="289106" y="5535"/>
                  </a:moveTo>
                  <a:cubicBezTo>
                    <a:pt x="134133" y="5535"/>
                    <a:pt x="37460" y="102208"/>
                    <a:pt x="37460" y="257181"/>
                  </a:cubicBezTo>
                  <a:cubicBezTo>
                    <a:pt x="37460" y="279320"/>
                    <a:pt x="40411" y="301459"/>
                    <a:pt x="43363" y="324336"/>
                  </a:cubicBezTo>
                  <a:cubicBezTo>
                    <a:pt x="52219" y="387063"/>
                    <a:pt x="61074" y="452742"/>
                    <a:pt x="8679" y="522849"/>
                  </a:cubicBezTo>
                  <a:cubicBezTo>
                    <a:pt x="6465" y="525801"/>
                    <a:pt x="4989" y="529491"/>
                    <a:pt x="5727" y="533181"/>
                  </a:cubicBezTo>
                  <a:cubicBezTo>
                    <a:pt x="6465" y="536871"/>
                    <a:pt x="8679" y="540561"/>
                    <a:pt x="11631" y="542774"/>
                  </a:cubicBezTo>
                  <a:cubicBezTo>
                    <a:pt x="13845" y="544250"/>
                    <a:pt x="70668" y="581149"/>
                    <a:pt x="199074" y="595170"/>
                  </a:cubicBezTo>
                  <a:cubicBezTo>
                    <a:pt x="231545" y="634282"/>
                    <a:pt x="269181" y="656421"/>
                    <a:pt x="305341" y="656421"/>
                  </a:cubicBezTo>
                  <a:cubicBezTo>
                    <a:pt x="341501" y="656421"/>
                    <a:pt x="379138" y="635020"/>
                    <a:pt x="412347" y="595170"/>
                  </a:cubicBezTo>
                  <a:cubicBezTo>
                    <a:pt x="541491" y="581149"/>
                    <a:pt x="601266" y="544250"/>
                    <a:pt x="603480" y="542774"/>
                  </a:cubicBezTo>
                  <a:cubicBezTo>
                    <a:pt x="607170" y="540561"/>
                    <a:pt x="608646" y="536871"/>
                    <a:pt x="609384" y="533181"/>
                  </a:cubicBezTo>
                  <a:cubicBezTo>
                    <a:pt x="610122" y="529491"/>
                    <a:pt x="609384" y="525063"/>
                    <a:pt x="606432" y="522111"/>
                  </a:cubicBezTo>
                  <a:cubicBezTo>
                    <a:pt x="553298" y="454218"/>
                    <a:pt x="560678" y="396657"/>
                    <a:pt x="568057" y="335406"/>
                  </a:cubicBezTo>
                  <a:cubicBezTo>
                    <a:pt x="571009" y="313267"/>
                    <a:pt x="573961" y="291128"/>
                    <a:pt x="573961" y="267513"/>
                  </a:cubicBezTo>
                  <a:cubicBezTo>
                    <a:pt x="573961" y="175267"/>
                    <a:pt x="532635" y="66786"/>
                    <a:pt x="416036" y="63096"/>
                  </a:cubicBezTo>
                  <a:cubicBezTo>
                    <a:pt x="369545" y="15866"/>
                    <a:pt x="321577" y="5535"/>
                    <a:pt x="289106" y="5535"/>
                  </a:cubicBezTo>
                  <a:close/>
                  <a:moveTo>
                    <a:pt x="404229" y="223235"/>
                  </a:moveTo>
                  <a:cubicBezTo>
                    <a:pt x="424892" y="245374"/>
                    <a:pt x="463266" y="297032"/>
                    <a:pt x="463266" y="378208"/>
                  </a:cubicBezTo>
                  <a:cubicBezTo>
                    <a:pt x="463266" y="486689"/>
                    <a:pt x="395373" y="573769"/>
                    <a:pt x="395373" y="574507"/>
                  </a:cubicBezTo>
                  <a:cubicBezTo>
                    <a:pt x="395373" y="574507"/>
                    <a:pt x="395373" y="574507"/>
                    <a:pt x="395373" y="575245"/>
                  </a:cubicBezTo>
                  <a:cubicBezTo>
                    <a:pt x="367330" y="609929"/>
                    <a:pt x="336336" y="629854"/>
                    <a:pt x="307555" y="629854"/>
                  </a:cubicBezTo>
                  <a:cubicBezTo>
                    <a:pt x="278774" y="629854"/>
                    <a:pt x="247780" y="610667"/>
                    <a:pt x="219737" y="575245"/>
                  </a:cubicBezTo>
                  <a:cubicBezTo>
                    <a:pt x="219737" y="575245"/>
                    <a:pt x="219737" y="575245"/>
                    <a:pt x="218999" y="574507"/>
                  </a:cubicBezTo>
                  <a:cubicBezTo>
                    <a:pt x="218261" y="573769"/>
                    <a:pt x="151844" y="510304"/>
                    <a:pt x="151844" y="417320"/>
                  </a:cubicBezTo>
                  <a:cubicBezTo>
                    <a:pt x="151844" y="346475"/>
                    <a:pt x="212357" y="331716"/>
                    <a:pt x="266229" y="318433"/>
                  </a:cubicBezTo>
                  <a:cubicBezTo>
                    <a:pt x="277299" y="315481"/>
                    <a:pt x="287630" y="313267"/>
                    <a:pt x="297223" y="310315"/>
                  </a:cubicBezTo>
                  <a:cubicBezTo>
                    <a:pt x="360689" y="290390"/>
                    <a:pt x="390945" y="248326"/>
                    <a:pt x="404229" y="223235"/>
                  </a:cubicBezTo>
                  <a:close/>
                  <a:moveTo>
                    <a:pt x="229331" y="373780"/>
                  </a:moveTo>
                  <a:cubicBezTo>
                    <a:pt x="217523" y="373780"/>
                    <a:pt x="207930" y="383374"/>
                    <a:pt x="207930" y="395181"/>
                  </a:cubicBezTo>
                  <a:cubicBezTo>
                    <a:pt x="207930" y="406989"/>
                    <a:pt x="217523" y="416582"/>
                    <a:pt x="229331" y="416582"/>
                  </a:cubicBezTo>
                  <a:cubicBezTo>
                    <a:pt x="241138" y="416582"/>
                    <a:pt x="250732" y="406989"/>
                    <a:pt x="250732" y="395181"/>
                  </a:cubicBezTo>
                  <a:cubicBezTo>
                    <a:pt x="249994" y="383374"/>
                    <a:pt x="241138" y="373780"/>
                    <a:pt x="229331" y="373780"/>
                  </a:cubicBezTo>
                  <a:close/>
                  <a:moveTo>
                    <a:pt x="385042" y="373780"/>
                  </a:moveTo>
                  <a:cubicBezTo>
                    <a:pt x="373234" y="373780"/>
                    <a:pt x="363640" y="383374"/>
                    <a:pt x="363640" y="395181"/>
                  </a:cubicBezTo>
                  <a:cubicBezTo>
                    <a:pt x="363640" y="406989"/>
                    <a:pt x="373234" y="416582"/>
                    <a:pt x="385042" y="416582"/>
                  </a:cubicBezTo>
                  <a:cubicBezTo>
                    <a:pt x="396849" y="416582"/>
                    <a:pt x="406443" y="406989"/>
                    <a:pt x="406443" y="395181"/>
                  </a:cubicBezTo>
                  <a:cubicBezTo>
                    <a:pt x="406443" y="383374"/>
                    <a:pt x="396849" y="373780"/>
                    <a:pt x="385042" y="373780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51" name="Freeform: Shape 19">
              <a:extLst>
                <a:ext uri="{FF2B5EF4-FFF2-40B4-BE49-F238E27FC236}">
                  <a16:creationId xmlns:a16="http://schemas.microsoft.com/office/drawing/2014/main" id="{59251D5E-872C-4672-B295-38454EA8CB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7464" y="2444589"/>
              <a:ext cx="373777" cy="400960"/>
            </a:xfrm>
            <a:custGeom>
              <a:avLst/>
              <a:gdLst>
                <a:gd name="T0" fmla="*/ 289106 w 612512"/>
                <a:gd name="T1" fmla="*/ 5535 h 656790"/>
                <a:gd name="T2" fmla="*/ 37460 w 612512"/>
                <a:gd name="T3" fmla="*/ 257181 h 656790"/>
                <a:gd name="T4" fmla="*/ 43363 w 612512"/>
                <a:gd name="T5" fmla="*/ 324336 h 656790"/>
                <a:gd name="T6" fmla="*/ 8679 w 612512"/>
                <a:gd name="T7" fmla="*/ 522849 h 656790"/>
                <a:gd name="T8" fmla="*/ 5727 w 612512"/>
                <a:gd name="T9" fmla="*/ 533181 h 656790"/>
                <a:gd name="T10" fmla="*/ 11631 w 612512"/>
                <a:gd name="T11" fmla="*/ 542774 h 656790"/>
                <a:gd name="T12" fmla="*/ 199074 w 612512"/>
                <a:gd name="T13" fmla="*/ 595170 h 656790"/>
                <a:gd name="T14" fmla="*/ 305341 w 612512"/>
                <a:gd name="T15" fmla="*/ 656421 h 656790"/>
                <a:gd name="T16" fmla="*/ 412347 w 612512"/>
                <a:gd name="T17" fmla="*/ 595170 h 656790"/>
                <a:gd name="T18" fmla="*/ 603480 w 612512"/>
                <a:gd name="T19" fmla="*/ 542774 h 656790"/>
                <a:gd name="T20" fmla="*/ 609384 w 612512"/>
                <a:gd name="T21" fmla="*/ 533181 h 656790"/>
                <a:gd name="T22" fmla="*/ 606432 w 612512"/>
                <a:gd name="T23" fmla="*/ 522111 h 656790"/>
                <a:gd name="T24" fmla="*/ 568057 w 612512"/>
                <a:gd name="T25" fmla="*/ 335406 h 656790"/>
                <a:gd name="T26" fmla="*/ 573961 w 612512"/>
                <a:gd name="T27" fmla="*/ 267513 h 656790"/>
                <a:gd name="T28" fmla="*/ 416036 w 612512"/>
                <a:gd name="T29" fmla="*/ 63096 h 656790"/>
                <a:gd name="T30" fmla="*/ 289106 w 612512"/>
                <a:gd name="T31" fmla="*/ 5535 h 656790"/>
                <a:gd name="T32" fmla="*/ 289106 w 612512"/>
                <a:gd name="T33" fmla="*/ 5535 h 656790"/>
                <a:gd name="T34" fmla="*/ 404229 w 612512"/>
                <a:gd name="T35" fmla="*/ 223235 h 656790"/>
                <a:gd name="T36" fmla="*/ 463266 w 612512"/>
                <a:gd name="T37" fmla="*/ 378208 h 656790"/>
                <a:gd name="T38" fmla="*/ 395373 w 612512"/>
                <a:gd name="T39" fmla="*/ 574507 h 656790"/>
                <a:gd name="T40" fmla="*/ 395373 w 612512"/>
                <a:gd name="T41" fmla="*/ 575245 h 656790"/>
                <a:gd name="T42" fmla="*/ 307555 w 612512"/>
                <a:gd name="T43" fmla="*/ 629854 h 656790"/>
                <a:gd name="T44" fmla="*/ 219737 w 612512"/>
                <a:gd name="T45" fmla="*/ 575245 h 656790"/>
                <a:gd name="T46" fmla="*/ 218999 w 612512"/>
                <a:gd name="T47" fmla="*/ 574507 h 656790"/>
                <a:gd name="T48" fmla="*/ 151844 w 612512"/>
                <a:gd name="T49" fmla="*/ 417320 h 656790"/>
                <a:gd name="T50" fmla="*/ 266229 w 612512"/>
                <a:gd name="T51" fmla="*/ 318433 h 656790"/>
                <a:gd name="T52" fmla="*/ 297223 w 612512"/>
                <a:gd name="T53" fmla="*/ 310315 h 656790"/>
                <a:gd name="T54" fmla="*/ 404229 w 612512"/>
                <a:gd name="T55" fmla="*/ 223235 h 656790"/>
                <a:gd name="T56" fmla="*/ 404229 w 612512"/>
                <a:gd name="T57" fmla="*/ 223235 h 656790"/>
                <a:gd name="T58" fmla="*/ 229331 w 612512"/>
                <a:gd name="T59" fmla="*/ 373780 h 656790"/>
                <a:gd name="T60" fmla="*/ 207930 w 612512"/>
                <a:gd name="T61" fmla="*/ 395181 h 656790"/>
                <a:gd name="T62" fmla="*/ 229331 w 612512"/>
                <a:gd name="T63" fmla="*/ 416582 h 656790"/>
                <a:gd name="T64" fmla="*/ 250732 w 612512"/>
                <a:gd name="T65" fmla="*/ 395181 h 656790"/>
                <a:gd name="T66" fmla="*/ 229331 w 612512"/>
                <a:gd name="T67" fmla="*/ 373780 h 656790"/>
                <a:gd name="T68" fmla="*/ 229331 w 612512"/>
                <a:gd name="T69" fmla="*/ 373780 h 656790"/>
                <a:gd name="T70" fmla="*/ 385042 w 612512"/>
                <a:gd name="T71" fmla="*/ 373780 h 656790"/>
                <a:gd name="T72" fmla="*/ 363640 w 612512"/>
                <a:gd name="T73" fmla="*/ 395181 h 656790"/>
                <a:gd name="T74" fmla="*/ 385042 w 612512"/>
                <a:gd name="T75" fmla="*/ 416582 h 656790"/>
                <a:gd name="T76" fmla="*/ 406443 w 612512"/>
                <a:gd name="T77" fmla="*/ 395181 h 656790"/>
                <a:gd name="T78" fmla="*/ 385042 w 612512"/>
                <a:gd name="T79" fmla="*/ 373780 h 656790"/>
                <a:gd name="T80" fmla="*/ 385042 w 612512"/>
                <a:gd name="T81" fmla="*/ 373780 h 65679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612512" h="656790">
                  <a:moveTo>
                    <a:pt x="289106" y="5535"/>
                  </a:moveTo>
                  <a:cubicBezTo>
                    <a:pt x="134133" y="5535"/>
                    <a:pt x="37460" y="102208"/>
                    <a:pt x="37460" y="257181"/>
                  </a:cubicBezTo>
                  <a:cubicBezTo>
                    <a:pt x="37460" y="279320"/>
                    <a:pt x="40411" y="301459"/>
                    <a:pt x="43363" y="324336"/>
                  </a:cubicBezTo>
                  <a:cubicBezTo>
                    <a:pt x="52219" y="387063"/>
                    <a:pt x="61074" y="452742"/>
                    <a:pt x="8679" y="522849"/>
                  </a:cubicBezTo>
                  <a:cubicBezTo>
                    <a:pt x="6465" y="525801"/>
                    <a:pt x="4989" y="529491"/>
                    <a:pt x="5727" y="533181"/>
                  </a:cubicBezTo>
                  <a:cubicBezTo>
                    <a:pt x="6465" y="536871"/>
                    <a:pt x="8679" y="540561"/>
                    <a:pt x="11631" y="542774"/>
                  </a:cubicBezTo>
                  <a:cubicBezTo>
                    <a:pt x="13845" y="544250"/>
                    <a:pt x="70668" y="581149"/>
                    <a:pt x="199074" y="595170"/>
                  </a:cubicBezTo>
                  <a:cubicBezTo>
                    <a:pt x="231545" y="634282"/>
                    <a:pt x="269181" y="656421"/>
                    <a:pt x="305341" y="656421"/>
                  </a:cubicBezTo>
                  <a:cubicBezTo>
                    <a:pt x="341501" y="656421"/>
                    <a:pt x="379138" y="635020"/>
                    <a:pt x="412347" y="595170"/>
                  </a:cubicBezTo>
                  <a:cubicBezTo>
                    <a:pt x="541491" y="581149"/>
                    <a:pt x="601266" y="544250"/>
                    <a:pt x="603480" y="542774"/>
                  </a:cubicBezTo>
                  <a:cubicBezTo>
                    <a:pt x="607170" y="540561"/>
                    <a:pt x="608646" y="536871"/>
                    <a:pt x="609384" y="533181"/>
                  </a:cubicBezTo>
                  <a:cubicBezTo>
                    <a:pt x="610122" y="529491"/>
                    <a:pt x="609384" y="525063"/>
                    <a:pt x="606432" y="522111"/>
                  </a:cubicBezTo>
                  <a:cubicBezTo>
                    <a:pt x="553298" y="454218"/>
                    <a:pt x="560678" y="396657"/>
                    <a:pt x="568057" y="335406"/>
                  </a:cubicBezTo>
                  <a:cubicBezTo>
                    <a:pt x="571009" y="313267"/>
                    <a:pt x="573961" y="291128"/>
                    <a:pt x="573961" y="267513"/>
                  </a:cubicBezTo>
                  <a:cubicBezTo>
                    <a:pt x="573961" y="175267"/>
                    <a:pt x="532635" y="66786"/>
                    <a:pt x="416036" y="63096"/>
                  </a:cubicBezTo>
                  <a:cubicBezTo>
                    <a:pt x="369545" y="15866"/>
                    <a:pt x="321577" y="5535"/>
                    <a:pt x="289106" y="5535"/>
                  </a:cubicBezTo>
                  <a:close/>
                  <a:moveTo>
                    <a:pt x="404229" y="223235"/>
                  </a:moveTo>
                  <a:cubicBezTo>
                    <a:pt x="424892" y="245374"/>
                    <a:pt x="463266" y="297032"/>
                    <a:pt x="463266" y="378208"/>
                  </a:cubicBezTo>
                  <a:cubicBezTo>
                    <a:pt x="463266" y="486689"/>
                    <a:pt x="395373" y="573769"/>
                    <a:pt x="395373" y="574507"/>
                  </a:cubicBezTo>
                  <a:cubicBezTo>
                    <a:pt x="395373" y="574507"/>
                    <a:pt x="395373" y="574507"/>
                    <a:pt x="395373" y="575245"/>
                  </a:cubicBezTo>
                  <a:cubicBezTo>
                    <a:pt x="367330" y="609929"/>
                    <a:pt x="336336" y="629854"/>
                    <a:pt x="307555" y="629854"/>
                  </a:cubicBezTo>
                  <a:cubicBezTo>
                    <a:pt x="278774" y="629854"/>
                    <a:pt x="247780" y="610667"/>
                    <a:pt x="219737" y="575245"/>
                  </a:cubicBezTo>
                  <a:cubicBezTo>
                    <a:pt x="219737" y="575245"/>
                    <a:pt x="219737" y="575245"/>
                    <a:pt x="218999" y="574507"/>
                  </a:cubicBezTo>
                  <a:cubicBezTo>
                    <a:pt x="218261" y="573769"/>
                    <a:pt x="151844" y="510304"/>
                    <a:pt x="151844" y="417320"/>
                  </a:cubicBezTo>
                  <a:cubicBezTo>
                    <a:pt x="151844" y="346475"/>
                    <a:pt x="212357" y="331716"/>
                    <a:pt x="266229" y="318433"/>
                  </a:cubicBezTo>
                  <a:cubicBezTo>
                    <a:pt x="277299" y="315481"/>
                    <a:pt x="287630" y="313267"/>
                    <a:pt x="297223" y="310315"/>
                  </a:cubicBezTo>
                  <a:cubicBezTo>
                    <a:pt x="360689" y="290390"/>
                    <a:pt x="390945" y="248326"/>
                    <a:pt x="404229" y="223235"/>
                  </a:cubicBezTo>
                  <a:close/>
                  <a:moveTo>
                    <a:pt x="229331" y="373780"/>
                  </a:moveTo>
                  <a:cubicBezTo>
                    <a:pt x="217523" y="373780"/>
                    <a:pt x="207930" y="383374"/>
                    <a:pt x="207930" y="395181"/>
                  </a:cubicBezTo>
                  <a:cubicBezTo>
                    <a:pt x="207930" y="406989"/>
                    <a:pt x="217523" y="416582"/>
                    <a:pt x="229331" y="416582"/>
                  </a:cubicBezTo>
                  <a:cubicBezTo>
                    <a:pt x="241138" y="416582"/>
                    <a:pt x="250732" y="406989"/>
                    <a:pt x="250732" y="395181"/>
                  </a:cubicBezTo>
                  <a:cubicBezTo>
                    <a:pt x="249994" y="383374"/>
                    <a:pt x="241138" y="373780"/>
                    <a:pt x="229331" y="373780"/>
                  </a:cubicBezTo>
                  <a:close/>
                  <a:moveTo>
                    <a:pt x="385042" y="373780"/>
                  </a:moveTo>
                  <a:cubicBezTo>
                    <a:pt x="373234" y="373780"/>
                    <a:pt x="363640" y="383374"/>
                    <a:pt x="363640" y="395181"/>
                  </a:cubicBezTo>
                  <a:cubicBezTo>
                    <a:pt x="363640" y="406989"/>
                    <a:pt x="373234" y="416582"/>
                    <a:pt x="385042" y="416582"/>
                  </a:cubicBezTo>
                  <a:cubicBezTo>
                    <a:pt x="396849" y="416582"/>
                    <a:pt x="406443" y="406989"/>
                    <a:pt x="406443" y="395181"/>
                  </a:cubicBezTo>
                  <a:cubicBezTo>
                    <a:pt x="406443" y="383374"/>
                    <a:pt x="396849" y="373780"/>
                    <a:pt x="385042" y="373780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53" name="Freeform: Shape 19">
              <a:extLst>
                <a:ext uri="{FF2B5EF4-FFF2-40B4-BE49-F238E27FC236}">
                  <a16:creationId xmlns:a16="http://schemas.microsoft.com/office/drawing/2014/main" id="{15D4E60D-D1D8-4800-B57E-AC79644638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6204" y="2438400"/>
              <a:ext cx="373777" cy="400960"/>
            </a:xfrm>
            <a:custGeom>
              <a:avLst/>
              <a:gdLst>
                <a:gd name="T0" fmla="*/ 289106 w 612512"/>
                <a:gd name="T1" fmla="*/ 5535 h 656790"/>
                <a:gd name="T2" fmla="*/ 37460 w 612512"/>
                <a:gd name="T3" fmla="*/ 257181 h 656790"/>
                <a:gd name="T4" fmla="*/ 43363 w 612512"/>
                <a:gd name="T5" fmla="*/ 324336 h 656790"/>
                <a:gd name="T6" fmla="*/ 8679 w 612512"/>
                <a:gd name="T7" fmla="*/ 522849 h 656790"/>
                <a:gd name="T8" fmla="*/ 5727 w 612512"/>
                <a:gd name="T9" fmla="*/ 533181 h 656790"/>
                <a:gd name="T10" fmla="*/ 11631 w 612512"/>
                <a:gd name="T11" fmla="*/ 542774 h 656790"/>
                <a:gd name="T12" fmla="*/ 199074 w 612512"/>
                <a:gd name="T13" fmla="*/ 595170 h 656790"/>
                <a:gd name="T14" fmla="*/ 305341 w 612512"/>
                <a:gd name="T15" fmla="*/ 656421 h 656790"/>
                <a:gd name="T16" fmla="*/ 412347 w 612512"/>
                <a:gd name="T17" fmla="*/ 595170 h 656790"/>
                <a:gd name="T18" fmla="*/ 603480 w 612512"/>
                <a:gd name="T19" fmla="*/ 542774 h 656790"/>
                <a:gd name="T20" fmla="*/ 609384 w 612512"/>
                <a:gd name="T21" fmla="*/ 533181 h 656790"/>
                <a:gd name="T22" fmla="*/ 606432 w 612512"/>
                <a:gd name="T23" fmla="*/ 522111 h 656790"/>
                <a:gd name="T24" fmla="*/ 568057 w 612512"/>
                <a:gd name="T25" fmla="*/ 335406 h 656790"/>
                <a:gd name="T26" fmla="*/ 573961 w 612512"/>
                <a:gd name="T27" fmla="*/ 267513 h 656790"/>
                <a:gd name="T28" fmla="*/ 416036 w 612512"/>
                <a:gd name="T29" fmla="*/ 63096 h 656790"/>
                <a:gd name="T30" fmla="*/ 289106 w 612512"/>
                <a:gd name="T31" fmla="*/ 5535 h 656790"/>
                <a:gd name="T32" fmla="*/ 289106 w 612512"/>
                <a:gd name="T33" fmla="*/ 5535 h 656790"/>
                <a:gd name="T34" fmla="*/ 404229 w 612512"/>
                <a:gd name="T35" fmla="*/ 223235 h 656790"/>
                <a:gd name="T36" fmla="*/ 463266 w 612512"/>
                <a:gd name="T37" fmla="*/ 378208 h 656790"/>
                <a:gd name="T38" fmla="*/ 395373 w 612512"/>
                <a:gd name="T39" fmla="*/ 574507 h 656790"/>
                <a:gd name="T40" fmla="*/ 395373 w 612512"/>
                <a:gd name="T41" fmla="*/ 575245 h 656790"/>
                <a:gd name="T42" fmla="*/ 307555 w 612512"/>
                <a:gd name="T43" fmla="*/ 629854 h 656790"/>
                <a:gd name="T44" fmla="*/ 219737 w 612512"/>
                <a:gd name="T45" fmla="*/ 575245 h 656790"/>
                <a:gd name="T46" fmla="*/ 218999 w 612512"/>
                <a:gd name="T47" fmla="*/ 574507 h 656790"/>
                <a:gd name="T48" fmla="*/ 151844 w 612512"/>
                <a:gd name="T49" fmla="*/ 417320 h 656790"/>
                <a:gd name="T50" fmla="*/ 266229 w 612512"/>
                <a:gd name="T51" fmla="*/ 318433 h 656790"/>
                <a:gd name="T52" fmla="*/ 297223 w 612512"/>
                <a:gd name="T53" fmla="*/ 310315 h 656790"/>
                <a:gd name="T54" fmla="*/ 404229 w 612512"/>
                <a:gd name="T55" fmla="*/ 223235 h 656790"/>
                <a:gd name="T56" fmla="*/ 404229 w 612512"/>
                <a:gd name="T57" fmla="*/ 223235 h 656790"/>
                <a:gd name="T58" fmla="*/ 229331 w 612512"/>
                <a:gd name="T59" fmla="*/ 373780 h 656790"/>
                <a:gd name="T60" fmla="*/ 207930 w 612512"/>
                <a:gd name="T61" fmla="*/ 395181 h 656790"/>
                <a:gd name="T62" fmla="*/ 229331 w 612512"/>
                <a:gd name="T63" fmla="*/ 416582 h 656790"/>
                <a:gd name="T64" fmla="*/ 250732 w 612512"/>
                <a:gd name="T65" fmla="*/ 395181 h 656790"/>
                <a:gd name="T66" fmla="*/ 229331 w 612512"/>
                <a:gd name="T67" fmla="*/ 373780 h 656790"/>
                <a:gd name="T68" fmla="*/ 229331 w 612512"/>
                <a:gd name="T69" fmla="*/ 373780 h 656790"/>
                <a:gd name="T70" fmla="*/ 385042 w 612512"/>
                <a:gd name="T71" fmla="*/ 373780 h 656790"/>
                <a:gd name="T72" fmla="*/ 363640 w 612512"/>
                <a:gd name="T73" fmla="*/ 395181 h 656790"/>
                <a:gd name="T74" fmla="*/ 385042 w 612512"/>
                <a:gd name="T75" fmla="*/ 416582 h 656790"/>
                <a:gd name="T76" fmla="*/ 406443 w 612512"/>
                <a:gd name="T77" fmla="*/ 395181 h 656790"/>
                <a:gd name="T78" fmla="*/ 385042 w 612512"/>
                <a:gd name="T79" fmla="*/ 373780 h 656790"/>
                <a:gd name="T80" fmla="*/ 385042 w 612512"/>
                <a:gd name="T81" fmla="*/ 373780 h 65679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612512" h="656790">
                  <a:moveTo>
                    <a:pt x="289106" y="5535"/>
                  </a:moveTo>
                  <a:cubicBezTo>
                    <a:pt x="134133" y="5535"/>
                    <a:pt x="37460" y="102208"/>
                    <a:pt x="37460" y="257181"/>
                  </a:cubicBezTo>
                  <a:cubicBezTo>
                    <a:pt x="37460" y="279320"/>
                    <a:pt x="40411" y="301459"/>
                    <a:pt x="43363" y="324336"/>
                  </a:cubicBezTo>
                  <a:cubicBezTo>
                    <a:pt x="52219" y="387063"/>
                    <a:pt x="61074" y="452742"/>
                    <a:pt x="8679" y="522849"/>
                  </a:cubicBezTo>
                  <a:cubicBezTo>
                    <a:pt x="6465" y="525801"/>
                    <a:pt x="4989" y="529491"/>
                    <a:pt x="5727" y="533181"/>
                  </a:cubicBezTo>
                  <a:cubicBezTo>
                    <a:pt x="6465" y="536871"/>
                    <a:pt x="8679" y="540561"/>
                    <a:pt x="11631" y="542774"/>
                  </a:cubicBezTo>
                  <a:cubicBezTo>
                    <a:pt x="13845" y="544250"/>
                    <a:pt x="70668" y="581149"/>
                    <a:pt x="199074" y="595170"/>
                  </a:cubicBezTo>
                  <a:cubicBezTo>
                    <a:pt x="231545" y="634282"/>
                    <a:pt x="269181" y="656421"/>
                    <a:pt x="305341" y="656421"/>
                  </a:cubicBezTo>
                  <a:cubicBezTo>
                    <a:pt x="341501" y="656421"/>
                    <a:pt x="379138" y="635020"/>
                    <a:pt x="412347" y="595170"/>
                  </a:cubicBezTo>
                  <a:cubicBezTo>
                    <a:pt x="541491" y="581149"/>
                    <a:pt x="601266" y="544250"/>
                    <a:pt x="603480" y="542774"/>
                  </a:cubicBezTo>
                  <a:cubicBezTo>
                    <a:pt x="607170" y="540561"/>
                    <a:pt x="608646" y="536871"/>
                    <a:pt x="609384" y="533181"/>
                  </a:cubicBezTo>
                  <a:cubicBezTo>
                    <a:pt x="610122" y="529491"/>
                    <a:pt x="609384" y="525063"/>
                    <a:pt x="606432" y="522111"/>
                  </a:cubicBezTo>
                  <a:cubicBezTo>
                    <a:pt x="553298" y="454218"/>
                    <a:pt x="560678" y="396657"/>
                    <a:pt x="568057" y="335406"/>
                  </a:cubicBezTo>
                  <a:cubicBezTo>
                    <a:pt x="571009" y="313267"/>
                    <a:pt x="573961" y="291128"/>
                    <a:pt x="573961" y="267513"/>
                  </a:cubicBezTo>
                  <a:cubicBezTo>
                    <a:pt x="573961" y="175267"/>
                    <a:pt x="532635" y="66786"/>
                    <a:pt x="416036" y="63096"/>
                  </a:cubicBezTo>
                  <a:cubicBezTo>
                    <a:pt x="369545" y="15866"/>
                    <a:pt x="321577" y="5535"/>
                    <a:pt x="289106" y="5535"/>
                  </a:cubicBezTo>
                  <a:close/>
                  <a:moveTo>
                    <a:pt x="404229" y="223235"/>
                  </a:moveTo>
                  <a:cubicBezTo>
                    <a:pt x="424892" y="245374"/>
                    <a:pt x="463266" y="297032"/>
                    <a:pt x="463266" y="378208"/>
                  </a:cubicBezTo>
                  <a:cubicBezTo>
                    <a:pt x="463266" y="486689"/>
                    <a:pt x="395373" y="573769"/>
                    <a:pt x="395373" y="574507"/>
                  </a:cubicBezTo>
                  <a:cubicBezTo>
                    <a:pt x="395373" y="574507"/>
                    <a:pt x="395373" y="574507"/>
                    <a:pt x="395373" y="575245"/>
                  </a:cubicBezTo>
                  <a:cubicBezTo>
                    <a:pt x="367330" y="609929"/>
                    <a:pt x="336336" y="629854"/>
                    <a:pt x="307555" y="629854"/>
                  </a:cubicBezTo>
                  <a:cubicBezTo>
                    <a:pt x="278774" y="629854"/>
                    <a:pt x="247780" y="610667"/>
                    <a:pt x="219737" y="575245"/>
                  </a:cubicBezTo>
                  <a:cubicBezTo>
                    <a:pt x="219737" y="575245"/>
                    <a:pt x="219737" y="575245"/>
                    <a:pt x="218999" y="574507"/>
                  </a:cubicBezTo>
                  <a:cubicBezTo>
                    <a:pt x="218261" y="573769"/>
                    <a:pt x="151844" y="510304"/>
                    <a:pt x="151844" y="417320"/>
                  </a:cubicBezTo>
                  <a:cubicBezTo>
                    <a:pt x="151844" y="346475"/>
                    <a:pt x="212357" y="331716"/>
                    <a:pt x="266229" y="318433"/>
                  </a:cubicBezTo>
                  <a:cubicBezTo>
                    <a:pt x="277299" y="315481"/>
                    <a:pt x="287630" y="313267"/>
                    <a:pt x="297223" y="310315"/>
                  </a:cubicBezTo>
                  <a:cubicBezTo>
                    <a:pt x="360689" y="290390"/>
                    <a:pt x="390945" y="248326"/>
                    <a:pt x="404229" y="223235"/>
                  </a:cubicBezTo>
                  <a:close/>
                  <a:moveTo>
                    <a:pt x="229331" y="373780"/>
                  </a:moveTo>
                  <a:cubicBezTo>
                    <a:pt x="217523" y="373780"/>
                    <a:pt x="207930" y="383374"/>
                    <a:pt x="207930" y="395181"/>
                  </a:cubicBezTo>
                  <a:cubicBezTo>
                    <a:pt x="207930" y="406989"/>
                    <a:pt x="217523" y="416582"/>
                    <a:pt x="229331" y="416582"/>
                  </a:cubicBezTo>
                  <a:cubicBezTo>
                    <a:pt x="241138" y="416582"/>
                    <a:pt x="250732" y="406989"/>
                    <a:pt x="250732" y="395181"/>
                  </a:cubicBezTo>
                  <a:cubicBezTo>
                    <a:pt x="249994" y="383374"/>
                    <a:pt x="241138" y="373780"/>
                    <a:pt x="229331" y="373780"/>
                  </a:cubicBezTo>
                  <a:close/>
                  <a:moveTo>
                    <a:pt x="385042" y="373780"/>
                  </a:moveTo>
                  <a:cubicBezTo>
                    <a:pt x="373234" y="373780"/>
                    <a:pt x="363640" y="383374"/>
                    <a:pt x="363640" y="395181"/>
                  </a:cubicBezTo>
                  <a:cubicBezTo>
                    <a:pt x="363640" y="406989"/>
                    <a:pt x="373234" y="416582"/>
                    <a:pt x="385042" y="416582"/>
                  </a:cubicBezTo>
                  <a:cubicBezTo>
                    <a:pt x="396849" y="416582"/>
                    <a:pt x="406443" y="406989"/>
                    <a:pt x="406443" y="395181"/>
                  </a:cubicBezTo>
                  <a:cubicBezTo>
                    <a:pt x="406443" y="383374"/>
                    <a:pt x="396849" y="373780"/>
                    <a:pt x="385042" y="373780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55" name="Freeform: Shape 19">
              <a:extLst>
                <a:ext uri="{FF2B5EF4-FFF2-40B4-BE49-F238E27FC236}">
                  <a16:creationId xmlns:a16="http://schemas.microsoft.com/office/drawing/2014/main" id="{4A0326D6-A74E-45F8-B1B8-CE083029F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4944" y="2446829"/>
              <a:ext cx="373777" cy="400960"/>
            </a:xfrm>
            <a:custGeom>
              <a:avLst/>
              <a:gdLst>
                <a:gd name="T0" fmla="*/ 289106 w 612512"/>
                <a:gd name="T1" fmla="*/ 5535 h 656790"/>
                <a:gd name="T2" fmla="*/ 37460 w 612512"/>
                <a:gd name="T3" fmla="*/ 257181 h 656790"/>
                <a:gd name="T4" fmla="*/ 43363 w 612512"/>
                <a:gd name="T5" fmla="*/ 324336 h 656790"/>
                <a:gd name="T6" fmla="*/ 8679 w 612512"/>
                <a:gd name="T7" fmla="*/ 522849 h 656790"/>
                <a:gd name="T8" fmla="*/ 5727 w 612512"/>
                <a:gd name="T9" fmla="*/ 533181 h 656790"/>
                <a:gd name="T10" fmla="*/ 11631 w 612512"/>
                <a:gd name="T11" fmla="*/ 542774 h 656790"/>
                <a:gd name="T12" fmla="*/ 199074 w 612512"/>
                <a:gd name="T13" fmla="*/ 595170 h 656790"/>
                <a:gd name="T14" fmla="*/ 305341 w 612512"/>
                <a:gd name="T15" fmla="*/ 656421 h 656790"/>
                <a:gd name="T16" fmla="*/ 412347 w 612512"/>
                <a:gd name="T17" fmla="*/ 595170 h 656790"/>
                <a:gd name="T18" fmla="*/ 603480 w 612512"/>
                <a:gd name="T19" fmla="*/ 542774 h 656790"/>
                <a:gd name="T20" fmla="*/ 609384 w 612512"/>
                <a:gd name="T21" fmla="*/ 533181 h 656790"/>
                <a:gd name="T22" fmla="*/ 606432 w 612512"/>
                <a:gd name="T23" fmla="*/ 522111 h 656790"/>
                <a:gd name="T24" fmla="*/ 568057 w 612512"/>
                <a:gd name="T25" fmla="*/ 335406 h 656790"/>
                <a:gd name="T26" fmla="*/ 573961 w 612512"/>
                <a:gd name="T27" fmla="*/ 267513 h 656790"/>
                <a:gd name="T28" fmla="*/ 416036 w 612512"/>
                <a:gd name="T29" fmla="*/ 63096 h 656790"/>
                <a:gd name="T30" fmla="*/ 289106 w 612512"/>
                <a:gd name="T31" fmla="*/ 5535 h 656790"/>
                <a:gd name="T32" fmla="*/ 289106 w 612512"/>
                <a:gd name="T33" fmla="*/ 5535 h 656790"/>
                <a:gd name="T34" fmla="*/ 404229 w 612512"/>
                <a:gd name="T35" fmla="*/ 223235 h 656790"/>
                <a:gd name="T36" fmla="*/ 463266 w 612512"/>
                <a:gd name="T37" fmla="*/ 378208 h 656790"/>
                <a:gd name="T38" fmla="*/ 395373 w 612512"/>
                <a:gd name="T39" fmla="*/ 574507 h 656790"/>
                <a:gd name="T40" fmla="*/ 395373 w 612512"/>
                <a:gd name="T41" fmla="*/ 575245 h 656790"/>
                <a:gd name="T42" fmla="*/ 307555 w 612512"/>
                <a:gd name="T43" fmla="*/ 629854 h 656790"/>
                <a:gd name="T44" fmla="*/ 219737 w 612512"/>
                <a:gd name="T45" fmla="*/ 575245 h 656790"/>
                <a:gd name="T46" fmla="*/ 218999 w 612512"/>
                <a:gd name="T47" fmla="*/ 574507 h 656790"/>
                <a:gd name="T48" fmla="*/ 151844 w 612512"/>
                <a:gd name="T49" fmla="*/ 417320 h 656790"/>
                <a:gd name="T50" fmla="*/ 266229 w 612512"/>
                <a:gd name="T51" fmla="*/ 318433 h 656790"/>
                <a:gd name="T52" fmla="*/ 297223 w 612512"/>
                <a:gd name="T53" fmla="*/ 310315 h 656790"/>
                <a:gd name="T54" fmla="*/ 404229 w 612512"/>
                <a:gd name="T55" fmla="*/ 223235 h 656790"/>
                <a:gd name="T56" fmla="*/ 404229 w 612512"/>
                <a:gd name="T57" fmla="*/ 223235 h 656790"/>
                <a:gd name="T58" fmla="*/ 229331 w 612512"/>
                <a:gd name="T59" fmla="*/ 373780 h 656790"/>
                <a:gd name="T60" fmla="*/ 207930 w 612512"/>
                <a:gd name="T61" fmla="*/ 395181 h 656790"/>
                <a:gd name="T62" fmla="*/ 229331 w 612512"/>
                <a:gd name="T63" fmla="*/ 416582 h 656790"/>
                <a:gd name="T64" fmla="*/ 250732 w 612512"/>
                <a:gd name="T65" fmla="*/ 395181 h 656790"/>
                <a:gd name="T66" fmla="*/ 229331 w 612512"/>
                <a:gd name="T67" fmla="*/ 373780 h 656790"/>
                <a:gd name="T68" fmla="*/ 229331 w 612512"/>
                <a:gd name="T69" fmla="*/ 373780 h 656790"/>
                <a:gd name="T70" fmla="*/ 385042 w 612512"/>
                <a:gd name="T71" fmla="*/ 373780 h 656790"/>
                <a:gd name="T72" fmla="*/ 363640 w 612512"/>
                <a:gd name="T73" fmla="*/ 395181 h 656790"/>
                <a:gd name="T74" fmla="*/ 385042 w 612512"/>
                <a:gd name="T75" fmla="*/ 416582 h 656790"/>
                <a:gd name="T76" fmla="*/ 406443 w 612512"/>
                <a:gd name="T77" fmla="*/ 395181 h 656790"/>
                <a:gd name="T78" fmla="*/ 385042 w 612512"/>
                <a:gd name="T79" fmla="*/ 373780 h 656790"/>
                <a:gd name="T80" fmla="*/ 385042 w 612512"/>
                <a:gd name="T81" fmla="*/ 373780 h 65679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612512" h="656790">
                  <a:moveTo>
                    <a:pt x="289106" y="5535"/>
                  </a:moveTo>
                  <a:cubicBezTo>
                    <a:pt x="134133" y="5535"/>
                    <a:pt x="37460" y="102208"/>
                    <a:pt x="37460" y="257181"/>
                  </a:cubicBezTo>
                  <a:cubicBezTo>
                    <a:pt x="37460" y="279320"/>
                    <a:pt x="40411" y="301459"/>
                    <a:pt x="43363" y="324336"/>
                  </a:cubicBezTo>
                  <a:cubicBezTo>
                    <a:pt x="52219" y="387063"/>
                    <a:pt x="61074" y="452742"/>
                    <a:pt x="8679" y="522849"/>
                  </a:cubicBezTo>
                  <a:cubicBezTo>
                    <a:pt x="6465" y="525801"/>
                    <a:pt x="4989" y="529491"/>
                    <a:pt x="5727" y="533181"/>
                  </a:cubicBezTo>
                  <a:cubicBezTo>
                    <a:pt x="6465" y="536871"/>
                    <a:pt x="8679" y="540561"/>
                    <a:pt x="11631" y="542774"/>
                  </a:cubicBezTo>
                  <a:cubicBezTo>
                    <a:pt x="13845" y="544250"/>
                    <a:pt x="70668" y="581149"/>
                    <a:pt x="199074" y="595170"/>
                  </a:cubicBezTo>
                  <a:cubicBezTo>
                    <a:pt x="231545" y="634282"/>
                    <a:pt x="269181" y="656421"/>
                    <a:pt x="305341" y="656421"/>
                  </a:cubicBezTo>
                  <a:cubicBezTo>
                    <a:pt x="341501" y="656421"/>
                    <a:pt x="379138" y="635020"/>
                    <a:pt x="412347" y="595170"/>
                  </a:cubicBezTo>
                  <a:cubicBezTo>
                    <a:pt x="541491" y="581149"/>
                    <a:pt x="601266" y="544250"/>
                    <a:pt x="603480" y="542774"/>
                  </a:cubicBezTo>
                  <a:cubicBezTo>
                    <a:pt x="607170" y="540561"/>
                    <a:pt x="608646" y="536871"/>
                    <a:pt x="609384" y="533181"/>
                  </a:cubicBezTo>
                  <a:cubicBezTo>
                    <a:pt x="610122" y="529491"/>
                    <a:pt x="609384" y="525063"/>
                    <a:pt x="606432" y="522111"/>
                  </a:cubicBezTo>
                  <a:cubicBezTo>
                    <a:pt x="553298" y="454218"/>
                    <a:pt x="560678" y="396657"/>
                    <a:pt x="568057" y="335406"/>
                  </a:cubicBezTo>
                  <a:cubicBezTo>
                    <a:pt x="571009" y="313267"/>
                    <a:pt x="573961" y="291128"/>
                    <a:pt x="573961" y="267513"/>
                  </a:cubicBezTo>
                  <a:cubicBezTo>
                    <a:pt x="573961" y="175267"/>
                    <a:pt x="532635" y="66786"/>
                    <a:pt x="416036" y="63096"/>
                  </a:cubicBezTo>
                  <a:cubicBezTo>
                    <a:pt x="369545" y="15866"/>
                    <a:pt x="321577" y="5535"/>
                    <a:pt x="289106" y="5535"/>
                  </a:cubicBezTo>
                  <a:close/>
                  <a:moveTo>
                    <a:pt x="404229" y="223235"/>
                  </a:moveTo>
                  <a:cubicBezTo>
                    <a:pt x="424892" y="245374"/>
                    <a:pt x="463266" y="297032"/>
                    <a:pt x="463266" y="378208"/>
                  </a:cubicBezTo>
                  <a:cubicBezTo>
                    <a:pt x="463266" y="486689"/>
                    <a:pt x="395373" y="573769"/>
                    <a:pt x="395373" y="574507"/>
                  </a:cubicBezTo>
                  <a:cubicBezTo>
                    <a:pt x="395373" y="574507"/>
                    <a:pt x="395373" y="574507"/>
                    <a:pt x="395373" y="575245"/>
                  </a:cubicBezTo>
                  <a:cubicBezTo>
                    <a:pt x="367330" y="609929"/>
                    <a:pt x="336336" y="629854"/>
                    <a:pt x="307555" y="629854"/>
                  </a:cubicBezTo>
                  <a:cubicBezTo>
                    <a:pt x="278774" y="629854"/>
                    <a:pt x="247780" y="610667"/>
                    <a:pt x="219737" y="575245"/>
                  </a:cubicBezTo>
                  <a:cubicBezTo>
                    <a:pt x="219737" y="575245"/>
                    <a:pt x="219737" y="575245"/>
                    <a:pt x="218999" y="574507"/>
                  </a:cubicBezTo>
                  <a:cubicBezTo>
                    <a:pt x="218261" y="573769"/>
                    <a:pt x="151844" y="510304"/>
                    <a:pt x="151844" y="417320"/>
                  </a:cubicBezTo>
                  <a:cubicBezTo>
                    <a:pt x="151844" y="346475"/>
                    <a:pt x="212357" y="331716"/>
                    <a:pt x="266229" y="318433"/>
                  </a:cubicBezTo>
                  <a:cubicBezTo>
                    <a:pt x="277299" y="315481"/>
                    <a:pt x="287630" y="313267"/>
                    <a:pt x="297223" y="310315"/>
                  </a:cubicBezTo>
                  <a:cubicBezTo>
                    <a:pt x="360689" y="290390"/>
                    <a:pt x="390945" y="248326"/>
                    <a:pt x="404229" y="223235"/>
                  </a:cubicBezTo>
                  <a:close/>
                  <a:moveTo>
                    <a:pt x="229331" y="373780"/>
                  </a:moveTo>
                  <a:cubicBezTo>
                    <a:pt x="217523" y="373780"/>
                    <a:pt x="207930" y="383374"/>
                    <a:pt x="207930" y="395181"/>
                  </a:cubicBezTo>
                  <a:cubicBezTo>
                    <a:pt x="207930" y="406989"/>
                    <a:pt x="217523" y="416582"/>
                    <a:pt x="229331" y="416582"/>
                  </a:cubicBezTo>
                  <a:cubicBezTo>
                    <a:pt x="241138" y="416582"/>
                    <a:pt x="250732" y="406989"/>
                    <a:pt x="250732" y="395181"/>
                  </a:cubicBezTo>
                  <a:cubicBezTo>
                    <a:pt x="249994" y="383374"/>
                    <a:pt x="241138" y="373780"/>
                    <a:pt x="229331" y="373780"/>
                  </a:cubicBezTo>
                  <a:close/>
                  <a:moveTo>
                    <a:pt x="385042" y="373780"/>
                  </a:moveTo>
                  <a:cubicBezTo>
                    <a:pt x="373234" y="373780"/>
                    <a:pt x="363640" y="383374"/>
                    <a:pt x="363640" y="395181"/>
                  </a:cubicBezTo>
                  <a:cubicBezTo>
                    <a:pt x="363640" y="406989"/>
                    <a:pt x="373234" y="416582"/>
                    <a:pt x="385042" y="416582"/>
                  </a:cubicBezTo>
                  <a:cubicBezTo>
                    <a:pt x="396849" y="416582"/>
                    <a:pt x="406443" y="406989"/>
                    <a:pt x="406443" y="395181"/>
                  </a:cubicBezTo>
                  <a:cubicBezTo>
                    <a:pt x="406443" y="383374"/>
                    <a:pt x="396849" y="373780"/>
                    <a:pt x="385042" y="373780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57" name="Freeform: Shape 19">
              <a:extLst>
                <a:ext uri="{FF2B5EF4-FFF2-40B4-BE49-F238E27FC236}">
                  <a16:creationId xmlns:a16="http://schemas.microsoft.com/office/drawing/2014/main" id="{8B6701E8-CE0D-4377-9738-BD16ACEDA2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3684" y="2453582"/>
              <a:ext cx="373777" cy="400960"/>
            </a:xfrm>
            <a:custGeom>
              <a:avLst/>
              <a:gdLst>
                <a:gd name="T0" fmla="*/ 289106 w 612512"/>
                <a:gd name="T1" fmla="*/ 5535 h 656790"/>
                <a:gd name="T2" fmla="*/ 37460 w 612512"/>
                <a:gd name="T3" fmla="*/ 257181 h 656790"/>
                <a:gd name="T4" fmla="*/ 43363 w 612512"/>
                <a:gd name="T5" fmla="*/ 324336 h 656790"/>
                <a:gd name="T6" fmla="*/ 8679 w 612512"/>
                <a:gd name="T7" fmla="*/ 522849 h 656790"/>
                <a:gd name="T8" fmla="*/ 5727 w 612512"/>
                <a:gd name="T9" fmla="*/ 533181 h 656790"/>
                <a:gd name="T10" fmla="*/ 11631 w 612512"/>
                <a:gd name="T11" fmla="*/ 542774 h 656790"/>
                <a:gd name="T12" fmla="*/ 199074 w 612512"/>
                <a:gd name="T13" fmla="*/ 595170 h 656790"/>
                <a:gd name="T14" fmla="*/ 305341 w 612512"/>
                <a:gd name="T15" fmla="*/ 656421 h 656790"/>
                <a:gd name="T16" fmla="*/ 412347 w 612512"/>
                <a:gd name="T17" fmla="*/ 595170 h 656790"/>
                <a:gd name="T18" fmla="*/ 603480 w 612512"/>
                <a:gd name="T19" fmla="*/ 542774 h 656790"/>
                <a:gd name="T20" fmla="*/ 609384 w 612512"/>
                <a:gd name="T21" fmla="*/ 533181 h 656790"/>
                <a:gd name="T22" fmla="*/ 606432 w 612512"/>
                <a:gd name="T23" fmla="*/ 522111 h 656790"/>
                <a:gd name="T24" fmla="*/ 568057 w 612512"/>
                <a:gd name="T25" fmla="*/ 335406 h 656790"/>
                <a:gd name="T26" fmla="*/ 573961 w 612512"/>
                <a:gd name="T27" fmla="*/ 267513 h 656790"/>
                <a:gd name="T28" fmla="*/ 416036 w 612512"/>
                <a:gd name="T29" fmla="*/ 63096 h 656790"/>
                <a:gd name="T30" fmla="*/ 289106 w 612512"/>
                <a:gd name="T31" fmla="*/ 5535 h 656790"/>
                <a:gd name="T32" fmla="*/ 289106 w 612512"/>
                <a:gd name="T33" fmla="*/ 5535 h 656790"/>
                <a:gd name="T34" fmla="*/ 404229 w 612512"/>
                <a:gd name="T35" fmla="*/ 223235 h 656790"/>
                <a:gd name="T36" fmla="*/ 463266 w 612512"/>
                <a:gd name="T37" fmla="*/ 378208 h 656790"/>
                <a:gd name="T38" fmla="*/ 395373 w 612512"/>
                <a:gd name="T39" fmla="*/ 574507 h 656790"/>
                <a:gd name="T40" fmla="*/ 395373 w 612512"/>
                <a:gd name="T41" fmla="*/ 575245 h 656790"/>
                <a:gd name="T42" fmla="*/ 307555 w 612512"/>
                <a:gd name="T43" fmla="*/ 629854 h 656790"/>
                <a:gd name="T44" fmla="*/ 219737 w 612512"/>
                <a:gd name="T45" fmla="*/ 575245 h 656790"/>
                <a:gd name="T46" fmla="*/ 218999 w 612512"/>
                <a:gd name="T47" fmla="*/ 574507 h 656790"/>
                <a:gd name="T48" fmla="*/ 151844 w 612512"/>
                <a:gd name="T49" fmla="*/ 417320 h 656790"/>
                <a:gd name="T50" fmla="*/ 266229 w 612512"/>
                <a:gd name="T51" fmla="*/ 318433 h 656790"/>
                <a:gd name="T52" fmla="*/ 297223 w 612512"/>
                <a:gd name="T53" fmla="*/ 310315 h 656790"/>
                <a:gd name="T54" fmla="*/ 404229 w 612512"/>
                <a:gd name="T55" fmla="*/ 223235 h 656790"/>
                <a:gd name="T56" fmla="*/ 404229 w 612512"/>
                <a:gd name="T57" fmla="*/ 223235 h 656790"/>
                <a:gd name="T58" fmla="*/ 229331 w 612512"/>
                <a:gd name="T59" fmla="*/ 373780 h 656790"/>
                <a:gd name="T60" fmla="*/ 207930 w 612512"/>
                <a:gd name="T61" fmla="*/ 395181 h 656790"/>
                <a:gd name="T62" fmla="*/ 229331 w 612512"/>
                <a:gd name="T63" fmla="*/ 416582 h 656790"/>
                <a:gd name="T64" fmla="*/ 250732 w 612512"/>
                <a:gd name="T65" fmla="*/ 395181 h 656790"/>
                <a:gd name="T66" fmla="*/ 229331 w 612512"/>
                <a:gd name="T67" fmla="*/ 373780 h 656790"/>
                <a:gd name="T68" fmla="*/ 229331 w 612512"/>
                <a:gd name="T69" fmla="*/ 373780 h 656790"/>
                <a:gd name="T70" fmla="*/ 385042 w 612512"/>
                <a:gd name="T71" fmla="*/ 373780 h 656790"/>
                <a:gd name="T72" fmla="*/ 363640 w 612512"/>
                <a:gd name="T73" fmla="*/ 395181 h 656790"/>
                <a:gd name="T74" fmla="*/ 385042 w 612512"/>
                <a:gd name="T75" fmla="*/ 416582 h 656790"/>
                <a:gd name="T76" fmla="*/ 406443 w 612512"/>
                <a:gd name="T77" fmla="*/ 395181 h 656790"/>
                <a:gd name="T78" fmla="*/ 385042 w 612512"/>
                <a:gd name="T79" fmla="*/ 373780 h 656790"/>
                <a:gd name="T80" fmla="*/ 385042 w 612512"/>
                <a:gd name="T81" fmla="*/ 373780 h 65679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612512" h="656790">
                  <a:moveTo>
                    <a:pt x="289106" y="5535"/>
                  </a:moveTo>
                  <a:cubicBezTo>
                    <a:pt x="134133" y="5535"/>
                    <a:pt x="37460" y="102208"/>
                    <a:pt x="37460" y="257181"/>
                  </a:cubicBezTo>
                  <a:cubicBezTo>
                    <a:pt x="37460" y="279320"/>
                    <a:pt x="40411" y="301459"/>
                    <a:pt x="43363" y="324336"/>
                  </a:cubicBezTo>
                  <a:cubicBezTo>
                    <a:pt x="52219" y="387063"/>
                    <a:pt x="61074" y="452742"/>
                    <a:pt x="8679" y="522849"/>
                  </a:cubicBezTo>
                  <a:cubicBezTo>
                    <a:pt x="6465" y="525801"/>
                    <a:pt x="4989" y="529491"/>
                    <a:pt x="5727" y="533181"/>
                  </a:cubicBezTo>
                  <a:cubicBezTo>
                    <a:pt x="6465" y="536871"/>
                    <a:pt x="8679" y="540561"/>
                    <a:pt x="11631" y="542774"/>
                  </a:cubicBezTo>
                  <a:cubicBezTo>
                    <a:pt x="13845" y="544250"/>
                    <a:pt x="70668" y="581149"/>
                    <a:pt x="199074" y="595170"/>
                  </a:cubicBezTo>
                  <a:cubicBezTo>
                    <a:pt x="231545" y="634282"/>
                    <a:pt x="269181" y="656421"/>
                    <a:pt x="305341" y="656421"/>
                  </a:cubicBezTo>
                  <a:cubicBezTo>
                    <a:pt x="341501" y="656421"/>
                    <a:pt x="379138" y="635020"/>
                    <a:pt x="412347" y="595170"/>
                  </a:cubicBezTo>
                  <a:cubicBezTo>
                    <a:pt x="541491" y="581149"/>
                    <a:pt x="601266" y="544250"/>
                    <a:pt x="603480" y="542774"/>
                  </a:cubicBezTo>
                  <a:cubicBezTo>
                    <a:pt x="607170" y="540561"/>
                    <a:pt x="608646" y="536871"/>
                    <a:pt x="609384" y="533181"/>
                  </a:cubicBezTo>
                  <a:cubicBezTo>
                    <a:pt x="610122" y="529491"/>
                    <a:pt x="609384" y="525063"/>
                    <a:pt x="606432" y="522111"/>
                  </a:cubicBezTo>
                  <a:cubicBezTo>
                    <a:pt x="553298" y="454218"/>
                    <a:pt x="560678" y="396657"/>
                    <a:pt x="568057" y="335406"/>
                  </a:cubicBezTo>
                  <a:cubicBezTo>
                    <a:pt x="571009" y="313267"/>
                    <a:pt x="573961" y="291128"/>
                    <a:pt x="573961" y="267513"/>
                  </a:cubicBezTo>
                  <a:cubicBezTo>
                    <a:pt x="573961" y="175267"/>
                    <a:pt x="532635" y="66786"/>
                    <a:pt x="416036" y="63096"/>
                  </a:cubicBezTo>
                  <a:cubicBezTo>
                    <a:pt x="369545" y="15866"/>
                    <a:pt x="321577" y="5535"/>
                    <a:pt x="289106" y="5535"/>
                  </a:cubicBezTo>
                  <a:close/>
                  <a:moveTo>
                    <a:pt x="404229" y="223235"/>
                  </a:moveTo>
                  <a:cubicBezTo>
                    <a:pt x="424892" y="245374"/>
                    <a:pt x="463266" y="297032"/>
                    <a:pt x="463266" y="378208"/>
                  </a:cubicBezTo>
                  <a:cubicBezTo>
                    <a:pt x="463266" y="486689"/>
                    <a:pt x="395373" y="573769"/>
                    <a:pt x="395373" y="574507"/>
                  </a:cubicBezTo>
                  <a:cubicBezTo>
                    <a:pt x="395373" y="574507"/>
                    <a:pt x="395373" y="574507"/>
                    <a:pt x="395373" y="575245"/>
                  </a:cubicBezTo>
                  <a:cubicBezTo>
                    <a:pt x="367330" y="609929"/>
                    <a:pt x="336336" y="629854"/>
                    <a:pt x="307555" y="629854"/>
                  </a:cubicBezTo>
                  <a:cubicBezTo>
                    <a:pt x="278774" y="629854"/>
                    <a:pt x="247780" y="610667"/>
                    <a:pt x="219737" y="575245"/>
                  </a:cubicBezTo>
                  <a:cubicBezTo>
                    <a:pt x="219737" y="575245"/>
                    <a:pt x="219737" y="575245"/>
                    <a:pt x="218999" y="574507"/>
                  </a:cubicBezTo>
                  <a:cubicBezTo>
                    <a:pt x="218261" y="573769"/>
                    <a:pt x="151844" y="510304"/>
                    <a:pt x="151844" y="417320"/>
                  </a:cubicBezTo>
                  <a:cubicBezTo>
                    <a:pt x="151844" y="346475"/>
                    <a:pt x="212357" y="331716"/>
                    <a:pt x="266229" y="318433"/>
                  </a:cubicBezTo>
                  <a:cubicBezTo>
                    <a:pt x="277299" y="315481"/>
                    <a:pt x="287630" y="313267"/>
                    <a:pt x="297223" y="310315"/>
                  </a:cubicBezTo>
                  <a:cubicBezTo>
                    <a:pt x="360689" y="290390"/>
                    <a:pt x="390945" y="248326"/>
                    <a:pt x="404229" y="223235"/>
                  </a:cubicBezTo>
                  <a:close/>
                  <a:moveTo>
                    <a:pt x="229331" y="373780"/>
                  </a:moveTo>
                  <a:cubicBezTo>
                    <a:pt x="217523" y="373780"/>
                    <a:pt x="207930" y="383374"/>
                    <a:pt x="207930" y="395181"/>
                  </a:cubicBezTo>
                  <a:cubicBezTo>
                    <a:pt x="207930" y="406989"/>
                    <a:pt x="217523" y="416582"/>
                    <a:pt x="229331" y="416582"/>
                  </a:cubicBezTo>
                  <a:cubicBezTo>
                    <a:pt x="241138" y="416582"/>
                    <a:pt x="250732" y="406989"/>
                    <a:pt x="250732" y="395181"/>
                  </a:cubicBezTo>
                  <a:cubicBezTo>
                    <a:pt x="249994" y="383374"/>
                    <a:pt x="241138" y="373780"/>
                    <a:pt x="229331" y="373780"/>
                  </a:cubicBezTo>
                  <a:close/>
                  <a:moveTo>
                    <a:pt x="385042" y="373780"/>
                  </a:moveTo>
                  <a:cubicBezTo>
                    <a:pt x="373234" y="373780"/>
                    <a:pt x="363640" y="383374"/>
                    <a:pt x="363640" y="395181"/>
                  </a:cubicBezTo>
                  <a:cubicBezTo>
                    <a:pt x="363640" y="406989"/>
                    <a:pt x="373234" y="416582"/>
                    <a:pt x="385042" y="416582"/>
                  </a:cubicBezTo>
                  <a:cubicBezTo>
                    <a:pt x="396849" y="416582"/>
                    <a:pt x="406443" y="406989"/>
                    <a:pt x="406443" y="395181"/>
                  </a:cubicBezTo>
                  <a:cubicBezTo>
                    <a:pt x="406443" y="383374"/>
                    <a:pt x="396849" y="373780"/>
                    <a:pt x="385042" y="373780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59" name="Freeform: Shape 19">
              <a:extLst>
                <a:ext uri="{FF2B5EF4-FFF2-40B4-BE49-F238E27FC236}">
                  <a16:creationId xmlns:a16="http://schemas.microsoft.com/office/drawing/2014/main" id="{34D62528-B138-45C8-9ED2-9B7E901EF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2424" y="2453582"/>
              <a:ext cx="373777" cy="400960"/>
            </a:xfrm>
            <a:custGeom>
              <a:avLst/>
              <a:gdLst>
                <a:gd name="T0" fmla="*/ 289106 w 612512"/>
                <a:gd name="T1" fmla="*/ 5535 h 656790"/>
                <a:gd name="T2" fmla="*/ 37460 w 612512"/>
                <a:gd name="T3" fmla="*/ 257181 h 656790"/>
                <a:gd name="T4" fmla="*/ 43363 w 612512"/>
                <a:gd name="T5" fmla="*/ 324336 h 656790"/>
                <a:gd name="T6" fmla="*/ 8679 w 612512"/>
                <a:gd name="T7" fmla="*/ 522849 h 656790"/>
                <a:gd name="T8" fmla="*/ 5727 w 612512"/>
                <a:gd name="T9" fmla="*/ 533181 h 656790"/>
                <a:gd name="T10" fmla="*/ 11631 w 612512"/>
                <a:gd name="T11" fmla="*/ 542774 h 656790"/>
                <a:gd name="T12" fmla="*/ 199074 w 612512"/>
                <a:gd name="T13" fmla="*/ 595170 h 656790"/>
                <a:gd name="T14" fmla="*/ 305341 w 612512"/>
                <a:gd name="T15" fmla="*/ 656421 h 656790"/>
                <a:gd name="T16" fmla="*/ 412347 w 612512"/>
                <a:gd name="T17" fmla="*/ 595170 h 656790"/>
                <a:gd name="T18" fmla="*/ 603480 w 612512"/>
                <a:gd name="T19" fmla="*/ 542774 h 656790"/>
                <a:gd name="T20" fmla="*/ 609384 w 612512"/>
                <a:gd name="T21" fmla="*/ 533181 h 656790"/>
                <a:gd name="T22" fmla="*/ 606432 w 612512"/>
                <a:gd name="T23" fmla="*/ 522111 h 656790"/>
                <a:gd name="T24" fmla="*/ 568057 w 612512"/>
                <a:gd name="T25" fmla="*/ 335406 h 656790"/>
                <a:gd name="T26" fmla="*/ 573961 w 612512"/>
                <a:gd name="T27" fmla="*/ 267513 h 656790"/>
                <a:gd name="T28" fmla="*/ 416036 w 612512"/>
                <a:gd name="T29" fmla="*/ 63096 h 656790"/>
                <a:gd name="T30" fmla="*/ 289106 w 612512"/>
                <a:gd name="T31" fmla="*/ 5535 h 656790"/>
                <a:gd name="T32" fmla="*/ 289106 w 612512"/>
                <a:gd name="T33" fmla="*/ 5535 h 656790"/>
                <a:gd name="T34" fmla="*/ 404229 w 612512"/>
                <a:gd name="T35" fmla="*/ 223235 h 656790"/>
                <a:gd name="T36" fmla="*/ 463266 w 612512"/>
                <a:gd name="T37" fmla="*/ 378208 h 656790"/>
                <a:gd name="T38" fmla="*/ 395373 w 612512"/>
                <a:gd name="T39" fmla="*/ 574507 h 656790"/>
                <a:gd name="T40" fmla="*/ 395373 w 612512"/>
                <a:gd name="T41" fmla="*/ 575245 h 656790"/>
                <a:gd name="T42" fmla="*/ 307555 w 612512"/>
                <a:gd name="T43" fmla="*/ 629854 h 656790"/>
                <a:gd name="T44" fmla="*/ 219737 w 612512"/>
                <a:gd name="T45" fmla="*/ 575245 h 656790"/>
                <a:gd name="T46" fmla="*/ 218999 w 612512"/>
                <a:gd name="T47" fmla="*/ 574507 h 656790"/>
                <a:gd name="T48" fmla="*/ 151844 w 612512"/>
                <a:gd name="T49" fmla="*/ 417320 h 656790"/>
                <a:gd name="T50" fmla="*/ 266229 w 612512"/>
                <a:gd name="T51" fmla="*/ 318433 h 656790"/>
                <a:gd name="T52" fmla="*/ 297223 w 612512"/>
                <a:gd name="T53" fmla="*/ 310315 h 656790"/>
                <a:gd name="T54" fmla="*/ 404229 w 612512"/>
                <a:gd name="T55" fmla="*/ 223235 h 656790"/>
                <a:gd name="T56" fmla="*/ 404229 w 612512"/>
                <a:gd name="T57" fmla="*/ 223235 h 656790"/>
                <a:gd name="T58" fmla="*/ 229331 w 612512"/>
                <a:gd name="T59" fmla="*/ 373780 h 656790"/>
                <a:gd name="T60" fmla="*/ 207930 w 612512"/>
                <a:gd name="T61" fmla="*/ 395181 h 656790"/>
                <a:gd name="T62" fmla="*/ 229331 w 612512"/>
                <a:gd name="T63" fmla="*/ 416582 h 656790"/>
                <a:gd name="T64" fmla="*/ 250732 w 612512"/>
                <a:gd name="T65" fmla="*/ 395181 h 656790"/>
                <a:gd name="T66" fmla="*/ 229331 w 612512"/>
                <a:gd name="T67" fmla="*/ 373780 h 656790"/>
                <a:gd name="T68" fmla="*/ 229331 w 612512"/>
                <a:gd name="T69" fmla="*/ 373780 h 656790"/>
                <a:gd name="T70" fmla="*/ 385042 w 612512"/>
                <a:gd name="T71" fmla="*/ 373780 h 656790"/>
                <a:gd name="T72" fmla="*/ 363640 w 612512"/>
                <a:gd name="T73" fmla="*/ 395181 h 656790"/>
                <a:gd name="T74" fmla="*/ 385042 w 612512"/>
                <a:gd name="T75" fmla="*/ 416582 h 656790"/>
                <a:gd name="T76" fmla="*/ 406443 w 612512"/>
                <a:gd name="T77" fmla="*/ 395181 h 656790"/>
                <a:gd name="T78" fmla="*/ 385042 w 612512"/>
                <a:gd name="T79" fmla="*/ 373780 h 656790"/>
                <a:gd name="T80" fmla="*/ 385042 w 612512"/>
                <a:gd name="T81" fmla="*/ 373780 h 65679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612512" h="656790">
                  <a:moveTo>
                    <a:pt x="289106" y="5535"/>
                  </a:moveTo>
                  <a:cubicBezTo>
                    <a:pt x="134133" y="5535"/>
                    <a:pt x="37460" y="102208"/>
                    <a:pt x="37460" y="257181"/>
                  </a:cubicBezTo>
                  <a:cubicBezTo>
                    <a:pt x="37460" y="279320"/>
                    <a:pt x="40411" y="301459"/>
                    <a:pt x="43363" y="324336"/>
                  </a:cubicBezTo>
                  <a:cubicBezTo>
                    <a:pt x="52219" y="387063"/>
                    <a:pt x="61074" y="452742"/>
                    <a:pt x="8679" y="522849"/>
                  </a:cubicBezTo>
                  <a:cubicBezTo>
                    <a:pt x="6465" y="525801"/>
                    <a:pt x="4989" y="529491"/>
                    <a:pt x="5727" y="533181"/>
                  </a:cubicBezTo>
                  <a:cubicBezTo>
                    <a:pt x="6465" y="536871"/>
                    <a:pt x="8679" y="540561"/>
                    <a:pt x="11631" y="542774"/>
                  </a:cubicBezTo>
                  <a:cubicBezTo>
                    <a:pt x="13845" y="544250"/>
                    <a:pt x="70668" y="581149"/>
                    <a:pt x="199074" y="595170"/>
                  </a:cubicBezTo>
                  <a:cubicBezTo>
                    <a:pt x="231545" y="634282"/>
                    <a:pt x="269181" y="656421"/>
                    <a:pt x="305341" y="656421"/>
                  </a:cubicBezTo>
                  <a:cubicBezTo>
                    <a:pt x="341501" y="656421"/>
                    <a:pt x="379138" y="635020"/>
                    <a:pt x="412347" y="595170"/>
                  </a:cubicBezTo>
                  <a:cubicBezTo>
                    <a:pt x="541491" y="581149"/>
                    <a:pt x="601266" y="544250"/>
                    <a:pt x="603480" y="542774"/>
                  </a:cubicBezTo>
                  <a:cubicBezTo>
                    <a:pt x="607170" y="540561"/>
                    <a:pt x="608646" y="536871"/>
                    <a:pt x="609384" y="533181"/>
                  </a:cubicBezTo>
                  <a:cubicBezTo>
                    <a:pt x="610122" y="529491"/>
                    <a:pt x="609384" y="525063"/>
                    <a:pt x="606432" y="522111"/>
                  </a:cubicBezTo>
                  <a:cubicBezTo>
                    <a:pt x="553298" y="454218"/>
                    <a:pt x="560678" y="396657"/>
                    <a:pt x="568057" y="335406"/>
                  </a:cubicBezTo>
                  <a:cubicBezTo>
                    <a:pt x="571009" y="313267"/>
                    <a:pt x="573961" y="291128"/>
                    <a:pt x="573961" y="267513"/>
                  </a:cubicBezTo>
                  <a:cubicBezTo>
                    <a:pt x="573961" y="175267"/>
                    <a:pt x="532635" y="66786"/>
                    <a:pt x="416036" y="63096"/>
                  </a:cubicBezTo>
                  <a:cubicBezTo>
                    <a:pt x="369545" y="15866"/>
                    <a:pt x="321577" y="5535"/>
                    <a:pt x="289106" y="5535"/>
                  </a:cubicBezTo>
                  <a:close/>
                  <a:moveTo>
                    <a:pt x="404229" y="223235"/>
                  </a:moveTo>
                  <a:cubicBezTo>
                    <a:pt x="424892" y="245374"/>
                    <a:pt x="463266" y="297032"/>
                    <a:pt x="463266" y="378208"/>
                  </a:cubicBezTo>
                  <a:cubicBezTo>
                    <a:pt x="463266" y="486689"/>
                    <a:pt x="395373" y="573769"/>
                    <a:pt x="395373" y="574507"/>
                  </a:cubicBezTo>
                  <a:cubicBezTo>
                    <a:pt x="395373" y="574507"/>
                    <a:pt x="395373" y="574507"/>
                    <a:pt x="395373" y="575245"/>
                  </a:cubicBezTo>
                  <a:cubicBezTo>
                    <a:pt x="367330" y="609929"/>
                    <a:pt x="336336" y="629854"/>
                    <a:pt x="307555" y="629854"/>
                  </a:cubicBezTo>
                  <a:cubicBezTo>
                    <a:pt x="278774" y="629854"/>
                    <a:pt x="247780" y="610667"/>
                    <a:pt x="219737" y="575245"/>
                  </a:cubicBezTo>
                  <a:cubicBezTo>
                    <a:pt x="219737" y="575245"/>
                    <a:pt x="219737" y="575245"/>
                    <a:pt x="218999" y="574507"/>
                  </a:cubicBezTo>
                  <a:cubicBezTo>
                    <a:pt x="218261" y="573769"/>
                    <a:pt x="151844" y="510304"/>
                    <a:pt x="151844" y="417320"/>
                  </a:cubicBezTo>
                  <a:cubicBezTo>
                    <a:pt x="151844" y="346475"/>
                    <a:pt x="212357" y="331716"/>
                    <a:pt x="266229" y="318433"/>
                  </a:cubicBezTo>
                  <a:cubicBezTo>
                    <a:pt x="277299" y="315481"/>
                    <a:pt x="287630" y="313267"/>
                    <a:pt x="297223" y="310315"/>
                  </a:cubicBezTo>
                  <a:cubicBezTo>
                    <a:pt x="360689" y="290390"/>
                    <a:pt x="390945" y="248326"/>
                    <a:pt x="404229" y="223235"/>
                  </a:cubicBezTo>
                  <a:close/>
                  <a:moveTo>
                    <a:pt x="229331" y="373780"/>
                  </a:moveTo>
                  <a:cubicBezTo>
                    <a:pt x="217523" y="373780"/>
                    <a:pt x="207930" y="383374"/>
                    <a:pt x="207930" y="395181"/>
                  </a:cubicBezTo>
                  <a:cubicBezTo>
                    <a:pt x="207930" y="406989"/>
                    <a:pt x="217523" y="416582"/>
                    <a:pt x="229331" y="416582"/>
                  </a:cubicBezTo>
                  <a:cubicBezTo>
                    <a:pt x="241138" y="416582"/>
                    <a:pt x="250732" y="406989"/>
                    <a:pt x="250732" y="395181"/>
                  </a:cubicBezTo>
                  <a:cubicBezTo>
                    <a:pt x="249994" y="383374"/>
                    <a:pt x="241138" y="373780"/>
                    <a:pt x="229331" y="373780"/>
                  </a:cubicBezTo>
                  <a:close/>
                  <a:moveTo>
                    <a:pt x="385042" y="373780"/>
                  </a:moveTo>
                  <a:cubicBezTo>
                    <a:pt x="373234" y="373780"/>
                    <a:pt x="363640" y="383374"/>
                    <a:pt x="363640" y="395181"/>
                  </a:cubicBezTo>
                  <a:cubicBezTo>
                    <a:pt x="363640" y="406989"/>
                    <a:pt x="373234" y="416582"/>
                    <a:pt x="385042" y="416582"/>
                  </a:cubicBezTo>
                  <a:cubicBezTo>
                    <a:pt x="396849" y="416582"/>
                    <a:pt x="406443" y="406989"/>
                    <a:pt x="406443" y="395181"/>
                  </a:cubicBezTo>
                  <a:cubicBezTo>
                    <a:pt x="406443" y="383374"/>
                    <a:pt x="396849" y="373780"/>
                    <a:pt x="385042" y="373780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61" name="Freeform: Shape 19">
              <a:extLst>
                <a:ext uri="{FF2B5EF4-FFF2-40B4-BE49-F238E27FC236}">
                  <a16:creationId xmlns:a16="http://schemas.microsoft.com/office/drawing/2014/main" id="{A1B7A9B1-C5AE-41D1-BF33-D523CF6DE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1164" y="2447393"/>
              <a:ext cx="373777" cy="400960"/>
            </a:xfrm>
            <a:custGeom>
              <a:avLst/>
              <a:gdLst>
                <a:gd name="T0" fmla="*/ 289106 w 612512"/>
                <a:gd name="T1" fmla="*/ 5535 h 656790"/>
                <a:gd name="T2" fmla="*/ 37460 w 612512"/>
                <a:gd name="T3" fmla="*/ 257181 h 656790"/>
                <a:gd name="T4" fmla="*/ 43363 w 612512"/>
                <a:gd name="T5" fmla="*/ 324336 h 656790"/>
                <a:gd name="T6" fmla="*/ 8679 w 612512"/>
                <a:gd name="T7" fmla="*/ 522849 h 656790"/>
                <a:gd name="T8" fmla="*/ 5727 w 612512"/>
                <a:gd name="T9" fmla="*/ 533181 h 656790"/>
                <a:gd name="T10" fmla="*/ 11631 w 612512"/>
                <a:gd name="T11" fmla="*/ 542774 h 656790"/>
                <a:gd name="T12" fmla="*/ 199074 w 612512"/>
                <a:gd name="T13" fmla="*/ 595170 h 656790"/>
                <a:gd name="T14" fmla="*/ 305341 w 612512"/>
                <a:gd name="T15" fmla="*/ 656421 h 656790"/>
                <a:gd name="T16" fmla="*/ 412347 w 612512"/>
                <a:gd name="T17" fmla="*/ 595170 h 656790"/>
                <a:gd name="T18" fmla="*/ 603480 w 612512"/>
                <a:gd name="T19" fmla="*/ 542774 h 656790"/>
                <a:gd name="T20" fmla="*/ 609384 w 612512"/>
                <a:gd name="T21" fmla="*/ 533181 h 656790"/>
                <a:gd name="T22" fmla="*/ 606432 w 612512"/>
                <a:gd name="T23" fmla="*/ 522111 h 656790"/>
                <a:gd name="T24" fmla="*/ 568057 w 612512"/>
                <a:gd name="T25" fmla="*/ 335406 h 656790"/>
                <a:gd name="T26" fmla="*/ 573961 w 612512"/>
                <a:gd name="T27" fmla="*/ 267513 h 656790"/>
                <a:gd name="T28" fmla="*/ 416036 w 612512"/>
                <a:gd name="T29" fmla="*/ 63096 h 656790"/>
                <a:gd name="T30" fmla="*/ 289106 w 612512"/>
                <a:gd name="T31" fmla="*/ 5535 h 656790"/>
                <a:gd name="T32" fmla="*/ 289106 w 612512"/>
                <a:gd name="T33" fmla="*/ 5535 h 656790"/>
                <a:gd name="T34" fmla="*/ 404229 w 612512"/>
                <a:gd name="T35" fmla="*/ 223235 h 656790"/>
                <a:gd name="T36" fmla="*/ 463266 w 612512"/>
                <a:gd name="T37" fmla="*/ 378208 h 656790"/>
                <a:gd name="T38" fmla="*/ 395373 w 612512"/>
                <a:gd name="T39" fmla="*/ 574507 h 656790"/>
                <a:gd name="T40" fmla="*/ 395373 w 612512"/>
                <a:gd name="T41" fmla="*/ 575245 h 656790"/>
                <a:gd name="T42" fmla="*/ 307555 w 612512"/>
                <a:gd name="T43" fmla="*/ 629854 h 656790"/>
                <a:gd name="T44" fmla="*/ 219737 w 612512"/>
                <a:gd name="T45" fmla="*/ 575245 h 656790"/>
                <a:gd name="T46" fmla="*/ 218999 w 612512"/>
                <a:gd name="T47" fmla="*/ 574507 h 656790"/>
                <a:gd name="T48" fmla="*/ 151844 w 612512"/>
                <a:gd name="T49" fmla="*/ 417320 h 656790"/>
                <a:gd name="T50" fmla="*/ 266229 w 612512"/>
                <a:gd name="T51" fmla="*/ 318433 h 656790"/>
                <a:gd name="T52" fmla="*/ 297223 w 612512"/>
                <a:gd name="T53" fmla="*/ 310315 h 656790"/>
                <a:gd name="T54" fmla="*/ 404229 w 612512"/>
                <a:gd name="T55" fmla="*/ 223235 h 656790"/>
                <a:gd name="T56" fmla="*/ 404229 w 612512"/>
                <a:gd name="T57" fmla="*/ 223235 h 656790"/>
                <a:gd name="T58" fmla="*/ 229331 w 612512"/>
                <a:gd name="T59" fmla="*/ 373780 h 656790"/>
                <a:gd name="T60" fmla="*/ 207930 w 612512"/>
                <a:gd name="T61" fmla="*/ 395181 h 656790"/>
                <a:gd name="T62" fmla="*/ 229331 w 612512"/>
                <a:gd name="T63" fmla="*/ 416582 h 656790"/>
                <a:gd name="T64" fmla="*/ 250732 w 612512"/>
                <a:gd name="T65" fmla="*/ 395181 h 656790"/>
                <a:gd name="T66" fmla="*/ 229331 w 612512"/>
                <a:gd name="T67" fmla="*/ 373780 h 656790"/>
                <a:gd name="T68" fmla="*/ 229331 w 612512"/>
                <a:gd name="T69" fmla="*/ 373780 h 656790"/>
                <a:gd name="T70" fmla="*/ 385042 w 612512"/>
                <a:gd name="T71" fmla="*/ 373780 h 656790"/>
                <a:gd name="T72" fmla="*/ 363640 w 612512"/>
                <a:gd name="T73" fmla="*/ 395181 h 656790"/>
                <a:gd name="T74" fmla="*/ 385042 w 612512"/>
                <a:gd name="T75" fmla="*/ 416582 h 656790"/>
                <a:gd name="T76" fmla="*/ 406443 w 612512"/>
                <a:gd name="T77" fmla="*/ 395181 h 656790"/>
                <a:gd name="T78" fmla="*/ 385042 w 612512"/>
                <a:gd name="T79" fmla="*/ 373780 h 656790"/>
                <a:gd name="T80" fmla="*/ 385042 w 612512"/>
                <a:gd name="T81" fmla="*/ 373780 h 65679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612512" h="656790">
                  <a:moveTo>
                    <a:pt x="289106" y="5535"/>
                  </a:moveTo>
                  <a:cubicBezTo>
                    <a:pt x="134133" y="5535"/>
                    <a:pt x="37460" y="102208"/>
                    <a:pt x="37460" y="257181"/>
                  </a:cubicBezTo>
                  <a:cubicBezTo>
                    <a:pt x="37460" y="279320"/>
                    <a:pt x="40411" y="301459"/>
                    <a:pt x="43363" y="324336"/>
                  </a:cubicBezTo>
                  <a:cubicBezTo>
                    <a:pt x="52219" y="387063"/>
                    <a:pt x="61074" y="452742"/>
                    <a:pt x="8679" y="522849"/>
                  </a:cubicBezTo>
                  <a:cubicBezTo>
                    <a:pt x="6465" y="525801"/>
                    <a:pt x="4989" y="529491"/>
                    <a:pt x="5727" y="533181"/>
                  </a:cubicBezTo>
                  <a:cubicBezTo>
                    <a:pt x="6465" y="536871"/>
                    <a:pt x="8679" y="540561"/>
                    <a:pt x="11631" y="542774"/>
                  </a:cubicBezTo>
                  <a:cubicBezTo>
                    <a:pt x="13845" y="544250"/>
                    <a:pt x="70668" y="581149"/>
                    <a:pt x="199074" y="595170"/>
                  </a:cubicBezTo>
                  <a:cubicBezTo>
                    <a:pt x="231545" y="634282"/>
                    <a:pt x="269181" y="656421"/>
                    <a:pt x="305341" y="656421"/>
                  </a:cubicBezTo>
                  <a:cubicBezTo>
                    <a:pt x="341501" y="656421"/>
                    <a:pt x="379138" y="635020"/>
                    <a:pt x="412347" y="595170"/>
                  </a:cubicBezTo>
                  <a:cubicBezTo>
                    <a:pt x="541491" y="581149"/>
                    <a:pt x="601266" y="544250"/>
                    <a:pt x="603480" y="542774"/>
                  </a:cubicBezTo>
                  <a:cubicBezTo>
                    <a:pt x="607170" y="540561"/>
                    <a:pt x="608646" y="536871"/>
                    <a:pt x="609384" y="533181"/>
                  </a:cubicBezTo>
                  <a:cubicBezTo>
                    <a:pt x="610122" y="529491"/>
                    <a:pt x="609384" y="525063"/>
                    <a:pt x="606432" y="522111"/>
                  </a:cubicBezTo>
                  <a:cubicBezTo>
                    <a:pt x="553298" y="454218"/>
                    <a:pt x="560678" y="396657"/>
                    <a:pt x="568057" y="335406"/>
                  </a:cubicBezTo>
                  <a:cubicBezTo>
                    <a:pt x="571009" y="313267"/>
                    <a:pt x="573961" y="291128"/>
                    <a:pt x="573961" y="267513"/>
                  </a:cubicBezTo>
                  <a:cubicBezTo>
                    <a:pt x="573961" y="175267"/>
                    <a:pt x="532635" y="66786"/>
                    <a:pt x="416036" y="63096"/>
                  </a:cubicBezTo>
                  <a:cubicBezTo>
                    <a:pt x="369545" y="15866"/>
                    <a:pt x="321577" y="5535"/>
                    <a:pt x="289106" y="5535"/>
                  </a:cubicBezTo>
                  <a:close/>
                  <a:moveTo>
                    <a:pt x="404229" y="223235"/>
                  </a:moveTo>
                  <a:cubicBezTo>
                    <a:pt x="424892" y="245374"/>
                    <a:pt x="463266" y="297032"/>
                    <a:pt x="463266" y="378208"/>
                  </a:cubicBezTo>
                  <a:cubicBezTo>
                    <a:pt x="463266" y="486689"/>
                    <a:pt x="395373" y="573769"/>
                    <a:pt x="395373" y="574507"/>
                  </a:cubicBezTo>
                  <a:cubicBezTo>
                    <a:pt x="395373" y="574507"/>
                    <a:pt x="395373" y="574507"/>
                    <a:pt x="395373" y="575245"/>
                  </a:cubicBezTo>
                  <a:cubicBezTo>
                    <a:pt x="367330" y="609929"/>
                    <a:pt x="336336" y="629854"/>
                    <a:pt x="307555" y="629854"/>
                  </a:cubicBezTo>
                  <a:cubicBezTo>
                    <a:pt x="278774" y="629854"/>
                    <a:pt x="247780" y="610667"/>
                    <a:pt x="219737" y="575245"/>
                  </a:cubicBezTo>
                  <a:cubicBezTo>
                    <a:pt x="219737" y="575245"/>
                    <a:pt x="219737" y="575245"/>
                    <a:pt x="218999" y="574507"/>
                  </a:cubicBezTo>
                  <a:cubicBezTo>
                    <a:pt x="218261" y="573769"/>
                    <a:pt x="151844" y="510304"/>
                    <a:pt x="151844" y="417320"/>
                  </a:cubicBezTo>
                  <a:cubicBezTo>
                    <a:pt x="151844" y="346475"/>
                    <a:pt x="212357" y="331716"/>
                    <a:pt x="266229" y="318433"/>
                  </a:cubicBezTo>
                  <a:cubicBezTo>
                    <a:pt x="277299" y="315481"/>
                    <a:pt x="287630" y="313267"/>
                    <a:pt x="297223" y="310315"/>
                  </a:cubicBezTo>
                  <a:cubicBezTo>
                    <a:pt x="360689" y="290390"/>
                    <a:pt x="390945" y="248326"/>
                    <a:pt x="404229" y="223235"/>
                  </a:cubicBezTo>
                  <a:close/>
                  <a:moveTo>
                    <a:pt x="229331" y="373780"/>
                  </a:moveTo>
                  <a:cubicBezTo>
                    <a:pt x="217523" y="373780"/>
                    <a:pt x="207930" y="383374"/>
                    <a:pt x="207930" y="395181"/>
                  </a:cubicBezTo>
                  <a:cubicBezTo>
                    <a:pt x="207930" y="406989"/>
                    <a:pt x="217523" y="416582"/>
                    <a:pt x="229331" y="416582"/>
                  </a:cubicBezTo>
                  <a:cubicBezTo>
                    <a:pt x="241138" y="416582"/>
                    <a:pt x="250732" y="406989"/>
                    <a:pt x="250732" y="395181"/>
                  </a:cubicBezTo>
                  <a:cubicBezTo>
                    <a:pt x="249994" y="383374"/>
                    <a:pt x="241138" y="373780"/>
                    <a:pt x="229331" y="373780"/>
                  </a:cubicBezTo>
                  <a:close/>
                  <a:moveTo>
                    <a:pt x="385042" y="373780"/>
                  </a:moveTo>
                  <a:cubicBezTo>
                    <a:pt x="373234" y="373780"/>
                    <a:pt x="363640" y="383374"/>
                    <a:pt x="363640" y="395181"/>
                  </a:cubicBezTo>
                  <a:cubicBezTo>
                    <a:pt x="363640" y="406989"/>
                    <a:pt x="373234" y="416582"/>
                    <a:pt x="385042" y="416582"/>
                  </a:cubicBezTo>
                  <a:cubicBezTo>
                    <a:pt x="396849" y="416582"/>
                    <a:pt x="406443" y="406989"/>
                    <a:pt x="406443" y="395181"/>
                  </a:cubicBezTo>
                  <a:cubicBezTo>
                    <a:pt x="406443" y="383374"/>
                    <a:pt x="396849" y="373780"/>
                    <a:pt x="385042" y="373780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63" name="Freeform: Shape 19">
              <a:extLst>
                <a:ext uri="{FF2B5EF4-FFF2-40B4-BE49-F238E27FC236}">
                  <a16:creationId xmlns:a16="http://schemas.microsoft.com/office/drawing/2014/main" id="{AD330232-ACDE-480C-BFA1-8898C8B17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9904" y="2455822"/>
              <a:ext cx="373777" cy="400960"/>
            </a:xfrm>
            <a:custGeom>
              <a:avLst/>
              <a:gdLst>
                <a:gd name="T0" fmla="*/ 289106 w 612512"/>
                <a:gd name="T1" fmla="*/ 5535 h 656790"/>
                <a:gd name="T2" fmla="*/ 37460 w 612512"/>
                <a:gd name="T3" fmla="*/ 257181 h 656790"/>
                <a:gd name="T4" fmla="*/ 43363 w 612512"/>
                <a:gd name="T5" fmla="*/ 324336 h 656790"/>
                <a:gd name="T6" fmla="*/ 8679 w 612512"/>
                <a:gd name="T7" fmla="*/ 522849 h 656790"/>
                <a:gd name="T8" fmla="*/ 5727 w 612512"/>
                <a:gd name="T9" fmla="*/ 533181 h 656790"/>
                <a:gd name="T10" fmla="*/ 11631 w 612512"/>
                <a:gd name="T11" fmla="*/ 542774 h 656790"/>
                <a:gd name="T12" fmla="*/ 199074 w 612512"/>
                <a:gd name="T13" fmla="*/ 595170 h 656790"/>
                <a:gd name="T14" fmla="*/ 305341 w 612512"/>
                <a:gd name="T15" fmla="*/ 656421 h 656790"/>
                <a:gd name="T16" fmla="*/ 412347 w 612512"/>
                <a:gd name="T17" fmla="*/ 595170 h 656790"/>
                <a:gd name="T18" fmla="*/ 603480 w 612512"/>
                <a:gd name="T19" fmla="*/ 542774 h 656790"/>
                <a:gd name="T20" fmla="*/ 609384 w 612512"/>
                <a:gd name="T21" fmla="*/ 533181 h 656790"/>
                <a:gd name="T22" fmla="*/ 606432 w 612512"/>
                <a:gd name="T23" fmla="*/ 522111 h 656790"/>
                <a:gd name="T24" fmla="*/ 568057 w 612512"/>
                <a:gd name="T25" fmla="*/ 335406 h 656790"/>
                <a:gd name="T26" fmla="*/ 573961 w 612512"/>
                <a:gd name="T27" fmla="*/ 267513 h 656790"/>
                <a:gd name="T28" fmla="*/ 416036 w 612512"/>
                <a:gd name="T29" fmla="*/ 63096 h 656790"/>
                <a:gd name="T30" fmla="*/ 289106 w 612512"/>
                <a:gd name="T31" fmla="*/ 5535 h 656790"/>
                <a:gd name="T32" fmla="*/ 289106 w 612512"/>
                <a:gd name="T33" fmla="*/ 5535 h 656790"/>
                <a:gd name="T34" fmla="*/ 404229 w 612512"/>
                <a:gd name="T35" fmla="*/ 223235 h 656790"/>
                <a:gd name="T36" fmla="*/ 463266 w 612512"/>
                <a:gd name="T37" fmla="*/ 378208 h 656790"/>
                <a:gd name="T38" fmla="*/ 395373 w 612512"/>
                <a:gd name="T39" fmla="*/ 574507 h 656790"/>
                <a:gd name="T40" fmla="*/ 395373 w 612512"/>
                <a:gd name="T41" fmla="*/ 575245 h 656790"/>
                <a:gd name="T42" fmla="*/ 307555 w 612512"/>
                <a:gd name="T43" fmla="*/ 629854 h 656790"/>
                <a:gd name="T44" fmla="*/ 219737 w 612512"/>
                <a:gd name="T45" fmla="*/ 575245 h 656790"/>
                <a:gd name="T46" fmla="*/ 218999 w 612512"/>
                <a:gd name="T47" fmla="*/ 574507 h 656790"/>
                <a:gd name="T48" fmla="*/ 151844 w 612512"/>
                <a:gd name="T49" fmla="*/ 417320 h 656790"/>
                <a:gd name="T50" fmla="*/ 266229 w 612512"/>
                <a:gd name="T51" fmla="*/ 318433 h 656790"/>
                <a:gd name="T52" fmla="*/ 297223 w 612512"/>
                <a:gd name="T53" fmla="*/ 310315 h 656790"/>
                <a:gd name="T54" fmla="*/ 404229 w 612512"/>
                <a:gd name="T55" fmla="*/ 223235 h 656790"/>
                <a:gd name="T56" fmla="*/ 404229 w 612512"/>
                <a:gd name="T57" fmla="*/ 223235 h 656790"/>
                <a:gd name="T58" fmla="*/ 229331 w 612512"/>
                <a:gd name="T59" fmla="*/ 373780 h 656790"/>
                <a:gd name="T60" fmla="*/ 207930 w 612512"/>
                <a:gd name="T61" fmla="*/ 395181 h 656790"/>
                <a:gd name="T62" fmla="*/ 229331 w 612512"/>
                <a:gd name="T63" fmla="*/ 416582 h 656790"/>
                <a:gd name="T64" fmla="*/ 250732 w 612512"/>
                <a:gd name="T65" fmla="*/ 395181 h 656790"/>
                <a:gd name="T66" fmla="*/ 229331 w 612512"/>
                <a:gd name="T67" fmla="*/ 373780 h 656790"/>
                <a:gd name="T68" fmla="*/ 229331 w 612512"/>
                <a:gd name="T69" fmla="*/ 373780 h 656790"/>
                <a:gd name="T70" fmla="*/ 385042 w 612512"/>
                <a:gd name="T71" fmla="*/ 373780 h 656790"/>
                <a:gd name="T72" fmla="*/ 363640 w 612512"/>
                <a:gd name="T73" fmla="*/ 395181 h 656790"/>
                <a:gd name="T74" fmla="*/ 385042 w 612512"/>
                <a:gd name="T75" fmla="*/ 416582 h 656790"/>
                <a:gd name="T76" fmla="*/ 406443 w 612512"/>
                <a:gd name="T77" fmla="*/ 395181 h 656790"/>
                <a:gd name="T78" fmla="*/ 385042 w 612512"/>
                <a:gd name="T79" fmla="*/ 373780 h 656790"/>
                <a:gd name="T80" fmla="*/ 385042 w 612512"/>
                <a:gd name="T81" fmla="*/ 373780 h 65679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612512" h="656790">
                  <a:moveTo>
                    <a:pt x="289106" y="5535"/>
                  </a:moveTo>
                  <a:cubicBezTo>
                    <a:pt x="134133" y="5535"/>
                    <a:pt x="37460" y="102208"/>
                    <a:pt x="37460" y="257181"/>
                  </a:cubicBezTo>
                  <a:cubicBezTo>
                    <a:pt x="37460" y="279320"/>
                    <a:pt x="40411" y="301459"/>
                    <a:pt x="43363" y="324336"/>
                  </a:cubicBezTo>
                  <a:cubicBezTo>
                    <a:pt x="52219" y="387063"/>
                    <a:pt x="61074" y="452742"/>
                    <a:pt x="8679" y="522849"/>
                  </a:cubicBezTo>
                  <a:cubicBezTo>
                    <a:pt x="6465" y="525801"/>
                    <a:pt x="4989" y="529491"/>
                    <a:pt x="5727" y="533181"/>
                  </a:cubicBezTo>
                  <a:cubicBezTo>
                    <a:pt x="6465" y="536871"/>
                    <a:pt x="8679" y="540561"/>
                    <a:pt x="11631" y="542774"/>
                  </a:cubicBezTo>
                  <a:cubicBezTo>
                    <a:pt x="13845" y="544250"/>
                    <a:pt x="70668" y="581149"/>
                    <a:pt x="199074" y="595170"/>
                  </a:cubicBezTo>
                  <a:cubicBezTo>
                    <a:pt x="231545" y="634282"/>
                    <a:pt x="269181" y="656421"/>
                    <a:pt x="305341" y="656421"/>
                  </a:cubicBezTo>
                  <a:cubicBezTo>
                    <a:pt x="341501" y="656421"/>
                    <a:pt x="379138" y="635020"/>
                    <a:pt x="412347" y="595170"/>
                  </a:cubicBezTo>
                  <a:cubicBezTo>
                    <a:pt x="541491" y="581149"/>
                    <a:pt x="601266" y="544250"/>
                    <a:pt x="603480" y="542774"/>
                  </a:cubicBezTo>
                  <a:cubicBezTo>
                    <a:pt x="607170" y="540561"/>
                    <a:pt x="608646" y="536871"/>
                    <a:pt x="609384" y="533181"/>
                  </a:cubicBezTo>
                  <a:cubicBezTo>
                    <a:pt x="610122" y="529491"/>
                    <a:pt x="609384" y="525063"/>
                    <a:pt x="606432" y="522111"/>
                  </a:cubicBezTo>
                  <a:cubicBezTo>
                    <a:pt x="553298" y="454218"/>
                    <a:pt x="560678" y="396657"/>
                    <a:pt x="568057" y="335406"/>
                  </a:cubicBezTo>
                  <a:cubicBezTo>
                    <a:pt x="571009" y="313267"/>
                    <a:pt x="573961" y="291128"/>
                    <a:pt x="573961" y="267513"/>
                  </a:cubicBezTo>
                  <a:cubicBezTo>
                    <a:pt x="573961" y="175267"/>
                    <a:pt x="532635" y="66786"/>
                    <a:pt x="416036" y="63096"/>
                  </a:cubicBezTo>
                  <a:cubicBezTo>
                    <a:pt x="369545" y="15866"/>
                    <a:pt x="321577" y="5535"/>
                    <a:pt x="289106" y="5535"/>
                  </a:cubicBezTo>
                  <a:close/>
                  <a:moveTo>
                    <a:pt x="404229" y="223235"/>
                  </a:moveTo>
                  <a:cubicBezTo>
                    <a:pt x="424892" y="245374"/>
                    <a:pt x="463266" y="297032"/>
                    <a:pt x="463266" y="378208"/>
                  </a:cubicBezTo>
                  <a:cubicBezTo>
                    <a:pt x="463266" y="486689"/>
                    <a:pt x="395373" y="573769"/>
                    <a:pt x="395373" y="574507"/>
                  </a:cubicBezTo>
                  <a:cubicBezTo>
                    <a:pt x="395373" y="574507"/>
                    <a:pt x="395373" y="574507"/>
                    <a:pt x="395373" y="575245"/>
                  </a:cubicBezTo>
                  <a:cubicBezTo>
                    <a:pt x="367330" y="609929"/>
                    <a:pt x="336336" y="629854"/>
                    <a:pt x="307555" y="629854"/>
                  </a:cubicBezTo>
                  <a:cubicBezTo>
                    <a:pt x="278774" y="629854"/>
                    <a:pt x="247780" y="610667"/>
                    <a:pt x="219737" y="575245"/>
                  </a:cubicBezTo>
                  <a:cubicBezTo>
                    <a:pt x="219737" y="575245"/>
                    <a:pt x="219737" y="575245"/>
                    <a:pt x="218999" y="574507"/>
                  </a:cubicBezTo>
                  <a:cubicBezTo>
                    <a:pt x="218261" y="573769"/>
                    <a:pt x="151844" y="510304"/>
                    <a:pt x="151844" y="417320"/>
                  </a:cubicBezTo>
                  <a:cubicBezTo>
                    <a:pt x="151844" y="346475"/>
                    <a:pt x="212357" y="331716"/>
                    <a:pt x="266229" y="318433"/>
                  </a:cubicBezTo>
                  <a:cubicBezTo>
                    <a:pt x="277299" y="315481"/>
                    <a:pt x="287630" y="313267"/>
                    <a:pt x="297223" y="310315"/>
                  </a:cubicBezTo>
                  <a:cubicBezTo>
                    <a:pt x="360689" y="290390"/>
                    <a:pt x="390945" y="248326"/>
                    <a:pt x="404229" y="223235"/>
                  </a:cubicBezTo>
                  <a:close/>
                  <a:moveTo>
                    <a:pt x="229331" y="373780"/>
                  </a:moveTo>
                  <a:cubicBezTo>
                    <a:pt x="217523" y="373780"/>
                    <a:pt x="207930" y="383374"/>
                    <a:pt x="207930" y="395181"/>
                  </a:cubicBezTo>
                  <a:cubicBezTo>
                    <a:pt x="207930" y="406989"/>
                    <a:pt x="217523" y="416582"/>
                    <a:pt x="229331" y="416582"/>
                  </a:cubicBezTo>
                  <a:cubicBezTo>
                    <a:pt x="241138" y="416582"/>
                    <a:pt x="250732" y="406989"/>
                    <a:pt x="250732" y="395181"/>
                  </a:cubicBezTo>
                  <a:cubicBezTo>
                    <a:pt x="249994" y="383374"/>
                    <a:pt x="241138" y="373780"/>
                    <a:pt x="229331" y="373780"/>
                  </a:cubicBezTo>
                  <a:close/>
                  <a:moveTo>
                    <a:pt x="385042" y="373780"/>
                  </a:moveTo>
                  <a:cubicBezTo>
                    <a:pt x="373234" y="373780"/>
                    <a:pt x="363640" y="383374"/>
                    <a:pt x="363640" y="395181"/>
                  </a:cubicBezTo>
                  <a:cubicBezTo>
                    <a:pt x="363640" y="406989"/>
                    <a:pt x="373234" y="416582"/>
                    <a:pt x="385042" y="416582"/>
                  </a:cubicBezTo>
                  <a:cubicBezTo>
                    <a:pt x="396849" y="416582"/>
                    <a:pt x="406443" y="406989"/>
                    <a:pt x="406443" y="395181"/>
                  </a:cubicBezTo>
                  <a:cubicBezTo>
                    <a:pt x="406443" y="383374"/>
                    <a:pt x="396849" y="373780"/>
                    <a:pt x="385042" y="373780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65" name="Freeform: Shape 19">
              <a:extLst>
                <a:ext uri="{FF2B5EF4-FFF2-40B4-BE49-F238E27FC236}">
                  <a16:creationId xmlns:a16="http://schemas.microsoft.com/office/drawing/2014/main" id="{BA3B717D-763C-4B78-920B-37667977EE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8644" y="2458123"/>
              <a:ext cx="373777" cy="400960"/>
            </a:xfrm>
            <a:custGeom>
              <a:avLst/>
              <a:gdLst>
                <a:gd name="T0" fmla="*/ 289106 w 612512"/>
                <a:gd name="T1" fmla="*/ 5535 h 656790"/>
                <a:gd name="T2" fmla="*/ 37460 w 612512"/>
                <a:gd name="T3" fmla="*/ 257181 h 656790"/>
                <a:gd name="T4" fmla="*/ 43363 w 612512"/>
                <a:gd name="T5" fmla="*/ 324336 h 656790"/>
                <a:gd name="T6" fmla="*/ 8679 w 612512"/>
                <a:gd name="T7" fmla="*/ 522849 h 656790"/>
                <a:gd name="T8" fmla="*/ 5727 w 612512"/>
                <a:gd name="T9" fmla="*/ 533181 h 656790"/>
                <a:gd name="T10" fmla="*/ 11631 w 612512"/>
                <a:gd name="T11" fmla="*/ 542774 h 656790"/>
                <a:gd name="T12" fmla="*/ 199074 w 612512"/>
                <a:gd name="T13" fmla="*/ 595170 h 656790"/>
                <a:gd name="T14" fmla="*/ 305341 w 612512"/>
                <a:gd name="T15" fmla="*/ 656421 h 656790"/>
                <a:gd name="T16" fmla="*/ 412347 w 612512"/>
                <a:gd name="T17" fmla="*/ 595170 h 656790"/>
                <a:gd name="T18" fmla="*/ 603480 w 612512"/>
                <a:gd name="T19" fmla="*/ 542774 h 656790"/>
                <a:gd name="T20" fmla="*/ 609384 w 612512"/>
                <a:gd name="T21" fmla="*/ 533181 h 656790"/>
                <a:gd name="T22" fmla="*/ 606432 w 612512"/>
                <a:gd name="T23" fmla="*/ 522111 h 656790"/>
                <a:gd name="T24" fmla="*/ 568057 w 612512"/>
                <a:gd name="T25" fmla="*/ 335406 h 656790"/>
                <a:gd name="T26" fmla="*/ 573961 w 612512"/>
                <a:gd name="T27" fmla="*/ 267513 h 656790"/>
                <a:gd name="T28" fmla="*/ 416036 w 612512"/>
                <a:gd name="T29" fmla="*/ 63096 h 656790"/>
                <a:gd name="T30" fmla="*/ 289106 w 612512"/>
                <a:gd name="T31" fmla="*/ 5535 h 656790"/>
                <a:gd name="T32" fmla="*/ 289106 w 612512"/>
                <a:gd name="T33" fmla="*/ 5535 h 656790"/>
                <a:gd name="T34" fmla="*/ 404229 w 612512"/>
                <a:gd name="T35" fmla="*/ 223235 h 656790"/>
                <a:gd name="T36" fmla="*/ 463266 w 612512"/>
                <a:gd name="T37" fmla="*/ 378208 h 656790"/>
                <a:gd name="T38" fmla="*/ 395373 w 612512"/>
                <a:gd name="T39" fmla="*/ 574507 h 656790"/>
                <a:gd name="T40" fmla="*/ 395373 w 612512"/>
                <a:gd name="T41" fmla="*/ 575245 h 656790"/>
                <a:gd name="T42" fmla="*/ 307555 w 612512"/>
                <a:gd name="T43" fmla="*/ 629854 h 656790"/>
                <a:gd name="T44" fmla="*/ 219737 w 612512"/>
                <a:gd name="T45" fmla="*/ 575245 h 656790"/>
                <a:gd name="T46" fmla="*/ 218999 w 612512"/>
                <a:gd name="T47" fmla="*/ 574507 h 656790"/>
                <a:gd name="T48" fmla="*/ 151844 w 612512"/>
                <a:gd name="T49" fmla="*/ 417320 h 656790"/>
                <a:gd name="T50" fmla="*/ 266229 w 612512"/>
                <a:gd name="T51" fmla="*/ 318433 h 656790"/>
                <a:gd name="T52" fmla="*/ 297223 w 612512"/>
                <a:gd name="T53" fmla="*/ 310315 h 656790"/>
                <a:gd name="T54" fmla="*/ 404229 w 612512"/>
                <a:gd name="T55" fmla="*/ 223235 h 656790"/>
                <a:gd name="T56" fmla="*/ 404229 w 612512"/>
                <a:gd name="T57" fmla="*/ 223235 h 656790"/>
                <a:gd name="T58" fmla="*/ 229331 w 612512"/>
                <a:gd name="T59" fmla="*/ 373780 h 656790"/>
                <a:gd name="T60" fmla="*/ 207930 w 612512"/>
                <a:gd name="T61" fmla="*/ 395181 h 656790"/>
                <a:gd name="T62" fmla="*/ 229331 w 612512"/>
                <a:gd name="T63" fmla="*/ 416582 h 656790"/>
                <a:gd name="T64" fmla="*/ 250732 w 612512"/>
                <a:gd name="T65" fmla="*/ 395181 h 656790"/>
                <a:gd name="T66" fmla="*/ 229331 w 612512"/>
                <a:gd name="T67" fmla="*/ 373780 h 656790"/>
                <a:gd name="T68" fmla="*/ 229331 w 612512"/>
                <a:gd name="T69" fmla="*/ 373780 h 656790"/>
                <a:gd name="T70" fmla="*/ 385042 w 612512"/>
                <a:gd name="T71" fmla="*/ 373780 h 656790"/>
                <a:gd name="T72" fmla="*/ 363640 w 612512"/>
                <a:gd name="T73" fmla="*/ 395181 h 656790"/>
                <a:gd name="T74" fmla="*/ 385042 w 612512"/>
                <a:gd name="T75" fmla="*/ 416582 h 656790"/>
                <a:gd name="T76" fmla="*/ 406443 w 612512"/>
                <a:gd name="T77" fmla="*/ 395181 h 656790"/>
                <a:gd name="T78" fmla="*/ 385042 w 612512"/>
                <a:gd name="T79" fmla="*/ 373780 h 656790"/>
                <a:gd name="T80" fmla="*/ 385042 w 612512"/>
                <a:gd name="T81" fmla="*/ 373780 h 65679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612512" h="656790">
                  <a:moveTo>
                    <a:pt x="289106" y="5535"/>
                  </a:moveTo>
                  <a:cubicBezTo>
                    <a:pt x="134133" y="5535"/>
                    <a:pt x="37460" y="102208"/>
                    <a:pt x="37460" y="257181"/>
                  </a:cubicBezTo>
                  <a:cubicBezTo>
                    <a:pt x="37460" y="279320"/>
                    <a:pt x="40411" y="301459"/>
                    <a:pt x="43363" y="324336"/>
                  </a:cubicBezTo>
                  <a:cubicBezTo>
                    <a:pt x="52219" y="387063"/>
                    <a:pt x="61074" y="452742"/>
                    <a:pt x="8679" y="522849"/>
                  </a:cubicBezTo>
                  <a:cubicBezTo>
                    <a:pt x="6465" y="525801"/>
                    <a:pt x="4989" y="529491"/>
                    <a:pt x="5727" y="533181"/>
                  </a:cubicBezTo>
                  <a:cubicBezTo>
                    <a:pt x="6465" y="536871"/>
                    <a:pt x="8679" y="540561"/>
                    <a:pt x="11631" y="542774"/>
                  </a:cubicBezTo>
                  <a:cubicBezTo>
                    <a:pt x="13845" y="544250"/>
                    <a:pt x="70668" y="581149"/>
                    <a:pt x="199074" y="595170"/>
                  </a:cubicBezTo>
                  <a:cubicBezTo>
                    <a:pt x="231545" y="634282"/>
                    <a:pt x="269181" y="656421"/>
                    <a:pt x="305341" y="656421"/>
                  </a:cubicBezTo>
                  <a:cubicBezTo>
                    <a:pt x="341501" y="656421"/>
                    <a:pt x="379138" y="635020"/>
                    <a:pt x="412347" y="595170"/>
                  </a:cubicBezTo>
                  <a:cubicBezTo>
                    <a:pt x="541491" y="581149"/>
                    <a:pt x="601266" y="544250"/>
                    <a:pt x="603480" y="542774"/>
                  </a:cubicBezTo>
                  <a:cubicBezTo>
                    <a:pt x="607170" y="540561"/>
                    <a:pt x="608646" y="536871"/>
                    <a:pt x="609384" y="533181"/>
                  </a:cubicBezTo>
                  <a:cubicBezTo>
                    <a:pt x="610122" y="529491"/>
                    <a:pt x="609384" y="525063"/>
                    <a:pt x="606432" y="522111"/>
                  </a:cubicBezTo>
                  <a:cubicBezTo>
                    <a:pt x="553298" y="454218"/>
                    <a:pt x="560678" y="396657"/>
                    <a:pt x="568057" y="335406"/>
                  </a:cubicBezTo>
                  <a:cubicBezTo>
                    <a:pt x="571009" y="313267"/>
                    <a:pt x="573961" y="291128"/>
                    <a:pt x="573961" y="267513"/>
                  </a:cubicBezTo>
                  <a:cubicBezTo>
                    <a:pt x="573961" y="175267"/>
                    <a:pt x="532635" y="66786"/>
                    <a:pt x="416036" y="63096"/>
                  </a:cubicBezTo>
                  <a:cubicBezTo>
                    <a:pt x="369545" y="15866"/>
                    <a:pt x="321577" y="5535"/>
                    <a:pt x="289106" y="5535"/>
                  </a:cubicBezTo>
                  <a:close/>
                  <a:moveTo>
                    <a:pt x="404229" y="223235"/>
                  </a:moveTo>
                  <a:cubicBezTo>
                    <a:pt x="424892" y="245374"/>
                    <a:pt x="463266" y="297032"/>
                    <a:pt x="463266" y="378208"/>
                  </a:cubicBezTo>
                  <a:cubicBezTo>
                    <a:pt x="463266" y="486689"/>
                    <a:pt x="395373" y="573769"/>
                    <a:pt x="395373" y="574507"/>
                  </a:cubicBezTo>
                  <a:cubicBezTo>
                    <a:pt x="395373" y="574507"/>
                    <a:pt x="395373" y="574507"/>
                    <a:pt x="395373" y="575245"/>
                  </a:cubicBezTo>
                  <a:cubicBezTo>
                    <a:pt x="367330" y="609929"/>
                    <a:pt x="336336" y="629854"/>
                    <a:pt x="307555" y="629854"/>
                  </a:cubicBezTo>
                  <a:cubicBezTo>
                    <a:pt x="278774" y="629854"/>
                    <a:pt x="247780" y="610667"/>
                    <a:pt x="219737" y="575245"/>
                  </a:cubicBezTo>
                  <a:cubicBezTo>
                    <a:pt x="219737" y="575245"/>
                    <a:pt x="219737" y="575245"/>
                    <a:pt x="218999" y="574507"/>
                  </a:cubicBezTo>
                  <a:cubicBezTo>
                    <a:pt x="218261" y="573769"/>
                    <a:pt x="151844" y="510304"/>
                    <a:pt x="151844" y="417320"/>
                  </a:cubicBezTo>
                  <a:cubicBezTo>
                    <a:pt x="151844" y="346475"/>
                    <a:pt x="212357" y="331716"/>
                    <a:pt x="266229" y="318433"/>
                  </a:cubicBezTo>
                  <a:cubicBezTo>
                    <a:pt x="277299" y="315481"/>
                    <a:pt x="287630" y="313267"/>
                    <a:pt x="297223" y="310315"/>
                  </a:cubicBezTo>
                  <a:cubicBezTo>
                    <a:pt x="360689" y="290390"/>
                    <a:pt x="390945" y="248326"/>
                    <a:pt x="404229" y="223235"/>
                  </a:cubicBezTo>
                  <a:close/>
                  <a:moveTo>
                    <a:pt x="229331" y="373780"/>
                  </a:moveTo>
                  <a:cubicBezTo>
                    <a:pt x="217523" y="373780"/>
                    <a:pt x="207930" y="383374"/>
                    <a:pt x="207930" y="395181"/>
                  </a:cubicBezTo>
                  <a:cubicBezTo>
                    <a:pt x="207930" y="406989"/>
                    <a:pt x="217523" y="416582"/>
                    <a:pt x="229331" y="416582"/>
                  </a:cubicBezTo>
                  <a:cubicBezTo>
                    <a:pt x="241138" y="416582"/>
                    <a:pt x="250732" y="406989"/>
                    <a:pt x="250732" y="395181"/>
                  </a:cubicBezTo>
                  <a:cubicBezTo>
                    <a:pt x="249994" y="383374"/>
                    <a:pt x="241138" y="373780"/>
                    <a:pt x="229331" y="373780"/>
                  </a:cubicBezTo>
                  <a:close/>
                  <a:moveTo>
                    <a:pt x="385042" y="373780"/>
                  </a:moveTo>
                  <a:cubicBezTo>
                    <a:pt x="373234" y="373780"/>
                    <a:pt x="363640" y="383374"/>
                    <a:pt x="363640" y="395181"/>
                  </a:cubicBezTo>
                  <a:cubicBezTo>
                    <a:pt x="363640" y="406989"/>
                    <a:pt x="373234" y="416582"/>
                    <a:pt x="385042" y="416582"/>
                  </a:cubicBezTo>
                  <a:cubicBezTo>
                    <a:pt x="396849" y="416582"/>
                    <a:pt x="406443" y="406989"/>
                    <a:pt x="406443" y="395181"/>
                  </a:cubicBezTo>
                  <a:cubicBezTo>
                    <a:pt x="406443" y="383374"/>
                    <a:pt x="396849" y="373780"/>
                    <a:pt x="385042" y="373780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67" name="Freeform: Shape 19">
              <a:extLst>
                <a:ext uri="{FF2B5EF4-FFF2-40B4-BE49-F238E27FC236}">
                  <a16:creationId xmlns:a16="http://schemas.microsoft.com/office/drawing/2014/main" id="{1807E6CD-940B-4F87-A6C6-20D003AF47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7384" y="2458123"/>
              <a:ext cx="373777" cy="400960"/>
            </a:xfrm>
            <a:custGeom>
              <a:avLst/>
              <a:gdLst>
                <a:gd name="T0" fmla="*/ 289106 w 612512"/>
                <a:gd name="T1" fmla="*/ 5535 h 656790"/>
                <a:gd name="T2" fmla="*/ 37460 w 612512"/>
                <a:gd name="T3" fmla="*/ 257181 h 656790"/>
                <a:gd name="T4" fmla="*/ 43363 w 612512"/>
                <a:gd name="T5" fmla="*/ 324336 h 656790"/>
                <a:gd name="T6" fmla="*/ 8679 w 612512"/>
                <a:gd name="T7" fmla="*/ 522849 h 656790"/>
                <a:gd name="T8" fmla="*/ 5727 w 612512"/>
                <a:gd name="T9" fmla="*/ 533181 h 656790"/>
                <a:gd name="T10" fmla="*/ 11631 w 612512"/>
                <a:gd name="T11" fmla="*/ 542774 h 656790"/>
                <a:gd name="T12" fmla="*/ 199074 w 612512"/>
                <a:gd name="T13" fmla="*/ 595170 h 656790"/>
                <a:gd name="T14" fmla="*/ 305341 w 612512"/>
                <a:gd name="T15" fmla="*/ 656421 h 656790"/>
                <a:gd name="T16" fmla="*/ 412347 w 612512"/>
                <a:gd name="T17" fmla="*/ 595170 h 656790"/>
                <a:gd name="T18" fmla="*/ 603480 w 612512"/>
                <a:gd name="T19" fmla="*/ 542774 h 656790"/>
                <a:gd name="T20" fmla="*/ 609384 w 612512"/>
                <a:gd name="T21" fmla="*/ 533181 h 656790"/>
                <a:gd name="T22" fmla="*/ 606432 w 612512"/>
                <a:gd name="T23" fmla="*/ 522111 h 656790"/>
                <a:gd name="T24" fmla="*/ 568057 w 612512"/>
                <a:gd name="T25" fmla="*/ 335406 h 656790"/>
                <a:gd name="T26" fmla="*/ 573961 w 612512"/>
                <a:gd name="T27" fmla="*/ 267513 h 656790"/>
                <a:gd name="T28" fmla="*/ 416036 w 612512"/>
                <a:gd name="T29" fmla="*/ 63096 h 656790"/>
                <a:gd name="T30" fmla="*/ 289106 w 612512"/>
                <a:gd name="T31" fmla="*/ 5535 h 656790"/>
                <a:gd name="T32" fmla="*/ 289106 w 612512"/>
                <a:gd name="T33" fmla="*/ 5535 h 656790"/>
                <a:gd name="T34" fmla="*/ 404229 w 612512"/>
                <a:gd name="T35" fmla="*/ 223235 h 656790"/>
                <a:gd name="T36" fmla="*/ 463266 w 612512"/>
                <a:gd name="T37" fmla="*/ 378208 h 656790"/>
                <a:gd name="T38" fmla="*/ 395373 w 612512"/>
                <a:gd name="T39" fmla="*/ 574507 h 656790"/>
                <a:gd name="T40" fmla="*/ 395373 w 612512"/>
                <a:gd name="T41" fmla="*/ 575245 h 656790"/>
                <a:gd name="T42" fmla="*/ 307555 w 612512"/>
                <a:gd name="T43" fmla="*/ 629854 h 656790"/>
                <a:gd name="T44" fmla="*/ 219737 w 612512"/>
                <a:gd name="T45" fmla="*/ 575245 h 656790"/>
                <a:gd name="T46" fmla="*/ 218999 w 612512"/>
                <a:gd name="T47" fmla="*/ 574507 h 656790"/>
                <a:gd name="T48" fmla="*/ 151844 w 612512"/>
                <a:gd name="T49" fmla="*/ 417320 h 656790"/>
                <a:gd name="T50" fmla="*/ 266229 w 612512"/>
                <a:gd name="T51" fmla="*/ 318433 h 656790"/>
                <a:gd name="T52" fmla="*/ 297223 w 612512"/>
                <a:gd name="T53" fmla="*/ 310315 h 656790"/>
                <a:gd name="T54" fmla="*/ 404229 w 612512"/>
                <a:gd name="T55" fmla="*/ 223235 h 656790"/>
                <a:gd name="T56" fmla="*/ 404229 w 612512"/>
                <a:gd name="T57" fmla="*/ 223235 h 656790"/>
                <a:gd name="T58" fmla="*/ 229331 w 612512"/>
                <a:gd name="T59" fmla="*/ 373780 h 656790"/>
                <a:gd name="T60" fmla="*/ 207930 w 612512"/>
                <a:gd name="T61" fmla="*/ 395181 h 656790"/>
                <a:gd name="T62" fmla="*/ 229331 w 612512"/>
                <a:gd name="T63" fmla="*/ 416582 h 656790"/>
                <a:gd name="T64" fmla="*/ 250732 w 612512"/>
                <a:gd name="T65" fmla="*/ 395181 h 656790"/>
                <a:gd name="T66" fmla="*/ 229331 w 612512"/>
                <a:gd name="T67" fmla="*/ 373780 h 656790"/>
                <a:gd name="T68" fmla="*/ 229331 w 612512"/>
                <a:gd name="T69" fmla="*/ 373780 h 656790"/>
                <a:gd name="T70" fmla="*/ 385042 w 612512"/>
                <a:gd name="T71" fmla="*/ 373780 h 656790"/>
                <a:gd name="T72" fmla="*/ 363640 w 612512"/>
                <a:gd name="T73" fmla="*/ 395181 h 656790"/>
                <a:gd name="T74" fmla="*/ 385042 w 612512"/>
                <a:gd name="T75" fmla="*/ 416582 h 656790"/>
                <a:gd name="T76" fmla="*/ 406443 w 612512"/>
                <a:gd name="T77" fmla="*/ 395181 h 656790"/>
                <a:gd name="T78" fmla="*/ 385042 w 612512"/>
                <a:gd name="T79" fmla="*/ 373780 h 656790"/>
                <a:gd name="T80" fmla="*/ 385042 w 612512"/>
                <a:gd name="T81" fmla="*/ 373780 h 65679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612512" h="656790">
                  <a:moveTo>
                    <a:pt x="289106" y="5535"/>
                  </a:moveTo>
                  <a:cubicBezTo>
                    <a:pt x="134133" y="5535"/>
                    <a:pt x="37460" y="102208"/>
                    <a:pt x="37460" y="257181"/>
                  </a:cubicBezTo>
                  <a:cubicBezTo>
                    <a:pt x="37460" y="279320"/>
                    <a:pt x="40411" y="301459"/>
                    <a:pt x="43363" y="324336"/>
                  </a:cubicBezTo>
                  <a:cubicBezTo>
                    <a:pt x="52219" y="387063"/>
                    <a:pt x="61074" y="452742"/>
                    <a:pt x="8679" y="522849"/>
                  </a:cubicBezTo>
                  <a:cubicBezTo>
                    <a:pt x="6465" y="525801"/>
                    <a:pt x="4989" y="529491"/>
                    <a:pt x="5727" y="533181"/>
                  </a:cubicBezTo>
                  <a:cubicBezTo>
                    <a:pt x="6465" y="536871"/>
                    <a:pt x="8679" y="540561"/>
                    <a:pt x="11631" y="542774"/>
                  </a:cubicBezTo>
                  <a:cubicBezTo>
                    <a:pt x="13845" y="544250"/>
                    <a:pt x="70668" y="581149"/>
                    <a:pt x="199074" y="595170"/>
                  </a:cubicBezTo>
                  <a:cubicBezTo>
                    <a:pt x="231545" y="634282"/>
                    <a:pt x="269181" y="656421"/>
                    <a:pt x="305341" y="656421"/>
                  </a:cubicBezTo>
                  <a:cubicBezTo>
                    <a:pt x="341501" y="656421"/>
                    <a:pt x="379138" y="635020"/>
                    <a:pt x="412347" y="595170"/>
                  </a:cubicBezTo>
                  <a:cubicBezTo>
                    <a:pt x="541491" y="581149"/>
                    <a:pt x="601266" y="544250"/>
                    <a:pt x="603480" y="542774"/>
                  </a:cubicBezTo>
                  <a:cubicBezTo>
                    <a:pt x="607170" y="540561"/>
                    <a:pt x="608646" y="536871"/>
                    <a:pt x="609384" y="533181"/>
                  </a:cubicBezTo>
                  <a:cubicBezTo>
                    <a:pt x="610122" y="529491"/>
                    <a:pt x="609384" y="525063"/>
                    <a:pt x="606432" y="522111"/>
                  </a:cubicBezTo>
                  <a:cubicBezTo>
                    <a:pt x="553298" y="454218"/>
                    <a:pt x="560678" y="396657"/>
                    <a:pt x="568057" y="335406"/>
                  </a:cubicBezTo>
                  <a:cubicBezTo>
                    <a:pt x="571009" y="313267"/>
                    <a:pt x="573961" y="291128"/>
                    <a:pt x="573961" y="267513"/>
                  </a:cubicBezTo>
                  <a:cubicBezTo>
                    <a:pt x="573961" y="175267"/>
                    <a:pt x="532635" y="66786"/>
                    <a:pt x="416036" y="63096"/>
                  </a:cubicBezTo>
                  <a:cubicBezTo>
                    <a:pt x="369545" y="15866"/>
                    <a:pt x="321577" y="5535"/>
                    <a:pt x="289106" y="5535"/>
                  </a:cubicBezTo>
                  <a:close/>
                  <a:moveTo>
                    <a:pt x="404229" y="223235"/>
                  </a:moveTo>
                  <a:cubicBezTo>
                    <a:pt x="424892" y="245374"/>
                    <a:pt x="463266" y="297032"/>
                    <a:pt x="463266" y="378208"/>
                  </a:cubicBezTo>
                  <a:cubicBezTo>
                    <a:pt x="463266" y="486689"/>
                    <a:pt x="395373" y="573769"/>
                    <a:pt x="395373" y="574507"/>
                  </a:cubicBezTo>
                  <a:cubicBezTo>
                    <a:pt x="395373" y="574507"/>
                    <a:pt x="395373" y="574507"/>
                    <a:pt x="395373" y="575245"/>
                  </a:cubicBezTo>
                  <a:cubicBezTo>
                    <a:pt x="367330" y="609929"/>
                    <a:pt x="336336" y="629854"/>
                    <a:pt x="307555" y="629854"/>
                  </a:cubicBezTo>
                  <a:cubicBezTo>
                    <a:pt x="278774" y="629854"/>
                    <a:pt x="247780" y="610667"/>
                    <a:pt x="219737" y="575245"/>
                  </a:cubicBezTo>
                  <a:cubicBezTo>
                    <a:pt x="219737" y="575245"/>
                    <a:pt x="219737" y="575245"/>
                    <a:pt x="218999" y="574507"/>
                  </a:cubicBezTo>
                  <a:cubicBezTo>
                    <a:pt x="218261" y="573769"/>
                    <a:pt x="151844" y="510304"/>
                    <a:pt x="151844" y="417320"/>
                  </a:cubicBezTo>
                  <a:cubicBezTo>
                    <a:pt x="151844" y="346475"/>
                    <a:pt x="212357" y="331716"/>
                    <a:pt x="266229" y="318433"/>
                  </a:cubicBezTo>
                  <a:cubicBezTo>
                    <a:pt x="277299" y="315481"/>
                    <a:pt x="287630" y="313267"/>
                    <a:pt x="297223" y="310315"/>
                  </a:cubicBezTo>
                  <a:cubicBezTo>
                    <a:pt x="360689" y="290390"/>
                    <a:pt x="390945" y="248326"/>
                    <a:pt x="404229" y="223235"/>
                  </a:cubicBezTo>
                  <a:close/>
                  <a:moveTo>
                    <a:pt x="229331" y="373780"/>
                  </a:moveTo>
                  <a:cubicBezTo>
                    <a:pt x="217523" y="373780"/>
                    <a:pt x="207930" y="383374"/>
                    <a:pt x="207930" y="395181"/>
                  </a:cubicBezTo>
                  <a:cubicBezTo>
                    <a:pt x="207930" y="406989"/>
                    <a:pt x="217523" y="416582"/>
                    <a:pt x="229331" y="416582"/>
                  </a:cubicBezTo>
                  <a:cubicBezTo>
                    <a:pt x="241138" y="416582"/>
                    <a:pt x="250732" y="406989"/>
                    <a:pt x="250732" y="395181"/>
                  </a:cubicBezTo>
                  <a:cubicBezTo>
                    <a:pt x="249994" y="383374"/>
                    <a:pt x="241138" y="373780"/>
                    <a:pt x="229331" y="373780"/>
                  </a:cubicBezTo>
                  <a:close/>
                  <a:moveTo>
                    <a:pt x="385042" y="373780"/>
                  </a:moveTo>
                  <a:cubicBezTo>
                    <a:pt x="373234" y="373780"/>
                    <a:pt x="363640" y="383374"/>
                    <a:pt x="363640" y="395181"/>
                  </a:cubicBezTo>
                  <a:cubicBezTo>
                    <a:pt x="363640" y="406989"/>
                    <a:pt x="373234" y="416582"/>
                    <a:pt x="385042" y="416582"/>
                  </a:cubicBezTo>
                  <a:cubicBezTo>
                    <a:pt x="396849" y="416582"/>
                    <a:pt x="406443" y="406989"/>
                    <a:pt x="406443" y="395181"/>
                  </a:cubicBezTo>
                  <a:cubicBezTo>
                    <a:pt x="406443" y="383374"/>
                    <a:pt x="396849" y="373780"/>
                    <a:pt x="385042" y="373780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69" name="Freeform: Shape 19">
              <a:extLst>
                <a:ext uri="{FF2B5EF4-FFF2-40B4-BE49-F238E27FC236}">
                  <a16:creationId xmlns:a16="http://schemas.microsoft.com/office/drawing/2014/main" id="{9D6F0636-4BE6-4FD9-A0B8-05CD84BCF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6124" y="2451934"/>
              <a:ext cx="373777" cy="400960"/>
            </a:xfrm>
            <a:custGeom>
              <a:avLst/>
              <a:gdLst>
                <a:gd name="T0" fmla="*/ 289106 w 612512"/>
                <a:gd name="T1" fmla="*/ 5535 h 656790"/>
                <a:gd name="T2" fmla="*/ 37460 w 612512"/>
                <a:gd name="T3" fmla="*/ 257181 h 656790"/>
                <a:gd name="T4" fmla="*/ 43363 w 612512"/>
                <a:gd name="T5" fmla="*/ 324336 h 656790"/>
                <a:gd name="T6" fmla="*/ 8679 w 612512"/>
                <a:gd name="T7" fmla="*/ 522849 h 656790"/>
                <a:gd name="T8" fmla="*/ 5727 w 612512"/>
                <a:gd name="T9" fmla="*/ 533181 h 656790"/>
                <a:gd name="T10" fmla="*/ 11631 w 612512"/>
                <a:gd name="T11" fmla="*/ 542774 h 656790"/>
                <a:gd name="T12" fmla="*/ 199074 w 612512"/>
                <a:gd name="T13" fmla="*/ 595170 h 656790"/>
                <a:gd name="T14" fmla="*/ 305341 w 612512"/>
                <a:gd name="T15" fmla="*/ 656421 h 656790"/>
                <a:gd name="T16" fmla="*/ 412347 w 612512"/>
                <a:gd name="T17" fmla="*/ 595170 h 656790"/>
                <a:gd name="T18" fmla="*/ 603480 w 612512"/>
                <a:gd name="T19" fmla="*/ 542774 h 656790"/>
                <a:gd name="T20" fmla="*/ 609384 w 612512"/>
                <a:gd name="T21" fmla="*/ 533181 h 656790"/>
                <a:gd name="T22" fmla="*/ 606432 w 612512"/>
                <a:gd name="T23" fmla="*/ 522111 h 656790"/>
                <a:gd name="T24" fmla="*/ 568057 w 612512"/>
                <a:gd name="T25" fmla="*/ 335406 h 656790"/>
                <a:gd name="T26" fmla="*/ 573961 w 612512"/>
                <a:gd name="T27" fmla="*/ 267513 h 656790"/>
                <a:gd name="T28" fmla="*/ 416036 w 612512"/>
                <a:gd name="T29" fmla="*/ 63096 h 656790"/>
                <a:gd name="T30" fmla="*/ 289106 w 612512"/>
                <a:gd name="T31" fmla="*/ 5535 h 656790"/>
                <a:gd name="T32" fmla="*/ 289106 w 612512"/>
                <a:gd name="T33" fmla="*/ 5535 h 656790"/>
                <a:gd name="T34" fmla="*/ 404229 w 612512"/>
                <a:gd name="T35" fmla="*/ 223235 h 656790"/>
                <a:gd name="T36" fmla="*/ 463266 w 612512"/>
                <a:gd name="T37" fmla="*/ 378208 h 656790"/>
                <a:gd name="T38" fmla="*/ 395373 w 612512"/>
                <a:gd name="T39" fmla="*/ 574507 h 656790"/>
                <a:gd name="T40" fmla="*/ 395373 w 612512"/>
                <a:gd name="T41" fmla="*/ 575245 h 656790"/>
                <a:gd name="T42" fmla="*/ 307555 w 612512"/>
                <a:gd name="T43" fmla="*/ 629854 h 656790"/>
                <a:gd name="T44" fmla="*/ 219737 w 612512"/>
                <a:gd name="T45" fmla="*/ 575245 h 656790"/>
                <a:gd name="T46" fmla="*/ 218999 w 612512"/>
                <a:gd name="T47" fmla="*/ 574507 h 656790"/>
                <a:gd name="T48" fmla="*/ 151844 w 612512"/>
                <a:gd name="T49" fmla="*/ 417320 h 656790"/>
                <a:gd name="T50" fmla="*/ 266229 w 612512"/>
                <a:gd name="T51" fmla="*/ 318433 h 656790"/>
                <a:gd name="T52" fmla="*/ 297223 w 612512"/>
                <a:gd name="T53" fmla="*/ 310315 h 656790"/>
                <a:gd name="T54" fmla="*/ 404229 w 612512"/>
                <a:gd name="T55" fmla="*/ 223235 h 656790"/>
                <a:gd name="T56" fmla="*/ 404229 w 612512"/>
                <a:gd name="T57" fmla="*/ 223235 h 656790"/>
                <a:gd name="T58" fmla="*/ 229331 w 612512"/>
                <a:gd name="T59" fmla="*/ 373780 h 656790"/>
                <a:gd name="T60" fmla="*/ 207930 w 612512"/>
                <a:gd name="T61" fmla="*/ 395181 h 656790"/>
                <a:gd name="T62" fmla="*/ 229331 w 612512"/>
                <a:gd name="T63" fmla="*/ 416582 h 656790"/>
                <a:gd name="T64" fmla="*/ 250732 w 612512"/>
                <a:gd name="T65" fmla="*/ 395181 h 656790"/>
                <a:gd name="T66" fmla="*/ 229331 w 612512"/>
                <a:gd name="T67" fmla="*/ 373780 h 656790"/>
                <a:gd name="T68" fmla="*/ 229331 w 612512"/>
                <a:gd name="T69" fmla="*/ 373780 h 656790"/>
                <a:gd name="T70" fmla="*/ 385042 w 612512"/>
                <a:gd name="T71" fmla="*/ 373780 h 656790"/>
                <a:gd name="T72" fmla="*/ 363640 w 612512"/>
                <a:gd name="T73" fmla="*/ 395181 h 656790"/>
                <a:gd name="T74" fmla="*/ 385042 w 612512"/>
                <a:gd name="T75" fmla="*/ 416582 h 656790"/>
                <a:gd name="T76" fmla="*/ 406443 w 612512"/>
                <a:gd name="T77" fmla="*/ 395181 h 656790"/>
                <a:gd name="T78" fmla="*/ 385042 w 612512"/>
                <a:gd name="T79" fmla="*/ 373780 h 656790"/>
                <a:gd name="T80" fmla="*/ 385042 w 612512"/>
                <a:gd name="T81" fmla="*/ 373780 h 65679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612512" h="656790">
                  <a:moveTo>
                    <a:pt x="289106" y="5535"/>
                  </a:moveTo>
                  <a:cubicBezTo>
                    <a:pt x="134133" y="5535"/>
                    <a:pt x="37460" y="102208"/>
                    <a:pt x="37460" y="257181"/>
                  </a:cubicBezTo>
                  <a:cubicBezTo>
                    <a:pt x="37460" y="279320"/>
                    <a:pt x="40411" y="301459"/>
                    <a:pt x="43363" y="324336"/>
                  </a:cubicBezTo>
                  <a:cubicBezTo>
                    <a:pt x="52219" y="387063"/>
                    <a:pt x="61074" y="452742"/>
                    <a:pt x="8679" y="522849"/>
                  </a:cubicBezTo>
                  <a:cubicBezTo>
                    <a:pt x="6465" y="525801"/>
                    <a:pt x="4989" y="529491"/>
                    <a:pt x="5727" y="533181"/>
                  </a:cubicBezTo>
                  <a:cubicBezTo>
                    <a:pt x="6465" y="536871"/>
                    <a:pt x="8679" y="540561"/>
                    <a:pt x="11631" y="542774"/>
                  </a:cubicBezTo>
                  <a:cubicBezTo>
                    <a:pt x="13845" y="544250"/>
                    <a:pt x="70668" y="581149"/>
                    <a:pt x="199074" y="595170"/>
                  </a:cubicBezTo>
                  <a:cubicBezTo>
                    <a:pt x="231545" y="634282"/>
                    <a:pt x="269181" y="656421"/>
                    <a:pt x="305341" y="656421"/>
                  </a:cubicBezTo>
                  <a:cubicBezTo>
                    <a:pt x="341501" y="656421"/>
                    <a:pt x="379138" y="635020"/>
                    <a:pt x="412347" y="595170"/>
                  </a:cubicBezTo>
                  <a:cubicBezTo>
                    <a:pt x="541491" y="581149"/>
                    <a:pt x="601266" y="544250"/>
                    <a:pt x="603480" y="542774"/>
                  </a:cubicBezTo>
                  <a:cubicBezTo>
                    <a:pt x="607170" y="540561"/>
                    <a:pt x="608646" y="536871"/>
                    <a:pt x="609384" y="533181"/>
                  </a:cubicBezTo>
                  <a:cubicBezTo>
                    <a:pt x="610122" y="529491"/>
                    <a:pt x="609384" y="525063"/>
                    <a:pt x="606432" y="522111"/>
                  </a:cubicBezTo>
                  <a:cubicBezTo>
                    <a:pt x="553298" y="454218"/>
                    <a:pt x="560678" y="396657"/>
                    <a:pt x="568057" y="335406"/>
                  </a:cubicBezTo>
                  <a:cubicBezTo>
                    <a:pt x="571009" y="313267"/>
                    <a:pt x="573961" y="291128"/>
                    <a:pt x="573961" y="267513"/>
                  </a:cubicBezTo>
                  <a:cubicBezTo>
                    <a:pt x="573961" y="175267"/>
                    <a:pt x="532635" y="66786"/>
                    <a:pt x="416036" y="63096"/>
                  </a:cubicBezTo>
                  <a:cubicBezTo>
                    <a:pt x="369545" y="15866"/>
                    <a:pt x="321577" y="5535"/>
                    <a:pt x="289106" y="5535"/>
                  </a:cubicBezTo>
                  <a:close/>
                  <a:moveTo>
                    <a:pt x="404229" y="223235"/>
                  </a:moveTo>
                  <a:cubicBezTo>
                    <a:pt x="424892" y="245374"/>
                    <a:pt x="463266" y="297032"/>
                    <a:pt x="463266" y="378208"/>
                  </a:cubicBezTo>
                  <a:cubicBezTo>
                    <a:pt x="463266" y="486689"/>
                    <a:pt x="395373" y="573769"/>
                    <a:pt x="395373" y="574507"/>
                  </a:cubicBezTo>
                  <a:cubicBezTo>
                    <a:pt x="395373" y="574507"/>
                    <a:pt x="395373" y="574507"/>
                    <a:pt x="395373" y="575245"/>
                  </a:cubicBezTo>
                  <a:cubicBezTo>
                    <a:pt x="367330" y="609929"/>
                    <a:pt x="336336" y="629854"/>
                    <a:pt x="307555" y="629854"/>
                  </a:cubicBezTo>
                  <a:cubicBezTo>
                    <a:pt x="278774" y="629854"/>
                    <a:pt x="247780" y="610667"/>
                    <a:pt x="219737" y="575245"/>
                  </a:cubicBezTo>
                  <a:cubicBezTo>
                    <a:pt x="219737" y="575245"/>
                    <a:pt x="219737" y="575245"/>
                    <a:pt x="218999" y="574507"/>
                  </a:cubicBezTo>
                  <a:cubicBezTo>
                    <a:pt x="218261" y="573769"/>
                    <a:pt x="151844" y="510304"/>
                    <a:pt x="151844" y="417320"/>
                  </a:cubicBezTo>
                  <a:cubicBezTo>
                    <a:pt x="151844" y="346475"/>
                    <a:pt x="212357" y="331716"/>
                    <a:pt x="266229" y="318433"/>
                  </a:cubicBezTo>
                  <a:cubicBezTo>
                    <a:pt x="277299" y="315481"/>
                    <a:pt x="287630" y="313267"/>
                    <a:pt x="297223" y="310315"/>
                  </a:cubicBezTo>
                  <a:cubicBezTo>
                    <a:pt x="360689" y="290390"/>
                    <a:pt x="390945" y="248326"/>
                    <a:pt x="404229" y="223235"/>
                  </a:cubicBezTo>
                  <a:close/>
                  <a:moveTo>
                    <a:pt x="229331" y="373780"/>
                  </a:moveTo>
                  <a:cubicBezTo>
                    <a:pt x="217523" y="373780"/>
                    <a:pt x="207930" y="383374"/>
                    <a:pt x="207930" y="395181"/>
                  </a:cubicBezTo>
                  <a:cubicBezTo>
                    <a:pt x="207930" y="406989"/>
                    <a:pt x="217523" y="416582"/>
                    <a:pt x="229331" y="416582"/>
                  </a:cubicBezTo>
                  <a:cubicBezTo>
                    <a:pt x="241138" y="416582"/>
                    <a:pt x="250732" y="406989"/>
                    <a:pt x="250732" y="395181"/>
                  </a:cubicBezTo>
                  <a:cubicBezTo>
                    <a:pt x="249994" y="383374"/>
                    <a:pt x="241138" y="373780"/>
                    <a:pt x="229331" y="373780"/>
                  </a:cubicBezTo>
                  <a:close/>
                  <a:moveTo>
                    <a:pt x="385042" y="373780"/>
                  </a:moveTo>
                  <a:cubicBezTo>
                    <a:pt x="373234" y="373780"/>
                    <a:pt x="363640" y="383374"/>
                    <a:pt x="363640" y="395181"/>
                  </a:cubicBezTo>
                  <a:cubicBezTo>
                    <a:pt x="363640" y="406989"/>
                    <a:pt x="373234" y="416582"/>
                    <a:pt x="385042" y="416582"/>
                  </a:cubicBezTo>
                  <a:cubicBezTo>
                    <a:pt x="396849" y="416582"/>
                    <a:pt x="406443" y="406989"/>
                    <a:pt x="406443" y="395181"/>
                  </a:cubicBezTo>
                  <a:cubicBezTo>
                    <a:pt x="406443" y="383374"/>
                    <a:pt x="396849" y="373780"/>
                    <a:pt x="385042" y="373780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71" name="Freeform: Shape 19">
              <a:extLst>
                <a:ext uri="{FF2B5EF4-FFF2-40B4-BE49-F238E27FC236}">
                  <a16:creationId xmlns:a16="http://schemas.microsoft.com/office/drawing/2014/main" id="{7407FDF0-2F45-4EA6-BCDB-972B7D76A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4864" y="2460363"/>
              <a:ext cx="373777" cy="400960"/>
            </a:xfrm>
            <a:custGeom>
              <a:avLst/>
              <a:gdLst>
                <a:gd name="T0" fmla="*/ 289106 w 612512"/>
                <a:gd name="T1" fmla="*/ 5535 h 656790"/>
                <a:gd name="T2" fmla="*/ 37460 w 612512"/>
                <a:gd name="T3" fmla="*/ 257181 h 656790"/>
                <a:gd name="T4" fmla="*/ 43363 w 612512"/>
                <a:gd name="T5" fmla="*/ 324336 h 656790"/>
                <a:gd name="T6" fmla="*/ 8679 w 612512"/>
                <a:gd name="T7" fmla="*/ 522849 h 656790"/>
                <a:gd name="T8" fmla="*/ 5727 w 612512"/>
                <a:gd name="T9" fmla="*/ 533181 h 656790"/>
                <a:gd name="T10" fmla="*/ 11631 w 612512"/>
                <a:gd name="T11" fmla="*/ 542774 h 656790"/>
                <a:gd name="T12" fmla="*/ 199074 w 612512"/>
                <a:gd name="T13" fmla="*/ 595170 h 656790"/>
                <a:gd name="T14" fmla="*/ 305341 w 612512"/>
                <a:gd name="T15" fmla="*/ 656421 h 656790"/>
                <a:gd name="T16" fmla="*/ 412347 w 612512"/>
                <a:gd name="T17" fmla="*/ 595170 h 656790"/>
                <a:gd name="T18" fmla="*/ 603480 w 612512"/>
                <a:gd name="T19" fmla="*/ 542774 h 656790"/>
                <a:gd name="T20" fmla="*/ 609384 w 612512"/>
                <a:gd name="T21" fmla="*/ 533181 h 656790"/>
                <a:gd name="T22" fmla="*/ 606432 w 612512"/>
                <a:gd name="T23" fmla="*/ 522111 h 656790"/>
                <a:gd name="T24" fmla="*/ 568057 w 612512"/>
                <a:gd name="T25" fmla="*/ 335406 h 656790"/>
                <a:gd name="T26" fmla="*/ 573961 w 612512"/>
                <a:gd name="T27" fmla="*/ 267513 h 656790"/>
                <a:gd name="T28" fmla="*/ 416036 w 612512"/>
                <a:gd name="T29" fmla="*/ 63096 h 656790"/>
                <a:gd name="T30" fmla="*/ 289106 w 612512"/>
                <a:gd name="T31" fmla="*/ 5535 h 656790"/>
                <a:gd name="T32" fmla="*/ 289106 w 612512"/>
                <a:gd name="T33" fmla="*/ 5535 h 656790"/>
                <a:gd name="T34" fmla="*/ 404229 w 612512"/>
                <a:gd name="T35" fmla="*/ 223235 h 656790"/>
                <a:gd name="T36" fmla="*/ 463266 w 612512"/>
                <a:gd name="T37" fmla="*/ 378208 h 656790"/>
                <a:gd name="T38" fmla="*/ 395373 w 612512"/>
                <a:gd name="T39" fmla="*/ 574507 h 656790"/>
                <a:gd name="T40" fmla="*/ 395373 w 612512"/>
                <a:gd name="T41" fmla="*/ 575245 h 656790"/>
                <a:gd name="T42" fmla="*/ 307555 w 612512"/>
                <a:gd name="T43" fmla="*/ 629854 h 656790"/>
                <a:gd name="T44" fmla="*/ 219737 w 612512"/>
                <a:gd name="T45" fmla="*/ 575245 h 656790"/>
                <a:gd name="T46" fmla="*/ 218999 w 612512"/>
                <a:gd name="T47" fmla="*/ 574507 h 656790"/>
                <a:gd name="T48" fmla="*/ 151844 w 612512"/>
                <a:gd name="T49" fmla="*/ 417320 h 656790"/>
                <a:gd name="T50" fmla="*/ 266229 w 612512"/>
                <a:gd name="T51" fmla="*/ 318433 h 656790"/>
                <a:gd name="T52" fmla="*/ 297223 w 612512"/>
                <a:gd name="T53" fmla="*/ 310315 h 656790"/>
                <a:gd name="T54" fmla="*/ 404229 w 612512"/>
                <a:gd name="T55" fmla="*/ 223235 h 656790"/>
                <a:gd name="T56" fmla="*/ 404229 w 612512"/>
                <a:gd name="T57" fmla="*/ 223235 h 656790"/>
                <a:gd name="T58" fmla="*/ 229331 w 612512"/>
                <a:gd name="T59" fmla="*/ 373780 h 656790"/>
                <a:gd name="T60" fmla="*/ 207930 w 612512"/>
                <a:gd name="T61" fmla="*/ 395181 h 656790"/>
                <a:gd name="T62" fmla="*/ 229331 w 612512"/>
                <a:gd name="T63" fmla="*/ 416582 h 656790"/>
                <a:gd name="T64" fmla="*/ 250732 w 612512"/>
                <a:gd name="T65" fmla="*/ 395181 h 656790"/>
                <a:gd name="T66" fmla="*/ 229331 w 612512"/>
                <a:gd name="T67" fmla="*/ 373780 h 656790"/>
                <a:gd name="T68" fmla="*/ 229331 w 612512"/>
                <a:gd name="T69" fmla="*/ 373780 h 656790"/>
                <a:gd name="T70" fmla="*/ 385042 w 612512"/>
                <a:gd name="T71" fmla="*/ 373780 h 656790"/>
                <a:gd name="T72" fmla="*/ 363640 w 612512"/>
                <a:gd name="T73" fmla="*/ 395181 h 656790"/>
                <a:gd name="T74" fmla="*/ 385042 w 612512"/>
                <a:gd name="T75" fmla="*/ 416582 h 656790"/>
                <a:gd name="T76" fmla="*/ 406443 w 612512"/>
                <a:gd name="T77" fmla="*/ 395181 h 656790"/>
                <a:gd name="T78" fmla="*/ 385042 w 612512"/>
                <a:gd name="T79" fmla="*/ 373780 h 656790"/>
                <a:gd name="T80" fmla="*/ 385042 w 612512"/>
                <a:gd name="T81" fmla="*/ 373780 h 65679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612512" h="656790">
                  <a:moveTo>
                    <a:pt x="289106" y="5535"/>
                  </a:moveTo>
                  <a:cubicBezTo>
                    <a:pt x="134133" y="5535"/>
                    <a:pt x="37460" y="102208"/>
                    <a:pt x="37460" y="257181"/>
                  </a:cubicBezTo>
                  <a:cubicBezTo>
                    <a:pt x="37460" y="279320"/>
                    <a:pt x="40411" y="301459"/>
                    <a:pt x="43363" y="324336"/>
                  </a:cubicBezTo>
                  <a:cubicBezTo>
                    <a:pt x="52219" y="387063"/>
                    <a:pt x="61074" y="452742"/>
                    <a:pt x="8679" y="522849"/>
                  </a:cubicBezTo>
                  <a:cubicBezTo>
                    <a:pt x="6465" y="525801"/>
                    <a:pt x="4989" y="529491"/>
                    <a:pt x="5727" y="533181"/>
                  </a:cubicBezTo>
                  <a:cubicBezTo>
                    <a:pt x="6465" y="536871"/>
                    <a:pt x="8679" y="540561"/>
                    <a:pt x="11631" y="542774"/>
                  </a:cubicBezTo>
                  <a:cubicBezTo>
                    <a:pt x="13845" y="544250"/>
                    <a:pt x="70668" y="581149"/>
                    <a:pt x="199074" y="595170"/>
                  </a:cubicBezTo>
                  <a:cubicBezTo>
                    <a:pt x="231545" y="634282"/>
                    <a:pt x="269181" y="656421"/>
                    <a:pt x="305341" y="656421"/>
                  </a:cubicBezTo>
                  <a:cubicBezTo>
                    <a:pt x="341501" y="656421"/>
                    <a:pt x="379138" y="635020"/>
                    <a:pt x="412347" y="595170"/>
                  </a:cubicBezTo>
                  <a:cubicBezTo>
                    <a:pt x="541491" y="581149"/>
                    <a:pt x="601266" y="544250"/>
                    <a:pt x="603480" y="542774"/>
                  </a:cubicBezTo>
                  <a:cubicBezTo>
                    <a:pt x="607170" y="540561"/>
                    <a:pt x="608646" y="536871"/>
                    <a:pt x="609384" y="533181"/>
                  </a:cubicBezTo>
                  <a:cubicBezTo>
                    <a:pt x="610122" y="529491"/>
                    <a:pt x="609384" y="525063"/>
                    <a:pt x="606432" y="522111"/>
                  </a:cubicBezTo>
                  <a:cubicBezTo>
                    <a:pt x="553298" y="454218"/>
                    <a:pt x="560678" y="396657"/>
                    <a:pt x="568057" y="335406"/>
                  </a:cubicBezTo>
                  <a:cubicBezTo>
                    <a:pt x="571009" y="313267"/>
                    <a:pt x="573961" y="291128"/>
                    <a:pt x="573961" y="267513"/>
                  </a:cubicBezTo>
                  <a:cubicBezTo>
                    <a:pt x="573961" y="175267"/>
                    <a:pt x="532635" y="66786"/>
                    <a:pt x="416036" y="63096"/>
                  </a:cubicBezTo>
                  <a:cubicBezTo>
                    <a:pt x="369545" y="15866"/>
                    <a:pt x="321577" y="5535"/>
                    <a:pt x="289106" y="5535"/>
                  </a:cubicBezTo>
                  <a:close/>
                  <a:moveTo>
                    <a:pt x="404229" y="223235"/>
                  </a:moveTo>
                  <a:cubicBezTo>
                    <a:pt x="424892" y="245374"/>
                    <a:pt x="463266" y="297032"/>
                    <a:pt x="463266" y="378208"/>
                  </a:cubicBezTo>
                  <a:cubicBezTo>
                    <a:pt x="463266" y="486689"/>
                    <a:pt x="395373" y="573769"/>
                    <a:pt x="395373" y="574507"/>
                  </a:cubicBezTo>
                  <a:cubicBezTo>
                    <a:pt x="395373" y="574507"/>
                    <a:pt x="395373" y="574507"/>
                    <a:pt x="395373" y="575245"/>
                  </a:cubicBezTo>
                  <a:cubicBezTo>
                    <a:pt x="367330" y="609929"/>
                    <a:pt x="336336" y="629854"/>
                    <a:pt x="307555" y="629854"/>
                  </a:cubicBezTo>
                  <a:cubicBezTo>
                    <a:pt x="278774" y="629854"/>
                    <a:pt x="247780" y="610667"/>
                    <a:pt x="219737" y="575245"/>
                  </a:cubicBezTo>
                  <a:cubicBezTo>
                    <a:pt x="219737" y="575245"/>
                    <a:pt x="219737" y="575245"/>
                    <a:pt x="218999" y="574507"/>
                  </a:cubicBezTo>
                  <a:cubicBezTo>
                    <a:pt x="218261" y="573769"/>
                    <a:pt x="151844" y="510304"/>
                    <a:pt x="151844" y="417320"/>
                  </a:cubicBezTo>
                  <a:cubicBezTo>
                    <a:pt x="151844" y="346475"/>
                    <a:pt x="212357" y="331716"/>
                    <a:pt x="266229" y="318433"/>
                  </a:cubicBezTo>
                  <a:cubicBezTo>
                    <a:pt x="277299" y="315481"/>
                    <a:pt x="287630" y="313267"/>
                    <a:pt x="297223" y="310315"/>
                  </a:cubicBezTo>
                  <a:cubicBezTo>
                    <a:pt x="360689" y="290390"/>
                    <a:pt x="390945" y="248326"/>
                    <a:pt x="404229" y="223235"/>
                  </a:cubicBezTo>
                  <a:close/>
                  <a:moveTo>
                    <a:pt x="229331" y="373780"/>
                  </a:moveTo>
                  <a:cubicBezTo>
                    <a:pt x="217523" y="373780"/>
                    <a:pt x="207930" y="383374"/>
                    <a:pt x="207930" y="395181"/>
                  </a:cubicBezTo>
                  <a:cubicBezTo>
                    <a:pt x="207930" y="406989"/>
                    <a:pt x="217523" y="416582"/>
                    <a:pt x="229331" y="416582"/>
                  </a:cubicBezTo>
                  <a:cubicBezTo>
                    <a:pt x="241138" y="416582"/>
                    <a:pt x="250732" y="406989"/>
                    <a:pt x="250732" y="395181"/>
                  </a:cubicBezTo>
                  <a:cubicBezTo>
                    <a:pt x="249994" y="383374"/>
                    <a:pt x="241138" y="373780"/>
                    <a:pt x="229331" y="373780"/>
                  </a:cubicBezTo>
                  <a:close/>
                  <a:moveTo>
                    <a:pt x="385042" y="373780"/>
                  </a:moveTo>
                  <a:cubicBezTo>
                    <a:pt x="373234" y="373780"/>
                    <a:pt x="363640" y="383374"/>
                    <a:pt x="363640" y="395181"/>
                  </a:cubicBezTo>
                  <a:cubicBezTo>
                    <a:pt x="363640" y="406989"/>
                    <a:pt x="373234" y="416582"/>
                    <a:pt x="385042" y="416582"/>
                  </a:cubicBezTo>
                  <a:cubicBezTo>
                    <a:pt x="396849" y="416582"/>
                    <a:pt x="406443" y="406989"/>
                    <a:pt x="406443" y="395181"/>
                  </a:cubicBezTo>
                  <a:cubicBezTo>
                    <a:pt x="406443" y="383374"/>
                    <a:pt x="396849" y="373780"/>
                    <a:pt x="385042" y="373780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73" name="Freeform: Shape 19">
              <a:extLst>
                <a:ext uri="{FF2B5EF4-FFF2-40B4-BE49-F238E27FC236}">
                  <a16:creationId xmlns:a16="http://schemas.microsoft.com/office/drawing/2014/main" id="{0A9E6A0A-80E7-4F77-90EE-FCED30C51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604" y="2467116"/>
              <a:ext cx="373777" cy="400960"/>
            </a:xfrm>
            <a:custGeom>
              <a:avLst/>
              <a:gdLst>
                <a:gd name="T0" fmla="*/ 289106 w 612512"/>
                <a:gd name="T1" fmla="*/ 5535 h 656790"/>
                <a:gd name="T2" fmla="*/ 37460 w 612512"/>
                <a:gd name="T3" fmla="*/ 257181 h 656790"/>
                <a:gd name="T4" fmla="*/ 43363 w 612512"/>
                <a:gd name="T5" fmla="*/ 324336 h 656790"/>
                <a:gd name="T6" fmla="*/ 8679 w 612512"/>
                <a:gd name="T7" fmla="*/ 522849 h 656790"/>
                <a:gd name="T8" fmla="*/ 5727 w 612512"/>
                <a:gd name="T9" fmla="*/ 533181 h 656790"/>
                <a:gd name="T10" fmla="*/ 11631 w 612512"/>
                <a:gd name="T11" fmla="*/ 542774 h 656790"/>
                <a:gd name="T12" fmla="*/ 199074 w 612512"/>
                <a:gd name="T13" fmla="*/ 595170 h 656790"/>
                <a:gd name="T14" fmla="*/ 305341 w 612512"/>
                <a:gd name="T15" fmla="*/ 656421 h 656790"/>
                <a:gd name="T16" fmla="*/ 412347 w 612512"/>
                <a:gd name="T17" fmla="*/ 595170 h 656790"/>
                <a:gd name="T18" fmla="*/ 603480 w 612512"/>
                <a:gd name="T19" fmla="*/ 542774 h 656790"/>
                <a:gd name="T20" fmla="*/ 609384 w 612512"/>
                <a:gd name="T21" fmla="*/ 533181 h 656790"/>
                <a:gd name="T22" fmla="*/ 606432 w 612512"/>
                <a:gd name="T23" fmla="*/ 522111 h 656790"/>
                <a:gd name="T24" fmla="*/ 568057 w 612512"/>
                <a:gd name="T25" fmla="*/ 335406 h 656790"/>
                <a:gd name="T26" fmla="*/ 573961 w 612512"/>
                <a:gd name="T27" fmla="*/ 267513 h 656790"/>
                <a:gd name="T28" fmla="*/ 416036 w 612512"/>
                <a:gd name="T29" fmla="*/ 63096 h 656790"/>
                <a:gd name="T30" fmla="*/ 289106 w 612512"/>
                <a:gd name="T31" fmla="*/ 5535 h 656790"/>
                <a:gd name="T32" fmla="*/ 289106 w 612512"/>
                <a:gd name="T33" fmla="*/ 5535 h 656790"/>
                <a:gd name="T34" fmla="*/ 404229 w 612512"/>
                <a:gd name="T35" fmla="*/ 223235 h 656790"/>
                <a:gd name="T36" fmla="*/ 463266 w 612512"/>
                <a:gd name="T37" fmla="*/ 378208 h 656790"/>
                <a:gd name="T38" fmla="*/ 395373 w 612512"/>
                <a:gd name="T39" fmla="*/ 574507 h 656790"/>
                <a:gd name="T40" fmla="*/ 395373 w 612512"/>
                <a:gd name="T41" fmla="*/ 575245 h 656790"/>
                <a:gd name="T42" fmla="*/ 307555 w 612512"/>
                <a:gd name="T43" fmla="*/ 629854 h 656790"/>
                <a:gd name="T44" fmla="*/ 219737 w 612512"/>
                <a:gd name="T45" fmla="*/ 575245 h 656790"/>
                <a:gd name="T46" fmla="*/ 218999 w 612512"/>
                <a:gd name="T47" fmla="*/ 574507 h 656790"/>
                <a:gd name="T48" fmla="*/ 151844 w 612512"/>
                <a:gd name="T49" fmla="*/ 417320 h 656790"/>
                <a:gd name="T50" fmla="*/ 266229 w 612512"/>
                <a:gd name="T51" fmla="*/ 318433 h 656790"/>
                <a:gd name="T52" fmla="*/ 297223 w 612512"/>
                <a:gd name="T53" fmla="*/ 310315 h 656790"/>
                <a:gd name="T54" fmla="*/ 404229 w 612512"/>
                <a:gd name="T55" fmla="*/ 223235 h 656790"/>
                <a:gd name="T56" fmla="*/ 404229 w 612512"/>
                <a:gd name="T57" fmla="*/ 223235 h 656790"/>
                <a:gd name="T58" fmla="*/ 229331 w 612512"/>
                <a:gd name="T59" fmla="*/ 373780 h 656790"/>
                <a:gd name="T60" fmla="*/ 207930 w 612512"/>
                <a:gd name="T61" fmla="*/ 395181 h 656790"/>
                <a:gd name="T62" fmla="*/ 229331 w 612512"/>
                <a:gd name="T63" fmla="*/ 416582 h 656790"/>
                <a:gd name="T64" fmla="*/ 250732 w 612512"/>
                <a:gd name="T65" fmla="*/ 395181 h 656790"/>
                <a:gd name="T66" fmla="*/ 229331 w 612512"/>
                <a:gd name="T67" fmla="*/ 373780 h 656790"/>
                <a:gd name="T68" fmla="*/ 229331 w 612512"/>
                <a:gd name="T69" fmla="*/ 373780 h 656790"/>
                <a:gd name="T70" fmla="*/ 385042 w 612512"/>
                <a:gd name="T71" fmla="*/ 373780 h 656790"/>
                <a:gd name="T72" fmla="*/ 363640 w 612512"/>
                <a:gd name="T73" fmla="*/ 395181 h 656790"/>
                <a:gd name="T74" fmla="*/ 385042 w 612512"/>
                <a:gd name="T75" fmla="*/ 416582 h 656790"/>
                <a:gd name="T76" fmla="*/ 406443 w 612512"/>
                <a:gd name="T77" fmla="*/ 395181 h 656790"/>
                <a:gd name="T78" fmla="*/ 385042 w 612512"/>
                <a:gd name="T79" fmla="*/ 373780 h 656790"/>
                <a:gd name="T80" fmla="*/ 385042 w 612512"/>
                <a:gd name="T81" fmla="*/ 373780 h 65679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612512" h="656790">
                  <a:moveTo>
                    <a:pt x="289106" y="5535"/>
                  </a:moveTo>
                  <a:cubicBezTo>
                    <a:pt x="134133" y="5535"/>
                    <a:pt x="37460" y="102208"/>
                    <a:pt x="37460" y="257181"/>
                  </a:cubicBezTo>
                  <a:cubicBezTo>
                    <a:pt x="37460" y="279320"/>
                    <a:pt x="40411" y="301459"/>
                    <a:pt x="43363" y="324336"/>
                  </a:cubicBezTo>
                  <a:cubicBezTo>
                    <a:pt x="52219" y="387063"/>
                    <a:pt x="61074" y="452742"/>
                    <a:pt x="8679" y="522849"/>
                  </a:cubicBezTo>
                  <a:cubicBezTo>
                    <a:pt x="6465" y="525801"/>
                    <a:pt x="4989" y="529491"/>
                    <a:pt x="5727" y="533181"/>
                  </a:cubicBezTo>
                  <a:cubicBezTo>
                    <a:pt x="6465" y="536871"/>
                    <a:pt x="8679" y="540561"/>
                    <a:pt x="11631" y="542774"/>
                  </a:cubicBezTo>
                  <a:cubicBezTo>
                    <a:pt x="13845" y="544250"/>
                    <a:pt x="70668" y="581149"/>
                    <a:pt x="199074" y="595170"/>
                  </a:cubicBezTo>
                  <a:cubicBezTo>
                    <a:pt x="231545" y="634282"/>
                    <a:pt x="269181" y="656421"/>
                    <a:pt x="305341" y="656421"/>
                  </a:cubicBezTo>
                  <a:cubicBezTo>
                    <a:pt x="341501" y="656421"/>
                    <a:pt x="379138" y="635020"/>
                    <a:pt x="412347" y="595170"/>
                  </a:cubicBezTo>
                  <a:cubicBezTo>
                    <a:pt x="541491" y="581149"/>
                    <a:pt x="601266" y="544250"/>
                    <a:pt x="603480" y="542774"/>
                  </a:cubicBezTo>
                  <a:cubicBezTo>
                    <a:pt x="607170" y="540561"/>
                    <a:pt x="608646" y="536871"/>
                    <a:pt x="609384" y="533181"/>
                  </a:cubicBezTo>
                  <a:cubicBezTo>
                    <a:pt x="610122" y="529491"/>
                    <a:pt x="609384" y="525063"/>
                    <a:pt x="606432" y="522111"/>
                  </a:cubicBezTo>
                  <a:cubicBezTo>
                    <a:pt x="553298" y="454218"/>
                    <a:pt x="560678" y="396657"/>
                    <a:pt x="568057" y="335406"/>
                  </a:cubicBezTo>
                  <a:cubicBezTo>
                    <a:pt x="571009" y="313267"/>
                    <a:pt x="573961" y="291128"/>
                    <a:pt x="573961" y="267513"/>
                  </a:cubicBezTo>
                  <a:cubicBezTo>
                    <a:pt x="573961" y="175267"/>
                    <a:pt x="532635" y="66786"/>
                    <a:pt x="416036" y="63096"/>
                  </a:cubicBezTo>
                  <a:cubicBezTo>
                    <a:pt x="369545" y="15866"/>
                    <a:pt x="321577" y="5535"/>
                    <a:pt x="289106" y="5535"/>
                  </a:cubicBezTo>
                  <a:close/>
                  <a:moveTo>
                    <a:pt x="404229" y="223235"/>
                  </a:moveTo>
                  <a:cubicBezTo>
                    <a:pt x="424892" y="245374"/>
                    <a:pt x="463266" y="297032"/>
                    <a:pt x="463266" y="378208"/>
                  </a:cubicBezTo>
                  <a:cubicBezTo>
                    <a:pt x="463266" y="486689"/>
                    <a:pt x="395373" y="573769"/>
                    <a:pt x="395373" y="574507"/>
                  </a:cubicBezTo>
                  <a:cubicBezTo>
                    <a:pt x="395373" y="574507"/>
                    <a:pt x="395373" y="574507"/>
                    <a:pt x="395373" y="575245"/>
                  </a:cubicBezTo>
                  <a:cubicBezTo>
                    <a:pt x="367330" y="609929"/>
                    <a:pt x="336336" y="629854"/>
                    <a:pt x="307555" y="629854"/>
                  </a:cubicBezTo>
                  <a:cubicBezTo>
                    <a:pt x="278774" y="629854"/>
                    <a:pt x="247780" y="610667"/>
                    <a:pt x="219737" y="575245"/>
                  </a:cubicBezTo>
                  <a:cubicBezTo>
                    <a:pt x="219737" y="575245"/>
                    <a:pt x="219737" y="575245"/>
                    <a:pt x="218999" y="574507"/>
                  </a:cubicBezTo>
                  <a:cubicBezTo>
                    <a:pt x="218261" y="573769"/>
                    <a:pt x="151844" y="510304"/>
                    <a:pt x="151844" y="417320"/>
                  </a:cubicBezTo>
                  <a:cubicBezTo>
                    <a:pt x="151844" y="346475"/>
                    <a:pt x="212357" y="331716"/>
                    <a:pt x="266229" y="318433"/>
                  </a:cubicBezTo>
                  <a:cubicBezTo>
                    <a:pt x="277299" y="315481"/>
                    <a:pt x="287630" y="313267"/>
                    <a:pt x="297223" y="310315"/>
                  </a:cubicBezTo>
                  <a:cubicBezTo>
                    <a:pt x="360689" y="290390"/>
                    <a:pt x="390945" y="248326"/>
                    <a:pt x="404229" y="223235"/>
                  </a:cubicBezTo>
                  <a:close/>
                  <a:moveTo>
                    <a:pt x="229331" y="373780"/>
                  </a:moveTo>
                  <a:cubicBezTo>
                    <a:pt x="217523" y="373780"/>
                    <a:pt x="207930" y="383374"/>
                    <a:pt x="207930" y="395181"/>
                  </a:cubicBezTo>
                  <a:cubicBezTo>
                    <a:pt x="207930" y="406989"/>
                    <a:pt x="217523" y="416582"/>
                    <a:pt x="229331" y="416582"/>
                  </a:cubicBezTo>
                  <a:cubicBezTo>
                    <a:pt x="241138" y="416582"/>
                    <a:pt x="250732" y="406989"/>
                    <a:pt x="250732" y="395181"/>
                  </a:cubicBezTo>
                  <a:cubicBezTo>
                    <a:pt x="249994" y="383374"/>
                    <a:pt x="241138" y="373780"/>
                    <a:pt x="229331" y="373780"/>
                  </a:cubicBezTo>
                  <a:close/>
                  <a:moveTo>
                    <a:pt x="385042" y="373780"/>
                  </a:moveTo>
                  <a:cubicBezTo>
                    <a:pt x="373234" y="373780"/>
                    <a:pt x="363640" y="383374"/>
                    <a:pt x="363640" y="395181"/>
                  </a:cubicBezTo>
                  <a:cubicBezTo>
                    <a:pt x="363640" y="406989"/>
                    <a:pt x="373234" y="416582"/>
                    <a:pt x="385042" y="416582"/>
                  </a:cubicBezTo>
                  <a:cubicBezTo>
                    <a:pt x="396849" y="416582"/>
                    <a:pt x="406443" y="406989"/>
                    <a:pt x="406443" y="395181"/>
                  </a:cubicBezTo>
                  <a:cubicBezTo>
                    <a:pt x="406443" y="383374"/>
                    <a:pt x="396849" y="373780"/>
                    <a:pt x="385042" y="373780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41" name="Freeform: Shape 19">
              <a:extLst>
                <a:ext uri="{FF2B5EF4-FFF2-40B4-BE49-F238E27FC236}">
                  <a16:creationId xmlns:a16="http://schemas.microsoft.com/office/drawing/2014/main" id="{D1D4977D-A52D-42B4-865F-941357BE5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344" y="2467116"/>
              <a:ext cx="373777" cy="400960"/>
            </a:xfrm>
            <a:custGeom>
              <a:avLst/>
              <a:gdLst>
                <a:gd name="T0" fmla="*/ 289106 w 612512"/>
                <a:gd name="T1" fmla="*/ 5535 h 656790"/>
                <a:gd name="T2" fmla="*/ 37460 w 612512"/>
                <a:gd name="T3" fmla="*/ 257181 h 656790"/>
                <a:gd name="T4" fmla="*/ 43363 w 612512"/>
                <a:gd name="T5" fmla="*/ 324336 h 656790"/>
                <a:gd name="T6" fmla="*/ 8679 w 612512"/>
                <a:gd name="T7" fmla="*/ 522849 h 656790"/>
                <a:gd name="T8" fmla="*/ 5727 w 612512"/>
                <a:gd name="T9" fmla="*/ 533181 h 656790"/>
                <a:gd name="T10" fmla="*/ 11631 w 612512"/>
                <a:gd name="T11" fmla="*/ 542774 h 656790"/>
                <a:gd name="T12" fmla="*/ 199074 w 612512"/>
                <a:gd name="T13" fmla="*/ 595170 h 656790"/>
                <a:gd name="T14" fmla="*/ 305341 w 612512"/>
                <a:gd name="T15" fmla="*/ 656421 h 656790"/>
                <a:gd name="T16" fmla="*/ 412347 w 612512"/>
                <a:gd name="T17" fmla="*/ 595170 h 656790"/>
                <a:gd name="T18" fmla="*/ 603480 w 612512"/>
                <a:gd name="T19" fmla="*/ 542774 h 656790"/>
                <a:gd name="T20" fmla="*/ 609384 w 612512"/>
                <a:gd name="T21" fmla="*/ 533181 h 656790"/>
                <a:gd name="T22" fmla="*/ 606432 w 612512"/>
                <a:gd name="T23" fmla="*/ 522111 h 656790"/>
                <a:gd name="T24" fmla="*/ 568057 w 612512"/>
                <a:gd name="T25" fmla="*/ 335406 h 656790"/>
                <a:gd name="T26" fmla="*/ 573961 w 612512"/>
                <a:gd name="T27" fmla="*/ 267513 h 656790"/>
                <a:gd name="T28" fmla="*/ 416036 w 612512"/>
                <a:gd name="T29" fmla="*/ 63096 h 656790"/>
                <a:gd name="T30" fmla="*/ 289106 w 612512"/>
                <a:gd name="T31" fmla="*/ 5535 h 656790"/>
                <a:gd name="T32" fmla="*/ 289106 w 612512"/>
                <a:gd name="T33" fmla="*/ 5535 h 656790"/>
                <a:gd name="T34" fmla="*/ 404229 w 612512"/>
                <a:gd name="T35" fmla="*/ 223235 h 656790"/>
                <a:gd name="T36" fmla="*/ 463266 w 612512"/>
                <a:gd name="T37" fmla="*/ 378208 h 656790"/>
                <a:gd name="T38" fmla="*/ 395373 w 612512"/>
                <a:gd name="T39" fmla="*/ 574507 h 656790"/>
                <a:gd name="T40" fmla="*/ 395373 w 612512"/>
                <a:gd name="T41" fmla="*/ 575245 h 656790"/>
                <a:gd name="T42" fmla="*/ 307555 w 612512"/>
                <a:gd name="T43" fmla="*/ 629854 h 656790"/>
                <a:gd name="T44" fmla="*/ 219737 w 612512"/>
                <a:gd name="T45" fmla="*/ 575245 h 656790"/>
                <a:gd name="T46" fmla="*/ 218999 w 612512"/>
                <a:gd name="T47" fmla="*/ 574507 h 656790"/>
                <a:gd name="T48" fmla="*/ 151844 w 612512"/>
                <a:gd name="T49" fmla="*/ 417320 h 656790"/>
                <a:gd name="T50" fmla="*/ 266229 w 612512"/>
                <a:gd name="T51" fmla="*/ 318433 h 656790"/>
                <a:gd name="T52" fmla="*/ 297223 w 612512"/>
                <a:gd name="T53" fmla="*/ 310315 h 656790"/>
                <a:gd name="T54" fmla="*/ 404229 w 612512"/>
                <a:gd name="T55" fmla="*/ 223235 h 656790"/>
                <a:gd name="T56" fmla="*/ 404229 w 612512"/>
                <a:gd name="T57" fmla="*/ 223235 h 656790"/>
                <a:gd name="T58" fmla="*/ 229331 w 612512"/>
                <a:gd name="T59" fmla="*/ 373780 h 656790"/>
                <a:gd name="T60" fmla="*/ 207930 w 612512"/>
                <a:gd name="T61" fmla="*/ 395181 h 656790"/>
                <a:gd name="T62" fmla="*/ 229331 w 612512"/>
                <a:gd name="T63" fmla="*/ 416582 h 656790"/>
                <a:gd name="T64" fmla="*/ 250732 w 612512"/>
                <a:gd name="T65" fmla="*/ 395181 h 656790"/>
                <a:gd name="T66" fmla="*/ 229331 w 612512"/>
                <a:gd name="T67" fmla="*/ 373780 h 656790"/>
                <a:gd name="T68" fmla="*/ 229331 w 612512"/>
                <a:gd name="T69" fmla="*/ 373780 h 656790"/>
                <a:gd name="T70" fmla="*/ 385042 w 612512"/>
                <a:gd name="T71" fmla="*/ 373780 h 656790"/>
                <a:gd name="T72" fmla="*/ 363640 w 612512"/>
                <a:gd name="T73" fmla="*/ 395181 h 656790"/>
                <a:gd name="T74" fmla="*/ 385042 w 612512"/>
                <a:gd name="T75" fmla="*/ 416582 h 656790"/>
                <a:gd name="T76" fmla="*/ 406443 w 612512"/>
                <a:gd name="T77" fmla="*/ 395181 h 656790"/>
                <a:gd name="T78" fmla="*/ 385042 w 612512"/>
                <a:gd name="T79" fmla="*/ 373780 h 656790"/>
                <a:gd name="T80" fmla="*/ 385042 w 612512"/>
                <a:gd name="T81" fmla="*/ 373780 h 65679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612512" h="656790">
                  <a:moveTo>
                    <a:pt x="289106" y="5535"/>
                  </a:moveTo>
                  <a:cubicBezTo>
                    <a:pt x="134133" y="5535"/>
                    <a:pt x="37460" y="102208"/>
                    <a:pt x="37460" y="257181"/>
                  </a:cubicBezTo>
                  <a:cubicBezTo>
                    <a:pt x="37460" y="279320"/>
                    <a:pt x="40411" y="301459"/>
                    <a:pt x="43363" y="324336"/>
                  </a:cubicBezTo>
                  <a:cubicBezTo>
                    <a:pt x="52219" y="387063"/>
                    <a:pt x="61074" y="452742"/>
                    <a:pt x="8679" y="522849"/>
                  </a:cubicBezTo>
                  <a:cubicBezTo>
                    <a:pt x="6465" y="525801"/>
                    <a:pt x="4989" y="529491"/>
                    <a:pt x="5727" y="533181"/>
                  </a:cubicBezTo>
                  <a:cubicBezTo>
                    <a:pt x="6465" y="536871"/>
                    <a:pt x="8679" y="540561"/>
                    <a:pt x="11631" y="542774"/>
                  </a:cubicBezTo>
                  <a:cubicBezTo>
                    <a:pt x="13845" y="544250"/>
                    <a:pt x="70668" y="581149"/>
                    <a:pt x="199074" y="595170"/>
                  </a:cubicBezTo>
                  <a:cubicBezTo>
                    <a:pt x="231545" y="634282"/>
                    <a:pt x="269181" y="656421"/>
                    <a:pt x="305341" y="656421"/>
                  </a:cubicBezTo>
                  <a:cubicBezTo>
                    <a:pt x="341501" y="656421"/>
                    <a:pt x="379138" y="635020"/>
                    <a:pt x="412347" y="595170"/>
                  </a:cubicBezTo>
                  <a:cubicBezTo>
                    <a:pt x="541491" y="581149"/>
                    <a:pt x="601266" y="544250"/>
                    <a:pt x="603480" y="542774"/>
                  </a:cubicBezTo>
                  <a:cubicBezTo>
                    <a:pt x="607170" y="540561"/>
                    <a:pt x="608646" y="536871"/>
                    <a:pt x="609384" y="533181"/>
                  </a:cubicBezTo>
                  <a:cubicBezTo>
                    <a:pt x="610122" y="529491"/>
                    <a:pt x="609384" y="525063"/>
                    <a:pt x="606432" y="522111"/>
                  </a:cubicBezTo>
                  <a:cubicBezTo>
                    <a:pt x="553298" y="454218"/>
                    <a:pt x="560678" y="396657"/>
                    <a:pt x="568057" y="335406"/>
                  </a:cubicBezTo>
                  <a:cubicBezTo>
                    <a:pt x="571009" y="313267"/>
                    <a:pt x="573961" y="291128"/>
                    <a:pt x="573961" y="267513"/>
                  </a:cubicBezTo>
                  <a:cubicBezTo>
                    <a:pt x="573961" y="175267"/>
                    <a:pt x="532635" y="66786"/>
                    <a:pt x="416036" y="63096"/>
                  </a:cubicBezTo>
                  <a:cubicBezTo>
                    <a:pt x="369545" y="15866"/>
                    <a:pt x="321577" y="5535"/>
                    <a:pt x="289106" y="5535"/>
                  </a:cubicBezTo>
                  <a:close/>
                  <a:moveTo>
                    <a:pt x="404229" y="223235"/>
                  </a:moveTo>
                  <a:cubicBezTo>
                    <a:pt x="424892" y="245374"/>
                    <a:pt x="463266" y="297032"/>
                    <a:pt x="463266" y="378208"/>
                  </a:cubicBezTo>
                  <a:cubicBezTo>
                    <a:pt x="463266" y="486689"/>
                    <a:pt x="395373" y="573769"/>
                    <a:pt x="395373" y="574507"/>
                  </a:cubicBezTo>
                  <a:cubicBezTo>
                    <a:pt x="395373" y="574507"/>
                    <a:pt x="395373" y="574507"/>
                    <a:pt x="395373" y="575245"/>
                  </a:cubicBezTo>
                  <a:cubicBezTo>
                    <a:pt x="367330" y="609929"/>
                    <a:pt x="336336" y="629854"/>
                    <a:pt x="307555" y="629854"/>
                  </a:cubicBezTo>
                  <a:cubicBezTo>
                    <a:pt x="278774" y="629854"/>
                    <a:pt x="247780" y="610667"/>
                    <a:pt x="219737" y="575245"/>
                  </a:cubicBezTo>
                  <a:cubicBezTo>
                    <a:pt x="219737" y="575245"/>
                    <a:pt x="219737" y="575245"/>
                    <a:pt x="218999" y="574507"/>
                  </a:cubicBezTo>
                  <a:cubicBezTo>
                    <a:pt x="218261" y="573769"/>
                    <a:pt x="151844" y="510304"/>
                    <a:pt x="151844" y="417320"/>
                  </a:cubicBezTo>
                  <a:cubicBezTo>
                    <a:pt x="151844" y="346475"/>
                    <a:pt x="212357" y="331716"/>
                    <a:pt x="266229" y="318433"/>
                  </a:cubicBezTo>
                  <a:cubicBezTo>
                    <a:pt x="277299" y="315481"/>
                    <a:pt x="287630" y="313267"/>
                    <a:pt x="297223" y="310315"/>
                  </a:cubicBezTo>
                  <a:cubicBezTo>
                    <a:pt x="360689" y="290390"/>
                    <a:pt x="390945" y="248326"/>
                    <a:pt x="404229" y="223235"/>
                  </a:cubicBezTo>
                  <a:close/>
                  <a:moveTo>
                    <a:pt x="229331" y="373780"/>
                  </a:moveTo>
                  <a:cubicBezTo>
                    <a:pt x="217523" y="373780"/>
                    <a:pt x="207930" y="383374"/>
                    <a:pt x="207930" y="395181"/>
                  </a:cubicBezTo>
                  <a:cubicBezTo>
                    <a:pt x="207930" y="406989"/>
                    <a:pt x="217523" y="416582"/>
                    <a:pt x="229331" y="416582"/>
                  </a:cubicBezTo>
                  <a:cubicBezTo>
                    <a:pt x="241138" y="416582"/>
                    <a:pt x="250732" y="406989"/>
                    <a:pt x="250732" y="395181"/>
                  </a:cubicBezTo>
                  <a:cubicBezTo>
                    <a:pt x="249994" y="383374"/>
                    <a:pt x="241138" y="373780"/>
                    <a:pt x="229331" y="373780"/>
                  </a:cubicBezTo>
                  <a:close/>
                  <a:moveTo>
                    <a:pt x="385042" y="373780"/>
                  </a:moveTo>
                  <a:cubicBezTo>
                    <a:pt x="373234" y="373780"/>
                    <a:pt x="363640" y="383374"/>
                    <a:pt x="363640" y="395181"/>
                  </a:cubicBezTo>
                  <a:cubicBezTo>
                    <a:pt x="363640" y="406989"/>
                    <a:pt x="373234" y="416582"/>
                    <a:pt x="385042" y="416582"/>
                  </a:cubicBezTo>
                  <a:cubicBezTo>
                    <a:pt x="396849" y="416582"/>
                    <a:pt x="406443" y="406989"/>
                    <a:pt x="406443" y="395181"/>
                  </a:cubicBezTo>
                  <a:cubicBezTo>
                    <a:pt x="406443" y="383374"/>
                    <a:pt x="396849" y="373780"/>
                    <a:pt x="385042" y="373780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446" name="Freeform: Shape 4" title="Icon of a magnifying glass">
            <a:extLst>
              <a:ext uri="{FF2B5EF4-FFF2-40B4-BE49-F238E27FC236}">
                <a16:creationId xmlns:a16="http://schemas.microsoft.com/office/drawing/2014/main" id="{529F406C-6C72-4106-A626-94B1F82E2D73}"/>
              </a:ext>
            </a:extLst>
          </p:cNvPr>
          <p:cNvSpPr>
            <a:spLocks/>
          </p:cNvSpPr>
          <p:nvPr/>
        </p:nvSpPr>
        <p:spPr bwMode="auto">
          <a:xfrm>
            <a:off x="8029025" y="3841420"/>
            <a:ext cx="556598" cy="567908"/>
          </a:xfrm>
          <a:custGeom>
            <a:avLst/>
            <a:gdLst>
              <a:gd name="T0" fmla="*/ 388767 w 391122"/>
              <a:gd name="T1" fmla="*/ 372532 h 398502"/>
              <a:gd name="T2" fmla="*/ 286928 w 391122"/>
              <a:gd name="T3" fmla="*/ 259623 h 398502"/>
              <a:gd name="T4" fmla="*/ 320136 w 391122"/>
              <a:gd name="T5" fmla="*/ 162212 h 398502"/>
              <a:gd name="T6" fmla="*/ 162211 w 391122"/>
              <a:gd name="T7" fmla="*/ 4287 h 398502"/>
              <a:gd name="T8" fmla="*/ 4287 w 391122"/>
              <a:gd name="T9" fmla="*/ 162212 h 398502"/>
              <a:gd name="T10" fmla="*/ 162211 w 391122"/>
              <a:gd name="T11" fmla="*/ 320136 h 398502"/>
              <a:gd name="T12" fmla="*/ 262575 w 391122"/>
              <a:gd name="T13" fmla="*/ 283976 h 398502"/>
              <a:gd name="T14" fmla="*/ 362938 w 391122"/>
              <a:gd name="T15" fmla="*/ 395409 h 398502"/>
              <a:gd name="T16" fmla="*/ 388767 w 391122"/>
              <a:gd name="T17" fmla="*/ 372532 h 398502"/>
              <a:gd name="T18" fmla="*/ 162211 w 391122"/>
              <a:gd name="T19" fmla="*/ 286190 h 398502"/>
              <a:gd name="T20" fmla="*/ 38971 w 391122"/>
              <a:gd name="T21" fmla="*/ 162950 h 398502"/>
              <a:gd name="T22" fmla="*/ 162211 w 391122"/>
              <a:gd name="T23" fmla="*/ 39709 h 398502"/>
              <a:gd name="T24" fmla="*/ 285452 w 391122"/>
              <a:gd name="T25" fmla="*/ 162950 h 398502"/>
              <a:gd name="T26" fmla="*/ 162211 w 391122"/>
              <a:gd name="T27" fmla="*/ 286190 h 39850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91122" h="398502">
                <a:moveTo>
                  <a:pt x="388767" y="372532"/>
                </a:moveTo>
                <a:lnTo>
                  <a:pt x="286928" y="259623"/>
                </a:lnTo>
                <a:cubicBezTo>
                  <a:pt x="307591" y="233056"/>
                  <a:pt x="320136" y="199110"/>
                  <a:pt x="320136" y="162212"/>
                </a:cubicBezTo>
                <a:cubicBezTo>
                  <a:pt x="320136" y="75132"/>
                  <a:pt x="249291" y="4287"/>
                  <a:pt x="162211" y="4287"/>
                </a:cubicBezTo>
                <a:cubicBezTo>
                  <a:pt x="75131" y="4287"/>
                  <a:pt x="4287" y="75132"/>
                  <a:pt x="4287" y="162212"/>
                </a:cubicBezTo>
                <a:cubicBezTo>
                  <a:pt x="4287" y="249292"/>
                  <a:pt x="75131" y="320136"/>
                  <a:pt x="162211" y="320136"/>
                </a:cubicBezTo>
                <a:cubicBezTo>
                  <a:pt x="200586" y="320136"/>
                  <a:pt x="235270" y="306853"/>
                  <a:pt x="262575" y="283976"/>
                </a:cubicBezTo>
                <a:lnTo>
                  <a:pt x="362938" y="395409"/>
                </a:lnTo>
                <a:lnTo>
                  <a:pt x="388767" y="372532"/>
                </a:lnTo>
                <a:close/>
                <a:moveTo>
                  <a:pt x="162211" y="286190"/>
                </a:moveTo>
                <a:cubicBezTo>
                  <a:pt x="94318" y="286190"/>
                  <a:pt x="38971" y="230843"/>
                  <a:pt x="38971" y="162950"/>
                </a:cubicBezTo>
                <a:cubicBezTo>
                  <a:pt x="38971" y="95057"/>
                  <a:pt x="94318" y="39709"/>
                  <a:pt x="162211" y="39709"/>
                </a:cubicBezTo>
                <a:cubicBezTo>
                  <a:pt x="230104" y="39709"/>
                  <a:pt x="285452" y="95057"/>
                  <a:pt x="285452" y="162950"/>
                </a:cubicBezTo>
                <a:cubicBezTo>
                  <a:pt x="285452" y="230843"/>
                  <a:pt x="230104" y="286190"/>
                  <a:pt x="162211" y="286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grpSp>
        <p:nvGrpSpPr>
          <p:cNvPr id="447" name="Group 68" title="Icon of a checkmark">
            <a:extLst>
              <a:ext uri="{FF2B5EF4-FFF2-40B4-BE49-F238E27FC236}">
                <a16:creationId xmlns:a16="http://schemas.microsoft.com/office/drawing/2014/main" id="{D65B8D84-54E7-4A05-9063-9EE8DE80E8C0}"/>
              </a:ext>
            </a:extLst>
          </p:cNvPr>
          <p:cNvGrpSpPr>
            <a:grpSpLocks/>
          </p:cNvGrpSpPr>
          <p:nvPr/>
        </p:nvGrpSpPr>
        <p:grpSpPr bwMode="auto">
          <a:xfrm>
            <a:off x="9483514" y="3818986"/>
            <a:ext cx="610384" cy="612776"/>
            <a:chOff x="3761709" y="4826643"/>
            <a:chExt cx="405882" cy="405882"/>
          </a:xfrm>
          <a:solidFill>
            <a:schemeClr val="bg1"/>
          </a:solidFill>
        </p:grpSpPr>
        <p:sp>
          <p:nvSpPr>
            <p:cNvPr id="448" name="Freeform: Shape 16">
              <a:extLst>
                <a:ext uri="{FF2B5EF4-FFF2-40B4-BE49-F238E27FC236}">
                  <a16:creationId xmlns:a16="http://schemas.microsoft.com/office/drawing/2014/main" id="{23B50BD2-E141-4545-8BC0-4C0DB3F20B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1709" y="4826643"/>
              <a:ext cx="405882" cy="405882"/>
            </a:xfrm>
            <a:custGeom>
              <a:avLst/>
              <a:gdLst>
                <a:gd name="T0" fmla="*/ 401824 w 405881"/>
                <a:gd name="T1" fmla="*/ 401824 h 405881"/>
                <a:gd name="T2" fmla="*/ 5535 w 405881"/>
                <a:gd name="T3" fmla="*/ 401824 h 405881"/>
                <a:gd name="T4" fmla="*/ 5535 w 405881"/>
                <a:gd name="T5" fmla="*/ 5535 h 405881"/>
                <a:gd name="T6" fmla="*/ 401824 w 405881"/>
                <a:gd name="T7" fmla="*/ 5535 h 405881"/>
                <a:gd name="T8" fmla="*/ 401824 w 405881"/>
                <a:gd name="T9" fmla="*/ 401824 h 405881"/>
                <a:gd name="T10" fmla="*/ 43909 w 405881"/>
                <a:gd name="T11" fmla="*/ 364926 h 405881"/>
                <a:gd name="T12" fmla="*/ 362712 w 405881"/>
                <a:gd name="T13" fmla="*/ 364926 h 405881"/>
                <a:gd name="T14" fmla="*/ 362712 w 405881"/>
                <a:gd name="T15" fmla="*/ 42433 h 405881"/>
                <a:gd name="T16" fmla="*/ 43909 w 405881"/>
                <a:gd name="T17" fmla="*/ 42433 h 405881"/>
                <a:gd name="T18" fmla="*/ 43909 w 405881"/>
                <a:gd name="T19" fmla="*/ 364926 h 40588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05881" h="405881">
                  <a:moveTo>
                    <a:pt x="401823" y="401823"/>
                  </a:moveTo>
                  <a:lnTo>
                    <a:pt x="5535" y="401823"/>
                  </a:lnTo>
                  <a:lnTo>
                    <a:pt x="5535" y="5535"/>
                  </a:lnTo>
                  <a:lnTo>
                    <a:pt x="401823" y="5535"/>
                  </a:lnTo>
                  <a:lnTo>
                    <a:pt x="401823" y="401823"/>
                  </a:lnTo>
                  <a:close/>
                  <a:moveTo>
                    <a:pt x="43909" y="364925"/>
                  </a:moveTo>
                  <a:lnTo>
                    <a:pt x="362711" y="364925"/>
                  </a:lnTo>
                  <a:lnTo>
                    <a:pt x="362711" y="42433"/>
                  </a:lnTo>
                  <a:lnTo>
                    <a:pt x="43909" y="42433"/>
                  </a:lnTo>
                  <a:lnTo>
                    <a:pt x="43909" y="3649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49" name="Freeform: Shape 17">
              <a:extLst>
                <a:ext uri="{FF2B5EF4-FFF2-40B4-BE49-F238E27FC236}">
                  <a16:creationId xmlns:a16="http://schemas.microsoft.com/office/drawing/2014/main" id="{967D4B27-2AEC-449C-9EA6-C1DA0938B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3292" y="4919627"/>
              <a:ext cx="258288" cy="221390"/>
            </a:xfrm>
            <a:custGeom>
              <a:avLst/>
              <a:gdLst>
                <a:gd name="T0" fmla="*/ 75642 w 258288"/>
                <a:gd name="T1" fmla="*/ 215855 h 221390"/>
                <a:gd name="T2" fmla="*/ 5535 w 258288"/>
                <a:gd name="T3" fmla="*/ 145748 h 221390"/>
                <a:gd name="T4" fmla="*/ 33577 w 258288"/>
                <a:gd name="T5" fmla="*/ 117706 h 221390"/>
                <a:gd name="T6" fmla="*/ 75642 w 258288"/>
                <a:gd name="T7" fmla="*/ 159770 h 221390"/>
                <a:gd name="T8" fmla="*/ 229877 w 258288"/>
                <a:gd name="T9" fmla="*/ 5535 h 221390"/>
                <a:gd name="T10" fmla="*/ 257919 w 258288"/>
                <a:gd name="T11" fmla="*/ 33577 h 2213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8288" h="221390">
                  <a:moveTo>
                    <a:pt x="75642" y="215855"/>
                  </a:moveTo>
                  <a:lnTo>
                    <a:pt x="5535" y="145748"/>
                  </a:lnTo>
                  <a:lnTo>
                    <a:pt x="33577" y="117706"/>
                  </a:lnTo>
                  <a:lnTo>
                    <a:pt x="75642" y="159770"/>
                  </a:lnTo>
                  <a:lnTo>
                    <a:pt x="229877" y="5535"/>
                  </a:lnTo>
                  <a:lnTo>
                    <a:pt x="257919" y="33577"/>
                  </a:lnTo>
                  <a:lnTo>
                    <a:pt x="75642" y="2158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450" name="Freeform: Shape 22" title="Icon of a star">
            <a:extLst>
              <a:ext uri="{FF2B5EF4-FFF2-40B4-BE49-F238E27FC236}">
                <a16:creationId xmlns:a16="http://schemas.microsoft.com/office/drawing/2014/main" id="{99DC5813-9742-474E-8C01-EE8F340EBDBF}"/>
              </a:ext>
            </a:extLst>
          </p:cNvPr>
          <p:cNvSpPr>
            <a:spLocks/>
          </p:cNvSpPr>
          <p:nvPr/>
        </p:nvSpPr>
        <p:spPr bwMode="auto">
          <a:xfrm>
            <a:off x="6480586" y="3736478"/>
            <a:ext cx="744196" cy="708034"/>
          </a:xfrm>
          <a:custGeom>
            <a:avLst/>
            <a:gdLst>
              <a:gd name="T0" fmla="*/ 614357 w 619892"/>
              <a:gd name="T1" fmla="*/ 226925 h 590373"/>
              <a:gd name="T2" fmla="*/ 381898 w 619892"/>
              <a:gd name="T3" fmla="*/ 226925 h 590373"/>
              <a:gd name="T4" fmla="*/ 311053 w 619892"/>
              <a:gd name="T5" fmla="*/ 5535 h 590373"/>
              <a:gd name="T6" fmla="*/ 237994 w 619892"/>
              <a:gd name="T7" fmla="*/ 226187 h 590373"/>
              <a:gd name="T8" fmla="*/ 5535 w 619892"/>
              <a:gd name="T9" fmla="*/ 225449 h 590373"/>
              <a:gd name="T10" fmla="*/ 7749 w 619892"/>
              <a:gd name="T11" fmla="*/ 226925 h 590373"/>
              <a:gd name="T12" fmla="*/ 5535 w 619892"/>
              <a:gd name="T13" fmla="*/ 226925 h 590373"/>
              <a:gd name="T14" fmla="*/ 193716 w 619892"/>
              <a:gd name="T15" fmla="*/ 363449 h 590373"/>
              <a:gd name="T16" fmla="*/ 122134 w 619892"/>
              <a:gd name="T17" fmla="*/ 584839 h 590373"/>
              <a:gd name="T18" fmla="*/ 310315 w 619892"/>
              <a:gd name="T19" fmla="*/ 448315 h 590373"/>
              <a:gd name="T20" fmla="*/ 497020 w 619892"/>
              <a:gd name="T21" fmla="*/ 585576 h 590373"/>
              <a:gd name="T22" fmla="*/ 426176 w 619892"/>
              <a:gd name="T23" fmla="*/ 364186 h 590373"/>
              <a:gd name="T24" fmla="*/ 614357 w 619892"/>
              <a:gd name="T25" fmla="*/ 226925 h 590373"/>
              <a:gd name="T26" fmla="*/ 433555 w 619892"/>
              <a:gd name="T27" fmla="*/ 498496 h 590373"/>
              <a:gd name="T28" fmla="*/ 309577 w 619892"/>
              <a:gd name="T29" fmla="*/ 407727 h 590373"/>
              <a:gd name="T30" fmla="*/ 184861 w 619892"/>
              <a:gd name="T31" fmla="*/ 498496 h 590373"/>
              <a:gd name="T32" fmla="*/ 232829 w 619892"/>
              <a:gd name="T33" fmla="*/ 351641 h 590373"/>
              <a:gd name="T34" fmla="*/ 108112 w 619892"/>
              <a:gd name="T35" fmla="*/ 260871 h 590373"/>
              <a:gd name="T36" fmla="*/ 109588 w 619892"/>
              <a:gd name="T37" fmla="*/ 260871 h 590373"/>
              <a:gd name="T38" fmla="*/ 107375 w 619892"/>
              <a:gd name="T39" fmla="*/ 259395 h 590373"/>
              <a:gd name="T40" fmla="*/ 261609 w 619892"/>
              <a:gd name="T41" fmla="*/ 260133 h 590373"/>
              <a:gd name="T42" fmla="*/ 310315 w 619892"/>
              <a:gd name="T43" fmla="*/ 113278 h 590373"/>
              <a:gd name="T44" fmla="*/ 357545 w 619892"/>
              <a:gd name="T45" fmla="*/ 260871 h 590373"/>
              <a:gd name="T46" fmla="*/ 512518 w 619892"/>
              <a:gd name="T47" fmla="*/ 260871 h 590373"/>
              <a:gd name="T48" fmla="*/ 387063 w 619892"/>
              <a:gd name="T49" fmla="*/ 352379 h 590373"/>
              <a:gd name="T50" fmla="*/ 433555 w 619892"/>
              <a:gd name="T51" fmla="*/ 498496 h 590373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619892" h="590373">
                <a:moveTo>
                  <a:pt x="614357" y="226925"/>
                </a:moveTo>
                <a:lnTo>
                  <a:pt x="381898" y="226925"/>
                </a:lnTo>
                <a:lnTo>
                  <a:pt x="311053" y="5535"/>
                </a:lnTo>
                <a:lnTo>
                  <a:pt x="237994" y="226187"/>
                </a:lnTo>
                <a:lnTo>
                  <a:pt x="5535" y="225449"/>
                </a:lnTo>
                <a:lnTo>
                  <a:pt x="7749" y="226925"/>
                </a:lnTo>
                <a:lnTo>
                  <a:pt x="5535" y="226925"/>
                </a:lnTo>
                <a:lnTo>
                  <a:pt x="193716" y="363449"/>
                </a:lnTo>
                <a:lnTo>
                  <a:pt x="122134" y="584839"/>
                </a:lnTo>
                <a:lnTo>
                  <a:pt x="310315" y="448315"/>
                </a:lnTo>
                <a:lnTo>
                  <a:pt x="497020" y="585576"/>
                </a:lnTo>
                <a:lnTo>
                  <a:pt x="426176" y="364186"/>
                </a:lnTo>
                <a:lnTo>
                  <a:pt x="614357" y="226925"/>
                </a:lnTo>
                <a:close/>
                <a:moveTo>
                  <a:pt x="433555" y="498496"/>
                </a:moveTo>
                <a:lnTo>
                  <a:pt x="309577" y="407727"/>
                </a:lnTo>
                <a:lnTo>
                  <a:pt x="184861" y="498496"/>
                </a:lnTo>
                <a:lnTo>
                  <a:pt x="232829" y="351641"/>
                </a:lnTo>
                <a:lnTo>
                  <a:pt x="108112" y="260871"/>
                </a:lnTo>
                <a:lnTo>
                  <a:pt x="109588" y="260871"/>
                </a:lnTo>
                <a:lnTo>
                  <a:pt x="107375" y="259395"/>
                </a:lnTo>
                <a:lnTo>
                  <a:pt x="261609" y="260133"/>
                </a:lnTo>
                <a:lnTo>
                  <a:pt x="310315" y="113278"/>
                </a:lnTo>
                <a:lnTo>
                  <a:pt x="357545" y="260871"/>
                </a:lnTo>
                <a:lnTo>
                  <a:pt x="512518" y="260871"/>
                </a:lnTo>
                <a:lnTo>
                  <a:pt x="387063" y="352379"/>
                </a:lnTo>
                <a:lnTo>
                  <a:pt x="433555" y="4984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51" name="Freeform: Shape 34" title="Icon of quotation marks">
            <a:extLst>
              <a:ext uri="{FF2B5EF4-FFF2-40B4-BE49-F238E27FC236}">
                <a16:creationId xmlns:a16="http://schemas.microsoft.com/office/drawing/2014/main" id="{D76EE370-ACD4-446E-9D18-F5B5DD134F54}"/>
              </a:ext>
            </a:extLst>
          </p:cNvPr>
          <p:cNvSpPr>
            <a:spLocks/>
          </p:cNvSpPr>
          <p:nvPr/>
        </p:nvSpPr>
        <p:spPr bwMode="auto">
          <a:xfrm>
            <a:off x="10991786" y="3844988"/>
            <a:ext cx="574675" cy="612775"/>
          </a:xfrm>
          <a:custGeom>
            <a:avLst/>
            <a:gdLst>
              <a:gd name="T0" fmla="*/ 211043 w 575614"/>
              <a:gd name="T1" fmla="*/ 431341 h 612512"/>
              <a:gd name="T2" fmla="*/ 229493 w 575614"/>
              <a:gd name="T3" fmla="*/ 502924 h 612512"/>
              <a:gd name="T4" fmla="*/ 190380 w 575614"/>
              <a:gd name="T5" fmla="*/ 581149 h 612512"/>
              <a:gd name="T6" fmla="*/ 109942 w 575614"/>
              <a:gd name="T7" fmla="*/ 606978 h 612512"/>
              <a:gd name="T8" fmla="*/ 31717 w 575614"/>
              <a:gd name="T9" fmla="*/ 567865 h 612512"/>
              <a:gd name="T10" fmla="*/ 5889 w 575614"/>
              <a:gd name="T11" fmla="*/ 484475 h 612512"/>
              <a:gd name="T12" fmla="*/ 39835 w 575614"/>
              <a:gd name="T13" fmla="*/ 362710 h 612512"/>
              <a:gd name="T14" fmla="*/ 174145 w 575614"/>
              <a:gd name="T15" fmla="*/ 5535 h 612512"/>
              <a:gd name="T16" fmla="*/ 268605 w 575614"/>
              <a:gd name="T17" fmla="*/ 12914 h 612512"/>
              <a:gd name="T18" fmla="*/ 152006 w 575614"/>
              <a:gd name="T19" fmla="*/ 385588 h 612512"/>
              <a:gd name="T20" fmla="*/ 211043 w 575614"/>
              <a:gd name="T21" fmla="*/ 431341 h 612512"/>
              <a:gd name="T22" fmla="*/ 519514 w 575614"/>
              <a:gd name="T23" fmla="*/ 430603 h 612512"/>
              <a:gd name="T24" fmla="*/ 538701 w 575614"/>
              <a:gd name="T25" fmla="*/ 502186 h 612512"/>
              <a:gd name="T26" fmla="*/ 501065 w 575614"/>
              <a:gd name="T27" fmla="*/ 580411 h 612512"/>
              <a:gd name="T28" fmla="*/ 420626 w 575614"/>
              <a:gd name="T29" fmla="*/ 606978 h 612512"/>
              <a:gd name="T30" fmla="*/ 342402 w 575614"/>
              <a:gd name="T31" fmla="*/ 569341 h 612512"/>
              <a:gd name="T32" fmla="*/ 315834 w 575614"/>
              <a:gd name="T33" fmla="*/ 486689 h 612512"/>
              <a:gd name="T34" fmla="*/ 348305 w 575614"/>
              <a:gd name="T35" fmla="*/ 364186 h 612512"/>
              <a:gd name="T36" fmla="*/ 478926 w 575614"/>
              <a:gd name="T37" fmla="*/ 5535 h 612512"/>
              <a:gd name="T38" fmla="*/ 573385 w 575614"/>
              <a:gd name="T39" fmla="*/ 12176 h 612512"/>
              <a:gd name="T40" fmla="*/ 460477 w 575614"/>
              <a:gd name="T41" fmla="*/ 385588 h 612512"/>
              <a:gd name="T42" fmla="*/ 519514 w 575614"/>
              <a:gd name="T43" fmla="*/ 430603 h 612512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75614" h="612512">
                <a:moveTo>
                  <a:pt x="211043" y="431341"/>
                </a:moveTo>
                <a:cubicBezTo>
                  <a:pt x="225803" y="452742"/>
                  <a:pt x="231707" y="476357"/>
                  <a:pt x="229493" y="502924"/>
                </a:cubicBezTo>
                <a:cubicBezTo>
                  <a:pt x="226541" y="535395"/>
                  <a:pt x="213995" y="561224"/>
                  <a:pt x="190380" y="581149"/>
                </a:cubicBezTo>
                <a:cubicBezTo>
                  <a:pt x="166765" y="601074"/>
                  <a:pt x="140199" y="609929"/>
                  <a:pt x="109942" y="606978"/>
                </a:cubicBezTo>
                <a:cubicBezTo>
                  <a:pt x="77472" y="604026"/>
                  <a:pt x="51643" y="591480"/>
                  <a:pt x="31717" y="567865"/>
                </a:cubicBezTo>
                <a:cubicBezTo>
                  <a:pt x="11792" y="544250"/>
                  <a:pt x="3675" y="516946"/>
                  <a:pt x="5889" y="484475"/>
                </a:cubicBezTo>
                <a:cubicBezTo>
                  <a:pt x="8840" y="452005"/>
                  <a:pt x="19910" y="411416"/>
                  <a:pt x="39835" y="362710"/>
                </a:cubicBezTo>
                <a:lnTo>
                  <a:pt x="174145" y="5535"/>
                </a:lnTo>
                <a:lnTo>
                  <a:pt x="268605" y="12914"/>
                </a:lnTo>
                <a:lnTo>
                  <a:pt x="152006" y="385588"/>
                </a:lnTo>
                <a:cubicBezTo>
                  <a:pt x="177097" y="395181"/>
                  <a:pt x="197022" y="409940"/>
                  <a:pt x="211043" y="431341"/>
                </a:cubicBezTo>
                <a:close/>
                <a:moveTo>
                  <a:pt x="519514" y="430603"/>
                </a:moveTo>
                <a:cubicBezTo>
                  <a:pt x="534273" y="451266"/>
                  <a:pt x="540914" y="475619"/>
                  <a:pt x="538701" y="502186"/>
                </a:cubicBezTo>
                <a:cubicBezTo>
                  <a:pt x="536487" y="534657"/>
                  <a:pt x="523941" y="560485"/>
                  <a:pt x="501065" y="580411"/>
                </a:cubicBezTo>
                <a:cubicBezTo>
                  <a:pt x="478187" y="600336"/>
                  <a:pt x="450883" y="609191"/>
                  <a:pt x="420626" y="606978"/>
                </a:cubicBezTo>
                <a:cubicBezTo>
                  <a:pt x="388155" y="604763"/>
                  <a:pt x="362327" y="592218"/>
                  <a:pt x="342402" y="569341"/>
                </a:cubicBezTo>
                <a:cubicBezTo>
                  <a:pt x="322476" y="546464"/>
                  <a:pt x="313621" y="518422"/>
                  <a:pt x="315834" y="486689"/>
                </a:cubicBezTo>
                <a:cubicBezTo>
                  <a:pt x="318049" y="454218"/>
                  <a:pt x="329118" y="413630"/>
                  <a:pt x="348305" y="364186"/>
                </a:cubicBezTo>
                <a:lnTo>
                  <a:pt x="478926" y="5535"/>
                </a:lnTo>
                <a:lnTo>
                  <a:pt x="573385" y="12176"/>
                </a:lnTo>
                <a:lnTo>
                  <a:pt x="460477" y="385588"/>
                </a:lnTo>
                <a:cubicBezTo>
                  <a:pt x="484829" y="394443"/>
                  <a:pt x="504755" y="409202"/>
                  <a:pt x="519514" y="4306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grpSp>
        <p:nvGrpSpPr>
          <p:cNvPr id="452" name="Group 61" title="Icon of a trash can">
            <a:extLst>
              <a:ext uri="{FF2B5EF4-FFF2-40B4-BE49-F238E27FC236}">
                <a16:creationId xmlns:a16="http://schemas.microsoft.com/office/drawing/2014/main" id="{9C406AB7-81F8-4F43-BE27-67B92A782E33}"/>
              </a:ext>
            </a:extLst>
          </p:cNvPr>
          <p:cNvGrpSpPr>
            <a:grpSpLocks/>
          </p:cNvGrpSpPr>
          <p:nvPr/>
        </p:nvGrpSpPr>
        <p:grpSpPr bwMode="auto">
          <a:xfrm>
            <a:off x="2185416" y="3851102"/>
            <a:ext cx="433690" cy="603021"/>
            <a:chOff x="4776413" y="2428251"/>
            <a:chExt cx="398502" cy="554951"/>
          </a:xfrm>
          <a:solidFill>
            <a:schemeClr val="bg1"/>
          </a:solidFill>
        </p:grpSpPr>
        <p:sp>
          <p:nvSpPr>
            <p:cNvPr id="453" name="Freeform: Shape 37">
              <a:extLst>
                <a:ext uri="{FF2B5EF4-FFF2-40B4-BE49-F238E27FC236}">
                  <a16:creationId xmlns:a16="http://schemas.microsoft.com/office/drawing/2014/main" id="{2727B1CE-4BFD-4807-AE12-05442D7290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6413" y="2428251"/>
              <a:ext cx="398502" cy="103315"/>
            </a:xfrm>
            <a:custGeom>
              <a:avLst/>
              <a:gdLst>
                <a:gd name="T0" fmla="*/ 309577 w 398502"/>
                <a:gd name="T1" fmla="*/ 71952 h 103315"/>
                <a:gd name="T2" fmla="*/ 274893 w 398502"/>
                <a:gd name="T3" fmla="*/ 5535 h 103315"/>
                <a:gd name="T4" fmla="*/ 130251 w 398502"/>
                <a:gd name="T5" fmla="*/ 5535 h 103315"/>
                <a:gd name="T6" fmla="*/ 94829 w 398502"/>
                <a:gd name="T7" fmla="*/ 71952 h 103315"/>
                <a:gd name="T8" fmla="*/ 5535 w 398502"/>
                <a:gd name="T9" fmla="*/ 71952 h 103315"/>
                <a:gd name="T10" fmla="*/ 5535 w 398502"/>
                <a:gd name="T11" fmla="*/ 101470 h 103315"/>
                <a:gd name="T12" fmla="*/ 399609 w 398502"/>
                <a:gd name="T13" fmla="*/ 101470 h 103315"/>
                <a:gd name="T14" fmla="*/ 399609 w 398502"/>
                <a:gd name="T15" fmla="*/ 71952 h 103315"/>
                <a:gd name="T16" fmla="*/ 309577 w 398502"/>
                <a:gd name="T17" fmla="*/ 71952 h 103315"/>
                <a:gd name="T18" fmla="*/ 147962 w 398502"/>
                <a:gd name="T19" fmla="*/ 35053 h 103315"/>
                <a:gd name="T20" fmla="*/ 257182 w 398502"/>
                <a:gd name="T21" fmla="*/ 35053 h 103315"/>
                <a:gd name="T22" fmla="*/ 276369 w 398502"/>
                <a:gd name="T23" fmla="*/ 71952 h 103315"/>
                <a:gd name="T24" fmla="*/ 128037 w 398502"/>
                <a:gd name="T25" fmla="*/ 71952 h 103315"/>
                <a:gd name="T26" fmla="*/ 147962 w 398502"/>
                <a:gd name="T27" fmla="*/ 35053 h 10331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98502" h="103315">
                  <a:moveTo>
                    <a:pt x="309577" y="71952"/>
                  </a:moveTo>
                  <a:lnTo>
                    <a:pt x="274893" y="5535"/>
                  </a:lnTo>
                  <a:lnTo>
                    <a:pt x="130251" y="5535"/>
                  </a:lnTo>
                  <a:lnTo>
                    <a:pt x="94829" y="71952"/>
                  </a:lnTo>
                  <a:lnTo>
                    <a:pt x="5535" y="71952"/>
                  </a:lnTo>
                  <a:lnTo>
                    <a:pt x="5535" y="101470"/>
                  </a:lnTo>
                  <a:lnTo>
                    <a:pt x="399609" y="101470"/>
                  </a:lnTo>
                  <a:lnTo>
                    <a:pt x="399609" y="71952"/>
                  </a:lnTo>
                  <a:lnTo>
                    <a:pt x="309577" y="71952"/>
                  </a:lnTo>
                  <a:close/>
                  <a:moveTo>
                    <a:pt x="147962" y="35053"/>
                  </a:moveTo>
                  <a:lnTo>
                    <a:pt x="257182" y="35053"/>
                  </a:lnTo>
                  <a:lnTo>
                    <a:pt x="276369" y="71952"/>
                  </a:lnTo>
                  <a:lnTo>
                    <a:pt x="128037" y="71952"/>
                  </a:lnTo>
                  <a:lnTo>
                    <a:pt x="147962" y="350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54" name="Freeform: Shape 38">
              <a:extLst>
                <a:ext uri="{FF2B5EF4-FFF2-40B4-BE49-F238E27FC236}">
                  <a16:creationId xmlns:a16="http://schemas.microsoft.com/office/drawing/2014/main" id="{7BD4063C-861D-48F4-9722-779C21506E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0456" y="2555574"/>
              <a:ext cx="44278" cy="361604"/>
            </a:xfrm>
            <a:custGeom>
              <a:avLst/>
              <a:gdLst>
                <a:gd name="T0" fmla="*/ 5631 w 44278"/>
                <a:gd name="T1" fmla="*/ 357572 h 361603"/>
                <a:gd name="T2" fmla="*/ 11818 w 44278"/>
                <a:gd name="T3" fmla="*/ 5631 h 361603"/>
                <a:gd name="T4" fmla="*/ 41331 w 44278"/>
                <a:gd name="T5" fmla="*/ 6150 h 361603"/>
                <a:gd name="T6" fmla="*/ 35144 w 44278"/>
                <a:gd name="T7" fmla="*/ 358091 h 36160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278" h="361603">
                  <a:moveTo>
                    <a:pt x="5631" y="357571"/>
                  </a:moveTo>
                  <a:lnTo>
                    <a:pt x="11818" y="5631"/>
                  </a:lnTo>
                  <a:lnTo>
                    <a:pt x="41331" y="6150"/>
                  </a:lnTo>
                  <a:lnTo>
                    <a:pt x="35144" y="358090"/>
                  </a:lnTo>
                  <a:lnTo>
                    <a:pt x="5631" y="3575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55" name="Freeform: Shape 39">
              <a:extLst>
                <a:ext uri="{FF2B5EF4-FFF2-40B4-BE49-F238E27FC236}">
                  <a16:creationId xmlns:a16="http://schemas.microsoft.com/office/drawing/2014/main" id="{AC0BD88C-5922-431B-8A5E-D1502326E0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0263" y="2554775"/>
              <a:ext cx="44278" cy="361604"/>
            </a:xfrm>
            <a:custGeom>
              <a:avLst/>
              <a:gdLst>
                <a:gd name="T0" fmla="*/ 5631 w 44278"/>
                <a:gd name="T1" fmla="*/ 6150 h 361603"/>
                <a:gd name="T2" fmla="*/ 35144 w 44278"/>
                <a:gd name="T3" fmla="*/ 5631 h 361603"/>
                <a:gd name="T4" fmla="*/ 41336 w 44278"/>
                <a:gd name="T5" fmla="*/ 357572 h 361603"/>
                <a:gd name="T6" fmla="*/ 11823 w 44278"/>
                <a:gd name="T7" fmla="*/ 358091 h 36160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278" h="361603">
                  <a:moveTo>
                    <a:pt x="5631" y="6150"/>
                  </a:moveTo>
                  <a:lnTo>
                    <a:pt x="35144" y="5631"/>
                  </a:lnTo>
                  <a:lnTo>
                    <a:pt x="41336" y="357571"/>
                  </a:lnTo>
                  <a:lnTo>
                    <a:pt x="11823" y="358090"/>
                  </a:lnTo>
                  <a:lnTo>
                    <a:pt x="5631" y="61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56" name="Freeform: Shape 40">
              <a:extLst>
                <a:ext uri="{FF2B5EF4-FFF2-40B4-BE49-F238E27FC236}">
                  <a16:creationId xmlns:a16="http://schemas.microsoft.com/office/drawing/2014/main" id="{48A1DC43-F38A-4677-AF40-83F25642DB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2980" y="2555181"/>
              <a:ext cx="346844" cy="428021"/>
            </a:xfrm>
            <a:custGeom>
              <a:avLst/>
              <a:gdLst>
                <a:gd name="T0" fmla="*/ 332454 w 346844"/>
                <a:gd name="T1" fmla="*/ 423963 h 428020"/>
                <a:gd name="T2" fmla="*/ 20294 w 346844"/>
                <a:gd name="T3" fmla="*/ 423963 h 428020"/>
                <a:gd name="T4" fmla="*/ 5535 w 346844"/>
                <a:gd name="T5" fmla="*/ 6273 h 428020"/>
                <a:gd name="T6" fmla="*/ 35053 w 346844"/>
                <a:gd name="T7" fmla="*/ 5535 h 428020"/>
                <a:gd name="T8" fmla="*/ 48337 w 346844"/>
                <a:gd name="T9" fmla="*/ 394444 h 428020"/>
                <a:gd name="T10" fmla="*/ 303673 w 346844"/>
                <a:gd name="T11" fmla="*/ 394444 h 428020"/>
                <a:gd name="T12" fmla="*/ 317695 w 346844"/>
                <a:gd name="T13" fmla="*/ 5535 h 428020"/>
                <a:gd name="T14" fmla="*/ 347213 w 346844"/>
                <a:gd name="T15" fmla="*/ 6273 h 42802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46844" h="428020">
                  <a:moveTo>
                    <a:pt x="332454" y="423962"/>
                  </a:moveTo>
                  <a:lnTo>
                    <a:pt x="20294" y="423962"/>
                  </a:lnTo>
                  <a:lnTo>
                    <a:pt x="5535" y="6273"/>
                  </a:lnTo>
                  <a:lnTo>
                    <a:pt x="35053" y="5535"/>
                  </a:lnTo>
                  <a:lnTo>
                    <a:pt x="48337" y="394443"/>
                  </a:lnTo>
                  <a:lnTo>
                    <a:pt x="303673" y="394443"/>
                  </a:lnTo>
                  <a:lnTo>
                    <a:pt x="317695" y="5535"/>
                  </a:lnTo>
                  <a:lnTo>
                    <a:pt x="347213" y="6273"/>
                  </a:lnTo>
                  <a:lnTo>
                    <a:pt x="332454" y="4239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457" name="Group 63" title="Icon of a moblie phone">
            <a:extLst>
              <a:ext uri="{FF2B5EF4-FFF2-40B4-BE49-F238E27FC236}">
                <a16:creationId xmlns:a16="http://schemas.microsoft.com/office/drawing/2014/main" id="{15664A46-022E-4254-9F29-EF538EA3F548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3837826"/>
            <a:ext cx="338137" cy="568325"/>
            <a:chOff x="6461929" y="2474005"/>
            <a:chExt cx="339465" cy="568234"/>
          </a:xfrm>
          <a:solidFill>
            <a:schemeClr val="bg1"/>
          </a:solidFill>
        </p:grpSpPr>
        <p:sp>
          <p:nvSpPr>
            <p:cNvPr id="458" name="Freeform: Shape 50">
              <a:extLst>
                <a:ext uri="{FF2B5EF4-FFF2-40B4-BE49-F238E27FC236}">
                  <a16:creationId xmlns:a16="http://schemas.microsoft.com/office/drawing/2014/main" id="{24862B55-8A2E-4DE7-817F-DA07E49936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1929" y="2474005"/>
              <a:ext cx="339465" cy="568234"/>
            </a:xfrm>
            <a:custGeom>
              <a:avLst/>
              <a:gdLst>
                <a:gd name="T0" fmla="*/ 5535 w 339464"/>
                <a:gd name="T1" fmla="*/ 5535 h 568234"/>
                <a:gd name="T2" fmla="*/ 5535 w 339464"/>
                <a:gd name="T3" fmla="*/ 564914 h 568234"/>
                <a:gd name="T4" fmla="*/ 338359 w 339464"/>
                <a:gd name="T5" fmla="*/ 564914 h 568234"/>
                <a:gd name="T6" fmla="*/ 338359 w 339464"/>
                <a:gd name="T7" fmla="*/ 5535 h 568234"/>
                <a:gd name="T8" fmla="*/ 5535 w 339464"/>
                <a:gd name="T9" fmla="*/ 5535 h 568234"/>
                <a:gd name="T10" fmla="*/ 308840 w 339464"/>
                <a:gd name="T11" fmla="*/ 35053 h 568234"/>
                <a:gd name="T12" fmla="*/ 308840 w 339464"/>
                <a:gd name="T13" fmla="*/ 79331 h 568234"/>
                <a:gd name="T14" fmla="*/ 35053 w 339464"/>
                <a:gd name="T15" fmla="*/ 79331 h 568234"/>
                <a:gd name="T16" fmla="*/ 35053 w 339464"/>
                <a:gd name="T17" fmla="*/ 35053 h 568234"/>
                <a:gd name="T18" fmla="*/ 308840 w 339464"/>
                <a:gd name="T19" fmla="*/ 35053 h 568234"/>
                <a:gd name="T20" fmla="*/ 308840 w 339464"/>
                <a:gd name="T21" fmla="*/ 108850 h 568234"/>
                <a:gd name="T22" fmla="*/ 308840 w 339464"/>
                <a:gd name="T23" fmla="*/ 420272 h 568234"/>
                <a:gd name="T24" fmla="*/ 35053 w 339464"/>
                <a:gd name="T25" fmla="*/ 420272 h 568234"/>
                <a:gd name="T26" fmla="*/ 35053 w 339464"/>
                <a:gd name="T27" fmla="*/ 108850 h 568234"/>
                <a:gd name="T28" fmla="*/ 308840 w 339464"/>
                <a:gd name="T29" fmla="*/ 108850 h 568234"/>
                <a:gd name="T30" fmla="*/ 35053 w 339464"/>
                <a:gd name="T31" fmla="*/ 535395 h 568234"/>
                <a:gd name="T32" fmla="*/ 35053 w 339464"/>
                <a:gd name="T33" fmla="*/ 449791 h 568234"/>
                <a:gd name="T34" fmla="*/ 308840 w 339464"/>
                <a:gd name="T35" fmla="*/ 449791 h 568234"/>
                <a:gd name="T36" fmla="*/ 308840 w 339464"/>
                <a:gd name="T37" fmla="*/ 535395 h 568234"/>
                <a:gd name="T38" fmla="*/ 35053 w 339464"/>
                <a:gd name="T39" fmla="*/ 535395 h 56823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39464" h="568234">
                  <a:moveTo>
                    <a:pt x="5535" y="5535"/>
                  </a:moveTo>
                  <a:lnTo>
                    <a:pt x="5535" y="564914"/>
                  </a:lnTo>
                  <a:lnTo>
                    <a:pt x="338358" y="564914"/>
                  </a:lnTo>
                  <a:lnTo>
                    <a:pt x="338358" y="5535"/>
                  </a:lnTo>
                  <a:lnTo>
                    <a:pt x="5535" y="5535"/>
                  </a:lnTo>
                  <a:close/>
                  <a:moveTo>
                    <a:pt x="308839" y="35053"/>
                  </a:moveTo>
                  <a:lnTo>
                    <a:pt x="308839" y="79331"/>
                  </a:lnTo>
                  <a:lnTo>
                    <a:pt x="35053" y="79331"/>
                  </a:lnTo>
                  <a:lnTo>
                    <a:pt x="35053" y="35053"/>
                  </a:lnTo>
                  <a:lnTo>
                    <a:pt x="308839" y="35053"/>
                  </a:lnTo>
                  <a:close/>
                  <a:moveTo>
                    <a:pt x="308839" y="108850"/>
                  </a:moveTo>
                  <a:lnTo>
                    <a:pt x="308839" y="420272"/>
                  </a:lnTo>
                  <a:lnTo>
                    <a:pt x="35053" y="420272"/>
                  </a:lnTo>
                  <a:lnTo>
                    <a:pt x="35053" y="108850"/>
                  </a:lnTo>
                  <a:lnTo>
                    <a:pt x="308839" y="108850"/>
                  </a:lnTo>
                  <a:close/>
                  <a:moveTo>
                    <a:pt x="35053" y="535395"/>
                  </a:moveTo>
                  <a:lnTo>
                    <a:pt x="35053" y="449791"/>
                  </a:lnTo>
                  <a:lnTo>
                    <a:pt x="308839" y="449791"/>
                  </a:lnTo>
                  <a:lnTo>
                    <a:pt x="308839" y="535395"/>
                  </a:lnTo>
                  <a:lnTo>
                    <a:pt x="35053" y="5353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59" name="Freeform: Shape 51">
              <a:extLst>
                <a:ext uri="{FF2B5EF4-FFF2-40B4-BE49-F238E27FC236}">
                  <a16:creationId xmlns:a16="http://schemas.microsoft.com/office/drawing/2014/main" id="{5DC5B220-57EA-46FD-A6AC-80D876FA17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0998" y="2936895"/>
              <a:ext cx="44278" cy="44278"/>
            </a:xfrm>
            <a:custGeom>
              <a:avLst/>
              <a:gdLst>
                <a:gd name="T0" fmla="*/ 10700 w 44278"/>
                <a:gd name="T1" fmla="*/ 10516 h 44278"/>
                <a:gd name="T2" fmla="*/ 5535 w 44278"/>
                <a:gd name="T3" fmla="*/ 23799 h 44278"/>
                <a:gd name="T4" fmla="*/ 6273 w 44278"/>
                <a:gd name="T5" fmla="*/ 27489 h 44278"/>
                <a:gd name="T6" fmla="*/ 7010 w 44278"/>
                <a:gd name="T7" fmla="*/ 31179 h 44278"/>
                <a:gd name="T8" fmla="*/ 8486 w 44278"/>
                <a:gd name="T9" fmla="*/ 34131 h 44278"/>
                <a:gd name="T10" fmla="*/ 10700 w 44278"/>
                <a:gd name="T11" fmla="*/ 37083 h 44278"/>
                <a:gd name="T12" fmla="*/ 23984 w 44278"/>
                <a:gd name="T13" fmla="*/ 42249 h 44278"/>
                <a:gd name="T14" fmla="*/ 37267 w 44278"/>
                <a:gd name="T15" fmla="*/ 37083 h 44278"/>
                <a:gd name="T16" fmla="*/ 39481 w 44278"/>
                <a:gd name="T17" fmla="*/ 34131 h 44278"/>
                <a:gd name="T18" fmla="*/ 40957 w 44278"/>
                <a:gd name="T19" fmla="*/ 31179 h 44278"/>
                <a:gd name="T20" fmla="*/ 41695 w 44278"/>
                <a:gd name="T21" fmla="*/ 27489 h 44278"/>
                <a:gd name="T22" fmla="*/ 41695 w 44278"/>
                <a:gd name="T23" fmla="*/ 23799 h 44278"/>
                <a:gd name="T24" fmla="*/ 36529 w 44278"/>
                <a:gd name="T25" fmla="*/ 10516 h 44278"/>
                <a:gd name="T26" fmla="*/ 10700 w 44278"/>
                <a:gd name="T27" fmla="*/ 10516 h 4427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4278" h="44278">
                  <a:moveTo>
                    <a:pt x="10700" y="10516"/>
                  </a:moveTo>
                  <a:cubicBezTo>
                    <a:pt x="7010" y="14206"/>
                    <a:pt x="5535" y="18634"/>
                    <a:pt x="5535" y="23799"/>
                  </a:cubicBezTo>
                  <a:cubicBezTo>
                    <a:pt x="5535" y="25275"/>
                    <a:pt x="5535" y="26013"/>
                    <a:pt x="6273" y="27489"/>
                  </a:cubicBezTo>
                  <a:cubicBezTo>
                    <a:pt x="6273" y="28965"/>
                    <a:pt x="7010" y="29703"/>
                    <a:pt x="7010" y="31179"/>
                  </a:cubicBezTo>
                  <a:cubicBezTo>
                    <a:pt x="7749" y="32655"/>
                    <a:pt x="7749" y="33393"/>
                    <a:pt x="8486" y="34131"/>
                  </a:cubicBezTo>
                  <a:cubicBezTo>
                    <a:pt x="9225" y="34869"/>
                    <a:pt x="9962" y="36345"/>
                    <a:pt x="10700" y="37083"/>
                  </a:cubicBezTo>
                  <a:cubicBezTo>
                    <a:pt x="14390" y="40773"/>
                    <a:pt x="18818" y="42249"/>
                    <a:pt x="23984" y="42249"/>
                  </a:cubicBezTo>
                  <a:cubicBezTo>
                    <a:pt x="29149" y="42249"/>
                    <a:pt x="33577" y="40035"/>
                    <a:pt x="37267" y="37083"/>
                  </a:cubicBezTo>
                  <a:cubicBezTo>
                    <a:pt x="38005" y="36345"/>
                    <a:pt x="38743" y="35607"/>
                    <a:pt x="39481" y="34131"/>
                  </a:cubicBezTo>
                  <a:cubicBezTo>
                    <a:pt x="40219" y="33393"/>
                    <a:pt x="40957" y="31917"/>
                    <a:pt x="40957" y="31179"/>
                  </a:cubicBezTo>
                  <a:cubicBezTo>
                    <a:pt x="41695" y="30441"/>
                    <a:pt x="41695" y="28965"/>
                    <a:pt x="41695" y="27489"/>
                  </a:cubicBezTo>
                  <a:cubicBezTo>
                    <a:pt x="41695" y="26013"/>
                    <a:pt x="41695" y="25275"/>
                    <a:pt x="41695" y="23799"/>
                  </a:cubicBezTo>
                  <a:cubicBezTo>
                    <a:pt x="41695" y="18634"/>
                    <a:pt x="39481" y="14206"/>
                    <a:pt x="36529" y="10516"/>
                  </a:cubicBezTo>
                  <a:cubicBezTo>
                    <a:pt x="29888" y="3874"/>
                    <a:pt x="17342" y="3874"/>
                    <a:pt x="10700" y="105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460" name="Freeform: Shape 52" title="Icon of a curved arrow">
            <a:extLst>
              <a:ext uri="{FF2B5EF4-FFF2-40B4-BE49-F238E27FC236}">
                <a16:creationId xmlns:a16="http://schemas.microsoft.com/office/drawing/2014/main" id="{5A55ADA8-72F2-44B5-8F45-2673B0BFA327}"/>
              </a:ext>
            </a:extLst>
          </p:cNvPr>
          <p:cNvSpPr>
            <a:spLocks/>
          </p:cNvSpPr>
          <p:nvPr/>
        </p:nvSpPr>
        <p:spPr bwMode="auto">
          <a:xfrm>
            <a:off x="659470" y="3886200"/>
            <a:ext cx="534624" cy="558312"/>
          </a:xfrm>
          <a:custGeom>
            <a:avLst/>
            <a:gdLst>
              <a:gd name="T0" fmla="*/ 333091 w 501817"/>
              <a:gd name="T1" fmla="*/ 148190 h 523956"/>
              <a:gd name="T2" fmla="*/ 487325 w 501817"/>
              <a:gd name="T3" fmla="*/ 161474 h 523956"/>
              <a:gd name="T4" fmla="*/ 500609 w 501817"/>
              <a:gd name="T5" fmla="*/ 7239 h 523956"/>
              <a:gd name="T6" fmla="*/ 463710 w 501817"/>
              <a:gd name="T7" fmla="*/ 4287 h 523956"/>
              <a:gd name="T8" fmla="*/ 455593 w 501817"/>
              <a:gd name="T9" fmla="*/ 93581 h 523956"/>
              <a:gd name="T10" fmla="*/ 128674 w 501817"/>
              <a:gd name="T11" fmla="*/ 44137 h 523956"/>
              <a:gd name="T12" fmla="*/ 41594 w 501817"/>
              <a:gd name="T13" fmla="*/ 399099 h 523956"/>
              <a:gd name="T14" fmla="*/ 262984 w 501817"/>
              <a:gd name="T15" fmla="*/ 523815 h 523956"/>
              <a:gd name="T16" fmla="*/ 396556 w 501817"/>
              <a:gd name="T17" fmla="*/ 486179 h 523956"/>
              <a:gd name="T18" fmla="*/ 377369 w 501817"/>
              <a:gd name="T19" fmla="*/ 454446 h 523956"/>
              <a:gd name="T20" fmla="*/ 72588 w 501817"/>
              <a:gd name="T21" fmla="*/ 379912 h 523956"/>
              <a:gd name="T22" fmla="*/ 147123 w 501817"/>
              <a:gd name="T23" fmla="*/ 75132 h 523956"/>
              <a:gd name="T24" fmla="*/ 314641 w 501817"/>
              <a:gd name="T25" fmla="*/ 49303 h 523956"/>
              <a:gd name="T26" fmla="*/ 429026 w 501817"/>
              <a:gd name="T27" fmla="*/ 119410 h 523956"/>
              <a:gd name="T28" fmla="*/ 334566 w 501817"/>
              <a:gd name="T29" fmla="*/ 111292 h 523956"/>
              <a:gd name="T30" fmla="*/ 333091 w 501817"/>
              <a:gd name="T31" fmla="*/ 148190 h 52395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501817" h="523956">
                <a:moveTo>
                  <a:pt x="333091" y="148190"/>
                </a:moveTo>
                <a:lnTo>
                  <a:pt x="487325" y="161474"/>
                </a:lnTo>
                <a:lnTo>
                  <a:pt x="500609" y="7239"/>
                </a:lnTo>
                <a:lnTo>
                  <a:pt x="463710" y="4287"/>
                </a:lnTo>
                <a:lnTo>
                  <a:pt x="455593" y="93581"/>
                </a:lnTo>
                <a:cubicBezTo>
                  <a:pt x="374417" y="2073"/>
                  <a:pt x="237155" y="-20804"/>
                  <a:pt x="128674" y="44137"/>
                </a:cubicBezTo>
                <a:cubicBezTo>
                  <a:pt x="6909" y="117934"/>
                  <a:pt x="-32203" y="277334"/>
                  <a:pt x="41594" y="399099"/>
                </a:cubicBezTo>
                <a:cubicBezTo>
                  <a:pt x="90299" y="479537"/>
                  <a:pt x="175903" y="523815"/>
                  <a:pt x="262984" y="523815"/>
                </a:cubicBezTo>
                <a:cubicBezTo>
                  <a:pt x="308737" y="523815"/>
                  <a:pt x="354491" y="512008"/>
                  <a:pt x="396556" y="486179"/>
                </a:cubicBezTo>
                <a:lnTo>
                  <a:pt x="377369" y="454446"/>
                </a:lnTo>
                <a:cubicBezTo>
                  <a:pt x="272577" y="517912"/>
                  <a:pt x="136053" y="483965"/>
                  <a:pt x="72588" y="379912"/>
                </a:cubicBezTo>
                <a:cubicBezTo>
                  <a:pt x="9123" y="275121"/>
                  <a:pt x="43069" y="138597"/>
                  <a:pt x="147123" y="75132"/>
                </a:cubicBezTo>
                <a:cubicBezTo>
                  <a:pt x="198042" y="44137"/>
                  <a:pt x="257080" y="35281"/>
                  <a:pt x="314641" y="49303"/>
                </a:cubicBezTo>
                <a:cubicBezTo>
                  <a:pt x="359657" y="60372"/>
                  <a:pt x="399508" y="84725"/>
                  <a:pt x="429026" y="119410"/>
                </a:cubicBezTo>
                <a:lnTo>
                  <a:pt x="334566" y="111292"/>
                </a:lnTo>
                <a:lnTo>
                  <a:pt x="333091" y="1481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grpSp>
        <p:nvGrpSpPr>
          <p:cNvPr id="461" name="Group 64" title="Icon of a car">
            <a:extLst>
              <a:ext uri="{FF2B5EF4-FFF2-40B4-BE49-F238E27FC236}">
                <a16:creationId xmlns:a16="http://schemas.microsoft.com/office/drawing/2014/main" id="{0CED4591-D6D8-487B-A6C9-410592A918E0}"/>
              </a:ext>
            </a:extLst>
          </p:cNvPr>
          <p:cNvGrpSpPr>
            <a:grpSpLocks/>
          </p:cNvGrpSpPr>
          <p:nvPr/>
        </p:nvGrpSpPr>
        <p:grpSpPr bwMode="auto">
          <a:xfrm>
            <a:off x="4972516" y="3849624"/>
            <a:ext cx="819150" cy="576262"/>
            <a:chOff x="8340054" y="2449652"/>
            <a:chExt cx="819143" cy="575614"/>
          </a:xfrm>
          <a:solidFill>
            <a:schemeClr val="bg1"/>
          </a:solidFill>
        </p:grpSpPr>
        <p:sp>
          <p:nvSpPr>
            <p:cNvPr id="462" name="Freeform: Shape 53">
              <a:extLst>
                <a:ext uri="{FF2B5EF4-FFF2-40B4-BE49-F238E27FC236}">
                  <a16:creationId xmlns:a16="http://schemas.microsoft.com/office/drawing/2014/main" id="{247D1077-CDF9-4AF6-A1F4-0B4B3C4E0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0054" y="2449652"/>
              <a:ext cx="819143" cy="575614"/>
            </a:xfrm>
            <a:custGeom>
              <a:avLst/>
              <a:gdLst>
                <a:gd name="T0" fmla="*/ 685203 w 819143"/>
                <a:gd name="T1" fmla="*/ 43171 h 575614"/>
                <a:gd name="T2" fmla="*/ 533920 w 819143"/>
                <a:gd name="T3" fmla="*/ 43171 h 575614"/>
                <a:gd name="T4" fmla="*/ 533920 w 819143"/>
                <a:gd name="T5" fmla="*/ 5535 h 575614"/>
                <a:gd name="T6" fmla="*/ 499235 w 819143"/>
                <a:gd name="T7" fmla="*/ 5535 h 575614"/>
                <a:gd name="T8" fmla="*/ 499235 w 819143"/>
                <a:gd name="T9" fmla="*/ 43171 h 575614"/>
                <a:gd name="T10" fmla="*/ 97781 w 819143"/>
                <a:gd name="T11" fmla="*/ 43171 h 575614"/>
                <a:gd name="T12" fmla="*/ 5535 w 819143"/>
                <a:gd name="T13" fmla="*/ 135417 h 575614"/>
                <a:gd name="T14" fmla="*/ 5535 w 819143"/>
                <a:gd name="T15" fmla="*/ 445363 h 575614"/>
                <a:gd name="T16" fmla="*/ 97781 w 819143"/>
                <a:gd name="T17" fmla="*/ 537609 h 575614"/>
                <a:gd name="T18" fmla="*/ 499235 w 819143"/>
                <a:gd name="T19" fmla="*/ 537609 h 575614"/>
                <a:gd name="T20" fmla="*/ 499235 w 819143"/>
                <a:gd name="T21" fmla="*/ 573769 h 575614"/>
                <a:gd name="T22" fmla="*/ 533920 w 819143"/>
                <a:gd name="T23" fmla="*/ 573769 h 575614"/>
                <a:gd name="T24" fmla="*/ 533920 w 819143"/>
                <a:gd name="T25" fmla="*/ 537609 h 575614"/>
                <a:gd name="T26" fmla="*/ 685203 w 819143"/>
                <a:gd name="T27" fmla="*/ 537609 h 575614"/>
                <a:gd name="T28" fmla="*/ 815823 w 819143"/>
                <a:gd name="T29" fmla="*/ 406989 h 575614"/>
                <a:gd name="T30" fmla="*/ 815823 w 819143"/>
                <a:gd name="T31" fmla="*/ 173791 h 575614"/>
                <a:gd name="T32" fmla="*/ 685203 w 819143"/>
                <a:gd name="T33" fmla="*/ 43171 h 575614"/>
                <a:gd name="T34" fmla="*/ 459384 w 819143"/>
                <a:gd name="T35" fmla="*/ 76380 h 575614"/>
                <a:gd name="T36" fmla="*/ 418058 w 819143"/>
                <a:gd name="T37" fmla="*/ 115492 h 575614"/>
                <a:gd name="T38" fmla="*/ 257182 w 819143"/>
                <a:gd name="T39" fmla="*/ 115492 h 575614"/>
                <a:gd name="T40" fmla="*/ 218070 w 819143"/>
                <a:gd name="T41" fmla="*/ 77117 h 575614"/>
                <a:gd name="T42" fmla="*/ 459384 w 819143"/>
                <a:gd name="T43" fmla="*/ 76380 h 575614"/>
                <a:gd name="T44" fmla="*/ 220284 w 819143"/>
                <a:gd name="T45" fmla="*/ 502924 h 575614"/>
                <a:gd name="T46" fmla="*/ 261610 w 819143"/>
                <a:gd name="T47" fmla="*/ 463812 h 575614"/>
                <a:gd name="T48" fmla="*/ 422486 w 819143"/>
                <a:gd name="T49" fmla="*/ 463812 h 575614"/>
                <a:gd name="T50" fmla="*/ 461599 w 819143"/>
                <a:gd name="T51" fmla="*/ 502186 h 575614"/>
                <a:gd name="T52" fmla="*/ 220284 w 819143"/>
                <a:gd name="T53" fmla="*/ 502924 h 575614"/>
                <a:gd name="T54" fmla="*/ 509566 w 819143"/>
                <a:gd name="T55" fmla="*/ 506614 h 575614"/>
                <a:gd name="T56" fmla="*/ 435032 w 819143"/>
                <a:gd name="T57" fmla="*/ 432817 h 575614"/>
                <a:gd name="T58" fmla="*/ 249064 w 819143"/>
                <a:gd name="T59" fmla="*/ 432817 h 575614"/>
                <a:gd name="T60" fmla="*/ 171577 w 819143"/>
                <a:gd name="T61" fmla="*/ 506614 h 575614"/>
                <a:gd name="T62" fmla="*/ 98519 w 819143"/>
                <a:gd name="T63" fmla="*/ 506614 h 575614"/>
                <a:gd name="T64" fmla="*/ 37268 w 819143"/>
                <a:gd name="T65" fmla="*/ 445363 h 575614"/>
                <a:gd name="T66" fmla="*/ 37268 w 819143"/>
                <a:gd name="T67" fmla="*/ 135417 h 575614"/>
                <a:gd name="T68" fmla="*/ 98519 w 819143"/>
                <a:gd name="T69" fmla="*/ 74166 h 575614"/>
                <a:gd name="T70" fmla="*/ 172316 w 819143"/>
                <a:gd name="T71" fmla="*/ 74166 h 575614"/>
                <a:gd name="T72" fmla="*/ 246113 w 819143"/>
                <a:gd name="T73" fmla="*/ 147224 h 575614"/>
                <a:gd name="T74" fmla="*/ 432080 w 819143"/>
                <a:gd name="T75" fmla="*/ 147224 h 575614"/>
                <a:gd name="T76" fmla="*/ 508829 w 819143"/>
                <a:gd name="T77" fmla="*/ 74166 h 575614"/>
                <a:gd name="T78" fmla="*/ 686678 w 819143"/>
                <a:gd name="T79" fmla="*/ 74166 h 575614"/>
                <a:gd name="T80" fmla="*/ 746454 w 819143"/>
                <a:gd name="T81" fmla="*/ 94829 h 575614"/>
                <a:gd name="T82" fmla="*/ 730956 w 819143"/>
                <a:gd name="T83" fmla="*/ 94829 h 575614"/>
                <a:gd name="T84" fmla="*/ 730956 w 819143"/>
                <a:gd name="T85" fmla="*/ 200358 h 575614"/>
                <a:gd name="T86" fmla="*/ 786304 w 819143"/>
                <a:gd name="T87" fmla="*/ 200358 h 575614"/>
                <a:gd name="T88" fmla="*/ 786304 w 819143"/>
                <a:gd name="T89" fmla="*/ 378946 h 575614"/>
                <a:gd name="T90" fmla="*/ 730956 w 819143"/>
                <a:gd name="T91" fmla="*/ 378946 h 575614"/>
                <a:gd name="T92" fmla="*/ 730956 w 819143"/>
                <a:gd name="T93" fmla="*/ 484475 h 575614"/>
                <a:gd name="T94" fmla="*/ 748668 w 819143"/>
                <a:gd name="T95" fmla="*/ 484475 h 575614"/>
                <a:gd name="T96" fmla="*/ 685941 w 819143"/>
                <a:gd name="T97" fmla="*/ 506614 h 575614"/>
                <a:gd name="T98" fmla="*/ 509566 w 819143"/>
                <a:gd name="T99" fmla="*/ 506614 h 57561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819143" h="575614">
                  <a:moveTo>
                    <a:pt x="685203" y="43171"/>
                  </a:moveTo>
                  <a:lnTo>
                    <a:pt x="533920" y="43171"/>
                  </a:lnTo>
                  <a:lnTo>
                    <a:pt x="533920" y="5535"/>
                  </a:lnTo>
                  <a:lnTo>
                    <a:pt x="499235" y="5535"/>
                  </a:lnTo>
                  <a:lnTo>
                    <a:pt x="499235" y="43171"/>
                  </a:lnTo>
                  <a:lnTo>
                    <a:pt x="97781" y="43171"/>
                  </a:lnTo>
                  <a:cubicBezTo>
                    <a:pt x="46862" y="43171"/>
                    <a:pt x="5535" y="84497"/>
                    <a:pt x="5535" y="135417"/>
                  </a:cubicBezTo>
                  <a:lnTo>
                    <a:pt x="5535" y="445363"/>
                  </a:lnTo>
                  <a:cubicBezTo>
                    <a:pt x="5535" y="496283"/>
                    <a:pt x="46862" y="537609"/>
                    <a:pt x="97781" y="537609"/>
                  </a:cubicBezTo>
                  <a:lnTo>
                    <a:pt x="499235" y="537609"/>
                  </a:lnTo>
                  <a:lnTo>
                    <a:pt x="499235" y="573769"/>
                  </a:lnTo>
                  <a:lnTo>
                    <a:pt x="533920" y="573769"/>
                  </a:lnTo>
                  <a:lnTo>
                    <a:pt x="533920" y="537609"/>
                  </a:lnTo>
                  <a:lnTo>
                    <a:pt x="685203" y="537609"/>
                  </a:lnTo>
                  <a:cubicBezTo>
                    <a:pt x="757523" y="537609"/>
                    <a:pt x="815823" y="479309"/>
                    <a:pt x="815823" y="406989"/>
                  </a:cubicBezTo>
                  <a:lnTo>
                    <a:pt x="815823" y="173791"/>
                  </a:lnTo>
                  <a:cubicBezTo>
                    <a:pt x="815823" y="101470"/>
                    <a:pt x="757523" y="43171"/>
                    <a:pt x="685203" y="43171"/>
                  </a:cubicBezTo>
                  <a:close/>
                  <a:moveTo>
                    <a:pt x="459384" y="76380"/>
                  </a:moveTo>
                  <a:lnTo>
                    <a:pt x="418058" y="115492"/>
                  </a:lnTo>
                  <a:lnTo>
                    <a:pt x="257182" y="115492"/>
                  </a:lnTo>
                  <a:lnTo>
                    <a:pt x="218070" y="77117"/>
                  </a:lnTo>
                  <a:lnTo>
                    <a:pt x="459384" y="76380"/>
                  </a:lnTo>
                  <a:close/>
                  <a:moveTo>
                    <a:pt x="220284" y="502924"/>
                  </a:moveTo>
                  <a:lnTo>
                    <a:pt x="261610" y="463812"/>
                  </a:lnTo>
                  <a:lnTo>
                    <a:pt x="422486" y="463812"/>
                  </a:lnTo>
                  <a:lnTo>
                    <a:pt x="461599" y="502186"/>
                  </a:lnTo>
                  <a:lnTo>
                    <a:pt x="220284" y="502924"/>
                  </a:lnTo>
                  <a:close/>
                  <a:moveTo>
                    <a:pt x="509566" y="506614"/>
                  </a:moveTo>
                  <a:lnTo>
                    <a:pt x="435032" y="432817"/>
                  </a:lnTo>
                  <a:lnTo>
                    <a:pt x="249064" y="432817"/>
                  </a:lnTo>
                  <a:lnTo>
                    <a:pt x="171577" y="506614"/>
                  </a:lnTo>
                  <a:lnTo>
                    <a:pt x="98519" y="506614"/>
                  </a:lnTo>
                  <a:cubicBezTo>
                    <a:pt x="64572" y="506614"/>
                    <a:pt x="37268" y="479309"/>
                    <a:pt x="37268" y="445363"/>
                  </a:cubicBezTo>
                  <a:lnTo>
                    <a:pt x="37268" y="135417"/>
                  </a:lnTo>
                  <a:cubicBezTo>
                    <a:pt x="37268" y="101470"/>
                    <a:pt x="64572" y="74166"/>
                    <a:pt x="98519" y="74166"/>
                  </a:cubicBezTo>
                  <a:lnTo>
                    <a:pt x="172316" y="74166"/>
                  </a:lnTo>
                  <a:lnTo>
                    <a:pt x="246113" y="147224"/>
                  </a:lnTo>
                  <a:lnTo>
                    <a:pt x="432080" y="147224"/>
                  </a:lnTo>
                  <a:lnTo>
                    <a:pt x="508829" y="74166"/>
                  </a:lnTo>
                  <a:lnTo>
                    <a:pt x="686678" y="74166"/>
                  </a:lnTo>
                  <a:cubicBezTo>
                    <a:pt x="709555" y="74166"/>
                    <a:pt x="730219" y="81545"/>
                    <a:pt x="746454" y="94829"/>
                  </a:cubicBezTo>
                  <a:lnTo>
                    <a:pt x="730956" y="94829"/>
                  </a:lnTo>
                  <a:lnTo>
                    <a:pt x="730956" y="200358"/>
                  </a:lnTo>
                  <a:lnTo>
                    <a:pt x="786304" y="200358"/>
                  </a:lnTo>
                  <a:lnTo>
                    <a:pt x="786304" y="378946"/>
                  </a:lnTo>
                  <a:lnTo>
                    <a:pt x="730956" y="378946"/>
                  </a:lnTo>
                  <a:lnTo>
                    <a:pt x="730956" y="484475"/>
                  </a:lnTo>
                  <a:lnTo>
                    <a:pt x="748668" y="484475"/>
                  </a:lnTo>
                  <a:cubicBezTo>
                    <a:pt x="731694" y="498496"/>
                    <a:pt x="709555" y="506614"/>
                    <a:pt x="685941" y="506614"/>
                  </a:cubicBezTo>
                  <a:lnTo>
                    <a:pt x="509566" y="5066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63" name="Freeform: Shape 54">
              <a:extLst>
                <a:ext uri="{FF2B5EF4-FFF2-40B4-BE49-F238E27FC236}">
                  <a16:creationId xmlns:a16="http://schemas.microsoft.com/office/drawing/2014/main" id="{EDD2AB90-01BB-442D-A711-C336C330F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067689" y="2659235"/>
              <a:ext cx="36898" cy="147593"/>
            </a:xfrm>
            <a:custGeom>
              <a:avLst/>
              <a:gdLst>
                <a:gd name="T0" fmla="*/ 5535 w 36898"/>
                <a:gd name="T1" fmla="*/ 5535 h 147593"/>
                <a:gd name="T2" fmla="*/ 36529 w 36898"/>
                <a:gd name="T3" fmla="*/ 5535 h 147593"/>
                <a:gd name="T4" fmla="*/ 36529 w 36898"/>
                <a:gd name="T5" fmla="*/ 147962 h 147593"/>
                <a:gd name="T6" fmla="*/ 5535 w 36898"/>
                <a:gd name="T7" fmla="*/ 147962 h 14759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898" h="147593">
                  <a:moveTo>
                    <a:pt x="5535" y="5535"/>
                  </a:moveTo>
                  <a:lnTo>
                    <a:pt x="36529" y="5535"/>
                  </a:lnTo>
                  <a:lnTo>
                    <a:pt x="36529" y="147962"/>
                  </a:lnTo>
                  <a:lnTo>
                    <a:pt x="5535" y="147962"/>
                  </a:lnTo>
                  <a:lnTo>
                    <a:pt x="5535" y="55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64" name="Freeform: Shape 55">
              <a:extLst>
                <a:ext uri="{FF2B5EF4-FFF2-40B4-BE49-F238E27FC236}">
                  <a16:creationId xmlns:a16="http://schemas.microsoft.com/office/drawing/2014/main" id="{11365320-BC79-413E-A3D5-1578A4A77649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9070" y="2550753"/>
              <a:ext cx="147593" cy="376363"/>
            </a:xfrm>
            <a:custGeom>
              <a:avLst/>
              <a:gdLst>
                <a:gd name="T0" fmla="*/ 97781 w 147593"/>
                <a:gd name="T1" fmla="*/ 5535 h 376363"/>
                <a:gd name="T2" fmla="*/ 5535 w 147593"/>
                <a:gd name="T3" fmla="*/ 94829 h 376363"/>
                <a:gd name="T4" fmla="*/ 5535 w 147593"/>
                <a:gd name="T5" fmla="*/ 280796 h 376363"/>
                <a:gd name="T6" fmla="*/ 99256 w 147593"/>
                <a:gd name="T7" fmla="*/ 375256 h 376363"/>
                <a:gd name="T8" fmla="*/ 108850 w 147593"/>
                <a:gd name="T9" fmla="*/ 354593 h 376363"/>
                <a:gd name="T10" fmla="*/ 108112 w 147593"/>
                <a:gd name="T11" fmla="*/ 23246 h 376363"/>
                <a:gd name="T12" fmla="*/ 97781 w 147593"/>
                <a:gd name="T13" fmla="*/ 5535 h 376363"/>
                <a:gd name="T14" fmla="*/ 88924 w 147593"/>
                <a:gd name="T15" fmla="*/ 321385 h 376363"/>
                <a:gd name="T16" fmla="*/ 36529 w 147593"/>
                <a:gd name="T17" fmla="*/ 268251 h 376363"/>
                <a:gd name="T18" fmla="*/ 36529 w 147593"/>
                <a:gd name="T19" fmla="*/ 108112 h 376363"/>
                <a:gd name="T20" fmla="*/ 88924 w 147593"/>
                <a:gd name="T21" fmla="*/ 57930 h 376363"/>
                <a:gd name="T22" fmla="*/ 88924 w 147593"/>
                <a:gd name="T23" fmla="*/ 321385 h 37636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47593" h="376363">
                  <a:moveTo>
                    <a:pt x="97781" y="5535"/>
                  </a:moveTo>
                  <a:lnTo>
                    <a:pt x="5535" y="94829"/>
                  </a:lnTo>
                  <a:lnTo>
                    <a:pt x="5535" y="280796"/>
                  </a:lnTo>
                  <a:lnTo>
                    <a:pt x="99256" y="375256"/>
                  </a:lnTo>
                  <a:lnTo>
                    <a:pt x="108850" y="354593"/>
                  </a:lnTo>
                  <a:cubicBezTo>
                    <a:pt x="158294" y="246112"/>
                    <a:pt x="158294" y="122872"/>
                    <a:pt x="108112" y="23246"/>
                  </a:cubicBezTo>
                  <a:lnTo>
                    <a:pt x="97781" y="5535"/>
                  </a:lnTo>
                  <a:close/>
                  <a:moveTo>
                    <a:pt x="88924" y="321385"/>
                  </a:moveTo>
                  <a:lnTo>
                    <a:pt x="36529" y="268251"/>
                  </a:lnTo>
                  <a:lnTo>
                    <a:pt x="36529" y="108112"/>
                  </a:lnTo>
                  <a:lnTo>
                    <a:pt x="88924" y="57930"/>
                  </a:lnTo>
                  <a:cubicBezTo>
                    <a:pt x="122872" y="138369"/>
                    <a:pt x="122872" y="233567"/>
                    <a:pt x="88924" y="3213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65" name="Freeform: Shape 56">
              <a:extLst>
                <a:ext uri="{FF2B5EF4-FFF2-40B4-BE49-F238E27FC236}">
                  <a16:creationId xmlns:a16="http://schemas.microsoft.com/office/drawing/2014/main" id="{482C3178-C3C8-4B87-BF84-98C10F718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4643" y="2545588"/>
              <a:ext cx="132834" cy="383743"/>
            </a:xfrm>
            <a:custGeom>
              <a:avLst/>
              <a:gdLst>
                <a:gd name="T0" fmla="*/ 28690 w 132834"/>
                <a:gd name="T1" fmla="*/ 31364 h 383742"/>
                <a:gd name="T2" fmla="*/ 29427 w 132834"/>
                <a:gd name="T3" fmla="*/ 358284 h 383742"/>
                <a:gd name="T4" fmla="*/ 36807 w 132834"/>
                <a:gd name="T5" fmla="*/ 383375 h 383742"/>
                <a:gd name="T6" fmla="*/ 129053 w 132834"/>
                <a:gd name="T7" fmla="*/ 289653 h 383742"/>
                <a:gd name="T8" fmla="*/ 129053 w 132834"/>
                <a:gd name="T9" fmla="*/ 103684 h 383742"/>
                <a:gd name="T10" fmla="*/ 36069 w 132834"/>
                <a:gd name="T11" fmla="*/ 5535 h 383742"/>
                <a:gd name="T12" fmla="*/ 28690 w 132834"/>
                <a:gd name="T13" fmla="*/ 31364 h 383742"/>
                <a:gd name="T14" fmla="*/ 50829 w 132834"/>
                <a:gd name="T15" fmla="*/ 66786 h 383742"/>
                <a:gd name="T16" fmla="*/ 98058 w 132834"/>
                <a:gd name="T17" fmla="*/ 116230 h 383742"/>
                <a:gd name="T18" fmla="*/ 98058 w 132834"/>
                <a:gd name="T19" fmla="*/ 277108 h 383742"/>
                <a:gd name="T20" fmla="*/ 52304 w 132834"/>
                <a:gd name="T21" fmla="*/ 323599 h 383742"/>
                <a:gd name="T22" fmla="*/ 50829 w 132834"/>
                <a:gd name="T23" fmla="*/ 66786 h 38374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32834" h="383742">
                  <a:moveTo>
                    <a:pt x="28690" y="31364"/>
                  </a:moveTo>
                  <a:cubicBezTo>
                    <a:pt x="-2305" y="130989"/>
                    <a:pt x="-2305" y="253492"/>
                    <a:pt x="29427" y="358283"/>
                  </a:cubicBezTo>
                  <a:lnTo>
                    <a:pt x="36807" y="383374"/>
                  </a:lnTo>
                  <a:lnTo>
                    <a:pt x="129053" y="289652"/>
                  </a:lnTo>
                  <a:lnTo>
                    <a:pt x="129053" y="103684"/>
                  </a:lnTo>
                  <a:lnTo>
                    <a:pt x="36069" y="5535"/>
                  </a:lnTo>
                  <a:lnTo>
                    <a:pt x="28690" y="31364"/>
                  </a:lnTo>
                  <a:close/>
                  <a:moveTo>
                    <a:pt x="50829" y="66786"/>
                  </a:moveTo>
                  <a:lnTo>
                    <a:pt x="98058" y="116230"/>
                  </a:lnTo>
                  <a:lnTo>
                    <a:pt x="98058" y="277107"/>
                  </a:lnTo>
                  <a:lnTo>
                    <a:pt x="52304" y="323598"/>
                  </a:lnTo>
                  <a:cubicBezTo>
                    <a:pt x="31641" y="240208"/>
                    <a:pt x="30903" y="147224"/>
                    <a:pt x="50829" y="667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7567117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IZELISTINDEX" val="2"/>
  <p:tag name="SAFEMARGIN" val="0"/>
  <p:tag name="VERTICALOFFSET" val="0"/>
  <p:tag name="HORIZONTALOFFSET" val="0"/>
  <p:tag name="CUSTOMNAME" val="%f_Resized"/>
  <p:tag name="NAMEOPTION" val="RESIZED_LAST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graphic chartTF67635661 (2).potx" id="{9164AAEE-06B0-4D92-8BE1-1361CD45357D}" vid="{95F83094-979A-4C6A-A5A4-3308A408762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Infographic chart</Template>
  <TotalTime>0</TotalTime>
  <Words>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</vt:lpstr>
      <vt:lpstr>Office Theme</vt:lpstr>
      <vt:lpstr>Add a Slide Title - 1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 a Slide Title - 1</dc:title>
  <dc:subject/>
  <dc:creator>Mohamed</dc:creator>
  <cp:keywords/>
  <dc:description/>
  <cp:lastModifiedBy>Mohamed</cp:lastModifiedBy>
  <cp:revision>1</cp:revision>
  <dcterms:created xsi:type="dcterms:W3CDTF">2021-03-05T15:30:02Z</dcterms:created>
  <dcterms:modified xsi:type="dcterms:W3CDTF">2021-03-05T15:30:21Z</dcterms:modified>
  <cp:category/>
</cp:coreProperties>
</file>