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DC1D98-C769-46C6-A147-53C93050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11125-E352-4D19-934F-01F72303D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FA7D-FC3A-4F22-97FD-B6461C4354C9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ED7E-EA8E-42FA-83BF-FB44F84A6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8800B-E00E-4B71-9D80-7D2E0DF20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050E-A19A-46C4-975F-0D3B20BA0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3A54-2F3C-414E-A2AD-AA799464C97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B5C9-23C2-4C70-87A5-37935267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0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A0864-76C0-4E85-87E9-5EC8A0029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6069" y="2543050"/>
            <a:ext cx="6519863" cy="17719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29">
            <a:extLst>
              <a:ext uri="{FF2B5EF4-FFF2-40B4-BE49-F238E27FC236}">
                <a16:creationId xmlns:a16="http://schemas.microsoft.com/office/drawing/2014/main" id="{E56AFFF7-9361-4257-83AA-A507B29E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05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5" name="Freeform: Shape 19" title="Icon of a woman">
            <a:extLst>
              <a:ext uri="{FF2B5EF4-FFF2-40B4-BE49-F238E27FC236}">
                <a16:creationId xmlns:a16="http://schemas.microsoft.com/office/drawing/2014/main" id="{3BE664E6-D977-154E-919A-E903DA120F54}"/>
              </a:ext>
            </a:extLst>
          </p:cNvPr>
          <p:cNvSpPr>
            <a:spLocks/>
          </p:cNvSpPr>
          <p:nvPr/>
        </p:nvSpPr>
        <p:spPr bwMode="auto">
          <a:xfrm>
            <a:off x="1602683" y="3305551"/>
            <a:ext cx="611188" cy="655637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2369-599A-4F81-A928-2DF2B9E09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732AD-9B2B-4AB7-A555-574842C41F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8B0C2B-3695-4D6A-AED2-61B1E08049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10BBD8-0C9D-4B4E-855D-EE18027468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: Shape 18" title="Icon of a man">
            <a:extLst>
              <a:ext uri="{FF2B5EF4-FFF2-40B4-BE49-F238E27FC236}">
                <a16:creationId xmlns:a16="http://schemas.microsoft.com/office/drawing/2014/main" id="{0BAA8FB4-4EAF-F643-8C0D-1F5670F513B6}"/>
              </a:ext>
            </a:extLst>
          </p:cNvPr>
          <p:cNvSpPr>
            <a:spLocks/>
          </p:cNvSpPr>
          <p:nvPr/>
        </p:nvSpPr>
        <p:spPr bwMode="auto">
          <a:xfrm>
            <a:off x="3732919" y="3175691"/>
            <a:ext cx="457200" cy="663575"/>
          </a:xfrm>
          <a:custGeom>
            <a:avLst/>
            <a:gdLst/>
            <a:ahLst/>
            <a:cxnLst/>
            <a:rect l="0" t="0" r="r" b="b"/>
            <a:pathLst>
              <a:path w="457539" h="664170">
                <a:moveTo>
                  <a:pt x="226707" y="5535"/>
                </a:moveTo>
                <a:cubicBezTo>
                  <a:pt x="217851" y="5535"/>
                  <a:pt x="208996" y="5535"/>
                  <a:pt x="200878" y="6273"/>
                </a:cubicBezTo>
                <a:cubicBezTo>
                  <a:pt x="200140" y="6273"/>
                  <a:pt x="198664" y="6273"/>
                  <a:pt x="197926" y="7011"/>
                </a:cubicBezTo>
                <a:cubicBezTo>
                  <a:pt x="190546" y="7749"/>
                  <a:pt x="183167" y="8487"/>
                  <a:pt x="176525" y="9962"/>
                </a:cubicBezTo>
                <a:cubicBezTo>
                  <a:pt x="169145" y="11438"/>
                  <a:pt x="161766" y="12914"/>
                  <a:pt x="154386" y="14390"/>
                </a:cubicBezTo>
                <a:lnTo>
                  <a:pt x="153648" y="15128"/>
                </a:lnTo>
                <a:cubicBezTo>
                  <a:pt x="138889" y="18818"/>
                  <a:pt x="124867" y="23984"/>
                  <a:pt x="112322" y="29888"/>
                </a:cubicBezTo>
                <a:cubicBezTo>
                  <a:pt x="99038" y="35791"/>
                  <a:pt x="87969" y="43909"/>
                  <a:pt x="76899" y="52765"/>
                </a:cubicBezTo>
                <a:cubicBezTo>
                  <a:pt x="71734" y="57192"/>
                  <a:pt x="66568" y="61620"/>
                  <a:pt x="62140" y="66786"/>
                </a:cubicBezTo>
                <a:cubicBezTo>
                  <a:pt x="42953" y="85973"/>
                  <a:pt x="28932" y="109588"/>
                  <a:pt x="19338" y="136893"/>
                </a:cubicBezTo>
                <a:cubicBezTo>
                  <a:pt x="17124" y="143534"/>
                  <a:pt x="14910" y="150176"/>
                  <a:pt x="13434" y="157556"/>
                </a:cubicBezTo>
                <a:cubicBezTo>
                  <a:pt x="11958" y="164198"/>
                  <a:pt x="10482" y="170839"/>
                  <a:pt x="9745" y="177481"/>
                </a:cubicBezTo>
                <a:cubicBezTo>
                  <a:pt x="9007" y="181909"/>
                  <a:pt x="8269" y="186337"/>
                  <a:pt x="8269" y="190764"/>
                </a:cubicBezTo>
                <a:cubicBezTo>
                  <a:pt x="7531" y="194454"/>
                  <a:pt x="7531" y="197406"/>
                  <a:pt x="6793" y="201096"/>
                </a:cubicBezTo>
                <a:cubicBezTo>
                  <a:pt x="6055" y="209213"/>
                  <a:pt x="6055" y="218069"/>
                  <a:pt x="6055" y="226925"/>
                </a:cubicBezTo>
                <a:cubicBezTo>
                  <a:pt x="6055" y="234304"/>
                  <a:pt x="7531" y="243160"/>
                  <a:pt x="9007" y="252754"/>
                </a:cubicBezTo>
                <a:cubicBezTo>
                  <a:pt x="10482" y="263085"/>
                  <a:pt x="12697" y="274893"/>
                  <a:pt x="14910" y="286700"/>
                </a:cubicBezTo>
                <a:cubicBezTo>
                  <a:pt x="17124" y="297032"/>
                  <a:pt x="19338" y="307363"/>
                  <a:pt x="22290" y="316957"/>
                </a:cubicBezTo>
                <a:cubicBezTo>
                  <a:pt x="22290" y="317695"/>
                  <a:pt x="23028" y="319171"/>
                  <a:pt x="23028" y="320646"/>
                </a:cubicBezTo>
                <a:cubicBezTo>
                  <a:pt x="24504" y="327288"/>
                  <a:pt x="26718" y="333192"/>
                  <a:pt x="28194" y="339096"/>
                </a:cubicBezTo>
                <a:cubicBezTo>
                  <a:pt x="23766" y="342785"/>
                  <a:pt x="20076" y="344999"/>
                  <a:pt x="15648" y="350903"/>
                </a:cubicBezTo>
                <a:cubicBezTo>
                  <a:pt x="9007" y="361235"/>
                  <a:pt x="3841" y="375994"/>
                  <a:pt x="6055" y="393705"/>
                </a:cubicBezTo>
                <a:cubicBezTo>
                  <a:pt x="11958" y="444625"/>
                  <a:pt x="43691" y="462336"/>
                  <a:pt x="54023" y="467502"/>
                </a:cubicBezTo>
                <a:cubicBezTo>
                  <a:pt x="57712" y="491117"/>
                  <a:pt x="70258" y="520635"/>
                  <a:pt x="90183" y="550154"/>
                </a:cubicBezTo>
                <a:cubicBezTo>
                  <a:pt x="111584" y="581887"/>
                  <a:pt x="141103" y="612881"/>
                  <a:pt x="177263" y="630592"/>
                </a:cubicBezTo>
                <a:cubicBezTo>
                  <a:pt x="178001" y="630592"/>
                  <a:pt x="178739" y="631330"/>
                  <a:pt x="178739" y="632068"/>
                </a:cubicBezTo>
                <a:cubicBezTo>
                  <a:pt x="192023" y="647566"/>
                  <a:pt x="209733" y="658635"/>
                  <a:pt x="231872" y="658635"/>
                </a:cubicBezTo>
                <a:cubicBezTo>
                  <a:pt x="253274" y="658635"/>
                  <a:pt x="271723" y="647566"/>
                  <a:pt x="285006" y="632068"/>
                </a:cubicBezTo>
                <a:cubicBezTo>
                  <a:pt x="285744" y="632068"/>
                  <a:pt x="286482" y="631330"/>
                  <a:pt x="286482" y="630592"/>
                </a:cubicBezTo>
                <a:cubicBezTo>
                  <a:pt x="322643" y="612881"/>
                  <a:pt x="351423" y="582625"/>
                  <a:pt x="372824" y="550154"/>
                </a:cubicBezTo>
                <a:cubicBezTo>
                  <a:pt x="392750" y="520635"/>
                  <a:pt x="404557" y="491117"/>
                  <a:pt x="408984" y="467502"/>
                </a:cubicBezTo>
                <a:cubicBezTo>
                  <a:pt x="419316" y="462336"/>
                  <a:pt x="451787" y="444625"/>
                  <a:pt x="458428" y="393705"/>
                </a:cubicBezTo>
                <a:cubicBezTo>
                  <a:pt x="460642" y="375994"/>
                  <a:pt x="455477" y="361235"/>
                  <a:pt x="448097" y="350903"/>
                </a:cubicBezTo>
                <a:cubicBezTo>
                  <a:pt x="443669" y="344999"/>
                  <a:pt x="439979" y="342785"/>
                  <a:pt x="435552" y="339096"/>
                </a:cubicBezTo>
                <a:cubicBezTo>
                  <a:pt x="437765" y="331716"/>
                  <a:pt x="440717" y="323598"/>
                  <a:pt x="442931" y="314005"/>
                </a:cubicBezTo>
                <a:cubicBezTo>
                  <a:pt x="442931" y="313267"/>
                  <a:pt x="442931" y="312529"/>
                  <a:pt x="443669" y="312529"/>
                </a:cubicBezTo>
                <a:cubicBezTo>
                  <a:pt x="443669" y="311791"/>
                  <a:pt x="444407" y="310315"/>
                  <a:pt x="444407" y="309577"/>
                </a:cubicBezTo>
                <a:cubicBezTo>
                  <a:pt x="446621" y="299983"/>
                  <a:pt x="448835" y="289652"/>
                  <a:pt x="450311" y="280058"/>
                </a:cubicBezTo>
                <a:cubicBezTo>
                  <a:pt x="452525" y="268989"/>
                  <a:pt x="454738" y="257919"/>
                  <a:pt x="455477" y="247588"/>
                </a:cubicBezTo>
                <a:cubicBezTo>
                  <a:pt x="456215" y="244636"/>
                  <a:pt x="456215" y="241684"/>
                  <a:pt x="456215" y="237994"/>
                </a:cubicBezTo>
                <a:cubicBezTo>
                  <a:pt x="456952" y="232090"/>
                  <a:pt x="456952" y="226925"/>
                  <a:pt x="457691" y="221021"/>
                </a:cubicBezTo>
                <a:cubicBezTo>
                  <a:pt x="457691" y="215117"/>
                  <a:pt x="458428" y="209951"/>
                  <a:pt x="458428" y="204786"/>
                </a:cubicBezTo>
                <a:cubicBezTo>
                  <a:pt x="458428" y="201096"/>
                  <a:pt x="458428" y="196668"/>
                  <a:pt x="457691" y="192240"/>
                </a:cubicBezTo>
                <a:cubicBezTo>
                  <a:pt x="457691" y="191502"/>
                  <a:pt x="457691" y="190764"/>
                  <a:pt x="457691" y="190764"/>
                </a:cubicBezTo>
                <a:cubicBezTo>
                  <a:pt x="457691" y="187074"/>
                  <a:pt x="456952" y="184123"/>
                  <a:pt x="456215" y="180433"/>
                </a:cubicBezTo>
                <a:cubicBezTo>
                  <a:pt x="456215" y="178219"/>
                  <a:pt x="455477" y="176005"/>
                  <a:pt x="455477" y="174529"/>
                </a:cubicBezTo>
                <a:cubicBezTo>
                  <a:pt x="455477" y="172315"/>
                  <a:pt x="454738" y="170101"/>
                  <a:pt x="454738" y="168625"/>
                </a:cubicBezTo>
                <a:cubicBezTo>
                  <a:pt x="454738" y="167149"/>
                  <a:pt x="454001" y="165673"/>
                  <a:pt x="454001" y="163460"/>
                </a:cubicBezTo>
                <a:cubicBezTo>
                  <a:pt x="453262" y="161246"/>
                  <a:pt x="452525" y="159032"/>
                  <a:pt x="452525" y="156080"/>
                </a:cubicBezTo>
                <a:cubicBezTo>
                  <a:pt x="451787" y="154604"/>
                  <a:pt x="451787" y="153128"/>
                  <a:pt x="451049" y="151652"/>
                </a:cubicBezTo>
                <a:cubicBezTo>
                  <a:pt x="450311" y="149438"/>
                  <a:pt x="449573" y="146486"/>
                  <a:pt x="448835" y="144272"/>
                </a:cubicBezTo>
                <a:cubicBezTo>
                  <a:pt x="448097" y="142796"/>
                  <a:pt x="448097" y="141321"/>
                  <a:pt x="447359" y="140583"/>
                </a:cubicBezTo>
                <a:cubicBezTo>
                  <a:pt x="446621" y="138369"/>
                  <a:pt x="445145" y="136155"/>
                  <a:pt x="444407" y="133203"/>
                </a:cubicBezTo>
                <a:cubicBezTo>
                  <a:pt x="442931" y="129513"/>
                  <a:pt x="440717" y="125823"/>
                  <a:pt x="439241" y="122133"/>
                </a:cubicBezTo>
                <a:cubicBezTo>
                  <a:pt x="438503" y="120657"/>
                  <a:pt x="437765" y="119182"/>
                  <a:pt x="437028" y="117706"/>
                </a:cubicBezTo>
                <a:cubicBezTo>
                  <a:pt x="435552" y="115492"/>
                  <a:pt x="434076" y="114016"/>
                  <a:pt x="433338" y="111802"/>
                </a:cubicBezTo>
                <a:cubicBezTo>
                  <a:pt x="432599" y="110326"/>
                  <a:pt x="431862" y="108850"/>
                  <a:pt x="430386" y="107374"/>
                </a:cubicBezTo>
                <a:cubicBezTo>
                  <a:pt x="428910" y="105898"/>
                  <a:pt x="428172" y="103684"/>
                  <a:pt x="426696" y="102208"/>
                </a:cubicBezTo>
                <a:cubicBezTo>
                  <a:pt x="425958" y="100732"/>
                  <a:pt x="424482" y="99256"/>
                  <a:pt x="423006" y="98518"/>
                </a:cubicBezTo>
                <a:cubicBezTo>
                  <a:pt x="421530" y="97043"/>
                  <a:pt x="420054" y="94829"/>
                  <a:pt x="418578" y="93353"/>
                </a:cubicBezTo>
                <a:cubicBezTo>
                  <a:pt x="417102" y="91877"/>
                  <a:pt x="415626" y="90401"/>
                  <a:pt x="414150" y="89663"/>
                </a:cubicBezTo>
                <a:cubicBezTo>
                  <a:pt x="411199" y="86711"/>
                  <a:pt x="407509" y="84497"/>
                  <a:pt x="404557" y="82283"/>
                </a:cubicBezTo>
                <a:cubicBezTo>
                  <a:pt x="390535" y="72690"/>
                  <a:pt x="373562" y="66048"/>
                  <a:pt x="353637" y="64572"/>
                </a:cubicBezTo>
                <a:cubicBezTo>
                  <a:pt x="349947" y="58668"/>
                  <a:pt x="343306" y="51289"/>
                  <a:pt x="335188" y="43909"/>
                </a:cubicBezTo>
                <a:cubicBezTo>
                  <a:pt x="332236" y="40957"/>
                  <a:pt x="328546" y="38005"/>
                  <a:pt x="324857" y="35053"/>
                </a:cubicBezTo>
                <a:cubicBezTo>
                  <a:pt x="324118" y="35053"/>
                  <a:pt x="324118" y="34315"/>
                  <a:pt x="323380" y="34315"/>
                </a:cubicBezTo>
                <a:cubicBezTo>
                  <a:pt x="322643" y="34315"/>
                  <a:pt x="322643" y="33577"/>
                  <a:pt x="321904" y="33577"/>
                </a:cubicBezTo>
                <a:cubicBezTo>
                  <a:pt x="318215" y="30626"/>
                  <a:pt x="313787" y="28412"/>
                  <a:pt x="309359" y="26198"/>
                </a:cubicBezTo>
                <a:cubicBezTo>
                  <a:pt x="295338" y="18818"/>
                  <a:pt x="277626" y="12176"/>
                  <a:pt x="255487" y="9225"/>
                </a:cubicBezTo>
                <a:cubicBezTo>
                  <a:pt x="254750" y="9225"/>
                  <a:pt x="253274" y="9225"/>
                  <a:pt x="252536" y="8487"/>
                </a:cubicBezTo>
                <a:cubicBezTo>
                  <a:pt x="251798" y="8487"/>
                  <a:pt x="251060" y="8487"/>
                  <a:pt x="249584" y="8487"/>
                </a:cubicBezTo>
                <a:cubicBezTo>
                  <a:pt x="240728" y="6273"/>
                  <a:pt x="234087" y="5535"/>
                  <a:pt x="226707" y="5535"/>
                </a:cubicBezTo>
                <a:close/>
                <a:moveTo>
                  <a:pt x="336664" y="181171"/>
                </a:moveTo>
                <a:cubicBezTo>
                  <a:pt x="350685" y="203310"/>
                  <a:pt x="372086" y="244636"/>
                  <a:pt x="372086" y="288914"/>
                </a:cubicBezTo>
                <a:cubicBezTo>
                  <a:pt x="372086" y="312529"/>
                  <a:pt x="381680" y="351641"/>
                  <a:pt x="413413" y="356069"/>
                </a:cubicBezTo>
                <a:cubicBezTo>
                  <a:pt x="416364" y="358283"/>
                  <a:pt x="420054" y="361235"/>
                  <a:pt x="423006" y="366400"/>
                </a:cubicBezTo>
                <a:cubicBezTo>
                  <a:pt x="426696" y="372304"/>
                  <a:pt x="429648" y="379684"/>
                  <a:pt x="428172" y="390015"/>
                </a:cubicBezTo>
                <a:cubicBezTo>
                  <a:pt x="423006" y="435769"/>
                  <a:pt x="391274" y="444625"/>
                  <a:pt x="391274" y="444625"/>
                </a:cubicBezTo>
                <a:cubicBezTo>
                  <a:pt x="386108" y="446101"/>
                  <a:pt x="382418" y="451267"/>
                  <a:pt x="381680" y="456432"/>
                </a:cubicBezTo>
                <a:cubicBezTo>
                  <a:pt x="380204" y="471930"/>
                  <a:pt x="368396" y="503662"/>
                  <a:pt x="348472" y="533181"/>
                </a:cubicBezTo>
                <a:cubicBezTo>
                  <a:pt x="328546" y="562700"/>
                  <a:pt x="301979" y="590742"/>
                  <a:pt x="271723" y="604764"/>
                </a:cubicBezTo>
                <a:cubicBezTo>
                  <a:pt x="269509" y="605502"/>
                  <a:pt x="267295" y="607715"/>
                  <a:pt x="265819" y="609929"/>
                </a:cubicBezTo>
                <a:cubicBezTo>
                  <a:pt x="258440" y="620999"/>
                  <a:pt x="245156" y="629117"/>
                  <a:pt x="230397" y="629117"/>
                </a:cubicBezTo>
                <a:cubicBezTo>
                  <a:pt x="215638" y="629117"/>
                  <a:pt x="202354" y="621737"/>
                  <a:pt x="194974" y="609929"/>
                </a:cubicBezTo>
                <a:cubicBezTo>
                  <a:pt x="193499" y="607715"/>
                  <a:pt x="191284" y="606240"/>
                  <a:pt x="189070" y="604764"/>
                </a:cubicBezTo>
                <a:cubicBezTo>
                  <a:pt x="158814" y="590742"/>
                  <a:pt x="131509" y="562700"/>
                  <a:pt x="112322" y="533181"/>
                </a:cubicBezTo>
                <a:cubicBezTo>
                  <a:pt x="92397" y="503662"/>
                  <a:pt x="80589" y="471930"/>
                  <a:pt x="78375" y="456432"/>
                </a:cubicBezTo>
                <a:cubicBezTo>
                  <a:pt x="77638" y="451267"/>
                  <a:pt x="73948" y="446839"/>
                  <a:pt x="68782" y="444625"/>
                </a:cubicBezTo>
                <a:cubicBezTo>
                  <a:pt x="68782" y="444625"/>
                  <a:pt x="37049" y="435031"/>
                  <a:pt x="31884" y="389277"/>
                </a:cubicBezTo>
                <a:cubicBezTo>
                  <a:pt x="30408" y="378946"/>
                  <a:pt x="33360" y="371566"/>
                  <a:pt x="37049" y="365662"/>
                </a:cubicBezTo>
                <a:cubicBezTo>
                  <a:pt x="38526" y="363449"/>
                  <a:pt x="40739" y="361235"/>
                  <a:pt x="42215" y="359759"/>
                </a:cubicBezTo>
                <a:cubicBezTo>
                  <a:pt x="43691" y="359759"/>
                  <a:pt x="44429" y="360497"/>
                  <a:pt x="45905" y="360497"/>
                </a:cubicBezTo>
                <a:cubicBezTo>
                  <a:pt x="73948" y="360497"/>
                  <a:pt x="83541" y="314005"/>
                  <a:pt x="88707" y="289652"/>
                </a:cubicBezTo>
                <a:cubicBezTo>
                  <a:pt x="97563" y="245374"/>
                  <a:pt x="146268" y="232828"/>
                  <a:pt x="216375" y="232828"/>
                </a:cubicBezTo>
                <a:cubicBezTo>
                  <a:pt x="282055" y="232090"/>
                  <a:pt x="318953" y="201834"/>
                  <a:pt x="336664" y="181171"/>
                </a:cubicBezTo>
                <a:close/>
                <a:moveTo>
                  <a:pt x="152172" y="359759"/>
                </a:moveTo>
                <a:cubicBezTo>
                  <a:pt x="140365" y="359759"/>
                  <a:pt x="130771" y="369352"/>
                  <a:pt x="130771" y="381160"/>
                </a:cubicBezTo>
                <a:cubicBezTo>
                  <a:pt x="130771" y="392967"/>
                  <a:pt x="140365" y="402561"/>
                  <a:pt x="152172" y="402561"/>
                </a:cubicBezTo>
                <a:cubicBezTo>
                  <a:pt x="163980" y="402561"/>
                  <a:pt x="173573" y="392967"/>
                  <a:pt x="173573" y="381160"/>
                </a:cubicBezTo>
                <a:cubicBezTo>
                  <a:pt x="173573" y="369352"/>
                  <a:pt x="163980" y="359759"/>
                  <a:pt x="152172" y="359759"/>
                </a:cubicBezTo>
                <a:close/>
                <a:moveTo>
                  <a:pt x="308621" y="359759"/>
                </a:moveTo>
                <a:cubicBezTo>
                  <a:pt x="296814" y="359759"/>
                  <a:pt x="287220" y="369352"/>
                  <a:pt x="287220" y="381160"/>
                </a:cubicBezTo>
                <a:cubicBezTo>
                  <a:pt x="287220" y="392967"/>
                  <a:pt x="296814" y="402561"/>
                  <a:pt x="308621" y="402561"/>
                </a:cubicBezTo>
                <a:cubicBezTo>
                  <a:pt x="320428" y="402561"/>
                  <a:pt x="330022" y="392967"/>
                  <a:pt x="330022" y="381160"/>
                </a:cubicBezTo>
                <a:cubicBezTo>
                  <a:pt x="330022" y="369352"/>
                  <a:pt x="319691" y="359759"/>
                  <a:pt x="308621" y="35975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grpSp>
        <p:nvGrpSpPr>
          <p:cNvPr id="17" name="Group 64" title="Icon of a car">
            <a:extLst>
              <a:ext uri="{FF2B5EF4-FFF2-40B4-BE49-F238E27FC236}">
                <a16:creationId xmlns:a16="http://schemas.microsoft.com/office/drawing/2014/main" id="{3FA62FE4-7871-444D-AA48-8027049E4920}"/>
              </a:ext>
            </a:extLst>
          </p:cNvPr>
          <p:cNvGrpSpPr>
            <a:grpSpLocks/>
          </p:cNvGrpSpPr>
          <p:nvPr/>
        </p:nvGrpSpPr>
        <p:grpSpPr bwMode="auto">
          <a:xfrm>
            <a:off x="5618612" y="3345238"/>
            <a:ext cx="819150" cy="576262"/>
            <a:chOff x="8340054" y="2449652"/>
            <a:chExt cx="819143" cy="575614"/>
          </a:xfrm>
          <a:solidFill>
            <a:schemeClr val="accent4"/>
          </a:solidFill>
        </p:grpSpPr>
        <p:sp>
          <p:nvSpPr>
            <p:cNvPr id="18" name="Freeform: Shape 53">
              <a:extLst>
                <a:ext uri="{FF2B5EF4-FFF2-40B4-BE49-F238E27FC236}">
                  <a16:creationId xmlns:a16="http://schemas.microsoft.com/office/drawing/2014/main" id="{E2DDBA87-D6E2-BE4B-84BE-4C3F3C64E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9" name="Freeform: Shape 54">
              <a:extLst>
                <a:ext uri="{FF2B5EF4-FFF2-40B4-BE49-F238E27FC236}">
                  <a16:creationId xmlns:a16="http://schemas.microsoft.com/office/drawing/2014/main" id="{6847AAC1-0970-DD4C-8972-C306653ED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0" name="Freeform: Shape 55">
              <a:extLst>
                <a:ext uri="{FF2B5EF4-FFF2-40B4-BE49-F238E27FC236}">
                  <a16:creationId xmlns:a16="http://schemas.microsoft.com/office/drawing/2014/main" id="{3DDF83D2-6892-B342-90C8-A022691B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1" name="Freeform: Shape 56">
              <a:extLst>
                <a:ext uri="{FF2B5EF4-FFF2-40B4-BE49-F238E27FC236}">
                  <a16:creationId xmlns:a16="http://schemas.microsoft.com/office/drawing/2014/main" id="{11925AA4-BD66-D84A-A135-B4BBDD81B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98899-451C-4012-A03B-438076B22A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42ED92-E0E5-43BF-A314-F5F899A21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A59AE5F-3A9D-4E5B-BE20-3802EE56C0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FD1FD8-37C4-4591-A698-CB3B4B2DE0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2" name="Group 63" title="Icon of a mobile phone">
            <a:extLst>
              <a:ext uri="{FF2B5EF4-FFF2-40B4-BE49-F238E27FC236}">
                <a16:creationId xmlns:a16="http://schemas.microsoft.com/office/drawing/2014/main" id="{902717CD-9CC4-8F4C-BC52-0985754F7DFE}"/>
              </a:ext>
            </a:extLst>
          </p:cNvPr>
          <p:cNvGrpSpPr>
            <a:grpSpLocks/>
          </p:cNvGrpSpPr>
          <p:nvPr/>
        </p:nvGrpSpPr>
        <p:grpSpPr bwMode="auto">
          <a:xfrm>
            <a:off x="7918924" y="3223315"/>
            <a:ext cx="338137" cy="568325"/>
            <a:chOff x="6461929" y="2474005"/>
            <a:chExt cx="339465" cy="568234"/>
          </a:xfrm>
          <a:solidFill>
            <a:schemeClr val="accent5"/>
          </a:solidFill>
        </p:grpSpPr>
        <p:sp>
          <p:nvSpPr>
            <p:cNvPr id="23" name="Freeform: Shape 50">
              <a:extLst>
                <a:ext uri="{FF2B5EF4-FFF2-40B4-BE49-F238E27FC236}">
                  <a16:creationId xmlns:a16="http://schemas.microsoft.com/office/drawing/2014/main" id="{70FD186F-6F55-1540-9B01-58F807909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24" name="Freeform: Shape 51">
              <a:extLst>
                <a:ext uri="{FF2B5EF4-FFF2-40B4-BE49-F238E27FC236}">
                  <a16:creationId xmlns:a16="http://schemas.microsoft.com/office/drawing/2014/main" id="{831FDD79-6F13-BC45-A4CE-C7CAD70A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25" name="Freeform: Shape 31" title="Icon of a rocketship">
            <a:extLst>
              <a:ext uri="{FF2B5EF4-FFF2-40B4-BE49-F238E27FC236}">
                <a16:creationId xmlns:a16="http://schemas.microsoft.com/office/drawing/2014/main" id="{0A3C762B-A23D-A540-8F3C-B294080D017F}"/>
              </a:ext>
            </a:extLst>
          </p:cNvPr>
          <p:cNvSpPr>
            <a:spLocks/>
          </p:cNvSpPr>
          <p:nvPr/>
        </p:nvSpPr>
        <p:spPr bwMode="auto">
          <a:xfrm>
            <a:off x="9972107" y="3223315"/>
            <a:ext cx="384175" cy="8636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5D0C56-3BA5-487F-850D-EDB088C973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FCB5-969A-4197-B988-F9A8763360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3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DE91B-16BB-4A74-8A74-C75F40552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ADCE49-1577-4FC1-84B1-42EA3100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872402_Five year infographic timeline_AAS_v4" id="{15E0E4E4-C859-421D-B2AC-27461FA96924}" vid="{C7AD7A51-89C3-427E-BFA8-27D4F8CF45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5DF72C-84FE-445A-986B-67AE46C50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D14FE-EA04-4AC1-9948-7ECDFBDB7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ECE1D0-6BAB-4E58-8A9D-B6BE29B134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Five year infographic timeline</Template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2021-03-05T15:32:01Z</dcterms:created>
  <dcterms:modified xsi:type="dcterms:W3CDTF">2021-03-05T15:32:16Z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