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1275" r:id="rId5"/>
    <p:sldId id="1276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B1B1B1"/>
    <a:srgbClr val="1A50A6"/>
    <a:srgbClr val="FFFE66"/>
    <a:srgbClr val="FAA74E"/>
    <a:srgbClr val="FD666E"/>
    <a:srgbClr val="000000"/>
    <a:srgbClr val="1A5CBE"/>
    <a:srgbClr val="BFB905"/>
    <a:srgbClr val="1B9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35" autoAdjust="0"/>
  </p:normalViewPr>
  <p:slideViewPr>
    <p:cSldViewPr>
      <p:cViewPr varScale="1">
        <p:scale>
          <a:sx n="86" d="100"/>
          <a:sy n="86" d="100"/>
        </p:scale>
        <p:origin x="562" y="82"/>
      </p:cViewPr>
      <p:guideLst>
        <p:guide orient="horz" pos="2160"/>
        <p:guide pos="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4EF34D-E76B-4289-8130-03DE62CDDB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7B645-EFA2-48B9-9F8B-67820A0FD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693DF-B18C-4D95-8C26-AB8D0A1C1DB6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E66E-4CF6-4C9E-B747-858AB48175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2DC9F-141E-4E91-890C-00B5B05BC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0C857-F469-42F7-8161-BA4B88E980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900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DFFCBB-3A13-A449-B8FB-532BA43383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0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ＭＳ Ｐゴシック" pitchFamily="-9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97" charset="0"/>
        <a:ea typeface="ＭＳ Ｐゴシック" pitchFamily="-9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F0CD00-74B7-416B-89B3-27481AEF7DD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FB2AF-48FE-4A3E-B558-7AF28F9F84B5}"/>
              </a:ext>
            </a:extLst>
          </p:cNvPr>
          <p:cNvSpPr/>
          <p:nvPr userDrawn="1"/>
        </p:nvSpPr>
        <p:spPr bwMode="auto">
          <a:xfrm>
            <a:off x="6237441" y="4622800"/>
            <a:ext cx="2721537" cy="2057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  <a:cs typeface="Verdan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1A2D6-4861-45C8-A87A-2AA8B15FF021}"/>
              </a:ext>
            </a:extLst>
          </p:cNvPr>
          <p:cNvSpPr/>
          <p:nvPr userDrawn="1"/>
        </p:nvSpPr>
        <p:spPr bwMode="auto">
          <a:xfrm>
            <a:off x="3233021" y="4622800"/>
            <a:ext cx="2721537" cy="2057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  <a:cs typeface="Verdan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C538C-459C-4734-A6A8-5A7CD5A110B5}"/>
              </a:ext>
            </a:extLst>
          </p:cNvPr>
          <p:cNvSpPr/>
          <p:nvPr userDrawn="1"/>
        </p:nvSpPr>
        <p:spPr bwMode="auto">
          <a:xfrm>
            <a:off x="228600" y="4622800"/>
            <a:ext cx="2721537" cy="2057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  <a:cs typeface="Verdan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1EB639-3BAA-4390-9326-2FFF135728F5}"/>
              </a:ext>
            </a:extLst>
          </p:cNvPr>
          <p:cNvSpPr/>
          <p:nvPr userDrawn="1"/>
        </p:nvSpPr>
        <p:spPr bwMode="auto">
          <a:xfrm>
            <a:off x="9241863" y="4622800"/>
            <a:ext cx="2721537" cy="2057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+mn-lt"/>
              <a:cs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346D66-9E62-4974-826D-BD869F55459A}"/>
              </a:ext>
            </a:extLst>
          </p:cNvPr>
          <p:cNvSpPr/>
          <p:nvPr userDrawn="1"/>
        </p:nvSpPr>
        <p:spPr bwMode="auto">
          <a:xfrm>
            <a:off x="244667" y="810251"/>
            <a:ext cx="11734800" cy="3581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Verdana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C51094-A080-43B1-A5E9-4BE2B693EA13}"/>
              </a:ext>
            </a:extLst>
          </p:cNvPr>
          <p:cNvGrpSpPr/>
          <p:nvPr userDrawn="1"/>
        </p:nvGrpSpPr>
        <p:grpSpPr>
          <a:xfrm>
            <a:off x="1054359" y="1987846"/>
            <a:ext cx="10147041" cy="1310405"/>
            <a:chOff x="533400" y="3878997"/>
            <a:chExt cx="11049000" cy="1426885"/>
          </a:xfrm>
        </p:grpSpPr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A1224C24-AB63-4850-A9EB-CA11B2D96A47}"/>
                </a:ext>
              </a:extLst>
            </p:cNvPr>
            <p:cNvSpPr/>
            <p:nvPr/>
          </p:nvSpPr>
          <p:spPr>
            <a:xfrm>
              <a:off x="9144000" y="4114800"/>
              <a:ext cx="2286000" cy="491066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F5D2F839-FFC2-4AB4-B131-561C65B00B31}"/>
                </a:ext>
              </a:extLst>
            </p:cNvPr>
            <p:cNvSpPr/>
            <p:nvPr/>
          </p:nvSpPr>
          <p:spPr>
            <a:xfrm rot="10800000">
              <a:off x="7239000" y="4614335"/>
              <a:ext cx="2819400" cy="491066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9D218F23-22BA-44CC-A3D7-2BD60007AC96}"/>
                </a:ext>
              </a:extLst>
            </p:cNvPr>
            <p:cNvSpPr/>
            <p:nvPr/>
          </p:nvSpPr>
          <p:spPr>
            <a:xfrm rot="10800000">
              <a:off x="4351863" y="4614335"/>
              <a:ext cx="1058336" cy="491066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40899DE7-7CFE-4C12-83AD-BB373A63899D}"/>
                </a:ext>
              </a:extLst>
            </p:cNvPr>
            <p:cNvSpPr/>
            <p:nvPr/>
          </p:nvSpPr>
          <p:spPr>
            <a:xfrm rot="10800000">
              <a:off x="1456263" y="4614335"/>
              <a:ext cx="2353736" cy="491066"/>
            </a:xfrm>
            <a:prstGeom prst="trapezoid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40654A1-63A4-4962-AA0E-BEFBCC066386}"/>
                </a:ext>
              </a:extLst>
            </p:cNvPr>
            <p:cNvSpPr/>
            <p:nvPr/>
          </p:nvSpPr>
          <p:spPr>
            <a:xfrm>
              <a:off x="5181600" y="4114800"/>
              <a:ext cx="2667000" cy="491066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F712B699-A5FF-4291-ACE7-67F1FFB4B63C}"/>
                </a:ext>
              </a:extLst>
            </p:cNvPr>
            <p:cNvSpPr/>
            <p:nvPr/>
          </p:nvSpPr>
          <p:spPr>
            <a:xfrm>
              <a:off x="3810000" y="4114800"/>
              <a:ext cx="762000" cy="491066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CD1B63F4-6BEB-4B2D-88E8-8C1C3C260587}"/>
                </a:ext>
              </a:extLst>
            </p:cNvPr>
            <p:cNvSpPr/>
            <p:nvPr/>
          </p:nvSpPr>
          <p:spPr>
            <a:xfrm>
              <a:off x="1066800" y="4114800"/>
              <a:ext cx="2057400" cy="491066"/>
            </a:xfrm>
            <a:prstGeom prst="trapezoid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3C11A18-DCE4-4443-9088-7A23A263C6A6}"/>
                </a:ext>
              </a:extLst>
            </p:cNvPr>
            <p:cNvGrpSpPr/>
            <p:nvPr/>
          </p:nvGrpSpPr>
          <p:grpSpPr>
            <a:xfrm>
              <a:off x="609600" y="4546601"/>
              <a:ext cx="10972800" cy="118534"/>
              <a:chOff x="685800" y="3141133"/>
              <a:chExt cx="10972800" cy="118534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FB6385C-318F-4B4A-918A-2DB3C011059D}"/>
                  </a:ext>
                </a:extLst>
              </p:cNvPr>
              <p:cNvCxnSpPr/>
              <p:nvPr/>
            </p:nvCxnSpPr>
            <p:spPr>
              <a:xfrm>
                <a:off x="685800" y="3200400"/>
                <a:ext cx="10972800" cy="0"/>
              </a:xfrm>
              <a:prstGeom prst="straightConnector1">
                <a:avLst/>
              </a:prstGeom>
              <a:ln w="57150" cap="flat" cmpd="sng" algn="ctr">
                <a:solidFill>
                  <a:srgbClr val="000000"/>
                </a:solidFill>
                <a:prstDash val="solid"/>
                <a:round/>
                <a:headEnd type="triangle" w="med" len="sm"/>
                <a:tailEnd type="triangle" w="med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588D71B-0DD3-44AC-8D88-6D0629F19229}"/>
                  </a:ext>
                </a:extLst>
              </p:cNvPr>
              <p:cNvSpPr/>
              <p:nvPr/>
            </p:nvSpPr>
            <p:spPr>
              <a:xfrm>
                <a:off x="1177990" y="3141133"/>
                <a:ext cx="118534" cy="1185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906A064-8605-48A8-B0AC-546F73C39D57}"/>
                  </a:ext>
                </a:extLst>
              </p:cNvPr>
              <p:cNvSpPr/>
              <p:nvPr/>
            </p:nvSpPr>
            <p:spPr>
              <a:xfrm>
                <a:off x="1883546" y="3141133"/>
                <a:ext cx="118534" cy="1185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EF271A3-13CF-4554-9BA0-692B18B254F9}"/>
                  </a:ext>
                </a:extLst>
              </p:cNvPr>
              <p:cNvSpPr/>
              <p:nvPr/>
            </p:nvSpPr>
            <p:spPr>
              <a:xfrm>
                <a:off x="2589102" y="3141133"/>
                <a:ext cx="118534" cy="1185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08E905C-57B9-4CCF-89DB-4A322059E199}"/>
                  </a:ext>
                </a:extLst>
              </p:cNvPr>
              <p:cNvGrpSpPr/>
              <p:nvPr/>
            </p:nvGrpSpPr>
            <p:grpSpPr>
              <a:xfrm>
                <a:off x="3294658" y="3141133"/>
                <a:ext cx="4351867" cy="118534"/>
                <a:chOff x="1354020" y="3141133"/>
                <a:chExt cx="4351867" cy="118534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F24847AF-B601-4005-A759-74A85596A2A4}"/>
                    </a:ext>
                  </a:extLst>
                </p:cNvPr>
                <p:cNvSpPr/>
                <p:nvPr/>
              </p:nvSpPr>
              <p:spPr>
                <a:xfrm>
                  <a:off x="1354020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4D5ED059-D30F-4EC1-A019-A0E3E32F66E1}"/>
                    </a:ext>
                  </a:extLst>
                </p:cNvPr>
                <p:cNvSpPr/>
                <p:nvPr/>
              </p:nvSpPr>
              <p:spPr>
                <a:xfrm>
                  <a:off x="5587353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0DA7677-BB93-47C8-B433-2C7856512A84}"/>
                  </a:ext>
                </a:extLst>
              </p:cNvPr>
              <p:cNvGrpSpPr/>
              <p:nvPr/>
            </p:nvGrpSpPr>
            <p:grpSpPr>
              <a:xfrm>
                <a:off x="4000214" y="3141133"/>
                <a:ext cx="4351867" cy="118534"/>
                <a:chOff x="1354020" y="3141133"/>
                <a:chExt cx="4351867" cy="118534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66A6F10-0CC3-4671-9540-D02D04F3E4BC}"/>
                    </a:ext>
                  </a:extLst>
                </p:cNvPr>
                <p:cNvSpPr/>
                <p:nvPr/>
              </p:nvSpPr>
              <p:spPr>
                <a:xfrm>
                  <a:off x="1354020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9CAA582-06A4-47BA-A3D3-CCC307D83C22}"/>
                    </a:ext>
                  </a:extLst>
                </p:cNvPr>
                <p:cNvSpPr/>
                <p:nvPr/>
              </p:nvSpPr>
              <p:spPr>
                <a:xfrm>
                  <a:off x="5587353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DB1BF63-7D60-4E84-853E-670C98D3AE4C}"/>
                  </a:ext>
                </a:extLst>
              </p:cNvPr>
              <p:cNvGrpSpPr/>
              <p:nvPr/>
            </p:nvGrpSpPr>
            <p:grpSpPr>
              <a:xfrm>
                <a:off x="4705770" y="3141133"/>
                <a:ext cx="4351867" cy="118534"/>
                <a:chOff x="1354020" y="3141133"/>
                <a:chExt cx="4351867" cy="118534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D10F0B89-A5D4-4B2B-962A-5C862B2A1BD9}"/>
                    </a:ext>
                  </a:extLst>
                </p:cNvPr>
                <p:cNvSpPr/>
                <p:nvPr/>
              </p:nvSpPr>
              <p:spPr>
                <a:xfrm>
                  <a:off x="1354020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6B27636-CA81-4342-918A-556AC038C2E8}"/>
                    </a:ext>
                  </a:extLst>
                </p:cNvPr>
                <p:cNvSpPr/>
                <p:nvPr/>
              </p:nvSpPr>
              <p:spPr>
                <a:xfrm>
                  <a:off x="5587353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723A85C-5CD8-42DE-8851-7850D09E97DA}"/>
                  </a:ext>
                </a:extLst>
              </p:cNvPr>
              <p:cNvGrpSpPr/>
              <p:nvPr/>
            </p:nvGrpSpPr>
            <p:grpSpPr>
              <a:xfrm>
                <a:off x="5411326" y="3141133"/>
                <a:ext cx="4351867" cy="118534"/>
                <a:chOff x="1354020" y="3141133"/>
                <a:chExt cx="4351867" cy="118534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F77C7643-DEA4-4D1B-B358-1B20E0787FCE}"/>
                    </a:ext>
                  </a:extLst>
                </p:cNvPr>
                <p:cNvSpPr/>
                <p:nvPr/>
              </p:nvSpPr>
              <p:spPr>
                <a:xfrm>
                  <a:off x="1354020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C348A214-5EE8-400D-8E72-6C938ACAEEB7}"/>
                    </a:ext>
                  </a:extLst>
                </p:cNvPr>
                <p:cNvSpPr/>
                <p:nvPr/>
              </p:nvSpPr>
              <p:spPr>
                <a:xfrm>
                  <a:off x="5587353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5DC139B-8EBD-412F-88A7-A000FDC30CCC}"/>
                  </a:ext>
                </a:extLst>
              </p:cNvPr>
              <p:cNvGrpSpPr/>
              <p:nvPr/>
            </p:nvGrpSpPr>
            <p:grpSpPr>
              <a:xfrm>
                <a:off x="6116882" y="3141133"/>
                <a:ext cx="4351867" cy="118534"/>
                <a:chOff x="1354020" y="3141133"/>
                <a:chExt cx="4351867" cy="118534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58D44DE-AEE4-46C1-8BE7-E7A3263376EA}"/>
                    </a:ext>
                  </a:extLst>
                </p:cNvPr>
                <p:cNvSpPr/>
                <p:nvPr/>
              </p:nvSpPr>
              <p:spPr>
                <a:xfrm>
                  <a:off x="1354020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0A03EFE-7496-4650-9C02-26C750724D28}"/>
                    </a:ext>
                  </a:extLst>
                </p:cNvPr>
                <p:cNvSpPr/>
                <p:nvPr/>
              </p:nvSpPr>
              <p:spPr>
                <a:xfrm>
                  <a:off x="5587353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  <p:grpSp>
            <p:nvGrpSpPr>
              <p:cNvPr id="71" name="Group 36">
                <a:extLst>
                  <a:ext uri="{FF2B5EF4-FFF2-40B4-BE49-F238E27FC236}">
                    <a16:creationId xmlns:a16="http://schemas.microsoft.com/office/drawing/2014/main" id="{D0A48F9A-68C1-4A48-8C66-40902FB1FF9E}"/>
                  </a:ext>
                </a:extLst>
              </p:cNvPr>
              <p:cNvGrpSpPr/>
              <p:nvPr/>
            </p:nvGrpSpPr>
            <p:grpSpPr>
              <a:xfrm>
                <a:off x="6822438" y="3141133"/>
                <a:ext cx="4351867" cy="118534"/>
                <a:chOff x="1354020" y="3141133"/>
                <a:chExt cx="4351867" cy="118534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970DCE0-6FEB-46BB-94D9-A683644A8633}"/>
                    </a:ext>
                  </a:extLst>
                </p:cNvPr>
                <p:cNvSpPr/>
                <p:nvPr/>
              </p:nvSpPr>
              <p:spPr>
                <a:xfrm>
                  <a:off x="1354020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CC67427-6679-462C-AB04-173FCF51F8AD}"/>
                    </a:ext>
                  </a:extLst>
                </p:cNvPr>
                <p:cNvSpPr/>
                <p:nvPr/>
              </p:nvSpPr>
              <p:spPr>
                <a:xfrm>
                  <a:off x="5587353" y="3141133"/>
                  <a:ext cx="118534" cy="118534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</p:grpSp>
        <p:grpSp>
          <p:nvGrpSpPr>
            <p:cNvPr id="59" name="Group 19">
              <a:extLst>
                <a:ext uri="{FF2B5EF4-FFF2-40B4-BE49-F238E27FC236}">
                  <a16:creationId xmlns:a16="http://schemas.microsoft.com/office/drawing/2014/main" id="{C8CD61CA-F220-413A-BAC8-CB6647AFF60C}"/>
                </a:ext>
              </a:extLst>
            </p:cNvPr>
            <p:cNvGrpSpPr/>
            <p:nvPr/>
          </p:nvGrpSpPr>
          <p:grpSpPr>
            <a:xfrm>
              <a:off x="685800" y="5099310"/>
              <a:ext cx="2279902" cy="206571"/>
              <a:chOff x="6104467" y="4235708"/>
              <a:chExt cx="2279902" cy="337880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80DFA5A-EE6D-4AD6-94C3-D2B6F6261F2B}"/>
                  </a:ext>
                </a:extLst>
              </p:cNvPr>
              <p:cNvCxnSpPr/>
              <p:nvPr/>
            </p:nvCxnSpPr>
            <p:spPr>
              <a:xfrm>
                <a:off x="6104467" y="4572000"/>
                <a:ext cx="2279902" cy="1588"/>
              </a:xfrm>
              <a:prstGeom prst="line">
                <a:avLst/>
              </a:prstGeom>
              <a:ln w="3175" cap="flat" cmpd="sng" algn="ctr">
                <a:solidFill>
                  <a:srgbClr val="6B6B6B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546EA72-14EB-4007-9088-D58FC0AF9D5A}"/>
                  </a:ext>
                </a:extLst>
              </p:cNvPr>
              <p:cNvCxnSpPr/>
              <p:nvPr/>
            </p:nvCxnSpPr>
            <p:spPr>
              <a:xfrm rot="5400000">
                <a:off x="7890929" y="4403457"/>
                <a:ext cx="337086" cy="1588"/>
              </a:xfrm>
              <a:prstGeom prst="line">
                <a:avLst/>
              </a:prstGeom>
              <a:ln w="12700" cap="flat" cmpd="sng" algn="ctr">
                <a:solidFill>
                  <a:srgbClr val="6B6B6B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19">
              <a:extLst>
                <a:ext uri="{FF2B5EF4-FFF2-40B4-BE49-F238E27FC236}">
                  <a16:creationId xmlns:a16="http://schemas.microsoft.com/office/drawing/2014/main" id="{678FCDA3-9683-470A-9602-10BDE954B51E}"/>
                </a:ext>
              </a:extLst>
            </p:cNvPr>
            <p:cNvGrpSpPr/>
            <p:nvPr/>
          </p:nvGrpSpPr>
          <p:grpSpPr>
            <a:xfrm>
              <a:off x="4572000" y="5099310"/>
              <a:ext cx="2279902" cy="206571"/>
              <a:chOff x="6104467" y="4235708"/>
              <a:chExt cx="2279902" cy="33788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E634EF3-0C16-4C55-965C-9C472F1B9F80}"/>
                  </a:ext>
                </a:extLst>
              </p:cNvPr>
              <p:cNvCxnSpPr/>
              <p:nvPr/>
            </p:nvCxnSpPr>
            <p:spPr>
              <a:xfrm>
                <a:off x="6104467" y="4572000"/>
                <a:ext cx="2279902" cy="1588"/>
              </a:xfrm>
              <a:prstGeom prst="line">
                <a:avLst/>
              </a:prstGeom>
              <a:ln w="3175" cap="flat" cmpd="sng" algn="ctr">
                <a:solidFill>
                  <a:srgbClr val="6B6B6B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7DE751C-592B-474D-8C51-A618BEFB6695}"/>
                  </a:ext>
                </a:extLst>
              </p:cNvPr>
              <p:cNvCxnSpPr/>
              <p:nvPr/>
            </p:nvCxnSpPr>
            <p:spPr>
              <a:xfrm rot="5400000">
                <a:off x="6256862" y="4403457"/>
                <a:ext cx="337086" cy="1588"/>
              </a:xfrm>
              <a:prstGeom prst="line">
                <a:avLst/>
              </a:prstGeom>
              <a:ln w="12700" cap="flat" cmpd="sng" algn="ctr">
                <a:solidFill>
                  <a:srgbClr val="6B6B6B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19">
              <a:extLst>
                <a:ext uri="{FF2B5EF4-FFF2-40B4-BE49-F238E27FC236}">
                  <a16:creationId xmlns:a16="http://schemas.microsoft.com/office/drawing/2014/main" id="{632CAE94-E712-4EBF-A96B-3B3DF5355966}"/>
                </a:ext>
              </a:extLst>
            </p:cNvPr>
            <p:cNvGrpSpPr/>
            <p:nvPr/>
          </p:nvGrpSpPr>
          <p:grpSpPr>
            <a:xfrm rot="10800000">
              <a:off x="533400" y="3878997"/>
              <a:ext cx="2279902" cy="235016"/>
              <a:chOff x="6104467" y="4235708"/>
              <a:chExt cx="2279902" cy="33788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714F4C2-4C6C-41EE-84D9-CF8B18D9EA44}"/>
                  </a:ext>
                </a:extLst>
              </p:cNvPr>
              <p:cNvCxnSpPr/>
              <p:nvPr/>
            </p:nvCxnSpPr>
            <p:spPr>
              <a:xfrm>
                <a:off x="6104467" y="4572000"/>
                <a:ext cx="2279902" cy="1588"/>
              </a:xfrm>
              <a:prstGeom prst="line">
                <a:avLst/>
              </a:prstGeom>
              <a:ln w="3175" cap="flat" cmpd="sng" algn="ctr">
                <a:solidFill>
                  <a:srgbClr val="6B6B6B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16D8EEA-62EC-454B-902D-F7C3B2543FAC}"/>
                  </a:ext>
                </a:extLst>
              </p:cNvPr>
              <p:cNvCxnSpPr/>
              <p:nvPr/>
            </p:nvCxnSpPr>
            <p:spPr>
              <a:xfrm rot="5400000">
                <a:off x="6686409" y="4403457"/>
                <a:ext cx="337086" cy="1588"/>
              </a:xfrm>
              <a:prstGeom prst="line">
                <a:avLst/>
              </a:prstGeom>
              <a:ln w="12700" cap="flat" cmpd="sng" algn="ctr">
                <a:solidFill>
                  <a:srgbClr val="6B6B6B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19">
              <a:extLst>
                <a:ext uri="{FF2B5EF4-FFF2-40B4-BE49-F238E27FC236}">
                  <a16:creationId xmlns:a16="http://schemas.microsoft.com/office/drawing/2014/main" id="{BE7338E4-C8C3-42F9-ACCE-E17D1AE6F9D5}"/>
                </a:ext>
              </a:extLst>
            </p:cNvPr>
            <p:cNvGrpSpPr/>
            <p:nvPr/>
          </p:nvGrpSpPr>
          <p:grpSpPr>
            <a:xfrm rot="10800000">
              <a:off x="3048000" y="3878997"/>
              <a:ext cx="2279902" cy="235016"/>
              <a:chOff x="6104467" y="4235708"/>
              <a:chExt cx="2279902" cy="33788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3281FDB-C108-4981-8EDD-4D96733220E7}"/>
                  </a:ext>
                </a:extLst>
              </p:cNvPr>
              <p:cNvCxnSpPr/>
              <p:nvPr/>
            </p:nvCxnSpPr>
            <p:spPr>
              <a:xfrm>
                <a:off x="6104467" y="4572000"/>
                <a:ext cx="2279902" cy="1588"/>
              </a:xfrm>
              <a:prstGeom prst="line">
                <a:avLst/>
              </a:prstGeom>
              <a:ln w="3175" cap="flat" cmpd="sng" algn="ctr">
                <a:solidFill>
                  <a:srgbClr val="6B6B6B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7D00BC6-74CD-4870-AC26-3BE43BA2170B}"/>
                  </a:ext>
                </a:extLst>
              </p:cNvPr>
              <p:cNvCxnSpPr/>
              <p:nvPr/>
            </p:nvCxnSpPr>
            <p:spPr>
              <a:xfrm rot="5400000">
                <a:off x="7075876" y="4403457"/>
                <a:ext cx="337086" cy="1588"/>
              </a:xfrm>
              <a:prstGeom prst="line">
                <a:avLst/>
              </a:prstGeom>
              <a:ln w="12700" cap="flat" cmpd="sng" algn="ctr">
                <a:solidFill>
                  <a:srgbClr val="6B6B6B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9">
              <a:extLst>
                <a:ext uri="{FF2B5EF4-FFF2-40B4-BE49-F238E27FC236}">
                  <a16:creationId xmlns:a16="http://schemas.microsoft.com/office/drawing/2014/main" id="{2F1C4789-C9DA-4D5F-BE79-C2A4F972B12F}"/>
                </a:ext>
              </a:extLst>
            </p:cNvPr>
            <p:cNvGrpSpPr/>
            <p:nvPr/>
          </p:nvGrpSpPr>
          <p:grpSpPr>
            <a:xfrm rot="10800000">
              <a:off x="5568698" y="3878997"/>
              <a:ext cx="2279902" cy="235016"/>
              <a:chOff x="6104467" y="4235708"/>
              <a:chExt cx="2279902" cy="33788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E427B5-50C8-4F8F-AB08-7B19B8F5EEF8}"/>
                  </a:ext>
                </a:extLst>
              </p:cNvPr>
              <p:cNvCxnSpPr/>
              <p:nvPr/>
            </p:nvCxnSpPr>
            <p:spPr>
              <a:xfrm>
                <a:off x="6104467" y="4572000"/>
                <a:ext cx="2279902" cy="1588"/>
              </a:xfrm>
              <a:prstGeom prst="line">
                <a:avLst/>
              </a:prstGeom>
              <a:ln w="3175" cap="flat" cmpd="sng" algn="ctr">
                <a:solidFill>
                  <a:srgbClr val="6B6B6B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81F38A6-DADC-4DA1-AEA8-D97E97A8192B}"/>
                  </a:ext>
                </a:extLst>
              </p:cNvPr>
              <p:cNvCxnSpPr/>
              <p:nvPr/>
            </p:nvCxnSpPr>
            <p:spPr>
              <a:xfrm rot="5400000">
                <a:off x="7270609" y="4403457"/>
                <a:ext cx="337086" cy="1588"/>
              </a:xfrm>
              <a:prstGeom prst="line">
                <a:avLst/>
              </a:prstGeom>
              <a:ln w="12700" cap="flat" cmpd="sng" algn="ctr">
                <a:solidFill>
                  <a:srgbClr val="6B6B6B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19">
              <a:extLst>
                <a:ext uri="{FF2B5EF4-FFF2-40B4-BE49-F238E27FC236}">
                  <a16:creationId xmlns:a16="http://schemas.microsoft.com/office/drawing/2014/main" id="{53354D42-7915-44AE-B775-C24DA762FD5B}"/>
                </a:ext>
              </a:extLst>
            </p:cNvPr>
            <p:cNvGrpSpPr/>
            <p:nvPr/>
          </p:nvGrpSpPr>
          <p:grpSpPr>
            <a:xfrm rot="10800000">
              <a:off x="9144000" y="3878997"/>
              <a:ext cx="2279902" cy="235016"/>
              <a:chOff x="6104467" y="4235708"/>
              <a:chExt cx="2279902" cy="33788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EB79335-2D39-42D7-9CF0-B8AA5444ED8A}"/>
                  </a:ext>
                </a:extLst>
              </p:cNvPr>
              <p:cNvCxnSpPr/>
              <p:nvPr/>
            </p:nvCxnSpPr>
            <p:spPr>
              <a:xfrm>
                <a:off x="6104467" y="4572000"/>
                <a:ext cx="2279902" cy="1588"/>
              </a:xfrm>
              <a:prstGeom prst="line">
                <a:avLst/>
              </a:prstGeom>
              <a:ln w="3175" cap="flat" cmpd="sng" algn="ctr">
                <a:solidFill>
                  <a:srgbClr val="6B6B6B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968A53A-5A44-4F5F-B103-646AC12F5AB3}"/>
                  </a:ext>
                </a:extLst>
              </p:cNvPr>
              <p:cNvCxnSpPr/>
              <p:nvPr/>
            </p:nvCxnSpPr>
            <p:spPr>
              <a:xfrm rot="5400000">
                <a:off x="7073620" y="4403457"/>
                <a:ext cx="337086" cy="1588"/>
              </a:xfrm>
              <a:prstGeom prst="line">
                <a:avLst/>
              </a:prstGeom>
              <a:ln w="12700" cap="flat" cmpd="sng" algn="ctr">
                <a:solidFill>
                  <a:srgbClr val="6B6B6B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19">
              <a:extLst>
                <a:ext uri="{FF2B5EF4-FFF2-40B4-BE49-F238E27FC236}">
                  <a16:creationId xmlns:a16="http://schemas.microsoft.com/office/drawing/2014/main" id="{7AC11595-CC2A-47D2-A619-2D235ABEDAF2}"/>
                </a:ext>
              </a:extLst>
            </p:cNvPr>
            <p:cNvGrpSpPr/>
            <p:nvPr/>
          </p:nvGrpSpPr>
          <p:grpSpPr>
            <a:xfrm>
              <a:off x="8305799" y="5099311"/>
              <a:ext cx="2279902" cy="206571"/>
              <a:chOff x="6104467" y="4235708"/>
              <a:chExt cx="2279902" cy="33788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AFF0A84-B800-46B9-AA83-B2A837CB3069}"/>
                  </a:ext>
                </a:extLst>
              </p:cNvPr>
              <p:cNvCxnSpPr/>
              <p:nvPr/>
            </p:nvCxnSpPr>
            <p:spPr>
              <a:xfrm>
                <a:off x="6104467" y="4572000"/>
                <a:ext cx="2279902" cy="1588"/>
              </a:xfrm>
              <a:prstGeom prst="line">
                <a:avLst/>
              </a:prstGeom>
              <a:ln w="3175" cap="flat" cmpd="sng" algn="ctr">
                <a:solidFill>
                  <a:srgbClr val="6B6B6B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EA09349-A7E4-4A66-9EC2-92098ACB2546}"/>
                  </a:ext>
                </a:extLst>
              </p:cNvPr>
              <p:cNvCxnSpPr/>
              <p:nvPr/>
            </p:nvCxnSpPr>
            <p:spPr>
              <a:xfrm rot="5400000">
                <a:off x="6256862" y="4403457"/>
                <a:ext cx="337086" cy="1588"/>
              </a:xfrm>
              <a:prstGeom prst="line">
                <a:avLst/>
              </a:prstGeom>
              <a:ln w="12700" cap="flat" cmpd="sng" algn="ctr">
                <a:solidFill>
                  <a:srgbClr val="6B6B6B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 Placeholder 109">
            <a:extLst>
              <a:ext uri="{FF2B5EF4-FFF2-40B4-BE49-F238E27FC236}">
                <a16:creationId xmlns:a16="http://schemas.microsoft.com/office/drawing/2014/main" id="{D7E44C31-2DFB-403D-B210-2F901FE65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5400000">
            <a:off x="2075688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11" name="Text Placeholder 109">
            <a:extLst>
              <a:ext uri="{FF2B5EF4-FFF2-40B4-BE49-F238E27FC236}">
                <a16:creationId xmlns:a16="http://schemas.microsoft.com/office/drawing/2014/main" id="{844B57A9-03F7-49BA-8ACC-1E35B170D7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 rot="5400000">
            <a:off x="1417320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12" name="Text Placeholder 109">
            <a:extLst>
              <a:ext uri="{FF2B5EF4-FFF2-40B4-BE49-F238E27FC236}">
                <a16:creationId xmlns:a16="http://schemas.microsoft.com/office/drawing/2014/main" id="{11930059-A6ED-487B-93B3-9F8C10D89A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5400000">
            <a:off x="2716251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13" name="Text Placeholder 109">
            <a:extLst>
              <a:ext uri="{FF2B5EF4-FFF2-40B4-BE49-F238E27FC236}">
                <a16:creationId xmlns:a16="http://schemas.microsoft.com/office/drawing/2014/main" id="{705184A3-B425-4FDB-B46C-D8CFFED599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3374136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14" name="Text Placeholder 109">
            <a:extLst>
              <a:ext uri="{FF2B5EF4-FFF2-40B4-BE49-F238E27FC236}">
                <a16:creationId xmlns:a16="http://schemas.microsoft.com/office/drawing/2014/main" id="{023BFB3D-36F7-4434-9793-43B8FB4624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4014216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15" name="Text Placeholder 109">
            <a:extLst>
              <a:ext uri="{FF2B5EF4-FFF2-40B4-BE49-F238E27FC236}">
                <a16:creationId xmlns:a16="http://schemas.microsoft.com/office/drawing/2014/main" id="{E65CE79B-4D71-461D-BAFE-B16B4A0A54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4663795" y="283924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16" name="Text Placeholder 109">
            <a:extLst>
              <a:ext uri="{FF2B5EF4-FFF2-40B4-BE49-F238E27FC236}">
                <a16:creationId xmlns:a16="http://schemas.microsoft.com/office/drawing/2014/main" id="{749DA2FC-D43F-4DB6-AE12-39A3B230FA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5312664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17" name="Text Placeholder 109">
            <a:extLst>
              <a:ext uri="{FF2B5EF4-FFF2-40B4-BE49-F238E27FC236}">
                <a16:creationId xmlns:a16="http://schemas.microsoft.com/office/drawing/2014/main" id="{CB4101A6-D521-4475-91BA-6DAF5E915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5961888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18" name="Text Placeholder 109">
            <a:extLst>
              <a:ext uri="{FF2B5EF4-FFF2-40B4-BE49-F238E27FC236}">
                <a16:creationId xmlns:a16="http://schemas.microsoft.com/office/drawing/2014/main" id="{F3EF4649-A674-4C3D-9BC1-E1CA6EEF24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6611112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19" name="Text Placeholder 109">
            <a:extLst>
              <a:ext uri="{FF2B5EF4-FFF2-40B4-BE49-F238E27FC236}">
                <a16:creationId xmlns:a16="http://schemas.microsoft.com/office/drawing/2014/main" id="{E09AC892-58CC-44C0-8EF2-1B880EC3E3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7269480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20" name="Text Placeholder 109">
            <a:extLst>
              <a:ext uri="{FF2B5EF4-FFF2-40B4-BE49-F238E27FC236}">
                <a16:creationId xmlns:a16="http://schemas.microsoft.com/office/drawing/2014/main" id="{462B1CC1-59F1-481D-ADBF-5D76C5B97C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7900416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21" name="Text Placeholder 109">
            <a:extLst>
              <a:ext uri="{FF2B5EF4-FFF2-40B4-BE49-F238E27FC236}">
                <a16:creationId xmlns:a16="http://schemas.microsoft.com/office/drawing/2014/main" id="{CCFB40A6-E493-46F2-89CC-31439C7A1F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8549640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22" name="Text Placeholder 109">
            <a:extLst>
              <a:ext uri="{FF2B5EF4-FFF2-40B4-BE49-F238E27FC236}">
                <a16:creationId xmlns:a16="http://schemas.microsoft.com/office/drawing/2014/main" id="{45008C66-C0C4-43B0-89FB-1076894CC9D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208008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23" name="Text Placeholder 109">
            <a:extLst>
              <a:ext uri="{FF2B5EF4-FFF2-40B4-BE49-F238E27FC236}">
                <a16:creationId xmlns:a16="http://schemas.microsoft.com/office/drawing/2014/main" id="{77DFDA76-646A-4B8C-B19A-7CB71FD94B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9848501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24" name="Text Placeholder 109">
            <a:extLst>
              <a:ext uri="{FF2B5EF4-FFF2-40B4-BE49-F238E27FC236}">
                <a16:creationId xmlns:a16="http://schemas.microsoft.com/office/drawing/2014/main" id="{755E3833-994C-4FF1-911A-94BE2273AC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497312" y="2825496"/>
            <a:ext cx="502920" cy="1554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sz="1200" dirty="0"/>
              <a:t>20XX</a:t>
            </a:r>
            <a:endParaRPr lang="en-US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06396D60-E0FC-4AC2-BA5A-DA7B57EC03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69848" y="914400"/>
            <a:ext cx="2084832" cy="804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293</a:t>
            </a:r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4DAEC2AC-BFC2-4428-A7AE-00DED5023A2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74136" y="914400"/>
            <a:ext cx="2084832" cy="804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43</a:t>
            </a:r>
          </a:p>
        </p:txBody>
      </p:sp>
      <p:sp>
        <p:nvSpPr>
          <p:cNvPr id="128" name="Text Placeholder 125">
            <a:extLst>
              <a:ext uri="{FF2B5EF4-FFF2-40B4-BE49-F238E27FC236}">
                <a16:creationId xmlns:a16="http://schemas.microsoft.com/office/drawing/2014/main" id="{713F76FA-C7ED-4A1C-914C-F312D9B6692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696712" y="914400"/>
            <a:ext cx="2084832" cy="804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16M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06CFA053-4CD9-455C-80D4-55276346E1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88552" y="914400"/>
            <a:ext cx="2084832" cy="804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1600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32071F7A-54F9-4E63-8A9B-55DC009AA39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69848" y="1664208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2" name="Text Placeholder 130">
            <a:extLst>
              <a:ext uri="{FF2B5EF4-FFF2-40B4-BE49-F238E27FC236}">
                <a16:creationId xmlns:a16="http://schemas.microsoft.com/office/drawing/2014/main" id="{4A7CBA89-69B9-4A3D-8634-6477D11E40A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74136" y="1664208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3" name="Text Placeholder 130">
            <a:extLst>
              <a:ext uri="{FF2B5EF4-FFF2-40B4-BE49-F238E27FC236}">
                <a16:creationId xmlns:a16="http://schemas.microsoft.com/office/drawing/2014/main" id="{D4E92FA2-5A08-4E41-A595-53F719608C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696712" y="1664208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4" name="Text Placeholder 130">
            <a:extLst>
              <a:ext uri="{FF2B5EF4-FFF2-40B4-BE49-F238E27FC236}">
                <a16:creationId xmlns:a16="http://schemas.microsoft.com/office/drawing/2014/main" id="{7D68CB27-40B7-43EC-8ABC-6608579290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88552" y="1664208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5" name="Title 134">
            <a:extLst>
              <a:ext uri="{FF2B5EF4-FFF2-40B4-BE49-F238E27FC236}">
                <a16:creationId xmlns:a16="http://schemas.microsoft.com/office/drawing/2014/main" id="{5E5C5293-B5A7-4360-9C53-C4A9D1C98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"/>
            <a:ext cx="12188952" cy="84124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6" name="Text Placeholder 130">
            <a:extLst>
              <a:ext uri="{FF2B5EF4-FFF2-40B4-BE49-F238E27FC236}">
                <a16:creationId xmlns:a16="http://schemas.microsoft.com/office/drawing/2014/main" id="{B23D97C7-460A-43B6-9351-106B046533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97864" y="3300984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7" name="Text Placeholder 130">
            <a:extLst>
              <a:ext uri="{FF2B5EF4-FFF2-40B4-BE49-F238E27FC236}">
                <a16:creationId xmlns:a16="http://schemas.microsoft.com/office/drawing/2014/main" id="{7AFF77C7-6C0F-4D63-BE27-BD211059C90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73168" y="3300984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8" name="Text Placeholder 130">
            <a:extLst>
              <a:ext uri="{FF2B5EF4-FFF2-40B4-BE49-F238E27FC236}">
                <a16:creationId xmlns:a16="http://schemas.microsoft.com/office/drawing/2014/main" id="{69BAFC06-4D8A-43D4-AC35-1A08DDE9D80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56448" y="3300984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F2C37B57-B059-46A1-817D-BAD3342474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97864" y="3575304"/>
            <a:ext cx="2084832" cy="804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F07725C-F129-4214-9E50-B1ECAF1E394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773168" y="3575304"/>
            <a:ext cx="2084832" cy="804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22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4941875B-1C4E-4D55-942F-A26F701B3DF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56448" y="3575304"/>
            <a:ext cx="2084832" cy="8046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62%</a:t>
            </a:r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8D5FBF46-6B8F-4E22-A88F-4195FFFC29C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57784" y="5559552"/>
            <a:ext cx="2084832" cy="668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97%</a:t>
            </a:r>
          </a:p>
        </p:txBody>
      </p:sp>
      <p:sp>
        <p:nvSpPr>
          <p:cNvPr id="143" name="Text Placeholder 130">
            <a:extLst>
              <a:ext uri="{FF2B5EF4-FFF2-40B4-BE49-F238E27FC236}">
                <a16:creationId xmlns:a16="http://schemas.microsoft.com/office/drawing/2014/main" id="{A316195F-3434-406B-A862-4CA04B8ED43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57784" y="6236208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39EE8064-2F20-4DED-BEDF-405BDD75811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53968" y="5562600"/>
            <a:ext cx="2084832" cy="668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150</a:t>
            </a:r>
          </a:p>
        </p:txBody>
      </p:sp>
      <p:sp>
        <p:nvSpPr>
          <p:cNvPr id="145" name="Text Placeholder 130">
            <a:extLst>
              <a:ext uri="{FF2B5EF4-FFF2-40B4-BE49-F238E27FC236}">
                <a16:creationId xmlns:a16="http://schemas.microsoft.com/office/drawing/2014/main" id="{32772AE5-59F6-4F70-ACC9-C6089FC51A8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53968" y="6235716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0BD698DD-E74D-4A75-B12E-E42D350BCE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553200" y="5562600"/>
            <a:ext cx="2084832" cy="668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2.1M</a:t>
            </a:r>
          </a:p>
        </p:txBody>
      </p:sp>
      <p:sp>
        <p:nvSpPr>
          <p:cNvPr id="147" name="Text Placeholder 130">
            <a:extLst>
              <a:ext uri="{FF2B5EF4-FFF2-40B4-BE49-F238E27FC236}">
                <a16:creationId xmlns:a16="http://schemas.microsoft.com/office/drawing/2014/main" id="{B872A3A6-D6BC-4819-A141-71579E2F9B2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53200" y="6235716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AA71DDF5-2598-4D22-9A0E-B8831903348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549384" y="5562600"/>
            <a:ext cx="2084832" cy="668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93%</a:t>
            </a:r>
          </a:p>
        </p:txBody>
      </p:sp>
      <p:sp>
        <p:nvSpPr>
          <p:cNvPr id="149" name="Text Placeholder 130">
            <a:extLst>
              <a:ext uri="{FF2B5EF4-FFF2-40B4-BE49-F238E27FC236}">
                <a16:creationId xmlns:a16="http://schemas.microsoft.com/office/drawing/2014/main" id="{6AA0464C-47BA-4DEA-A9BB-73F127A112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549384" y="6235716"/>
            <a:ext cx="2084832" cy="2834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48376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34">
            <a:extLst>
              <a:ext uri="{FF2B5EF4-FFF2-40B4-BE49-F238E27FC236}">
                <a16:creationId xmlns:a16="http://schemas.microsoft.com/office/drawing/2014/main" id="{54987689-6D43-479A-A86C-E7808F4D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08"/>
            <a:ext cx="12188952" cy="84124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6F8384-BA9F-4DAB-891F-BD002A411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1100" y="2247900"/>
            <a:ext cx="9829800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325630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0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1" r:id="rId2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11">
            <a:extLst>
              <a:ext uri="{FF2B5EF4-FFF2-40B4-BE49-F238E27FC236}">
                <a16:creationId xmlns:a16="http://schemas.microsoft.com/office/drawing/2014/main" id="{0CBA396A-5EEF-4323-8795-BC53C6ACA7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F4E79"/>
          </a:solidFill>
        </p:spPr>
        <p:txBody>
          <a:bodyPr/>
          <a:lstStyle/>
          <a:p>
            <a:r>
              <a:rPr lang="en-US" dirty="0"/>
              <a:t>Add a Slide Title</a:t>
            </a:r>
          </a:p>
        </p:txBody>
      </p:sp>
      <p:sp>
        <p:nvSpPr>
          <p:cNvPr id="135" name="Freeform: Shape 31" descr="Icon of a rocket ship">
            <a:extLst>
              <a:ext uri="{FF2B5EF4-FFF2-40B4-BE49-F238E27FC236}">
                <a16:creationId xmlns:a16="http://schemas.microsoft.com/office/drawing/2014/main" id="{A3BE1E57-DD4A-43F6-9DB4-9EDA32B07D9E}"/>
              </a:ext>
            </a:extLst>
          </p:cNvPr>
          <p:cNvSpPr>
            <a:spLocks noChangeAspect="1"/>
          </p:cNvSpPr>
          <p:nvPr/>
        </p:nvSpPr>
        <p:spPr bwMode="auto">
          <a:xfrm>
            <a:off x="1223094" y="990600"/>
            <a:ext cx="305080" cy="685800"/>
          </a:xfrm>
          <a:custGeom>
            <a:avLst/>
            <a:gdLst/>
            <a:ahLst/>
            <a:cxnLst/>
            <a:rect l="0" t="0" r="r" b="b"/>
            <a:pathLst>
              <a:path w="383742" h="863421">
                <a:moveTo>
                  <a:pt x="193716" y="5535"/>
                </a:moveTo>
                <a:lnTo>
                  <a:pt x="184861" y="15128"/>
                </a:lnTo>
                <a:cubicBezTo>
                  <a:pt x="184861" y="15128"/>
                  <a:pt x="121396" y="80069"/>
                  <a:pt x="90401" y="173053"/>
                </a:cubicBezTo>
                <a:cubicBezTo>
                  <a:pt x="80069" y="202572"/>
                  <a:pt x="74166" y="236518"/>
                  <a:pt x="74166" y="272679"/>
                </a:cubicBezTo>
                <a:cubicBezTo>
                  <a:pt x="74166" y="316957"/>
                  <a:pt x="79331" y="384850"/>
                  <a:pt x="85235" y="447577"/>
                </a:cubicBezTo>
                <a:lnTo>
                  <a:pt x="5535" y="526539"/>
                </a:lnTo>
                <a:lnTo>
                  <a:pt x="16604" y="647566"/>
                </a:lnTo>
                <a:lnTo>
                  <a:pt x="99994" y="597384"/>
                </a:lnTo>
                <a:cubicBezTo>
                  <a:pt x="99994" y="598122"/>
                  <a:pt x="100733" y="604026"/>
                  <a:pt x="100733" y="604026"/>
                </a:cubicBezTo>
                <a:lnTo>
                  <a:pt x="100733" y="606240"/>
                </a:lnTo>
                <a:lnTo>
                  <a:pt x="101470" y="608453"/>
                </a:lnTo>
                <a:cubicBezTo>
                  <a:pt x="101470" y="608453"/>
                  <a:pt x="103684" y="612143"/>
                  <a:pt x="106636" y="615095"/>
                </a:cubicBezTo>
                <a:cubicBezTo>
                  <a:pt x="108112" y="615833"/>
                  <a:pt x="109588" y="617309"/>
                  <a:pt x="111064" y="618047"/>
                </a:cubicBezTo>
                <a:lnTo>
                  <a:pt x="123609" y="668967"/>
                </a:lnTo>
                <a:cubicBezTo>
                  <a:pt x="123609" y="668967"/>
                  <a:pt x="124347" y="671181"/>
                  <a:pt x="125085" y="672657"/>
                </a:cubicBezTo>
                <a:cubicBezTo>
                  <a:pt x="125823" y="674133"/>
                  <a:pt x="127299" y="674870"/>
                  <a:pt x="128037" y="676346"/>
                </a:cubicBezTo>
                <a:cubicBezTo>
                  <a:pt x="130989" y="678560"/>
                  <a:pt x="133941" y="680775"/>
                  <a:pt x="139107" y="682988"/>
                </a:cubicBezTo>
                <a:cubicBezTo>
                  <a:pt x="148700" y="686678"/>
                  <a:pt x="164198" y="689630"/>
                  <a:pt x="191502" y="689630"/>
                </a:cubicBezTo>
                <a:cubicBezTo>
                  <a:pt x="218807" y="689630"/>
                  <a:pt x="234304" y="687416"/>
                  <a:pt x="243898" y="682988"/>
                </a:cubicBezTo>
                <a:cubicBezTo>
                  <a:pt x="249064" y="680775"/>
                  <a:pt x="252016" y="678560"/>
                  <a:pt x="254967" y="676346"/>
                </a:cubicBezTo>
                <a:cubicBezTo>
                  <a:pt x="256443" y="674870"/>
                  <a:pt x="257181" y="674133"/>
                  <a:pt x="257919" y="672657"/>
                </a:cubicBezTo>
                <a:cubicBezTo>
                  <a:pt x="258657" y="671181"/>
                  <a:pt x="259395" y="668967"/>
                  <a:pt x="259395" y="668967"/>
                </a:cubicBezTo>
                <a:lnTo>
                  <a:pt x="272679" y="618047"/>
                </a:lnTo>
                <a:cubicBezTo>
                  <a:pt x="274155" y="617309"/>
                  <a:pt x="275630" y="615833"/>
                  <a:pt x="277106" y="615095"/>
                </a:cubicBezTo>
                <a:cubicBezTo>
                  <a:pt x="280058" y="612143"/>
                  <a:pt x="282272" y="608453"/>
                  <a:pt x="282272" y="608453"/>
                </a:cubicBezTo>
                <a:lnTo>
                  <a:pt x="283010" y="606240"/>
                </a:lnTo>
                <a:lnTo>
                  <a:pt x="283010" y="604026"/>
                </a:lnTo>
                <a:cubicBezTo>
                  <a:pt x="283010" y="604026"/>
                  <a:pt x="283748" y="598860"/>
                  <a:pt x="283748" y="597384"/>
                </a:cubicBezTo>
                <a:lnTo>
                  <a:pt x="366401" y="646828"/>
                </a:lnTo>
                <a:lnTo>
                  <a:pt x="378208" y="525802"/>
                </a:lnTo>
                <a:lnTo>
                  <a:pt x="299245" y="446839"/>
                </a:lnTo>
                <a:cubicBezTo>
                  <a:pt x="305149" y="383374"/>
                  <a:pt x="310315" y="315481"/>
                  <a:pt x="310315" y="271941"/>
                </a:cubicBezTo>
                <a:cubicBezTo>
                  <a:pt x="310315" y="235780"/>
                  <a:pt x="303673" y="202572"/>
                  <a:pt x="293342" y="173053"/>
                </a:cubicBezTo>
                <a:cubicBezTo>
                  <a:pt x="262347" y="80807"/>
                  <a:pt x="198882" y="15128"/>
                  <a:pt x="198882" y="15128"/>
                </a:cubicBezTo>
                <a:lnTo>
                  <a:pt x="193716" y="5535"/>
                </a:lnTo>
                <a:close/>
                <a:moveTo>
                  <a:pt x="193716" y="43171"/>
                </a:moveTo>
                <a:cubicBezTo>
                  <a:pt x="206262" y="57192"/>
                  <a:pt x="248326" y="106636"/>
                  <a:pt x="273417" y="181171"/>
                </a:cubicBezTo>
                <a:cubicBezTo>
                  <a:pt x="283010" y="209214"/>
                  <a:pt x="288914" y="239470"/>
                  <a:pt x="288914" y="272679"/>
                </a:cubicBezTo>
                <a:cubicBezTo>
                  <a:pt x="288914" y="315481"/>
                  <a:pt x="283748" y="384850"/>
                  <a:pt x="277106" y="448315"/>
                </a:cubicBezTo>
                <a:cubicBezTo>
                  <a:pt x="277106" y="449791"/>
                  <a:pt x="277106" y="450529"/>
                  <a:pt x="277106" y="452005"/>
                </a:cubicBezTo>
                <a:cubicBezTo>
                  <a:pt x="270465" y="526539"/>
                  <a:pt x="262347" y="592956"/>
                  <a:pt x="262347" y="597384"/>
                </a:cubicBezTo>
                <a:cubicBezTo>
                  <a:pt x="260871" y="598122"/>
                  <a:pt x="259395" y="599598"/>
                  <a:pt x="255706" y="601812"/>
                </a:cubicBezTo>
                <a:cubicBezTo>
                  <a:pt x="246850" y="605502"/>
                  <a:pt x="228401" y="609929"/>
                  <a:pt x="194454" y="609929"/>
                </a:cubicBezTo>
                <a:cubicBezTo>
                  <a:pt x="160508" y="609929"/>
                  <a:pt x="141321" y="605502"/>
                  <a:pt x="132465" y="601812"/>
                </a:cubicBezTo>
                <a:cubicBezTo>
                  <a:pt x="128775" y="600336"/>
                  <a:pt x="126561" y="598860"/>
                  <a:pt x="125823" y="597384"/>
                </a:cubicBezTo>
                <a:cubicBezTo>
                  <a:pt x="125085" y="592956"/>
                  <a:pt x="117706" y="528015"/>
                  <a:pt x="111064" y="453480"/>
                </a:cubicBezTo>
                <a:cubicBezTo>
                  <a:pt x="111064" y="452005"/>
                  <a:pt x="111064" y="450529"/>
                  <a:pt x="110326" y="448315"/>
                </a:cubicBezTo>
                <a:cubicBezTo>
                  <a:pt x="104422" y="384850"/>
                  <a:pt x="99257" y="316219"/>
                  <a:pt x="99257" y="272679"/>
                </a:cubicBezTo>
                <a:cubicBezTo>
                  <a:pt x="99257" y="239470"/>
                  <a:pt x="105160" y="209214"/>
                  <a:pt x="114754" y="181171"/>
                </a:cubicBezTo>
                <a:cubicBezTo>
                  <a:pt x="139107" y="106636"/>
                  <a:pt x="181171" y="57192"/>
                  <a:pt x="193716" y="43171"/>
                </a:cubicBezTo>
                <a:close/>
                <a:moveTo>
                  <a:pt x="150176" y="224711"/>
                </a:moveTo>
                <a:cubicBezTo>
                  <a:pt x="125823" y="249064"/>
                  <a:pt x="125823" y="288176"/>
                  <a:pt x="150176" y="311791"/>
                </a:cubicBezTo>
                <a:cubicBezTo>
                  <a:pt x="174529" y="336144"/>
                  <a:pt x="213641" y="336144"/>
                  <a:pt x="237256" y="311791"/>
                </a:cubicBezTo>
                <a:cubicBezTo>
                  <a:pt x="261609" y="287438"/>
                  <a:pt x="261609" y="248326"/>
                  <a:pt x="237256" y="224711"/>
                </a:cubicBezTo>
                <a:cubicBezTo>
                  <a:pt x="213641" y="200358"/>
                  <a:pt x="173791" y="200358"/>
                  <a:pt x="150176" y="224711"/>
                </a:cubicBezTo>
                <a:close/>
                <a:moveTo>
                  <a:pt x="167150" y="242422"/>
                </a:moveTo>
                <a:cubicBezTo>
                  <a:pt x="181909" y="227663"/>
                  <a:pt x="204786" y="227663"/>
                  <a:pt x="219545" y="242422"/>
                </a:cubicBezTo>
                <a:cubicBezTo>
                  <a:pt x="234304" y="257181"/>
                  <a:pt x="234304" y="280058"/>
                  <a:pt x="219545" y="294818"/>
                </a:cubicBezTo>
                <a:cubicBezTo>
                  <a:pt x="204786" y="309577"/>
                  <a:pt x="181909" y="309577"/>
                  <a:pt x="167150" y="294818"/>
                </a:cubicBezTo>
                <a:cubicBezTo>
                  <a:pt x="152390" y="280058"/>
                  <a:pt x="153128" y="256444"/>
                  <a:pt x="167150" y="242422"/>
                </a:cubicBezTo>
                <a:close/>
                <a:moveTo>
                  <a:pt x="31364" y="535395"/>
                </a:moveTo>
                <a:lnTo>
                  <a:pt x="87449" y="479309"/>
                </a:lnTo>
                <a:cubicBezTo>
                  <a:pt x="91139" y="516208"/>
                  <a:pt x="94829" y="547941"/>
                  <a:pt x="97043" y="570817"/>
                </a:cubicBezTo>
                <a:lnTo>
                  <a:pt x="37267" y="606240"/>
                </a:lnTo>
                <a:lnTo>
                  <a:pt x="31364" y="535395"/>
                </a:lnTo>
                <a:close/>
                <a:moveTo>
                  <a:pt x="140583" y="629117"/>
                </a:moveTo>
                <a:cubicBezTo>
                  <a:pt x="153866" y="632068"/>
                  <a:pt x="170101" y="634282"/>
                  <a:pt x="193716" y="634282"/>
                </a:cubicBezTo>
                <a:cubicBezTo>
                  <a:pt x="217331" y="634282"/>
                  <a:pt x="234304" y="632068"/>
                  <a:pt x="246850" y="629117"/>
                </a:cubicBezTo>
                <a:lnTo>
                  <a:pt x="239470" y="659373"/>
                </a:lnTo>
                <a:cubicBezTo>
                  <a:pt x="239470" y="659373"/>
                  <a:pt x="239470" y="659373"/>
                  <a:pt x="237256" y="660111"/>
                </a:cubicBezTo>
                <a:cubicBezTo>
                  <a:pt x="232091" y="662325"/>
                  <a:pt x="219545" y="665277"/>
                  <a:pt x="193716" y="665277"/>
                </a:cubicBezTo>
                <a:cubicBezTo>
                  <a:pt x="167887" y="665277"/>
                  <a:pt x="155342" y="662325"/>
                  <a:pt x="150176" y="660111"/>
                </a:cubicBezTo>
                <a:cubicBezTo>
                  <a:pt x="148700" y="659373"/>
                  <a:pt x="148700" y="659373"/>
                  <a:pt x="147962" y="659373"/>
                </a:cubicBezTo>
                <a:lnTo>
                  <a:pt x="140583" y="629117"/>
                </a:lnTo>
                <a:close/>
                <a:moveTo>
                  <a:pt x="299984" y="479309"/>
                </a:moveTo>
                <a:lnTo>
                  <a:pt x="356069" y="535395"/>
                </a:lnTo>
                <a:lnTo>
                  <a:pt x="349427" y="606240"/>
                </a:lnTo>
                <a:lnTo>
                  <a:pt x="290390" y="570817"/>
                </a:lnTo>
                <a:cubicBezTo>
                  <a:pt x="292604" y="547941"/>
                  <a:pt x="296294" y="516946"/>
                  <a:pt x="299984" y="479309"/>
                </a:cubicBezTo>
                <a:close/>
                <a:moveTo>
                  <a:pt x="146486" y="703651"/>
                </a:moveTo>
                <a:cubicBezTo>
                  <a:pt x="143535" y="728742"/>
                  <a:pt x="131727" y="743502"/>
                  <a:pt x="131727" y="766378"/>
                </a:cubicBezTo>
                <a:cubicBezTo>
                  <a:pt x="131727" y="778186"/>
                  <a:pt x="135417" y="790731"/>
                  <a:pt x="143535" y="804015"/>
                </a:cubicBezTo>
                <a:cubicBezTo>
                  <a:pt x="151652" y="818036"/>
                  <a:pt x="164935" y="833533"/>
                  <a:pt x="184861" y="853458"/>
                </a:cubicBezTo>
                <a:lnTo>
                  <a:pt x="193716" y="862314"/>
                </a:lnTo>
                <a:lnTo>
                  <a:pt x="202572" y="853458"/>
                </a:lnTo>
                <a:cubicBezTo>
                  <a:pt x="242422" y="813609"/>
                  <a:pt x="255706" y="787041"/>
                  <a:pt x="255706" y="763426"/>
                </a:cubicBezTo>
                <a:cubicBezTo>
                  <a:pt x="255706" y="739812"/>
                  <a:pt x="243898" y="724314"/>
                  <a:pt x="240946" y="703651"/>
                </a:cubicBezTo>
                <a:lnTo>
                  <a:pt x="216593" y="707341"/>
                </a:lnTo>
                <a:cubicBezTo>
                  <a:pt x="221021" y="733908"/>
                  <a:pt x="230615" y="749405"/>
                  <a:pt x="231352" y="764165"/>
                </a:cubicBezTo>
                <a:cubicBezTo>
                  <a:pt x="231352" y="776710"/>
                  <a:pt x="221759" y="795897"/>
                  <a:pt x="194454" y="826154"/>
                </a:cubicBezTo>
                <a:cubicBezTo>
                  <a:pt x="181909" y="812870"/>
                  <a:pt x="170839" y="800325"/>
                  <a:pt x="165674" y="791470"/>
                </a:cubicBezTo>
                <a:cubicBezTo>
                  <a:pt x="159032" y="780400"/>
                  <a:pt x="157556" y="773758"/>
                  <a:pt x="157556" y="767116"/>
                </a:cubicBezTo>
                <a:cubicBezTo>
                  <a:pt x="157556" y="753833"/>
                  <a:pt x="167887" y="737598"/>
                  <a:pt x="171577" y="707341"/>
                </a:cubicBezTo>
                <a:lnTo>
                  <a:pt x="146486" y="703651"/>
                </a:lnTo>
                <a:close/>
                <a:moveTo>
                  <a:pt x="238732" y="661587"/>
                </a:moveTo>
                <a:lnTo>
                  <a:pt x="238732" y="663063"/>
                </a:lnTo>
                <a:cubicBezTo>
                  <a:pt x="237994" y="662325"/>
                  <a:pt x="238732" y="662325"/>
                  <a:pt x="238732" y="66158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C4AB582A-6605-4275-AA5B-F009209317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1" name="Text Placeholder 150">
            <a:extLst>
              <a:ext uri="{FF2B5EF4-FFF2-40B4-BE49-F238E27FC236}">
                <a16:creationId xmlns:a16="http://schemas.microsoft.com/office/drawing/2014/main" id="{EE98F568-C7BB-4C85-A825-D21E08092BC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6" name="Group 64" title="Icon of a car">
            <a:extLst>
              <a:ext uri="{FF2B5EF4-FFF2-40B4-BE49-F238E27FC236}">
                <a16:creationId xmlns:a16="http://schemas.microsoft.com/office/drawing/2014/main" id="{ABBA745C-8D15-4887-8E8F-30BBA6690EB7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3433213" y="1147213"/>
            <a:ext cx="621298" cy="437075"/>
            <a:chOff x="8340054" y="2449652"/>
            <a:chExt cx="819143" cy="575614"/>
          </a:xfrm>
          <a:solidFill>
            <a:schemeClr val="accent2">
              <a:lumMod val="75000"/>
            </a:schemeClr>
          </a:solidFill>
        </p:grpSpPr>
        <p:sp>
          <p:nvSpPr>
            <p:cNvPr id="137" name="Freeform: Shape 53">
              <a:extLst>
                <a:ext uri="{FF2B5EF4-FFF2-40B4-BE49-F238E27FC236}">
                  <a16:creationId xmlns:a16="http://schemas.microsoft.com/office/drawing/2014/main" id="{BD0E4FFC-BAF3-4381-B26D-9B4504901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054" y="2449652"/>
              <a:ext cx="819143" cy="575614"/>
            </a:xfrm>
            <a:custGeom>
              <a:avLst/>
              <a:gdLst>
                <a:gd name="T0" fmla="*/ 685203 w 819143"/>
                <a:gd name="T1" fmla="*/ 43171 h 575614"/>
                <a:gd name="T2" fmla="*/ 533920 w 819143"/>
                <a:gd name="T3" fmla="*/ 43171 h 575614"/>
                <a:gd name="T4" fmla="*/ 533920 w 819143"/>
                <a:gd name="T5" fmla="*/ 5535 h 575614"/>
                <a:gd name="T6" fmla="*/ 499235 w 819143"/>
                <a:gd name="T7" fmla="*/ 5535 h 575614"/>
                <a:gd name="T8" fmla="*/ 499235 w 819143"/>
                <a:gd name="T9" fmla="*/ 43171 h 575614"/>
                <a:gd name="T10" fmla="*/ 97781 w 819143"/>
                <a:gd name="T11" fmla="*/ 43171 h 575614"/>
                <a:gd name="T12" fmla="*/ 5535 w 819143"/>
                <a:gd name="T13" fmla="*/ 135417 h 575614"/>
                <a:gd name="T14" fmla="*/ 5535 w 819143"/>
                <a:gd name="T15" fmla="*/ 445363 h 575614"/>
                <a:gd name="T16" fmla="*/ 97781 w 819143"/>
                <a:gd name="T17" fmla="*/ 537609 h 575614"/>
                <a:gd name="T18" fmla="*/ 499235 w 819143"/>
                <a:gd name="T19" fmla="*/ 537609 h 575614"/>
                <a:gd name="T20" fmla="*/ 499235 w 819143"/>
                <a:gd name="T21" fmla="*/ 573769 h 575614"/>
                <a:gd name="T22" fmla="*/ 533920 w 819143"/>
                <a:gd name="T23" fmla="*/ 573769 h 575614"/>
                <a:gd name="T24" fmla="*/ 533920 w 819143"/>
                <a:gd name="T25" fmla="*/ 537609 h 575614"/>
                <a:gd name="T26" fmla="*/ 685203 w 819143"/>
                <a:gd name="T27" fmla="*/ 537609 h 575614"/>
                <a:gd name="T28" fmla="*/ 815823 w 819143"/>
                <a:gd name="T29" fmla="*/ 406989 h 575614"/>
                <a:gd name="T30" fmla="*/ 815823 w 819143"/>
                <a:gd name="T31" fmla="*/ 173791 h 575614"/>
                <a:gd name="T32" fmla="*/ 685203 w 819143"/>
                <a:gd name="T33" fmla="*/ 43171 h 575614"/>
                <a:gd name="T34" fmla="*/ 459384 w 819143"/>
                <a:gd name="T35" fmla="*/ 76380 h 575614"/>
                <a:gd name="T36" fmla="*/ 418058 w 819143"/>
                <a:gd name="T37" fmla="*/ 115492 h 575614"/>
                <a:gd name="T38" fmla="*/ 257182 w 819143"/>
                <a:gd name="T39" fmla="*/ 115492 h 575614"/>
                <a:gd name="T40" fmla="*/ 218070 w 819143"/>
                <a:gd name="T41" fmla="*/ 77117 h 575614"/>
                <a:gd name="T42" fmla="*/ 459384 w 819143"/>
                <a:gd name="T43" fmla="*/ 76380 h 575614"/>
                <a:gd name="T44" fmla="*/ 220284 w 819143"/>
                <a:gd name="T45" fmla="*/ 502924 h 575614"/>
                <a:gd name="T46" fmla="*/ 261610 w 819143"/>
                <a:gd name="T47" fmla="*/ 463812 h 575614"/>
                <a:gd name="T48" fmla="*/ 422486 w 819143"/>
                <a:gd name="T49" fmla="*/ 463812 h 575614"/>
                <a:gd name="T50" fmla="*/ 461599 w 819143"/>
                <a:gd name="T51" fmla="*/ 502186 h 575614"/>
                <a:gd name="T52" fmla="*/ 220284 w 819143"/>
                <a:gd name="T53" fmla="*/ 502924 h 575614"/>
                <a:gd name="T54" fmla="*/ 509566 w 819143"/>
                <a:gd name="T55" fmla="*/ 506614 h 575614"/>
                <a:gd name="T56" fmla="*/ 435032 w 819143"/>
                <a:gd name="T57" fmla="*/ 432817 h 575614"/>
                <a:gd name="T58" fmla="*/ 249064 w 819143"/>
                <a:gd name="T59" fmla="*/ 432817 h 575614"/>
                <a:gd name="T60" fmla="*/ 171577 w 819143"/>
                <a:gd name="T61" fmla="*/ 506614 h 575614"/>
                <a:gd name="T62" fmla="*/ 98519 w 819143"/>
                <a:gd name="T63" fmla="*/ 506614 h 575614"/>
                <a:gd name="T64" fmla="*/ 37268 w 819143"/>
                <a:gd name="T65" fmla="*/ 445363 h 575614"/>
                <a:gd name="T66" fmla="*/ 37268 w 819143"/>
                <a:gd name="T67" fmla="*/ 135417 h 575614"/>
                <a:gd name="T68" fmla="*/ 98519 w 819143"/>
                <a:gd name="T69" fmla="*/ 74166 h 575614"/>
                <a:gd name="T70" fmla="*/ 172316 w 819143"/>
                <a:gd name="T71" fmla="*/ 74166 h 575614"/>
                <a:gd name="T72" fmla="*/ 246113 w 819143"/>
                <a:gd name="T73" fmla="*/ 147224 h 575614"/>
                <a:gd name="T74" fmla="*/ 432080 w 819143"/>
                <a:gd name="T75" fmla="*/ 147224 h 575614"/>
                <a:gd name="T76" fmla="*/ 508829 w 819143"/>
                <a:gd name="T77" fmla="*/ 74166 h 575614"/>
                <a:gd name="T78" fmla="*/ 686678 w 819143"/>
                <a:gd name="T79" fmla="*/ 74166 h 575614"/>
                <a:gd name="T80" fmla="*/ 746454 w 819143"/>
                <a:gd name="T81" fmla="*/ 94829 h 575614"/>
                <a:gd name="T82" fmla="*/ 730956 w 819143"/>
                <a:gd name="T83" fmla="*/ 94829 h 575614"/>
                <a:gd name="T84" fmla="*/ 730956 w 819143"/>
                <a:gd name="T85" fmla="*/ 200358 h 575614"/>
                <a:gd name="T86" fmla="*/ 786304 w 819143"/>
                <a:gd name="T87" fmla="*/ 200358 h 575614"/>
                <a:gd name="T88" fmla="*/ 786304 w 819143"/>
                <a:gd name="T89" fmla="*/ 378946 h 575614"/>
                <a:gd name="T90" fmla="*/ 730956 w 819143"/>
                <a:gd name="T91" fmla="*/ 378946 h 575614"/>
                <a:gd name="T92" fmla="*/ 730956 w 819143"/>
                <a:gd name="T93" fmla="*/ 484475 h 575614"/>
                <a:gd name="T94" fmla="*/ 748668 w 819143"/>
                <a:gd name="T95" fmla="*/ 484475 h 575614"/>
                <a:gd name="T96" fmla="*/ 685941 w 819143"/>
                <a:gd name="T97" fmla="*/ 506614 h 575614"/>
                <a:gd name="T98" fmla="*/ 509566 w 819143"/>
                <a:gd name="T99" fmla="*/ 506614 h 57561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19143" h="575614">
                  <a:moveTo>
                    <a:pt x="685203" y="43171"/>
                  </a:moveTo>
                  <a:lnTo>
                    <a:pt x="533920" y="43171"/>
                  </a:lnTo>
                  <a:lnTo>
                    <a:pt x="533920" y="5535"/>
                  </a:lnTo>
                  <a:lnTo>
                    <a:pt x="499235" y="5535"/>
                  </a:lnTo>
                  <a:lnTo>
                    <a:pt x="499235" y="43171"/>
                  </a:lnTo>
                  <a:lnTo>
                    <a:pt x="97781" y="43171"/>
                  </a:lnTo>
                  <a:cubicBezTo>
                    <a:pt x="46862" y="43171"/>
                    <a:pt x="5535" y="84497"/>
                    <a:pt x="5535" y="135417"/>
                  </a:cubicBezTo>
                  <a:lnTo>
                    <a:pt x="5535" y="445363"/>
                  </a:lnTo>
                  <a:cubicBezTo>
                    <a:pt x="5535" y="496283"/>
                    <a:pt x="46862" y="537609"/>
                    <a:pt x="97781" y="537609"/>
                  </a:cubicBezTo>
                  <a:lnTo>
                    <a:pt x="499235" y="537609"/>
                  </a:lnTo>
                  <a:lnTo>
                    <a:pt x="499235" y="573769"/>
                  </a:lnTo>
                  <a:lnTo>
                    <a:pt x="533920" y="573769"/>
                  </a:lnTo>
                  <a:lnTo>
                    <a:pt x="533920" y="537609"/>
                  </a:lnTo>
                  <a:lnTo>
                    <a:pt x="685203" y="537609"/>
                  </a:lnTo>
                  <a:cubicBezTo>
                    <a:pt x="757523" y="537609"/>
                    <a:pt x="815823" y="479309"/>
                    <a:pt x="815823" y="406989"/>
                  </a:cubicBezTo>
                  <a:lnTo>
                    <a:pt x="815823" y="173791"/>
                  </a:lnTo>
                  <a:cubicBezTo>
                    <a:pt x="815823" y="101470"/>
                    <a:pt x="757523" y="43171"/>
                    <a:pt x="685203" y="43171"/>
                  </a:cubicBezTo>
                  <a:close/>
                  <a:moveTo>
                    <a:pt x="459384" y="76380"/>
                  </a:moveTo>
                  <a:lnTo>
                    <a:pt x="418058" y="115492"/>
                  </a:lnTo>
                  <a:lnTo>
                    <a:pt x="257182" y="115492"/>
                  </a:lnTo>
                  <a:lnTo>
                    <a:pt x="218070" y="77117"/>
                  </a:lnTo>
                  <a:lnTo>
                    <a:pt x="459384" y="76380"/>
                  </a:lnTo>
                  <a:close/>
                  <a:moveTo>
                    <a:pt x="220284" y="502924"/>
                  </a:moveTo>
                  <a:lnTo>
                    <a:pt x="261610" y="463812"/>
                  </a:lnTo>
                  <a:lnTo>
                    <a:pt x="422486" y="463812"/>
                  </a:lnTo>
                  <a:lnTo>
                    <a:pt x="461599" y="502186"/>
                  </a:lnTo>
                  <a:lnTo>
                    <a:pt x="220284" y="502924"/>
                  </a:lnTo>
                  <a:close/>
                  <a:moveTo>
                    <a:pt x="509566" y="506614"/>
                  </a:moveTo>
                  <a:lnTo>
                    <a:pt x="435032" y="432817"/>
                  </a:lnTo>
                  <a:lnTo>
                    <a:pt x="249064" y="432817"/>
                  </a:lnTo>
                  <a:lnTo>
                    <a:pt x="171577" y="506614"/>
                  </a:lnTo>
                  <a:lnTo>
                    <a:pt x="98519" y="506614"/>
                  </a:lnTo>
                  <a:cubicBezTo>
                    <a:pt x="64572" y="506614"/>
                    <a:pt x="37268" y="479309"/>
                    <a:pt x="37268" y="445363"/>
                  </a:cubicBezTo>
                  <a:lnTo>
                    <a:pt x="37268" y="135417"/>
                  </a:lnTo>
                  <a:cubicBezTo>
                    <a:pt x="37268" y="101470"/>
                    <a:pt x="64572" y="74166"/>
                    <a:pt x="98519" y="74166"/>
                  </a:cubicBezTo>
                  <a:lnTo>
                    <a:pt x="172316" y="74166"/>
                  </a:lnTo>
                  <a:lnTo>
                    <a:pt x="246113" y="147224"/>
                  </a:lnTo>
                  <a:lnTo>
                    <a:pt x="432080" y="147224"/>
                  </a:lnTo>
                  <a:lnTo>
                    <a:pt x="508829" y="74166"/>
                  </a:lnTo>
                  <a:lnTo>
                    <a:pt x="686678" y="74166"/>
                  </a:lnTo>
                  <a:cubicBezTo>
                    <a:pt x="709555" y="74166"/>
                    <a:pt x="730219" y="81545"/>
                    <a:pt x="746454" y="94829"/>
                  </a:cubicBezTo>
                  <a:lnTo>
                    <a:pt x="730956" y="94829"/>
                  </a:lnTo>
                  <a:lnTo>
                    <a:pt x="730956" y="200358"/>
                  </a:lnTo>
                  <a:lnTo>
                    <a:pt x="786304" y="200358"/>
                  </a:lnTo>
                  <a:lnTo>
                    <a:pt x="786304" y="378946"/>
                  </a:lnTo>
                  <a:lnTo>
                    <a:pt x="730956" y="378946"/>
                  </a:lnTo>
                  <a:lnTo>
                    <a:pt x="730956" y="484475"/>
                  </a:lnTo>
                  <a:lnTo>
                    <a:pt x="748668" y="484475"/>
                  </a:lnTo>
                  <a:cubicBezTo>
                    <a:pt x="731694" y="498496"/>
                    <a:pt x="709555" y="506614"/>
                    <a:pt x="685941" y="506614"/>
                  </a:cubicBezTo>
                  <a:lnTo>
                    <a:pt x="509566" y="5066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38" name="Freeform: Shape 54">
              <a:extLst>
                <a:ext uri="{FF2B5EF4-FFF2-40B4-BE49-F238E27FC236}">
                  <a16:creationId xmlns:a16="http://schemas.microsoft.com/office/drawing/2014/main" id="{BF7CE0C6-1273-4174-A2C5-95474E49E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7689" y="2659235"/>
              <a:ext cx="36898" cy="147593"/>
            </a:xfrm>
            <a:custGeom>
              <a:avLst/>
              <a:gdLst>
                <a:gd name="T0" fmla="*/ 5535 w 36898"/>
                <a:gd name="T1" fmla="*/ 5535 h 147593"/>
                <a:gd name="T2" fmla="*/ 36529 w 36898"/>
                <a:gd name="T3" fmla="*/ 5535 h 147593"/>
                <a:gd name="T4" fmla="*/ 36529 w 36898"/>
                <a:gd name="T5" fmla="*/ 147962 h 147593"/>
                <a:gd name="T6" fmla="*/ 5535 w 36898"/>
                <a:gd name="T7" fmla="*/ 147962 h 147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898" h="147593">
                  <a:moveTo>
                    <a:pt x="5535" y="5535"/>
                  </a:moveTo>
                  <a:lnTo>
                    <a:pt x="36529" y="5535"/>
                  </a:lnTo>
                  <a:lnTo>
                    <a:pt x="36529" y="147962"/>
                  </a:lnTo>
                  <a:lnTo>
                    <a:pt x="5535" y="147962"/>
                  </a:lnTo>
                  <a:lnTo>
                    <a:pt x="5535" y="5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39" name="Freeform: Shape 55">
              <a:extLst>
                <a:ext uri="{FF2B5EF4-FFF2-40B4-BE49-F238E27FC236}">
                  <a16:creationId xmlns:a16="http://schemas.microsoft.com/office/drawing/2014/main" id="{06472392-AB2C-4B06-B6C7-79BDD1C01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9070" y="2550753"/>
              <a:ext cx="147593" cy="376363"/>
            </a:xfrm>
            <a:custGeom>
              <a:avLst/>
              <a:gdLst>
                <a:gd name="T0" fmla="*/ 97781 w 147593"/>
                <a:gd name="T1" fmla="*/ 5535 h 376363"/>
                <a:gd name="T2" fmla="*/ 5535 w 147593"/>
                <a:gd name="T3" fmla="*/ 94829 h 376363"/>
                <a:gd name="T4" fmla="*/ 5535 w 147593"/>
                <a:gd name="T5" fmla="*/ 280796 h 376363"/>
                <a:gd name="T6" fmla="*/ 99256 w 147593"/>
                <a:gd name="T7" fmla="*/ 375256 h 376363"/>
                <a:gd name="T8" fmla="*/ 108850 w 147593"/>
                <a:gd name="T9" fmla="*/ 354593 h 376363"/>
                <a:gd name="T10" fmla="*/ 108112 w 147593"/>
                <a:gd name="T11" fmla="*/ 23246 h 376363"/>
                <a:gd name="T12" fmla="*/ 97781 w 147593"/>
                <a:gd name="T13" fmla="*/ 5535 h 376363"/>
                <a:gd name="T14" fmla="*/ 88924 w 147593"/>
                <a:gd name="T15" fmla="*/ 321385 h 376363"/>
                <a:gd name="T16" fmla="*/ 36529 w 147593"/>
                <a:gd name="T17" fmla="*/ 268251 h 376363"/>
                <a:gd name="T18" fmla="*/ 36529 w 147593"/>
                <a:gd name="T19" fmla="*/ 108112 h 376363"/>
                <a:gd name="T20" fmla="*/ 88924 w 147593"/>
                <a:gd name="T21" fmla="*/ 57930 h 376363"/>
                <a:gd name="T22" fmla="*/ 88924 w 147593"/>
                <a:gd name="T23" fmla="*/ 321385 h 3763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7593" h="376363">
                  <a:moveTo>
                    <a:pt x="97781" y="5535"/>
                  </a:moveTo>
                  <a:lnTo>
                    <a:pt x="5535" y="94829"/>
                  </a:lnTo>
                  <a:lnTo>
                    <a:pt x="5535" y="280796"/>
                  </a:lnTo>
                  <a:lnTo>
                    <a:pt x="99256" y="375256"/>
                  </a:lnTo>
                  <a:lnTo>
                    <a:pt x="108850" y="354593"/>
                  </a:lnTo>
                  <a:cubicBezTo>
                    <a:pt x="158294" y="246112"/>
                    <a:pt x="158294" y="122872"/>
                    <a:pt x="108112" y="23246"/>
                  </a:cubicBezTo>
                  <a:lnTo>
                    <a:pt x="97781" y="5535"/>
                  </a:lnTo>
                  <a:close/>
                  <a:moveTo>
                    <a:pt x="88924" y="321385"/>
                  </a:moveTo>
                  <a:lnTo>
                    <a:pt x="36529" y="268251"/>
                  </a:lnTo>
                  <a:lnTo>
                    <a:pt x="36529" y="108112"/>
                  </a:lnTo>
                  <a:lnTo>
                    <a:pt x="88924" y="57930"/>
                  </a:lnTo>
                  <a:cubicBezTo>
                    <a:pt x="122872" y="138369"/>
                    <a:pt x="122872" y="233567"/>
                    <a:pt x="88924" y="321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40" name="Freeform: Shape 56">
              <a:extLst>
                <a:ext uri="{FF2B5EF4-FFF2-40B4-BE49-F238E27FC236}">
                  <a16:creationId xmlns:a16="http://schemas.microsoft.com/office/drawing/2014/main" id="{84DD297D-8302-42EC-A2F2-575DD4934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4643" y="2545588"/>
              <a:ext cx="132834" cy="383743"/>
            </a:xfrm>
            <a:custGeom>
              <a:avLst/>
              <a:gdLst>
                <a:gd name="T0" fmla="*/ 28690 w 132834"/>
                <a:gd name="T1" fmla="*/ 31364 h 383742"/>
                <a:gd name="T2" fmla="*/ 29427 w 132834"/>
                <a:gd name="T3" fmla="*/ 358284 h 383742"/>
                <a:gd name="T4" fmla="*/ 36807 w 132834"/>
                <a:gd name="T5" fmla="*/ 383375 h 383742"/>
                <a:gd name="T6" fmla="*/ 129053 w 132834"/>
                <a:gd name="T7" fmla="*/ 289653 h 383742"/>
                <a:gd name="T8" fmla="*/ 129053 w 132834"/>
                <a:gd name="T9" fmla="*/ 103684 h 383742"/>
                <a:gd name="T10" fmla="*/ 36069 w 132834"/>
                <a:gd name="T11" fmla="*/ 5535 h 383742"/>
                <a:gd name="T12" fmla="*/ 28690 w 132834"/>
                <a:gd name="T13" fmla="*/ 31364 h 383742"/>
                <a:gd name="T14" fmla="*/ 50829 w 132834"/>
                <a:gd name="T15" fmla="*/ 66786 h 383742"/>
                <a:gd name="T16" fmla="*/ 98058 w 132834"/>
                <a:gd name="T17" fmla="*/ 116230 h 383742"/>
                <a:gd name="T18" fmla="*/ 98058 w 132834"/>
                <a:gd name="T19" fmla="*/ 277108 h 383742"/>
                <a:gd name="T20" fmla="*/ 52304 w 132834"/>
                <a:gd name="T21" fmla="*/ 323599 h 383742"/>
                <a:gd name="T22" fmla="*/ 50829 w 132834"/>
                <a:gd name="T23" fmla="*/ 66786 h 38374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32834" h="383742">
                  <a:moveTo>
                    <a:pt x="28690" y="31364"/>
                  </a:moveTo>
                  <a:cubicBezTo>
                    <a:pt x="-2305" y="130989"/>
                    <a:pt x="-2305" y="253492"/>
                    <a:pt x="29427" y="358283"/>
                  </a:cubicBezTo>
                  <a:lnTo>
                    <a:pt x="36807" y="383374"/>
                  </a:lnTo>
                  <a:lnTo>
                    <a:pt x="129053" y="289652"/>
                  </a:lnTo>
                  <a:lnTo>
                    <a:pt x="129053" y="103684"/>
                  </a:lnTo>
                  <a:lnTo>
                    <a:pt x="36069" y="5535"/>
                  </a:lnTo>
                  <a:lnTo>
                    <a:pt x="28690" y="31364"/>
                  </a:lnTo>
                  <a:close/>
                  <a:moveTo>
                    <a:pt x="50829" y="66786"/>
                  </a:moveTo>
                  <a:lnTo>
                    <a:pt x="98058" y="116230"/>
                  </a:lnTo>
                  <a:lnTo>
                    <a:pt x="98058" y="277107"/>
                  </a:lnTo>
                  <a:lnTo>
                    <a:pt x="52304" y="323598"/>
                  </a:lnTo>
                  <a:cubicBezTo>
                    <a:pt x="31641" y="240208"/>
                    <a:pt x="30903" y="147224"/>
                    <a:pt x="50829" y="667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460A2D3A-690F-4EEA-9EA8-100D974F78E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F63BE0E9-4030-4560-9EE2-8B0CFAA13B1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1" name="Group 63" title="Icon of a mobile phone">
            <a:extLst>
              <a:ext uri="{FF2B5EF4-FFF2-40B4-BE49-F238E27FC236}">
                <a16:creationId xmlns:a16="http://schemas.microsoft.com/office/drawing/2014/main" id="{2A5191AE-8166-4140-A6D1-B863707E3954}"/>
              </a:ext>
            </a:extLst>
          </p:cNvPr>
          <p:cNvGrpSpPr>
            <a:grpSpLocks/>
          </p:cNvGrpSpPr>
          <p:nvPr/>
        </p:nvGrpSpPr>
        <p:grpSpPr bwMode="auto">
          <a:xfrm>
            <a:off x="5558706" y="1029489"/>
            <a:ext cx="384894" cy="646911"/>
            <a:chOff x="6461929" y="2474005"/>
            <a:chExt cx="339465" cy="568234"/>
          </a:xfrm>
          <a:solidFill>
            <a:schemeClr val="accent2">
              <a:lumMod val="75000"/>
            </a:schemeClr>
          </a:solidFill>
        </p:grpSpPr>
        <p:sp>
          <p:nvSpPr>
            <p:cNvPr id="142" name="Freeform: Shape 50">
              <a:extLst>
                <a:ext uri="{FF2B5EF4-FFF2-40B4-BE49-F238E27FC236}">
                  <a16:creationId xmlns:a16="http://schemas.microsoft.com/office/drawing/2014/main" id="{8D50139E-4B6F-4C25-A085-0D51F44F5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929" y="2474005"/>
              <a:ext cx="339465" cy="568234"/>
            </a:xfrm>
            <a:custGeom>
              <a:avLst/>
              <a:gdLst>
                <a:gd name="T0" fmla="*/ 5535 w 339464"/>
                <a:gd name="T1" fmla="*/ 5535 h 568234"/>
                <a:gd name="T2" fmla="*/ 5535 w 339464"/>
                <a:gd name="T3" fmla="*/ 564914 h 568234"/>
                <a:gd name="T4" fmla="*/ 338359 w 339464"/>
                <a:gd name="T5" fmla="*/ 564914 h 568234"/>
                <a:gd name="T6" fmla="*/ 338359 w 339464"/>
                <a:gd name="T7" fmla="*/ 5535 h 568234"/>
                <a:gd name="T8" fmla="*/ 5535 w 339464"/>
                <a:gd name="T9" fmla="*/ 5535 h 568234"/>
                <a:gd name="T10" fmla="*/ 308840 w 339464"/>
                <a:gd name="T11" fmla="*/ 35053 h 568234"/>
                <a:gd name="T12" fmla="*/ 308840 w 339464"/>
                <a:gd name="T13" fmla="*/ 79331 h 568234"/>
                <a:gd name="T14" fmla="*/ 35053 w 339464"/>
                <a:gd name="T15" fmla="*/ 79331 h 568234"/>
                <a:gd name="T16" fmla="*/ 35053 w 339464"/>
                <a:gd name="T17" fmla="*/ 35053 h 568234"/>
                <a:gd name="T18" fmla="*/ 308840 w 339464"/>
                <a:gd name="T19" fmla="*/ 35053 h 568234"/>
                <a:gd name="T20" fmla="*/ 308840 w 339464"/>
                <a:gd name="T21" fmla="*/ 108850 h 568234"/>
                <a:gd name="T22" fmla="*/ 308840 w 339464"/>
                <a:gd name="T23" fmla="*/ 420272 h 568234"/>
                <a:gd name="T24" fmla="*/ 35053 w 339464"/>
                <a:gd name="T25" fmla="*/ 420272 h 568234"/>
                <a:gd name="T26" fmla="*/ 35053 w 339464"/>
                <a:gd name="T27" fmla="*/ 108850 h 568234"/>
                <a:gd name="T28" fmla="*/ 308840 w 339464"/>
                <a:gd name="T29" fmla="*/ 108850 h 568234"/>
                <a:gd name="T30" fmla="*/ 35053 w 339464"/>
                <a:gd name="T31" fmla="*/ 535395 h 568234"/>
                <a:gd name="T32" fmla="*/ 35053 w 339464"/>
                <a:gd name="T33" fmla="*/ 449791 h 568234"/>
                <a:gd name="T34" fmla="*/ 308840 w 339464"/>
                <a:gd name="T35" fmla="*/ 449791 h 568234"/>
                <a:gd name="T36" fmla="*/ 308840 w 339464"/>
                <a:gd name="T37" fmla="*/ 535395 h 568234"/>
                <a:gd name="T38" fmla="*/ 35053 w 339464"/>
                <a:gd name="T39" fmla="*/ 535395 h 56823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39464" h="568234">
                  <a:moveTo>
                    <a:pt x="5535" y="5535"/>
                  </a:moveTo>
                  <a:lnTo>
                    <a:pt x="5535" y="564914"/>
                  </a:lnTo>
                  <a:lnTo>
                    <a:pt x="338358" y="564914"/>
                  </a:lnTo>
                  <a:lnTo>
                    <a:pt x="338358" y="5535"/>
                  </a:lnTo>
                  <a:lnTo>
                    <a:pt x="5535" y="5535"/>
                  </a:lnTo>
                  <a:close/>
                  <a:moveTo>
                    <a:pt x="308839" y="35053"/>
                  </a:moveTo>
                  <a:lnTo>
                    <a:pt x="308839" y="79331"/>
                  </a:lnTo>
                  <a:lnTo>
                    <a:pt x="35053" y="79331"/>
                  </a:lnTo>
                  <a:lnTo>
                    <a:pt x="35053" y="35053"/>
                  </a:lnTo>
                  <a:lnTo>
                    <a:pt x="308839" y="35053"/>
                  </a:lnTo>
                  <a:close/>
                  <a:moveTo>
                    <a:pt x="308839" y="108850"/>
                  </a:moveTo>
                  <a:lnTo>
                    <a:pt x="308839" y="420272"/>
                  </a:lnTo>
                  <a:lnTo>
                    <a:pt x="35053" y="420272"/>
                  </a:lnTo>
                  <a:lnTo>
                    <a:pt x="35053" y="108850"/>
                  </a:lnTo>
                  <a:lnTo>
                    <a:pt x="308839" y="108850"/>
                  </a:lnTo>
                  <a:close/>
                  <a:moveTo>
                    <a:pt x="35053" y="535395"/>
                  </a:moveTo>
                  <a:lnTo>
                    <a:pt x="35053" y="449791"/>
                  </a:lnTo>
                  <a:lnTo>
                    <a:pt x="308839" y="449791"/>
                  </a:lnTo>
                  <a:lnTo>
                    <a:pt x="308839" y="535395"/>
                  </a:lnTo>
                  <a:lnTo>
                    <a:pt x="35053" y="5353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43" name="Freeform: Shape 51">
              <a:extLst>
                <a:ext uri="{FF2B5EF4-FFF2-40B4-BE49-F238E27FC236}">
                  <a16:creationId xmlns:a16="http://schemas.microsoft.com/office/drawing/2014/main" id="{D58956E7-D9C4-4813-8815-4FDDC6DC3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998" y="2936895"/>
              <a:ext cx="44278" cy="44278"/>
            </a:xfrm>
            <a:custGeom>
              <a:avLst/>
              <a:gdLst>
                <a:gd name="T0" fmla="*/ 10700 w 44278"/>
                <a:gd name="T1" fmla="*/ 10516 h 44278"/>
                <a:gd name="T2" fmla="*/ 5535 w 44278"/>
                <a:gd name="T3" fmla="*/ 23799 h 44278"/>
                <a:gd name="T4" fmla="*/ 6273 w 44278"/>
                <a:gd name="T5" fmla="*/ 27489 h 44278"/>
                <a:gd name="T6" fmla="*/ 7010 w 44278"/>
                <a:gd name="T7" fmla="*/ 31179 h 44278"/>
                <a:gd name="T8" fmla="*/ 8486 w 44278"/>
                <a:gd name="T9" fmla="*/ 34131 h 44278"/>
                <a:gd name="T10" fmla="*/ 10700 w 44278"/>
                <a:gd name="T11" fmla="*/ 37083 h 44278"/>
                <a:gd name="T12" fmla="*/ 23984 w 44278"/>
                <a:gd name="T13" fmla="*/ 42249 h 44278"/>
                <a:gd name="T14" fmla="*/ 37267 w 44278"/>
                <a:gd name="T15" fmla="*/ 37083 h 44278"/>
                <a:gd name="T16" fmla="*/ 39481 w 44278"/>
                <a:gd name="T17" fmla="*/ 34131 h 44278"/>
                <a:gd name="T18" fmla="*/ 40957 w 44278"/>
                <a:gd name="T19" fmla="*/ 31179 h 44278"/>
                <a:gd name="T20" fmla="*/ 41695 w 44278"/>
                <a:gd name="T21" fmla="*/ 27489 h 44278"/>
                <a:gd name="T22" fmla="*/ 41695 w 44278"/>
                <a:gd name="T23" fmla="*/ 23799 h 44278"/>
                <a:gd name="T24" fmla="*/ 36529 w 44278"/>
                <a:gd name="T25" fmla="*/ 10516 h 44278"/>
                <a:gd name="T26" fmla="*/ 10700 w 44278"/>
                <a:gd name="T27" fmla="*/ 10516 h 442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278" h="44278">
                  <a:moveTo>
                    <a:pt x="10700" y="10516"/>
                  </a:moveTo>
                  <a:cubicBezTo>
                    <a:pt x="7010" y="14206"/>
                    <a:pt x="5535" y="18634"/>
                    <a:pt x="5535" y="23799"/>
                  </a:cubicBezTo>
                  <a:cubicBezTo>
                    <a:pt x="5535" y="25275"/>
                    <a:pt x="5535" y="26013"/>
                    <a:pt x="6273" y="27489"/>
                  </a:cubicBezTo>
                  <a:cubicBezTo>
                    <a:pt x="6273" y="28965"/>
                    <a:pt x="7010" y="29703"/>
                    <a:pt x="7010" y="31179"/>
                  </a:cubicBezTo>
                  <a:cubicBezTo>
                    <a:pt x="7749" y="32655"/>
                    <a:pt x="7749" y="33393"/>
                    <a:pt x="8486" y="34131"/>
                  </a:cubicBezTo>
                  <a:cubicBezTo>
                    <a:pt x="9225" y="34869"/>
                    <a:pt x="9962" y="36345"/>
                    <a:pt x="10700" y="37083"/>
                  </a:cubicBezTo>
                  <a:cubicBezTo>
                    <a:pt x="14390" y="40773"/>
                    <a:pt x="18818" y="42249"/>
                    <a:pt x="23984" y="42249"/>
                  </a:cubicBezTo>
                  <a:cubicBezTo>
                    <a:pt x="29149" y="42249"/>
                    <a:pt x="33577" y="40035"/>
                    <a:pt x="37267" y="37083"/>
                  </a:cubicBezTo>
                  <a:cubicBezTo>
                    <a:pt x="38005" y="36345"/>
                    <a:pt x="38743" y="35607"/>
                    <a:pt x="39481" y="34131"/>
                  </a:cubicBezTo>
                  <a:cubicBezTo>
                    <a:pt x="40219" y="33393"/>
                    <a:pt x="40957" y="31917"/>
                    <a:pt x="40957" y="31179"/>
                  </a:cubicBezTo>
                  <a:cubicBezTo>
                    <a:pt x="41695" y="30441"/>
                    <a:pt x="41695" y="28965"/>
                    <a:pt x="41695" y="27489"/>
                  </a:cubicBezTo>
                  <a:cubicBezTo>
                    <a:pt x="41695" y="26013"/>
                    <a:pt x="41695" y="25275"/>
                    <a:pt x="41695" y="23799"/>
                  </a:cubicBezTo>
                  <a:cubicBezTo>
                    <a:pt x="41695" y="18634"/>
                    <a:pt x="39481" y="14206"/>
                    <a:pt x="36529" y="10516"/>
                  </a:cubicBezTo>
                  <a:cubicBezTo>
                    <a:pt x="29888" y="3874"/>
                    <a:pt x="17342" y="3874"/>
                    <a:pt x="10700" y="10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49" name="Text Placeholder 148">
            <a:extLst>
              <a:ext uri="{FF2B5EF4-FFF2-40B4-BE49-F238E27FC236}">
                <a16:creationId xmlns:a16="http://schemas.microsoft.com/office/drawing/2014/main" id="{D1A435B9-E338-4DEA-9985-B85B25B88F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3" name="Text Placeholder 152">
            <a:extLst>
              <a:ext uri="{FF2B5EF4-FFF2-40B4-BE49-F238E27FC236}">
                <a16:creationId xmlns:a16="http://schemas.microsoft.com/office/drawing/2014/main" id="{8EB64ABE-0080-43E7-9C8F-50364695ABA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44" name="Group 58" title="Icon of a framed photo">
            <a:extLst>
              <a:ext uri="{FF2B5EF4-FFF2-40B4-BE49-F238E27FC236}">
                <a16:creationId xmlns:a16="http://schemas.microsoft.com/office/drawing/2014/main" id="{9F92A8E0-FBB2-44EB-9396-CA0264CB74CA}"/>
              </a:ext>
            </a:extLst>
          </p:cNvPr>
          <p:cNvGrpSpPr>
            <a:grpSpLocks/>
          </p:cNvGrpSpPr>
          <p:nvPr/>
        </p:nvGrpSpPr>
        <p:grpSpPr bwMode="auto">
          <a:xfrm>
            <a:off x="8815388" y="1143000"/>
            <a:ext cx="404812" cy="404812"/>
            <a:chOff x="1483606" y="2439321"/>
            <a:chExt cx="405882" cy="405882"/>
          </a:xfrm>
          <a:solidFill>
            <a:schemeClr val="accent2">
              <a:lumMod val="75000"/>
            </a:schemeClr>
          </a:solidFill>
        </p:grpSpPr>
        <p:sp>
          <p:nvSpPr>
            <p:cNvPr id="170" name="Freeform: Shape 43">
              <a:extLst>
                <a:ext uri="{FF2B5EF4-FFF2-40B4-BE49-F238E27FC236}">
                  <a16:creationId xmlns:a16="http://schemas.microsoft.com/office/drawing/2014/main" id="{0DF4B14D-F54B-4554-87DD-48C6B2B56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0097" y="2620860"/>
              <a:ext cx="309946" cy="147593"/>
            </a:xfrm>
            <a:custGeom>
              <a:avLst/>
              <a:gdLst>
                <a:gd name="T0" fmla="*/ 305149 w 309946"/>
                <a:gd name="T1" fmla="*/ 148700 h 147593"/>
                <a:gd name="T2" fmla="*/ 5535 w 309946"/>
                <a:gd name="T3" fmla="*/ 148700 h 147593"/>
                <a:gd name="T4" fmla="*/ 116230 w 309946"/>
                <a:gd name="T5" fmla="*/ 42433 h 147593"/>
                <a:gd name="T6" fmla="*/ 130989 w 309946"/>
                <a:gd name="T7" fmla="*/ 54241 h 147593"/>
                <a:gd name="T8" fmla="*/ 175267 w 309946"/>
                <a:gd name="T9" fmla="*/ 5535 h 147593"/>
                <a:gd name="T10" fmla="*/ 305149 w 309946"/>
                <a:gd name="T11" fmla="*/ 148700 h 147593"/>
                <a:gd name="T12" fmla="*/ 97043 w 309946"/>
                <a:gd name="T13" fmla="*/ 111802 h 147593"/>
                <a:gd name="T14" fmla="*/ 221759 w 309946"/>
                <a:gd name="T15" fmla="*/ 111802 h 147593"/>
                <a:gd name="T16" fmla="*/ 175267 w 309946"/>
                <a:gd name="T17" fmla="*/ 60144 h 147593"/>
                <a:gd name="T18" fmla="*/ 134679 w 309946"/>
                <a:gd name="T19" fmla="*/ 104422 h 147593"/>
                <a:gd name="T20" fmla="*/ 118444 w 309946"/>
                <a:gd name="T21" fmla="*/ 91139 h 147593"/>
                <a:gd name="T22" fmla="*/ 97043 w 309946"/>
                <a:gd name="T23" fmla="*/ 111802 h 1475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9946" h="147593">
                  <a:moveTo>
                    <a:pt x="305149" y="148700"/>
                  </a:moveTo>
                  <a:lnTo>
                    <a:pt x="5535" y="148700"/>
                  </a:lnTo>
                  <a:lnTo>
                    <a:pt x="116230" y="42433"/>
                  </a:lnTo>
                  <a:lnTo>
                    <a:pt x="130989" y="54241"/>
                  </a:lnTo>
                  <a:lnTo>
                    <a:pt x="175267" y="5535"/>
                  </a:lnTo>
                  <a:lnTo>
                    <a:pt x="305149" y="148700"/>
                  </a:lnTo>
                  <a:close/>
                  <a:moveTo>
                    <a:pt x="97043" y="111802"/>
                  </a:moveTo>
                  <a:lnTo>
                    <a:pt x="221759" y="111802"/>
                  </a:lnTo>
                  <a:lnTo>
                    <a:pt x="175267" y="60144"/>
                  </a:lnTo>
                  <a:lnTo>
                    <a:pt x="134679" y="104422"/>
                  </a:lnTo>
                  <a:lnTo>
                    <a:pt x="118444" y="91139"/>
                  </a:lnTo>
                  <a:lnTo>
                    <a:pt x="97043" y="11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71" name="Freeform: Shape 44">
              <a:extLst>
                <a:ext uri="{FF2B5EF4-FFF2-40B4-BE49-F238E27FC236}">
                  <a16:creationId xmlns:a16="http://schemas.microsoft.com/office/drawing/2014/main" id="{C1EFC911-04F1-4BDF-97E1-F9E3C886F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135" y="2541160"/>
              <a:ext cx="103315" cy="103315"/>
            </a:xfrm>
            <a:custGeom>
              <a:avLst/>
              <a:gdLst>
                <a:gd name="T0" fmla="*/ 52027 w 103315"/>
                <a:gd name="T1" fmla="*/ 42433 h 103315"/>
                <a:gd name="T2" fmla="*/ 61620 w 103315"/>
                <a:gd name="T3" fmla="*/ 52027 h 103315"/>
                <a:gd name="T4" fmla="*/ 52027 w 103315"/>
                <a:gd name="T5" fmla="*/ 61620 h 103315"/>
                <a:gd name="T6" fmla="*/ 42433 w 103315"/>
                <a:gd name="T7" fmla="*/ 52027 h 103315"/>
                <a:gd name="T8" fmla="*/ 52027 w 103315"/>
                <a:gd name="T9" fmla="*/ 42433 h 103315"/>
                <a:gd name="T10" fmla="*/ 52027 w 103315"/>
                <a:gd name="T11" fmla="*/ 5535 h 103315"/>
                <a:gd name="T12" fmla="*/ 5535 w 103315"/>
                <a:gd name="T13" fmla="*/ 52027 h 103315"/>
                <a:gd name="T14" fmla="*/ 52027 w 103315"/>
                <a:gd name="T15" fmla="*/ 98519 h 103315"/>
                <a:gd name="T16" fmla="*/ 98518 w 103315"/>
                <a:gd name="T17" fmla="*/ 52027 h 103315"/>
                <a:gd name="T18" fmla="*/ 52027 w 103315"/>
                <a:gd name="T19" fmla="*/ 5535 h 103315"/>
                <a:gd name="T20" fmla="*/ 52027 w 103315"/>
                <a:gd name="T21" fmla="*/ 5535 h 1033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3315" h="103315">
                  <a:moveTo>
                    <a:pt x="52027" y="42433"/>
                  </a:moveTo>
                  <a:cubicBezTo>
                    <a:pt x="57192" y="42433"/>
                    <a:pt x="61620" y="46861"/>
                    <a:pt x="61620" y="52027"/>
                  </a:cubicBezTo>
                  <a:cubicBezTo>
                    <a:pt x="61620" y="57192"/>
                    <a:pt x="57192" y="61620"/>
                    <a:pt x="52027" y="61620"/>
                  </a:cubicBezTo>
                  <a:cubicBezTo>
                    <a:pt x="46861" y="61620"/>
                    <a:pt x="42433" y="57192"/>
                    <a:pt x="42433" y="52027"/>
                  </a:cubicBezTo>
                  <a:cubicBezTo>
                    <a:pt x="42433" y="46861"/>
                    <a:pt x="46861" y="42433"/>
                    <a:pt x="52027" y="42433"/>
                  </a:cubicBezTo>
                  <a:moveTo>
                    <a:pt x="52027" y="5535"/>
                  </a:moveTo>
                  <a:cubicBezTo>
                    <a:pt x="26198" y="5535"/>
                    <a:pt x="5535" y="26198"/>
                    <a:pt x="5535" y="52027"/>
                  </a:cubicBezTo>
                  <a:cubicBezTo>
                    <a:pt x="5535" y="77856"/>
                    <a:pt x="26198" y="98519"/>
                    <a:pt x="52027" y="98519"/>
                  </a:cubicBezTo>
                  <a:cubicBezTo>
                    <a:pt x="77855" y="98519"/>
                    <a:pt x="98518" y="77856"/>
                    <a:pt x="98518" y="52027"/>
                  </a:cubicBezTo>
                  <a:cubicBezTo>
                    <a:pt x="99257" y="26936"/>
                    <a:pt x="77855" y="5535"/>
                    <a:pt x="52027" y="55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72" name="Freeform: Shape 45">
              <a:extLst>
                <a:ext uri="{FF2B5EF4-FFF2-40B4-BE49-F238E27FC236}">
                  <a16:creationId xmlns:a16="http://schemas.microsoft.com/office/drawing/2014/main" id="{0FD5453C-5588-4F8D-8432-9821F8A42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606" y="2439321"/>
              <a:ext cx="405882" cy="405882"/>
            </a:xfrm>
            <a:custGeom>
              <a:avLst/>
              <a:gdLst>
                <a:gd name="T0" fmla="*/ 401824 w 405881"/>
                <a:gd name="T1" fmla="*/ 401824 h 405881"/>
                <a:gd name="T2" fmla="*/ 5535 w 405881"/>
                <a:gd name="T3" fmla="*/ 401824 h 405881"/>
                <a:gd name="T4" fmla="*/ 5535 w 405881"/>
                <a:gd name="T5" fmla="*/ 5535 h 405881"/>
                <a:gd name="T6" fmla="*/ 401824 w 405881"/>
                <a:gd name="T7" fmla="*/ 5535 h 405881"/>
                <a:gd name="T8" fmla="*/ 401824 w 405881"/>
                <a:gd name="T9" fmla="*/ 401824 h 405881"/>
                <a:gd name="T10" fmla="*/ 44647 w 405881"/>
                <a:gd name="T11" fmla="*/ 364926 h 405881"/>
                <a:gd name="T12" fmla="*/ 363450 w 405881"/>
                <a:gd name="T13" fmla="*/ 364926 h 405881"/>
                <a:gd name="T14" fmla="*/ 363450 w 405881"/>
                <a:gd name="T15" fmla="*/ 42433 h 405881"/>
                <a:gd name="T16" fmla="*/ 44647 w 405881"/>
                <a:gd name="T17" fmla="*/ 42433 h 405881"/>
                <a:gd name="T18" fmla="*/ 44647 w 405881"/>
                <a:gd name="T19" fmla="*/ 364926 h 40588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05881" h="405881">
                  <a:moveTo>
                    <a:pt x="401823" y="401823"/>
                  </a:moveTo>
                  <a:lnTo>
                    <a:pt x="5535" y="401823"/>
                  </a:lnTo>
                  <a:lnTo>
                    <a:pt x="5535" y="5535"/>
                  </a:lnTo>
                  <a:lnTo>
                    <a:pt x="401823" y="5535"/>
                  </a:lnTo>
                  <a:lnTo>
                    <a:pt x="401823" y="401823"/>
                  </a:lnTo>
                  <a:close/>
                  <a:moveTo>
                    <a:pt x="44647" y="364925"/>
                  </a:moveTo>
                  <a:lnTo>
                    <a:pt x="363449" y="364925"/>
                  </a:lnTo>
                  <a:lnTo>
                    <a:pt x="363449" y="42433"/>
                  </a:lnTo>
                  <a:lnTo>
                    <a:pt x="44647" y="42433"/>
                  </a:lnTo>
                  <a:lnTo>
                    <a:pt x="44647" y="3649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50" name="Text Placeholder 149">
            <a:extLst>
              <a:ext uri="{FF2B5EF4-FFF2-40B4-BE49-F238E27FC236}">
                <a16:creationId xmlns:a16="http://schemas.microsoft.com/office/drawing/2014/main" id="{5AB33D85-635A-4E63-A237-2D829B9969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86E7BF9C-36AB-4810-A8EE-EB30C6DB91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5" name="Text Placeholder 114">
            <a:extLst>
              <a:ext uri="{FF2B5EF4-FFF2-40B4-BE49-F238E27FC236}">
                <a16:creationId xmlns:a16="http://schemas.microsoft.com/office/drawing/2014/main" id="{0E89B699-00E2-4DDE-BDB3-7230D09637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3FF0F298-E696-44F2-BB76-F196201A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id="{292D4E0B-1C1C-4DCC-AF0D-A871A6AAB2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8" name="Text Placeholder 117">
            <a:extLst>
              <a:ext uri="{FF2B5EF4-FFF2-40B4-BE49-F238E27FC236}">
                <a16:creationId xmlns:a16="http://schemas.microsoft.com/office/drawing/2014/main" id="{BC594DF0-3E1F-4B85-BC2E-EC4E3A6BB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0" name="Text Placeholder 119">
            <a:extLst>
              <a:ext uri="{FF2B5EF4-FFF2-40B4-BE49-F238E27FC236}">
                <a16:creationId xmlns:a16="http://schemas.microsoft.com/office/drawing/2014/main" id="{410CDD51-6D03-4B00-8824-D76DAECE4F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1" name="Text Placeholder 120">
            <a:extLst>
              <a:ext uri="{FF2B5EF4-FFF2-40B4-BE49-F238E27FC236}">
                <a16:creationId xmlns:a16="http://schemas.microsoft.com/office/drawing/2014/main" id="{6F57BC14-2E9C-4463-9165-6537DE8D3D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Text Placeholder 121">
            <a:extLst>
              <a:ext uri="{FF2B5EF4-FFF2-40B4-BE49-F238E27FC236}">
                <a16:creationId xmlns:a16="http://schemas.microsoft.com/office/drawing/2014/main" id="{79D80E30-1B41-4D35-8490-397980F4C2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F421C298-3299-4D2E-B546-B201858801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093F38C7-9E49-45D5-94C6-AC6C98D060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36D38992-ED38-416E-8BE7-04B89809FD9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FE48B4D8-53DD-4DE6-AA54-E416886DF9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2D4B987F-5357-4BF8-808F-BEA2E610A9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7DA9DF78-0D8B-42AD-826D-8E369D2798A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6FD7AAD8-C845-4C59-9711-6D077A2B0B7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621F9A7D-4184-4A69-A2CC-07655255ED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E28F4AB1-8DD8-4DE4-8895-2F1811BFF16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76" name="Group 61" title="Icon of a trash can">
            <a:extLst>
              <a:ext uri="{FF2B5EF4-FFF2-40B4-BE49-F238E27FC236}">
                <a16:creationId xmlns:a16="http://schemas.microsoft.com/office/drawing/2014/main" id="{65BA00D3-EA2A-4D71-AD02-AB7DAD5E2A04}"/>
              </a:ext>
            </a:extLst>
          </p:cNvPr>
          <p:cNvGrpSpPr>
            <a:grpSpLocks/>
          </p:cNvGrpSpPr>
          <p:nvPr/>
        </p:nvGrpSpPr>
        <p:grpSpPr bwMode="auto">
          <a:xfrm>
            <a:off x="1168005" y="3713162"/>
            <a:ext cx="398462" cy="554038"/>
            <a:chOff x="4776413" y="2428251"/>
            <a:chExt cx="398502" cy="554951"/>
          </a:xfrm>
          <a:solidFill>
            <a:schemeClr val="accent4">
              <a:lumMod val="75000"/>
            </a:schemeClr>
          </a:solidFill>
        </p:grpSpPr>
        <p:sp>
          <p:nvSpPr>
            <p:cNvPr id="177" name="Freeform: Shape 37">
              <a:extLst>
                <a:ext uri="{FF2B5EF4-FFF2-40B4-BE49-F238E27FC236}">
                  <a16:creationId xmlns:a16="http://schemas.microsoft.com/office/drawing/2014/main" id="{10691BFF-ED0A-4B1B-B2CA-2342FC2DC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413" y="2428251"/>
              <a:ext cx="398502" cy="103315"/>
            </a:xfrm>
            <a:custGeom>
              <a:avLst/>
              <a:gdLst>
                <a:gd name="T0" fmla="*/ 309577 w 398502"/>
                <a:gd name="T1" fmla="*/ 71952 h 103315"/>
                <a:gd name="T2" fmla="*/ 274893 w 398502"/>
                <a:gd name="T3" fmla="*/ 5535 h 103315"/>
                <a:gd name="T4" fmla="*/ 130251 w 398502"/>
                <a:gd name="T5" fmla="*/ 5535 h 103315"/>
                <a:gd name="T6" fmla="*/ 94829 w 398502"/>
                <a:gd name="T7" fmla="*/ 71952 h 103315"/>
                <a:gd name="T8" fmla="*/ 5535 w 398502"/>
                <a:gd name="T9" fmla="*/ 71952 h 103315"/>
                <a:gd name="T10" fmla="*/ 5535 w 398502"/>
                <a:gd name="T11" fmla="*/ 101470 h 103315"/>
                <a:gd name="T12" fmla="*/ 399609 w 398502"/>
                <a:gd name="T13" fmla="*/ 101470 h 103315"/>
                <a:gd name="T14" fmla="*/ 399609 w 398502"/>
                <a:gd name="T15" fmla="*/ 71952 h 103315"/>
                <a:gd name="T16" fmla="*/ 309577 w 398502"/>
                <a:gd name="T17" fmla="*/ 71952 h 103315"/>
                <a:gd name="T18" fmla="*/ 147962 w 398502"/>
                <a:gd name="T19" fmla="*/ 35053 h 103315"/>
                <a:gd name="T20" fmla="*/ 257182 w 398502"/>
                <a:gd name="T21" fmla="*/ 35053 h 103315"/>
                <a:gd name="T22" fmla="*/ 276369 w 398502"/>
                <a:gd name="T23" fmla="*/ 71952 h 103315"/>
                <a:gd name="T24" fmla="*/ 128037 w 398502"/>
                <a:gd name="T25" fmla="*/ 71952 h 103315"/>
                <a:gd name="T26" fmla="*/ 147962 w 398502"/>
                <a:gd name="T27" fmla="*/ 35053 h 10331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98502" h="103315">
                  <a:moveTo>
                    <a:pt x="309577" y="71952"/>
                  </a:moveTo>
                  <a:lnTo>
                    <a:pt x="274893" y="5535"/>
                  </a:lnTo>
                  <a:lnTo>
                    <a:pt x="130251" y="5535"/>
                  </a:lnTo>
                  <a:lnTo>
                    <a:pt x="94829" y="71952"/>
                  </a:lnTo>
                  <a:lnTo>
                    <a:pt x="5535" y="71952"/>
                  </a:lnTo>
                  <a:lnTo>
                    <a:pt x="5535" y="101470"/>
                  </a:lnTo>
                  <a:lnTo>
                    <a:pt x="399609" y="101470"/>
                  </a:lnTo>
                  <a:lnTo>
                    <a:pt x="399609" y="71952"/>
                  </a:lnTo>
                  <a:lnTo>
                    <a:pt x="309577" y="71952"/>
                  </a:lnTo>
                  <a:close/>
                  <a:moveTo>
                    <a:pt x="147962" y="35053"/>
                  </a:moveTo>
                  <a:lnTo>
                    <a:pt x="257182" y="35053"/>
                  </a:lnTo>
                  <a:lnTo>
                    <a:pt x="276369" y="71952"/>
                  </a:lnTo>
                  <a:lnTo>
                    <a:pt x="128037" y="71952"/>
                  </a:lnTo>
                  <a:lnTo>
                    <a:pt x="147962" y="350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78" name="Freeform: Shape 38">
              <a:extLst>
                <a:ext uri="{FF2B5EF4-FFF2-40B4-BE49-F238E27FC236}">
                  <a16:creationId xmlns:a16="http://schemas.microsoft.com/office/drawing/2014/main" id="{22D93C77-BA08-4A12-B4E8-FBD75AEB5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456" y="2555574"/>
              <a:ext cx="44278" cy="361604"/>
            </a:xfrm>
            <a:custGeom>
              <a:avLst/>
              <a:gdLst>
                <a:gd name="T0" fmla="*/ 5631 w 44278"/>
                <a:gd name="T1" fmla="*/ 357572 h 361603"/>
                <a:gd name="T2" fmla="*/ 11818 w 44278"/>
                <a:gd name="T3" fmla="*/ 5631 h 361603"/>
                <a:gd name="T4" fmla="*/ 41331 w 44278"/>
                <a:gd name="T5" fmla="*/ 6150 h 361603"/>
                <a:gd name="T6" fmla="*/ 35144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357571"/>
                  </a:moveTo>
                  <a:lnTo>
                    <a:pt x="11818" y="5631"/>
                  </a:lnTo>
                  <a:lnTo>
                    <a:pt x="41331" y="6150"/>
                  </a:lnTo>
                  <a:lnTo>
                    <a:pt x="35144" y="358090"/>
                  </a:lnTo>
                  <a:lnTo>
                    <a:pt x="5631" y="357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79" name="Freeform: Shape 39">
              <a:extLst>
                <a:ext uri="{FF2B5EF4-FFF2-40B4-BE49-F238E27FC236}">
                  <a16:creationId xmlns:a16="http://schemas.microsoft.com/office/drawing/2014/main" id="{0AFD7633-9400-4A7A-B4C6-0E0E01404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0263" y="2554775"/>
              <a:ext cx="44278" cy="361604"/>
            </a:xfrm>
            <a:custGeom>
              <a:avLst/>
              <a:gdLst>
                <a:gd name="T0" fmla="*/ 5631 w 44278"/>
                <a:gd name="T1" fmla="*/ 6150 h 361603"/>
                <a:gd name="T2" fmla="*/ 35144 w 44278"/>
                <a:gd name="T3" fmla="*/ 5631 h 361603"/>
                <a:gd name="T4" fmla="*/ 41336 w 44278"/>
                <a:gd name="T5" fmla="*/ 357572 h 361603"/>
                <a:gd name="T6" fmla="*/ 11823 w 44278"/>
                <a:gd name="T7" fmla="*/ 358091 h 3616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278" h="361603">
                  <a:moveTo>
                    <a:pt x="5631" y="6150"/>
                  </a:moveTo>
                  <a:lnTo>
                    <a:pt x="35144" y="5631"/>
                  </a:lnTo>
                  <a:lnTo>
                    <a:pt x="41336" y="357571"/>
                  </a:lnTo>
                  <a:lnTo>
                    <a:pt x="11823" y="358090"/>
                  </a:lnTo>
                  <a:lnTo>
                    <a:pt x="5631" y="6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80" name="Freeform: Shape 40">
              <a:extLst>
                <a:ext uri="{FF2B5EF4-FFF2-40B4-BE49-F238E27FC236}">
                  <a16:creationId xmlns:a16="http://schemas.microsoft.com/office/drawing/2014/main" id="{3B78F52E-9A2F-462F-BDB8-5D5756AEC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2980" y="2555181"/>
              <a:ext cx="346844" cy="428021"/>
            </a:xfrm>
            <a:custGeom>
              <a:avLst/>
              <a:gdLst>
                <a:gd name="T0" fmla="*/ 332454 w 346844"/>
                <a:gd name="T1" fmla="*/ 423963 h 428020"/>
                <a:gd name="T2" fmla="*/ 20294 w 346844"/>
                <a:gd name="T3" fmla="*/ 423963 h 428020"/>
                <a:gd name="T4" fmla="*/ 5535 w 346844"/>
                <a:gd name="T5" fmla="*/ 6273 h 428020"/>
                <a:gd name="T6" fmla="*/ 35053 w 346844"/>
                <a:gd name="T7" fmla="*/ 5535 h 428020"/>
                <a:gd name="T8" fmla="*/ 48337 w 346844"/>
                <a:gd name="T9" fmla="*/ 394444 h 428020"/>
                <a:gd name="T10" fmla="*/ 303673 w 346844"/>
                <a:gd name="T11" fmla="*/ 394444 h 428020"/>
                <a:gd name="T12" fmla="*/ 317695 w 346844"/>
                <a:gd name="T13" fmla="*/ 5535 h 428020"/>
                <a:gd name="T14" fmla="*/ 347213 w 346844"/>
                <a:gd name="T15" fmla="*/ 6273 h 4280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6844" h="428020">
                  <a:moveTo>
                    <a:pt x="332454" y="423962"/>
                  </a:moveTo>
                  <a:lnTo>
                    <a:pt x="20294" y="423962"/>
                  </a:lnTo>
                  <a:lnTo>
                    <a:pt x="5535" y="6273"/>
                  </a:lnTo>
                  <a:lnTo>
                    <a:pt x="35053" y="5535"/>
                  </a:lnTo>
                  <a:lnTo>
                    <a:pt x="48337" y="394443"/>
                  </a:lnTo>
                  <a:lnTo>
                    <a:pt x="303673" y="394443"/>
                  </a:lnTo>
                  <a:lnTo>
                    <a:pt x="317695" y="5535"/>
                  </a:lnTo>
                  <a:lnTo>
                    <a:pt x="347213" y="6273"/>
                  </a:lnTo>
                  <a:lnTo>
                    <a:pt x="332454" y="4239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58" name="Text Placeholder 157">
            <a:extLst>
              <a:ext uri="{FF2B5EF4-FFF2-40B4-BE49-F238E27FC236}">
                <a16:creationId xmlns:a16="http://schemas.microsoft.com/office/drawing/2014/main" id="{85B7EDF4-DAB3-4510-AB40-7A30C4128E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Text Placeholder 155">
            <a:extLst>
              <a:ext uri="{FF2B5EF4-FFF2-40B4-BE49-F238E27FC236}">
                <a16:creationId xmlns:a16="http://schemas.microsoft.com/office/drawing/2014/main" id="{97D9F8E9-FA7E-4927-A2C2-4574C374304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" name="Group 7" title="Icon of a gear">
            <a:extLst>
              <a:ext uri="{FF2B5EF4-FFF2-40B4-BE49-F238E27FC236}">
                <a16:creationId xmlns:a16="http://schemas.microsoft.com/office/drawing/2014/main" id="{F2EA2F17-D8D5-4BE1-A713-6C4512755296}"/>
              </a:ext>
            </a:extLst>
          </p:cNvPr>
          <p:cNvGrpSpPr/>
          <p:nvPr/>
        </p:nvGrpSpPr>
        <p:grpSpPr>
          <a:xfrm>
            <a:off x="4846320" y="3700462"/>
            <a:ext cx="568325" cy="566738"/>
            <a:chOff x="6450013" y="3575050"/>
            <a:chExt cx="568325" cy="566738"/>
          </a:xfrm>
          <a:solidFill>
            <a:schemeClr val="accent4">
              <a:lumMod val="75000"/>
            </a:schemeClr>
          </a:solidFill>
        </p:grpSpPr>
        <p:sp>
          <p:nvSpPr>
            <p:cNvPr id="174" name="Freeform: Shape 20">
              <a:extLst>
                <a:ext uri="{FF2B5EF4-FFF2-40B4-BE49-F238E27FC236}">
                  <a16:creationId xmlns:a16="http://schemas.microsoft.com/office/drawing/2014/main" id="{14322EC6-55CC-4ED1-BD09-3B4E3A6B9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575050"/>
              <a:ext cx="568325" cy="566738"/>
            </a:xfrm>
            <a:custGeom>
              <a:avLst/>
              <a:gdLst/>
              <a:ahLst/>
              <a:cxnLst/>
              <a:rect l="0" t="0" r="r" b="b"/>
              <a:pathLst>
                <a:path w="568234" h="568234">
                  <a:moveTo>
                    <a:pt x="566389" y="311791"/>
                  </a:moveTo>
                  <a:lnTo>
                    <a:pt x="566389" y="260133"/>
                  </a:lnTo>
                  <a:lnTo>
                    <a:pt x="521374" y="260133"/>
                  </a:lnTo>
                  <a:cubicBezTo>
                    <a:pt x="519898" y="246112"/>
                    <a:pt x="516946" y="232829"/>
                    <a:pt x="513256" y="220283"/>
                  </a:cubicBezTo>
                  <a:lnTo>
                    <a:pt x="555320" y="202572"/>
                  </a:lnTo>
                  <a:lnTo>
                    <a:pt x="535395" y="154604"/>
                  </a:lnTo>
                  <a:lnTo>
                    <a:pt x="493331" y="171577"/>
                  </a:lnTo>
                  <a:cubicBezTo>
                    <a:pt x="486689" y="159770"/>
                    <a:pt x="479309" y="147962"/>
                    <a:pt x="470454" y="137631"/>
                  </a:cubicBezTo>
                  <a:lnTo>
                    <a:pt x="502187" y="105898"/>
                  </a:lnTo>
                  <a:lnTo>
                    <a:pt x="466026" y="69738"/>
                  </a:lnTo>
                  <a:lnTo>
                    <a:pt x="434294" y="101470"/>
                  </a:lnTo>
                  <a:cubicBezTo>
                    <a:pt x="423962" y="92615"/>
                    <a:pt x="412155" y="85235"/>
                    <a:pt x="400347" y="78593"/>
                  </a:cubicBezTo>
                  <a:lnTo>
                    <a:pt x="417321" y="36529"/>
                  </a:lnTo>
                  <a:lnTo>
                    <a:pt x="369353" y="16604"/>
                  </a:lnTo>
                  <a:lnTo>
                    <a:pt x="351641" y="58668"/>
                  </a:lnTo>
                  <a:cubicBezTo>
                    <a:pt x="338358" y="54979"/>
                    <a:pt x="325075" y="52027"/>
                    <a:pt x="311791" y="50551"/>
                  </a:cubicBezTo>
                  <a:lnTo>
                    <a:pt x="311791" y="5535"/>
                  </a:lnTo>
                  <a:lnTo>
                    <a:pt x="260133" y="5535"/>
                  </a:lnTo>
                  <a:lnTo>
                    <a:pt x="260133" y="50551"/>
                  </a:lnTo>
                  <a:cubicBezTo>
                    <a:pt x="246112" y="52027"/>
                    <a:pt x="232829" y="54979"/>
                    <a:pt x="220283" y="58668"/>
                  </a:cubicBezTo>
                  <a:lnTo>
                    <a:pt x="202572" y="16604"/>
                  </a:lnTo>
                  <a:lnTo>
                    <a:pt x="154604" y="36529"/>
                  </a:lnTo>
                  <a:lnTo>
                    <a:pt x="171577" y="78593"/>
                  </a:lnTo>
                  <a:cubicBezTo>
                    <a:pt x="159770" y="85235"/>
                    <a:pt x="147963" y="92615"/>
                    <a:pt x="137631" y="101470"/>
                  </a:cubicBezTo>
                  <a:lnTo>
                    <a:pt x="105898" y="69738"/>
                  </a:lnTo>
                  <a:lnTo>
                    <a:pt x="69738" y="105898"/>
                  </a:lnTo>
                  <a:lnTo>
                    <a:pt x="101470" y="137631"/>
                  </a:lnTo>
                  <a:cubicBezTo>
                    <a:pt x="92615" y="147962"/>
                    <a:pt x="85236" y="159770"/>
                    <a:pt x="78594" y="171577"/>
                  </a:cubicBezTo>
                  <a:lnTo>
                    <a:pt x="36529" y="154604"/>
                  </a:lnTo>
                  <a:lnTo>
                    <a:pt x="16604" y="202572"/>
                  </a:lnTo>
                  <a:lnTo>
                    <a:pt x="58668" y="220283"/>
                  </a:lnTo>
                  <a:cubicBezTo>
                    <a:pt x="54979" y="233566"/>
                    <a:pt x="52027" y="246850"/>
                    <a:pt x="50551" y="260133"/>
                  </a:cubicBezTo>
                  <a:lnTo>
                    <a:pt x="5535" y="260133"/>
                  </a:lnTo>
                  <a:lnTo>
                    <a:pt x="5535" y="311791"/>
                  </a:lnTo>
                  <a:lnTo>
                    <a:pt x="50551" y="311791"/>
                  </a:lnTo>
                  <a:cubicBezTo>
                    <a:pt x="52027" y="325812"/>
                    <a:pt x="54979" y="339096"/>
                    <a:pt x="58668" y="351641"/>
                  </a:cubicBezTo>
                  <a:lnTo>
                    <a:pt x="16604" y="369352"/>
                  </a:lnTo>
                  <a:lnTo>
                    <a:pt x="36529" y="417320"/>
                  </a:lnTo>
                  <a:lnTo>
                    <a:pt x="78594" y="400347"/>
                  </a:lnTo>
                  <a:cubicBezTo>
                    <a:pt x="85236" y="412154"/>
                    <a:pt x="92615" y="423962"/>
                    <a:pt x="101470" y="434293"/>
                  </a:cubicBezTo>
                  <a:lnTo>
                    <a:pt x="69738" y="466026"/>
                  </a:lnTo>
                  <a:lnTo>
                    <a:pt x="105898" y="502186"/>
                  </a:lnTo>
                  <a:lnTo>
                    <a:pt x="137631" y="470454"/>
                  </a:lnTo>
                  <a:cubicBezTo>
                    <a:pt x="147963" y="479309"/>
                    <a:pt x="159770" y="486689"/>
                    <a:pt x="171577" y="493331"/>
                  </a:cubicBezTo>
                  <a:lnTo>
                    <a:pt x="154604" y="535395"/>
                  </a:lnTo>
                  <a:lnTo>
                    <a:pt x="202572" y="555320"/>
                  </a:lnTo>
                  <a:lnTo>
                    <a:pt x="220283" y="513256"/>
                  </a:lnTo>
                  <a:cubicBezTo>
                    <a:pt x="233567" y="516946"/>
                    <a:pt x="246850" y="519898"/>
                    <a:pt x="260133" y="521373"/>
                  </a:cubicBezTo>
                  <a:lnTo>
                    <a:pt x="260133" y="566389"/>
                  </a:lnTo>
                  <a:lnTo>
                    <a:pt x="311791" y="566389"/>
                  </a:lnTo>
                  <a:lnTo>
                    <a:pt x="311791" y="521373"/>
                  </a:lnTo>
                  <a:cubicBezTo>
                    <a:pt x="325812" y="519898"/>
                    <a:pt x="339096" y="516946"/>
                    <a:pt x="351641" y="513256"/>
                  </a:cubicBezTo>
                  <a:lnTo>
                    <a:pt x="369353" y="555320"/>
                  </a:lnTo>
                  <a:lnTo>
                    <a:pt x="417321" y="535395"/>
                  </a:lnTo>
                  <a:lnTo>
                    <a:pt x="400347" y="493331"/>
                  </a:lnTo>
                  <a:cubicBezTo>
                    <a:pt x="412155" y="486689"/>
                    <a:pt x="423962" y="479309"/>
                    <a:pt x="434294" y="470454"/>
                  </a:cubicBezTo>
                  <a:lnTo>
                    <a:pt x="466026" y="502186"/>
                  </a:lnTo>
                  <a:lnTo>
                    <a:pt x="502187" y="466026"/>
                  </a:lnTo>
                  <a:lnTo>
                    <a:pt x="470454" y="434293"/>
                  </a:lnTo>
                  <a:cubicBezTo>
                    <a:pt x="479309" y="423962"/>
                    <a:pt x="486689" y="412154"/>
                    <a:pt x="493331" y="400347"/>
                  </a:cubicBezTo>
                  <a:lnTo>
                    <a:pt x="535395" y="417320"/>
                  </a:lnTo>
                  <a:lnTo>
                    <a:pt x="555320" y="369352"/>
                  </a:lnTo>
                  <a:lnTo>
                    <a:pt x="513256" y="351641"/>
                  </a:lnTo>
                  <a:cubicBezTo>
                    <a:pt x="516946" y="338358"/>
                    <a:pt x="519898" y="325074"/>
                    <a:pt x="521374" y="311791"/>
                  </a:cubicBezTo>
                  <a:lnTo>
                    <a:pt x="566389" y="311791"/>
                  </a:lnTo>
                  <a:close/>
                  <a:moveTo>
                    <a:pt x="286700" y="480047"/>
                  </a:moveTo>
                  <a:cubicBezTo>
                    <a:pt x="179695" y="480047"/>
                    <a:pt x="92615" y="392967"/>
                    <a:pt x="92615" y="285962"/>
                  </a:cubicBezTo>
                  <a:cubicBezTo>
                    <a:pt x="92615" y="178957"/>
                    <a:pt x="179695" y="91877"/>
                    <a:pt x="286700" y="91877"/>
                  </a:cubicBezTo>
                  <a:cubicBezTo>
                    <a:pt x="393706" y="91877"/>
                    <a:pt x="480785" y="178957"/>
                    <a:pt x="480785" y="285962"/>
                  </a:cubicBezTo>
                  <a:cubicBezTo>
                    <a:pt x="480785" y="392967"/>
                    <a:pt x="393706" y="480047"/>
                    <a:pt x="286700" y="4800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75" name="Freeform: Shape 21">
              <a:extLst>
                <a:ext uri="{FF2B5EF4-FFF2-40B4-BE49-F238E27FC236}">
                  <a16:creationId xmlns:a16="http://schemas.microsoft.com/office/drawing/2014/main" id="{8581C619-0FEC-47C0-89D6-F5142EED9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3363" y="3712210"/>
              <a:ext cx="303212" cy="303212"/>
            </a:xfrm>
            <a:custGeom>
              <a:avLst/>
              <a:gdLst>
                <a:gd name="T0" fmla="*/ 153128 w 302566"/>
                <a:gd name="T1" fmla="*/ 5535 h 302566"/>
                <a:gd name="T2" fmla="*/ 5535 w 302566"/>
                <a:gd name="T3" fmla="*/ 153128 h 302566"/>
                <a:gd name="T4" fmla="*/ 153128 w 302566"/>
                <a:gd name="T5" fmla="*/ 300721 h 302566"/>
                <a:gd name="T6" fmla="*/ 300721 w 302566"/>
                <a:gd name="T7" fmla="*/ 153128 h 302566"/>
                <a:gd name="T8" fmla="*/ 153128 w 302566"/>
                <a:gd name="T9" fmla="*/ 5535 h 302566"/>
                <a:gd name="T10" fmla="*/ 153128 w 302566"/>
                <a:gd name="T11" fmla="*/ 255705 h 302566"/>
                <a:gd name="T12" fmla="*/ 50551 w 302566"/>
                <a:gd name="T13" fmla="*/ 153128 h 302566"/>
                <a:gd name="T14" fmla="*/ 153128 w 302566"/>
                <a:gd name="T15" fmla="*/ 50551 h 302566"/>
                <a:gd name="T16" fmla="*/ 255705 w 302566"/>
                <a:gd name="T17" fmla="*/ 153128 h 302566"/>
                <a:gd name="T18" fmla="*/ 153128 w 302566"/>
                <a:gd name="T19" fmla="*/ 255705 h 3025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2566" h="302566">
                  <a:moveTo>
                    <a:pt x="153128" y="5535"/>
                  </a:moveTo>
                  <a:cubicBezTo>
                    <a:pt x="71952" y="5535"/>
                    <a:pt x="5535" y="71952"/>
                    <a:pt x="5535" y="153128"/>
                  </a:cubicBezTo>
                  <a:cubicBezTo>
                    <a:pt x="5535" y="234304"/>
                    <a:pt x="71952" y="300721"/>
                    <a:pt x="153128" y="300721"/>
                  </a:cubicBezTo>
                  <a:cubicBezTo>
                    <a:pt x="234304" y="300721"/>
                    <a:pt x="300721" y="234304"/>
                    <a:pt x="300721" y="153128"/>
                  </a:cubicBezTo>
                  <a:cubicBezTo>
                    <a:pt x="300721" y="71952"/>
                    <a:pt x="234304" y="5535"/>
                    <a:pt x="153128" y="5535"/>
                  </a:cubicBezTo>
                  <a:close/>
                  <a:moveTo>
                    <a:pt x="153128" y="255705"/>
                  </a:moveTo>
                  <a:cubicBezTo>
                    <a:pt x="96305" y="255705"/>
                    <a:pt x="50551" y="209952"/>
                    <a:pt x="50551" y="153128"/>
                  </a:cubicBezTo>
                  <a:cubicBezTo>
                    <a:pt x="50551" y="96305"/>
                    <a:pt x="96305" y="50551"/>
                    <a:pt x="153128" y="50551"/>
                  </a:cubicBezTo>
                  <a:cubicBezTo>
                    <a:pt x="209952" y="50551"/>
                    <a:pt x="255705" y="96305"/>
                    <a:pt x="255705" y="153128"/>
                  </a:cubicBezTo>
                  <a:cubicBezTo>
                    <a:pt x="255705" y="209214"/>
                    <a:pt x="209213" y="255705"/>
                    <a:pt x="153128" y="2557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</p:grp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03FE5CE6-2DB5-47A3-9122-53DE7B0BDFF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C5394534-83F1-453B-B33D-B9FF6849399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3" name="Freeform: Shape 22" title="Icon of a star">
            <a:extLst>
              <a:ext uri="{FF2B5EF4-FFF2-40B4-BE49-F238E27FC236}">
                <a16:creationId xmlns:a16="http://schemas.microsoft.com/office/drawing/2014/main" id="{BE2A8600-9918-4F04-98FF-DF7F2F33B501}"/>
              </a:ext>
            </a:extLst>
          </p:cNvPr>
          <p:cNvSpPr>
            <a:spLocks/>
          </p:cNvSpPr>
          <p:nvPr/>
        </p:nvSpPr>
        <p:spPr bwMode="auto">
          <a:xfrm>
            <a:off x="7927639" y="3676650"/>
            <a:ext cx="620712" cy="590550"/>
          </a:xfrm>
          <a:custGeom>
            <a:avLst/>
            <a:gdLst>
              <a:gd name="T0" fmla="*/ 614357 w 619892"/>
              <a:gd name="T1" fmla="*/ 226925 h 590373"/>
              <a:gd name="T2" fmla="*/ 381898 w 619892"/>
              <a:gd name="T3" fmla="*/ 226925 h 590373"/>
              <a:gd name="T4" fmla="*/ 311053 w 619892"/>
              <a:gd name="T5" fmla="*/ 5535 h 590373"/>
              <a:gd name="T6" fmla="*/ 237994 w 619892"/>
              <a:gd name="T7" fmla="*/ 226187 h 590373"/>
              <a:gd name="T8" fmla="*/ 5535 w 619892"/>
              <a:gd name="T9" fmla="*/ 225449 h 590373"/>
              <a:gd name="T10" fmla="*/ 7749 w 619892"/>
              <a:gd name="T11" fmla="*/ 226925 h 590373"/>
              <a:gd name="T12" fmla="*/ 5535 w 619892"/>
              <a:gd name="T13" fmla="*/ 226925 h 590373"/>
              <a:gd name="T14" fmla="*/ 193716 w 619892"/>
              <a:gd name="T15" fmla="*/ 363449 h 590373"/>
              <a:gd name="T16" fmla="*/ 122134 w 619892"/>
              <a:gd name="T17" fmla="*/ 584839 h 590373"/>
              <a:gd name="T18" fmla="*/ 310315 w 619892"/>
              <a:gd name="T19" fmla="*/ 448315 h 590373"/>
              <a:gd name="T20" fmla="*/ 497020 w 619892"/>
              <a:gd name="T21" fmla="*/ 585576 h 590373"/>
              <a:gd name="T22" fmla="*/ 426176 w 619892"/>
              <a:gd name="T23" fmla="*/ 364186 h 590373"/>
              <a:gd name="T24" fmla="*/ 614357 w 619892"/>
              <a:gd name="T25" fmla="*/ 226925 h 590373"/>
              <a:gd name="T26" fmla="*/ 433555 w 619892"/>
              <a:gd name="T27" fmla="*/ 498496 h 590373"/>
              <a:gd name="T28" fmla="*/ 309577 w 619892"/>
              <a:gd name="T29" fmla="*/ 407727 h 590373"/>
              <a:gd name="T30" fmla="*/ 184861 w 619892"/>
              <a:gd name="T31" fmla="*/ 498496 h 590373"/>
              <a:gd name="T32" fmla="*/ 232829 w 619892"/>
              <a:gd name="T33" fmla="*/ 351641 h 590373"/>
              <a:gd name="T34" fmla="*/ 108112 w 619892"/>
              <a:gd name="T35" fmla="*/ 260871 h 590373"/>
              <a:gd name="T36" fmla="*/ 109588 w 619892"/>
              <a:gd name="T37" fmla="*/ 260871 h 590373"/>
              <a:gd name="T38" fmla="*/ 107375 w 619892"/>
              <a:gd name="T39" fmla="*/ 259395 h 590373"/>
              <a:gd name="T40" fmla="*/ 261609 w 619892"/>
              <a:gd name="T41" fmla="*/ 260133 h 590373"/>
              <a:gd name="T42" fmla="*/ 310315 w 619892"/>
              <a:gd name="T43" fmla="*/ 113278 h 590373"/>
              <a:gd name="T44" fmla="*/ 357545 w 619892"/>
              <a:gd name="T45" fmla="*/ 260871 h 590373"/>
              <a:gd name="T46" fmla="*/ 512518 w 619892"/>
              <a:gd name="T47" fmla="*/ 260871 h 590373"/>
              <a:gd name="T48" fmla="*/ 387063 w 619892"/>
              <a:gd name="T49" fmla="*/ 352379 h 590373"/>
              <a:gd name="T50" fmla="*/ 433555 w 619892"/>
              <a:gd name="T51" fmla="*/ 498496 h 5903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892" h="590373">
                <a:moveTo>
                  <a:pt x="614357" y="226925"/>
                </a:moveTo>
                <a:lnTo>
                  <a:pt x="381898" y="226925"/>
                </a:lnTo>
                <a:lnTo>
                  <a:pt x="311053" y="5535"/>
                </a:lnTo>
                <a:lnTo>
                  <a:pt x="237994" y="226187"/>
                </a:lnTo>
                <a:lnTo>
                  <a:pt x="5535" y="225449"/>
                </a:lnTo>
                <a:lnTo>
                  <a:pt x="7749" y="226925"/>
                </a:lnTo>
                <a:lnTo>
                  <a:pt x="5535" y="226925"/>
                </a:lnTo>
                <a:lnTo>
                  <a:pt x="193716" y="363449"/>
                </a:lnTo>
                <a:lnTo>
                  <a:pt x="122134" y="584839"/>
                </a:lnTo>
                <a:lnTo>
                  <a:pt x="310315" y="448315"/>
                </a:lnTo>
                <a:lnTo>
                  <a:pt x="497020" y="585576"/>
                </a:lnTo>
                <a:lnTo>
                  <a:pt x="426176" y="364186"/>
                </a:lnTo>
                <a:lnTo>
                  <a:pt x="614357" y="226925"/>
                </a:lnTo>
                <a:close/>
                <a:moveTo>
                  <a:pt x="433555" y="498496"/>
                </a:moveTo>
                <a:lnTo>
                  <a:pt x="309577" y="407727"/>
                </a:lnTo>
                <a:lnTo>
                  <a:pt x="184861" y="498496"/>
                </a:lnTo>
                <a:lnTo>
                  <a:pt x="232829" y="351641"/>
                </a:lnTo>
                <a:lnTo>
                  <a:pt x="108112" y="260871"/>
                </a:lnTo>
                <a:lnTo>
                  <a:pt x="109588" y="260871"/>
                </a:lnTo>
                <a:lnTo>
                  <a:pt x="107375" y="259395"/>
                </a:lnTo>
                <a:lnTo>
                  <a:pt x="261609" y="260133"/>
                </a:lnTo>
                <a:lnTo>
                  <a:pt x="310315" y="113278"/>
                </a:lnTo>
                <a:lnTo>
                  <a:pt x="357545" y="260871"/>
                </a:lnTo>
                <a:lnTo>
                  <a:pt x="512518" y="260871"/>
                </a:lnTo>
                <a:lnTo>
                  <a:pt x="387063" y="352379"/>
                </a:lnTo>
                <a:lnTo>
                  <a:pt x="433555" y="49849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anchor="ctr"/>
          <a:lstStyle/>
          <a:p>
            <a:endParaRPr lang="en-US" dirty="0"/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57428B5D-8F68-4CE4-B10F-4F5F736ED6A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Freeform: Shape 52" descr="Icon of a curving arrow">
            <a:extLst>
              <a:ext uri="{FF2B5EF4-FFF2-40B4-BE49-F238E27FC236}">
                <a16:creationId xmlns:a16="http://schemas.microsoft.com/office/drawing/2014/main" id="{343CA832-6703-438C-A305-B3736E1FE829}"/>
              </a:ext>
            </a:extLst>
          </p:cNvPr>
          <p:cNvSpPr>
            <a:spLocks/>
          </p:cNvSpPr>
          <p:nvPr/>
        </p:nvSpPr>
        <p:spPr bwMode="auto">
          <a:xfrm>
            <a:off x="1187293" y="4875989"/>
            <a:ext cx="708169" cy="739544"/>
          </a:xfrm>
          <a:custGeom>
            <a:avLst/>
            <a:gdLst>
              <a:gd name="T0" fmla="*/ 333091 w 501817"/>
              <a:gd name="T1" fmla="*/ 148190 h 523956"/>
              <a:gd name="T2" fmla="*/ 487325 w 501817"/>
              <a:gd name="T3" fmla="*/ 161474 h 523956"/>
              <a:gd name="T4" fmla="*/ 500609 w 501817"/>
              <a:gd name="T5" fmla="*/ 7239 h 523956"/>
              <a:gd name="T6" fmla="*/ 463710 w 501817"/>
              <a:gd name="T7" fmla="*/ 4287 h 523956"/>
              <a:gd name="T8" fmla="*/ 455593 w 501817"/>
              <a:gd name="T9" fmla="*/ 93581 h 523956"/>
              <a:gd name="T10" fmla="*/ 128674 w 501817"/>
              <a:gd name="T11" fmla="*/ 44137 h 523956"/>
              <a:gd name="T12" fmla="*/ 41594 w 501817"/>
              <a:gd name="T13" fmla="*/ 399099 h 523956"/>
              <a:gd name="T14" fmla="*/ 262984 w 501817"/>
              <a:gd name="T15" fmla="*/ 523815 h 523956"/>
              <a:gd name="T16" fmla="*/ 396556 w 501817"/>
              <a:gd name="T17" fmla="*/ 486179 h 523956"/>
              <a:gd name="T18" fmla="*/ 377369 w 501817"/>
              <a:gd name="T19" fmla="*/ 454446 h 523956"/>
              <a:gd name="T20" fmla="*/ 72588 w 501817"/>
              <a:gd name="T21" fmla="*/ 379912 h 523956"/>
              <a:gd name="T22" fmla="*/ 147123 w 501817"/>
              <a:gd name="T23" fmla="*/ 75132 h 523956"/>
              <a:gd name="T24" fmla="*/ 314641 w 501817"/>
              <a:gd name="T25" fmla="*/ 49303 h 523956"/>
              <a:gd name="T26" fmla="*/ 429026 w 501817"/>
              <a:gd name="T27" fmla="*/ 119410 h 523956"/>
              <a:gd name="T28" fmla="*/ 334566 w 501817"/>
              <a:gd name="T29" fmla="*/ 111292 h 523956"/>
              <a:gd name="T30" fmla="*/ 333091 w 501817"/>
              <a:gd name="T31" fmla="*/ 148190 h 52395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01817" h="523956">
                <a:moveTo>
                  <a:pt x="333091" y="148190"/>
                </a:moveTo>
                <a:lnTo>
                  <a:pt x="487325" y="161474"/>
                </a:lnTo>
                <a:lnTo>
                  <a:pt x="500609" y="7239"/>
                </a:lnTo>
                <a:lnTo>
                  <a:pt x="463710" y="4287"/>
                </a:lnTo>
                <a:lnTo>
                  <a:pt x="455593" y="93581"/>
                </a:lnTo>
                <a:cubicBezTo>
                  <a:pt x="374417" y="2073"/>
                  <a:pt x="237155" y="-20804"/>
                  <a:pt x="128674" y="44137"/>
                </a:cubicBezTo>
                <a:cubicBezTo>
                  <a:pt x="6909" y="117934"/>
                  <a:pt x="-32203" y="277334"/>
                  <a:pt x="41594" y="399099"/>
                </a:cubicBezTo>
                <a:cubicBezTo>
                  <a:pt x="90299" y="479537"/>
                  <a:pt x="175903" y="523815"/>
                  <a:pt x="262984" y="523815"/>
                </a:cubicBezTo>
                <a:cubicBezTo>
                  <a:pt x="308737" y="523815"/>
                  <a:pt x="354491" y="512008"/>
                  <a:pt x="396556" y="486179"/>
                </a:cubicBezTo>
                <a:lnTo>
                  <a:pt x="377369" y="454446"/>
                </a:lnTo>
                <a:cubicBezTo>
                  <a:pt x="272577" y="517912"/>
                  <a:pt x="136053" y="483965"/>
                  <a:pt x="72588" y="379912"/>
                </a:cubicBezTo>
                <a:cubicBezTo>
                  <a:pt x="9123" y="275121"/>
                  <a:pt x="43069" y="138597"/>
                  <a:pt x="147123" y="75132"/>
                </a:cubicBezTo>
                <a:cubicBezTo>
                  <a:pt x="198042" y="44137"/>
                  <a:pt x="257080" y="35281"/>
                  <a:pt x="314641" y="49303"/>
                </a:cubicBezTo>
                <a:cubicBezTo>
                  <a:pt x="359657" y="60372"/>
                  <a:pt x="399508" y="84725"/>
                  <a:pt x="429026" y="119410"/>
                </a:cubicBezTo>
                <a:lnTo>
                  <a:pt x="334566" y="111292"/>
                </a:lnTo>
                <a:lnTo>
                  <a:pt x="333091" y="148190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53968593-A491-4708-8850-58201B95DE5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2" name="Text Placeholder 161">
            <a:extLst>
              <a:ext uri="{FF2B5EF4-FFF2-40B4-BE49-F238E27FC236}">
                <a16:creationId xmlns:a16="http://schemas.microsoft.com/office/drawing/2014/main" id="{D96410CE-A03C-4705-84D3-231A9AF4E68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3" name="Freeform: Shape 19" title="Icon of a woman">
            <a:extLst>
              <a:ext uri="{FF2B5EF4-FFF2-40B4-BE49-F238E27FC236}">
                <a16:creationId xmlns:a16="http://schemas.microsoft.com/office/drawing/2014/main" id="{EA8AB57C-C4E6-43CC-B018-650F62CE16DA}"/>
              </a:ext>
            </a:extLst>
          </p:cNvPr>
          <p:cNvSpPr>
            <a:spLocks/>
          </p:cNvSpPr>
          <p:nvPr/>
        </p:nvSpPr>
        <p:spPr bwMode="auto">
          <a:xfrm>
            <a:off x="4222617" y="4840047"/>
            <a:ext cx="722912" cy="775486"/>
          </a:xfrm>
          <a:custGeom>
            <a:avLst/>
            <a:gdLst>
              <a:gd name="T0" fmla="*/ 289106 w 612512"/>
              <a:gd name="T1" fmla="*/ 5535 h 656790"/>
              <a:gd name="T2" fmla="*/ 37460 w 612512"/>
              <a:gd name="T3" fmla="*/ 257181 h 656790"/>
              <a:gd name="T4" fmla="*/ 43363 w 612512"/>
              <a:gd name="T5" fmla="*/ 324336 h 656790"/>
              <a:gd name="T6" fmla="*/ 8679 w 612512"/>
              <a:gd name="T7" fmla="*/ 522849 h 656790"/>
              <a:gd name="T8" fmla="*/ 5727 w 612512"/>
              <a:gd name="T9" fmla="*/ 533181 h 656790"/>
              <a:gd name="T10" fmla="*/ 11631 w 612512"/>
              <a:gd name="T11" fmla="*/ 542774 h 656790"/>
              <a:gd name="T12" fmla="*/ 199074 w 612512"/>
              <a:gd name="T13" fmla="*/ 595170 h 656790"/>
              <a:gd name="T14" fmla="*/ 305341 w 612512"/>
              <a:gd name="T15" fmla="*/ 656421 h 656790"/>
              <a:gd name="T16" fmla="*/ 412347 w 612512"/>
              <a:gd name="T17" fmla="*/ 595170 h 656790"/>
              <a:gd name="T18" fmla="*/ 603480 w 612512"/>
              <a:gd name="T19" fmla="*/ 542774 h 656790"/>
              <a:gd name="T20" fmla="*/ 609384 w 612512"/>
              <a:gd name="T21" fmla="*/ 533181 h 656790"/>
              <a:gd name="T22" fmla="*/ 606432 w 612512"/>
              <a:gd name="T23" fmla="*/ 522111 h 656790"/>
              <a:gd name="T24" fmla="*/ 568057 w 612512"/>
              <a:gd name="T25" fmla="*/ 335406 h 656790"/>
              <a:gd name="T26" fmla="*/ 573961 w 612512"/>
              <a:gd name="T27" fmla="*/ 267513 h 656790"/>
              <a:gd name="T28" fmla="*/ 416036 w 612512"/>
              <a:gd name="T29" fmla="*/ 63096 h 656790"/>
              <a:gd name="T30" fmla="*/ 289106 w 612512"/>
              <a:gd name="T31" fmla="*/ 5535 h 656790"/>
              <a:gd name="T32" fmla="*/ 289106 w 612512"/>
              <a:gd name="T33" fmla="*/ 5535 h 656790"/>
              <a:gd name="T34" fmla="*/ 404229 w 612512"/>
              <a:gd name="T35" fmla="*/ 223235 h 656790"/>
              <a:gd name="T36" fmla="*/ 463266 w 612512"/>
              <a:gd name="T37" fmla="*/ 378208 h 656790"/>
              <a:gd name="T38" fmla="*/ 395373 w 612512"/>
              <a:gd name="T39" fmla="*/ 574507 h 656790"/>
              <a:gd name="T40" fmla="*/ 395373 w 612512"/>
              <a:gd name="T41" fmla="*/ 575245 h 656790"/>
              <a:gd name="T42" fmla="*/ 307555 w 612512"/>
              <a:gd name="T43" fmla="*/ 629854 h 656790"/>
              <a:gd name="T44" fmla="*/ 219737 w 612512"/>
              <a:gd name="T45" fmla="*/ 575245 h 656790"/>
              <a:gd name="T46" fmla="*/ 218999 w 612512"/>
              <a:gd name="T47" fmla="*/ 574507 h 656790"/>
              <a:gd name="T48" fmla="*/ 151844 w 612512"/>
              <a:gd name="T49" fmla="*/ 417320 h 656790"/>
              <a:gd name="T50" fmla="*/ 266229 w 612512"/>
              <a:gd name="T51" fmla="*/ 318433 h 656790"/>
              <a:gd name="T52" fmla="*/ 297223 w 612512"/>
              <a:gd name="T53" fmla="*/ 310315 h 656790"/>
              <a:gd name="T54" fmla="*/ 404229 w 612512"/>
              <a:gd name="T55" fmla="*/ 223235 h 656790"/>
              <a:gd name="T56" fmla="*/ 404229 w 612512"/>
              <a:gd name="T57" fmla="*/ 223235 h 656790"/>
              <a:gd name="T58" fmla="*/ 229331 w 612512"/>
              <a:gd name="T59" fmla="*/ 373780 h 656790"/>
              <a:gd name="T60" fmla="*/ 207930 w 612512"/>
              <a:gd name="T61" fmla="*/ 395181 h 656790"/>
              <a:gd name="T62" fmla="*/ 229331 w 612512"/>
              <a:gd name="T63" fmla="*/ 416582 h 656790"/>
              <a:gd name="T64" fmla="*/ 250732 w 612512"/>
              <a:gd name="T65" fmla="*/ 395181 h 656790"/>
              <a:gd name="T66" fmla="*/ 229331 w 612512"/>
              <a:gd name="T67" fmla="*/ 373780 h 656790"/>
              <a:gd name="T68" fmla="*/ 229331 w 612512"/>
              <a:gd name="T69" fmla="*/ 373780 h 656790"/>
              <a:gd name="T70" fmla="*/ 385042 w 612512"/>
              <a:gd name="T71" fmla="*/ 373780 h 656790"/>
              <a:gd name="T72" fmla="*/ 363640 w 612512"/>
              <a:gd name="T73" fmla="*/ 395181 h 656790"/>
              <a:gd name="T74" fmla="*/ 385042 w 612512"/>
              <a:gd name="T75" fmla="*/ 416582 h 656790"/>
              <a:gd name="T76" fmla="*/ 406443 w 612512"/>
              <a:gd name="T77" fmla="*/ 395181 h 656790"/>
              <a:gd name="T78" fmla="*/ 385042 w 612512"/>
              <a:gd name="T79" fmla="*/ 373780 h 656790"/>
              <a:gd name="T80" fmla="*/ 385042 w 612512"/>
              <a:gd name="T81" fmla="*/ 373780 h 6567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2512" h="656790">
                <a:moveTo>
                  <a:pt x="289106" y="5535"/>
                </a:moveTo>
                <a:cubicBezTo>
                  <a:pt x="134133" y="5535"/>
                  <a:pt x="37460" y="102208"/>
                  <a:pt x="37460" y="257181"/>
                </a:cubicBezTo>
                <a:cubicBezTo>
                  <a:pt x="37460" y="279320"/>
                  <a:pt x="40411" y="301459"/>
                  <a:pt x="43363" y="324336"/>
                </a:cubicBezTo>
                <a:cubicBezTo>
                  <a:pt x="52219" y="387063"/>
                  <a:pt x="61074" y="452742"/>
                  <a:pt x="8679" y="522849"/>
                </a:cubicBezTo>
                <a:cubicBezTo>
                  <a:pt x="6465" y="525801"/>
                  <a:pt x="4989" y="529491"/>
                  <a:pt x="5727" y="533181"/>
                </a:cubicBezTo>
                <a:cubicBezTo>
                  <a:pt x="6465" y="536871"/>
                  <a:pt x="8679" y="540561"/>
                  <a:pt x="11631" y="542774"/>
                </a:cubicBezTo>
                <a:cubicBezTo>
                  <a:pt x="13845" y="544250"/>
                  <a:pt x="70668" y="581149"/>
                  <a:pt x="199074" y="595170"/>
                </a:cubicBezTo>
                <a:cubicBezTo>
                  <a:pt x="231545" y="634282"/>
                  <a:pt x="269181" y="656421"/>
                  <a:pt x="305341" y="656421"/>
                </a:cubicBezTo>
                <a:cubicBezTo>
                  <a:pt x="341501" y="656421"/>
                  <a:pt x="379138" y="635020"/>
                  <a:pt x="412347" y="595170"/>
                </a:cubicBezTo>
                <a:cubicBezTo>
                  <a:pt x="541491" y="581149"/>
                  <a:pt x="601266" y="544250"/>
                  <a:pt x="603480" y="542774"/>
                </a:cubicBezTo>
                <a:cubicBezTo>
                  <a:pt x="607170" y="540561"/>
                  <a:pt x="608646" y="536871"/>
                  <a:pt x="609384" y="533181"/>
                </a:cubicBezTo>
                <a:cubicBezTo>
                  <a:pt x="610122" y="529491"/>
                  <a:pt x="609384" y="525063"/>
                  <a:pt x="606432" y="522111"/>
                </a:cubicBezTo>
                <a:cubicBezTo>
                  <a:pt x="553298" y="454218"/>
                  <a:pt x="560678" y="396657"/>
                  <a:pt x="568057" y="335406"/>
                </a:cubicBezTo>
                <a:cubicBezTo>
                  <a:pt x="571009" y="313267"/>
                  <a:pt x="573961" y="291128"/>
                  <a:pt x="573961" y="267513"/>
                </a:cubicBezTo>
                <a:cubicBezTo>
                  <a:pt x="573961" y="175267"/>
                  <a:pt x="532635" y="66786"/>
                  <a:pt x="416036" y="63096"/>
                </a:cubicBezTo>
                <a:cubicBezTo>
                  <a:pt x="369545" y="15866"/>
                  <a:pt x="321577" y="5535"/>
                  <a:pt x="289106" y="5535"/>
                </a:cubicBezTo>
                <a:close/>
                <a:moveTo>
                  <a:pt x="404229" y="223235"/>
                </a:moveTo>
                <a:cubicBezTo>
                  <a:pt x="424892" y="245374"/>
                  <a:pt x="463266" y="297032"/>
                  <a:pt x="463266" y="378208"/>
                </a:cubicBezTo>
                <a:cubicBezTo>
                  <a:pt x="463266" y="486689"/>
                  <a:pt x="395373" y="573769"/>
                  <a:pt x="395373" y="574507"/>
                </a:cubicBezTo>
                <a:cubicBezTo>
                  <a:pt x="395373" y="574507"/>
                  <a:pt x="395373" y="574507"/>
                  <a:pt x="395373" y="575245"/>
                </a:cubicBezTo>
                <a:cubicBezTo>
                  <a:pt x="367330" y="609929"/>
                  <a:pt x="336336" y="629854"/>
                  <a:pt x="307555" y="629854"/>
                </a:cubicBezTo>
                <a:cubicBezTo>
                  <a:pt x="278774" y="629854"/>
                  <a:pt x="247780" y="610667"/>
                  <a:pt x="219737" y="575245"/>
                </a:cubicBezTo>
                <a:cubicBezTo>
                  <a:pt x="219737" y="575245"/>
                  <a:pt x="219737" y="575245"/>
                  <a:pt x="218999" y="574507"/>
                </a:cubicBezTo>
                <a:cubicBezTo>
                  <a:pt x="218261" y="573769"/>
                  <a:pt x="151844" y="510304"/>
                  <a:pt x="151844" y="417320"/>
                </a:cubicBezTo>
                <a:cubicBezTo>
                  <a:pt x="151844" y="346475"/>
                  <a:pt x="212357" y="331716"/>
                  <a:pt x="266229" y="318433"/>
                </a:cubicBezTo>
                <a:cubicBezTo>
                  <a:pt x="277299" y="315481"/>
                  <a:pt x="287630" y="313267"/>
                  <a:pt x="297223" y="310315"/>
                </a:cubicBezTo>
                <a:cubicBezTo>
                  <a:pt x="360689" y="290390"/>
                  <a:pt x="390945" y="248326"/>
                  <a:pt x="404229" y="223235"/>
                </a:cubicBezTo>
                <a:close/>
                <a:moveTo>
                  <a:pt x="229331" y="373780"/>
                </a:moveTo>
                <a:cubicBezTo>
                  <a:pt x="217523" y="373780"/>
                  <a:pt x="207930" y="383374"/>
                  <a:pt x="207930" y="395181"/>
                </a:cubicBezTo>
                <a:cubicBezTo>
                  <a:pt x="207930" y="406989"/>
                  <a:pt x="217523" y="416582"/>
                  <a:pt x="229331" y="416582"/>
                </a:cubicBezTo>
                <a:cubicBezTo>
                  <a:pt x="241138" y="416582"/>
                  <a:pt x="250732" y="406989"/>
                  <a:pt x="250732" y="395181"/>
                </a:cubicBezTo>
                <a:cubicBezTo>
                  <a:pt x="249994" y="383374"/>
                  <a:pt x="241138" y="373780"/>
                  <a:pt x="229331" y="373780"/>
                </a:cubicBezTo>
                <a:close/>
                <a:moveTo>
                  <a:pt x="385042" y="373780"/>
                </a:moveTo>
                <a:cubicBezTo>
                  <a:pt x="373234" y="373780"/>
                  <a:pt x="363640" y="383374"/>
                  <a:pt x="363640" y="395181"/>
                </a:cubicBezTo>
                <a:cubicBezTo>
                  <a:pt x="363640" y="406989"/>
                  <a:pt x="373234" y="416582"/>
                  <a:pt x="385042" y="416582"/>
                </a:cubicBezTo>
                <a:cubicBezTo>
                  <a:pt x="396849" y="416582"/>
                  <a:pt x="406443" y="406989"/>
                  <a:pt x="406443" y="395181"/>
                </a:cubicBezTo>
                <a:cubicBezTo>
                  <a:pt x="406443" y="383374"/>
                  <a:pt x="396849" y="373780"/>
                  <a:pt x="385042" y="37378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8D169193-7F4F-4715-9557-B34B3DB7759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4" name="Text Placeholder 163">
            <a:extLst>
              <a:ext uri="{FF2B5EF4-FFF2-40B4-BE49-F238E27FC236}">
                <a16:creationId xmlns:a16="http://schemas.microsoft.com/office/drawing/2014/main" id="{1D332E24-1813-44D9-BF0D-FB84D1FF589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2" name="Freeform: Shape 4" title="Icon of a magnifying glass">
            <a:extLst>
              <a:ext uri="{FF2B5EF4-FFF2-40B4-BE49-F238E27FC236}">
                <a16:creationId xmlns:a16="http://schemas.microsoft.com/office/drawing/2014/main" id="{1C6D16E8-EFC1-42F7-8EBA-BC2022AF977E}"/>
              </a:ext>
            </a:extLst>
          </p:cNvPr>
          <p:cNvSpPr>
            <a:spLocks/>
          </p:cNvSpPr>
          <p:nvPr/>
        </p:nvSpPr>
        <p:spPr bwMode="auto">
          <a:xfrm>
            <a:off x="7157060" y="4873451"/>
            <a:ext cx="719564" cy="734190"/>
          </a:xfrm>
          <a:custGeom>
            <a:avLst/>
            <a:gdLst>
              <a:gd name="T0" fmla="*/ 388767 w 391122"/>
              <a:gd name="T1" fmla="*/ 372532 h 398502"/>
              <a:gd name="T2" fmla="*/ 286928 w 391122"/>
              <a:gd name="T3" fmla="*/ 259623 h 398502"/>
              <a:gd name="T4" fmla="*/ 320136 w 391122"/>
              <a:gd name="T5" fmla="*/ 162212 h 398502"/>
              <a:gd name="T6" fmla="*/ 162211 w 391122"/>
              <a:gd name="T7" fmla="*/ 4287 h 398502"/>
              <a:gd name="T8" fmla="*/ 4287 w 391122"/>
              <a:gd name="T9" fmla="*/ 162212 h 398502"/>
              <a:gd name="T10" fmla="*/ 162211 w 391122"/>
              <a:gd name="T11" fmla="*/ 320136 h 398502"/>
              <a:gd name="T12" fmla="*/ 262575 w 391122"/>
              <a:gd name="T13" fmla="*/ 283976 h 398502"/>
              <a:gd name="T14" fmla="*/ 362938 w 391122"/>
              <a:gd name="T15" fmla="*/ 395409 h 398502"/>
              <a:gd name="T16" fmla="*/ 388767 w 391122"/>
              <a:gd name="T17" fmla="*/ 372532 h 398502"/>
              <a:gd name="T18" fmla="*/ 162211 w 391122"/>
              <a:gd name="T19" fmla="*/ 286190 h 398502"/>
              <a:gd name="T20" fmla="*/ 38971 w 391122"/>
              <a:gd name="T21" fmla="*/ 162950 h 398502"/>
              <a:gd name="T22" fmla="*/ 162211 w 391122"/>
              <a:gd name="T23" fmla="*/ 39709 h 398502"/>
              <a:gd name="T24" fmla="*/ 285452 w 391122"/>
              <a:gd name="T25" fmla="*/ 162950 h 398502"/>
              <a:gd name="T26" fmla="*/ 162211 w 391122"/>
              <a:gd name="T27" fmla="*/ 286190 h 39850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91122" h="398502">
                <a:moveTo>
                  <a:pt x="388767" y="372532"/>
                </a:moveTo>
                <a:lnTo>
                  <a:pt x="286928" y="259623"/>
                </a:lnTo>
                <a:cubicBezTo>
                  <a:pt x="307591" y="233056"/>
                  <a:pt x="320136" y="199110"/>
                  <a:pt x="320136" y="162212"/>
                </a:cubicBezTo>
                <a:cubicBezTo>
                  <a:pt x="320136" y="75132"/>
                  <a:pt x="249291" y="4287"/>
                  <a:pt x="162211" y="4287"/>
                </a:cubicBezTo>
                <a:cubicBezTo>
                  <a:pt x="75131" y="4287"/>
                  <a:pt x="4287" y="75132"/>
                  <a:pt x="4287" y="162212"/>
                </a:cubicBezTo>
                <a:cubicBezTo>
                  <a:pt x="4287" y="249292"/>
                  <a:pt x="75131" y="320136"/>
                  <a:pt x="162211" y="320136"/>
                </a:cubicBezTo>
                <a:cubicBezTo>
                  <a:pt x="200586" y="320136"/>
                  <a:pt x="235270" y="306853"/>
                  <a:pt x="262575" y="283976"/>
                </a:cubicBezTo>
                <a:lnTo>
                  <a:pt x="362938" y="395409"/>
                </a:lnTo>
                <a:lnTo>
                  <a:pt x="388767" y="372532"/>
                </a:lnTo>
                <a:close/>
                <a:moveTo>
                  <a:pt x="162211" y="286190"/>
                </a:moveTo>
                <a:cubicBezTo>
                  <a:pt x="94318" y="286190"/>
                  <a:pt x="38971" y="230843"/>
                  <a:pt x="38971" y="162950"/>
                </a:cubicBezTo>
                <a:cubicBezTo>
                  <a:pt x="38971" y="95057"/>
                  <a:pt x="94318" y="39709"/>
                  <a:pt x="162211" y="39709"/>
                </a:cubicBezTo>
                <a:cubicBezTo>
                  <a:pt x="230104" y="39709"/>
                  <a:pt x="285452" y="95057"/>
                  <a:pt x="285452" y="162950"/>
                </a:cubicBezTo>
                <a:cubicBezTo>
                  <a:pt x="285452" y="230843"/>
                  <a:pt x="230104" y="286190"/>
                  <a:pt x="162211" y="28619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EBE95242-3207-4A83-9DFA-AB8E79BFDE6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5" name="Text Placeholder 184">
            <a:extLst>
              <a:ext uri="{FF2B5EF4-FFF2-40B4-BE49-F238E27FC236}">
                <a16:creationId xmlns:a16="http://schemas.microsoft.com/office/drawing/2014/main" id="{9E1633F7-96D1-4196-AA96-54698B7461B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1" name="Freeform: Shape 27" title="Icon of an envelope">
            <a:extLst>
              <a:ext uri="{FF2B5EF4-FFF2-40B4-BE49-F238E27FC236}">
                <a16:creationId xmlns:a16="http://schemas.microsoft.com/office/drawing/2014/main" id="{ED4EE5D2-A6CA-4B31-9746-35807214ADDD}"/>
              </a:ext>
            </a:extLst>
          </p:cNvPr>
          <p:cNvSpPr>
            <a:spLocks/>
          </p:cNvSpPr>
          <p:nvPr/>
        </p:nvSpPr>
        <p:spPr bwMode="auto">
          <a:xfrm>
            <a:off x="10149840" y="4947228"/>
            <a:ext cx="891064" cy="649243"/>
          </a:xfrm>
          <a:custGeom>
            <a:avLst/>
            <a:gdLst>
              <a:gd name="T0" fmla="*/ 4287 w 538715"/>
              <a:gd name="T1" fmla="*/ 391719 h 391122"/>
              <a:gd name="T2" fmla="*/ 4287 w 538715"/>
              <a:gd name="T3" fmla="*/ 4287 h 391122"/>
              <a:gd name="T4" fmla="*/ 540052 w 538715"/>
              <a:gd name="T5" fmla="*/ 4287 h 391122"/>
              <a:gd name="T6" fmla="*/ 540052 w 538715"/>
              <a:gd name="T7" fmla="*/ 391719 h 391122"/>
              <a:gd name="T8" fmla="*/ 4287 w 538715"/>
              <a:gd name="T9" fmla="*/ 391719 h 391122"/>
              <a:gd name="T10" fmla="*/ 482490 w 538715"/>
              <a:gd name="T11" fmla="*/ 357773 h 391122"/>
              <a:gd name="T12" fmla="*/ 353346 w 538715"/>
              <a:gd name="T13" fmla="*/ 232319 h 391122"/>
              <a:gd name="T14" fmla="*/ 377699 w 538715"/>
              <a:gd name="T15" fmla="*/ 208704 h 391122"/>
              <a:gd name="T16" fmla="*/ 506843 w 538715"/>
              <a:gd name="T17" fmla="*/ 334158 h 391122"/>
              <a:gd name="T18" fmla="*/ 506843 w 538715"/>
              <a:gd name="T19" fmla="*/ 53731 h 391122"/>
              <a:gd name="T20" fmla="*/ 283239 w 538715"/>
              <a:gd name="T21" fmla="*/ 224939 h 391122"/>
              <a:gd name="T22" fmla="*/ 272908 w 538715"/>
              <a:gd name="T23" fmla="*/ 228629 h 391122"/>
              <a:gd name="T24" fmla="*/ 262575 w 538715"/>
              <a:gd name="T25" fmla="*/ 224939 h 391122"/>
              <a:gd name="T26" fmla="*/ 38233 w 538715"/>
              <a:gd name="T27" fmla="*/ 54468 h 391122"/>
              <a:gd name="T28" fmla="*/ 38233 w 538715"/>
              <a:gd name="T29" fmla="*/ 334896 h 391122"/>
              <a:gd name="T30" fmla="*/ 167377 w 538715"/>
              <a:gd name="T31" fmla="*/ 209441 h 391122"/>
              <a:gd name="T32" fmla="*/ 191730 w 538715"/>
              <a:gd name="T33" fmla="*/ 233056 h 391122"/>
              <a:gd name="T34" fmla="*/ 62586 w 538715"/>
              <a:gd name="T35" fmla="*/ 358511 h 391122"/>
              <a:gd name="T36" fmla="*/ 482490 w 538715"/>
              <a:gd name="T37" fmla="*/ 357773 h 391122"/>
              <a:gd name="T38" fmla="*/ 482490 w 538715"/>
              <a:gd name="T39" fmla="*/ 357773 h 391122"/>
              <a:gd name="T40" fmla="*/ 272170 w 538715"/>
              <a:gd name="T41" fmla="*/ 190992 h 391122"/>
              <a:gd name="T42" fmla="*/ 473635 w 538715"/>
              <a:gd name="T43" fmla="*/ 36758 h 391122"/>
              <a:gd name="T44" fmla="*/ 69966 w 538715"/>
              <a:gd name="T45" fmla="*/ 36758 h 391122"/>
              <a:gd name="T46" fmla="*/ 272170 w 538715"/>
              <a:gd name="T47" fmla="*/ 190992 h 39112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38715" h="391122">
                <a:moveTo>
                  <a:pt x="4287" y="391719"/>
                </a:moveTo>
                <a:lnTo>
                  <a:pt x="4287" y="4287"/>
                </a:lnTo>
                <a:lnTo>
                  <a:pt x="540051" y="4287"/>
                </a:lnTo>
                <a:lnTo>
                  <a:pt x="540051" y="391719"/>
                </a:lnTo>
                <a:lnTo>
                  <a:pt x="4287" y="391719"/>
                </a:lnTo>
                <a:close/>
                <a:moveTo>
                  <a:pt x="482489" y="357773"/>
                </a:moveTo>
                <a:lnTo>
                  <a:pt x="353345" y="232319"/>
                </a:lnTo>
                <a:lnTo>
                  <a:pt x="377698" y="208704"/>
                </a:lnTo>
                <a:lnTo>
                  <a:pt x="506842" y="334158"/>
                </a:lnTo>
                <a:lnTo>
                  <a:pt x="506842" y="53731"/>
                </a:lnTo>
                <a:lnTo>
                  <a:pt x="283238" y="224939"/>
                </a:lnTo>
                <a:cubicBezTo>
                  <a:pt x="280286" y="227153"/>
                  <a:pt x="276597" y="228629"/>
                  <a:pt x="272907" y="228629"/>
                </a:cubicBezTo>
                <a:cubicBezTo>
                  <a:pt x="269217" y="228629"/>
                  <a:pt x="265527" y="227153"/>
                  <a:pt x="262575" y="224939"/>
                </a:cubicBezTo>
                <a:lnTo>
                  <a:pt x="38233" y="54468"/>
                </a:lnTo>
                <a:lnTo>
                  <a:pt x="38233" y="334896"/>
                </a:lnTo>
                <a:lnTo>
                  <a:pt x="167377" y="209441"/>
                </a:lnTo>
                <a:lnTo>
                  <a:pt x="191730" y="233056"/>
                </a:lnTo>
                <a:lnTo>
                  <a:pt x="62586" y="358511"/>
                </a:lnTo>
                <a:lnTo>
                  <a:pt x="482489" y="357773"/>
                </a:lnTo>
                <a:close/>
                <a:moveTo>
                  <a:pt x="272169" y="190992"/>
                </a:moveTo>
                <a:lnTo>
                  <a:pt x="473634" y="36758"/>
                </a:lnTo>
                <a:lnTo>
                  <a:pt x="69966" y="36758"/>
                </a:lnTo>
                <a:lnTo>
                  <a:pt x="272169" y="1909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anchor="ctr"/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8555BF0B-AE1B-4B7E-A618-623ED61C58A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7" name="Text Placeholder 186">
            <a:extLst>
              <a:ext uri="{FF2B5EF4-FFF2-40B4-BE49-F238E27FC236}">
                <a16:creationId xmlns:a16="http://schemas.microsoft.com/office/drawing/2014/main" id="{7E5FEA16-DEE7-4B60-83C4-A357A6E61B7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778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5FCD-E412-4505-8BBC-3ACF2B9B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D90C5-8E0E-4AA6-897D-6858C2743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99" b="1" dirty="0">
                <a:solidFill>
                  <a:srgbClr val="1F4E79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sz="3599" b="1" dirty="0">
                <a:solidFill>
                  <a:srgbClr val="1F4E79"/>
                </a:solidFill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solidFill>
                <a:srgbClr val="1F4E79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IZELISTINDEX" val="2"/>
  <p:tag name="SAFEMARGIN" val="0"/>
  <p:tag name="VERTICALOFFSET" val="0"/>
  <p:tag name="HORIZONTALOFFSET" val="0"/>
  <p:tag name="CUSTOMNAME" val="%f_Resized"/>
  <p:tag name="NAMEOPTION" val="RESIZED_LAST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D43CEE5-9713-41E7-BE4F-16001A18F1C1}" vid="{D26DBF84-F4F9-438B-A946-DE74635E278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D409AA-B41E-4000-819C-843663076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1AD7F4-75AD-4F36-9407-9C9E7014C5D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D14AEA6-8770-4951-99FF-2A6E39597A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timeline infographic</Template>
  <TotalTime>0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</vt:lpstr>
      <vt:lpstr>Office Theme</vt:lpstr>
      <vt:lpstr>Add a Slide Title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</dc:title>
  <dc:subject/>
  <dc:creator>Mohamed</dc:creator>
  <cp:keywords/>
  <dc:description/>
  <cp:lastModifiedBy>Mohamed</cp:lastModifiedBy>
  <cp:revision>1</cp:revision>
  <dcterms:created xsi:type="dcterms:W3CDTF">2021-03-05T15:30:38Z</dcterms:created>
  <dcterms:modified xsi:type="dcterms:W3CDTF">2021-03-05T15:31:05Z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