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C6EA5"/>
    <a:srgbClr val="F2B800"/>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5" d="100"/>
          <a:sy n="65" d="100"/>
        </p:scale>
        <p:origin x="2453" y="62"/>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2021-03-05</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a:noAutofit/>
          </a:bodyPr>
          <a:lstStyle>
            <a:lvl1pPr algn="r">
              <a:defRPr sz="9530">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33" Type="http://schemas.openxmlformats.org/officeDocument/2006/relationships/image" Target="../media/image33.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30.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B18341-EF25-422E-9244-875589C13E58}"/>
              </a:ext>
            </a:extLst>
          </p:cNvPr>
          <p:cNvSpPr>
            <a:spLocks noGrp="1"/>
          </p:cNvSpPr>
          <p:nvPr>
            <p:ph type="body" sz="quarter" idx="10"/>
          </p:nvPr>
        </p:nvSpPr>
        <p:spPr/>
        <p:txBody>
          <a:bodyPr/>
          <a:lstStyle/>
          <a:p>
            <a:r>
              <a:rPr lang="en-US" dirty="0"/>
              <a:t>THE AGE OF</a:t>
            </a:r>
          </a:p>
        </p:txBody>
      </p:sp>
      <p:sp>
        <p:nvSpPr>
          <p:cNvPr id="3" name="Title 2">
            <a:extLst>
              <a:ext uri="{FF2B5EF4-FFF2-40B4-BE49-F238E27FC236}">
                <a16:creationId xmlns:a16="http://schemas.microsoft.com/office/drawing/2014/main" id="{6F345E3D-A2D8-410A-AB73-7095D6AFCF69}"/>
              </a:ext>
            </a:extLst>
          </p:cNvPr>
          <p:cNvSpPr>
            <a:spLocks noGrp="1"/>
          </p:cNvSpPr>
          <p:nvPr>
            <p:ph type="title"/>
          </p:nvPr>
        </p:nvSpPr>
        <p:spPr>
          <a:xfrm>
            <a:off x="692430" y="299964"/>
            <a:ext cx="5915025" cy="1039695"/>
          </a:xfrm>
        </p:spPr>
        <p:txBody>
          <a:bodyPr/>
          <a:lstStyle/>
          <a:p>
            <a:r>
              <a:rPr lang="en-US" b="1" spc="-150" dirty="0"/>
              <a:t>BIG</a:t>
            </a:r>
            <a:r>
              <a:rPr lang="en-US" spc="-300" dirty="0"/>
              <a:t> </a:t>
            </a:r>
            <a:r>
              <a:rPr lang="en-US" dirty="0"/>
              <a:t>DATA</a:t>
            </a:r>
          </a:p>
        </p:txBody>
      </p:sp>
      <p:sp>
        <p:nvSpPr>
          <p:cNvPr id="57" name="Text Placeholder 19">
            <a:extLst>
              <a:ext uri="{FF2B5EF4-FFF2-40B4-BE49-F238E27FC236}">
                <a16:creationId xmlns:a16="http://schemas.microsoft.com/office/drawing/2014/main" id="{0EE7902B-93D2-48DA-96DF-612C09C146BF}"/>
              </a:ext>
            </a:extLst>
          </p:cNvPr>
          <p:cNvSpPr txBox="1">
            <a:spLocks/>
          </p:cNvSpPr>
          <p:nvPr/>
        </p:nvSpPr>
        <p:spPr>
          <a:xfrm>
            <a:off x="232067" y="1630247"/>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2.8</a:t>
            </a:r>
          </a:p>
        </p:txBody>
      </p:sp>
      <p:sp>
        <p:nvSpPr>
          <p:cNvPr id="58" name="Text Placeholder 19">
            <a:extLst>
              <a:ext uri="{FF2B5EF4-FFF2-40B4-BE49-F238E27FC236}">
                <a16:creationId xmlns:a16="http://schemas.microsoft.com/office/drawing/2014/main" id="{C8C8845D-BBAF-4DBE-A469-86A86C60685C}"/>
              </a:ext>
            </a:extLst>
          </p:cNvPr>
          <p:cNvSpPr txBox="1">
            <a:spLocks/>
          </p:cNvSpPr>
          <p:nvPr/>
        </p:nvSpPr>
        <p:spPr>
          <a:xfrm>
            <a:off x="1068194" y="1630247"/>
            <a:ext cx="689323"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Social Media</a:t>
            </a:r>
            <a:br>
              <a:rPr lang="en-US" dirty="0"/>
            </a:br>
            <a:r>
              <a:rPr lang="en-US" dirty="0"/>
              <a:t>posts</a:t>
            </a:r>
          </a:p>
        </p:txBody>
      </p:sp>
      <p:sp>
        <p:nvSpPr>
          <p:cNvPr id="63" name="Text Placeholder 19">
            <a:extLst>
              <a:ext uri="{FF2B5EF4-FFF2-40B4-BE49-F238E27FC236}">
                <a16:creationId xmlns:a16="http://schemas.microsoft.com/office/drawing/2014/main" id="{40F75B97-72FF-4C6B-A5A6-BEB2097EC596}"/>
              </a:ext>
            </a:extLst>
          </p:cNvPr>
          <p:cNvSpPr txBox="1">
            <a:spLocks/>
          </p:cNvSpPr>
          <p:nvPr/>
        </p:nvSpPr>
        <p:spPr>
          <a:xfrm>
            <a:off x="2764967" y="1630247"/>
            <a:ext cx="836127"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2.5</a:t>
            </a:r>
          </a:p>
        </p:txBody>
      </p:sp>
      <p:sp>
        <p:nvSpPr>
          <p:cNvPr id="64" name="Text Placeholder 19">
            <a:extLst>
              <a:ext uri="{FF2B5EF4-FFF2-40B4-BE49-F238E27FC236}">
                <a16:creationId xmlns:a16="http://schemas.microsoft.com/office/drawing/2014/main" id="{7014ED3D-D123-4D88-8470-8C5C8F92EC2C}"/>
              </a:ext>
            </a:extLst>
          </p:cNvPr>
          <p:cNvSpPr txBox="1">
            <a:spLocks/>
          </p:cNvSpPr>
          <p:nvPr/>
        </p:nvSpPr>
        <p:spPr>
          <a:xfrm>
            <a:off x="3601094" y="1630247"/>
            <a:ext cx="1076297"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Website</a:t>
            </a:r>
            <a:br>
              <a:rPr lang="en-US" dirty="0"/>
            </a:br>
            <a:r>
              <a:rPr lang="en-US" dirty="0"/>
              <a:t>search queries</a:t>
            </a:r>
          </a:p>
        </p:txBody>
      </p:sp>
      <p:sp>
        <p:nvSpPr>
          <p:cNvPr id="69" name="Text Placeholder 19">
            <a:extLst>
              <a:ext uri="{FF2B5EF4-FFF2-40B4-BE49-F238E27FC236}">
                <a16:creationId xmlns:a16="http://schemas.microsoft.com/office/drawing/2014/main" id="{0544D927-BB91-4B93-A29C-C63BED33596E}"/>
              </a:ext>
            </a:extLst>
          </p:cNvPr>
          <p:cNvSpPr txBox="1">
            <a:spLocks/>
          </p:cNvSpPr>
          <p:nvPr/>
        </p:nvSpPr>
        <p:spPr>
          <a:xfrm>
            <a:off x="4989542" y="1630914"/>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27.2</a:t>
            </a:r>
          </a:p>
        </p:txBody>
      </p:sp>
      <p:sp>
        <p:nvSpPr>
          <p:cNvPr id="70" name="Text Placeholder 19">
            <a:extLst>
              <a:ext uri="{FF2B5EF4-FFF2-40B4-BE49-F238E27FC236}">
                <a16:creationId xmlns:a16="http://schemas.microsoft.com/office/drawing/2014/main" id="{3BAE8711-DBE1-4450-BBC9-CCF2FCB4E3A3}"/>
              </a:ext>
            </a:extLst>
          </p:cNvPr>
          <p:cNvSpPr txBox="1">
            <a:spLocks/>
          </p:cNvSpPr>
          <p:nvPr/>
        </p:nvSpPr>
        <p:spPr>
          <a:xfrm>
            <a:off x="6004040" y="1630914"/>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Review</a:t>
            </a:r>
            <a:br>
              <a:rPr lang="en-US" dirty="0"/>
            </a:br>
            <a:r>
              <a:rPr lang="en-US" dirty="0"/>
              <a:t>posts</a:t>
            </a:r>
          </a:p>
        </p:txBody>
      </p:sp>
      <p:sp>
        <p:nvSpPr>
          <p:cNvPr id="59" name="Text Placeholder 19">
            <a:extLst>
              <a:ext uri="{FF2B5EF4-FFF2-40B4-BE49-F238E27FC236}">
                <a16:creationId xmlns:a16="http://schemas.microsoft.com/office/drawing/2014/main" id="{89BE779C-F03C-4352-AFC0-387CA519B291}"/>
              </a:ext>
            </a:extLst>
          </p:cNvPr>
          <p:cNvSpPr txBox="1">
            <a:spLocks/>
          </p:cNvSpPr>
          <p:nvPr/>
        </p:nvSpPr>
        <p:spPr>
          <a:xfrm>
            <a:off x="232067" y="3485931"/>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100</a:t>
            </a:r>
          </a:p>
        </p:txBody>
      </p:sp>
      <p:sp>
        <p:nvSpPr>
          <p:cNvPr id="60" name="Text Placeholder 19">
            <a:extLst>
              <a:ext uri="{FF2B5EF4-FFF2-40B4-BE49-F238E27FC236}">
                <a16:creationId xmlns:a16="http://schemas.microsoft.com/office/drawing/2014/main" id="{0207ACE1-7765-4505-9287-C74700610B15}"/>
              </a:ext>
            </a:extLst>
          </p:cNvPr>
          <p:cNvSpPr txBox="1">
            <a:spLocks/>
          </p:cNvSpPr>
          <p:nvPr/>
        </p:nvSpPr>
        <p:spPr>
          <a:xfrm>
            <a:off x="1068195" y="348593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Hours</a:t>
            </a:r>
            <a:br>
              <a:rPr lang="en-US" dirty="0"/>
            </a:br>
            <a:r>
              <a:rPr lang="en-US" dirty="0"/>
              <a:t>of Online</a:t>
            </a:r>
            <a:br>
              <a:rPr lang="en-US" dirty="0"/>
            </a:br>
            <a:r>
              <a:rPr lang="en-US" dirty="0"/>
              <a:t>videos</a:t>
            </a:r>
          </a:p>
        </p:txBody>
      </p:sp>
      <p:sp>
        <p:nvSpPr>
          <p:cNvPr id="67" name="Text Placeholder 19">
            <a:extLst>
              <a:ext uri="{FF2B5EF4-FFF2-40B4-BE49-F238E27FC236}">
                <a16:creationId xmlns:a16="http://schemas.microsoft.com/office/drawing/2014/main" id="{DA8DDA54-2E05-4D48-B95A-C9C2777C390A}"/>
              </a:ext>
            </a:extLst>
          </p:cNvPr>
          <p:cNvSpPr txBox="1">
            <a:spLocks/>
          </p:cNvSpPr>
          <p:nvPr/>
        </p:nvSpPr>
        <p:spPr>
          <a:xfrm>
            <a:off x="5261145" y="3485931"/>
            <a:ext cx="838450"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201</a:t>
            </a:r>
          </a:p>
        </p:txBody>
      </p:sp>
      <p:sp>
        <p:nvSpPr>
          <p:cNvPr id="68" name="Text Placeholder 10">
            <a:extLst>
              <a:ext uri="{FF2B5EF4-FFF2-40B4-BE49-F238E27FC236}">
                <a16:creationId xmlns:a16="http://schemas.microsoft.com/office/drawing/2014/main" id="{862F9E95-1044-4FC6-9560-B3913C56EE09}"/>
              </a:ext>
            </a:extLst>
          </p:cNvPr>
          <p:cNvSpPr txBox="1">
            <a:spLocks/>
          </p:cNvSpPr>
          <p:nvPr/>
        </p:nvSpPr>
        <p:spPr>
          <a:xfrm>
            <a:off x="6097273" y="348593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Million</a:t>
            </a:r>
            <a:br>
              <a:rPr lang="en-US" dirty="0"/>
            </a:br>
            <a:r>
              <a:rPr lang="en-US" dirty="0"/>
              <a:t>emails</a:t>
            </a:r>
            <a:br>
              <a:rPr lang="en-US" dirty="0"/>
            </a:br>
            <a:r>
              <a:rPr lang="en-US" dirty="0"/>
              <a:t>sent</a:t>
            </a:r>
          </a:p>
        </p:txBody>
      </p:sp>
      <p:sp>
        <p:nvSpPr>
          <p:cNvPr id="61" name="Text Placeholder 19">
            <a:extLst>
              <a:ext uri="{FF2B5EF4-FFF2-40B4-BE49-F238E27FC236}">
                <a16:creationId xmlns:a16="http://schemas.microsoft.com/office/drawing/2014/main" id="{C5E15405-4E51-4A4A-BFEC-B78501B77FA3}"/>
              </a:ext>
            </a:extLst>
          </p:cNvPr>
          <p:cNvSpPr txBox="1">
            <a:spLocks/>
          </p:cNvSpPr>
          <p:nvPr/>
        </p:nvSpPr>
        <p:spPr>
          <a:xfrm>
            <a:off x="241223" y="5229081"/>
            <a:ext cx="640436"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57</a:t>
            </a:r>
          </a:p>
        </p:txBody>
      </p:sp>
      <p:sp>
        <p:nvSpPr>
          <p:cNvPr id="62" name="Text Placeholder 19">
            <a:extLst>
              <a:ext uri="{FF2B5EF4-FFF2-40B4-BE49-F238E27FC236}">
                <a16:creationId xmlns:a16="http://schemas.microsoft.com/office/drawing/2014/main" id="{4034DFC7-B0FA-463B-92F2-98E4CAEB3356}"/>
              </a:ext>
            </a:extLst>
          </p:cNvPr>
          <p:cNvSpPr txBox="1">
            <a:spLocks/>
          </p:cNvSpPr>
          <p:nvPr/>
        </p:nvSpPr>
        <p:spPr>
          <a:xfrm>
            <a:off x="900012" y="5229081"/>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Pictures</a:t>
            </a:r>
            <a:br>
              <a:rPr lang="en-US" dirty="0"/>
            </a:br>
            <a:r>
              <a:rPr lang="en-US" dirty="0"/>
              <a:t>posts</a:t>
            </a:r>
          </a:p>
        </p:txBody>
      </p:sp>
      <p:sp>
        <p:nvSpPr>
          <p:cNvPr id="65" name="Text Placeholder 19">
            <a:extLst>
              <a:ext uri="{FF2B5EF4-FFF2-40B4-BE49-F238E27FC236}">
                <a16:creationId xmlns:a16="http://schemas.microsoft.com/office/drawing/2014/main" id="{E27E1CCD-3526-4F43-A0C8-B6172DAEE1B0}"/>
              </a:ext>
            </a:extLst>
          </p:cNvPr>
          <p:cNvSpPr txBox="1">
            <a:spLocks/>
          </p:cNvSpPr>
          <p:nvPr/>
        </p:nvSpPr>
        <p:spPr>
          <a:xfrm>
            <a:off x="2515470" y="5223257"/>
            <a:ext cx="985469" cy="51192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50.7</a:t>
            </a:r>
          </a:p>
        </p:txBody>
      </p:sp>
      <p:sp>
        <p:nvSpPr>
          <p:cNvPr id="66" name="Text Placeholder 19">
            <a:extLst>
              <a:ext uri="{FF2B5EF4-FFF2-40B4-BE49-F238E27FC236}">
                <a16:creationId xmlns:a16="http://schemas.microsoft.com/office/drawing/2014/main" id="{9CBBD6E8-143A-49F0-AAAC-A9F50BFAE1FB}"/>
              </a:ext>
            </a:extLst>
          </p:cNvPr>
          <p:cNvSpPr txBox="1">
            <a:spLocks/>
          </p:cNvSpPr>
          <p:nvPr/>
        </p:nvSpPr>
        <p:spPr>
          <a:xfrm>
            <a:off x="3529968" y="5223257"/>
            <a:ext cx="528660" cy="511928"/>
          </a:xfrm>
          <a:prstGeom prst="rect">
            <a:avLst/>
          </a:prstGeom>
          <a:noFill/>
        </p:spPr>
        <p:txBody>
          <a:bodyPr lIns="0" tIns="5400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1"/>
                </a:solidFill>
              </a:rPr>
              <a:t>Thousand</a:t>
            </a:r>
            <a:br>
              <a:rPr lang="en-US" dirty="0"/>
            </a:br>
            <a:r>
              <a:rPr lang="en-US" dirty="0"/>
              <a:t>Thoughts</a:t>
            </a:r>
            <a:br>
              <a:rPr lang="en-US" dirty="0"/>
            </a:br>
            <a:r>
              <a:rPr lang="en-US" dirty="0"/>
              <a:t>posts</a:t>
            </a:r>
          </a:p>
        </p:txBody>
      </p:sp>
      <p:sp>
        <p:nvSpPr>
          <p:cNvPr id="56" name="Text Placeholder 181">
            <a:extLst>
              <a:ext uri="{FF2B5EF4-FFF2-40B4-BE49-F238E27FC236}">
                <a16:creationId xmlns:a16="http://schemas.microsoft.com/office/drawing/2014/main" id="{3B047788-9896-4519-8279-52ABFCA9E3B8}"/>
              </a:ext>
            </a:extLst>
          </p:cNvPr>
          <p:cNvSpPr txBox="1">
            <a:spLocks/>
          </p:cNvSpPr>
          <p:nvPr/>
        </p:nvSpPr>
        <p:spPr>
          <a:xfrm>
            <a:off x="5478103" y="4653115"/>
            <a:ext cx="1130400" cy="1130400"/>
          </a:xfrm>
          <a:prstGeom prst="ellipse">
            <a:avLst/>
          </a:prstGeom>
          <a:ln w="25400">
            <a:solidFill>
              <a:schemeClr val="accent1"/>
            </a:solidFill>
          </a:ln>
        </p:spPr>
        <p:txBody>
          <a:bodyPr lIns="0" tIns="0" rIns="0" bIns="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EVERY</a:t>
            </a:r>
            <a:br>
              <a:rPr lang="en-US" dirty="0"/>
            </a:br>
            <a:r>
              <a:rPr lang="en-US" dirty="0"/>
              <a:t>MINUTE</a:t>
            </a:r>
          </a:p>
        </p:txBody>
      </p:sp>
      <p:sp>
        <p:nvSpPr>
          <p:cNvPr id="25" name="Text Placeholder 19">
            <a:extLst>
              <a:ext uri="{FF2B5EF4-FFF2-40B4-BE49-F238E27FC236}">
                <a16:creationId xmlns:a16="http://schemas.microsoft.com/office/drawing/2014/main" id="{A3725F2D-3F20-47AB-B9A5-E5757F6FF86A}"/>
              </a:ext>
            </a:extLst>
          </p:cNvPr>
          <p:cNvSpPr txBox="1">
            <a:spLocks/>
          </p:cNvSpPr>
          <p:nvPr/>
        </p:nvSpPr>
        <p:spPr>
          <a:xfrm>
            <a:off x="243840" y="6039317"/>
            <a:ext cx="2066864" cy="402776"/>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a:t>
            </a:r>
          </a:p>
        </p:txBody>
      </p:sp>
      <p:sp>
        <p:nvSpPr>
          <p:cNvPr id="26" name="Text Placeholder 19">
            <a:extLst>
              <a:ext uri="{FF2B5EF4-FFF2-40B4-BE49-F238E27FC236}">
                <a16:creationId xmlns:a16="http://schemas.microsoft.com/office/drawing/2014/main" id="{393A3EB8-3EBA-4BA7-997A-376D9150E903}"/>
              </a:ext>
            </a:extLst>
          </p:cNvPr>
          <p:cNvSpPr txBox="1">
            <a:spLocks/>
          </p:cNvSpPr>
          <p:nvPr/>
        </p:nvSpPr>
        <p:spPr>
          <a:xfrm>
            <a:off x="252760" y="6442093"/>
            <a:ext cx="1894082" cy="2343131"/>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sp>
        <p:nvSpPr>
          <p:cNvPr id="23" name="Text Placeholder 19">
            <a:extLst>
              <a:ext uri="{FF2B5EF4-FFF2-40B4-BE49-F238E27FC236}">
                <a16:creationId xmlns:a16="http://schemas.microsoft.com/office/drawing/2014/main" id="{6BE59FCF-FFED-4A34-AAEC-8C22F983D227}"/>
              </a:ext>
            </a:extLst>
          </p:cNvPr>
          <p:cNvSpPr txBox="1">
            <a:spLocks/>
          </p:cNvSpPr>
          <p:nvPr/>
        </p:nvSpPr>
        <p:spPr>
          <a:xfrm>
            <a:off x="2511022" y="6039317"/>
            <a:ext cx="2580510" cy="70560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DOLOR SIT</a:t>
            </a:r>
            <a:br>
              <a:rPr lang="en-US" dirty="0"/>
            </a:br>
            <a:r>
              <a:rPr lang="en-US" dirty="0"/>
              <a:t>CONSECTETUER</a:t>
            </a:r>
          </a:p>
        </p:txBody>
      </p:sp>
      <p:sp>
        <p:nvSpPr>
          <p:cNvPr id="24" name="Text Placeholder 19">
            <a:extLst>
              <a:ext uri="{FF2B5EF4-FFF2-40B4-BE49-F238E27FC236}">
                <a16:creationId xmlns:a16="http://schemas.microsoft.com/office/drawing/2014/main" id="{6ED694E5-AE6C-41B5-B6A8-CDF7585D6174}"/>
              </a:ext>
            </a:extLst>
          </p:cNvPr>
          <p:cNvSpPr txBox="1">
            <a:spLocks/>
          </p:cNvSpPr>
          <p:nvPr/>
        </p:nvSpPr>
        <p:spPr>
          <a:xfrm>
            <a:off x="2524401" y="6765190"/>
            <a:ext cx="2658781" cy="1001010"/>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16" name="Text Placeholder 19">
            <a:extLst>
              <a:ext uri="{FF2B5EF4-FFF2-40B4-BE49-F238E27FC236}">
                <a16:creationId xmlns:a16="http://schemas.microsoft.com/office/drawing/2014/main" id="{790FAF88-B084-4A8C-B4BD-4575C4341F24}"/>
              </a:ext>
            </a:extLst>
          </p:cNvPr>
          <p:cNvSpPr txBox="1">
            <a:spLocks/>
          </p:cNvSpPr>
          <p:nvPr/>
        </p:nvSpPr>
        <p:spPr>
          <a:xfrm>
            <a:off x="2686698" y="8120961"/>
            <a:ext cx="421200" cy="424800"/>
          </a:xfrm>
          <a:prstGeom prst="ellipse">
            <a:avLst/>
          </a:prstGeom>
          <a:solidFill>
            <a:schemeClr val="tx1">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12%</a:t>
            </a:r>
          </a:p>
        </p:txBody>
      </p:sp>
      <p:sp>
        <p:nvSpPr>
          <p:cNvPr id="19" name="Text Placeholder 19">
            <a:extLst>
              <a:ext uri="{FF2B5EF4-FFF2-40B4-BE49-F238E27FC236}">
                <a16:creationId xmlns:a16="http://schemas.microsoft.com/office/drawing/2014/main" id="{5E612105-F249-4371-9239-D2FD08CA61C0}"/>
              </a:ext>
            </a:extLst>
          </p:cNvPr>
          <p:cNvSpPr txBox="1">
            <a:spLocks/>
          </p:cNvSpPr>
          <p:nvPr/>
        </p:nvSpPr>
        <p:spPr>
          <a:xfrm>
            <a:off x="3637428" y="8120961"/>
            <a:ext cx="421200" cy="424800"/>
          </a:xfrm>
          <a:prstGeom prst="ellipse">
            <a:avLst/>
          </a:prstGeom>
          <a:solidFill>
            <a:schemeClr val="accent3">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34%</a:t>
            </a:r>
          </a:p>
        </p:txBody>
      </p:sp>
      <p:sp>
        <p:nvSpPr>
          <p:cNvPr id="22" name="Text Placeholder 19">
            <a:extLst>
              <a:ext uri="{FF2B5EF4-FFF2-40B4-BE49-F238E27FC236}">
                <a16:creationId xmlns:a16="http://schemas.microsoft.com/office/drawing/2014/main" id="{59694689-669D-44C5-B619-F589173FE561}"/>
              </a:ext>
            </a:extLst>
          </p:cNvPr>
          <p:cNvSpPr txBox="1">
            <a:spLocks/>
          </p:cNvSpPr>
          <p:nvPr/>
        </p:nvSpPr>
        <p:spPr>
          <a:xfrm>
            <a:off x="4588157" y="8120961"/>
            <a:ext cx="421200" cy="424800"/>
          </a:xfrm>
          <a:prstGeom prst="ellipse">
            <a:avLst/>
          </a:prstGeom>
          <a:solidFill>
            <a:schemeClr val="tx1">
              <a:alpha val="20000"/>
            </a:schemeClr>
          </a:solidFill>
        </p:spPr>
        <p:txBody>
          <a:bodyPr lIns="0" tIns="0" rIns="0" bIns="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56%</a:t>
            </a:r>
          </a:p>
        </p:txBody>
      </p:sp>
      <p:sp>
        <p:nvSpPr>
          <p:cNvPr id="12" name="Text Placeholder 19">
            <a:extLst>
              <a:ext uri="{FF2B5EF4-FFF2-40B4-BE49-F238E27FC236}">
                <a16:creationId xmlns:a16="http://schemas.microsoft.com/office/drawing/2014/main" id="{ACA5A773-11C4-4FE2-BDDF-0F2854BD2E1F}"/>
              </a:ext>
            </a:extLst>
          </p:cNvPr>
          <p:cNvSpPr txBox="1">
            <a:spLocks/>
          </p:cNvSpPr>
          <p:nvPr/>
        </p:nvSpPr>
        <p:spPr>
          <a:xfrm>
            <a:off x="5401764" y="6088912"/>
            <a:ext cx="1195200" cy="656667"/>
          </a:xfrm>
          <a:prstGeom prst="rect">
            <a:avLst/>
          </a:prstGeom>
          <a:solidFill>
            <a:schemeClr val="tx1">
              <a:alpha val="50000"/>
            </a:schemeClr>
          </a:solidFill>
        </p:spPr>
        <p:txBody>
          <a:bodyPr lIns="126000" tIns="10800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567</a:t>
            </a:r>
          </a:p>
        </p:txBody>
      </p:sp>
      <p:sp>
        <p:nvSpPr>
          <p:cNvPr id="13" name="Text Placeholder 19">
            <a:extLst>
              <a:ext uri="{FF2B5EF4-FFF2-40B4-BE49-F238E27FC236}">
                <a16:creationId xmlns:a16="http://schemas.microsoft.com/office/drawing/2014/main" id="{8BA59212-9C54-4951-8C9E-2B22F20AF50E}"/>
              </a:ext>
            </a:extLst>
          </p:cNvPr>
          <p:cNvSpPr txBox="1">
            <a:spLocks/>
          </p:cNvSpPr>
          <p:nvPr/>
        </p:nvSpPr>
        <p:spPr>
          <a:xfrm>
            <a:off x="5401764" y="6747537"/>
            <a:ext cx="1195200" cy="747995"/>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a:t>
            </a:r>
          </a:p>
        </p:txBody>
      </p:sp>
      <p:sp>
        <p:nvSpPr>
          <p:cNvPr id="15" name="Text Placeholder 19">
            <a:extLst>
              <a:ext uri="{FF2B5EF4-FFF2-40B4-BE49-F238E27FC236}">
                <a16:creationId xmlns:a16="http://schemas.microsoft.com/office/drawing/2014/main" id="{C3331DEF-944B-45DA-8929-DC31361FE60F}"/>
              </a:ext>
            </a:extLst>
          </p:cNvPr>
          <p:cNvSpPr txBox="1">
            <a:spLocks/>
          </p:cNvSpPr>
          <p:nvPr/>
        </p:nvSpPr>
        <p:spPr>
          <a:xfrm>
            <a:off x="5401764" y="7495532"/>
            <a:ext cx="1195200" cy="539792"/>
          </a:xfrm>
          <a:prstGeom prst="rect">
            <a:avLst/>
          </a:prstGeom>
          <a:solidFill>
            <a:schemeClr val="tx1">
              <a:alpha val="50000"/>
            </a:schemeClr>
          </a:solidFill>
        </p:spPr>
        <p:txBody>
          <a:bodyPr lIns="126000" tIns="0" rIns="54000" bIns="7200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32.1</a:t>
            </a:r>
          </a:p>
        </p:txBody>
      </p:sp>
      <p:sp>
        <p:nvSpPr>
          <p:cNvPr id="14" name="Text Placeholder 19">
            <a:extLst>
              <a:ext uri="{FF2B5EF4-FFF2-40B4-BE49-F238E27FC236}">
                <a16:creationId xmlns:a16="http://schemas.microsoft.com/office/drawing/2014/main" id="{2B5F14DE-7D1A-461C-95A5-3E218CC452D4}"/>
              </a:ext>
            </a:extLst>
          </p:cNvPr>
          <p:cNvSpPr txBox="1">
            <a:spLocks/>
          </p:cNvSpPr>
          <p:nvPr/>
        </p:nvSpPr>
        <p:spPr>
          <a:xfrm>
            <a:off x="5401764" y="8035325"/>
            <a:ext cx="1195200" cy="1108675"/>
          </a:xfrm>
          <a:prstGeom prst="rect">
            <a:avLst/>
          </a:prstGeom>
          <a:solidFill>
            <a:schemeClr val="tx1">
              <a:alpha val="50000"/>
            </a:schemeClr>
          </a:solidFill>
        </p:spPr>
        <p:txBody>
          <a:bodyPr lIns="126000" tIns="18000" rIns="54000" bIns="7200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Lorem ipsum dolor sit amet, consectetuer adipiscing elit. Maecenas porttitor congue massa.</a:t>
            </a:r>
            <a:br>
              <a:rPr lang="en-US" dirty="0"/>
            </a:br>
            <a:r>
              <a:rPr lang="en-US" dirty="0"/>
              <a:t>Fusce posuere</a:t>
            </a:r>
          </a:p>
        </p:txBody>
      </p:sp>
      <p:sp>
        <p:nvSpPr>
          <p:cNvPr id="48" name="Picture Placeholder 48" descr="thumbs up icon">
            <a:extLst>
              <a:ext uri="{FF2B5EF4-FFF2-40B4-BE49-F238E27FC236}">
                <a16:creationId xmlns:a16="http://schemas.microsoft.com/office/drawing/2014/main" id="{18E59CD9-FD5B-4D90-A991-8BE2449BF36F}"/>
              </a:ext>
            </a:extLst>
          </p:cNvPr>
          <p:cNvSpPr txBox="1">
            <a:spLocks/>
          </p:cNvSpPr>
          <p:nvPr/>
        </p:nvSpPr>
        <p:spPr>
          <a:xfrm>
            <a:off x="1416208" y="2742902"/>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0" name="Picture Placeholder 48" descr="camera icon">
            <a:extLst>
              <a:ext uri="{FF2B5EF4-FFF2-40B4-BE49-F238E27FC236}">
                <a16:creationId xmlns:a16="http://schemas.microsoft.com/office/drawing/2014/main" id="{10D5880C-3E27-4302-8F58-27725A2D4C62}"/>
              </a:ext>
            </a:extLst>
          </p:cNvPr>
          <p:cNvSpPr txBox="1">
            <a:spLocks/>
          </p:cNvSpPr>
          <p:nvPr/>
        </p:nvSpPr>
        <p:spPr>
          <a:xfrm>
            <a:off x="1757518" y="4324509"/>
            <a:ext cx="386165" cy="386165"/>
          </a:xfrm>
          <a:prstGeom prst="ellipse">
            <a:avLst/>
          </a:prstGeom>
          <a:blipFill>
            <a:blip r:embed="rId2">
              <a:extLst>
                <a:ext uri="{96DAC541-7B7A-43D3-8B79-37D633B846F1}">
                  <asvg:svgBlip xmlns:asvg="http://schemas.microsoft.com/office/drawing/2016/SVG/main" r:embed="rId3"/>
                </a:ext>
              </a:extLst>
            </a:blip>
            <a:stretch>
              <a:fillRect l="17711" t="21592" r="17711" b="23158"/>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1" name="Picture Placeholder 48" descr="speech bubble icon">
            <a:extLst>
              <a:ext uri="{FF2B5EF4-FFF2-40B4-BE49-F238E27FC236}">
                <a16:creationId xmlns:a16="http://schemas.microsoft.com/office/drawing/2014/main" id="{F89B2B7D-B7A1-4850-AF0B-C5EDA03E8F35}"/>
              </a:ext>
            </a:extLst>
          </p:cNvPr>
          <p:cNvSpPr txBox="1">
            <a:spLocks/>
          </p:cNvSpPr>
          <p:nvPr/>
        </p:nvSpPr>
        <p:spPr>
          <a:xfrm>
            <a:off x="3185392" y="4472691"/>
            <a:ext cx="504000" cy="504000"/>
          </a:xfrm>
          <a:prstGeom prst="ellipse">
            <a:avLst/>
          </a:prstGeom>
          <a:blipFill>
            <a:blip r:embed="rId4">
              <a:extLst>
                <a:ext uri="{96DAC541-7B7A-43D3-8B79-37D633B846F1}">
                  <asvg:svgBlip xmlns:asvg="http://schemas.microsoft.com/office/drawing/2016/SVG/main" r:embed="rId5"/>
                </a:ext>
              </a:extLst>
            </a:blip>
            <a:srcRect/>
            <a:stretch>
              <a:fillRect l="14668" t="17509" r="11900" b="19665"/>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2" name="Picture Placeholder 48" descr="email icon">
            <a:extLst>
              <a:ext uri="{FF2B5EF4-FFF2-40B4-BE49-F238E27FC236}">
                <a16:creationId xmlns:a16="http://schemas.microsoft.com/office/drawing/2014/main" id="{A2AB63E4-F858-4F2E-9AA6-83CBE42C4FA0}"/>
              </a:ext>
            </a:extLst>
          </p:cNvPr>
          <p:cNvSpPr txBox="1">
            <a:spLocks/>
          </p:cNvSpPr>
          <p:nvPr/>
        </p:nvSpPr>
        <p:spPr>
          <a:xfrm>
            <a:off x="4677392" y="4202365"/>
            <a:ext cx="386165" cy="386165"/>
          </a:xfrm>
          <a:prstGeom prst="ellipse">
            <a:avLst/>
          </a:prstGeom>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3" name="Picture Placeholder 48" descr="pen in box icon">
            <a:extLst>
              <a:ext uri="{FF2B5EF4-FFF2-40B4-BE49-F238E27FC236}">
                <a16:creationId xmlns:a16="http://schemas.microsoft.com/office/drawing/2014/main" id="{0E117B05-F6B5-4FAA-B946-E5C7B4D269D6}"/>
              </a:ext>
            </a:extLst>
          </p:cNvPr>
          <p:cNvSpPr txBox="1">
            <a:spLocks/>
          </p:cNvSpPr>
          <p:nvPr/>
        </p:nvSpPr>
        <p:spPr>
          <a:xfrm>
            <a:off x="4855869" y="2813801"/>
            <a:ext cx="504000" cy="504000"/>
          </a:xfrm>
          <a:prstGeom prst="ellipse">
            <a:avLst/>
          </a:prstGeom>
          <a:blipFill>
            <a:blip r:embed="rId6">
              <a:extLst>
                <a:ext uri="{96DAC541-7B7A-43D3-8B79-37D633B846F1}">
                  <asvg:svgBlip xmlns:asvg="http://schemas.microsoft.com/office/drawing/2016/SVG/main" r:embed="rId7"/>
                </a:ext>
              </a:extLst>
            </a:blip>
            <a:srcRect/>
            <a:stretch>
              <a:fillRect l="22990" t="19938" r="16926" b="22590"/>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4" name="Picture Placeholder 48" descr="magnifying glass icon">
            <a:extLst>
              <a:ext uri="{FF2B5EF4-FFF2-40B4-BE49-F238E27FC236}">
                <a16:creationId xmlns:a16="http://schemas.microsoft.com/office/drawing/2014/main" id="{FD610947-524F-4B5F-BBDD-A1F9139C99AE}"/>
              </a:ext>
            </a:extLst>
          </p:cNvPr>
          <p:cNvSpPr txBox="1">
            <a:spLocks/>
          </p:cNvSpPr>
          <p:nvPr/>
        </p:nvSpPr>
        <p:spPr>
          <a:xfrm>
            <a:off x="3513111" y="2522883"/>
            <a:ext cx="386165" cy="386165"/>
          </a:xfrm>
          <a:prstGeom prst="ellipse">
            <a:avLst/>
          </a:prstGeom>
          <a:blipFill>
            <a:blip r:embed="rId8">
              <a:extLst>
                <a:ext uri="{96DAC541-7B7A-43D3-8B79-37D633B846F1}">
                  <asvg:svgBlip xmlns:asvg="http://schemas.microsoft.com/office/drawing/2016/SVG/main" r:embed="rId9"/>
                </a:ext>
              </a:extLst>
            </a:blip>
            <a:srcRect/>
            <a:stretch>
              <a:fillRect l="17116" t="16888" r="13222" b="16477"/>
            </a:stretch>
          </a:blipFill>
        </p:spPr>
        <p:txBody>
          <a:bodyPr lIns="0" tIns="0" rIns="0" bIns="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grpSp>
        <p:nvGrpSpPr>
          <p:cNvPr id="49" name="Group 48">
            <a:extLst>
              <a:ext uri="{FF2B5EF4-FFF2-40B4-BE49-F238E27FC236}">
                <a16:creationId xmlns:a16="http://schemas.microsoft.com/office/drawing/2014/main" id="{807DCC05-1657-4C27-9BA9-82E81A1FA032}"/>
              </a:ext>
              <a:ext uri="{C183D7F6-B498-43B3-948B-1728B52AA6E4}">
                <adec:decorative xmlns:adec="http://schemas.microsoft.com/office/drawing/2017/decorative" val="1"/>
              </a:ext>
            </a:extLst>
          </p:cNvPr>
          <p:cNvGrpSpPr/>
          <p:nvPr/>
        </p:nvGrpSpPr>
        <p:grpSpPr>
          <a:xfrm>
            <a:off x="0" y="2165991"/>
            <a:ext cx="6875840" cy="6619234"/>
            <a:chOff x="0" y="2165991"/>
            <a:chExt cx="6875840" cy="6619234"/>
          </a:xfrm>
        </p:grpSpPr>
        <p:pic>
          <p:nvPicPr>
            <p:cNvPr id="4" name="Graphic 3" descr="decorative elemenets">
              <a:extLst>
                <a:ext uri="{FF2B5EF4-FFF2-40B4-BE49-F238E27FC236}">
                  <a16:creationId xmlns:a16="http://schemas.microsoft.com/office/drawing/2014/main" id="{2727024C-DCFB-41A0-81C5-DD80EB7C346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52458" y="2625557"/>
              <a:ext cx="3582000" cy="2093704"/>
            </a:xfrm>
            <a:prstGeom prst="rect">
              <a:avLst/>
            </a:prstGeom>
          </p:spPr>
        </p:pic>
        <p:pic>
          <p:nvPicPr>
            <p:cNvPr id="5" name="Straight Connector 1" descr="decorative elemenets">
              <a:extLst>
                <a:ext uri="{FF2B5EF4-FFF2-40B4-BE49-F238E27FC236}">
                  <a16:creationId xmlns:a16="http://schemas.microsoft.com/office/drawing/2014/main" id="{6A0953F2-FE54-41B2-8515-FB520D0161C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149357" y="2818273"/>
              <a:ext cx="1411202" cy="1461600"/>
            </a:xfrm>
            <a:prstGeom prst="rect">
              <a:avLst/>
            </a:prstGeom>
          </p:spPr>
        </p:pic>
        <p:pic>
          <p:nvPicPr>
            <p:cNvPr id="6" name="Graphic 5" descr="decorative elemenets">
              <a:extLst>
                <a:ext uri="{FF2B5EF4-FFF2-40B4-BE49-F238E27FC236}">
                  <a16:creationId xmlns:a16="http://schemas.microsoft.com/office/drawing/2014/main" id="{0A25A7D7-054B-4028-AFF5-53BD99F33D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0" y="2228946"/>
              <a:ext cx="6875840" cy="2846956"/>
            </a:xfrm>
            <a:prstGeom prst="rect">
              <a:avLst/>
            </a:prstGeom>
          </p:spPr>
        </p:pic>
        <p:pic>
          <p:nvPicPr>
            <p:cNvPr id="7" name="Graphic 35" descr="decorative elemenets">
              <a:extLst>
                <a:ext uri="{FF2B5EF4-FFF2-40B4-BE49-F238E27FC236}">
                  <a16:creationId xmlns:a16="http://schemas.microsoft.com/office/drawing/2014/main" id="{67E60D3B-C5EF-4D65-A08E-A69AEF29D71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26433" y="2193738"/>
              <a:ext cx="5886000" cy="2904944"/>
            </a:xfrm>
            <a:prstGeom prst="rect">
              <a:avLst/>
            </a:prstGeom>
          </p:spPr>
        </p:pic>
        <p:pic>
          <p:nvPicPr>
            <p:cNvPr id="8" name="Straight Connector 2" descr="decorative elemenets">
              <a:extLst>
                <a:ext uri="{FF2B5EF4-FFF2-40B4-BE49-F238E27FC236}">
                  <a16:creationId xmlns:a16="http://schemas.microsoft.com/office/drawing/2014/main" id="{1BCC7AD0-7800-4D02-B7E0-518E4AA8A32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711708" y="4484354"/>
              <a:ext cx="912000" cy="216000"/>
            </a:xfrm>
            <a:prstGeom prst="rect">
              <a:avLst/>
            </a:prstGeom>
          </p:spPr>
        </p:pic>
        <p:sp>
          <p:nvSpPr>
            <p:cNvPr id="9" name="Oval 8" descr="decorative elemenets">
              <a:extLst>
                <a:ext uri="{FF2B5EF4-FFF2-40B4-BE49-F238E27FC236}">
                  <a16:creationId xmlns:a16="http://schemas.microsoft.com/office/drawing/2014/main" id="{25C1CD1E-69D3-4723-9390-8724CCFC61EC}"/>
                </a:ext>
              </a:extLst>
            </p:cNvPr>
            <p:cNvSpPr/>
            <p:nvPr/>
          </p:nvSpPr>
          <p:spPr>
            <a:xfrm>
              <a:off x="4445957"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ecorative elemenets">
              <a:extLst>
                <a:ext uri="{FF2B5EF4-FFF2-40B4-BE49-F238E27FC236}">
                  <a16:creationId xmlns:a16="http://schemas.microsoft.com/office/drawing/2014/main" id="{1BD0596E-DE46-4520-A5B5-77636E9874A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414586" y="7942280"/>
              <a:ext cx="768600" cy="781200"/>
            </a:xfrm>
            <a:prstGeom prst="rect">
              <a:avLst/>
            </a:prstGeom>
          </p:spPr>
        </p:pic>
        <p:cxnSp>
          <p:nvCxnSpPr>
            <p:cNvPr id="11" name="Straight Connector 10" descr="decorative elemenets">
              <a:extLst>
                <a:ext uri="{FF2B5EF4-FFF2-40B4-BE49-F238E27FC236}">
                  <a16:creationId xmlns:a16="http://schemas.microsoft.com/office/drawing/2014/main" id="{8AFD8409-659A-47FE-87DF-D10DBDEEE966}"/>
                </a:ext>
              </a:extLst>
            </p:cNvPr>
            <p:cNvCxnSpPr>
              <a:cxnSpLocks/>
            </p:cNvCxnSpPr>
            <p:nvPr/>
          </p:nvCxnSpPr>
          <p:spPr>
            <a:xfrm rot="16200000">
              <a:off x="984246" y="7433425"/>
              <a:ext cx="2703600" cy="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7" name="Oval 16" descr="decorative elemenets">
              <a:extLst>
                <a:ext uri="{FF2B5EF4-FFF2-40B4-BE49-F238E27FC236}">
                  <a16:creationId xmlns:a16="http://schemas.microsoft.com/office/drawing/2014/main" id="{B367E397-6F3B-494D-A4C2-45022E3B9204}"/>
                </a:ext>
              </a:extLst>
            </p:cNvPr>
            <p:cNvSpPr/>
            <p:nvPr/>
          </p:nvSpPr>
          <p:spPr>
            <a:xfrm>
              <a:off x="2544498"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decorative elemenets">
              <a:extLst>
                <a:ext uri="{FF2B5EF4-FFF2-40B4-BE49-F238E27FC236}">
                  <a16:creationId xmlns:a16="http://schemas.microsoft.com/office/drawing/2014/main" id="{159BCB1D-B9D6-47F1-A9DB-47AD1F5BD05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841253" y="7942280"/>
              <a:ext cx="446400" cy="344366"/>
            </a:xfrm>
            <a:prstGeom prst="rect">
              <a:avLst/>
            </a:prstGeom>
          </p:spPr>
        </p:pic>
        <p:sp>
          <p:nvSpPr>
            <p:cNvPr id="20" name="Oval 19" descr="decorative elemenets">
              <a:extLst>
                <a:ext uri="{FF2B5EF4-FFF2-40B4-BE49-F238E27FC236}">
                  <a16:creationId xmlns:a16="http://schemas.microsoft.com/office/drawing/2014/main" id="{F2F8C019-0E83-4072-A44D-A3628E11D778}"/>
                </a:ext>
              </a:extLst>
            </p:cNvPr>
            <p:cNvSpPr/>
            <p:nvPr/>
          </p:nvSpPr>
          <p:spPr>
            <a:xfrm>
              <a:off x="3496493" y="7980561"/>
              <a:ext cx="705600" cy="70560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decorative elemenets">
              <a:extLst>
                <a:ext uri="{FF2B5EF4-FFF2-40B4-BE49-F238E27FC236}">
                  <a16:creationId xmlns:a16="http://schemas.microsoft.com/office/drawing/2014/main" id="{458EE0CA-80E5-4060-89A8-15284C44AE7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790954" y="7942280"/>
              <a:ext cx="446164" cy="777600"/>
            </a:xfrm>
            <a:prstGeom prst="rect">
              <a:avLst/>
            </a:prstGeom>
          </p:spPr>
        </p:pic>
        <p:sp>
          <p:nvSpPr>
            <p:cNvPr id="27" name="Oval 26" descr="decorative elemenet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descr="decorative elemenet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descr="decorative elemenet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descr="decorative elemenet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descr="decorative elemenet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descr="decorative elemenet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descr="decorative elemenet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descr="decorative elemenet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descr="decorative elemenet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descr="decorative elemenet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descr="decorative elemenet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descr="decorative elemenet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descr="decorative elemenet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descr="decorative elemenet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descr="decorative elemenet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descr="decorative elemenet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descr="decorative elemenet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descr="decorative elemenet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descr="decorative elemenet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descr="decorative elemenet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descr="decorative elemenet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Graphic 54" descr="decorative elemenets">
              <a:extLst>
                <a:ext uri="{FF2B5EF4-FFF2-40B4-BE49-F238E27FC236}">
                  <a16:creationId xmlns:a16="http://schemas.microsoft.com/office/drawing/2014/main" id="{9D50B66D-2341-4CEB-9C2A-FB6594D5985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095859" y="4568287"/>
              <a:ext cx="513563" cy="326813"/>
            </a:xfrm>
            <a:prstGeom prst="rect">
              <a:avLst/>
            </a:prstGeom>
          </p:spPr>
        </p:pic>
      </p:grpSp>
      <p:pic>
        <p:nvPicPr>
          <p:cNvPr id="74" name="Graphic 73" descr="Play">
            <a:extLst>
              <a:ext uri="{FF2B5EF4-FFF2-40B4-BE49-F238E27FC236}">
                <a16:creationId xmlns:a16="http://schemas.microsoft.com/office/drawing/2014/main" id="{A51EA8B3-7F91-491E-BBFC-72F4DF95C2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91473" y="3388900"/>
            <a:ext cx="365760" cy="365760"/>
          </a:xfrm>
          <a:prstGeom prst="rect">
            <a:avLst/>
          </a:prstGeom>
        </p:spPr>
      </p:pic>
      <p:pic>
        <p:nvPicPr>
          <p:cNvPr id="76" name="Graphic 75" descr="Envelope">
            <a:extLst>
              <a:ext uri="{FF2B5EF4-FFF2-40B4-BE49-F238E27FC236}">
                <a16:creationId xmlns:a16="http://schemas.microsoft.com/office/drawing/2014/main" id="{0C9DAECE-A345-4047-8FC4-3C3C831C6FD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685877" y="4214338"/>
            <a:ext cx="365760" cy="365760"/>
          </a:xfrm>
          <a:prstGeom prst="rect">
            <a:avLst/>
          </a:prstGeom>
        </p:spPr>
      </p:pic>
      <p:pic>
        <p:nvPicPr>
          <p:cNvPr id="78" name="Graphic 77" descr="Thumbs Up Sign">
            <a:extLst>
              <a:ext uri="{FF2B5EF4-FFF2-40B4-BE49-F238E27FC236}">
                <a16:creationId xmlns:a16="http://schemas.microsoft.com/office/drawing/2014/main" id="{17827215-7909-44B0-9947-E549EC37E52B}"/>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455260" y="2734506"/>
            <a:ext cx="365760" cy="365760"/>
          </a:xfrm>
          <a:prstGeom prst="rect">
            <a:avLst/>
          </a:prstGeom>
        </p:spPr>
      </p:pic>
    </p:spTree>
    <p:extLst>
      <p:ext uri="{BB962C8B-B14F-4D97-AF65-F5344CB8AC3E}">
        <p14:creationId xmlns:p14="http://schemas.microsoft.com/office/powerpoint/2010/main" val="194504704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A591A-B9FA-47BD-A1F6-0A218B01BC5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Technology infographics poster</Template>
  <TotalTime>0</TotalTime>
  <Words>310</Words>
  <Application>Microsoft Office PowerPoint</Application>
  <PresentationFormat>On-screen Show (4:3)</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Tahoma</vt:lpstr>
      <vt:lpstr>InfographicsPoster_Tech_v1_mo</vt:lpstr>
      <vt:lpstr>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Mohamed</dc:creator>
  <cp:lastModifiedBy>Mohamed</cp:lastModifiedBy>
  <cp:revision>1</cp:revision>
  <dcterms:created xsi:type="dcterms:W3CDTF">2021-03-05T15:27:59Z</dcterms:created>
  <dcterms:modified xsi:type="dcterms:W3CDTF">2021-03-05T15:28:02Z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