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64"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619-4CC0-B3E7-BCE64785D165}"/>
              </c:ext>
            </c:extLst>
          </c:dPt>
          <c:dPt>
            <c:idx val="1"/>
            <c:bubble3D val="0"/>
            <c:spPr>
              <a:solidFill>
                <a:schemeClr val="accent2"/>
              </a:solidFill>
              <a:ln w="19050">
                <a:noFill/>
              </a:ln>
              <a:effectLst/>
            </c:spPr>
            <c:extLst>
              <c:ext xmlns:c16="http://schemas.microsoft.com/office/drawing/2014/chart" uri="{C3380CC4-5D6E-409C-BE32-E72D297353CC}">
                <c16:uniqueId val="{00000003-0619-4CC0-B3E7-BCE64785D165}"/>
              </c:ext>
            </c:extLst>
          </c:dPt>
          <c:dPt>
            <c:idx val="2"/>
            <c:bubble3D val="0"/>
            <c:spPr>
              <a:solidFill>
                <a:schemeClr val="accent3"/>
              </a:solidFill>
              <a:ln w="19050">
                <a:noFill/>
              </a:ln>
              <a:effectLst/>
            </c:spPr>
            <c:extLst>
              <c:ext xmlns:c16="http://schemas.microsoft.com/office/drawing/2014/chart" uri="{C3380CC4-5D6E-409C-BE32-E72D297353CC}">
                <c16:uniqueId val="{00000005-0619-4CC0-B3E7-BCE64785D165}"/>
              </c:ext>
            </c:extLst>
          </c:dPt>
          <c:dPt>
            <c:idx val="3"/>
            <c:bubble3D val="0"/>
            <c:spPr>
              <a:solidFill>
                <a:schemeClr val="accent4"/>
              </a:solidFill>
              <a:ln w="19050">
                <a:noFill/>
              </a:ln>
              <a:effectLst/>
            </c:spPr>
            <c:extLst>
              <c:ext xmlns:c16="http://schemas.microsoft.com/office/drawing/2014/chart" uri="{C3380CC4-5D6E-409C-BE32-E72D297353CC}">
                <c16:uniqueId val="{00000007-0619-4CC0-B3E7-BCE64785D165}"/>
              </c:ext>
            </c:extLst>
          </c:dPt>
          <c:dLbls>
            <c:dLbl>
              <c:idx val="0"/>
              <c:layout>
                <c:manualLayout>
                  <c:x val="9.2629539280486076E-2"/>
                  <c:y val="0.1111459274492199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619-4CC0-B3E7-BCE64785D165}"/>
                </c:ext>
              </c:extLst>
            </c:dLbl>
            <c:dLbl>
              <c:idx val="1"/>
              <c:layout>
                <c:manualLayout>
                  <c:x val="-0.12350605237398143"/>
                  <c:y val="9.423241675042563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619-4CC0-B3E7-BCE64785D165}"/>
                </c:ext>
              </c:extLst>
            </c:dLbl>
            <c:dLbl>
              <c:idx val="2"/>
              <c:layout>
                <c:manualLayout>
                  <c:x val="-0.12350605237398145"/>
                  <c:y val="-7.7318906051631345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619-4CC0-B3E7-BCE64785D165}"/>
                </c:ext>
              </c:extLst>
            </c:dLbl>
            <c:dLbl>
              <c:idx val="3"/>
              <c:layout>
                <c:manualLayout>
                  <c:x val="-5.789346205030383E-2"/>
                  <c:y val="-0.1111459274492200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619-4CC0-B3E7-BCE64785D16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One</c:v>
                </c:pt>
                <c:pt idx="1">
                  <c:v>Two</c:v>
                </c:pt>
                <c:pt idx="2">
                  <c:v>Three</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0619-4CC0-B3E7-BCE64785D165}"/>
            </c:ext>
          </c:extLst>
        </c:ser>
        <c:dLbls>
          <c:showLegendKey val="0"/>
          <c:showVal val="0"/>
          <c:showCatName val="0"/>
          <c:showSerName val="0"/>
          <c:showPercent val="0"/>
          <c:showBubbleSize val="0"/>
          <c:showLeaderLines val="1"/>
        </c:dLbls>
        <c:firstSliceAng val="0"/>
        <c:holeSize val="62"/>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3C6-48D1-8A05-D494EB41491B}"/>
            </c:ext>
          </c:extLst>
        </c:ser>
        <c:ser>
          <c:idx val="1"/>
          <c:order val="1"/>
          <c:tx>
            <c:strRef>
              <c:f>Sheet1!$C$1</c:f>
              <c:strCache>
                <c:ptCount val="1"/>
                <c:pt idx="0">
                  <c:v>Series 2</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3C6-48D1-8A05-D494EB41491B}"/>
            </c:ext>
          </c:extLst>
        </c:ser>
        <c:ser>
          <c:idx val="2"/>
          <c:order val="2"/>
          <c:tx>
            <c:strRef>
              <c:f>Sheet1!$D$1</c:f>
              <c:strCache>
                <c:ptCount val="1"/>
                <c:pt idx="0">
                  <c:v>Series 3</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3C6-48D1-8A05-D494EB41491B}"/>
            </c:ext>
          </c:extLst>
        </c:ser>
        <c:dLbls>
          <c:dLblPos val="ctr"/>
          <c:showLegendKey val="0"/>
          <c:showVal val="1"/>
          <c:showCatName val="0"/>
          <c:showSerName val="0"/>
          <c:showPercent val="0"/>
          <c:showBubbleSize val="0"/>
        </c:dLbls>
        <c:smooth val="0"/>
        <c:axId val="202245599"/>
        <c:axId val="128393503"/>
      </c:lineChart>
      <c:catAx>
        <c:axId val="202245599"/>
        <c:scaling>
          <c:orientation val="minMax"/>
        </c:scaling>
        <c:delete val="0"/>
        <c:axPos val="b"/>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393503"/>
        <c:crosses val="autoZero"/>
        <c:auto val="1"/>
        <c:lblAlgn val="ctr"/>
        <c:lblOffset val="100"/>
        <c:noMultiLvlLbl val="0"/>
      </c:catAx>
      <c:valAx>
        <c:axId val="128393503"/>
        <c:scaling>
          <c:orientation val="minMax"/>
        </c:scaling>
        <c:delete val="1"/>
        <c:axPos val="l"/>
        <c:numFmt formatCode="General" sourceLinked="1"/>
        <c:majorTickMark val="none"/>
        <c:minorTickMark val="none"/>
        <c:tickLblPos val="nextTo"/>
        <c:crossAx val="2022455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6A9FD-8A3E-445E-B0FF-986E9C33385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47E45622-992F-48E1-895B-FDF74D2CC441}">
      <dgm:prSet custT="1"/>
      <dgm:spPr/>
      <dgm:t>
        <a:bodyPr/>
        <a:lstStyle/>
        <a:p>
          <a:pPr>
            <a:lnSpc>
              <a:spcPct val="100000"/>
            </a:lnSpc>
          </a:pPr>
          <a:r>
            <a:rPr lang="en-ZA" sz="2000" dirty="0"/>
            <a:t>How do you define your subject?</a:t>
          </a:r>
          <a:endParaRPr lang="en-US" sz="2000" dirty="0"/>
        </a:p>
      </dgm:t>
    </dgm:pt>
    <dgm:pt modelId="{0B5621C4-1F65-4228-9461-5ADA5FA56E97}" type="parTrans" cxnId="{B9607CB9-1DB7-469F-AAB4-1C562912B451}">
      <dgm:prSet/>
      <dgm:spPr/>
      <dgm:t>
        <a:bodyPr/>
        <a:lstStyle/>
        <a:p>
          <a:endParaRPr lang="en-US" sz="2400"/>
        </a:p>
      </dgm:t>
    </dgm:pt>
    <dgm:pt modelId="{543ABF88-8046-4F4F-B04D-9B58FD92500A}" type="sibTrans" cxnId="{B9607CB9-1DB7-469F-AAB4-1C562912B451}">
      <dgm:prSet/>
      <dgm:spPr/>
      <dgm:t>
        <a:bodyPr/>
        <a:lstStyle/>
        <a:p>
          <a:endParaRPr lang="en-US" sz="2400"/>
        </a:p>
      </dgm:t>
    </dgm:pt>
    <dgm:pt modelId="{2D3D5CF4-2EED-429B-98AE-35AB93B9F6C7}">
      <dgm:prSet custT="1"/>
      <dgm:spPr/>
      <dgm:t>
        <a:bodyPr/>
        <a:lstStyle/>
        <a:p>
          <a:pPr>
            <a:lnSpc>
              <a:spcPct val="100000"/>
            </a:lnSpc>
          </a:pPr>
          <a:r>
            <a:rPr lang="en-ZA" sz="2000" dirty="0"/>
            <a:t>What is it all about?</a:t>
          </a:r>
          <a:endParaRPr lang="en-US" sz="2000" dirty="0"/>
        </a:p>
      </dgm:t>
    </dgm:pt>
    <dgm:pt modelId="{E224FED0-774D-4CAD-B12C-4EAC5524F6FD}" type="parTrans" cxnId="{877E4418-A03D-44B8-9ABC-1F665BE9CCD0}">
      <dgm:prSet/>
      <dgm:spPr/>
      <dgm:t>
        <a:bodyPr/>
        <a:lstStyle/>
        <a:p>
          <a:endParaRPr lang="en-US" sz="2400"/>
        </a:p>
      </dgm:t>
    </dgm:pt>
    <dgm:pt modelId="{84DF4379-BF79-46B7-ADB8-9A79146A8D8A}" type="sibTrans" cxnId="{877E4418-A03D-44B8-9ABC-1F665BE9CCD0}">
      <dgm:prSet/>
      <dgm:spPr/>
      <dgm:t>
        <a:bodyPr/>
        <a:lstStyle/>
        <a:p>
          <a:endParaRPr lang="en-US" sz="2400"/>
        </a:p>
      </dgm:t>
    </dgm:pt>
    <dgm:pt modelId="{17544108-F315-433A-B824-AEE1117103A4}">
      <dgm:prSet custT="1"/>
      <dgm:spPr/>
      <dgm:t>
        <a:bodyPr/>
        <a:lstStyle/>
        <a:p>
          <a:pPr>
            <a:lnSpc>
              <a:spcPct val="100000"/>
            </a:lnSpc>
          </a:pPr>
          <a:r>
            <a:rPr lang="en-ZA" sz="2000" dirty="0"/>
            <a:t>Make sure your audience has a shared understanding of your subject matter.</a:t>
          </a:r>
          <a:endParaRPr lang="en-US" sz="2000" dirty="0"/>
        </a:p>
      </dgm:t>
    </dgm:pt>
    <dgm:pt modelId="{E46B8FB3-5844-4A2C-9EE4-C42BFBEF515C}" type="parTrans" cxnId="{7E475BC0-3D86-490B-B90C-C9DF4E5FB575}">
      <dgm:prSet/>
      <dgm:spPr/>
      <dgm:t>
        <a:bodyPr/>
        <a:lstStyle/>
        <a:p>
          <a:endParaRPr lang="en-US" sz="2400"/>
        </a:p>
      </dgm:t>
    </dgm:pt>
    <dgm:pt modelId="{935D7B06-5D39-4EC5-8776-9EF990430FB3}" type="sibTrans" cxnId="{7E475BC0-3D86-490B-B90C-C9DF4E5FB575}">
      <dgm:prSet/>
      <dgm:spPr/>
      <dgm:t>
        <a:bodyPr/>
        <a:lstStyle/>
        <a:p>
          <a:endParaRPr lang="en-US" sz="2400"/>
        </a:p>
      </dgm:t>
    </dgm:pt>
    <dgm:pt modelId="{C9AE57BB-0A71-47EB-93D1-F82F054FB6D8}" type="pres">
      <dgm:prSet presAssocID="{CB26A9FD-8A3E-445E-B0FF-986E9C33385D}" presName="root" presStyleCnt="0">
        <dgm:presLayoutVars>
          <dgm:dir/>
          <dgm:resizeHandles val="exact"/>
        </dgm:presLayoutVars>
      </dgm:prSet>
      <dgm:spPr/>
    </dgm:pt>
    <dgm:pt modelId="{68549E38-077A-452B-ADBC-BC18C822F79F}" type="pres">
      <dgm:prSet presAssocID="{47E45622-992F-48E1-895B-FDF74D2CC441}" presName="compNode" presStyleCnt="0"/>
      <dgm:spPr/>
    </dgm:pt>
    <dgm:pt modelId="{E5282840-DFDF-46C0-B6D0-BB3B6EA190CF}" type="pres">
      <dgm:prSet presAssocID="{47E45622-992F-48E1-895B-FDF74D2CC441}" presName="iconRect" presStyleLbl="node1" presStyleIdx="0" presStyleCnt="3" custScaleX="68302" custScaleY="6830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EA8CE76D-A3CD-4A54-B1DC-98A64216F2C3}" type="pres">
      <dgm:prSet presAssocID="{47E45622-992F-48E1-895B-FDF74D2CC441}" presName="spaceRect" presStyleCnt="0"/>
      <dgm:spPr/>
    </dgm:pt>
    <dgm:pt modelId="{F55C629B-A348-4442-9854-6639F243A036}" type="pres">
      <dgm:prSet presAssocID="{47E45622-992F-48E1-895B-FDF74D2CC441}" presName="textRect" presStyleLbl="revTx" presStyleIdx="0" presStyleCnt="3">
        <dgm:presLayoutVars>
          <dgm:chMax val="1"/>
          <dgm:chPref val="1"/>
        </dgm:presLayoutVars>
      </dgm:prSet>
      <dgm:spPr/>
    </dgm:pt>
    <dgm:pt modelId="{BB1E111D-A14A-4C55-8E32-C62906F4D546}" type="pres">
      <dgm:prSet presAssocID="{543ABF88-8046-4F4F-B04D-9B58FD92500A}" presName="sibTrans" presStyleCnt="0"/>
      <dgm:spPr/>
    </dgm:pt>
    <dgm:pt modelId="{FD416590-D057-413E-A3A4-5F6F8FEDB308}" type="pres">
      <dgm:prSet presAssocID="{2D3D5CF4-2EED-429B-98AE-35AB93B9F6C7}" presName="compNode" presStyleCnt="0"/>
      <dgm:spPr/>
    </dgm:pt>
    <dgm:pt modelId="{835FF382-504E-4BBF-8487-A321A7034E3E}" type="pres">
      <dgm:prSet presAssocID="{2D3D5CF4-2EED-429B-98AE-35AB93B9F6C7}" presName="iconRect" presStyleLbl="node1" presStyleIdx="1" presStyleCnt="3" custScaleX="62093" custScaleY="62093"/>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8239825-8633-48A1-8221-2C4D187F7714}" type="pres">
      <dgm:prSet presAssocID="{2D3D5CF4-2EED-429B-98AE-35AB93B9F6C7}" presName="spaceRect" presStyleCnt="0"/>
      <dgm:spPr/>
    </dgm:pt>
    <dgm:pt modelId="{86CE426D-B6AC-440B-A47F-3FDB6A8600E6}" type="pres">
      <dgm:prSet presAssocID="{2D3D5CF4-2EED-429B-98AE-35AB93B9F6C7}" presName="textRect" presStyleLbl="revTx" presStyleIdx="1" presStyleCnt="3">
        <dgm:presLayoutVars>
          <dgm:chMax val="1"/>
          <dgm:chPref val="1"/>
        </dgm:presLayoutVars>
      </dgm:prSet>
      <dgm:spPr/>
    </dgm:pt>
    <dgm:pt modelId="{5D6249A4-721B-4F2C-A4C4-5EBEDC2F02ED}" type="pres">
      <dgm:prSet presAssocID="{84DF4379-BF79-46B7-ADB8-9A79146A8D8A}" presName="sibTrans" presStyleCnt="0"/>
      <dgm:spPr/>
    </dgm:pt>
    <dgm:pt modelId="{29DCAD87-8CBF-451A-8E77-2149ED4066C9}" type="pres">
      <dgm:prSet presAssocID="{17544108-F315-433A-B824-AEE1117103A4}" presName="compNode" presStyleCnt="0"/>
      <dgm:spPr/>
    </dgm:pt>
    <dgm:pt modelId="{4F5D0D24-1345-49A4-8F73-49183F4D5271}" type="pres">
      <dgm:prSet presAssocID="{17544108-F315-433A-B824-AEE1117103A4}" presName="iconRect" presStyleLbl="node1" presStyleIdx="2" presStyleCnt="3" custScaleX="62093" custScaleY="62093"/>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7D5911E-EB75-4DEF-8480-799118258D70}" type="pres">
      <dgm:prSet presAssocID="{17544108-F315-433A-B824-AEE1117103A4}" presName="spaceRect" presStyleCnt="0"/>
      <dgm:spPr/>
    </dgm:pt>
    <dgm:pt modelId="{9F4C5DAA-F441-4E57-A5A2-7094A6037365}" type="pres">
      <dgm:prSet presAssocID="{17544108-F315-433A-B824-AEE1117103A4}" presName="textRect" presStyleLbl="revTx" presStyleIdx="2" presStyleCnt="3">
        <dgm:presLayoutVars>
          <dgm:chMax val="1"/>
          <dgm:chPref val="1"/>
        </dgm:presLayoutVars>
      </dgm:prSet>
      <dgm:spPr/>
    </dgm:pt>
  </dgm:ptLst>
  <dgm:cxnLst>
    <dgm:cxn modelId="{877E4418-A03D-44B8-9ABC-1F665BE9CCD0}" srcId="{CB26A9FD-8A3E-445E-B0FF-986E9C33385D}" destId="{2D3D5CF4-2EED-429B-98AE-35AB93B9F6C7}" srcOrd="1" destOrd="0" parTransId="{E224FED0-774D-4CAD-B12C-4EAC5524F6FD}" sibTransId="{84DF4379-BF79-46B7-ADB8-9A79146A8D8A}"/>
    <dgm:cxn modelId="{9ECC0239-72AF-498B-B99D-4E3EB219E218}" type="presOf" srcId="{CB26A9FD-8A3E-445E-B0FF-986E9C33385D}" destId="{C9AE57BB-0A71-47EB-93D1-F82F054FB6D8}" srcOrd="0" destOrd="0" presId="urn:microsoft.com/office/officeart/2018/2/layout/IconLabelList"/>
    <dgm:cxn modelId="{FF67605A-22FA-4BFE-B3D0-3C8DA7F51656}" type="presOf" srcId="{2D3D5CF4-2EED-429B-98AE-35AB93B9F6C7}" destId="{86CE426D-B6AC-440B-A47F-3FDB6A8600E6}" srcOrd="0" destOrd="0" presId="urn:microsoft.com/office/officeart/2018/2/layout/IconLabelList"/>
    <dgm:cxn modelId="{B9607CB9-1DB7-469F-AAB4-1C562912B451}" srcId="{CB26A9FD-8A3E-445E-B0FF-986E9C33385D}" destId="{47E45622-992F-48E1-895B-FDF74D2CC441}" srcOrd="0" destOrd="0" parTransId="{0B5621C4-1F65-4228-9461-5ADA5FA56E97}" sibTransId="{543ABF88-8046-4F4F-B04D-9B58FD92500A}"/>
    <dgm:cxn modelId="{7E475BC0-3D86-490B-B90C-C9DF4E5FB575}" srcId="{CB26A9FD-8A3E-445E-B0FF-986E9C33385D}" destId="{17544108-F315-433A-B824-AEE1117103A4}" srcOrd="2" destOrd="0" parTransId="{E46B8FB3-5844-4A2C-9EE4-C42BFBEF515C}" sibTransId="{935D7B06-5D39-4EC5-8776-9EF990430FB3}"/>
    <dgm:cxn modelId="{A5E74ACF-66B2-4B67-B47B-5291A0DCC11C}" type="presOf" srcId="{17544108-F315-433A-B824-AEE1117103A4}" destId="{9F4C5DAA-F441-4E57-A5A2-7094A6037365}" srcOrd="0" destOrd="0" presId="urn:microsoft.com/office/officeart/2018/2/layout/IconLabelList"/>
    <dgm:cxn modelId="{2B1082E5-4A8A-4EDD-B933-1E80DB89EF18}" type="presOf" srcId="{47E45622-992F-48E1-895B-FDF74D2CC441}" destId="{F55C629B-A348-4442-9854-6639F243A036}" srcOrd="0" destOrd="0" presId="urn:microsoft.com/office/officeart/2018/2/layout/IconLabelList"/>
    <dgm:cxn modelId="{FE79EE26-2FFA-49AF-8197-0B6E066AC4A6}" type="presParOf" srcId="{C9AE57BB-0A71-47EB-93D1-F82F054FB6D8}" destId="{68549E38-077A-452B-ADBC-BC18C822F79F}" srcOrd="0" destOrd="0" presId="urn:microsoft.com/office/officeart/2018/2/layout/IconLabelList"/>
    <dgm:cxn modelId="{79834897-BB95-4645-A251-9566340B2078}" type="presParOf" srcId="{68549E38-077A-452B-ADBC-BC18C822F79F}" destId="{E5282840-DFDF-46C0-B6D0-BB3B6EA190CF}" srcOrd="0" destOrd="0" presId="urn:microsoft.com/office/officeart/2018/2/layout/IconLabelList"/>
    <dgm:cxn modelId="{03D6BE2F-7DBC-4FB6-8549-486C7E4B5540}" type="presParOf" srcId="{68549E38-077A-452B-ADBC-BC18C822F79F}" destId="{EA8CE76D-A3CD-4A54-B1DC-98A64216F2C3}" srcOrd="1" destOrd="0" presId="urn:microsoft.com/office/officeart/2018/2/layout/IconLabelList"/>
    <dgm:cxn modelId="{024E9203-448A-43AD-B882-396F51B63D52}" type="presParOf" srcId="{68549E38-077A-452B-ADBC-BC18C822F79F}" destId="{F55C629B-A348-4442-9854-6639F243A036}" srcOrd="2" destOrd="0" presId="urn:microsoft.com/office/officeart/2018/2/layout/IconLabelList"/>
    <dgm:cxn modelId="{6D3BBE4D-D861-4880-A79B-56C641D70C8F}" type="presParOf" srcId="{C9AE57BB-0A71-47EB-93D1-F82F054FB6D8}" destId="{BB1E111D-A14A-4C55-8E32-C62906F4D546}" srcOrd="1" destOrd="0" presId="urn:microsoft.com/office/officeart/2018/2/layout/IconLabelList"/>
    <dgm:cxn modelId="{7FFCFC8E-94AF-4034-8BF1-F52951B4A6C9}" type="presParOf" srcId="{C9AE57BB-0A71-47EB-93D1-F82F054FB6D8}" destId="{FD416590-D057-413E-A3A4-5F6F8FEDB308}" srcOrd="2" destOrd="0" presId="urn:microsoft.com/office/officeart/2018/2/layout/IconLabelList"/>
    <dgm:cxn modelId="{5451242C-DD35-4D87-860E-AE472FF6562B}" type="presParOf" srcId="{FD416590-D057-413E-A3A4-5F6F8FEDB308}" destId="{835FF382-504E-4BBF-8487-A321A7034E3E}" srcOrd="0" destOrd="0" presId="urn:microsoft.com/office/officeart/2018/2/layout/IconLabelList"/>
    <dgm:cxn modelId="{DBE1780C-0B47-4BA4-BEB3-1D84F48A11E9}" type="presParOf" srcId="{FD416590-D057-413E-A3A4-5F6F8FEDB308}" destId="{68239825-8633-48A1-8221-2C4D187F7714}" srcOrd="1" destOrd="0" presId="urn:microsoft.com/office/officeart/2018/2/layout/IconLabelList"/>
    <dgm:cxn modelId="{D63F32BA-06C4-4524-BC87-1614DD01C94C}" type="presParOf" srcId="{FD416590-D057-413E-A3A4-5F6F8FEDB308}" destId="{86CE426D-B6AC-440B-A47F-3FDB6A8600E6}" srcOrd="2" destOrd="0" presId="urn:microsoft.com/office/officeart/2018/2/layout/IconLabelList"/>
    <dgm:cxn modelId="{42507471-130B-4005-AAF8-20964D5EE896}" type="presParOf" srcId="{C9AE57BB-0A71-47EB-93D1-F82F054FB6D8}" destId="{5D6249A4-721B-4F2C-A4C4-5EBEDC2F02ED}" srcOrd="3" destOrd="0" presId="urn:microsoft.com/office/officeart/2018/2/layout/IconLabelList"/>
    <dgm:cxn modelId="{78137A2F-97FD-423A-8460-12811C9CF082}" type="presParOf" srcId="{C9AE57BB-0A71-47EB-93D1-F82F054FB6D8}" destId="{29DCAD87-8CBF-451A-8E77-2149ED4066C9}" srcOrd="4" destOrd="0" presId="urn:microsoft.com/office/officeart/2018/2/layout/IconLabelList"/>
    <dgm:cxn modelId="{A693222E-A5C5-432D-BFBA-B88623EFF4BB}" type="presParOf" srcId="{29DCAD87-8CBF-451A-8E77-2149ED4066C9}" destId="{4F5D0D24-1345-49A4-8F73-49183F4D5271}" srcOrd="0" destOrd="0" presId="urn:microsoft.com/office/officeart/2018/2/layout/IconLabelList"/>
    <dgm:cxn modelId="{329299AA-1AA9-48F1-8227-C69BFB679AFB}" type="presParOf" srcId="{29DCAD87-8CBF-451A-8E77-2149ED4066C9}" destId="{17D5911E-EB75-4DEF-8480-799118258D70}" srcOrd="1" destOrd="0" presId="urn:microsoft.com/office/officeart/2018/2/layout/IconLabelList"/>
    <dgm:cxn modelId="{43F7631A-5D71-4297-8038-35313A0EBE1C}" type="presParOf" srcId="{29DCAD87-8CBF-451A-8E77-2149ED4066C9}" destId="{9F4C5DAA-F441-4E57-A5A2-7094A603736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C1820-0E7C-4CC8-AF32-90D056649DD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B4A9FD8-F785-44C2-9FDE-4644D2939FC9}">
      <dgm:prSet/>
      <dgm:spPr/>
      <dgm:t>
        <a:bodyPr/>
        <a:lstStyle/>
        <a:p>
          <a:pPr>
            <a:lnSpc>
              <a:spcPct val="100000"/>
            </a:lnSpc>
          </a:pPr>
          <a:r>
            <a:rPr lang="en-ZA" dirty="0">
              <a:solidFill>
                <a:schemeClr val="bg1"/>
              </a:solidFill>
            </a:rPr>
            <a:t>What do you believe to be true about your subject?</a:t>
          </a:r>
          <a:endParaRPr lang="en-US" dirty="0">
            <a:solidFill>
              <a:schemeClr val="bg1"/>
            </a:solidFill>
          </a:endParaRPr>
        </a:p>
      </dgm:t>
    </dgm:pt>
    <dgm:pt modelId="{3811FAB2-DEC4-40CD-B436-1EA2FF424EC6}" type="parTrans" cxnId="{0BFF8536-7CDC-402B-BB87-1C975AE3F3C5}">
      <dgm:prSet/>
      <dgm:spPr/>
      <dgm:t>
        <a:bodyPr/>
        <a:lstStyle/>
        <a:p>
          <a:endParaRPr lang="en-US"/>
        </a:p>
      </dgm:t>
    </dgm:pt>
    <dgm:pt modelId="{FEBF54AD-35F6-4AEC-B3E6-42CEA4068404}" type="sibTrans" cxnId="{0BFF8536-7CDC-402B-BB87-1C975AE3F3C5}">
      <dgm:prSet/>
      <dgm:spPr/>
      <dgm:t>
        <a:bodyPr/>
        <a:lstStyle/>
        <a:p>
          <a:endParaRPr lang="en-US"/>
        </a:p>
      </dgm:t>
    </dgm:pt>
    <dgm:pt modelId="{658DB0DD-496D-48FB-8B5A-ACAA73AC9B72}">
      <dgm:prSet/>
      <dgm:spPr/>
      <dgm:t>
        <a:bodyPr/>
        <a:lstStyle/>
        <a:p>
          <a:pPr>
            <a:lnSpc>
              <a:spcPct val="100000"/>
            </a:lnSpc>
          </a:pPr>
          <a:r>
            <a:rPr lang="en-ZA" dirty="0">
              <a:solidFill>
                <a:schemeClr val="bg1"/>
              </a:solidFill>
            </a:rPr>
            <a:t>What are you going to try to convince your audience of?</a:t>
          </a:r>
          <a:endParaRPr lang="en-US" dirty="0">
            <a:solidFill>
              <a:schemeClr val="bg1"/>
            </a:solidFill>
          </a:endParaRPr>
        </a:p>
      </dgm:t>
    </dgm:pt>
    <dgm:pt modelId="{9A45E2A2-9212-4296-A561-44FEB6723FA9}" type="parTrans" cxnId="{FA3688ED-5322-4AB2-8ECC-1874D8B53532}">
      <dgm:prSet/>
      <dgm:spPr/>
      <dgm:t>
        <a:bodyPr/>
        <a:lstStyle/>
        <a:p>
          <a:endParaRPr lang="en-US"/>
        </a:p>
      </dgm:t>
    </dgm:pt>
    <dgm:pt modelId="{22C41B1D-4A52-4229-ADBC-7E4C5E5C3B73}" type="sibTrans" cxnId="{FA3688ED-5322-4AB2-8ECC-1874D8B53532}">
      <dgm:prSet/>
      <dgm:spPr/>
      <dgm:t>
        <a:bodyPr/>
        <a:lstStyle/>
        <a:p>
          <a:endParaRPr lang="en-US"/>
        </a:p>
      </dgm:t>
    </dgm:pt>
    <dgm:pt modelId="{62B988CA-B890-45A0-A09D-F938A17DC46E}" type="pres">
      <dgm:prSet presAssocID="{FEBC1820-0E7C-4CC8-AF32-90D056649DDF}" presName="root" presStyleCnt="0">
        <dgm:presLayoutVars>
          <dgm:dir/>
          <dgm:resizeHandles val="exact"/>
        </dgm:presLayoutVars>
      </dgm:prSet>
      <dgm:spPr/>
    </dgm:pt>
    <dgm:pt modelId="{D13F0E0E-FE7F-47BA-904E-1B6FD1466123}" type="pres">
      <dgm:prSet presAssocID="{FB4A9FD8-F785-44C2-9FDE-4644D2939FC9}" presName="compNode" presStyleCnt="0"/>
      <dgm:spPr/>
    </dgm:pt>
    <dgm:pt modelId="{55211292-5724-4CF3-9B68-C9C37D007AE6}" type="pres">
      <dgm:prSet presAssocID="{FB4A9FD8-F785-44C2-9FDE-4644D2939FC9}" presName="bgRect" presStyleLbl="bgShp" presStyleIdx="0" presStyleCnt="2"/>
      <dgm:spPr>
        <a:xfrm>
          <a:off x="0" y="849991"/>
          <a:ext cx="5906181" cy="1569215"/>
        </a:xfrm>
        <a:prstGeom prst="rect">
          <a:avLst/>
        </a:prstGeom>
        <a:solidFill>
          <a:schemeClr val="accent1">
            <a:lumMod val="50000"/>
          </a:schemeClr>
        </a:solidFill>
      </dgm:spPr>
    </dgm:pt>
    <dgm:pt modelId="{863410B7-CA0F-43F4-960E-9DA7059AF511}" type="pres">
      <dgm:prSet presAssocID="{FB4A9FD8-F785-44C2-9FDE-4644D2939FC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D9898D1A-E064-4261-B88A-4EB8AC0EA74E}" type="pres">
      <dgm:prSet presAssocID="{FB4A9FD8-F785-44C2-9FDE-4644D2939FC9}" presName="spaceRect" presStyleCnt="0"/>
      <dgm:spPr/>
    </dgm:pt>
    <dgm:pt modelId="{9B72B821-D3EB-46EE-BCA0-DA5A1D91AF84}" type="pres">
      <dgm:prSet presAssocID="{FB4A9FD8-F785-44C2-9FDE-4644D2939FC9}" presName="parTx" presStyleLbl="revTx" presStyleIdx="0" presStyleCnt="2">
        <dgm:presLayoutVars>
          <dgm:chMax val="0"/>
          <dgm:chPref val="0"/>
        </dgm:presLayoutVars>
      </dgm:prSet>
      <dgm:spPr/>
    </dgm:pt>
    <dgm:pt modelId="{025FFD97-9CE9-4F1F-BFB2-1B08A76669C0}" type="pres">
      <dgm:prSet presAssocID="{FEBF54AD-35F6-4AEC-B3E6-42CEA4068404}" presName="sibTrans" presStyleCnt="0"/>
      <dgm:spPr/>
    </dgm:pt>
    <dgm:pt modelId="{E0BD8FEF-3692-47A7-9253-82960931F6B7}" type="pres">
      <dgm:prSet presAssocID="{658DB0DD-496D-48FB-8B5A-ACAA73AC9B72}" presName="compNode" presStyleCnt="0"/>
      <dgm:spPr/>
    </dgm:pt>
    <dgm:pt modelId="{5EDC32A8-8A30-43AA-B28C-4DE1051927E9}" type="pres">
      <dgm:prSet presAssocID="{658DB0DD-496D-48FB-8B5A-ACAA73AC9B72}" presName="bgRect" presStyleLbl="bgShp" presStyleIdx="1" presStyleCnt="2"/>
      <dgm:spPr>
        <a:xfrm>
          <a:off x="0" y="2811510"/>
          <a:ext cx="5906181" cy="1569215"/>
        </a:xfrm>
        <a:prstGeom prst="rect">
          <a:avLst/>
        </a:prstGeom>
        <a:solidFill>
          <a:schemeClr val="accent4">
            <a:lumMod val="50000"/>
          </a:schemeClr>
        </a:solidFill>
      </dgm:spPr>
    </dgm:pt>
    <dgm:pt modelId="{6AC72B6A-45B7-4ABB-9EFD-F5AC17DE9608}" type="pres">
      <dgm:prSet presAssocID="{658DB0DD-496D-48FB-8B5A-ACAA73AC9B7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C3CD3599-88DE-4DEB-81BF-520379977D7B}" type="pres">
      <dgm:prSet presAssocID="{658DB0DD-496D-48FB-8B5A-ACAA73AC9B72}" presName="spaceRect" presStyleCnt="0"/>
      <dgm:spPr/>
    </dgm:pt>
    <dgm:pt modelId="{E7286CCF-EBB1-4A29-B240-4BC3DA177E84}" type="pres">
      <dgm:prSet presAssocID="{658DB0DD-496D-48FB-8B5A-ACAA73AC9B72}" presName="parTx" presStyleLbl="revTx" presStyleIdx="1" presStyleCnt="2">
        <dgm:presLayoutVars>
          <dgm:chMax val="0"/>
          <dgm:chPref val="0"/>
        </dgm:presLayoutVars>
      </dgm:prSet>
      <dgm:spPr/>
    </dgm:pt>
  </dgm:ptLst>
  <dgm:cxnLst>
    <dgm:cxn modelId="{0BFF8536-7CDC-402B-BB87-1C975AE3F3C5}" srcId="{FEBC1820-0E7C-4CC8-AF32-90D056649DDF}" destId="{FB4A9FD8-F785-44C2-9FDE-4644D2939FC9}" srcOrd="0" destOrd="0" parTransId="{3811FAB2-DEC4-40CD-B436-1EA2FF424EC6}" sibTransId="{FEBF54AD-35F6-4AEC-B3E6-42CEA4068404}"/>
    <dgm:cxn modelId="{940E105F-883F-44D4-9F56-0B7FE14915E9}" type="presOf" srcId="{658DB0DD-496D-48FB-8B5A-ACAA73AC9B72}" destId="{E7286CCF-EBB1-4A29-B240-4BC3DA177E84}" srcOrd="0" destOrd="0" presId="urn:microsoft.com/office/officeart/2018/2/layout/IconVerticalSolidList"/>
    <dgm:cxn modelId="{61977E78-748F-4B5D-8121-664EFC829AE6}" type="presOf" srcId="{FB4A9FD8-F785-44C2-9FDE-4644D2939FC9}" destId="{9B72B821-D3EB-46EE-BCA0-DA5A1D91AF84}" srcOrd="0" destOrd="0" presId="urn:microsoft.com/office/officeart/2018/2/layout/IconVerticalSolidList"/>
    <dgm:cxn modelId="{FA3688ED-5322-4AB2-8ECC-1874D8B53532}" srcId="{FEBC1820-0E7C-4CC8-AF32-90D056649DDF}" destId="{658DB0DD-496D-48FB-8B5A-ACAA73AC9B72}" srcOrd="1" destOrd="0" parTransId="{9A45E2A2-9212-4296-A561-44FEB6723FA9}" sibTransId="{22C41B1D-4A52-4229-ADBC-7E4C5E5C3B73}"/>
    <dgm:cxn modelId="{1ABD34FB-5C70-4EF9-A5D8-322B9B4207E4}" type="presOf" srcId="{FEBC1820-0E7C-4CC8-AF32-90D056649DDF}" destId="{62B988CA-B890-45A0-A09D-F938A17DC46E}" srcOrd="0" destOrd="0" presId="urn:microsoft.com/office/officeart/2018/2/layout/IconVerticalSolidList"/>
    <dgm:cxn modelId="{0AB8BE59-62C3-4D52-852D-3357A42DC1CB}" type="presParOf" srcId="{62B988CA-B890-45A0-A09D-F938A17DC46E}" destId="{D13F0E0E-FE7F-47BA-904E-1B6FD1466123}" srcOrd="0" destOrd="0" presId="urn:microsoft.com/office/officeart/2018/2/layout/IconVerticalSolidList"/>
    <dgm:cxn modelId="{40248949-64A5-44F1-9329-14F317069236}" type="presParOf" srcId="{D13F0E0E-FE7F-47BA-904E-1B6FD1466123}" destId="{55211292-5724-4CF3-9B68-C9C37D007AE6}" srcOrd="0" destOrd="0" presId="urn:microsoft.com/office/officeart/2018/2/layout/IconVerticalSolidList"/>
    <dgm:cxn modelId="{C7EA334F-CBDA-4D2C-9DA9-FD467FB1B932}" type="presParOf" srcId="{D13F0E0E-FE7F-47BA-904E-1B6FD1466123}" destId="{863410B7-CA0F-43F4-960E-9DA7059AF511}" srcOrd="1" destOrd="0" presId="urn:microsoft.com/office/officeart/2018/2/layout/IconVerticalSolidList"/>
    <dgm:cxn modelId="{926CA147-421B-4FCE-94A0-03F7BC3DCFE1}" type="presParOf" srcId="{D13F0E0E-FE7F-47BA-904E-1B6FD1466123}" destId="{D9898D1A-E064-4261-B88A-4EB8AC0EA74E}" srcOrd="2" destOrd="0" presId="urn:microsoft.com/office/officeart/2018/2/layout/IconVerticalSolidList"/>
    <dgm:cxn modelId="{00D14914-C13B-4223-9651-F5BE3FB276F6}" type="presParOf" srcId="{D13F0E0E-FE7F-47BA-904E-1B6FD1466123}" destId="{9B72B821-D3EB-46EE-BCA0-DA5A1D91AF84}" srcOrd="3" destOrd="0" presId="urn:microsoft.com/office/officeart/2018/2/layout/IconVerticalSolidList"/>
    <dgm:cxn modelId="{920DD7CD-897E-4B37-BD43-A1B2E58CE2CB}" type="presParOf" srcId="{62B988CA-B890-45A0-A09D-F938A17DC46E}" destId="{025FFD97-9CE9-4F1F-BFB2-1B08A76669C0}" srcOrd="1" destOrd="0" presId="urn:microsoft.com/office/officeart/2018/2/layout/IconVerticalSolidList"/>
    <dgm:cxn modelId="{77849E9C-8FA9-46BD-AF4D-35721A917D7D}" type="presParOf" srcId="{62B988CA-B890-45A0-A09D-F938A17DC46E}" destId="{E0BD8FEF-3692-47A7-9253-82960931F6B7}" srcOrd="2" destOrd="0" presId="urn:microsoft.com/office/officeart/2018/2/layout/IconVerticalSolidList"/>
    <dgm:cxn modelId="{E81A4F51-8CB5-43FA-916F-E102953BCAC4}" type="presParOf" srcId="{E0BD8FEF-3692-47A7-9253-82960931F6B7}" destId="{5EDC32A8-8A30-43AA-B28C-4DE1051927E9}" srcOrd="0" destOrd="0" presId="urn:microsoft.com/office/officeart/2018/2/layout/IconVerticalSolidList"/>
    <dgm:cxn modelId="{AD227CB4-5B9B-4BE2-BA14-9989AF96D370}" type="presParOf" srcId="{E0BD8FEF-3692-47A7-9253-82960931F6B7}" destId="{6AC72B6A-45B7-4ABB-9EFD-F5AC17DE9608}" srcOrd="1" destOrd="0" presId="urn:microsoft.com/office/officeart/2018/2/layout/IconVerticalSolidList"/>
    <dgm:cxn modelId="{4E154464-E1AA-488E-BD2F-70AF214AC0E4}" type="presParOf" srcId="{E0BD8FEF-3692-47A7-9253-82960931F6B7}" destId="{C3CD3599-88DE-4DEB-81BF-520379977D7B}" srcOrd="2" destOrd="0" presId="urn:microsoft.com/office/officeart/2018/2/layout/IconVerticalSolidList"/>
    <dgm:cxn modelId="{A4329523-DF54-4571-9B6A-0350FE851B90}" type="presParOf" srcId="{E0BD8FEF-3692-47A7-9253-82960931F6B7}" destId="{E7286CCF-EBB1-4A29-B240-4BC3DA177E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EA3051-5518-4A68-9136-046CAA7BA59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8E90AE3-4EFE-423C-815C-68AB5448380C}">
      <dgm:prSet custT="1"/>
      <dgm:spPr/>
      <dgm:t>
        <a:bodyPr/>
        <a:lstStyle/>
        <a:p>
          <a:pPr>
            <a:lnSpc>
              <a:spcPct val="100000"/>
            </a:lnSpc>
            <a:defRPr cap="all"/>
          </a:pPr>
          <a:r>
            <a:rPr lang="en-US" sz="1800" cap="none" dirty="0"/>
            <a:t>Cat</a:t>
          </a:r>
        </a:p>
      </dgm:t>
    </dgm:pt>
    <dgm:pt modelId="{41D92FFC-2A03-43B5-AD1E-1CCAB508BEDB}" type="parTrans" cxnId="{323BDA44-20D3-459D-ADA7-2B127C61C413}">
      <dgm:prSet/>
      <dgm:spPr/>
      <dgm:t>
        <a:bodyPr/>
        <a:lstStyle/>
        <a:p>
          <a:endParaRPr lang="en-US" sz="1800" dirty="0"/>
        </a:p>
      </dgm:t>
    </dgm:pt>
    <dgm:pt modelId="{5EED4C3B-3262-4298-8922-070C75285238}" type="sibTrans" cxnId="{323BDA44-20D3-459D-ADA7-2B127C61C413}">
      <dgm:prSet/>
      <dgm:spPr/>
      <dgm:t>
        <a:bodyPr/>
        <a:lstStyle/>
        <a:p>
          <a:endParaRPr lang="en-US" sz="1800" dirty="0"/>
        </a:p>
      </dgm:t>
    </dgm:pt>
    <dgm:pt modelId="{C6F41633-0FF0-486A-B30E-1ED0E1D05A80}">
      <dgm:prSet custT="1"/>
      <dgm:spPr/>
      <dgm:t>
        <a:bodyPr/>
        <a:lstStyle/>
        <a:p>
          <a:pPr>
            <a:lnSpc>
              <a:spcPct val="100000"/>
            </a:lnSpc>
            <a:defRPr cap="all"/>
          </a:pPr>
          <a:r>
            <a:rPr lang="en-US" sz="1800" cap="none" dirty="0"/>
            <a:t>Dog</a:t>
          </a:r>
        </a:p>
      </dgm:t>
    </dgm:pt>
    <dgm:pt modelId="{8CFF2197-1A2B-4DB8-BB31-03AF3BE2A35D}" type="parTrans" cxnId="{6DD35841-89A1-4549-85C7-92BF0106B3BF}">
      <dgm:prSet/>
      <dgm:spPr/>
      <dgm:t>
        <a:bodyPr/>
        <a:lstStyle/>
        <a:p>
          <a:endParaRPr lang="en-US" sz="1800" dirty="0"/>
        </a:p>
      </dgm:t>
    </dgm:pt>
    <dgm:pt modelId="{5BC5CE78-D653-4B24-A128-6A4D23EB6487}" type="sibTrans" cxnId="{6DD35841-89A1-4549-85C7-92BF0106B3BF}">
      <dgm:prSet/>
      <dgm:spPr/>
      <dgm:t>
        <a:bodyPr/>
        <a:lstStyle/>
        <a:p>
          <a:endParaRPr lang="en-US" sz="1800" dirty="0"/>
        </a:p>
      </dgm:t>
    </dgm:pt>
    <dgm:pt modelId="{B71CA56F-3FE0-4E91-A288-148D1A219531}">
      <dgm:prSet custT="1"/>
      <dgm:spPr/>
      <dgm:t>
        <a:bodyPr/>
        <a:lstStyle/>
        <a:p>
          <a:pPr>
            <a:lnSpc>
              <a:spcPct val="100000"/>
            </a:lnSpc>
            <a:defRPr cap="all"/>
          </a:pPr>
          <a:r>
            <a:rPr lang="en-US" sz="1800" cap="none" dirty="0"/>
            <a:t>Mouse</a:t>
          </a:r>
        </a:p>
      </dgm:t>
    </dgm:pt>
    <dgm:pt modelId="{F2CF152A-3C10-4163-A2A0-FCFEDA46A576}" type="parTrans" cxnId="{93986B1C-4F60-4F52-8B62-DB7BDCD7F3BA}">
      <dgm:prSet/>
      <dgm:spPr/>
      <dgm:t>
        <a:bodyPr/>
        <a:lstStyle/>
        <a:p>
          <a:endParaRPr lang="en-US" sz="1800" dirty="0"/>
        </a:p>
      </dgm:t>
    </dgm:pt>
    <dgm:pt modelId="{3551302F-D8DD-4233-8F96-BB798392283B}" type="sibTrans" cxnId="{93986B1C-4F60-4F52-8B62-DB7BDCD7F3BA}">
      <dgm:prSet/>
      <dgm:spPr/>
      <dgm:t>
        <a:bodyPr/>
        <a:lstStyle/>
        <a:p>
          <a:endParaRPr lang="en-US" sz="1800" dirty="0"/>
        </a:p>
      </dgm:t>
    </dgm:pt>
    <dgm:pt modelId="{40445AAF-79D1-46B9-8D2F-1FE4E740F550}">
      <dgm:prSet custT="1"/>
      <dgm:spPr/>
      <dgm:t>
        <a:bodyPr/>
        <a:lstStyle/>
        <a:p>
          <a:pPr>
            <a:lnSpc>
              <a:spcPct val="100000"/>
            </a:lnSpc>
            <a:defRPr cap="all"/>
          </a:pPr>
          <a:r>
            <a:rPr lang="en-US" sz="1800" cap="none" dirty="0"/>
            <a:t>Gorilla</a:t>
          </a:r>
        </a:p>
      </dgm:t>
    </dgm:pt>
    <dgm:pt modelId="{F4ED57A5-1437-4DDA-B79A-D8002E297C07}" type="parTrans" cxnId="{A804C30D-F5A2-425F-A93C-8ECFDAC90404}">
      <dgm:prSet/>
      <dgm:spPr/>
      <dgm:t>
        <a:bodyPr/>
        <a:lstStyle/>
        <a:p>
          <a:endParaRPr lang="en-US" sz="1800" dirty="0"/>
        </a:p>
      </dgm:t>
    </dgm:pt>
    <dgm:pt modelId="{54582B31-660E-455B-967C-39B58B2EE975}" type="sibTrans" cxnId="{A804C30D-F5A2-425F-A93C-8ECFDAC90404}">
      <dgm:prSet/>
      <dgm:spPr/>
      <dgm:t>
        <a:bodyPr/>
        <a:lstStyle/>
        <a:p>
          <a:endParaRPr lang="en-US" sz="1800" dirty="0"/>
        </a:p>
      </dgm:t>
    </dgm:pt>
    <dgm:pt modelId="{C2FDEC8C-E2B9-4774-8D9D-AED7D6C0D55B}" type="pres">
      <dgm:prSet presAssocID="{F4EA3051-5518-4A68-9136-046CAA7BA59D}" presName="root" presStyleCnt="0">
        <dgm:presLayoutVars>
          <dgm:dir/>
          <dgm:resizeHandles val="exact"/>
        </dgm:presLayoutVars>
      </dgm:prSet>
      <dgm:spPr/>
    </dgm:pt>
    <dgm:pt modelId="{D9AA7755-65D4-4A4F-B074-F7F866931976}" type="pres">
      <dgm:prSet presAssocID="{18E90AE3-4EFE-423C-815C-68AB5448380C}" presName="compNode" presStyleCnt="0"/>
      <dgm:spPr/>
    </dgm:pt>
    <dgm:pt modelId="{2FD584AC-334C-4D98-9E88-D4EE344FF90D}" type="pres">
      <dgm:prSet presAssocID="{18E90AE3-4EFE-423C-815C-68AB5448380C}" presName="iconBgRect" presStyleLbl="bgShp" presStyleIdx="0" presStyleCnt="4"/>
      <dgm:spPr>
        <a:xfrm>
          <a:off x="600792" y="596391"/>
          <a:ext cx="1449891" cy="1449891"/>
        </a:xfrm>
        <a:prstGeom prst="rect">
          <a:avLst/>
        </a:prstGeom>
      </dgm:spPr>
    </dgm:pt>
    <dgm:pt modelId="{2E004ED0-9912-4313-AFA2-7904C1513343}" type="pres">
      <dgm:prSet presAssocID="{18E90AE3-4EFE-423C-815C-68AB5448380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t"/>
        </a:ext>
      </dgm:extLst>
    </dgm:pt>
    <dgm:pt modelId="{C7850D4C-BD15-4810-8DA4-9F6899FBDB2F}" type="pres">
      <dgm:prSet presAssocID="{18E90AE3-4EFE-423C-815C-68AB5448380C}" presName="spaceRect" presStyleCnt="0"/>
      <dgm:spPr/>
    </dgm:pt>
    <dgm:pt modelId="{97947764-D5E2-4B83-8EAA-EA54408B4F84}" type="pres">
      <dgm:prSet presAssocID="{18E90AE3-4EFE-423C-815C-68AB5448380C}" presName="textRect" presStyleLbl="revTx" presStyleIdx="0" presStyleCnt="4">
        <dgm:presLayoutVars>
          <dgm:chMax val="1"/>
          <dgm:chPref val="1"/>
        </dgm:presLayoutVars>
      </dgm:prSet>
      <dgm:spPr/>
    </dgm:pt>
    <dgm:pt modelId="{2818E4B9-6416-4482-9782-ECF7FF702856}" type="pres">
      <dgm:prSet presAssocID="{5EED4C3B-3262-4298-8922-070C75285238}" presName="sibTrans" presStyleCnt="0"/>
      <dgm:spPr/>
    </dgm:pt>
    <dgm:pt modelId="{5D2065B8-BF24-455A-8EE1-5E67BE48B81B}" type="pres">
      <dgm:prSet presAssocID="{C6F41633-0FF0-486A-B30E-1ED0E1D05A80}" presName="compNode" presStyleCnt="0"/>
      <dgm:spPr/>
    </dgm:pt>
    <dgm:pt modelId="{D24D21FC-62C1-4CB3-8209-8661C3C79008}" type="pres">
      <dgm:prSet presAssocID="{C6F41633-0FF0-486A-B30E-1ED0E1D05A80}" presName="iconBgRect" presStyleLbl="bgShp" presStyleIdx="1" presStyleCnt="4"/>
      <dgm:spPr>
        <a:xfrm>
          <a:off x="3393616" y="596391"/>
          <a:ext cx="1449891" cy="1449891"/>
        </a:xfrm>
        <a:prstGeom prst="rect">
          <a:avLst/>
        </a:prstGeom>
      </dgm:spPr>
    </dgm:pt>
    <dgm:pt modelId="{E1CCDF7A-EBE7-495D-AEE1-FE9FEEA33C81}" type="pres">
      <dgm:prSet presAssocID="{C6F41633-0FF0-486A-B30E-1ED0E1D05A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g"/>
        </a:ext>
      </dgm:extLst>
    </dgm:pt>
    <dgm:pt modelId="{AFF203E1-34B6-48E2-B5D4-C37BA4CDBE3D}" type="pres">
      <dgm:prSet presAssocID="{C6F41633-0FF0-486A-B30E-1ED0E1D05A80}" presName="spaceRect" presStyleCnt="0"/>
      <dgm:spPr/>
    </dgm:pt>
    <dgm:pt modelId="{1B26A24F-F4FA-4000-B231-980697CE6BC5}" type="pres">
      <dgm:prSet presAssocID="{C6F41633-0FF0-486A-B30E-1ED0E1D05A80}" presName="textRect" presStyleLbl="revTx" presStyleIdx="1" presStyleCnt="4">
        <dgm:presLayoutVars>
          <dgm:chMax val="1"/>
          <dgm:chPref val="1"/>
        </dgm:presLayoutVars>
      </dgm:prSet>
      <dgm:spPr/>
    </dgm:pt>
    <dgm:pt modelId="{51C87337-A8F2-49D7-9000-D0F5AEC2A3E0}" type="pres">
      <dgm:prSet presAssocID="{5BC5CE78-D653-4B24-A128-6A4D23EB6487}" presName="sibTrans" presStyleCnt="0"/>
      <dgm:spPr/>
    </dgm:pt>
    <dgm:pt modelId="{8CE0322A-4FD6-41C9-8DFD-125E5558BCB9}" type="pres">
      <dgm:prSet presAssocID="{B71CA56F-3FE0-4E91-A288-148D1A219531}" presName="compNode" presStyleCnt="0"/>
      <dgm:spPr/>
    </dgm:pt>
    <dgm:pt modelId="{150E4B2C-C413-4BF2-BE44-61CABB4D422E}" type="pres">
      <dgm:prSet presAssocID="{B71CA56F-3FE0-4E91-A288-148D1A219531}" presName="iconBgRect" presStyleLbl="bgShp" presStyleIdx="2" presStyleCnt="4"/>
      <dgm:spPr>
        <a:xfrm>
          <a:off x="6186441" y="596391"/>
          <a:ext cx="1449891" cy="1449891"/>
        </a:xfrm>
        <a:prstGeom prst="rect">
          <a:avLst/>
        </a:prstGeom>
      </dgm:spPr>
    </dgm:pt>
    <dgm:pt modelId="{338E22CF-4E7D-49DB-8D62-BFBE95644B7C}" type="pres">
      <dgm:prSet presAssocID="{B71CA56F-3FE0-4E91-A288-148D1A21953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t"/>
        </a:ext>
      </dgm:extLst>
    </dgm:pt>
    <dgm:pt modelId="{A4134F78-74E5-417C-9450-B5A5408E0982}" type="pres">
      <dgm:prSet presAssocID="{B71CA56F-3FE0-4E91-A288-148D1A219531}" presName="spaceRect" presStyleCnt="0"/>
      <dgm:spPr/>
    </dgm:pt>
    <dgm:pt modelId="{4E04CA18-7F92-4C8F-B31C-B8DC9BFFC00B}" type="pres">
      <dgm:prSet presAssocID="{B71CA56F-3FE0-4E91-A288-148D1A219531}" presName="textRect" presStyleLbl="revTx" presStyleIdx="2" presStyleCnt="4">
        <dgm:presLayoutVars>
          <dgm:chMax val="1"/>
          <dgm:chPref val="1"/>
        </dgm:presLayoutVars>
      </dgm:prSet>
      <dgm:spPr/>
    </dgm:pt>
    <dgm:pt modelId="{6A22E40D-3490-43F6-BFBB-88887609320F}" type="pres">
      <dgm:prSet presAssocID="{3551302F-D8DD-4233-8F96-BB798392283B}" presName="sibTrans" presStyleCnt="0"/>
      <dgm:spPr/>
    </dgm:pt>
    <dgm:pt modelId="{862E03AE-4DC1-45B4-ACA6-12DC9646DF09}" type="pres">
      <dgm:prSet presAssocID="{40445AAF-79D1-46B9-8D2F-1FE4E740F550}" presName="compNode" presStyleCnt="0"/>
      <dgm:spPr/>
    </dgm:pt>
    <dgm:pt modelId="{FB9B0F2E-A209-4355-A025-0CC7EDD3BBA7}" type="pres">
      <dgm:prSet presAssocID="{40445AAF-79D1-46B9-8D2F-1FE4E740F550}" presName="iconBgRect" presStyleLbl="bgShp" presStyleIdx="3" presStyleCnt="4"/>
      <dgm:spPr>
        <a:xfrm>
          <a:off x="8979265" y="596391"/>
          <a:ext cx="1449891" cy="1449891"/>
        </a:xfrm>
        <a:prstGeom prst="rect">
          <a:avLst/>
        </a:prstGeom>
      </dgm:spPr>
    </dgm:pt>
    <dgm:pt modelId="{65ED3257-C9EC-49C5-B86D-6D93DABEBEEB}" type="pres">
      <dgm:prSet presAssocID="{40445AAF-79D1-46B9-8D2F-1FE4E740F55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orilla"/>
        </a:ext>
      </dgm:extLst>
    </dgm:pt>
    <dgm:pt modelId="{70DBFBC5-BFFA-4A86-92C2-38A37C3BA021}" type="pres">
      <dgm:prSet presAssocID="{40445AAF-79D1-46B9-8D2F-1FE4E740F550}" presName="spaceRect" presStyleCnt="0"/>
      <dgm:spPr/>
    </dgm:pt>
    <dgm:pt modelId="{164D16BE-1508-46AB-8E58-77F8E5A2FFCC}" type="pres">
      <dgm:prSet presAssocID="{40445AAF-79D1-46B9-8D2F-1FE4E740F550}" presName="textRect" presStyleLbl="revTx" presStyleIdx="3" presStyleCnt="4">
        <dgm:presLayoutVars>
          <dgm:chMax val="1"/>
          <dgm:chPref val="1"/>
        </dgm:presLayoutVars>
      </dgm:prSet>
      <dgm:spPr/>
    </dgm:pt>
  </dgm:ptLst>
  <dgm:cxnLst>
    <dgm:cxn modelId="{A804C30D-F5A2-425F-A93C-8ECFDAC90404}" srcId="{F4EA3051-5518-4A68-9136-046CAA7BA59D}" destId="{40445AAF-79D1-46B9-8D2F-1FE4E740F550}" srcOrd="3" destOrd="0" parTransId="{F4ED57A5-1437-4DDA-B79A-D8002E297C07}" sibTransId="{54582B31-660E-455B-967C-39B58B2EE975}"/>
    <dgm:cxn modelId="{93986B1C-4F60-4F52-8B62-DB7BDCD7F3BA}" srcId="{F4EA3051-5518-4A68-9136-046CAA7BA59D}" destId="{B71CA56F-3FE0-4E91-A288-148D1A219531}" srcOrd="2" destOrd="0" parTransId="{F2CF152A-3C10-4163-A2A0-FCFEDA46A576}" sibTransId="{3551302F-D8DD-4233-8F96-BB798392283B}"/>
    <dgm:cxn modelId="{BAC92A33-5E39-4412-BF0C-C784952C018C}" type="presOf" srcId="{40445AAF-79D1-46B9-8D2F-1FE4E740F550}" destId="{164D16BE-1508-46AB-8E58-77F8E5A2FFCC}" srcOrd="0" destOrd="0" presId="urn:microsoft.com/office/officeart/2018/5/layout/IconCircleLabelList"/>
    <dgm:cxn modelId="{BD002338-3552-4A94-9A4C-BF053FACBDE1}" type="presOf" srcId="{B71CA56F-3FE0-4E91-A288-148D1A219531}" destId="{4E04CA18-7F92-4C8F-B31C-B8DC9BFFC00B}" srcOrd="0" destOrd="0" presId="urn:microsoft.com/office/officeart/2018/5/layout/IconCircleLabelList"/>
    <dgm:cxn modelId="{6DD35841-89A1-4549-85C7-92BF0106B3BF}" srcId="{F4EA3051-5518-4A68-9136-046CAA7BA59D}" destId="{C6F41633-0FF0-486A-B30E-1ED0E1D05A80}" srcOrd="1" destOrd="0" parTransId="{8CFF2197-1A2B-4DB8-BB31-03AF3BE2A35D}" sibTransId="{5BC5CE78-D653-4B24-A128-6A4D23EB6487}"/>
    <dgm:cxn modelId="{323BDA44-20D3-459D-ADA7-2B127C61C413}" srcId="{F4EA3051-5518-4A68-9136-046CAA7BA59D}" destId="{18E90AE3-4EFE-423C-815C-68AB5448380C}" srcOrd="0" destOrd="0" parTransId="{41D92FFC-2A03-43B5-AD1E-1CCAB508BEDB}" sibTransId="{5EED4C3B-3262-4298-8922-070C75285238}"/>
    <dgm:cxn modelId="{7450EC93-7599-4864-9FA8-4A8821018C66}" type="presOf" srcId="{F4EA3051-5518-4A68-9136-046CAA7BA59D}" destId="{C2FDEC8C-E2B9-4774-8D9D-AED7D6C0D55B}" srcOrd="0" destOrd="0" presId="urn:microsoft.com/office/officeart/2018/5/layout/IconCircleLabelList"/>
    <dgm:cxn modelId="{3C09BE9B-8B92-4F85-849A-717ED42FFD0B}" type="presOf" srcId="{18E90AE3-4EFE-423C-815C-68AB5448380C}" destId="{97947764-D5E2-4B83-8EAA-EA54408B4F84}" srcOrd="0" destOrd="0" presId="urn:microsoft.com/office/officeart/2018/5/layout/IconCircleLabelList"/>
    <dgm:cxn modelId="{CDD0FBB8-0886-4C22-927E-6FF3CECB2529}" type="presOf" srcId="{C6F41633-0FF0-486A-B30E-1ED0E1D05A80}" destId="{1B26A24F-F4FA-4000-B231-980697CE6BC5}" srcOrd="0" destOrd="0" presId="urn:microsoft.com/office/officeart/2018/5/layout/IconCircleLabelList"/>
    <dgm:cxn modelId="{3AEBF6BA-0779-4877-ADD5-319164182CB6}" type="presParOf" srcId="{C2FDEC8C-E2B9-4774-8D9D-AED7D6C0D55B}" destId="{D9AA7755-65D4-4A4F-B074-F7F866931976}" srcOrd="0" destOrd="0" presId="urn:microsoft.com/office/officeart/2018/5/layout/IconCircleLabelList"/>
    <dgm:cxn modelId="{6D685894-3B51-4742-8B8C-1FE2983AC7C3}" type="presParOf" srcId="{D9AA7755-65D4-4A4F-B074-F7F866931976}" destId="{2FD584AC-334C-4D98-9E88-D4EE344FF90D}" srcOrd="0" destOrd="0" presId="urn:microsoft.com/office/officeart/2018/5/layout/IconCircleLabelList"/>
    <dgm:cxn modelId="{B7B92DAB-1C57-4F53-B455-8A69D972B14B}" type="presParOf" srcId="{D9AA7755-65D4-4A4F-B074-F7F866931976}" destId="{2E004ED0-9912-4313-AFA2-7904C1513343}" srcOrd="1" destOrd="0" presId="urn:microsoft.com/office/officeart/2018/5/layout/IconCircleLabelList"/>
    <dgm:cxn modelId="{75222A76-6371-4E60-B97A-0C9D46E7515A}" type="presParOf" srcId="{D9AA7755-65D4-4A4F-B074-F7F866931976}" destId="{C7850D4C-BD15-4810-8DA4-9F6899FBDB2F}" srcOrd="2" destOrd="0" presId="urn:microsoft.com/office/officeart/2018/5/layout/IconCircleLabelList"/>
    <dgm:cxn modelId="{DBE4AF70-08BC-4295-BA47-24542D6BC475}" type="presParOf" srcId="{D9AA7755-65D4-4A4F-B074-F7F866931976}" destId="{97947764-D5E2-4B83-8EAA-EA54408B4F84}" srcOrd="3" destOrd="0" presId="urn:microsoft.com/office/officeart/2018/5/layout/IconCircleLabelList"/>
    <dgm:cxn modelId="{7014A335-E14F-4126-97C7-13E7D4E82D79}" type="presParOf" srcId="{C2FDEC8C-E2B9-4774-8D9D-AED7D6C0D55B}" destId="{2818E4B9-6416-4482-9782-ECF7FF702856}" srcOrd="1" destOrd="0" presId="urn:microsoft.com/office/officeart/2018/5/layout/IconCircleLabelList"/>
    <dgm:cxn modelId="{8B0A2CD6-FCCF-42B9-B0BC-543DBA726CDD}" type="presParOf" srcId="{C2FDEC8C-E2B9-4774-8D9D-AED7D6C0D55B}" destId="{5D2065B8-BF24-455A-8EE1-5E67BE48B81B}" srcOrd="2" destOrd="0" presId="urn:microsoft.com/office/officeart/2018/5/layout/IconCircleLabelList"/>
    <dgm:cxn modelId="{424BEA0D-D6D4-4471-986C-F9A0FCC1C535}" type="presParOf" srcId="{5D2065B8-BF24-455A-8EE1-5E67BE48B81B}" destId="{D24D21FC-62C1-4CB3-8209-8661C3C79008}" srcOrd="0" destOrd="0" presId="urn:microsoft.com/office/officeart/2018/5/layout/IconCircleLabelList"/>
    <dgm:cxn modelId="{2D712FCE-E693-44B3-9368-76A2FA836368}" type="presParOf" srcId="{5D2065B8-BF24-455A-8EE1-5E67BE48B81B}" destId="{E1CCDF7A-EBE7-495D-AEE1-FE9FEEA33C81}" srcOrd="1" destOrd="0" presId="urn:microsoft.com/office/officeart/2018/5/layout/IconCircleLabelList"/>
    <dgm:cxn modelId="{9592CB53-DCD1-4BD9-A966-C66AC729FC23}" type="presParOf" srcId="{5D2065B8-BF24-455A-8EE1-5E67BE48B81B}" destId="{AFF203E1-34B6-48E2-B5D4-C37BA4CDBE3D}" srcOrd="2" destOrd="0" presId="urn:microsoft.com/office/officeart/2018/5/layout/IconCircleLabelList"/>
    <dgm:cxn modelId="{899EEA98-FC95-43A6-BB46-3971C1F7C0DD}" type="presParOf" srcId="{5D2065B8-BF24-455A-8EE1-5E67BE48B81B}" destId="{1B26A24F-F4FA-4000-B231-980697CE6BC5}" srcOrd="3" destOrd="0" presId="urn:microsoft.com/office/officeart/2018/5/layout/IconCircleLabelList"/>
    <dgm:cxn modelId="{C35FB77E-52E0-4853-88CB-CBA1A0F868A9}" type="presParOf" srcId="{C2FDEC8C-E2B9-4774-8D9D-AED7D6C0D55B}" destId="{51C87337-A8F2-49D7-9000-D0F5AEC2A3E0}" srcOrd="3" destOrd="0" presId="urn:microsoft.com/office/officeart/2018/5/layout/IconCircleLabelList"/>
    <dgm:cxn modelId="{FB9AFB23-78C6-4FD2-A7F4-F795B6BF6A07}" type="presParOf" srcId="{C2FDEC8C-E2B9-4774-8D9D-AED7D6C0D55B}" destId="{8CE0322A-4FD6-41C9-8DFD-125E5558BCB9}" srcOrd="4" destOrd="0" presId="urn:microsoft.com/office/officeart/2018/5/layout/IconCircleLabelList"/>
    <dgm:cxn modelId="{8DEB5829-F116-425A-A8E2-31EE550D5D70}" type="presParOf" srcId="{8CE0322A-4FD6-41C9-8DFD-125E5558BCB9}" destId="{150E4B2C-C413-4BF2-BE44-61CABB4D422E}" srcOrd="0" destOrd="0" presId="urn:microsoft.com/office/officeart/2018/5/layout/IconCircleLabelList"/>
    <dgm:cxn modelId="{D6543200-46EE-4EC3-8EB7-25E87A62D6EE}" type="presParOf" srcId="{8CE0322A-4FD6-41C9-8DFD-125E5558BCB9}" destId="{338E22CF-4E7D-49DB-8D62-BFBE95644B7C}" srcOrd="1" destOrd="0" presId="urn:microsoft.com/office/officeart/2018/5/layout/IconCircleLabelList"/>
    <dgm:cxn modelId="{E64F7AE5-91EC-43A3-8040-0C4E61182F8E}" type="presParOf" srcId="{8CE0322A-4FD6-41C9-8DFD-125E5558BCB9}" destId="{A4134F78-74E5-417C-9450-B5A5408E0982}" srcOrd="2" destOrd="0" presId="urn:microsoft.com/office/officeart/2018/5/layout/IconCircleLabelList"/>
    <dgm:cxn modelId="{29BC71C9-5771-4BBF-9653-2E06C8B7999E}" type="presParOf" srcId="{8CE0322A-4FD6-41C9-8DFD-125E5558BCB9}" destId="{4E04CA18-7F92-4C8F-B31C-B8DC9BFFC00B}" srcOrd="3" destOrd="0" presId="urn:microsoft.com/office/officeart/2018/5/layout/IconCircleLabelList"/>
    <dgm:cxn modelId="{21E6A1B2-1B1E-4848-8AB9-B4431F338267}" type="presParOf" srcId="{C2FDEC8C-E2B9-4774-8D9D-AED7D6C0D55B}" destId="{6A22E40D-3490-43F6-BFBB-88887609320F}" srcOrd="5" destOrd="0" presId="urn:microsoft.com/office/officeart/2018/5/layout/IconCircleLabelList"/>
    <dgm:cxn modelId="{D3EC028A-082A-47BD-8867-C0092E099E2F}" type="presParOf" srcId="{C2FDEC8C-E2B9-4774-8D9D-AED7D6C0D55B}" destId="{862E03AE-4DC1-45B4-ACA6-12DC9646DF09}" srcOrd="6" destOrd="0" presId="urn:microsoft.com/office/officeart/2018/5/layout/IconCircleLabelList"/>
    <dgm:cxn modelId="{C113A858-8F46-4C5A-8748-3ECBD6A398A2}" type="presParOf" srcId="{862E03AE-4DC1-45B4-ACA6-12DC9646DF09}" destId="{FB9B0F2E-A209-4355-A025-0CC7EDD3BBA7}" srcOrd="0" destOrd="0" presId="urn:microsoft.com/office/officeart/2018/5/layout/IconCircleLabelList"/>
    <dgm:cxn modelId="{7F3EC85E-52E1-472A-97EC-E230665D7860}" type="presParOf" srcId="{862E03AE-4DC1-45B4-ACA6-12DC9646DF09}" destId="{65ED3257-C9EC-49C5-B86D-6D93DABEBEEB}" srcOrd="1" destOrd="0" presId="urn:microsoft.com/office/officeart/2018/5/layout/IconCircleLabelList"/>
    <dgm:cxn modelId="{39E669AC-1B44-45C5-83CD-0DD4528761CA}" type="presParOf" srcId="{862E03AE-4DC1-45B4-ACA6-12DC9646DF09}" destId="{70DBFBC5-BFFA-4A86-92C2-38A37C3BA021}" srcOrd="2" destOrd="0" presId="urn:microsoft.com/office/officeart/2018/5/layout/IconCircleLabelList"/>
    <dgm:cxn modelId="{D2122F2C-5C1E-443B-AE74-353BA9C7B665}" type="presParOf" srcId="{862E03AE-4DC1-45B4-ACA6-12DC9646DF09}" destId="{164D16BE-1508-46AB-8E58-77F8E5A2FFC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085546-7C7C-4B3E-ABEB-2669F1A65FB2}" type="doc">
      <dgm:prSet loTypeId="urn:microsoft.com/office/officeart/2016/7/layout/HexagonTimeline" loCatId="process" qsTypeId="urn:microsoft.com/office/officeart/2005/8/quickstyle/simple1" qsCatId="simple" csTypeId="urn:microsoft.com/office/officeart/2018/5/colors/Iconchunking_neutralicontext_colorful2" csCatId="colorful" phldr="1"/>
      <dgm:spPr/>
      <dgm:t>
        <a:bodyPr/>
        <a:lstStyle/>
        <a:p>
          <a:endParaRPr lang="en-US"/>
        </a:p>
      </dgm:t>
    </dgm:pt>
    <dgm:pt modelId="{9DCEA5FC-4640-45AF-B712-7A4FD94AEF0D}">
      <dgm:prSet phldrT="[Text]"/>
      <dgm:spPr/>
      <dgm:t>
        <a:bodyPr/>
        <a:lstStyle/>
        <a:p>
          <a:r>
            <a:rPr lang="en-US" dirty="0"/>
            <a:t>Q1</a:t>
          </a:r>
          <a:br>
            <a:rPr lang="en-US" dirty="0"/>
          </a:br>
          <a:r>
            <a:rPr lang="en-US" dirty="0"/>
            <a:t>2OYY</a:t>
          </a:r>
        </a:p>
      </dgm:t>
    </dgm:pt>
    <dgm:pt modelId="{929A5FD9-0612-4B79-9B59-C3C36D34A069}" type="parTrans" cxnId="{DBD99269-D7F7-4B47-B17B-A5AE402751D9}">
      <dgm:prSet/>
      <dgm:spPr/>
      <dgm:t>
        <a:bodyPr/>
        <a:lstStyle/>
        <a:p>
          <a:endParaRPr lang="en-US">
            <a:solidFill>
              <a:schemeClr val="bg1"/>
            </a:solidFill>
          </a:endParaRPr>
        </a:p>
      </dgm:t>
    </dgm:pt>
    <dgm:pt modelId="{0A99745B-BB5C-49B3-A782-8DB57641F6C9}" type="sibTrans" cxnId="{DBD99269-D7F7-4B47-B17B-A5AE402751D9}">
      <dgm:prSet/>
      <dgm:spPr/>
      <dgm:t>
        <a:bodyPr/>
        <a:lstStyle/>
        <a:p>
          <a:endParaRPr lang="en-US">
            <a:solidFill>
              <a:schemeClr val="bg1"/>
            </a:solidFill>
          </a:endParaRPr>
        </a:p>
      </dgm:t>
    </dgm:pt>
    <dgm:pt modelId="{831701CF-77C7-46C0-A913-8CC39517BAB8}">
      <dgm:prSet phldrT="[Text]"/>
      <dgm:spPr/>
      <dgm:t>
        <a:bodyPr/>
        <a:lstStyle/>
        <a:p>
          <a:r>
            <a:rPr lang="en-US" dirty="0"/>
            <a:t>Lorem ipsum</a:t>
          </a:r>
        </a:p>
      </dgm:t>
    </dgm:pt>
    <dgm:pt modelId="{13FBC60D-3EA6-4496-BA97-C1AE8C7F8961}" type="parTrans" cxnId="{39A11E5C-7A57-4117-A6DF-36000C29509C}">
      <dgm:prSet/>
      <dgm:spPr/>
      <dgm:t>
        <a:bodyPr/>
        <a:lstStyle/>
        <a:p>
          <a:endParaRPr lang="en-US">
            <a:solidFill>
              <a:schemeClr val="bg1"/>
            </a:solidFill>
          </a:endParaRPr>
        </a:p>
      </dgm:t>
    </dgm:pt>
    <dgm:pt modelId="{75156CDF-E17B-4DAD-AE37-EA44D7F37090}" type="sibTrans" cxnId="{39A11E5C-7A57-4117-A6DF-36000C29509C}">
      <dgm:prSet/>
      <dgm:spPr/>
      <dgm:t>
        <a:bodyPr/>
        <a:lstStyle/>
        <a:p>
          <a:endParaRPr lang="en-US">
            <a:solidFill>
              <a:schemeClr val="bg1"/>
            </a:solidFill>
          </a:endParaRPr>
        </a:p>
      </dgm:t>
    </dgm:pt>
    <dgm:pt modelId="{096A9AF0-0DAE-4EB3-B448-4501DA034F4A}">
      <dgm:prSet phldrT="[Text]"/>
      <dgm:spPr/>
      <dgm:t>
        <a:bodyPr/>
        <a:lstStyle/>
        <a:p>
          <a:r>
            <a:rPr lang="en-US" dirty="0"/>
            <a:t>Q2</a:t>
          </a:r>
          <a:br>
            <a:rPr lang="en-US" dirty="0"/>
          </a:br>
          <a:r>
            <a:rPr lang="en-US" dirty="0"/>
            <a:t>20YY</a:t>
          </a:r>
        </a:p>
      </dgm:t>
    </dgm:pt>
    <dgm:pt modelId="{8CE6ABD6-768E-42C8-9029-C3B5F278B21C}" type="parTrans" cxnId="{CA0753BD-DB60-4D68-8486-5B376B839B26}">
      <dgm:prSet/>
      <dgm:spPr/>
      <dgm:t>
        <a:bodyPr/>
        <a:lstStyle/>
        <a:p>
          <a:endParaRPr lang="en-US">
            <a:solidFill>
              <a:schemeClr val="bg1"/>
            </a:solidFill>
          </a:endParaRPr>
        </a:p>
      </dgm:t>
    </dgm:pt>
    <dgm:pt modelId="{6B0D7DA9-E6ED-4137-9716-F48BF62327A8}" type="sibTrans" cxnId="{CA0753BD-DB60-4D68-8486-5B376B839B26}">
      <dgm:prSet/>
      <dgm:spPr/>
      <dgm:t>
        <a:bodyPr/>
        <a:lstStyle/>
        <a:p>
          <a:endParaRPr lang="en-US">
            <a:solidFill>
              <a:schemeClr val="bg1"/>
            </a:solidFill>
          </a:endParaRPr>
        </a:p>
      </dgm:t>
    </dgm:pt>
    <dgm:pt modelId="{CA6B1BA0-B2FC-48AD-8EDA-F4AAA4AF2782}">
      <dgm:prSet/>
      <dgm:spPr/>
      <dgm:t>
        <a:bodyPr/>
        <a:lstStyle/>
        <a:p>
          <a:r>
            <a:rPr lang="en-US" dirty="0"/>
            <a:t>Q3</a:t>
          </a:r>
          <a:br>
            <a:rPr lang="en-US" dirty="0"/>
          </a:br>
          <a:r>
            <a:rPr lang="en-US" dirty="0"/>
            <a:t>20YY</a:t>
          </a:r>
        </a:p>
      </dgm:t>
    </dgm:pt>
    <dgm:pt modelId="{D7D3AA07-BCB9-4212-A556-E90870FB1413}" type="parTrans" cxnId="{CD6B6EE8-3813-4EF1-BFEC-C005A3326D63}">
      <dgm:prSet/>
      <dgm:spPr/>
      <dgm:t>
        <a:bodyPr/>
        <a:lstStyle/>
        <a:p>
          <a:endParaRPr lang="en-US">
            <a:solidFill>
              <a:schemeClr val="bg1"/>
            </a:solidFill>
          </a:endParaRPr>
        </a:p>
      </dgm:t>
    </dgm:pt>
    <dgm:pt modelId="{39FB540D-D808-4040-9A37-0AC474C0212F}" type="sibTrans" cxnId="{CD6B6EE8-3813-4EF1-BFEC-C005A3326D63}">
      <dgm:prSet/>
      <dgm:spPr/>
      <dgm:t>
        <a:bodyPr/>
        <a:lstStyle/>
        <a:p>
          <a:endParaRPr lang="en-US">
            <a:solidFill>
              <a:schemeClr val="bg1"/>
            </a:solidFill>
          </a:endParaRPr>
        </a:p>
      </dgm:t>
    </dgm:pt>
    <dgm:pt modelId="{92921081-529B-4D1C-83A4-C416BB4C5224}">
      <dgm:prSet/>
      <dgm:spPr/>
      <dgm:t>
        <a:bodyPr/>
        <a:lstStyle/>
        <a:p>
          <a:r>
            <a:rPr lang="en-US" dirty="0"/>
            <a:t>Lorem ipsum</a:t>
          </a:r>
        </a:p>
      </dgm:t>
    </dgm:pt>
    <dgm:pt modelId="{5AD2C2F8-A1D7-469B-93D8-B578BEFE51F8}" type="parTrans" cxnId="{B05C4C7C-FEB8-4825-98A0-C38D3021918A}">
      <dgm:prSet/>
      <dgm:spPr/>
      <dgm:t>
        <a:bodyPr/>
        <a:lstStyle/>
        <a:p>
          <a:endParaRPr lang="en-US">
            <a:solidFill>
              <a:schemeClr val="bg1"/>
            </a:solidFill>
          </a:endParaRPr>
        </a:p>
      </dgm:t>
    </dgm:pt>
    <dgm:pt modelId="{ECC13403-1F53-4ED4-AE4F-334EEC7C8710}" type="sibTrans" cxnId="{B05C4C7C-FEB8-4825-98A0-C38D3021918A}">
      <dgm:prSet/>
      <dgm:spPr/>
      <dgm:t>
        <a:bodyPr/>
        <a:lstStyle/>
        <a:p>
          <a:endParaRPr lang="en-US">
            <a:solidFill>
              <a:schemeClr val="bg1"/>
            </a:solidFill>
          </a:endParaRPr>
        </a:p>
      </dgm:t>
    </dgm:pt>
    <dgm:pt modelId="{3CB04A44-4013-4CA7-90FD-29AFC3C15E37}">
      <dgm:prSet/>
      <dgm:spPr/>
      <dgm:t>
        <a:bodyPr/>
        <a:lstStyle/>
        <a:p>
          <a:r>
            <a:rPr lang="en-US" dirty="0"/>
            <a:t>Lorem ipsum</a:t>
          </a:r>
        </a:p>
      </dgm:t>
    </dgm:pt>
    <dgm:pt modelId="{ECEE936A-E3CC-4209-BECC-1CD0C85A2B72}" type="parTrans" cxnId="{24A8F052-3377-4BA4-8C62-CCF5039C85D7}">
      <dgm:prSet/>
      <dgm:spPr/>
      <dgm:t>
        <a:bodyPr/>
        <a:lstStyle/>
        <a:p>
          <a:endParaRPr lang="en-US">
            <a:solidFill>
              <a:schemeClr val="bg1"/>
            </a:solidFill>
          </a:endParaRPr>
        </a:p>
      </dgm:t>
    </dgm:pt>
    <dgm:pt modelId="{D7A8F7A0-47A3-4464-B3B7-E0806DF46627}" type="sibTrans" cxnId="{24A8F052-3377-4BA4-8C62-CCF5039C85D7}">
      <dgm:prSet/>
      <dgm:spPr/>
      <dgm:t>
        <a:bodyPr/>
        <a:lstStyle/>
        <a:p>
          <a:endParaRPr lang="en-US">
            <a:solidFill>
              <a:schemeClr val="bg1"/>
            </a:solidFill>
          </a:endParaRPr>
        </a:p>
      </dgm:t>
    </dgm:pt>
    <dgm:pt modelId="{212ADAAB-D5CB-4BBC-8DAF-7340FD334994}">
      <dgm:prSet/>
      <dgm:spPr/>
      <dgm:t>
        <a:bodyPr/>
        <a:lstStyle/>
        <a:p>
          <a:r>
            <a:rPr lang="en-US" dirty="0"/>
            <a:t>Q4</a:t>
          </a:r>
          <a:br>
            <a:rPr lang="en-US" dirty="0"/>
          </a:br>
          <a:r>
            <a:rPr lang="en-US" dirty="0"/>
            <a:t>20YY</a:t>
          </a:r>
        </a:p>
      </dgm:t>
    </dgm:pt>
    <dgm:pt modelId="{45F6D312-A686-491E-95E3-EFB9640CC472}" type="parTrans" cxnId="{C8C7266C-2A0C-476A-85B3-F12BE2521F4C}">
      <dgm:prSet/>
      <dgm:spPr/>
      <dgm:t>
        <a:bodyPr/>
        <a:lstStyle/>
        <a:p>
          <a:endParaRPr lang="en-US">
            <a:solidFill>
              <a:schemeClr val="bg1"/>
            </a:solidFill>
          </a:endParaRPr>
        </a:p>
      </dgm:t>
    </dgm:pt>
    <dgm:pt modelId="{AB2787E4-2A8B-428D-A4AE-2B14DCFFC4E7}" type="sibTrans" cxnId="{C8C7266C-2A0C-476A-85B3-F12BE2521F4C}">
      <dgm:prSet/>
      <dgm:spPr/>
      <dgm:t>
        <a:bodyPr/>
        <a:lstStyle/>
        <a:p>
          <a:endParaRPr lang="en-US">
            <a:solidFill>
              <a:schemeClr val="bg1"/>
            </a:solidFill>
          </a:endParaRPr>
        </a:p>
      </dgm:t>
    </dgm:pt>
    <dgm:pt modelId="{2AEE5C11-34AE-4EB7-8907-9BED418EA471}">
      <dgm:prSet/>
      <dgm:spPr/>
      <dgm:t>
        <a:bodyPr/>
        <a:lstStyle/>
        <a:p>
          <a:r>
            <a:rPr lang="en-US" dirty="0"/>
            <a:t>Lorem ipsum</a:t>
          </a:r>
        </a:p>
      </dgm:t>
    </dgm:pt>
    <dgm:pt modelId="{2E14AD1F-C7EA-45AE-ADC0-0EE92A6516CB}" type="parTrans" cxnId="{DD687B5C-28C8-4088-99B8-D375C5FDAE4A}">
      <dgm:prSet/>
      <dgm:spPr/>
      <dgm:t>
        <a:bodyPr/>
        <a:lstStyle/>
        <a:p>
          <a:endParaRPr lang="en-US">
            <a:solidFill>
              <a:schemeClr val="bg1"/>
            </a:solidFill>
          </a:endParaRPr>
        </a:p>
      </dgm:t>
    </dgm:pt>
    <dgm:pt modelId="{F36FDDA0-6B91-47CB-8114-B6F076E55FC8}" type="sibTrans" cxnId="{DD687B5C-28C8-4088-99B8-D375C5FDAE4A}">
      <dgm:prSet/>
      <dgm:spPr/>
      <dgm:t>
        <a:bodyPr/>
        <a:lstStyle/>
        <a:p>
          <a:endParaRPr lang="en-US">
            <a:solidFill>
              <a:schemeClr val="bg1"/>
            </a:solidFill>
          </a:endParaRPr>
        </a:p>
      </dgm:t>
    </dgm:pt>
    <dgm:pt modelId="{A2560FD2-F12F-4A06-A96F-B86674952111}">
      <dgm:prSet/>
      <dgm:spPr/>
      <dgm:t>
        <a:bodyPr/>
        <a:lstStyle/>
        <a:p>
          <a:r>
            <a:rPr lang="en-US" dirty="0"/>
            <a:t>Big milestone</a:t>
          </a:r>
        </a:p>
      </dgm:t>
    </dgm:pt>
    <dgm:pt modelId="{96173659-138A-4A00-AE0B-9063EA9393A6}" type="parTrans" cxnId="{F9D8B584-9399-4A2B-8ADC-F71293A4822C}">
      <dgm:prSet/>
      <dgm:spPr/>
      <dgm:t>
        <a:bodyPr/>
        <a:lstStyle/>
        <a:p>
          <a:endParaRPr lang="en-US">
            <a:solidFill>
              <a:schemeClr val="bg1"/>
            </a:solidFill>
          </a:endParaRPr>
        </a:p>
      </dgm:t>
    </dgm:pt>
    <dgm:pt modelId="{D3C3BC3F-2256-4FBC-AFA5-0D035E3EACD7}" type="sibTrans" cxnId="{F9D8B584-9399-4A2B-8ADC-F71293A4822C}">
      <dgm:prSet/>
      <dgm:spPr/>
      <dgm:t>
        <a:bodyPr/>
        <a:lstStyle/>
        <a:p>
          <a:endParaRPr lang="en-US">
            <a:solidFill>
              <a:schemeClr val="bg1"/>
            </a:solidFill>
          </a:endParaRPr>
        </a:p>
      </dgm:t>
    </dgm:pt>
    <dgm:pt modelId="{683CC5F6-E9B5-49F2-909E-A68D38896308}">
      <dgm:prSet/>
      <dgm:spPr/>
      <dgm:t>
        <a:bodyPr/>
        <a:lstStyle/>
        <a:p>
          <a:r>
            <a:rPr lang="en-US" dirty="0"/>
            <a:t>Big milestone</a:t>
          </a:r>
        </a:p>
      </dgm:t>
    </dgm:pt>
    <dgm:pt modelId="{4C61DDEE-8BBF-4CBF-B066-7E60B6DF0A11}" type="sibTrans" cxnId="{59786CF9-070F-4821-A4E9-D33DB930D8D2}">
      <dgm:prSet/>
      <dgm:spPr/>
      <dgm:t>
        <a:bodyPr/>
        <a:lstStyle/>
        <a:p>
          <a:endParaRPr lang="en-US">
            <a:solidFill>
              <a:schemeClr val="bg1"/>
            </a:solidFill>
          </a:endParaRPr>
        </a:p>
      </dgm:t>
    </dgm:pt>
    <dgm:pt modelId="{15BFC747-B881-4328-BFBE-9BC128388CC6}" type="parTrans" cxnId="{59786CF9-070F-4821-A4E9-D33DB930D8D2}">
      <dgm:prSet/>
      <dgm:spPr/>
      <dgm:t>
        <a:bodyPr/>
        <a:lstStyle/>
        <a:p>
          <a:endParaRPr lang="en-US">
            <a:solidFill>
              <a:schemeClr val="bg1"/>
            </a:solidFill>
          </a:endParaRPr>
        </a:p>
      </dgm:t>
    </dgm:pt>
    <dgm:pt modelId="{4EA069F3-397F-40D5-94A6-32C3E355C277}">
      <dgm:prSet/>
      <dgm:spPr/>
      <dgm:t>
        <a:bodyPr/>
        <a:lstStyle/>
        <a:p>
          <a:r>
            <a:rPr lang="en-US" dirty="0"/>
            <a:t>Lorem ipsum</a:t>
          </a:r>
        </a:p>
      </dgm:t>
    </dgm:pt>
    <dgm:pt modelId="{2F99115B-608E-4E08-A503-B74879A76D07}" type="parTrans" cxnId="{BC5A70C8-9D97-4922-BCDB-6316D191C527}">
      <dgm:prSet/>
      <dgm:spPr/>
      <dgm:t>
        <a:bodyPr/>
        <a:lstStyle/>
        <a:p>
          <a:endParaRPr lang="en-US">
            <a:solidFill>
              <a:schemeClr val="bg1"/>
            </a:solidFill>
          </a:endParaRPr>
        </a:p>
      </dgm:t>
    </dgm:pt>
    <dgm:pt modelId="{E94D5EF7-F47C-476C-A5FE-1C35261B578A}" type="sibTrans" cxnId="{BC5A70C8-9D97-4922-BCDB-6316D191C527}">
      <dgm:prSet/>
      <dgm:spPr/>
      <dgm:t>
        <a:bodyPr/>
        <a:lstStyle/>
        <a:p>
          <a:endParaRPr lang="en-US">
            <a:solidFill>
              <a:schemeClr val="bg1"/>
            </a:solidFill>
          </a:endParaRPr>
        </a:p>
      </dgm:t>
    </dgm:pt>
    <dgm:pt modelId="{1E529C6E-C939-479A-A075-9E9B02837B50}">
      <dgm:prSet/>
      <dgm:spPr/>
      <dgm:t>
        <a:bodyPr/>
        <a:lstStyle/>
        <a:p>
          <a:r>
            <a:rPr lang="en-US" dirty="0"/>
            <a:t>Lorem ipsum</a:t>
          </a:r>
        </a:p>
      </dgm:t>
    </dgm:pt>
    <dgm:pt modelId="{46B3C017-F97A-4640-992A-33AEE06B2EFC}" type="parTrans" cxnId="{99746BB5-7122-43B8-8680-CF610F03585C}">
      <dgm:prSet/>
      <dgm:spPr/>
      <dgm:t>
        <a:bodyPr/>
        <a:lstStyle/>
        <a:p>
          <a:endParaRPr lang="en-US">
            <a:solidFill>
              <a:schemeClr val="bg1"/>
            </a:solidFill>
          </a:endParaRPr>
        </a:p>
      </dgm:t>
    </dgm:pt>
    <dgm:pt modelId="{192E80CB-2667-481C-8244-6EC4AEED1BC2}" type="sibTrans" cxnId="{99746BB5-7122-43B8-8680-CF610F03585C}">
      <dgm:prSet/>
      <dgm:spPr/>
      <dgm:t>
        <a:bodyPr/>
        <a:lstStyle/>
        <a:p>
          <a:endParaRPr lang="en-US">
            <a:solidFill>
              <a:schemeClr val="bg1"/>
            </a:solidFill>
          </a:endParaRPr>
        </a:p>
      </dgm:t>
    </dgm:pt>
    <dgm:pt modelId="{2E095DB9-5BC3-4C72-87AE-B45F2199D54A}" type="pres">
      <dgm:prSet presAssocID="{63085546-7C7C-4B3E-ABEB-2669F1A65FB2}" presName="Name0" presStyleCnt="0">
        <dgm:presLayoutVars>
          <dgm:chMax/>
          <dgm:chPref/>
          <dgm:animLvl val="lvl"/>
        </dgm:presLayoutVars>
      </dgm:prSet>
      <dgm:spPr/>
    </dgm:pt>
    <dgm:pt modelId="{24FF1632-56FB-49D2-B2D0-DA94A348317E}" type="pres">
      <dgm:prSet presAssocID="{9DCEA5FC-4640-45AF-B712-7A4FD94AEF0D}" presName="composite" presStyleCnt="0"/>
      <dgm:spPr/>
    </dgm:pt>
    <dgm:pt modelId="{6E4CEAA0-78FC-42CE-A1A3-F01DFE692BD4}" type="pres">
      <dgm:prSet presAssocID="{9DCEA5FC-4640-45AF-B712-7A4FD94AEF0D}" presName="Parent1" presStyleLbl="alignNode1" presStyleIdx="0" presStyleCnt="6">
        <dgm:presLayoutVars>
          <dgm:chMax val="1"/>
          <dgm:chPref val="1"/>
          <dgm:bulletEnabled val="1"/>
        </dgm:presLayoutVars>
      </dgm:prSet>
      <dgm:spPr/>
    </dgm:pt>
    <dgm:pt modelId="{4BDA2249-319D-40B2-9549-C43974876390}" type="pres">
      <dgm:prSet presAssocID="{9DCEA5FC-4640-45AF-B712-7A4FD94AEF0D}" presName="Childtext1" presStyleLbl="revTx" presStyleIdx="0" presStyleCnt="6">
        <dgm:presLayoutVars>
          <dgm:chMax val="0"/>
          <dgm:chPref val="0"/>
          <dgm:bulletEnabled/>
        </dgm:presLayoutVars>
      </dgm:prSet>
      <dgm:spPr/>
    </dgm:pt>
    <dgm:pt modelId="{E10DFE27-1D4B-40C1-96F8-6420FC661D04}" type="pres">
      <dgm:prSet presAssocID="{9DCEA5FC-4640-45AF-B712-7A4FD94AEF0D}" presName="ConnectLine" presStyleLbl="sibTrans1D1" presStyleIdx="0" presStyleCnt="6"/>
      <dgm:spPr>
        <a:noFill/>
        <a:ln w="12700" cap="flat" cmpd="sng" algn="ctr">
          <a:solidFill>
            <a:schemeClr val="accent2">
              <a:hueOff val="0"/>
              <a:satOff val="0"/>
              <a:lumOff val="0"/>
              <a:alphaOff val="0"/>
            </a:schemeClr>
          </a:solidFill>
          <a:prstDash val="dash"/>
          <a:miter lim="800000"/>
        </a:ln>
        <a:effectLst/>
      </dgm:spPr>
    </dgm:pt>
    <dgm:pt modelId="{B8349E07-A521-4E79-B15C-3FA84F4E44F6}" type="pres">
      <dgm:prSet presAssocID="{9DCEA5FC-4640-45AF-B712-7A4FD94AEF0D}" presName="ConnectLineEnd" presStyleLbl="node1" presStyleIdx="0" presStyleCnt="6"/>
      <dgm:spPr/>
    </dgm:pt>
    <dgm:pt modelId="{E2295EF0-3EFD-40DC-B067-BA74FF697553}" type="pres">
      <dgm:prSet presAssocID="{9DCEA5FC-4640-45AF-B712-7A4FD94AEF0D}" presName="EmptyPane" presStyleCnt="0"/>
      <dgm:spPr/>
    </dgm:pt>
    <dgm:pt modelId="{0E88FC87-7433-4987-97EF-6990F22CB6B4}" type="pres">
      <dgm:prSet presAssocID="{0A99745B-BB5C-49B3-A782-8DB57641F6C9}" presName="spaceBetweenRectangles" presStyleLbl="fgAcc1" presStyleIdx="0" presStyleCnt="5"/>
      <dgm:spPr/>
    </dgm:pt>
    <dgm:pt modelId="{9CFD2276-F3A4-4DE3-AF2C-6A709951A247}" type="pres">
      <dgm:prSet presAssocID="{096A9AF0-0DAE-4EB3-B448-4501DA034F4A}" presName="composite" presStyleCnt="0"/>
      <dgm:spPr/>
    </dgm:pt>
    <dgm:pt modelId="{9BD166CC-2EB6-4E06-A447-4AA231135229}" type="pres">
      <dgm:prSet presAssocID="{096A9AF0-0DAE-4EB3-B448-4501DA034F4A}" presName="Parent1" presStyleLbl="alignNode1" presStyleIdx="1" presStyleCnt="6">
        <dgm:presLayoutVars>
          <dgm:chMax val="1"/>
          <dgm:chPref val="1"/>
          <dgm:bulletEnabled val="1"/>
        </dgm:presLayoutVars>
      </dgm:prSet>
      <dgm:spPr/>
    </dgm:pt>
    <dgm:pt modelId="{1EC9CFCD-EAE2-49AA-8FDC-510CC46D6BC2}" type="pres">
      <dgm:prSet presAssocID="{096A9AF0-0DAE-4EB3-B448-4501DA034F4A}" presName="Childtext1" presStyleLbl="revTx" presStyleIdx="1" presStyleCnt="6">
        <dgm:presLayoutVars>
          <dgm:chMax val="0"/>
          <dgm:chPref val="0"/>
          <dgm:bulletEnabled/>
        </dgm:presLayoutVars>
      </dgm:prSet>
      <dgm:spPr/>
    </dgm:pt>
    <dgm:pt modelId="{28300116-5D6B-49C7-B983-54666B39610F}" type="pres">
      <dgm:prSet presAssocID="{096A9AF0-0DAE-4EB3-B448-4501DA034F4A}" presName="ConnectLine" presStyleLbl="sibTrans1D1" presStyleIdx="1" presStyleCnt="6"/>
      <dgm:spPr>
        <a:noFill/>
        <a:ln w="12700" cap="flat" cmpd="sng" algn="ctr">
          <a:solidFill>
            <a:schemeClr val="accent2">
              <a:hueOff val="-266365"/>
              <a:satOff val="-117"/>
              <a:lumOff val="314"/>
              <a:alphaOff val="0"/>
            </a:schemeClr>
          </a:solidFill>
          <a:prstDash val="dash"/>
          <a:miter lim="800000"/>
        </a:ln>
        <a:effectLst/>
      </dgm:spPr>
    </dgm:pt>
    <dgm:pt modelId="{3D8CF20F-57F8-448F-A059-86B9FD4381FD}" type="pres">
      <dgm:prSet presAssocID="{096A9AF0-0DAE-4EB3-B448-4501DA034F4A}" presName="ConnectLineEnd" presStyleLbl="node1" presStyleIdx="1" presStyleCnt="6"/>
      <dgm:spPr/>
    </dgm:pt>
    <dgm:pt modelId="{12EA736B-4D9C-4F2E-87D2-9393F6005399}" type="pres">
      <dgm:prSet presAssocID="{096A9AF0-0DAE-4EB3-B448-4501DA034F4A}" presName="EmptyPane" presStyleCnt="0"/>
      <dgm:spPr/>
    </dgm:pt>
    <dgm:pt modelId="{33C79CB9-B8D6-457C-B3EA-5613E34B9631}" type="pres">
      <dgm:prSet presAssocID="{6B0D7DA9-E6ED-4137-9716-F48BF62327A8}" presName="spaceBetweenRectangles" presStyleLbl="fgAcc1" presStyleIdx="1" presStyleCnt="5"/>
      <dgm:spPr/>
    </dgm:pt>
    <dgm:pt modelId="{C71E18DB-F09D-49DE-ACED-C639446380A2}" type="pres">
      <dgm:prSet presAssocID="{683CC5F6-E9B5-49F2-909E-A68D38896308}" presName="composite" presStyleCnt="0"/>
      <dgm:spPr/>
    </dgm:pt>
    <dgm:pt modelId="{55FCF311-36B0-4525-BE19-1675635379C2}" type="pres">
      <dgm:prSet presAssocID="{683CC5F6-E9B5-49F2-909E-A68D38896308}" presName="Parent1" presStyleLbl="alignNode1" presStyleIdx="2" presStyleCnt="6">
        <dgm:presLayoutVars>
          <dgm:chMax val="1"/>
          <dgm:chPref val="1"/>
          <dgm:bulletEnabled val="1"/>
        </dgm:presLayoutVars>
      </dgm:prSet>
      <dgm:spPr/>
    </dgm:pt>
    <dgm:pt modelId="{442904C4-BC7E-4C09-9375-2483F564306E}" type="pres">
      <dgm:prSet presAssocID="{683CC5F6-E9B5-49F2-909E-A68D38896308}" presName="Childtext1" presStyleLbl="revTx" presStyleIdx="2" presStyleCnt="6">
        <dgm:presLayoutVars>
          <dgm:chMax val="0"/>
          <dgm:chPref val="0"/>
          <dgm:bulletEnabled/>
        </dgm:presLayoutVars>
      </dgm:prSet>
      <dgm:spPr/>
    </dgm:pt>
    <dgm:pt modelId="{95A141A6-B860-426A-A6AE-C0ABF9144C0F}" type="pres">
      <dgm:prSet presAssocID="{683CC5F6-E9B5-49F2-909E-A68D38896308}" presName="ConnectLine" presStyleLbl="sibTrans1D1" presStyleIdx="2" presStyleCnt="6"/>
      <dgm:spPr>
        <a:noFill/>
        <a:ln w="12700" cap="flat" cmpd="sng" algn="ctr">
          <a:solidFill>
            <a:schemeClr val="accent2">
              <a:hueOff val="-532730"/>
              <a:satOff val="-234"/>
              <a:lumOff val="628"/>
              <a:alphaOff val="0"/>
            </a:schemeClr>
          </a:solidFill>
          <a:prstDash val="dash"/>
          <a:miter lim="800000"/>
        </a:ln>
        <a:effectLst/>
      </dgm:spPr>
    </dgm:pt>
    <dgm:pt modelId="{C13818EB-C800-4786-8A22-E7D5DB7ED455}" type="pres">
      <dgm:prSet presAssocID="{683CC5F6-E9B5-49F2-909E-A68D38896308}" presName="ConnectLineEnd" presStyleLbl="node1" presStyleIdx="2" presStyleCnt="6"/>
      <dgm:spPr/>
    </dgm:pt>
    <dgm:pt modelId="{4E5CD3E1-F2F8-4940-9D1A-9CC8CD567487}" type="pres">
      <dgm:prSet presAssocID="{683CC5F6-E9B5-49F2-909E-A68D38896308}" presName="EmptyPane" presStyleCnt="0"/>
      <dgm:spPr/>
    </dgm:pt>
    <dgm:pt modelId="{DA4570D7-0EAB-4B50-80DC-0B27F60B02C7}" type="pres">
      <dgm:prSet presAssocID="{4C61DDEE-8BBF-4CBF-B066-7E60B6DF0A11}" presName="spaceBetweenRectangles" presStyleLbl="fgAcc1" presStyleIdx="2" presStyleCnt="5"/>
      <dgm:spPr/>
    </dgm:pt>
    <dgm:pt modelId="{6B100F8C-255F-44C3-A04D-2640897F9A13}" type="pres">
      <dgm:prSet presAssocID="{CA6B1BA0-B2FC-48AD-8EDA-F4AAA4AF2782}" presName="composite" presStyleCnt="0"/>
      <dgm:spPr/>
    </dgm:pt>
    <dgm:pt modelId="{D0A795FE-1D62-4C42-9578-067609F578EC}" type="pres">
      <dgm:prSet presAssocID="{CA6B1BA0-B2FC-48AD-8EDA-F4AAA4AF2782}" presName="Parent1" presStyleLbl="alignNode1" presStyleIdx="3" presStyleCnt="6">
        <dgm:presLayoutVars>
          <dgm:chMax val="1"/>
          <dgm:chPref val="1"/>
          <dgm:bulletEnabled val="1"/>
        </dgm:presLayoutVars>
      </dgm:prSet>
      <dgm:spPr/>
    </dgm:pt>
    <dgm:pt modelId="{BB604B02-32D1-4233-9ABA-865B04BFE04F}" type="pres">
      <dgm:prSet presAssocID="{CA6B1BA0-B2FC-48AD-8EDA-F4AAA4AF2782}" presName="Childtext1" presStyleLbl="revTx" presStyleIdx="3" presStyleCnt="6">
        <dgm:presLayoutVars>
          <dgm:chMax val="0"/>
          <dgm:chPref val="0"/>
          <dgm:bulletEnabled/>
        </dgm:presLayoutVars>
      </dgm:prSet>
      <dgm:spPr/>
    </dgm:pt>
    <dgm:pt modelId="{1853DA6C-456C-4786-9FEA-86E86A9EF9C5}" type="pres">
      <dgm:prSet presAssocID="{CA6B1BA0-B2FC-48AD-8EDA-F4AAA4AF2782}" presName="ConnectLine" presStyleLbl="sibTrans1D1" presStyleIdx="3" presStyleCnt="6"/>
      <dgm:spPr>
        <a:noFill/>
        <a:ln w="12700" cap="flat" cmpd="sng" algn="ctr">
          <a:solidFill>
            <a:schemeClr val="accent2">
              <a:hueOff val="-799094"/>
              <a:satOff val="-352"/>
              <a:lumOff val="941"/>
              <a:alphaOff val="0"/>
            </a:schemeClr>
          </a:solidFill>
          <a:prstDash val="dash"/>
          <a:miter lim="800000"/>
        </a:ln>
        <a:effectLst/>
      </dgm:spPr>
    </dgm:pt>
    <dgm:pt modelId="{927916B0-556E-4C3B-B7A5-B50825513AD6}" type="pres">
      <dgm:prSet presAssocID="{CA6B1BA0-B2FC-48AD-8EDA-F4AAA4AF2782}" presName="ConnectLineEnd" presStyleLbl="node1" presStyleIdx="3" presStyleCnt="6"/>
      <dgm:spPr/>
    </dgm:pt>
    <dgm:pt modelId="{52EE0249-01CF-4D2A-927A-729CF639ABE4}" type="pres">
      <dgm:prSet presAssocID="{CA6B1BA0-B2FC-48AD-8EDA-F4AAA4AF2782}" presName="EmptyPane" presStyleCnt="0"/>
      <dgm:spPr/>
    </dgm:pt>
    <dgm:pt modelId="{8C473D0A-8E81-45FC-945D-381E4145E051}" type="pres">
      <dgm:prSet presAssocID="{39FB540D-D808-4040-9A37-0AC474C0212F}" presName="spaceBetweenRectangles" presStyleLbl="fgAcc1" presStyleIdx="3" presStyleCnt="5"/>
      <dgm:spPr/>
    </dgm:pt>
    <dgm:pt modelId="{1AC2A851-3884-4ACC-ACAC-1ED49F08A663}" type="pres">
      <dgm:prSet presAssocID="{212ADAAB-D5CB-4BBC-8DAF-7340FD334994}" presName="composite" presStyleCnt="0"/>
      <dgm:spPr/>
    </dgm:pt>
    <dgm:pt modelId="{21378B0F-B6F6-43DA-A532-54F0FDA2C9F9}" type="pres">
      <dgm:prSet presAssocID="{212ADAAB-D5CB-4BBC-8DAF-7340FD334994}" presName="Parent1" presStyleLbl="alignNode1" presStyleIdx="4" presStyleCnt="6">
        <dgm:presLayoutVars>
          <dgm:chMax val="1"/>
          <dgm:chPref val="1"/>
          <dgm:bulletEnabled val="1"/>
        </dgm:presLayoutVars>
      </dgm:prSet>
      <dgm:spPr/>
    </dgm:pt>
    <dgm:pt modelId="{4A908C81-E741-4F69-A386-699597928308}" type="pres">
      <dgm:prSet presAssocID="{212ADAAB-D5CB-4BBC-8DAF-7340FD334994}" presName="Childtext1" presStyleLbl="revTx" presStyleIdx="4" presStyleCnt="6">
        <dgm:presLayoutVars>
          <dgm:chMax val="0"/>
          <dgm:chPref val="0"/>
          <dgm:bulletEnabled/>
        </dgm:presLayoutVars>
      </dgm:prSet>
      <dgm:spPr/>
    </dgm:pt>
    <dgm:pt modelId="{3CF12AD3-CF3A-40D7-B8D9-A0B54080576D}" type="pres">
      <dgm:prSet presAssocID="{212ADAAB-D5CB-4BBC-8DAF-7340FD334994}" presName="ConnectLine" presStyleLbl="sibTrans1D1" presStyleIdx="4" presStyleCnt="6"/>
      <dgm:spPr>
        <a:noFill/>
        <a:ln w="12700" cap="flat" cmpd="sng" algn="ctr">
          <a:solidFill>
            <a:schemeClr val="accent2">
              <a:hueOff val="-1065459"/>
              <a:satOff val="-469"/>
              <a:lumOff val="1255"/>
              <a:alphaOff val="0"/>
            </a:schemeClr>
          </a:solidFill>
          <a:prstDash val="dash"/>
          <a:miter lim="800000"/>
        </a:ln>
        <a:effectLst/>
      </dgm:spPr>
    </dgm:pt>
    <dgm:pt modelId="{586976F0-0A6A-49B0-8E27-B927466E7DF5}" type="pres">
      <dgm:prSet presAssocID="{212ADAAB-D5CB-4BBC-8DAF-7340FD334994}" presName="ConnectLineEnd" presStyleLbl="node1" presStyleIdx="4" presStyleCnt="6"/>
      <dgm:spPr/>
    </dgm:pt>
    <dgm:pt modelId="{09D37C8C-0D0F-42A7-95C7-0B7A3B9754F7}" type="pres">
      <dgm:prSet presAssocID="{212ADAAB-D5CB-4BBC-8DAF-7340FD334994}" presName="EmptyPane" presStyleCnt="0"/>
      <dgm:spPr/>
    </dgm:pt>
    <dgm:pt modelId="{C004AC14-C5D8-4E00-A6CB-5F0CC5B6EDED}" type="pres">
      <dgm:prSet presAssocID="{AB2787E4-2A8B-428D-A4AE-2B14DCFFC4E7}" presName="spaceBetweenRectangles" presStyleLbl="fgAcc1" presStyleIdx="4" presStyleCnt="5"/>
      <dgm:spPr/>
    </dgm:pt>
    <dgm:pt modelId="{CB472B75-A996-4246-978F-45DA28FBA79A}" type="pres">
      <dgm:prSet presAssocID="{A2560FD2-F12F-4A06-A96F-B86674952111}" presName="composite" presStyleCnt="0"/>
      <dgm:spPr/>
    </dgm:pt>
    <dgm:pt modelId="{B5961B5D-751D-4F9D-B1D4-4BEC4449CD12}" type="pres">
      <dgm:prSet presAssocID="{A2560FD2-F12F-4A06-A96F-B86674952111}" presName="Parent1" presStyleLbl="alignNode1" presStyleIdx="5" presStyleCnt="6">
        <dgm:presLayoutVars>
          <dgm:chMax val="1"/>
          <dgm:chPref val="1"/>
          <dgm:bulletEnabled val="1"/>
        </dgm:presLayoutVars>
      </dgm:prSet>
      <dgm:spPr/>
    </dgm:pt>
    <dgm:pt modelId="{989F05F5-104E-4566-A9B0-35A360A0EE8C}" type="pres">
      <dgm:prSet presAssocID="{A2560FD2-F12F-4A06-A96F-B86674952111}" presName="Childtext1" presStyleLbl="revTx" presStyleIdx="5" presStyleCnt="6">
        <dgm:presLayoutVars>
          <dgm:chMax val="0"/>
          <dgm:chPref val="0"/>
          <dgm:bulletEnabled/>
        </dgm:presLayoutVars>
      </dgm:prSet>
      <dgm:spPr/>
    </dgm:pt>
    <dgm:pt modelId="{3D96E929-15C0-4CD1-AFC3-FFB943FB9A68}" type="pres">
      <dgm:prSet presAssocID="{A2560FD2-F12F-4A06-A96F-B86674952111}" presName="ConnectLine" presStyleLbl="sibTrans1D1" presStyleIdx="5" presStyleCnt="6"/>
      <dgm:spPr>
        <a:noFill/>
        <a:ln w="12700" cap="flat" cmpd="sng" algn="ctr">
          <a:solidFill>
            <a:schemeClr val="accent2">
              <a:hueOff val="-1331824"/>
              <a:satOff val="-586"/>
              <a:lumOff val="1569"/>
              <a:alphaOff val="0"/>
            </a:schemeClr>
          </a:solidFill>
          <a:prstDash val="dash"/>
          <a:miter lim="800000"/>
        </a:ln>
        <a:effectLst/>
      </dgm:spPr>
    </dgm:pt>
    <dgm:pt modelId="{6C06E8BA-F544-4E0B-9771-A8CADFA599A8}" type="pres">
      <dgm:prSet presAssocID="{A2560FD2-F12F-4A06-A96F-B86674952111}" presName="ConnectLineEnd" presStyleLbl="node1" presStyleIdx="5" presStyleCnt="6"/>
      <dgm:spPr/>
    </dgm:pt>
    <dgm:pt modelId="{544CF79F-A756-404A-BEFE-4FEF0F239ED3}" type="pres">
      <dgm:prSet presAssocID="{A2560FD2-F12F-4A06-A96F-B86674952111}" presName="EmptyPane" presStyleCnt="0"/>
      <dgm:spPr/>
    </dgm:pt>
  </dgm:ptLst>
  <dgm:cxnLst>
    <dgm:cxn modelId="{C6236E05-66DC-40F0-8D4C-F64E53525FEA}" type="presOf" srcId="{4EA069F3-397F-40D5-94A6-32C3E355C277}" destId="{442904C4-BC7E-4C09-9375-2483F564306E}" srcOrd="0" destOrd="0" presId="urn:microsoft.com/office/officeart/2016/7/layout/HexagonTimeline"/>
    <dgm:cxn modelId="{3659B00C-2E7B-4D3A-8EE1-50CA10584C03}" type="presOf" srcId="{63085546-7C7C-4B3E-ABEB-2669F1A65FB2}" destId="{2E095DB9-5BC3-4C72-87AE-B45F2199D54A}" srcOrd="0" destOrd="0" presId="urn:microsoft.com/office/officeart/2016/7/layout/HexagonTimeline"/>
    <dgm:cxn modelId="{A1419D2A-B785-4794-8F92-E6097668D32C}" type="presOf" srcId="{1E529C6E-C939-479A-A075-9E9B02837B50}" destId="{989F05F5-104E-4566-A9B0-35A360A0EE8C}" srcOrd="0" destOrd="0" presId="urn:microsoft.com/office/officeart/2016/7/layout/HexagonTimeline"/>
    <dgm:cxn modelId="{39A11E5C-7A57-4117-A6DF-36000C29509C}" srcId="{9DCEA5FC-4640-45AF-B712-7A4FD94AEF0D}" destId="{831701CF-77C7-46C0-A913-8CC39517BAB8}" srcOrd="0" destOrd="0" parTransId="{13FBC60D-3EA6-4496-BA97-C1AE8C7F8961}" sibTransId="{75156CDF-E17B-4DAD-AE37-EA44D7F37090}"/>
    <dgm:cxn modelId="{DD687B5C-28C8-4088-99B8-D375C5FDAE4A}" srcId="{212ADAAB-D5CB-4BBC-8DAF-7340FD334994}" destId="{2AEE5C11-34AE-4EB7-8907-9BED418EA471}" srcOrd="0" destOrd="0" parTransId="{2E14AD1F-C7EA-45AE-ADC0-0EE92A6516CB}" sibTransId="{F36FDDA0-6B91-47CB-8114-B6F076E55FC8}"/>
    <dgm:cxn modelId="{F5087F63-8DA2-4C23-BFBE-009F6833E50F}" type="presOf" srcId="{3CB04A44-4013-4CA7-90FD-29AFC3C15E37}" destId="{BB604B02-32D1-4233-9ABA-865B04BFE04F}" srcOrd="0" destOrd="0" presId="urn:microsoft.com/office/officeart/2016/7/layout/HexagonTimeline"/>
    <dgm:cxn modelId="{DBD99269-D7F7-4B47-B17B-A5AE402751D9}" srcId="{63085546-7C7C-4B3E-ABEB-2669F1A65FB2}" destId="{9DCEA5FC-4640-45AF-B712-7A4FD94AEF0D}" srcOrd="0" destOrd="0" parTransId="{929A5FD9-0612-4B79-9B59-C3C36D34A069}" sibTransId="{0A99745B-BB5C-49B3-A782-8DB57641F6C9}"/>
    <dgm:cxn modelId="{70A4EB49-D8CC-40C9-8F16-AB85A5CED529}" type="presOf" srcId="{2AEE5C11-34AE-4EB7-8907-9BED418EA471}" destId="{4A908C81-E741-4F69-A386-699597928308}" srcOrd="0" destOrd="0" presId="urn:microsoft.com/office/officeart/2016/7/layout/HexagonTimeline"/>
    <dgm:cxn modelId="{C8C7266C-2A0C-476A-85B3-F12BE2521F4C}" srcId="{63085546-7C7C-4B3E-ABEB-2669F1A65FB2}" destId="{212ADAAB-D5CB-4BBC-8DAF-7340FD334994}" srcOrd="4" destOrd="0" parTransId="{45F6D312-A686-491E-95E3-EFB9640CC472}" sibTransId="{AB2787E4-2A8B-428D-A4AE-2B14DCFFC4E7}"/>
    <dgm:cxn modelId="{24A8F052-3377-4BA4-8C62-CCF5039C85D7}" srcId="{CA6B1BA0-B2FC-48AD-8EDA-F4AAA4AF2782}" destId="{3CB04A44-4013-4CA7-90FD-29AFC3C15E37}" srcOrd="0" destOrd="0" parTransId="{ECEE936A-E3CC-4209-BECC-1CD0C85A2B72}" sibTransId="{D7A8F7A0-47A3-4464-B3B7-E0806DF46627}"/>
    <dgm:cxn modelId="{BDBACE7B-4B7B-4662-B395-BB880A2DFE85}" type="presOf" srcId="{212ADAAB-D5CB-4BBC-8DAF-7340FD334994}" destId="{21378B0F-B6F6-43DA-A532-54F0FDA2C9F9}" srcOrd="0" destOrd="0" presId="urn:microsoft.com/office/officeart/2016/7/layout/HexagonTimeline"/>
    <dgm:cxn modelId="{B05C4C7C-FEB8-4825-98A0-C38D3021918A}" srcId="{096A9AF0-0DAE-4EB3-B448-4501DA034F4A}" destId="{92921081-529B-4D1C-83A4-C416BB4C5224}" srcOrd="0" destOrd="0" parTransId="{5AD2C2F8-A1D7-469B-93D8-B578BEFE51F8}" sibTransId="{ECC13403-1F53-4ED4-AE4F-334EEC7C8710}"/>
    <dgm:cxn modelId="{5B68D383-62A9-4481-BD17-DC355D4AE43C}" type="presOf" srcId="{831701CF-77C7-46C0-A913-8CC39517BAB8}" destId="{4BDA2249-319D-40B2-9549-C43974876390}" srcOrd="0" destOrd="0" presId="urn:microsoft.com/office/officeart/2016/7/layout/HexagonTimeline"/>
    <dgm:cxn modelId="{F9D8B584-9399-4A2B-8ADC-F71293A4822C}" srcId="{63085546-7C7C-4B3E-ABEB-2669F1A65FB2}" destId="{A2560FD2-F12F-4A06-A96F-B86674952111}" srcOrd="5" destOrd="0" parTransId="{96173659-138A-4A00-AE0B-9063EA9393A6}" sibTransId="{D3C3BC3F-2256-4FBC-AFA5-0D035E3EACD7}"/>
    <dgm:cxn modelId="{CBEF2586-BDD5-4483-BCFB-21766DEAE5E4}" type="presOf" srcId="{CA6B1BA0-B2FC-48AD-8EDA-F4AAA4AF2782}" destId="{D0A795FE-1D62-4C42-9578-067609F578EC}" srcOrd="0" destOrd="0" presId="urn:microsoft.com/office/officeart/2016/7/layout/HexagonTimeline"/>
    <dgm:cxn modelId="{24720091-062A-44D0-9220-47C7F4ECDC77}" type="presOf" srcId="{92921081-529B-4D1C-83A4-C416BB4C5224}" destId="{1EC9CFCD-EAE2-49AA-8FDC-510CC46D6BC2}" srcOrd="0" destOrd="0" presId="urn:microsoft.com/office/officeart/2016/7/layout/HexagonTimeline"/>
    <dgm:cxn modelId="{63AD36A5-A105-4E5B-AFDD-8375D2B4CF4A}" type="presOf" srcId="{A2560FD2-F12F-4A06-A96F-B86674952111}" destId="{B5961B5D-751D-4F9D-B1D4-4BEC4449CD12}" srcOrd="0" destOrd="0" presId="urn:microsoft.com/office/officeart/2016/7/layout/HexagonTimeline"/>
    <dgm:cxn modelId="{2CBC26B2-9F14-47DD-AC09-7666C2969DE6}" type="presOf" srcId="{096A9AF0-0DAE-4EB3-B448-4501DA034F4A}" destId="{9BD166CC-2EB6-4E06-A447-4AA231135229}" srcOrd="0" destOrd="0" presId="urn:microsoft.com/office/officeart/2016/7/layout/HexagonTimeline"/>
    <dgm:cxn modelId="{CCABF8B2-4880-4B05-B521-64D0ABBA9AC3}" type="presOf" srcId="{9DCEA5FC-4640-45AF-B712-7A4FD94AEF0D}" destId="{6E4CEAA0-78FC-42CE-A1A3-F01DFE692BD4}" srcOrd="0" destOrd="0" presId="urn:microsoft.com/office/officeart/2016/7/layout/HexagonTimeline"/>
    <dgm:cxn modelId="{99746BB5-7122-43B8-8680-CF610F03585C}" srcId="{A2560FD2-F12F-4A06-A96F-B86674952111}" destId="{1E529C6E-C939-479A-A075-9E9B02837B50}" srcOrd="0" destOrd="0" parTransId="{46B3C017-F97A-4640-992A-33AEE06B2EFC}" sibTransId="{192E80CB-2667-481C-8244-6EC4AEED1BC2}"/>
    <dgm:cxn modelId="{CA0753BD-DB60-4D68-8486-5B376B839B26}" srcId="{63085546-7C7C-4B3E-ABEB-2669F1A65FB2}" destId="{096A9AF0-0DAE-4EB3-B448-4501DA034F4A}" srcOrd="1" destOrd="0" parTransId="{8CE6ABD6-768E-42C8-9029-C3B5F278B21C}" sibTransId="{6B0D7DA9-E6ED-4137-9716-F48BF62327A8}"/>
    <dgm:cxn modelId="{BC5A70C8-9D97-4922-BCDB-6316D191C527}" srcId="{683CC5F6-E9B5-49F2-909E-A68D38896308}" destId="{4EA069F3-397F-40D5-94A6-32C3E355C277}" srcOrd="0" destOrd="0" parTransId="{2F99115B-608E-4E08-A503-B74879A76D07}" sibTransId="{E94D5EF7-F47C-476C-A5FE-1C35261B578A}"/>
    <dgm:cxn modelId="{CD6B6EE8-3813-4EF1-BFEC-C005A3326D63}" srcId="{63085546-7C7C-4B3E-ABEB-2669F1A65FB2}" destId="{CA6B1BA0-B2FC-48AD-8EDA-F4AAA4AF2782}" srcOrd="3" destOrd="0" parTransId="{D7D3AA07-BCB9-4212-A556-E90870FB1413}" sibTransId="{39FB540D-D808-4040-9A37-0AC474C0212F}"/>
    <dgm:cxn modelId="{6C7FB2EE-D27A-4EFF-9E09-C93FC15983DB}" type="presOf" srcId="{683CC5F6-E9B5-49F2-909E-A68D38896308}" destId="{55FCF311-36B0-4525-BE19-1675635379C2}" srcOrd="0" destOrd="0" presId="urn:microsoft.com/office/officeart/2016/7/layout/HexagonTimeline"/>
    <dgm:cxn modelId="{59786CF9-070F-4821-A4E9-D33DB930D8D2}" srcId="{63085546-7C7C-4B3E-ABEB-2669F1A65FB2}" destId="{683CC5F6-E9B5-49F2-909E-A68D38896308}" srcOrd="2" destOrd="0" parTransId="{15BFC747-B881-4328-BFBE-9BC128388CC6}" sibTransId="{4C61DDEE-8BBF-4CBF-B066-7E60B6DF0A11}"/>
    <dgm:cxn modelId="{DD52451E-0A2C-4B2D-A61C-F44BA281BE48}" type="presParOf" srcId="{2E095DB9-5BC3-4C72-87AE-B45F2199D54A}" destId="{24FF1632-56FB-49D2-B2D0-DA94A348317E}" srcOrd="0" destOrd="0" presId="urn:microsoft.com/office/officeart/2016/7/layout/HexagonTimeline"/>
    <dgm:cxn modelId="{6527A77B-DB2B-4204-B4D5-559A748BDB12}" type="presParOf" srcId="{24FF1632-56FB-49D2-B2D0-DA94A348317E}" destId="{6E4CEAA0-78FC-42CE-A1A3-F01DFE692BD4}" srcOrd="0" destOrd="0" presId="urn:microsoft.com/office/officeart/2016/7/layout/HexagonTimeline"/>
    <dgm:cxn modelId="{FE14F189-27A3-4C0F-BA26-4808BBB0CC37}" type="presParOf" srcId="{24FF1632-56FB-49D2-B2D0-DA94A348317E}" destId="{4BDA2249-319D-40B2-9549-C43974876390}" srcOrd="1" destOrd="0" presId="urn:microsoft.com/office/officeart/2016/7/layout/HexagonTimeline"/>
    <dgm:cxn modelId="{528FFF57-8882-48F1-A2B7-5B995FBB37B2}" type="presParOf" srcId="{24FF1632-56FB-49D2-B2D0-DA94A348317E}" destId="{E10DFE27-1D4B-40C1-96F8-6420FC661D04}" srcOrd="2" destOrd="0" presId="urn:microsoft.com/office/officeart/2016/7/layout/HexagonTimeline"/>
    <dgm:cxn modelId="{50FCDA96-CB4F-4D7F-B6D0-52F24EB643F0}" type="presParOf" srcId="{24FF1632-56FB-49D2-B2D0-DA94A348317E}" destId="{B8349E07-A521-4E79-B15C-3FA84F4E44F6}" srcOrd="3" destOrd="0" presId="urn:microsoft.com/office/officeart/2016/7/layout/HexagonTimeline"/>
    <dgm:cxn modelId="{4425B44F-DE9B-44E5-AEAF-E7EBF61470A5}" type="presParOf" srcId="{24FF1632-56FB-49D2-B2D0-DA94A348317E}" destId="{E2295EF0-3EFD-40DC-B067-BA74FF697553}" srcOrd="4" destOrd="0" presId="urn:microsoft.com/office/officeart/2016/7/layout/HexagonTimeline"/>
    <dgm:cxn modelId="{296E18B6-E909-450A-88B7-1EAB1B258063}" type="presParOf" srcId="{2E095DB9-5BC3-4C72-87AE-B45F2199D54A}" destId="{0E88FC87-7433-4987-97EF-6990F22CB6B4}" srcOrd="1" destOrd="0" presId="urn:microsoft.com/office/officeart/2016/7/layout/HexagonTimeline"/>
    <dgm:cxn modelId="{126D5588-99EF-461C-A683-D7A848BC28BB}" type="presParOf" srcId="{2E095DB9-5BC3-4C72-87AE-B45F2199D54A}" destId="{9CFD2276-F3A4-4DE3-AF2C-6A709951A247}" srcOrd="2" destOrd="0" presId="urn:microsoft.com/office/officeart/2016/7/layout/HexagonTimeline"/>
    <dgm:cxn modelId="{4A47A29D-265B-46CE-8658-DE26E32C7966}" type="presParOf" srcId="{9CFD2276-F3A4-4DE3-AF2C-6A709951A247}" destId="{9BD166CC-2EB6-4E06-A447-4AA231135229}" srcOrd="0" destOrd="0" presId="urn:microsoft.com/office/officeart/2016/7/layout/HexagonTimeline"/>
    <dgm:cxn modelId="{9345077D-B4B3-4B74-A328-95719C30BC5E}" type="presParOf" srcId="{9CFD2276-F3A4-4DE3-AF2C-6A709951A247}" destId="{1EC9CFCD-EAE2-49AA-8FDC-510CC46D6BC2}" srcOrd="1" destOrd="0" presId="urn:microsoft.com/office/officeart/2016/7/layout/HexagonTimeline"/>
    <dgm:cxn modelId="{07E0CDC2-EAEF-4868-BFF3-584F16F02DCA}" type="presParOf" srcId="{9CFD2276-F3A4-4DE3-AF2C-6A709951A247}" destId="{28300116-5D6B-49C7-B983-54666B39610F}" srcOrd="2" destOrd="0" presId="urn:microsoft.com/office/officeart/2016/7/layout/HexagonTimeline"/>
    <dgm:cxn modelId="{90D4F583-ADBC-45BB-9EB7-8BE9DDF19346}" type="presParOf" srcId="{9CFD2276-F3A4-4DE3-AF2C-6A709951A247}" destId="{3D8CF20F-57F8-448F-A059-86B9FD4381FD}" srcOrd="3" destOrd="0" presId="urn:microsoft.com/office/officeart/2016/7/layout/HexagonTimeline"/>
    <dgm:cxn modelId="{11622AA0-E219-4E0C-9B7C-69267B4A40EA}" type="presParOf" srcId="{9CFD2276-F3A4-4DE3-AF2C-6A709951A247}" destId="{12EA736B-4D9C-4F2E-87D2-9393F6005399}" srcOrd="4" destOrd="0" presId="urn:microsoft.com/office/officeart/2016/7/layout/HexagonTimeline"/>
    <dgm:cxn modelId="{FDE5ED5E-8000-42E0-91D6-CC5404C8DE4B}" type="presParOf" srcId="{2E095DB9-5BC3-4C72-87AE-B45F2199D54A}" destId="{33C79CB9-B8D6-457C-B3EA-5613E34B9631}" srcOrd="3" destOrd="0" presId="urn:microsoft.com/office/officeart/2016/7/layout/HexagonTimeline"/>
    <dgm:cxn modelId="{14D7B3EE-8C07-41A1-8BB4-90E33724FCDC}" type="presParOf" srcId="{2E095DB9-5BC3-4C72-87AE-B45F2199D54A}" destId="{C71E18DB-F09D-49DE-ACED-C639446380A2}" srcOrd="4" destOrd="0" presId="urn:microsoft.com/office/officeart/2016/7/layout/HexagonTimeline"/>
    <dgm:cxn modelId="{60A0DD0B-3EAE-48F6-B2F6-8B148E47CE97}" type="presParOf" srcId="{C71E18DB-F09D-49DE-ACED-C639446380A2}" destId="{55FCF311-36B0-4525-BE19-1675635379C2}" srcOrd="0" destOrd="0" presId="urn:microsoft.com/office/officeart/2016/7/layout/HexagonTimeline"/>
    <dgm:cxn modelId="{4D613D14-7616-4E03-B053-A1D395B38E8E}" type="presParOf" srcId="{C71E18DB-F09D-49DE-ACED-C639446380A2}" destId="{442904C4-BC7E-4C09-9375-2483F564306E}" srcOrd="1" destOrd="0" presId="urn:microsoft.com/office/officeart/2016/7/layout/HexagonTimeline"/>
    <dgm:cxn modelId="{B3EBCB68-EE89-453E-90E5-8186D0A60CDA}" type="presParOf" srcId="{C71E18DB-F09D-49DE-ACED-C639446380A2}" destId="{95A141A6-B860-426A-A6AE-C0ABF9144C0F}" srcOrd="2" destOrd="0" presId="urn:microsoft.com/office/officeart/2016/7/layout/HexagonTimeline"/>
    <dgm:cxn modelId="{7258709B-1450-44D7-BE5C-1F6FF7532428}" type="presParOf" srcId="{C71E18DB-F09D-49DE-ACED-C639446380A2}" destId="{C13818EB-C800-4786-8A22-E7D5DB7ED455}" srcOrd="3" destOrd="0" presId="urn:microsoft.com/office/officeart/2016/7/layout/HexagonTimeline"/>
    <dgm:cxn modelId="{BA664933-9296-48F1-9A79-F63F07AFC3BD}" type="presParOf" srcId="{C71E18DB-F09D-49DE-ACED-C639446380A2}" destId="{4E5CD3E1-F2F8-4940-9D1A-9CC8CD567487}" srcOrd="4" destOrd="0" presId="urn:microsoft.com/office/officeart/2016/7/layout/HexagonTimeline"/>
    <dgm:cxn modelId="{8B3E87BD-0D6E-4794-B065-F5428CBBF189}" type="presParOf" srcId="{2E095DB9-5BC3-4C72-87AE-B45F2199D54A}" destId="{DA4570D7-0EAB-4B50-80DC-0B27F60B02C7}" srcOrd="5" destOrd="0" presId="urn:microsoft.com/office/officeart/2016/7/layout/HexagonTimeline"/>
    <dgm:cxn modelId="{78F5EC25-CE3A-46FB-9502-189D26C9C7B1}" type="presParOf" srcId="{2E095DB9-5BC3-4C72-87AE-B45F2199D54A}" destId="{6B100F8C-255F-44C3-A04D-2640897F9A13}" srcOrd="6" destOrd="0" presId="urn:microsoft.com/office/officeart/2016/7/layout/HexagonTimeline"/>
    <dgm:cxn modelId="{12D20030-59AD-435D-9D4A-9D7C52D1B4DB}" type="presParOf" srcId="{6B100F8C-255F-44C3-A04D-2640897F9A13}" destId="{D0A795FE-1D62-4C42-9578-067609F578EC}" srcOrd="0" destOrd="0" presId="urn:microsoft.com/office/officeart/2016/7/layout/HexagonTimeline"/>
    <dgm:cxn modelId="{FECDF9FD-8CEF-4D3F-8477-EB578614FD9C}" type="presParOf" srcId="{6B100F8C-255F-44C3-A04D-2640897F9A13}" destId="{BB604B02-32D1-4233-9ABA-865B04BFE04F}" srcOrd="1" destOrd="0" presId="urn:microsoft.com/office/officeart/2016/7/layout/HexagonTimeline"/>
    <dgm:cxn modelId="{9E0906E5-A3A1-4B3B-9710-EEB3AC1C5854}" type="presParOf" srcId="{6B100F8C-255F-44C3-A04D-2640897F9A13}" destId="{1853DA6C-456C-4786-9FEA-86E86A9EF9C5}" srcOrd="2" destOrd="0" presId="urn:microsoft.com/office/officeart/2016/7/layout/HexagonTimeline"/>
    <dgm:cxn modelId="{C1C6BEA6-3696-4822-9F72-151A98DCACF4}" type="presParOf" srcId="{6B100F8C-255F-44C3-A04D-2640897F9A13}" destId="{927916B0-556E-4C3B-B7A5-B50825513AD6}" srcOrd="3" destOrd="0" presId="urn:microsoft.com/office/officeart/2016/7/layout/HexagonTimeline"/>
    <dgm:cxn modelId="{D3E4A097-260F-41A2-BBAA-7D6A9C25283B}" type="presParOf" srcId="{6B100F8C-255F-44C3-A04D-2640897F9A13}" destId="{52EE0249-01CF-4D2A-927A-729CF639ABE4}" srcOrd="4" destOrd="0" presId="urn:microsoft.com/office/officeart/2016/7/layout/HexagonTimeline"/>
    <dgm:cxn modelId="{959D2967-21BA-44D4-8FA4-20BFE9B7CC3F}" type="presParOf" srcId="{2E095DB9-5BC3-4C72-87AE-B45F2199D54A}" destId="{8C473D0A-8E81-45FC-945D-381E4145E051}" srcOrd="7" destOrd="0" presId="urn:microsoft.com/office/officeart/2016/7/layout/HexagonTimeline"/>
    <dgm:cxn modelId="{02C4A40F-50D4-4A40-8248-FDE0DAA233B8}" type="presParOf" srcId="{2E095DB9-5BC3-4C72-87AE-B45F2199D54A}" destId="{1AC2A851-3884-4ACC-ACAC-1ED49F08A663}" srcOrd="8" destOrd="0" presId="urn:microsoft.com/office/officeart/2016/7/layout/HexagonTimeline"/>
    <dgm:cxn modelId="{D8B7C94C-0662-4C28-8840-A611049E91B4}" type="presParOf" srcId="{1AC2A851-3884-4ACC-ACAC-1ED49F08A663}" destId="{21378B0F-B6F6-43DA-A532-54F0FDA2C9F9}" srcOrd="0" destOrd="0" presId="urn:microsoft.com/office/officeart/2016/7/layout/HexagonTimeline"/>
    <dgm:cxn modelId="{B1B0017A-B002-4F7A-A087-4E5AEAAFCB22}" type="presParOf" srcId="{1AC2A851-3884-4ACC-ACAC-1ED49F08A663}" destId="{4A908C81-E741-4F69-A386-699597928308}" srcOrd="1" destOrd="0" presId="urn:microsoft.com/office/officeart/2016/7/layout/HexagonTimeline"/>
    <dgm:cxn modelId="{D29C8F6C-848B-471A-BADA-53FEA445DB4D}" type="presParOf" srcId="{1AC2A851-3884-4ACC-ACAC-1ED49F08A663}" destId="{3CF12AD3-CF3A-40D7-B8D9-A0B54080576D}" srcOrd="2" destOrd="0" presId="urn:microsoft.com/office/officeart/2016/7/layout/HexagonTimeline"/>
    <dgm:cxn modelId="{CFBF7A6B-13B8-4668-8CAE-D13FB6C66B56}" type="presParOf" srcId="{1AC2A851-3884-4ACC-ACAC-1ED49F08A663}" destId="{586976F0-0A6A-49B0-8E27-B927466E7DF5}" srcOrd="3" destOrd="0" presId="urn:microsoft.com/office/officeart/2016/7/layout/HexagonTimeline"/>
    <dgm:cxn modelId="{B18ADD3F-E416-49BC-80E0-88EA592840E9}" type="presParOf" srcId="{1AC2A851-3884-4ACC-ACAC-1ED49F08A663}" destId="{09D37C8C-0D0F-42A7-95C7-0B7A3B9754F7}" srcOrd="4" destOrd="0" presId="urn:microsoft.com/office/officeart/2016/7/layout/HexagonTimeline"/>
    <dgm:cxn modelId="{B5E181F8-1B4D-4C4C-9EEA-76619419C0EE}" type="presParOf" srcId="{2E095DB9-5BC3-4C72-87AE-B45F2199D54A}" destId="{C004AC14-C5D8-4E00-A6CB-5F0CC5B6EDED}" srcOrd="9" destOrd="0" presId="urn:microsoft.com/office/officeart/2016/7/layout/HexagonTimeline"/>
    <dgm:cxn modelId="{38DA7420-DDED-4AD1-BA85-3F6E1649CA8E}" type="presParOf" srcId="{2E095DB9-5BC3-4C72-87AE-B45F2199D54A}" destId="{CB472B75-A996-4246-978F-45DA28FBA79A}" srcOrd="10" destOrd="0" presId="urn:microsoft.com/office/officeart/2016/7/layout/HexagonTimeline"/>
    <dgm:cxn modelId="{9151245C-6662-491B-996D-1EAC4969422C}" type="presParOf" srcId="{CB472B75-A996-4246-978F-45DA28FBA79A}" destId="{B5961B5D-751D-4F9D-B1D4-4BEC4449CD12}" srcOrd="0" destOrd="0" presId="urn:microsoft.com/office/officeart/2016/7/layout/HexagonTimeline"/>
    <dgm:cxn modelId="{FB5EDF2B-C60B-473F-AA43-5DF63668A7CA}" type="presParOf" srcId="{CB472B75-A996-4246-978F-45DA28FBA79A}" destId="{989F05F5-104E-4566-A9B0-35A360A0EE8C}" srcOrd="1" destOrd="0" presId="urn:microsoft.com/office/officeart/2016/7/layout/HexagonTimeline"/>
    <dgm:cxn modelId="{DFFE3B9B-8EE1-47DF-8C2C-79BE321D4E91}" type="presParOf" srcId="{CB472B75-A996-4246-978F-45DA28FBA79A}" destId="{3D96E929-15C0-4CD1-AFC3-FFB943FB9A68}" srcOrd="2" destOrd="0" presId="urn:microsoft.com/office/officeart/2016/7/layout/HexagonTimeline"/>
    <dgm:cxn modelId="{9417B56C-71E6-4E90-838B-CFEA134D7659}" type="presParOf" srcId="{CB472B75-A996-4246-978F-45DA28FBA79A}" destId="{6C06E8BA-F544-4E0B-9771-A8CADFA599A8}" srcOrd="3" destOrd="0" presId="urn:microsoft.com/office/officeart/2016/7/layout/HexagonTimeline"/>
    <dgm:cxn modelId="{618E246E-8800-4519-909A-EBB8A188DCF3}" type="presParOf" srcId="{CB472B75-A996-4246-978F-45DA28FBA79A}" destId="{544CF79F-A756-404A-BEFE-4FEF0F239ED3}" srcOrd="4" destOrd="0" presId="urn:microsoft.com/office/officeart/2016/7/layout/HexagonTimeline"/>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F214FB-8585-4C85-83D7-47164AAD632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888C3ED4-9510-4000-A70F-AAD75B5EBD43}">
      <dgm:prSet phldrT="[Text]" custT="1"/>
      <dgm:spPr>
        <a:solidFill>
          <a:schemeClr val="accent3">
            <a:lumMod val="20000"/>
            <a:lumOff val="80000"/>
          </a:schemeClr>
        </a:solidFill>
      </dgm:spPr>
      <dgm:t>
        <a:bodyPr/>
        <a:lstStyle/>
        <a:p>
          <a:r>
            <a:rPr lang="en-US" sz="1600" b="1" dirty="0">
              <a:solidFill>
                <a:schemeClr val="tx1"/>
              </a:solidFill>
            </a:rPr>
            <a:t>ONE: </a:t>
          </a:r>
          <a:br>
            <a:rPr lang="en-US" sz="1600" dirty="0">
              <a:solidFill>
                <a:schemeClr val="tx1"/>
              </a:solidFill>
            </a:rPr>
          </a:br>
          <a:r>
            <a:rPr lang="en-US" sz="1600" dirty="0">
              <a:solidFill>
                <a:schemeClr val="tx1"/>
              </a:solidFill>
            </a:rPr>
            <a:t>lorem ipsum lorem ipsum</a:t>
          </a:r>
        </a:p>
      </dgm:t>
    </dgm:pt>
    <dgm:pt modelId="{4F31B688-999B-4752-86CF-5AFFBDD2FB2C}" type="parTrans" cxnId="{E7A50B49-7597-4D6A-A8AB-E00237D2C558}">
      <dgm:prSet/>
      <dgm:spPr/>
      <dgm:t>
        <a:bodyPr/>
        <a:lstStyle/>
        <a:p>
          <a:endParaRPr lang="en-US" sz="1600">
            <a:solidFill>
              <a:schemeClr val="tx1"/>
            </a:solidFill>
          </a:endParaRPr>
        </a:p>
      </dgm:t>
    </dgm:pt>
    <dgm:pt modelId="{91778D6F-210D-40E1-9F4A-4CEEC2F76790}" type="sibTrans" cxnId="{E7A50B49-7597-4D6A-A8AB-E00237D2C558}">
      <dgm:prSet/>
      <dgm:spPr/>
      <dgm:t>
        <a:bodyPr/>
        <a:lstStyle/>
        <a:p>
          <a:endParaRPr lang="en-US" sz="1600">
            <a:solidFill>
              <a:schemeClr val="tx1"/>
            </a:solidFill>
          </a:endParaRPr>
        </a:p>
      </dgm:t>
    </dgm:pt>
    <dgm:pt modelId="{016586D9-2DB5-4AA6-BA9F-9EDDC0510C29}">
      <dgm:prSet phldrT="[Text]" custT="1"/>
      <dgm:spPr>
        <a:solidFill>
          <a:schemeClr val="accent4">
            <a:lumMod val="20000"/>
            <a:lumOff val="80000"/>
          </a:schemeClr>
        </a:solidFill>
      </dgm:spPr>
      <dgm:t>
        <a:bodyPr/>
        <a:lstStyle/>
        <a:p>
          <a:r>
            <a:rPr lang="en-US" sz="1600" b="1" dirty="0">
              <a:solidFill>
                <a:schemeClr val="tx1"/>
              </a:solidFill>
            </a:rPr>
            <a:t>TWO: </a:t>
          </a:r>
          <a:br>
            <a:rPr lang="en-US" sz="1600" dirty="0">
              <a:solidFill>
                <a:schemeClr val="tx1"/>
              </a:solidFill>
            </a:rPr>
          </a:br>
          <a:r>
            <a:rPr lang="en-US" sz="1600" dirty="0">
              <a:solidFill>
                <a:schemeClr val="tx1"/>
              </a:solidFill>
            </a:rPr>
            <a:t>lorem ipsum lorem ipsum</a:t>
          </a:r>
        </a:p>
      </dgm:t>
    </dgm:pt>
    <dgm:pt modelId="{D8622124-F306-4E87-AD72-8341309CD39F}" type="parTrans" cxnId="{03FFB34C-F2DE-4D1A-A377-DDE0CA287713}">
      <dgm:prSet/>
      <dgm:spPr/>
      <dgm:t>
        <a:bodyPr/>
        <a:lstStyle/>
        <a:p>
          <a:endParaRPr lang="en-US" sz="1600">
            <a:solidFill>
              <a:schemeClr val="tx1"/>
            </a:solidFill>
          </a:endParaRPr>
        </a:p>
      </dgm:t>
    </dgm:pt>
    <dgm:pt modelId="{59DA38EC-31CE-4170-A454-97D5E30BDBA8}" type="sibTrans" cxnId="{03FFB34C-F2DE-4D1A-A377-DDE0CA287713}">
      <dgm:prSet/>
      <dgm:spPr/>
      <dgm:t>
        <a:bodyPr/>
        <a:lstStyle/>
        <a:p>
          <a:endParaRPr lang="en-US" sz="1600">
            <a:solidFill>
              <a:schemeClr val="tx1"/>
            </a:solidFill>
          </a:endParaRPr>
        </a:p>
      </dgm:t>
    </dgm:pt>
    <dgm:pt modelId="{F1A4D444-33C8-420D-922B-B4D83B96C7C2}">
      <dgm:prSet phldrT="[Text]" custT="1"/>
      <dgm:spPr>
        <a:solidFill>
          <a:schemeClr val="accent5">
            <a:lumMod val="20000"/>
            <a:lumOff val="80000"/>
          </a:schemeClr>
        </a:solidFill>
      </dgm:spPr>
      <dgm:t>
        <a:bodyPr/>
        <a:lstStyle/>
        <a:p>
          <a:r>
            <a:rPr lang="en-US" sz="1600" b="1" dirty="0">
              <a:solidFill>
                <a:schemeClr val="tx1"/>
              </a:solidFill>
            </a:rPr>
            <a:t>THREE: </a:t>
          </a:r>
          <a:br>
            <a:rPr lang="en-US" sz="1600" dirty="0">
              <a:solidFill>
                <a:schemeClr val="tx1"/>
              </a:solidFill>
            </a:rPr>
          </a:br>
          <a:r>
            <a:rPr lang="en-US" sz="1600" dirty="0">
              <a:solidFill>
                <a:schemeClr val="tx1"/>
              </a:solidFill>
            </a:rPr>
            <a:t>lorem ipsum lorem ipsum</a:t>
          </a:r>
        </a:p>
      </dgm:t>
    </dgm:pt>
    <dgm:pt modelId="{AFA9A2E5-05CF-4291-BDAC-40FF2BA0C123}" type="parTrans" cxnId="{61F7C260-BB9F-4EAB-A166-C8B477418C19}">
      <dgm:prSet/>
      <dgm:spPr/>
      <dgm:t>
        <a:bodyPr/>
        <a:lstStyle/>
        <a:p>
          <a:endParaRPr lang="en-US" sz="1600">
            <a:solidFill>
              <a:schemeClr val="tx1"/>
            </a:solidFill>
          </a:endParaRPr>
        </a:p>
      </dgm:t>
    </dgm:pt>
    <dgm:pt modelId="{68A763C5-D2C0-42B7-9415-66617A5D147E}" type="sibTrans" cxnId="{61F7C260-BB9F-4EAB-A166-C8B477418C19}">
      <dgm:prSet/>
      <dgm:spPr/>
      <dgm:t>
        <a:bodyPr/>
        <a:lstStyle/>
        <a:p>
          <a:endParaRPr lang="en-US" sz="1600">
            <a:solidFill>
              <a:schemeClr val="tx1"/>
            </a:solidFill>
          </a:endParaRPr>
        </a:p>
      </dgm:t>
    </dgm:pt>
    <dgm:pt modelId="{51EB5745-8AAE-421D-874F-13491FF3F307}">
      <dgm:prSet phldrT="[Text]" custT="1"/>
      <dgm:spPr>
        <a:solidFill>
          <a:schemeClr val="accent6">
            <a:lumMod val="20000"/>
            <a:lumOff val="80000"/>
          </a:schemeClr>
        </a:solidFill>
      </dgm:spPr>
      <dgm:t>
        <a:bodyPr/>
        <a:lstStyle/>
        <a:p>
          <a:r>
            <a:rPr lang="en-US" sz="1600" b="1" dirty="0">
              <a:solidFill>
                <a:schemeClr val="tx1"/>
              </a:solidFill>
            </a:rPr>
            <a:t>FOUR: </a:t>
          </a:r>
          <a:br>
            <a:rPr lang="en-US" sz="1600" dirty="0">
              <a:solidFill>
                <a:schemeClr val="tx1"/>
              </a:solidFill>
            </a:rPr>
          </a:br>
          <a:r>
            <a:rPr lang="en-US" sz="1600" dirty="0">
              <a:solidFill>
                <a:schemeClr val="tx1"/>
              </a:solidFill>
            </a:rPr>
            <a:t>lorem ipsum lorem ipsum</a:t>
          </a:r>
        </a:p>
      </dgm:t>
    </dgm:pt>
    <dgm:pt modelId="{4809E3DC-C136-4EC2-849F-2394A70DF32F}" type="parTrans" cxnId="{ECCDC5FC-C4CD-4D27-8963-B2FB5DA8B711}">
      <dgm:prSet/>
      <dgm:spPr/>
      <dgm:t>
        <a:bodyPr/>
        <a:lstStyle/>
        <a:p>
          <a:endParaRPr lang="en-US" sz="1600">
            <a:solidFill>
              <a:schemeClr val="tx1"/>
            </a:solidFill>
          </a:endParaRPr>
        </a:p>
      </dgm:t>
    </dgm:pt>
    <dgm:pt modelId="{CEAC77A3-F019-4EB6-A67A-D01EA028A855}" type="sibTrans" cxnId="{ECCDC5FC-C4CD-4D27-8963-B2FB5DA8B711}">
      <dgm:prSet/>
      <dgm:spPr/>
      <dgm:t>
        <a:bodyPr/>
        <a:lstStyle/>
        <a:p>
          <a:endParaRPr lang="en-US" sz="1600">
            <a:solidFill>
              <a:schemeClr val="tx1"/>
            </a:solidFill>
          </a:endParaRPr>
        </a:p>
      </dgm:t>
    </dgm:pt>
    <dgm:pt modelId="{10DC8D50-E48F-4C14-846C-4F6CA479EED8}">
      <dgm:prSet phldrT="[Text]" custT="1"/>
      <dgm:spPr>
        <a:solidFill>
          <a:schemeClr val="accent1">
            <a:lumMod val="20000"/>
            <a:lumOff val="80000"/>
          </a:schemeClr>
        </a:solidFill>
      </dgm:spPr>
      <dgm:t>
        <a:bodyPr/>
        <a:lstStyle/>
        <a:p>
          <a:r>
            <a:rPr lang="en-US" sz="1600" b="1" dirty="0">
              <a:solidFill>
                <a:schemeClr val="tx1"/>
              </a:solidFill>
            </a:rPr>
            <a:t>FIVE: </a:t>
          </a:r>
          <a:br>
            <a:rPr lang="en-US" sz="1600" dirty="0">
              <a:solidFill>
                <a:schemeClr val="tx1"/>
              </a:solidFill>
            </a:rPr>
          </a:br>
          <a:r>
            <a:rPr lang="en-US" sz="1600" dirty="0">
              <a:solidFill>
                <a:schemeClr val="tx1"/>
              </a:solidFill>
            </a:rPr>
            <a:t>lorem ipsum lorem ipsum</a:t>
          </a:r>
        </a:p>
      </dgm:t>
    </dgm:pt>
    <dgm:pt modelId="{95E9A227-DA0C-4889-BB4B-908CC0896D78}" type="parTrans" cxnId="{396AE40A-4D53-4D1B-9BE5-990817474275}">
      <dgm:prSet/>
      <dgm:spPr/>
      <dgm:t>
        <a:bodyPr/>
        <a:lstStyle/>
        <a:p>
          <a:endParaRPr lang="en-US" sz="1600">
            <a:solidFill>
              <a:schemeClr val="tx1"/>
            </a:solidFill>
          </a:endParaRPr>
        </a:p>
      </dgm:t>
    </dgm:pt>
    <dgm:pt modelId="{D2C6A091-2138-40DF-902A-DADF7C0A858A}" type="sibTrans" cxnId="{396AE40A-4D53-4D1B-9BE5-990817474275}">
      <dgm:prSet/>
      <dgm:spPr/>
      <dgm:t>
        <a:bodyPr/>
        <a:lstStyle/>
        <a:p>
          <a:endParaRPr lang="en-US" sz="1600">
            <a:solidFill>
              <a:schemeClr val="tx1"/>
            </a:solidFill>
          </a:endParaRPr>
        </a:p>
      </dgm:t>
    </dgm:pt>
    <dgm:pt modelId="{9AF246AA-09BA-483A-95B2-66DE99600D52}">
      <dgm:prSet phldrT="[Text]" custT="1"/>
      <dgm:spPr>
        <a:solidFill>
          <a:schemeClr val="accent2">
            <a:lumMod val="20000"/>
            <a:lumOff val="80000"/>
          </a:schemeClr>
        </a:solidFill>
      </dgm:spPr>
      <dgm:t>
        <a:bodyPr/>
        <a:lstStyle/>
        <a:p>
          <a:r>
            <a:rPr lang="en-US" sz="1600" b="1" dirty="0">
              <a:solidFill>
                <a:schemeClr val="tx1"/>
              </a:solidFill>
            </a:rPr>
            <a:t>SIX: </a:t>
          </a:r>
          <a:br>
            <a:rPr lang="en-US" sz="1600" dirty="0">
              <a:solidFill>
                <a:schemeClr val="tx1"/>
              </a:solidFill>
            </a:rPr>
          </a:br>
          <a:r>
            <a:rPr lang="en-US" sz="1600" dirty="0">
              <a:solidFill>
                <a:schemeClr val="tx1"/>
              </a:solidFill>
            </a:rPr>
            <a:t>lorem ipsum lorem ipsum</a:t>
          </a:r>
        </a:p>
      </dgm:t>
    </dgm:pt>
    <dgm:pt modelId="{C9CB9CCD-885C-4C1A-9190-7743B83ADCF6}" type="parTrans" cxnId="{96720A22-49E5-42B3-A8B4-CD9BDEE08C00}">
      <dgm:prSet/>
      <dgm:spPr/>
      <dgm:t>
        <a:bodyPr/>
        <a:lstStyle/>
        <a:p>
          <a:endParaRPr lang="en-US" sz="1600">
            <a:solidFill>
              <a:schemeClr val="tx1"/>
            </a:solidFill>
          </a:endParaRPr>
        </a:p>
      </dgm:t>
    </dgm:pt>
    <dgm:pt modelId="{EE3646C7-4509-45CA-8EEC-BA8F436CA923}" type="sibTrans" cxnId="{96720A22-49E5-42B3-A8B4-CD9BDEE08C00}">
      <dgm:prSet/>
      <dgm:spPr/>
      <dgm:t>
        <a:bodyPr/>
        <a:lstStyle/>
        <a:p>
          <a:endParaRPr lang="en-US" sz="1600">
            <a:solidFill>
              <a:schemeClr val="tx1"/>
            </a:solidFill>
          </a:endParaRPr>
        </a:p>
      </dgm:t>
    </dgm:pt>
    <dgm:pt modelId="{92654547-E6AF-4C21-813C-FC394A15A681}" type="pres">
      <dgm:prSet presAssocID="{1BF214FB-8585-4C85-83D7-47164AAD632D}" presName="diagram" presStyleCnt="0">
        <dgm:presLayoutVars>
          <dgm:dir/>
          <dgm:resizeHandles val="exact"/>
        </dgm:presLayoutVars>
      </dgm:prSet>
      <dgm:spPr/>
    </dgm:pt>
    <dgm:pt modelId="{250A4AD9-9384-455C-AF51-202B08254D55}" type="pres">
      <dgm:prSet presAssocID="{888C3ED4-9510-4000-A70F-AAD75B5EBD43}" presName="node" presStyleLbl="node1" presStyleIdx="0" presStyleCnt="6">
        <dgm:presLayoutVars>
          <dgm:bulletEnabled val="1"/>
        </dgm:presLayoutVars>
      </dgm:prSet>
      <dgm:spPr/>
    </dgm:pt>
    <dgm:pt modelId="{4651146E-6BCD-4FBD-9BFD-AFBFF51DA873}" type="pres">
      <dgm:prSet presAssocID="{91778D6F-210D-40E1-9F4A-4CEEC2F76790}" presName="sibTrans" presStyleCnt="0"/>
      <dgm:spPr/>
    </dgm:pt>
    <dgm:pt modelId="{7A5B3E65-9777-4EF6-A5E1-C35B895D487A}" type="pres">
      <dgm:prSet presAssocID="{016586D9-2DB5-4AA6-BA9F-9EDDC0510C29}" presName="node" presStyleLbl="node1" presStyleIdx="1" presStyleCnt="6">
        <dgm:presLayoutVars>
          <dgm:bulletEnabled val="1"/>
        </dgm:presLayoutVars>
      </dgm:prSet>
      <dgm:spPr/>
    </dgm:pt>
    <dgm:pt modelId="{8C3FA750-50B3-4A61-AE6A-6E262BD92BF1}" type="pres">
      <dgm:prSet presAssocID="{59DA38EC-31CE-4170-A454-97D5E30BDBA8}" presName="sibTrans" presStyleCnt="0"/>
      <dgm:spPr/>
    </dgm:pt>
    <dgm:pt modelId="{98736366-53F9-49EF-9094-E77CAF66F377}" type="pres">
      <dgm:prSet presAssocID="{F1A4D444-33C8-420D-922B-B4D83B96C7C2}" presName="node" presStyleLbl="node1" presStyleIdx="2" presStyleCnt="6">
        <dgm:presLayoutVars>
          <dgm:bulletEnabled val="1"/>
        </dgm:presLayoutVars>
      </dgm:prSet>
      <dgm:spPr/>
    </dgm:pt>
    <dgm:pt modelId="{184FD239-07E4-4D73-B5DB-F0618A654FA9}" type="pres">
      <dgm:prSet presAssocID="{68A763C5-D2C0-42B7-9415-66617A5D147E}" presName="sibTrans" presStyleCnt="0"/>
      <dgm:spPr/>
    </dgm:pt>
    <dgm:pt modelId="{E111D404-B88B-44E6-839A-F40E9BF97271}" type="pres">
      <dgm:prSet presAssocID="{51EB5745-8AAE-421D-874F-13491FF3F307}" presName="node" presStyleLbl="node1" presStyleIdx="3" presStyleCnt="6">
        <dgm:presLayoutVars>
          <dgm:bulletEnabled val="1"/>
        </dgm:presLayoutVars>
      </dgm:prSet>
      <dgm:spPr/>
    </dgm:pt>
    <dgm:pt modelId="{D747113C-6AAD-4D6D-B469-D8C2782852AE}" type="pres">
      <dgm:prSet presAssocID="{CEAC77A3-F019-4EB6-A67A-D01EA028A855}" presName="sibTrans" presStyleCnt="0"/>
      <dgm:spPr/>
    </dgm:pt>
    <dgm:pt modelId="{8298FD8A-4BE2-4FB3-B18E-E031C2BD42AC}" type="pres">
      <dgm:prSet presAssocID="{10DC8D50-E48F-4C14-846C-4F6CA479EED8}" presName="node" presStyleLbl="node1" presStyleIdx="4" presStyleCnt="6">
        <dgm:presLayoutVars>
          <dgm:bulletEnabled val="1"/>
        </dgm:presLayoutVars>
      </dgm:prSet>
      <dgm:spPr/>
    </dgm:pt>
    <dgm:pt modelId="{40AAEEEF-B0A3-4A11-9E22-47246DBF72EC}" type="pres">
      <dgm:prSet presAssocID="{D2C6A091-2138-40DF-902A-DADF7C0A858A}" presName="sibTrans" presStyleCnt="0"/>
      <dgm:spPr/>
    </dgm:pt>
    <dgm:pt modelId="{F7AE4263-220C-4194-B4E9-8B096817D988}" type="pres">
      <dgm:prSet presAssocID="{9AF246AA-09BA-483A-95B2-66DE99600D52}" presName="node" presStyleLbl="node1" presStyleIdx="5" presStyleCnt="6">
        <dgm:presLayoutVars>
          <dgm:bulletEnabled val="1"/>
        </dgm:presLayoutVars>
      </dgm:prSet>
      <dgm:spPr/>
    </dgm:pt>
  </dgm:ptLst>
  <dgm:cxnLst>
    <dgm:cxn modelId="{7DAD2D03-DF1E-42BF-967E-087CA55A7517}" type="presOf" srcId="{51EB5745-8AAE-421D-874F-13491FF3F307}" destId="{E111D404-B88B-44E6-839A-F40E9BF97271}" srcOrd="0" destOrd="0" presId="urn:microsoft.com/office/officeart/2005/8/layout/default"/>
    <dgm:cxn modelId="{396AE40A-4D53-4D1B-9BE5-990817474275}" srcId="{1BF214FB-8585-4C85-83D7-47164AAD632D}" destId="{10DC8D50-E48F-4C14-846C-4F6CA479EED8}" srcOrd="4" destOrd="0" parTransId="{95E9A227-DA0C-4889-BB4B-908CC0896D78}" sibTransId="{D2C6A091-2138-40DF-902A-DADF7C0A858A}"/>
    <dgm:cxn modelId="{96720A22-49E5-42B3-A8B4-CD9BDEE08C00}" srcId="{1BF214FB-8585-4C85-83D7-47164AAD632D}" destId="{9AF246AA-09BA-483A-95B2-66DE99600D52}" srcOrd="5" destOrd="0" parTransId="{C9CB9CCD-885C-4C1A-9190-7743B83ADCF6}" sibTransId="{EE3646C7-4509-45CA-8EEC-BA8F436CA923}"/>
    <dgm:cxn modelId="{59AEF528-637A-42FE-89B9-BC2D21624135}" type="presOf" srcId="{F1A4D444-33C8-420D-922B-B4D83B96C7C2}" destId="{98736366-53F9-49EF-9094-E77CAF66F377}" srcOrd="0" destOrd="0" presId="urn:microsoft.com/office/officeart/2005/8/layout/default"/>
    <dgm:cxn modelId="{61F7C260-BB9F-4EAB-A166-C8B477418C19}" srcId="{1BF214FB-8585-4C85-83D7-47164AAD632D}" destId="{F1A4D444-33C8-420D-922B-B4D83B96C7C2}" srcOrd="2" destOrd="0" parTransId="{AFA9A2E5-05CF-4291-BDAC-40FF2BA0C123}" sibTransId="{68A763C5-D2C0-42B7-9415-66617A5D147E}"/>
    <dgm:cxn modelId="{E7A50B49-7597-4D6A-A8AB-E00237D2C558}" srcId="{1BF214FB-8585-4C85-83D7-47164AAD632D}" destId="{888C3ED4-9510-4000-A70F-AAD75B5EBD43}" srcOrd="0" destOrd="0" parTransId="{4F31B688-999B-4752-86CF-5AFFBDD2FB2C}" sibTransId="{91778D6F-210D-40E1-9F4A-4CEEC2F76790}"/>
    <dgm:cxn modelId="{03FFB34C-F2DE-4D1A-A377-DDE0CA287713}" srcId="{1BF214FB-8585-4C85-83D7-47164AAD632D}" destId="{016586D9-2DB5-4AA6-BA9F-9EDDC0510C29}" srcOrd="1" destOrd="0" parTransId="{D8622124-F306-4E87-AD72-8341309CD39F}" sibTransId="{59DA38EC-31CE-4170-A454-97D5E30BDBA8}"/>
    <dgm:cxn modelId="{2DB7B44F-8F33-4F07-8CDA-E8701BDA5F48}" type="presOf" srcId="{9AF246AA-09BA-483A-95B2-66DE99600D52}" destId="{F7AE4263-220C-4194-B4E9-8B096817D988}" srcOrd="0" destOrd="0" presId="urn:microsoft.com/office/officeart/2005/8/layout/default"/>
    <dgm:cxn modelId="{5417698C-B81D-43CE-B65E-853E416C5CBF}" type="presOf" srcId="{10DC8D50-E48F-4C14-846C-4F6CA479EED8}" destId="{8298FD8A-4BE2-4FB3-B18E-E031C2BD42AC}" srcOrd="0" destOrd="0" presId="urn:microsoft.com/office/officeart/2005/8/layout/default"/>
    <dgm:cxn modelId="{E6E74F99-5280-40DA-9E91-B5CA0A6346AB}" type="presOf" srcId="{016586D9-2DB5-4AA6-BA9F-9EDDC0510C29}" destId="{7A5B3E65-9777-4EF6-A5E1-C35B895D487A}" srcOrd="0" destOrd="0" presId="urn:microsoft.com/office/officeart/2005/8/layout/default"/>
    <dgm:cxn modelId="{E05021BE-B5A7-46E7-91FD-547B7247C89F}" type="presOf" srcId="{1BF214FB-8585-4C85-83D7-47164AAD632D}" destId="{92654547-E6AF-4C21-813C-FC394A15A681}" srcOrd="0" destOrd="0" presId="urn:microsoft.com/office/officeart/2005/8/layout/default"/>
    <dgm:cxn modelId="{C9A99AF7-ACD7-4108-8B57-DB7178590EB4}" type="presOf" srcId="{888C3ED4-9510-4000-A70F-AAD75B5EBD43}" destId="{250A4AD9-9384-455C-AF51-202B08254D55}" srcOrd="0" destOrd="0" presId="urn:microsoft.com/office/officeart/2005/8/layout/default"/>
    <dgm:cxn modelId="{ECCDC5FC-C4CD-4D27-8963-B2FB5DA8B711}" srcId="{1BF214FB-8585-4C85-83D7-47164AAD632D}" destId="{51EB5745-8AAE-421D-874F-13491FF3F307}" srcOrd="3" destOrd="0" parTransId="{4809E3DC-C136-4EC2-849F-2394A70DF32F}" sibTransId="{CEAC77A3-F019-4EB6-A67A-D01EA028A855}"/>
    <dgm:cxn modelId="{A6017E7B-72B2-4BF3-955B-1883BD7EE2B8}" type="presParOf" srcId="{92654547-E6AF-4C21-813C-FC394A15A681}" destId="{250A4AD9-9384-455C-AF51-202B08254D55}" srcOrd="0" destOrd="0" presId="urn:microsoft.com/office/officeart/2005/8/layout/default"/>
    <dgm:cxn modelId="{255B7F46-ABE6-470D-AA44-251223966F8D}" type="presParOf" srcId="{92654547-E6AF-4C21-813C-FC394A15A681}" destId="{4651146E-6BCD-4FBD-9BFD-AFBFF51DA873}" srcOrd="1" destOrd="0" presId="urn:microsoft.com/office/officeart/2005/8/layout/default"/>
    <dgm:cxn modelId="{CD53A123-40E6-4CC9-95B9-52C5E139CC3B}" type="presParOf" srcId="{92654547-E6AF-4C21-813C-FC394A15A681}" destId="{7A5B3E65-9777-4EF6-A5E1-C35B895D487A}" srcOrd="2" destOrd="0" presId="urn:microsoft.com/office/officeart/2005/8/layout/default"/>
    <dgm:cxn modelId="{A4BB538E-6F9B-49AD-BFF4-9659A15FAF78}" type="presParOf" srcId="{92654547-E6AF-4C21-813C-FC394A15A681}" destId="{8C3FA750-50B3-4A61-AE6A-6E262BD92BF1}" srcOrd="3" destOrd="0" presId="urn:microsoft.com/office/officeart/2005/8/layout/default"/>
    <dgm:cxn modelId="{24900E1C-4414-43CE-9DCA-A2B5BF9C54D9}" type="presParOf" srcId="{92654547-E6AF-4C21-813C-FC394A15A681}" destId="{98736366-53F9-49EF-9094-E77CAF66F377}" srcOrd="4" destOrd="0" presId="urn:microsoft.com/office/officeart/2005/8/layout/default"/>
    <dgm:cxn modelId="{B226722C-D110-484F-B8A6-C72629260C42}" type="presParOf" srcId="{92654547-E6AF-4C21-813C-FC394A15A681}" destId="{184FD239-07E4-4D73-B5DB-F0618A654FA9}" srcOrd="5" destOrd="0" presId="urn:microsoft.com/office/officeart/2005/8/layout/default"/>
    <dgm:cxn modelId="{A731B613-C92F-4045-B8CD-F8D6EE0E6F67}" type="presParOf" srcId="{92654547-E6AF-4C21-813C-FC394A15A681}" destId="{E111D404-B88B-44E6-839A-F40E9BF97271}" srcOrd="6" destOrd="0" presId="urn:microsoft.com/office/officeart/2005/8/layout/default"/>
    <dgm:cxn modelId="{5DB6BD3F-AF14-47AF-B075-AF96B9BED870}" type="presParOf" srcId="{92654547-E6AF-4C21-813C-FC394A15A681}" destId="{D747113C-6AAD-4D6D-B469-D8C2782852AE}" srcOrd="7" destOrd="0" presId="urn:microsoft.com/office/officeart/2005/8/layout/default"/>
    <dgm:cxn modelId="{0BE13472-CCE2-41AA-B714-B81EE5CD8099}" type="presParOf" srcId="{92654547-E6AF-4C21-813C-FC394A15A681}" destId="{8298FD8A-4BE2-4FB3-B18E-E031C2BD42AC}" srcOrd="8" destOrd="0" presId="urn:microsoft.com/office/officeart/2005/8/layout/default"/>
    <dgm:cxn modelId="{F31D8D60-8D45-4CF8-A588-AFEFAFB4923D}" type="presParOf" srcId="{92654547-E6AF-4C21-813C-FC394A15A681}" destId="{40AAEEEF-B0A3-4A11-9E22-47246DBF72EC}" srcOrd="9" destOrd="0" presId="urn:microsoft.com/office/officeart/2005/8/layout/default"/>
    <dgm:cxn modelId="{79DE278C-9500-44C0-A32A-DEFFC3BCFE5F}" type="presParOf" srcId="{92654547-E6AF-4C21-813C-FC394A15A681}" destId="{F7AE4263-220C-4194-B4E9-8B096817D98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951F77-4E36-4893-91C6-3151A6D5169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B3944D-D926-4D0F-A305-F5740000747A}">
      <dgm:prSet custT="1"/>
      <dgm:spPr/>
      <dgm:t>
        <a:bodyPr/>
        <a:lstStyle/>
        <a:p>
          <a:r>
            <a:rPr lang="en-US" sz="2100" b="1" i="0" dirty="0">
              <a:solidFill>
                <a:schemeClr val="bg1"/>
              </a:solidFill>
            </a:rPr>
            <a:t>LinkedIn</a:t>
          </a:r>
          <a:br>
            <a:rPr lang="en-US" sz="2100" b="0" i="0" dirty="0">
              <a:solidFill>
                <a:schemeClr val="bg1"/>
              </a:solidFill>
            </a:rPr>
          </a:br>
          <a:r>
            <a:rPr lang="en-US" sz="1800" b="0" i="0" dirty="0">
              <a:solidFill>
                <a:schemeClr val="bg1"/>
              </a:solidFill>
            </a:rPr>
            <a:t>Link to Your LinkedIn Profile</a:t>
          </a:r>
        </a:p>
      </dgm:t>
    </dgm:pt>
    <dgm:pt modelId="{2EA7AC4A-E82B-43F0-A6EA-F599428578FC}" type="parTrans" cxnId="{92D3A76D-ADBB-49F3-861D-D2B74F81812E}">
      <dgm:prSet/>
      <dgm:spPr/>
      <dgm:t>
        <a:bodyPr/>
        <a:lstStyle/>
        <a:p>
          <a:endParaRPr lang="en-US" b="0" i="0"/>
        </a:p>
      </dgm:t>
    </dgm:pt>
    <dgm:pt modelId="{8862CE7B-AE72-45E8-B982-5279C14F7985}" type="sibTrans" cxnId="{92D3A76D-ADBB-49F3-861D-D2B74F81812E}">
      <dgm:prSet/>
      <dgm:spPr/>
      <dgm:t>
        <a:bodyPr/>
        <a:lstStyle/>
        <a:p>
          <a:endParaRPr lang="en-US" b="0" i="0"/>
        </a:p>
      </dgm:t>
    </dgm:pt>
    <dgm:pt modelId="{223932EA-8A4D-4270-95C3-913761557237}">
      <dgm:prSet custT="1"/>
      <dgm:spPr/>
      <dgm:t>
        <a:bodyPr/>
        <a:lstStyle/>
        <a:p>
          <a:r>
            <a:rPr lang="en-US" sz="2200" b="1" i="0" dirty="0">
              <a:solidFill>
                <a:schemeClr val="bg1"/>
              </a:solidFill>
            </a:rPr>
            <a:t>Twitter</a:t>
          </a:r>
          <a:br>
            <a:rPr lang="en-US" sz="2200" b="0" i="0" dirty="0">
              <a:solidFill>
                <a:schemeClr val="bg1"/>
              </a:solidFill>
            </a:rPr>
          </a:br>
          <a:r>
            <a:rPr lang="en-US" sz="1800" b="0" i="0" dirty="0">
              <a:solidFill>
                <a:schemeClr val="bg1"/>
              </a:solidFill>
            </a:rPr>
            <a:t>@yourhandle</a:t>
          </a:r>
        </a:p>
      </dgm:t>
    </dgm:pt>
    <dgm:pt modelId="{E01D4CB3-97D0-4857-AF09-DED2BE24BAAC}" type="parTrans" cxnId="{E37D9CF8-DFE4-4379-9C72-27346573699A}">
      <dgm:prSet/>
      <dgm:spPr/>
      <dgm:t>
        <a:bodyPr/>
        <a:lstStyle/>
        <a:p>
          <a:endParaRPr lang="en-US" b="0" i="0"/>
        </a:p>
      </dgm:t>
    </dgm:pt>
    <dgm:pt modelId="{C201C5C8-D4F2-4559-AF23-68BB4B3E7FB1}" type="sibTrans" cxnId="{E37D9CF8-DFE4-4379-9C72-27346573699A}">
      <dgm:prSet/>
      <dgm:spPr/>
      <dgm:t>
        <a:bodyPr/>
        <a:lstStyle/>
        <a:p>
          <a:endParaRPr lang="en-US" b="0" i="0"/>
        </a:p>
      </dgm:t>
    </dgm:pt>
    <dgm:pt modelId="{BC68B812-A325-41D8-A08E-C2392666DF66}">
      <dgm:prSet custT="1"/>
      <dgm:spPr/>
      <dgm:t>
        <a:bodyPr/>
        <a:lstStyle/>
        <a:p>
          <a:r>
            <a:rPr lang="en-US" sz="2200" b="1" i="0" dirty="0">
              <a:solidFill>
                <a:schemeClr val="bg1"/>
              </a:solidFill>
            </a:rPr>
            <a:t>Email</a:t>
          </a:r>
          <a:br>
            <a:rPr lang="en-US" sz="2200" b="0" i="0" dirty="0">
              <a:solidFill>
                <a:schemeClr val="bg1"/>
              </a:solidFill>
            </a:rPr>
          </a:br>
          <a:r>
            <a:rPr lang="en-US" sz="1800" b="0" i="0" dirty="0">
              <a:solidFill>
                <a:schemeClr val="bg1"/>
              </a:solidFill>
            </a:rPr>
            <a:t>youremail@email.com</a:t>
          </a:r>
        </a:p>
      </dgm:t>
    </dgm:pt>
    <dgm:pt modelId="{23A01A1D-B409-49E7-91BA-2321B9A237C2}" type="parTrans" cxnId="{AAD26E9B-C129-46B7-BFCC-98D5999B6B9A}">
      <dgm:prSet/>
      <dgm:spPr/>
      <dgm:t>
        <a:bodyPr/>
        <a:lstStyle/>
        <a:p>
          <a:endParaRPr lang="en-US" b="0" i="0"/>
        </a:p>
      </dgm:t>
    </dgm:pt>
    <dgm:pt modelId="{E950D3C2-0472-429B-98B0-86C856FA65A1}" type="sibTrans" cxnId="{AAD26E9B-C129-46B7-BFCC-98D5999B6B9A}">
      <dgm:prSet/>
      <dgm:spPr/>
      <dgm:t>
        <a:bodyPr/>
        <a:lstStyle/>
        <a:p>
          <a:endParaRPr lang="en-US" b="0" i="0"/>
        </a:p>
      </dgm:t>
    </dgm:pt>
    <dgm:pt modelId="{7D1766B6-66CF-40CE-9693-BD20AFFFA3C9}">
      <dgm:prSet custT="1"/>
      <dgm:spPr/>
      <dgm:t>
        <a:bodyPr/>
        <a:lstStyle/>
        <a:p>
          <a:r>
            <a:rPr lang="en-US" sz="2200" b="1" i="0" dirty="0">
              <a:solidFill>
                <a:schemeClr val="bg1"/>
              </a:solidFill>
            </a:rPr>
            <a:t>Phone</a:t>
          </a:r>
          <a:br>
            <a:rPr lang="en-US" sz="2200" b="0" i="0" dirty="0">
              <a:solidFill>
                <a:schemeClr val="bg1"/>
              </a:solidFill>
            </a:rPr>
          </a:br>
          <a:r>
            <a:rPr lang="en-US" sz="1800" b="0" i="0" dirty="0">
              <a:solidFill>
                <a:schemeClr val="bg1"/>
              </a:solidFill>
            </a:rPr>
            <a:t>Your Phone Number</a:t>
          </a:r>
        </a:p>
      </dgm:t>
    </dgm:pt>
    <dgm:pt modelId="{76694DF4-F7BE-4AF1-9E12-BAEDD42D9ED3}" type="parTrans" cxnId="{EA0F618E-4C96-42F0-9E3C-66B0158BCCBE}">
      <dgm:prSet/>
      <dgm:spPr/>
      <dgm:t>
        <a:bodyPr/>
        <a:lstStyle/>
        <a:p>
          <a:endParaRPr lang="en-US" b="0" i="0"/>
        </a:p>
      </dgm:t>
    </dgm:pt>
    <dgm:pt modelId="{0C6A2CC7-5741-4D63-A8FF-E7E06F0D1222}" type="sibTrans" cxnId="{EA0F618E-4C96-42F0-9E3C-66B0158BCCBE}">
      <dgm:prSet/>
      <dgm:spPr/>
      <dgm:t>
        <a:bodyPr/>
        <a:lstStyle/>
        <a:p>
          <a:endParaRPr lang="en-US" b="0" i="0"/>
        </a:p>
      </dgm:t>
    </dgm:pt>
    <dgm:pt modelId="{F61FEBF0-CB2F-4364-8F44-722FB7578D18}" type="pres">
      <dgm:prSet presAssocID="{D7951F77-4E36-4893-91C6-3151A6D51694}" presName="root" presStyleCnt="0">
        <dgm:presLayoutVars>
          <dgm:dir/>
          <dgm:resizeHandles val="exact"/>
        </dgm:presLayoutVars>
      </dgm:prSet>
      <dgm:spPr/>
    </dgm:pt>
    <dgm:pt modelId="{F50C455E-839B-4494-8D06-326978CB28A7}" type="pres">
      <dgm:prSet presAssocID="{65B3944D-D926-4D0F-A305-F5740000747A}" presName="compNode" presStyleCnt="0"/>
      <dgm:spPr/>
    </dgm:pt>
    <dgm:pt modelId="{1DA8A0A9-929F-455B-B8BD-92EC86B6A862}" type="pres">
      <dgm:prSet presAssocID="{65B3944D-D926-4D0F-A305-F5740000747A}" presName="bgRect" presStyleLbl="bgShp" presStyleIdx="0" presStyleCnt="4"/>
      <dgm:spPr>
        <a:prstGeom prst="rect">
          <a:avLst/>
        </a:prstGeom>
        <a:noFill/>
        <a:ln w="22225">
          <a:noFill/>
        </a:ln>
        <a:effectLst/>
      </dgm:spPr>
    </dgm:pt>
    <dgm:pt modelId="{70C56EED-B0B5-4180-A100-474B69DE81C3}" type="pres">
      <dgm:prSet presAssocID="{65B3944D-D926-4D0F-A305-F5740000747A}" presName="iconRect" presStyleLbl="node1" presStyleIdx="0" presStyleCnt="4"/>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1827E2BA-EA13-4751-82F2-976CBDED6C82}" type="pres">
      <dgm:prSet presAssocID="{65B3944D-D926-4D0F-A305-F5740000747A}" presName="spaceRect" presStyleCnt="0"/>
      <dgm:spPr/>
    </dgm:pt>
    <dgm:pt modelId="{C38A5A37-0883-4EE3-9002-010A6D324785}" type="pres">
      <dgm:prSet presAssocID="{65B3944D-D926-4D0F-A305-F5740000747A}" presName="parTx" presStyleLbl="revTx" presStyleIdx="0" presStyleCnt="4">
        <dgm:presLayoutVars>
          <dgm:chMax val="0"/>
          <dgm:chPref val="0"/>
        </dgm:presLayoutVars>
      </dgm:prSet>
      <dgm:spPr/>
    </dgm:pt>
    <dgm:pt modelId="{21CE6EA1-CB92-41CD-8FAE-4CFF03E26BE6}" type="pres">
      <dgm:prSet presAssocID="{8862CE7B-AE72-45E8-B982-5279C14F7985}" presName="sibTrans" presStyleCnt="0"/>
      <dgm:spPr/>
    </dgm:pt>
    <dgm:pt modelId="{B92A22D8-3945-4B03-98DB-8A590020AE99}" type="pres">
      <dgm:prSet presAssocID="{223932EA-8A4D-4270-95C3-913761557237}" presName="compNode" presStyleCnt="0"/>
      <dgm:spPr/>
    </dgm:pt>
    <dgm:pt modelId="{A7FEDAED-2CDA-4D2F-883D-8D7438E3B422}" type="pres">
      <dgm:prSet presAssocID="{223932EA-8A4D-4270-95C3-913761557237}" presName="bgRect" presStyleLbl="bgShp" presStyleIdx="1" presStyleCnt="4"/>
      <dgm:spPr>
        <a:prstGeom prst="rect">
          <a:avLst/>
        </a:prstGeom>
        <a:noFill/>
        <a:ln w="22225">
          <a:noFill/>
        </a:ln>
        <a:effectLst/>
      </dgm:spPr>
    </dgm:pt>
    <dgm:pt modelId="{7297DA32-36DE-4F9A-BB44-A3F001A7D7C3}" type="pres">
      <dgm:prSet presAssocID="{223932EA-8A4D-4270-95C3-913761557237}" presName="iconRect" presStyleLbl="node1" presStyleIdx="1" presStyleCnt="4"/>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E3DC658D-83A0-48BE-9074-9EB3678901E1}" type="pres">
      <dgm:prSet presAssocID="{223932EA-8A4D-4270-95C3-913761557237}" presName="spaceRect" presStyleCnt="0"/>
      <dgm:spPr/>
    </dgm:pt>
    <dgm:pt modelId="{8F0FD205-8F23-4B47-859A-41BB69D2EDEE}" type="pres">
      <dgm:prSet presAssocID="{223932EA-8A4D-4270-95C3-913761557237}" presName="parTx" presStyleLbl="revTx" presStyleIdx="1" presStyleCnt="4">
        <dgm:presLayoutVars>
          <dgm:chMax val="0"/>
          <dgm:chPref val="0"/>
        </dgm:presLayoutVars>
      </dgm:prSet>
      <dgm:spPr/>
    </dgm:pt>
    <dgm:pt modelId="{AFA75C0E-13A0-4D0C-ACA8-B29E381BEF9A}" type="pres">
      <dgm:prSet presAssocID="{C201C5C8-D4F2-4559-AF23-68BB4B3E7FB1}" presName="sibTrans" presStyleCnt="0"/>
      <dgm:spPr/>
    </dgm:pt>
    <dgm:pt modelId="{763367BB-4527-4646-8015-D79C10A337E8}" type="pres">
      <dgm:prSet presAssocID="{BC68B812-A325-41D8-A08E-C2392666DF66}" presName="compNode" presStyleCnt="0"/>
      <dgm:spPr/>
    </dgm:pt>
    <dgm:pt modelId="{712D2B29-4977-4B70-ABE9-215A9E804015}" type="pres">
      <dgm:prSet presAssocID="{BC68B812-A325-41D8-A08E-C2392666DF66}" presName="bgRect" presStyleLbl="bgShp" presStyleIdx="2" presStyleCnt="4"/>
      <dgm:spPr>
        <a:prstGeom prst="rect">
          <a:avLst/>
        </a:prstGeom>
        <a:noFill/>
        <a:ln w="22225">
          <a:noFill/>
        </a:ln>
        <a:effectLst/>
      </dgm:spPr>
    </dgm:pt>
    <dgm:pt modelId="{6C7A9EF9-02EB-4D4D-A251-EC3A2F0EFD57}" type="pres">
      <dgm:prSet presAssocID="{BC68B812-A325-41D8-A08E-C2392666DF66}" presName="iconRect" presStyleLbl="node1" presStyleIdx="2" presStyleCnt="4"/>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13497251-DF6D-4038-B1ED-CA29B33C0A2F}" type="pres">
      <dgm:prSet presAssocID="{BC68B812-A325-41D8-A08E-C2392666DF66}" presName="spaceRect" presStyleCnt="0"/>
      <dgm:spPr/>
    </dgm:pt>
    <dgm:pt modelId="{516FEABD-B159-4827-91AC-07F0FC9EFC37}" type="pres">
      <dgm:prSet presAssocID="{BC68B812-A325-41D8-A08E-C2392666DF66}" presName="parTx" presStyleLbl="revTx" presStyleIdx="2" presStyleCnt="4">
        <dgm:presLayoutVars>
          <dgm:chMax val="0"/>
          <dgm:chPref val="0"/>
        </dgm:presLayoutVars>
      </dgm:prSet>
      <dgm:spPr/>
    </dgm:pt>
    <dgm:pt modelId="{580E91A4-0DB6-46AF-871B-67918081435B}" type="pres">
      <dgm:prSet presAssocID="{E950D3C2-0472-429B-98B0-86C856FA65A1}" presName="sibTrans" presStyleCnt="0"/>
      <dgm:spPr/>
    </dgm:pt>
    <dgm:pt modelId="{DD57C002-1714-4E12-872A-FCE88CC043FE}" type="pres">
      <dgm:prSet presAssocID="{7D1766B6-66CF-40CE-9693-BD20AFFFA3C9}" presName="compNode" presStyleCnt="0"/>
      <dgm:spPr/>
    </dgm:pt>
    <dgm:pt modelId="{59534EC1-7FD9-454B-8378-AACE14683CA9}" type="pres">
      <dgm:prSet presAssocID="{7D1766B6-66CF-40CE-9693-BD20AFFFA3C9}" presName="bgRect" presStyleLbl="bgShp" presStyleIdx="3" presStyleCnt="4"/>
      <dgm:spPr>
        <a:prstGeom prst="rect">
          <a:avLst/>
        </a:prstGeom>
        <a:noFill/>
        <a:ln w="22225">
          <a:noFill/>
        </a:ln>
        <a:effectLst/>
      </dgm:spPr>
    </dgm:pt>
    <dgm:pt modelId="{E81A461C-9D61-4B88-8277-F9DC532D2140}" type="pres">
      <dgm:prSet presAssocID="{7D1766B6-66CF-40CE-9693-BD20AFFFA3C9}" presName="iconRect" presStyleLbl="node1" presStyleIdx="3" presStyleCnt="4"/>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79C87944-7AB8-4146-A381-E36FC48D5AE7}" type="pres">
      <dgm:prSet presAssocID="{7D1766B6-66CF-40CE-9693-BD20AFFFA3C9}" presName="spaceRect" presStyleCnt="0"/>
      <dgm:spPr/>
    </dgm:pt>
    <dgm:pt modelId="{CC81887C-6C6F-4E1A-BA2B-49AE8504B865}" type="pres">
      <dgm:prSet presAssocID="{7D1766B6-66CF-40CE-9693-BD20AFFFA3C9}" presName="parTx" presStyleLbl="revTx" presStyleIdx="3" presStyleCnt="4">
        <dgm:presLayoutVars>
          <dgm:chMax val="0"/>
          <dgm:chPref val="0"/>
        </dgm:presLayoutVars>
      </dgm:prSet>
      <dgm:spPr/>
    </dgm:pt>
  </dgm:ptLst>
  <dgm:cxnLst>
    <dgm:cxn modelId="{F79F3718-923D-468C-9B77-780F8F356013}" type="presOf" srcId="{223932EA-8A4D-4270-95C3-913761557237}" destId="{8F0FD205-8F23-4B47-859A-41BB69D2EDEE}" srcOrd="0" destOrd="0" presId="urn:microsoft.com/office/officeart/2018/2/layout/IconVerticalSolidList"/>
    <dgm:cxn modelId="{90986C5B-BF7B-4231-8046-782BAE77E788}" type="presOf" srcId="{BC68B812-A325-41D8-A08E-C2392666DF66}" destId="{516FEABD-B159-4827-91AC-07F0FC9EFC37}" srcOrd="0" destOrd="0" presId="urn:microsoft.com/office/officeart/2018/2/layout/IconVerticalSolidList"/>
    <dgm:cxn modelId="{92D3A76D-ADBB-49F3-861D-D2B74F81812E}" srcId="{D7951F77-4E36-4893-91C6-3151A6D51694}" destId="{65B3944D-D926-4D0F-A305-F5740000747A}" srcOrd="0" destOrd="0" parTransId="{2EA7AC4A-E82B-43F0-A6EA-F599428578FC}" sibTransId="{8862CE7B-AE72-45E8-B982-5279C14F7985}"/>
    <dgm:cxn modelId="{643FF34F-8DBA-4A80-B845-400878209600}" type="presOf" srcId="{7D1766B6-66CF-40CE-9693-BD20AFFFA3C9}" destId="{CC81887C-6C6F-4E1A-BA2B-49AE8504B865}" srcOrd="0" destOrd="0" presId="urn:microsoft.com/office/officeart/2018/2/layout/IconVerticalSolidList"/>
    <dgm:cxn modelId="{9D5AFC8C-3FE5-4AED-9F29-5D039E47B81F}" type="presOf" srcId="{D7951F77-4E36-4893-91C6-3151A6D51694}" destId="{F61FEBF0-CB2F-4364-8F44-722FB7578D18}" srcOrd="0" destOrd="0" presId="urn:microsoft.com/office/officeart/2018/2/layout/IconVerticalSolidList"/>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F57AC0B7-F603-4C41-BF48-9041FAA60E8E}" type="presOf" srcId="{65B3944D-D926-4D0F-A305-F5740000747A}" destId="{C38A5A37-0883-4EE3-9002-010A6D324785}" srcOrd="0" destOrd="0" presId="urn:microsoft.com/office/officeart/2018/2/layout/IconVerticalSolidList"/>
    <dgm:cxn modelId="{E37D9CF8-DFE4-4379-9C72-27346573699A}" srcId="{D7951F77-4E36-4893-91C6-3151A6D51694}" destId="{223932EA-8A4D-4270-95C3-913761557237}" srcOrd="1" destOrd="0" parTransId="{E01D4CB3-97D0-4857-AF09-DED2BE24BAAC}" sibTransId="{C201C5C8-D4F2-4559-AF23-68BB4B3E7FB1}"/>
    <dgm:cxn modelId="{30F222E0-DF1F-4484-B140-6B7C6520EA89}" type="presParOf" srcId="{F61FEBF0-CB2F-4364-8F44-722FB7578D18}" destId="{F50C455E-839B-4494-8D06-326978CB28A7}" srcOrd="0" destOrd="0" presId="urn:microsoft.com/office/officeart/2018/2/layout/IconVerticalSolidList"/>
    <dgm:cxn modelId="{4FA9135E-4FFF-4848-9413-1BF026DB0BED}" type="presParOf" srcId="{F50C455E-839B-4494-8D06-326978CB28A7}" destId="{1DA8A0A9-929F-455B-B8BD-92EC86B6A862}" srcOrd="0" destOrd="0" presId="urn:microsoft.com/office/officeart/2018/2/layout/IconVerticalSolidList"/>
    <dgm:cxn modelId="{D16731A0-71A2-43AF-BF53-727392BD9F51}" type="presParOf" srcId="{F50C455E-839B-4494-8D06-326978CB28A7}" destId="{70C56EED-B0B5-4180-A100-474B69DE81C3}" srcOrd="1" destOrd="0" presId="urn:microsoft.com/office/officeart/2018/2/layout/IconVerticalSolidList"/>
    <dgm:cxn modelId="{4A8AA9B9-F7DD-4A1D-B570-4456CEC74161}" type="presParOf" srcId="{F50C455E-839B-4494-8D06-326978CB28A7}" destId="{1827E2BA-EA13-4751-82F2-976CBDED6C82}" srcOrd="2" destOrd="0" presId="urn:microsoft.com/office/officeart/2018/2/layout/IconVerticalSolidList"/>
    <dgm:cxn modelId="{DDE1A35C-0892-4749-9900-354FF724E1E5}" type="presParOf" srcId="{F50C455E-839B-4494-8D06-326978CB28A7}" destId="{C38A5A37-0883-4EE3-9002-010A6D324785}" srcOrd="3" destOrd="0" presId="urn:microsoft.com/office/officeart/2018/2/layout/IconVerticalSolidList"/>
    <dgm:cxn modelId="{D3D3D519-863B-49A0-9C3F-051416EA153D}" type="presParOf" srcId="{F61FEBF0-CB2F-4364-8F44-722FB7578D18}" destId="{21CE6EA1-CB92-41CD-8FAE-4CFF03E26BE6}" srcOrd="1" destOrd="0" presId="urn:microsoft.com/office/officeart/2018/2/layout/IconVerticalSolidList"/>
    <dgm:cxn modelId="{9D15FC18-0098-4A72-8D76-E82F2C2E180C}" type="presParOf" srcId="{F61FEBF0-CB2F-4364-8F44-722FB7578D18}" destId="{B92A22D8-3945-4B03-98DB-8A590020AE99}" srcOrd="2" destOrd="0" presId="urn:microsoft.com/office/officeart/2018/2/layout/IconVerticalSolidList"/>
    <dgm:cxn modelId="{7BC74BD9-A7ED-4402-9D3B-B1A5776A7EAD}" type="presParOf" srcId="{B92A22D8-3945-4B03-98DB-8A590020AE99}" destId="{A7FEDAED-2CDA-4D2F-883D-8D7438E3B422}" srcOrd="0" destOrd="0" presId="urn:microsoft.com/office/officeart/2018/2/layout/IconVerticalSolidList"/>
    <dgm:cxn modelId="{8C85A1A0-97AB-4188-8D32-DBD98A9FDB6A}" type="presParOf" srcId="{B92A22D8-3945-4B03-98DB-8A590020AE99}" destId="{7297DA32-36DE-4F9A-BB44-A3F001A7D7C3}" srcOrd="1" destOrd="0" presId="urn:microsoft.com/office/officeart/2018/2/layout/IconVerticalSolidList"/>
    <dgm:cxn modelId="{EB678E6A-2F37-4857-8F4D-6FB66B193092}" type="presParOf" srcId="{B92A22D8-3945-4B03-98DB-8A590020AE99}" destId="{E3DC658D-83A0-48BE-9074-9EB3678901E1}" srcOrd="2" destOrd="0" presId="urn:microsoft.com/office/officeart/2018/2/layout/IconVerticalSolidList"/>
    <dgm:cxn modelId="{08E40640-4D3B-4852-AF2D-2E0C224FF474}" type="presParOf" srcId="{B92A22D8-3945-4B03-98DB-8A590020AE99}" destId="{8F0FD205-8F23-4B47-859A-41BB69D2EDEE}" srcOrd="3" destOrd="0" presId="urn:microsoft.com/office/officeart/2018/2/layout/IconVerticalSolidList"/>
    <dgm:cxn modelId="{9C6E34DB-EF0D-43A5-A1E0-39D065733597}" type="presParOf" srcId="{F61FEBF0-CB2F-4364-8F44-722FB7578D18}" destId="{AFA75C0E-13A0-4D0C-ACA8-B29E381BEF9A}" srcOrd="3" destOrd="0" presId="urn:microsoft.com/office/officeart/2018/2/layout/IconVerticalSolidList"/>
    <dgm:cxn modelId="{AC8A67FF-09EA-4C04-AE25-5A9F33A57654}" type="presParOf" srcId="{F61FEBF0-CB2F-4364-8F44-722FB7578D18}" destId="{763367BB-4527-4646-8015-D79C10A337E8}" srcOrd="4" destOrd="0" presId="urn:microsoft.com/office/officeart/2018/2/layout/IconVerticalSolidList"/>
    <dgm:cxn modelId="{5BC094CB-F2E0-4918-9AC7-082F24D0AC9E}" type="presParOf" srcId="{763367BB-4527-4646-8015-D79C10A337E8}" destId="{712D2B29-4977-4B70-ABE9-215A9E804015}" srcOrd="0" destOrd="0" presId="urn:microsoft.com/office/officeart/2018/2/layout/IconVerticalSolidList"/>
    <dgm:cxn modelId="{8583FA80-D558-4B21-9EFE-C8F712D37D97}" type="presParOf" srcId="{763367BB-4527-4646-8015-D79C10A337E8}" destId="{6C7A9EF9-02EB-4D4D-A251-EC3A2F0EFD57}" srcOrd="1" destOrd="0" presId="urn:microsoft.com/office/officeart/2018/2/layout/IconVerticalSolidList"/>
    <dgm:cxn modelId="{FF2B3AFE-5D78-4AF4-BD5D-10DA64FD2E34}" type="presParOf" srcId="{763367BB-4527-4646-8015-D79C10A337E8}" destId="{13497251-DF6D-4038-B1ED-CA29B33C0A2F}" srcOrd="2" destOrd="0" presId="urn:microsoft.com/office/officeart/2018/2/layout/IconVerticalSolidList"/>
    <dgm:cxn modelId="{03E26A79-059D-4B0B-B311-C422C1F45874}" type="presParOf" srcId="{763367BB-4527-4646-8015-D79C10A337E8}" destId="{516FEABD-B159-4827-91AC-07F0FC9EFC37}" srcOrd="3" destOrd="0" presId="urn:microsoft.com/office/officeart/2018/2/layout/IconVerticalSolidList"/>
    <dgm:cxn modelId="{7DF7C674-8C32-4721-BFBF-41FDC484E9DE}" type="presParOf" srcId="{F61FEBF0-CB2F-4364-8F44-722FB7578D18}" destId="{580E91A4-0DB6-46AF-871B-67918081435B}" srcOrd="5" destOrd="0" presId="urn:microsoft.com/office/officeart/2018/2/layout/IconVerticalSolidList"/>
    <dgm:cxn modelId="{69E1E3B7-31C1-4B29-966A-E5A8BB0D531A}" type="presParOf" srcId="{F61FEBF0-CB2F-4364-8F44-722FB7578D18}" destId="{DD57C002-1714-4E12-872A-FCE88CC043FE}" srcOrd="6" destOrd="0" presId="urn:microsoft.com/office/officeart/2018/2/layout/IconVerticalSolidList"/>
    <dgm:cxn modelId="{EFAE7F8F-7259-4084-AAA5-1FF2B2F8421F}" type="presParOf" srcId="{DD57C002-1714-4E12-872A-FCE88CC043FE}" destId="{59534EC1-7FD9-454B-8378-AACE14683CA9}" srcOrd="0" destOrd="0" presId="urn:microsoft.com/office/officeart/2018/2/layout/IconVerticalSolidList"/>
    <dgm:cxn modelId="{800A25F1-C44E-4FE9-8A17-1481D23F9CD2}" type="presParOf" srcId="{DD57C002-1714-4E12-872A-FCE88CC043FE}" destId="{E81A461C-9D61-4B88-8277-F9DC532D2140}" srcOrd="1" destOrd="0" presId="urn:microsoft.com/office/officeart/2018/2/layout/IconVerticalSolidList"/>
    <dgm:cxn modelId="{A87D708E-7950-48D7-9212-063B037786BA}" type="presParOf" srcId="{DD57C002-1714-4E12-872A-FCE88CC043FE}" destId="{79C87944-7AB8-4146-A381-E36FC48D5AE7}" srcOrd="2" destOrd="0" presId="urn:microsoft.com/office/officeart/2018/2/layout/IconVerticalSolidList"/>
    <dgm:cxn modelId="{EC725DBF-F357-4C9A-A034-C4DE0610B5FD}" type="presParOf" srcId="{DD57C002-1714-4E12-872A-FCE88CC043FE}" destId="{CC81887C-6C6F-4E1A-BA2B-49AE8504B865}" srcOrd="3" destOrd="0" presId="urn:microsoft.com/office/officeart/2018/2/layout/IconVerticalSolidList"/>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82840-DFDF-46C0-B6D0-BB3B6EA190CF}">
      <dsp:nvSpPr>
        <dsp:cNvPr id="0" name=""/>
        <dsp:cNvSpPr/>
      </dsp:nvSpPr>
      <dsp:spPr>
        <a:xfrm>
          <a:off x="1375381" y="963399"/>
          <a:ext cx="681763" cy="681763"/>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5C629B-A348-4442-9854-6639F243A036}">
      <dsp:nvSpPr>
        <dsp:cNvPr id="0" name=""/>
        <dsp:cNvSpPr/>
      </dsp:nvSpPr>
      <dsp:spPr>
        <a:xfrm>
          <a:off x="92494" y="2228580"/>
          <a:ext cx="3247537"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ZA" sz="2000" kern="1200" dirty="0"/>
            <a:t>How do you define your subject?</a:t>
          </a:r>
          <a:endParaRPr lang="en-US" sz="2000" kern="1200" dirty="0"/>
        </a:p>
      </dsp:txBody>
      <dsp:txXfrm>
        <a:off x="92494" y="2228580"/>
        <a:ext cx="3247537" cy="945000"/>
      </dsp:txXfrm>
    </dsp:sp>
    <dsp:sp modelId="{835FF382-504E-4BBF-8487-A321A7034E3E}">
      <dsp:nvSpPr>
        <dsp:cNvPr id="0" name=""/>
        <dsp:cNvSpPr/>
      </dsp:nvSpPr>
      <dsp:spPr>
        <a:xfrm>
          <a:off x="5250397" y="1015663"/>
          <a:ext cx="563445" cy="563445"/>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CE426D-B6AC-440B-A47F-3FDB6A8600E6}">
      <dsp:nvSpPr>
        <dsp:cNvPr id="0" name=""/>
        <dsp:cNvSpPr/>
      </dsp:nvSpPr>
      <dsp:spPr>
        <a:xfrm>
          <a:off x="3908351" y="2176316"/>
          <a:ext cx="3247537"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ZA" sz="2000" kern="1200" dirty="0"/>
            <a:t>What is it all about?</a:t>
          </a:r>
          <a:endParaRPr lang="en-US" sz="2000" kern="1200" dirty="0"/>
        </a:p>
      </dsp:txBody>
      <dsp:txXfrm>
        <a:off x="3908351" y="2176316"/>
        <a:ext cx="3247537" cy="945000"/>
      </dsp:txXfrm>
    </dsp:sp>
    <dsp:sp modelId="{4F5D0D24-1345-49A4-8F73-49183F4D5271}">
      <dsp:nvSpPr>
        <dsp:cNvPr id="0" name=""/>
        <dsp:cNvSpPr/>
      </dsp:nvSpPr>
      <dsp:spPr>
        <a:xfrm>
          <a:off x="9066253" y="1015663"/>
          <a:ext cx="563445" cy="563445"/>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4C5DAA-F441-4E57-A5A2-7094A6037365}">
      <dsp:nvSpPr>
        <dsp:cNvPr id="0" name=""/>
        <dsp:cNvSpPr/>
      </dsp:nvSpPr>
      <dsp:spPr>
        <a:xfrm>
          <a:off x="7724207" y="2176316"/>
          <a:ext cx="3247537"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ZA" sz="2000" kern="1200" dirty="0"/>
            <a:t>Make sure your audience has a shared understanding of your subject matter.</a:t>
          </a:r>
          <a:endParaRPr lang="en-US" sz="2000" kern="1200" dirty="0"/>
        </a:p>
      </dsp:txBody>
      <dsp:txXfrm>
        <a:off x="7724207" y="2176316"/>
        <a:ext cx="3247537" cy="94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11292-5724-4CF3-9B68-C9C37D007AE6}">
      <dsp:nvSpPr>
        <dsp:cNvPr id="0" name=""/>
        <dsp:cNvSpPr/>
      </dsp:nvSpPr>
      <dsp:spPr>
        <a:xfrm>
          <a:off x="0" y="880425"/>
          <a:ext cx="3625848" cy="1625400"/>
        </a:xfrm>
        <a:prstGeom prst="rect">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863410B7-CA0F-43F4-960E-9DA7059AF511}">
      <dsp:nvSpPr>
        <dsp:cNvPr id="0" name=""/>
        <dsp:cNvSpPr/>
      </dsp:nvSpPr>
      <dsp:spPr>
        <a:xfrm>
          <a:off x="491683" y="1246140"/>
          <a:ext cx="893970" cy="89397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72B821-D3EB-46EE-BCA0-DA5A1D91AF84}">
      <dsp:nvSpPr>
        <dsp:cNvPr id="0" name=""/>
        <dsp:cNvSpPr/>
      </dsp:nvSpPr>
      <dsp:spPr>
        <a:xfrm>
          <a:off x="1877337" y="880425"/>
          <a:ext cx="1748510" cy="162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22" tIns="172022" rIns="172022" bIns="172022" numCol="1" spcCol="1270" anchor="ctr" anchorCtr="0">
          <a:noAutofit/>
        </a:bodyPr>
        <a:lstStyle/>
        <a:p>
          <a:pPr marL="0" lvl="0" indent="0" algn="l" defTabSz="844550">
            <a:lnSpc>
              <a:spcPct val="100000"/>
            </a:lnSpc>
            <a:spcBef>
              <a:spcPct val="0"/>
            </a:spcBef>
            <a:spcAft>
              <a:spcPct val="35000"/>
            </a:spcAft>
            <a:buNone/>
          </a:pPr>
          <a:r>
            <a:rPr lang="en-ZA" sz="1900" kern="1200" dirty="0">
              <a:solidFill>
                <a:schemeClr val="bg1"/>
              </a:solidFill>
            </a:rPr>
            <a:t>What do you believe to be true about your subject?</a:t>
          </a:r>
          <a:endParaRPr lang="en-US" sz="1900" kern="1200" dirty="0">
            <a:solidFill>
              <a:schemeClr val="bg1"/>
            </a:solidFill>
          </a:endParaRPr>
        </a:p>
      </dsp:txBody>
      <dsp:txXfrm>
        <a:off x="1877337" y="880425"/>
        <a:ext cx="1748510" cy="1625400"/>
      </dsp:txXfrm>
    </dsp:sp>
    <dsp:sp modelId="{5EDC32A8-8A30-43AA-B28C-4DE1051927E9}">
      <dsp:nvSpPr>
        <dsp:cNvPr id="0" name=""/>
        <dsp:cNvSpPr/>
      </dsp:nvSpPr>
      <dsp:spPr>
        <a:xfrm>
          <a:off x="0" y="2912175"/>
          <a:ext cx="3625848" cy="1625400"/>
        </a:xfrm>
        <a:prstGeom prst="rect">
          <a:avLst/>
        </a:prstGeom>
        <a:solidFill>
          <a:schemeClr val="accent4">
            <a:lumMod val="50000"/>
          </a:schemeClr>
        </a:solidFill>
        <a:ln>
          <a:noFill/>
        </a:ln>
        <a:effectLst/>
      </dsp:spPr>
      <dsp:style>
        <a:lnRef idx="0">
          <a:scrgbClr r="0" g="0" b="0"/>
        </a:lnRef>
        <a:fillRef idx="1">
          <a:scrgbClr r="0" g="0" b="0"/>
        </a:fillRef>
        <a:effectRef idx="0">
          <a:scrgbClr r="0" g="0" b="0"/>
        </a:effectRef>
        <a:fontRef idx="minor"/>
      </dsp:style>
    </dsp:sp>
    <dsp:sp modelId="{6AC72B6A-45B7-4ABB-9EFD-F5AC17DE9608}">
      <dsp:nvSpPr>
        <dsp:cNvPr id="0" name=""/>
        <dsp:cNvSpPr/>
      </dsp:nvSpPr>
      <dsp:spPr>
        <a:xfrm>
          <a:off x="491683" y="3277890"/>
          <a:ext cx="893970" cy="89397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286CCF-EBB1-4A29-B240-4BC3DA177E84}">
      <dsp:nvSpPr>
        <dsp:cNvPr id="0" name=""/>
        <dsp:cNvSpPr/>
      </dsp:nvSpPr>
      <dsp:spPr>
        <a:xfrm>
          <a:off x="1877337" y="2912175"/>
          <a:ext cx="1748510" cy="162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022" tIns="172022" rIns="172022" bIns="172022" numCol="1" spcCol="1270" anchor="ctr" anchorCtr="0">
          <a:noAutofit/>
        </a:bodyPr>
        <a:lstStyle/>
        <a:p>
          <a:pPr marL="0" lvl="0" indent="0" algn="l" defTabSz="844550">
            <a:lnSpc>
              <a:spcPct val="100000"/>
            </a:lnSpc>
            <a:spcBef>
              <a:spcPct val="0"/>
            </a:spcBef>
            <a:spcAft>
              <a:spcPct val="35000"/>
            </a:spcAft>
            <a:buNone/>
          </a:pPr>
          <a:r>
            <a:rPr lang="en-ZA" sz="1900" kern="1200" dirty="0">
              <a:solidFill>
                <a:schemeClr val="bg1"/>
              </a:solidFill>
            </a:rPr>
            <a:t>What are you going to try to convince your audience of?</a:t>
          </a:r>
          <a:endParaRPr lang="en-US" sz="1900" kern="1200" dirty="0">
            <a:solidFill>
              <a:schemeClr val="bg1"/>
            </a:solidFill>
          </a:endParaRPr>
        </a:p>
      </dsp:txBody>
      <dsp:txXfrm>
        <a:off x="1877337" y="2912175"/>
        <a:ext cx="1748510" cy="1625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84AC-334C-4D98-9E88-D4EE344FF90D}">
      <dsp:nvSpPr>
        <dsp:cNvPr id="0" name=""/>
        <dsp:cNvSpPr/>
      </dsp:nvSpPr>
      <dsp:spPr>
        <a:xfrm>
          <a:off x="600792" y="8223"/>
          <a:ext cx="1449891" cy="1449891"/>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04ED0-9912-4313-AFA2-7904C1513343}">
      <dsp:nvSpPr>
        <dsp:cNvPr id="0" name=""/>
        <dsp:cNvSpPr/>
      </dsp:nvSpPr>
      <dsp:spPr>
        <a:xfrm>
          <a:off x="909785" y="317216"/>
          <a:ext cx="831905" cy="831905"/>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947764-D5E2-4B83-8EAA-EA54408B4F84}">
      <dsp:nvSpPr>
        <dsp:cNvPr id="0" name=""/>
        <dsp:cNvSpPr/>
      </dsp:nvSpPr>
      <dsp:spPr>
        <a:xfrm>
          <a:off x="137302"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Cat</a:t>
          </a:r>
        </a:p>
      </dsp:txBody>
      <dsp:txXfrm>
        <a:off x="137302" y="1909720"/>
        <a:ext cx="2376871" cy="720000"/>
      </dsp:txXfrm>
    </dsp:sp>
    <dsp:sp modelId="{D24D21FC-62C1-4CB3-8209-8661C3C79008}">
      <dsp:nvSpPr>
        <dsp:cNvPr id="0" name=""/>
        <dsp:cNvSpPr/>
      </dsp:nvSpPr>
      <dsp:spPr>
        <a:xfrm>
          <a:off x="3393616" y="8223"/>
          <a:ext cx="1449891" cy="1449891"/>
        </a:xfrm>
        <a:prstGeom prst="rect">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CDF7A-EBE7-495D-AEE1-FE9FEEA33C81}">
      <dsp:nvSpPr>
        <dsp:cNvPr id="0" name=""/>
        <dsp:cNvSpPr/>
      </dsp:nvSpPr>
      <dsp:spPr>
        <a:xfrm>
          <a:off x="3702610" y="317216"/>
          <a:ext cx="831905" cy="831905"/>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26A24F-F4FA-4000-B231-980697CE6BC5}">
      <dsp:nvSpPr>
        <dsp:cNvPr id="0" name=""/>
        <dsp:cNvSpPr/>
      </dsp:nvSpPr>
      <dsp:spPr>
        <a:xfrm>
          <a:off x="2930126"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Dog</a:t>
          </a:r>
        </a:p>
      </dsp:txBody>
      <dsp:txXfrm>
        <a:off x="2930126" y="1909720"/>
        <a:ext cx="2376871" cy="720000"/>
      </dsp:txXfrm>
    </dsp:sp>
    <dsp:sp modelId="{150E4B2C-C413-4BF2-BE44-61CABB4D422E}">
      <dsp:nvSpPr>
        <dsp:cNvPr id="0" name=""/>
        <dsp:cNvSpPr/>
      </dsp:nvSpPr>
      <dsp:spPr>
        <a:xfrm>
          <a:off x="6186441" y="8223"/>
          <a:ext cx="1449891" cy="1449891"/>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E22CF-4E7D-49DB-8D62-BFBE95644B7C}">
      <dsp:nvSpPr>
        <dsp:cNvPr id="0" name=""/>
        <dsp:cNvSpPr/>
      </dsp:nvSpPr>
      <dsp:spPr>
        <a:xfrm>
          <a:off x="6495434" y="317216"/>
          <a:ext cx="831905" cy="831905"/>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04CA18-7F92-4C8F-B31C-B8DC9BFFC00B}">
      <dsp:nvSpPr>
        <dsp:cNvPr id="0" name=""/>
        <dsp:cNvSpPr/>
      </dsp:nvSpPr>
      <dsp:spPr>
        <a:xfrm>
          <a:off x="5722951"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Mouse</a:t>
          </a:r>
        </a:p>
      </dsp:txBody>
      <dsp:txXfrm>
        <a:off x="5722951" y="1909720"/>
        <a:ext cx="2376871" cy="720000"/>
      </dsp:txXfrm>
    </dsp:sp>
    <dsp:sp modelId="{FB9B0F2E-A209-4355-A025-0CC7EDD3BBA7}">
      <dsp:nvSpPr>
        <dsp:cNvPr id="0" name=""/>
        <dsp:cNvSpPr/>
      </dsp:nvSpPr>
      <dsp:spPr>
        <a:xfrm>
          <a:off x="8979265" y="8223"/>
          <a:ext cx="1449891" cy="1449891"/>
        </a:xfrm>
        <a:prstGeom prst="rect">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D3257-C9EC-49C5-B86D-6D93DABEBEEB}">
      <dsp:nvSpPr>
        <dsp:cNvPr id="0" name=""/>
        <dsp:cNvSpPr/>
      </dsp:nvSpPr>
      <dsp:spPr>
        <a:xfrm>
          <a:off x="9288259" y="317216"/>
          <a:ext cx="831905" cy="831905"/>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D16BE-1508-46AB-8E58-77F8E5A2FFCC}">
      <dsp:nvSpPr>
        <dsp:cNvPr id="0" name=""/>
        <dsp:cNvSpPr/>
      </dsp:nvSpPr>
      <dsp:spPr>
        <a:xfrm>
          <a:off x="8515775" y="1909720"/>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t>Gorilla</a:t>
          </a:r>
        </a:p>
      </dsp:txBody>
      <dsp:txXfrm>
        <a:off x="8515775" y="1909720"/>
        <a:ext cx="2376871"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CEAA0-78FC-42CE-A1A3-F01DFE692BD4}">
      <dsp:nvSpPr>
        <dsp:cNvPr id="0" name=""/>
        <dsp:cNvSpPr/>
      </dsp:nvSpPr>
      <dsp:spPr>
        <a:xfrm>
          <a:off x="237942" y="1671528"/>
          <a:ext cx="1198597" cy="455871"/>
        </a:xfrm>
        <a:prstGeom prst="homePlate">
          <a:avLst>
            <a:gd name="adj" fmla="val 4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Q1</a:t>
          </a:r>
          <a:br>
            <a:rPr lang="en-US" sz="1100" kern="1200" dirty="0"/>
          </a:br>
          <a:r>
            <a:rPr lang="en-US" sz="1100" kern="1200" dirty="0"/>
            <a:t>2OYY</a:t>
          </a:r>
        </a:p>
      </dsp:txBody>
      <dsp:txXfrm>
        <a:off x="237942" y="1671528"/>
        <a:ext cx="1107423" cy="455871"/>
      </dsp:txXfrm>
    </dsp:sp>
    <dsp:sp modelId="{4BDA2249-319D-40B2-9549-C43974876390}">
      <dsp:nvSpPr>
        <dsp:cNvPr id="0" name=""/>
        <dsp:cNvSpPr/>
      </dsp:nvSpPr>
      <dsp:spPr>
        <a:xfrm>
          <a:off x="4881" y="0"/>
          <a:ext cx="1664718" cy="1215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a:t>
          </a:r>
        </a:p>
      </dsp:txBody>
      <dsp:txXfrm>
        <a:off x="4881" y="0"/>
        <a:ext cx="1664718" cy="1215656"/>
      </dsp:txXfrm>
    </dsp:sp>
    <dsp:sp modelId="{0E88FC87-7433-4987-97EF-6990F22CB6B4}">
      <dsp:nvSpPr>
        <dsp:cNvPr id="0" name=""/>
        <dsp:cNvSpPr/>
      </dsp:nvSpPr>
      <dsp:spPr>
        <a:xfrm>
          <a:off x="1436539" y="1899463"/>
          <a:ext cx="466121" cy="0"/>
        </a:xfrm>
        <a:custGeom>
          <a:avLst/>
          <a:gdLst/>
          <a:ahLst/>
          <a:cxnLst/>
          <a:rect l="0" t="0" r="0" b="0"/>
          <a:pathLst>
            <a:path>
              <a:moveTo>
                <a:pt x="0" y="0"/>
              </a:moveTo>
              <a:lnTo>
                <a:pt x="46612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0DFE27-1D4B-40C1-96F8-6420FC661D04}">
      <dsp:nvSpPr>
        <dsp:cNvPr id="0" name=""/>
        <dsp:cNvSpPr/>
      </dsp:nvSpPr>
      <dsp:spPr>
        <a:xfrm>
          <a:off x="837241" y="1291635"/>
          <a:ext cx="0" cy="379892"/>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8349E07-A521-4E79-B15C-3FA84F4E44F6}">
      <dsp:nvSpPr>
        <dsp:cNvPr id="0" name=""/>
        <dsp:cNvSpPr/>
      </dsp:nvSpPr>
      <dsp:spPr>
        <a:xfrm>
          <a:off x="799251" y="1215656"/>
          <a:ext cx="75978" cy="7597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166CC-2EB6-4E06-A447-4AA231135229}">
      <dsp:nvSpPr>
        <dsp:cNvPr id="0" name=""/>
        <dsp:cNvSpPr/>
      </dsp:nvSpPr>
      <dsp:spPr>
        <a:xfrm>
          <a:off x="1902661" y="1671528"/>
          <a:ext cx="1198597" cy="455871"/>
        </a:xfrm>
        <a:prstGeom prst="hexagon">
          <a:avLst>
            <a:gd name="adj" fmla="val 40000"/>
            <a:gd name="vf" fmla="val 115470"/>
          </a:avLst>
        </a:prstGeom>
        <a:solidFill>
          <a:schemeClr val="accent2">
            <a:hueOff val="-266365"/>
            <a:satOff val="-117"/>
            <a:lumOff val="314"/>
            <a:alphaOff val="0"/>
          </a:schemeClr>
        </a:solidFill>
        <a:ln w="12700" cap="flat" cmpd="sng" algn="ctr">
          <a:solidFill>
            <a:schemeClr val="accent2">
              <a:hueOff val="-266365"/>
              <a:satOff val="-117"/>
              <a:lumOff val="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Q2</a:t>
          </a:r>
          <a:br>
            <a:rPr lang="en-US" sz="1100" kern="1200" dirty="0"/>
          </a:br>
          <a:r>
            <a:rPr lang="en-US" sz="1100" kern="1200" dirty="0"/>
            <a:t>20YY</a:t>
          </a:r>
        </a:p>
      </dsp:txBody>
      <dsp:txXfrm>
        <a:off x="2063327" y="1732635"/>
        <a:ext cx="877265" cy="333657"/>
      </dsp:txXfrm>
    </dsp:sp>
    <dsp:sp modelId="{1EC9CFCD-EAE2-49AA-8FDC-510CC46D6BC2}">
      <dsp:nvSpPr>
        <dsp:cNvPr id="0" name=""/>
        <dsp:cNvSpPr/>
      </dsp:nvSpPr>
      <dsp:spPr>
        <a:xfrm>
          <a:off x="1669600" y="2583271"/>
          <a:ext cx="1664718" cy="1215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a:t>
          </a:r>
        </a:p>
      </dsp:txBody>
      <dsp:txXfrm>
        <a:off x="1669600" y="2583271"/>
        <a:ext cx="1664718" cy="1215656"/>
      </dsp:txXfrm>
    </dsp:sp>
    <dsp:sp modelId="{33C79CB9-B8D6-457C-B3EA-5613E34B9631}">
      <dsp:nvSpPr>
        <dsp:cNvPr id="0" name=""/>
        <dsp:cNvSpPr/>
      </dsp:nvSpPr>
      <dsp:spPr>
        <a:xfrm>
          <a:off x="3101258" y="1899463"/>
          <a:ext cx="466121" cy="0"/>
        </a:xfrm>
        <a:custGeom>
          <a:avLst/>
          <a:gdLst/>
          <a:ahLst/>
          <a:cxnLst/>
          <a:rect l="0" t="0" r="0" b="0"/>
          <a:pathLst>
            <a:path>
              <a:moveTo>
                <a:pt x="0" y="0"/>
              </a:moveTo>
              <a:lnTo>
                <a:pt x="466121" y="0"/>
              </a:lnTo>
            </a:path>
          </a:pathLst>
        </a:custGeom>
        <a:noFill/>
        <a:ln w="12700" cap="flat" cmpd="sng" algn="ctr">
          <a:solidFill>
            <a:schemeClr val="accent2">
              <a:hueOff val="-332956"/>
              <a:satOff val="-147"/>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300116-5D6B-49C7-B983-54666B39610F}">
      <dsp:nvSpPr>
        <dsp:cNvPr id="0" name=""/>
        <dsp:cNvSpPr/>
      </dsp:nvSpPr>
      <dsp:spPr>
        <a:xfrm>
          <a:off x="2501959" y="2127399"/>
          <a:ext cx="0" cy="379892"/>
        </a:xfrm>
        <a:prstGeom prst="line">
          <a:avLst/>
        </a:prstGeom>
        <a:noFill/>
        <a:ln w="12700" cap="flat" cmpd="sng" algn="ctr">
          <a:solidFill>
            <a:schemeClr val="accent2">
              <a:hueOff val="-266365"/>
              <a:satOff val="-117"/>
              <a:lumOff val="314"/>
              <a:alphaOff val="0"/>
            </a:schemeClr>
          </a:solidFill>
          <a:prstDash val="dash"/>
          <a:miter lim="800000"/>
        </a:ln>
        <a:effectLst/>
      </dsp:spPr>
      <dsp:style>
        <a:lnRef idx="1">
          <a:scrgbClr r="0" g="0" b="0"/>
        </a:lnRef>
        <a:fillRef idx="0">
          <a:scrgbClr r="0" g="0" b="0"/>
        </a:fillRef>
        <a:effectRef idx="0">
          <a:scrgbClr r="0" g="0" b="0"/>
        </a:effectRef>
        <a:fontRef idx="minor"/>
      </dsp:style>
    </dsp:sp>
    <dsp:sp modelId="{3D8CF20F-57F8-448F-A059-86B9FD4381FD}">
      <dsp:nvSpPr>
        <dsp:cNvPr id="0" name=""/>
        <dsp:cNvSpPr/>
      </dsp:nvSpPr>
      <dsp:spPr>
        <a:xfrm>
          <a:off x="2463970" y="2507292"/>
          <a:ext cx="75978" cy="7597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FCF311-36B0-4525-BE19-1675635379C2}">
      <dsp:nvSpPr>
        <dsp:cNvPr id="0" name=""/>
        <dsp:cNvSpPr/>
      </dsp:nvSpPr>
      <dsp:spPr>
        <a:xfrm>
          <a:off x="3567379" y="1671528"/>
          <a:ext cx="1198597" cy="455871"/>
        </a:xfrm>
        <a:prstGeom prst="hexagon">
          <a:avLst>
            <a:gd name="adj" fmla="val 40000"/>
            <a:gd name="vf" fmla="val 115470"/>
          </a:avLst>
        </a:prstGeom>
        <a:solidFill>
          <a:schemeClr val="accent2">
            <a:hueOff val="-532730"/>
            <a:satOff val="-234"/>
            <a:lumOff val="628"/>
            <a:alphaOff val="0"/>
          </a:schemeClr>
        </a:solidFill>
        <a:ln w="12700" cap="flat" cmpd="sng" algn="ctr">
          <a:solidFill>
            <a:schemeClr val="accent2">
              <a:hueOff val="-532730"/>
              <a:satOff val="-234"/>
              <a:lumOff val="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Big milestone</a:t>
          </a:r>
        </a:p>
      </dsp:txBody>
      <dsp:txXfrm>
        <a:off x="3728045" y="1732635"/>
        <a:ext cx="877265" cy="333657"/>
      </dsp:txXfrm>
    </dsp:sp>
    <dsp:sp modelId="{442904C4-BC7E-4C09-9375-2483F564306E}">
      <dsp:nvSpPr>
        <dsp:cNvPr id="0" name=""/>
        <dsp:cNvSpPr/>
      </dsp:nvSpPr>
      <dsp:spPr>
        <a:xfrm>
          <a:off x="3334318" y="0"/>
          <a:ext cx="1664718" cy="1215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a:t>
          </a:r>
        </a:p>
      </dsp:txBody>
      <dsp:txXfrm>
        <a:off x="3334318" y="0"/>
        <a:ext cx="1664718" cy="1215656"/>
      </dsp:txXfrm>
    </dsp:sp>
    <dsp:sp modelId="{DA4570D7-0EAB-4B50-80DC-0B27F60B02C7}">
      <dsp:nvSpPr>
        <dsp:cNvPr id="0" name=""/>
        <dsp:cNvSpPr/>
      </dsp:nvSpPr>
      <dsp:spPr>
        <a:xfrm>
          <a:off x="4765976" y="1899463"/>
          <a:ext cx="466121" cy="0"/>
        </a:xfrm>
        <a:custGeom>
          <a:avLst/>
          <a:gdLst/>
          <a:ahLst/>
          <a:cxnLst/>
          <a:rect l="0" t="0" r="0" b="0"/>
          <a:pathLst>
            <a:path>
              <a:moveTo>
                <a:pt x="0" y="0"/>
              </a:moveTo>
              <a:lnTo>
                <a:pt x="466121" y="0"/>
              </a:lnTo>
            </a:path>
          </a:pathLst>
        </a:custGeom>
        <a:noFill/>
        <a:ln w="12700" cap="flat" cmpd="sng" algn="ctr">
          <a:solidFill>
            <a:schemeClr val="accent2">
              <a:hueOff val="-665912"/>
              <a:satOff val="-293"/>
              <a:lumOff val="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A141A6-B860-426A-A6AE-C0ABF9144C0F}">
      <dsp:nvSpPr>
        <dsp:cNvPr id="0" name=""/>
        <dsp:cNvSpPr/>
      </dsp:nvSpPr>
      <dsp:spPr>
        <a:xfrm>
          <a:off x="4166678" y="1291635"/>
          <a:ext cx="0" cy="379892"/>
        </a:xfrm>
        <a:prstGeom prst="line">
          <a:avLst/>
        </a:prstGeom>
        <a:noFill/>
        <a:ln w="12700" cap="flat" cmpd="sng" algn="ctr">
          <a:solidFill>
            <a:schemeClr val="accent2">
              <a:hueOff val="-532730"/>
              <a:satOff val="-234"/>
              <a:lumOff val="628"/>
              <a:alphaOff val="0"/>
            </a:schemeClr>
          </a:solidFill>
          <a:prstDash val="dash"/>
          <a:miter lim="800000"/>
        </a:ln>
        <a:effectLst/>
      </dsp:spPr>
      <dsp:style>
        <a:lnRef idx="1">
          <a:scrgbClr r="0" g="0" b="0"/>
        </a:lnRef>
        <a:fillRef idx="0">
          <a:scrgbClr r="0" g="0" b="0"/>
        </a:fillRef>
        <a:effectRef idx="0">
          <a:scrgbClr r="0" g="0" b="0"/>
        </a:effectRef>
        <a:fontRef idx="minor"/>
      </dsp:style>
    </dsp:sp>
    <dsp:sp modelId="{C13818EB-C800-4786-8A22-E7D5DB7ED455}">
      <dsp:nvSpPr>
        <dsp:cNvPr id="0" name=""/>
        <dsp:cNvSpPr/>
      </dsp:nvSpPr>
      <dsp:spPr>
        <a:xfrm>
          <a:off x="4128688" y="1215656"/>
          <a:ext cx="75978" cy="7597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A795FE-1D62-4C42-9578-067609F578EC}">
      <dsp:nvSpPr>
        <dsp:cNvPr id="0" name=""/>
        <dsp:cNvSpPr/>
      </dsp:nvSpPr>
      <dsp:spPr>
        <a:xfrm>
          <a:off x="5232098" y="1671528"/>
          <a:ext cx="1198597" cy="455871"/>
        </a:xfrm>
        <a:prstGeom prst="hexagon">
          <a:avLst>
            <a:gd name="adj" fmla="val 40000"/>
            <a:gd name="vf" fmla="val 115470"/>
          </a:avLst>
        </a:prstGeom>
        <a:solidFill>
          <a:schemeClr val="accent2">
            <a:hueOff val="-799094"/>
            <a:satOff val="-352"/>
            <a:lumOff val="941"/>
            <a:alphaOff val="0"/>
          </a:schemeClr>
        </a:solidFill>
        <a:ln w="12700" cap="flat" cmpd="sng" algn="ctr">
          <a:solidFill>
            <a:schemeClr val="accent2">
              <a:hueOff val="-799094"/>
              <a:satOff val="-352"/>
              <a:lumOff val="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Q3</a:t>
          </a:r>
          <a:br>
            <a:rPr lang="en-US" sz="1100" kern="1200" dirty="0"/>
          </a:br>
          <a:r>
            <a:rPr lang="en-US" sz="1100" kern="1200" dirty="0"/>
            <a:t>20YY</a:t>
          </a:r>
        </a:p>
      </dsp:txBody>
      <dsp:txXfrm>
        <a:off x="5392764" y="1732635"/>
        <a:ext cx="877265" cy="333657"/>
      </dsp:txXfrm>
    </dsp:sp>
    <dsp:sp modelId="{BB604B02-32D1-4233-9ABA-865B04BFE04F}">
      <dsp:nvSpPr>
        <dsp:cNvPr id="0" name=""/>
        <dsp:cNvSpPr/>
      </dsp:nvSpPr>
      <dsp:spPr>
        <a:xfrm>
          <a:off x="4999037" y="2583271"/>
          <a:ext cx="1664718" cy="1215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a:t>
          </a:r>
        </a:p>
      </dsp:txBody>
      <dsp:txXfrm>
        <a:off x="4999037" y="2583271"/>
        <a:ext cx="1664718" cy="1215656"/>
      </dsp:txXfrm>
    </dsp:sp>
    <dsp:sp modelId="{8C473D0A-8E81-45FC-945D-381E4145E051}">
      <dsp:nvSpPr>
        <dsp:cNvPr id="0" name=""/>
        <dsp:cNvSpPr/>
      </dsp:nvSpPr>
      <dsp:spPr>
        <a:xfrm>
          <a:off x="6430695" y="1899463"/>
          <a:ext cx="466121" cy="0"/>
        </a:xfrm>
        <a:custGeom>
          <a:avLst/>
          <a:gdLst/>
          <a:ahLst/>
          <a:cxnLst/>
          <a:rect l="0" t="0" r="0" b="0"/>
          <a:pathLst>
            <a:path>
              <a:moveTo>
                <a:pt x="0" y="0"/>
              </a:moveTo>
              <a:lnTo>
                <a:pt x="466121" y="0"/>
              </a:lnTo>
            </a:path>
          </a:pathLst>
        </a:custGeom>
        <a:noFill/>
        <a:ln w="12700" cap="flat" cmpd="sng" algn="ctr">
          <a:solidFill>
            <a:schemeClr val="accent2">
              <a:hueOff val="-998868"/>
              <a:satOff val="-440"/>
              <a:lumOff val="1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53DA6C-456C-4786-9FEA-86E86A9EF9C5}">
      <dsp:nvSpPr>
        <dsp:cNvPr id="0" name=""/>
        <dsp:cNvSpPr/>
      </dsp:nvSpPr>
      <dsp:spPr>
        <a:xfrm>
          <a:off x="5831396" y="2127399"/>
          <a:ext cx="0" cy="379892"/>
        </a:xfrm>
        <a:prstGeom prst="line">
          <a:avLst/>
        </a:prstGeom>
        <a:noFill/>
        <a:ln w="12700" cap="flat" cmpd="sng" algn="ctr">
          <a:solidFill>
            <a:schemeClr val="accent2">
              <a:hueOff val="-799094"/>
              <a:satOff val="-352"/>
              <a:lumOff val="941"/>
              <a:alphaOff val="0"/>
            </a:schemeClr>
          </a:solidFill>
          <a:prstDash val="dash"/>
          <a:miter lim="800000"/>
        </a:ln>
        <a:effectLst/>
      </dsp:spPr>
      <dsp:style>
        <a:lnRef idx="1">
          <a:scrgbClr r="0" g="0" b="0"/>
        </a:lnRef>
        <a:fillRef idx="0">
          <a:scrgbClr r="0" g="0" b="0"/>
        </a:fillRef>
        <a:effectRef idx="0">
          <a:scrgbClr r="0" g="0" b="0"/>
        </a:effectRef>
        <a:fontRef idx="minor"/>
      </dsp:style>
    </dsp:sp>
    <dsp:sp modelId="{927916B0-556E-4C3B-B7A5-B50825513AD6}">
      <dsp:nvSpPr>
        <dsp:cNvPr id="0" name=""/>
        <dsp:cNvSpPr/>
      </dsp:nvSpPr>
      <dsp:spPr>
        <a:xfrm>
          <a:off x="5793407" y="2507292"/>
          <a:ext cx="75978" cy="7597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378B0F-B6F6-43DA-A532-54F0FDA2C9F9}">
      <dsp:nvSpPr>
        <dsp:cNvPr id="0" name=""/>
        <dsp:cNvSpPr/>
      </dsp:nvSpPr>
      <dsp:spPr>
        <a:xfrm>
          <a:off x="6896816" y="1671528"/>
          <a:ext cx="1198597" cy="455871"/>
        </a:xfrm>
        <a:prstGeom prst="hexagon">
          <a:avLst>
            <a:gd name="adj" fmla="val 40000"/>
            <a:gd name="vf" fmla="val 115470"/>
          </a:avLst>
        </a:prstGeom>
        <a:solidFill>
          <a:schemeClr val="accent2">
            <a:hueOff val="-1065459"/>
            <a:satOff val="-469"/>
            <a:lumOff val="1255"/>
            <a:alphaOff val="0"/>
          </a:schemeClr>
        </a:solidFill>
        <a:ln w="12700" cap="flat" cmpd="sng" algn="ctr">
          <a:solidFill>
            <a:schemeClr val="accent2">
              <a:hueOff val="-1065459"/>
              <a:satOff val="-469"/>
              <a:lumOff val="125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Q4</a:t>
          </a:r>
          <a:br>
            <a:rPr lang="en-US" sz="1100" kern="1200" dirty="0"/>
          </a:br>
          <a:r>
            <a:rPr lang="en-US" sz="1100" kern="1200" dirty="0"/>
            <a:t>20YY</a:t>
          </a:r>
        </a:p>
      </dsp:txBody>
      <dsp:txXfrm>
        <a:off x="7057482" y="1732635"/>
        <a:ext cx="877265" cy="333657"/>
      </dsp:txXfrm>
    </dsp:sp>
    <dsp:sp modelId="{4A908C81-E741-4F69-A386-699597928308}">
      <dsp:nvSpPr>
        <dsp:cNvPr id="0" name=""/>
        <dsp:cNvSpPr/>
      </dsp:nvSpPr>
      <dsp:spPr>
        <a:xfrm>
          <a:off x="6663756" y="0"/>
          <a:ext cx="1664718" cy="1215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a:t>
          </a:r>
        </a:p>
      </dsp:txBody>
      <dsp:txXfrm>
        <a:off x="6663756" y="0"/>
        <a:ext cx="1664718" cy="1215656"/>
      </dsp:txXfrm>
    </dsp:sp>
    <dsp:sp modelId="{C004AC14-C5D8-4E00-A6CB-5F0CC5B6EDED}">
      <dsp:nvSpPr>
        <dsp:cNvPr id="0" name=""/>
        <dsp:cNvSpPr/>
      </dsp:nvSpPr>
      <dsp:spPr>
        <a:xfrm>
          <a:off x="8095413" y="1899463"/>
          <a:ext cx="466121" cy="0"/>
        </a:xfrm>
        <a:custGeom>
          <a:avLst/>
          <a:gdLst/>
          <a:ahLst/>
          <a:cxnLst/>
          <a:rect l="0" t="0" r="0" b="0"/>
          <a:pathLst>
            <a:path>
              <a:moveTo>
                <a:pt x="0" y="0"/>
              </a:moveTo>
              <a:lnTo>
                <a:pt x="466121" y="0"/>
              </a:lnTo>
            </a:path>
          </a:pathLst>
        </a:custGeom>
        <a:noFill/>
        <a:ln w="12700" cap="flat" cmpd="sng" algn="ctr">
          <a:solidFill>
            <a:schemeClr val="accent2">
              <a:hueOff val="-1331824"/>
              <a:satOff val="-586"/>
              <a:lumOff val="1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F12AD3-CF3A-40D7-B8D9-A0B54080576D}">
      <dsp:nvSpPr>
        <dsp:cNvPr id="0" name=""/>
        <dsp:cNvSpPr/>
      </dsp:nvSpPr>
      <dsp:spPr>
        <a:xfrm>
          <a:off x="7496115" y="1291635"/>
          <a:ext cx="0" cy="379892"/>
        </a:xfrm>
        <a:prstGeom prst="line">
          <a:avLst/>
        </a:prstGeom>
        <a:noFill/>
        <a:ln w="12700" cap="flat" cmpd="sng" algn="ctr">
          <a:solidFill>
            <a:schemeClr val="accent2">
              <a:hueOff val="-1065459"/>
              <a:satOff val="-469"/>
              <a:lumOff val="1255"/>
              <a:alphaOff val="0"/>
            </a:schemeClr>
          </a:solidFill>
          <a:prstDash val="dash"/>
          <a:miter lim="800000"/>
        </a:ln>
        <a:effectLst/>
      </dsp:spPr>
      <dsp:style>
        <a:lnRef idx="1">
          <a:scrgbClr r="0" g="0" b="0"/>
        </a:lnRef>
        <a:fillRef idx="0">
          <a:scrgbClr r="0" g="0" b="0"/>
        </a:fillRef>
        <a:effectRef idx="0">
          <a:scrgbClr r="0" g="0" b="0"/>
        </a:effectRef>
        <a:fontRef idx="minor"/>
      </dsp:style>
    </dsp:sp>
    <dsp:sp modelId="{586976F0-0A6A-49B0-8E27-B927466E7DF5}">
      <dsp:nvSpPr>
        <dsp:cNvPr id="0" name=""/>
        <dsp:cNvSpPr/>
      </dsp:nvSpPr>
      <dsp:spPr>
        <a:xfrm>
          <a:off x="7458126" y="1215656"/>
          <a:ext cx="75978" cy="7597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961B5D-751D-4F9D-B1D4-4BEC4449CD12}">
      <dsp:nvSpPr>
        <dsp:cNvPr id="0" name=""/>
        <dsp:cNvSpPr/>
      </dsp:nvSpPr>
      <dsp:spPr>
        <a:xfrm rot="10800000">
          <a:off x="8561535" y="1671528"/>
          <a:ext cx="1198597" cy="455871"/>
        </a:xfrm>
        <a:prstGeom prst="homePlate">
          <a:avLst>
            <a:gd name="adj" fmla="val 40000"/>
          </a:avLst>
        </a:prstGeom>
        <a:solidFill>
          <a:schemeClr val="accent2">
            <a:hueOff val="-1331824"/>
            <a:satOff val="-586"/>
            <a:lumOff val="1569"/>
            <a:alphaOff val="0"/>
          </a:schemeClr>
        </a:solidFill>
        <a:ln w="12700" cap="flat" cmpd="sng" algn="ctr">
          <a:solidFill>
            <a:schemeClr val="accent2">
              <a:hueOff val="-1331824"/>
              <a:satOff val="-586"/>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Big milestone</a:t>
          </a:r>
        </a:p>
      </dsp:txBody>
      <dsp:txXfrm rot="10800000">
        <a:off x="8652709" y="1671528"/>
        <a:ext cx="1107423" cy="455871"/>
      </dsp:txXfrm>
    </dsp:sp>
    <dsp:sp modelId="{989F05F5-104E-4566-A9B0-35A360A0EE8C}">
      <dsp:nvSpPr>
        <dsp:cNvPr id="0" name=""/>
        <dsp:cNvSpPr/>
      </dsp:nvSpPr>
      <dsp:spPr>
        <a:xfrm>
          <a:off x="8328474" y="2583271"/>
          <a:ext cx="1664718" cy="12156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a:t>
          </a:r>
        </a:p>
      </dsp:txBody>
      <dsp:txXfrm>
        <a:off x="8328474" y="2583271"/>
        <a:ext cx="1664718" cy="1215656"/>
      </dsp:txXfrm>
    </dsp:sp>
    <dsp:sp modelId="{3D96E929-15C0-4CD1-AFC3-FFB943FB9A68}">
      <dsp:nvSpPr>
        <dsp:cNvPr id="0" name=""/>
        <dsp:cNvSpPr/>
      </dsp:nvSpPr>
      <dsp:spPr>
        <a:xfrm>
          <a:off x="9160833" y="2127399"/>
          <a:ext cx="0" cy="379892"/>
        </a:xfrm>
        <a:prstGeom prst="line">
          <a:avLst/>
        </a:prstGeom>
        <a:noFill/>
        <a:ln w="12700" cap="flat" cmpd="sng" algn="ctr">
          <a:solidFill>
            <a:schemeClr val="accent2">
              <a:hueOff val="-1331824"/>
              <a:satOff val="-586"/>
              <a:lumOff val="1569"/>
              <a:alphaOff val="0"/>
            </a:schemeClr>
          </a:solidFill>
          <a:prstDash val="dash"/>
          <a:miter lim="800000"/>
        </a:ln>
        <a:effectLst/>
      </dsp:spPr>
      <dsp:style>
        <a:lnRef idx="1">
          <a:scrgbClr r="0" g="0" b="0"/>
        </a:lnRef>
        <a:fillRef idx="0">
          <a:scrgbClr r="0" g="0" b="0"/>
        </a:fillRef>
        <a:effectRef idx="0">
          <a:scrgbClr r="0" g="0" b="0"/>
        </a:effectRef>
        <a:fontRef idx="minor"/>
      </dsp:style>
    </dsp:sp>
    <dsp:sp modelId="{6C06E8BA-F544-4E0B-9771-A8CADFA599A8}">
      <dsp:nvSpPr>
        <dsp:cNvPr id="0" name=""/>
        <dsp:cNvSpPr/>
      </dsp:nvSpPr>
      <dsp:spPr>
        <a:xfrm>
          <a:off x="9122844" y="2507292"/>
          <a:ext cx="75978" cy="75978"/>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A4AD9-9384-455C-AF51-202B08254D55}">
      <dsp:nvSpPr>
        <dsp:cNvPr id="0" name=""/>
        <dsp:cNvSpPr/>
      </dsp:nvSpPr>
      <dsp:spPr>
        <a:xfrm>
          <a:off x="820036" y="1340"/>
          <a:ext cx="1895610" cy="1137366"/>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ONE: </a:t>
          </a:r>
          <a:br>
            <a:rPr lang="en-US" sz="1600" kern="1200" dirty="0">
              <a:solidFill>
                <a:schemeClr val="tx1"/>
              </a:solidFill>
            </a:rPr>
          </a:br>
          <a:r>
            <a:rPr lang="en-US" sz="1600" kern="1200" dirty="0">
              <a:solidFill>
                <a:schemeClr val="tx1"/>
              </a:solidFill>
            </a:rPr>
            <a:t>lorem ipsum lorem ipsum</a:t>
          </a:r>
        </a:p>
      </dsp:txBody>
      <dsp:txXfrm>
        <a:off x="820036" y="1340"/>
        <a:ext cx="1895610" cy="1137366"/>
      </dsp:txXfrm>
    </dsp:sp>
    <dsp:sp modelId="{7A5B3E65-9777-4EF6-A5E1-C35B895D487A}">
      <dsp:nvSpPr>
        <dsp:cNvPr id="0" name=""/>
        <dsp:cNvSpPr/>
      </dsp:nvSpPr>
      <dsp:spPr>
        <a:xfrm>
          <a:off x="2905209" y="1340"/>
          <a:ext cx="1895610" cy="1137366"/>
        </a:xfrm>
        <a:prstGeom prst="rect">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TWO: </a:t>
          </a:r>
          <a:br>
            <a:rPr lang="en-US" sz="1600" kern="1200" dirty="0">
              <a:solidFill>
                <a:schemeClr val="tx1"/>
              </a:solidFill>
            </a:rPr>
          </a:br>
          <a:r>
            <a:rPr lang="en-US" sz="1600" kern="1200" dirty="0">
              <a:solidFill>
                <a:schemeClr val="tx1"/>
              </a:solidFill>
            </a:rPr>
            <a:t>lorem ipsum lorem ipsum</a:t>
          </a:r>
        </a:p>
      </dsp:txBody>
      <dsp:txXfrm>
        <a:off x="2905209" y="1340"/>
        <a:ext cx="1895610" cy="1137366"/>
      </dsp:txXfrm>
    </dsp:sp>
    <dsp:sp modelId="{98736366-53F9-49EF-9094-E77CAF66F377}">
      <dsp:nvSpPr>
        <dsp:cNvPr id="0" name=""/>
        <dsp:cNvSpPr/>
      </dsp:nvSpPr>
      <dsp:spPr>
        <a:xfrm>
          <a:off x="4990381" y="1340"/>
          <a:ext cx="1895610" cy="1137366"/>
        </a:xfrm>
        <a:prstGeom prst="rect">
          <a:avLst/>
        </a:prstGeom>
        <a:solidFill>
          <a:schemeClr val="accent5">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THREE: </a:t>
          </a:r>
          <a:br>
            <a:rPr lang="en-US" sz="1600" kern="1200" dirty="0">
              <a:solidFill>
                <a:schemeClr val="tx1"/>
              </a:solidFill>
            </a:rPr>
          </a:br>
          <a:r>
            <a:rPr lang="en-US" sz="1600" kern="1200" dirty="0">
              <a:solidFill>
                <a:schemeClr val="tx1"/>
              </a:solidFill>
            </a:rPr>
            <a:t>lorem ipsum lorem ipsum</a:t>
          </a:r>
        </a:p>
      </dsp:txBody>
      <dsp:txXfrm>
        <a:off x="4990381" y="1340"/>
        <a:ext cx="1895610" cy="1137366"/>
      </dsp:txXfrm>
    </dsp:sp>
    <dsp:sp modelId="{E111D404-B88B-44E6-839A-F40E9BF97271}">
      <dsp:nvSpPr>
        <dsp:cNvPr id="0" name=""/>
        <dsp:cNvSpPr/>
      </dsp:nvSpPr>
      <dsp:spPr>
        <a:xfrm>
          <a:off x="7075553" y="1340"/>
          <a:ext cx="1895610" cy="1137366"/>
        </a:xfrm>
        <a:prstGeom prst="rect">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FOUR: </a:t>
          </a:r>
          <a:br>
            <a:rPr lang="en-US" sz="1600" kern="1200" dirty="0">
              <a:solidFill>
                <a:schemeClr val="tx1"/>
              </a:solidFill>
            </a:rPr>
          </a:br>
          <a:r>
            <a:rPr lang="en-US" sz="1600" kern="1200" dirty="0">
              <a:solidFill>
                <a:schemeClr val="tx1"/>
              </a:solidFill>
            </a:rPr>
            <a:t>lorem ipsum lorem ipsum</a:t>
          </a:r>
        </a:p>
      </dsp:txBody>
      <dsp:txXfrm>
        <a:off x="7075553" y="1340"/>
        <a:ext cx="1895610" cy="1137366"/>
      </dsp:txXfrm>
    </dsp:sp>
    <dsp:sp modelId="{8298FD8A-4BE2-4FB3-B18E-E031C2BD42AC}">
      <dsp:nvSpPr>
        <dsp:cNvPr id="0" name=""/>
        <dsp:cNvSpPr/>
      </dsp:nvSpPr>
      <dsp:spPr>
        <a:xfrm>
          <a:off x="2905209" y="1328268"/>
          <a:ext cx="1895610" cy="1137366"/>
        </a:xfrm>
        <a:prstGeom prst="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FIVE: </a:t>
          </a:r>
          <a:br>
            <a:rPr lang="en-US" sz="1600" kern="1200" dirty="0">
              <a:solidFill>
                <a:schemeClr val="tx1"/>
              </a:solidFill>
            </a:rPr>
          </a:br>
          <a:r>
            <a:rPr lang="en-US" sz="1600" kern="1200" dirty="0">
              <a:solidFill>
                <a:schemeClr val="tx1"/>
              </a:solidFill>
            </a:rPr>
            <a:t>lorem ipsum lorem ipsum</a:t>
          </a:r>
        </a:p>
      </dsp:txBody>
      <dsp:txXfrm>
        <a:off x="2905209" y="1328268"/>
        <a:ext cx="1895610" cy="1137366"/>
      </dsp:txXfrm>
    </dsp:sp>
    <dsp:sp modelId="{F7AE4263-220C-4194-B4E9-8B096817D988}">
      <dsp:nvSpPr>
        <dsp:cNvPr id="0" name=""/>
        <dsp:cNvSpPr/>
      </dsp:nvSpPr>
      <dsp:spPr>
        <a:xfrm>
          <a:off x="4990381" y="1328268"/>
          <a:ext cx="1895610" cy="1137366"/>
        </a:xfrm>
        <a:prstGeom prst="rect">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SIX: </a:t>
          </a:r>
          <a:br>
            <a:rPr lang="en-US" sz="1600" kern="1200" dirty="0">
              <a:solidFill>
                <a:schemeClr val="tx1"/>
              </a:solidFill>
            </a:rPr>
          </a:br>
          <a:r>
            <a:rPr lang="en-US" sz="1600" kern="1200" dirty="0">
              <a:solidFill>
                <a:schemeClr val="tx1"/>
              </a:solidFill>
            </a:rPr>
            <a:t>lorem ipsum lorem ipsum</a:t>
          </a:r>
        </a:p>
      </dsp:txBody>
      <dsp:txXfrm>
        <a:off x="4990381" y="1328268"/>
        <a:ext cx="1895610" cy="11373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8A0A9-929F-455B-B8BD-92EC86B6A862}">
      <dsp:nvSpPr>
        <dsp:cNvPr id="0" name=""/>
        <dsp:cNvSpPr/>
      </dsp:nvSpPr>
      <dsp:spPr>
        <a:xfrm>
          <a:off x="0" y="2686"/>
          <a:ext cx="3245048" cy="874702"/>
        </a:xfrm>
        <a:prstGeom prst="rect">
          <a:avLst/>
        </a:prstGeom>
        <a:noFill/>
        <a:ln w="22225">
          <a:noFill/>
        </a:ln>
        <a:effectLst/>
      </dsp:spPr>
      <dsp:style>
        <a:lnRef idx="0">
          <a:scrgbClr r="0" g="0" b="0"/>
        </a:lnRef>
        <a:fillRef idx="1">
          <a:scrgbClr r="0" g="0" b="0"/>
        </a:fillRef>
        <a:effectRef idx="0">
          <a:scrgbClr r="0" g="0" b="0"/>
        </a:effectRef>
        <a:fontRef idx="minor"/>
      </dsp:style>
    </dsp:sp>
    <dsp:sp modelId="{70C56EED-B0B5-4180-A100-474B69DE81C3}">
      <dsp:nvSpPr>
        <dsp:cNvPr id="0" name=""/>
        <dsp:cNvSpPr/>
      </dsp:nvSpPr>
      <dsp:spPr>
        <a:xfrm>
          <a:off x="264597" y="199494"/>
          <a:ext cx="481556" cy="48108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A5A37-0883-4EE3-9002-010A6D324785}">
      <dsp:nvSpPr>
        <dsp:cNvPr id="0" name=""/>
        <dsp:cNvSpPr/>
      </dsp:nvSpPr>
      <dsp:spPr>
        <a:xfrm>
          <a:off x="1010751" y="2686"/>
          <a:ext cx="1966172" cy="930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49" tIns="98449" rIns="98449" bIns="98449" numCol="1" spcCol="1270" anchor="ctr" anchorCtr="0">
          <a:noAutofit/>
        </a:bodyPr>
        <a:lstStyle/>
        <a:p>
          <a:pPr marL="0" lvl="0" indent="0" algn="l" defTabSz="933450">
            <a:lnSpc>
              <a:spcPct val="90000"/>
            </a:lnSpc>
            <a:spcBef>
              <a:spcPct val="0"/>
            </a:spcBef>
            <a:spcAft>
              <a:spcPct val="35000"/>
            </a:spcAft>
            <a:buNone/>
          </a:pPr>
          <a:r>
            <a:rPr lang="en-US" sz="2100" b="1" i="0" kern="1200" dirty="0">
              <a:solidFill>
                <a:schemeClr val="bg1"/>
              </a:solidFill>
            </a:rPr>
            <a:t>LinkedIn</a:t>
          </a:r>
          <a:br>
            <a:rPr lang="en-US" sz="2100" b="0" i="0" kern="1200" dirty="0">
              <a:solidFill>
                <a:schemeClr val="bg1"/>
              </a:solidFill>
            </a:rPr>
          </a:br>
          <a:r>
            <a:rPr lang="en-US" sz="1800" b="0" i="0" kern="1200" dirty="0">
              <a:solidFill>
                <a:schemeClr val="bg1"/>
              </a:solidFill>
            </a:rPr>
            <a:t>Link to Your LinkedIn Profile</a:t>
          </a:r>
        </a:p>
      </dsp:txBody>
      <dsp:txXfrm>
        <a:off x="1010751" y="2686"/>
        <a:ext cx="1966172" cy="930225"/>
      </dsp:txXfrm>
    </dsp:sp>
    <dsp:sp modelId="{A7FEDAED-2CDA-4D2F-883D-8D7438E3B422}">
      <dsp:nvSpPr>
        <dsp:cNvPr id="0" name=""/>
        <dsp:cNvSpPr/>
      </dsp:nvSpPr>
      <dsp:spPr>
        <a:xfrm>
          <a:off x="0" y="1158421"/>
          <a:ext cx="3245048" cy="874702"/>
        </a:xfrm>
        <a:prstGeom prst="rect">
          <a:avLst/>
        </a:prstGeom>
        <a:noFill/>
        <a:ln w="22225">
          <a:noFill/>
        </a:ln>
        <a:effectLst/>
      </dsp:spPr>
      <dsp:style>
        <a:lnRef idx="0">
          <a:scrgbClr r="0" g="0" b="0"/>
        </a:lnRef>
        <a:fillRef idx="1">
          <a:scrgbClr r="0" g="0" b="0"/>
        </a:fillRef>
        <a:effectRef idx="0">
          <a:scrgbClr r="0" g="0" b="0"/>
        </a:effectRef>
        <a:fontRef idx="minor"/>
      </dsp:style>
    </dsp:sp>
    <dsp:sp modelId="{7297DA32-36DE-4F9A-BB44-A3F001A7D7C3}">
      <dsp:nvSpPr>
        <dsp:cNvPr id="0" name=""/>
        <dsp:cNvSpPr/>
      </dsp:nvSpPr>
      <dsp:spPr>
        <a:xfrm>
          <a:off x="264597" y="1355229"/>
          <a:ext cx="481556" cy="48108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0FD205-8F23-4B47-859A-41BB69D2EDEE}">
      <dsp:nvSpPr>
        <dsp:cNvPr id="0" name=""/>
        <dsp:cNvSpPr/>
      </dsp:nvSpPr>
      <dsp:spPr>
        <a:xfrm>
          <a:off x="1010751" y="1158421"/>
          <a:ext cx="1966172" cy="930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49" tIns="98449" rIns="98449" bIns="98449" numCol="1" spcCol="1270" anchor="ctr" anchorCtr="0">
          <a:noAutofit/>
        </a:bodyPr>
        <a:lstStyle/>
        <a:p>
          <a:pPr marL="0" lvl="0" indent="0" algn="l" defTabSz="977900">
            <a:lnSpc>
              <a:spcPct val="90000"/>
            </a:lnSpc>
            <a:spcBef>
              <a:spcPct val="0"/>
            </a:spcBef>
            <a:spcAft>
              <a:spcPct val="35000"/>
            </a:spcAft>
            <a:buNone/>
          </a:pPr>
          <a:r>
            <a:rPr lang="en-US" sz="2200" b="1" i="0" kern="1200" dirty="0">
              <a:solidFill>
                <a:schemeClr val="bg1"/>
              </a:solidFill>
            </a:rPr>
            <a:t>Twitter</a:t>
          </a:r>
          <a:br>
            <a:rPr lang="en-US" sz="2200" b="0" i="0" kern="1200" dirty="0">
              <a:solidFill>
                <a:schemeClr val="bg1"/>
              </a:solidFill>
            </a:rPr>
          </a:br>
          <a:r>
            <a:rPr lang="en-US" sz="1800" b="0" i="0" kern="1200" dirty="0">
              <a:solidFill>
                <a:schemeClr val="bg1"/>
              </a:solidFill>
            </a:rPr>
            <a:t>@yourhandle</a:t>
          </a:r>
        </a:p>
      </dsp:txBody>
      <dsp:txXfrm>
        <a:off x="1010751" y="1158421"/>
        <a:ext cx="1966172" cy="930225"/>
      </dsp:txXfrm>
    </dsp:sp>
    <dsp:sp modelId="{712D2B29-4977-4B70-ABE9-215A9E804015}">
      <dsp:nvSpPr>
        <dsp:cNvPr id="0" name=""/>
        <dsp:cNvSpPr/>
      </dsp:nvSpPr>
      <dsp:spPr>
        <a:xfrm>
          <a:off x="0" y="2314156"/>
          <a:ext cx="3245048" cy="874702"/>
        </a:xfrm>
        <a:prstGeom prst="rect">
          <a:avLst/>
        </a:prstGeom>
        <a:noFill/>
        <a:ln w="22225">
          <a:noFill/>
        </a:ln>
        <a:effectLst/>
      </dsp:spPr>
      <dsp:style>
        <a:lnRef idx="0">
          <a:scrgbClr r="0" g="0" b="0"/>
        </a:lnRef>
        <a:fillRef idx="1">
          <a:scrgbClr r="0" g="0" b="0"/>
        </a:fillRef>
        <a:effectRef idx="0">
          <a:scrgbClr r="0" g="0" b="0"/>
        </a:effectRef>
        <a:fontRef idx="minor"/>
      </dsp:style>
    </dsp:sp>
    <dsp:sp modelId="{6C7A9EF9-02EB-4D4D-A251-EC3A2F0EFD57}">
      <dsp:nvSpPr>
        <dsp:cNvPr id="0" name=""/>
        <dsp:cNvSpPr/>
      </dsp:nvSpPr>
      <dsp:spPr>
        <a:xfrm>
          <a:off x="264597" y="2510964"/>
          <a:ext cx="481556" cy="48108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6FEABD-B159-4827-91AC-07F0FC9EFC37}">
      <dsp:nvSpPr>
        <dsp:cNvPr id="0" name=""/>
        <dsp:cNvSpPr/>
      </dsp:nvSpPr>
      <dsp:spPr>
        <a:xfrm>
          <a:off x="1010751" y="2314156"/>
          <a:ext cx="1966172" cy="930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49" tIns="98449" rIns="98449" bIns="98449" numCol="1" spcCol="1270" anchor="ctr" anchorCtr="0">
          <a:noAutofit/>
        </a:bodyPr>
        <a:lstStyle/>
        <a:p>
          <a:pPr marL="0" lvl="0" indent="0" algn="l" defTabSz="977900">
            <a:lnSpc>
              <a:spcPct val="90000"/>
            </a:lnSpc>
            <a:spcBef>
              <a:spcPct val="0"/>
            </a:spcBef>
            <a:spcAft>
              <a:spcPct val="35000"/>
            </a:spcAft>
            <a:buNone/>
          </a:pPr>
          <a:r>
            <a:rPr lang="en-US" sz="2200" b="1" i="0" kern="1200" dirty="0">
              <a:solidFill>
                <a:schemeClr val="bg1"/>
              </a:solidFill>
            </a:rPr>
            <a:t>Email</a:t>
          </a:r>
          <a:br>
            <a:rPr lang="en-US" sz="2200" b="0" i="0" kern="1200" dirty="0">
              <a:solidFill>
                <a:schemeClr val="bg1"/>
              </a:solidFill>
            </a:rPr>
          </a:br>
          <a:r>
            <a:rPr lang="en-US" sz="1800" b="0" i="0" kern="1200" dirty="0">
              <a:solidFill>
                <a:schemeClr val="bg1"/>
              </a:solidFill>
            </a:rPr>
            <a:t>youremail@email.com</a:t>
          </a:r>
        </a:p>
      </dsp:txBody>
      <dsp:txXfrm>
        <a:off x="1010751" y="2314156"/>
        <a:ext cx="1966172" cy="930225"/>
      </dsp:txXfrm>
    </dsp:sp>
    <dsp:sp modelId="{59534EC1-7FD9-454B-8378-AACE14683CA9}">
      <dsp:nvSpPr>
        <dsp:cNvPr id="0" name=""/>
        <dsp:cNvSpPr/>
      </dsp:nvSpPr>
      <dsp:spPr>
        <a:xfrm>
          <a:off x="0" y="3469890"/>
          <a:ext cx="3245048" cy="874702"/>
        </a:xfrm>
        <a:prstGeom prst="rect">
          <a:avLst/>
        </a:prstGeom>
        <a:noFill/>
        <a:ln w="22225">
          <a:noFill/>
        </a:ln>
        <a:effectLst/>
      </dsp:spPr>
      <dsp:style>
        <a:lnRef idx="0">
          <a:scrgbClr r="0" g="0" b="0"/>
        </a:lnRef>
        <a:fillRef idx="1">
          <a:scrgbClr r="0" g="0" b="0"/>
        </a:fillRef>
        <a:effectRef idx="0">
          <a:scrgbClr r="0" g="0" b="0"/>
        </a:effectRef>
        <a:fontRef idx="minor"/>
      </dsp:style>
    </dsp:sp>
    <dsp:sp modelId="{E81A461C-9D61-4B88-8277-F9DC532D2140}">
      <dsp:nvSpPr>
        <dsp:cNvPr id="0" name=""/>
        <dsp:cNvSpPr/>
      </dsp:nvSpPr>
      <dsp:spPr>
        <a:xfrm>
          <a:off x="264597" y="3666698"/>
          <a:ext cx="481556" cy="48108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81887C-6C6F-4E1A-BA2B-49AE8504B865}">
      <dsp:nvSpPr>
        <dsp:cNvPr id="0" name=""/>
        <dsp:cNvSpPr/>
      </dsp:nvSpPr>
      <dsp:spPr>
        <a:xfrm>
          <a:off x="1010751" y="3469890"/>
          <a:ext cx="1966172" cy="930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49" tIns="98449" rIns="98449" bIns="98449" numCol="1" spcCol="1270" anchor="ctr" anchorCtr="0">
          <a:noAutofit/>
        </a:bodyPr>
        <a:lstStyle/>
        <a:p>
          <a:pPr marL="0" lvl="0" indent="0" algn="l" defTabSz="977900">
            <a:lnSpc>
              <a:spcPct val="90000"/>
            </a:lnSpc>
            <a:spcBef>
              <a:spcPct val="0"/>
            </a:spcBef>
            <a:spcAft>
              <a:spcPct val="35000"/>
            </a:spcAft>
            <a:buNone/>
          </a:pPr>
          <a:r>
            <a:rPr lang="en-US" sz="2200" b="1" i="0" kern="1200" dirty="0">
              <a:solidFill>
                <a:schemeClr val="bg1"/>
              </a:solidFill>
            </a:rPr>
            <a:t>Phone</a:t>
          </a:r>
          <a:br>
            <a:rPr lang="en-US" sz="2200" b="0" i="0" kern="1200" dirty="0">
              <a:solidFill>
                <a:schemeClr val="bg1"/>
              </a:solidFill>
            </a:rPr>
          </a:br>
          <a:r>
            <a:rPr lang="en-US" sz="1800" b="0" i="0" kern="1200" dirty="0">
              <a:solidFill>
                <a:schemeClr val="bg1"/>
              </a:solidFill>
            </a:rPr>
            <a:t>Your Phone Number</a:t>
          </a:r>
        </a:p>
      </dsp:txBody>
      <dsp:txXfrm>
        <a:off x="1010751" y="3469890"/>
        <a:ext cx="1966172" cy="9302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2C6EDC-7FFA-47A2-B52F-55A206E44B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EDDADD-70D2-4CFE-B25E-1F36E04BB9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6639B8-EA76-475F-ABF2-3D49BD1F56D3}" type="datetimeFigureOut">
              <a:rPr lang="en-US" smtClean="0"/>
              <a:t>2021-03-05</a:t>
            </a:fld>
            <a:endParaRPr lang="en-US" dirty="0"/>
          </a:p>
        </p:txBody>
      </p:sp>
      <p:sp>
        <p:nvSpPr>
          <p:cNvPr id="4" name="Footer Placeholder 3">
            <a:extLst>
              <a:ext uri="{FF2B5EF4-FFF2-40B4-BE49-F238E27FC236}">
                <a16:creationId xmlns:a16="http://schemas.microsoft.com/office/drawing/2014/main" id="{DF0A19CE-73D9-4994-9060-F191EDCCBD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A47C41-E403-4DA7-841A-2A4B1C464C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6B7899-3180-4353-9ECC-DB9AF208CDA3}" type="slidenum">
              <a:rPr lang="en-US" smtClean="0"/>
              <a:t>‹#›</a:t>
            </a:fld>
            <a:endParaRPr lang="en-US" dirty="0"/>
          </a:p>
        </p:txBody>
      </p:sp>
    </p:spTree>
    <p:extLst>
      <p:ext uri="{BB962C8B-B14F-4D97-AF65-F5344CB8AC3E}">
        <p14:creationId xmlns:p14="http://schemas.microsoft.com/office/powerpoint/2010/main" val="189915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F3147-C309-44B8-AF20-BAB82B7C4F88}"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AC06A-4905-4B1A-83C1-3B011A8CF04B}" type="slidenum">
              <a:rPr lang="en-US" smtClean="0"/>
              <a:t>‹#›</a:t>
            </a:fld>
            <a:endParaRPr lang="en-US" dirty="0"/>
          </a:p>
        </p:txBody>
      </p:sp>
    </p:spTree>
    <p:extLst>
      <p:ext uri="{BB962C8B-B14F-4D97-AF65-F5344CB8AC3E}">
        <p14:creationId xmlns:p14="http://schemas.microsoft.com/office/powerpoint/2010/main" val="349710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a:t>
            </a:fld>
            <a:endParaRPr lang="en-US" dirty="0"/>
          </a:p>
        </p:txBody>
      </p:sp>
    </p:spTree>
    <p:extLst>
      <p:ext uri="{BB962C8B-B14F-4D97-AF65-F5344CB8AC3E}">
        <p14:creationId xmlns:p14="http://schemas.microsoft.com/office/powerpoint/2010/main" val="54577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10</a:t>
            </a:fld>
            <a:endParaRPr lang="en-US" dirty="0"/>
          </a:p>
        </p:txBody>
      </p:sp>
    </p:spTree>
    <p:extLst>
      <p:ext uri="{BB962C8B-B14F-4D97-AF65-F5344CB8AC3E}">
        <p14:creationId xmlns:p14="http://schemas.microsoft.com/office/powerpoint/2010/main" val="246263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11</a:t>
            </a:fld>
            <a:endParaRPr lang="en-US" dirty="0"/>
          </a:p>
        </p:txBody>
      </p:sp>
    </p:spTree>
    <p:extLst>
      <p:ext uri="{BB962C8B-B14F-4D97-AF65-F5344CB8AC3E}">
        <p14:creationId xmlns:p14="http://schemas.microsoft.com/office/powerpoint/2010/main" val="3696958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12</a:t>
            </a:fld>
            <a:endParaRPr lang="en-US" dirty="0"/>
          </a:p>
        </p:txBody>
      </p:sp>
    </p:spTree>
    <p:extLst>
      <p:ext uri="{BB962C8B-B14F-4D97-AF65-F5344CB8AC3E}">
        <p14:creationId xmlns:p14="http://schemas.microsoft.com/office/powerpoint/2010/main" val="1517421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13</a:t>
            </a:fld>
            <a:endParaRPr lang="en-US" dirty="0"/>
          </a:p>
        </p:txBody>
      </p:sp>
    </p:spTree>
    <p:extLst>
      <p:ext uri="{BB962C8B-B14F-4D97-AF65-F5344CB8AC3E}">
        <p14:creationId xmlns:p14="http://schemas.microsoft.com/office/powerpoint/2010/main" val="1760686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14</a:t>
            </a:fld>
            <a:endParaRPr lang="en-US" dirty="0"/>
          </a:p>
        </p:txBody>
      </p:sp>
    </p:spTree>
    <p:extLst>
      <p:ext uri="{BB962C8B-B14F-4D97-AF65-F5344CB8AC3E}">
        <p14:creationId xmlns:p14="http://schemas.microsoft.com/office/powerpoint/2010/main" val="299924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15</a:t>
            </a:fld>
            <a:endParaRPr lang="en-US" dirty="0"/>
          </a:p>
        </p:txBody>
      </p:sp>
    </p:spTree>
    <p:extLst>
      <p:ext uri="{BB962C8B-B14F-4D97-AF65-F5344CB8AC3E}">
        <p14:creationId xmlns:p14="http://schemas.microsoft.com/office/powerpoint/2010/main" val="730992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16</a:t>
            </a:fld>
            <a:endParaRPr lang="en-US" dirty="0"/>
          </a:p>
        </p:txBody>
      </p:sp>
    </p:spTree>
    <p:extLst>
      <p:ext uri="{BB962C8B-B14F-4D97-AF65-F5344CB8AC3E}">
        <p14:creationId xmlns:p14="http://schemas.microsoft.com/office/powerpoint/2010/main" val="2243629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17</a:t>
            </a:fld>
            <a:endParaRPr lang="en-US" dirty="0"/>
          </a:p>
        </p:txBody>
      </p:sp>
    </p:spTree>
    <p:extLst>
      <p:ext uri="{BB962C8B-B14F-4D97-AF65-F5344CB8AC3E}">
        <p14:creationId xmlns:p14="http://schemas.microsoft.com/office/powerpoint/2010/main" val="95633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2</a:t>
            </a:fld>
            <a:endParaRPr lang="en-US" dirty="0"/>
          </a:p>
        </p:txBody>
      </p:sp>
    </p:spTree>
    <p:extLst>
      <p:ext uri="{BB962C8B-B14F-4D97-AF65-F5344CB8AC3E}">
        <p14:creationId xmlns:p14="http://schemas.microsoft.com/office/powerpoint/2010/main" val="27279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3</a:t>
            </a:fld>
            <a:endParaRPr lang="en-US" dirty="0"/>
          </a:p>
        </p:txBody>
      </p:sp>
    </p:spTree>
    <p:extLst>
      <p:ext uri="{BB962C8B-B14F-4D97-AF65-F5344CB8AC3E}">
        <p14:creationId xmlns:p14="http://schemas.microsoft.com/office/powerpoint/2010/main" val="3597399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4</a:t>
            </a:fld>
            <a:endParaRPr lang="en-US" dirty="0"/>
          </a:p>
        </p:txBody>
      </p:sp>
    </p:spTree>
    <p:extLst>
      <p:ext uri="{BB962C8B-B14F-4D97-AF65-F5344CB8AC3E}">
        <p14:creationId xmlns:p14="http://schemas.microsoft.com/office/powerpoint/2010/main" val="1880524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5</a:t>
            </a:fld>
            <a:endParaRPr lang="en-US" dirty="0"/>
          </a:p>
        </p:txBody>
      </p:sp>
    </p:spTree>
    <p:extLst>
      <p:ext uri="{BB962C8B-B14F-4D97-AF65-F5344CB8AC3E}">
        <p14:creationId xmlns:p14="http://schemas.microsoft.com/office/powerpoint/2010/main" val="1811392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6</a:t>
            </a:fld>
            <a:endParaRPr lang="en-US" dirty="0"/>
          </a:p>
        </p:txBody>
      </p:sp>
    </p:spTree>
    <p:extLst>
      <p:ext uri="{BB962C8B-B14F-4D97-AF65-F5344CB8AC3E}">
        <p14:creationId xmlns:p14="http://schemas.microsoft.com/office/powerpoint/2010/main" val="173458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7</a:t>
            </a:fld>
            <a:endParaRPr lang="en-US" dirty="0"/>
          </a:p>
        </p:txBody>
      </p:sp>
    </p:spTree>
    <p:extLst>
      <p:ext uri="{BB962C8B-B14F-4D97-AF65-F5344CB8AC3E}">
        <p14:creationId xmlns:p14="http://schemas.microsoft.com/office/powerpoint/2010/main" val="2531598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8</a:t>
            </a:fld>
            <a:endParaRPr lang="en-US" dirty="0"/>
          </a:p>
        </p:txBody>
      </p:sp>
    </p:spTree>
    <p:extLst>
      <p:ext uri="{BB962C8B-B14F-4D97-AF65-F5344CB8AC3E}">
        <p14:creationId xmlns:p14="http://schemas.microsoft.com/office/powerpoint/2010/main" val="2509969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9</a:t>
            </a:fld>
            <a:endParaRPr lang="en-US" dirty="0"/>
          </a:p>
        </p:txBody>
      </p:sp>
    </p:spTree>
    <p:extLst>
      <p:ext uri="{BB962C8B-B14F-4D97-AF65-F5344CB8AC3E}">
        <p14:creationId xmlns:p14="http://schemas.microsoft.com/office/powerpoint/2010/main" val="3017638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7461A7-C745-4C36-816E-A1BF6EE517A4}"/>
              </a:ext>
            </a:extLst>
          </p:cNvPr>
          <p:cNvSpPr/>
          <p:nvPr userDrawn="1"/>
        </p:nvSpPr>
        <p:spPr>
          <a:xfrm>
            <a:off x="0" y="4554000"/>
            <a:ext cx="12192000" cy="23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9144000"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16" name="Group 15">
            <a:extLst>
              <a:ext uri="{FF2B5EF4-FFF2-40B4-BE49-F238E27FC236}">
                <a16:creationId xmlns:a16="http://schemas.microsoft.com/office/drawing/2014/main" id="{9194F1B6-7D05-4E73-BA00-BC5670C43D0C}"/>
              </a:ext>
              <a:ext uri="{C183D7F6-B498-43B3-948B-1728B52AA6E4}">
                <adec:decorative xmlns:adec="http://schemas.microsoft.com/office/drawing/2017/decorative" val="1"/>
              </a:ext>
            </a:extLst>
          </p:cNvPr>
          <p:cNvGrpSpPr/>
          <p:nvPr userDrawn="1"/>
        </p:nvGrpSpPr>
        <p:grpSpPr>
          <a:xfrm>
            <a:off x="7998793" y="2408820"/>
            <a:ext cx="3399320" cy="2592271"/>
            <a:chOff x="7998793" y="2408820"/>
            <a:chExt cx="3399320" cy="2592271"/>
          </a:xfrm>
        </p:grpSpPr>
        <p:sp>
          <p:nvSpPr>
            <p:cNvPr id="13" name="Graphic 14">
              <a:extLst>
                <a:ext uri="{FF2B5EF4-FFF2-40B4-BE49-F238E27FC236}">
                  <a16:creationId xmlns:a16="http://schemas.microsoft.com/office/drawing/2014/main" id="{8B58D1C2-E2C1-48D1-9CD7-D98859263F8B}"/>
                </a:ext>
              </a:extLst>
            </p:cNvPr>
            <p:cNvSpPr/>
            <p:nvPr userDrawn="1"/>
          </p:nvSpPr>
          <p:spPr>
            <a:xfrm rot="18900000">
              <a:off x="8436128" y="4572466"/>
              <a:ext cx="2357438" cy="428625"/>
            </a:xfrm>
            <a:custGeom>
              <a:avLst/>
              <a:gdLst>
                <a:gd name="connsiteX0" fmla="*/ 0 w 1885950"/>
                <a:gd name="connsiteY0" fmla="*/ 0 h 342900"/>
                <a:gd name="connsiteX1" fmla="*/ 473393 w 1885950"/>
                <a:gd name="connsiteY1" fmla="*/ 342900 h 342900"/>
                <a:gd name="connsiteX2" fmla="*/ 946785 w 1885950"/>
                <a:gd name="connsiteY2" fmla="*/ 0 h 342900"/>
                <a:gd name="connsiteX3" fmla="*/ 1420178 w 1885950"/>
                <a:gd name="connsiteY3" fmla="*/ 342900 h 342900"/>
                <a:gd name="connsiteX4" fmla="*/ 1893570 w 1885950"/>
                <a:gd name="connsiteY4" fmla="*/ 0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5950" h="342900">
                  <a:moveTo>
                    <a:pt x="0" y="0"/>
                  </a:moveTo>
                  <a:cubicBezTo>
                    <a:pt x="236220" y="0"/>
                    <a:pt x="236220" y="342900"/>
                    <a:pt x="473393" y="342900"/>
                  </a:cubicBezTo>
                  <a:cubicBezTo>
                    <a:pt x="709613" y="342900"/>
                    <a:pt x="709613" y="0"/>
                    <a:pt x="946785" y="0"/>
                  </a:cubicBezTo>
                  <a:cubicBezTo>
                    <a:pt x="1183005" y="0"/>
                    <a:pt x="1183005" y="342900"/>
                    <a:pt x="1420178" y="342900"/>
                  </a:cubicBezTo>
                  <a:cubicBezTo>
                    <a:pt x="1657350" y="342900"/>
                    <a:pt x="1656398" y="0"/>
                    <a:pt x="1893570" y="0"/>
                  </a:cubicBezTo>
                </a:path>
              </a:pathLst>
            </a:custGeom>
            <a:noFill/>
            <a:ln w="127000" cap="rnd">
              <a:solidFill>
                <a:schemeClr val="bg1"/>
              </a:solidFill>
              <a:prstDash val="solid"/>
              <a:miter/>
            </a:ln>
          </p:spPr>
          <p:txBody>
            <a:bodyPr rtlCol="0" anchor="ctr"/>
            <a:lstStyle/>
            <a:p>
              <a:endParaRPr lang="en-US" dirty="0"/>
            </a:p>
          </p:txBody>
        </p:sp>
        <p:sp>
          <p:nvSpPr>
            <p:cNvPr id="14" name="Oval 13">
              <a:extLst>
                <a:ext uri="{FF2B5EF4-FFF2-40B4-BE49-F238E27FC236}">
                  <a16:creationId xmlns:a16="http://schemas.microsoft.com/office/drawing/2014/main" id="{A52BDBB4-28D9-4B2B-BA1A-8A20B3CA0A1B}"/>
                </a:ext>
              </a:extLst>
            </p:cNvPr>
            <p:cNvSpPr/>
            <p:nvPr userDrawn="1"/>
          </p:nvSpPr>
          <p:spPr>
            <a:xfrm>
              <a:off x="10505144" y="2408820"/>
              <a:ext cx="892969" cy="892970"/>
            </a:xfrm>
            <a:prstGeom prst="ellipse">
              <a:avLst/>
            </a:prstGeom>
            <a:noFill/>
            <a:ln w="127000" cap="flat">
              <a:solidFill>
                <a:schemeClr val="accent4"/>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5" name="Isosceles Triangle 14">
              <a:extLst>
                <a:ext uri="{FF2B5EF4-FFF2-40B4-BE49-F238E27FC236}">
                  <a16:creationId xmlns:a16="http://schemas.microsoft.com/office/drawing/2014/main" id="{6FA2AB67-0CBD-40DF-8724-9E261D88001E}"/>
                </a:ext>
              </a:extLst>
            </p:cNvPr>
            <p:cNvSpPr/>
            <p:nvPr userDrawn="1"/>
          </p:nvSpPr>
          <p:spPr>
            <a:xfrm>
              <a:off x="7998793" y="3156637"/>
              <a:ext cx="1063466" cy="916782"/>
            </a:xfrm>
            <a:prstGeom prst="triangle">
              <a:avLst/>
            </a:prstGeom>
            <a:solidFill>
              <a:schemeClr val="accent5"/>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spTree>
    <p:extLst>
      <p:ext uri="{BB962C8B-B14F-4D97-AF65-F5344CB8AC3E}">
        <p14:creationId xmlns:p14="http://schemas.microsoft.com/office/powerpoint/2010/main" val="133279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2C2F631-6179-4019-A4DE-E71E4BCD7A9A}"/>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3BA779-F1DC-4871-8673-48F90A2ADB29}"/>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8" name="Footer Placeholder 7">
            <a:extLst>
              <a:ext uri="{FF2B5EF4-FFF2-40B4-BE49-F238E27FC236}">
                <a16:creationId xmlns:a16="http://schemas.microsoft.com/office/drawing/2014/main" id="{FD0CDE65-1A53-4205-81E7-9806636D35D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a:lstStyle/>
          <a:p>
            <a:fld id="{7E0E41E9-E887-49CF-A358-8367F0C34840}" type="slidenum">
              <a:rPr lang="en-US" smtClean="0"/>
              <a:t>‹#›</a:t>
            </a:fld>
            <a:endParaRPr lang="en-US" dirty="0"/>
          </a:p>
        </p:txBody>
      </p:sp>
      <p:sp>
        <p:nvSpPr>
          <p:cNvPr id="10" name="Content Placeholder 2">
            <a:extLst>
              <a:ext uri="{FF2B5EF4-FFF2-40B4-BE49-F238E27FC236}">
                <a16:creationId xmlns:a16="http://schemas.microsoft.com/office/drawing/2014/main" id="{6D2A4D50-D5D7-4F67-A7F9-A34FE6E8980C}"/>
              </a:ext>
            </a:extLst>
          </p:cNvPr>
          <p:cNvSpPr>
            <a:spLocks noGrp="1"/>
          </p:cNvSpPr>
          <p:nvPr>
            <p:ph idx="1"/>
          </p:nvPr>
        </p:nvSpPr>
        <p:spPr>
          <a:xfrm>
            <a:off x="1079998" y="2564295"/>
            <a:ext cx="4680000" cy="3141705"/>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FC78E1E2-4A89-4703-BD74-7B982EBCB1B6}"/>
              </a:ext>
            </a:extLst>
          </p:cNvPr>
          <p:cNvSpPr>
            <a:spLocks noGrp="1"/>
          </p:cNvSpPr>
          <p:nvPr>
            <p:ph idx="12"/>
          </p:nvPr>
        </p:nvSpPr>
        <p:spPr>
          <a:xfrm>
            <a:off x="6422399" y="2564295"/>
            <a:ext cx="4680000" cy="3141705"/>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119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AD4645D-B764-4859-9EF5-D320F7C474D4}"/>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3BA779-F1DC-4871-8673-48F90A2ADB29}"/>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8" name="Footer Placeholder 7">
            <a:extLst>
              <a:ext uri="{FF2B5EF4-FFF2-40B4-BE49-F238E27FC236}">
                <a16:creationId xmlns:a16="http://schemas.microsoft.com/office/drawing/2014/main" id="{FD0CDE65-1A53-4205-81E7-9806636D35D1}"/>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9D1C7250-86AB-45C1-A1EF-F426666979B7}"/>
              </a:ext>
            </a:extLst>
          </p:cNvPr>
          <p:cNvSpPr>
            <a:spLocks noGrp="1"/>
          </p:cNvSpPr>
          <p:nvPr>
            <p:ph type="sldNum" sz="quarter" idx="11"/>
          </p:nvPr>
        </p:nvSpPr>
        <p:spPr/>
        <p:txBody>
          <a:bodyPr/>
          <a:lstStyle/>
          <a:p>
            <a:fld id="{7E0E41E9-E887-49CF-A358-8367F0C34840}" type="slidenum">
              <a:rPr lang="en-US" smtClean="0"/>
              <a:t>‹#›</a:t>
            </a:fld>
            <a:endParaRPr lang="en-US" dirty="0"/>
          </a:p>
        </p:txBody>
      </p:sp>
      <p:sp>
        <p:nvSpPr>
          <p:cNvPr id="10" name="Content Placeholder 2">
            <a:extLst>
              <a:ext uri="{FF2B5EF4-FFF2-40B4-BE49-F238E27FC236}">
                <a16:creationId xmlns:a16="http://schemas.microsoft.com/office/drawing/2014/main" id="{6D2A4D50-D5D7-4F67-A7F9-A34FE6E8980C}"/>
              </a:ext>
            </a:extLst>
          </p:cNvPr>
          <p:cNvSpPr>
            <a:spLocks noGrp="1"/>
          </p:cNvSpPr>
          <p:nvPr>
            <p:ph idx="1"/>
          </p:nvPr>
        </p:nvSpPr>
        <p:spPr>
          <a:xfrm>
            <a:off x="1079998" y="3473076"/>
            <a:ext cx="4680000" cy="2232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FC78E1E2-4A89-4703-BD74-7B982EBCB1B6}"/>
              </a:ext>
            </a:extLst>
          </p:cNvPr>
          <p:cNvSpPr>
            <a:spLocks noGrp="1"/>
          </p:cNvSpPr>
          <p:nvPr>
            <p:ph idx="12"/>
          </p:nvPr>
        </p:nvSpPr>
        <p:spPr>
          <a:xfrm>
            <a:off x="6422399" y="3473076"/>
            <a:ext cx="4680000" cy="22329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4A0AF439-96CB-4860-A71E-A61E0D722A90}"/>
              </a:ext>
            </a:extLst>
          </p:cNvPr>
          <p:cNvSpPr>
            <a:spLocks noGrp="1"/>
          </p:cNvSpPr>
          <p:nvPr>
            <p:ph type="body" idx="13"/>
          </p:nvPr>
        </p:nvSpPr>
        <p:spPr>
          <a:xfrm>
            <a:off x="1079999" y="2561013"/>
            <a:ext cx="4689604" cy="823912"/>
          </a:xfrm>
          <a:solidFill>
            <a:schemeClr val="accent1">
              <a:lumMod val="50000"/>
            </a:schemeClr>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4">
            <a:extLst>
              <a:ext uri="{FF2B5EF4-FFF2-40B4-BE49-F238E27FC236}">
                <a16:creationId xmlns:a16="http://schemas.microsoft.com/office/drawing/2014/main" id="{20C3577A-AD90-453C-A7D5-994712C32F8A}"/>
              </a:ext>
            </a:extLst>
          </p:cNvPr>
          <p:cNvSpPr>
            <a:spLocks noGrp="1"/>
          </p:cNvSpPr>
          <p:nvPr>
            <p:ph type="body" sz="quarter" idx="3"/>
          </p:nvPr>
        </p:nvSpPr>
        <p:spPr>
          <a:xfrm>
            <a:off x="6422399" y="2561013"/>
            <a:ext cx="4689602" cy="823912"/>
          </a:xfrm>
          <a:solidFill>
            <a:schemeClr val="accent3">
              <a:lumMod val="50000"/>
            </a:schemeClr>
          </a:solidFill>
        </p:spPr>
        <p:txBody>
          <a:bodyPr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876717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36AECC-ED9D-4732-906A-09C9CF08848D}"/>
              </a:ext>
            </a:extLst>
          </p:cNvPr>
          <p:cNvSpPr/>
          <p:nvPr userDrawn="1"/>
        </p:nvSpPr>
        <p:spPr>
          <a:xfrm>
            <a:off x="0" y="0"/>
            <a:ext cx="12192000" cy="3098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3399"/>
            <a:ext cx="5940000" cy="79200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2061944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Option 2">
    <p:bg>
      <p:bgPr>
        <a:solidFill>
          <a:schemeClr val="accent6"/>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36AECC-ED9D-4732-906A-09C9CF08848D}"/>
              </a:ext>
            </a:extLst>
          </p:cNvPr>
          <p:cNvSpPr/>
          <p:nvPr userDrawn="1"/>
        </p:nvSpPr>
        <p:spPr>
          <a:xfrm>
            <a:off x="0" y="0"/>
            <a:ext cx="12192000" cy="3098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3399"/>
            <a:ext cx="5940000" cy="792000"/>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458656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A581-34C3-4715-AA75-16964CC2BB59}"/>
              </a:ext>
            </a:extLst>
          </p:cNvPr>
          <p:cNvSpPr>
            <a:spLocks noGrp="1"/>
          </p:cNvSpPr>
          <p:nvPr>
            <p:ph type="title"/>
          </p:nvPr>
        </p:nvSpPr>
        <p:spPr>
          <a:xfrm>
            <a:off x="1079999" y="1152000"/>
            <a:ext cx="5940000" cy="79200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74B24785-859E-46F0-8D0A-E775EE903684}"/>
              </a:ext>
            </a:extLst>
          </p:cNvPr>
          <p:cNvSpPr>
            <a:spLocks noGrp="1"/>
          </p:cNvSpPr>
          <p:nvPr>
            <p:ph type="ftr" sz="quarter" idx="10"/>
          </p:nvPr>
        </p:nvSpPr>
        <p:spPr/>
        <p:txBody>
          <a:bodyPr/>
          <a:lstStyle/>
          <a:p>
            <a:endParaRPr lang="en-US" dirty="0"/>
          </a:p>
        </p:txBody>
      </p:sp>
      <p:sp>
        <p:nvSpPr>
          <p:cNvPr id="7" name="Slide Number Placeholder 6">
            <a:extLst>
              <a:ext uri="{FF2B5EF4-FFF2-40B4-BE49-F238E27FC236}">
                <a16:creationId xmlns:a16="http://schemas.microsoft.com/office/drawing/2014/main" id="{E2306515-C1D6-4079-91A2-8C1D2BCDCFCF}"/>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1064502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Left Midd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9560AB5-7355-4D05-AA13-FCB0024AF862}"/>
              </a:ext>
            </a:extLst>
          </p:cNvPr>
          <p:cNvSpPr>
            <a:spLocks noGrp="1"/>
          </p:cNvSpPr>
          <p:nvPr>
            <p:ph type="ftr" sz="quarter" idx="10"/>
          </p:nvPr>
        </p:nvSpPr>
        <p:spPr/>
        <p:txBody>
          <a:bodyPr/>
          <a:lstStyle/>
          <a:p>
            <a:endParaRPr lang="en-US" dirty="0"/>
          </a:p>
        </p:txBody>
      </p:sp>
      <p:sp>
        <p:nvSpPr>
          <p:cNvPr id="19" name="Slide Number Placeholder 18">
            <a:extLst>
              <a:ext uri="{FF2B5EF4-FFF2-40B4-BE49-F238E27FC236}">
                <a16:creationId xmlns:a16="http://schemas.microsoft.com/office/drawing/2014/main" id="{44CCDFF2-A2F9-4352-94BB-9BB119095D1A}"/>
              </a:ext>
            </a:extLst>
          </p:cNvPr>
          <p:cNvSpPr>
            <a:spLocks noGrp="1"/>
          </p:cNvSpPr>
          <p:nvPr>
            <p:ph type="sldNum" sz="quarter" idx="11"/>
          </p:nvPr>
        </p:nvSpPr>
        <p:spPr>
          <a:noFill/>
          <a:ln>
            <a:solidFill>
              <a:schemeClr val="accent3"/>
            </a:solidFill>
          </a:ln>
        </p:spPr>
        <p:txBody>
          <a:bodyPr/>
          <a:lstStyle>
            <a:lvl1pPr>
              <a:defRPr>
                <a:solidFill>
                  <a:schemeClr val="accent3"/>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648655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Right Midd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F1F7A7-3825-4674-B370-D3BEDD3FC66D}"/>
              </a:ext>
            </a:extLst>
          </p:cNvPr>
          <p:cNvSpPr/>
          <p:nvPr userDrawn="1"/>
        </p:nvSpPr>
        <p:spPr>
          <a:xfrm>
            <a:off x="6096000" y="0"/>
            <a:ext cx="6096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4876799" y="3033000"/>
            <a:ext cx="6235201" cy="79200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C29028F3-1D82-46F1-B1A3-00830CB35A9E}"/>
              </a:ext>
            </a:extLst>
          </p:cNvPr>
          <p:cNvSpPr>
            <a:spLocks noGrp="1"/>
          </p:cNvSpPr>
          <p:nvPr>
            <p:ph type="ftr" sz="quarter" idx="10"/>
          </p:nvPr>
        </p:nvSpPr>
        <p:spPr/>
        <p:txBody>
          <a:bodyPr/>
          <a:lstStyle/>
          <a:p>
            <a:endParaRPr lang="en-US" dirty="0"/>
          </a:p>
        </p:txBody>
      </p:sp>
      <p:sp>
        <p:nvSpPr>
          <p:cNvPr id="19" name="Slide Number Placeholder 18">
            <a:extLst>
              <a:ext uri="{FF2B5EF4-FFF2-40B4-BE49-F238E27FC236}">
                <a16:creationId xmlns:a16="http://schemas.microsoft.com/office/drawing/2014/main" id="{2005FE9B-8EFA-4B5C-B7E0-1BA35304D2F7}"/>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05237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AD48B3D-5284-49B6-95FE-F6F67199D69E}"/>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7AE2B87C-2A1C-4361-ABCD-71640D949105}"/>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3929296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9845-7EE3-4215-838A-9B269844E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EF0B72-F0E4-4D09-8DA2-36F92C9E7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9E62E-1D1A-4230-8716-C6873BEF0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407C1F35-FB12-46E2-A9E5-6CB4364CAC87}"/>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F581B5D9-E2DC-4C3D-8035-080BA5D94545}"/>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228631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CC2B20B-280D-44D1-8DC5-70D2B86B7655}"/>
              </a:ext>
            </a:extLst>
          </p:cNvPr>
          <p:cNvSpPr/>
          <p:nvPr userDrawn="1"/>
        </p:nvSpPr>
        <p:spPr>
          <a:xfrm rot="2448756">
            <a:off x="9181031" y="3380182"/>
            <a:ext cx="878193" cy="2739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8CF6415F-6279-47D7-81A8-7C667B82487D}"/>
              </a:ext>
            </a:extLst>
          </p:cNvPr>
          <p:cNvSpPr/>
          <p:nvPr userDrawn="1"/>
        </p:nvSpPr>
        <p:spPr>
          <a:xfrm>
            <a:off x="10143917" y="1890080"/>
            <a:ext cx="1638502" cy="16385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54F30F7-DC7A-41E3-A364-0B79CF985761}"/>
              </a:ext>
            </a:extLst>
          </p:cNvPr>
          <p:cNvSpPr/>
          <p:nvPr userDrawn="1"/>
        </p:nvSpPr>
        <p:spPr>
          <a:xfrm>
            <a:off x="7746136" y="2778308"/>
            <a:ext cx="1638502" cy="16385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672C4EBD-FB6B-4F9E-8562-1F4DD054DA67}"/>
              </a:ext>
            </a:extLst>
          </p:cNvPr>
          <p:cNvSpPr>
            <a:spLocks noGrp="1"/>
          </p:cNvSpPr>
          <p:nvPr>
            <p:ph type="pic" sz="quarter" idx="10" hasCustomPrompt="1"/>
          </p:nvPr>
        </p:nvSpPr>
        <p:spPr>
          <a:xfrm>
            <a:off x="0" y="0"/>
            <a:ext cx="12192000" cy="4554538"/>
          </a:xfrm>
          <a:custGeom>
            <a:avLst/>
            <a:gdLst>
              <a:gd name="connsiteX0" fmla="*/ 8530200 w 12192000"/>
              <a:gd name="connsiteY0" fmla="*/ 3146226 h 4554538"/>
              <a:gd name="connsiteX1" fmla="*/ 7998793 w 12192000"/>
              <a:gd name="connsiteY1" fmla="*/ 4074032 h 4554538"/>
              <a:gd name="connsiteX2" fmla="*/ 9061603 w 12192000"/>
              <a:gd name="connsiteY2" fmla="*/ 4074032 h 4554538"/>
              <a:gd name="connsiteX3" fmla="*/ 10971786 w 12192000"/>
              <a:gd name="connsiteY3" fmla="*/ 2468328 h 4554538"/>
              <a:gd name="connsiteX4" fmla="*/ 11359570 w 12192000"/>
              <a:gd name="connsiteY4" fmla="*/ 2856109 h 4554538"/>
              <a:gd name="connsiteX5" fmla="*/ 10971786 w 12192000"/>
              <a:gd name="connsiteY5" fmla="*/ 3243892 h 4554538"/>
              <a:gd name="connsiteX6" fmla="*/ 10584005 w 12192000"/>
              <a:gd name="connsiteY6" fmla="*/ 2856109 h 4554538"/>
              <a:gd name="connsiteX7" fmla="*/ 10971786 w 12192000"/>
              <a:gd name="connsiteY7" fmla="*/ 2468328 h 4554538"/>
              <a:gd name="connsiteX8" fmla="*/ 10971786 w 12192000"/>
              <a:gd name="connsiteY8" fmla="*/ 2344811 h 4554538"/>
              <a:gd name="connsiteX9" fmla="*/ 10460488 w 12192000"/>
              <a:gd name="connsiteY9" fmla="*/ 2856109 h 4554538"/>
              <a:gd name="connsiteX10" fmla="*/ 10971786 w 12192000"/>
              <a:gd name="connsiteY10" fmla="*/ 3367407 h 4554538"/>
              <a:gd name="connsiteX11" fmla="*/ 11483084 w 12192000"/>
              <a:gd name="connsiteY11" fmla="*/ 2856109 h 4554538"/>
              <a:gd name="connsiteX12" fmla="*/ 10971786 w 12192000"/>
              <a:gd name="connsiteY12" fmla="*/ 2344811 h 4554538"/>
              <a:gd name="connsiteX13" fmla="*/ 0 w 12192000"/>
              <a:gd name="connsiteY13" fmla="*/ 0 h 4554538"/>
              <a:gd name="connsiteX14" fmla="*/ 12192000 w 12192000"/>
              <a:gd name="connsiteY14" fmla="*/ 0 h 4554538"/>
              <a:gd name="connsiteX15" fmla="*/ 12192000 w 12192000"/>
              <a:gd name="connsiteY15" fmla="*/ 4554538 h 4554538"/>
              <a:gd name="connsiteX16" fmla="*/ 10247582 w 12192000"/>
              <a:gd name="connsiteY16" fmla="*/ 4554538 h 4554538"/>
              <a:gd name="connsiteX17" fmla="*/ 10312021 w 12192000"/>
              <a:gd name="connsiteY17" fmla="*/ 4461275 h 4554538"/>
              <a:gd name="connsiteX18" fmla="*/ 10316869 w 12192000"/>
              <a:gd name="connsiteY18" fmla="*/ 4142971 h 4554538"/>
              <a:gd name="connsiteX19" fmla="*/ 10357084 w 12192000"/>
              <a:gd name="connsiteY19" fmla="*/ 3838490 h 4554538"/>
              <a:gd name="connsiteX20" fmla="*/ 10357084 w 12192000"/>
              <a:gd name="connsiteY20" fmla="*/ 3749442 h 4554538"/>
              <a:gd name="connsiteX21" fmla="*/ 10313637 w 12192000"/>
              <a:gd name="connsiteY21" fmla="*/ 3730054 h 4554538"/>
              <a:gd name="connsiteX22" fmla="*/ 10268036 w 12192000"/>
              <a:gd name="connsiteY22" fmla="*/ 3749442 h 4554538"/>
              <a:gd name="connsiteX23" fmla="*/ 10193352 w 12192000"/>
              <a:gd name="connsiteY23" fmla="*/ 4168821 h 4554538"/>
              <a:gd name="connsiteX24" fmla="*/ 10153137 w 12192000"/>
              <a:gd name="connsiteY24" fmla="*/ 4473302 h 4554538"/>
              <a:gd name="connsiteX25" fmla="*/ 9845786 w 12192000"/>
              <a:gd name="connsiteY25" fmla="*/ 4513516 h 4554538"/>
              <a:gd name="connsiteX26" fmla="*/ 9475883 w 12192000"/>
              <a:gd name="connsiteY26" fmla="*/ 4546819 h 4554538"/>
              <a:gd name="connsiteX27" fmla="*/ 9466655 w 12192000"/>
              <a:gd name="connsiteY27" fmla="*/ 4554538 h 4554538"/>
              <a:gd name="connsiteX28" fmla="*/ 0 w 12192000"/>
              <a:gd name="connsiteY28" fmla="*/ 4554538 h 455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4554538">
                <a:moveTo>
                  <a:pt x="8530200" y="3146226"/>
                </a:moveTo>
                <a:lnTo>
                  <a:pt x="7998793" y="4074032"/>
                </a:lnTo>
                <a:lnTo>
                  <a:pt x="9061603" y="4074032"/>
                </a:lnTo>
                <a:close/>
                <a:moveTo>
                  <a:pt x="10971786" y="2468328"/>
                </a:moveTo>
                <a:cubicBezTo>
                  <a:pt x="11184348" y="2468328"/>
                  <a:pt x="11359570" y="2643547"/>
                  <a:pt x="11359570" y="2856109"/>
                </a:cubicBezTo>
                <a:cubicBezTo>
                  <a:pt x="11359570" y="3071545"/>
                  <a:pt x="11184348" y="3243892"/>
                  <a:pt x="10971786" y="3243892"/>
                </a:cubicBezTo>
                <a:cubicBezTo>
                  <a:pt x="10759224" y="3243892"/>
                  <a:pt x="10584005" y="3068671"/>
                  <a:pt x="10584005" y="2856109"/>
                </a:cubicBezTo>
                <a:cubicBezTo>
                  <a:pt x="10584005" y="2640676"/>
                  <a:pt x="10759224" y="2468328"/>
                  <a:pt x="10971786" y="2468328"/>
                </a:cubicBezTo>
                <a:close/>
                <a:moveTo>
                  <a:pt x="10971786" y="2344811"/>
                </a:moveTo>
                <a:cubicBezTo>
                  <a:pt x="10690285" y="2344811"/>
                  <a:pt x="10460488" y="2574608"/>
                  <a:pt x="10460488" y="2856109"/>
                </a:cubicBezTo>
                <a:cubicBezTo>
                  <a:pt x="10460488" y="3137610"/>
                  <a:pt x="10690285" y="3367407"/>
                  <a:pt x="10971786" y="3367407"/>
                </a:cubicBezTo>
                <a:cubicBezTo>
                  <a:pt x="11253287" y="3367407"/>
                  <a:pt x="11483084" y="3137610"/>
                  <a:pt x="11483084" y="2856109"/>
                </a:cubicBezTo>
                <a:cubicBezTo>
                  <a:pt x="11483084" y="2574608"/>
                  <a:pt x="11253287" y="2344811"/>
                  <a:pt x="10971786" y="2344811"/>
                </a:cubicBezTo>
                <a:close/>
                <a:moveTo>
                  <a:pt x="0" y="0"/>
                </a:moveTo>
                <a:lnTo>
                  <a:pt x="12192000" y="0"/>
                </a:lnTo>
                <a:lnTo>
                  <a:pt x="12192000" y="4554538"/>
                </a:lnTo>
                <a:lnTo>
                  <a:pt x="10247582" y="4554538"/>
                </a:lnTo>
                <a:lnTo>
                  <a:pt x="10312021" y="4461275"/>
                </a:lnTo>
                <a:cubicBezTo>
                  <a:pt x="10357262" y="4356789"/>
                  <a:pt x="10336257" y="4244224"/>
                  <a:pt x="10316869" y="4142971"/>
                </a:cubicBezTo>
                <a:cubicBezTo>
                  <a:pt x="10293889" y="4022327"/>
                  <a:pt x="10276655" y="3918919"/>
                  <a:pt x="10357084" y="3838490"/>
                </a:cubicBezTo>
                <a:cubicBezTo>
                  <a:pt x="10382934" y="3815510"/>
                  <a:pt x="10382934" y="3775296"/>
                  <a:pt x="10357084" y="3749442"/>
                </a:cubicBezTo>
                <a:cubicBezTo>
                  <a:pt x="10345594" y="3736517"/>
                  <a:pt x="10329795" y="3730054"/>
                  <a:pt x="10313637" y="3730054"/>
                </a:cubicBezTo>
                <a:cubicBezTo>
                  <a:pt x="10297480" y="3730054"/>
                  <a:pt x="10280963" y="3736517"/>
                  <a:pt x="10268036" y="3749442"/>
                </a:cubicBezTo>
                <a:cubicBezTo>
                  <a:pt x="10138777" y="3878704"/>
                  <a:pt x="10167501" y="4033817"/>
                  <a:pt x="10193352" y="4168821"/>
                </a:cubicBezTo>
                <a:cubicBezTo>
                  <a:pt x="10216332" y="4289465"/>
                  <a:pt x="10233566" y="4392873"/>
                  <a:pt x="10153137" y="4473302"/>
                </a:cubicBezTo>
                <a:cubicBezTo>
                  <a:pt x="10069838" y="4553731"/>
                  <a:pt x="9966429" y="4536496"/>
                  <a:pt x="9845786" y="4513516"/>
                </a:cubicBezTo>
                <a:cubicBezTo>
                  <a:pt x="9725143" y="4490898"/>
                  <a:pt x="9593502" y="4466078"/>
                  <a:pt x="9475883" y="4546819"/>
                </a:cubicBezTo>
                <a:lnTo>
                  <a:pt x="9466655" y="4554538"/>
                </a:lnTo>
                <a:lnTo>
                  <a:pt x="0" y="4554538"/>
                </a:lnTo>
                <a:close/>
              </a:path>
            </a:pathLst>
          </a:custGeom>
          <a:solidFill>
            <a:schemeClr val="bg1">
              <a:lumMod val="95000"/>
            </a:schemeClr>
          </a:solidFill>
        </p:spPr>
        <p:txBody>
          <a:bodyPr wrap="square" anchor="ctr">
            <a:noAutofit/>
          </a:bodyPr>
          <a:lstStyle>
            <a:lvl1pPr marL="0" indent="0" algn="ctr">
              <a:buNone/>
              <a:defRPr i="1"/>
            </a:lvl1pPr>
          </a:lstStyle>
          <a:p>
            <a:r>
              <a:rPr lang="en-US" dirty="0"/>
              <a:t>Insert Your Picture Here</a:t>
            </a:r>
          </a:p>
        </p:txBody>
      </p:sp>
      <p:sp>
        <p:nvSpPr>
          <p:cNvPr id="30" name="Freeform: Shape 29">
            <a:extLst>
              <a:ext uri="{FF2B5EF4-FFF2-40B4-BE49-F238E27FC236}">
                <a16:creationId xmlns:a16="http://schemas.microsoft.com/office/drawing/2014/main" id="{FE0EC059-6580-471B-82B1-7BC2C482138A}"/>
              </a:ext>
            </a:extLst>
          </p:cNvPr>
          <p:cNvSpPr/>
          <p:nvPr userDrawn="1"/>
        </p:nvSpPr>
        <p:spPr>
          <a:xfrm>
            <a:off x="0" y="4554000"/>
            <a:ext cx="12192000" cy="2304000"/>
          </a:xfrm>
          <a:custGeom>
            <a:avLst/>
            <a:gdLst>
              <a:gd name="connsiteX0" fmla="*/ 0 w 12192000"/>
              <a:gd name="connsiteY0" fmla="*/ 0 h 2304000"/>
              <a:gd name="connsiteX1" fmla="*/ 9467298 w 12192000"/>
              <a:gd name="connsiteY1" fmla="*/ 0 h 2304000"/>
              <a:gd name="connsiteX2" fmla="*/ 9426407 w 12192000"/>
              <a:gd name="connsiteY2" fmla="*/ 34200 h 2304000"/>
              <a:gd name="connsiteX3" fmla="*/ 9351723 w 12192000"/>
              <a:gd name="connsiteY3" fmla="*/ 453579 h 2304000"/>
              <a:gd name="connsiteX4" fmla="*/ 9311509 w 12192000"/>
              <a:gd name="connsiteY4" fmla="*/ 758060 h 2304000"/>
              <a:gd name="connsiteX5" fmla="*/ 9004154 w 12192000"/>
              <a:gd name="connsiteY5" fmla="*/ 798275 h 2304000"/>
              <a:gd name="connsiteX6" fmla="*/ 8584775 w 12192000"/>
              <a:gd name="connsiteY6" fmla="*/ 872959 h 2304000"/>
              <a:gd name="connsiteX7" fmla="*/ 8584775 w 12192000"/>
              <a:gd name="connsiteY7" fmla="*/ 962006 h 2304000"/>
              <a:gd name="connsiteX8" fmla="*/ 8630734 w 12192000"/>
              <a:gd name="connsiteY8" fmla="*/ 982112 h 2304000"/>
              <a:gd name="connsiteX9" fmla="*/ 8679568 w 12192000"/>
              <a:gd name="connsiteY9" fmla="*/ 962006 h 2304000"/>
              <a:gd name="connsiteX10" fmla="*/ 8984048 w 12192000"/>
              <a:gd name="connsiteY10" fmla="*/ 921792 h 2304000"/>
              <a:gd name="connsiteX11" fmla="*/ 9403427 w 12192000"/>
              <a:gd name="connsiteY11" fmla="*/ 847108 h 2304000"/>
              <a:gd name="connsiteX12" fmla="*/ 9478111 w 12192000"/>
              <a:gd name="connsiteY12" fmla="*/ 430600 h 2304000"/>
              <a:gd name="connsiteX13" fmla="*/ 9518326 w 12192000"/>
              <a:gd name="connsiteY13" fmla="*/ 123248 h 2304000"/>
              <a:gd name="connsiteX14" fmla="*/ 9822806 w 12192000"/>
              <a:gd name="connsiteY14" fmla="*/ 83034 h 2304000"/>
              <a:gd name="connsiteX15" fmla="*/ 10242185 w 12192000"/>
              <a:gd name="connsiteY15" fmla="*/ 8350 h 2304000"/>
              <a:gd name="connsiteX16" fmla="*/ 10247954 w 12192000"/>
              <a:gd name="connsiteY16" fmla="*/ 0 h 2304000"/>
              <a:gd name="connsiteX17" fmla="*/ 12192000 w 12192000"/>
              <a:gd name="connsiteY17" fmla="*/ 0 h 2304000"/>
              <a:gd name="connsiteX18" fmla="*/ 12192000 w 12192000"/>
              <a:gd name="connsiteY18" fmla="*/ 2304000 h 2304000"/>
              <a:gd name="connsiteX19" fmla="*/ 0 w 12192000"/>
              <a:gd name="connsiteY19" fmla="*/ 2304000 h 23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2000" h="2304000">
                <a:moveTo>
                  <a:pt x="0" y="0"/>
                </a:moveTo>
                <a:lnTo>
                  <a:pt x="9467298" y="0"/>
                </a:lnTo>
                <a:lnTo>
                  <a:pt x="9426407" y="34200"/>
                </a:lnTo>
                <a:cubicBezTo>
                  <a:pt x="9297145" y="163463"/>
                  <a:pt x="9325869" y="318575"/>
                  <a:pt x="9351723" y="453579"/>
                </a:cubicBezTo>
                <a:cubicBezTo>
                  <a:pt x="9374703" y="574223"/>
                  <a:pt x="9391937" y="677631"/>
                  <a:pt x="9311509" y="758060"/>
                </a:cubicBezTo>
                <a:cubicBezTo>
                  <a:pt x="9228206" y="838489"/>
                  <a:pt x="9124797" y="821254"/>
                  <a:pt x="9004154" y="798275"/>
                </a:cubicBezTo>
                <a:cubicBezTo>
                  <a:pt x="8866276" y="772424"/>
                  <a:pt x="8714037" y="743699"/>
                  <a:pt x="8584775" y="872959"/>
                </a:cubicBezTo>
                <a:cubicBezTo>
                  <a:pt x="8558924" y="895938"/>
                  <a:pt x="8558924" y="936153"/>
                  <a:pt x="8584775" y="962006"/>
                </a:cubicBezTo>
                <a:cubicBezTo>
                  <a:pt x="8599139" y="976367"/>
                  <a:pt x="8613500" y="982112"/>
                  <a:pt x="8630734" y="982112"/>
                </a:cubicBezTo>
                <a:cubicBezTo>
                  <a:pt x="8647969" y="982112"/>
                  <a:pt x="8662333" y="973496"/>
                  <a:pt x="8679568" y="962006"/>
                </a:cubicBezTo>
                <a:cubicBezTo>
                  <a:pt x="8759996" y="881577"/>
                  <a:pt x="8863405" y="898812"/>
                  <a:pt x="8984048" y="921792"/>
                </a:cubicBezTo>
                <a:cubicBezTo>
                  <a:pt x="9119052" y="947643"/>
                  <a:pt x="9274165" y="976367"/>
                  <a:pt x="9403427" y="847108"/>
                </a:cubicBezTo>
                <a:cubicBezTo>
                  <a:pt x="9532686" y="720720"/>
                  <a:pt x="9503962" y="565607"/>
                  <a:pt x="9478111" y="430600"/>
                </a:cubicBezTo>
                <a:cubicBezTo>
                  <a:pt x="9455131" y="309957"/>
                  <a:pt x="9437897" y="203677"/>
                  <a:pt x="9518326" y="123248"/>
                </a:cubicBezTo>
                <a:cubicBezTo>
                  <a:pt x="9598754" y="42819"/>
                  <a:pt x="9702163" y="60054"/>
                  <a:pt x="9822806" y="83034"/>
                </a:cubicBezTo>
                <a:cubicBezTo>
                  <a:pt x="9957810" y="108884"/>
                  <a:pt x="10112923" y="137609"/>
                  <a:pt x="10242185" y="8350"/>
                </a:cubicBezTo>
                <a:lnTo>
                  <a:pt x="10247954" y="0"/>
                </a:lnTo>
                <a:lnTo>
                  <a:pt x="12192000" y="0"/>
                </a:lnTo>
                <a:lnTo>
                  <a:pt x="12192000" y="2304000"/>
                </a:lnTo>
                <a:lnTo>
                  <a:pt x="0" y="230400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9144000"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8" name="Freeform: Shape 17">
            <a:extLst>
              <a:ext uri="{FF2B5EF4-FFF2-40B4-BE49-F238E27FC236}">
                <a16:creationId xmlns:a16="http://schemas.microsoft.com/office/drawing/2014/main" id="{60524263-835B-48D7-A2FC-25541FD95C43}"/>
              </a:ext>
            </a:extLst>
          </p:cNvPr>
          <p:cNvSpPr/>
          <p:nvPr/>
        </p:nvSpPr>
        <p:spPr>
          <a:xfrm>
            <a:off x="10460488" y="2344811"/>
            <a:ext cx="1005361" cy="1005361"/>
          </a:xfrm>
          <a:custGeom>
            <a:avLst/>
            <a:gdLst>
              <a:gd name="connsiteX0" fmla="*/ 169545 w 333375"/>
              <a:gd name="connsiteY0" fmla="*/ 339090 h 333375"/>
              <a:gd name="connsiteX1" fmla="*/ 0 w 333375"/>
              <a:gd name="connsiteY1" fmla="*/ 169545 h 333375"/>
              <a:gd name="connsiteX2" fmla="*/ 169545 w 333375"/>
              <a:gd name="connsiteY2" fmla="*/ 0 h 333375"/>
              <a:gd name="connsiteX3" fmla="*/ 339090 w 333375"/>
              <a:gd name="connsiteY3" fmla="*/ 169545 h 333375"/>
              <a:gd name="connsiteX4" fmla="*/ 169545 w 333375"/>
              <a:gd name="connsiteY4" fmla="*/ 339090 h 333375"/>
              <a:gd name="connsiteX5" fmla="*/ 169545 w 333375"/>
              <a:gd name="connsiteY5" fmla="*/ 40958 h 333375"/>
              <a:gd name="connsiteX6" fmla="*/ 40958 w 333375"/>
              <a:gd name="connsiteY6" fmla="*/ 169545 h 333375"/>
              <a:gd name="connsiteX7" fmla="*/ 169545 w 333375"/>
              <a:gd name="connsiteY7" fmla="*/ 298133 h 333375"/>
              <a:gd name="connsiteX8" fmla="*/ 298133 w 333375"/>
              <a:gd name="connsiteY8" fmla="*/ 169545 h 333375"/>
              <a:gd name="connsiteX9" fmla="*/ 169545 w 333375"/>
              <a:gd name="connsiteY9" fmla="*/ 40958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375" h="333375">
                <a:moveTo>
                  <a:pt x="169545" y="339090"/>
                </a:moveTo>
                <a:cubicBezTo>
                  <a:pt x="76200" y="339090"/>
                  <a:pt x="0" y="262890"/>
                  <a:pt x="0" y="169545"/>
                </a:cubicBezTo>
                <a:cubicBezTo>
                  <a:pt x="0" y="76200"/>
                  <a:pt x="76200" y="0"/>
                  <a:pt x="169545" y="0"/>
                </a:cubicBezTo>
                <a:cubicBezTo>
                  <a:pt x="262890" y="0"/>
                  <a:pt x="339090" y="76200"/>
                  <a:pt x="339090" y="169545"/>
                </a:cubicBezTo>
                <a:cubicBezTo>
                  <a:pt x="339090" y="262890"/>
                  <a:pt x="262890" y="339090"/>
                  <a:pt x="169545" y="339090"/>
                </a:cubicBezTo>
                <a:close/>
                <a:moveTo>
                  <a:pt x="169545" y="40958"/>
                </a:moveTo>
                <a:cubicBezTo>
                  <a:pt x="99060" y="40958"/>
                  <a:pt x="40958" y="98108"/>
                  <a:pt x="40958" y="169545"/>
                </a:cubicBezTo>
                <a:cubicBezTo>
                  <a:pt x="40958" y="240030"/>
                  <a:pt x="99060" y="298133"/>
                  <a:pt x="169545" y="298133"/>
                </a:cubicBezTo>
                <a:cubicBezTo>
                  <a:pt x="240030" y="298133"/>
                  <a:pt x="298133" y="240983"/>
                  <a:pt x="298133" y="169545"/>
                </a:cubicBezTo>
                <a:cubicBezTo>
                  <a:pt x="298133" y="99060"/>
                  <a:pt x="240030" y="40958"/>
                  <a:pt x="169545" y="40958"/>
                </a:cubicBezTo>
                <a:close/>
              </a:path>
            </a:pathLst>
          </a:custGeom>
          <a:solidFill>
            <a:schemeClr val="accent4"/>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2BB9EF5C-08CE-4A11-8FB9-D59AACF45C92}"/>
              </a:ext>
            </a:extLst>
          </p:cNvPr>
          <p:cNvSpPr/>
          <p:nvPr/>
        </p:nvSpPr>
        <p:spPr>
          <a:xfrm>
            <a:off x="7998793" y="3146226"/>
            <a:ext cx="1062810" cy="919187"/>
          </a:xfrm>
          <a:custGeom>
            <a:avLst/>
            <a:gdLst>
              <a:gd name="connsiteX0" fmla="*/ 0 w 352425"/>
              <a:gd name="connsiteY0" fmla="*/ 307658 h 304800"/>
              <a:gd name="connsiteX1" fmla="*/ 176213 w 352425"/>
              <a:gd name="connsiteY1" fmla="*/ 0 h 304800"/>
              <a:gd name="connsiteX2" fmla="*/ 352425 w 352425"/>
              <a:gd name="connsiteY2" fmla="*/ 307658 h 304800"/>
              <a:gd name="connsiteX3" fmla="*/ 0 w 352425"/>
              <a:gd name="connsiteY3" fmla="*/ 307658 h 304800"/>
            </a:gdLst>
            <a:ahLst/>
            <a:cxnLst>
              <a:cxn ang="0">
                <a:pos x="connsiteX0" y="connsiteY0"/>
              </a:cxn>
              <a:cxn ang="0">
                <a:pos x="connsiteX1" y="connsiteY1"/>
              </a:cxn>
              <a:cxn ang="0">
                <a:pos x="connsiteX2" y="connsiteY2"/>
              </a:cxn>
              <a:cxn ang="0">
                <a:pos x="connsiteX3" y="connsiteY3"/>
              </a:cxn>
            </a:cxnLst>
            <a:rect l="l" t="t" r="r" b="b"/>
            <a:pathLst>
              <a:path w="352425" h="304800">
                <a:moveTo>
                  <a:pt x="0" y="307658"/>
                </a:moveTo>
                <a:lnTo>
                  <a:pt x="176213" y="0"/>
                </a:lnTo>
                <a:lnTo>
                  <a:pt x="352425" y="307658"/>
                </a:lnTo>
                <a:lnTo>
                  <a:pt x="0" y="307658"/>
                </a:lnTo>
                <a:close/>
              </a:path>
            </a:pathLst>
          </a:custGeom>
          <a:solidFill>
            <a:schemeClr val="accent5"/>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136377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arrow Content">
    <p:bg>
      <p:bgPr>
        <a:solidFill>
          <a:schemeClr val="accent6">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0"/>
            <a:ext cx="6921500" cy="6858000"/>
          </a:xfrm>
          <a:prstGeom prst="hexagon">
            <a:avLst>
              <a:gd name="adj" fmla="val 759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3033000"/>
            <a:ext cx="6235201" cy="7920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7487346" y="924301"/>
            <a:ext cx="3442907" cy="5009400"/>
          </a:xfrm>
        </p:spPr>
        <p:txBody>
          <a:bodyPr anchor="ct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bg1"/>
            </a:solidFill>
          </a:ln>
        </p:spPr>
        <p:txBody>
          <a:bodyPr/>
          <a:lstStyle>
            <a:lvl1pPr>
              <a:defRPr>
                <a:solidFill>
                  <a:schemeClr val="bg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212994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Narrow Content Option 2">
    <p:bg>
      <p:bgPr>
        <a:solidFill>
          <a:schemeClr val="accent2">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6096000" y="0"/>
            <a:ext cx="6096000" cy="6858000"/>
          </a:xfrm>
          <a:prstGeom prst="hexagon">
            <a:avLst>
              <a:gd name="adj" fmla="val 7083"/>
              <a:gd name="vf" fmla="val 115470"/>
            </a:avLst>
          </a:prstGeom>
          <a:solidFill>
            <a:schemeClr val="bg1">
              <a:lumMod val="95000"/>
            </a:schemeClr>
          </a:solidFill>
        </p:spPr>
        <p:txBody>
          <a:bodyPr tIns="1512000"/>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4876800" y="3033000"/>
            <a:ext cx="6235201" cy="7920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1391346" y="1873780"/>
            <a:ext cx="3442907" cy="3110443"/>
          </a:xfrm>
        </p:spPr>
        <p:txBody>
          <a:bodyPr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2">
                <a:lumMod val="50000"/>
              </a:schemeClr>
            </a:solidFill>
          </a:ln>
        </p:spPr>
        <p:txBody>
          <a:bodyPr/>
          <a:lstStyle>
            <a:lvl1pPr>
              <a:defRPr>
                <a:solidFill>
                  <a:schemeClr val="tx2"/>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363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and Image">
    <p:bg>
      <p:bgPr>
        <a:solidFill>
          <a:schemeClr val="accent1"/>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4584700" y="0"/>
            <a:ext cx="7607300" cy="6858000"/>
          </a:xfrm>
          <a:prstGeom prst="hexagon">
            <a:avLst>
              <a:gd name="adj" fmla="val 6667"/>
              <a:gd name="vf" fmla="val 115470"/>
            </a:avLst>
          </a:prstGeom>
          <a:solidFill>
            <a:schemeClr val="bg1">
              <a:lumMod val="95000"/>
            </a:schemeClr>
          </a:solidFill>
        </p:spPr>
        <p:txBody>
          <a:bodyPr lIns="0" tIns="0" rIns="0" bIns="0" anchor="ctr"/>
          <a:lstStyle>
            <a:lvl1pPr marL="0" indent="0" algn="ctr">
              <a:buNone/>
              <a:defRPr i="1"/>
            </a:lvl1pPr>
          </a:lstStyle>
          <a:p>
            <a:r>
              <a:rPr lang="en-US" dirty="0"/>
              <a:t>Insert Your Picture Here</a:t>
            </a:r>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863600" y="1449000"/>
            <a:ext cx="4930600" cy="3960000"/>
          </a:xfrm>
        </p:spPr>
        <p:txBody>
          <a:bodyPr lIns="180000" rIns="180000"/>
          <a:lstStyle>
            <a:lvl1pPr algn="ctr">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p:spPr>
        <p:txBody>
          <a:bodyPr/>
          <a:lstStyle>
            <a:lvl1pPr>
              <a:defRPr>
                <a:solidFill>
                  <a:schemeClr val="accent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70859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header, Image and Content">
    <p:bg>
      <p:bgPr>
        <a:solidFill>
          <a:schemeClr val="accent5">
            <a:lumMod val="5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C33E624-2467-4206-84E7-7DB1C787CD87}"/>
              </a:ext>
            </a:extLst>
          </p:cNvPr>
          <p:cNvSpPr>
            <a:spLocks noGrp="1"/>
          </p:cNvSpPr>
          <p:nvPr>
            <p:ph type="pic" sz="quarter" idx="12" hasCustomPrompt="1"/>
          </p:nvPr>
        </p:nvSpPr>
        <p:spPr>
          <a:xfrm>
            <a:off x="0" y="2260600"/>
            <a:ext cx="12192000" cy="4597400"/>
          </a:xfrm>
          <a:solidFill>
            <a:schemeClr val="bg1">
              <a:lumMod val="95000"/>
            </a:schemeClr>
          </a:solidFill>
        </p:spPr>
        <p:txBody>
          <a:bodyPr tIns="0" bIns="0" anchor="ctr"/>
          <a:lstStyle>
            <a:lvl1pPr marL="0" indent="0" algn="ctr">
              <a:buNone/>
              <a:defRPr i="1"/>
            </a:lvl1pPr>
          </a:lstStyle>
          <a:p>
            <a:r>
              <a:rPr lang="en-US" dirty="0"/>
              <a:t>Insert Your Picture Here</a:t>
            </a:r>
          </a:p>
        </p:txBody>
      </p:sp>
      <p:cxnSp>
        <p:nvCxnSpPr>
          <p:cNvPr id="14" name="Straight Connector 13">
            <a:extLst>
              <a:ext uri="{FF2B5EF4-FFF2-40B4-BE49-F238E27FC236}">
                <a16:creationId xmlns:a16="http://schemas.microsoft.com/office/drawing/2014/main" id="{203C1BBA-DE16-432B-8D17-818D7C0681CA}"/>
              </a:ext>
            </a:extLst>
          </p:cNvPr>
          <p:cNvCxnSpPr/>
          <p:nvPr userDrawn="1"/>
        </p:nvCxnSpPr>
        <p:spPr>
          <a:xfrm>
            <a:off x="4813300" y="649040"/>
            <a:ext cx="0" cy="935633"/>
          </a:xfrm>
          <a:prstGeom prst="line">
            <a:avLst/>
          </a:prstGeom>
          <a:ln w="1270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9721F72D-E459-4AC6-90FE-C37E1BE0C497}"/>
              </a:ext>
            </a:extLst>
          </p:cNvPr>
          <p:cNvSpPr>
            <a:spLocks noGrp="1"/>
          </p:cNvSpPr>
          <p:nvPr>
            <p:ph type="body" sz="quarter" idx="14" hasCustomPrompt="1"/>
          </p:nvPr>
        </p:nvSpPr>
        <p:spPr>
          <a:xfrm>
            <a:off x="1079500" y="306388"/>
            <a:ext cx="3403600" cy="1622425"/>
          </a:xfrm>
        </p:spPr>
        <p:txBody>
          <a:bodyPr anchor="ctr">
            <a:normAutofit/>
          </a:bodyPr>
          <a:lstStyle>
            <a:lvl1pPr marL="0" indent="0">
              <a:buNone/>
              <a:defRPr sz="2800" b="1">
                <a:solidFill>
                  <a:schemeClr val="bg1"/>
                </a:solidFill>
              </a:defRPr>
            </a:lvl1pPr>
            <a:lvl2pPr marL="179388" indent="0">
              <a:buNone/>
              <a:defRPr/>
            </a:lvl2pPr>
            <a:lvl3pPr marL="357187" indent="0">
              <a:buNone/>
              <a:defRPr/>
            </a:lvl3pPr>
            <a:lvl4pPr marL="536575" indent="0">
              <a:buNone/>
              <a:defRPr/>
            </a:lvl4pPr>
            <a:lvl5pPr marL="715963" indent="0">
              <a:buNone/>
              <a:defRPr/>
            </a:lvl5pPr>
          </a:lstStyle>
          <a:p>
            <a:pPr lvl="0"/>
            <a:r>
              <a:rPr lang="en-US" dirty="0"/>
              <a:t>Place Your Sub Header Here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5143501" y="305644"/>
            <a:ext cx="4421084" cy="1622425"/>
          </a:xfrm>
        </p:spPr>
        <p:txBody>
          <a:bodyPr anchor="ctr"/>
          <a:lstStyle>
            <a:lvl1pPr>
              <a:buClr>
                <a:schemeClr val="bg1"/>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2268000"/>
            <a:ext cx="6235201" cy="792000"/>
          </a:xfrm>
        </p:spPr>
        <p:txBody>
          <a:body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5">
                <a:lumMod val="50000"/>
              </a:schemeClr>
            </a:solidFill>
          </a:ln>
        </p:spPr>
        <p:txBody>
          <a:bodyPr/>
          <a:lstStyle>
            <a:lvl1pPr>
              <a:defRPr>
                <a:solidFill>
                  <a:schemeClr val="accent5">
                    <a:lumMod val="50000"/>
                  </a:schemeClr>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74378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p:txBody>
          <a:bodyPr/>
          <a:lstStyle/>
          <a:p>
            <a:fld id="{7E0E41E9-E887-49CF-A358-8367F0C34840}" type="slidenum">
              <a:rPr lang="en-US" smtClean="0"/>
              <a:t>‹#›</a:t>
            </a:fld>
            <a:endParaRPr lang="en-US" dirty="0"/>
          </a:p>
        </p:txBody>
      </p:sp>
    </p:spTree>
    <p:extLst>
      <p:ext uri="{BB962C8B-B14F-4D97-AF65-F5344CB8AC3E}">
        <p14:creationId xmlns:p14="http://schemas.microsoft.com/office/powerpoint/2010/main" val="337086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 Big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5B7FBEE-222F-4F5D-A2AE-6EF6ED8657BB}"/>
              </a:ext>
            </a:extLst>
          </p:cNvPr>
          <p:cNvSpPr/>
          <p:nvPr userDrawn="1"/>
        </p:nvSpPr>
        <p:spPr>
          <a:xfrm>
            <a:off x="0" y="0"/>
            <a:ext cx="12192000" cy="30987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D39408-C49A-4750-A547-E1EAD06F807D}"/>
              </a:ext>
            </a:extLst>
          </p:cNvPr>
          <p:cNvSpPr>
            <a:spLocks noGrp="1"/>
          </p:cNvSpPr>
          <p:nvPr>
            <p:ph type="title"/>
          </p:nvPr>
        </p:nvSpPr>
        <p:spPr>
          <a:xfrm>
            <a:off x="1079999" y="1152000"/>
            <a:ext cx="5940000" cy="792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264671D-DEA0-4C96-A2C8-AF8E77F354FD}"/>
              </a:ext>
            </a:extLst>
          </p:cNvPr>
          <p:cNvSpPr>
            <a:spLocks noGrp="1"/>
          </p:cNvSpPr>
          <p:nvPr>
            <p:ph idx="1"/>
          </p:nvPr>
        </p:nvSpPr>
        <p:spPr>
          <a:xfrm>
            <a:off x="1079998" y="3429000"/>
            <a:ext cx="10022400" cy="227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4FF0D2BD-AC28-47D6-8C93-74585CCB5BB5}"/>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7165DED-91C9-42FC-97C3-122D43563AB4}"/>
              </a:ext>
            </a:extLst>
          </p:cNvPr>
          <p:cNvSpPr>
            <a:spLocks noGrp="1"/>
          </p:cNvSpPr>
          <p:nvPr>
            <p:ph type="sldNum" sz="quarter" idx="11"/>
          </p:nvPr>
        </p:nvSpPr>
        <p:spPr>
          <a:noFill/>
          <a:ln>
            <a:solidFill>
              <a:schemeClr val="accent4"/>
            </a:solidFill>
          </a:ln>
        </p:spPr>
        <p:txBody>
          <a:bodyPr/>
          <a:lstStyle>
            <a:lvl1pPr>
              <a:defRPr>
                <a:solidFill>
                  <a:schemeClr val="accent4"/>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92008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7461A7-C745-4C36-816E-A1BF6EE517A4}"/>
              </a:ext>
            </a:extLst>
          </p:cNvPr>
          <p:cNvSpPr/>
          <p:nvPr userDrawn="1"/>
        </p:nvSpPr>
        <p:spPr>
          <a:xfrm>
            <a:off x="0" y="2032000"/>
            <a:ext cx="12192000" cy="4826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A6CD15-EEA4-46CB-A7B3-495FF7C8B4E0}"/>
              </a:ext>
            </a:extLst>
          </p:cNvPr>
          <p:cNvSpPr>
            <a:spLocks noGrp="1"/>
          </p:cNvSpPr>
          <p:nvPr>
            <p:ph type="ctrTitle"/>
          </p:nvPr>
        </p:nvSpPr>
        <p:spPr>
          <a:xfrm>
            <a:off x="1080000" y="3833999"/>
            <a:ext cx="5937026" cy="720001"/>
          </a:xfrm>
          <a:solidFill>
            <a:schemeClr val="bg1"/>
          </a:solidFill>
        </p:spPr>
        <p:txBody>
          <a:bodyPr anchor="ctr">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FF20683-79D6-43CE-A167-BF1E25FA44B5}"/>
              </a:ext>
            </a:extLst>
          </p:cNvPr>
          <p:cNvSpPr>
            <a:spLocks noGrp="1"/>
          </p:cNvSpPr>
          <p:nvPr>
            <p:ph type="subTitle" idx="1"/>
          </p:nvPr>
        </p:nvSpPr>
        <p:spPr>
          <a:xfrm>
            <a:off x="1080000" y="4731026"/>
            <a:ext cx="5937026" cy="720000"/>
          </a:xfrm>
        </p:spPr>
        <p:txBody>
          <a:bodyP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41259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EED2F4-3B67-4A5F-8A1F-35C9EA9A3A30}"/>
              </a:ext>
            </a:extLst>
          </p:cNvPr>
          <p:cNvSpPr>
            <a:spLocks noGrp="1"/>
          </p:cNvSpPr>
          <p:nvPr>
            <p:ph type="title"/>
          </p:nvPr>
        </p:nvSpPr>
        <p:spPr>
          <a:xfrm>
            <a:off x="1079999" y="1152000"/>
            <a:ext cx="10022400" cy="792000"/>
          </a:xfrm>
          <a:prstGeom prst="rect">
            <a:avLst/>
          </a:prstGeom>
          <a:solidFill>
            <a:schemeClr val="bg1"/>
          </a:solidFill>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88C015-1790-4813-8F0C-87F6BF831DF6}"/>
              </a:ext>
            </a:extLst>
          </p:cNvPr>
          <p:cNvSpPr>
            <a:spLocks noGrp="1"/>
          </p:cNvSpPr>
          <p:nvPr>
            <p:ph type="body" idx="1"/>
          </p:nvPr>
        </p:nvSpPr>
        <p:spPr>
          <a:xfrm>
            <a:off x="1079998" y="2564295"/>
            <a:ext cx="10022400" cy="31417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2E5440-5145-48EA-AB31-9537362E5C6F}"/>
              </a:ext>
            </a:extLst>
          </p:cNvPr>
          <p:cNvSpPr>
            <a:spLocks noGrp="1"/>
          </p:cNvSpPr>
          <p:nvPr>
            <p:ph type="ftr" sz="quarter" idx="3"/>
          </p:nvPr>
        </p:nvSpPr>
        <p:spPr>
          <a:xfrm>
            <a:off x="145385"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96AC9D5-326C-41F2-81FC-4A60388A59B9}"/>
              </a:ext>
            </a:extLst>
          </p:cNvPr>
          <p:cNvSpPr>
            <a:spLocks noGrp="1"/>
          </p:cNvSpPr>
          <p:nvPr>
            <p:ph type="sldNum" sz="quarter" idx="4"/>
          </p:nvPr>
        </p:nvSpPr>
        <p:spPr>
          <a:xfrm>
            <a:off x="11386425" y="6142912"/>
            <a:ext cx="396000" cy="396000"/>
          </a:xfrm>
          <a:prstGeom prst="ellipse">
            <a:avLst/>
          </a:prstGeom>
          <a:solidFill>
            <a:schemeClr val="bg1"/>
          </a:solidFill>
          <a:ln w="63500">
            <a:solidFill>
              <a:schemeClr val="accent1"/>
            </a:solidFill>
          </a:ln>
        </p:spPr>
        <p:txBody>
          <a:bodyPr vert="horz" lIns="0" tIns="0" rIns="0" bIns="0" rtlCol="0" anchor="ctr"/>
          <a:lstStyle>
            <a:lvl1pPr algn="ctr">
              <a:defRPr sz="1200">
                <a:solidFill>
                  <a:schemeClr val="accent1"/>
                </a:solidFill>
              </a:defRPr>
            </a:lvl1pPr>
          </a:lstStyle>
          <a:p>
            <a:fld id="{7E0E41E9-E887-49CF-A358-8367F0C34840}" type="slidenum">
              <a:rPr lang="en-US" smtClean="0"/>
              <a:pPr/>
              <a:t>‹#›</a:t>
            </a:fld>
            <a:endParaRPr lang="en-US" dirty="0"/>
          </a:p>
        </p:txBody>
      </p:sp>
    </p:spTree>
    <p:extLst>
      <p:ext uri="{BB962C8B-B14F-4D97-AF65-F5344CB8AC3E}">
        <p14:creationId xmlns:p14="http://schemas.microsoft.com/office/powerpoint/2010/main" val="17303314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7" r:id="rId4"/>
    <p:sldLayoutId id="2147483668" r:id="rId5"/>
    <p:sldLayoutId id="2147483660" r:id="rId6"/>
    <p:sldLayoutId id="2147483650" r:id="rId7"/>
    <p:sldLayoutId id="2147483669" r:id="rId8"/>
    <p:sldLayoutId id="2147483665" r:id="rId9"/>
    <p:sldLayoutId id="2147483652" r:id="rId10"/>
    <p:sldLayoutId id="2147483666" r:id="rId11"/>
    <p:sldLayoutId id="2147483661" r:id="rId12"/>
    <p:sldLayoutId id="2147483662" r:id="rId13"/>
    <p:sldLayoutId id="2147483654" r:id="rId14"/>
    <p:sldLayoutId id="2147483663" r:id="rId15"/>
    <p:sldLayoutId id="2147483664" r:id="rId16"/>
    <p:sldLayoutId id="2147483655" r:id="rId17"/>
    <p:sldLayoutId id="2147483656" r:id="rId18"/>
  </p:sldLayoutIdLst>
  <p:hf hdr="0" ftr="0" dt="0"/>
  <p:txStyles>
    <p:titleStyle>
      <a:lvl1pPr algn="l" defTabSz="914400" rtl="0" eaLnBrk="1" latinLnBrk="0" hangingPunct="1">
        <a:lnSpc>
          <a:spcPct val="100000"/>
        </a:lnSpc>
        <a:spcBef>
          <a:spcPct val="0"/>
        </a:spcBef>
        <a:buNone/>
        <a:defRPr sz="3600" kern="1200">
          <a:solidFill>
            <a:schemeClr val="tx1">
              <a:lumMod val="85000"/>
              <a:lumOff val="15000"/>
            </a:schemeClr>
          </a:solidFill>
          <a:latin typeface="+mj-lt"/>
          <a:ea typeface="+mj-ea"/>
          <a:cs typeface="+mj-cs"/>
        </a:defRPr>
      </a:lvl1pPr>
    </p:titleStyle>
    <p:bodyStyle>
      <a:lvl1pPr marL="179388" indent="-179388"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tx1">
              <a:lumMod val="85000"/>
              <a:lumOff val="15000"/>
            </a:schemeClr>
          </a:solidFill>
          <a:latin typeface="+mn-lt"/>
          <a:ea typeface="+mn-ea"/>
          <a:cs typeface="+mn-cs"/>
        </a:defRPr>
      </a:lvl1pPr>
      <a:lvl2pPr marL="357188" indent="-1778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536575" indent="-179388"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715963" indent="-179388"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4pPr>
      <a:lvl5pPr marL="893763" indent="-17780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6.jpe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hree guys working from a home office">
            <a:extLst>
              <a:ext uri="{FF2B5EF4-FFF2-40B4-BE49-F238E27FC236}">
                <a16:creationId xmlns:a16="http://schemas.microsoft.com/office/drawing/2014/main" id="{61ADC276-B80F-4EA0-914C-7CBCB5FBCD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0" y="0"/>
            <a:ext cx="12192000" cy="4554538"/>
          </a:xfrm>
        </p:spPr>
      </p:pic>
      <p:sp>
        <p:nvSpPr>
          <p:cNvPr id="4" name="Title 3">
            <a:extLst>
              <a:ext uri="{FF2B5EF4-FFF2-40B4-BE49-F238E27FC236}">
                <a16:creationId xmlns:a16="http://schemas.microsoft.com/office/drawing/2014/main" id="{3C904259-F299-441A-A828-7FD4602D5734}"/>
              </a:ext>
            </a:extLst>
          </p:cNvPr>
          <p:cNvSpPr>
            <a:spLocks noGrp="1"/>
          </p:cNvSpPr>
          <p:nvPr>
            <p:ph type="ctrTitle"/>
          </p:nvPr>
        </p:nvSpPr>
        <p:spPr>
          <a:xfrm>
            <a:off x="1080000" y="3833999"/>
            <a:ext cx="5937026" cy="720001"/>
          </a:xfrm>
        </p:spPr>
        <p:txBody>
          <a:bodyPr/>
          <a:lstStyle/>
          <a:p>
            <a:r>
              <a:rPr lang="en-US" dirty="0"/>
              <a:t>Conference presentation</a:t>
            </a:r>
          </a:p>
        </p:txBody>
      </p:sp>
      <p:sp>
        <p:nvSpPr>
          <p:cNvPr id="5" name="Subtitle 4">
            <a:extLst>
              <a:ext uri="{FF2B5EF4-FFF2-40B4-BE49-F238E27FC236}">
                <a16:creationId xmlns:a16="http://schemas.microsoft.com/office/drawing/2014/main" id="{5B18279B-2D44-4119-896A-22026349C4CB}"/>
              </a:ext>
            </a:extLst>
          </p:cNvPr>
          <p:cNvSpPr>
            <a:spLocks noGrp="1"/>
          </p:cNvSpPr>
          <p:nvPr>
            <p:ph type="subTitle" idx="1"/>
          </p:nvPr>
        </p:nvSpPr>
        <p:spPr>
          <a:xfrm>
            <a:off x="1080000" y="4731026"/>
            <a:ext cx="9144000" cy="720000"/>
          </a:xfrm>
        </p:spPr>
        <p:txBody>
          <a:bodyPr/>
          <a:lstStyle/>
          <a:p>
            <a:r>
              <a:rPr lang="en-US" dirty="0"/>
              <a:t>Presenter Name</a:t>
            </a:r>
          </a:p>
          <a:p>
            <a:r>
              <a:rPr lang="en-US" dirty="0"/>
              <a:t>Date</a:t>
            </a:r>
          </a:p>
        </p:txBody>
      </p:sp>
    </p:spTree>
    <p:extLst>
      <p:ext uri="{BB962C8B-B14F-4D97-AF65-F5344CB8AC3E}">
        <p14:creationId xmlns:p14="http://schemas.microsoft.com/office/powerpoint/2010/main" val="223884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oman looking at tablet">
            <a:extLst>
              <a:ext uri="{FF2B5EF4-FFF2-40B4-BE49-F238E27FC236}">
                <a16:creationId xmlns:a16="http://schemas.microsoft.com/office/drawing/2014/main" id="{827B6B25-9EAA-4164-A29A-4752FFA4A2EE}"/>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flipH="1">
            <a:off x="6096000" y="0"/>
            <a:ext cx="6096000" cy="6858000"/>
          </a:xfrm>
          <a:noFill/>
        </p:spPr>
      </p:pic>
      <p:sp>
        <p:nvSpPr>
          <p:cNvPr id="3" name="Title 2">
            <a:extLst>
              <a:ext uri="{FF2B5EF4-FFF2-40B4-BE49-F238E27FC236}">
                <a16:creationId xmlns:a16="http://schemas.microsoft.com/office/drawing/2014/main" id="{4C4232F8-22BF-48D1-9B34-AE6DA5485FF4}"/>
              </a:ext>
            </a:extLst>
          </p:cNvPr>
          <p:cNvSpPr>
            <a:spLocks noGrp="1"/>
          </p:cNvSpPr>
          <p:nvPr>
            <p:ph type="title"/>
          </p:nvPr>
        </p:nvSpPr>
        <p:spPr/>
        <p:txBody>
          <a:bodyPr/>
          <a:lstStyle/>
          <a:p>
            <a:r>
              <a:rPr lang="en-US" dirty="0"/>
              <a:t>Making Great “X”</a:t>
            </a:r>
          </a:p>
        </p:txBody>
      </p:sp>
      <p:sp>
        <p:nvSpPr>
          <p:cNvPr id="4" name="Content Placeholder 3">
            <a:extLst>
              <a:ext uri="{FF2B5EF4-FFF2-40B4-BE49-F238E27FC236}">
                <a16:creationId xmlns:a16="http://schemas.microsoft.com/office/drawing/2014/main" id="{72CA00D1-C6EA-4A62-B562-E6E12CE47477}"/>
              </a:ext>
            </a:extLst>
          </p:cNvPr>
          <p:cNvSpPr>
            <a:spLocks noGrp="1"/>
          </p:cNvSpPr>
          <p:nvPr>
            <p:ph idx="1"/>
          </p:nvPr>
        </p:nvSpPr>
        <p:spPr/>
        <p:txBody>
          <a:bodyPr/>
          <a:lstStyle/>
          <a:p>
            <a:r>
              <a:rPr lang="en-US" dirty="0"/>
              <a:t>What are the defining characteristics of your subject?</a:t>
            </a:r>
          </a:p>
          <a:p>
            <a:r>
              <a:rPr lang="en-US" dirty="0"/>
              <a:t>What sets it apart from other related subjects?</a:t>
            </a:r>
          </a:p>
        </p:txBody>
      </p:sp>
      <p:sp>
        <p:nvSpPr>
          <p:cNvPr id="2" name="Slide Number Placeholder 1">
            <a:extLst>
              <a:ext uri="{FF2B5EF4-FFF2-40B4-BE49-F238E27FC236}">
                <a16:creationId xmlns:a16="http://schemas.microsoft.com/office/drawing/2014/main" id="{579D0867-DA2A-4D4C-9D45-1960E46CCA4D}"/>
              </a:ext>
            </a:extLst>
          </p:cNvPr>
          <p:cNvSpPr>
            <a:spLocks noGrp="1"/>
          </p:cNvSpPr>
          <p:nvPr>
            <p:ph type="sldNum" sz="quarter" idx="11"/>
          </p:nvPr>
        </p:nvSpPr>
        <p:spPr/>
        <p:txBody>
          <a:bodyPr/>
          <a:lstStyle/>
          <a:p>
            <a:fld id="{7E0E41E9-E887-49CF-A358-8367F0C34840}" type="slidenum">
              <a:rPr lang="en-US" smtClean="0">
                <a:solidFill>
                  <a:schemeClr val="bg1"/>
                </a:solidFill>
              </a:rPr>
              <a:pPr/>
              <a:t>10</a:t>
            </a:fld>
            <a:endParaRPr lang="en-US" dirty="0">
              <a:solidFill>
                <a:schemeClr val="bg1"/>
              </a:solidFill>
            </a:endParaRPr>
          </a:p>
        </p:txBody>
      </p:sp>
    </p:spTree>
    <p:extLst>
      <p:ext uri="{BB962C8B-B14F-4D97-AF65-F5344CB8AC3E}">
        <p14:creationId xmlns:p14="http://schemas.microsoft.com/office/powerpoint/2010/main" val="1691898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AA50F-9A10-4AB3-8948-41A47630664E}"/>
              </a:ext>
            </a:extLst>
          </p:cNvPr>
          <p:cNvSpPr>
            <a:spLocks noGrp="1"/>
          </p:cNvSpPr>
          <p:nvPr>
            <p:ph type="title"/>
          </p:nvPr>
        </p:nvSpPr>
        <p:spPr>
          <a:xfrm>
            <a:off x="1079999" y="1152000"/>
            <a:ext cx="7251201" cy="792000"/>
          </a:xfrm>
        </p:spPr>
        <p:txBody>
          <a:bodyPr>
            <a:normAutofit/>
          </a:bodyPr>
          <a:lstStyle/>
          <a:p>
            <a:r>
              <a:rPr lang="en-US" dirty="0"/>
              <a:t>Comparing “X” to “Y”</a:t>
            </a:r>
          </a:p>
        </p:txBody>
      </p:sp>
      <p:sp>
        <p:nvSpPr>
          <p:cNvPr id="3" name="Content Placeholder 2">
            <a:extLst>
              <a:ext uri="{FF2B5EF4-FFF2-40B4-BE49-F238E27FC236}">
                <a16:creationId xmlns:a16="http://schemas.microsoft.com/office/drawing/2014/main" id="{5B3E280C-6572-4C03-BD61-578F7EC9181A}"/>
              </a:ext>
            </a:extLst>
          </p:cNvPr>
          <p:cNvSpPr>
            <a:spLocks noGrp="1"/>
          </p:cNvSpPr>
          <p:nvPr>
            <p:ph idx="1"/>
          </p:nvPr>
        </p:nvSpPr>
        <p:spPr>
          <a:xfrm>
            <a:off x="1079998" y="3473076"/>
            <a:ext cx="4680000" cy="823912"/>
          </a:xfrm>
        </p:spPr>
        <p:txBody>
          <a:bodyPr/>
          <a:lstStyle/>
          <a:p>
            <a:pPr marL="0" indent="0">
              <a:buNone/>
            </a:pPr>
            <a:r>
              <a:rPr lang="en-US" dirty="0"/>
              <a:t>What are the most important things that differentiates your subject or big idea…</a:t>
            </a:r>
          </a:p>
        </p:txBody>
      </p:sp>
      <p:sp>
        <p:nvSpPr>
          <p:cNvPr id="4" name="Content Placeholder 3">
            <a:extLst>
              <a:ext uri="{FF2B5EF4-FFF2-40B4-BE49-F238E27FC236}">
                <a16:creationId xmlns:a16="http://schemas.microsoft.com/office/drawing/2014/main" id="{1F865E51-21E6-4861-A2AC-51C05B2966C4}"/>
              </a:ext>
            </a:extLst>
          </p:cNvPr>
          <p:cNvSpPr>
            <a:spLocks noGrp="1"/>
          </p:cNvSpPr>
          <p:nvPr>
            <p:ph idx="12"/>
          </p:nvPr>
        </p:nvSpPr>
        <p:spPr>
          <a:xfrm>
            <a:off x="6422399" y="3473076"/>
            <a:ext cx="4680000" cy="823912"/>
          </a:xfrm>
        </p:spPr>
        <p:txBody>
          <a:bodyPr/>
          <a:lstStyle/>
          <a:p>
            <a:pPr marL="0" indent="0">
              <a:buNone/>
            </a:pPr>
            <a:r>
              <a:rPr lang="en-US" dirty="0"/>
              <a:t>…from another contrasting or competing subject or idea.</a:t>
            </a:r>
          </a:p>
        </p:txBody>
      </p:sp>
      <p:sp>
        <p:nvSpPr>
          <p:cNvPr id="5" name="Text Placeholder 4">
            <a:extLst>
              <a:ext uri="{FF2B5EF4-FFF2-40B4-BE49-F238E27FC236}">
                <a16:creationId xmlns:a16="http://schemas.microsoft.com/office/drawing/2014/main" id="{4A0392E3-A451-4FF9-88F3-61212CFB8640}"/>
              </a:ext>
            </a:extLst>
          </p:cNvPr>
          <p:cNvSpPr>
            <a:spLocks noGrp="1"/>
          </p:cNvSpPr>
          <p:nvPr>
            <p:ph type="body" idx="13"/>
          </p:nvPr>
        </p:nvSpPr>
        <p:spPr/>
        <p:txBody>
          <a:bodyPr/>
          <a:lstStyle/>
          <a:p>
            <a:r>
              <a:rPr lang="en-US" dirty="0"/>
              <a:t>Title for X</a:t>
            </a:r>
          </a:p>
        </p:txBody>
      </p:sp>
      <p:sp>
        <p:nvSpPr>
          <p:cNvPr id="6" name="Text Placeholder 5">
            <a:extLst>
              <a:ext uri="{FF2B5EF4-FFF2-40B4-BE49-F238E27FC236}">
                <a16:creationId xmlns:a16="http://schemas.microsoft.com/office/drawing/2014/main" id="{1D4CA675-2617-4329-B921-05247C1AF02C}"/>
              </a:ext>
            </a:extLst>
          </p:cNvPr>
          <p:cNvSpPr>
            <a:spLocks noGrp="1"/>
          </p:cNvSpPr>
          <p:nvPr>
            <p:ph type="body" sz="quarter" idx="3"/>
          </p:nvPr>
        </p:nvSpPr>
        <p:spPr/>
        <p:txBody>
          <a:bodyPr/>
          <a:lstStyle/>
          <a:p>
            <a:r>
              <a:rPr lang="en-US" dirty="0"/>
              <a:t>Title for Y</a:t>
            </a:r>
          </a:p>
        </p:txBody>
      </p:sp>
      <p:sp>
        <p:nvSpPr>
          <p:cNvPr id="7" name="Slide Number Placeholder 6">
            <a:extLst>
              <a:ext uri="{FF2B5EF4-FFF2-40B4-BE49-F238E27FC236}">
                <a16:creationId xmlns:a16="http://schemas.microsoft.com/office/drawing/2014/main" id="{E5957BBB-8B64-4722-9ED7-E971EAF03D4F}"/>
              </a:ext>
            </a:extLst>
          </p:cNvPr>
          <p:cNvSpPr>
            <a:spLocks noGrp="1"/>
          </p:cNvSpPr>
          <p:nvPr>
            <p:ph type="sldNum" sz="quarter" idx="11"/>
          </p:nvPr>
        </p:nvSpPr>
        <p:spPr/>
        <p:txBody>
          <a:bodyPr/>
          <a:lstStyle/>
          <a:p>
            <a:fld id="{7E0E41E9-E887-49CF-A358-8367F0C34840}" type="slidenum">
              <a:rPr lang="en-US" smtClean="0"/>
              <a:t>11</a:t>
            </a:fld>
            <a:endParaRPr lang="en-US" dirty="0"/>
          </a:p>
        </p:txBody>
      </p:sp>
    </p:spTree>
    <p:extLst>
      <p:ext uri="{BB962C8B-B14F-4D97-AF65-F5344CB8AC3E}">
        <p14:creationId xmlns:p14="http://schemas.microsoft.com/office/powerpoint/2010/main" val="3331616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374C-C1A7-4841-AE96-D60ACD132D57}"/>
              </a:ext>
            </a:extLst>
          </p:cNvPr>
          <p:cNvSpPr>
            <a:spLocks noGrp="1"/>
          </p:cNvSpPr>
          <p:nvPr>
            <p:ph type="title"/>
          </p:nvPr>
        </p:nvSpPr>
        <p:spPr/>
        <p:txBody>
          <a:bodyPr/>
          <a:lstStyle/>
          <a:p>
            <a:r>
              <a:rPr lang="en-US" dirty="0"/>
              <a:t>History</a:t>
            </a:r>
          </a:p>
        </p:txBody>
      </p:sp>
      <p:graphicFrame>
        <p:nvGraphicFramePr>
          <p:cNvPr id="3" name="Content Placeholder 3" descr="Placeholder Timeline&#10;">
            <a:extLst>
              <a:ext uri="{FF2B5EF4-FFF2-40B4-BE49-F238E27FC236}">
                <a16:creationId xmlns:a16="http://schemas.microsoft.com/office/drawing/2014/main" id="{FA1BC863-439B-4B59-9EA6-9A746B2D4825}"/>
              </a:ext>
            </a:extLst>
          </p:cNvPr>
          <p:cNvGraphicFramePr>
            <a:graphicFrameLocks/>
          </p:cNvGraphicFramePr>
          <p:nvPr>
            <p:extLst>
              <p:ext uri="{D42A27DB-BD31-4B8C-83A1-F6EECF244321}">
                <p14:modId xmlns:p14="http://schemas.microsoft.com/office/powerpoint/2010/main" val="1531802541"/>
              </p:ext>
            </p:extLst>
          </p:nvPr>
        </p:nvGraphicFramePr>
        <p:xfrm>
          <a:off x="1254125" y="3013138"/>
          <a:ext cx="9998075" cy="37989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830C5AEA-34DB-4824-906F-A9B5476F81BD}"/>
              </a:ext>
            </a:extLst>
          </p:cNvPr>
          <p:cNvSpPr>
            <a:spLocks noGrp="1"/>
          </p:cNvSpPr>
          <p:nvPr>
            <p:ph type="sldNum" sz="quarter" idx="11"/>
          </p:nvPr>
        </p:nvSpPr>
        <p:spPr/>
        <p:txBody>
          <a:bodyPr/>
          <a:lstStyle/>
          <a:p>
            <a:fld id="{7E0E41E9-E887-49CF-A358-8367F0C34840}" type="slidenum">
              <a:rPr lang="en-US" smtClean="0"/>
              <a:pPr/>
              <a:t>12</a:t>
            </a:fld>
            <a:endParaRPr lang="en-US" dirty="0"/>
          </a:p>
        </p:txBody>
      </p:sp>
    </p:spTree>
    <p:extLst>
      <p:ext uri="{BB962C8B-B14F-4D97-AF65-F5344CB8AC3E}">
        <p14:creationId xmlns:p14="http://schemas.microsoft.com/office/powerpoint/2010/main" val="336429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2ABE70-652B-49F8-A51E-DB6054B4073A}"/>
              </a:ext>
            </a:extLst>
          </p:cNvPr>
          <p:cNvSpPr>
            <a:spLocks noGrp="1"/>
          </p:cNvSpPr>
          <p:nvPr>
            <p:ph type="title"/>
          </p:nvPr>
        </p:nvSpPr>
        <p:spPr>
          <a:xfrm>
            <a:off x="1079999" y="3033000"/>
            <a:ext cx="5339851" cy="792000"/>
          </a:xfrm>
        </p:spPr>
        <p:txBody>
          <a:bodyPr/>
          <a:lstStyle/>
          <a:p>
            <a:r>
              <a:rPr lang="en-US" dirty="0"/>
              <a:t>Trends in “X”</a:t>
            </a:r>
          </a:p>
        </p:txBody>
      </p:sp>
      <p:graphicFrame>
        <p:nvGraphicFramePr>
          <p:cNvPr id="4" name="Content Placeholder 5" descr="Line Graph Placeholder&#10;">
            <a:extLst>
              <a:ext uri="{FF2B5EF4-FFF2-40B4-BE49-F238E27FC236}">
                <a16:creationId xmlns:a16="http://schemas.microsoft.com/office/drawing/2014/main" id="{8CE15F7F-C114-4746-AE99-28DF76989ED4}"/>
              </a:ext>
            </a:extLst>
          </p:cNvPr>
          <p:cNvGraphicFramePr>
            <a:graphicFrameLocks/>
          </p:cNvGraphicFramePr>
          <p:nvPr>
            <p:extLst>
              <p:ext uri="{D42A27DB-BD31-4B8C-83A1-F6EECF244321}">
                <p14:modId xmlns:p14="http://schemas.microsoft.com/office/powerpoint/2010/main" val="1789880426"/>
              </p:ext>
            </p:extLst>
          </p:nvPr>
        </p:nvGraphicFramePr>
        <p:xfrm>
          <a:off x="6686550" y="1695450"/>
          <a:ext cx="5006975" cy="375285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AC2EF3D8-3F02-4AEC-B097-2E6982B99172}"/>
              </a:ext>
            </a:extLst>
          </p:cNvPr>
          <p:cNvSpPr>
            <a:spLocks noGrp="1"/>
          </p:cNvSpPr>
          <p:nvPr>
            <p:ph type="sldNum" sz="quarter" idx="11"/>
          </p:nvPr>
        </p:nvSpPr>
        <p:spPr/>
        <p:txBody>
          <a:bodyPr/>
          <a:lstStyle/>
          <a:p>
            <a:fld id="{7E0E41E9-E887-49CF-A358-8367F0C34840}" type="slidenum">
              <a:rPr lang="en-US" smtClean="0"/>
              <a:pPr/>
              <a:t>13</a:t>
            </a:fld>
            <a:endParaRPr lang="en-US" dirty="0"/>
          </a:p>
        </p:txBody>
      </p:sp>
    </p:spTree>
    <p:extLst>
      <p:ext uri="{BB962C8B-B14F-4D97-AF65-F5344CB8AC3E}">
        <p14:creationId xmlns:p14="http://schemas.microsoft.com/office/powerpoint/2010/main" val="2885576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6637-9526-42D0-872A-1EE2A2EC25A7}"/>
              </a:ext>
            </a:extLst>
          </p:cNvPr>
          <p:cNvSpPr>
            <a:spLocks noGrp="1"/>
          </p:cNvSpPr>
          <p:nvPr>
            <p:ph type="title"/>
          </p:nvPr>
        </p:nvSpPr>
        <p:spPr/>
        <p:txBody>
          <a:bodyPr/>
          <a:lstStyle/>
          <a:p>
            <a:r>
              <a:rPr lang="en-US" dirty="0"/>
              <a:t>Key Takeaways</a:t>
            </a:r>
          </a:p>
        </p:txBody>
      </p:sp>
      <p:graphicFrame>
        <p:nvGraphicFramePr>
          <p:cNvPr id="3" name="Content Placeholder 3" descr="SmartArt Placeholder - Block List">
            <a:extLst>
              <a:ext uri="{FF2B5EF4-FFF2-40B4-BE49-F238E27FC236}">
                <a16:creationId xmlns:a16="http://schemas.microsoft.com/office/drawing/2014/main" id="{AA2E3672-E918-4E22-901F-9108AA8CE4D1}"/>
              </a:ext>
            </a:extLst>
          </p:cNvPr>
          <p:cNvGraphicFramePr>
            <a:graphicFrameLocks/>
          </p:cNvGraphicFramePr>
          <p:nvPr>
            <p:extLst>
              <p:ext uri="{D42A27DB-BD31-4B8C-83A1-F6EECF244321}">
                <p14:modId xmlns:p14="http://schemas.microsoft.com/office/powerpoint/2010/main" val="3306511628"/>
              </p:ext>
            </p:extLst>
          </p:nvPr>
        </p:nvGraphicFramePr>
        <p:xfrm>
          <a:off x="1079999" y="3667124"/>
          <a:ext cx="9791201" cy="2466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0A1F9A3-3E02-42B3-934B-4856AA37A640}"/>
              </a:ext>
            </a:extLst>
          </p:cNvPr>
          <p:cNvSpPr>
            <a:spLocks noGrp="1"/>
          </p:cNvSpPr>
          <p:nvPr>
            <p:ph type="sldNum" sz="quarter" idx="11"/>
          </p:nvPr>
        </p:nvSpPr>
        <p:spPr/>
        <p:txBody>
          <a:bodyPr/>
          <a:lstStyle/>
          <a:p>
            <a:fld id="{7E0E41E9-E887-49CF-A358-8367F0C34840}" type="slidenum">
              <a:rPr lang="en-US" smtClean="0"/>
              <a:t>14</a:t>
            </a:fld>
            <a:endParaRPr lang="en-US" dirty="0"/>
          </a:p>
        </p:txBody>
      </p:sp>
    </p:spTree>
    <p:extLst>
      <p:ext uri="{BB962C8B-B14F-4D97-AF65-F5344CB8AC3E}">
        <p14:creationId xmlns:p14="http://schemas.microsoft.com/office/powerpoint/2010/main" val="235361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F11405-2817-453D-87A2-CB5E14C8EDD8}"/>
              </a:ext>
            </a:extLst>
          </p:cNvPr>
          <p:cNvSpPr>
            <a:spLocks noGrp="1"/>
          </p:cNvSpPr>
          <p:nvPr>
            <p:ph type="title"/>
          </p:nvPr>
        </p:nvSpPr>
        <p:spPr/>
        <p:txBody>
          <a:bodyPr/>
          <a:lstStyle/>
          <a:p>
            <a:r>
              <a:rPr lang="en-US" dirty="0"/>
              <a:t>Tips for “X”</a:t>
            </a:r>
          </a:p>
        </p:txBody>
      </p:sp>
      <p:sp>
        <p:nvSpPr>
          <p:cNvPr id="5" name="Content Placeholder 4">
            <a:extLst>
              <a:ext uri="{FF2B5EF4-FFF2-40B4-BE49-F238E27FC236}">
                <a16:creationId xmlns:a16="http://schemas.microsoft.com/office/drawing/2014/main" id="{F67E81B8-E8F1-4954-9C51-528E9290C3D6}"/>
              </a:ext>
            </a:extLst>
          </p:cNvPr>
          <p:cNvSpPr>
            <a:spLocks noGrp="1"/>
          </p:cNvSpPr>
          <p:nvPr>
            <p:ph idx="1"/>
          </p:nvPr>
        </p:nvSpPr>
        <p:spPr/>
        <p:txBody>
          <a:bodyPr/>
          <a:lstStyle/>
          <a:p>
            <a:pPr marL="0" indent="0">
              <a:buNone/>
            </a:pPr>
            <a:r>
              <a:rPr lang="en-US" sz="2000" dirty="0"/>
              <a:t>Tell your audience how they can put what you have shared with them into practice</a:t>
            </a:r>
          </a:p>
          <a:p>
            <a:r>
              <a:rPr lang="en-US" dirty="0"/>
              <a:t>One</a:t>
            </a:r>
          </a:p>
          <a:p>
            <a:r>
              <a:rPr lang="en-US" dirty="0"/>
              <a:t>Two</a:t>
            </a:r>
          </a:p>
          <a:p>
            <a:r>
              <a:rPr lang="en-US" dirty="0"/>
              <a:t>Three</a:t>
            </a:r>
          </a:p>
          <a:p>
            <a:endParaRPr lang="en-US" dirty="0"/>
          </a:p>
        </p:txBody>
      </p:sp>
      <p:sp>
        <p:nvSpPr>
          <p:cNvPr id="2" name="Slide Number Placeholder 1">
            <a:extLst>
              <a:ext uri="{FF2B5EF4-FFF2-40B4-BE49-F238E27FC236}">
                <a16:creationId xmlns:a16="http://schemas.microsoft.com/office/drawing/2014/main" id="{3AF6B491-2BB6-4B07-A7DB-D06710F8983E}"/>
              </a:ext>
            </a:extLst>
          </p:cNvPr>
          <p:cNvSpPr>
            <a:spLocks noGrp="1"/>
          </p:cNvSpPr>
          <p:nvPr>
            <p:ph type="sldNum" sz="quarter" idx="11"/>
          </p:nvPr>
        </p:nvSpPr>
        <p:spPr/>
        <p:txBody>
          <a:bodyPr/>
          <a:lstStyle/>
          <a:p>
            <a:fld id="{7E0E41E9-E887-49CF-A358-8367F0C34840}" type="slidenum">
              <a:rPr lang="en-US" smtClean="0"/>
              <a:t>15</a:t>
            </a:fld>
            <a:endParaRPr lang="en-US" dirty="0"/>
          </a:p>
        </p:txBody>
      </p:sp>
    </p:spTree>
    <p:extLst>
      <p:ext uri="{BB962C8B-B14F-4D97-AF65-F5344CB8AC3E}">
        <p14:creationId xmlns:p14="http://schemas.microsoft.com/office/powerpoint/2010/main" val="3912447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oman walking with coffee">
            <a:extLst>
              <a:ext uri="{FF2B5EF4-FFF2-40B4-BE49-F238E27FC236}">
                <a16:creationId xmlns:a16="http://schemas.microsoft.com/office/drawing/2014/main" id="{7BE048A6-6CA8-40ED-9144-A15827361961}"/>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6096000" y="0"/>
            <a:ext cx="6096000" cy="6858000"/>
          </a:xfrm>
          <a:noFill/>
        </p:spPr>
      </p:pic>
      <p:sp>
        <p:nvSpPr>
          <p:cNvPr id="4" name="Content Placeholder 3">
            <a:extLst>
              <a:ext uri="{FF2B5EF4-FFF2-40B4-BE49-F238E27FC236}">
                <a16:creationId xmlns:a16="http://schemas.microsoft.com/office/drawing/2014/main" id="{7E16E5F4-FC95-4AA3-AD3E-F5F6289653D5}"/>
              </a:ext>
            </a:extLst>
          </p:cNvPr>
          <p:cNvSpPr>
            <a:spLocks noGrp="1"/>
          </p:cNvSpPr>
          <p:nvPr>
            <p:ph idx="1"/>
          </p:nvPr>
        </p:nvSpPr>
        <p:spPr/>
        <p:txBody>
          <a:bodyPr/>
          <a:lstStyle/>
          <a:p>
            <a:r>
              <a:rPr lang="en-US" dirty="0"/>
              <a:t>What are the key things you want your audience to come away with?</a:t>
            </a:r>
          </a:p>
          <a:p>
            <a:r>
              <a:rPr lang="en-US" dirty="0"/>
              <a:t>What it is it you want your audience to do with what they have learned?</a:t>
            </a:r>
          </a:p>
        </p:txBody>
      </p:sp>
      <p:sp>
        <p:nvSpPr>
          <p:cNvPr id="3" name="Title 2">
            <a:extLst>
              <a:ext uri="{FF2B5EF4-FFF2-40B4-BE49-F238E27FC236}">
                <a16:creationId xmlns:a16="http://schemas.microsoft.com/office/drawing/2014/main" id="{A2E26A4E-0909-4A97-8B2D-CA3BD169F169}"/>
              </a:ext>
            </a:extLst>
          </p:cNvPr>
          <p:cNvSpPr>
            <a:spLocks noGrp="1"/>
          </p:cNvSpPr>
          <p:nvPr>
            <p:ph type="title"/>
          </p:nvPr>
        </p:nvSpPr>
        <p:spPr/>
        <p:txBody>
          <a:bodyPr/>
          <a:lstStyle/>
          <a:p>
            <a:r>
              <a:rPr lang="en-US" dirty="0"/>
              <a:t>Call to Action</a:t>
            </a:r>
          </a:p>
        </p:txBody>
      </p:sp>
      <p:sp>
        <p:nvSpPr>
          <p:cNvPr id="2" name="Slide Number Placeholder 1">
            <a:extLst>
              <a:ext uri="{FF2B5EF4-FFF2-40B4-BE49-F238E27FC236}">
                <a16:creationId xmlns:a16="http://schemas.microsoft.com/office/drawing/2014/main" id="{4599B2CB-7F2B-48B0-8796-8202663D60CA}"/>
              </a:ext>
            </a:extLst>
          </p:cNvPr>
          <p:cNvSpPr>
            <a:spLocks noGrp="1"/>
          </p:cNvSpPr>
          <p:nvPr>
            <p:ph type="sldNum" sz="quarter" idx="11"/>
          </p:nvPr>
        </p:nvSpPr>
        <p:spPr/>
        <p:txBody>
          <a:bodyPr/>
          <a:lstStyle/>
          <a:p>
            <a:fld id="{7E0E41E9-E887-49CF-A358-8367F0C34840}" type="slidenum">
              <a:rPr lang="en-US" smtClean="0"/>
              <a:pPr/>
              <a:t>16</a:t>
            </a:fld>
            <a:endParaRPr lang="en-US" dirty="0"/>
          </a:p>
        </p:txBody>
      </p:sp>
    </p:spTree>
    <p:extLst>
      <p:ext uri="{BB962C8B-B14F-4D97-AF65-F5344CB8AC3E}">
        <p14:creationId xmlns:p14="http://schemas.microsoft.com/office/powerpoint/2010/main" val="405465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Placeholder 6" descr="Man talking at a meeting">
            <a:extLst>
              <a:ext uri="{FF2B5EF4-FFF2-40B4-BE49-F238E27FC236}">
                <a16:creationId xmlns:a16="http://schemas.microsoft.com/office/drawing/2014/main" id="{BFC993BA-4372-4EFC-9679-4110390AB7DB}"/>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xfrm>
            <a:off x="0" y="0"/>
            <a:ext cx="6096000" cy="6858000"/>
          </a:xfrm>
          <a:noFill/>
        </p:spPr>
      </p:pic>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p:txBody>
          <a:bodyPr/>
          <a:lstStyle/>
          <a:p>
            <a:r>
              <a:rPr lang="en-US" dirty="0"/>
              <a:t>Thank You</a:t>
            </a:r>
          </a:p>
        </p:txBody>
      </p:sp>
      <p:graphicFrame>
        <p:nvGraphicFramePr>
          <p:cNvPr id="6" name="Content Placeholder 2" descr="SmartArt Placeholder - Contact List">
            <a:extLst>
              <a:ext uri="{FF2B5EF4-FFF2-40B4-BE49-F238E27FC236}">
                <a16:creationId xmlns:a16="http://schemas.microsoft.com/office/drawing/2014/main" id="{1A11682C-5A33-4416-B522-95A3BA9AA957}"/>
              </a:ext>
            </a:extLst>
          </p:cNvPr>
          <p:cNvGraphicFramePr>
            <a:graphicFrameLocks/>
          </p:cNvGraphicFramePr>
          <p:nvPr>
            <p:extLst>
              <p:ext uri="{D42A27DB-BD31-4B8C-83A1-F6EECF244321}">
                <p14:modId xmlns:p14="http://schemas.microsoft.com/office/powerpoint/2010/main" val="3990258907"/>
              </p:ext>
            </p:extLst>
          </p:nvPr>
        </p:nvGraphicFramePr>
        <p:xfrm>
          <a:off x="7866952" y="1274097"/>
          <a:ext cx="3245049" cy="44028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DD833931-FC96-4D4A-90F2-F25B03FE8DE5}"/>
              </a:ext>
            </a:extLst>
          </p:cNvPr>
          <p:cNvSpPr>
            <a:spLocks noGrp="1"/>
          </p:cNvSpPr>
          <p:nvPr>
            <p:ph type="sldNum" sz="quarter" idx="11"/>
          </p:nvPr>
        </p:nvSpPr>
        <p:spPr/>
        <p:txBody>
          <a:bodyPr/>
          <a:lstStyle/>
          <a:p>
            <a:fld id="{7E0E41E9-E887-49CF-A358-8367F0C34840}" type="slidenum">
              <a:rPr lang="en-US" smtClean="0"/>
              <a:pPr/>
              <a:t>17</a:t>
            </a:fld>
            <a:endParaRPr lang="en-US" dirty="0"/>
          </a:p>
        </p:txBody>
      </p:sp>
    </p:spTree>
    <p:extLst>
      <p:ext uri="{BB962C8B-B14F-4D97-AF65-F5344CB8AC3E}">
        <p14:creationId xmlns:p14="http://schemas.microsoft.com/office/powerpoint/2010/main" val="184343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50000"/>
          </a:schemeClr>
        </a:solidFill>
        <a:effectLst/>
      </p:bgPr>
    </p:bg>
    <p:spTree>
      <p:nvGrpSpPr>
        <p:cNvPr id="1" name=""/>
        <p:cNvGrpSpPr/>
        <p:nvPr/>
      </p:nvGrpSpPr>
      <p:grpSpPr>
        <a:xfrm>
          <a:off x="0" y="0"/>
          <a:ext cx="0" cy="0"/>
          <a:chOff x="0" y="0"/>
          <a:chExt cx="0" cy="0"/>
        </a:xfrm>
      </p:grpSpPr>
      <p:pic>
        <p:nvPicPr>
          <p:cNvPr id="21" name="Picture Placeholder 20" descr="Stairs">
            <a:extLst>
              <a:ext uri="{FF2B5EF4-FFF2-40B4-BE49-F238E27FC236}">
                <a16:creationId xmlns:a16="http://schemas.microsoft.com/office/drawing/2014/main" id="{DB8E3FD3-0267-4F81-A762-085F5391CAA9}"/>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noFill/>
        </p:spPr>
      </p:pic>
      <p:sp>
        <p:nvSpPr>
          <p:cNvPr id="3" name="Title 2">
            <a:extLst>
              <a:ext uri="{FF2B5EF4-FFF2-40B4-BE49-F238E27FC236}">
                <a16:creationId xmlns:a16="http://schemas.microsoft.com/office/drawing/2014/main" id="{816F2C19-0689-4B63-8A83-297B6376BDCB}"/>
              </a:ext>
            </a:extLst>
          </p:cNvPr>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4E5B722F-37EC-443F-AE71-6E9C033BCAA8}"/>
              </a:ext>
            </a:extLst>
          </p:cNvPr>
          <p:cNvSpPr>
            <a:spLocks noGrp="1"/>
          </p:cNvSpPr>
          <p:nvPr>
            <p:ph idx="1"/>
          </p:nvPr>
        </p:nvSpPr>
        <p:spPr/>
        <p:txBody>
          <a:bodyPr/>
          <a:lstStyle/>
          <a:p>
            <a:r>
              <a:rPr lang="en-US" dirty="0"/>
              <a:t>Meet the Presenter</a:t>
            </a:r>
          </a:p>
          <a:p>
            <a:r>
              <a:rPr lang="en-US" dirty="0"/>
              <a:t>My Story</a:t>
            </a:r>
          </a:p>
          <a:p>
            <a:r>
              <a:rPr lang="en-US" dirty="0"/>
              <a:t>A Definition</a:t>
            </a:r>
          </a:p>
          <a:p>
            <a:r>
              <a:rPr lang="en-US" dirty="0"/>
              <a:t>My Hypothesis</a:t>
            </a:r>
          </a:p>
          <a:p>
            <a:r>
              <a:rPr lang="en-US" dirty="0"/>
              <a:t>Quantify X</a:t>
            </a:r>
          </a:p>
          <a:p>
            <a:r>
              <a:rPr lang="en-US" dirty="0"/>
              <a:t>Elements of X</a:t>
            </a:r>
          </a:p>
          <a:p>
            <a:r>
              <a:rPr lang="en-US" dirty="0"/>
              <a:t>Making Great X</a:t>
            </a:r>
          </a:p>
          <a:p>
            <a:r>
              <a:rPr lang="en-US" dirty="0"/>
              <a:t>Comparing X to Y</a:t>
            </a:r>
          </a:p>
          <a:p>
            <a:r>
              <a:rPr lang="en-US" dirty="0"/>
              <a:t>History of X</a:t>
            </a:r>
          </a:p>
          <a:p>
            <a:r>
              <a:rPr lang="en-US" dirty="0"/>
              <a:t>Trends in X</a:t>
            </a:r>
          </a:p>
          <a:p>
            <a:r>
              <a:rPr lang="en-US" dirty="0"/>
              <a:t>Key Takeaways</a:t>
            </a:r>
          </a:p>
          <a:p>
            <a:r>
              <a:rPr lang="en-US" dirty="0"/>
              <a:t>Tips for X</a:t>
            </a:r>
          </a:p>
          <a:p>
            <a:r>
              <a:rPr lang="en-US" dirty="0"/>
              <a:t>Call to Action</a:t>
            </a:r>
          </a:p>
        </p:txBody>
      </p:sp>
      <p:sp>
        <p:nvSpPr>
          <p:cNvPr id="2" name="Slide Number Placeholder 1">
            <a:extLst>
              <a:ext uri="{FF2B5EF4-FFF2-40B4-BE49-F238E27FC236}">
                <a16:creationId xmlns:a16="http://schemas.microsoft.com/office/drawing/2014/main" id="{7EA0F2ED-980E-4DAB-9741-86DED0398847}"/>
              </a:ext>
            </a:extLst>
          </p:cNvPr>
          <p:cNvSpPr>
            <a:spLocks noGrp="1"/>
          </p:cNvSpPr>
          <p:nvPr>
            <p:ph type="sldNum" sz="quarter" idx="11"/>
          </p:nvPr>
        </p:nvSpPr>
        <p:spPr>
          <a:noFill/>
        </p:spPr>
        <p:txBody>
          <a:bodyPr/>
          <a:lstStyle/>
          <a:p>
            <a:fld id="{7E0E41E9-E887-49CF-A358-8367F0C34840}" type="slidenum">
              <a:rPr lang="en-US" smtClean="0"/>
              <a:pPr/>
              <a:t>2</a:t>
            </a:fld>
            <a:endParaRPr lang="en-US" dirty="0"/>
          </a:p>
        </p:txBody>
      </p:sp>
    </p:spTree>
    <p:extLst>
      <p:ext uri="{BB962C8B-B14F-4D97-AF65-F5344CB8AC3E}">
        <p14:creationId xmlns:p14="http://schemas.microsoft.com/office/powerpoint/2010/main" val="289259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14" name="Picture Placeholder 13" descr="Couple sitting on a couch">
            <a:extLst>
              <a:ext uri="{FF2B5EF4-FFF2-40B4-BE49-F238E27FC236}">
                <a16:creationId xmlns:a16="http://schemas.microsoft.com/office/drawing/2014/main" id="{EBCB4FE3-E6B4-4DD0-98B4-A058284330D8}"/>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p:pic>
      <p:sp>
        <p:nvSpPr>
          <p:cNvPr id="2" name="Text Placeholder 1">
            <a:extLst>
              <a:ext uri="{FF2B5EF4-FFF2-40B4-BE49-F238E27FC236}">
                <a16:creationId xmlns:a16="http://schemas.microsoft.com/office/drawing/2014/main" id="{86436D08-F315-47A8-8D2C-CABD25A82F83}"/>
              </a:ext>
            </a:extLst>
          </p:cNvPr>
          <p:cNvSpPr>
            <a:spLocks noGrp="1"/>
          </p:cNvSpPr>
          <p:nvPr>
            <p:ph type="body" sz="quarter" idx="14"/>
          </p:nvPr>
        </p:nvSpPr>
        <p:spPr/>
        <p:txBody>
          <a:bodyPr/>
          <a:lstStyle/>
          <a:p>
            <a:r>
              <a:rPr lang="en-US" dirty="0"/>
              <a:t>Who are you?</a:t>
            </a:r>
          </a:p>
        </p:txBody>
      </p:sp>
      <p:sp>
        <p:nvSpPr>
          <p:cNvPr id="4" name="Title 3">
            <a:extLst>
              <a:ext uri="{FF2B5EF4-FFF2-40B4-BE49-F238E27FC236}">
                <a16:creationId xmlns:a16="http://schemas.microsoft.com/office/drawing/2014/main" id="{788E7F59-770E-4966-A80A-482D32A5CB2D}"/>
              </a:ext>
            </a:extLst>
          </p:cNvPr>
          <p:cNvSpPr>
            <a:spLocks noGrp="1"/>
          </p:cNvSpPr>
          <p:nvPr>
            <p:ph type="title"/>
          </p:nvPr>
        </p:nvSpPr>
        <p:spPr/>
        <p:txBody>
          <a:bodyPr/>
          <a:lstStyle/>
          <a:p>
            <a:r>
              <a:rPr lang="en-US" dirty="0"/>
              <a:t>Your Name</a:t>
            </a:r>
          </a:p>
        </p:txBody>
      </p:sp>
      <p:sp>
        <p:nvSpPr>
          <p:cNvPr id="5" name="Content Placeholder 4">
            <a:extLst>
              <a:ext uri="{FF2B5EF4-FFF2-40B4-BE49-F238E27FC236}">
                <a16:creationId xmlns:a16="http://schemas.microsoft.com/office/drawing/2014/main" id="{27EF1185-9819-4EA8-A6DE-B949E6610590}"/>
              </a:ext>
            </a:extLst>
          </p:cNvPr>
          <p:cNvSpPr>
            <a:spLocks noGrp="1"/>
          </p:cNvSpPr>
          <p:nvPr>
            <p:ph idx="1"/>
          </p:nvPr>
        </p:nvSpPr>
        <p:spPr/>
        <p:txBody>
          <a:bodyPr/>
          <a:lstStyle/>
          <a:p>
            <a:pPr marL="0" indent="0">
              <a:buNone/>
            </a:pPr>
            <a:r>
              <a:rPr lang="en-US" dirty="0"/>
              <a:t>Why are you qualified to present today?</a:t>
            </a:r>
          </a:p>
        </p:txBody>
      </p:sp>
      <p:sp>
        <p:nvSpPr>
          <p:cNvPr id="3" name="Slide Number Placeholder 2">
            <a:extLst>
              <a:ext uri="{FF2B5EF4-FFF2-40B4-BE49-F238E27FC236}">
                <a16:creationId xmlns:a16="http://schemas.microsoft.com/office/drawing/2014/main" id="{92472CEC-68EC-4727-8436-C4727034BDE4}"/>
              </a:ext>
            </a:extLst>
          </p:cNvPr>
          <p:cNvSpPr>
            <a:spLocks noGrp="1"/>
          </p:cNvSpPr>
          <p:nvPr>
            <p:ph type="sldNum" sz="quarter" idx="11"/>
          </p:nvPr>
        </p:nvSpPr>
        <p:spPr>
          <a:ln>
            <a:solidFill>
              <a:schemeClr val="accent2">
                <a:lumMod val="75000"/>
              </a:schemeClr>
            </a:solidFill>
          </a:ln>
        </p:spPr>
        <p:txBody>
          <a:bodyPr/>
          <a:lstStyle/>
          <a:p>
            <a:fld id="{7E0E41E9-E887-49CF-A358-8367F0C34840}" type="slidenum">
              <a:rPr lang="en-US" smtClean="0">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374016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6" name="Picture Placeholder 5" descr="Guy drinking water from a bottle">
            <a:extLst>
              <a:ext uri="{FF2B5EF4-FFF2-40B4-BE49-F238E27FC236}">
                <a16:creationId xmlns:a16="http://schemas.microsoft.com/office/drawing/2014/main" id="{BF8E5F50-765C-4E10-BDC9-D60E0F30DA42}"/>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a:stretch/>
        </p:blipFill>
        <p:spPr>
          <a:noFill/>
        </p:spPr>
      </p:pic>
      <p:sp>
        <p:nvSpPr>
          <p:cNvPr id="3" name="Title 2">
            <a:extLst>
              <a:ext uri="{FF2B5EF4-FFF2-40B4-BE49-F238E27FC236}">
                <a16:creationId xmlns:a16="http://schemas.microsoft.com/office/drawing/2014/main" id="{38BDD746-B6F1-42AB-B326-5F23BADD0E18}"/>
              </a:ext>
            </a:extLst>
          </p:cNvPr>
          <p:cNvSpPr>
            <a:spLocks noGrp="1"/>
          </p:cNvSpPr>
          <p:nvPr>
            <p:ph type="title"/>
          </p:nvPr>
        </p:nvSpPr>
        <p:spPr/>
        <p:txBody>
          <a:bodyPr/>
          <a:lstStyle/>
          <a:p>
            <a:r>
              <a:rPr lang="en-US" dirty="0"/>
              <a:t>My Story</a:t>
            </a:r>
          </a:p>
        </p:txBody>
      </p:sp>
      <p:sp>
        <p:nvSpPr>
          <p:cNvPr id="4" name="Content Placeholder 3">
            <a:extLst>
              <a:ext uri="{FF2B5EF4-FFF2-40B4-BE49-F238E27FC236}">
                <a16:creationId xmlns:a16="http://schemas.microsoft.com/office/drawing/2014/main" id="{A8F593A1-14CB-485A-91B5-98EFC9409E94}"/>
              </a:ext>
            </a:extLst>
          </p:cNvPr>
          <p:cNvSpPr>
            <a:spLocks noGrp="1"/>
          </p:cNvSpPr>
          <p:nvPr>
            <p:ph idx="1"/>
          </p:nvPr>
        </p:nvSpPr>
        <p:spPr/>
        <p:txBody>
          <a:bodyPr/>
          <a:lstStyle/>
          <a:p>
            <a:r>
              <a:rPr lang="en-US" dirty="0"/>
              <a:t>Share something memorable that relates to your topic</a:t>
            </a:r>
          </a:p>
        </p:txBody>
      </p:sp>
      <p:sp>
        <p:nvSpPr>
          <p:cNvPr id="2" name="Slide Number Placeholder 1">
            <a:extLst>
              <a:ext uri="{FF2B5EF4-FFF2-40B4-BE49-F238E27FC236}">
                <a16:creationId xmlns:a16="http://schemas.microsoft.com/office/drawing/2014/main" id="{F871031C-A97B-4C9B-85AC-4A54576871FF}"/>
              </a:ext>
            </a:extLst>
          </p:cNvPr>
          <p:cNvSpPr>
            <a:spLocks noGrp="1"/>
          </p:cNvSpPr>
          <p:nvPr>
            <p:ph type="sldNum" sz="quarter" idx="11"/>
          </p:nvPr>
        </p:nvSpPr>
        <p:spPr/>
        <p:txBody>
          <a:bodyPr/>
          <a:lstStyle/>
          <a:p>
            <a:fld id="{7E0E41E9-E887-49CF-A358-8367F0C34840}" type="slidenum">
              <a:rPr lang="en-US" smtClean="0"/>
              <a:pPr/>
              <a:t>4</a:t>
            </a:fld>
            <a:endParaRPr lang="en-US" dirty="0"/>
          </a:p>
        </p:txBody>
      </p:sp>
    </p:spTree>
    <p:extLst>
      <p:ext uri="{BB962C8B-B14F-4D97-AF65-F5344CB8AC3E}">
        <p14:creationId xmlns:p14="http://schemas.microsoft.com/office/powerpoint/2010/main" val="292487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76D5-51DE-4F89-AD5A-5BC8F9C36D7F}"/>
              </a:ext>
            </a:extLst>
          </p:cNvPr>
          <p:cNvSpPr>
            <a:spLocks noGrp="1"/>
          </p:cNvSpPr>
          <p:nvPr>
            <p:ph type="title"/>
          </p:nvPr>
        </p:nvSpPr>
        <p:spPr>
          <a:xfrm>
            <a:off x="1079999" y="1153399"/>
            <a:ext cx="5940000" cy="792000"/>
          </a:xfrm>
        </p:spPr>
        <p:txBody>
          <a:bodyPr/>
          <a:lstStyle/>
          <a:p>
            <a:r>
              <a:rPr lang="en-US" dirty="0"/>
              <a:t>A Definition</a:t>
            </a:r>
          </a:p>
        </p:txBody>
      </p:sp>
      <p:graphicFrame>
        <p:nvGraphicFramePr>
          <p:cNvPr id="4" name="Content Placeholder 2" descr="Smartart Placeholder">
            <a:extLst>
              <a:ext uri="{FF2B5EF4-FFF2-40B4-BE49-F238E27FC236}">
                <a16:creationId xmlns:a16="http://schemas.microsoft.com/office/drawing/2014/main" id="{BD5F3ECD-4D38-480F-9F03-22554AD0DA9E}"/>
              </a:ext>
            </a:extLst>
          </p:cNvPr>
          <p:cNvGraphicFramePr>
            <a:graphicFrameLocks/>
          </p:cNvGraphicFramePr>
          <p:nvPr>
            <p:extLst>
              <p:ext uri="{D42A27DB-BD31-4B8C-83A1-F6EECF244321}">
                <p14:modId xmlns:p14="http://schemas.microsoft.com/office/powerpoint/2010/main" val="3383919433"/>
              </p:ext>
            </p:extLst>
          </p:nvPr>
        </p:nvGraphicFramePr>
        <p:xfrm>
          <a:off x="563880" y="2967566"/>
          <a:ext cx="11064240" cy="4136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01976239-99C2-4B04-B100-9A3AA000D229}"/>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t>5</a:t>
            </a:fld>
            <a:endParaRPr lang="en-US" dirty="0"/>
          </a:p>
        </p:txBody>
      </p:sp>
    </p:spTree>
    <p:extLst>
      <p:ext uri="{BB962C8B-B14F-4D97-AF65-F5344CB8AC3E}">
        <p14:creationId xmlns:p14="http://schemas.microsoft.com/office/powerpoint/2010/main" val="216297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oman working on laptop in evening">
            <a:extLst>
              <a:ext uri="{FF2B5EF4-FFF2-40B4-BE49-F238E27FC236}">
                <a16:creationId xmlns:a16="http://schemas.microsoft.com/office/drawing/2014/main" id="{07AA94A6-C47B-4445-82B5-21A6F5612317}"/>
              </a:ext>
            </a:extLst>
          </p:cNvPr>
          <p:cNvPicPr>
            <a:picLocks noGrp="1" noChangeAspect="1"/>
          </p:cNvPicPr>
          <p:nvPr>
            <p:ph type="pic" sz="quarter" idx="12"/>
          </p:nvPr>
        </p:nvPicPr>
        <p:blipFill rotWithShape="1">
          <a:blip r:embed="rId3" cstate="screen">
            <a:extLst>
              <a:ext uri="{28A0092B-C50C-407E-A947-70E740481C1C}">
                <a14:useLocalDpi xmlns:a14="http://schemas.microsoft.com/office/drawing/2010/main"/>
              </a:ext>
            </a:extLst>
          </a:blip>
          <a:srcRect t="9857" b="9857"/>
          <a:stretch/>
        </p:blipFill>
        <p:spPr/>
      </p:pic>
      <p:sp>
        <p:nvSpPr>
          <p:cNvPr id="3" name="Title 2">
            <a:extLst>
              <a:ext uri="{FF2B5EF4-FFF2-40B4-BE49-F238E27FC236}">
                <a16:creationId xmlns:a16="http://schemas.microsoft.com/office/drawing/2014/main" id="{FB8A7944-02E8-40A5-8E42-70ADF12AD39C}"/>
              </a:ext>
            </a:extLst>
          </p:cNvPr>
          <p:cNvSpPr>
            <a:spLocks noGrp="1"/>
          </p:cNvSpPr>
          <p:nvPr>
            <p:ph type="title"/>
          </p:nvPr>
        </p:nvSpPr>
        <p:spPr/>
        <p:txBody>
          <a:bodyPr/>
          <a:lstStyle/>
          <a:p>
            <a:r>
              <a:rPr lang="en-US" dirty="0"/>
              <a:t>“If you can film an idea in your mind, follow that film idea shot for shot, scene for scene, that idea is worth making. </a:t>
            </a:r>
            <a:br>
              <a:rPr lang="en-US" dirty="0"/>
            </a:br>
            <a:r>
              <a:rPr lang="en-US" sz="2400" dirty="0"/>
              <a:t>- Craig Mapp</a:t>
            </a:r>
            <a:endParaRPr lang="en-US" dirty="0"/>
          </a:p>
        </p:txBody>
      </p:sp>
      <p:sp>
        <p:nvSpPr>
          <p:cNvPr id="2" name="Slide Number Placeholder 1">
            <a:extLst>
              <a:ext uri="{FF2B5EF4-FFF2-40B4-BE49-F238E27FC236}">
                <a16:creationId xmlns:a16="http://schemas.microsoft.com/office/drawing/2014/main" id="{FE77D55B-F2C1-466B-8827-93712DB8A44C}"/>
              </a:ext>
            </a:extLst>
          </p:cNvPr>
          <p:cNvSpPr>
            <a:spLocks noGrp="1"/>
          </p:cNvSpPr>
          <p:nvPr>
            <p:ph type="sldNum" sz="quarter" idx="11"/>
          </p:nvPr>
        </p:nvSpPr>
        <p:spPr/>
        <p:txBody>
          <a:bodyPr/>
          <a:lstStyle/>
          <a:p>
            <a:fld id="{7E0E41E9-E887-49CF-A358-8367F0C34840}" type="slidenum">
              <a:rPr lang="en-US" smtClean="0"/>
              <a:pPr/>
              <a:t>6</a:t>
            </a:fld>
            <a:endParaRPr lang="en-US" dirty="0"/>
          </a:p>
        </p:txBody>
      </p:sp>
    </p:spTree>
    <p:extLst>
      <p:ext uri="{BB962C8B-B14F-4D97-AF65-F5344CB8AC3E}">
        <p14:creationId xmlns:p14="http://schemas.microsoft.com/office/powerpoint/2010/main" val="3505735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1BA6-6B00-4DAB-A46A-3E67FA8F3957}"/>
              </a:ext>
            </a:extLst>
          </p:cNvPr>
          <p:cNvSpPr>
            <a:spLocks noGrp="1"/>
          </p:cNvSpPr>
          <p:nvPr>
            <p:ph type="title"/>
          </p:nvPr>
        </p:nvSpPr>
        <p:spPr>
          <a:xfrm>
            <a:off x="1079999" y="3033000"/>
            <a:ext cx="6235201" cy="792000"/>
          </a:xfrm>
        </p:spPr>
        <p:txBody>
          <a:bodyPr/>
          <a:lstStyle/>
          <a:p>
            <a:r>
              <a:rPr lang="en-US" dirty="0"/>
              <a:t>Hypothesis</a:t>
            </a:r>
          </a:p>
        </p:txBody>
      </p:sp>
      <p:graphicFrame>
        <p:nvGraphicFramePr>
          <p:cNvPr id="4" name="Content Placeholder 2" descr="SmartArt Placeholder - 2 X Icons Vertical">
            <a:extLst>
              <a:ext uri="{FF2B5EF4-FFF2-40B4-BE49-F238E27FC236}">
                <a16:creationId xmlns:a16="http://schemas.microsoft.com/office/drawing/2014/main" id="{763A986F-EE07-4A30-854B-AA1625E573C6}"/>
              </a:ext>
            </a:extLst>
          </p:cNvPr>
          <p:cNvGraphicFramePr>
            <a:graphicFrameLocks/>
          </p:cNvGraphicFramePr>
          <p:nvPr>
            <p:extLst>
              <p:ext uri="{D42A27DB-BD31-4B8C-83A1-F6EECF244321}">
                <p14:modId xmlns:p14="http://schemas.microsoft.com/office/powerpoint/2010/main" val="3814714137"/>
              </p:ext>
            </p:extLst>
          </p:nvPr>
        </p:nvGraphicFramePr>
        <p:xfrm>
          <a:off x="7695295" y="719998"/>
          <a:ext cx="3625848" cy="541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483180F-AA5C-44B1-81CD-9977DFFA6FF7}"/>
              </a:ext>
            </a:extLst>
          </p:cNvPr>
          <p:cNvSpPr>
            <a:spLocks noGrp="1"/>
          </p:cNvSpPr>
          <p:nvPr>
            <p:ph type="sldNum" sz="quarter" idx="11"/>
          </p:nvPr>
        </p:nvSpPr>
        <p:spPr/>
        <p:txBody>
          <a:bodyPr/>
          <a:lstStyle/>
          <a:p>
            <a:fld id="{7E0E41E9-E887-49CF-A358-8367F0C34840}" type="slidenum">
              <a:rPr lang="en-US" smtClean="0"/>
              <a:pPr/>
              <a:t>7</a:t>
            </a:fld>
            <a:endParaRPr lang="en-US" dirty="0"/>
          </a:p>
        </p:txBody>
      </p:sp>
    </p:spTree>
    <p:extLst>
      <p:ext uri="{BB962C8B-B14F-4D97-AF65-F5344CB8AC3E}">
        <p14:creationId xmlns:p14="http://schemas.microsoft.com/office/powerpoint/2010/main" val="3167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C559-F932-438B-8C9E-B6F47A7F286F}"/>
              </a:ext>
            </a:extLst>
          </p:cNvPr>
          <p:cNvSpPr>
            <a:spLocks noGrp="1"/>
          </p:cNvSpPr>
          <p:nvPr>
            <p:ph type="title"/>
          </p:nvPr>
        </p:nvSpPr>
        <p:spPr>
          <a:xfrm>
            <a:off x="4876799" y="3033000"/>
            <a:ext cx="6235201" cy="792000"/>
          </a:xfrm>
        </p:spPr>
        <p:txBody>
          <a:bodyPr/>
          <a:lstStyle/>
          <a:p>
            <a:r>
              <a:rPr lang="en-US" dirty="0"/>
              <a:t>Quantify “X”</a:t>
            </a:r>
          </a:p>
        </p:txBody>
      </p:sp>
      <p:graphicFrame>
        <p:nvGraphicFramePr>
          <p:cNvPr id="3" name="Chart 2" descr="Chart Placeholder">
            <a:extLst>
              <a:ext uri="{FF2B5EF4-FFF2-40B4-BE49-F238E27FC236}">
                <a16:creationId xmlns:a16="http://schemas.microsoft.com/office/drawing/2014/main" id="{93495AC5-A8D5-4602-81AB-32E4107F6FA3}"/>
              </a:ext>
            </a:extLst>
          </p:cNvPr>
          <p:cNvGraphicFramePr/>
          <p:nvPr>
            <p:extLst>
              <p:ext uri="{D42A27DB-BD31-4B8C-83A1-F6EECF244321}">
                <p14:modId xmlns:p14="http://schemas.microsoft.com/office/powerpoint/2010/main" val="447035382"/>
              </p:ext>
            </p:extLst>
          </p:nvPr>
        </p:nvGraphicFramePr>
        <p:xfrm>
          <a:off x="1116373" y="973205"/>
          <a:ext cx="3290527" cy="5256153"/>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93BB541A-511E-4952-AD99-0601FA08EBC6}"/>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pPr/>
              <a:t>8</a:t>
            </a:fld>
            <a:endParaRPr lang="en-US" dirty="0"/>
          </a:p>
        </p:txBody>
      </p:sp>
    </p:spTree>
    <p:extLst>
      <p:ext uri="{BB962C8B-B14F-4D97-AF65-F5344CB8AC3E}">
        <p14:creationId xmlns:p14="http://schemas.microsoft.com/office/powerpoint/2010/main" val="3540994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1EE7-2FB2-407A-8988-190E368E8233}"/>
              </a:ext>
            </a:extLst>
          </p:cNvPr>
          <p:cNvSpPr>
            <a:spLocks noGrp="1"/>
          </p:cNvSpPr>
          <p:nvPr>
            <p:ph type="title"/>
          </p:nvPr>
        </p:nvSpPr>
        <p:spPr>
          <a:xfrm>
            <a:off x="1079999" y="1153399"/>
            <a:ext cx="5940000" cy="792000"/>
          </a:xfrm>
        </p:spPr>
        <p:txBody>
          <a:bodyPr>
            <a:normAutofit/>
          </a:bodyPr>
          <a:lstStyle/>
          <a:p>
            <a:r>
              <a:rPr lang="en-US" dirty="0"/>
              <a:t>Elements of Your Subject</a:t>
            </a:r>
          </a:p>
        </p:txBody>
      </p:sp>
      <p:graphicFrame>
        <p:nvGraphicFramePr>
          <p:cNvPr id="4" name="Content Placeholder 2" descr="SmartArt Placeholder - 4 X Icons">
            <a:extLst>
              <a:ext uri="{FF2B5EF4-FFF2-40B4-BE49-F238E27FC236}">
                <a16:creationId xmlns:a16="http://schemas.microsoft.com/office/drawing/2014/main" id="{23601D46-C998-4081-94FD-124A9BD4476D}"/>
              </a:ext>
            </a:extLst>
          </p:cNvPr>
          <p:cNvGraphicFramePr>
            <a:graphicFrameLocks/>
          </p:cNvGraphicFramePr>
          <p:nvPr>
            <p:extLst>
              <p:ext uri="{D42A27DB-BD31-4B8C-83A1-F6EECF244321}">
                <p14:modId xmlns:p14="http://schemas.microsoft.com/office/powerpoint/2010/main" val="2436558840"/>
              </p:ext>
            </p:extLst>
          </p:nvPr>
        </p:nvGraphicFramePr>
        <p:xfrm>
          <a:off x="581025" y="3517900"/>
          <a:ext cx="11029950" cy="2637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3E139818-590B-4D6F-846A-9ECFBF464B5E}"/>
              </a:ext>
            </a:extLst>
          </p:cNvPr>
          <p:cNvSpPr>
            <a:spLocks noGrp="1"/>
          </p:cNvSpPr>
          <p:nvPr>
            <p:ph type="sldNum" sz="quarter" idx="11"/>
          </p:nvPr>
        </p:nvSpPr>
        <p:spPr>
          <a:xfrm>
            <a:off x="11386425" y="6142912"/>
            <a:ext cx="396000" cy="396000"/>
          </a:xfrm>
        </p:spPr>
        <p:txBody>
          <a:bodyPr/>
          <a:lstStyle/>
          <a:p>
            <a:fld id="{7E0E41E9-E887-49CF-A358-8367F0C34840}" type="slidenum">
              <a:rPr lang="en-US" smtClean="0"/>
              <a:t>9</a:t>
            </a:fld>
            <a:endParaRPr lang="en-US" dirty="0"/>
          </a:p>
        </p:txBody>
      </p:sp>
    </p:spTree>
    <p:extLst>
      <p:ext uri="{BB962C8B-B14F-4D97-AF65-F5344CB8AC3E}">
        <p14:creationId xmlns:p14="http://schemas.microsoft.com/office/powerpoint/2010/main" val="3307800433"/>
      </p:ext>
    </p:extLst>
  </p:cSld>
  <p:clrMapOvr>
    <a:masterClrMapping/>
  </p:clrMapOvr>
</p:sld>
</file>

<file path=ppt/theme/theme1.xml><?xml version="1.0" encoding="utf-8"?>
<a:theme xmlns:a="http://schemas.openxmlformats.org/drawingml/2006/main" name="Office Theme">
  <a:themeElements>
    <a:clrScheme name="MS-Theme-Bubbl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MS-Theme-Bubbl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Win32_SB v2" id="{6296A1A3-4545-4186-A11E-C7596C310FCC}" vid="{2333D8A0-1005-471E-A680-7FF710F2D7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E7B02C-5194-4175-B6C3-18AE8350DC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606CA9-73CA-4217-BA3D-1864E6BFEEB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C58A64B-81C3-4EC2-A044-1AD401A10DA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conference presentation</Template>
  <TotalTime>0</TotalTime>
  <Words>419</Words>
  <Application>Microsoft Office PowerPoint</Application>
  <PresentationFormat>Widescreen</PresentationFormat>
  <Paragraphs>115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Conference presentation</vt:lpstr>
      <vt:lpstr>Overview</vt:lpstr>
      <vt:lpstr>Your Name</vt:lpstr>
      <vt:lpstr>My Story</vt:lpstr>
      <vt:lpstr>A Definition</vt:lpstr>
      <vt:lpstr>“If you can film an idea in your mind, follow that film idea shot for shot, scene for scene, that idea is worth making.  - Craig Mapp</vt:lpstr>
      <vt:lpstr>Hypothesis</vt:lpstr>
      <vt:lpstr>Quantify “X”</vt:lpstr>
      <vt:lpstr>Elements of Your Subject</vt:lpstr>
      <vt:lpstr>Making Great “X”</vt:lpstr>
      <vt:lpstr>Comparing “X” to “Y”</vt:lpstr>
      <vt:lpstr>History</vt:lpstr>
      <vt:lpstr>Trends in “X”</vt:lpstr>
      <vt:lpstr>Key Takeaways</vt:lpstr>
      <vt:lpstr>Tips for “X”</vt:lpstr>
      <vt:lpstr>Call to Action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creator>Mohamed</dc:creator>
  <cp:lastModifiedBy>Mohamed</cp:lastModifiedBy>
  <cp:revision>1</cp:revision>
  <dcterms:created xsi:type="dcterms:W3CDTF">2021-03-05T15:23:21Z</dcterms:created>
  <dcterms:modified xsi:type="dcterms:W3CDTF">2021-03-05T15:23:36Z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