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handoutMasterIdLst>
    <p:handoutMasterId r:id="rId7"/>
  </p:handoutMasterIdLst>
  <p:sldIdLst>
    <p:sldId id="256" r:id="rId5"/>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2160" userDrawn="1">
          <p15:clr>
            <a:srgbClr val="A4A3A4"/>
          </p15:clr>
        </p15:guide>
        <p15:guide id="3" orient="horz" pos="2880" userDrawn="1">
          <p15:clr>
            <a:srgbClr val="A4A3A4"/>
          </p15:clr>
        </p15:guide>
        <p15:guide id="4" pos="3589" userDrawn="1">
          <p15:clr>
            <a:srgbClr val="A4A3A4"/>
          </p15:clr>
        </p15:guide>
        <p15:guide id="5" orient="horz" pos="22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6EA5"/>
    <a:srgbClr val="F2B800"/>
    <a:srgbClr val="474B53"/>
    <a:srgbClr val="191E28"/>
    <a:srgbClr val="DF3A42"/>
    <a:srgbClr val="E75B2B"/>
    <a:srgbClr val="F47200"/>
    <a:srgbClr val="E28D17"/>
    <a:srgbClr val="D5A300"/>
    <a:srgbClr val="A1AF1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2" autoAdjust="0"/>
    <p:restoredTop sz="94635" autoAdjust="0"/>
  </p:normalViewPr>
  <p:slideViewPr>
    <p:cSldViewPr snapToGrid="0" showGuides="1">
      <p:cViewPr varScale="1">
        <p:scale>
          <a:sx n="65" d="100"/>
          <a:sy n="65" d="100"/>
        </p:scale>
        <p:origin x="2453" y="53"/>
      </p:cViewPr>
      <p:guideLst>
        <p:guide pos="2160"/>
        <p:guide orient="horz" pos="2880"/>
        <p:guide pos="3589"/>
        <p:guide orient="horz" pos="226"/>
      </p:guideLst>
    </p:cSldViewPr>
  </p:slideViewPr>
  <p:notesTextViewPr>
    <p:cViewPr>
      <p:scale>
        <a:sx n="3" d="2"/>
        <a:sy n="3" d="2"/>
      </p:scale>
      <p:origin x="0" y="0"/>
    </p:cViewPr>
  </p:notesTextViewPr>
  <p:notesViewPr>
    <p:cSldViewPr snapToGrid="0" showGuides="1">
      <p:cViewPr varScale="1">
        <p:scale>
          <a:sx n="68" d="100"/>
          <a:sy n="68" d="100"/>
        </p:scale>
        <p:origin x="3288"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7E1F32-670E-42A1-BB79-BE7CF13D3D4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7952D9F-355D-4E4D-9520-4A19B294762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323F10A-5BE5-4EE5-83A9-FC7FBAB5AC38}" type="datetimeFigureOut">
              <a:rPr lang="en-US" smtClean="0"/>
              <a:t>2021-03-05</a:t>
            </a:fld>
            <a:endParaRPr lang="en-US" dirty="0"/>
          </a:p>
        </p:txBody>
      </p:sp>
      <p:sp>
        <p:nvSpPr>
          <p:cNvPr id="4" name="Footer Placeholder 3">
            <a:extLst>
              <a:ext uri="{FF2B5EF4-FFF2-40B4-BE49-F238E27FC236}">
                <a16:creationId xmlns:a16="http://schemas.microsoft.com/office/drawing/2014/main" id="{9C1D824E-CABD-4018-B1C4-F54DF49C3C8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68D1F29-09CA-482E-8686-EEE88BB73D4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869D12F-E8AC-48C0-8B1F-BD566648D8E6}" type="slidenum">
              <a:rPr lang="en-US" smtClean="0"/>
              <a:t>‹#›</a:t>
            </a:fld>
            <a:endParaRPr lang="en-US" dirty="0"/>
          </a:p>
        </p:txBody>
      </p:sp>
    </p:spTree>
    <p:extLst>
      <p:ext uri="{BB962C8B-B14F-4D97-AF65-F5344CB8AC3E}">
        <p14:creationId xmlns:p14="http://schemas.microsoft.com/office/powerpoint/2010/main" val="27946547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27D22-D115-4CF2-BE84-ED8A12B36F7E}" type="datetimeFigureOut">
              <a:rPr lang="en-US" noProof="0" smtClean="0"/>
              <a:t>2021-03-05</a:t>
            </a:fld>
            <a:endParaRPr lang="en-US" noProof="0"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136092-2EDF-47BF-99B1-B87430F95B70}" type="slidenum">
              <a:rPr lang="en-US" noProof="0" smtClean="0"/>
              <a:t>‹#›</a:t>
            </a:fld>
            <a:endParaRPr lang="en-US" noProof="0" dirty="0"/>
          </a:p>
        </p:txBody>
      </p:sp>
    </p:spTree>
    <p:extLst>
      <p:ext uri="{BB962C8B-B14F-4D97-AF65-F5344CB8AC3E}">
        <p14:creationId xmlns:p14="http://schemas.microsoft.com/office/powerpoint/2010/main" val="36030565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136092-2EDF-47BF-99B1-B87430F95B70}" type="slidenum">
              <a:rPr lang="en-US" smtClean="0"/>
              <a:t>1</a:t>
            </a:fld>
            <a:endParaRPr lang="en-US" dirty="0"/>
          </a:p>
        </p:txBody>
      </p:sp>
    </p:spTree>
    <p:extLst>
      <p:ext uri="{BB962C8B-B14F-4D97-AF65-F5344CB8AC3E}">
        <p14:creationId xmlns:p14="http://schemas.microsoft.com/office/powerpoint/2010/main" val="2365799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6" name="Rectangle 115">
            <a:extLst>
              <a:ext uri="{FF2B5EF4-FFF2-40B4-BE49-F238E27FC236}">
                <a16:creationId xmlns:a16="http://schemas.microsoft.com/office/drawing/2014/main" id="{7F4DE3E3-6DF8-4211-B15B-07610FA59C2B}"/>
              </a:ext>
            </a:extLst>
          </p:cNvPr>
          <p:cNvSpPr/>
          <p:nvPr userDrawn="1"/>
        </p:nvSpPr>
        <p:spPr>
          <a:xfrm>
            <a:off x="5500800" y="6777626"/>
            <a:ext cx="1357200" cy="8043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7" name="Rectangle 116">
            <a:extLst>
              <a:ext uri="{FF2B5EF4-FFF2-40B4-BE49-F238E27FC236}">
                <a16:creationId xmlns:a16="http://schemas.microsoft.com/office/drawing/2014/main" id="{E093666C-3832-49A7-8B9D-E51A0C3B434B}"/>
              </a:ext>
            </a:extLst>
          </p:cNvPr>
          <p:cNvSpPr/>
          <p:nvPr userDrawn="1"/>
        </p:nvSpPr>
        <p:spPr>
          <a:xfrm>
            <a:off x="5500800" y="5171220"/>
            <a:ext cx="1357200" cy="8076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Rectangle 3">
            <a:extLst>
              <a:ext uri="{FF2B5EF4-FFF2-40B4-BE49-F238E27FC236}">
                <a16:creationId xmlns:a16="http://schemas.microsoft.com/office/drawing/2014/main" id="{7CEABD2E-116A-400B-927D-B9A96B873D8B}"/>
              </a:ext>
            </a:extLst>
          </p:cNvPr>
          <p:cNvSpPr/>
          <p:nvPr userDrawn="1"/>
        </p:nvSpPr>
        <p:spPr>
          <a:xfrm>
            <a:off x="5500800" y="3573682"/>
            <a:ext cx="1357200" cy="80837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5" name="Rectangle 114">
            <a:extLst>
              <a:ext uri="{FF2B5EF4-FFF2-40B4-BE49-F238E27FC236}">
                <a16:creationId xmlns:a16="http://schemas.microsoft.com/office/drawing/2014/main" id="{E74C8519-11AB-4DB9-910E-FEB52FB2DEF5}"/>
              </a:ext>
            </a:extLst>
          </p:cNvPr>
          <p:cNvSpPr/>
          <p:nvPr userDrawn="1"/>
        </p:nvSpPr>
        <p:spPr>
          <a:xfrm>
            <a:off x="5500800" y="1976144"/>
            <a:ext cx="1357200" cy="8025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Rectangle 7">
            <a:extLst>
              <a:ext uri="{FF2B5EF4-FFF2-40B4-BE49-F238E27FC236}">
                <a16:creationId xmlns:a16="http://schemas.microsoft.com/office/drawing/2014/main" id="{CED9222E-6BBD-4789-9096-212AB10A3CAC}"/>
              </a:ext>
            </a:extLst>
          </p:cNvPr>
          <p:cNvSpPr/>
          <p:nvPr userDrawn="1"/>
        </p:nvSpPr>
        <p:spPr>
          <a:xfrm>
            <a:off x="0" y="0"/>
            <a:ext cx="838800" cy="9144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Rectangle 14">
            <a:extLst>
              <a:ext uri="{FF2B5EF4-FFF2-40B4-BE49-F238E27FC236}">
                <a16:creationId xmlns:a16="http://schemas.microsoft.com/office/drawing/2014/main" id="{1214A171-0626-4D76-9EAA-F149F1E2169A}"/>
              </a:ext>
            </a:extLst>
          </p:cNvPr>
          <p:cNvSpPr/>
          <p:nvPr userDrawn="1"/>
        </p:nvSpPr>
        <p:spPr>
          <a:xfrm>
            <a:off x="-10800" y="0"/>
            <a:ext cx="849600" cy="117917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672B45DC-4BBE-46D4-AE9D-D0570546A6CA}"/>
              </a:ext>
            </a:extLst>
          </p:cNvPr>
          <p:cNvSpPr>
            <a:spLocks noGrp="1"/>
          </p:cNvSpPr>
          <p:nvPr>
            <p:ph type="title" hasCustomPrompt="1"/>
          </p:nvPr>
        </p:nvSpPr>
        <p:spPr>
          <a:xfrm>
            <a:off x="838800" y="0"/>
            <a:ext cx="4662000" cy="1180800"/>
          </a:xfrm>
          <a:solidFill>
            <a:schemeClr val="accent1"/>
          </a:solidFill>
        </p:spPr>
        <p:txBody>
          <a:bodyPr lIns="0" tIns="72000" bIns="0">
            <a:normAutofit/>
          </a:bodyPr>
          <a:lstStyle>
            <a:lvl1pPr algn="ctr">
              <a:defRPr sz="4700" b="1">
                <a:solidFill>
                  <a:schemeClr val="bg1"/>
                </a:solidFill>
              </a:defRPr>
            </a:lvl1pPr>
          </a:lstStyle>
          <a:p>
            <a:r>
              <a:rPr lang="en-US" noProof="0"/>
              <a:t>EAT HEALTHY!</a:t>
            </a:r>
          </a:p>
        </p:txBody>
      </p:sp>
      <p:sp>
        <p:nvSpPr>
          <p:cNvPr id="7" name="Text Placeholder 6">
            <a:extLst>
              <a:ext uri="{FF2B5EF4-FFF2-40B4-BE49-F238E27FC236}">
                <a16:creationId xmlns:a16="http://schemas.microsoft.com/office/drawing/2014/main" id="{B4796D54-F17B-48A8-886B-4E170745998A}"/>
              </a:ext>
            </a:extLst>
          </p:cNvPr>
          <p:cNvSpPr>
            <a:spLocks noGrp="1"/>
          </p:cNvSpPr>
          <p:nvPr>
            <p:ph type="body" sz="quarter" idx="10" hasCustomPrompt="1"/>
          </p:nvPr>
        </p:nvSpPr>
        <p:spPr>
          <a:xfrm>
            <a:off x="5500800" y="0"/>
            <a:ext cx="1357200" cy="1180800"/>
          </a:xfrm>
          <a:solidFill>
            <a:schemeClr val="tx2"/>
          </a:solidFill>
        </p:spPr>
        <p:txBody>
          <a:bodyPr lIns="180000" tIns="108000" rIns="72000" bIns="72000" anchor="ctr" anchorCtr="0">
            <a:normAutofit/>
          </a:bodyPr>
          <a:lstStyle>
            <a:lvl1pPr marL="0" indent="0">
              <a:buNone/>
              <a:defRPr sz="2000" b="1"/>
            </a:lvl1pPr>
          </a:lstStyle>
          <a:p>
            <a:pPr lvl="0"/>
            <a:r>
              <a:rPr lang="en-US" noProof="0"/>
              <a:t>Vitamins</a:t>
            </a:r>
            <a:br>
              <a:rPr lang="en-US" noProof="0"/>
            </a:br>
            <a:r>
              <a:rPr lang="en-US" noProof="0"/>
              <a:t>Food</a:t>
            </a:r>
          </a:p>
        </p:txBody>
      </p:sp>
      <p:sp>
        <p:nvSpPr>
          <p:cNvPr id="88" name="Text Placeholder 6">
            <a:extLst>
              <a:ext uri="{FF2B5EF4-FFF2-40B4-BE49-F238E27FC236}">
                <a16:creationId xmlns:a16="http://schemas.microsoft.com/office/drawing/2014/main" id="{8A0852C6-5500-4284-AF59-1EAB9EF2003E}"/>
              </a:ext>
            </a:extLst>
          </p:cNvPr>
          <p:cNvSpPr>
            <a:spLocks noGrp="1"/>
          </p:cNvSpPr>
          <p:nvPr>
            <p:ph type="body" sz="quarter" idx="11"/>
          </p:nvPr>
        </p:nvSpPr>
        <p:spPr>
          <a:xfrm>
            <a:off x="5500800" y="1174938"/>
            <a:ext cx="1357200" cy="800374"/>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89" name="Text Placeholder 6">
            <a:extLst>
              <a:ext uri="{FF2B5EF4-FFF2-40B4-BE49-F238E27FC236}">
                <a16:creationId xmlns:a16="http://schemas.microsoft.com/office/drawing/2014/main" id="{9467918B-34AF-400E-980A-6E875B19479C}"/>
              </a:ext>
            </a:extLst>
          </p:cNvPr>
          <p:cNvSpPr>
            <a:spLocks noGrp="1"/>
          </p:cNvSpPr>
          <p:nvPr>
            <p:ph type="body" sz="quarter" idx="12"/>
          </p:nvPr>
        </p:nvSpPr>
        <p:spPr>
          <a:xfrm>
            <a:off x="5500800" y="1974520"/>
            <a:ext cx="1357200" cy="810000"/>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91" name="Text Placeholder 6">
            <a:extLst>
              <a:ext uri="{FF2B5EF4-FFF2-40B4-BE49-F238E27FC236}">
                <a16:creationId xmlns:a16="http://schemas.microsoft.com/office/drawing/2014/main" id="{2BC5F421-F45C-483E-A82D-13FA16E1CD35}"/>
              </a:ext>
            </a:extLst>
          </p:cNvPr>
          <p:cNvSpPr>
            <a:spLocks noGrp="1"/>
          </p:cNvSpPr>
          <p:nvPr>
            <p:ph type="body" sz="quarter" idx="13"/>
          </p:nvPr>
        </p:nvSpPr>
        <p:spPr>
          <a:xfrm>
            <a:off x="5500800" y="2786144"/>
            <a:ext cx="1357200" cy="797958"/>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93" name="Text Placeholder 6">
            <a:extLst>
              <a:ext uri="{FF2B5EF4-FFF2-40B4-BE49-F238E27FC236}">
                <a16:creationId xmlns:a16="http://schemas.microsoft.com/office/drawing/2014/main" id="{35859B85-7C3E-4760-83DD-28F1448241F4}"/>
              </a:ext>
            </a:extLst>
          </p:cNvPr>
          <p:cNvSpPr>
            <a:spLocks noGrp="1"/>
          </p:cNvSpPr>
          <p:nvPr>
            <p:ph type="body" sz="quarter" idx="14"/>
          </p:nvPr>
        </p:nvSpPr>
        <p:spPr>
          <a:xfrm>
            <a:off x="5500800" y="3573684"/>
            <a:ext cx="1357200" cy="810000"/>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94" name="Text Placeholder 6">
            <a:extLst>
              <a:ext uri="{FF2B5EF4-FFF2-40B4-BE49-F238E27FC236}">
                <a16:creationId xmlns:a16="http://schemas.microsoft.com/office/drawing/2014/main" id="{0BACA70C-AB7F-4284-AA4D-F815C5AFA39C}"/>
              </a:ext>
            </a:extLst>
          </p:cNvPr>
          <p:cNvSpPr>
            <a:spLocks noGrp="1"/>
          </p:cNvSpPr>
          <p:nvPr>
            <p:ph type="body" sz="quarter" idx="15"/>
          </p:nvPr>
        </p:nvSpPr>
        <p:spPr>
          <a:xfrm>
            <a:off x="5500800" y="4382056"/>
            <a:ext cx="1357200" cy="789164"/>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19" name="Text Placeholder 6">
            <a:extLst>
              <a:ext uri="{FF2B5EF4-FFF2-40B4-BE49-F238E27FC236}">
                <a16:creationId xmlns:a16="http://schemas.microsoft.com/office/drawing/2014/main" id="{8863E7E0-11AD-4DDA-B774-548A97AF1B9F}"/>
              </a:ext>
            </a:extLst>
          </p:cNvPr>
          <p:cNvSpPr>
            <a:spLocks noGrp="1"/>
          </p:cNvSpPr>
          <p:nvPr>
            <p:ph type="body" sz="quarter" idx="17"/>
          </p:nvPr>
        </p:nvSpPr>
        <p:spPr>
          <a:xfrm>
            <a:off x="5500800" y="7582011"/>
            <a:ext cx="1357200" cy="799585"/>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20" name="Text Placeholder 6">
            <a:extLst>
              <a:ext uri="{FF2B5EF4-FFF2-40B4-BE49-F238E27FC236}">
                <a16:creationId xmlns:a16="http://schemas.microsoft.com/office/drawing/2014/main" id="{3FF5B7ED-9A58-4220-8875-46CAD515E1A3}"/>
              </a:ext>
            </a:extLst>
          </p:cNvPr>
          <p:cNvSpPr>
            <a:spLocks noGrp="1"/>
          </p:cNvSpPr>
          <p:nvPr>
            <p:ph type="body" sz="quarter" idx="18"/>
          </p:nvPr>
        </p:nvSpPr>
        <p:spPr>
          <a:xfrm>
            <a:off x="5500800" y="6772012"/>
            <a:ext cx="1357200" cy="810000"/>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21" name="Text Placeholder 6">
            <a:extLst>
              <a:ext uri="{FF2B5EF4-FFF2-40B4-BE49-F238E27FC236}">
                <a16:creationId xmlns:a16="http://schemas.microsoft.com/office/drawing/2014/main" id="{C18ED427-B7A4-4BC5-9CA6-4866934AC906}"/>
              </a:ext>
            </a:extLst>
          </p:cNvPr>
          <p:cNvSpPr>
            <a:spLocks noGrp="1"/>
          </p:cNvSpPr>
          <p:nvPr>
            <p:ph type="body" sz="quarter" idx="19"/>
          </p:nvPr>
        </p:nvSpPr>
        <p:spPr>
          <a:xfrm>
            <a:off x="5500800" y="5978838"/>
            <a:ext cx="1357200" cy="787536"/>
          </a:xfrm>
          <a:solidFill>
            <a:schemeClr val="accent1"/>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22" name="Text Placeholder 6">
            <a:extLst>
              <a:ext uri="{FF2B5EF4-FFF2-40B4-BE49-F238E27FC236}">
                <a16:creationId xmlns:a16="http://schemas.microsoft.com/office/drawing/2014/main" id="{75A7669F-9F24-4D7A-BD0A-8D7C612499DA}"/>
              </a:ext>
            </a:extLst>
          </p:cNvPr>
          <p:cNvSpPr>
            <a:spLocks noGrp="1"/>
          </p:cNvSpPr>
          <p:nvPr>
            <p:ph type="body" sz="quarter" idx="20"/>
          </p:nvPr>
        </p:nvSpPr>
        <p:spPr>
          <a:xfrm>
            <a:off x="5500800" y="5172052"/>
            <a:ext cx="1357200" cy="806786"/>
          </a:xfrm>
          <a:solidFill>
            <a:schemeClr val="tx1">
              <a:alpha val="25000"/>
            </a:schemeClr>
          </a:solidFill>
        </p:spPr>
        <p:txBody>
          <a:bodyPr lIns="90000" tIns="72000" rIns="72000" bIns="72000" anchor="ctr" anchorCtr="0">
            <a:normAutofit/>
          </a:bodyPr>
          <a:lstStyle>
            <a:lvl1pPr marL="108000" indent="-108000">
              <a:spcBef>
                <a:spcPts val="200"/>
              </a:spcBef>
              <a:buClr>
                <a:schemeClr val="tx2"/>
              </a:buClr>
              <a:buFont typeface="Arial" panose="020B0604020202020204" pitchFamily="34" charset="0"/>
              <a:buChar char="•"/>
              <a:defRPr sz="800" b="0">
                <a:solidFill>
                  <a:schemeClr val="bg1"/>
                </a:solidFill>
              </a:defRPr>
            </a:lvl1pPr>
          </a:lstStyle>
          <a:p>
            <a:pPr lvl="0"/>
            <a:r>
              <a:rPr lang="en-US" noProof="0"/>
              <a:t>Click to edit Master text styles</a:t>
            </a:r>
          </a:p>
        </p:txBody>
      </p:sp>
      <p:sp>
        <p:nvSpPr>
          <p:cNvPr id="123" name="Rectangle 122">
            <a:extLst>
              <a:ext uri="{FF2B5EF4-FFF2-40B4-BE49-F238E27FC236}">
                <a16:creationId xmlns:a16="http://schemas.microsoft.com/office/drawing/2014/main" id="{8A805845-4A70-4E4F-B897-EE70BFD8D019}"/>
              </a:ext>
            </a:extLst>
          </p:cNvPr>
          <p:cNvSpPr/>
          <p:nvPr userDrawn="1"/>
        </p:nvSpPr>
        <p:spPr>
          <a:xfrm>
            <a:off x="0" y="8381596"/>
            <a:ext cx="838800" cy="7624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Rectangle 11">
            <a:extLst>
              <a:ext uri="{FF2B5EF4-FFF2-40B4-BE49-F238E27FC236}">
                <a16:creationId xmlns:a16="http://schemas.microsoft.com/office/drawing/2014/main" id="{FECF3696-8776-4414-8C6B-04CED956467A}"/>
              </a:ext>
            </a:extLst>
          </p:cNvPr>
          <p:cNvSpPr/>
          <p:nvPr userDrawn="1"/>
        </p:nvSpPr>
        <p:spPr>
          <a:xfrm>
            <a:off x="0" y="1974520"/>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5" name="Rectangle 124">
            <a:extLst>
              <a:ext uri="{FF2B5EF4-FFF2-40B4-BE49-F238E27FC236}">
                <a16:creationId xmlns:a16="http://schemas.microsoft.com/office/drawing/2014/main" id="{DD0E4639-F1A8-4C6D-9C60-89D6CBBE3E52}"/>
              </a:ext>
            </a:extLst>
          </p:cNvPr>
          <p:cNvSpPr/>
          <p:nvPr userDrawn="1"/>
        </p:nvSpPr>
        <p:spPr>
          <a:xfrm>
            <a:off x="0" y="6772012"/>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8" name="Rectangle 127">
            <a:extLst>
              <a:ext uri="{FF2B5EF4-FFF2-40B4-BE49-F238E27FC236}">
                <a16:creationId xmlns:a16="http://schemas.microsoft.com/office/drawing/2014/main" id="{0943C308-4C78-4A47-B477-D9C8357849C5}"/>
              </a:ext>
            </a:extLst>
          </p:cNvPr>
          <p:cNvSpPr/>
          <p:nvPr userDrawn="1"/>
        </p:nvSpPr>
        <p:spPr>
          <a:xfrm>
            <a:off x="0" y="3573684"/>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47" name="Rectangle 146">
            <a:extLst>
              <a:ext uri="{FF2B5EF4-FFF2-40B4-BE49-F238E27FC236}">
                <a16:creationId xmlns:a16="http://schemas.microsoft.com/office/drawing/2014/main" id="{09EF3246-25AB-4F4E-BFDD-56AA0A15A889}"/>
              </a:ext>
            </a:extLst>
          </p:cNvPr>
          <p:cNvSpPr/>
          <p:nvPr userDrawn="1"/>
        </p:nvSpPr>
        <p:spPr>
          <a:xfrm>
            <a:off x="0" y="5172848"/>
            <a:ext cx="5500800" cy="810000"/>
          </a:xfrm>
          <a:prstGeom prst="rect">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Text Placeholder 15">
            <a:extLst>
              <a:ext uri="{FF2B5EF4-FFF2-40B4-BE49-F238E27FC236}">
                <a16:creationId xmlns:a16="http://schemas.microsoft.com/office/drawing/2014/main" id="{4FABE6AB-3EAD-4E9A-9078-534BB0918C49}"/>
              </a:ext>
            </a:extLst>
          </p:cNvPr>
          <p:cNvSpPr>
            <a:spLocks noGrp="1"/>
          </p:cNvSpPr>
          <p:nvPr>
            <p:ph type="body" sz="quarter" idx="21" hasCustomPrompt="1"/>
          </p:nvPr>
        </p:nvSpPr>
        <p:spPr>
          <a:xfrm>
            <a:off x="223200" y="1373317"/>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49" name="Text Placeholder 15">
            <a:extLst>
              <a:ext uri="{FF2B5EF4-FFF2-40B4-BE49-F238E27FC236}">
                <a16:creationId xmlns:a16="http://schemas.microsoft.com/office/drawing/2014/main" id="{F8941ABB-071D-43FD-99A9-0EDA81062848}"/>
              </a:ext>
            </a:extLst>
          </p:cNvPr>
          <p:cNvSpPr>
            <a:spLocks noGrp="1"/>
          </p:cNvSpPr>
          <p:nvPr>
            <p:ph type="body" sz="quarter" idx="22" hasCustomPrompt="1"/>
          </p:nvPr>
        </p:nvSpPr>
        <p:spPr>
          <a:xfrm>
            <a:off x="223200" y="2175585"/>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0" name="Text Placeholder 15">
            <a:extLst>
              <a:ext uri="{FF2B5EF4-FFF2-40B4-BE49-F238E27FC236}">
                <a16:creationId xmlns:a16="http://schemas.microsoft.com/office/drawing/2014/main" id="{4460F262-C530-4339-9DC0-7912B144B1C0}"/>
              </a:ext>
            </a:extLst>
          </p:cNvPr>
          <p:cNvSpPr>
            <a:spLocks noGrp="1"/>
          </p:cNvSpPr>
          <p:nvPr>
            <p:ph type="body" sz="quarter" idx="23" hasCustomPrompt="1"/>
          </p:nvPr>
        </p:nvSpPr>
        <p:spPr>
          <a:xfrm>
            <a:off x="223200" y="7791462"/>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4" name="Text Placeholder 15">
            <a:extLst>
              <a:ext uri="{FF2B5EF4-FFF2-40B4-BE49-F238E27FC236}">
                <a16:creationId xmlns:a16="http://schemas.microsoft.com/office/drawing/2014/main" id="{2CFFFFF6-7A89-40E1-B074-7F8B72A0C39B}"/>
              </a:ext>
            </a:extLst>
          </p:cNvPr>
          <p:cNvSpPr>
            <a:spLocks noGrp="1"/>
          </p:cNvSpPr>
          <p:nvPr>
            <p:ph type="body" sz="quarter" idx="24" hasCustomPrompt="1"/>
          </p:nvPr>
        </p:nvSpPr>
        <p:spPr>
          <a:xfrm>
            <a:off x="223200" y="2977853"/>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5" name="Text Placeholder 15">
            <a:extLst>
              <a:ext uri="{FF2B5EF4-FFF2-40B4-BE49-F238E27FC236}">
                <a16:creationId xmlns:a16="http://schemas.microsoft.com/office/drawing/2014/main" id="{0BA5133F-2C42-4AEC-82A5-D8F18D3DF4DD}"/>
              </a:ext>
            </a:extLst>
          </p:cNvPr>
          <p:cNvSpPr>
            <a:spLocks noGrp="1"/>
          </p:cNvSpPr>
          <p:nvPr>
            <p:ph type="body" sz="quarter" idx="25" hasCustomPrompt="1"/>
          </p:nvPr>
        </p:nvSpPr>
        <p:spPr>
          <a:xfrm>
            <a:off x="223200" y="3780121"/>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6" name="Text Placeholder 15">
            <a:extLst>
              <a:ext uri="{FF2B5EF4-FFF2-40B4-BE49-F238E27FC236}">
                <a16:creationId xmlns:a16="http://schemas.microsoft.com/office/drawing/2014/main" id="{5160B81A-ED09-4257-BC30-3193A3A7E42C}"/>
              </a:ext>
            </a:extLst>
          </p:cNvPr>
          <p:cNvSpPr>
            <a:spLocks noGrp="1"/>
          </p:cNvSpPr>
          <p:nvPr>
            <p:ph type="body" sz="quarter" idx="26" hasCustomPrompt="1"/>
          </p:nvPr>
        </p:nvSpPr>
        <p:spPr>
          <a:xfrm>
            <a:off x="223200" y="4582389"/>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58" name="Text Placeholder 15">
            <a:extLst>
              <a:ext uri="{FF2B5EF4-FFF2-40B4-BE49-F238E27FC236}">
                <a16:creationId xmlns:a16="http://schemas.microsoft.com/office/drawing/2014/main" id="{3C1D0155-E88A-444C-8935-76B9F8306088}"/>
              </a:ext>
            </a:extLst>
          </p:cNvPr>
          <p:cNvSpPr>
            <a:spLocks noGrp="1"/>
          </p:cNvSpPr>
          <p:nvPr>
            <p:ph type="body" sz="quarter" idx="27" hasCustomPrompt="1"/>
          </p:nvPr>
        </p:nvSpPr>
        <p:spPr>
          <a:xfrm>
            <a:off x="223200" y="5384657"/>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60" name="Text Placeholder 15">
            <a:extLst>
              <a:ext uri="{FF2B5EF4-FFF2-40B4-BE49-F238E27FC236}">
                <a16:creationId xmlns:a16="http://schemas.microsoft.com/office/drawing/2014/main" id="{C5F4AB9A-5E3C-425F-B700-12911A840A12}"/>
              </a:ext>
            </a:extLst>
          </p:cNvPr>
          <p:cNvSpPr>
            <a:spLocks noGrp="1"/>
          </p:cNvSpPr>
          <p:nvPr>
            <p:ph type="body" sz="quarter" idx="28" hasCustomPrompt="1"/>
          </p:nvPr>
        </p:nvSpPr>
        <p:spPr>
          <a:xfrm>
            <a:off x="223200" y="6186925"/>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sp>
        <p:nvSpPr>
          <p:cNvPr id="161" name="Text Placeholder 15">
            <a:extLst>
              <a:ext uri="{FF2B5EF4-FFF2-40B4-BE49-F238E27FC236}">
                <a16:creationId xmlns:a16="http://schemas.microsoft.com/office/drawing/2014/main" id="{80A2151A-22C9-4323-B147-B7FD90850686}"/>
              </a:ext>
            </a:extLst>
          </p:cNvPr>
          <p:cNvSpPr>
            <a:spLocks noGrp="1"/>
          </p:cNvSpPr>
          <p:nvPr>
            <p:ph type="body" sz="quarter" idx="29" hasCustomPrompt="1"/>
          </p:nvPr>
        </p:nvSpPr>
        <p:spPr>
          <a:xfrm>
            <a:off x="223200" y="6989193"/>
            <a:ext cx="392400" cy="392400"/>
          </a:xfrm>
          <a:prstGeom prst="ellipse">
            <a:avLst/>
          </a:prstGeom>
          <a:solidFill>
            <a:schemeClr val="accent1"/>
          </a:solidFill>
        </p:spPr>
        <p:txBody>
          <a:bodyPr lIns="0" tIns="0" rIns="0" bIns="0" anchor="ctr" anchorCtr="0">
            <a:normAutofit/>
          </a:bodyPr>
          <a:lstStyle>
            <a:lvl1pPr marL="0" indent="0" algn="ctr">
              <a:buNone/>
              <a:defRPr sz="1900">
                <a:solidFill>
                  <a:schemeClr val="bg1"/>
                </a:solidFill>
                <a:latin typeface="+mj-lt"/>
              </a:defRPr>
            </a:lvl1pPr>
          </a:lstStyle>
          <a:p>
            <a:pPr lvl="0"/>
            <a:r>
              <a:rPr lang="en-US" noProof="0"/>
              <a:t>A</a:t>
            </a:r>
          </a:p>
        </p:txBody>
      </p:sp>
      <p:pic>
        <p:nvPicPr>
          <p:cNvPr id="3" name="Graphic 2">
            <a:extLst>
              <a:ext uri="{FF2B5EF4-FFF2-40B4-BE49-F238E27FC236}">
                <a16:creationId xmlns:a16="http://schemas.microsoft.com/office/drawing/2014/main" id="{F77FBD42-D42E-4043-9C11-07F947AE118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23200" y="399600"/>
            <a:ext cx="381600" cy="381600"/>
          </a:xfrm>
          <a:prstGeom prst="rect">
            <a:avLst/>
          </a:prstGeom>
        </p:spPr>
      </p:pic>
      <p:sp>
        <p:nvSpPr>
          <p:cNvPr id="5" name="Text Placeholder 4">
            <a:extLst>
              <a:ext uri="{FF2B5EF4-FFF2-40B4-BE49-F238E27FC236}">
                <a16:creationId xmlns:a16="http://schemas.microsoft.com/office/drawing/2014/main" id="{B66445F9-F599-44E5-840A-D3A339A8567B}"/>
              </a:ext>
            </a:extLst>
          </p:cNvPr>
          <p:cNvSpPr>
            <a:spLocks noGrp="1"/>
          </p:cNvSpPr>
          <p:nvPr>
            <p:ph type="body" sz="quarter" idx="30"/>
          </p:nvPr>
        </p:nvSpPr>
        <p:spPr>
          <a:xfrm>
            <a:off x="1803680" y="8380800"/>
            <a:ext cx="5054320" cy="763200"/>
          </a:xfrm>
          <a:solidFill>
            <a:schemeClr val="tx2"/>
          </a:solidFill>
        </p:spPr>
        <p:txBody>
          <a:bodyPr lIns="0" anchor="ctr" anchorCtr="0">
            <a:normAutofit/>
          </a:bodyPr>
          <a:lstStyle>
            <a:lvl1pPr marL="0" indent="0">
              <a:buNone/>
              <a:defRPr sz="800"/>
            </a:lvl1pPr>
            <a:lvl2pPr marL="342900" indent="0">
              <a:buNone/>
              <a:defRPr/>
            </a:lvl2pPr>
          </a:lstStyle>
          <a:p>
            <a:pPr lvl="0"/>
            <a:r>
              <a:rPr lang="en-US" noProof="0"/>
              <a:t>Click to edit Master text styles</a:t>
            </a:r>
          </a:p>
        </p:txBody>
      </p:sp>
      <p:sp>
        <p:nvSpPr>
          <p:cNvPr id="33" name="Text Placeholder 4">
            <a:extLst>
              <a:ext uri="{FF2B5EF4-FFF2-40B4-BE49-F238E27FC236}">
                <a16:creationId xmlns:a16="http://schemas.microsoft.com/office/drawing/2014/main" id="{369CB660-A046-484B-B702-9858F157DAF6}"/>
              </a:ext>
            </a:extLst>
          </p:cNvPr>
          <p:cNvSpPr>
            <a:spLocks noGrp="1"/>
          </p:cNvSpPr>
          <p:nvPr>
            <p:ph type="body" sz="quarter" idx="31" hasCustomPrompt="1"/>
          </p:nvPr>
        </p:nvSpPr>
        <p:spPr>
          <a:xfrm>
            <a:off x="838801" y="8380800"/>
            <a:ext cx="964879" cy="763200"/>
          </a:xfrm>
          <a:solidFill>
            <a:schemeClr val="tx2"/>
          </a:solidFill>
        </p:spPr>
        <p:txBody>
          <a:bodyPr lIns="144000" anchor="ctr" anchorCtr="0">
            <a:noAutofit/>
          </a:bodyPr>
          <a:lstStyle>
            <a:lvl1pPr marL="0" indent="0">
              <a:buNone/>
              <a:defRPr sz="1900" b="1"/>
            </a:lvl1pPr>
            <a:lvl2pPr marL="342900" indent="0">
              <a:buNone/>
              <a:defRPr/>
            </a:lvl2pPr>
          </a:lstStyle>
          <a:p>
            <a:pPr lvl="0"/>
            <a:r>
              <a:rPr lang="en-US" noProof="0"/>
              <a:t>Edit text</a:t>
            </a:r>
          </a:p>
        </p:txBody>
      </p:sp>
      <p:sp>
        <p:nvSpPr>
          <p:cNvPr id="13" name="Picture Placeholder 12">
            <a:extLst>
              <a:ext uri="{FF2B5EF4-FFF2-40B4-BE49-F238E27FC236}">
                <a16:creationId xmlns:a16="http://schemas.microsoft.com/office/drawing/2014/main" id="{AB70EAF7-F045-4DCF-AD3B-B0E9C77BAFC5}"/>
              </a:ext>
            </a:extLst>
          </p:cNvPr>
          <p:cNvSpPr>
            <a:spLocks noGrp="1"/>
          </p:cNvSpPr>
          <p:nvPr>
            <p:ph type="pic" sz="quarter" idx="32"/>
          </p:nvPr>
        </p:nvSpPr>
        <p:spPr>
          <a:xfrm>
            <a:off x="985979"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0" name="Picture Placeholder 12">
            <a:extLst>
              <a:ext uri="{FF2B5EF4-FFF2-40B4-BE49-F238E27FC236}">
                <a16:creationId xmlns:a16="http://schemas.microsoft.com/office/drawing/2014/main" id="{F0A36C41-577C-4A8A-9168-8BBB1976FE16}"/>
              </a:ext>
            </a:extLst>
          </p:cNvPr>
          <p:cNvSpPr>
            <a:spLocks noGrp="1"/>
          </p:cNvSpPr>
          <p:nvPr>
            <p:ph type="pic" sz="quarter" idx="33"/>
          </p:nvPr>
        </p:nvSpPr>
        <p:spPr>
          <a:xfrm>
            <a:off x="1627743"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1" name="Picture Placeholder 12">
            <a:extLst>
              <a:ext uri="{FF2B5EF4-FFF2-40B4-BE49-F238E27FC236}">
                <a16:creationId xmlns:a16="http://schemas.microsoft.com/office/drawing/2014/main" id="{4DF7D41E-1DB8-4090-ACFD-5DC2025C7517}"/>
              </a:ext>
            </a:extLst>
          </p:cNvPr>
          <p:cNvSpPr>
            <a:spLocks noGrp="1"/>
          </p:cNvSpPr>
          <p:nvPr>
            <p:ph type="pic" sz="quarter" idx="34"/>
          </p:nvPr>
        </p:nvSpPr>
        <p:spPr>
          <a:xfrm>
            <a:off x="2269507"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2" name="Picture Placeholder 12">
            <a:extLst>
              <a:ext uri="{FF2B5EF4-FFF2-40B4-BE49-F238E27FC236}">
                <a16:creationId xmlns:a16="http://schemas.microsoft.com/office/drawing/2014/main" id="{646305C3-1FC0-45C7-B3E5-464F0440AFD0}"/>
              </a:ext>
            </a:extLst>
          </p:cNvPr>
          <p:cNvSpPr>
            <a:spLocks noGrp="1"/>
          </p:cNvSpPr>
          <p:nvPr>
            <p:ph type="pic" sz="quarter" idx="35"/>
          </p:nvPr>
        </p:nvSpPr>
        <p:spPr>
          <a:xfrm>
            <a:off x="2911271"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3" name="Picture Placeholder 12">
            <a:extLst>
              <a:ext uri="{FF2B5EF4-FFF2-40B4-BE49-F238E27FC236}">
                <a16:creationId xmlns:a16="http://schemas.microsoft.com/office/drawing/2014/main" id="{2EECD492-6626-4F7A-822F-A4425FB5C692}"/>
              </a:ext>
            </a:extLst>
          </p:cNvPr>
          <p:cNvSpPr>
            <a:spLocks noGrp="1"/>
          </p:cNvSpPr>
          <p:nvPr>
            <p:ph type="pic" sz="quarter" idx="36"/>
          </p:nvPr>
        </p:nvSpPr>
        <p:spPr>
          <a:xfrm>
            <a:off x="3553035"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4" name="Picture Placeholder 12">
            <a:extLst>
              <a:ext uri="{FF2B5EF4-FFF2-40B4-BE49-F238E27FC236}">
                <a16:creationId xmlns:a16="http://schemas.microsoft.com/office/drawing/2014/main" id="{C9A77394-8CB5-4CFE-8671-05DCA9EC997A}"/>
              </a:ext>
            </a:extLst>
          </p:cNvPr>
          <p:cNvSpPr>
            <a:spLocks noGrp="1"/>
          </p:cNvSpPr>
          <p:nvPr>
            <p:ph type="pic" sz="quarter" idx="37"/>
          </p:nvPr>
        </p:nvSpPr>
        <p:spPr>
          <a:xfrm>
            <a:off x="4194799"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45" name="Picture Placeholder 12">
            <a:extLst>
              <a:ext uri="{FF2B5EF4-FFF2-40B4-BE49-F238E27FC236}">
                <a16:creationId xmlns:a16="http://schemas.microsoft.com/office/drawing/2014/main" id="{2712125E-F6E1-438B-A484-62B2522E4F74}"/>
              </a:ext>
            </a:extLst>
          </p:cNvPr>
          <p:cNvSpPr>
            <a:spLocks noGrp="1"/>
          </p:cNvSpPr>
          <p:nvPr>
            <p:ph type="pic" sz="quarter" idx="38"/>
          </p:nvPr>
        </p:nvSpPr>
        <p:spPr>
          <a:xfrm>
            <a:off x="4836566" y="13702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3" name="Picture Placeholder 12">
            <a:extLst>
              <a:ext uri="{FF2B5EF4-FFF2-40B4-BE49-F238E27FC236}">
                <a16:creationId xmlns:a16="http://schemas.microsoft.com/office/drawing/2014/main" id="{37EC563A-88F2-4A1D-89F4-44723B0874BC}"/>
              </a:ext>
            </a:extLst>
          </p:cNvPr>
          <p:cNvSpPr>
            <a:spLocks noGrp="1"/>
          </p:cNvSpPr>
          <p:nvPr>
            <p:ph type="pic" sz="quarter" idx="39"/>
          </p:nvPr>
        </p:nvSpPr>
        <p:spPr>
          <a:xfrm>
            <a:off x="985979"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4" name="Picture Placeholder 12">
            <a:extLst>
              <a:ext uri="{FF2B5EF4-FFF2-40B4-BE49-F238E27FC236}">
                <a16:creationId xmlns:a16="http://schemas.microsoft.com/office/drawing/2014/main" id="{3B530561-8E3E-4FBE-BAFB-F99A805C91EC}"/>
              </a:ext>
            </a:extLst>
          </p:cNvPr>
          <p:cNvSpPr>
            <a:spLocks noGrp="1"/>
          </p:cNvSpPr>
          <p:nvPr>
            <p:ph type="pic" sz="quarter" idx="40"/>
          </p:nvPr>
        </p:nvSpPr>
        <p:spPr>
          <a:xfrm>
            <a:off x="1627743"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5" name="Picture Placeholder 12">
            <a:extLst>
              <a:ext uri="{FF2B5EF4-FFF2-40B4-BE49-F238E27FC236}">
                <a16:creationId xmlns:a16="http://schemas.microsoft.com/office/drawing/2014/main" id="{26D94B08-1D26-4D93-ACB2-33D6F7485F57}"/>
              </a:ext>
            </a:extLst>
          </p:cNvPr>
          <p:cNvSpPr>
            <a:spLocks noGrp="1"/>
          </p:cNvSpPr>
          <p:nvPr>
            <p:ph type="pic" sz="quarter" idx="41"/>
          </p:nvPr>
        </p:nvSpPr>
        <p:spPr>
          <a:xfrm>
            <a:off x="2269507"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6" name="Picture Placeholder 12">
            <a:extLst>
              <a:ext uri="{FF2B5EF4-FFF2-40B4-BE49-F238E27FC236}">
                <a16:creationId xmlns:a16="http://schemas.microsoft.com/office/drawing/2014/main" id="{EFE31053-669D-4B52-81E3-A927463F7D1B}"/>
              </a:ext>
            </a:extLst>
          </p:cNvPr>
          <p:cNvSpPr>
            <a:spLocks noGrp="1"/>
          </p:cNvSpPr>
          <p:nvPr>
            <p:ph type="pic" sz="quarter" idx="42"/>
          </p:nvPr>
        </p:nvSpPr>
        <p:spPr>
          <a:xfrm>
            <a:off x="2911271"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7" name="Picture Placeholder 12">
            <a:extLst>
              <a:ext uri="{FF2B5EF4-FFF2-40B4-BE49-F238E27FC236}">
                <a16:creationId xmlns:a16="http://schemas.microsoft.com/office/drawing/2014/main" id="{35F3C390-D80F-4BF5-9B61-95B7153E0F71}"/>
              </a:ext>
            </a:extLst>
          </p:cNvPr>
          <p:cNvSpPr>
            <a:spLocks noGrp="1"/>
          </p:cNvSpPr>
          <p:nvPr>
            <p:ph type="pic" sz="quarter" idx="43"/>
          </p:nvPr>
        </p:nvSpPr>
        <p:spPr>
          <a:xfrm>
            <a:off x="3553035"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8" name="Picture Placeholder 12">
            <a:extLst>
              <a:ext uri="{FF2B5EF4-FFF2-40B4-BE49-F238E27FC236}">
                <a16:creationId xmlns:a16="http://schemas.microsoft.com/office/drawing/2014/main" id="{9615EAD4-F764-4610-A3CF-209FB6A744B8}"/>
              </a:ext>
            </a:extLst>
          </p:cNvPr>
          <p:cNvSpPr>
            <a:spLocks noGrp="1"/>
          </p:cNvSpPr>
          <p:nvPr>
            <p:ph type="pic" sz="quarter" idx="44"/>
          </p:nvPr>
        </p:nvSpPr>
        <p:spPr>
          <a:xfrm>
            <a:off x="4194799"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59" name="Picture Placeholder 12">
            <a:extLst>
              <a:ext uri="{FF2B5EF4-FFF2-40B4-BE49-F238E27FC236}">
                <a16:creationId xmlns:a16="http://schemas.microsoft.com/office/drawing/2014/main" id="{37D28A84-C240-4AB9-B4C2-A4D9D77A6404}"/>
              </a:ext>
            </a:extLst>
          </p:cNvPr>
          <p:cNvSpPr>
            <a:spLocks noGrp="1"/>
          </p:cNvSpPr>
          <p:nvPr>
            <p:ph type="pic" sz="quarter" idx="45"/>
          </p:nvPr>
        </p:nvSpPr>
        <p:spPr>
          <a:xfrm>
            <a:off x="4836566" y="21698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0" name="Picture Placeholder 12">
            <a:extLst>
              <a:ext uri="{FF2B5EF4-FFF2-40B4-BE49-F238E27FC236}">
                <a16:creationId xmlns:a16="http://schemas.microsoft.com/office/drawing/2014/main" id="{E89010F9-A429-4FD9-929A-FC74A7BBA648}"/>
              </a:ext>
            </a:extLst>
          </p:cNvPr>
          <p:cNvSpPr>
            <a:spLocks noGrp="1"/>
          </p:cNvSpPr>
          <p:nvPr>
            <p:ph type="pic" sz="quarter" idx="46"/>
          </p:nvPr>
        </p:nvSpPr>
        <p:spPr>
          <a:xfrm>
            <a:off x="985979"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1" name="Picture Placeholder 12">
            <a:extLst>
              <a:ext uri="{FF2B5EF4-FFF2-40B4-BE49-F238E27FC236}">
                <a16:creationId xmlns:a16="http://schemas.microsoft.com/office/drawing/2014/main" id="{C894B371-26E7-439D-BEB0-A2A16EA8B569}"/>
              </a:ext>
            </a:extLst>
          </p:cNvPr>
          <p:cNvSpPr>
            <a:spLocks noGrp="1"/>
          </p:cNvSpPr>
          <p:nvPr>
            <p:ph type="pic" sz="quarter" idx="47"/>
          </p:nvPr>
        </p:nvSpPr>
        <p:spPr>
          <a:xfrm>
            <a:off x="1627744"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2" name="Picture Placeholder 12">
            <a:extLst>
              <a:ext uri="{FF2B5EF4-FFF2-40B4-BE49-F238E27FC236}">
                <a16:creationId xmlns:a16="http://schemas.microsoft.com/office/drawing/2014/main" id="{47907A19-8535-47AD-AF27-6D86A0266BB9}"/>
              </a:ext>
            </a:extLst>
          </p:cNvPr>
          <p:cNvSpPr>
            <a:spLocks noGrp="1"/>
          </p:cNvSpPr>
          <p:nvPr>
            <p:ph type="pic" sz="quarter" idx="48"/>
          </p:nvPr>
        </p:nvSpPr>
        <p:spPr>
          <a:xfrm>
            <a:off x="2269509"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3" name="Picture Placeholder 12">
            <a:extLst>
              <a:ext uri="{FF2B5EF4-FFF2-40B4-BE49-F238E27FC236}">
                <a16:creationId xmlns:a16="http://schemas.microsoft.com/office/drawing/2014/main" id="{40F7137E-2D3D-4245-8866-343BF237AACB}"/>
              </a:ext>
            </a:extLst>
          </p:cNvPr>
          <p:cNvSpPr>
            <a:spLocks noGrp="1"/>
          </p:cNvSpPr>
          <p:nvPr>
            <p:ph type="pic" sz="quarter" idx="49"/>
          </p:nvPr>
        </p:nvSpPr>
        <p:spPr>
          <a:xfrm>
            <a:off x="2911274"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4" name="Picture Placeholder 12">
            <a:extLst>
              <a:ext uri="{FF2B5EF4-FFF2-40B4-BE49-F238E27FC236}">
                <a16:creationId xmlns:a16="http://schemas.microsoft.com/office/drawing/2014/main" id="{76507537-A258-443F-A3EE-4EB58A4B8099}"/>
              </a:ext>
            </a:extLst>
          </p:cNvPr>
          <p:cNvSpPr>
            <a:spLocks noGrp="1"/>
          </p:cNvSpPr>
          <p:nvPr>
            <p:ph type="pic" sz="quarter" idx="50"/>
          </p:nvPr>
        </p:nvSpPr>
        <p:spPr>
          <a:xfrm>
            <a:off x="3553039"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5" name="Picture Placeholder 12">
            <a:extLst>
              <a:ext uri="{FF2B5EF4-FFF2-40B4-BE49-F238E27FC236}">
                <a16:creationId xmlns:a16="http://schemas.microsoft.com/office/drawing/2014/main" id="{8885B0DD-B360-4624-8D32-A98AF01EF18D}"/>
              </a:ext>
            </a:extLst>
          </p:cNvPr>
          <p:cNvSpPr>
            <a:spLocks noGrp="1"/>
          </p:cNvSpPr>
          <p:nvPr>
            <p:ph type="pic" sz="quarter" idx="51"/>
          </p:nvPr>
        </p:nvSpPr>
        <p:spPr>
          <a:xfrm>
            <a:off x="4194804"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6" name="Picture Placeholder 12">
            <a:extLst>
              <a:ext uri="{FF2B5EF4-FFF2-40B4-BE49-F238E27FC236}">
                <a16:creationId xmlns:a16="http://schemas.microsoft.com/office/drawing/2014/main" id="{09DBD308-57BE-4CAF-B594-AAAF18CD5CEE}"/>
              </a:ext>
            </a:extLst>
          </p:cNvPr>
          <p:cNvSpPr>
            <a:spLocks noGrp="1"/>
          </p:cNvSpPr>
          <p:nvPr>
            <p:ph type="pic" sz="quarter" idx="52"/>
          </p:nvPr>
        </p:nvSpPr>
        <p:spPr>
          <a:xfrm>
            <a:off x="4836566" y="29695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7" name="Picture Placeholder 12">
            <a:extLst>
              <a:ext uri="{FF2B5EF4-FFF2-40B4-BE49-F238E27FC236}">
                <a16:creationId xmlns:a16="http://schemas.microsoft.com/office/drawing/2014/main" id="{D9F2F60B-BC91-4661-921C-829BCF9E65F7}"/>
              </a:ext>
            </a:extLst>
          </p:cNvPr>
          <p:cNvSpPr>
            <a:spLocks noGrp="1"/>
          </p:cNvSpPr>
          <p:nvPr>
            <p:ph type="pic" sz="quarter" idx="53"/>
          </p:nvPr>
        </p:nvSpPr>
        <p:spPr>
          <a:xfrm>
            <a:off x="985979"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8" name="Picture Placeholder 12">
            <a:extLst>
              <a:ext uri="{FF2B5EF4-FFF2-40B4-BE49-F238E27FC236}">
                <a16:creationId xmlns:a16="http://schemas.microsoft.com/office/drawing/2014/main" id="{F280AB7A-D165-477F-9872-45A8B54882C8}"/>
              </a:ext>
            </a:extLst>
          </p:cNvPr>
          <p:cNvSpPr>
            <a:spLocks noGrp="1"/>
          </p:cNvSpPr>
          <p:nvPr>
            <p:ph type="pic" sz="quarter" idx="54"/>
          </p:nvPr>
        </p:nvSpPr>
        <p:spPr>
          <a:xfrm>
            <a:off x="1627744"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69" name="Picture Placeholder 12">
            <a:extLst>
              <a:ext uri="{FF2B5EF4-FFF2-40B4-BE49-F238E27FC236}">
                <a16:creationId xmlns:a16="http://schemas.microsoft.com/office/drawing/2014/main" id="{A360AFAF-9A17-4660-8A76-0D58D3B653C6}"/>
              </a:ext>
            </a:extLst>
          </p:cNvPr>
          <p:cNvSpPr>
            <a:spLocks noGrp="1"/>
          </p:cNvSpPr>
          <p:nvPr>
            <p:ph type="pic" sz="quarter" idx="55"/>
          </p:nvPr>
        </p:nvSpPr>
        <p:spPr>
          <a:xfrm>
            <a:off x="2269509"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0" name="Picture Placeholder 12">
            <a:extLst>
              <a:ext uri="{FF2B5EF4-FFF2-40B4-BE49-F238E27FC236}">
                <a16:creationId xmlns:a16="http://schemas.microsoft.com/office/drawing/2014/main" id="{F915DC19-2CF2-4FD2-87FE-A5C6EF8F4553}"/>
              </a:ext>
            </a:extLst>
          </p:cNvPr>
          <p:cNvSpPr>
            <a:spLocks noGrp="1"/>
          </p:cNvSpPr>
          <p:nvPr>
            <p:ph type="pic" sz="quarter" idx="56"/>
          </p:nvPr>
        </p:nvSpPr>
        <p:spPr>
          <a:xfrm>
            <a:off x="2911274"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1" name="Picture Placeholder 12">
            <a:extLst>
              <a:ext uri="{FF2B5EF4-FFF2-40B4-BE49-F238E27FC236}">
                <a16:creationId xmlns:a16="http://schemas.microsoft.com/office/drawing/2014/main" id="{3BCF83B7-5F0C-47AD-80D5-1051103D7FB7}"/>
              </a:ext>
            </a:extLst>
          </p:cNvPr>
          <p:cNvSpPr>
            <a:spLocks noGrp="1"/>
          </p:cNvSpPr>
          <p:nvPr>
            <p:ph type="pic" sz="quarter" idx="57"/>
          </p:nvPr>
        </p:nvSpPr>
        <p:spPr>
          <a:xfrm>
            <a:off x="3553039"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2" name="Picture Placeholder 12">
            <a:extLst>
              <a:ext uri="{FF2B5EF4-FFF2-40B4-BE49-F238E27FC236}">
                <a16:creationId xmlns:a16="http://schemas.microsoft.com/office/drawing/2014/main" id="{F0C41409-88EA-4B84-93B5-545BB9B17E8F}"/>
              </a:ext>
            </a:extLst>
          </p:cNvPr>
          <p:cNvSpPr>
            <a:spLocks noGrp="1"/>
          </p:cNvSpPr>
          <p:nvPr>
            <p:ph type="pic" sz="quarter" idx="58"/>
          </p:nvPr>
        </p:nvSpPr>
        <p:spPr>
          <a:xfrm>
            <a:off x="4194804"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3" name="Picture Placeholder 12">
            <a:extLst>
              <a:ext uri="{FF2B5EF4-FFF2-40B4-BE49-F238E27FC236}">
                <a16:creationId xmlns:a16="http://schemas.microsoft.com/office/drawing/2014/main" id="{27CF2F4F-1EA3-4BE9-A0F0-C8B9C5B01F29}"/>
              </a:ext>
            </a:extLst>
          </p:cNvPr>
          <p:cNvSpPr>
            <a:spLocks noGrp="1"/>
          </p:cNvSpPr>
          <p:nvPr>
            <p:ph type="pic" sz="quarter" idx="59"/>
          </p:nvPr>
        </p:nvSpPr>
        <p:spPr>
          <a:xfrm>
            <a:off x="4836566" y="37691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4" name="Picture Placeholder 12">
            <a:extLst>
              <a:ext uri="{FF2B5EF4-FFF2-40B4-BE49-F238E27FC236}">
                <a16:creationId xmlns:a16="http://schemas.microsoft.com/office/drawing/2014/main" id="{BC96F612-7ECC-4CC8-A4C9-7008EADBD3FD}"/>
              </a:ext>
            </a:extLst>
          </p:cNvPr>
          <p:cNvSpPr>
            <a:spLocks noGrp="1"/>
          </p:cNvSpPr>
          <p:nvPr>
            <p:ph type="pic" sz="quarter" idx="60"/>
          </p:nvPr>
        </p:nvSpPr>
        <p:spPr>
          <a:xfrm>
            <a:off x="985979"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5" name="Picture Placeholder 12">
            <a:extLst>
              <a:ext uri="{FF2B5EF4-FFF2-40B4-BE49-F238E27FC236}">
                <a16:creationId xmlns:a16="http://schemas.microsoft.com/office/drawing/2014/main" id="{E7969100-2D1E-4D9E-9A45-B36ABAA118D7}"/>
              </a:ext>
            </a:extLst>
          </p:cNvPr>
          <p:cNvSpPr>
            <a:spLocks noGrp="1"/>
          </p:cNvSpPr>
          <p:nvPr>
            <p:ph type="pic" sz="quarter" idx="61"/>
          </p:nvPr>
        </p:nvSpPr>
        <p:spPr>
          <a:xfrm>
            <a:off x="1627743"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6" name="Picture Placeholder 12">
            <a:extLst>
              <a:ext uri="{FF2B5EF4-FFF2-40B4-BE49-F238E27FC236}">
                <a16:creationId xmlns:a16="http://schemas.microsoft.com/office/drawing/2014/main" id="{D3FCCA58-008B-4F90-9DB9-AD0DFA413601}"/>
              </a:ext>
            </a:extLst>
          </p:cNvPr>
          <p:cNvSpPr>
            <a:spLocks noGrp="1"/>
          </p:cNvSpPr>
          <p:nvPr>
            <p:ph type="pic" sz="quarter" idx="62"/>
          </p:nvPr>
        </p:nvSpPr>
        <p:spPr>
          <a:xfrm>
            <a:off x="2269507"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7" name="Picture Placeholder 12">
            <a:extLst>
              <a:ext uri="{FF2B5EF4-FFF2-40B4-BE49-F238E27FC236}">
                <a16:creationId xmlns:a16="http://schemas.microsoft.com/office/drawing/2014/main" id="{0BF9C2E0-BD99-46C4-A1D1-1B14A39EA307}"/>
              </a:ext>
            </a:extLst>
          </p:cNvPr>
          <p:cNvSpPr>
            <a:spLocks noGrp="1"/>
          </p:cNvSpPr>
          <p:nvPr>
            <p:ph type="pic" sz="quarter" idx="63"/>
          </p:nvPr>
        </p:nvSpPr>
        <p:spPr>
          <a:xfrm>
            <a:off x="2911271"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8" name="Picture Placeholder 12">
            <a:extLst>
              <a:ext uri="{FF2B5EF4-FFF2-40B4-BE49-F238E27FC236}">
                <a16:creationId xmlns:a16="http://schemas.microsoft.com/office/drawing/2014/main" id="{7A8D6E99-2C04-4E9A-8BBD-E298C6B70B42}"/>
              </a:ext>
            </a:extLst>
          </p:cNvPr>
          <p:cNvSpPr>
            <a:spLocks noGrp="1"/>
          </p:cNvSpPr>
          <p:nvPr>
            <p:ph type="pic" sz="quarter" idx="64"/>
          </p:nvPr>
        </p:nvSpPr>
        <p:spPr>
          <a:xfrm>
            <a:off x="3553035"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79" name="Picture Placeholder 12">
            <a:extLst>
              <a:ext uri="{FF2B5EF4-FFF2-40B4-BE49-F238E27FC236}">
                <a16:creationId xmlns:a16="http://schemas.microsoft.com/office/drawing/2014/main" id="{2D0F257D-432C-43D0-855D-C5DE57CE99BC}"/>
              </a:ext>
            </a:extLst>
          </p:cNvPr>
          <p:cNvSpPr>
            <a:spLocks noGrp="1"/>
          </p:cNvSpPr>
          <p:nvPr>
            <p:ph type="pic" sz="quarter" idx="65"/>
          </p:nvPr>
        </p:nvSpPr>
        <p:spPr>
          <a:xfrm>
            <a:off x="4194799"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0" name="Picture Placeholder 12">
            <a:extLst>
              <a:ext uri="{FF2B5EF4-FFF2-40B4-BE49-F238E27FC236}">
                <a16:creationId xmlns:a16="http://schemas.microsoft.com/office/drawing/2014/main" id="{D0781699-556D-4093-9BDD-0B2C8A3BA11C}"/>
              </a:ext>
            </a:extLst>
          </p:cNvPr>
          <p:cNvSpPr>
            <a:spLocks noGrp="1"/>
          </p:cNvSpPr>
          <p:nvPr>
            <p:ph type="pic" sz="quarter" idx="66"/>
          </p:nvPr>
        </p:nvSpPr>
        <p:spPr>
          <a:xfrm>
            <a:off x="4836566" y="456875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1" name="Picture Placeholder 12">
            <a:extLst>
              <a:ext uri="{FF2B5EF4-FFF2-40B4-BE49-F238E27FC236}">
                <a16:creationId xmlns:a16="http://schemas.microsoft.com/office/drawing/2014/main" id="{D2DB1A82-5C79-4D73-8684-72623B162674}"/>
              </a:ext>
            </a:extLst>
          </p:cNvPr>
          <p:cNvSpPr>
            <a:spLocks noGrp="1"/>
          </p:cNvSpPr>
          <p:nvPr>
            <p:ph type="pic" sz="quarter" idx="67"/>
          </p:nvPr>
        </p:nvSpPr>
        <p:spPr>
          <a:xfrm>
            <a:off x="985979"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2" name="Picture Placeholder 12">
            <a:extLst>
              <a:ext uri="{FF2B5EF4-FFF2-40B4-BE49-F238E27FC236}">
                <a16:creationId xmlns:a16="http://schemas.microsoft.com/office/drawing/2014/main" id="{AADBE7E7-DFBA-4D3B-8D95-37B39BC57AF0}"/>
              </a:ext>
            </a:extLst>
          </p:cNvPr>
          <p:cNvSpPr>
            <a:spLocks noGrp="1"/>
          </p:cNvSpPr>
          <p:nvPr>
            <p:ph type="pic" sz="quarter" idx="68"/>
          </p:nvPr>
        </p:nvSpPr>
        <p:spPr>
          <a:xfrm>
            <a:off x="1627744"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3" name="Picture Placeholder 12">
            <a:extLst>
              <a:ext uri="{FF2B5EF4-FFF2-40B4-BE49-F238E27FC236}">
                <a16:creationId xmlns:a16="http://schemas.microsoft.com/office/drawing/2014/main" id="{1C6F604F-5227-4A1F-9657-355F69F73F11}"/>
              </a:ext>
            </a:extLst>
          </p:cNvPr>
          <p:cNvSpPr>
            <a:spLocks noGrp="1"/>
          </p:cNvSpPr>
          <p:nvPr>
            <p:ph type="pic" sz="quarter" idx="69"/>
          </p:nvPr>
        </p:nvSpPr>
        <p:spPr>
          <a:xfrm>
            <a:off x="2269509"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4" name="Picture Placeholder 12">
            <a:extLst>
              <a:ext uri="{FF2B5EF4-FFF2-40B4-BE49-F238E27FC236}">
                <a16:creationId xmlns:a16="http://schemas.microsoft.com/office/drawing/2014/main" id="{ED78E933-234F-41CE-BCBD-C557E84E68E8}"/>
              </a:ext>
            </a:extLst>
          </p:cNvPr>
          <p:cNvSpPr>
            <a:spLocks noGrp="1"/>
          </p:cNvSpPr>
          <p:nvPr>
            <p:ph type="pic" sz="quarter" idx="70"/>
          </p:nvPr>
        </p:nvSpPr>
        <p:spPr>
          <a:xfrm>
            <a:off x="2911274"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5" name="Picture Placeholder 12">
            <a:extLst>
              <a:ext uri="{FF2B5EF4-FFF2-40B4-BE49-F238E27FC236}">
                <a16:creationId xmlns:a16="http://schemas.microsoft.com/office/drawing/2014/main" id="{5FC498DA-5ECA-4C98-8EE7-1530D60B92D4}"/>
              </a:ext>
            </a:extLst>
          </p:cNvPr>
          <p:cNvSpPr>
            <a:spLocks noGrp="1"/>
          </p:cNvSpPr>
          <p:nvPr>
            <p:ph type="pic" sz="quarter" idx="71"/>
          </p:nvPr>
        </p:nvSpPr>
        <p:spPr>
          <a:xfrm>
            <a:off x="3553039"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6" name="Picture Placeholder 12">
            <a:extLst>
              <a:ext uri="{FF2B5EF4-FFF2-40B4-BE49-F238E27FC236}">
                <a16:creationId xmlns:a16="http://schemas.microsoft.com/office/drawing/2014/main" id="{B3831DD9-330E-4CF3-ACBC-C8F9E5CCF5C7}"/>
              </a:ext>
            </a:extLst>
          </p:cNvPr>
          <p:cNvSpPr>
            <a:spLocks noGrp="1"/>
          </p:cNvSpPr>
          <p:nvPr>
            <p:ph type="pic" sz="quarter" idx="72"/>
          </p:nvPr>
        </p:nvSpPr>
        <p:spPr>
          <a:xfrm>
            <a:off x="4194804"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87" name="Picture Placeholder 12">
            <a:extLst>
              <a:ext uri="{FF2B5EF4-FFF2-40B4-BE49-F238E27FC236}">
                <a16:creationId xmlns:a16="http://schemas.microsoft.com/office/drawing/2014/main" id="{B211B239-2837-4359-B328-3CA071E493C8}"/>
              </a:ext>
            </a:extLst>
          </p:cNvPr>
          <p:cNvSpPr>
            <a:spLocks noGrp="1"/>
          </p:cNvSpPr>
          <p:nvPr>
            <p:ph type="pic" sz="quarter" idx="73"/>
          </p:nvPr>
        </p:nvSpPr>
        <p:spPr>
          <a:xfrm>
            <a:off x="4836566" y="536837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0" name="Picture Placeholder 12">
            <a:extLst>
              <a:ext uri="{FF2B5EF4-FFF2-40B4-BE49-F238E27FC236}">
                <a16:creationId xmlns:a16="http://schemas.microsoft.com/office/drawing/2014/main" id="{46E70893-7935-401D-B442-F5A39A86D2B5}"/>
              </a:ext>
            </a:extLst>
          </p:cNvPr>
          <p:cNvSpPr>
            <a:spLocks noGrp="1"/>
          </p:cNvSpPr>
          <p:nvPr>
            <p:ph type="pic" sz="quarter" idx="74"/>
          </p:nvPr>
        </p:nvSpPr>
        <p:spPr>
          <a:xfrm>
            <a:off x="985979"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2" name="Picture Placeholder 12">
            <a:extLst>
              <a:ext uri="{FF2B5EF4-FFF2-40B4-BE49-F238E27FC236}">
                <a16:creationId xmlns:a16="http://schemas.microsoft.com/office/drawing/2014/main" id="{BB86D9B3-ACBC-4D3F-AA15-5CB0086F7F03}"/>
              </a:ext>
            </a:extLst>
          </p:cNvPr>
          <p:cNvSpPr>
            <a:spLocks noGrp="1"/>
          </p:cNvSpPr>
          <p:nvPr>
            <p:ph type="pic" sz="quarter" idx="75"/>
          </p:nvPr>
        </p:nvSpPr>
        <p:spPr>
          <a:xfrm>
            <a:off x="1627744"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5" name="Picture Placeholder 12">
            <a:extLst>
              <a:ext uri="{FF2B5EF4-FFF2-40B4-BE49-F238E27FC236}">
                <a16:creationId xmlns:a16="http://schemas.microsoft.com/office/drawing/2014/main" id="{34408640-181A-4FD7-88EE-5BC1F5112DC5}"/>
              </a:ext>
            </a:extLst>
          </p:cNvPr>
          <p:cNvSpPr>
            <a:spLocks noGrp="1"/>
          </p:cNvSpPr>
          <p:nvPr>
            <p:ph type="pic" sz="quarter" idx="76"/>
          </p:nvPr>
        </p:nvSpPr>
        <p:spPr>
          <a:xfrm>
            <a:off x="2269509"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6" name="Picture Placeholder 12">
            <a:extLst>
              <a:ext uri="{FF2B5EF4-FFF2-40B4-BE49-F238E27FC236}">
                <a16:creationId xmlns:a16="http://schemas.microsoft.com/office/drawing/2014/main" id="{A3962887-A578-4FDB-AEC3-8207DAA18FAB}"/>
              </a:ext>
            </a:extLst>
          </p:cNvPr>
          <p:cNvSpPr>
            <a:spLocks noGrp="1"/>
          </p:cNvSpPr>
          <p:nvPr>
            <p:ph type="pic" sz="quarter" idx="77"/>
          </p:nvPr>
        </p:nvSpPr>
        <p:spPr>
          <a:xfrm>
            <a:off x="2911274"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7" name="Picture Placeholder 12">
            <a:extLst>
              <a:ext uri="{FF2B5EF4-FFF2-40B4-BE49-F238E27FC236}">
                <a16:creationId xmlns:a16="http://schemas.microsoft.com/office/drawing/2014/main" id="{D0D7FC86-0400-41A6-B38C-B9371303C6AF}"/>
              </a:ext>
            </a:extLst>
          </p:cNvPr>
          <p:cNvSpPr>
            <a:spLocks noGrp="1"/>
          </p:cNvSpPr>
          <p:nvPr>
            <p:ph type="pic" sz="quarter" idx="78"/>
          </p:nvPr>
        </p:nvSpPr>
        <p:spPr>
          <a:xfrm>
            <a:off x="3553039"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8" name="Picture Placeholder 12">
            <a:extLst>
              <a:ext uri="{FF2B5EF4-FFF2-40B4-BE49-F238E27FC236}">
                <a16:creationId xmlns:a16="http://schemas.microsoft.com/office/drawing/2014/main" id="{0E5BCF97-9FB3-4798-9487-28701738FF98}"/>
              </a:ext>
            </a:extLst>
          </p:cNvPr>
          <p:cNvSpPr>
            <a:spLocks noGrp="1"/>
          </p:cNvSpPr>
          <p:nvPr>
            <p:ph type="pic" sz="quarter" idx="79"/>
          </p:nvPr>
        </p:nvSpPr>
        <p:spPr>
          <a:xfrm>
            <a:off x="4194804"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99" name="Picture Placeholder 12">
            <a:extLst>
              <a:ext uri="{FF2B5EF4-FFF2-40B4-BE49-F238E27FC236}">
                <a16:creationId xmlns:a16="http://schemas.microsoft.com/office/drawing/2014/main" id="{7CF0E7DD-BF1C-45F7-AA35-5531F10A0B27}"/>
              </a:ext>
            </a:extLst>
          </p:cNvPr>
          <p:cNvSpPr>
            <a:spLocks noGrp="1"/>
          </p:cNvSpPr>
          <p:nvPr>
            <p:ph type="pic" sz="quarter" idx="80"/>
          </p:nvPr>
        </p:nvSpPr>
        <p:spPr>
          <a:xfrm>
            <a:off x="4836566" y="6168003"/>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0" name="Picture Placeholder 12">
            <a:extLst>
              <a:ext uri="{FF2B5EF4-FFF2-40B4-BE49-F238E27FC236}">
                <a16:creationId xmlns:a16="http://schemas.microsoft.com/office/drawing/2014/main" id="{CEF1E3C7-17B4-454D-A778-8207CA8473FE}"/>
              </a:ext>
            </a:extLst>
          </p:cNvPr>
          <p:cNvSpPr>
            <a:spLocks noGrp="1"/>
          </p:cNvSpPr>
          <p:nvPr>
            <p:ph type="pic" sz="quarter" idx="81"/>
          </p:nvPr>
        </p:nvSpPr>
        <p:spPr>
          <a:xfrm>
            <a:off x="985979"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1" name="Picture Placeholder 12">
            <a:extLst>
              <a:ext uri="{FF2B5EF4-FFF2-40B4-BE49-F238E27FC236}">
                <a16:creationId xmlns:a16="http://schemas.microsoft.com/office/drawing/2014/main" id="{25B1EA25-56C7-4722-91F7-3A4FEA6CE597}"/>
              </a:ext>
            </a:extLst>
          </p:cNvPr>
          <p:cNvSpPr>
            <a:spLocks noGrp="1"/>
          </p:cNvSpPr>
          <p:nvPr>
            <p:ph type="pic" sz="quarter" idx="82"/>
          </p:nvPr>
        </p:nvSpPr>
        <p:spPr>
          <a:xfrm>
            <a:off x="1627744"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2" name="Picture Placeholder 12">
            <a:extLst>
              <a:ext uri="{FF2B5EF4-FFF2-40B4-BE49-F238E27FC236}">
                <a16:creationId xmlns:a16="http://schemas.microsoft.com/office/drawing/2014/main" id="{1E96E90F-BBB1-42BA-981A-88526927D9D3}"/>
              </a:ext>
            </a:extLst>
          </p:cNvPr>
          <p:cNvSpPr>
            <a:spLocks noGrp="1"/>
          </p:cNvSpPr>
          <p:nvPr>
            <p:ph type="pic" sz="quarter" idx="83"/>
          </p:nvPr>
        </p:nvSpPr>
        <p:spPr>
          <a:xfrm>
            <a:off x="2269509"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3" name="Picture Placeholder 12">
            <a:extLst>
              <a:ext uri="{FF2B5EF4-FFF2-40B4-BE49-F238E27FC236}">
                <a16:creationId xmlns:a16="http://schemas.microsoft.com/office/drawing/2014/main" id="{62936451-F1A1-4532-A551-074354EB937B}"/>
              </a:ext>
            </a:extLst>
          </p:cNvPr>
          <p:cNvSpPr>
            <a:spLocks noGrp="1"/>
          </p:cNvSpPr>
          <p:nvPr>
            <p:ph type="pic" sz="quarter" idx="84"/>
          </p:nvPr>
        </p:nvSpPr>
        <p:spPr>
          <a:xfrm>
            <a:off x="2911274"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4" name="Picture Placeholder 12">
            <a:extLst>
              <a:ext uri="{FF2B5EF4-FFF2-40B4-BE49-F238E27FC236}">
                <a16:creationId xmlns:a16="http://schemas.microsoft.com/office/drawing/2014/main" id="{0CD638AF-F61D-4C3F-BB6B-CBBE38176477}"/>
              </a:ext>
            </a:extLst>
          </p:cNvPr>
          <p:cNvSpPr>
            <a:spLocks noGrp="1"/>
          </p:cNvSpPr>
          <p:nvPr>
            <p:ph type="pic" sz="quarter" idx="85"/>
          </p:nvPr>
        </p:nvSpPr>
        <p:spPr>
          <a:xfrm>
            <a:off x="3553039"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5" name="Picture Placeholder 12">
            <a:extLst>
              <a:ext uri="{FF2B5EF4-FFF2-40B4-BE49-F238E27FC236}">
                <a16:creationId xmlns:a16="http://schemas.microsoft.com/office/drawing/2014/main" id="{AA004C8B-736F-48AF-A4B3-5691A93A48CD}"/>
              </a:ext>
            </a:extLst>
          </p:cNvPr>
          <p:cNvSpPr>
            <a:spLocks noGrp="1"/>
          </p:cNvSpPr>
          <p:nvPr>
            <p:ph type="pic" sz="quarter" idx="86"/>
          </p:nvPr>
        </p:nvSpPr>
        <p:spPr>
          <a:xfrm>
            <a:off x="4194804"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6" name="Picture Placeholder 12">
            <a:extLst>
              <a:ext uri="{FF2B5EF4-FFF2-40B4-BE49-F238E27FC236}">
                <a16:creationId xmlns:a16="http://schemas.microsoft.com/office/drawing/2014/main" id="{FAD69E3E-541E-4F9A-9EDD-E2167FCBF066}"/>
              </a:ext>
            </a:extLst>
          </p:cNvPr>
          <p:cNvSpPr>
            <a:spLocks noGrp="1"/>
          </p:cNvSpPr>
          <p:nvPr>
            <p:ph type="pic" sz="quarter" idx="87"/>
          </p:nvPr>
        </p:nvSpPr>
        <p:spPr>
          <a:xfrm>
            <a:off x="4836566" y="6967628"/>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7" name="Picture Placeholder 12">
            <a:extLst>
              <a:ext uri="{FF2B5EF4-FFF2-40B4-BE49-F238E27FC236}">
                <a16:creationId xmlns:a16="http://schemas.microsoft.com/office/drawing/2014/main" id="{841FEB43-A6B3-45AB-B674-8581D0B3B609}"/>
              </a:ext>
            </a:extLst>
          </p:cNvPr>
          <p:cNvSpPr>
            <a:spLocks noGrp="1"/>
          </p:cNvSpPr>
          <p:nvPr>
            <p:ph type="pic" sz="quarter" idx="88"/>
          </p:nvPr>
        </p:nvSpPr>
        <p:spPr>
          <a:xfrm>
            <a:off x="985979"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8" name="Picture Placeholder 12">
            <a:extLst>
              <a:ext uri="{FF2B5EF4-FFF2-40B4-BE49-F238E27FC236}">
                <a16:creationId xmlns:a16="http://schemas.microsoft.com/office/drawing/2014/main" id="{AB947AEB-AA6C-42E3-B81E-8F7101DEFF58}"/>
              </a:ext>
            </a:extLst>
          </p:cNvPr>
          <p:cNvSpPr>
            <a:spLocks noGrp="1"/>
          </p:cNvSpPr>
          <p:nvPr>
            <p:ph type="pic" sz="quarter" idx="89"/>
          </p:nvPr>
        </p:nvSpPr>
        <p:spPr>
          <a:xfrm>
            <a:off x="1627744"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09" name="Picture Placeholder 12">
            <a:extLst>
              <a:ext uri="{FF2B5EF4-FFF2-40B4-BE49-F238E27FC236}">
                <a16:creationId xmlns:a16="http://schemas.microsoft.com/office/drawing/2014/main" id="{07004B3E-228A-4A6B-A016-D690D17FEF71}"/>
              </a:ext>
            </a:extLst>
          </p:cNvPr>
          <p:cNvSpPr>
            <a:spLocks noGrp="1"/>
          </p:cNvSpPr>
          <p:nvPr>
            <p:ph type="pic" sz="quarter" idx="90"/>
          </p:nvPr>
        </p:nvSpPr>
        <p:spPr>
          <a:xfrm>
            <a:off x="2269509"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10" name="Picture Placeholder 12">
            <a:extLst>
              <a:ext uri="{FF2B5EF4-FFF2-40B4-BE49-F238E27FC236}">
                <a16:creationId xmlns:a16="http://schemas.microsoft.com/office/drawing/2014/main" id="{EA7FEAF9-BE24-4D52-8372-AE26CD8DBB60}"/>
              </a:ext>
            </a:extLst>
          </p:cNvPr>
          <p:cNvSpPr>
            <a:spLocks noGrp="1"/>
          </p:cNvSpPr>
          <p:nvPr>
            <p:ph type="pic" sz="quarter" idx="91"/>
          </p:nvPr>
        </p:nvSpPr>
        <p:spPr>
          <a:xfrm>
            <a:off x="2911274"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11" name="Picture Placeholder 12">
            <a:extLst>
              <a:ext uri="{FF2B5EF4-FFF2-40B4-BE49-F238E27FC236}">
                <a16:creationId xmlns:a16="http://schemas.microsoft.com/office/drawing/2014/main" id="{8DFFE278-BC02-4940-B9D3-F2E6A84E7D3D}"/>
              </a:ext>
            </a:extLst>
          </p:cNvPr>
          <p:cNvSpPr>
            <a:spLocks noGrp="1"/>
          </p:cNvSpPr>
          <p:nvPr>
            <p:ph type="pic" sz="quarter" idx="92"/>
          </p:nvPr>
        </p:nvSpPr>
        <p:spPr>
          <a:xfrm>
            <a:off x="3553039"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12" name="Picture Placeholder 12">
            <a:extLst>
              <a:ext uri="{FF2B5EF4-FFF2-40B4-BE49-F238E27FC236}">
                <a16:creationId xmlns:a16="http://schemas.microsoft.com/office/drawing/2014/main" id="{2E432230-B592-4127-8E75-25647AE23AF7}"/>
              </a:ext>
            </a:extLst>
          </p:cNvPr>
          <p:cNvSpPr>
            <a:spLocks noGrp="1"/>
          </p:cNvSpPr>
          <p:nvPr>
            <p:ph type="pic" sz="quarter" idx="93"/>
          </p:nvPr>
        </p:nvSpPr>
        <p:spPr>
          <a:xfrm>
            <a:off x="4194804"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sp>
        <p:nvSpPr>
          <p:cNvPr id="113" name="Picture Placeholder 12">
            <a:extLst>
              <a:ext uri="{FF2B5EF4-FFF2-40B4-BE49-F238E27FC236}">
                <a16:creationId xmlns:a16="http://schemas.microsoft.com/office/drawing/2014/main" id="{E09B20BD-7587-413A-9E73-E9A8DEDF1123}"/>
              </a:ext>
            </a:extLst>
          </p:cNvPr>
          <p:cNvSpPr>
            <a:spLocks noGrp="1"/>
          </p:cNvSpPr>
          <p:nvPr>
            <p:ph type="pic" sz="quarter" idx="94"/>
          </p:nvPr>
        </p:nvSpPr>
        <p:spPr>
          <a:xfrm>
            <a:off x="4836566" y="7767256"/>
            <a:ext cx="502920" cy="402336"/>
          </a:xfrm>
        </p:spPr>
        <p:txBody>
          <a:bodyPr anchor="ctr" anchorCtr="0">
            <a:normAutofit/>
          </a:bodyPr>
          <a:lstStyle>
            <a:lvl1pPr marL="0" indent="0" algn="ctr">
              <a:buNone/>
              <a:defRPr sz="700"/>
            </a:lvl1pPr>
          </a:lstStyle>
          <a:p>
            <a:r>
              <a:rPr lang="en-US" noProof="0"/>
              <a:t>Click icon to add picture</a:t>
            </a:r>
            <a:endParaRPr lang="en-US" noProof="0" dirty="0"/>
          </a:p>
        </p:txBody>
      </p:sp>
      <p:pic>
        <p:nvPicPr>
          <p:cNvPr id="114" name="Graphic 113">
            <a:extLst>
              <a:ext uri="{FF2B5EF4-FFF2-40B4-BE49-F238E27FC236}">
                <a16:creationId xmlns:a16="http://schemas.microsoft.com/office/drawing/2014/main" id="{7628CC65-C770-43DE-939A-6AF0C6D77F9E}"/>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93233" y="8533446"/>
            <a:ext cx="450000" cy="450000"/>
          </a:xfrm>
          <a:prstGeom prst="rect">
            <a:avLst/>
          </a:prstGeom>
        </p:spPr>
      </p:pic>
    </p:spTree>
    <p:extLst>
      <p:ext uri="{BB962C8B-B14F-4D97-AF65-F5344CB8AC3E}">
        <p14:creationId xmlns:p14="http://schemas.microsoft.com/office/powerpoint/2010/main" val="4160577128"/>
      </p:ext>
    </p:extLst>
  </p:cSld>
  <p:clrMapOvr>
    <a:masterClrMapping/>
  </p:clrMapOvr>
  <p:extLst>
    <p:ext uri="{DCECCB84-F9BA-43D5-87BE-67443E8EF086}">
      <p15:sldGuideLst xmlns:p15="http://schemas.microsoft.com/office/powerpoint/2012/main">
        <p15:guide id="1" orient="horz" pos="158" userDrawn="1">
          <p15:clr>
            <a:srgbClr val="FBAE40"/>
          </p15:clr>
        </p15:guide>
        <p15:guide id="2" pos="2160" userDrawn="1">
          <p15:clr>
            <a:srgbClr val="FBAE40"/>
          </p15:clr>
        </p15:guide>
        <p15:guide id="3" pos="164" userDrawn="1">
          <p15:clr>
            <a:srgbClr val="FBAE40"/>
          </p15:clr>
        </p15:guide>
        <p15:guide id="4" pos="4156" userDrawn="1">
          <p15:clr>
            <a:srgbClr val="FBAE40"/>
          </p15:clr>
        </p15:guide>
        <p15:guide id="12" orient="horz" pos="5602" userDrawn="1">
          <p15:clr>
            <a:srgbClr val="FBAE40"/>
          </p15:clr>
        </p15:guide>
        <p15:guide id="13" orient="horz" pos="363" userDrawn="1">
          <p15:clr>
            <a:srgbClr val="FBAE40"/>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486836"/>
            <a:ext cx="5915025" cy="1767417"/>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471488" y="2434167"/>
            <a:ext cx="5915025" cy="5801784"/>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471488" y="8475136"/>
            <a:ext cx="1543050" cy="486833"/>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noProof="0" dirty="0"/>
              <a:t>MM.DD.20XX</a:t>
            </a:r>
          </a:p>
        </p:txBody>
      </p:sp>
      <p:sp>
        <p:nvSpPr>
          <p:cNvPr id="5" name="Footer Placeholder 4"/>
          <p:cNvSpPr>
            <a:spLocks noGrp="1"/>
          </p:cNvSpPr>
          <p:nvPr>
            <p:ph type="ftr" sz="quarter" idx="3"/>
          </p:nvPr>
        </p:nvSpPr>
        <p:spPr>
          <a:xfrm>
            <a:off x="2271713" y="8475136"/>
            <a:ext cx="2314575" cy="486833"/>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noProof="0" dirty="0"/>
              <a:t>ADD A FOOTER</a:t>
            </a:r>
          </a:p>
        </p:txBody>
      </p:sp>
      <p:sp>
        <p:nvSpPr>
          <p:cNvPr id="6" name="Slide Number Placeholder 5"/>
          <p:cNvSpPr>
            <a:spLocks noGrp="1"/>
          </p:cNvSpPr>
          <p:nvPr>
            <p:ph type="sldNum" sz="quarter" idx="4"/>
          </p:nvPr>
        </p:nvSpPr>
        <p:spPr>
          <a:xfrm>
            <a:off x="4843463" y="8475136"/>
            <a:ext cx="1543050" cy="486833"/>
          </a:xfrm>
          <a:prstGeom prst="rect">
            <a:avLst/>
          </a:prstGeom>
        </p:spPr>
        <p:txBody>
          <a:bodyPr vert="horz" lIns="91440" tIns="45720" rIns="91440" bIns="45720" rtlCol="0" anchor="ctr"/>
          <a:lstStyle>
            <a:lvl1pPr algn="r">
              <a:defRPr sz="900">
                <a:solidFill>
                  <a:schemeClr val="tx1">
                    <a:tint val="75000"/>
                  </a:schemeClr>
                </a:solidFill>
              </a:defRPr>
            </a:lvl1pPr>
          </a:lstStyle>
          <a:p>
            <a:fld id="{C075BE66-B004-4B62-93B5-6C3A07EE5DEC}" type="slidenum">
              <a:rPr lang="en-US" noProof="0" smtClean="0"/>
              <a:t>‹#›</a:t>
            </a:fld>
            <a:endParaRPr lang="en-US" noProof="0" dirty="0"/>
          </a:p>
        </p:txBody>
      </p:sp>
    </p:spTree>
    <p:extLst>
      <p:ext uri="{BB962C8B-B14F-4D97-AF65-F5344CB8AC3E}">
        <p14:creationId xmlns:p14="http://schemas.microsoft.com/office/powerpoint/2010/main" val="2127442875"/>
      </p:ext>
    </p:extLst>
  </p:cSld>
  <p:clrMap bg1="lt1" tx1="dk1" bg2="lt2" tx2="dk2" accent1="accent1" accent2="accent2" accent3="accent3" accent4="accent4" accent5="accent5" accent6="accent6" hlink="hlink" folHlink="folHlink"/>
  <p:sldLayoutIdLst>
    <p:sldLayoutId id="2147483661" r:id="rId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image" Target="../media/image20.svg"/><Relationship Id="rId26" Type="http://schemas.openxmlformats.org/officeDocument/2006/relationships/image" Target="../media/image28.svg"/><Relationship Id="rId39" Type="http://schemas.openxmlformats.org/officeDocument/2006/relationships/image" Target="../media/image41.png"/><Relationship Id="rId21" Type="http://schemas.openxmlformats.org/officeDocument/2006/relationships/image" Target="../media/image23.png"/><Relationship Id="rId34" Type="http://schemas.openxmlformats.org/officeDocument/2006/relationships/image" Target="../media/image36.svg"/><Relationship Id="rId42" Type="http://schemas.openxmlformats.org/officeDocument/2006/relationships/image" Target="../media/image44.svg"/><Relationship Id="rId47" Type="http://schemas.openxmlformats.org/officeDocument/2006/relationships/image" Target="../media/image49.png"/><Relationship Id="rId50" Type="http://schemas.openxmlformats.org/officeDocument/2006/relationships/image" Target="../media/image52.svg"/><Relationship Id="rId55" Type="http://schemas.openxmlformats.org/officeDocument/2006/relationships/image" Target="../media/image57.png"/><Relationship Id="rId7" Type="http://schemas.openxmlformats.org/officeDocument/2006/relationships/image" Target="../media/image9.png"/><Relationship Id="rId2" Type="http://schemas.openxmlformats.org/officeDocument/2006/relationships/notesSlide" Target="../notesSlides/notesSlide1.xml"/><Relationship Id="rId16" Type="http://schemas.openxmlformats.org/officeDocument/2006/relationships/image" Target="../media/image18.svg"/><Relationship Id="rId29" Type="http://schemas.openxmlformats.org/officeDocument/2006/relationships/image" Target="../media/image31.png"/><Relationship Id="rId11" Type="http://schemas.openxmlformats.org/officeDocument/2006/relationships/image" Target="../media/image13.png"/><Relationship Id="rId24" Type="http://schemas.openxmlformats.org/officeDocument/2006/relationships/image" Target="../media/image26.svg"/><Relationship Id="rId32" Type="http://schemas.openxmlformats.org/officeDocument/2006/relationships/image" Target="../media/image34.svg"/><Relationship Id="rId37" Type="http://schemas.openxmlformats.org/officeDocument/2006/relationships/image" Target="../media/image39.png"/><Relationship Id="rId40" Type="http://schemas.openxmlformats.org/officeDocument/2006/relationships/image" Target="../media/image42.svg"/><Relationship Id="rId45" Type="http://schemas.openxmlformats.org/officeDocument/2006/relationships/image" Target="../media/image47.png"/><Relationship Id="rId53" Type="http://schemas.openxmlformats.org/officeDocument/2006/relationships/image" Target="../media/image55.png"/><Relationship Id="rId58" Type="http://schemas.openxmlformats.org/officeDocument/2006/relationships/image" Target="../media/image60.svg"/><Relationship Id="rId5" Type="http://schemas.openxmlformats.org/officeDocument/2006/relationships/image" Target="../media/image7.png"/><Relationship Id="rId19" Type="http://schemas.openxmlformats.org/officeDocument/2006/relationships/image" Target="../media/image21.pn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 Id="rId22" Type="http://schemas.openxmlformats.org/officeDocument/2006/relationships/image" Target="../media/image24.svg"/><Relationship Id="rId27" Type="http://schemas.openxmlformats.org/officeDocument/2006/relationships/image" Target="../media/image29.png"/><Relationship Id="rId30" Type="http://schemas.openxmlformats.org/officeDocument/2006/relationships/image" Target="../media/image32.svg"/><Relationship Id="rId35" Type="http://schemas.openxmlformats.org/officeDocument/2006/relationships/image" Target="../media/image37.png"/><Relationship Id="rId43" Type="http://schemas.openxmlformats.org/officeDocument/2006/relationships/image" Target="../media/image45.png"/><Relationship Id="rId48" Type="http://schemas.openxmlformats.org/officeDocument/2006/relationships/image" Target="../media/image50.svg"/><Relationship Id="rId56" Type="http://schemas.openxmlformats.org/officeDocument/2006/relationships/image" Target="../media/image58.svg"/><Relationship Id="rId8" Type="http://schemas.openxmlformats.org/officeDocument/2006/relationships/image" Target="../media/image10.svg"/><Relationship Id="rId51" Type="http://schemas.openxmlformats.org/officeDocument/2006/relationships/image" Target="../media/image53.png"/><Relationship Id="rId3" Type="http://schemas.openxmlformats.org/officeDocument/2006/relationships/image" Target="../media/image5.png"/><Relationship Id="rId12" Type="http://schemas.openxmlformats.org/officeDocument/2006/relationships/image" Target="../media/image14.svg"/><Relationship Id="rId17" Type="http://schemas.openxmlformats.org/officeDocument/2006/relationships/image" Target="../media/image19.png"/><Relationship Id="rId25" Type="http://schemas.openxmlformats.org/officeDocument/2006/relationships/image" Target="../media/image27.png"/><Relationship Id="rId33" Type="http://schemas.openxmlformats.org/officeDocument/2006/relationships/image" Target="../media/image35.png"/><Relationship Id="rId38" Type="http://schemas.openxmlformats.org/officeDocument/2006/relationships/image" Target="../media/image40.svg"/><Relationship Id="rId46" Type="http://schemas.openxmlformats.org/officeDocument/2006/relationships/image" Target="../media/image48.svg"/><Relationship Id="rId59" Type="http://schemas.openxmlformats.org/officeDocument/2006/relationships/image" Target="../media/image61.png"/><Relationship Id="rId20" Type="http://schemas.openxmlformats.org/officeDocument/2006/relationships/image" Target="../media/image22.svg"/><Relationship Id="rId41" Type="http://schemas.openxmlformats.org/officeDocument/2006/relationships/image" Target="../media/image43.png"/><Relationship Id="rId54" Type="http://schemas.openxmlformats.org/officeDocument/2006/relationships/image" Target="../media/image56.svg"/><Relationship Id="rId1" Type="http://schemas.openxmlformats.org/officeDocument/2006/relationships/slideLayout" Target="../slideLayouts/slideLayout1.xml"/><Relationship Id="rId6" Type="http://schemas.openxmlformats.org/officeDocument/2006/relationships/image" Target="../media/image8.svg"/><Relationship Id="rId15" Type="http://schemas.openxmlformats.org/officeDocument/2006/relationships/image" Target="../media/image17.png"/><Relationship Id="rId23" Type="http://schemas.openxmlformats.org/officeDocument/2006/relationships/image" Target="../media/image25.png"/><Relationship Id="rId28" Type="http://schemas.openxmlformats.org/officeDocument/2006/relationships/image" Target="../media/image30.svg"/><Relationship Id="rId36" Type="http://schemas.openxmlformats.org/officeDocument/2006/relationships/image" Target="../media/image38.svg"/><Relationship Id="rId49" Type="http://schemas.openxmlformats.org/officeDocument/2006/relationships/image" Target="../media/image51.png"/><Relationship Id="rId57" Type="http://schemas.openxmlformats.org/officeDocument/2006/relationships/image" Target="../media/image59.png"/><Relationship Id="rId10" Type="http://schemas.openxmlformats.org/officeDocument/2006/relationships/image" Target="../media/image12.svg"/><Relationship Id="rId31" Type="http://schemas.openxmlformats.org/officeDocument/2006/relationships/image" Target="../media/image33.png"/><Relationship Id="rId44" Type="http://schemas.openxmlformats.org/officeDocument/2006/relationships/image" Target="../media/image46.svg"/><Relationship Id="rId52" Type="http://schemas.openxmlformats.org/officeDocument/2006/relationships/image" Target="../media/image54.svg"/><Relationship Id="rId60" Type="http://schemas.openxmlformats.org/officeDocument/2006/relationships/image" Target="../media/image62.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1BBF6A-96E7-422A-9FCF-D3587B041D16}"/>
              </a:ext>
            </a:extLst>
          </p:cNvPr>
          <p:cNvSpPr>
            <a:spLocks noGrp="1"/>
          </p:cNvSpPr>
          <p:nvPr>
            <p:ph type="title"/>
          </p:nvPr>
        </p:nvSpPr>
        <p:spPr/>
        <p:txBody>
          <a:bodyPr>
            <a:normAutofit/>
          </a:bodyPr>
          <a:lstStyle/>
          <a:p>
            <a:pPr algn="l"/>
            <a:r>
              <a:rPr lang="en-US" sz="4600" dirty="0"/>
              <a:t>EAT HEALTHY!</a:t>
            </a:r>
            <a:endParaRPr lang="ru-RU" sz="4600" dirty="0"/>
          </a:p>
        </p:txBody>
      </p:sp>
      <p:sp>
        <p:nvSpPr>
          <p:cNvPr id="3" name="Text Placeholder 2">
            <a:extLst>
              <a:ext uri="{FF2B5EF4-FFF2-40B4-BE49-F238E27FC236}">
                <a16:creationId xmlns:a16="http://schemas.microsoft.com/office/drawing/2014/main" id="{83B37F1D-DF1E-4E7E-ABF2-B72AC29223B4}"/>
              </a:ext>
            </a:extLst>
          </p:cNvPr>
          <p:cNvSpPr>
            <a:spLocks noGrp="1"/>
          </p:cNvSpPr>
          <p:nvPr>
            <p:ph type="body" sz="quarter" idx="10"/>
          </p:nvPr>
        </p:nvSpPr>
        <p:spPr/>
        <p:txBody>
          <a:bodyPr/>
          <a:lstStyle/>
          <a:p>
            <a:r>
              <a:rPr lang="en-US" dirty="0"/>
              <a:t>Vitamins</a:t>
            </a:r>
            <a:br>
              <a:rPr lang="en-US" dirty="0"/>
            </a:br>
            <a:r>
              <a:rPr lang="en-US" dirty="0"/>
              <a:t>Food</a:t>
            </a:r>
            <a:endParaRPr lang="ru-RU" dirty="0"/>
          </a:p>
        </p:txBody>
      </p:sp>
      <p:sp>
        <p:nvSpPr>
          <p:cNvPr id="4" name="Text Placeholder 3">
            <a:extLst>
              <a:ext uri="{FF2B5EF4-FFF2-40B4-BE49-F238E27FC236}">
                <a16:creationId xmlns:a16="http://schemas.microsoft.com/office/drawing/2014/main" id="{74B6CE72-433B-4AD1-ABB1-81A309AADE4F}"/>
              </a:ext>
            </a:extLst>
          </p:cNvPr>
          <p:cNvSpPr>
            <a:spLocks noGrp="1"/>
          </p:cNvSpPr>
          <p:nvPr>
            <p:ph type="body" sz="quarter" idx="11"/>
          </p:nvPr>
        </p:nvSpPr>
        <p:spPr/>
        <p:txBody>
          <a:bodyPr/>
          <a:lstStyle/>
          <a:p>
            <a:r>
              <a:rPr lang="en-US" dirty="0"/>
              <a:t>Eyes</a:t>
            </a:r>
          </a:p>
          <a:p>
            <a:r>
              <a:rPr lang="en-US" dirty="0"/>
              <a:t>Skin</a:t>
            </a:r>
          </a:p>
          <a:p>
            <a:r>
              <a:rPr lang="en-US" dirty="0"/>
              <a:t>Immune System</a:t>
            </a:r>
          </a:p>
          <a:p>
            <a:r>
              <a:rPr lang="en-US" dirty="0"/>
              <a:t>Reproduction</a:t>
            </a:r>
          </a:p>
          <a:p>
            <a:r>
              <a:rPr lang="en-US" dirty="0"/>
              <a:t>Bone Health</a:t>
            </a:r>
          </a:p>
        </p:txBody>
      </p:sp>
      <p:sp>
        <p:nvSpPr>
          <p:cNvPr id="5" name="Text Placeholder 4">
            <a:extLst>
              <a:ext uri="{FF2B5EF4-FFF2-40B4-BE49-F238E27FC236}">
                <a16:creationId xmlns:a16="http://schemas.microsoft.com/office/drawing/2014/main" id="{ADD931D5-F0E1-444D-96EE-3B5B5B94CD8B}"/>
              </a:ext>
            </a:extLst>
          </p:cNvPr>
          <p:cNvSpPr>
            <a:spLocks noGrp="1"/>
          </p:cNvSpPr>
          <p:nvPr>
            <p:ph type="body" sz="quarter" idx="12"/>
          </p:nvPr>
        </p:nvSpPr>
        <p:spPr>
          <a:xfrm>
            <a:off x="5500800" y="1974520"/>
            <a:ext cx="1357200" cy="810000"/>
          </a:xfrm>
        </p:spPr>
        <p:txBody>
          <a:bodyPr/>
          <a:lstStyle/>
          <a:p>
            <a:r>
              <a:rPr lang="en-US" dirty="0"/>
              <a:t>Brain</a:t>
            </a:r>
          </a:p>
          <a:p>
            <a:r>
              <a:rPr lang="en-US" dirty="0"/>
              <a:t>Nerve</a:t>
            </a:r>
          </a:p>
          <a:p>
            <a:r>
              <a:rPr lang="en-US" dirty="0"/>
              <a:t>Blood</a:t>
            </a:r>
          </a:p>
          <a:p>
            <a:r>
              <a:rPr lang="en-US" dirty="0"/>
              <a:t>Digestion</a:t>
            </a:r>
          </a:p>
          <a:p>
            <a:r>
              <a:rPr lang="en-US" dirty="0"/>
              <a:t>Metabolism </a:t>
            </a:r>
            <a:endParaRPr lang="ru-RU" dirty="0"/>
          </a:p>
        </p:txBody>
      </p:sp>
      <p:sp>
        <p:nvSpPr>
          <p:cNvPr id="6" name="Text Placeholder 5">
            <a:extLst>
              <a:ext uri="{FF2B5EF4-FFF2-40B4-BE49-F238E27FC236}">
                <a16:creationId xmlns:a16="http://schemas.microsoft.com/office/drawing/2014/main" id="{9FEBFAF6-BCA1-40ED-866F-C5A6627A09D7}"/>
              </a:ext>
            </a:extLst>
          </p:cNvPr>
          <p:cNvSpPr>
            <a:spLocks noGrp="1"/>
          </p:cNvSpPr>
          <p:nvPr>
            <p:ph type="body" sz="quarter" idx="13"/>
          </p:nvPr>
        </p:nvSpPr>
        <p:spPr/>
        <p:txBody>
          <a:bodyPr/>
          <a:lstStyle/>
          <a:p>
            <a:r>
              <a:rPr lang="en-US" dirty="0"/>
              <a:t>Bones</a:t>
            </a:r>
          </a:p>
          <a:p>
            <a:r>
              <a:rPr lang="en-US" dirty="0"/>
              <a:t>Teeth</a:t>
            </a:r>
          </a:p>
          <a:p>
            <a:r>
              <a:rPr lang="en-US" dirty="0"/>
              <a:t>Skin</a:t>
            </a:r>
          </a:p>
          <a:p>
            <a:r>
              <a:rPr lang="en-US" dirty="0"/>
              <a:t>Immune System</a:t>
            </a:r>
          </a:p>
          <a:p>
            <a:r>
              <a:rPr lang="en-US" dirty="0"/>
              <a:t>Healing Wounds</a:t>
            </a:r>
            <a:endParaRPr lang="ru-RU" dirty="0"/>
          </a:p>
        </p:txBody>
      </p:sp>
      <p:sp>
        <p:nvSpPr>
          <p:cNvPr id="7" name="Text Placeholder 6">
            <a:extLst>
              <a:ext uri="{FF2B5EF4-FFF2-40B4-BE49-F238E27FC236}">
                <a16:creationId xmlns:a16="http://schemas.microsoft.com/office/drawing/2014/main" id="{56CB3F2A-4309-4E6F-A50B-E14E26B2C4A4}"/>
              </a:ext>
            </a:extLst>
          </p:cNvPr>
          <p:cNvSpPr>
            <a:spLocks noGrp="1"/>
          </p:cNvSpPr>
          <p:nvPr>
            <p:ph type="body" sz="quarter" idx="14"/>
          </p:nvPr>
        </p:nvSpPr>
        <p:spPr>
          <a:xfrm>
            <a:off x="5500800" y="3573684"/>
            <a:ext cx="1357200" cy="810000"/>
          </a:xfrm>
        </p:spPr>
        <p:txBody>
          <a:bodyPr/>
          <a:lstStyle/>
          <a:p>
            <a:r>
              <a:rPr lang="en-US" dirty="0"/>
              <a:t>Bones</a:t>
            </a:r>
          </a:p>
          <a:p>
            <a:r>
              <a:rPr lang="en-US" dirty="0"/>
              <a:t>Teeth</a:t>
            </a:r>
          </a:p>
          <a:p>
            <a:r>
              <a:rPr lang="en-US" dirty="0"/>
              <a:t>Immune System</a:t>
            </a:r>
          </a:p>
          <a:p>
            <a:r>
              <a:rPr lang="en-US" dirty="0"/>
              <a:t>Calcium Absorption</a:t>
            </a:r>
          </a:p>
          <a:p>
            <a:r>
              <a:rPr lang="en-US" dirty="0"/>
              <a:t>Cells Growth</a:t>
            </a:r>
            <a:endParaRPr lang="ru-RU" dirty="0"/>
          </a:p>
        </p:txBody>
      </p:sp>
      <p:sp>
        <p:nvSpPr>
          <p:cNvPr id="8" name="Text Placeholder 7">
            <a:extLst>
              <a:ext uri="{FF2B5EF4-FFF2-40B4-BE49-F238E27FC236}">
                <a16:creationId xmlns:a16="http://schemas.microsoft.com/office/drawing/2014/main" id="{2222BF7C-A6D3-4B0C-82AF-D3953BFD631D}"/>
              </a:ext>
            </a:extLst>
          </p:cNvPr>
          <p:cNvSpPr>
            <a:spLocks noGrp="1"/>
          </p:cNvSpPr>
          <p:nvPr>
            <p:ph type="body" sz="quarter" idx="15"/>
          </p:nvPr>
        </p:nvSpPr>
        <p:spPr/>
        <p:txBody>
          <a:bodyPr>
            <a:normAutofit lnSpcReduction="10000"/>
          </a:bodyPr>
          <a:lstStyle/>
          <a:p>
            <a:r>
              <a:rPr lang="en-US" dirty="0"/>
              <a:t>Eyes</a:t>
            </a:r>
          </a:p>
          <a:p>
            <a:r>
              <a:rPr lang="en-US" dirty="0"/>
              <a:t>Heart</a:t>
            </a:r>
          </a:p>
          <a:p>
            <a:r>
              <a:rPr lang="en-US" dirty="0"/>
              <a:t>Blood</a:t>
            </a:r>
          </a:p>
          <a:p>
            <a:r>
              <a:rPr lang="en-US" dirty="0"/>
              <a:t>Immune System</a:t>
            </a:r>
          </a:p>
          <a:p>
            <a:r>
              <a:rPr lang="en-US" dirty="0"/>
              <a:t>Antioxidant</a:t>
            </a:r>
            <a:endParaRPr lang="ru-RU" dirty="0"/>
          </a:p>
        </p:txBody>
      </p:sp>
      <p:sp>
        <p:nvSpPr>
          <p:cNvPr id="9" name="Text Placeholder 8">
            <a:extLst>
              <a:ext uri="{FF2B5EF4-FFF2-40B4-BE49-F238E27FC236}">
                <a16:creationId xmlns:a16="http://schemas.microsoft.com/office/drawing/2014/main" id="{AD5F2DBF-B082-4848-918A-8752EA2C5E88}"/>
              </a:ext>
            </a:extLst>
          </p:cNvPr>
          <p:cNvSpPr>
            <a:spLocks noGrp="1"/>
          </p:cNvSpPr>
          <p:nvPr>
            <p:ph type="body" sz="quarter" idx="17"/>
          </p:nvPr>
        </p:nvSpPr>
        <p:spPr/>
        <p:txBody>
          <a:bodyPr/>
          <a:lstStyle/>
          <a:p>
            <a:r>
              <a:rPr lang="en-US" dirty="0"/>
              <a:t>Blood</a:t>
            </a:r>
          </a:p>
          <a:p>
            <a:r>
              <a:rPr lang="en-US" dirty="0"/>
              <a:t>Liver</a:t>
            </a:r>
          </a:p>
          <a:p>
            <a:r>
              <a:rPr lang="en-US" dirty="0"/>
              <a:t>Digestion</a:t>
            </a:r>
          </a:p>
          <a:p>
            <a:r>
              <a:rPr lang="en-US" dirty="0"/>
              <a:t>Antidepressant</a:t>
            </a:r>
            <a:endParaRPr lang="ru-RU" dirty="0"/>
          </a:p>
        </p:txBody>
      </p:sp>
      <p:sp>
        <p:nvSpPr>
          <p:cNvPr id="10" name="Text Placeholder 9">
            <a:extLst>
              <a:ext uri="{FF2B5EF4-FFF2-40B4-BE49-F238E27FC236}">
                <a16:creationId xmlns:a16="http://schemas.microsoft.com/office/drawing/2014/main" id="{4FCD9DF3-7725-4831-ADF4-68EBDB5C19D9}"/>
              </a:ext>
            </a:extLst>
          </p:cNvPr>
          <p:cNvSpPr>
            <a:spLocks noGrp="1"/>
          </p:cNvSpPr>
          <p:nvPr>
            <p:ph type="body" sz="quarter" idx="18"/>
          </p:nvPr>
        </p:nvSpPr>
        <p:spPr/>
        <p:txBody>
          <a:bodyPr/>
          <a:lstStyle/>
          <a:p>
            <a:r>
              <a:rPr lang="en-US" dirty="0"/>
              <a:t>Blood</a:t>
            </a:r>
          </a:p>
          <a:p>
            <a:r>
              <a:rPr lang="en-US" dirty="0"/>
              <a:t>Immune System</a:t>
            </a:r>
          </a:p>
          <a:p>
            <a:r>
              <a:rPr lang="en-US" dirty="0"/>
              <a:t>Antioxidant</a:t>
            </a:r>
            <a:endParaRPr lang="ru-RU" dirty="0"/>
          </a:p>
        </p:txBody>
      </p:sp>
      <p:sp>
        <p:nvSpPr>
          <p:cNvPr id="11" name="Text Placeholder 10">
            <a:extLst>
              <a:ext uri="{FF2B5EF4-FFF2-40B4-BE49-F238E27FC236}">
                <a16:creationId xmlns:a16="http://schemas.microsoft.com/office/drawing/2014/main" id="{5B4DCC69-C896-49D6-8C47-08DEB6769CD4}"/>
              </a:ext>
            </a:extLst>
          </p:cNvPr>
          <p:cNvSpPr>
            <a:spLocks noGrp="1"/>
          </p:cNvSpPr>
          <p:nvPr>
            <p:ph type="body" sz="quarter" idx="19"/>
          </p:nvPr>
        </p:nvSpPr>
        <p:spPr/>
        <p:txBody>
          <a:bodyPr>
            <a:normAutofit lnSpcReduction="10000"/>
          </a:bodyPr>
          <a:lstStyle/>
          <a:p>
            <a:r>
              <a:rPr lang="en-US" dirty="0"/>
              <a:t>Brain</a:t>
            </a:r>
          </a:p>
          <a:p>
            <a:r>
              <a:rPr lang="en-US" dirty="0"/>
              <a:t>Nerves</a:t>
            </a:r>
          </a:p>
          <a:p>
            <a:r>
              <a:rPr lang="en-US" dirty="0"/>
              <a:t>Blood</a:t>
            </a:r>
          </a:p>
          <a:p>
            <a:r>
              <a:rPr lang="en-US" dirty="0"/>
              <a:t>Energy</a:t>
            </a:r>
          </a:p>
          <a:p>
            <a:r>
              <a:rPr lang="en-US" dirty="0"/>
              <a:t>Removes toxins</a:t>
            </a:r>
            <a:endParaRPr lang="ru-RU" dirty="0"/>
          </a:p>
        </p:txBody>
      </p:sp>
      <p:sp>
        <p:nvSpPr>
          <p:cNvPr id="12" name="Text Placeholder 11">
            <a:extLst>
              <a:ext uri="{FF2B5EF4-FFF2-40B4-BE49-F238E27FC236}">
                <a16:creationId xmlns:a16="http://schemas.microsoft.com/office/drawing/2014/main" id="{6D567624-F32F-4748-9510-33AA3DD45772}"/>
              </a:ext>
            </a:extLst>
          </p:cNvPr>
          <p:cNvSpPr>
            <a:spLocks noGrp="1"/>
          </p:cNvSpPr>
          <p:nvPr>
            <p:ph type="body" sz="quarter" idx="20"/>
          </p:nvPr>
        </p:nvSpPr>
        <p:spPr/>
        <p:txBody>
          <a:bodyPr/>
          <a:lstStyle/>
          <a:p>
            <a:r>
              <a:rPr lang="en-US" dirty="0"/>
              <a:t>Blood</a:t>
            </a:r>
          </a:p>
          <a:p>
            <a:r>
              <a:rPr lang="en-US" dirty="0"/>
              <a:t>Bones</a:t>
            </a:r>
          </a:p>
          <a:p>
            <a:r>
              <a:rPr lang="en-US" dirty="0"/>
              <a:t>Heart</a:t>
            </a:r>
          </a:p>
          <a:p>
            <a:r>
              <a:rPr lang="en-US" dirty="0"/>
              <a:t>Antioxidant</a:t>
            </a:r>
            <a:endParaRPr lang="ru-RU" dirty="0"/>
          </a:p>
        </p:txBody>
      </p:sp>
      <p:sp>
        <p:nvSpPr>
          <p:cNvPr id="13" name="Text Placeholder 12">
            <a:extLst>
              <a:ext uri="{FF2B5EF4-FFF2-40B4-BE49-F238E27FC236}">
                <a16:creationId xmlns:a16="http://schemas.microsoft.com/office/drawing/2014/main" id="{4E4F915E-5A6A-4D32-ACA6-2F3B7E1EB052}"/>
              </a:ext>
            </a:extLst>
          </p:cNvPr>
          <p:cNvSpPr>
            <a:spLocks noGrp="1"/>
          </p:cNvSpPr>
          <p:nvPr>
            <p:ph type="body" sz="quarter" idx="21"/>
          </p:nvPr>
        </p:nvSpPr>
        <p:spPr/>
        <p:txBody>
          <a:bodyPr/>
          <a:lstStyle/>
          <a:p>
            <a:r>
              <a:rPr lang="en-US" dirty="0"/>
              <a:t>A</a:t>
            </a:r>
            <a:endParaRPr lang="ru-RU" dirty="0"/>
          </a:p>
        </p:txBody>
      </p:sp>
      <p:sp>
        <p:nvSpPr>
          <p:cNvPr id="14" name="Text Placeholder 13">
            <a:extLst>
              <a:ext uri="{FF2B5EF4-FFF2-40B4-BE49-F238E27FC236}">
                <a16:creationId xmlns:a16="http://schemas.microsoft.com/office/drawing/2014/main" id="{0EDB54B9-1D89-49F0-955E-9C53F63C1A52}"/>
              </a:ext>
            </a:extLst>
          </p:cNvPr>
          <p:cNvSpPr>
            <a:spLocks noGrp="1"/>
          </p:cNvSpPr>
          <p:nvPr>
            <p:ph type="body" sz="quarter" idx="22"/>
          </p:nvPr>
        </p:nvSpPr>
        <p:spPr/>
        <p:txBody>
          <a:bodyPr tIns="36000" rIns="0">
            <a:normAutofit lnSpcReduction="10000"/>
          </a:bodyPr>
          <a:lstStyle/>
          <a:p>
            <a:r>
              <a:rPr lang="en-US" dirty="0"/>
              <a:t>B</a:t>
            </a:r>
            <a:endParaRPr lang="ru-RU" dirty="0"/>
          </a:p>
        </p:txBody>
      </p:sp>
      <p:sp>
        <p:nvSpPr>
          <p:cNvPr id="15" name="Text Placeholder 14">
            <a:extLst>
              <a:ext uri="{FF2B5EF4-FFF2-40B4-BE49-F238E27FC236}">
                <a16:creationId xmlns:a16="http://schemas.microsoft.com/office/drawing/2014/main" id="{B21E494A-36BC-4F56-BA52-DFAFA2338933}"/>
              </a:ext>
            </a:extLst>
          </p:cNvPr>
          <p:cNvSpPr>
            <a:spLocks noGrp="1"/>
          </p:cNvSpPr>
          <p:nvPr>
            <p:ph type="body" sz="quarter" idx="23"/>
          </p:nvPr>
        </p:nvSpPr>
        <p:spPr/>
        <p:txBody>
          <a:bodyPr tIns="36000" bIns="0">
            <a:normAutofit lnSpcReduction="10000"/>
          </a:bodyPr>
          <a:lstStyle/>
          <a:p>
            <a:r>
              <a:rPr lang="en-US" dirty="0"/>
              <a:t>U</a:t>
            </a:r>
            <a:endParaRPr lang="ru-RU" dirty="0"/>
          </a:p>
        </p:txBody>
      </p:sp>
      <p:sp>
        <p:nvSpPr>
          <p:cNvPr id="16" name="Text Placeholder 15">
            <a:extLst>
              <a:ext uri="{FF2B5EF4-FFF2-40B4-BE49-F238E27FC236}">
                <a16:creationId xmlns:a16="http://schemas.microsoft.com/office/drawing/2014/main" id="{DF1F6718-6BF2-4DBC-83A4-3E0ADB0495E9}"/>
              </a:ext>
            </a:extLst>
          </p:cNvPr>
          <p:cNvSpPr>
            <a:spLocks noGrp="1"/>
          </p:cNvSpPr>
          <p:nvPr>
            <p:ph type="body" sz="quarter" idx="24"/>
          </p:nvPr>
        </p:nvSpPr>
        <p:spPr/>
        <p:txBody>
          <a:bodyPr tIns="36000" rIns="18000">
            <a:normAutofit lnSpcReduction="10000"/>
          </a:bodyPr>
          <a:lstStyle/>
          <a:p>
            <a:r>
              <a:rPr lang="en-US" dirty="0"/>
              <a:t>C</a:t>
            </a:r>
            <a:endParaRPr lang="ru-RU" dirty="0"/>
          </a:p>
        </p:txBody>
      </p:sp>
      <p:sp>
        <p:nvSpPr>
          <p:cNvPr id="17" name="Text Placeholder 16">
            <a:extLst>
              <a:ext uri="{FF2B5EF4-FFF2-40B4-BE49-F238E27FC236}">
                <a16:creationId xmlns:a16="http://schemas.microsoft.com/office/drawing/2014/main" id="{BA02AB09-6A4E-4DE0-BF2F-0FD833D40EB0}"/>
              </a:ext>
            </a:extLst>
          </p:cNvPr>
          <p:cNvSpPr>
            <a:spLocks noGrp="1"/>
          </p:cNvSpPr>
          <p:nvPr>
            <p:ph type="body" sz="quarter" idx="25"/>
          </p:nvPr>
        </p:nvSpPr>
        <p:spPr/>
        <p:txBody>
          <a:bodyPr lIns="18000" tIns="36000">
            <a:normAutofit lnSpcReduction="10000"/>
          </a:bodyPr>
          <a:lstStyle/>
          <a:p>
            <a:r>
              <a:rPr lang="en-US" dirty="0"/>
              <a:t>D</a:t>
            </a:r>
            <a:endParaRPr lang="ru-RU" dirty="0"/>
          </a:p>
        </p:txBody>
      </p:sp>
      <p:sp>
        <p:nvSpPr>
          <p:cNvPr id="18" name="Text Placeholder 17">
            <a:extLst>
              <a:ext uri="{FF2B5EF4-FFF2-40B4-BE49-F238E27FC236}">
                <a16:creationId xmlns:a16="http://schemas.microsoft.com/office/drawing/2014/main" id="{E2A17C8D-8F52-4C0C-9A61-15581DCE746D}"/>
              </a:ext>
            </a:extLst>
          </p:cNvPr>
          <p:cNvSpPr>
            <a:spLocks noGrp="1"/>
          </p:cNvSpPr>
          <p:nvPr>
            <p:ph type="body" sz="quarter" idx="26"/>
          </p:nvPr>
        </p:nvSpPr>
        <p:spPr/>
        <p:txBody>
          <a:bodyPr tIns="36000">
            <a:normAutofit lnSpcReduction="10000"/>
          </a:bodyPr>
          <a:lstStyle/>
          <a:p>
            <a:r>
              <a:rPr lang="en-US" dirty="0"/>
              <a:t>E</a:t>
            </a:r>
            <a:endParaRPr lang="ru-RU" dirty="0"/>
          </a:p>
        </p:txBody>
      </p:sp>
      <p:sp>
        <p:nvSpPr>
          <p:cNvPr id="19" name="Text Placeholder 18">
            <a:extLst>
              <a:ext uri="{FF2B5EF4-FFF2-40B4-BE49-F238E27FC236}">
                <a16:creationId xmlns:a16="http://schemas.microsoft.com/office/drawing/2014/main" id="{5A0E3120-C3CF-4045-8871-186AEC7905D8}"/>
              </a:ext>
            </a:extLst>
          </p:cNvPr>
          <p:cNvSpPr>
            <a:spLocks noGrp="1"/>
          </p:cNvSpPr>
          <p:nvPr>
            <p:ph type="body" sz="quarter" idx="27"/>
          </p:nvPr>
        </p:nvSpPr>
        <p:spPr/>
        <p:txBody>
          <a:bodyPr tIns="36000" rIns="0">
            <a:normAutofit lnSpcReduction="10000"/>
          </a:bodyPr>
          <a:lstStyle/>
          <a:p>
            <a:r>
              <a:rPr lang="en-US" dirty="0"/>
              <a:t>K</a:t>
            </a:r>
            <a:endParaRPr lang="ru-RU" dirty="0"/>
          </a:p>
        </p:txBody>
      </p:sp>
      <p:sp>
        <p:nvSpPr>
          <p:cNvPr id="20" name="Text Placeholder 19">
            <a:extLst>
              <a:ext uri="{FF2B5EF4-FFF2-40B4-BE49-F238E27FC236}">
                <a16:creationId xmlns:a16="http://schemas.microsoft.com/office/drawing/2014/main" id="{599A50AE-1179-4C0C-B003-D89630BF570E}"/>
              </a:ext>
            </a:extLst>
          </p:cNvPr>
          <p:cNvSpPr>
            <a:spLocks noGrp="1"/>
          </p:cNvSpPr>
          <p:nvPr>
            <p:ph type="body" sz="quarter" idx="28"/>
          </p:nvPr>
        </p:nvSpPr>
        <p:spPr/>
        <p:txBody>
          <a:bodyPr tIns="36000">
            <a:normAutofit lnSpcReduction="10000"/>
          </a:bodyPr>
          <a:lstStyle/>
          <a:p>
            <a:r>
              <a:rPr lang="en-US" dirty="0"/>
              <a:t>N</a:t>
            </a:r>
            <a:endParaRPr lang="ru-RU" dirty="0"/>
          </a:p>
        </p:txBody>
      </p:sp>
      <p:sp>
        <p:nvSpPr>
          <p:cNvPr id="21" name="Text Placeholder 20">
            <a:extLst>
              <a:ext uri="{FF2B5EF4-FFF2-40B4-BE49-F238E27FC236}">
                <a16:creationId xmlns:a16="http://schemas.microsoft.com/office/drawing/2014/main" id="{E25F9C8E-B339-4D89-801E-6781FAF6BEA5}"/>
              </a:ext>
            </a:extLst>
          </p:cNvPr>
          <p:cNvSpPr>
            <a:spLocks noGrp="1"/>
          </p:cNvSpPr>
          <p:nvPr>
            <p:ph type="body" sz="quarter" idx="29"/>
          </p:nvPr>
        </p:nvSpPr>
        <p:spPr/>
        <p:txBody>
          <a:bodyPr lIns="18000" tIns="36000">
            <a:normAutofit lnSpcReduction="10000"/>
          </a:bodyPr>
          <a:lstStyle/>
          <a:p>
            <a:r>
              <a:rPr lang="en-US" dirty="0"/>
              <a:t>P</a:t>
            </a:r>
            <a:endParaRPr lang="ru-RU" dirty="0"/>
          </a:p>
        </p:txBody>
      </p:sp>
      <p:sp>
        <p:nvSpPr>
          <p:cNvPr id="22" name="Text Placeholder 21">
            <a:extLst>
              <a:ext uri="{FF2B5EF4-FFF2-40B4-BE49-F238E27FC236}">
                <a16:creationId xmlns:a16="http://schemas.microsoft.com/office/drawing/2014/main" id="{B9FE09DD-503A-4DF4-B663-A08F35CE3AEA}"/>
              </a:ext>
            </a:extLst>
          </p:cNvPr>
          <p:cNvSpPr>
            <a:spLocks noGrp="1"/>
          </p:cNvSpPr>
          <p:nvPr>
            <p:ph type="body" sz="quarter" idx="30"/>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 Pellentesque habitant morbi tristique senectus et netus et malesuada fames ac turpis egestas. Proin pharetra nonummy pede. Mauris et orci.</a:t>
            </a:r>
            <a:endParaRPr lang="ru-RU" dirty="0"/>
          </a:p>
        </p:txBody>
      </p:sp>
      <p:sp>
        <p:nvSpPr>
          <p:cNvPr id="23" name="Text Placeholder 22">
            <a:extLst>
              <a:ext uri="{FF2B5EF4-FFF2-40B4-BE49-F238E27FC236}">
                <a16:creationId xmlns:a16="http://schemas.microsoft.com/office/drawing/2014/main" id="{A104ECFC-0900-44D3-9DA9-4CC452D7A055}"/>
              </a:ext>
            </a:extLst>
          </p:cNvPr>
          <p:cNvSpPr>
            <a:spLocks noGrp="1"/>
          </p:cNvSpPr>
          <p:nvPr>
            <p:ph type="body" sz="quarter" idx="31"/>
          </p:nvPr>
        </p:nvSpPr>
        <p:spPr/>
        <p:txBody>
          <a:bodyPr/>
          <a:lstStyle/>
          <a:p>
            <a:pPr>
              <a:lnSpc>
                <a:spcPct val="80000"/>
              </a:lnSpc>
              <a:spcBef>
                <a:spcPts val="0"/>
              </a:spcBef>
            </a:pPr>
            <a:r>
              <a:rPr lang="en-US" dirty="0"/>
              <a:t>Title</a:t>
            </a:r>
          </a:p>
          <a:p>
            <a:pPr>
              <a:lnSpc>
                <a:spcPct val="80000"/>
              </a:lnSpc>
              <a:spcBef>
                <a:spcPts val="0"/>
              </a:spcBef>
            </a:pPr>
            <a:r>
              <a:rPr lang="en-US" dirty="0"/>
              <a:t>Here</a:t>
            </a:r>
            <a:endParaRPr lang="ru-RU" dirty="0"/>
          </a:p>
        </p:txBody>
      </p:sp>
      <p:pic>
        <p:nvPicPr>
          <p:cNvPr id="173" name="Picture Placeholder 172" descr="Beaf icon">
            <a:extLst>
              <a:ext uri="{FF2B5EF4-FFF2-40B4-BE49-F238E27FC236}">
                <a16:creationId xmlns:a16="http://schemas.microsoft.com/office/drawing/2014/main" id="{BEAE8E95-944E-4894-8D30-ED2BD0557511}"/>
              </a:ext>
            </a:extLst>
          </p:cNvPr>
          <p:cNvPicPr>
            <a:picLocks noGrp="1" noChangeAspect="1"/>
          </p:cNvPicPr>
          <p:nvPr>
            <p:ph type="pic" sz="quarter" idx="32"/>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75" name="Picture Placeholder 174" descr="Carrot icon">
            <a:extLst>
              <a:ext uri="{FF2B5EF4-FFF2-40B4-BE49-F238E27FC236}">
                <a16:creationId xmlns:a16="http://schemas.microsoft.com/office/drawing/2014/main" id="{C89A26E4-412C-4088-B590-58A05D2907CC}"/>
              </a:ext>
            </a:extLst>
          </p:cNvPr>
          <p:cNvPicPr>
            <a:picLocks noGrp="1" noChangeAspect="1"/>
          </p:cNvPicPr>
          <p:nvPr>
            <p:ph type="pic" sz="quarter" idx="33"/>
          </p:nvPr>
        </p:nvPicPr>
        <p:blipFill rotWithShape="1">
          <a:blip r:embed="rId5">
            <a:extLst>
              <a:ext uri="{96DAC541-7B7A-43D3-8B79-37D633B846F1}">
                <asvg:svgBlip xmlns:asvg="http://schemas.microsoft.com/office/drawing/2016/SVG/main" r:embed="rId6"/>
              </a:ext>
            </a:extLst>
          </a:blip>
          <a:srcRect l="-12500" r="-12500"/>
          <a:stretch/>
        </p:blipFill>
        <p:spPr/>
      </p:pic>
      <p:pic>
        <p:nvPicPr>
          <p:cNvPr id="177" name="Picture Placeholder 176" descr="Orange icon">
            <a:extLst>
              <a:ext uri="{FF2B5EF4-FFF2-40B4-BE49-F238E27FC236}">
                <a16:creationId xmlns:a16="http://schemas.microsoft.com/office/drawing/2014/main" id="{E103DC9C-2305-47F7-968B-8F9EC1533153}"/>
              </a:ext>
            </a:extLst>
          </p:cNvPr>
          <p:cNvPicPr>
            <a:picLocks noGrp="1" noChangeAspect="1"/>
          </p:cNvPicPr>
          <p:nvPr>
            <p:ph type="pic" sz="quarter" idx="34"/>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179" name="Picture Placeholder 178" descr="Avocado icon">
            <a:extLst>
              <a:ext uri="{FF2B5EF4-FFF2-40B4-BE49-F238E27FC236}">
                <a16:creationId xmlns:a16="http://schemas.microsoft.com/office/drawing/2014/main" id="{FA0C2A76-DDAC-4F74-A2B5-7A331FCE6DA6}"/>
              </a:ext>
            </a:extLst>
          </p:cNvPr>
          <p:cNvPicPr>
            <a:picLocks noGrp="1" noChangeAspect="1"/>
          </p:cNvPicPr>
          <p:nvPr>
            <p:ph type="pic" sz="quarter" idx="35"/>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181" name="Picture Placeholder 180" descr="Eggs icon">
            <a:extLst>
              <a:ext uri="{FF2B5EF4-FFF2-40B4-BE49-F238E27FC236}">
                <a16:creationId xmlns:a16="http://schemas.microsoft.com/office/drawing/2014/main" id="{ECA47AA6-4BA2-4976-ADEA-42F1B709D566}"/>
              </a:ext>
            </a:extLst>
          </p:cNvPr>
          <p:cNvPicPr>
            <a:picLocks noGrp="1" noChangeAspect="1"/>
          </p:cNvPicPr>
          <p:nvPr>
            <p:ph type="pic" sz="quarter" idx="36"/>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83" name="Picture Placeholder 182" descr="Milk icon">
            <a:extLst>
              <a:ext uri="{FF2B5EF4-FFF2-40B4-BE49-F238E27FC236}">
                <a16:creationId xmlns:a16="http://schemas.microsoft.com/office/drawing/2014/main" id="{A1B254C8-FC09-4F73-9B12-2190E370C851}"/>
              </a:ext>
            </a:extLst>
          </p:cNvPr>
          <p:cNvPicPr>
            <a:picLocks noGrp="1" noChangeAspect="1"/>
          </p:cNvPicPr>
          <p:nvPr>
            <p:ph type="pic" sz="quarter" idx="37"/>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185" name="Picture Placeholder 184" descr="Cheese icon">
            <a:extLst>
              <a:ext uri="{FF2B5EF4-FFF2-40B4-BE49-F238E27FC236}">
                <a16:creationId xmlns:a16="http://schemas.microsoft.com/office/drawing/2014/main" id="{BD0B8DF9-44DD-4129-B57E-DA5D725A65E0}"/>
              </a:ext>
            </a:extLst>
          </p:cNvPr>
          <p:cNvPicPr>
            <a:picLocks noGrp="1" noChangeAspect="1"/>
          </p:cNvPicPr>
          <p:nvPr>
            <p:ph type="pic" sz="quarter" idx="38"/>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87" name="Picture Placeholder 186" descr="Beaf icon">
            <a:extLst>
              <a:ext uri="{FF2B5EF4-FFF2-40B4-BE49-F238E27FC236}">
                <a16:creationId xmlns:a16="http://schemas.microsoft.com/office/drawing/2014/main" id="{784F92A3-1BEC-4DC2-9756-1B684DF959D0}"/>
              </a:ext>
            </a:extLst>
          </p:cNvPr>
          <p:cNvPicPr>
            <a:picLocks noGrp="1" noChangeAspect="1"/>
          </p:cNvPicPr>
          <p:nvPr>
            <p:ph type="pic" sz="quarter" idx="39"/>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189" name="Picture Placeholder 188" descr="Fish icon">
            <a:extLst>
              <a:ext uri="{FF2B5EF4-FFF2-40B4-BE49-F238E27FC236}">
                <a16:creationId xmlns:a16="http://schemas.microsoft.com/office/drawing/2014/main" id="{43B591CE-01FB-46DD-95B0-4EEADACED6BD}"/>
              </a:ext>
            </a:extLst>
          </p:cNvPr>
          <p:cNvPicPr>
            <a:picLocks noGrp="1" noChangeAspect="1"/>
          </p:cNvPicPr>
          <p:nvPr>
            <p:ph type="pic" sz="quarter" idx="40"/>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191" name="Picture Placeholder 190" descr="Broccoli icon">
            <a:extLst>
              <a:ext uri="{FF2B5EF4-FFF2-40B4-BE49-F238E27FC236}">
                <a16:creationId xmlns:a16="http://schemas.microsoft.com/office/drawing/2014/main" id="{491811E6-BE0A-4BD5-83B2-038DA5FDCC4B}"/>
              </a:ext>
            </a:extLst>
          </p:cNvPr>
          <p:cNvPicPr>
            <a:picLocks noGrp="1" noChangeAspect="1"/>
          </p:cNvPicPr>
          <p:nvPr>
            <p:ph type="pic" sz="quarter" idx="41"/>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193" name="Picture Placeholder 192" descr="Eggs icon">
            <a:extLst>
              <a:ext uri="{FF2B5EF4-FFF2-40B4-BE49-F238E27FC236}">
                <a16:creationId xmlns:a16="http://schemas.microsoft.com/office/drawing/2014/main" id="{B2B0117F-934E-4C54-8BFD-788612A7A95E}"/>
              </a:ext>
            </a:extLst>
          </p:cNvPr>
          <p:cNvPicPr>
            <a:picLocks noGrp="1" noChangeAspect="1"/>
          </p:cNvPicPr>
          <p:nvPr>
            <p:ph type="pic" sz="quarter" idx="42"/>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195" name="Picture Placeholder 194" descr="Cheese icon">
            <a:extLst>
              <a:ext uri="{FF2B5EF4-FFF2-40B4-BE49-F238E27FC236}">
                <a16:creationId xmlns:a16="http://schemas.microsoft.com/office/drawing/2014/main" id="{4EF16DF1-B973-4FDD-AA76-2B4D654645CA}"/>
              </a:ext>
            </a:extLst>
          </p:cNvPr>
          <p:cNvPicPr>
            <a:picLocks noGrp="1" noChangeAspect="1"/>
          </p:cNvPicPr>
          <p:nvPr>
            <p:ph type="pic" sz="quarter" idx="43"/>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199" name="Picture Placeholder 198" descr="Orange icon">
            <a:extLst>
              <a:ext uri="{FF2B5EF4-FFF2-40B4-BE49-F238E27FC236}">
                <a16:creationId xmlns:a16="http://schemas.microsoft.com/office/drawing/2014/main" id="{4AD794FE-0E17-44F1-9E38-6F01731D6CB4}"/>
              </a:ext>
            </a:extLst>
          </p:cNvPr>
          <p:cNvPicPr>
            <a:picLocks noGrp="1" noChangeAspect="1"/>
          </p:cNvPicPr>
          <p:nvPr>
            <p:ph type="pic" sz="quarter" idx="46"/>
          </p:nvPr>
        </p:nvPicPr>
        <p:blipFill rotWithShape="1">
          <a:blip r:embed="rId7">
            <a:extLst>
              <a:ext uri="{96DAC541-7B7A-43D3-8B79-37D633B846F1}">
                <asvg:svgBlip xmlns:asvg="http://schemas.microsoft.com/office/drawing/2016/SVG/main" r:embed="rId8"/>
              </a:ext>
            </a:extLst>
          </a:blip>
          <a:srcRect l="-12500" r="-12500"/>
          <a:stretch/>
        </p:blipFill>
        <p:spPr/>
      </p:pic>
      <p:pic>
        <p:nvPicPr>
          <p:cNvPr id="201" name="Picture Placeholder 200" descr="Broccoli icon">
            <a:extLst>
              <a:ext uri="{FF2B5EF4-FFF2-40B4-BE49-F238E27FC236}">
                <a16:creationId xmlns:a16="http://schemas.microsoft.com/office/drawing/2014/main" id="{3610322D-C30B-4655-96C3-F68599A82220}"/>
              </a:ext>
            </a:extLst>
          </p:cNvPr>
          <p:cNvPicPr>
            <a:picLocks noGrp="1" noChangeAspect="1"/>
          </p:cNvPicPr>
          <p:nvPr>
            <p:ph type="pic" sz="quarter" idx="47"/>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05" name="Picture Placeholder 204" descr="Spinach icon">
            <a:extLst>
              <a:ext uri="{FF2B5EF4-FFF2-40B4-BE49-F238E27FC236}">
                <a16:creationId xmlns:a16="http://schemas.microsoft.com/office/drawing/2014/main" id="{EC67CE0B-A82E-4355-8660-E14BE9360AB1}"/>
              </a:ext>
            </a:extLst>
          </p:cNvPr>
          <p:cNvPicPr>
            <a:picLocks noGrp="1" noChangeAspect="1"/>
          </p:cNvPicPr>
          <p:nvPr>
            <p:ph type="pic" sz="quarter" idx="49"/>
          </p:nvPr>
        </p:nvPicPr>
        <p:blipFill rotWithShape="1">
          <a:blip r:embed="rId21">
            <a:extLst>
              <a:ext uri="{96DAC541-7B7A-43D3-8B79-37D633B846F1}">
                <asvg:svgBlip xmlns:asvg="http://schemas.microsoft.com/office/drawing/2016/SVG/main" r:embed="rId22"/>
              </a:ext>
            </a:extLst>
          </a:blip>
          <a:srcRect l="-12500" r="-12500"/>
          <a:stretch/>
        </p:blipFill>
        <p:spPr/>
      </p:pic>
      <p:pic>
        <p:nvPicPr>
          <p:cNvPr id="215" name="Picture Placeholder 214" descr="Strawberry icon">
            <a:extLst>
              <a:ext uri="{FF2B5EF4-FFF2-40B4-BE49-F238E27FC236}">
                <a16:creationId xmlns:a16="http://schemas.microsoft.com/office/drawing/2014/main" id="{B86AFD2F-A5B7-44B1-A1BB-B2C755F5D625}"/>
              </a:ext>
            </a:extLst>
          </p:cNvPr>
          <p:cNvPicPr>
            <a:picLocks noGrp="1" noChangeAspect="1"/>
          </p:cNvPicPr>
          <p:nvPr>
            <p:ph type="pic" sz="quarter" idx="50"/>
          </p:nvPr>
        </p:nvPicPr>
        <p:blipFill rotWithShape="1">
          <a:blip r:embed="rId23">
            <a:extLst>
              <a:ext uri="{96DAC541-7B7A-43D3-8B79-37D633B846F1}">
                <asvg:svgBlip xmlns:asvg="http://schemas.microsoft.com/office/drawing/2016/SVG/main" r:embed="rId24"/>
              </a:ext>
            </a:extLst>
          </a:blip>
          <a:srcRect l="-12500" r="-12500"/>
          <a:stretch/>
        </p:blipFill>
        <p:spPr/>
      </p:pic>
      <p:pic>
        <p:nvPicPr>
          <p:cNvPr id="217" name="Picture Placeholder 216" descr="Raspberry icon">
            <a:extLst>
              <a:ext uri="{FF2B5EF4-FFF2-40B4-BE49-F238E27FC236}">
                <a16:creationId xmlns:a16="http://schemas.microsoft.com/office/drawing/2014/main" id="{CB47DFF1-117B-48F2-8A74-1E7F7FD79B06}"/>
              </a:ext>
            </a:extLst>
          </p:cNvPr>
          <p:cNvPicPr>
            <a:picLocks noGrp="1" noChangeAspect="1"/>
          </p:cNvPicPr>
          <p:nvPr>
            <p:ph type="pic" sz="quarter" idx="51"/>
          </p:nvPr>
        </p:nvPicPr>
        <p:blipFill rotWithShape="1">
          <a:blip r:embed="rId25">
            <a:extLst>
              <a:ext uri="{96DAC541-7B7A-43D3-8B79-37D633B846F1}">
                <asvg:svgBlip xmlns:asvg="http://schemas.microsoft.com/office/drawing/2016/SVG/main" r:embed="rId26"/>
              </a:ext>
            </a:extLst>
          </a:blip>
          <a:srcRect l="-12500" r="-12500"/>
          <a:stretch/>
        </p:blipFill>
        <p:spPr/>
      </p:pic>
      <p:pic>
        <p:nvPicPr>
          <p:cNvPr id="219" name="Picture Placeholder 218" descr="Tomato icon">
            <a:extLst>
              <a:ext uri="{FF2B5EF4-FFF2-40B4-BE49-F238E27FC236}">
                <a16:creationId xmlns:a16="http://schemas.microsoft.com/office/drawing/2014/main" id="{723F3C9F-FDCD-4B52-88AA-463BF6A37A34}"/>
              </a:ext>
            </a:extLst>
          </p:cNvPr>
          <p:cNvPicPr>
            <a:picLocks noGrp="1" noChangeAspect="1"/>
          </p:cNvPicPr>
          <p:nvPr>
            <p:ph type="pic" sz="quarter" idx="52"/>
          </p:nvPr>
        </p:nvPicPr>
        <p:blipFill rotWithShape="1">
          <a:blip r:embed="rId27">
            <a:extLst>
              <a:ext uri="{96DAC541-7B7A-43D3-8B79-37D633B846F1}">
                <asvg:svgBlip xmlns:asvg="http://schemas.microsoft.com/office/drawing/2016/SVG/main" r:embed="rId28"/>
              </a:ext>
            </a:extLst>
          </a:blip>
          <a:srcRect l="-12500" r="-12500"/>
          <a:stretch/>
        </p:blipFill>
        <p:spPr/>
      </p:pic>
      <p:pic>
        <p:nvPicPr>
          <p:cNvPr id="221" name="Picture Placeholder 220" descr="Fish icon">
            <a:extLst>
              <a:ext uri="{FF2B5EF4-FFF2-40B4-BE49-F238E27FC236}">
                <a16:creationId xmlns:a16="http://schemas.microsoft.com/office/drawing/2014/main" id="{8F737624-E161-417D-A794-858FB819EE13}"/>
              </a:ext>
            </a:extLst>
          </p:cNvPr>
          <p:cNvPicPr>
            <a:picLocks noGrp="1" noChangeAspect="1"/>
          </p:cNvPicPr>
          <p:nvPr>
            <p:ph type="pic" sz="quarter" idx="53"/>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23" name="Picture Placeholder 222" descr="Eggs icon">
            <a:extLst>
              <a:ext uri="{FF2B5EF4-FFF2-40B4-BE49-F238E27FC236}">
                <a16:creationId xmlns:a16="http://schemas.microsoft.com/office/drawing/2014/main" id="{64CEBD36-EFD5-4007-BCC9-4D73F9814262}"/>
              </a:ext>
            </a:extLst>
          </p:cNvPr>
          <p:cNvPicPr>
            <a:picLocks noGrp="1" noChangeAspect="1"/>
          </p:cNvPicPr>
          <p:nvPr>
            <p:ph type="pic" sz="quarter" idx="54"/>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27" name="Picture Placeholder 226" descr="Cheese icon">
            <a:extLst>
              <a:ext uri="{FF2B5EF4-FFF2-40B4-BE49-F238E27FC236}">
                <a16:creationId xmlns:a16="http://schemas.microsoft.com/office/drawing/2014/main" id="{6CB2A6C3-4EDC-4DA5-83C9-AB8F043BDB37}"/>
              </a:ext>
            </a:extLst>
          </p:cNvPr>
          <p:cNvPicPr>
            <a:picLocks noGrp="1" noChangeAspect="1"/>
          </p:cNvPicPr>
          <p:nvPr>
            <p:ph type="pic" sz="quarter" idx="56"/>
          </p:nvPr>
        </p:nvPicPr>
        <p:blipFill rotWithShape="1">
          <a:blip r:embed="rId15">
            <a:extLst>
              <a:ext uri="{96DAC541-7B7A-43D3-8B79-37D633B846F1}">
                <asvg:svgBlip xmlns:asvg="http://schemas.microsoft.com/office/drawing/2016/SVG/main" r:embed="rId16"/>
              </a:ext>
            </a:extLst>
          </a:blip>
          <a:srcRect l="-12500" r="-12500"/>
          <a:stretch/>
        </p:blipFill>
        <p:spPr/>
      </p:pic>
      <p:pic>
        <p:nvPicPr>
          <p:cNvPr id="233" name="Picture Placeholder 232" descr="Mushrooms icon">
            <a:extLst>
              <a:ext uri="{FF2B5EF4-FFF2-40B4-BE49-F238E27FC236}">
                <a16:creationId xmlns:a16="http://schemas.microsoft.com/office/drawing/2014/main" id="{87C44299-3EA5-41F8-9FD3-6D432473963B}"/>
              </a:ext>
            </a:extLst>
          </p:cNvPr>
          <p:cNvPicPr>
            <a:picLocks noGrp="1" noChangeAspect="1"/>
          </p:cNvPicPr>
          <p:nvPr>
            <p:ph type="pic" sz="quarter" idx="57"/>
          </p:nvPr>
        </p:nvPicPr>
        <p:blipFill rotWithShape="1">
          <a:blip r:embed="rId29">
            <a:extLst>
              <a:ext uri="{96DAC541-7B7A-43D3-8B79-37D633B846F1}">
                <asvg:svgBlip xmlns:asvg="http://schemas.microsoft.com/office/drawing/2016/SVG/main" r:embed="rId30"/>
              </a:ext>
            </a:extLst>
          </a:blip>
          <a:srcRect l="-12500" r="-12500"/>
          <a:stretch/>
        </p:blipFill>
        <p:spPr/>
      </p:pic>
      <p:pic>
        <p:nvPicPr>
          <p:cNvPr id="235" name="Picture Placeholder 234" descr="Oil bottle icon">
            <a:extLst>
              <a:ext uri="{FF2B5EF4-FFF2-40B4-BE49-F238E27FC236}">
                <a16:creationId xmlns:a16="http://schemas.microsoft.com/office/drawing/2014/main" id="{589D6EC1-E4F0-4C5E-BCCC-E54F0A889E4C}"/>
              </a:ext>
            </a:extLst>
          </p:cNvPr>
          <p:cNvPicPr>
            <a:picLocks noGrp="1" noChangeAspect="1"/>
          </p:cNvPicPr>
          <p:nvPr>
            <p:ph type="pic" sz="quarter" idx="60"/>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37" name="Picture Placeholder 236" descr="Corn icon">
            <a:extLst>
              <a:ext uri="{FF2B5EF4-FFF2-40B4-BE49-F238E27FC236}">
                <a16:creationId xmlns:a16="http://schemas.microsoft.com/office/drawing/2014/main" id="{35DD950A-9191-4DF6-B167-A8289C17F007}"/>
              </a:ext>
            </a:extLst>
          </p:cNvPr>
          <p:cNvPicPr>
            <a:picLocks noGrp="1" noChangeAspect="1"/>
          </p:cNvPicPr>
          <p:nvPr>
            <p:ph type="pic" sz="quarter" idx="61"/>
          </p:nvPr>
        </p:nvPicPr>
        <p:blipFill rotWithShape="1">
          <a:blip r:embed="rId33">
            <a:extLst>
              <a:ext uri="{96DAC541-7B7A-43D3-8B79-37D633B846F1}">
                <asvg:svgBlip xmlns:asvg="http://schemas.microsoft.com/office/drawing/2016/SVG/main" r:embed="rId34"/>
              </a:ext>
            </a:extLst>
          </a:blip>
          <a:srcRect l="-12500" r="-12500"/>
          <a:stretch/>
        </p:blipFill>
        <p:spPr/>
      </p:pic>
      <p:pic>
        <p:nvPicPr>
          <p:cNvPr id="239" name="Picture Placeholder 238" descr="Wheat icon">
            <a:extLst>
              <a:ext uri="{FF2B5EF4-FFF2-40B4-BE49-F238E27FC236}">
                <a16:creationId xmlns:a16="http://schemas.microsoft.com/office/drawing/2014/main" id="{9EF8D64C-9F50-40DE-A6AB-8F0A4EF59558}"/>
              </a:ext>
            </a:extLst>
          </p:cNvPr>
          <p:cNvPicPr>
            <a:picLocks noGrp="1" noChangeAspect="1"/>
          </p:cNvPicPr>
          <p:nvPr>
            <p:ph type="pic" sz="quarter" idx="62"/>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41" name="Picture Placeholder 240" descr="Avocado icon">
            <a:extLst>
              <a:ext uri="{FF2B5EF4-FFF2-40B4-BE49-F238E27FC236}">
                <a16:creationId xmlns:a16="http://schemas.microsoft.com/office/drawing/2014/main" id="{08EBE88A-B3A4-44A1-BA54-ED520836BA4C}"/>
              </a:ext>
            </a:extLst>
          </p:cNvPr>
          <p:cNvPicPr>
            <a:picLocks noGrp="1" noChangeAspect="1"/>
          </p:cNvPicPr>
          <p:nvPr>
            <p:ph type="pic" sz="quarter" idx="63"/>
          </p:nvPr>
        </p:nvPicPr>
        <p:blipFill rotWithShape="1">
          <a:blip r:embed="rId9">
            <a:extLst>
              <a:ext uri="{96DAC541-7B7A-43D3-8B79-37D633B846F1}">
                <asvg:svgBlip xmlns:asvg="http://schemas.microsoft.com/office/drawing/2016/SVG/main" r:embed="rId10"/>
              </a:ext>
            </a:extLst>
          </a:blip>
          <a:srcRect l="-12500" r="-12500"/>
          <a:stretch/>
        </p:blipFill>
        <p:spPr/>
      </p:pic>
      <p:pic>
        <p:nvPicPr>
          <p:cNvPr id="243" name="Picture Placeholder 242" descr="Broccoli icon">
            <a:extLst>
              <a:ext uri="{FF2B5EF4-FFF2-40B4-BE49-F238E27FC236}">
                <a16:creationId xmlns:a16="http://schemas.microsoft.com/office/drawing/2014/main" id="{BC730245-5328-4043-ABE9-04298DE1AB73}"/>
              </a:ext>
            </a:extLst>
          </p:cNvPr>
          <p:cNvPicPr>
            <a:picLocks noGrp="1" noChangeAspect="1"/>
          </p:cNvPicPr>
          <p:nvPr>
            <p:ph type="pic" sz="quarter" idx="64"/>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45" name="Picture Placeholder 244" descr="Salad icon">
            <a:extLst>
              <a:ext uri="{FF2B5EF4-FFF2-40B4-BE49-F238E27FC236}">
                <a16:creationId xmlns:a16="http://schemas.microsoft.com/office/drawing/2014/main" id="{8A841DF6-2E49-4420-A3C2-8758EEB21941}"/>
              </a:ext>
            </a:extLst>
          </p:cNvPr>
          <p:cNvPicPr>
            <a:picLocks noGrp="1" noChangeAspect="1"/>
          </p:cNvPicPr>
          <p:nvPr>
            <p:ph type="pic" sz="quarter" idx="65"/>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47" name="Picture Placeholder 246" descr="Nuts icon">
            <a:extLst>
              <a:ext uri="{FF2B5EF4-FFF2-40B4-BE49-F238E27FC236}">
                <a16:creationId xmlns:a16="http://schemas.microsoft.com/office/drawing/2014/main" id="{6776E3D9-3124-4B0E-9568-01D58C4AECF3}"/>
              </a:ext>
            </a:extLst>
          </p:cNvPr>
          <p:cNvPicPr>
            <a:picLocks noGrp="1" noChangeAspect="1"/>
          </p:cNvPicPr>
          <p:nvPr>
            <p:ph type="pic" sz="quarter" idx="66"/>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49" name="Picture Placeholder 248" descr="Oil bottle icon">
            <a:extLst>
              <a:ext uri="{FF2B5EF4-FFF2-40B4-BE49-F238E27FC236}">
                <a16:creationId xmlns:a16="http://schemas.microsoft.com/office/drawing/2014/main" id="{2A35BD34-FCFF-433A-8FA4-9D5B62E913FD}"/>
              </a:ext>
            </a:extLst>
          </p:cNvPr>
          <p:cNvPicPr>
            <a:picLocks noGrp="1" noChangeAspect="1"/>
          </p:cNvPicPr>
          <p:nvPr>
            <p:ph type="pic" sz="quarter" idx="67"/>
          </p:nvPr>
        </p:nvPicPr>
        <p:blipFill rotWithShape="1">
          <a:blip r:embed="rId31">
            <a:extLst>
              <a:ext uri="{96DAC541-7B7A-43D3-8B79-37D633B846F1}">
                <asvg:svgBlip xmlns:asvg="http://schemas.microsoft.com/office/drawing/2016/SVG/main" r:embed="rId32"/>
              </a:ext>
            </a:extLst>
          </a:blip>
          <a:srcRect l="-12500" r="-12500"/>
          <a:stretch/>
        </p:blipFill>
        <p:spPr/>
      </p:pic>
      <p:pic>
        <p:nvPicPr>
          <p:cNvPr id="251" name="Picture Placeholder 250" descr="Broccoli icon">
            <a:extLst>
              <a:ext uri="{FF2B5EF4-FFF2-40B4-BE49-F238E27FC236}">
                <a16:creationId xmlns:a16="http://schemas.microsoft.com/office/drawing/2014/main" id="{B0CB12EF-1DC6-4AF3-AF80-3D53F1223AA8}"/>
              </a:ext>
            </a:extLst>
          </p:cNvPr>
          <p:cNvPicPr>
            <a:picLocks noGrp="1" noChangeAspect="1"/>
          </p:cNvPicPr>
          <p:nvPr>
            <p:ph type="pic" sz="quarter" idx="68"/>
          </p:nvPr>
        </p:nvPicPr>
        <p:blipFill rotWithShape="1">
          <a:blip r:embed="rId19">
            <a:extLst>
              <a:ext uri="{96DAC541-7B7A-43D3-8B79-37D633B846F1}">
                <asvg:svgBlip xmlns:asvg="http://schemas.microsoft.com/office/drawing/2016/SVG/main" r:embed="rId20"/>
              </a:ext>
            </a:extLst>
          </a:blip>
          <a:srcRect l="-12500" r="-12500"/>
          <a:stretch/>
        </p:blipFill>
        <p:spPr/>
      </p:pic>
      <p:pic>
        <p:nvPicPr>
          <p:cNvPr id="253" name="Picture Placeholder 252" descr="Cabbage icon">
            <a:extLst>
              <a:ext uri="{FF2B5EF4-FFF2-40B4-BE49-F238E27FC236}">
                <a16:creationId xmlns:a16="http://schemas.microsoft.com/office/drawing/2014/main" id="{F4AE4D06-CED9-44E5-B49D-E780AF9EE1C5}"/>
              </a:ext>
            </a:extLst>
          </p:cNvPr>
          <p:cNvPicPr>
            <a:picLocks noGrp="1" noChangeAspect="1"/>
          </p:cNvPicPr>
          <p:nvPr>
            <p:ph type="pic" sz="quarter" idx="69"/>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55" name="Picture Placeholder 254" descr="Salad icon">
            <a:extLst>
              <a:ext uri="{FF2B5EF4-FFF2-40B4-BE49-F238E27FC236}">
                <a16:creationId xmlns:a16="http://schemas.microsoft.com/office/drawing/2014/main" id="{8B3439B6-8FA1-4668-BB8E-5B209824F1D3}"/>
              </a:ext>
            </a:extLst>
          </p:cNvPr>
          <p:cNvPicPr>
            <a:picLocks noGrp="1" noChangeAspect="1"/>
          </p:cNvPicPr>
          <p:nvPr>
            <p:ph type="pic" sz="quarter" idx="70"/>
          </p:nvPr>
        </p:nvPicPr>
        <p:blipFill rotWithShape="1">
          <a:blip r:embed="rId37">
            <a:extLst>
              <a:ext uri="{96DAC541-7B7A-43D3-8B79-37D633B846F1}">
                <asvg:svgBlip xmlns:asvg="http://schemas.microsoft.com/office/drawing/2016/SVG/main" r:embed="rId38"/>
              </a:ext>
            </a:extLst>
          </a:blip>
          <a:srcRect l="-12500" r="-12500"/>
          <a:stretch/>
        </p:blipFill>
        <p:spPr/>
      </p:pic>
      <p:pic>
        <p:nvPicPr>
          <p:cNvPr id="257" name="Picture Placeholder 256" descr="Eggs icon">
            <a:extLst>
              <a:ext uri="{FF2B5EF4-FFF2-40B4-BE49-F238E27FC236}">
                <a16:creationId xmlns:a16="http://schemas.microsoft.com/office/drawing/2014/main" id="{12DB5A13-ED7F-481B-89E0-4C51B7FEB6AF}"/>
              </a:ext>
            </a:extLst>
          </p:cNvPr>
          <p:cNvPicPr>
            <a:picLocks noGrp="1" noChangeAspect="1"/>
          </p:cNvPicPr>
          <p:nvPr>
            <p:ph type="pic" sz="quarter" idx="7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59" name="Picture Placeholder 258" descr="Radish icon">
            <a:extLst>
              <a:ext uri="{FF2B5EF4-FFF2-40B4-BE49-F238E27FC236}">
                <a16:creationId xmlns:a16="http://schemas.microsoft.com/office/drawing/2014/main" id="{E8387001-58B9-4383-AF80-94546D5B8D9A}"/>
              </a:ext>
            </a:extLst>
          </p:cNvPr>
          <p:cNvPicPr>
            <a:picLocks noGrp="1" noChangeAspect="1"/>
          </p:cNvPicPr>
          <p:nvPr>
            <p:ph type="pic" sz="quarter" idx="72"/>
          </p:nvPr>
        </p:nvPicPr>
        <p:blipFill rotWithShape="1">
          <a:blip r:embed="rId43">
            <a:extLst>
              <a:ext uri="{96DAC541-7B7A-43D3-8B79-37D633B846F1}">
                <asvg:svgBlip xmlns:asvg="http://schemas.microsoft.com/office/drawing/2016/SVG/main" r:embed="rId44"/>
              </a:ext>
            </a:extLst>
          </a:blip>
          <a:srcRect l="-12500" r="-12500"/>
          <a:stretch/>
        </p:blipFill>
        <p:spPr/>
      </p:pic>
      <p:pic>
        <p:nvPicPr>
          <p:cNvPr id="261" name="Picture Placeholder 260" descr="Beaf icon">
            <a:extLst>
              <a:ext uri="{FF2B5EF4-FFF2-40B4-BE49-F238E27FC236}">
                <a16:creationId xmlns:a16="http://schemas.microsoft.com/office/drawing/2014/main" id="{132636A2-072E-481C-A5B9-B10D5E2FD2DB}"/>
              </a:ext>
            </a:extLst>
          </p:cNvPr>
          <p:cNvPicPr>
            <a:picLocks noGrp="1" noChangeAspect="1"/>
          </p:cNvPicPr>
          <p:nvPr>
            <p:ph type="pic" sz="quarter" idx="74"/>
          </p:nvPr>
        </p:nvPicPr>
        <p:blipFill rotWithShape="1">
          <a:blip r:embed="rId3">
            <a:extLst>
              <a:ext uri="{96DAC541-7B7A-43D3-8B79-37D633B846F1}">
                <asvg:svgBlip xmlns:asvg="http://schemas.microsoft.com/office/drawing/2016/SVG/main" r:embed="rId4"/>
              </a:ext>
            </a:extLst>
          </a:blip>
          <a:srcRect l="-12500" r="-12500"/>
          <a:stretch/>
        </p:blipFill>
        <p:spPr/>
      </p:pic>
      <p:pic>
        <p:nvPicPr>
          <p:cNvPr id="263" name="Picture Placeholder 262" descr="Liver icon">
            <a:extLst>
              <a:ext uri="{FF2B5EF4-FFF2-40B4-BE49-F238E27FC236}">
                <a16:creationId xmlns:a16="http://schemas.microsoft.com/office/drawing/2014/main" id="{6ADD177C-F0E7-4834-9A7A-D05313FA4649}"/>
              </a:ext>
            </a:extLst>
          </p:cNvPr>
          <p:cNvPicPr>
            <a:picLocks noGrp="1" noChangeAspect="1"/>
          </p:cNvPicPr>
          <p:nvPr>
            <p:ph type="pic" sz="quarter" idx="75"/>
          </p:nvPr>
        </p:nvPicPr>
        <p:blipFill rotWithShape="1">
          <a:blip r:embed="rId45">
            <a:extLst>
              <a:ext uri="{96DAC541-7B7A-43D3-8B79-37D633B846F1}">
                <asvg:svgBlip xmlns:asvg="http://schemas.microsoft.com/office/drawing/2016/SVG/main" r:embed="rId46"/>
              </a:ext>
            </a:extLst>
          </a:blip>
          <a:srcRect l="-12500" r="-12500"/>
          <a:stretch/>
        </p:blipFill>
        <p:spPr/>
      </p:pic>
      <p:pic>
        <p:nvPicPr>
          <p:cNvPr id="265" name="Picture Placeholder 264" descr="Cram icon">
            <a:extLst>
              <a:ext uri="{FF2B5EF4-FFF2-40B4-BE49-F238E27FC236}">
                <a16:creationId xmlns:a16="http://schemas.microsoft.com/office/drawing/2014/main" id="{F53DC6FF-E5FE-475A-85CF-74EDD6D8F3A0}"/>
              </a:ext>
            </a:extLst>
          </p:cNvPr>
          <p:cNvPicPr>
            <a:picLocks noGrp="1" noChangeAspect="1"/>
          </p:cNvPicPr>
          <p:nvPr>
            <p:ph type="pic" sz="quarter" idx="76"/>
          </p:nvPr>
        </p:nvPicPr>
        <p:blipFill rotWithShape="1">
          <a:blip r:embed="rId47">
            <a:extLst>
              <a:ext uri="{96DAC541-7B7A-43D3-8B79-37D633B846F1}">
                <asvg:svgBlip xmlns:asvg="http://schemas.microsoft.com/office/drawing/2016/SVG/main" r:embed="rId48"/>
              </a:ext>
            </a:extLst>
          </a:blip>
          <a:srcRect l="-12500" r="-12500"/>
          <a:stretch/>
        </p:blipFill>
        <p:spPr/>
      </p:pic>
      <p:pic>
        <p:nvPicPr>
          <p:cNvPr id="267" name="Picture Placeholder 266" descr="Beans icon">
            <a:extLst>
              <a:ext uri="{FF2B5EF4-FFF2-40B4-BE49-F238E27FC236}">
                <a16:creationId xmlns:a16="http://schemas.microsoft.com/office/drawing/2014/main" id="{7140DB62-B62B-40C7-881D-2A9801A46777}"/>
              </a:ext>
            </a:extLst>
          </p:cNvPr>
          <p:cNvPicPr>
            <a:picLocks noGrp="1" noChangeAspect="1"/>
          </p:cNvPicPr>
          <p:nvPr>
            <p:ph type="pic" sz="quarter" idx="77"/>
          </p:nvPr>
        </p:nvPicPr>
        <p:blipFill rotWithShape="1">
          <a:blip r:embed="rId49">
            <a:extLst>
              <a:ext uri="{96DAC541-7B7A-43D3-8B79-37D633B846F1}">
                <asvg:svgBlip xmlns:asvg="http://schemas.microsoft.com/office/drawing/2016/SVG/main" r:embed="rId50"/>
              </a:ext>
            </a:extLst>
          </a:blip>
          <a:srcRect l="-12500" r="-12500"/>
          <a:stretch/>
        </p:blipFill>
        <p:spPr/>
      </p:pic>
      <p:pic>
        <p:nvPicPr>
          <p:cNvPr id="273" name="Picture Placeholder 272" descr="Wine icon">
            <a:extLst>
              <a:ext uri="{FF2B5EF4-FFF2-40B4-BE49-F238E27FC236}">
                <a16:creationId xmlns:a16="http://schemas.microsoft.com/office/drawing/2014/main" id="{43A24A0C-C6DB-445D-8D5D-ECECA55C4477}"/>
              </a:ext>
            </a:extLst>
          </p:cNvPr>
          <p:cNvPicPr>
            <a:picLocks noGrp="1" noChangeAspect="1"/>
          </p:cNvPicPr>
          <p:nvPr>
            <p:ph type="pic" sz="quarter" idx="81"/>
          </p:nvPr>
        </p:nvPicPr>
        <p:blipFill rotWithShape="1">
          <a:blip r:embed="rId51">
            <a:extLst>
              <a:ext uri="{96DAC541-7B7A-43D3-8B79-37D633B846F1}">
                <asvg:svgBlip xmlns:asvg="http://schemas.microsoft.com/office/drawing/2016/SVG/main" r:embed="rId52"/>
              </a:ext>
            </a:extLst>
          </a:blip>
          <a:srcRect l="-12500" r="-12500"/>
          <a:stretch/>
        </p:blipFill>
        <p:spPr/>
      </p:pic>
      <p:pic>
        <p:nvPicPr>
          <p:cNvPr id="275" name="Picture Placeholder 274" descr="Tea icon">
            <a:extLst>
              <a:ext uri="{FF2B5EF4-FFF2-40B4-BE49-F238E27FC236}">
                <a16:creationId xmlns:a16="http://schemas.microsoft.com/office/drawing/2014/main" id="{6B4BF747-A465-467A-8974-9247C8750F6B}"/>
              </a:ext>
            </a:extLst>
          </p:cNvPr>
          <p:cNvPicPr>
            <a:picLocks noGrp="1" noChangeAspect="1"/>
          </p:cNvPicPr>
          <p:nvPr>
            <p:ph type="pic" sz="quarter" idx="82"/>
          </p:nvPr>
        </p:nvPicPr>
        <p:blipFill rotWithShape="1">
          <a:blip r:embed="rId53">
            <a:extLst>
              <a:ext uri="{96DAC541-7B7A-43D3-8B79-37D633B846F1}">
                <asvg:svgBlip xmlns:asvg="http://schemas.microsoft.com/office/drawing/2016/SVG/main" r:embed="rId54"/>
              </a:ext>
            </a:extLst>
          </a:blip>
          <a:srcRect l="-12500" r="-12500"/>
          <a:stretch/>
        </p:blipFill>
        <p:spPr/>
      </p:pic>
      <p:pic>
        <p:nvPicPr>
          <p:cNvPr id="277" name="Picture Placeholder 276" descr="Onion icon">
            <a:extLst>
              <a:ext uri="{FF2B5EF4-FFF2-40B4-BE49-F238E27FC236}">
                <a16:creationId xmlns:a16="http://schemas.microsoft.com/office/drawing/2014/main" id="{CAF06966-68E0-4C27-A391-8E86C6E8CBC9}"/>
              </a:ext>
            </a:extLst>
          </p:cNvPr>
          <p:cNvPicPr>
            <a:picLocks noGrp="1" noChangeAspect="1"/>
          </p:cNvPicPr>
          <p:nvPr>
            <p:ph type="pic" sz="quarter" idx="83"/>
          </p:nvPr>
        </p:nvPicPr>
        <p:blipFill rotWithShape="1">
          <a:blip r:embed="rId55">
            <a:extLst>
              <a:ext uri="{96DAC541-7B7A-43D3-8B79-37D633B846F1}">
                <asvg:svgBlip xmlns:asvg="http://schemas.microsoft.com/office/drawing/2016/SVG/main" r:embed="rId56"/>
              </a:ext>
            </a:extLst>
          </a:blip>
          <a:srcRect l="-12500" r="-12500"/>
          <a:stretch/>
        </p:blipFill>
        <p:spPr/>
      </p:pic>
      <p:pic>
        <p:nvPicPr>
          <p:cNvPr id="279" name="Picture Placeholder 278" descr="Chocolate icon">
            <a:extLst>
              <a:ext uri="{FF2B5EF4-FFF2-40B4-BE49-F238E27FC236}">
                <a16:creationId xmlns:a16="http://schemas.microsoft.com/office/drawing/2014/main" id="{E95E2459-FB6B-47A4-8D75-D15966C87B2B}"/>
              </a:ext>
            </a:extLst>
          </p:cNvPr>
          <p:cNvPicPr>
            <a:picLocks noGrp="1" noChangeAspect="1"/>
          </p:cNvPicPr>
          <p:nvPr>
            <p:ph type="pic" sz="quarter" idx="84"/>
          </p:nvPr>
        </p:nvPicPr>
        <p:blipFill rotWithShape="1">
          <a:blip r:embed="rId57">
            <a:extLst>
              <a:ext uri="{96DAC541-7B7A-43D3-8B79-37D633B846F1}">
                <asvg:svgBlip xmlns:asvg="http://schemas.microsoft.com/office/drawing/2016/SVG/main" r:embed="rId58"/>
              </a:ext>
            </a:extLst>
          </a:blip>
          <a:srcRect l="-12500" r="-12500"/>
          <a:stretch/>
        </p:blipFill>
        <p:spPr/>
      </p:pic>
      <p:pic>
        <p:nvPicPr>
          <p:cNvPr id="281" name="Picture Placeholder 280" descr="Pork icon">
            <a:extLst>
              <a:ext uri="{FF2B5EF4-FFF2-40B4-BE49-F238E27FC236}">
                <a16:creationId xmlns:a16="http://schemas.microsoft.com/office/drawing/2014/main" id="{C047F892-A292-472B-9BC2-7B0E32C3CCED}"/>
              </a:ext>
            </a:extLst>
          </p:cNvPr>
          <p:cNvPicPr>
            <a:picLocks noGrp="1" noChangeAspect="1"/>
          </p:cNvPicPr>
          <p:nvPr>
            <p:ph type="pic" sz="quarter" idx="88"/>
          </p:nvPr>
        </p:nvPicPr>
        <p:blipFill rotWithShape="1">
          <a:blip r:embed="rId59">
            <a:extLst>
              <a:ext uri="{96DAC541-7B7A-43D3-8B79-37D633B846F1}">
                <asvg:svgBlip xmlns:asvg="http://schemas.microsoft.com/office/drawing/2016/SVG/main" r:embed="rId60"/>
              </a:ext>
            </a:extLst>
          </a:blip>
          <a:srcRect l="-12500" r="-12500"/>
          <a:stretch/>
        </p:blipFill>
        <p:spPr/>
      </p:pic>
      <p:pic>
        <p:nvPicPr>
          <p:cNvPr id="283" name="Picture Placeholder 282" descr="Fish icon">
            <a:extLst>
              <a:ext uri="{FF2B5EF4-FFF2-40B4-BE49-F238E27FC236}">
                <a16:creationId xmlns:a16="http://schemas.microsoft.com/office/drawing/2014/main" id="{3F22AF06-DE88-4FF9-9A8E-B6292F5F36B7}"/>
              </a:ext>
            </a:extLst>
          </p:cNvPr>
          <p:cNvPicPr>
            <a:picLocks noGrp="1" noChangeAspect="1"/>
          </p:cNvPicPr>
          <p:nvPr>
            <p:ph type="pic" sz="quarter" idx="89"/>
          </p:nvPr>
        </p:nvPicPr>
        <p:blipFill rotWithShape="1">
          <a:blip r:embed="rId17">
            <a:extLst>
              <a:ext uri="{96DAC541-7B7A-43D3-8B79-37D633B846F1}">
                <asvg:svgBlip xmlns:asvg="http://schemas.microsoft.com/office/drawing/2016/SVG/main" r:embed="rId18"/>
              </a:ext>
            </a:extLst>
          </a:blip>
          <a:srcRect l="-12500" r="-12500"/>
          <a:stretch/>
        </p:blipFill>
        <p:spPr/>
      </p:pic>
      <p:pic>
        <p:nvPicPr>
          <p:cNvPr id="285" name="Picture Placeholder 284" descr="Wheat icon">
            <a:extLst>
              <a:ext uri="{FF2B5EF4-FFF2-40B4-BE49-F238E27FC236}">
                <a16:creationId xmlns:a16="http://schemas.microsoft.com/office/drawing/2014/main" id="{466212D8-6963-4D41-B1F4-8355904A81CC}"/>
              </a:ext>
            </a:extLst>
          </p:cNvPr>
          <p:cNvPicPr>
            <a:picLocks noGrp="1" noChangeAspect="1"/>
          </p:cNvPicPr>
          <p:nvPr>
            <p:ph type="pic" sz="quarter" idx="90"/>
          </p:nvPr>
        </p:nvPicPr>
        <p:blipFill rotWithShape="1">
          <a:blip r:embed="rId35">
            <a:extLst>
              <a:ext uri="{96DAC541-7B7A-43D3-8B79-37D633B846F1}">
                <asvg:svgBlip xmlns:asvg="http://schemas.microsoft.com/office/drawing/2016/SVG/main" r:embed="rId36"/>
              </a:ext>
            </a:extLst>
          </a:blip>
          <a:srcRect l="-12500" r="-12500"/>
          <a:stretch/>
        </p:blipFill>
        <p:spPr/>
      </p:pic>
      <p:pic>
        <p:nvPicPr>
          <p:cNvPr id="287" name="Picture Placeholder 286" descr="Eggs icon">
            <a:extLst>
              <a:ext uri="{FF2B5EF4-FFF2-40B4-BE49-F238E27FC236}">
                <a16:creationId xmlns:a16="http://schemas.microsoft.com/office/drawing/2014/main" id="{F0619CAA-896A-4D0A-BE87-4FE5A0A06856}"/>
              </a:ext>
            </a:extLst>
          </p:cNvPr>
          <p:cNvPicPr>
            <a:picLocks noGrp="1" noChangeAspect="1"/>
          </p:cNvPicPr>
          <p:nvPr>
            <p:ph type="pic" sz="quarter" idx="91"/>
          </p:nvPr>
        </p:nvPicPr>
        <p:blipFill rotWithShape="1">
          <a:blip r:embed="rId11">
            <a:extLst>
              <a:ext uri="{96DAC541-7B7A-43D3-8B79-37D633B846F1}">
                <asvg:svgBlip xmlns:asvg="http://schemas.microsoft.com/office/drawing/2016/SVG/main" r:embed="rId12"/>
              </a:ext>
            </a:extLst>
          </a:blip>
          <a:srcRect l="-12500" r="-12500"/>
          <a:stretch/>
        </p:blipFill>
        <p:spPr/>
      </p:pic>
      <p:pic>
        <p:nvPicPr>
          <p:cNvPr id="289" name="Picture Placeholder 288" descr="Milk icon">
            <a:extLst>
              <a:ext uri="{FF2B5EF4-FFF2-40B4-BE49-F238E27FC236}">
                <a16:creationId xmlns:a16="http://schemas.microsoft.com/office/drawing/2014/main" id="{BEA70D1B-E4D0-44C7-AC8B-8C7EE1684590}"/>
              </a:ext>
            </a:extLst>
          </p:cNvPr>
          <p:cNvPicPr>
            <a:picLocks noGrp="1" noChangeAspect="1"/>
          </p:cNvPicPr>
          <p:nvPr>
            <p:ph type="pic" sz="quarter" idx="92"/>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91" name="Picture Placeholder 290" descr="Nuts icon">
            <a:extLst>
              <a:ext uri="{FF2B5EF4-FFF2-40B4-BE49-F238E27FC236}">
                <a16:creationId xmlns:a16="http://schemas.microsoft.com/office/drawing/2014/main" id="{9D2FBAC1-B006-4AB1-9AA6-B85097D5CF3D}"/>
              </a:ext>
            </a:extLst>
          </p:cNvPr>
          <p:cNvPicPr>
            <a:picLocks noGrp="1" noChangeAspect="1"/>
          </p:cNvPicPr>
          <p:nvPr>
            <p:ph type="pic" sz="quarter" idx="93"/>
          </p:nvPr>
        </p:nvPicPr>
        <p:blipFill rotWithShape="1">
          <a:blip r:embed="rId39">
            <a:extLst>
              <a:ext uri="{96DAC541-7B7A-43D3-8B79-37D633B846F1}">
                <asvg:svgBlip xmlns:asvg="http://schemas.microsoft.com/office/drawing/2016/SVG/main" r:embed="rId40"/>
              </a:ext>
            </a:extLst>
          </a:blip>
          <a:srcRect l="-12500" r="-12500"/>
          <a:stretch/>
        </p:blipFill>
        <p:spPr/>
      </p:pic>
      <p:pic>
        <p:nvPicPr>
          <p:cNvPr id="213" name="Picture Placeholder 212" descr="Cabbage icon">
            <a:extLst>
              <a:ext uri="{FF2B5EF4-FFF2-40B4-BE49-F238E27FC236}">
                <a16:creationId xmlns:a16="http://schemas.microsoft.com/office/drawing/2014/main" id="{96AE0AAC-FFC6-46C1-BF72-1DAD1B9879B6}"/>
              </a:ext>
            </a:extLst>
          </p:cNvPr>
          <p:cNvPicPr>
            <a:picLocks noGrp="1" noChangeAspect="1"/>
          </p:cNvPicPr>
          <p:nvPr>
            <p:ph type="pic" sz="quarter" idx="48"/>
          </p:nvPr>
        </p:nvPicPr>
        <p:blipFill rotWithShape="1">
          <a:blip r:embed="rId41">
            <a:extLst>
              <a:ext uri="{96DAC541-7B7A-43D3-8B79-37D633B846F1}">
                <asvg:svgBlip xmlns:asvg="http://schemas.microsoft.com/office/drawing/2016/SVG/main" r:embed="rId42"/>
              </a:ext>
            </a:extLst>
          </a:blip>
          <a:srcRect l="-12500" r="-12500"/>
          <a:stretch/>
        </p:blipFill>
        <p:spPr/>
      </p:pic>
      <p:pic>
        <p:nvPicPr>
          <p:cNvPr id="231" name="Picture Placeholder 230" descr="Milk icon">
            <a:extLst>
              <a:ext uri="{FF2B5EF4-FFF2-40B4-BE49-F238E27FC236}">
                <a16:creationId xmlns:a16="http://schemas.microsoft.com/office/drawing/2014/main" id="{C90E0FA7-8587-496F-A594-EA6B76F60AE4}"/>
              </a:ext>
            </a:extLst>
          </p:cNvPr>
          <p:cNvPicPr>
            <a:picLocks noGrp="1" noChangeAspect="1"/>
          </p:cNvPicPr>
          <p:nvPr>
            <p:ph type="pic" sz="quarter" idx="55"/>
          </p:nvPr>
        </p:nvPicPr>
        <p:blipFill rotWithShape="1">
          <a:blip r:embed="rId13">
            <a:extLst>
              <a:ext uri="{96DAC541-7B7A-43D3-8B79-37D633B846F1}">
                <asvg:svgBlip xmlns:asvg="http://schemas.microsoft.com/office/drawing/2016/SVG/main" r:embed="rId14"/>
              </a:ext>
            </a:extLst>
          </a:blip>
          <a:srcRect l="-12500" r="-12500"/>
          <a:stretch/>
        </p:blipFill>
        <p:spPr/>
      </p:pic>
      <p:pic>
        <p:nvPicPr>
          <p:cNvPr id="271" name="Picture Placeholder 270" descr="Nuts icon">
            <a:extLst>
              <a:ext uri="{FF2B5EF4-FFF2-40B4-BE49-F238E27FC236}">
                <a16:creationId xmlns:a16="http://schemas.microsoft.com/office/drawing/2014/main" id="{7BC5A3AC-273F-44C6-847F-5343F5635C5E}"/>
              </a:ext>
            </a:extLst>
          </p:cNvPr>
          <p:cNvPicPr>
            <a:picLocks noGrp="1" noChangeAspect="1"/>
          </p:cNvPicPr>
          <p:nvPr>
            <p:ph type="pic" sz="quarter" idx="44"/>
          </p:nvPr>
        </p:nvPicPr>
        <p:blipFill rotWithShape="1">
          <a:blip r:embed="rId39">
            <a:extLst>
              <a:ext uri="{96DAC541-7B7A-43D3-8B79-37D633B846F1}">
                <asvg:svgBlip xmlns:asvg="http://schemas.microsoft.com/office/drawing/2016/SVG/main" r:embed="rId40"/>
              </a:ext>
            </a:extLst>
          </a:blip>
          <a:srcRect l="-12500" r="-12500"/>
          <a:stretch/>
        </p:blipFill>
        <p:spPr/>
      </p:pic>
    </p:spTree>
    <p:extLst>
      <p:ext uri="{BB962C8B-B14F-4D97-AF65-F5344CB8AC3E}">
        <p14:creationId xmlns:p14="http://schemas.microsoft.com/office/powerpoint/2010/main" val="3806559269"/>
      </p:ext>
    </p:extLst>
  </p:cSld>
  <p:clrMapOvr>
    <a:masterClrMapping/>
  </p:clrMapOvr>
</p:sld>
</file>

<file path=ppt/theme/theme1.xml><?xml version="1.0" encoding="utf-8"?>
<a:theme xmlns:a="http://schemas.openxmlformats.org/drawingml/2006/main" name="Office Theme">
  <a:themeElements>
    <a:clrScheme name="Custom 17">
      <a:dk1>
        <a:srgbClr val="005237"/>
      </a:dk1>
      <a:lt1>
        <a:srgbClr val="FFFFFF"/>
      </a:lt1>
      <a:dk2>
        <a:srgbClr val="8CC63F"/>
      </a:dk2>
      <a:lt2>
        <a:srgbClr val="191E28"/>
      </a:lt2>
      <a:accent1>
        <a:srgbClr val="0071BC"/>
      </a:accent1>
      <a:accent2>
        <a:srgbClr val="009245"/>
      </a:accent2>
      <a:accent3>
        <a:srgbClr val="F7931E"/>
      </a:accent3>
      <a:accent4>
        <a:srgbClr val="C1272D"/>
      </a:accent4>
      <a:accent5>
        <a:srgbClr val="999999"/>
      </a:accent5>
      <a:accent6>
        <a:srgbClr val="29ABE2"/>
      </a:accent6>
      <a:hlink>
        <a:srgbClr val="FFFFFF"/>
      </a:hlink>
      <a:folHlink>
        <a:srgbClr val="FFFFFF"/>
      </a:folHlink>
    </a:clrScheme>
    <a:fontScheme name="Custom 17">
      <a:majorFont>
        <a:latin typeface="Book Antiqua"/>
        <a:ea typeface=""/>
        <a:cs typeface=""/>
      </a:majorFont>
      <a:minorFont>
        <a:latin typeface="Corbe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M89377146_Nutrition infographics poster_SL_V1.potx" id="{E4ED1ED9-E5D5-4E2B-8122-7BB7572CB619}" vid="{C73F5F27-B815-497C-8546-024674742A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D8A74453-410B-4B39-A873-AE64D2DF9D55}">
  <ds:schemaRefs>
    <ds:schemaRef ds:uri="http://schemas.microsoft.com/sharepoint/v3/contenttype/forms"/>
  </ds:schemaRefs>
</ds:datastoreItem>
</file>

<file path=customXml/itemProps2.xml><?xml version="1.0" encoding="utf-8"?>
<ds:datastoreItem xmlns:ds="http://schemas.openxmlformats.org/officeDocument/2006/customXml" ds:itemID="{C0951C89-2926-4BC4-B025-C7655FC569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83536-EFC3-4A5A-9E39-CB01C3422FBD}">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Nutrition infographics poster</Template>
  <TotalTime>0</TotalTime>
  <Words>140</Words>
  <Application>Microsoft Office PowerPoint</Application>
  <PresentationFormat>On-screen Show (4:3)</PresentationFormat>
  <Paragraphs>56</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Book Antiqua</vt:lpstr>
      <vt:lpstr>Calibri</vt:lpstr>
      <vt:lpstr>Corbel</vt:lpstr>
      <vt:lpstr>Office Theme</vt:lpstr>
      <vt:lpstr>EAT HEALTHY!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EAT HEALTHY!</dc:title>
  <dc:creator>Mohamed</dc:creator>
  <cp:lastModifiedBy>Mohamed</cp:lastModifiedBy>
  <cp:revision>1</cp:revision>
  <dcterms:created xsi:type="dcterms:W3CDTF">2021-03-05T15:20:19Z</dcterms:created>
  <dcterms:modified xsi:type="dcterms:W3CDTF">2021-03-05T15:20:31Z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