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92E"/>
    <a:srgbClr val="C33B3B"/>
    <a:srgbClr val="D37D7C"/>
    <a:srgbClr val="F2D9B0"/>
    <a:srgbClr val="CFBF9D"/>
    <a:srgbClr val="CEA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37" d="100"/>
          <a:sy n="37" d="100"/>
        </p:scale>
        <p:origin x="24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91-4A87-A8AA-FF90DAD548C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91-4A87-A8AA-FF90DAD548C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91-4A87-A8AA-FF90DAD548C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91-4A87-A8AA-FF90DAD548C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91-4A87-A8AA-FF90DAD5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91-4A87-A8AA-FF90DAD548CE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91-4A87-A8AA-FF90DAD548CE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91-4A87-A8AA-FF90DAD548CE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91-4A87-A8AA-FF90DAD548C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91-4A87-A8AA-FF90DAD5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91-4A87-A8AA-FF90DAD548C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91-4A87-A8AA-FF90DAD548CE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91-4A87-A8AA-FF90DAD548CE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91-4A87-A8AA-FF90DAD548C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91-4A87-A8AA-FF90DAD5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CE2ABB-3E4F-4D41-8568-7C902D834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7AD07-52BA-4654-AB16-B5FB95B8BA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FE1BA-D506-40EE-B152-1FC809E35E5F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FF96-CB5A-4136-B37B-371A897EC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80E3A-98E2-4FFC-B81C-C354A7B3B9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6829-522D-411D-99E3-19D7738EEB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22A5C-B1F3-4931-941D-123ADD0E9CE3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98550-2AA3-427C-8530-E6B958473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0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5269-D5AC-4872-A436-178C5950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314166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5269-D5AC-4872-A436-178C5950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314166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91648-3E62-437A-9B2B-F30287F94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2525" y="7029450"/>
            <a:ext cx="9886950" cy="512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31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961BD8-6614-4D8A-9A6F-E5F963382F71}"/>
              </a:ext>
            </a:extLst>
          </p:cNvPr>
          <p:cNvSpPr/>
          <p:nvPr userDrawn="1"/>
        </p:nvSpPr>
        <p:spPr>
          <a:xfrm>
            <a:off x="388374" y="336753"/>
            <a:ext cx="11415252" cy="14817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svg"/><Relationship Id="rId15" Type="http://schemas.openxmlformats.org/officeDocument/2006/relationships/image" Target="../media/image11.png"/><Relationship Id="rId10" Type="http://schemas.openxmlformats.org/officeDocument/2006/relationships/chart" Target="../charts/chart3.xml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chart" Target="../charts/chart2.xml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 descr="Pencil Tip">
            <a:extLst>
              <a:ext uri="{FF2B5EF4-FFF2-40B4-BE49-F238E27FC236}">
                <a16:creationId xmlns:a16="http://schemas.microsoft.com/office/drawing/2014/main" id="{8096D734-9A18-4CDD-8E63-5B1E0374F1A6}"/>
              </a:ext>
            </a:extLst>
          </p:cNvPr>
          <p:cNvGrpSpPr/>
          <p:nvPr/>
        </p:nvGrpSpPr>
        <p:grpSpPr>
          <a:xfrm>
            <a:off x="5558269" y="720930"/>
            <a:ext cx="1083443" cy="866251"/>
            <a:chOff x="5558269" y="2683246"/>
            <a:chExt cx="1083443" cy="866251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B860C96A-5919-427D-ACDC-5B4ABDC6E4B8}"/>
                </a:ext>
              </a:extLst>
            </p:cNvPr>
            <p:cNvSpPr/>
            <p:nvPr/>
          </p:nvSpPr>
          <p:spPr>
            <a:xfrm rot="10800000" flipH="1">
              <a:off x="5558269" y="2683247"/>
              <a:ext cx="1083443" cy="866250"/>
            </a:xfrm>
            <a:prstGeom prst="downArrow">
              <a:avLst>
                <a:gd name="adj1" fmla="val 100000"/>
                <a:gd name="adj2" fmla="val 72228"/>
              </a:avLst>
            </a:prstGeom>
            <a:gradFill>
              <a:gsLst>
                <a:gs pos="0">
                  <a:srgbClr val="F2D9B0"/>
                </a:gs>
                <a:gs pos="31000">
                  <a:srgbClr val="CFBF9D"/>
                </a:gs>
                <a:gs pos="67000">
                  <a:srgbClr val="F2D9B0"/>
                </a:gs>
                <a:gs pos="100000">
                  <a:srgbClr val="CEAA6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0A2F263-68FD-41AC-9E8F-145F5952DFEA}"/>
                </a:ext>
              </a:extLst>
            </p:cNvPr>
            <p:cNvSpPr/>
            <p:nvPr/>
          </p:nvSpPr>
          <p:spPr>
            <a:xfrm>
              <a:off x="5948483" y="2683246"/>
              <a:ext cx="303016" cy="174988"/>
            </a:xfrm>
            <a:custGeom>
              <a:avLst/>
              <a:gdLst>
                <a:gd name="connsiteX0" fmla="*/ 151508 w 303016"/>
                <a:gd name="connsiteY0" fmla="*/ 0 h 174988"/>
                <a:gd name="connsiteX1" fmla="*/ 303016 w 303016"/>
                <a:gd name="connsiteY1" fmla="*/ 174988 h 174988"/>
                <a:gd name="connsiteX2" fmla="*/ 0 w 303016"/>
                <a:gd name="connsiteY2" fmla="*/ 174988 h 17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3016" h="174988">
                  <a:moveTo>
                    <a:pt x="151508" y="0"/>
                  </a:moveTo>
                  <a:lnTo>
                    <a:pt x="303016" y="174988"/>
                  </a:lnTo>
                  <a:lnTo>
                    <a:pt x="0" y="174988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 descr="Pencil Section">
            <a:extLst>
              <a:ext uri="{FF2B5EF4-FFF2-40B4-BE49-F238E27FC236}">
                <a16:creationId xmlns:a16="http://schemas.microsoft.com/office/drawing/2014/main" id="{8C5CFB96-05C7-4060-B6EA-87F284A06808}"/>
              </a:ext>
            </a:extLst>
          </p:cNvPr>
          <p:cNvGrpSpPr/>
          <p:nvPr/>
        </p:nvGrpSpPr>
        <p:grpSpPr>
          <a:xfrm rot="10800000" flipH="1">
            <a:off x="5559821" y="1228420"/>
            <a:ext cx="1081893" cy="5945311"/>
            <a:chOff x="720000" y="5200650"/>
            <a:chExt cx="1440000" cy="3600000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539DCB09-D489-4AEF-A57A-4276E752CEA5}"/>
                </a:ext>
              </a:extLst>
            </p:cNvPr>
            <p:cNvSpPr/>
            <p:nvPr/>
          </p:nvSpPr>
          <p:spPr>
            <a:xfrm>
              <a:off x="72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B6433480-891A-4EB9-865B-9B1BBD57D290}"/>
                </a:ext>
              </a:extLst>
            </p:cNvPr>
            <p:cNvSpPr/>
            <p:nvPr/>
          </p:nvSpPr>
          <p:spPr>
            <a:xfrm>
              <a:off x="108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B446CB75-8164-4D77-8F31-A19689A43099}"/>
                </a:ext>
              </a:extLst>
            </p:cNvPr>
            <p:cNvSpPr/>
            <p:nvPr/>
          </p:nvSpPr>
          <p:spPr>
            <a:xfrm>
              <a:off x="144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AB2BEF8A-0269-4173-AA05-AB31BEADFAC1}"/>
                </a:ext>
              </a:extLst>
            </p:cNvPr>
            <p:cNvSpPr/>
            <p:nvPr/>
          </p:nvSpPr>
          <p:spPr>
            <a:xfrm>
              <a:off x="180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E836A675-CF30-4322-9910-D0876ADF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Infographic</a:t>
            </a:r>
          </a:p>
        </p:txBody>
      </p:sp>
      <p:grpSp>
        <p:nvGrpSpPr>
          <p:cNvPr id="90" name="Group 89" descr="Pencil Ribbon">
            <a:extLst>
              <a:ext uri="{FF2B5EF4-FFF2-40B4-BE49-F238E27FC236}">
                <a16:creationId xmlns:a16="http://schemas.microsoft.com/office/drawing/2014/main" id="{FAB42E28-35EA-4CE9-AD4D-037811A2670C}"/>
              </a:ext>
            </a:extLst>
          </p:cNvPr>
          <p:cNvGrpSpPr/>
          <p:nvPr/>
        </p:nvGrpSpPr>
        <p:grpSpPr>
          <a:xfrm>
            <a:off x="5431318" y="3329081"/>
            <a:ext cx="1329075" cy="1709685"/>
            <a:chOff x="5423088" y="5459207"/>
            <a:chExt cx="1329075" cy="1709685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D2CC921-A04F-47C0-BBDB-AA5EC0BA41A1}"/>
                </a:ext>
              </a:extLst>
            </p:cNvPr>
            <p:cNvSpPr/>
            <p:nvPr/>
          </p:nvSpPr>
          <p:spPr>
            <a:xfrm rot="16200000">
              <a:off x="6174403" y="5918289"/>
              <a:ext cx="1036842" cy="118678"/>
            </a:xfrm>
            <a:custGeom>
              <a:avLst/>
              <a:gdLst>
                <a:gd name="connsiteX0" fmla="*/ 1005567 w 1005567"/>
                <a:gd name="connsiteY0" fmla="*/ 0 h 118678"/>
                <a:gd name="connsiteX1" fmla="*/ 1005567 w 1005567"/>
                <a:gd name="connsiteY1" fmla="*/ 118384 h 118678"/>
                <a:gd name="connsiteX2" fmla="*/ 152953 w 1005567"/>
                <a:gd name="connsiteY2" fmla="*/ 118384 h 118678"/>
                <a:gd name="connsiteX3" fmla="*/ 151765 w 1005567"/>
                <a:gd name="connsiteY3" fmla="*/ 118678 h 118678"/>
                <a:gd name="connsiteX4" fmla="*/ 149847 w 1005567"/>
                <a:gd name="connsiteY4" fmla="*/ 118384 h 118678"/>
                <a:gd name="connsiteX5" fmla="*/ 98080 w 1005567"/>
                <a:gd name="connsiteY5" fmla="*/ 110463 h 118678"/>
                <a:gd name="connsiteX6" fmla="*/ 17770 w 1005567"/>
                <a:gd name="connsiteY6" fmla="*/ 37613 h 118678"/>
                <a:gd name="connsiteX7" fmla="*/ 0 w 1005567"/>
                <a:gd name="connsiteY7" fmla="*/ 0 h 11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5567" h="118678">
                  <a:moveTo>
                    <a:pt x="1005567" y="0"/>
                  </a:moveTo>
                  <a:lnTo>
                    <a:pt x="1005567" y="118384"/>
                  </a:lnTo>
                  <a:lnTo>
                    <a:pt x="152953" y="118384"/>
                  </a:lnTo>
                  <a:lnTo>
                    <a:pt x="151765" y="118678"/>
                  </a:lnTo>
                  <a:lnTo>
                    <a:pt x="149847" y="118384"/>
                  </a:lnTo>
                  <a:cubicBezTo>
                    <a:pt x="132591" y="115744"/>
                    <a:pt x="139149" y="120250"/>
                    <a:pt x="98080" y="110463"/>
                  </a:cubicBezTo>
                  <a:cubicBezTo>
                    <a:pt x="63948" y="98234"/>
                    <a:pt x="34481" y="72985"/>
                    <a:pt x="17770" y="37613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1"/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66B5788-E2E0-48F2-9B93-6D16F2940765}"/>
                </a:ext>
              </a:extLst>
            </p:cNvPr>
            <p:cNvSpPr/>
            <p:nvPr/>
          </p:nvSpPr>
          <p:spPr>
            <a:xfrm rot="16200000">
              <a:off x="5393104" y="7011957"/>
              <a:ext cx="186919" cy="126952"/>
            </a:xfrm>
            <a:custGeom>
              <a:avLst/>
              <a:gdLst>
                <a:gd name="connsiteX0" fmla="*/ 186919 w 186919"/>
                <a:gd name="connsiteY0" fmla="*/ 0 h 125314"/>
                <a:gd name="connsiteX1" fmla="*/ 186919 w 186919"/>
                <a:gd name="connsiteY1" fmla="*/ 125314 h 125314"/>
                <a:gd name="connsiteX2" fmla="*/ 0 w 186919"/>
                <a:gd name="connsiteY2" fmla="*/ 125314 h 125314"/>
                <a:gd name="connsiteX3" fmla="*/ 7831 w 186919"/>
                <a:gd name="connsiteY3" fmla="*/ 86525 h 125314"/>
                <a:gd name="connsiteX4" fmla="*/ 138367 w 186919"/>
                <a:gd name="connsiteY4" fmla="*/ 0 h 12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919" h="125314">
                  <a:moveTo>
                    <a:pt x="186919" y="0"/>
                  </a:moveTo>
                  <a:lnTo>
                    <a:pt x="186919" y="125314"/>
                  </a:lnTo>
                  <a:lnTo>
                    <a:pt x="0" y="125314"/>
                  </a:lnTo>
                  <a:lnTo>
                    <a:pt x="7831" y="86525"/>
                  </a:lnTo>
                  <a:cubicBezTo>
                    <a:pt x="29338" y="35678"/>
                    <a:pt x="79686" y="0"/>
                    <a:pt x="138367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A18CFA55-058C-4633-83E7-611FE3036453}"/>
                </a:ext>
              </a:extLst>
            </p:cNvPr>
            <p:cNvSpPr/>
            <p:nvPr/>
          </p:nvSpPr>
          <p:spPr>
            <a:xfrm rot="16200000" flipH="1">
              <a:off x="5710180" y="6182300"/>
              <a:ext cx="763161" cy="1083445"/>
            </a:xfrm>
            <a:prstGeom prst="parallelogram">
              <a:avLst>
                <a:gd name="adj" fmla="val 72728"/>
              </a:avLst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238853DE-EC73-4814-B7EE-3EF80DCDA05E}"/>
                </a:ext>
              </a:extLst>
            </p:cNvPr>
            <p:cNvSpPr/>
            <p:nvPr/>
          </p:nvSpPr>
          <p:spPr>
            <a:xfrm rot="16200000" flipH="1">
              <a:off x="5294044" y="5588541"/>
              <a:ext cx="1587453" cy="1328785"/>
            </a:xfrm>
            <a:prstGeom prst="parallelogram">
              <a:avLst>
                <a:gd name="adj" fmla="val 5127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045" name="Graphic 1044" descr="Puzzle">
            <a:extLst>
              <a:ext uri="{FF2B5EF4-FFF2-40B4-BE49-F238E27FC236}">
                <a16:creationId xmlns:a16="http://schemas.microsoft.com/office/drawing/2014/main" id="{C6AC993A-DD3F-428F-87C7-A85222811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82236">
            <a:off x="5860707" y="3890027"/>
            <a:ext cx="469232" cy="469232"/>
          </a:xfrm>
          <a:prstGeom prst="rect">
            <a:avLst/>
          </a:prstGeom>
        </p:spPr>
      </p:pic>
      <p:grpSp>
        <p:nvGrpSpPr>
          <p:cNvPr id="54" name="Group 53" descr="Pencil Section">
            <a:extLst>
              <a:ext uri="{FF2B5EF4-FFF2-40B4-BE49-F238E27FC236}">
                <a16:creationId xmlns:a16="http://schemas.microsoft.com/office/drawing/2014/main" id="{5DCE6B97-B14E-4696-83E1-484FD5CE661D}"/>
              </a:ext>
            </a:extLst>
          </p:cNvPr>
          <p:cNvGrpSpPr/>
          <p:nvPr/>
        </p:nvGrpSpPr>
        <p:grpSpPr>
          <a:xfrm rot="10800000" flipH="1">
            <a:off x="5559821" y="6941674"/>
            <a:ext cx="1081891" cy="3331245"/>
            <a:chOff x="720001" y="5200650"/>
            <a:chExt cx="1439999" cy="3600000"/>
          </a:xfrm>
          <a:solidFill>
            <a:schemeClr val="accent2"/>
          </a:solidFill>
        </p:grpSpPr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3720879D-EA4C-48EC-BA7A-92D1722ED1A0}"/>
                </a:ext>
              </a:extLst>
            </p:cNvPr>
            <p:cNvSpPr/>
            <p:nvPr/>
          </p:nvSpPr>
          <p:spPr>
            <a:xfrm>
              <a:off x="72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Arrow: Down 55">
              <a:extLst>
                <a:ext uri="{FF2B5EF4-FFF2-40B4-BE49-F238E27FC236}">
                  <a16:creationId xmlns:a16="http://schemas.microsoft.com/office/drawing/2014/main" id="{4807F6A6-6CF1-4185-8B9E-3A7DBC1DC9EF}"/>
                </a:ext>
              </a:extLst>
            </p:cNvPr>
            <p:cNvSpPr/>
            <p:nvPr/>
          </p:nvSpPr>
          <p:spPr>
            <a:xfrm>
              <a:off x="108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Arrow: Down 56">
              <a:extLst>
                <a:ext uri="{FF2B5EF4-FFF2-40B4-BE49-F238E27FC236}">
                  <a16:creationId xmlns:a16="http://schemas.microsoft.com/office/drawing/2014/main" id="{91463D4C-E169-4CD7-9CF1-C735695BB472}"/>
                </a:ext>
              </a:extLst>
            </p:cNvPr>
            <p:cNvSpPr/>
            <p:nvPr/>
          </p:nvSpPr>
          <p:spPr>
            <a:xfrm>
              <a:off x="144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Arrow: Down 57">
              <a:extLst>
                <a:ext uri="{FF2B5EF4-FFF2-40B4-BE49-F238E27FC236}">
                  <a16:creationId xmlns:a16="http://schemas.microsoft.com/office/drawing/2014/main" id="{FC0AA29E-FA9E-4076-B620-02F17C95AB09}"/>
                </a:ext>
              </a:extLst>
            </p:cNvPr>
            <p:cNvSpPr/>
            <p:nvPr/>
          </p:nvSpPr>
          <p:spPr>
            <a:xfrm>
              <a:off x="180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 descr="Pencil Section">
            <a:extLst>
              <a:ext uri="{FF2B5EF4-FFF2-40B4-BE49-F238E27FC236}">
                <a16:creationId xmlns:a16="http://schemas.microsoft.com/office/drawing/2014/main" id="{FA67B8CC-BADB-480B-99C6-F0315E487428}"/>
              </a:ext>
            </a:extLst>
          </p:cNvPr>
          <p:cNvGrpSpPr/>
          <p:nvPr/>
        </p:nvGrpSpPr>
        <p:grpSpPr>
          <a:xfrm rot="10800000" flipH="1">
            <a:off x="5559821" y="10011198"/>
            <a:ext cx="1081891" cy="3563835"/>
            <a:chOff x="720001" y="5200650"/>
            <a:chExt cx="1439999" cy="3600000"/>
          </a:xfrm>
          <a:solidFill>
            <a:schemeClr val="accent2"/>
          </a:solidFill>
        </p:grpSpPr>
        <p:sp>
          <p:nvSpPr>
            <p:cNvPr id="62" name="Arrow: Down 61">
              <a:extLst>
                <a:ext uri="{FF2B5EF4-FFF2-40B4-BE49-F238E27FC236}">
                  <a16:creationId xmlns:a16="http://schemas.microsoft.com/office/drawing/2014/main" id="{687F0286-720F-48E5-B93C-F7339BD4878D}"/>
                </a:ext>
              </a:extLst>
            </p:cNvPr>
            <p:cNvSpPr/>
            <p:nvPr/>
          </p:nvSpPr>
          <p:spPr>
            <a:xfrm>
              <a:off x="72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Arrow: Down 62">
              <a:extLst>
                <a:ext uri="{FF2B5EF4-FFF2-40B4-BE49-F238E27FC236}">
                  <a16:creationId xmlns:a16="http://schemas.microsoft.com/office/drawing/2014/main" id="{337DFB87-CFFE-49F4-B7B0-319AF30FC696}"/>
                </a:ext>
              </a:extLst>
            </p:cNvPr>
            <p:cNvSpPr/>
            <p:nvPr/>
          </p:nvSpPr>
          <p:spPr>
            <a:xfrm>
              <a:off x="108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Arrow: Down 63">
              <a:extLst>
                <a:ext uri="{FF2B5EF4-FFF2-40B4-BE49-F238E27FC236}">
                  <a16:creationId xmlns:a16="http://schemas.microsoft.com/office/drawing/2014/main" id="{994ECC7C-6411-4822-923E-7327528677DD}"/>
                </a:ext>
              </a:extLst>
            </p:cNvPr>
            <p:cNvSpPr/>
            <p:nvPr/>
          </p:nvSpPr>
          <p:spPr>
            <a:xfrm>
              <a:off x="1440001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38DF508B-21CB-4DAC-988D-D192B1CF236C}"/>
                </a:ext>
              </a:extLst>
            </p:cNvPr>
            <p:cNvSpPr/>
            <p:nvPr/>
          </p:nvSpPr>
          <p:spPr>
            <a:xfrm>
              <a:off x="1800000" y="5200650"/>
              <a:ext cx="360000" cy="3600000"/>
            </a:xfrm>
            <a:prstGeom prst="downArrow">
              <a:avLst>
                <a:gd name="adj1" fmla="val 10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 descr="Pencil Eraser">
            <a:extLst>
              <a:ext uri="{FF2B5EF4-FFF2-40B4-BE49-F238E27FC236}">
                <a16:creationId xmlns:a16="http://schemas.microsoft.com/office/drawing/2014/main" id="{C1260421-D92C-4E2E-88CD-E4D9C935FEA5}"/>
              </a:ext>
            </a:extLst>
          </p:cNvPr>
          <p:cNvGrpSpPr/>
          <p:nvPr/>
        </p:nvGrpSpPr>
        <p:grpSpPr>
          <a:xfrm>
            <a:off x="5558272" y="13575035"/>
            <a:ext cx="1083442" cy="863524"/>
            <a:chOff x="5554279" y="11106364"/>
            <a:chExt cx="1083442" cy="8635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9231F-8AA0-47CC-9B7B-82EAF40A3A8D}"/>
                </a:ext>
              </a:extLst>
            </p:cNvPr>
            <p:cNvSpPr/>
            <p:nvPr/>
          </p:nvSpPr>
          <p:spPr>
            <a:xfrm rot="10800000" flipH="1">
              <a:off x="5554279" y="11106364"/>
              <a:ext cx="1083442" cy="48424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3D1EA64C-5006-4013-9C14-9A1F00DE6C98}"/>
                </a:ext>
              </a:extLst>
            </p:cNvPr>
            <p:cNvSpPr/>
            <p:nvPr/>
          </p:nvSpPr>
          <p:spPr>
            <a:xfrm rot="10800000" flipH="1">
              <a:off x="5554279" y="11590606"/>
              <a:ext cx="1083442" cy="379282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63BB47-CEF7-454E-BF04-B9383994F31A}"/>
                </a:ext>
              </a:extLst>
            </p:cNvPr>
            <p:cNvSpPr/>
            <p:nvPr/>
          </p:nvSpPr>
          <p:spPr>
            <a:xfrm rot="10800000" flipH="1">
              <a:off x="5554279" y="11501012"/>
              <a:ext cx="1083442" cy="343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BFC936-E991-4F9F-8385-770D4414AA4B}"/>
                </a:ext>
              </a:extLst>
            </p:cNvPr>
            <p:cNvSpPr/>
            <p:nvPr/>
          </p:nvSpPr>
          <p:spPr>
            <a:xfrm rot="10800000" flipH="1">
              <a:off x="5554279" y="11420788"/>
              <a:ext cx="1083442" cy="343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BDA4819-792D-4D2C-B416-C6FB5733E3F2}"/>
                </a:ext>
              </a:extLst>
            </p:cNvPr>
            <p:cNvSpPr/>
            <p:nvPr/>
          </p:nvSpPr>
          <p:spPr>
            <a:xfrm rot="10800000" flipH="1">
              <a:off x="5554279" y="11340564"/>
              <a:ext cx="1083442" cy="343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76000">
                  <a:schemeClr val="bg1">
                    <a:lumMod val="75000"/>
                  </a:schemeClr>
                </a:gs>
                <a:gs pos="3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 descr="Header Graphic">
            <a:extLst>
              <a:ext uri="{FF2B5EF4-FFF2-40B4-BE49-F238E27FC236}">
                <a16:creationId xmlns:a16="http://schemas.microsoft.com/office/drawing/2014/main" id="{181D94F2-1E93-4B71-A78B-37D4B024053C}"/>
              </a:ext>
            </a:extLst>
          </p:cNvPr>
          <p:cNvGrpSpPr/>
          <p:nvPr/>
        </p:nvGrpSpPr>
        <p:grpSpPr>
          <a:xfrm>
            <a:off x="-7141" y="5532749"/>
            <a:ext cx="6919329" cy="2201057"/>
            <a:chOff x="-7141" y="5532749"/>
            <a:chExt cx="6919329" cy="2201057"/>
          </a:xfrm>
        </p:grpSpPr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F3581DBC-9696-4462-B3C5-767EE02860DC}"/>
                </a:ext>
              </a:extLst>
            </p:cNvPr>
            <p:cNvSpPr/>
            <p:nvPr/>
          </p:nvSpPr>
          <p:spPr>
            <a:xfrm rot="5400000">
              <a:off x="6655238" y="7058004"/>
              <a:ext cx="243424" cy="270475"/>
            </a:xfrm>
            <a:prstGeom prst="triangle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C72ABDA0-C156-472C-B9ED-6805DC489C86}"/>
                </a:ext>
              </a:extLst>
            </p:cNvPr>
            <p:cNvSpPr/>
            <p:nvPr/>
          </p:nvSpPr>
          <p:spPr>
            <a:xfrm>
              <a:off x="1" y="5532749"/>
              <a:ext cx="6912187" cy="15439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0D300D7F-079C-4116-A792-BD36BA3AEDE4}"/>
                </a:ext>
              </a:extLst>
            </p:cNvPr>
            <p:cNvSpPr/>
            <p:nvPr/>
          </p:nvSpPr>
          <p:spPr>
            <a:xfrm rot="16200000">
              <a:off x="2447636" y="4622341"/>
              <a:ext cx="656688" cy="5566241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D1A8F03-661A-46F2-BBC9-78FA1AE202DB}"/>
                </a:ext>
              </a:extLst>
            </p:cNvPr>
            <p:cNvSpPr/>
            <p:nvPr/>
          </p:nvSpPr>
          <p:spPr>
            <a:xfrm>
              <a:off x="5558268" y="7077117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B52B03A8-C706-4D1C-B84D-C2CF3E66F5F5}"/>
              </a:ext>
            </a:extLst>
          </p:cNvPr>
          <p:cNvSpPr txBox="1"/>
          <p:nvPr/>
        </p:nvSpPr>
        <p:spPr>
          <a:xfrm>
            <a:off x="775716" y="5628109"/>
            <a:ext cx="3085702" cy="5012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3200" b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Education </a:t>
            </a:r>
            <a:r>
              <a:rPr lang="en-US" sz="3200" b="1" i="1" spc="-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</a:t>
            </a:r>
            <a:endParaRPr lang="en-US" sz="3200" b="1" spc="-15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B4B2506-C8BD-467C-A8A9-4B23C0D3552E}"/>
              </a:ext>
            </a:extLst>
          </p:cNvPr>
          <p:cNvSpPr txBox="1"/>
          <p:nvPr/>
        </p:nvSpPr>
        <p:spPr>
          <a:xfrm>
            <a:off x="750124" y="5789419"/>
            <a:ext cx="3263880" cy="1360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0" b="1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Title</a:t>
            </a:r>
            <a:endParaRPr lang="en-US" sz="6000" b="1" spc="-300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557E8AC8-4028-4FD4-93C6-1F9ABB601197}"/>
              </a:ext>
            </a:extLst>
          </p:cNvPr>
          <p:cNvSpPr txBox="1"/>
          <p:nvPr/>
        </p:nvSpPr>
        <p:spPr>
          <a:xfrm>
            <a:off x="3861418" y="5703748"/>
            <a:ext cx="267841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Lorem </a:t>
            </a:r>
            <a:r>
              <a:rPr lang="en-US" sz="2400" noProof="1"/>
              <a:t>ipsum dolor sit amet, consectetur adipiscing elit. </a:t>
            </a:r>
          </a:p>
        </p:txBody>
      </p:sp>
      <p:grpSp>
        <p:nvGrpSpPr>
          <p:cNvPr id="233" name="Group 232" descr="1in3 Graphic Placeholder">
            <a:extLst>
              <a:ext uri="{FF2B5EF4-FFF2-40B4-BE49-F238E27FC236}">
                <a16:creationId xmlns:a16="http://schemas.microsoft.com/office/drawing/2014/main" id="{75BB10CF-B44E-43F4-A0CB-89E1F4914D9F}"/>
              </a:ext>
            </a:extLst>
          </p:cNvPr>
          <p:cNvGrpSpPr/>
          <p:nvPr/>
        </p:nvGrpSpPr>
        <p:grpSpPr>
          <a:xfrm>
            <a:off x="502443" y="1801481"/>
            <a:ext cx="4344375" cy="2399876"/>
            <a:chOff x="787060" y="2719040"/>
            <a:chExt cx="4344375" cy="2399876"/>
          </a:xfrm>
        </p:grpSpPr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EDE67141-2993-4412-A65C-1A5893653F11}"/>
                </a:ext>
              </a:extLst>
            </p:cNvPr>
            <p:cNvGrpSpPr/>
            <p:nvPr/>
          </p:nvGrpSpPr>
          <p:grpSpPr>
            <a:xfrm>
              <a:off x="787060" y="3393408"/>
              <a:ext cx="4344375" cy="1725508"/>
              <a:chOff x="673698" y="1834435"/>
              <a:chExt cx="4344375" cy="1725508"/>
            </a:xfrm>
          </p:grpSpPr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025D5D5-CF94-406F-9B0D-1B6A88C449C9}"/>
                  </a:ext>
                </a:extLst>
              </p:cNvPr>
              <p:cNvSpPr txBox="1"/>
              <p:nvPr/>
            </p:nvSpPr>
            <p:spPr>
              <a:xfrm>
                <a:off x="673698" y="1834435"/>
                <a:ext cx="4337029" cy="1015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6600" b="1" dirty="0"/>
                  <a:t>1 in 3 </a:t>
                </a:r>
                <a:endParaRPr lang="en-US" sz="4000" noProof="1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56AA3C66-F9A9-40B8-9160-E15AA87DF7DA}"/>
                  </a:ext>
                </a:extLst>
              </p:cNvPr>
              <p:cNvSpPr txBox="1"/>
              <p:nvPr/>
            </p:nvSpPr>
            <p:spPr>
              <a:xfrm>
                <a:off x="681044" y="2550900"/>
                <a:ext cx="4337029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4800" dirty="0"/>
                  <a:t>Lorem Ipsum</a:t>
                </a:r>
                <a:endParaRPr lang="en-US" sz="4000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4D49CA1-A211-445A-8A71-BADA2DFCF519}"/>
                  </a:ext>
                </a:extLst>
              </p:cNvPr>
              <p:cNvSpPr txBox="1"/>
              <p:nvPr/>
            </p:nvSpPr>
            <p:spPr>
              <a:xfrm>
                <a:off x="681044" y="3282944"/>
                <a:ext cx="433702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noProof="1"/>
                  <a:t>Ipsum dolor sit amet</a:t>
                </a:r>
              </a:p>
            </p:txBody>
          </p:sp>
        </p:grpSp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994A33BF-6CE5-4A10-B57E-EC3431CD6D96}"/>
                </a:ext>
              </a:extLst>
            </p:cNvPr>
            <p:cNvGrpSpPr/>
            <p:nvPr/>
          </p:nvGrpSpPr>
          <p:grpSpPr>
            <a:xfrm>
              <a:off x="3623201" y="2719040"/>
              <a:ext cx="1464512" cy="708471"/>
              <a:chOff x="3284030" y="2329845"/>
              <a:chExt cx="1464512" cy="708471"/>
            </a:xfrm>
          </p:grpSpPr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9177C0F3-38D9-4606-9E52-C72391D2BC91}"/>
                  </a:ext>
                </a:extLst>
              </p:cNvPr>
              <p:cNvSpPr/>
              <p:nvPr/>
            </p:nvSpPr>
            <p:spPr>
              <a:xfrm>
                <a:off x="3284030" y="2329845"/>
                <a:ext cx="346364" cy="708471"/>
              </a:xfrm>
              <a:custGeom>
                <a:avLst/>
                <a:gdLst>
                  <a:gd name="connsiteX0" fmla="*/ 209550 w 419100"/>
                  <a:gd name="connsiteY0" fmla="*/ 171450 h 857250"/>
                  <a:gd name="connsiteX1" fmla="*/ 272415 w 419100"/>
                  <a:gd name="connsiteY1" fmla="*/ 179070 h 857250"/>
                  <a:gd name="connsiteX2" fmla="*/ 352425 w 419100"/>
                  <a:gd name="connsiteY2" fmla="*/ 220980 h 857250"/>
                  <a:gd name="connsiteX3" fmla="*/ 363855 w 419100"/>
                  <a:gd name="connsiteY3" fmla="*/ 241935 h 857250"/>
                  <a:gd name="connsiteX4" fmla="*/ 417195 w 419100"/>
                  <a:gd name="connsiteY4" fmla="*/ 468630 h 857250"/>
                  <a:gd name="connsiteX5" fmla="*/ 419100 w 419100"/>
                  <a:gd name="connsiteY5" fmla="*/ 478155 h 857250"/>
                  <a:gd name="connsiteX6" fmla="*/ 381000 w 419100"/>
                  <a:gd name="connsiteY6" fmla="*/ 516255 h 857250"/>
                  <a:gd name="connsiteX7" fmla="*/ 344805 w 419100"/>
                  <a:gd name="connsiteY7" fmla="*/ 487680 h 857250"/>
                  <a:gd name="connsiteX8" fmla="*/ 304800 w 419100"/>
                  <a:gd name="connsiteY8" fmla="*/ 321945 h 857250"/>
                  <a:gd name="connsiteX9" fmla="*/ 304800 w 419100"/>
                  <a:gd name="connsiteY9" fmla="*/ 857250 h 857250"/>
                  <a:gd name="connsiteX10" fmla="*/ 228600 w 419100"/>
                  <a:gd name="connsiteY10" fmla="*/ 857250 h 857250"/>
                  <a:gd name="connsiteX11" fmla="*/ 228600 w 419100"/>
                  <a:gd name="connsiteY11" fmla="*/ 713053 h 857250"/>
                  <a:gd name="connsiteX12" fmla="*/ 190500 w 419100"/>
                  <a:gd name="connsiteY12" fmla="*/ 713053 h 857250"/>
                  <a:gd name="connsiteX13" fmla="*/ 190500 w 419100"/>
                  <a:gd name="connsiteY13" fmla="*/ 857250 h 857250"/>
                  <a:gd name="connsiteX14" fmla="*/ 114300 w 419100"/>
                  <a:gd name="connsiteY14" fmla="*/ 857250 h 857250"/>
                  <a:gd name="connsiteX15" fmla="*/ 114300 w 419100"/>
                  <a:gd name="connsiteY15" fmla="*/ 323850 h 857250"/>
                  <a:gd name="connsiteX16" fmla="*/ 74295 w 419100"/>
                  <a:gd name="connsiteY16" fmla="*/ 489585 h 857250"/>
                  <a:gd name="connsiteX17" fmla="*/ 38100 w 419100"/>
                  <a:gd name="connsiteY17" fmla="*/ 518160 h 857250"/>
                  <a:gd name="connsiteX18" fmla="*/ 0 w 419100"/>
                  <a:gd name="connsiteY18" fmla="*/ 480060 h 857250"/>
                  <a:gd name="connsiteX19" fmla="*/ 1905 w 419100"/>
                  <a:gd name="connsiteY19" fmla="*/ 470535 h 857250"/>
                  <a:gd name="connsiteX20" fmla="*/ 55245 w 419100"/>
                  <a:gd name="connsiteY20" fmla="*/ 243840 h 857250"/>
                  <a:gd name="connsiteX21" fmla="*/ 66675 w 419100"/>
                  <a:gd name="connsiteY21" fmla="*/ 222885 h 857250"/>
                  <a:gd name="connsiteX22" fmla="*/ 146685 w 419100"/>
                  <a:gd name="connsiteY22" fmla="*/ 180975 h 857250"/>
                  <a:gd name="connsiteX23" fmla="*/ 209550 w 419100"/>
                  <a:gd name="connsiteY23" fmla="*/ 171450 h 857250"/>
                  <a:gd name="connsiteX24" fmla="*/ 209550 w 419100"/>
                  <a:gd name="connsiteY24" fmla="*/ 0 h 857250"/>
                  <a:gd name="connsiteX25" fmla="*/ 285750 w 419100"/>
                  <a:gd name="connsiteY25" fmla="*/ 76200 h 857250"/>
                  <a:gd name="connsiteX26" fmla="*/ 209550 w 419100"/>
                  <a:gd name="connsiteY26" fmla="*/ 152400 h 857250"/>
                  <a:gd name="connsiteX27" fmla="*/ 133350 w 419100"/>
                  <a:gd name="connsiteY27" fmla="*/ 76200 h 857250"/>
                  <a:gd name="connsiteX28" fmla="*/ 209550 w 419100"/>
                  <a:gd name="connsiteY28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9100" h="857250">
                    <a:moveTo>
                      <a:pt x="209550" y="171450"/>
                    </a:moveTo>
                    <a:cubicBezTo>
                      <a:pt x="230505" y="171450"/>
                      <a:pt x="251460" y="175260"/>
                      <a:pt x="272415" y="179070"/>
                    </a:cubicBezTo>
                    <a:cubicBezTo>
                      <a:pt x="302895" y="188595"/>
                      <a:pt x="329565" y="201930"/>
                      <a:pt x="352425" y="220980"/>
                    </a:cubicBezTo>
                    <a:cubicBezTo>
                      <a:pt x="358140" y="226695"/>
                      <a:pt x="361950" y="234315"/>
                      <a:pt x="363855" y="241935"/>
                    </a:cubicBezTo>
                    <a:lnTo>
                      <a:pt x="417195" y="468630"/>
                    </a:lnTo>
                    <a:cubicBezTo>
                      <a:pt x="417195" y="470535"/>
                      <a:pt x="419100" y="474345"/>
                      <a:pt x="419100" y="478155"/>
                    </a:cubicBezTo>
                    <a:cubicBezTo>
                      <a:pt x="419100" y="499110"/>
                      <a:pt x="401955" y="516255"/>
                      <a:pt x="381000" y="516255"/>
                    </a:cubicBezTo>
                    <a:cubicBezTo>
                      <a:pt x="363855" y="516255"/>
                      <a:pt x="348615" y="502920"/>
                      <a:pt x="344805" y="487680"/>
                    </a:cubicBezTo>
                    <a:lnTo>
                      <a:pt x="304800" y="321945"/>
                    </a:lnTo>
                    <a:lnTo>
                      <a:pt x="304800" y="857250"/>
                    </a:lnTo>
                    <a:lnTo>
                      <a:pt x="228600" y="857250"/>
                    </a:lnTo>
                    <a:lnTo>
                      <a:pt x="228600" y="713053"/>
                    </a:lnTo>
                    <a:lnTo>
                      <a:pt x="190500" y="713053"/>
                    </a:lnTo>
                    <a:lnTo>
                      <a:pt x="190500" y="857250"/>
                    </a:lnTo>
                    <a:lnTo>
                      <a:pt x="114300" y="857250"/>
                    </a:lnTo>
                    <a:lnTo>
                      <a:pt x="114300" y="323850"/>
                    </a:lnTo>
                    <a:lnTo>
                      <a:pt x="74295" y="489585"/>
                    </a:lnTo>
                    <a:cubicBezTo>
                      <a:pt x="70485" y="504825"/>
                      <a:pt x="55245" y="518160"/>
                      <a:pt x="38100" y="518160"/>
                    </a:cubicBezTo>
                    <a:cubicBezTo>
                      <a:pt x="17145" y="518160"/>
                      <a:pt x="0" y="501015"/>
                      <a:pt x="0" y="480060"/>
                    </a:cubicBezTo>
                    <a:cubicBezTo>
                      <a:pt x="0" y="476250"/>
                      <a:pt x="1905" y="472440"/>
                      <a:pt x="1905" y="470535"/>
                    </a:cubicBezTo>
                    <a:lnTo>
                      <a:pt x="55245" y="243840"/>
                    </a:lnTo>
                    <a:cubicBezTo>
                      <a:pt x="57150" y="236220"/>
                      <a:pt x="60960" y="228600"/>
                      <a:pt x="66675" y="222885"/>
                    </a:cubicBezTo>
                    <a:cubicBezTo>
                      <a:pt x="89535" y="203835"/>
                      <a:pt x="116205" y="188595"/>
                      <a:pt x="146685" y="180975"/>
                    </a:cubicBezTo>
                    <a:cubicBezTo>
                      <a:pt x="167640" y="175260"/>
                      <a:pt x="188595" y="171450"/>
                      <a:pt x="209550" y="171450"/>
                    </a:cubicBezTo>
                    <a:close/>
                    <a:moveTo>
                      <a:pt x="209550" y="0"/>
                    </a:moveTo>
                    <a:cubicBezTo>
                      <a:pt x="251634" y="0"/>
                      <a:pt x="285750" y="34116"/>
                      <a:pt x="285750" y="76200"/>
                    </a:cubicBezTo>
                    <a:cubicBezTo>
                      <a:pt x="285750" y="118284"/>
                      <a:pt x="251634" y="152400"/>
                      <a:pt x="209550" y="152400"/>
                    </a:cubicBezTo>
                    <a:cubicBezTo>
                      <a:pt x="167466" y="152400"/>
                      <a:pt x="133350" y="118284"/>
                      <a:pt x="133350" y="76200"/>
                    </a:cubicBezTo>
                    <a:cubicBezTo>
                      <a:pt x="133350" y="34116"/>
                      <a:pt x="167466" y="0"/>
                      <a:pt x="2095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877EC82-8291-4A72-B05C-096D00670784}"/>
                  </a:ext>
                </a:extLst>
              </p:cNvPr>
              <p:cNvSpPr/>
              <p:nvPr/>
            </p:nvSpPr>
            <p:spPr>
              <a:xfrm>
                <a:off x="3843104" y="2329845"/>
                <a:ext cx="346364" cy="708471"/>
              </a:xfrm>
              <a:custGeom>
                <a:avLst/>
                <a:gdLst>
                  <a:gd name="connsiteX0" fmla="*/ 209550 w 419100"/>
                  <a:gd name="connsiteY0" fmla="*/ 171450 h 857250"/>
                  <a:gd name="connsiteX1" fmla="*/ 272415 w 419100"/>
                  <a:gd name="connsiteY1" fmla="*/ 179070 h 857250"/>
                  <a:gd name="connsiteX2" fmla="*/ 352425 w 419100"/>
                  <a:gd name="connsiteY2" fmla="*/ 220980 h 857250"/>
                  <a:gd name="connsiteX3" fmla="*/ 363855 w 419100"/>
                  <a:gd name="connsiteY3" fmla="*/ 241935 h 857250"/>
                  <a:gd name="connsiteX4" fmla="*/ 417195 w 419100"/>
                  <a:gd name="connsiteY4" fmla="*/ 468630 h 857250"/>
                  <a:gd name="connsiteX5" fmla="*/ 419100 w 419100"/>
                  <a:gd name="connsiteY5" fmla="*/ 478155 h 857250"/>
                  <a:gd name="connsiteX6" fmla="*/ 381000 w 419100"/>
                  <a:gd name="connsiteY6" fmla="*/ 516255 h 857250"/>
                  <a:gd name="connsiteX7" fmla="*/ 344805 w 419100"/>
                  <a:gd name="connsiteY7" fmla="*/ 487680 h 857250"/>
                  <a:gd name="connsiteX8" fmla="*/ 304800 w 419100"/>
                  <a:gd name="connsiteY8" fmla="*/ 321945 h 857250"/>
                  <a:gd name="connsiteX9" fmla="*/ 304800 w 419100"/>
                  <a:gd name="connsiteY9" fmla="*/ 857250 h 857250"/>
                  <a:gd name="connsiteX10" fmla="*/ 228600 w 419100"/>
                  <a:gd name="connsiteY10" fmla="*/ 857250 h 857250"/>
                  <a:gd name="connsiteX11" fmla="*/ 228600 w 419100"/>
                  <a:gd name="connsiteY11" fmla="*/ 713053 h 857250"/>
                  <a:gd name="connsiteX12" fmla="*/ 190500 w 419100"/>
                  <a:gd name="connsiteY12" fmla="*/ 713053 h 857250"/>
                  <a:gd name="connsiteX13" fmla="*/ 190500 w 419100"/>
                  <a:gd name="connsiteY13" fmla="*/ 857250 h 857250"/>
                  <a:gd name="connsiteX14" fmla="*/ 114300 w 419100"/>
                  <a:gd name="connsiteY14" fmla="*/ 857250 h 857250"/>
                  <a:gd name="connsiteX15" fmla="*/ 114300 w 419100"/>
                  <a:gd name="connsiteY15" fmla="*/ 323850 h 857250"/>
                  <a:gd name="connsiteX16" fmla="*/ 74295 w 419100"/>
                  <a:gd name="connsiteY16" fmla="*/ 489585 h 857250"/>
                  <a:gd name="connsiteX17" fmla="*/ 38100 w 419100"/>
                  <a:gd name="connsiteY17" fmla="*/ 518160 h 857250"/>
                  <a:gd name="connsiteX18" fmla="*/ 0 w 419100"/>
                  <a:gd name="connsiteY18" fmla="*/ 480060 h 857250"/>
                  <a:gd name="connsiteX19" fmla="*/ 1905 w 419100"/>
                  <a:gd name="connsiteY19" fmla="*/ 470535 h 857250"/>
                  <a:gd name="connsiteX20" fmla="*/ 55245 w 419100"/>
                  <a:gd name="connsiteY20" fmla="*/ 243840 h 857250"/>
                  <a:gd name="connsiteX21" fmla="*/ 66675 w 419100"/>
                  <a:gd name="connsiteY21" fmla="*/ 222885 h 857250"/>
                  <a:gd name="connsiteX22" fmla="*/ 146685 w 419100"/>
                  <a:gd name="connsiteY22" fmla="*/ 180975 h 857250"/>
                  <a:gd name="connsiteX23" fmla="*/ 209550 w 419100"/>
                  <a:gd name="connsiteY23" fmla="*/ 171450 h 857250"/>
                  <a:gd name="connsiteX24" fmla="*/ 209550 w 419100"/>
                  <a:gd name="connsiteY24" fmla="*/ 0 h 857250"/>
                  <a:gd name="connsiteX25" fmla="*/ 285750 w 419100"/>
                  <a:gd name="connsiteY25" fmla="*/ 76200 h 857250"/>
                  <a:gd name="connsiteX26" fmla="*/ 209550 w 419100"/>
                  <a:gd name="connsiteY26" fmla="*/ 152400 h 857250"/>
                  <a:gd name="connsiteX27" fmla="*/ 133350 w 419100"/>
                  <a:gd name="connsiteY27" fmla="*/ 76200 h 857250"/>
                  <a:gd name="connsiteX28" fmla="*/ 209550 w 419100"/>
                  <a:gd name="connsiteY28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9100" h="857250">
                    <a:moveTo>
                      <a:pt x="209550" y="171450"/>
                    </a:moveTo>
                    <a:cubicBezTo>
                      <a:pt x="230505" y="171450"/>
                      <a:pt x="251460" y="175260"/>
                      <a:pt x="272415" y="179070"/>
                    </a:cubicBezTo>
                    <a:cubicBezTo>
                      <a:pt x="302895" y="188595"/>
                      <a:pt x="329565" y="201930"/>
                      <a:pt x="352425" y="220980"/>
                    </a:cubicBezTo>
                    <a:cubicBezTo>
                      <a:pt x="358140" y="226695"/>
                      <a:pt x="361950" y="234315"/>
                      <a:pt x="363855" y="241935"/>
                    </a:cubicBezTo>
                    <a:lnTo>
                      <a:pt x="417195" y="468630"/>
                    </a:lnTo>
                    <a:cubicBezTo>
                      <a:pt x="417195" y="470535"/>
                      <a:pt x="419100" y="474345"/>
                      <a:pt x="419100" y="478155"/>
                    </a:cubicBezTo>
                    <a:cubicBezTo>
                      <a:pt x="419100" y="499110"/>
                      <a:pt x="401955" y="516255"/>
                      <a:pt x="381000" y="516255"/>
                    </a:cubicBezTo>
                    <a:cubicBezTo>
                      <a:pt x="363855" y="516255"/>
                      <a:pt x="348615" y="502920"/>
                      <a:pt x="344805" y="487680"/>
                    </a:cubicBezTo>
                    <a:lnTo>
                      <a:pt x="304800" y="321945"/>
                    </a:lnTo>
                    <a:lnTo>
                      <a:pt x="304800" y="857250"/>
                    </a:lnTo>
                    <a:lnTo>
                      <a:pt x="228600" y="857250"/>
                    </a:lnTo>
                    <a:lnTo>
                      <a:pt x="228600" y="713053"/>
                    </a:lnTo>
                    <a:lnTo>
                      <a:pt x="190500" y="713053"/>
                    </a:lnTo>
                    <a:lnTo>
                      <a:pt x="190500" y="857250"/>
                    </a:lnTo>
                    <a:lnTo>
                      <a:pt x="114300" y="857250"/>
                    </a:lnTo>
                    <a:lnTo>
                      <a:pt x="114300" y="323850"/>
                    </a:lnTo>
                    <a:lnTo>
                      <a:pt x="74295" y="489585"/>
                    </a:lnTo>
                    <a:cubicBezTo>
                      <a:pt x="70485" y="504825"/>
                      <a:pt x="55245" y="518160"/>
                      <a:pt x="38100" y="518160"/>
                    </a:cubicBezTo>
                    <a:cubicBezTo>
                      <a:pt x="17145" y="518160"/>
                      <a:pt x="0" y="501015"/>
                      <a:pt x="0" y="480060"/>
                    </a:cubicBezTo>
                    <a:cubicBezTo>
                      <a:pt x="0" y="476250"/>
                      <a:pt x="1905" y="472440"/>
                      <a:pt x="1905" y="470535"/>
                    </a:cubicBezTo>
                    <a:lnTo>
                      <a:pt x="55245" y="243840"/>
                    </a:lnTo>
                    <a:cubicBezTo>
                      <a:pt x="57150" y="236220"/>
                      <a:pt x="60960" y="228600"/>
                      <a:pt x="66675" y="222885"/>
                    </a:cubicBezTo>
                    <a:cubicBezTo>
                      <a:pt x="89535" y="203835"/>
                      <a:pt x="116205" y="188595"/>
                      <a:pt x="146685" y="180975"/>
                    </a:cubicBezTo>
                    <a:cubicBezTo>
                      <a:pt x="167640" y="175260"/>
                      <a:pt x="188595" y="171450"/>
                      <a:pt x="209550" y="171450"/>
                    </a:cubicBezTo>
                    <a:close/>
                    <a:moveTo>
                      <a:pt x="209550" y="0"/>
                    </a:moveTo>
                    <a:cubicBezTo>
                      <a:pt x="251634" y="0"/>
                      <a:pt x="285750" y="34116"/>
                      <a:pt x="285750" y="76200"/>
                    </a:cubicBezTo>
                    <a:cubicBezTo>
                      <a:pt x="285750" y="118284"/>
                      <a:pt x="251634" y="152400"/>
                      <a:pt x="209550" y="152400"/>
                    </a:cubicBezTo>
                    <a:cubicBezTo>
                      <a:pt x="167466" y="152400"/>
                      <a:pt x="133350" y="118284"/>
                      <a:pt x="133350" y="76200"/>
                    </a:cubicBezTo>
                    <a:cubicBezTo>
                      <a:pt x="133350" y="34116"/>
                      <a:pt x="167466" y="0"/>
                      <a:pt x="20955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D670891D-8B8D-4255-A1F5-524098A30555}"/>
                  </a:ext>
                </a:extLst>
              </p:cNvPr>
              <p:cNvSpPr/>
              <p:nvPr/>
            </p:nvSpPr>
            <p:spPr>
              <a:xfrm>
                <a:off x="4402178" y="2329845"/>
                <a:ext cx="346364" cy="708471"/>
              </a:xfrm>
              <a:custGeom>
                <a:avLst/>
                <a:gdLst>
                  <a:gd name="connsiteX0" fmla="*/ 209550 w 419100"/>
                  <a:gd name="connsiteY0" fmla="*/ 171450 h 857250"/>
                  <a:gd name="connsiteX1" fmla="*/ 272415 w 419100"/>
                  <a:gd name="connsiteY1" fmla="*/ 179070 h 857250"/>
                  <a:gd name="connsiteX2" fmla="*/ 352425 w 419100"/>
                  <a:gd name="connsiteY2" fmla="*/ 220980 h 857250"/>
                  <a:gd name="connsiteX3" fmla="*/ 363855 w 419100"/>
                  <a:gd name="connsiteY3" fmla="*/ 241935 h 857250"/>
                  <a:gd name="connsiteX4" fmla="*/ 417195 w 419100"/>
                  <a:gd name="connsiteY4" fmla="*/ 468630 h 857250"/>
                  <a:gd name="connsiteX5" fmla="*/ 419100 w 419100"/>
                  <a:gd name="connsiteY5" fmla="*/ 478155 h 857250"/>
                  <a:gd name="connsiteX6" fmla="*/ 381000 w 419100"/>
                  <a:gd name="connsiteY6" fmla="*/ 516255 h 857250"/>
                  <a:gd name="connsiteX7" fmla="*/ 344805 w 419100"/>
                  <a:gd name="connsiteY7" fmla="*/ 487680 h 857250"/>
                  <a:gd name="connsiteX8" fmla="*/ 304800 w 419100"/>
                  <a:gd name="connsiteY8" fmla="*/ 321945 h 857250"/>
                  <a:gd name="connsiteX9" fmla="*/ 304800 w 419100"/>
                  <a:gd name="connsiteY9" fmla="*/ 857250 h 857250"/>
                  <a:gd name="connsiteX10" fmla="*/ 228600 w 419100"/>
                  <a:gd name="connsiteY10" fmla="*/ 857250 h 857250"/>
                  <a:gd name="connsiteX11" fmla="*/ 228600 w 419100"/>
                  <a:gd name="connsiteY11" fmla="*/ 713053 h 857250"/>
                  <a:gd name="connsiteX12" fmla="*/ 190500 w 419100"/>
                  <a:gd name="connsiteY12" fmla="*/ 713053 h 857250"/>
                  <a:gd name="connsiteX13" fmla="*/ 190500 w 419100"/>
                  <a:gd name="connsiteY13" fmla="*/ 857250 h 857250"/>
                  <a:gd name="connsiteX14" fmla="*/ 114300 w 419100"/>
                  <a:gd name="connsiteY14" fmla="*/ 857250 h 857250"/>
                  <a:gd name="connsiteX15" fmla="*/ 114300 w 419100"/>
                  <a:gd name="connsiteY15" fmla="*/ 323850 h 857250"/>
                  <a:gd name="connsiteX16" fmla="*/ 74295 w 419100"/>
                  <a:gd name="connsiteY16" fmla="*/ 489585 h 857250"/>
                  <a:gd name="connsiteX17" fmla="*/ 38100 w 419100"/>
                  <a:gd name="connsiteY17" fmla="*/ 518160 h 857250"/>
                  <a:gd name="connsiteX18" fmla="*/ 0 w 419100"/>
                  <a:gd name="connsiteY18" fmla="*/ 480060 h 857250"/>
                  <a:gd name="connsiteX19" fmla="*/ 1905 w 419100"/>
                  <a:gd name="connsiteY19" fmla="*/ 470535 h 857250"/>
                  <a:gd name="connsiteX20" fmla="*/ 55245 w 419100"/>
                  <a:gd name="connsiteY20" fmla="*/ 243840 h 857250"/>
                  <a:gd name="connsiteX21" fmla="*/ 66675 w 419100"/>
                  <a:gd name="connsiteY21" fmla="*/ 222885 h 857250"/>
                  <a:gd name="connsiteX22" fmla="*/ 146685 w 419100"/>
                  <a:gd name="connsiteY22" fmla="*/ 180975 h 857250"/>
                  <a:gd name="connsiteX23" fmla="*/ 209550 w 419100"/>
                  <a:gd name="connsiteY23" fmla="*/ 171450 h 857250"/>
                  <a:gd name="connsiteX24" fmla="*/ 209550 w 419100"/>
                  <a:gd name="connsiteY24" fmla="*/ 0 h 857250"/>
                  <a:gd name="connsiteX25" fmla="*/ 285750 w 419100"/>
                  <a:gd name="connsiteY25" fmla="*/ 76200 h 857250"/>
                  <a:gd name="connsiteX26" fmla="*/ 209550 w 419100"/>
                  <a:gd name="connsiteY26" fmla="*/ 152400 h 857250"/>
                  <a:gd name="connsiteX27" fmla="*/ 133350 w 419100"/>
                  <a:gd name="connsiteY27" fmla="*/ 76200 h 857250"/>
                  <a:gd name="connsiteX28" fmla="*/ 209550 w 419100"/>
                  <a:gd name="connsiteY28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19100" h="857250">
                    <a:moveTo>
                      <a:pt x="209550" y="171450"/>
                    </a:moveTo>
                    <a:cubicBezTo>
                      <a:pt x="230505" y="171450"/>
                      <a:pt x="251460" y="175260"/>
                      <a:pt x="272415" y="179070"/>
                    </a:cubicBezTo>
                    <a:cubicBezTo>
                      <a:pt x="302895" y="188595"/>
                      <a:pt x="329565" y="201930"/>
                      <a:pt x="352425" y="220980"/>
                    </a:cubicBezTo>
                    <a:cubicBezTo>
                      <a:pt x="358140" y="226695"/>
                      <a:pt x="361950" y="234315"/>
                      <a:pt x="363855" y="241935"/>
                    </a:cubicBezTo>
                    <a:lnTo>
                      <a:pt x="417195" y="468630"/>
                    </a:lnTo>
                    <a:cubicBezTo>
                      <a:pt x="417195" y="470535"/>
                      <a:pt x="419100" y="474345"/>
                      <a:pt x="419100" y="478155"/>
                    </a:cubicBezTo>
                    <a:cubicBezTo>
                      <a:pt x="419100" y="499110"/>
                      <a:pt x="401955" y="516255"/>
                      <a:pt x="381000" y="516255"/>
                    </a:cubicBezTo>
                    <a:cubicBezTo>
                      <a:pt x="363855" y="516255"/>
                      <a:pt x="348615" y="502920"/>
                      <a:pt x="344805" y="487680"/>
                    </a:cubicBezTo>
                    <a:lnTo>
                      <a:pt x="304800" y="321945"/>
                    </a:lnTo>
                    <a:lnTo>
                      <a:pt x="304800" y="857250"/>
                    </a:lnTo>
                    <a:lnTo>
                      <a:pt x="228600" y="857250"/>
                    </a:lnTo>
                    <a:lnTo>
                      <a:pt x="228600" y="713053"/>
                    </a:lnTo>
                    <a:lnTo>
                      <a:pt x="190500" y="713053"/>
                    </a:lnTo>
                    <a:lnTo>
                      <a:pt x="190500" y="857250"/>
                    </a:lnTo>
                    <a:lnTo>
                      <a:pt x="114300" y="857250"/>
                    </a:lnTo>
                    <a:lnTo>
                      <a:pt x="114300" y="323850"/>
                    </a:lnTo>
                    <a:lnTo>
                      <a:pt x="74295" y="489585"/>
                    </a:lnTo>
                    <a:cubicBezTo>
                      <a:pt x="70485" y="504825"/>
                      <a:pt x="55245" y="518160"/>
                      <a:pt x="38100" y="518160"/>
                    </a:cubicBezTo>
                    <a:cubicBezTo>
                      <a:pt x="17145" y="518160"/>
                      <a:pt x="0" y="501015"/>
                      <a:pt x="0" y="480060"/>
                    </a:cubicBezTo>
                    <a:cubicBezTo>
                      <a:pt x="0" y="476250"/>
                      <a:pt x="1905" y="472440"/>
                      <a:pt x="1905" y="470535"/>
                    </a:cubicBezTo>
                    <a:lnTo>
                      <a:pt x="55245" y="243840"/>
                    </a:lnTo>
                    <a:cubicBezTo>
                      <a:pt x="57150" y="236220"/>
                      <a:pt x="60960" y="228600"/>
                      <a:pt x="66675" y="222885"/>
                    </a:cubicBezTo>
                    <a:cubicBezTo>
                      <a:pt x="89535" y="203835"/>
                      <a:pt x="116205" y="188595"/>
                      <a:pt x="146685" y="180975"/>
                    </a:cubicBezTo>
                    <a:cubicBezTo>
                      <a:pt x="167640" y="175260"/>
                      <a:pt x="188595" y="171450"/>
                      <a:pt x="209550" y="171450"/>
                    </a:cubicBezTo>
                    <a:close/>
                    <a:moveTo>
                      <a:pt x="209550" y="0"/>
                    </a:moveTo>
                    <a:cubicBezTo>
                      <a:pt x="251634" y="0"/>
                      <a:pt x="285750" y="34116"/>
                      <a:pt x="285750" y="76200"/>
                    </a:cubicBezTo>
                    <a:cubicBezTo>
                      <a:pt x="285750" y="118284"/>
                      <a:pt x="251634" y="152400"/>
                      <a:pt x="209550" y="152400"/>
                    </a:cubicBezTo>
                    <a:cubicBezTo>
                      <a:pt x="167466" y="152400"/>
                      <a:pt x="133350" y="118284"/>
                      <a:pt x="133350" y="76200"/>
                    </a:cubicBezTo>
                    <a:cubicBezTo>
                      <a:pt x="133350" y="34116"/>
                      <a:pt x="167466" y="0"/>
                      <a:pt x="209550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34" name="Group 1033" title="Section Title">
            <a:extLst>
              <a:ext uri="{FF2B5EF4-FFF2-40B4-BE49-F238E27FC236}">
                <a16:creationId xmlns:a16="http://schemas.microsoft.com/office/drawing/2014/main" id="{20434B85-96ED-49B6-9A09-5BF47EF578EA}"/>
              </a:ext>
            </a:extLst>
          </p:cNvPr>
          <p:cNvGrpSpPr/>
          <p:nvPr/>
        </p:nvGrpSpPr>
        <p:grpSpPr>
          <a:xfrm>
            <a:off x="5431608" y="1808620"/>
            <a:ext cx="4221287" cy="1116695"/>
            <a:chOff x="5431608" y="4234169"/>
            <a:chExt cx="4221287" cy="1116695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06127D-A2D7-44C8-9AF6-2705A19F487B}"/>
                </a:ext>
              </a:extLst>
            </p:cNvPr>
            <p:cNvSpPr/>
            <p:nvPr/>
          </p:nvSpPr>
          <p:spPr>
            <a:xfrm rot="16200000">
              <a:off x="7971542" y="3805037"/>
              <a:ext cx="216000" cy="287565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3D83180-0EA1-4C3E-A2CB-0156B818A52D}"/>
                </a:ext>
              </a:extLst>
            </p:cNvPr>
            <p:cNvSpPr/>
            <p:nvPr/>
          </p:nvSpPr>
          <p:spPr>
            <a:xfrm rot="16200000">
              <a:off x="5384583" y="5119448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84250D-16D1-4C6E-9289-B0F638D91617}"/>
                </a:ext>
              </a:extLst>
            </p:cNvPr>
            <p:cNvSpPr/>
            <p:nvPr/>
          </p:nvSpPr>
          <p:spPr>
            <a:xfrm>
              <a:off x="5558271" y="5099224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: Top Corners Rounded 38">
              <a:extLst>
                <a:ext uri="{FF2B5EF4-FFF2-40B4-BE49-F238E27FC236}">
                  <a16:creationId xmlns:a16="http://schemas.microsoft.com/office/drawing/2014/main" id="{403C72BC-017E-4889-86F3-EE29B4D8167C}"/>
                </a:ext>
              </a:extLst>
            </p:cNvPr>
            <p:cNvSpPr/>
            <p:nvPr/>
          </p:nvSpPr>
          <p:spPr>
            <a:xfrm rot="16200000">
              <a:off x="7092252" y="2573525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DD96DC5-58F2-4DBD-8B2D-5E2C271130E4}"/>
                </a:ext>
              </a:extLst>
            </p:cNvPr>
            <p:cNvSpPr txBox="1"/>
            <p:nvPr/>
          </p:nvSpPr>
          <p:spPr>
            <a:xfrm>
              <a:off x="6372940" y="4324167"/>
              <a:ext cx="3188090" cy="720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144000" tIns="0" rIns="144000" bIns="0" rtlCol="0" anchor="ctr">
              <a:no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+mj-lt"/>
                </a:rPr>
                <a:t>Section Header</a:t>
              </a:r>
              <a:endParaRPr lang="en-US" sz="2800" noProof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F692857-62E3-483F-A263-AE58A9C07C3A}"/>
              </a:ext>
            </a:extLst>
          </p:cNvPr>
          <p:cNvSpPr txBox="1"/>
          <p:nvPr/>
        </p:nvSpPr>
        <p:spPr>
          <a:xfrm>
            <a:off x="7030864" y="2969811"/>
            <a:ext cx="248650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grpSp>
        <p:nvGrpSpPr>
          <p:cNvPr id="1038" name="Group 1037" descr="Icon Device&#10;">
            <a:extLst>
              <a:ext uri="{FF2B5EF4-FFF2-40B4-BE49-F238E27FC236}">
                <a16:creationId xmlns:a16="http://schemas.microsoft.com/office/drawing/2014/main" id="{E9D88B68-15C1-4E2A-9B7E-58D9787E6AEF}"/>
              </a:ext>
            </a:extLst>
          </p:cNvPr>
          <p:cNvGrpSpPr/>
          <p:nvPr/>
        </p:nvGrpSpPr>
        <p:grpSpPr>
          <a:xfrm>
            <a:off x="5576267" y="1962363"/>
            <a:ext cx="650318" cy="592512"/>
            <a:chOff x="5576267" y="4387912"/>
            <a:chExt cx="650318" cy="592512"/>
          </a:xfrm>
        </p:grpSpPr>
        <p:pic>
          <p:nvPicPr>
            <p:cNvPr id="138" name="Graphic 137" descr="Icon Placeholder">
              <a:extLst>
                <a:ext uri="{FF2B5EF4-FFF2-40B4-BE49-F238E27FC236}">
                  <a16:creationId xmlns:a16="http://schemas.microsoft.com/office/drawing/2014/main" id="{AD30BB2A-552E-417C-A91F-6A4633B7C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76267" y="4387912"/>
              <a:ext cx="650318" cy="592512"/>
            </a:xfrm>
            <a:prstGeom prst="rect">
              <a:avLst/>
            </a:prstGeom>
            <a:effectLst/>
          </p:spPr>
        </p:pic>
        <p:pic>
          <p:nvPicPr>
            <p:cNvPr id="125" name="Graphic 124" descr="Books" title="Placeholder Icon">
              <a:extLst>
                <a:ext uri="{FF2B5EF4-FFF2-40B4-BE49-F238E27FC236}">
                  <a16:creationId xmlns:a16="http://schemas.microsoft.com/office/drawing/2014/main" id="{5B2CBC3C-ADFD-46E9-8879-B44F4DC95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07529" y="4490271"/>
              <a:ext cx="387795" cy="387795"/>
            </a:xfrm>
            <a:prstGeom prst="rect">
              <a:avLst/>
            </a:prstGeom>
          </p:spPr>
        </p:pic>
      </p:grpSp>
      <p:grpSp>
        <p:nvGrpSpPr>
          <p:cNvPr id="2" name="Group 1" descr="Circular comparison graphs">
            <a:extLst>
              <a:ext uri="{FF2B5EF4-FFF2-40B4-BE49-F238E27FC236}">
                <a16:creationId xmlns:a16="http://schemas.microsoft.com/office/drawing/2014/main" id="{61E5842A-A868-4EEE-8C59-455A98B58F3C}"/>
              </a:ext>
            </a:extLst>
          </p:cNvPr>
          <p:cNvGrpSpPr/>
          <p:nvPr/>
        </p:nvGrpSpPr>
        <p:grpSpPr>
          <a:xfrm>
            <a:off x="7122542" y="4645822"/>
            <a:ext cx="4310872" cy="1746999"/>
            <a:chOff x="7122542" y="4645822"/>
            <a:chExt cx="4310872" cy="1746999"/>
          </a:xfrm>
        </p:grpSpPr>
        <p:graphicFrame>
          <p:nvGraphicFramePr>
            <p:cNvPr id="256" name="Chart 255" descr="Donut Graph">
              <a:extLst>
                <a:ext uri="{FF2B5EF4-FFF2-40B4-BE49-F238E27FC236}">
                  <a16:creationId xmlns:a16="http://schemas.microsoft.com/office/drawing/2014/main" id="{F28EFB0F-3CEE-488E-857F-0270281508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68139742"/>
                </p:ext>
              </p:extLst>
            </p:nvPr>
          </p:nvGraphicFramePr>
          <p:xfrm>
            <a:off x="7122542" y="4645822"/>
            <a:ext cx="1352397" cy="14520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97F8E2F6-8355-4131-8E30-E18E78312C1C}"/>
                </a:ext>
              </a:extLst>
            </p:cNvPr>
            <p:cNvSpPr txBox="1"/>
            <p:nvPr/>
          </p:nvSpPr>
          <p:spPr>
            <a:xfrm>
              <a:off x="7147962" y="6023489"/>
              <a:ext cx="130155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8143FCD-14E8-4D4D-9C88-9FC29383FEA8}"/>
                </a:ext>
              </a:extLst>
            </p:cNvPr>
            <p:cNvSpPr txBox="1"/>
            <p:nvPr/>
          </p:nvSpPr>
          <p:spPr>
            <a:xfrm>
              <a:off x="7358308" y="5171783"/>
              <a:ext cx="8808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60%</a:t>
              </a:r>
            </a:p>
          </p:txBody>
        </p:sp>
        <p:graphicFrame>
          <p:nvGraphicFramePr>
            <p:cNvPr id="270" name="Chart 269" descr="Donut Graph">
              <a:extLst>
                <a:ext uri="{FF2B5EF4-FFF2-40B4-BE49-F238E27FC236}">
                  <a16:creationId xmlns:a16="http://schemas.microsoft.com/office/drawing/2014/main" id="{64824C83-797B-47AE-AFD5-3F3B03DD9E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56437740"/>
                </p:ext>
              </p:extLst>
            </p:nvPr>
          </p:nvGraphicFramePr>
          <p:xfrm>
            <a:off x="8601780" y="4645822"/>
            <a:ext cx="1352397" cy="14520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45B371D6-DF52-4734-973F-7ED472655345}"/>
                </a:ext>
              </a:extLst>
            </p:cNvPr>
            <p:cNvSpPr txBox="1"/>
            <p:nvPr/>
          </p:nvSpPr>
          <p:spPr>
            <a:xfrm>
              <a:off x="8627200" y="6023489"/>
              <a:ext cx="130155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32B484CD-F7EF-482C-AAE1-015581585F37}"/>
                </a:ext>
              </a:extLst>
            </p:cNvPr>
            <p:cNvSpPr txBox="1"/>
            <p:nvPr/>
          </p:nvSpPr>
          <p:spPr>
            <a:xfrm>
              <a:off x="8837546" y="5171783"/>
              <a:ext cx="8808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65%</a:t>
              </a:r>
            </a:p>
          </p:txBody>
        </p:sp>
        <p:graphicFrame>
          <p:nvGraphicFramePr>
            <p:cNvPr id="273" name="Chart 272" descr="Donut Graph">
              <a:extLst>
                <a:ext uri="{FF2B5EF4-FFF2-40B4-BE49-F238E27FC236}">
                  <a16:creationId xmlns:a16="http://schemas.microsoft.com/office/drawing/2014/main" id="{C2181ED1-12B9-451C-BEB0-545D8E394C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40109608"/>
                </p:ext>
              </p:extLst>
            </p:nvPr>
          </p:nvGraphicFramePr>
          <p:xfrm>
            <a:off x="10081017" y="4645822"/>
            <a:ext cx="1352397" cy="14520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8A2EB957-EABD-4894-96EE-DB4B34FB04DD}"/>
                </a:ext>
              </a:extLst>
            </p:cNvPr>
            <p:cNvSpPr txBox="1"/>
            <p:nvPr/>
          </p:nvSpPr>
          <p:spPr>
            <a:xfrm>
              <a:off x="10106437" y="6023489"/>
              <a:ext cx="1301557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en-US" sz="12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63D0441E-5A12-458F-AE63-65DA48F9051F}"/>
                </a:ext>
              </a:extLst>
            </p:cNvPr>
            <p:cNvSpPr txBox="1"/>
            <p:nvPr/>
          </p:nvSpPr>
          <p:spPr>
            <a:xfrm>
              <a:off x="10316783" y="5171783"/>
              <a:ext cx="8808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24%</a:t>
              </a:r>
            </a:p>
          </p:txBody>
        </p:sp>
      </p:grpSp>
      <p:grpSp>
        <p:nvGrpSpPr>
          <p:cNvPr id="1033" name="Group 1032" title="Section Title">
            <a:extLst>
              <a:ext uri="{FF2B5EF4-FFF2-40B4-BE49-F238E27FC236}">
                <a16:creationId xmlns:a16="http://schemas.microsoft.com/office/drawing/2014/main" id="{168FEE9B-244F-461A-8768-B88D8905D1A7}"/>
              </a:ext>
            </a:extLst>
          </p:cNvPr>
          <p:cNvGrpSpPr/>
          <p:nvPr/>
        </p:nvGrpSpPr>
        <p:grpSpPr>
          <a:xfrm>
            <a:off x="2550535" y="7935464"/>
            <a:ext cx="4221287" cy="1116002"/>
            <a:chOff x="2558155" y="8047174"/>
            <a:chExt cx="4221287" cy="1116002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FC0EEE8-C40B-4479-B5D1-582225DFE69B}"/>
                </a:ext>
              </a:extLst>
            </p:cNvPr>
            <p:cNvSpPr/>
            <p:nvPr/>
          </p:nvSpPr>
          <p:spPr>
            <a:xfrm rot="5400000" flipH="1">
              <a:off x="4023509" y="7617349"/>
              <a:ext cx="216000" cy="287565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F809C40-37D7-4C01-99D6-448B60F76186}"/>
                </a:ext>
              </a:extLst>
            </p:cNvPr>
            <p:cNvSpPr/>
            <p:nvPr/>
          </p:nvSpPr>
          <p:spPr>
            <a:xfrm rot="5400000" flipH="1">
              <a:off x="6600996" y="8932453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9A90CE3-0D00-4B6C-AD0A-81A141B5BCC6}"/>
                </a:ext>
              </a:extLst>
            </p:cNvPr>
            <p:cNvSpPr/>
            <p:nvPr/>
          </p:nvSpPr>
          <p:spPr>
            <a:xfrm flipH="1">
              <a:off x="5569337" y="8912229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: Top Corners Rounded 155">
              <a:extLst>
                <a:ext uri="{FF2B5EF4-FFF2-40B4-BE49-F238E27FC236}">
                  <a16:creationId xmlns:a16="http://schemas.microsoft.com/office/drawing/2014/main" id="{BA4B72FA-1E94-4508-9187-5AFBF6572020}"/>
                </a:ext>
              </a:extLst>
            </p:cNvPr>
            <p:cNvSpPr/>
            <p:nvPr/>
          </p:nvSpPr>
          <p:spPr>
            <a:xfrm rot="5400000" flipH="1">
              <a:off x="4218799" y="6386530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DE0CE38-8A60-4088-BAD5-266B36DC80E3}"/>
                </a:ext>
              </a:extLst>
            </p:cNvPr>
            <p:cNvSpPr txBox="1"/>
            <p:nvPr/>
          </p:nvSpPr>
          <p:spPr>
            <a:xfrm flipH="1">
              <a:off x="2650021" y="8137172"/>
              <a:ext cx="3188090" cy="720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144000" tIns="0" rIns="144000" bIns="0" rtlCol="0" anchor="ctr">
              <a:no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+mj-lt"/>
                </a:rPr>
                <a:t>Section Header</a:t>
              </a:r>
              <a:endParaRPr lang="en-US" sz="2800" noProof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39" name="Group 1038" descr="Icon Device&#10;">
            <a:extLst>
              <a:ext uri="{FF2B5EF4-FFF2-40B4-BE49-F238E27FC236}">
                <a16:creationId xmlns:a16="http://schemas.microsoft.com/office/drawing/2014/main" id="{1B8285A2-D191-40C1-AC32-23BB73D18BBF}"/>
              </a:ext>
            </a:extLst>
          </p:cNvPr>
          <p:cNvGrpSpPr/>
          <p:nvPr/>
        </p:nvGrpSpPr>
        <p:grpSpPr>
          <a:xfrm>
            <a:off x="5976846" y="8089207"/>
            <a:ext cx="650318" cy="592512"/>
            <a:chOff x="5976846" y="8200917"/>
            <a:chExt cx="650318" cy="592512"/>
          </a:xfrm>
        </p:grpSpPr>
        <p:pic>
          <p:nvPicPr>
            <p:cNvPr id="158" name="Graphic 157" descr="Icon Placeholder">
              <a:extLst>
                <a:ext uri="{FF2B5EF4-FFF2-40B4-BE49-F238E27FC236}">
                  <a16:creationId xmlns:a16="http://schemas.microsoft.com/office/drawing/2014/main" id="{DADDA273-680D-4592-93B4-355FF1630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976846" y="8200917"/>
              <a:ext cx="650318" cy="592512"/>
            </a:xfrm>
            <a:prstGeom prst="rect">
              <a:avLst/>
            </a:prstGeom>
            <a:effectLst/>
          </p:spPr>
        </p:pic>
        <p:pic>
          <p:nvPicPr>
            <p:cNvPr id="127" name="Graphic 126" descr="Planet" title="Placeholder Icon">
              <a:extLst>
                <a:ext uri="{FF2B5EF4-FFF2-40B4-BE49-F238E27FC236}">
                  <a16:creationId xmlns:a16="http://schemas.microsoft.com/office/drawing/2014/main" id="{20F469E7-012C-4E5D-BD85-673A06611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096561" y="8299898"/>
              <a:ext cx="426575" cy="426575"/>
            </a:xfrm>
            <a:prstGeom prst="rect">
              <a:avLst/>
            </a:prstGeom>
          </p:spPr>
        </p:pic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ED298D9E-0B75-4690-9126-401F398C359E}"/>
              </a:ext>
            </a:extLst>
          </p:cNvPr>
          <p:cNvSpPr txBox="1"/>
          <p:nvPr/>
        </p:nvSpPr>
        <p:spPr>
          <a:xfrm>
            <a:off x="2686063" y="9091368"/>
            <a:ext cx="248650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1042" name="Right Brace 1041" descr="Brace">
            <a:extLst>
              <a:ext uri="{FF2B5EF4-FFF2-40B4-BE49-F238E27FC236}">
                <a16:creationId xmlns:a16="http://schemas.microsoft.com/office/drawing/2014/main" id="{1F8783D4-2B90-485B-9CE9-87FAB22BE481}"/>
              </a:ext>
            </a:extLst>
          </p:cNvPr>
          <p:cNvSpPr/>
          <p:nvPr/>
        </p:nvSpPr>
        <p:spPr>
          <a:xfrm>
            <a:off x="7147646" y="7173733"/>
            <a:ext cx="461176" cy="2861806"/>
          </a:xfrm>
          <a:prstGeom prst="rightBrace">
            <a:avLst>
              <a:gd name="adj1" fmla="val 51503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344DB88-6AB0-4FEF-AAC0-90D815D24AE7}"/>
              </a:ext>
            </a:extLst>
          </p:cNvPr>
          <p:cNvSpPr txBox="1"/>
          <p:nvPr/>
        </p:nvSpPr>
        <p:spPr>
          <a:xfrm>
            <a:off x="7857509" y="7173733"/>
            <a:ext cx="3259168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0" b="1" dirty="0"/>
              <a:t>33%</a:t>
            </a:r>
          </a:p>
          <a:p>
            <a:r>
              <a:rPr lang="en-US" sz="3600" noProof="1"/>
              <a:t>Lorem ipsum dolor sit amet</a:t>
            </a:r>
            <a:endParaRPr lang="en-US" sz="6000" noProof="1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A40BAA2-9732-4211-89C3-D8DD321B7F94}"/>
              </a:ext>
            </a:extLst>
          </p:cNvPr>
          <p:cNvSpPr txBox="1"/>
          <p:nvPr/>
        </p:nvSpPr>
        <p:spPr>
          <a:xfrm>
            <a:off x="7844280" y="9261173"/>
            <a:ext cx="248650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grpSp>
        <p:nvGrpSpPr>
          <p:cNvPr id="1035" name="Group 1034" title="Section Title">
            <a:extLst>
              <a:ext uri="{FF2B5EF4-FFF2-40B4-BE49-F238E27FC236}">
                <a16:creationId xmlns:a16="http://schemas.microsoft.com/office/drawing/2014/main" id="{EB2C580B-236F-45CA-8920-1901BDEAF5B4}"/>
              </a:ext>
            </a:extLst>
          </p:cNvPr>
          <p:cNvGrpSpPr/>
          <p:nvPr/>
        </p:nvGrpSpPr>
        <p:grpSpPr>
          <a:xfrm>
            <a:off x="5431608" y="11409115"/>
            <a:ext cx="4221287" cy="1113120"/>
            <a:chOff x="5431608" y="10407788"/>
            <a:chExt cx="4221287" cy="111312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E55A04B-A7FC-4930-A1B2-3B8FBD8640B7}"/>
                </a:ext>
              </a:extLst>
            </p:cNvPr>
            <p:cNvSpPr/>
            <p:nvPr/>
          </p:nvSpPr>
          <p:spPr>
            <a:xfrm rot="16200000">
              <a:off x="7971543" y="9975081"/>
              <a:ext cx="216000" cy="287565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D30972C-56EC-4588-B6E1-FCDC1B421F7D}"/>
                </a:ext>
              </a:extLst>
            </p:cNvPr>
            <p:cNvSpPr/>
            <p:nvPr/>
          </p:nvSpPr>
          <p:spPr>
            <a:xfrm rot="16200000">
              <a:off x="5384583" y="11293067"/>
              <a:ext cx="225472" cy="126660"/>
            </a:xfrm>
            <a:custGeom>
              <a:avLst/>
              <a:gdLst>
                <a:gd name="connsiteX0" fmla="*/ 221030 w 221030"/>
                <a:gd name="connsiteY0" fmla="*/ 0 h 126660"/>
                <a:gd name="connsiteX1" fmla="*/ 221030 w 221030"/>
                <a:gd name="connsiteY1" fmla="*/ 126660 h 126660"/>
                <a:gd name="connsiteX2" fmla="*/ 0 w 221030"/>
                <a:gd name="connsiteY2" fmla="*/ 126660 h 126660"/>
                <a:gd name="connsiteX3" fmla="*/ 992 w 221030"/>
                <a:gd name="connsiteY3" fmla="*/ 121750 h 126660"/>
                <a:gd name="connsiteX4" fmla="*/ 184669 w 221030"/>
                <a:gd name="connsiteY4" fmla="*/ 0 h 12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030" h="126660">
                  <a:moveTo>
                    <a:pt x="221030" y="0"/>
                  </a:moveTo>
                  <a:lnTo>
                    <a:pt x="221030" y="126660"/>
                  </a:lnTo>
                  <a:lnTo>
                    <a:pt x="0" y="126660"/>
                  </a:lnTo>
                  <a:lnTo>
                    <a:pt x="992" y="121750"/>
                  </a:lnTo>
                  <a:cubicBezTo>
                    <a:pt x="31254" y="50203"/>
                    <a:pt x="102099" y="0"/>
                    <a:pt x="18466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5050D27-39E9-4351-B28E-1BCADF437609}"/>
                </a:ext>
              </a:extLst>
            </p:cNvPr>
            <p:cNvSpPr/>
            <p:nvPr/>
          </p:nvSpPr>
          <p:spPr>
            <a:xfrm>
              <a:off x="5558271" y="11272843"/>
              <a:ext cx="1083443" cy="162657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Rectangle: Top Corners Rounded 163">
              <a:extLst>
                <a:ext uri="{FF2B5EF4-FFF2-40B4-BE49-F238E27FC236}">
                  <a16:creationId xmlns:a16="http://schemas.microsoft.com/office/drawing/2014/main" id="{AAB78025-1E0E-4C11-83DD-689AD1797AC9}"/>
                </a:ext>
              </a:extLst>
            </p:cNvPr>
            <p:cNvSpPr/>
            <p:nvPr/>
          </p:nvSpPr>
          <p:spPr>
            <a:xfrm rot="16200000">
              <a:off x="7092252" y="8747144"/>
              <a:ext cx="900000" cy="4221287"/>
            </a:xfrm>
            <a:prstGeom prst="round2SameRect">
              <a:avLst>
                <a:gd name="adj1" fmla="val 7001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371BFB5-B11A-4FD2-BE25-9FA6D714FD30}"/>
                </a:ext>
              </a:extLst>
            </p:cNvPr>
            <p:cNvSpPr txBox="1"/>
            <p:nvPr/>
          </p:nvSpPr>
          <p:spPr>
            <a:xfrm>
              <a:off x="6372940" y="10497786"/>
              <a:ext cx="3188090" cy="7200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0" scaled="1"/>
            </a:gradFill>
          </p:spPr>
          <p:txBody>
            <a:bodyPr wrap="square" lIns="144000" tIns="0" rIns="144000" bIns="0" rtlCol="0" anchor="ctr">
              <a:no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+mj-lt"/>
                </a:rPr>
                <a:t>Section Header</a:t>
              </a:r>
              <a:endParaRPr lang="en-US" sz="2800" noProof="1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040" name="Group 1039" descr="Icon Device&#10;">
            <a:extLst>
              <a:ext uri="{FF2B5EF4-FFF2-40B4-BE49-F238E27FC236}">
                <a16:creationId xmlns:a16="http://schemas.microsoft.com/office/drawing/2014/main" id="{5F5BB508-29D3-40CD-A55F-CB23B9500E9F}"/>
              </a:ext>
            </a:extLst>
          </p:cNvPr>
          <p:cNvGrpSpPr/>
          <p:nvPr/>
        </p:nvGrpSpPr>
        <p:grpSpPr>
          <a:xfrm>
            <a:off x="5576267" y="11562858"/>
            <a:ext cx="650318" cy="592512"/>
            <a:chOff x="5576267" y="10561531"/>
            <a:chExt cx="650318" cy="592512"/>
          </a:xfrm>
        </p:grpSpPr>
        <p:pic>
          <p:nvPicPr>
            <p:cNvPr id="166" name="Graphic 165" descr="Icon Placeholder">
              <a:extLst>
                <a:ext uri="{FF2B5EF4-FFF2-40B4-BE49-F238E27FC236}">
                  <a16:creationId xmlns:a16="http://schemas.microsoft.com/office/drawing/2014/main" id="{6387EF5A-8FDA-494F-8CAF-A60AA419D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76267" y="10561531"/>
              <a:ext cx="650318" cy="592512"/>
            </a:xfrm>
            <a:prstGeom prst="rect">
              <a:avLst/>
            </a:prstGeom>
            <a:effectLst/>
          </p:spPr>
        </p:pic>
        <p:pic>
          <p:nvPicPr>
            <p:cNvPr id="1025" name="Graphic 1024" descr="Flask" title="Placeholder Icon">
              <a:extLst>
                <a:ext uri="{FF2B5EF4-FFF2-40B4-BE49-F238E27FC236}">
                  <a16:creationId xmlns:a16="http://schemas.microsoft.com/office/drawing/2014/main" id="{E5E3B15D-2648-414C-941F-C36777102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681628" y="10642119"/>
              <a:ext cx="426575" cy="426575"/>
            </a:xfrm>
            <a:prstGeom prst="rect">
              <a:avLst/>
            </a:prstGeom>
          </p:spPr>
        </p:pic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15F4C582-0F50-4F1E-B4B8-D2D44D6DC793}"/>
              </a:ext>
            </a:extLst>
          </p:cNvPr>
          <p:cNvSpPr txBox="1"/>
          <p:nvPr/>
        </p:nvSpPr>
        <p:spPr>
          <a:xfrm>
            <a:off x="7030864" y="12554299"/>
            <a:ext cx="248650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184" name="Right Brace 183" descr="Brace">
            <a:extLst>
              <a:ext uri="{FF2B5EF4-FFF2-40B4-BE49-F238E27FC236}">
                <a16:creationId xmlns:a16="http://schemas.microsoft.com/office/drawing/2014/main" id="{6504042E-2D10-499F-84E3-5ED143093BAB}"/>
              </a:ext>
            </a:extLst>
          </p:cNvPr>
          <p:cNvSpPr/>
          <p:nvPr/>
        </p:nvSpPr>
        <p:spPr>
          <a:xfrm flipH="1">
            <a:off x="4732821" y="10172523"/>
            <a:ext cx="461176" cy="3280009"/>
          </a:xfrm>
          <a:prstGeom prst="rightBrace">
            <a:avLst>
              <a:gd name="adj1" fmla="val 51503"/>
              <a:gd name="adj2" fmla="val 7555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D5ED44B-169A-4277-B921-884EDA54B107}"/>
              </a:ext>
            </a:extLst>
          </p:cNvPr>
          <p:cNvSpPr txBox="1"/>
          <p:nvPr/>
        </p:nvSpPr>
        <p:spPr>
          <a:xfrm>
            <a:off x="1209324" y="11190248"/>
            <a:ext cx="3294599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6000" b="1" dirty="0"/>
              <a:t>45%</a:t>
            </a:r>
          </a:p>
          <a:p>
            <a:pPr algn="r"/>
            <a:r>
              <a:rPr lang="en-US" sz="3600" noProof="1"/>
              <a:t>Lorem ipsum dolor sit amet</a:t>
            </a:r>
            <a:endParaRPr lang="en-US" sz="6000" noProof="1"/>
          </a:p>
        </p:txBody>
      </p:sp>
      <p:grpSp>
        <p:nvGrpSpPr>
          <p:cNvPr id="4" name="Group 3" descr="Legend">
            <a:extLst>
              <a:ext uri="{FF2B5EF4-FFF2-40B4-BE49-F238E27FC236}">
                <a16:creationId xmlns:a16="http://schemas.microsoft.com/office/drawing/2014/main" id="{3A8A9CD0-9B8B-4937-A298-64F144EC57C5}"/>
              </a:ext>
            </a:extLst>
          </p:cNvPr>
          <p:cNvGrpSpPr/>
          <p:nvPr/>
        </p:nvGrpSpPr>
        <p:grpSpPr>
          <a:xfrm>
            <a:off x="645787" y="14669487"/>
            <a:ext cx="3140332" cy="198719"/>
            <a:chOff x="645787" y="14669487"/>
            <a:chExt cx="3140332" cy="198719"/>
          </a:xfrm>
        </p:grpSpPr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2602CD78-0CAE-401A-BA23-C6E5ECFAC1F1}"/>
                </a:ext>
              </a:extLst>
            </p:cNvPr>
            <p:cNvSpPr txBox="1"/>
            <p:nvPr/>
          </p:nvSpPr>
          <p:spPr>
            <a:xfrm>
              <a:off x="913250" y="1466948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Teachers</a:t>
              </a:r>
              <a:endParaRPr lang="en-US" sz="1200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53F2842-4CE7-4CE4-8B0E-98443C767F5B}"/>
                </a:ext>
              </a:extLst>
            </p:cNvPr>
            <p:cNvSpPr txBox="1"/>
            <p:nvPr/>
          </p:nvSpPr>
          <p:spPr>
            <a:xfrm>
              <a:off x="1989814" y="1466948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Education</a:t>
              </a:r>
              <a:endParaRPr lang="en-US" sz="1200" noProof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" name="Group 4" descr="Legend Color&#10;">
              <a:extLst>
                <a:ext uri="{FF2B5EF4-FFF2-40B4-BE49-F238E27FC236}">
                  <a16:creationId xmlns:a16="http://schemas.microsoft.com/office/drawing/2014/main" id="{FA39A19F-F939-4666-8251-83528967D143}"/>
                </a:ext>
              </a:extLst>
            </p:cNvPr>
            <p:cNvGrpSpPr/>
            <p:nvPr/>
          </p:nvGrpSpPr>
          <p:grpSpPr>
            <a:xfrm>
              <a:off x="645787" y="14696760"/>
              <a:ext cx="172749" cy="171446"/>
              <a:chOff x="645787" y="14696760"/>
              <a:chExt cx="172749" cy="171446"/>
            </a:xfrm>
          </p:grpSpPr>
          <p:sp>
            <p:nvSpPr>
              <p:cNvPr id="251" name="Rectangle 250" descr="Legend Indicator Shadow&#10;">
                <a:extLst>
                  <a:ext uri="{FF2B5EF4-FFF2-40B4-BE49-F238E27FC236}">
                    <a16:creationId xmlns:a16="http://schemas.microsoft.com/office/drawing/2014/main" id="{EC15EBC9-451B-4F92-B8FB-3CD3CE8B5CC1}"/>
                  </a:ext>
                </a:extLst>
              </p:cNvPr>
              <p:cNvSpPr/>
              <p:nvPr/>
            </p:nvSpPr>
            <p:spPr>
              <a:xfrm>
                <a:off x="683887" y="14733557"/>
                <a:ext cx="134649" cy="13464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7" name="Rectangle 246" descr="Legend Indicator">
                <a:extLst>
                  <a:ext uri="{FF2B5EF4-FFF2-40B4-BE49-F238E27FC236}">
                    <a16:creationId xmlns:a16="http://schemas.microsoft.com/office/drawing/2014/main" id="{D0B319FD-D354-4DA8-8101-FC4B552AC6FB}"/>
                  </a:ext>
                </a:extLst>
              </p:cNvPr>
              <p:cNvSpPr/>
              <p:nvPr/>
            </p:nvSpPr>
            <p:spPr>
              <a:xfrm>
                <a:off x="645787" y="14696760"/>
                <a:ext cx="134649" cy="134649"/>
              </a:xfrm>
              <a:prstGeom prst="rect">
                <a:avLst/>
              </a:prstGeom>
              <a:solidFill>
                <a:schemeClr val="accent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 descr="Legend Color&#10;">
              <a:extLst>
                <a:ext uri="{FF2B5EF4-FFF2-40B4-BE49-F238E27FC236}">
                  <a16:creationId xmlns:a16="http://schemas.microsoft.com/office/drawing/2014/main" id="{4420C75D-5EE8-4397-A5C6-F62651942D78}"/>
                </a:ext>
              </a:extLst>
            </p:cNvPr>
            <p:cNvGrpSpPr/>
            <p:nvPr/>
          </p:nvGrpSpPr>
          <p:grpSpPr>
            <a:xfrm>
              <a:off x="1722351" y="14696760"/>
              <a:ext cx="172749" cy="171446"/>
              <a:chOff x="1722351" y="14696760"/>
              <a:chExt cx="172749" cy="171446"/>
            </a:xfrm>
          </p:grpSpPr>
          <p:sp>
            <p:nvSpPr>
              <p:cNvPr id="252" name="Rectangle 251" descr="Legend Indicator Shadow&#10;">
                <a:extLst>
                  <a:ext uri="{FF2B5EF4-FFF2-40B4-BE49-F238E27FC236}">
                    <a16:creationId xmlns:a16="http://schemas.microsoft.com/office/drawing/2014/main" id="{E475C40A-2D92-4232-8E64-6779106CDAA2}"/>
                  </a:ext>
                </a:extLst>
              </p:cNvPr>
              <p:cNvSpPr/>
              <p:nvPr/>
            </p:nvSpPr>
            <p:spPr>
              <a:xfrm>
                <a:off x="1760451" y="14733557"/>
                <a:ext cx="134649" cy="13464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8" name="Rectangle 247" descr="Legend Indicator&#10;">
                <a:extLst>
                  <a:ext uri="{FF2B5EF4-FFF2-40B4-BE49-F238E27FC236}">
                    <a16:creationId xmlns:a16="http://schemas.microsoft.com/office/drawing/2014/main" id="{14CBF5E9-F800-4F44-8D66-6D8C3E609327}"/>
                  </a:ext>
                </a:extLst>
              </p:cNvPr>
              <p:cNvSpPr/>
              <p:nvPr/>
            </p:nvSpPr>
            <p:spPr>
              <a:xfrm>
                <a:off x="1722351" y="14696760"/>
                <a:ext cx="134649" cy="13464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7" name="Group 6" descr="Legend Color&#10;">
              <a:extLst>
                <a:ext uri="{FF2B5EF4-FFF2-40B4-BE49-F238E27FC236}">
                  <a16:creationId xmlns:a16="http://schemas.microsoft.com/office/drawing/2014/main" id="{4FC9A1BF-3328-4D7B-8A64-A2AF74A11E1E}"/>
                </a:ext>
              </a:extLst>
            </p:cNvPr>
            <p:cNvGrpSpPr/>
            <p:nvPr/>
          </p:nvGrpSpPr>
          <p:grpSpPr>
            <a:xfrm>
              <a:off x="2798915" y="14696760"/>
              <a:ext cx="172749" cy="171446"/>
              <a:chOff x="2798915" y="14696760"/>
              <a:chExt cx="172749" cy="171446"/>
            </a:xfrm>
          </p:grpSpPr>
          <p:sp>
            <p:nvSpPr>
              <p:cNvPr id="253" name="Rectangle 252" descr="Legend Indicator Shadow&#10;">
                <a:extLst>
                  <a:ext uri="{FF2B5EF4-FFF2-40B4-BE49-F238E27FC236}">
                    <a16:creationId xmlns:a16="http://schemas.microsoft.com/office/drawing/2014/main" id="{7B3CF94B-4E12-4276-B06D-F1B7B501A318}"/>
                  </a:ext>
                </a:extLst>
              </p:cNvPr>
              <p:cNvSpPr/>
              <p:nvPr/>
            </p:nvSpPr>
            <p:spPr>
              <a:xfrm>
                <a:off x="2837015" y="14733557"/>
                <a:ext cx="134649" cy="134649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9" name="Rectangle 248" descr="Legend Indicator&#10;">
                <a:extLst>
                  <a:ext uri="{FF2B5EF4-FFF2-40B4-BE49-F238E27FC236}">
                    <a16:creationId xmlns:a16="http://schemas.microsoft.com/office/drawing/2014/main" id="{F7822586-A07B-4B14-BA31-B4260E467570}"/>
                  </a:ext>
                </a:extLst>
              </p:cNvPr>
              <p:cNvSpPr/>
              <p:nvPr/>
            </p:nvSpPr>
            <p:spPr>
              <a:xfrm>
                <a:off x="2798915" y="14696760"/>
                <a:ext cx="134649" cy="13464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AFC4A86E-F281-4CD1-8374-149237D9AD09}"/>
                </a:ext>
              </a:extLst>
            </p:cNvPr>
            <p:cNvSpPr txBox="1"/>
            <p:nvPr/>
          </p:nvSpPr>
          <p:spPr>
            <a:xfrm>
              <a:off x="3109833" y="1466948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noProof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Skills</a:t>
              </a:r>
            </a:p>
          </p:txBody>
        </p:sp>
      </p:grpSp>
      <p:grpSp>
        <p:nvGrpSpPr>
          <p:cNvPr id="3" name="Group 2" descr="Footer information such as the small print and contact information">
            <a:extLst>
              <a:ext uri="{FF2B5EF4-FFF2-40B4-BE49-F238E27FC236}">
                <a16:creationId xmlns:a16="http://schemas.microsoft.com/office/drawing/2014/main" id="{9C33B212-94E5-43C5-B716-960F13A6C19B}"/>
              </a:ext>
            </a:extLst>
          </p:cNvPr>
          <p:cNvGrpSpPr/>
          <p:nvPr/>
        </p:nvGrpSpPr>
        <p:grpSpPr>
          <a:xfrm>
            <a:off x="330200" y="15346681"/>
            <a:ext cx="11384794" cy="798712"/>
            <a:chOff x="330200" y="15346681"/>
            <a:chExt cx="11384794" cy="798712"/>
          </a:xfrm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1C3D55A-0B86-46DB-AF64-4F31713726BB}"/>
                </a:ext>
              </a:extLst>
            </p:cNvPr>
            <p:cNvSpPr txBox="1"/>
            <p:nvPr/>
          </p:nvSpPr>
          <p:spPr>
            <a:xfrm>
              <a:off x="330200" y="15421173"/>
              <a:ext cx="6469718" cy="667357"/>
            </a:xfrm>
            <a:prstGeom prst="rect">
              <a:avLst/>
            </a:prstGeom>
            <a:noFill/>
          </p:spPr>
          <p:txBody>
            <a:bodyPr wrap="square" lIns="0" tIns="0" rIns="0" bIns="0" numCol="3" spcCol="180000" rtlCol="0" anchor="t">
              <a:noAutofit/>
            </a:bodyPr>
            <a:lstStyle/>
            <a:p>
              <a:r>
                <a:rPr lang="en-US" sz="800" b="1" dirty="0"/>
                <a:t>Sources of Information</a:t>
              </a:r>
            </a:p>
            <a:p>
              <a:r>
                <a:rPr lang="en-US" sz="800" dirty="0"/>
                <a:t>* Lorem</a:t>
              </a:r>
              <a:r>
                <a:rPr lang="en-US" sz="800" noProof="1"/>
                <a:t> ipsum dolor sit amet, consectetuer adipiscing elit. Maecenas porttitor congue massa. Fusce posuere, magna sed pulvinar ultricies, purus lectus malesuada libero, sit.</a:t>
              </a:r>
              <a:br>
                <a:rPr lang="en-US" sz="800" noProof="1"/>
              </a:br>
              <a:endParaRPr lang="en-US" sz="800" noProof="1"/>
            </a:p>
            <a:p>
              <a:r>
                <a:rPr lang="en-US" sz="800" noProof="1"/>
                <a:t>** Nunc viverra imperdiet enim. Fusce est. Vivamus a tellus. Pellentesque habitant morbi tristique senectus et netus et malesuada fames ac turpis egestas. Proin pharetra nonummy pede. Mauris et orci. </a:t>
              </a:r>
            </a:p>
            <a:p>
              <a:endParaRPr lang="en-US" sz="800" noProof="1"/>
            </a:p>
            <a:p>
              <a:r>
                <a:rPr lang="en-US" sz="800" noProof="1"/>
                <a:t>*** Lorem ipsum dolor sit amet, consectetuer adipiscing elit. Maecenas porttitor congue massa. Fusce posuere, magna sed pulvinar ultricies, purus lectus malesuada libero, sit amet</a:t>
              </a:r>
              <a:r>
                <a:rPr lang="en-US" sz="800" dirty="0"/>
                <a:t>.</a:t>
              </a:r>
            </a:p>
            <a:p>
              <a:endParaRPr lang="en-US" sz="800" dirty="0"/>
            </a:p>
            <a:p>
              <a:endParaRPr lang="en-US" sz="800" b="1" dirty="0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ED4E148-0D51-4563-B174-52AF236A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122542" y="15346681"/>
              <a:ext cx="0" cy="7987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B807BC8-DD32-4EE7-937F-5085DEE99EF1}"/>
                </a:ext>
              </a:extLst>
            </p:cNvPr>
            <p:cNvSpPr txBox="1"/>
            <p:nvPr/>
          </p:nvSpPr>
          <p:spPr>
            <a:xfrm>
              <a:off x="7702317" y="15421173"/>
              <a:ext cx="1898674" cy="1922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200" dirty="0"/>
                <a:t>www.bellowscollege.com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F83096AB-0759-40E5-B99C-9775BA5A70A7}"/>
                </a:ext>
              </a:extLst>
            </p:cNvPr>
            <p:cNvSpPr txBox="1"/>
            <p:nvPr/>
          </p:nvSpPr>
          <p:spPr>
            <a:xfrm>
              <a:off x="7702317" y="15642377"/>
              <a:ext cx="1898674" cy="1922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200" dirty="0"/>
                <a:t>info@bellowscollege.com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CF41526B-E434-426B-B1DB-E908097B7781}"/>
                </a:ext>
              </a:extLst>
            </p:cNvPr>
            <p:cNvSpPr txBox="1"/>
            <p:nvPr/>
          </p:nvSpPr>
          <p:spPr>
            <a:xfrm>
              <a:off x="7702317" y="15861194"/>
              <a:ext cx="1898674" cy="19220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200" dirty="0"/>
                <a:t>208 555 0100</a:t>
              </a:r>
            </a:p>
          </p:txBody>
        </p:sp>
        <p:pic>
          <p:nvPicPr>
            <p:cNvPr id="241" name="Graphic 240" descr="Envelope" title="Icon Presenter Email">
              <a:extLst>
                <a:ext uri="{FF2B5EF4-FFF2-40B4-BE49-F238E27FC236}">
                  <a16:creationId xmlns:a16="http://schemas.microsoft.com/office/drawing/2014/main" id="{85278BFA-EB06-4E6C-BFA9-B61687D6F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435680" y="15677760"/>
              <a:ext cx="149512" cy="149512"/>
            </a:xfrm>
            <a:prstGeom prst="rect">
              <a:avLst/>
            </a:prstGeom>
          </p:spPr>
        </p:pic>
        <p:pic>
          <p:nvPicPr>
            <p:cNvPr id="242" name="Graphic 241" descr="Smart Phone" title="Icon - Presenter Phone Number">
              <a:extLst>
                <a:ext uri="{FF2B5EF4-FFF2-40B4-BE49-F238E27FC236}">
                  <a16:creationId xmlns:a16="http://schemas.microsoft.com/office/drawing/2014/main" id="{F4DAC2E2-E271-44AC-9FB0-B6EE7AA78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435680" y="15882542"/>
              <a:ext cx="149512" cy="149512"/>
            </a:xfrm>
            <a:prstGeom prst="rect">
              <a:avLst/>
            </a:prstGeom>
          </p:spPr>
        </p:pic>
        <p:pic>
          <p:nvPicPr>
            <p:cNvPr id="243" name="Graphic 242" descr="Link">
              <a:extLst>
                <a:ext uri="{FF2B5EF4-FFF2-40B4-BE49-F238E27FC236}">
                  <a16:creationId xmlns:a16="http://schemas.microsoft.com/office/drawing/2014/main" id="{8770447A-7281-4BEA-8445-161348F91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426840" y="15455296"/>
              <a:ext cx="167193" cy="167193"/>
            </a:xfrm>
            <a:prstGeom prst="rect">
              <a:avLst/>
            </a:prstGeom>
          </p:spPr>
        </p:pic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4FF8E93-AB67-479B-B2FF-01C44C3E6719}"/>
                </a:ext>
              </a:extLst>
            </p:cNvPr>
            <p:cNvSpPr txBox="1"/>
            <p:nvPr/>
          </p:nvSpPr>
          <p:spPr>
            <a:xfrm>
              <a:off x="10136896" y="15489028"/>
              <a:ext cx="1578098" cy="498905"/>
            </a:xfrm>
            <a:prstGeom prst="rect">
              <a:avLst/>
            </a:prstGeom>
            <a:noFill/>
          </p:spPr>
          <p:txBody>
            <a:bodyPr wrap="square" lIns="0" tIns="108000" rIns="0" bIns="0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3000" b="1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</a:rPr>
                <a:t>BELLOWS</a:t>
              </a:r>
              <a:endParaRPr lang="en-US" sz="285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endParaRPr>
            </a:p>
            <a:p>
              <a:pPr algn="ctr">
                <a:lnSpc>
                  <a:spcPts val="900"/>
                </a:lnSpc>
              </a:pPr>
              <a:r>
                <a:rPr lang="en-US" sz="1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</a:rPr>
                <a:t>College</a:t>
              </a:r>
              <a:endParaRPr lang="en-US" sz="13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endParaRP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F934987-2D38-4869-8D64-9BE90CA1A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820009" y="15346681"/>
              <a:ext cx="0" cy="79871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460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hannon Smith">
      <a:dk1>
        <a:sysClr val="windowText" lastClr="000000"/>
      </a:dk1>
      <a:lt1>
        <a:sysClr val="window" lastClr="FFFFFF"/>
      </a:lt1>
      <a:dk2>
        <a:srgbClr val="262626"/>
      </a:dk2>
      <a:lt2>
        <a:srgbClr val="E7E6E6"/>
      </a:lt2>
      <a:accent1>
        <a:srgbClr val="FF0030"/>
      </a:accent1>
      <a:accent2>
        <a:srgbClr val="F06463"/>
      </a:accent2>
      <a:accent3>
        <a:srgbClr val="F3EF22"/>
      </a:accent3>
      <a:accent4>
        <a:srgbClr val="2A744A"/>
      </a:accent4>
      <a:accent5>
        <a:srgbClr val="FF0030"/>
      </a:accent5>
      <a:accent6>
        <a:srgbClr val="F3EF22"/>
      </a:accent6>
      <a:hlink>
        <a:srgbClr val="FF0030"/>
      </a:hlink>
      <a:folHlink>
        <a:srgbClr val="FF0030"/>
      </a:folHlink>
    </a:clrScheme>
    <a:fontScheme name="Custom 2">
      <a:majorFont>
        <a:latin typeface="Comic Sans MS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7F679DF-2C39-4631-8027-4294492C1725}" vid="{F9C39169-F391-4B73-9304-F92BE77C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52E3BC-8108-4473-AF33-C93DA317E36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8DCC618-084E-430C-B457-3CD1B78A57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C7F513-037B-408C-8F26-114261EF75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Education infographics poster</Template>
  <TotalTime>0</TotalTime>
  <Words>229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Comic Sans MS</vt:lpstr>
      <vt:lpstr>Corbel</vt:lpstr>
      <vt:lpstr>Office Theme</vt:lpstr>
      <vt:lpstr>Education Infographic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Infographic</dc:title>
  <dc:creator>Mohamed</dc:creator>
  <cp:lastModifiedBy>Mohamed</cp:lastModifiedBy>
  <cp:revision>1</cp:revision>
  <dcterms:created xsi:type="dcterms:W3CDTF">2021-03-05T15:27:42Z</dcterms:created>
  <dcterms:modified xsi:type="dcterms:W3CDTF">2021-03-05T15:27:47Z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