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416</Words>
  <Application>Microsoft Office PowerPoint</Application>
  <PresentationFormat>Widescreen</PresentationFormat>
  <Paragraphs>131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Office Theme</vt:lpstr>
      <vt:lpstr>Fabrikam Technology Inc.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Mohamed</dc:creator>
  <cp:lastModifiedBy>Mohamed</cp:lastModifiedBy>
  <cp:revision>1</cp:revision>
  <dcterms:created xsi:type="dcterms:W3CDTF">2021-03-05T15:17:21Z</dcterms:created>
  <dcterms:modified xsi:type="dcterms:W3CDTF">2021-03-05T15:17:31Z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