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8"/>
  </p:notesMasterIdLst>
  <p:handoutMasterIdLst>
    <p:handoutMasterId r:id="rId9"/>
  </p:handoutMasterIdLst>
  <p:sldIdLst>
    <p:sldId id="293" r:id="rId5"/>
    <p:sldId id="286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6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BB7"/>
    <a:srgbClr val="000000"/>
    <a:srgbClr val="637FE9"/>
    <a:srgbClr val="F2D0E3"/>
    <a:srgbClr val="F23DB3"/>
    <a:srgbClr val="F2B077"/>
    <a:srgbClr val="172DA6"/>
    <a:srgbClr val="4868E5"/>
    <a:srgbClr val="1D2670"/>
    <a:srgbClr val="122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4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360"/>
        <p:guide pos="3840"/>
      </p:guideLst>
    </p:cSldViewPr>
  </p:slideViewPr>
  <p:outlineViewPr>
    <p:cViewPr>
      <p:scale>
        <a:sx n="33" d="100"/>
        <a:sy n="33" d="100"/>
      </p:scale>
      <p:origin x="0" y="-32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AC31C6-86CC-4986-9D57-FEB822485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EA96D-B685-4DB8-AAAD-03DBC19CE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8938-83D5-4D91-922D-1735B846DE2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58A3E-1629-48A9-846F-958A6CCD59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046E-95E6-4E03-8C52-6AD379D673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05E45-3CC1-48B0-9200-3FE6BFCCC6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7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D9086-AAB8-42A9-92C9-EA9C8F7F281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4267-FD12-436C-A400-74799FCF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0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3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34">
            <a:extLst>
              <a:ext uri="{FF2B5EF4-FFF2-40B4-BE49-F238E27FC236}">
                <a16:creationId xmlns:a16="http://schemas.microsoft.com/office/drawing/2014/main" id="{2D1EF856-2381-405C-A913-80809E59AA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5566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4FBB9E9-CEBE-45B8-BF68-9E764AEF4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0761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55B6C77E-DBDB-42A4-9B9B-3F2CF47584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0761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6" name="Picture Placeholder 34">
            <a:extLst>
              <a:ext uri="{FF2B5EF4-FFF2-40B4-BE49-F238E27FC236}">
                <a16:creationId xmlns:a16="http://schemas.microsoft.com/office/drawing/2014/main" id="{55DF7ED3-48B8-48C6-A240-C3F0AF04054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03465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7" name="Picture Placeholder 34">
            <a:extLst>
              <a:ext uri="{FF2B5EF4-FFF2-40B4-BE49-F238E27FC236}">
                <a16:creationId xmlns:a16="http://schemas.microsoft.com/office/drawing/2014/main" id="{C38ECA3B-7319-4FDB-BCA5-42DE903E76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51364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2" name="Picture Placeholder 34">
            <a:extLst>
              <a:ext uri="{FF2B5EF4-FFF2-40B4-BE49-F238E27FC236}">
                <a16:creationId xmlns:a16="http://schemas.microsoft.com/office/drawing/2014/main" id="{90EC8BEC-DD26-4CF5-9BA3-62FB1DE4E8F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655566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3" name="Picture Placeholder 34">
            <a:extLst>
              <a:ext uri="{FF2B5EF4-FFF2-40B4-BE49-F238E27FC236}">
                <a16:creationId xmlns:a16="http://schemas.microsoft.com/office/drawing/2014/main" id="{65A0AFA3-6580-43C1-B098-2C7BCA9F6C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03465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4" name="Picture Placeholder 34">
            <a:extLst>
              <a:ext uri="{FF2B5EF4-FFF2-40B4-BE49-F238E27FC236}">
                <a16:creationId xmlns:a16="http://schemas.microsoft.com/office/drawing/2014/main" id="{633BE360-454A-4A5C-9104-60910DAB61B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51364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9" name="Picture Placeholder 34">
            <a:extLst>
              <a:ext uri="{FF2B5EF4-FFF2-40B4-BE49-F238E27FC236}">
                <a16:creationId xmlns:a16="http://schemas.microsoft.com/office/drawing/2014/main" id="{E846108A-BBFA-4FDA-9BAA-78AA09FEF2B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62501" y="306053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0" name="Picture Placeholder 34">
            <a:extLst>
              <a:ext uri="{FF2B5EF4-FFF2-40B4-BE49-F238E27FC236}">
                <a16:creationId xmlns:a16="http://schemas.microsoft.com/office/drawing/2014/main" id="{06FACEF4-EC76-40B1-ABAB-DFB9AB1C6F8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03465" y="5749817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F9B127AA-A9E2-41AB-8FAE-D787CE0242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0761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46">
            <a:extLst>
              <a:ext uri="{FF2B5EF4-FFF2-40B4-BE49-F238E27FC236}">
                <a16:creationId xmlns:a16="http://schemas.microsoft.com/office/drawing/2014/main" id="{716BD719-7234-4908-ABBF-43004C9CA9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0761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626608D9-0200-4530-A392-8778E0D044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6956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46">
            <a:extLst>
              <a:ext uri="{FF2B5EF4-FFF2-40B4-BE49-F238E27FC236}">
                <a16:creationId xmlns:a16="http://schemas.microsoft.com/office/drawing/2014/main" id="{752DFA8A-D6FA-4ECD-9E35-F71EA4E99C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956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1" name="Text Placeholder 39">
            <a:extLst>
              <a:ext uri="{FF2B5EF4-FFF2-40B4-BE49-F238E27FC236}">
                <a16:creationId xmlns:a16="http://schemas.microsoft.com/office/drawing/2014/main" id="{CF686D19-A348-4080-A966-C34BC802E2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16956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46">
            <a:extLst>
              <a:ext uri="{FF2B5EF4-FFF2-40B4-BE49-F238E27FC236}">
                <a16:creationId xmlns:a16="http://schemas.microsoft.com/office/drawing/2014/main" id="{60735320-27D8-4F8E-A024-598776C9D1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6956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3" name="Text Placeholder 39">
            <a:extLst>
              <a:ext uri="{FF2B5EF4-FFF2-40B4-BE49-F238E27FC236}">
                <a16:creationId xmlns:a16="http://schemas.microsoft.com/office/drawing/2014/main" id="{EAAFD4E3-0D64-4DC4-AC95-C45ABD2AE6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6956" y="613828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46">
            <a:extLst>
              <a:ext uri="{FF2B5EF4-FFF2-40B4-BE49-F238E27FC236}">
                <a16:creationId xmlns:a16="http://schemas.microsoft.com/office/drawing/2014/main" id="{4E33188F-DB97-4480-8F80-07EABC10A01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16956" y="5750417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5" name="Text Placeholder 39">
            <a:extLst>
              <a:ext uri="{FF2B5EF4-FFF2-40B4-BE49-F238E27FC236}">
                <a16:creationId xmlns:a16="http://schemas.microsoft.com/office/drawing/2014/main" id="{72308068-AAC7-4C44-AAF1-B2E1EC218C5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53374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46">
            <a:extLst>
              <a:ext uri="{FF2B5EF4-FFF2-40B4-BE49-F238E27FC236}">
                <a16:creationId xmlns:a16="http://schemas.microsoft.com/office/drawing/2014/main" id="{0601897E-1B17-49DA-9E03-BCE007BD9AC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53374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7" name="Text Placeholder 39">
            <a:extLst>
              <a:ext uri="{FF2B5EF4-FFF2-40B4-BE49-F238E27FC236}">
                <a16:creationId xmlns:a16="http://schemas.microsoft.com/office/drawing/2014/main" id="{19CE1DF1-96AA-415F-9715-D5354F419B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53374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46">
            <a:extLst>
              <a:ext uri="{FF2B5EF4-FFF2-40B4-BE49-F238E27FC236}">
                <a16:creationId xmlns:a16="http://schemas.microsoft.com/office/drawing/2014/main" id="{9F9535F2-A766-44AF-9AD3-51BA2C6F2E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53374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9" name="Text Placeholder 39">
            <a:extLst>
              <a:ext uri="{FF2B5EF4-FFF2-40B4-BE49-F238E27FC236}">
                <a16:creationId xmlns:a16="http://schemas.microsoft.com/office/drawing/2014/main" id="{15177575-6B71-4584-8E0B-D151D97320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749692" y="814919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46">
            <a:extLst>
              <a:ext uri="{FF2B5EF4-FFF2-40B4-BE49-F238E27FC236}">
                <a16:creationId xmlns:a16="http://schemas.microsoft.com/office/drawing/2014/main" id="{FC7F0546-1415-48CA-8E73-91D3480ED5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9692" y="411976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17577-965B-4F93-A2EE-44D638A8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 userDrawn="1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 userDrawn="1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88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40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10.svg"/><Relationship Id="rId9" Type="http://schemas.openxmlformats.org/officeDocument/2006/relationships/image" Target="../media/image5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12" Type="http://schemas.openxmlformats.org/officeDocument/2006/relationships/image" Target="../media/image5.png"/><Relationship Id="rId17" Type="http://schemas.openxmlformats.org/officeDocument/2006/relationships/image" Target="../media/image8.svg"/><Relationship Id="rId2" Type="http://schemas.openxmlformats.org/officeDocument/2006/relationships/image" Target="../media/image1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2.svg"/><Relationship Id="rId5" Type="http://schemas.openxmlformats.org/officeDocument/2006/relationships/image" Target="../media/image16.svg"/><Relationship Id="rId15" Type="http://schemas.openxmlformats.org/officeDocument/2006/relationships/image" Target="../media/image10.sv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5807496-C5CC-447F-B619-323F22AAB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1881B7-2C83-4EEC-9B49-173395A3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518" y="2688324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4B4EEA-C4AC-44FD-A69B-008A1CDD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46B637-4021-488D-8D76-50643F5E5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 descr="timeline">
            <a:extLst>
              <a:ext uri="{FF2B5EF4-FFF2-40B4-BE49-F238E27FC236}">
                <a16:creationId xmlns:a16="http://schemas.microsoft.com/office/drawing/2014/main" id="{03EF01C1-5F44-4071-A9AA-CE6ADA1A5F59}"/>
              </a:ext>
            </a:extLst>
          </p:cNvPr>
          <p:cNvCxnSpPr>
            <a:cxnSpLocks/>
            <a:stCxn id="52" idx="6"/>
            <a:endCxn id="17" idx="2"/>
          </p:cNvCxnSpPr>
          <p:nvPr/>
        </p:nvCxnSpPr>
        <p:spPr>
          <a:xfrm flipH="1">
            <a:off x="1434661" y="3832555"/>
            <a:ext cx="931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 descr="timeline markers">
            <a:extLst>
              <a:ext uri="{FF2B5EF4-FFF2-40B4-BE49-F238E27FC236}">
                <a16:creationId xmlns:a16="http://schemas.microsoft.com/office/drawing/2014/main" id="{685160D7-D23E-4878-8060-E663BA970B55}"/>
              </a:ext>
            </a:extLst>
          </p:cNvPr>
          <p:cNvSpPr/>
          <p:nvPr/>
        </p:nvSpPr>
        <p:spPr>
          <a:xfrm>
            <a:off x="1434661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9" name="Oval 38" descr="timeline markers">
            <a:extLst>
              <a:ext uri="{FF2B5EF4-FFF2-40B4-BE49-F238E27FC236}">
                <a16:creationId xmlns:a16="http://schemas.microsoft.com/office/drawing/2014/main" id="{D71B5693-DD1D-45E8-899F-7698F4F9E0CB}"/>
              </a:ext>
            </a:extLst>
          </p:cNvPr>
          <p:cNvSpPr/>
          <p:nvPr/>
        </p:nvSpPr>
        <p:spPr>
          <a:xfrm>
            <a:off x="4487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9" name="Oval 48" descr="timeline markers">
            <a:extLst>
              <a:ext uri="{FF2B5EF4-FFF2-40B4-BE49-F238E27FC236}">
                <a16:creationId xmlns:a16="http://schemas.microsoft.com/office/drawing/2014/main" id="{5B5DE130-A1BB-4953-B61E-0F2854B4BF5A}"/>
              </a:ext>
            </a:extLst>
          </p:cNvPr>
          <p:cNvSpPr/>
          <p:nvPr/>
        </p:nvSpPr>
        <p:spPr>
          <a:xfrm>
            <a:off x="7535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2" name="Oval 51" descr="timeline markers">
            <a:extLst>
              <a:ext uri="{FF2B5EF4-FFF2-40B4-BE49-F238E27FC236}">
                <a16:creationId xmlns:a16="http://schemas.microsoft.com/office/drawing/2014/main" id="{800A5842-C1EA-4797-9271-15E9E00DB4E5}"/>
              </a:ext>
            </a:extLst>
          </p:cNvPr>
          <p:cNvSpPr/>
          <p:nvPr/>
        </p:nvSpPr>
        <p:spPr>
          <a:xfrm>
            <a:off x="10583517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pic>
        <p:nvPicPr>
          <p:cNvPr id="23" name="Picture Placeholder 22" descr="Seed Packet">
            <a:extLst>
              <a:ext uri="{FF2B5EF4-FFF2-40B4-BE49-F238E27FC236}">
                <a16:creationId xmlns:a16="http://schemas.microsoft.com/office/drawing/2014/main" id="{328809D6-74EB-4AE9-A789-42A189ABA2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pic>
        <p:nvPicPr>
          <p:cNvPr id="37" name="Picture Placeholder 36" descr="Sprouting Seed">
            <a:extLst>
              <a:ext uri="{FF2B5EF4-FFF2-40B4-BE49-F238E27FC236}">
                <a16:creationId xmlns:a16="http://schemas.microsoft.com/office/drawing/2014/main" id="{808BB55A-E218-4F23-8F36-9631520FC9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pic>
        <p:nvPicPr>
          <p:cNvPr id="50" name="Picture Placeholder 49" descr="Deciduous tree">
            <a:extLst>
              <a:ext uri="{FF2B5EF4-FFF2-40B4-BE49-F238E27FC236}">
                <a16:creationId xmlns:a16="http://schemas.microsoft.com/office/drawing/2014/main" id="{8FAF4296-69A8-4B30-9839-88B5471229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pic>
        <p:nvPicPr>
          <p:cNvPr id="41" name="Picture Placeholder 40" descr="Apple">
            <a:extLst>
              <a:ext uri="{FF2B5EF4-FFF2-40B4-BE49-F238E27FC236}">
                <a16:creationId xmlns:a16="http://schemas.microsoft.com/office/drawing/2014/main" id="{62F99FB0-410C-43BA-A2EB-190B8F5F34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413A59-8009-405C-B473-F659F4B46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3FFC51-169D-49BB-A779-7EFB4D82A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2FF5CE-711D-42E8-B7EA-B1A1F77253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33887D-8F27-4450-A714-B160672FA7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Seeds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800" b="1" dirty="0">
                <a:latin typeface="+mj-lt"/>
              </a:rPr>
              <a:t>Seedling</a:t>
            </a:r>
            <a:endParaRPr lang="en-US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b="1" dirty="0">
                <a:latin typeface="+mj-lt"/>
              </a:rPr>
              <a:t>Tree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b="1" dirty="0">
                <a:latin typeface="+mj-lt"/>
              </a:rPr>
              <a:t>Fruit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827BC-1867-4AEF-8917-48108BFA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Timeline</a:t>
            </a:r>
          </a:p>
        </p:txBody>
      </p:sp>
    </p:spTree>
    <p:extLst>
      <p:ext uri="{BB962C8B-B14F-4D97-AF65-F5344CB8AC3E}">
        <p14:creationId xmlns:p14="http://schemas.microsoft.com/office/powerpoint/2010/main" val="6733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24EBDD5F-FF94-487A-BBC4-E50423E8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5689" y="4286687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DC97EE-1C75-4EFE-ACC8-71559A6A3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044" y="5740518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E02964-43CD-4CA8-922C-AC4CE887F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71764" y="2566758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003C6E1-DAB0-406D-A0FE-AD4258B4F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044" y="2566757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B944EB2-487B-450A-8932-B48B6A9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0723" y="4286688"/>
            <a:ext cx="840963" cy="840963"/>
          </a:xfrm>
          <a:prstGeom prst="ellipse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63A44AD-2E4C-4AC0-B897-B75DA4A35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141" y="547522"/>
            <a:ext cx="840963" cy="8409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 descr="timeline">
            <a:extLst>
              <a:ext uri="{FF2B5EF4-FFF2-40B4-BE49-F238E27FC236}">
                <a16:creationId xmlns:a16="http://schemas.microsoft.com/office/drawing/2014/main" id="{915DE441-0B8B-4BCE-8E3B-4246BC09E7A1}"/>
              </a:ext>
            </a:extLst>
          </p:cNvPr>
          <p:cNvGrpSpPr/>
          <p:nvPr/>
        </p:nvGrpSpPr>
        <p:grpSpPr>
          <a:xfrm>
            <a:off x="976547" y="1458965"/>
            <a:ext cx="10278189" cy="5752254"/>
            <a:chOff x="976547" y="1458965"/>
            <a:chExt cx="10278189" cy="57522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FAB540-C491-4F6D-A6FE-A267705EEA5B}"/>
                </a:ext>
              </a:extLst>
            </p:cNvPr>
            <p:cNvGrpSpPr/>
            <p:nvPr/>
          </p:nvGrpSpPr>
          <p:grpSpPr>
            <a:xfrm rot="5400000" flipH="1">
              <a:off x="9555848" y="2219844"/>
              <a:ext cx="1624126" cy="1773651"/>
              <a:chOff x="6415077" y="1171530"/>
              <a:chExt cx="1890380" cy="189038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065E7CB-23F1-435F-AF44-714D3ED3AEEC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5E4FBCD-37DC-40E0-9AC8-B2466900D8BE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EE95A-087F-4F9C-876F-9F92595763B6}"/>
                </a:ext>
              </a:extLst>
            </p:cNvPr>
            <p:cNvGrpSpPr/>
            <p:nvPr/>
          </p:nvGrpSpPr>
          <p:grpSpPr>
            <a:xfrm rot="16200000" flipH="1">
              <a:off x="1051310" y="3843465"/>
              <a:ext cx="1624126" cy="1773651"/>
              <a:chOff x="6415077" y="1171530"/>
              <a:chExt cx="1890380" cy="18903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0BEF374B-D633-4C49-A916-320DB8732251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7EA3C2CD-982C-4EAD-AF27-8F363D90EDB9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F71C86D-5144-4D25-B6A2-918DC4160A1F}"/>
                </a:ext>
              </a:extLst>
            </p:cNvPr>
            <p:cNvSpPr/>
            <p:nvPr/>
          </p:nvSpPr>
          <p:spPr>
            <a:xfrm rot="16200000" flipH="1">
              <a:off x="1705996" y="1478703"/>
              <a:ext cx="834433" cy="794957"/>
            </a:xfrm>
            <a:custGeom>
              <a:avLst/>
              <a:gdLst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2" fmla="*/ 834433 w 1668865"/>
                <a:gd name="connsiteY2" fmla="*/ 794957 h 1589914"/>
                <a:gd name="connsiteX3" fmla="*/ 834432 w 1668865"/>
                <a:gd name="connsiteY3" fmla="*/ 0 h 1589914"/>
                <a:gd name="connsiteX0" fmla="*/ 834432 w 1668865"/>
                <a:gd name="connsiteY0" fmla="*/ 0 h 1589914"/>
                <a:gd name="connsiteX1" fmla="*/ 1668865 w 1668865"/>
                <a:gd name="connsiteY1" fmla="*/ 794957 h 1589914"/>
                <a:gd name="connsiteX0" fmla="*/ 0 w 834433"/>
                <a:gd name="connsiteY0" fmla="*/ 0 h 794957"/>
                <a:gd name="connsiteX1" fmla="*/ 834433 w 834433"/>
                <a:gd name="connsiteY1" fmla="*/ 794957 h 794957"/>
                <a:gd name="connsiteX2" fmla="*/ 1 w 834433"/>
                <a:gd name="connsiteY2" fmla="*/ 794957 h 794957"/>
                <a:gd name="connsiteX3" fmla="*/ 0 w 834433"/>
                <a:gd name="connsiteY3" fmla="*/ 0 h 794957"/>
                <a:gd name="connsiteX0" fmla="*/ 64295 w 834433"/>
                <a:gd name="connsiteY0" fmla="*/ 0 h 794957"/>
                <a:gd name="connsiteX1" fmla="*/ 834433 w 834433"/>
                <a:gd name="connsiteY1" fmla="*/ 794957 h 79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4433" h="794957" stroke="0" extrusionOk="0">
                  <a:moveTo>
                    <a:pt x="0" y="0"/>
                  </a:moveTo>
                  <a:cubicBezTo>
                    <a:pt x="460845" y="0"/>
                    <a:pt x="834433" y="355914"/>
                    <a:pt x="834433" y="794957"/>
                  </a:cubicBezTo>
                  <a:lnTo>
                    <a:pt x="1" y="794957"/>
                  </a:lnTo>
                  <a:cubicBezTo>
                    <a:pt x="1" y="529971"/>
                    <a:pt x="0" y="264986"/>
                    <a:pt x="0" y="0"/>
                  </a:cubicBezTo>
                  <a:close/>
                </a:path>
                <a:path w="834433" h="794957" fill="none">
                  <a:moveTo>
                    <a:pt x="64295" y="0"/>
                  </a:moveTo>
                  <a:cubicBezTo>
                    <a:pt x="525140" y="0"/>
                    <a:pt x="834433" y="355914"/>
                    <a:pt x="834433" y="794957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507F1A1-1EB3-4835-A723-6E0CC155369B}"/>
                </a:ext>
              </a:extLst>
            </p:cNvPr>
            <p:cNvSpPr/>
            <p:nvPr/>
          </p:nvSpPr>
          <p:spPr>
            <a:xfrm rot="5400000" flipH="1">
              <a:off x="5908738" y="5581830"/>
              <a:ext cx="1668865" cy="158991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1AC131-C2D0-4567-9511-EA65CA7EE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536" y="2293398"/>
              <a:ext cx="7895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0A091F-631C-4120-B174-67D45A6A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703" y="3918227"/>
              <a:ext cx="85357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F890A1-93BF-4879-9ED9-E25DBB7E605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1849705" y="5542113"/>
              <a:ext cx="4893466" cy="2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Placeholder 22" descr="Garden Tools">
            <a:extLst>
              <a:ext uri="{FF2B5EF4-FFF2-40B4-BE49-F238E27FC236}">
                <a16:creationId xmlns:a16="http://schemas.microsoft.com/office/drawing/2014/main" id="{47016B31-9AF9-4A2C-8992-088D6BE179A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C25C378-80FF-4681-8B38-CD93033F258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pic>
        <p:nvPicPr>
          <p:cNvPr id="50" name="Picture Placeholder 49" descr="Seed Packet">
            <a:extLst>
              <a:ext uri="{FF2B5EF4-FFF2-40B4-BE49-F238E27FC236}">
                <a16:creationId xmlns:a16="http://schemas.microsoft.com/office/drawing/2014/main" id="{BC1A8F56-CD55-494E-91FC-4D0C55EE3922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9B9DFF3-1270-46CD-83D5-5C0F3710735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88CAD0-F091-43AE-9E0B-C44D9BCFFD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Seed</a:t>
            </a:r>
          </a:p>
        </p:txBody>
      </p:sp>
      <p:pic>
        <p:nvPicPr>
          <p:cNvPr id="52" name="Picture Placeholder 51" descr="Sprouting Seed">
            <a:extLst>
              <a:ext uri="{FF2B5EF4-FFF2-40B4-BE49-F238E27FC236}">
                <a16:creationId xmlns:a16="http://schemas.microsoft.com/office/drawing/2014/main" id="{05183537-C2C3-43F6-935E-27E64720248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CA8C-F8B5-45B2-8FCA-3A6F8DF40E9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E64BD-FC67-4B26-8FED-8E078A3CF22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Seedling</a:t>
            </a:r>
          </a:p>
        </p:txBody>
      </p:sp>
      <p:pic>
        <p:nvPicPr>
          <p:cNvPr id="57" name="Picture Placeholder 56" descr="Deciduous tree">
            <a:extLst>
              <a:ext uri="{FF2B5EF4-FFF2-40B4-BE49-F238E27FC236}">
                <a16:creationId xmlns:a16="http://schemas.microsoft.com/office/drawing/2014/main" id="{A83112AD-B949-4C0B-B56E-D32DC625D85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97D2850-98E7-4919-B0CF-C3FCCCD1B00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55" name="Picture Placeholder 54" descr="Plant">
            <a:extLst>
              <a:ext uri="{FF2B5EF4-FFF2-40B4-BE49-F238E27FC236}">
                <a16:creationId xmlns:a16="http://schemas.microsoft.com/office/drawing/2014/main" id="{FBE14225-80F2-406E-9F56-CBFC89FC7CDF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6B23F16-63C4-4CE4-9CB8-640B2DFFBE5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Sapling</a:t>
            </a:r>
          </a:p>
        </p:txBody>
      </p:sp>
      <p:pic>
        <p:nvPicPr>
          <p:cNvPr id="60" name="Picture Placeholder 59" descr="Apple">
            <a:extLst>
              <a:ext uri="{FF2B5EF4-FFF2-40B4-BE49-F238E27FC236}">
                <a16:creationId xmlns:a16="http://schemas.microsoft.com/office/drawing/2014/main" id="{6592CDC9-FA33-4CCA-A716-E0EB2D714F58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19BD99-1FDD-406D-B94B-E97493647B4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Apple</a:t>
            </a:r>
          </a:p>
        </p:txBody>
      </p:sp>
      <p:sp>
        <p:nvSpPr>
          <p:cNvPr id="54" name="Oval 53" descr="timeline markers">
            <a:extLst>
              <a:ext uri="{FF2B5EF4-FFF2-40B4-BE49-F238E27FC236}">
                <a16:creationId xmlns:a16="http://schemas.microsoft.com/office/drawing/2014/main" id="{860921B8-3D91-48AB-A236-95079DA8AD01}"/>
              </a:ext>
            </a:extLst>
          </p:cNvPr>
          <p:cNvSpPr/>
          <p:nvPr/>
        </p:nvSpPr>
        <p:spPr>
          <a:xfrm>
            <a:off x="1656253" y="152890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5" name="Oval 104" descr="timeline markers">
            <a:extLst>
              <a:ext uri="{FF2B5EF4-FFF2-40B4-BE49-F238E27FC236}">
                <a16:creationId xmlns:a16="http://schemas.microsoft.com/office/drawing/2014/main" id="{E92417A0-A309-465F-88E7-0DED361313C1}"/>
              </a:ext>
            </a:extLst>
          </p:cNvPr>
          <p:cNvSpPr/>
          <p:nvPr/>
        </p:nvSpPr>
        <p:spPr>
          <a:xfrm>
            <a:off x="7453646" y="6285904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6" name="Oval 105" descr="timeline markers">
            <a:extLst>
              <a:ext uri="{FF2B5EF4-FFF2-40B4-BE49-F238E27FC236}">
                <a16:creationId xmlns:a16="http://schemas.microsoft.com/office/drawing/2014/main" id="{9E78D0A5-5816-4D38-925E-3537C6B2CF07}"/>
              </a:ext>
            </a:extLst>
          </p:cNvPr>
          <p:cNvSpPr/>
          <p:nvPr/>
        </p:nvSpPr>
        <p:spPr>
          <a:xfrm>
            <a:off x="9081504" y="221020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Oval 107" descr="timeline markers">
            <a:extLst>
              <a:ext uri="{FF2B5EF4-FFF2-40B4-BE49-F238E27FC236}">
                <a16:creationId xmlns:a16="http://schemas.microsoft.com/office/drawing/2014/main" id="{857D08D2-A1C9-489D-8348-CFB47CDE3AB1}"/>
              </a:ext>
            </a:extLst>
          </p:cNvPr>
          <p:cNvSpPr/>
          <p:nvPr/>
        </p:nvSpPr>
        <p:spPr>
          <a:xfrm>
            <a:off x="4499321" y="221020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0" name="Oval 109" descr="timeline markers">
            <a:extLst>
              <a:ext uri="{FF2B5EF4-FFF2-40B4-BE49-F238E27FC236}">
                <a16:creationId xmlns:a16="http://schemas.microsoft.com/office/drawing/2014/main" id="{19A80ABD-E90D-411F-BF88-7E1ED68E1846}"/>
              </a:ext>
            </a:extLst>
          </p:cNvPr>
          <p:cNvSpPr/>
          <p:nvPr/>
        </p:nvSpPr>
        <p:spPr>
          <a:xfrm>
            <a:off x="2665717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1" name="Oval 110" descr="timeline markers">
            <a:extLst>
              <a:ext uri="{FF2B5EF4-FFF2-40B4-BE49-F238E27FC236}">
                <a16:creationId xmlns:a16="http://schemas.microsoft.com/office/drawing/2014/main" id="{467F323A-16F5-4015-85F9-EED889A6702A}"/>
              </a:ext>
            </a:extLst>
          </p:cNvPr>
          <p:cNvSpPr/>
          <p:nvPr/>
        </p:nvSpPr>
        <p:spPr>
          <a:xfrm>
            <a:off x="6884455" y="38358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25BA5-9FA7-4106-AC33-85F2D35E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Timeline </a:t>
            </a:r>
          </a:p>
        </p:txBody>
      </p:sp>
    </p:spTree>
    <p:extLst>
      <p:ext uri="{BB962C8B-B14F-4D97-AF65-F5344CB8AC3E}">
        <p14:creationId xmlns:p14="http://schemas.microsoft.com/office/powerpoint/2010/main" val="26730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timeline">
            <a:extLst>
              <a:ext uri="{FF2B5EF4-FFF2-40B4-BE49-F238E27FC236}">
                <a16:creationId xmlns:a16="http://schemas.microsoft.com/office/drawing/2014/main" id="{83532B1B-6F65-43E8-93A9-7C8923238520}"/>
              </a:ext>
            </a:extLst>
          </p:cNvPr>
          <p:cNvGrpSpPr/>
          <p:nvPr/>
        </p:nvGrpSpPr>
        <p:grpSpPr>
          <a:xfrm>
            <a:off x="228601" y="485723"/>
            <a:ext cx="11633199" cy="6372277"/>
            <a:chOff x="228601" y="485723"/>
            <a:chExt cx="11633199" cy="63722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FAB540-C491-4F6D-A6FE-A267705EEA5B}"/>
                </a:ext>
              </a:extLst>
            </p:cNvPr>
            <p:cNvGrpSpPr/>
            <p:nvPr/>
          </p:nvGrpSpPr>
          <p:grpSpPr>
            <a:xfrm rot="5400000" flipH="1">
              <a:off x="10012548" y="2066363"/>
              <a:ext cx="1691026" cy="2007478"/>
              <a:chOff x="6415077" y="1171530"/>
              <a:chExt cx="1890380" cy="189038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065E7CB-23F1-435F-AF44-714D3ED3AEEC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5E4FBCD-37DC-40E0-9AC8-B2466900D8BE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75C7B1-766D-4711-8CB1-1D3AD4142E3F}"/>
                </a:ext>
              </a:extLst>
            </p:cNvPr>
            <p:cNvGrpSpPr/>
            <p:nvPr/>
          </p:nvGrpSpPr>
          <p:grpSpPr>
            <a:xfrm>
              <a:off x="228601" y="485723"/>
              <a:ext cx="10649366" cy="6372277"/>
              <a:chOff x="228601" y="485723"/>
              <a:chExt cx="10649366" cy="6372277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F71C86D-5144-4D25-B6A2-918DC4160A1F}"/>
                  </a:ext>
                </a:extLst>
              </p:cNvPr>
              <p:cNvSpPr/>
              <p:nvPr/>
            </p:nvSpPr>
            <p:spPr>
              <a:xfrm rot="16200000" flipH="1">
                <a:off x="1107510" y="454768"/>
                <a:ext cx="1737608" cy="1799518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2D2F24B-3BD6-4803-B697-1C078E89C915}"/>
                  </a:ext>
                </a:extLst>
              </p:cNvPr>
              <p:cNvGrpSpPr/>
              <p:nvPr/>
            </p:nvGrpSpPr>
            <p:grpSpPr>
              <a:xfrm>
                <a:off x="228601" y="2223331"/>
                <a:ext cx="10649366" cy="4634669"/>
                <a:chOff x="228601" y="2223331"/>
                <a:chExt cx="10649366" cy="463466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CFEE95A-087F-4F9C-876F-9F92595763B6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386827" y="3756863"/>
                  <a:ext cx="1691026" cy="2007478"/>
                  <a:chOff x="6415077" y="1171530"/>
                  <a:chExt cx="1890380" cy="1890380"/>
                </a:xfrm>
              </p:grpSpPr>
              <p:sp>
                <p:nvSpPr>
                  <p:cNvPr id="47" name="Arc 46">
                    <a:extLst>
                      <a:ext uri="{FF2B5EF4-FFF2-40B4-BE49-F238E27FC236}">
                        <a16:creationId xmlns:a16="http://schemas.microsoft.com/office/drawing/2014/main" id="{0BEF374B-D633-4C49-A916-320DB8732251}"/>
                      </a:ext>
                    </a:extLst>
                  </p:cNvPr>
                  <p:cNvSpPr/>
                  <p:nvPr/>
                </p:nvSpPr>
                <p:spPr>
                  <a:xfrm>
                    <a:off x="6415077" y="1171530"/>
                    <a:ext cx="1890380" cy="1890380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7EA3C2CD-982C-4EAD-AF27-8F363D90EDB9}"/>
                      </a:ext>
                    </a:extLst>
                  </p:cNvPr>
                  <p:cNvSpPr/>
                  <p:nvPr/>
                </p:nvSpPr>
                <p:spPr>
                  <a:xfrm flipH="1">
                    <a:off x="6415077" y="1171530"/>
                    <a:ext cx="1890380" cy="1890380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5507F1A1-1EB3-4835-A723-6E0CC155369B}"/>
                    </a:ext>
                  </a:extLst>
                </p:cNvPr>
                <p:cNvSpPr/>
                <p:nvPr/>
              </p:nvSpPr>
              <p:spPr>
                <a:xfrm rot="5400000" flipH="1">
                  <a:off x="3114163" y="5332299"/>
                  <a:ext cx="1251885" cy="1799518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1AC131-C2D0-4567-9511-EA65CA7EE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41052" y="2223331"/>
                  <a:ext cx="893691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A0A091F-631C-4120-B174-67D45A6A1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16868" y="3915088"/>
                  <a:ext cx="966109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BF890A1-93BF-4879-9ED9-E25DBB7E6053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 flipH="1" flipV="1">
                  <a:off x="1216868" y="5605864"/>
                  <a:ext cx="2523238" cy="2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8C2D536-BF2F-4ADA-9927-03778193A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7482" y="4272898"/>
            <a:ext cx="840963" cy="840963"/>
          </a:xfrm>
          <a:prstGeom prst="ellipse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952C023-9B06-4B43-B644-CD03A0185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8105" y="4272898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046627-DACE-4A75-A48B-34B6934A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8105" y="2477008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96BE8D8-6B81-4D92-9557-CDC354533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7482" y="2477008"/>
            <a:ext cx="840963" cy="8409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2EFD43-D203-45CD-B41D-8569A214C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17382" y="2477008"/>
            <a:ext cx="840963" cy="840963"/>
          </a:xfrm>
          <a:prstGeom prst="ellipse">
            <a:avLst/>
          </a:prstGeom>
          <a:solidFill>
            <a:schemeClr val="accent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DEBD90-486A-4B0E-9DEA-51F884971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17382" y="4272898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CF61DF-01D9-4149-8DB8-30F8646B4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935" y="329409"/>
            <a:ext cx="840963" cy="8409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6632AC2-657E-4F91-AC5F-70B8B019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7482" y="5750417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Placeholder 71" descr="Partial sun">
            <a:extLst>
              <a:ext uri="{FF2B5EF4-FFF2-40B4-BE49-F238E27FC236}">
                <a16:creationId xmlns:a16="http://schemas.microsoft.com/office/drawing/2014/main" id="{2D43C573-2E71-4CAC-A3C5-3114CB43C8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00FB9DAF-36D7-4F4D-8A84-233E60A07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5D27-BEFB-4DBA-8F9B-A036D4DFCB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Seedling</a:t>
            </a:r>
            <a:endParaRPr lang="en-US" dirty="0"/>
          </a:p>
        </p:txBody>
      </p:sp>
      <p:pic>
        <p:nvPicPr>
          <p:cNvPr id="25" name="Picture Placeholder 24" descr="Watering Plant">
            <a:extLst>
              <a:ext uri="{FF2B5EF4-FFF2-40B4-BE49-F238E27FC236}">
                <a16:creationId xmlns:a16="http://schemas.microsoft.com/office/drawing/2014/main" id="{FAC4BB91-D618-4F7B-BA9F-5BF71832AF8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pic>
        <p:nvPicPr>
          <p:cNvPr id="74" name="Picture Placeholder 73" descr="Seed Packet">
            <a:extLst>
              <a:ext uri="{FF2B5EF4-FFF2-40B4-BE49-F238E27FC236}">
                <a16:creationId xmlns:a16="http://schemas.microsoft.com/office/drawing/2014/main" id="{EA2B3F76-947B-47E6-8EA0-1A572AAAFC6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pic>
        <p:nvPicPr>
          <p:cNvPr id="78" name="Picture Placeholder 77" descr="Sprouting Seed">
            <a:extLst>
              <a:ext uri="{FF2B5EF4-FFF2-40B4-BE49-F238E27FC236}">
                <a16:creationId xmlns:a16="http://schemas.microsoft.com/office/drawing/2014/main" id="{5C6E9D5B-BD9D-41D9-B675-0E36089573A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/>
      </p:pic>
      <p:pic>
        <p:nvPicPr>
          <p:cNvPr id="80" name="Picture Placeholder 79" descr="Plant">
            <a:extLst>
              <a:ext uri="{FF2B5EF4-FFF2-40B4-BE49-F238E27FC236}">
                <a16:creationId xmlns:a16="http://schemas.microsoft.com/office/drawing/2014/main" id="{DE33393A-3A90-4205-8314-2C195BCD988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/>
      </p:pic>
      <p:pic>
        <p:nvPicPr>
          <p:cNvPr id="82" name="Picture Placeholder 81" descr="Deciduous tree">
            <a:extLst>
              <a:ext uri="{FF2B5EF4-FFF2-40B4-BE49-F238E27FC236}">
                <a16:creationId xmlns:a16="http://schemas.microsoft.com/office/drawing/2014/main" id="{AD17167C-7E9B-47F1-BCEA-9D03240A1BE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/>
      </p:pic>
      <p:pic>
        <p:nvPicPr>
          <p:cNvPr id="70" name="Picture Placeholder 69" descr="Garden Tools">
            <a:extLst>
              <a:ext uri="{FF2B5EF4-FFF2-40B4-BE49-F238E27FC236}">
                <a16:creationId xmlns:a16="http://schemas.microsoft.com/office/drawing/2014/main" id="{7D9B0252-9E8E-46AB-B59D-3460FE6039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/>
      </p:pic>
      <p:pic>
        <p:nvPicPr>
          <p:cNvPr id="67" name="Picture Placeholder 66" descr="Apple">
            <a:extLst>
              <a:ext uri="{FF2B5EF4-FFF2-40B4-BE49-F238E27FC236}">
                <a16:creationId xmlns:a16="http://schemas.microsoft.com/office/drawing/2014/main" id="{C66FAA38-DEF2-4663-948F-5E86500674E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/>
      </p:pic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F66120C2-DDED-4D22-AA71-CD5A347306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FDAEC997-C3C2-4121-9089-C71E413A96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Sunlight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A04F1AC7-A84C-45DB-918C-1477688C9B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9987E6E-52C0-420F-806B-28FB466737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Sapling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49072C-2200-4AF7-AC0E-3058E8C0FD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Lorem ipsum dolor sit amet, consectetur adipiscing elit. Aliquam non varius ipsum.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7C8CD10-3C66-4C32-B8C2-9A234B82C7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+mj-lt"/>
              </a:rPr>
              <a:t>Water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6E8FFBB1-96D1-4BB8-B78A-48F63F974A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06C67B9-B15A-43D7-A1C8-0C3286C3EB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Fruit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0A69E6E-8A67-4A04-9F91-5B4A0BD092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A56BB950-474F-48B8-B96A-19AD258EC1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Seeds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E5915FD-DB3A-45C0-B86A-5D5A8111600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7539E1A-9B29-402B-A46D-E0F212E1B50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CCD516C7-925C-4455-9350-3A7DAA07194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sz="1100" dirty="0"/>
              <a:t>Lorem ipsum dolor sit amet, consectetur adipiscing elit. Aliquam non varius ipsum.</a:t>
            </a:r>
          </a:p>
          <a:p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280721E-D8F5-469E-B021-B2428B82D2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54" name="Oval 53" descr="timeline markers">
            <a:extLst>
              <a:ext uri="{FF2B5EF4-FFF2-40B4-BE49-F238E27FC236}">
                <a16:creationId xmlns:a16="http://schemas.microsoft.com/office/drawing/2014/main" id="{860921B8-3D91-48AB-A236-95079DA8AD01}"/>
              </a:ext>
            </a:extLst>
          </p:cNvPr>
          <p:cNvSpPr/>
          <p:nvPr/>
        </p:nvSpPr>
        <p:spPr>
          <a:xfrm flipH="1">
            <a:off x="1003747" y="1350041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5" name="Oval 104" descr="timeline markers">
            <a:extLst>
              <a:ext uri="{FF2B5EF4-FFF2-40B4-BE49-F238E27FC236}">
                <a16:creationId xmlns:a16="http://schemas.microsoft.com/office/drawing/2014/main" id="{E92417A0-A309-465F-88E7-0DED361313C1}"/>
              </a:ext>
            </a:extLst>
          </p:cNvPr>
          <p:cNvSpPr/>
          <p:nvPr/>
        </p:nvSpPr>
        <p:spPr>
          <a:xfrm flipH="1">
            <a:off x="4552816" y="613952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7" name="Oval 106" descr="timeline markers">
            <a:extLst>
              <a:ext uri="{FF2B5EF4-FFF2-40B4-BE49-F238E27FC236}">
                <a16:creationId xmlns:a16="http://schemas.microsoft.com/office/drawing/2014/main" id="{13511587-7FCB-40F6-8E34-178AF7381975}"/>
              </a:ext>
            </a:extLst>
          </p:cNvPr>
          <p:cNvSpPr/>
          <p:nvPr/>
        </p:nvSpPr>
        <p:spPr>
          <a:xfrm flipH="1">
            <a:off x="6162090" y="2132914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Oval 107" descr="timeline markers">
            <a:extLst>
              <a:ext uri="{FF2B5EF4-FFF2-40B4-BE49-F238E27FC236}">
                <a16:creationId xmlns:a16="http://schemas.microsoft.com/office/drawing/2014/main" id="{857D08D2-A1C9-489D-8348-CFB47CDE3AB1}"/>
              </a:ext>
            </a:extLst>
          </p:cNvPr>
          <p:cNvSpPr/>
          <p:nvPr/>
        </p:nvSpPr>
        <p:spPr>
          <a:xfrm flipH="1">
            <a:off x="9810032" y="2132914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9" name="Oval 108" descr="timeline markers">
            <a:extLst>
              <a:ext uri="{FF2B5EF4-FFF2-40B4-BE49-F238E27FC236}">
                <a16:creationId xmlns:a16="http://schemas.microsoft.com/office/drawing/2014/main" id="{E245448C-0204-44B2-B971-A22E9D2DFACE}"/>
              </a:ext>
            </a:extLst>
          </p:cNvPr>
          <p:cNvSpPr/>
          <p:nvPr/>
        </p:nvSpPr>
        <p:spPr>
          <a:xfrm flipH="1">
            <a:off x="9810032" y="383670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0" name="Oval 109" descr="timeline markers">
            <a:extLst>
              <a:ext uri="{FF2B5EF4-FFF2-40B4-BE49-F238E27FC236}">
                <a16:creationId xmlns:a16="http://schemas.microsoft.com/office/drawing/2014/main" id="{19A80ABD-E90D-411F-BF88-7E1ED68E1846}"/>
              </a:ext>
            </a:extLst>
          </p:cNvPr>
          <p:cNvSpPr/>
          <p:nvPr/>
        </p:nvSpPr>
        <p:spPr>
          <a:xfrm flipH="1">
            <a:off x="6162090" y="383670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1" name="Oval 110" descr="timeline markers">
            <a:extLst>
              <a:ext uri="{FF2B5EF4-FFF2-40B4-BE49-F238E27FC236}">
                <a16:creationId xmlns:a16="http://schemas.microsoft.com/office/drawing/2014/main" id="{467F323A-16F5-4015-85F9-EED889A6702A}"/>
              </a:ext>
            </a:extLst>
          </p:cNvPr>
          <p:cNvSpPr/>
          <p:nvPr/>
        </p:nvSpPr>
        <p:spPr>
          <a:xfrm flipH="1">
            <a:off x="2512199" y="383177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2CAEF-301A-49CC-8FE3-331B30F3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</a:t>
            </a:r>
            <a:r>
              <a:rPr lang="en-US" baseline="0" dirty="0"/>
              <a:t> Timeline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2603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phic Timeline_WAC_LH - v2" id="{7777B78A-777E-4B04-A1C0-AFAD5F34594E}" vid="{2828ECD4-C1C4-45D1-97FF-E2CEE4B9B5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2B775F-F54D-44C9-8A5E-6C450232D59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29EFD0-3121-41DA-AD77-92C9E8EFAA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F27D3B-485F-43CC-A17F-CF95ED59E76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C192A98-6E7D-4C21-B169-D6ED90C277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Growth timeline</Template>
  <TotalTime>0</TotalTime>
  <Words>295</Words>
  <Application>Microsoft Office PowerPoint</Application>
  <PresentationFormat>Widescreen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Speak Pro</vt:lpstr>
      <vt:lpstr>2_Office Theme</vt:lpstr>
      <vt:lpstr>Growth Timeline</vt:lpstr>
      <vt:lpstr>Growth Timeline </vt:lpstr>
      <vt:lpstr>Growth Timeline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Timeline</dc:title>
  <dc:creator>Mohamed</dc:creator>
  <cp:lastModifiedBy>Mohamed</cp:lastModifiedBy>
  <cp:revision>1</cp:revision>
  <dcterms:created xsi:type="dcterms:W3CDTF">2021-03-05T15:36:04Z</dcterms:created>
  <dcterms:modified xsi:type="dcterms:W3CDTF">2021-03-05T15:36:10Z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