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256" r:id="rId5"/>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2453" y="53"/>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2"/>
              </a:solidFill>
              <a:ln w="19050">
                <a:noFill/>
              </a:ln>
              <a:effectLst/>
            </c:spPr>
            <c:extLst>
              <c:ext xmlns:c16="http://schemas.microsoft.com/office/drawing/2014/chart" uri="{C3380CC4-5D6E-409C-BE32-E72D297353CC}">
                <c16:uniqueId val="{00000001-FB09-4770-91C4-CA958501E5F3}"/>
              </c:ext>
            </c:extLst>
          </c:dPt>
          <c:dPt>
            <c:idx val="1"/>
            <c:bubble3D val="0"/>
            <c:spPr>
              <a:solidFill>
                <a:schemeClr val="bg2">
                  <a:lumMod val="40000"/>
                  <a:lumOff val="60000"/>
                </a:schemeClr>
              </a:solidFill>
              <a:ln w="19050">
                <a:noFill/>
              </a:ln>
              <a:effectLst/>
            </c:spPr>
            <c:extLst>
              <c:ext xmlns:c16="http://schemas.microsoft.com/office/drawing/2014/chart" uri="{C3380CC4-5D6E-409C-BE32-E72D297353CC}">
                <c16:uniqueId val="{00000002-FB09-4770-91C4-CA958501E5F3}"/>
              </c:ext>
            </c:extLst>
          </c:dPt>
          <c:cat>
            <c:strRef>
              <c:f>Sheet1!$A$2:$A$3</c:f>
              <c:strCache>
                <c:ptCount val="2"/>
                <c:pt idx="0">
                  <c:v>1st Qtr</c:v>
                </c:pt>
                <c:pt idx="1">
                  <c:v>2nd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0-FB09-4770-91C4-CA958501E5F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2"/>
              </a:solidFill>
              <a:ln w="19050">
                <a:noFill/>
              </a:ln>
              <a:effectLst/>
            </c:spPr>
            <c:extLst>
              <c:ext xmlns:c16="http://schemas.microsoft.com/office/drawing/2014/chart" uri="{C3380CC4-5D6E-409C-BE32-E72D297353CC}">
                <c16:uniqueId val="{00000002-F0EA-465E-B858-F65A613DFE63}"/>
              </c:ext>
            </c:extLst>
          </c:dPt>
          <c:dPt>
            <c:idx val="1"/>
            <c:bubble3D val="0"/>
            <c:spPr>
              <a:solidFill>
                <a:schemeClr val="bg2">
                  <a:lumMod val="40000"/>
                  <a:lumOff val="60000"/>
                </a:schemeClr>
              </a:solidFill>
              <a:ln w="19050">
                <a:noFill/>
              </a:ln>
              <a:effectLst/>
            </c:spPr>
            <c:extLst>
              <c:ext xmlns:c16="http://schemas.microsoft.com/office/drawing/2014/chart" uri="{C3380CC4-5D6E-409C-BE32-E72D297353CC}">
                <c16:uniqueId val="{00000001-F0EA-465E-B858-F65A613DFE63}"/>
              </c:ext>
            </c:extLst>
          </c:dPt>
          <c:cat>
            <c:strRef>
              <c:f>Sheet1!$A$2:$A$3</c:f>
              <c:strCache>
                <c:ptCount val="2"/>
                <c:pt idx="0">
                  <c:v>1st Qtr</c:v>
                </c:pt>
                <c:pt idx="1">
                  <c:v>2nd Qtr</c:v>
                </c:pt>
              </c:strCache>
            </c:strRef>
          </c:cat>
          <c:val>
            <c:numRef>
              <c:f>Sheet1!$B$2:$B$3</c:f>
              <c:numCache>
                <c:formatCode>General</c:formatCode>
                <c:ptCount val="2"/>
                <c:pt idx="0">
                  <c:v>35</c:v>
                </c:pt>
                <c:pt idx="1">
                  <c:v>35</c:v>
                </c:pt>
              </c:numCache>
            </c:numRef>
          </c:val>
          <c:extLst>
            <c:ext xmlns:c16="http://schemas.microsoft.com/office/drawing/2014/chart" uri="{C3380CC4-5D6E-409C-BE32-E72D297353CC}">
              <c16:uniqueId val="{00000000-F0EA-465E-B858-F65A613DFE6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ln>
              <a:noFill/>
            </a:ln>
          </c:spPr>
          <c:dPt>
            <c:idx val="0"/>
            <c:bubble3D val="0"/>
            <c:spPr>
              <a:solidFill>
                <a:schemeClr val="tx2"/>
              </a:solidFill>
              <a:ln w="19050">
                <a:noFill/>
              </a:ln>
              <a:effectLst/>
            </c:spPr>
            <c:extLst>
              <c:ext xmlns:c16="http://schemas.microsoft.com/office/drawing/2014/chart" uri="{C3380CC4-5D6E-409C-BE32-E72D297353CC}">
                <c16:uniqueId val="{00000001-8879-4E5A-82C5-828D6981E5F4}"/>
              </c:ext>
            </c:extLst>
          </c:dPt>
          <c:dPt>
            <c:idx val="1"/>
            <c:bubble3D val="0"/>
            <c:spPr>
              <a:solidFill>
                <a:schemeClr val="bg2">
                  <a:lumMod val="40000"/>
                  <a:lumOff val="60000"/>
                </a:schemeClr>
              </a:solidFill>
              <a:ln w="19050">
                <a:noFill/>
              </a:ln>
              <a:effectLst/>
            </c:spPr>
            <c:extLst>
              <c:ext xmlns:c16="http://schemas.microsoft.com/office/drawing/2014/chart" uri="{C3380CC4-5D6E-409C-BE32-E72D297353CC}">
                <c16:uniqueId val="{00000001-78FC-4C14-9C00-F15CCADFE587}"/>
              </c:ext>
            </c:extLst>
          </c:dPt>
          <c:cat>
            <c:strRef>
              <c:f>Sheet1!$A$2:$A$3</c:f>
              <c:strCache>
                <c:ptCount val="2"/>
                <c:pt idx="0">
                  <c:v>1st Qtr</c:v>
                </c:pt>
                <c:pt idx="1">
                  <c:v>2nd Qtr</c:v>
                </c:pt>
              </c:strCache>
            </c:strRef>
          </c:cat>
          <c:val>
            <c:numRef>
              <c:f>Sheet1!$B$2:$B$3</c:f>
              <c:numCache>
                <c:formatCode>General</c:formatCode>
                <c:ptCount val="2"/>
                <c:pt idx="0">
                  <c:v>15</c:v>
                </c:pt>
                <c:pt idx="1">
                  <c:v>85</c:v>
                </c:pt>
              </c:numCache>
            </c:numRef>
          </c:val>
          <c:extLst>
            <c:ext xmlns:c16="http://schemas.microsoft.com/office/drawing/2014/chart" uri="{C3380CC4-5D6E-409C-BE32-E72D297353CC}">
              <c16:uniqueId val="{00000000-78FC-4C14-9C00-F15CCADFE58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1B16CC-7CA2-44A6-8285-070AFAD682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A627E21-4D74-42E2-9A18-D92C075F50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86F0A9-B0F5-43AD-9FAA-468E7A290047}" type="datetimeFigureOut">
              <a:rPr lang="en-US" smtClean="0"/>
              <a:t>2021-03-05</a:t>
            </a:fld>
            <a:endParaRPr lang="en-US" dirty="0"/>
          </a:p>
        </p:txBody>
      </p:sp>
      <p:sp>
        <p:nvSpPr>
          <p:cNvPr id="4" name="Footer Placeholder 3">
            <a:extLst>
              <a:ext uri="{FF2B5EF4-FFF2-40B4-BE49-F238E27FC236}">
                <a16:creationId xmlns:a16="http://schemas.microsoft.com/office/drawing/2014/main" id="{768FF8B8-3863-412E-8368-18166F3C0E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20EFB4A-0392-42F0-A1D9-1173F0262C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800D8C-7CAE-4187-B3A6-C42BC179F43D}" type="slidenum">
              <a:rPr lang="en-US" smtClean="0"/>
              <a:t>‹#›</a:t>
            </a:fld>
            <a:endParaRPr lang="en-US" dirty="0"/>
          </a:p>
        </p:txBody>
      </p:sp>
    </p:spTree>
    <p:extLst>
      <p:ext uri="{BB962C8B-B14F-4D97-AF65-F5344CB8AC3E}">
        <p14:creationId xmlns:p14="http://schemas.microsoft.com/office/powerpoint/2010/main" val="2856068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9E6A0-25C6-4627-9D1E-5636F6F86B40}" type="datetimeFigureOut">
              <a:rPr lang="en-US" smtClean="0"/>
              <a:t>2021-03-05</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0D884-20BA-42EE-AAC9-17768C5705B5}" type="slidenum">
              <a:rPr lang="en-US" smtClean="0"/>
              <a:t>‹#›</a:t>
            </a:fld>
            <a:endParaRPr lang="en-US" dirty="0"/>
          </a:p>
        </p:txBody>
      </p:sp>
    </p:spTree>
    <p:extLst>
      <p:ext uri="{BB962C8B-B14F-4D97-AF65-F5344CB8AC3E}">
        <p14:creationId xmlns:p14="http://schemas.microsoft.com/office/powerpoint/2010/main" val="1811519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70D884-20BA-42EE-AAC9-17768C5705B5}" type="slidenum">
              <a:rPr lang="en-US" smtClean="0"/>
              <a:t>1</a:t>
            </a:fld>
            <a:endParaRPr lang="en-US" dirty="0"/>
          </a:p>
        </p:txBody>
      </p:sp>
    </p:spTree>
    <p:extLst>
      <p:ext uri="{BB962C8B-B14F-4D97-AF65-F5344CB8AC3E}">
        <p14:creationId xmlns:p14="http://schemas.microsoft.com/office/powerpoint/2010/main" val="815933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7B5C40FC-CF2C-4EDF-9631-90795564863B}"/>
              </a:ext>
            </a:extLst>
          </p:cNvPr>
          <p:cNvSpPr/>
          <p:nvPr userDrawn="1"/>
        </p:nvSpPr>
        <p:spPr>
          <a:xfrm>
            <a:off x="0" y="6020380"/>
            <a:ext cx="6858001" cy="207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F7A01FDB-33A6-4295-88BF-13AD34168CA1}"/>
              </a:ext>
            </a:extLst>
          </p:cNvPr>
          <p:cNvCxnSpPr>
            <a:cxnSpLocks/>
          </p:cNvCxnSpPr>
          <p:nvPr userDrawn="1"/>
        </p:nvCxnSpPr>
        <p:spPr>
          <a:xfrm>
            <a:off x="3200021" y="4500786"/>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919187-3727-4FD5-911D-5F5177384BCB}"/>
              </a:ext>
            </a:extLst>
          </p:cNvPr>
          <p:cNvCxnSpPr>
            <a:cxnSpLocks/>
          </p:cNvCxnSpPr>
          <p:nvPr userDrawn="1"/>
        </p:nvCxnSpPr>
        <p:spPr>
          <a:xfrm>
            <a:off x="4713186" y="4501757"/>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9" name="Text Placeholder 25">
            <a:extLst>
              <a:ext uri="{FF2B5EF4-FFF2-40B4-BE49-F238E27FC236}">
                <a16:creationId xmlns:a16="http://schemas.microsoft.com/office/drawing/2014/main" id="{185E0F02-60C3-48A5-95D0-E273FE47AC5A}"/>
              </a:ext>
            </a:extLst>
          </p:cNvPr>
          <p:cNvSpPr>
            <a:spLocks noGrp="1"/>
          </p:cNvSpPr>
          <p:nvPr>
            <p:ph type="body" sz="quarter" idx="47"/>
          </p:nvPr>
        </p:nvSpPr>
        <p:spPr>
          <a:xfrm>
            <a:off x="3617701" y="5499865"/>
            <a:ext cx="1501334"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22" name="Rectangle 21">
            <a:extLst>
              <a:ext uri="{FF2B5EF4-FFF2-40B4-BE49-F238E27FC236}">
                <a16:creationId xmlns:a16="http://schemas.microsoft.com/office/drawing/2014/main" id="{6FD85066-0E1C-4C5B-81F0-E1C98DCC884B}"/>
              </a:ext>
            </a:extLst>
          </p:cNvPr>
          <p:cNvSpPr/>
          <p:nvPr userDrawn="1"/>
        </p:nvSpPr>
        <p:spPr>
          <a:xfrm>
            <a:off x="-2" y="1653635"/>
            <a:ext cx="6858001" cy="22085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Graphic 68">
            <a:extLst>
              <a:ext uri="{FF2B5EF4-FFF2-40B4-BE49-F238E27FC236}">
                <a16:creationId xmlns:a16="http://schemas.microsoft.com/office/drawing/2014/main" id="{559824D5-FFC3-4F26-AE2B-A7FC8AFF69B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923986" y="4939202"/>
            <a:ext cx="3459600" cy="228944"/>
          </a:xfrm>
          <a:prstGeom prst="rect">
            <a:avLst/>
          </a:prstGeom>
        </p:spPr>
      </p:pic>
      <p:cxnSp>
        <p:nvCxnSpPr>
          <p:cNvPr id="52" name="Straight Connector 51">
            <a:extLst>
              <a:ext uri="{FF2B5EF4-FFF2-40B4-BE49-F238E27FC236}">
                <a16:creationId xmlns:a16="http://schemas.microsoft.com/office/drawing/2014/main" id="{60D3AB55-E1E3-4528-9592-9F8CD4C896D6}"/>
              </a:ext>
            </a:extLst>
          </p:cNvPr>
          <p:cNvCxnSpPr/>
          <p:nvPr userDrawn="1"/>
        </p:nvCxnSpPr>
        <p:spPr>
          <a:xfrm flipH="1">
            <a:off x="906617" y="4500786"/>
            <a:ext cx="5190" cy="1170329"/>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DE5107D4-DFDD-40DD-85D9-DB0A27F022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63398" y="1190259"/>
            <a:ext cx="2376000" cy="231179"/>
          </a:xfrm>
          <a:prstGeom prst="rect">
            <a:avLst/>
          </a:prstGeom>
        </p:spPr>
      </p:pic>
      <p:sp>
        <p:nvSpPr>
          <p:cNvPr id="2" name="Title 1">
            <a:extLst>
              <a:ext uri="{FF2B5EF4-FFF2-40B4-BE49-F238E27FC236}">
                <a16:creationId xmlns:a16="http://schemas.microsoft.com/office/drawing/2014/main" id="{D6A48D4A-BD23-46AD-A671-8030CE0C5BFB}"/>
              </a:ext>
            </a:extLst>
          </p:cNvPr>
          <p:cNvSpPr>
            <a:spLocks noGrp="1"/>
          </p:cNvSpPr>
          <p:nvPr>
            <p:ph type="ctrTitle" hasCustomPrompt="1"/>
          </p:nvPr>
        </p:nvSpPr>
        <p:spPr>
          <a:xfrm>
            <a:off x="1590118" y="284013"/>
            <a:ext cx="2571750" cy="969597"/>
          </a:xfrm>
        </p:spPr>
        <p:txBody>
          <a:bodyPr anchor="b">
            <a:normAutofit/>
          </a:bodyPr>
          <a:lstStyle>
            <a:lvl1pPr algn="l">
              <a:defRPr sz="3000"/>
            </a:lvl1pPr>
          </a:lstStyle>
          <a:p>
            <a:r>
              <a:rPr lang="en-US" dirty="0"/>
              <a:t>IAN HANSSON</a:t>
            </a:r>
          </a:p>
        </p:txBody>
      </p:sp>
      <p:sp>
        <p:nvSpPr>
          <p:cNvPr id="10" name="Picture Placeholder 9">
            <a:extLst>
              <a:ext uri="{FF2B5EF4-FFF2-40B4-BE49-F238E27FC236}">
                <a16:creationId xmlns:a16="http://schemas.microsoft.com/office/drawing/2014/main" id="{C22CAA87-2789-49C6-BDF2-5D21CCD80C9B}"/>
              </a:ext>
            </a:extLst>
          </p:cNvPr>
          <p:cNvSpPr>
            <a:spLocks noGrp="1"/>
          </p:cNvSpPr>
          <p:nvPr>
            <p:ph type="pic" sz="quarter" idx="13"/>
          </p:nvPr>
        </p:nvSpPr>
        <p:spPr>
          <a:xfrm>
            <a:off x="478212" y="450383"/>
            <a:ext cx="990000" cy="990000"/>
          </a:xfrm>
          <a:prstGeom prst="ellipse">
            <a:avLst/>
          </a:prstGeom>
          <a:noFill/>
          <a:ln w="38100">
            <a:solidFill>
              <a:schemeClr val="tx2"/>
            </a:solidFill>
          </a:ln>
        </p:spPr>
        <p:txBody>
          <a:bodyPr anchor="ctr" anchorCtr="0">
            <a:normAutofit/>
          </a:bodyPr>
          <a:lstStyle>
            <a:lvl1pPr marL="0" indent="0" algn="ctr">
              <a:buFont typeface="Arial" panose="020B0604020202020204" pitchFamily="34" charset="0"/>
              <a:buNone/>
              <a:defRPr sz="1100"/>
            </a:lvl1pPr>
          </a:lstStyle>
          <a:p>
            <a:r>
              <a:rPr lang="en-US"/>
              <a:t>Click icon to add picture</a:t>
            </a:r>
            <a:endParaRPr lang="en-US" dirty="0"/>
          </a:p>
        </p:txBody>
      </p:sp>
      <p:sp>
        <p:nvSpPr>
          <p:cNvPr id="3" name="Subtitle 2">
            <a:extLst>
              <a:ext uri="{FF2B5EF4-FFF2-40B4-BE49-F238E27FC236}">
                <a16:creationId xmlns:a16="http://schemas.microsoft.com/office/drawing/2014/main" id="{BC3BE23B-49FE-498D-888E-ED656886FA45}"/>
              </a:ext>
            </a:extLst>
          </p:cNvPr>
          <p:cNvSpPr>
            <a:spLocks noGrp="1"/>
          </p:cNvSpPr>
          <p:nvPr>
            <p:ph type="subTitle" idx="1" hasCustomPrompt="1"/>
          </p:nvPr>
        </p:nvSpPr>
        <p:spPr>
          <a:xfrm>
            <a:off x="1680854" y="1185193"/>
            <a:ext cx="2327374" cy="231179"/>
          </a:xfrm>
        </p:spPr>
        <p:txBody>
          <a:bodyPr>
            <a:normAutofit/>
          </a:bodyPr>
          <a:lstStyle>
            <a:lvl1pPr marL="0" indent="0" algn="l">
              <a:spcBef>
                <a:spcPts val="0"/>
              </a:spcBef>
              <a:buNone/>
              <a:defRPr sz="10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err="1"/>
              <a:t>Graphiic</a:t>
            </a:r>
            <a:r>
              <a:rPr lang="en-US" dirty="0"/>
              <a:t> Designer</a:t>
            </a:r>
          </a:p>
        </p:txBody>
      </p:sp>
      <p:sp>
        <p:nvSpPr>
          <p:cNvPr id="14" name="Text Placeholder 13">
            <a:extLst>
              <a:ext uri="{FF2B5EF4-FFF2-40B4-BE49-F238E27FC236}">
                <a16:creationId xmlns:a16="http://schemas.microsoft.com/office/drawing/2014/main" id="{F5095038-5A9A-43C3-8AB7-FE2661BCC72B}"/>
              </a:ext>
            </a:extLst>
          </p:cNvPr>
          <p:cNvSpPr>
            <a:spLocks noGrp="1"/>
          </p:cNvSpPr>
          <p:nvPr>
            <p:ph type="body" sz="quarter" idx="14" hasCustomPrompt="1"/>
          </p:nvPr>
        </p:nvSpPr>
        <p:spPr>
          <a:xfrm>
            <a:off x="5105979" y="561400"/>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a:t>816-555-0146</a:t>
            </a:r>
          </a:p>
        </p:txBody>
      </p:sp>
      <p:sp>
        <p:nvSpPr>
          <p:cNvPr id="15" name="Text Placeholder 13">
            <a:extLst>
              <a:ext uri="{FF2B5EF4-FFF2-40B4-BE49-F238E27FC236}">
                <a16:creationId xmlns:a16="http://schemas.microsoft.com/office/drawing/2014/main" id="{862569B1-4FA1-4572-A55F-C4C649078FB9}"/>
              </a:ext>
            </a:extLst>
          </p:cNvPr>
          <p:cNvSpPr>
            <a:spLocks noGrp="1"/>
          </p:cNvSpPr>
          <p:nvPr>
            <p:ph type="body" sz="quarter" idx="15" hasCustomPrompt="1"/>
          </p:nvPr>
        </p:nvSpPr>
        <p:spPr>
          <a:xfrm>
            <a:off x="5105979" y="790434"/>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err="1"/>
              <a:t>ian_hansson</a:t>
            </a:r>
            <a:endParaRPr lang="en-US" dirty="0"/>
          </a:p>
        </p:txBody>
      </p:sp>
      <p:sp>
        <p:nvSpPr>
          <p:cNvPr id="16" name="Text Placeholder 13">
            <a:extLst>
              <a:ext uri="{FF2B5EF4-FFF2-40B4-BE49-F238E27FC236}">
                <a16:creationId xmlns:a16="http://schemas.microsoft.com/office/drawing/2014/main" id="{C30A9B0F-F1D5-4103-AAB0-0E92CFDA1344}"/>
              </a:ext>
            </a:extLst>
          </p:cNvPr>
          <p:cNvSpPr>
            <a:spLocks noGrp="1"/>
          </p:cNvSpPr>
          <p:nvPr>
            <p:ph type="body" sz="quarter" idx="16" hasCustomPrompt="1"/>
          </p:nvPr>
        </p:nvSpPr>
        <p:spPr>
          <a:xfrm>
            <a:off x="5105979" y="1019468"/>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a:t>ian@example.com</a:t>
            </a:r>
          </a:p>
        </p:txBody>
      </p:sp>
      <p:sp>
        <p:nvSpPr>
          <p:cNvPr id="17" name="Text Placeholder 13">
            <a:extLst>
              <a:ext uri="{FF2B5EF4-FFF2-40B4-BE49-F238E27FC236}">
                <a16:creationId xmlns:a16="http://schemas.microsoft.com/office/drawing/2014/main" id="{C0C0D9BA-326E-42D0-90C9-1C135FAB9F16}"/>
              </a:ext>
            </a:extLst>
          </p:cNvPr>
          <p:cNvSpPr>
            <a:spLocks noGrp="1"/>
          </p:cNvSpPr>
          <p:nvPr>
            <p:ph type="body" sz="quarter" idx="17" hasCustomPrompt="1"/>
          </p:nvPr>
        </p:nvSpPr>
        <p:spPr>
          <a:xfrm>
            <a:off x="5105979" y="1248501"/>
            <a:ext cx="1398729" cy="180975"/>
          </a:xfrm>
        </p:spPr>
        <p:txBody>
          <a:bodyPr>
            <a:noAutofit/>
          </a:bodyPr>
          <a:lstStyle>
            <a:lvl1pPr marL="0" indent="0">
              <a:buNone/>
              <a:defRPr sz="1000"/>
            </a:lvl1pPr>
            <a:lvl2pPr marL="609585" indent="0">
              <a:buNone/>
              <a:defRPr sz="1000"/>
            </a:lvl2pPr>
            <a:lvl3pPr marL="1219170" indent="0">
              <a:buNone/>
              <a:defRPr sz="1000"/>
            </a:lvl3pPr>
            <a:lvl4pPr marL="1828755" indent="0">
              <a:buNone/>
              <a:defRPr sz="1000"/>
            </a:lvl4pPr>
            <a:lvl5pPr marL="2438339" indent="0">
              <a:buNone/>
              <a:defRPr sz="1000"/>
            </a:lvl5pPr>
          </a:lstStyle>
          <a:p>
            <a:pPr lvl="0"/>
            <a:r>
              <a:rPr lang="en-US" dirty="0"/>
              <a:t>www.example.com</a:t>
            </a:r>
          </a:p>
        </p:txBody>
      </p:sp>
      <p:sp>
        <p:nvSpPr>
          <p:cNvPr id="24" name="Text Placeholder 23">
            <a:extLst>
              <a:ext uri="{FF2B5EF4-FFF2-40B4-BE49-F238E27FC236}">
                <a16:creationId xmlns:a16="http://schemas.microsoft.com/office/drawing/2014/main" id="{E2E320F0-FEB6-4F41-B864-0B67C13AC914}"/>
              </a:ext>
            </a:extLst>
          </p:cNvPr>
          <p:cNvSpPr>
            <a:spLocks noGrp="1"/>
          </p:cNvSpPr>
          <p:nvPr>
            <p:ph type="body" sz="quarter" idx="18" hasCustomPrompt="1"/>
          </p:nvPr>
        </p:nvSpPr>
        <p:spPr>
          <a:xfrm>
            <a:off x="374051" y="1781289"/>
            <a:ext cx="952704"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200</a:t>
            </a:r>
          </a:p>
        </p:txBody>
      </p:sp>
      <p:sp>
        <p:nvSpPr>
          <p:cNvPr id="26" name="Text Placeholder 25">
            <a:extLst>
              <a:ext uri="{FF2B5EF4-FFF2-40B4-BE49-F238E27FC236}">
                <a16:creationId xmlns:a16="http://schemas.microsoft.com/office/drawing/2014/main" id="{76C866E9-8C75-4F71-B982-DD26FE1D77B2}"/>
              </a:ext>
            </a:extLst>
          </p:cNvPr>
          <p:cNvSpPr>
            <a:spLocks noGrp="1"/>
          </p:cNvSpPr>
          <p:nvPr>
            <p:ph type="body" sz="quarter" idx="19" hasCustomPrompt="1"/>
          </p:nvPr>
        </p:nvSpPr>
        <p:spPr>
          <a:xfrm>
            <a:off x="374051" y="2224926"/>
            <a:ext cx="974812"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Websites</a:t>
            </a:r>
            <a:br>
              <a:rPr lang="en-US" dirty="0"/>
            </a:br>
            <a:r>
              <a:rPr lang="en-US" dirty="0"/>
              <a:t>Created</a:t>
            </a:r>
          </a:p>
        </p:txBody>
      </p:sp>
      <p:sp>
        <p:nvSpPr>
          <p:cNvPr id="27" name="Text Placeholder 23">
            <a:extLst>
              <a:ext uri="{FF2B5EF4-FFF2-40B4-BE49-F238E27FC236}">
                <a16:creationId xmlns:a16="http://schemas.microsoft.com/office/drawing/2014/main" id="{F5AAA449-ECD7-48F5-A9C6-F1175E3868BD}"/>
              </a:ext>
            </a:extLst>
          </p:cNvPr>
          <p:cNvSpPr>
            <a:spLocks noGrp="1"/>
          </p:cNvSpPr>
          <p:nvPr>
            <p:ph type="body" sz="quarter" idx="20" hasCustomPrompt="1"/>
          </p:nvPr>
        </p:nvSpPr>
        <p:spPr>
          <a:xfrm>
            <a:off x="1356327" y="1781289"/>
            <a:ext cx="806284"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77</a:t>
            </a:r>
          </a:p>
        </p:txBody>
      </p:sp>
      <p:sp>
        <p:nvSpPr>
          <p:cNvPr id="28" name="Text Placeholder 25">
            <a:extLst>
              <a:ext uri="{FF2B5EF4-FFF2-40B4-BE49-F238E27FC236}">
                <a16:creationId xmlns:a16="http://schemas.microsoft.com/office/drawing/2014/main" id="{18055353-B6FC-4D7E-9AD4-7E776AECF3F9}"/>
              </a:ext>
            </a:extLst>
          </p:cNvPr>
          <p:cNvSpPr>
            <a:spLocks noGrp="1"/>
          </p:cNvSpPr>
          <p:nvPr>
            <p:ph type="body" sz="quarter" idx="21" hasCustomPrompt="1"/>
          </p:nvPr>
        </p:nvSpPr>
        <p:spPr>
          <a:xfrm>
            <a:off x="1348863" y="2224926"/>
            <a:ext cx="824994"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Apps</a:t>
            </a:r>
            <a:br>
              <a:rPr lang="en-US" dirty="0"/>
            </a:br>
            <a:r>
              <a:rPr lang="en-US" dirty="0"/>
              <a:t>Created</a:t>
            </a:r>
          </a:p>
        </p:txBody>
      </p:sp>
      <p:sp>
        <p:nvSpPr>
          <p:cNvPr id="29" name="Text Placeholder 23">
            <a:extLst>
              <a:ext uri="{FF2B5EF4-FFF2-40B4-BE49-F238E27FC236}">
                <a16:creationId xmlns:a16="http://schemas.microsoft.com/office/drawing/2014/main" id="{F0280302-E8CC-4832-B8BB-AF0711B6C16E}"/>
              </a:ext>
            </a:extLst>
          </p:cNvPr>
          <p:cNvSpPr>
            <a:spLocks noGrp="1"/>
          </p:cNvSpPr>
          <p:nvPr>
            <p:ph type="body" sz="quarter" idx="22" hasCustomPrompt="1"/>
          </p:nvPr>
        </p:nvSpPr>
        <p:spPr>
          <a:xfrm>
            <a:off x="2175316" y="1781289"/>
            <a:ext cx="1240499"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100%</a:t>
            </a:r>
          </a:p>
        </p:txBody>
      </p:sp>
      <p:sp>
        <p:nvSpPr>
          <p:cNvPr id="30" name="Text Placeholder 25">
            <a:extLst>
              <a:ext uri="{FF2B5EF4-FFF2-40B4-BE49-F238E27FC236}">
                <a16:creationId xmlns:a16="http://schemas.microsoft.com/office/drawing/2014/main" id="{2F7940E8-CDD9-4EA7-9977-02B40E0D9885}"/>
              </a:ext>
            </a:extLst>
          </p:cNvPr>
          <p:cNvSpPr>
            <a:spLocks noGrp="1"/>
          </p:cNvSpPr>
          <p:nvPr>
            <p:ph type="body" sz="quarter" idx="23" hasCustomPrompt="1"/>
          </p:nvPr>
        </p:nvSpPr>
        <p:spPr>
          <a:xfrm>
            <a:off x="2146530" y="2224926"/>
            <a:ext cx="1269285"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Clients</a:t>
            </a:r>
            <a:br>
              <a:rPr lang="en-US" dirty="0"/>
            </a:br>
            <a:r>
              <a:rPr lang="en-US" dirty="0"/>
              <a:t>Satisfaction</a:t>
            </a:r>
          </a:p>
        </p:txBody>
      </p:sp>
      <p:sp>
        <p:nvSpPr>
          <p:cNvPr id="31" name="Text Placeholder 23">
            <a:extLst>
              <a:ext uri="{FF2B5EF4-FFF2-40B4-BE49-F238E27FC236}">
                <a16:creationId xmlns:a16="http://schemas.microsoft.com/office/drawing/2014/main" id="{F858039A-7372-462A-AB99-0FF49A39E360}"/>
              </a:ext>
            </a:extLst>
          </p:cNvPr>
          <p:cNvSpPr>
            <a:spLocks noGrp="1"/>
          </p:cNvSpPr>
          <p:nvPr>
            <p:ph type="body" sz="quarter" idx="24" hasCustomPrompt="1"/>
          </p:nvPr>
        </p:nvSpPr>
        <p:spPr>
          <a:xfrm>
            <a:off x="3481300" y="1781289"/>
            <a:ext cx="1123164" cy="517525"/>
          </a:xfrm>
        </p:spPr>
        <p:txBody>
          <a:bodyPr>
            <a:noAutofit/>
          </a:bodyPr>
          <a:lstStyle>
            <a:lvl1pPr marL="0" indent="0">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20</a:t>
            </a:r>
          </a:p>
        </p:txBody>
      </p:sp>
      <p:sp>
        <p:nvSpPr>
          <p:cNvPr id="32" name="Text Placeholder 25">
            <a:extLst>
              <a:ext uri="{FF2B5EF4-FFF2-40B4-BE49-F238E27FC236}">
                <a16:creationId xmlns:a16="http://schemas.microsoft.com/office/drawing/2014/main" id="{80E77549-CD88-457B-AF7B-333C048FFC52}"/>
              </a:ext>
            </a:extLst>
          </p:cNvPr>
          <p:cNvSpPr>
            <a:spLocks noGrp="1"/>
          </p:cNvSpPr>
          <p:nvPr>
            <p:ph type="body" sz="quarter" idx="25" hasCustomPrompt="1"/>
          </p:nvPr>
        </p:nvSpPr>
        <p:spPr>
          <a:xfrm>
            <a:off x="3473835" y="2224926"/>
            <a:ext cx="1130629" cy="339725"/>
          </a:xfrm>
        </p:spPr>
        <p:txBody>
          <a:bodyPr>
            <a:noAutofit/>
          </a:bodyPr>
          <a:lstStyle>
            <a:lvl1pPr marL="0" indent="0">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Years</a:t>
            </a:r>
            <a:br>
              <a:rPr lang="en-US" dirty="0"/>
            </a:br>
            <a:r>
              <a:rPr lang="en-US" dirty="0"/>
              <a:t>of experience</a:t>
            </a:r>
          </a:p>
        </p:txBody>
      </p:sp>
      <p:sp>
        <p:nvSpPr>
          <p:cNvPr id="33" name="Text Placeholder 25">
            <a:extLst>
              <a:ext uri="{FF2B5EF4-FFF2-40B4-BE49-F238E27FC236}">
                <a16:creationId xmlns:a16="http://schemas.microsoft.com/office/drawing/2014/main" id="{D17F07EB-8071-42C3-A6CD-7AC98F6C4C42}"/>
              </a:ext>
            </a:extLst>
          </p:cNvPr>
          <p:cNvSpPr>
            <a:spLocks noGrp="1"/>
          </p:cNvSpPr>
          <p:nvPr>
            <p:ph type="body" sz="quarter" idx="26"/>
          </p:nvPr>
        </p:nvSpPr>
        <p:spPr>
          <a:xfrm>
            <a:off x="374051" y="2989088"/>
            <a:ext cx="4250274" cy="699685"/>
          </a:xfrm>
        </p:spPr>
        <p:txBody>
          <a:bodyPr>
            <a:noAutofit/>
          </a:bodyPr>
          <a:lstStyle>
            <a:lvl1pPr marL="0" indent="0">
              <a:lnSpc>
                <a:spcPts val="1000"/>
              </a:lnSpc>
              <a:spcBef>
                <a:spcPts val="0"/>
              </a:spcBef>
              <a:buNone/>
              <a:defRPr sz="800">
                <a:solidFill>
                  <a:schemeClr val="bg2"/>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34" name="Text Placeholder 25">
            <a:extLst>
              <a:ext uri="{FF2B5EF4-FFF2-40B4-BE49-F238E27FC236}">
                <a16:creationId xmlns:a16="http://schemas.microsoft.com/office/drawing/2014/main" id="{E12D7E51-F315-4E96-A692-D7E64E1B27FB}"/>
              </a:ext>
            </a:extLst>
          </p:cNvPr>
          <p:cNvSpPr>
            <a:spLocks noGrp="1"/>
          </p:cNvSpPr>
          <p:nvPr>
            <p:ph type="body" sz="quarter" idx="27" hasCustomPrompt="1"/>
          </p:nvPr>
        </p:nvSpPr>
        <p:spPr>
          <a:xfrm>
            <a:off x="664482" y="2632198"/>
            <a:ext cx="1735822"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ABOUT ME</a:t>
            </a:r>
          </a:p>
        </p:txBody>
      </p:sp>
      <p:sp>
        <p:nvSpPr>
          <p:cNvPr id="41" name="Text Placeholder 25">
            <a:extLst>
              <a:ext uri="{FF2B5EF4-FFF2-40B4-BE49-F238E27FC236}">
                <a16:creationId xmlns:a16="http://schemas.microsoft.com/office/drawing/2014/main" id="{46BBB2FF-BDBC-49DB-B44A-8CC267153259}"/>
              </a:ext>
            </a:extLst>
          </p:cNvPr>
          <p:cNvSpPr>
            <a:spLocks noGrp="1"/>
          </p:cNvSpPr>
          <p:nvPr>
            <p:ph type="body" sz="quarter" idx="28" hasCustomPrompt="1"/>
          </p:nvPr>
        </p:nvSpPr>
        <p:spPr>
          <a:xfrm>
            <a:off x="671756" y="4049841"/>
            <a:ext cx="1920778"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EDUCATION</a:t>
            </a:r>
          </a:p>
        </p:txBody>
      </p:sp>
      <p:sp>
        <p:nvSpPr>
          <p:cNvPr id="42" name="Text Placeholder 25">
            <a:extLst>
              <a:ext uri="{FF2B5EF4-FFF2-40B4-BE49-F238E27FC236}">
                <a16:creationId xmlns:a16="http://schemas.microsoft.com/office/drawing/2014/main" id="{7D1F99B7-AAA8-4838-8A8B-99A6A601EB86}"/>
              </a:ext>
            </a:extLst>
          </p:cNvPr>
          <p:cNvSpPr>
            <a:spLocks noGrp="1"/>
          </p:cNvSpPr>
          <p:nvPr>
            <p:ph type="body" sz="quarter" idx="29" hasCustomPrompt="1"/>
          </p:nvPr>
        </p:nvSpPr>
        <p:spPr>
          <a:xfrm>
            <a:off x="3133514" y="4049841"/>
            <a:ext cx="3227023"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CAREER TIMELINE</a:t>
            </a:r>
          </a:p>
        </p:txBody>
      </p:sp>
      <p:sp>
        <p:nvSpPr>
          <p:cNvPr id="43" name="Text Placeholder 25">
            <a:extLst>
              <a:ext uri="{FF2B5EF4-FFF2-40B4-BE49-F238E27FC236}">
                <a16:creationId xmlns:a16="http://schemas.microsoft.com/office/drawing/2014/main" id="{9FDF071F-65A1-4854-AC0F-86711EFCC9BE}"/>
              </a:ext>
            </a:extLst>
          </p:cNvPr>
          <p:cNvSpPr>
            <a:spLocks noGrp="1"/>
          </p:cNvSpPr>
          <p:nvPr>
            <p:ph type="body" sz="quarter" idx="30" hasCustomPrompt="1"/>
          </p:nvPr>
        </p:nvSpPr>
        <p:spPr>
          <a:xfrm>
            <a:off x="376684" y="4443669"/>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2007</a:t>
            </a:r>
          </a:p>
        </p:txBody>
      </p:sp>
      <p:sp>
        <p:nvSpPr>
          <p:cNvPr id="44" name="Text Placeholder 25">
            <a:extLst>
              <a:ext uri="{FF2B5EF4-FFF2-40B4-BE49-F238E27FC236}">
                <a16:creationId xmlns:a16="http://schemas.microsoft.com/office/drawing/2014/main" id="{5594CBAC-BE36-4299-802A-F815A56ED048}"/>
              </a:ext>
            </a:extLst>
          </p:cNvPr>
          <p:cNvSpPr>
            <a:spLocks noGrp="1"/>
          </p:cNvSpPr>
          <p:nvPr>
            <p:ph type="body" sz="quarter" idx="31" hasCustomPrompt="1"/>
          </p:nvPr>
        </p:nvSpPr>
        <p:spPr>
          <a:xfrm>
            <a:off x="376684" y="4790969"/>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2010</a:t>
            </a:r>
          </a:p>
        </p:txBody>
      </p:sp>
      <p:sp>
        <p:nvSpPr>
          <p:cNvPr id="45" name="Text Placeholder 25">
            <a:extLst>
              <a:ext uri="{FF2B5EF4-FFF2-40B4-BE49-F238E27FC236}">
                <a16:creationId xmlns:a16="http://schemas.microsoft.com/office/drawing/2014/main" id="{96B166B5-B948-407F-AA5F-31F23976D1B1}"/>
              </a:ext>
            </a:extLst>
          </p:cNvPr>
          <p:cNvSpPr>
            <a:spLocks noGrp="1"/>
          </p:cNvSpPr>
          <p:nvPr>
            <p:ph type="body" sz="quarter" idx="32" hasCustomPrompt="1"/>
          </p:nvPr>
        </p:nvSpPr>
        <p:spPr>
          <a:xfrm>
            <a:off x="376684" y="5138269"/>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2015</a:t>
            </a:r>
          </a:p>
        </p:txBody>
      </p:sp>
      <p:sp>
        <p:nvSpPr>
          <p:cNvPr id="46" name="Text Placeholder 25">
            <a:extLst>
              <a:ext uri="{FF2B5EF4-FFF2-40B4-BE49-F238E27FC236}">
                <a16:creationId xmlns:a16="http://schemas.microsoft.com/office/drawing/2014/main" id="{5C4044EC-8172-4D30-B4D7-E73CEB35BC6A}"/>
              </a:ext>
            </a:extLst>
          </p:cNvPr>
          <p:cNvSpPr>
            <a:spLocks noGrp="1"/>
          </p:cNvSpPr>
          <p:nvPr>
            <p:ph type="body" sz="quarter" idx="33" hasCustomPrompt="1"/>
          </p:nvPr>
        </p:nvSpPr>
        <p:spPr>
          <a:xfrm>
            <a:off x="376684" y="5485570"/>
            <a:ext cx="529933" cy="230401"/>
          </a:xfrm>
        </p:spPr>
        <p:txBody>
          <a:bodyPr>
            <a:noAutofit/>
          </a:bodyPr>
          <a:lstStyle>
            <a:lvl1pPr marL="0" indent="0">
              <a:buNone/>
              <a:defRPr sz="1000">
                <a:solidFill>
                  <a:schemeClr val="tx1"/>
                </a:solidFill>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2018</a:t>
            </a:r>
          </a:p>
        </p:txBody>
      </p:sp>
      <p:sp>
        <p:nvSpPr>
          <p:cNvPr id="70" name="Text Placeholder 25">
            <a:extLst>
              <a:ext uri="{FF2B5EF4-FFF2-40B4-BE49-F238E27FC236}">
                <a16:creationId xmlns:a16="http://schemas.microsoft.com/office/drawing/2014/main" id="{90E491A4-EE8F-420C-A83D-BB72C39ED890}"/>
              </a:ext>
            </a:extLst>
          </p:cNvPr>
          <p:cNvSpPr>
            <a:spLocks noGrp="1"/>
          </p:cNvSpPr>
          <p:nvPr>
            <p:ph type="body" sz="quarter" idx="34" hasCustomPrompt="1"/>
          </p:nvPr>
        </p:nvSpPr>
        <p:spPr>
          <a:xfrm>
            <a:off x="965636" y="4422973"/>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School of Fine Art</a:t>
            </a:r>
          </a:p>
        </p:txBody>
      </p:sp>
      <p:sp>
        <p:nvSpPr>
          <p:cNvPr id="71" name="Text Placeholder 25">
            <a:extLst>
              <a:ext uri="{FF2B5EF4-FFF2-40B4-BE49-F238E27FC236}">
                <a16:creationId xmlns:a16="http://schemas.microsoft.com/office/drawing/2014/main" id="{ECB41736-BB5C-4F03-B2E7-3A6A96192DCF}"/>
              </a:ext>
            </a:extLst>
          </p:cNvPr>
          <p:cNvSpPr>
            <a:spLocks noGrp="1"/>
          </p:cNvSpPr>
          <p:nvPr>
            <p:ph type="body" sz="quarter" idx="35" hasCustomPrompt="1"/>
          </p:nvPr>
        </p:nvSpPr>
        <p:spPr>
          <a:xfrm>
            <a:off x="965636" y="4770273"/>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Bellows College</a:t>
            </a:r>
          </a:p>
        </p:txBody>
      </p:sp>
      <p:sp>
        <p:nvSpPr>
          <p:cNvPr id="72" name="Text Placeholder 25">
            <a:extLst>
              <a:ext uri="{FF2B5EF4-FFF2-40B4-BE49-F238E27FC236}">
                <a16:creationId xmlns:a16="http://schemas.microsoft.com/office/drawing/2014/main" id="{8BDC3E06-E24E-4153-8A9C-8D22835C6B54}"/>
              </a:ext>
            </a:extLst>
          </p:cNvPr>
          <p:cNvSpPr>
            <a:spLocks noGrp="1"/>
          </p:cNvSpPr>
          <p:nvPr>
            <p:ph type="body" sz="quarter" idx="36" hasCustomPrompt="1"/>
          </p:nvPr>
        </p:nvSpPr>
        <p:spPr>
          <a:xfrm>
            <a:off x="965636" y="5117573"/>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School of Fine Art</a:t>
            </a:r>
          </a:p>
        </p:txBody>
      </p:sp>
      <p:sp>
        <p:nvSpPr>
          <p:cNvPr id="73" name="Text Placeholder 25">
            <a:extLst>
              <a:ext uri="{FF2B5EF4-FFF2-40B4-BE49-F238E27FC236}">
                <a16:creationId xmlns:a16="http://schemas.microsoft.com/office/drawing/2014/main" id="{ADC20B7C-8286-4118-B05F-25D56D4E6FF7}"/>
              </a:ext>
            </a:extLst>
          </p:cNvPr>
          <p:cNvSpPr>
            <a:spLocks noGrp="1"/>
          </p:cNvSpPr>
          <p:nvPr>
            <p:ph type="body" sz="quarter" idx="37" hasCustomPrompt="1"/>
          </p:nvPr>
        </p:nvSpPr>
        <p:spPr>
          <a:xfrm>
            <a:off x="965636" y="5467328"/>
            <a:ext cx="1773545"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Bellows College</a:t>
            </a:r>
          </a:p>
        </p:txBody>
      </p:sp>
      <p:sp>
        <p:nvSpPr>
          <p:cNvPr id="74" name="Text Placeholder 25">
            <a:extLst>
              <a:ext uri="{FF2B5EF4-FFF2-40B4-BE49-F238E27FC236}">
                <a16:creationId xmlns:a16="http://schemas.microsoft.com/office/drawing/2014/main" id="{84077FA1-5780-4C9A-A1ED-F8B1069B3622}"/>
              </a:ext>
            </a:extLst>
          </p:cNvPr>
          <p:cNvSpPr>
            <a:spLocks noGrp="1"/>
          </p:cNvSpPr>
          <p:nvPr>
            <p:ph type="body" sz="quarter" idx="38"/>
          </p:nvPr>
        </p:nvSpPr>
        <p:spPr>
          <a:xfrm>
            <a:off x="965636" y="4602552"/>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5" name="Text Placeholder 25">
            <a:extLst>
              <a:ext uri="{FF2B5EF4-FFF2-40B4-BE49-F238E27FC236}">
                <a16:creationId xmlns:a16="http://schemas.microsoft.com/office/drawing/2014/main" id="{33B928C8-0736-456E-B368-A97445F73458}"/>
              </a:ext>
            </a:extLst>
          </p:cNvPr>
          <p:cNvSpPr>
            <a:spLocks noGrp="1"/>
          </p:cNvSpPr>
          <p:nvPr>
            <p:ph type="body" sz="quarter" idx="39"/>
          </p:nvPr>
        </p:nvSpPr>
        <p:spPr>
          <a:xfrm>
            <a:off x="965636" y="4949852"/>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6" name="Text Placeholder 25">
            <a:extLst>
              <a:ext uri="{FF2B5EF4-FFF2-40B4-BE49-F238E27FC236}">
                <a16:creationId xmlns:a16="http://schemas.microsoft.com/office/drawing/2014/main" id="{27C6153F-BB4D-4D0B-9165-8342D501D9EE}"/>
              </a:ext>
            </a:extLst>
          </p:cNvPr>
          <p:cNvSpPr>
            <a:spLocks noGrp="1"/>
          </p:cNvSpPr>
          <p:nvPr>
            <p:ph type="body" sz="quarter" idx="40"/>
          </p:nvPr>
        </p:nvSpPr>
        <p:spPr>
          <a:xfrm>
            <a:off x="965636" y="5299606"/>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7" name="Text Placeholder 25">
            <a:extLst>
              <a:ext uri="{FF2B5EF4-FFF2-40B4-BE49-F238E27FC236}">
                <a16:creationId xmlns:a16="http://schemas.microsoft.com/office/drawing/2014/main" id="{A6CB571D-DF8D-4B77-AC1A-6534D787DD53}"/>
              </a:ext>
            </a:extLst>
          </p:cNvPr>
          <p:cNvSpPr>
            <a:spLocks noGrp="1"/>
          </p:cNvSpPr>
          <p:nvPr>
            <p:ph type="body" sz="quarter" idx="41"/>
          </p:nvPr>
        </p:nvSpPr>
        <p:spPr>
          <a:xfrm>
            <a:off x="965636" y="5646907"/>
            <a:ext cx="1773545"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79" name="Text Placeholder 25">
            <a:extLst>
              <a:ext uri="{FF2B5EF4-FFF2-40B4-BE49-F238E27FC236}">
                <a16:creationId xmlns:a16="http://schemas.microsoft.com/office/drawing/2014/main" id="{8D407112-FEFF-4AF5-9E17-07D7D6576A85}"/>
              </a:ext>
            </a:extLst>
          </p:cNvPr>
          <p:cNvSpPr>
            <a:spLocks noGrp="1"/>
          </p:cNvSpPr>
          <p:nvPr>
            <p:ph type="body" sz="quarter" idx="42" hasCustomPrompt="1"/>
          </p:nvPr>
        </p:nvSpPr>
        <p:spPr>
          <a:xfrm>
            <a:off x="3221755" y="4424614"/>
            <a:ext cx="1364534"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Contoso, Ltd.</a:t>
            </a:r>
          </a:p>
        </p:txBody>
      </p:sp>
      <p:sp>
        <p:nvSpPr>
          <p:cNvPr id="80" name="Text Placeholder 25">
            <a:extLst>
              <a:ext uri="{FF2B5EF4-FFF2-40B4-BE49-F238E27FC236}">
                <a16:creationId xmlns:a16="http://schemas.microsoft.com/office/drawing/2014/main" id="{96FD546E-8AAA-4CA8-A60D-65AAF6EF1323}"/>
              </a:ext>
            </a:extLst>
          </p:cNvPr>
          <p:cNvSpPr>
            <a:spLocks noGrp="1"/>
          </p:cNvSpPr>
          <p:nvPr>
            <p:ph type="body" sz="quarter" idx="43"/>
          </p:nvPr>
        </p:nvSpPr>
        <p:spPr>
          <a:xfrm>
            <a:off x="3221755" y="4604193"/>
            <a:ext cx="1364534"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81" name="Text Placeholder 25">
            <a:extLst>
              <a:ext uri="{FF2B5EF4-FFF2-40B4-BE49-F238E27FC236}">
                <a16:creationId xmlns:a16="http://schemas.microsoft.com/office/drawing/2014/main" id="{FAE67A1D-8816-4B6E-AB62-7A71E4F79898}"/>
              </a:ext>
            </a:extLst>
          </p:cNvPr>
          <p:cNvSpPr>
            <a:spLocks noGrp="1"/>
          </p:cNvSpPr>
          <p:nvPr>
            <p:ph type="body" sz="quarter" idx="44" hasCustomPrompt="1"/>
          </p:nvPr>
        </p:nvSpPr>
        <p:spPr>
          <a:xfrm>
            <a:off x="4747515" y="4422084"/>
            <a:ext cx="1621709" cy="230401"/>
          </a:xfrm>
        </p:spPr>
        <p:txBody>
          <a:bodyPr>
            <a:noAutofit/>
          </a:bodyPr>
          <a:lstStyle>
            <a:lvl1pPr marL="0" indent="0">
              <a:spcBef>
                <a:spcPts val="0"/>
              </a:spcBef>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err="1"/>
              <a:t>VanArsdel</a:t>
            </a:r>
            <a:r>
              <a:rPr lang="en-US" dirty="0"/>
              <a:t>, Ltd.</a:t>
            </a:r>
          </a:p>
        </p:txBody>
      </p:sp>
      <p:sp>
        <p:nvSpPr>
          <p:cNvPr id="82" name="Text Placeholder 25">
            <a:extLst>
              <a:ext uri="{FF2B5EF4-FFF2-40B4-BE49-F238E27FC236}">
                <a16:creationId xmlns:a16="http://schemas.microsoft.com/office/drawing/2014/main" id="{C796A226-48E7-4E1A-80A4-87B1406E47D0}"/>
              </a:ext>
            </a:extLst>
          </p:cNvPr>
          <p:cNvSpPr>
            <a:spLocks noGrp="1"/>
          </p:cNvSpPr>
          <p:nvPr>
            <p:ph type="body" sz="quarter" idx="45"/>
          </p:nvPr>
        </p:nvSpPr>
        <p:spPr>
          <a:xfrm>
            <a:off x="4747515" y="4601663"/>
            <a:ext cx="1621709" cy="180000"/>
          </a:xfrm>
        </p:spPr>
        <p:txBody>
          <a:bodyPr>
            <a:noAutofit/>
          </a:bodyPr>
          <a:lstStyle>
            <a:lvl1pPr marL="0" indent="0">
              <a:spcBef>
                <a:spcPts val="0"/>
              </a:spcBef>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88" name="Text Placeholder 25">
            <a:extLst>
              <a:ext uri="{FF2B5EF4-FFF2-40B4-BE49-F238E27FC236}">
                <a16:creationId xmlns:a16="http://schemas.microsoft.com/office/drawing/2014/main" id="{079F82A4-D945-43A8-B8CB-C060DEF4178B}"/>
              </a:ext>
            </a:extLst>
          </p:cNvPr>
          <p:cNvSpPr>
            <a:spLocks noGrp="1"/>
          </p:cNvSpPr>
          <p:nvPr>
            <p:ph type="body" sz="quarter" idx="46" hasCustomPrompt="1"/>
          </p:nvPr>
        </p:nvSpPr>
        <p:spPr>
          <a:xfrm>
            <a:off x="3617701" y="5320286"/>
            <a:ext cx="1501334"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err="1"/>
              <a:t>Woodgrove</a:t>
            </a:r>
            <a:r>
              <a:rPr lang="en-US" dirty="0"/>
              <a:t> Bank</a:t>
            </a:r>
          </a:p>
        </p:txBody>
      </p:sp>
      <p:sp>
        <p:nvSpPr>
          <p:cNvPr id="90" name="Text Placeholder 25">
            <a:extLst>
              <a:ext uri="{FF2B5EF4-FFF2-40B4-BE49-F238E27FC236}">
                <a16:creationId xmlns:a16="http://schemas.microsoft.com/office/drawing/2014/main" id="{E69BE8BE-BF25-4BC8-A14F-C6E160A1EA47}"/>
              </a:ext>
            </a:extLst>
          </p:cNvPr>
          <p:cNvSpPr>
            <a:spLocks noGrp="1"/>
          </p:cNvSpPr>
          <p:nvPr>
            <p:ph type="body" sz="quarter" idx="48" hasCustomPrompt="1"/>
          </p:nvPr>
        </p:nvSpPr>
        <p:spPr>
          <a:xfrm>
            <a:off x="5340884" y="5317756"/>
            <a:ext cx="1356056"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err="1"/>
              <a:t>Relecloud</a:t>
            </a:r>
            <a:endParaRPr lang="en-US" dirty="0"/>
          </a:p>
        </p:txBody>
      </p:sp>
      <p:sp>
        <p:nvSpPr>
          <p:cNvPr id="91" name="Text Placeholder 25">
            <a:extLst>
              <a:ext uri="{FF2B5EF4-FFF2-40B4-BE49-F238E27FC236}">
                <a16:creationId xmlns:a16="http://schemas.microsoft.com/office/drawing/2014/main" id="{8FE8DA78-271C-4C6D-8C55-D853E3E47A74}"/>
              </a:ext>
            </a:extLst>
          </p:cNvPr>
          <p:cNvSpPr>
            <a:spLocks noGrp="1"/>
          </p:cNvSpPr>
          <p:nvPr>
            <p:ph type="body" sz="quarter" idx="49"/>
          </p:nvPr>
        </p:nvSpPr>
        <p:spPr>
          <a:xfrm>
            <a:off x="5340884" y="5497335"/>
            <a:ext cx="1356056"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93" name="Text Placeholder 25">
            <a:extLst>
              <a:ext uri="{FF2B5EF4-FFF2-40B4-BE49-F238E27FC236}">
                <a16:creationId xmlns:a16="http://schemas.microsoft.com/office/drawing/2014/main" id="{329EDCB3-85B1-491A-8B21-08A45EDEE25D}"/>
              </a:ext>
            </a:extLst>
          </p:cNvPr>
          <p:cNvSpPr>
            <a:spLocks noGrp="1"/>
          </p:cNvSpPr>
          <p:nvPr>
            <p:ph type="body" sz="quarter" idx="50" hasCustomPrompt="1"/>
          </p:nvPr>
        </p:nvSpPr>
        <p:spPr>
          <a:xfrm>
            <a:off x="5195203" y="1836464"/>
            <a:ext cx="130950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BIO</a:t>
            </a:r>
          </a:p>
        </p:txBody>
      </p:sp>
      <p:sp>
        <p:nvSpPr>
          <p:cNvPr id="95" name="Text Placeholder 25">
            <a:extLst>
              <a:ext uri="{FF2B5EF4-FFF2-40B4-BE49-F238E27FC236}">
                <a16:creationId xmlns:a16="http://schemas.microsoft.com/office/drawing/2014/main" id="{1DBC92BD-7F94-4DC7-81F8-7BE5697950F8}"/>
              </a:ext>
            </a:extLst>
          </p:cNvPr>
          <p:cNvSpPr>
            <a:spLocks noGrp="1"/>
          </p:cNvSpPr>
          <p:nvPr>
            <p:ph type="body" sz="quarter" idx="51"/>
          </p:nvPr>
        </p:nvSpPr>
        <p:spPr>
          <a:xfrm>
            <a:off x="4891363" y="3438392"/>
            <a:ext cx="1621709"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98" name="Text Placeholder 25">
            <a:extLst>
              <a:ext uri="{FF2B5EF4-FFF2-40B4-BE49-F238E27FC236}">
                <a16:creationId xmlns:a16="http://schemas.microsoft.com/office/drawing/2014/main" id="{BD1BBE6E-0526-4B08-83E8-7AA594ED16DB}"/>
              </a:ext>
            </a:extLst>
          </p:cNvPr>
          <p:cNvSpPr>
            <a:spLocks noGrp="1"/>
          </p:cNvSpPr>
          <p:nvPr>
            <p:ph type="body" sz="quarter" idx="54" hasCustomPrompt="1"/>
          </p:nvPr>
        </p:nvSpPr>
        <p:spPr>
          <a:xfrm>
            <a:off x="4891363" y="3322445"/>
            <a:ext cx="1621709"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Location</a:t>
            </a:r>
          </a:p>
        </p:txBody>
      </p:sp>
      <p:sp>
        <p:nvSpPr>
          <p:cNvPr id="99" name="Text Placeholder 25">
            <a:extLst>
              <a:ext uri="{FF2B5EF4-FFF2-40B4-BE49-F238E27FC236}">
                <a16:creationId xmlns:a16="http://schemas.microsoft.com/office/drawing/2014/main" id="{C0267C01-F791-4D7F-9162-C29F9EC86A42}"/>
              </a:ext>
            </a:extLst>
          </p:cNvPr>
          <p:cNvSpPr>
            <a:spLocks noGrp="1"/>
          </p:cNvSpPr>
          <p:nvPr>
            <p:ph type="body" sz="quarter" idx="55"/>
          </p:nvPr>
        </p:nvSpPr>
        <p:spPr>
          <a:xfrm>
            <a:off x="4891363" y="2885941"/>
            <a:ext cx="1621709"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00" name="Text Placeholder 25">
            <a:extLst>
              <a:ext uri="{FF2B5EF4-FFF2-40B4-BE49-F238E27FC236}">
                <a16:creationId xmlns:a16="http://schemas.microsoft.com/office/drawing/2014/main" id="{A8769FFB-B24E-4C09-A1F0-AEE96EFE5989}"/>
              </a:ext>
            </a:extLst>
          </p:cNvPr>
          <p:cNvSpPr>
            <a:spLocks noGrp="1"/>
          </p:cNvSpPr>
          <p:nvPr>
            <p:ph type="body" sz="quarter" idx="56" hasCustomPrompt="1"/>
          </p:nvPr>
        </p:nvSpPr>
        <p:spPr>
          <a:xfrm>
            <a:off x="4891363" y="2768348"/>
            <a:ext cx="1621709"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Nationality</a:t>
            </a:r>
          </a:p>
        </p:txBody>
      </p:sp>
      <p:sp>
        <p:nvSpPr>
          <p:cNvPr id="101" name="Text Placeholder 25">
            <a:extLst>
              <a:ext uri="{FF2B5EF4-FFF2-40B4-BE49-F238E27FC236}">
                <a16:creationId xmlns:a16="http://schemas.microsoft.com/office/drawing/2014/main" id="{1ADEEDBF-82EB-499D-8C99-6FBF3CCD9277}"/>
              </a:ext>
            </a:extLst>
          </p:cNvPr>
          <p:cNvSpPr>
            <a:spLocks noGrp="1"/>
          </p:cNvSpPr>
          <p:nvPr>
            <p:ph type="body" sz="quarter" idx="57"/>
          </p:nvPr>
        </p:nvSpPr>
        <p:spPr>
          <a:xfrm>
            <a:off x="4891363" y="2333489"/>
            <a:ext cx="1621709" cy="230401"/>
          </a:xfrm>
        </p:spPr>
        <p:txBody>
          <a:bodyPr>
            <a:noAutofit/>
          </a:bodyPr>
          <a:lstStyle>
            <a:lvl1pPr marL="0" indent="0">
              <a:buNone/>
              <a:defRPr sz="1300">
                <a:solidFill>
                  <a:schemeClr val="tx2"/>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02" name="Text Placeholder 25">
            <a:extLst>
              <a:ext uri="{FF2B5EF4-FFF2-40B4-BE49-F238E27FC236}">
                <a16:creationId xmlns:a16="http://schemas.microsoft.com/office/drawing/2014/main" id="{D99015E0-69A2-4382-AF03-8FC387BACBB7}"/>
              </a:ext>
            </a:extLst>
          </p:cNvPr>
          <p:cNvSpPr>
            <a:spLocks noGrp="1"/>
          </p:cNvSpPr>
          <p:nvPr>
            <p:ph type="body" sz="quarter" idx="58" hasCustomPrompt="1"/>
          </p:nvPr>
        </p:nvSpPr>
        <p:spPr>
          <a:xfrm>
            <a:off x="4891363" y="2214250"/>
            <a:ext cx="1621709"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Birth Date</a:t>
            </a:r>
          </a:p>
        </p:txBody>
      </p:sp>
      <p:sp>
        <p:nvSpPr>
          <p:cNvPr id="104" name="Text Placeholder 25">
            <a:extLst>
              <a:ext uri="{FF2B5EF4-FFF2-40B4-BE49-F238E27FC236}">
                <a16:creationId xmlns:a16="http://schemas.microsoft.com/office/drawing/2014/main" id="{4584E57F-ABF1-4918-AA06-71B467BC9C61}"/>
              </a:ext>
            </a:extLst>
          </p:cNvPr>
          <p:cNvSpPr>
            <a:spLocks noGrp="1"/>
          </p:cNvSpPr>
          <p:nvPr>
            <p:ph type="body" sz="quarter" idx="59" hasCustomPrompt="1"/>
          </p:nvPr>
        </p:nvSpPr>
        <p:spPr>
          <a:xfrm>
            <a:off x="2983828"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2012</a:t>
            </a:r>
          </a:p>
        </p:txBody>
      </p:sp>
      <p:sp>
        <p:nvSpPr>
          <p:cNvPr id="105" name="Text Placeholder 25">
            <a:extLst>
              <a:ext uri="{FF2B5EF4-FFF2-40B4-BE49-F238E27FC236}">
                <a16:creationId xmlns:a16="http://schemas.microsoft.com/office/drawing/2014/main" id="{E61F42BB-1C89-475B-A9C9-D0D823940C0F}"/>
              </a:ext>
            </a:extLst>
          </p:cNvPr>
          <p:cNvSpPr>
            <a:spLocks noGrp="1"/>
          </p:cNvSpPr>
          <p:nvPr>
            <p:ph type="body" sz="quarter" idx="60" hasCustomPrompt="1"/>
          </p:nvPr>
        </p:nvSpPr>
        <p:spPr>
          <a:xfrm>
            <a:off x="3404474"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2013</a:t>
            </a:r>
          </a:p>
        </p:txBody>
      </p:sp>
      <p:sp>
        <p:nvSpPr>
          <p:cNvPr id="106" name="Text Placeholder 25">
            <a:extLst>
              <a:ext uri="{FF2B5EF4-FFF2-40B4-BE49-F238E27FC236}">
                <a16:creationId xmlns:a16="http://schemas.microsoft.com/office/drawing/2014/main" id="{83E9EA73-6945-4619-A746-76F6D3B5E966}"/>
              </a:ext>
            </a:extLst>
          </p:cNvPr>
          <p:cNvSpPr>
            <a:spLocks noGrp="1"/>
          </p:cNvSpPr>
          <p:nvPr>
            <p:ph type="body" sz="quarter" idx="61" hasCustomPrompt="1"/>
          </p:nvPr>
        </p:nvSpPr>
        <p:spPr>
          <a:xfrm>
            <a:off x="3825120"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2014</a:t>
            </a:r>
          </a:p>
        </p:txBody>
      </p:sp>
      <p:sp>
        <p:nvSpPr>
          <p:cNvPr id="107" name="Text Placeholder 25">
            <a:extLst>
              <a:ext uri="{FF2B5EF4-FFF2-40B4-BE49-F238E27FC236}">
                <a16:creationId xmlns:a16="http://schemas.microsoft.com/office/drawing/2014/main" id="{E6B86C4D-C517-4954-B485-BFAD84F37436}"/>
              </a:ext>
            </a:extLst>
          </p:cNvPr>
          <p:cNvSpPr>
            <a:spLocks noGrp="1"/>
          </p:cNvSpPr>
          <p:nvPr>
            <p:ph type="body" sz="quarter" idx="62" hasCustomPrompt="1"/>
          </p:nvPr>
        </p:nvSpPr>
        <p:spPr>
          <a:xfrm>
            <a:off x="4245766" y="4961872"/>
            <a:ext cx="466103" cy="18352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2015</a:t>
            </a:r>
          </a:p>
        </p:txBody>
      </p:sp>
      <p:sp>
        <p:nvSpPr>
          <p:cNvPr id="108" name="Text Placeholder 25">
            <a:extLst>
              <a:ext uri="{FF2B5EF4-FFF2-40B4-BE49-F238E27FC236}">
                <a16:creationId xmlns:a16="http://schemas.microsoft.com/office/drawing/2014/main" id="{66EF59DD-D559-459A-8D49-B1B9CF29DB54}"/>
              </a:ext>
            </a:extLst>
          </p:cNvPr>
          <p:cNvSpPr>
            <a:spLocks noGrp="1"/>
          </p:cNvSpPr>
          <p:nvPr>
            <p:ph type="body" sz="quarter" idx="63" hasCustomPrompt="1"/>
          </p:nvPr>
        </p:nvSpPr>
        <p:spPr>
          <a:xfrm>
            <a:off x="4666412"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2016</a:t>
            </a:r>
          </a:p>
        </p:txBody>
      </p:sp>
      <p:sp>
        <p:nvSpPr>
          <p:cNvPr id="109" name="Text Placeholder 25">
            <a:extLst>
              <a:ext uri="{FF2B5EF4-FFF2-40B4-BE49-F238E27FC236}">
                <a16:creationId xmlns:a16="http://schemas.microsoft.com/office/drawing/2014/main" id="{80F9C312-F77E-420E-9DDC-FFA277497ADC}"/>
              </a:ext>
            </a:extLst>
          </p:cNvPr>
          <p:cNvSpPr>
            <a:spLocks noGrp="1"/>
          </p:cNvSpPr>
          <p:nvPr>
            <p:ph type="body" sz="quarter" idx="64" hasCustomPrompt="1"/>
          </p:nvPr>
        </p:nvSpPr>
        <p:spPr>
          <a:xfrm>
            <a:off x="5087058"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2017</a:t>
            </a:r>
          </a:p>
        </p:txBody>
      </p:sp>
      <p:sp>
        <p:nvSpPr>
          <p:cNvPr id="110" name="Text Placeholder 25">
            <a:extLst>
              <a:ext uri="{FF2B5EF4-FFF2-40B4-BE49-F238E27FC236}">
                <a16:creationId xmlns:a16="http://schemas.microsoft.com/office/drawing/2014/main" id="{28117F5E-E428-4A35-9731-DE147C9C8919}"/>
              </a:ext>
            </a:extLst>
          </p:cNvPr>
          <p:cNvSpPr>
            <a:spLocks noGrp="1"/>
          </p:cNvSpPr>
          <p:nvPr>
            <p:ph type="body" sz="quarter" idx="65" hasCustomPrompt="1"/>
          </p:nvPr>
        </p:nvSpPr>
        <p:spPr>
          <a:xfrm>
            <a:off x="5507704"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2018</a:t>
            </a:r>
          </a:p>
        </p:txBody>
      </p:sp>
      <p:sp>
        <p:nvSpPr>
          <p:cNvPr id="112" name="Text Placeholder 25">
            <a:extLst>
              <a:ext uri="{FF2B5EF4-FFF2-40B4-BE49-F238E27FC236}">
                <a16:creationId xmlns:a16="http://schemas.microsoft.com/office/drawing/2014/main" id="{A1E60DFC-9A17-4F69-9515-E72BA095EFB3}"/>
              </a:ext>
            </a:extLst>
          </p:cNvPr>
          <p:cNvSpPr>
            <a:spLocks noGrp="1"/>
          </p:cNvSpPr>
          <p:nvPr>
            <p:ph type="body" sz="quarter" idx="66" hasCustomPrompt="1"/>
          </p:nvPr>
        </p:nvSpPr>
        <p:spPr>
          <a:xfrm>
            <a:off x="5928349" y="4961872"/>
            <a:ext cx="466103"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2019</a:t>
            </a:r>
          </a:p>
        </p:txBody>
      </p:sp>
      <p:sp>
        <p:nvSpPr>
          <p:cNvPr id="114" name="Text Placeholder 25">
            <a:extLst>
              <a:ext uri="{FF2B5EF4-FFF2-40B4-BE49-F238E27FC236}">
                <a16:creationId xmlns:a16="http://schemas.microsoft.com/office/drawing/2014/main" id="{830F076A-BE29-4544-B1E0-DB281FC350D6}"/>
              </a:ext>
            </a:extLst>
          </p:cNvPr>
          <p:cNvSpPr>
            <a:spLocks noGrp="1"/>
          </p:cNvSpPr>
          <p:nvPr>
            <p:ph type="body" sz="quarter" idx="67" hasCustomPrompt="1"/>
          </p:nvPr>
        </p:nvSpPr>
        <p:spPr>
          <a:xfrm>
            <a:off x="671756" y="6169170"/>
            <a:ext cx="3574009"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COMPLETED PROJECTS</a:t>
            </a:r>
          </a:p>
        </p:txBody>
      </p:sp>
      <p:sp>
        <p:nvSpPr>
          <p:cNvPr id="115" name="Text Placeholder 25">
            <a:extLst>
              <a:ext uri="{FF2B5EF4-FFF2-40B4-BE49-F238E27FC236}">
                <a16:creationId xmlns:a16="http://schemas.microsoft.com/office/drawing/2014/main" id="{88F0DC67-54E6-44D1-8580-3CFBAD85FD93}"/>
              </a:ext>
            </a:extLst>
          </p:cNvPr>
          <p:cNvSpPr>
            <a:spLocks noGrp="1"/>
          </p:cNvSpPr>
          <p:nvPr>
            <p:ph type="body" sz="quarter" idx="68"/>
          </p:nvPr>
        </p:nvSpPr>
        <p:spPr>
          <a:xfrm>
            <a:off x="518844" y="6522574"/>
            <a:ext cx="1224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16" name="Text Placeholder 25">
            <a:extLst>
              <a:ext uri="{FF2B5EF4-FFF2-40B4-BE49-F238E27FC236}">
                <a16:creationId xmlns:a16="http://schemas.microsoft.com/office/drawing/2014/main" id="{490E22AF-9451-4BE9-8A12-8531068ED12B}"/>
              </a:ext>
            </a:extLst>
          </p:cNvPr>
          <p:cNvSpPr>
            <a:spLocks noGrp="1"/>
          </p:cNvSpPr>
          <p:nvPr>
            <p:ph type="body" sz="quarter" idx="69"/>
          </p:nvPr>
        </p:nvSpPr>
        <p:spPr>
          <a:xfrm>
            <a:off x="1638976" y="6522574"/>
            <a:ext cx="1224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17" name="Text Placeholder 25">
            <a:extLst>
              <a:ext uri="{FF2B5EF4-FFF2-40B4-BE49-F238E27FC236}">
                <a16:creationId xmlns:a16="http://schemas.microsoft.com/office/drawing/2014/main" id="{16EF093A-B7AF-40C1-9211-99D68516C6A0}"/>
              </a:ext>
            </a:extLst>
          </p:cNvPr>
          <p:cNvSpPr>
            <a:spLocks noGrp="1"/>
          </p:cNvSpPr>
          <p:nvPr>
            <p:ph type="body" sz="quarter" idx="70"/>
          </p:nvPr>
        </p:nvSpPr>
        <p:spPr>
          <a:xfrm>
            <a:off x="2938387" y="6522574"/>
            <a:ext cx="1224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19" name="Chart Placeholder 118">
            <a:extLst>
              <a:ext uri="{FF2B5EF4-FFF2-40B4-BE49-F238E27FC236}">
                <a16:creationId xmlns:a16="http://schemas.microsoft.com/office/drawing/2014/main" id="{55DB381B-32F0-4015-94BA-9733B9FB074D}"/>
              </a:ext>
            </a:extLst>
          </p:cNvPr>
          <p:cNvSpPr>
            <a:spLocks noGrp="1"/>
          </p:cNvSpPr>
          <p:nvPr>
            <p:ph type="chart" sz="quarter" idx="71"/>
          </p:nvPr>
        </p:nvSpPr>
        <p:spPr>
          <a:xfrm>
            <a:off x="412490" y="6762193"/>
            <a:ext cx="1087608" cy="1092200"/>
          </a:xfrm>
        </p:spPr>
        <p:txBody>
          <a:bodyPr anchor="ctr" anchorCtr="0">
            <a:normAutofit/>
          </a:bodyPr>
          <a:lstStyle>
            <a:lvl1pPr marL="0" indent="0" algn="ctr">
              <a:buNone/>
              <a:defRPr sz="1000"/>
            </a:lvl1pPr>
          </a:lstStyle>
          <a:p>
            <a:r>
              <a:rPr lang="en-US"/>
              <a:t>Click icon to add chart</a:t>
            </a:r>
            <a:endParaRPr lang="en-US" dirty="0"/>
          </a:p>
        </p:txBody>
      </p:sp>
      <p:sp>
        <p:nvSpPr>
          <p:cNvPr id="120" name="Chart Placeholder 118">
            <a:extLst>
              <a:ext uri="{FF2B5EF4-FFF2-40B4-BE49-F238E27FC236}">
                <a16:creationId xmlns:a16="http://schemas.microsoft.com/office/drawing/2014/main" id="{7130692A-06EF-4834-BC46-A9B1D8174EF8}"/>
              </a:ext>
            </a:extLst>
          </p:cNvPr>
          <p:cNvSpPr>
            <a:spLocks noGrp="1"/>
          </p:cNvSpPr>
          <p:nvPr>
            <p:ph type="chart" sz="quarter" idx="72"/>
          </p:nvPr>
        </p:nvSpPr>
        <p:spPr>
          <a:xfrm>
            <a:off x="1636580" y="6762193"/>
            <a:ext cx="1087608" cy="1092200"/>
          </a:xfrm>
        </p:spPr>
        <p:txBody>
          <a:bodyPr anchor="ctr" anchorCtr="0">
            <a:normAutofit/>
          </a:bodyPr>
          <a:lstStyle>
            <a:lvl1pPr marL="0" indent="0" algn="ctr">
              <a:buNone/>
              <a:defRPr sz="1000"/>
            </a:lvl1pPr>
          </a:lstStyle>
          <a:p>
            <a:r>
              <a:rPr lang="en-US"/>
              <a:t>Click icon to add chart</a:t>
            </a:r>
            <a:endParaRPr lang="en-US" dirty="0"/>
          </a:p>
        </p:txBody>
      </p:sp>
      <p:sp>
        <p:nvSpPr>
          <p:cNvPr id="121" name="Chart Placeholder 118">
            <a:extLst>
              <a:ext uri="{FF2B5EF4-FFF2-40B4-BE49-F238E27FC236}">
                <a16:creationId xmlns:a16="http://schemas.microsoft.com/office/drawing/2014/main" id="{851D6098-71B2-41FE-910F-DC72133E06F5}"/>
              </a:ext>
            </a:extLst>
          </p:cNvPr>
          <p:cNvSpPr>
            <a:spLocks noGrp="1"/>
          </p:cNvSpPr>
          <p:nvPr>
            <p:ph type="chart" sz="quarter" idx="73"/>
          </p:nvPr>
        </p:nvSpPr>
        <p:spPr>
          <a:xfrm>
            <a:off x="2860670" y="6762193"/>
            <a:ext cx="1087608" cy="1092200"/>
          </a:xfrm>
        </p:spPr>
        <p:txBody>
          <a:bodyPr anchor="ctr" anchorCtr="0">
            <a:normAutofit/>
          </a:bodyPr>
          <a:lstStyle>
            <a:lvl1pPr marL="0" indent="0" algn="ctr">
              <a:buNone/>
              <a:defRPr sz="1000"/>
            </a:lvl1pPr>
          </a:lstStyle>
          <a:p>
            <a:r>
              <a:rPr lang="en-US"/>
              <a:t>Click icon to add chart</a:t>
            </a:r>
            <a:endParaRPr lang="en-US" dirty="0"/>
          </a:p>
        </p:txBody>
      </p:sp>
      <p:sp>
        <p:nvSpPr>
          <p:cNvPr id="124" name="Text Placeholder 25">
            <a:extLst>
              <a:ext uri="{FF2B5EF4-FFF2-40B4-BE49-F238E27FC236}">
                <a16:creationId xmlns:a16="http://schemas.microsoft.com/office/drawing/2014/main" id="{78BD1E4E-A3FD-4E2A-A07D-50F671052551}"/>
              </a:ext>
            </a:extLst>
          </p:cNvPr>
          <p:cNvSpPr>
            <a:spLocks noGrp="1"/>
          </p:cNvSpPr>
          <p:nvPr>
            <p:ph type="body" sz="quarter" idx="74" hasCustomPrompt="1"/>
          </p:nvPr>
        </p:nvSpPr>
        <p:spPr>
          <a:xfrm>
            <a:off x="4624325" y="6174005"/>
            <a:ext cx="207261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SKILLS</a:t>
            </a:r>
          </a:p>
        </p:txBody>
      </p:sp>
      <p:sp>
        <p:nvSpPr>
          <p:cNvPr id="126" name="Text Placeholder 25">
            <a:extLst>
              <a:ext uri="{FF2B5EF4-FFF2-40B4-BE49-F238E27FC236}">
                <a16:creationId xmlns:a16="http://schemas.microsoft.com/office/drawing/2014/main" id="{A1418F9A-306D-45C8-A88D-0AD629FF24B5}"/>
              </a:ext>
            </a:extLst>
          </p:cNvPr>
          <p:cNvSpPr>
            <a:spLocks noGrp="1"/>
          </p:cNvSpPr>
          <p:nvPr>
            <p:ph type="body" sz="quarter" idx="75"/>
          </p:nvPr>
        </p:nvSpPr>
        <p:spPr>
          <a:xfrm>
            <a:off x="4347130" y="6527876"/>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27" name="Text Placeholder 25">
            <a:extLst>
              <a:ext uri="{FF2B5EF4-FFF2-40B4-BE49-F238E27FC236}">
                <a16:creationId xmlns:a16="http://schemas.microsoft.com/office/drawing/2014/main" id="{9656CF97-A5BF-4A2D-9A93-7822862D4F15}"/>
              </a:ext>
            </a:extLst>
          </p:cNvPr>
          <p:cNvSpPr>
            <a:spLocks noGrp="1"/>
          </p:cNvSpPr>
          <p:nvPr>
            <p:ph type="body" sz="quarter" idx="76"/>
          </p:nvPr>
        </p:nvSpPr>
        <p:spPr>
          <a:xfrm>
            <a:off x="4347130" y="6862582"/>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28" name="Text Placeholder 25">
            <a:extLst>
              <a:ext uri="{FF2B5EF4-FFF2-40B4-BE49-F238E27FC236}">
                <a16:creationId xmlns:a16="http://schemas.microsoft.com/office/drawing/2014/main" id="{0B53A7D0-8E1C-4ECF-B555-DA2E20A00FD8}"/>
              </a:ext>
            </a:extLst>
          </p:cNvPr>
          <p:cNvSpPr>
            <a:spLocks noGrp="1"/>
          </p:cNvSpPr>
          <p:nvPr>
            <p:ph type="body" sz="quarter" idx="77"/>
          </p:nvPr>
        </p:nvSpPr>
        <p:spPr>
          <a:xfrm>
            <a:off x="4347130" y="7197288"/>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29" name="Text Placeholder 25">
            <a:extLst>
              <a:ext uri="{FF2B5EF4-FFF2-40B4-BE49-F238E27FC236}">
                <a16:creationId xmlns:a16="http://schemas.microsoft.com/office/drawing/2014/main" id="{AF110EA6-8CA9-41C3-8A4C-16361EDE7050}"/>
              </a:ext>
            </a:extLst>
          </p:cNvPr>
          <p:cNvSpPr>
            <a:spLocks noGrp="1"/>
          </p:cNvSpPr>
          <p:nvPr>
            <p:ph type="body" sz="quarter" idx="78"/>
          </p:nvPr>
        </p:nvSpPr>
        <p:spPr>
          <a:xfrm>
            <a:off x="4347130" y="7531993"/>
            <a:ext cx="1512000" cy="180000"/>
          </a:xfrm>
        </p:spPr>
        <p:txBody>
          <a:bodyPr>
            <a:noAutofit/>
          </a:bodyPr>
          <a:lstStyle>
            <a:lvl1pPr marL="0" indent="0">
              <a:buNone/>
              <a:defRPr sz="800">
                <a:solidFill>
                  <a:schemeClr val="bg2"/>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cxnSp>
        <p:nvCxnSpPr>
          <p:cNvPr id="131" name="Straight Connector 130">
            <a:extLst>
              <a:ext uri="{FF2B5EF4-FFF2-40B4-BE49-F238E27FC236}">
                <a16:creationId xmlns:a16="http://schemas.microsoft.com/office/drawing/2014/main" id="{AA37AA17-D0ED-4879-85D7-18FA7F56D787}"/>
              </a:ext>
            </a:extLst>
          </p:cNvPr>
          <p:cNvCxnSpPr>
            <a:cxnSpLocks/>
          </p:cNvCxnSpPr>
          <p:nvPr userDrawn="1"/>
        </p:nvCxnSpPr>
        <p:spPr>
          <a:xfrm flipH="1">
            <a:off x="4488851" y="6764588"/>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8886627-B088-4D73-8CDC-454C1719A385}"/>
              </a:ext>
            </a:extLst>
          </p:cNvPr>
          <p:cNvCxnSpPr>
            <a:cxnSpLocks/>
          </p:cNvCxnSpPr>
          <p:nvPr userDrawn="1"/>
        </p:nvCxnSpPr>
        <p:spPr>
          <a:xfrm flipH="1">
            <a:off x="4488851" y="7103062"/>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FE85807-3FE3-43AE-8791-579CA26D39CE}"/>
              </a:ext>
            </a:extLst>
          </p:cNvPr>
          <p:cNvCxnSpPr>
            <a:cxnSpLocks/>
          </p:cNvCxnSpPr>
          <p:nvPr userDrawn="1"/>
        </p:nvCxnSpPr>
        <p:spPr>
          <a:xfrm flipH="1">
            <a:off x="4488851" y="7441536"/>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2AFBFC-0FEA-4332-97B9-A280B595A10F}"/>
              </a:ext>
            </a:extLst>
          </p:cNvPr>
          <p:cNvCxnSpPr>
            <a:cxnSpLocks/>
          </p:cNvCxnSpPr>
          <p:nvPr userDrawn="1"/>
        </p:nvCxnSpPr>
        <p:spPr>
          <a:xfrm flipH="1">
            <a:off x="4488851" y="7780011"/>
            <a:ext cx="1871686" cy="0"/>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8" name="Text Placeholder 25">
            <a:extLst>
              <a:ext uri="{FF2B5EF4-FFF2-40B4-BE49-F238E27FC236}">
                <a16:creationId xmlns:a16="http://schemas.microsoft.com/office/drawing/2014/main" id="{8E7BEEAD-584F-449F-BF46-673A5AFD522E}"/>
              </a:ext>
            </a:extLst>
          </p:cNvPr>
          <p:cNvSpPr>
            <a:spLocks noGrp="1"/>
          </p:cNvSpPr>
          <p:nvPr>
            <p:ph type="body" sz="quarter" idx="79" hasCustomPrompt="1"/>
          </p:nvPr>
        </p:nvSpPr>
        <p:spPr>
          <a:xfrm>
            <a:off x="5191035" y="8206456"/>
            <a:ext cx="150590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HOBBIES</a:t>
            </a:r>
          </a:p>
        </p:txBody>
      </p:sp>
      <p:sp>
        <p:nvSpPr>
          <p:cNvPr id="140" name="Text Placeholder 25">
            <a:extLst>
              <a:ext uri="{FF2B5EF4-FFF2-40B4-BE49-F238E27FC236}">
                <a16:creationId xmlns:a16="http://schemas.microsoft.com/office/drawing/2014/main" id="{6983EEB1-FC91-4C2F-AF69-4C0C68FA0CBA}"/>
              </a:ext>
            </a:extLst>
          </p:cNvPr>
          <p:cNvSpPr>
            <a:spLocks noGrp="1"/>
          </p:cNvSpPr>
          <p:nvPr>
            <p:ph type="body" sz="quarter" idx="80" hasCustomPrompt="1"/>
          </p:nvPr>
        </p:nvSpPr>
        <p:spPr>
          <a:xfrm>
            <a:off x="671756" y="8206456"/>
            <a:ext cx="2072615" cy="339725"/>
          </a:xfrm>
        </p:spPr>
        <p:txBody>
          <a:bodyPr>
            <a:noAutofit/>
          </a:bodyPr>
          <a:lstStyle>
            <a:lvl1pPr marL="0" indent="0">
              <a:buNone/>
              <a:defRPr sz="2100" b="1">
                <a:solidFill>
                  <a:schemeClr val="tx1"/>
                </a:solidFill>
                <a:latin typeface="+mj-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dirty="0"/>
              <a:t>LANGUAGE</a:t>
            </a:r>
          </a:p>
        </p:txBody>
      </p:sp>
      <p:pic>
        <p:nvPicPr>
          <p:cNvPr id="144" name="Graphic 143">
            <a:extLst>
              <a:ext uri="{FF2B5EF4-FFF2-40B4-BE49-F238E27FC236}">
                <a16:creationId xmlns:a16="http://schemas.microsoft.com/office/drawing/2014/main" id="{2D2D5584-EA30-4F4A-8438-55675D554DA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54322" y="8604421"/>
            <a:ext cx="1296000" cy="228706"/>
          </a:xfrm>
          <a:prstGeom prst="rect">
            <a:avLst/>
          </a:prstGeom>
        </p:spPr>
      </p:pic>
      <p:pic>
        <p:nvPicPr>
          <p:cNvPr id="145" name="Graphic 144">
            <a:extLst>
              <a:ext uri="{FF2B5EF4-FFF2-40B4-BE49-F238E27FC236}">
                <a16:creationId xmlns:a16="http://schemas.microsoft.com/office/drawing/2014/main" id="{96965793-E788-4621-B4BA-C19AD7018D2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877313" y="8604421"/>
            <a:ext cx="1296000" cy="228706"/>
          </a:xfrm>
          <a:prstGeom prst="rect">
            <a:avLst/>
          </a:prstGeom>
        </p:spPr>
      </p:pic>
      <p:pic>
        <p:nvPicPr>
          <p:cNvPr id="146" name="Graphic 145">
            <a:extLst>
              <a:ext uri="{FF2B5EF4-FFF2-40B4-BE49-F238E27FC236}">
                <a16:creationId xmlns:a16="http://schemas.microsoft.com/office/drawing/2014/main" id="{C134999C-FA37-48CF-98CD-242DB37B44D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300303" y="8608778"/>
            <a:ext cx="1296000" cy="228706"/>
          </a:xfrm>
          <a:prstGeom prst="rect">
            <a:avLst/>
          </a:prstGeom>
        </p:spPr>
      </p:pic>
      <p:sp>
        <p:nvSpPr>
          <p:cNvPr id="152" name="Text Placeholder 25">
            <a:extLst>
              <a:ext uri="{FF2B5EF4-FFF2-40B4-BE49-F238E27FC236}">
                <a16:creationId xmlns:a16="http://schemas.microsoft.com/office/drawing/2014/main" id="{8A3FEFE4-3245-4E90-8B2D-0721D38A8929}"/>
              </a:ext>
            </a:extLst>
          </p:cNvPr>
          <p:cNvSpPr>
            <a:spLocks noGrp="1"/>
          </p:cNvSpPr>
          <p:nvPr>
            <p:ph type="body" sz="quarter" idx="81"/>
          </p:nvPr>
        </p:nvSpPr>
        <p:spPr>
          <a:xfrm>
            <a:off x="489939" y="8621740"/>
            <a:ext cx="1224000"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55" name="Text Placeholder 25">
            <a:extLst>
              <a:ext uri="{FF2B5EF4-FFF2-40B4-BE49-F238E27FC236}">
                <a16:creationId xmlns:a16="http://schemas.microsoft.com/office/drawing/2014/main" id="{B06DCA60-DF2D-4D44-9500-10900927203F}"/>
              </a:ext>
            </a:extLst>
          </p:cNvPr>
          <p:cNvSpPr>
            <a:spLocks noGrp="1"/>
          </p:cNvSpPr>
          <p:nvPr>
            <p:ph type="body" sz="quarter" idx="82"/>
          </p:nvPr>
        </p:nvSpPr>
        <p:spPr>
          <a:xfrm>
            <a:off x="1895121" y="8621740"/>
            <a:ext cx="1224000"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56" name="Text Placeholder 25">
            <a:extLst>
              <a:ext uri="{FF2B5EF4-FFF2-40B4-BE49-F238E27FC236}">
                <a16:creationId xmlns:a16="http://schemas.microsoft.com/office/drawing/2014/main" id="{80D84366-3DE1-48F4-A292-3E4615450EB0}"/>
              </a:ext>
            </a:extLst>
          </p:cNvPr>
          <p:cNvSpPr>
            <a:spLocks noGrp="1"/>
          </p:cNvSpPr>
          <p:nvPr>
            <p:ph type="body" sz="quarter" idx="83"/>
          </p:nvPr>
        </p:nvSpPr>
        <p:spPr>
          <a:xfrm>
            <a:off x="3307337" y="8621740"/>
            <a:ext cx="1224000" cy="180000"/>
          </a:xfrm>
        </p:spPr>
        <p:txBody>
          <a:bodyPr>
            <a:noAutofit/>
          </a:bodyPr>
          <a:lstStyle>
            <a:lvl1pPr marL="0" indent="0">
              <a:buNone/>
              <a:defRPr sz="800">
                <a:solidFill>
                  <a:schemeClr val="bg1"/>
                </a:solidFill>
                <a:latin typeface="+mn-lt"/>
              </a:defRPr>
            </a:lvl1pPr>
            <a:lvl2pPr marL="609585" indent="0">
              <a:buNone/>
              <a:defRPr sz="800"/>
            </a:lvl2pPr>
            <a:lvl3pPr marL="1219170" indent="0">
              <a:buNone/>
              <a:defRPr sz="800"/>
            </a:lvl3pPr>
            <a:lvl4pPr marL="1828755" indent="0">
              <a:buNone/>
              <a:defRPr sz="800"/>
            </a:lvl4pPr>
            <a:lvl5pPr marL="2438339" indent="0">
              <a:buNone/>
              <a:defRPr sz="800"/>
            </a:lvl5pPr>
          </a:lstStyle>
          <a:p>
            <a:pPr lvl="0"/>
            <a:r>
              <a:rPr lang="en-US"/>
              <a:t>Click to edit Master text styles</a:t>
            </a:r>
          </a:p>
        </p:txBody>
      </p:sp>
      <p:sp>
        <p:nvSpPr>
          <p:cNvPr id="159" name="Text Placeholder 23">
            <a:extLst>
              <a:ext uri="{FF2B5EF4-FFF2-40B4-BE49-F238E27FC236}">
                <a16:creationId xmlns:a16="http://schemas.microsoft.com/office/drawing/2014/main" id="{2E89E419-02B2-4C97-A82E-4282E743B9BB}"/>
              </a:ext>
            </a:extLst>
          </p:cNvPr>
          <p:cNvSpPr>
            <a:spLocks noGrp="1"/>
          </p:cNvSpPr>
          <p:nvPr>
            <p:ph type="body" sz="quarter" idx="84" hasCustomPrompt="1"/>
          </p:nvPr>
        </p:nvSpPr>
        <p:spPr>
          <a:xfrm>
            <a:off x="553152" y="7057379"/>
            <a:ext cx="806284" cy="517525"/>
          </a:xfrm>
        </p:spPr>
        <p:txBody>
          <a:bodyPr>
            <a:noAutofit/>
          </a:bodyPr>
          <a:lstStyle>
            <a:lvl1pPr marL="0" indent="0" algn="ctr">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50</a:t>
            </a:r>
          </a:p>
        </p:txBody>
      </p:sp>
      <p:sp>
        <p:nvSpPr>
          <p:cNvPr id="160" name="Text Placeholder 23">
            <a:extLst>
              <a:ext uri="{FF2B5EF4-FFF2-40B4-BE49-F238E27FC236}">
                <a16:creationId xmlns:a16="http://schemas.microsoft.com/office/drawing/2014/main" id="{8A56D9E5-4868-4BA6-959A-6AF46F9005D5}"/>
              </a:ext>
            </a:extLst>
          </p:cNvPr>
          <p:cNvSpPr>
            <a:spLocks noGrp="1"/>
          </p:cNvSpPr>
          <p:nvPr>
            <p:ph type="body" sz="quarter" idx="85" hasCustomPrompt="1"/>
          </p:nvPr>
        </p:nvSpPr>
        <p:spPr>
          <a:xfrm>
            <a:off x="1782739" y="7057379"/>
            <a:ext cx="806284" cy="517525"/>
          </a:xfrm>
        </p:spPr>
        <p:txBody>
          <a:bodyPr>
            <a:noAutofit/>
          </a:bodyPr>
          <a:lstStyle>
            <a:lvl1pPr marL="0" indent="0" algn="ctr">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35</a:t>
            </a:r>
          </a:p>
        </p:txBody>
      </p:sp>
      <p:sp>
        <p:nvSpPr>
          <p:cNvPr id="161" name="Text Placeholder 23">
            <a:extLst>
              <a:ext uri="{FF2B5EF4-FFF2-40B4-BE49-F238E27FC236}">
                <a16:creationId xmlns:a16="http://schemas.microsoft.com/office/drawing/2014/main" id="{D7BDDB71-A62C-4EC9-9DB4-21F1B9AD1AF6}"/>
              </a:ext>
            </a:extLst>
          </p:cNvPr>
          <p:cNvSpPr>
            <a:spLocks noGrp="1"/>
          </p:cNvSpPr>
          <p:nvPr>
            <p:ph type="body" sz="quarter" idx="86" hasCustomPrompt="1"/>
          </p:nvPr>
        </p:nvSpPr>
        <p:spPr>
          <a:xfrm>
            <a:off x="2986671" y="7057379"/>
            <a:ext cx="806284" cy="517525"/>
          </a:xfrm>
        </p:spPr>
        <p:txBody>
          <a:bodyPr>
            <a:noAutofit/>
          </a:bodyPr>
          <a:lstStyle>
            <a:lvl1pPr marL="0" indent="0" algn="ctr">
              <a:buNone/>
              <a:defRPr sz="3200" b="1">
                <a:solidFill>
                  <a:schemeClr val="tx2"/>
                </a:solidFill>
                <a:latin typeface="+mj-lt"/>
              </a:defRPr>
            </a:lvl1pPr>
            <a:lvl2pPr>
              <a:defRPr sz="3000" b="1">
                <a:latin typeface="+mj-lt"/>
              </a:defRPr>
            </a:lvl2pPr>
            <a:lvl3pPr>
              <a:defRPr sz="3000" b="1">
                <a:latin typeface="+mj-lt"/>
              </a:defRPr>
            </a:lvl3pPr>
            <a:lvl4pPr>
              <a:defRPr sz="3000" b="1">
                <a:latin typeface="+mj-lt"/>
              </a:defRPr>
            </a:lvl4pPr>
            <a:lvl5pPr>
              <a:defRPr sz="3000" b="1">
                <a:latin typeface="+mj-lt"/>
              </a:defRPr>
            </a:lvl5pPr>
          </a:lstStyle>
          <a:p>
            <a:pPr lvl="0"/>
            <a:r>
              <a:rPr lang="en-US" dirty="0"/>
              <a:t>15</a:t>
            </a:r>
          </a:p>
        </p:txBody>
      </p:sp>
      <p:sp>
        <p:nvSpPr>
          <p:cNvPr id="162" name="Rectangle 161">
            <a:extLst>
              <a:ext uri="{FF2B5EF4-FFF2-40B4-BE49-F238E27FC236}">
                <a16:creationId xmlns:a16="http://schemas.microsoft.com/office/drawing/2014/main" id="{59F902EE-54AE-4FEA-B511-21775C4992E3}"/>
              </a:ext>
            </a:extLst>
          </p:cNvPr>
          <p:cNvSpPr/>
          <p:nvPr userDrawn="1"/>
        </p:nvSpPr>
        <p:spPr>
          <a:xfrm>
            <a:off x="808657" y="7410026"/>
            <a:ext cx="295274" cy="215444"/>
          </a:xfrm>
          <a:prstGeom prst="rect">
            <a:avLst/>
          </a:prstGeom>
        </p:spPr>
        <p:txBody>
          <a:bodyPr wrap="none">
            <a:spAutoFit/>
          </a:bodyPr>
          <a:lstStyle/>
          <a:p>
            <a:r>
              <a:rPr lang="en-US" sz="800" b="0" dirty="0">
                <a:solidFill>
                  <a:schemeClr val="bg2">
                    <a:lumMod val="40000"/>
                    <a:lumOff val="60000"/>
                  </a:schemeClr>
                </a:solidFill>
                <a:latin typeface="+mn-lt"/>
              </a:rPr>
              <a:t>%</a:t>
            </a:r>
            <a:endParaRPr lang="en-US" sz="800" dirty="0">
              <a:solidFill>
                <a:schemeClr val="bg2">
                  <a:lumMod val="40000"/>
                  <a:lumOff val="60000"/>
                </a:schemeClr>
              </a:solidFill>
            </a:endParaRPr>
          </a:p>
        </p:txBody>
      </p:sp>
      <p:sp>
        <p:nvSpPr>
          <p:cNvPr id="163" name="Rectangle 162">
            <a:extLst>
              <a:ext uri="{FF2B5EF4-FFF2-40B4-BE49-F238E27FC236}">
                <a16:creationId xmlns:a16="http://schemas.microsoft.com/office/drawing/2014/main" id="{87F24DFD-0FAE-4FEF-BADE-7088E9C8A740}"/>
              </a:ext>
            </a:extLst>
          </p:cNvPr>
          <p:cNvSpPr/>
          <p:nvPr userDrawn="1"/>
        </p:nvSpPr>
        <p:spPr>
          <a:xfrm>
            <a:off x="2027661" y="7410026"/>
            <a:ext cx="295274" cy="215444"/>
          </a:xfrm>
          <a:prstGeom prst="rect">
            <a:avLst/>
          </a:prstGeom>
        </p:spPr>
        <p:txBody>
          <a:bodyPr wrap="none">
            <a:spAutoFit/>
          </a:bodyPr>
          <a:lstStyle/>
          <a:p>
            <a:r>
              <a:rPr lang="en-US" sz="800" b="0" dirty="0">
                <a:solidFill>
                  <a:schemeClr val="bg2">
                    <a:lumMod val="40000"/>
                    <a:lumOff val="60000"/>
                  </a:schemeClr>
                </a:solidFill>
                <a:latin typeface="+mn-lt"/>
              </a:rPr>
              <a:t>%</a:t>
            </a:r>
            <a:endParaRPr lang="en-US" sz="800" dirty="0">
              <a:solidFill>
                <a:schemeClr val="bg2">
                  <a:lumMod val="40000"/>
                  <a:lumOff val="60000"/>
                </a:schemeClr>
              </a:solidFill>
            </a:endParaRPr>
          </a:p>
        </p:txBody>
      </p:sp>
      <p:sp>
        <p:nvSpPr>
          <p:cNvPr id="164" name="Rectangle 163">
            <a:extLst>
              <a:ext uri="{FF2B5EF4-FFF2-40B4-BE49-F238E27FC236}">
                <a16:creationId xmlns:a16="http://schemas.microsoft.com/office/drawing/2014/main" id="{4DC7F351-163E-4D3F-928A-C4B30F6A92EF}"/>
              </a:ext>
            </a:extLst>
          </p:cNvPr>
          <p:cNvSpPr/>
          <p:nvPr userDrawn="1"/>
        </p:nvSpPr>
        <p:spPr>
          <a:xfrm>
            <a:off x="3246666" y="7410026"/>
            <a:ext cx="295274" cy="215444"/>
          </a:xfrm>
          <a:prstGeom prst="rect">
            <a:avLst/>
          </a:prstGeom>
        </p:spPr>
        <p:txBody>
          <a:bodyPr wrap="none">
            <a:spAutoFit/>
          </a:bodyPr>
          <a:lstStyle/>
          <a:p>
            <a:r>
              <a:rPr lang="en-US" sz="800" b="0" dirty="0">
                <a:solidFill>
                  <a:schemeClr val="bg2">
                    <a:lumMod val="40000"/>
                    <a:lumOff val="60000"/>
                  </a:schemeClr>
                </a:solidFill>
                <a:latin typeface="+mn-lt"/>
              </a:rPr>
              <a:t>%</a:t>
            </a:r>
            <a:endParaRPr lang="en-US" sz="800" dirty="0">
              <a:solidFill>
                <a:schemeClr val="bg2">
                  <a:lumMod val="40000"/>
                  <a:lumOff val="60000"/>
                </a:schemeClr>
              </a:solidFill>
            </a:endParaRPr>
          </a:p>
        </p:txBody>
      </p:sp>
    </p:spTree>
    <p:extLst>
      <p:ext uri="{BB962C8B-B14F-4D97-AF65-F5344CB8AC3E}">
        <p14:creationId xmlns:p14="http://schemas.microsoft.com/office/powerpoint/2010/main" val="296250727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A36636-B3BC-4699-88B4-427961A6A2EB}"/>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8B5799-2C7C-4D55-93E3-0421D1112388}"/>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6EC62-D178-4502-BD77-E6CC09B1E834}"/>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F176C3FE-5971-4AE4-B16A-DB294653610C}" type="datetimeFigureOut">
              <a:rPr lang="en-US" smtClean="0"/>
              <a:t>2021-03-05</a:t>
            </a:fld>
            <a:endParaRPr lang="en-US" dirty="0"/>
          </a:p>
        </p:txBody>
      </p:sp>
      <p:sp>
        <p:nvSpPr>
          <p:cNvPr id="5" name="Footer Placeholder 4">
            <a:extLst>
              <a:ext uri="{FF2B5EF4-FFF2-40B4-BE49-F238E27FC236}">
                <a16:creationId xmlns:a16="http://schemas.microsoft.com/office/drawing/2014/main" id="{1C1FC2A5-63CC-4C11-95C6-5E7C82146F43}"/>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9584CB-D75E-4C0A-9E39-52F7A2DA9496}"/>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1C098974-6556-4B78-962F-B87961C7A42E}" type="slidenum">
              <a:rPr lang="en-US" smtClean="0"/>
              <a:t>‹#›</a:t>
            </a:fld>
            <a:endParaRPr lang="en-US" dirty="0"/>
          </a:p>
        </p:txBody>
      </p:sp>
    </p:spTree>
    <p:extLst>
      <p:ext uri="{BB962C8B-B14F-4D97-AF65-F5344CB8AC3E}">
        <p14:creationId xmlns:p14="http://schemas.microsoft.com/office/powerpoint/2010/main" val="320723553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svg"/><Relationship Id="rId42" Type="http://schemas.openxmlformats.org/officeDocument/2006/relationships/image" Target="../media/image43.svg"/><Relationship Id="rId7"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30.png"/><Relationship Id="rId41"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chart" Target="../charts/chart2.xml"/><Relationship Id="rId24" Type="http://schemas.openxmlformats.org/officeDocument/2006/relationships/image" Target="../media/image25.svg"/><Relationship Id="rId32" Type="http://schemas.openxmlformats.org/officeDocument/2006/relationships/image" Target="../media/image33.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image" Target="../media/image9.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7.svg"/><Relationship Id="rId10" Type="http://schemas.openxmlformats.org/officeDocument/2006/relationships/chart" Target="../charts/chart1.xml"/><Relationship Id="rId19" Type="http://schemas.openxmlformats.org/officeDocument/2006/relationships/image" Target="../media/image20.png"/><Relationship Id="rId31" Type="http://schemas.openxmlformats.org/officeDocument/2006/relationships/image" Target="../media/image32.png"/><Relationship Id="rId44" Type="http://schemas.openxmlformats.org/officeDocument/2006/relationships/image" Target="../media/image45.svg"/><Relationship Id="rId4" Type="http://schemas.openxmlformats.org/officeDocument/2006/relationships/image" Target="../media/image8.svg"/><Relationship Id="rId9" Type="http://schemas.openxmlformats.org/officeDocument/2006/relationships/image" Target="../media/image13.jpe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6.png"/><Relationship Id="rId43" Type="http://schemas.openxmlformats.org/officeDocument/2006/relationships/image" Target="../media/image44.png"/><Relationship Id="rId8" Type="http://schemas.openxmlformats.org/officeDocument/2006/relationships/image" Target="../media/image12.svg"/><Relationship Id="rId3" Type="http://schemas.openxmlformats.org/officeDocument/2006/relationships/image" Target="../media/image7.png"/><Relationship Id="rId12" Type="http://schemas.openxmlformats.org/officeDocument/2006/relationships/chart" Target="../charts/chart3.xml"/><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Graphic 161" descr="Red toolbar shape">
            <a:extLst>
              <a:ext uri="{FF2B5EF4-FFF2-40B4-BE49-F238E27FC236}">
                <a16:creationId xmlns:a16="http://schemas.microsoft.com/office/drawing/2014/main" id="{C23C0503-C158-485D-A0DA-B19836C247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49" y="8605427"/>
            <a:ext cx="1202400" cy="227823"/>
          </a:xfrm>
          <a:prstGeom prst="rect">
            <a:avLst/>
          </a:prstGeom>
        </p:spPr>
      </p:pic>
      <p:pic>
        <p:nvPicPr>
          <p:cNvPr id="164" name="Graphic 163" descr="Red toolbar shape">
            <a:extLst>
              <a:ext uri="{FF2B5EF4-FFF2-40B4-BE49-F238E27FC236}">
                <a16:creationId xmlns:a16="http://schemas.microsoft.com/office/drawing/2014/main" id="{2689AAE9-8D20-461A-9884-D3D7CA25E6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68078" y="8605427"/>
            <a:ext cx="820800" cy="234514"/>
          </a:xfrm>
          <a:prstGeom prst="rect">
            <a:avLst/>
          </a:prstGeom>
        </p:spPr>
      </p:pic>
      <p:pic>
        <p:nvPicPr>
          <p:cNvPr id="165" name="Graphic 164" descr="Red toolbar shape">
            <a:extLst>
              <a:ext uri="{FF2B5EF4-FFF2-40B4-BE49-F238E27FC236}">
                <a16:creationId xmlns:a16="http://schemas.microsoft.com/office/drawing/2014/main" id="{1D637DF1-0512-48B4-B710-774709FBDC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7325" y="8605427"/>
            <a:ext cx="680400" cy="226800"/>
          </a:xfrm>
          <a:prstGeom prst="rect">
            <a:avLst/>
          </a:prstGeom>
        </p:spPr>
      </p:pic>
      <p:sp>
        <p:nvSpPr>
          <p:cNvPr id="137" name="Text Placeholder 136">
            <a:extLst>
              <a:ext uri="{FF2B5EF4-FFF2-40B4-BE49-F238E27FC236}">
                <a16:creationId xmlns:a16="http://schemas.microsoft.com/office/drawing/2014/main" id="{30B3DBF0-FE87-40BC-8124-23C3D5C853D7}"/>
              </a:ext>
            </a:extLst>
          </p:cNvPr>
          <p:cNvSpPr>
            <a:spLocks noGrp="1"/>
          </p:cNvSpPr>
          <p:nvPr>
            <p:ph type="body" sz="quarter" idx="47"/>
          </p:nvPr>
        </p:nvSpPr>
        <p:spPr/>
        <p:txBody>
          <a:bodyPr/>
          <a:lstStyle/>
          <a:p>
            <a:r>
              <a:rPr lang="en-US" dirty="0"/>
              <a:t>Senior Designer</a:t>
            </a:r>
          </a:p>
        </p:txBody>
      </p:sp>
      <p:sp>
        <p:nvSpPr>
          <p:cNvPr id="21" name="Title 20">
            <a:extLst>
              <a:ext uri="{FF2B5EF4-FFF2-40B4-BE49-F238E27FC236}">
                <a16:creationId xmlns:a16="http://schemas.microsoft.com/office/drawing/2014/main" id="{A03E5097-0B01-439C-ABA6-2C5632D4DBCE}"/>
              </a:ext>
            </a:extLst>
          </p:cNvPr>
          <p:cNvSpPr>
            <a:spLocks noGrp="1"/>
          </p:cNvSpPr>
          <p:nvPr>
            <p:ph type="ctrTitle"/>
          </p:nvPr>
        </p:nvSpPr>
        <p:spPr/>
        <p:txBody>
          <a:bodyPr/>
          <a:lstStyle/>
          <a:p>
            <a:r>
              <a:rPr lang="en-US" dirty="0"/>
              <a:t>IAN</a:t>
            </a:r>
            <a:br>
              <a:rPr lang="en-US" dirty="0"/>
            </a:br>
            <a:r>
              <a:rPr lang="en-US" dirty="0"/>
              <a:t>HANSSON</a:t>
            </a:r>
          </a:p>
        </p:txBody>
      </p:sp>
      <p:pic>
        <p:nvPicPr>
          <p:cNvPr id="519" name="Picture Placeholder 518" descr="A man photo">
            <a:extLst>
              <a:ext uri="{FF2B5EF4-FFF2-40B4-BE49-F238E27FC236}">
                <a16:creationId xmlns:a16="http://schemas.microsoft.com/office/drawing/2014/main" id="{D9750000-9BD3-495C-9897-D349A45F96E7}"/>
              </a:ext>
            </a:extLst>
          </p:cNvPr>
          <p:cNvPicPr>
            <a:picLocks noGrp="1" noChangeAspect="1"/>
          </p:cNvPicPr>
          <p:nvPr>
            <p:ph type="pic" sz="quarter" idx="13"/>
          </p:nvPr>
        </p:nvPicPr>
        <p:blipFill rotWithShape="1">
          <a:blip r:embed="rId9">
            <a:extLst>
              <a:ext uri="{28A0092B-C50C-407E-A947-70E740481C1C}">
                <a14:useLocalDpi xmlns:a14="http://schemas.microsoft.com/office/drawing/2010/main" val="0"/>
              </a:ext>
            </a:extLst>
          </a:blip>
          <a:srcRect/>
          <a:stretch/>
        </p:blipFill>
        <p:spPr>
          <a:xfrm>
            <a:off x="478212" y="450383"/>
            <a:ext cx="990000" cy="990000"/>
          </a:xfrm>
        </p:spPr>
      </p:pic>
      <p:sp>
        <p:nvSpPr>
          <p:cNvPr id="22" name="Subtitle 21">
            <a:extLst>
              <a:ext uri="{FF2B5EF4-FFF2-40B4-BE49-F238E27FC236}">
                <a16:creationId xmlns:a16="http://schemas.microsoft.com/office/drawing/2014/main" id="{F970C9B2-8E64-42E3-AC8C-8334554EF53B}"/>
              </a:ext>
            </a:extLst>
          </p:cNvPr>
          <p:cNvSpPr>
            <a:spLocks noGrp="1"/>
          </p:cNvSpPr>
          <p:nvPr>
            <p:ph type="subTitle" idx="1"/>
          </p:nvPr>
        </p:nvSpPr>
        <p:spPr>
          <a:xfrm>
            <a:off x="1680854" y="1204243"/>
            <a:ext cx="2327374" cy="231179"/>
          </a:xfrm>
        </p:spPr>
        <p:txBody>
          <a:bodyPr>
            <a:normAutofit fontScale="92500"/>
          </a:bodyPr>
          <a:lstStyle/>
          <a:p>
            <a:r>
              <a:rPr lang="en-US" dirty="0"/>
              <a:t>Graphic Designer, UI/UX Engineer</a:t>
            </a:r>
          </a:p>
        </p:txBody>
      </p:sp>
      <p:sp>
        <p:nvSpPr>
          <p:cNvPr id="24" name="Text Placeholder 23">
            <a:extLst>
              <a:ext uri="{FF2B5EF4-FFF2-40B4-BE49-F238E27FC236}">
                <a16:creationId xmlns:a16="http://schemas.microsoft.com/office/drawing/2014/main" id="{9C2FEB2B-DF18-45E2-B70F-B0DB487A02D2}"/>
              </a:ext>
            </a:extLst>
          </p:cNvPr>
          <p:cNvSpPr>
            <a:spLocks noGrp="1"/>
          </p:cNvSpPr>
          <p:nvPr>
            <p:ph type="body" sz="quarter" idx="14"/>
          </p:nvPr>
        </p:nvSpPr>
        <p:spPr/>
        <p:txBody>
          <a:bodyPr/>
          <a:lstStyle/>
          <a:p>
            <a:r>
              <a:rPr lang="en-US" dirty="0"/>
              <a:t>816-555-0146</a:t>
            </a:r>
          </a:p>
        </p:txBody>
      </p:sp>
      <p:sp>
        <p:nvSpPr>
          <p:cNvPr id="25" name="Text Placeholder 24">
            <a:extLst>
              <a:ext uri="{FF2B5EF4-FFF2-40B4-BE49-F238E27FC236}">
                <a16:creationId xmlns:a16="http://schemas.microsoft.com/office/drawing/2014/main" id="{88BB99D9-42E0-4832-8009-2BA25F4B0CBB}"/>
              </a:ext>
            </a:extLst>
          </p:cNvPr>
          <p:cNvSpPr>
            <a:spLocks noGrp="1"/>
          </p:cNvSpPr>
          <p:nvPr>
            <p:ph type="body" sz="quarter" idx="15"/>
          </p:nvPr>
        </p:nvSpPr>
        <p:spPr/>
        <p:txBody>
          <a:bodyPr/>
          <a:lstStyle/>
          <a:p>
            <a:r>
              <a:rPr lang="en-US" dirty="0"/>
              <a:t>ian_hansson</a:t>
            </a:r>
          </a:p>
        </p:txBody>
      </p:sp>
      <p:sp>
        <p:nvSpPr>
          <p:cNvPr id="26" name="Text Placeholder 25">
            <a:extLst>
              <a:ext uri="{FF2B5EF4-FFF2-40B4-BE49-F238E27FC236}">
                <a16:creationId xmlns:a16="http://schemas.microsoft.com/office/drawing/2014/main" id="{A690A6B4-6BF6-4FF0-8896-67FBF03EA6D2}"/>
              </a:ext>
            </a:extLst>
          </p:cNvPr>
          <p:cNvSpPr>
            <a:spLocks noGrp="1"/>
          </p:cNvSpPr>
          <p:nvPr>
            <p:ph type="body" sz="quarter" idx="16"/>
          </p:nvPr>
        </p:nvSpPr>
        <p:spPr/>
        <p:txBody>
          <a:bodyPr/>
          <a:lstStyle/>
          <a:p>
            <a:r>
              <a:rPr lang="en-US" dirty="0"/>
              <a:t>ian@example.com</a:t>
            </a:r>
          </a:p>
        </p:txBody>
      </p:sp>
      <p:sp>
        <p:nvSpPr>
          <p:cNvPr id="27" name="Text Placeholder 26">
            <a:extLst>
              <a:ext uri="{FF2B5EF4-FFF2-40B4-BE49-F238E27FC236}">
                <a16:creationId xmlns:a16="http://schemas.microsoft.com/office/drawing/2014/main" id="{0D64B31A-77AB-47EF-B1AB-2C652DD5C9FE}"/>
              </a:ext>
            </a:extLst>
          </p:cNvPr>
          <p:cNvSpPr>
            <a:spLocks noGrp="1"/>
          </p:cNvSpPr>
          <p:nvPr>
            <p:ph type="body" sz="quarter" idx="17"/>
          </p:nvPr>
        </p:nvSpPr>
        <p:spPr/>
        <p:txBody>
          <a:bodyPr/>
          <a:lstStyle/>
          <a:p>
            <a:r>
              <a:rPr lang="en-US" dirty="0"/>
              <a:t>www.example.com</a:t>
            </a:r>
          </a:p>
        </p:txBody>
      </p:sp>
      <p:sp>
        <p:nvSpPr>
          <p:cNvPr id="28" name="Text Placeholder 27">
            <a:extLst>
              <a:ext uri="{FF2B5EF4-FFF2-40B4-BE49-F238E27FC236}">
                <a16:creationId xmlns:a16="http://schemas.microsoft.com/office/drawing/2014/main" id="{4826E5BB-F6D6-4977-8192-61897055EFE2}"/>
              </a:ext>
            </a:extLst>
          </p:cNvPr>
          <p:cNvSpPr>
            <a:spLocks noGrp="1"/>
          </p:cNvSpPr>
          <p:nvPr>
            <p:ph type="body" sz="quarter" idx="18"/>
          </p:nvPr>
        </p:nvSpPr>
        <p:spPr/>
        <p:txBody>
          <a:bodyPr/>
          <a:lstStyle/>
          <a:p>
            <a:r>
              <a:rPr lang="en-US" dirty="0"/>
              <a:t>200</a:t>
            </a:r>
          </a:p>
        </p:txBody>
      </p:sp>
      <p:sp>
        <p:nvSpPr>
          <p:cNvPr id="29" name="Text Placeholder 28">
            <a:extLst>
              <a:ext uri="{FF2B5EF4-FFF2-40B4-BE49-F238E27FC236}">
                <a16:creationId xmlns:a16="http://schemas.microsoft.com/office/drawing/2014/main" id="{12BCD4F1-2504-47C1-99F6-B39BCBDDC0FB}"/>
              </a:ext>
            </a:extLst>
          </p:cNvPr>
          <p:cNvSpPr>
            <a:spLocks noGrp="1"/>
          </p:cNvSpPr>
          <p:nvPr>
            <p:ph type="body" sz="quarter" idx="19"/>
          </p:nvPr>
        </p:nvSpPr>
        <p:spPr/>
        <p:txBody>
          <a:bodyPr/>
          <a:lstStyle/>
          <a:p>
            <a:r>
              <a:rPr lang="en-US" dirty="0"/>
              <a:t>Websites</a:t>
            </a:r>
            <a:br>
              <a:rPr lang="en-US" dirty="0"/>
            </a:br>
            <a:r>
              <a:rPr lang="en-US" dirty="0"/>
              <a:t>Creates</a:t>
            </a:r>
          </a:p>
        </p:txBody>
      </p:sp>
      <p:sp>
        <p:nvSpPr>
          <p:cNvPr id="30" name="Text Placeholder 29">
            <a:extLst>
              <a:ext uri="{FF2B5EF4-FFF2-40B4-BE49-F238E27FC236}">
                <a16:creationId xmlns:a16="http://schemas.microsoft.com/office/drawing/2014/main" id="{01A04D43-F649-4797-A496-8C4752B21938}"/>
              </a:ext>
            </a:extLst>
          </p:cNvPr>
          <p:cNvSpPr>
            <a:spLocks noGrp="1"/>
          </p:cNvSpPr>
          <p:nvPr>
            <p:ph type="body" sz="quarter" idx="20"/>
          </p:nvPr>
        </p:nvSpPr>
        <p:spPr>
          <a:xfrm>
            <a:off x="1317415" y="1781289"/>
            <a:ext cx="806284" cy="517525"/>
          </a:xfrm>
        </p:spPr>
        <p:txBody>
          <a:bodyPr/>
          <a:lstStyle/>
          <a:p>
            <a:r>
              <a:rPr lang="en-US" dirty="0"/>
              <a:t>77</a:t>
            </a:r>
          </a:p>
        </p:txBody>
      </p:sp>
      <p:sp>
        <p:nvSpPr>
          <p:cNvPr id="31" name="Text Placeholder 30">
            <a:extLst>
              <a:ext uri="{FF2B5EF4-FFF2-40B4-BE49-F238E27FC236}">
                <a16:creationId xmlns:a16="http://schemas.microsoft.com/office/drawing/2014/main" id="{BA7379EE-36BA-4AEC-86FA-8E34A19E3E95}"/>
              </a:ext>
            </a:extLst>
          </p:cNvPr>
          <p:cNvSpPr>
            <a:spLocks noGrp="1"/>
          </p:cNvSpPr>
          <p:nvPr>
            <p:ph type="body" sz="quarter" idx="21"/>
          </p:nvPr>
        </p:nvSpPr>
        <p:spPr/>
        <p:txBody>
          <a:bodyPr/>
          <a:lstStyle/>
          <a:p>
            <a:r>
              <a:rPr lang="en-US" dirty="0"/>
              <a:t>Apps</a:t>
            </a:r>
            <a:br>
              <a:rPr lang="en-US" dirty="0"/>
            </a:br>
            <a:r>
              <a:rPr lang="en-US" dirty="0"/>
              <a:t>Created</a:t>
            </a:r>
          </a:p>
        </p:txBody>
      </p:sp>
      <p:sp>
        <p:nvSpPr>
          <p:cNvPr id="32" name="Text Placeholder 31">
            <a:extLst>
              <a:ext uri="{FF2B5EF4-FFF2-40B4-BE49-F238E27FC236}">
                <a16:creationId xmlns:a16="http://schemas.microsoft.com/office/drawing/2014/main" id="{80DC429E-3DD5-4A0A-B5EB-54F6881B98FB}"/>
              </a:ext>
            </a:extLst>
          </p:cNvPr>
          <p:cNvSpPr>
            <a:spLocks noGrp="1"/>
          </p:cNvSpPr>
          <p:nvPr>
            <p:ph type="body" sz="quarter" idx="22"/>
          </p:nvPr>
        </p:nvSpPr>
        <p:spPr>
          <a:xfrm>
            <a:off x="2107220" y="1781289"/>
            <a:ext cx="1240499" cy="517525"/>
          </a:xfrm>
        </p:spPr>
        <p:txBody>
          <a:bodyPr/>
          <a:lstStyle/>
          <a:p>
            <a:r>
              <a:rPr lang="en-US" dirty="0"/>
              <a:t>100%</a:t>
            </a:r>
          </a:p>
        </p:txBody>
      </p:sp>
      <p:sp>
        <p:nvSpPr>
          <p:cNvPr id="33" name="Text Placeholder 32">
            <a:extLst>
              <a:ext uri="{FF2B5EF4-FFF2-40B4-BE49-F238E27FC236}">
                <a16:creationId xmlns:a16="http://schemas.microsoft.com/office/drawing/2014/main" id="{C2C1C6FF-8141-436E-8945-E9497AA16057}"/>
              </a:ext>
            </a:extLst>
          </p:cNvPr>
          <p:cNvSpPr>
            <a:spLocks noGrp="1"/>
          </p:cNvSpPr>
          <p:nvPr>
            <p:ph type="body" sz="quarter" idx="23"/>
          </p:nvPr>
        </p:nvSpPr>
        <p:spPr/>
        <p:txBody>
          <a:bodyPr/>
          <a:lstStyle/>
          <a:p>
            <a:r>
              <a:rPr lang="en-US" dirty="0"/>
              <a:t>Clients</a:t>
            </a:r>
            <a:br>
              <a:rPr lang="en-US" dirty="0"/>
            </a:br>
            <a:r>
              <a:rPr lang="en-US" dirty="0"/>
              <a:t>Satisfaction</a:t>
            </a:r>
          </a:p>
        </p:txBody>
      </p:sp>
      <p:sp>
        <p:nvSpPr>
          <p:cNvPr id="34" name="Text Placeholder 33">
            <a:extLst>
              <a:ext uri="{FF2B5EF4-FFF2-40B4-BE49-F238E27FC236}">
                <a16:creationId xmlns:a16="http://schemas.microsoft.com/office/drawing/2014/main" id="{6EF692C0-42D6-4F2B-A0F2-953C3D2EB24A}"/>
              </a:ext>
            </a:extLst>
          </p:cNvPr>
          <p:cNvSpPr>
            <a:spLocks noGrp="1"/>
          </p:cNvSpPr>
          <p:nvPr>
            <p:ph type="body" sz="quarter" idx="24"/>
          </p:nvPr>
        </p:nvSpPr>
        <p:spPr>
          <a:xfrm>
            <a:off x="3471572" y="1781289"/>
            <a:ext cx="1123164" cy="517525"/>
          </a:xfrm>
        </p:spPr>
        <p:txBody>
          <a:bodyPr/>
          <a:lstStyle/>
          <a:p>
            <a:r>
              <a:rPr lang="en-US" dirty="0"/>
              <a:t>20</a:t>
            </a:r>
          </a:p>
        </p:txBody>
      </p:sp>
      <p:sp>
        <p:nvSpPr>
          <p:cNvPr id="35" name="Text Placeholder 34">
            <a:extLst>
              <a:ext uri="{FF2B5EF4-FFF2-40B4-BE49-F238E27FC236}">
                <a16:creationId xmlns:a16="http://schemas.microsoft.com/office/drawing/2014/main" id="{D9B522DB-3C9C-4572-AEA5-6DA2FC67AB84}"/>
              </a:ext>
            </a:extLst>
          </p:cNvPr>
          <p:cNvSpPr>
            <a:spLocks noGrp="1"/>
          </p:cNvSpPr>
          <p:nvPr>
            <p:ph type="body" sz="quarter" idx="25"/>
          </p:nvPr>
        </p:nvSpPr>
        <p:spPr/>
        <p:txBody>
          <a:bodyPr/>
          <a:lstStyle/>
          <a:p>
            <a:r>
              <a:rPr lang="en-US" dirty="0"/>
              <a:t>Years</a:t>
            </a:r>
            <a:br>
              <a:rPr lang="en-US" dirty="0"/>
            </a:br>
            <a:r>
              <a:rPr lang="en-US" dirty="0"/>
              <a:t>of Experience</a:t>
            </a:r>
          </a:p>
        </p:txBody>
      </p:sp>
      <p:sp>
        <p:nvSpPr>
          <p:cNvPr id="299" name="Text Placeholder 298">
            <a:extLst>
              <a:ext uri="{FF2B5EF4-FFF2-40B4-BE49-F238E27FC236}">
                <a16:creationId xmlns:a16="http://schemas.microsoft.com/office/drawing/2014/main" id="{457F2DBE-0A7D-4DD7-B559-1EA5BBE6EF59}"/>
              </a:ext>
            </a:extLst>
          </p:cNvPr>
          <p:cNvSpPr>
            <a:spLocks noGrp="1"/>
          </p:cNvSpPr>
          <p:nvPr>
            <p:ph type="body" sz="quarter" idx="26"/>
          </p:nvPr>
        </p:nvSpPr>
        <p:spPr>
          <a:xfrm>
            <a:off x="374051" y="2989088"/>
            <a:ext cx="4250274" cy="699685"/>
          </a:xfrm>
        </p:spPr>
        <p:txBody>
          <a:bodyPr/>
          <a:lstStyle/>
          <a:p>
            <a:r>
              <a:rPr lang="en-US"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a:t>
            </a:r>
          </a:p>
        </p:txBody>
      </p:sp>
      <p:sp>
        <p:nvSpPr>
          <p:cNvPr id="300" name="Text Placeholder 299">
            <a:extLst>
              <a:ext uri="{FF2B5EF4-FFF2-40B4-BE49-F238E27FC236}">
                <a16:creationId xmlns:a16="http://schemas.microsoft.com/office/drawing/2014/main" id="{7BE6C6D2-7C11-44C2-B16A-B39822B0EBD6}"/>
              </a:ext>
            </a:extLst>
          </p:cNvPr>
          <p:cNvSpPr>
            <a:spLocks noGrp="1"/>
          </p:cNvSpPr>
          <p:nvPr>
            <p:ph type="body" sz="quarter" idx="27"/>
          </p:nvPr>
        </p:nvSpPr>
        <p:spPr/>
        <p:txBody>
          <a:bodyPr/>
          <a:lstStyle/>
          <a:p>
            <a:r>
              <a:rPr lang="en-US" dirty="0"/>
              <a:t>ABOUT ME</a:t>
            </a:r>
          </a:p>
        </p:txBody>
      </p:sp>
      <p:sp>
        <p:nvSpPr>
          <p:cNvPr id="38" name="Text Placeholder 37">
            <a:extLst>
              <a:ext uri="{FF2B5EF4-FFF2-40B4-BE49-F238E27FC236}">
                <a16:creationId xmlns:a16="http://schemas.microsoft.com/office/drawing/2014/main" id="{782D7622-3D78-4F5C-B5AB-8261DD881511}"/>
              </a:ext>
            </a:extLst>
          </p:cNvPr>
          <p:cNvSpPr>
            <a:spLocks noGrp="1"/>
          </p:cNvSpPr>
          <p:nvPr>
            <p:ph type="body" sz="quarter" idx="28"/>
          </p:nvPr>
        </p:nvSpPr>
        <p:spPr/>
        <p:txBody>
          <a:bodyPr/>
          <a:lstStyle/>
          <a:p>
            <a:r>
              <a:rPr lang="en-US" dirty="0"/>
              <a:t>EDUCATION</a:t>
            </a:r>
          </a:p>
        </p:txBody>
      </p:sp>
      <p:sp>
        <p:nvSpPr>
          <p:cNvPr id="131" name="Text Placeholder 130">
            <a:extLst>
              <a:ext uri="{FF2B5EF4-FFF2-40B4-BE49-F238E27FC236}">
                <a16:creationId xmlns:a16="http://schemas.microsoft.com/office/drawing/2014/main" id="{9F4A7A82-6CAC-4F12-A79A-6CA781515E36}"/>
              </a:ext>
            </a:extLst>
          </p:cNvPr>
          <p:cNvSpPr>
            <a:spLocks noGrp="1"/>
          </p:cNvSpPr>
          <p:nvPr>
            <p:ph type="body" sz="quarter" idx="29"/>
          </p:nvPr>
        </p:nvSpPr>
        <p:spPr/>
        <p:txBody>
          <a:bodyPr/>
          <a:lstStyle/>
          <a:p>
            <a:r>
              <a:rPr lang="en-US" dirty="0"/>
              <a:t>CAREER TIMELINE</a:t>
            </a:r>
          </a:p>
        </p:txBody>
      </p:sp>
      <p:sp>
        <p:nvSpPr>
          <p:cNvPr id="40" name="Text Placeholder 39">
            <a:extLst>
              <a:ext uri="{FF2B5EF4-FFF2-40B4-BE49-F238E27FC236}">
                <a16:creationId xmlns:a16="http://schemas.microsoft.com/office/drawing/2014/main" id="{4AE1E7C2-ABC2-4D0C-B600-5A7DF02AC211}"/>
              </a:ext>
            </a:extLst>
          </p:cNvPr>
          <p:cNvSpPr>
            <a:spLocks noGrp="1"/>
          </p:cNvSpPr>
          <p:nvPr>
            <p:ph type="body" sz="quarter" idx="30"/>
          </p:nvPr>
        </p:nvSpPr>
        <p:spPr/>
        <p:txBody>
          <a:bodyPr/>
          <a:lstStyle/>
          <a:p>
            <a:r>
              <a:rPr lang="en-US" dirty="0"/>
              <a:t>2007</a:t>
            </a:r>
          </a:p>
        </p:txBody>
      </p:sp>
      <p:sp>
        <p:nvSpPr>
          <p:cNvPr id="41" name="Text Placeholder 40">
            <a:extLst>
              <a:ext uri="{FF2B5EF4-FFF2-40B4-BE49-F238E27FC236}">
                <a16:creationId xmlns:a16="http://schemas.microsoft.com/office/drawing/2014/main" id="{ADA39697-274C-4ADF-95A1-A966CF4667A4}"/>
              </a:ext>
            </a:extLst>
          </p:cNvPr>
          <p:cNvSpPr>
            <a:spLocks noGrp="1"/>
          </p:cNvSpPr>
          <p:nvPr>
            <p:ph type="body" sz="quarter" idx="31"/>
          </p:nvPr>
        </p:nvSpPr>
        <p:spPr/>
        <p:txBody>
          <a:bodyPr/>
          <a:lstStyle/>
          <a:p>
            <a:r>
              <a:rPr lang="en-US" dirty="0"/>
              <a:t>2010</a:t>
            </a:r>
          </a:p>
        </p:txBody>
      </p:sp>
      <p:sp>
        <p:nvSpPr>
          <p:cNvPr id="42" name="Text Placeholder 41">
            <a:extLst>
              <a:ext uri="{FF2B5EF4-FFF2-40B4-BE49-F238E27FC236}">
                <a16:creationId xmlns:a16="http://schemas.microsoft.com/office/drawing/2014/main" id="{B851E543-4780-4FE2-8478-075601C525F1}"/>
              </a:ext>
            </a:extLst>
          </p:cNvPr>
          <p:cNvSpPr>
            <a:spLocks noGrp="1"/>
          </p:cNvSpPr>
          <p:nvPr>
            <p:ph type="body" sz="quarter" idx="32"/>
          </p:nvPr>
        </p:nvSpPr>
        <p:spPr/>
        <p:txBody>
          <a:bodyPr/>
          <a:lstStyle/>
          <a:p>
            <a:r>
              <a:rPr lang="en-US" dirty="0"/>
              <a:t>2015</a:t>
            </a:r>
          </a:p>
        </p:txBody>
      </p:sp>
      <p:sp>
        <p:nvSpPr>
          <p:cNvPr id="43" name="Text Placeholder 42">
            <a:extLst>
              <a:ext uri="{FF2B5EF4-FFF2-40B4-BE49-F238E27FC236}">
                <a16:creationId xmlns:a16="http://schemas.microsoft.com/office/drawing/2014/main" id="{2B2D031D-C86A-4AA5-8444-E8C0520A9F0E}"/>
              </a:ext>
            </a:extLst>
          </p:cNvPr>
          <p:cNvSpPr>
            <a:spLocks noGrp="1"/>
          </p:cNvSpPr>
          <p:nvPr>
            <p:ph type="body" sz="quarter" idx="33"/>
          </p:nvPr>
        </p:nvSpPr>
        <p:spPr/>
        <p:txBody>
          <a:bodyPr/>
          <a:lstStyle/>
          <a:p>
            <a:r>
              <a:rPr lang="en-US" dirty="0"/>
              <a:t>2018</a:t>
            </a:r>
          </a:p>
        </p:txBody>
      </p:sp>
      <p:sp>
        <p:nvSpPr>
          <p:cNvPr id="44" name="Text Placeholder 43">
            <a:extLst>
              <a:ext uri="{FF2B5EF4-FFF2-40B4-BE49-F238E27FC236}">
                <a16:creationId xmlns:a16="http://schemas.microsoft.com/office/drawing/2014/main" id="{C5736835-6AA6-4347-98CD-B825DA7CFEF2}"/>
              </a:ext>
            </a:extLst>
          </p:cNvPr>
          <p:cNvSpPr>
            <a:spLocks noGrp="1"/>
          </p:cNvSpPr>
          <p:nvPr>
            <p:ph type="body" sz="quarter" idx="34"/>
          </p:nvPr>
        </p:nvSpPr>
        <p:spPr/>
        <p:txBody>
          <a:bodyPr/>
          <a:lstStyle/>
          <a:p>
            <a:r>
              <a:rPr lang="en-US" dirty="0"/>
              <a:t>School of Fine Arts</a:t>
            </a:r>
          </a:p>
        </p:txBody>
      </p:sp>
      <p:sp>
        <p:nvSpPr>
          <p:cNvPr id="45" name="Text Placeholder 44">
            <a:extLst>
              <a:ext uri="{FF2B5EF4-FFF2-40B4-BE49-F238E27FC236}">
                <a16:creationId xmlns:a16="http://schemas.microsoft.com/office/drawing/2014/main" id="{305586A1-3217-4483-BF7F-E969D7871203}"/>
              </a:ext>
            </a:extLst>
          </p:cNvPr>
          <p:cNvSpPr>
            <a:spLocks noGrp="1"/>
          </p:cNvSpPr>
          <p:nvPr>
            <p:ph type="body" sz="quarter" idx="35"/>
          </p:nvPr>
        </p:nvSpPr>
        <p:spPr/>
        <p:txBody>
          <a:bodyPr/>
          <a:lstStyle/>
          <a:p>
            <a:r>
              <a:rPr lang="en-US" dirty="0"/>
              <a:t>Bellows College</a:t>
            </a:r>
          </a:p>
        </p:txBody>
      </p:sp>
      <p:sp>
        <p:nvSpPr>
          <p:cNvPr id="46" name="Text Placeholder 45">
            <a:extLst>
              <a:ext uri="{FF2B5EF4-FFF2-40B4-BE49-F238E27FC236}">
                <a16:creationId xmlns:a16="http://schemas.microsoft.com/office/drawing/2014/main" id="{BFF7A189-3FDA-4762-BE02-CCA436F68A00}"/>
              </a:ext>
            </a:extLst>
          </p:cNvPr>
          <p:cNvSpPr>
            <a:spLocks noGrp="1"/>
          </p:cNvSpPr>
          <p:nvPr>
            <p:ph type="body" sz="quarter" idx="36"/>
          </p:nvPr>
        </p:nvSpPr>
        <p:spPr/>
        <p:txBody>
          <a:bodyPr/>
          <a:lstStyle/>
          <a:p>
            <a:r>
              <a:rPr lang="en-US" dirty="0"/>
              <a:t>School of Fine Arts</a:t>
            </a:r>
          </a:p>
        </p:txBody>
      </p:sp>
      <p:sp>
        <p:nvSpPr>
          <p:cNvPr id="47" name="Text Placeholder 46">
            <a:extLst>
              <a:ext uri="{FF2B5EF4-FFF2-40B4-BE49-F238E27FC236}">
                <a16:creationId xmlns:a16="http://schemas.microsoft.com/office/drawing/2014/main" id="{B98DBA21-B818-4B33-9E46-BC6090162FB4}"/>
              </a:ext>
            </a:extLst>
          </p:cNvPr>
          <p:cNvSpPr>
            <a:spLocks noGrp="1"/>
          </p:cNvSpPr>
          <p:nvPr>
            <p:ph type="body" sz="quarter" idx="37"/>
          </p:nvPr>
        </p:nvSpPr>
        <p:spPr/>
        <p:txBody>
          <a:bodyPr/>
          <a:lstStyle/>
          <a:p>
            <a:r>
              <a:rPr lang="en-US" dirty="0"/>
              <a:t>Bellows College</a:t>
            </a:r>
          </a:p>
        </p:txBody>
      </p:sp>
      <p:sp>
        <p:nvSpPr>
          <p:cNvPr id="48" name="Text Placeholder 47">
            <a:extLst>
              <a:ext uri="{FF2B5EF4-FFF2-40B4-BE49-F238E27FC236}">
                <a16:creationId xmlns:a16="http://schemas.microsoft.com/office/drawing/2014/main" id="{B919EA0E-1991-4BC3-B970-488BE74DA146}"/>
              </a:ext>
            </a:extLst>
          </p:cNvPr>
          <p:cNvSpPr>
            <a:spLocks noGrp="1"/>
          </p:cNvSpPr>
          <p:nvPr>
            <p:ph type="body" sz="quarter" idx="38"/>
          </p:nvPr>
        </p:nvSpPr>
        <p:spPr/>
        <p:txBody>
          <a:bodyPr/>
          <a:lstStyle/>
          <a:p>
            <a:r>
              <a:rPr lang="en-US" dirty="0"/>
              <a:t>Lorem ipsum dolo sit amet</a:t>
            </a:r>
          </a:p>
        </p:txBody>
      </p:sp>
      <p:sp>
        <p:nvSpPr>
          <p:cNvPr id="49" name="Text Placeholder 48">
            <a:extLst>
              <a:ext uri="{FF2B5EF4-FFF2-40B4-BE49-F238E27FC236}">
                <a16:creationId xmlns:a16="http://schemas.microsoft.com/office/drawing/2014/main" id="{CEF7D134-D950-4096-9F67-1E6A8206D6C3}"/>
              </a:ext>
            </a:extLst>
          </p:cNvPr>
          <p:cNvSpPr>
            <a:spLocks noGrp="1"/>
          </p:cNvSpPr>
          <p:nvPr>
            <p:ph type="body" sz="quarter" idx="39"/>
          </p:nvPr>
        </p:nvSpPr>
        <p:spPr/>
        <p:txBody>
          <a:bodyPr/>
          <a:lstStyle/>
          <a:p>
            <a:r>
              <a:rPr lang="en-US" dirty="0"/>
              <a:t>Concentetur adipiscing elit</a:t>
            </a:r>
          </a:p>
        </p:txBody>
      </p:sp>
      <p:sp>
        <p:nvSpPr>
          <p:cNvPr id="50" name="Text Placeholder 49">
            <a:extLst>
              <a:ext uri="{FF2B5EF4-FFF2-40B4-BE49-F238E27FC236}">
                <a16:creationId xmlns:a16="http://schemas.microsoft.com/office/drawing/2014/main" id="{10052C84-3316-445E-9D02-36AF66A8B9BA}"/>
              </a:ext>
            </a:extLst>
          </p:cNvPr>
          <p:cNvSpPr>
            <a:spLocks noGrp="1"/>
          </p:cNvSpPr>
          <p:nvPr>
            <p:ph type="body" sz="quarter" idx="40"/>
          </p:nvPr>
        </p:nvSpPr>
        <p:spPr/>
        <p:txBody>
          <a:bodyPr/>
          <a:lstStyle/>
          <a:p>
            <a:r>
              <a:rPr lang="en-US" dirty="0"/>
              <a:t>Sed do eiusmoa tempor</a:t>
            </a:r>
          </a:p>
        </p:txBody>
      </p:sp>
      <p:sp>
        <p:nvSpPr>
          <p:cNvPr id="51" name="Text Placeholder 50">
            <a:extLst>
              <a:ext uri="{FF2B5EF4-FFF2-40B4-BE49-F238E27FC236}">
                <a16:creationId xmlns:a16="http://schemas.microsoft.com/office/drawing/2014/main" id="{E882EBF5-CD54-4E8C-B407-7D842F1A81FC}"/>
              </a:ext>
            </a:extLst>
          </p:cNvPr>
          <p:cNvSpPr>
            <a:spLocks noGrp="1"/>
          </p:cNvSpPr>
          <p:nvPr>
            <p:ph type="body" sz="quarter" idx="41"/>
          </p:nvPr>
        </p:nvSpPr>
        <p:spPr/>
        <p:txBody>
          <a:bodyPr/>
          <a:lstStyle/>
          <a:p>
            <a:r>
              <a:rPr lang="en-US" dirty="0"/>
              <a:t>Labore et dolore magna aliqua</a:t>
            </a:r>
          </a:p>
        </p:txBody>
      </p:sp>
      <p:sp>
        <p:nvSpPr>
          <p:cNvPr id="132" name="Text Placeholder 131">
            <a:extLst>
              <a:ext uri="{FF2B5EF4-FFF2-40B4-BE49-F238E27FC236}">
                <a16:creationId xmlns:a16="http://schemas.microsoft.com/office/drawing/2014/main" id="{2C99D8F6-7283-4091-BE69-D7B449811450}"/>
              </a:ext>
            </a:extLst>
          </p:cNvPr>
          <p:cNvSpPr>
            <a:spLocks noGrp="1"/>
          </p:cNvSpPr>
          <p:nvPr>
            <p:ph type="body" sz="quarter" idx="42"/>
          </p:nvPr>
        </p:nvSpPr>
        <p:spPr/>
        <p:txBody>
          <a:bodyPr/>
          <a:lstStyle/>
          <a:p>
            <a:r>
              <a:rPr lang="en-US" dirty="0"/>
              <a:t>Contoso, Ltd.</a:t>
            </a:r>
          </a:p>
        </p:txBody>
      </p:sp>
      <p:sp>
        <p:nvSpPr>
          <p:cNvPr id="133" name="Text Placeholder 132">
            <a:extLst>
              <a:ext uri="{FF2B5EF4-FFF2-40B4-BE49-F238E27FC236}">
                <a16:creationId xmlns:a16="http://schemas.microsoft.com/office/drawing/2014/main" id="{7622FAA0-AA7A-4AA6-9DCD-47EAD604FFCF}"/>
              </a:ext>
            </a:extLst>
          </p:cNvPr>
          <p:cNvSpPr>
            <a:spLocks noGrp="1"/>
          </p:cNvSpPr>
          <p:nvPr>
            <p:ph type="body" sz="quarter" idx="43"/>
          </p:nvPr>
        </p:nvSpPr>
        <p:spPr/>
        <p:txBody>
          <a:bodyPr/>
          <a:lstStyle/>
          <a:p>
            <a:r>
              <a:rPr lang="en-US" dirty="0"/>
              <a:t>Junior Designer</a:t>
            </a:r>
          </a:p>
        </p:txBody>
      </p:sp>
      <p:sp>
        <p:nvSpPr>
          <p:cNvPr id="134" name="Text Placeholder 133">
            <a:extLst>
              <a:ext uri="{FF2B5EF4-FFF2-40B4-BE49-F238E27FC236}">
                <a16:creationId xmlns:a16="http://schemas.microsoft.com/office/drawing/2014/main" id="{D514EC62-26B0-40F2-BD95-664D2D90F6F9}"/>
              </a:ext>
            </a:extLst>
          </p:cNvPr>
          <p:cNvSpPr>
            <a:spLocks noGrp="1"/>
          </p:cNvSpPr>
          <p:nvPr>
            <p:ph type="body" sz="quarter" idx="44"/>
          </p:nvPr>
        </p:nvSpPr>
        <p:spPr/>
        <p:txBody>
          <a:bodyPr/>
          <a:lstStyle/>
          <a:p>
            <a:r>
              <a:rPr lang="en-US" dirty="0"/>
              <a:t>VanArsdel, Ltd.</a:t>
            </a:r>
          </a:p>
        </p:txBody>
      </p:sp>
      <p:sp>
        <p:nvSpPr>
          <p:cNvPr id="135" name="Text Placeholder 134">
            <a:extLst>
              <a:ext uri="{FF2B5EF4-FFF2-40B4-BE49-F238E27FC236}">
                <a16:creationId xmlns:a16="http://schemas.microsoft.com/office/drawing/2014/main" id="{180B37A2-9329-4D10-AD46-8F9DE9CB8C3A}"/>
              </a:ext>
            </a:extLst>
          </p:cNvPr>
          <p:cNvSpPr>
            <a:spLocks noGrp="1"/>
          </p:cNvSpPr>
          <p:nvPr>
            <p:ph type="body" sz="quarter" idx="45"/>
          </p:nvPr>
        </p:nvSpPr>
        <p:spPr/>
        <p:txBody>
          <a:bodyPr/>
          <a:lstStyle/>
          <a:p>
            <a:r>
              <a:rPr lang="en-US" dirty="0"/>
              <a:t>Senior Developer</a:t>
            </a:r>
          </a:p>
        </p:txBody>
      </p:sp>
      <p:sp>
        <p:nvSpPr>
          <p:cNvPr id="136" name="Text Placeholder 135">
            <a:extLst>
              <a:ext uri="{FF2B5EF4-FFF2-40B4-BE49-F238E27FC236}">
                <a16:creationId xmlns:a16="http://schemas.microsoft.com/office/drawing/2014/main" id="{7FBE05F0-A23D-4B13-BF92-CBEEBB1721F0}"/>
              </a:ext>
            </a:extLst>
          </p:cNvPr>
          <p:cNvSpPr>
            <a:spLocks noGrp="1"/>
          </p:cNvSpPr>
          <p:nvPr>
            <p:ph type="body" sz="quarter" idx="46"/>
          </p:nvPr>
        </p:nvSpPr>
        <p:spPr/>
        <p:txBody>
          <a:bodyPr/>
          <a:lstStyle/>
          <a:p>
            <a:r>
              <a:rPr lang="en-US" dirty="0"/>
              <a:t>Woodgrove Bank</a:t>
            </a:r>
          </a:p>
        </p:txBody>
      </p:sp>
      <p:sp>
        <p:nvSpPr>
          <p:cNvPr id="138" name="Text Placeholder 137">
            <a:extLst>
              <a:ext uri="{FF2B5EF4-FFF2-40B4-BE49-F238E27FC236}">
                <a16:creationId xmlns:a16="http://schemas.microsoft.com/office/drawing/2014/main" id="{647F74EC-0EEB-4F8E-A49C-C2A8A21CE2F9}"/>
              </a:ext>
            </a:extLst>
          </p:cNvPr>
          <p:cNvSpPr>
            <a:spLocks noGrp="1"/>
          </p:cNvSpPr>
          <p:nvPr>
            <p:ph type="body" sz="quarter" idx="48"/>
          </p:nvPr>
        </p:nvSpPr>
        <p:spPr/>
        <p:txBody>
          <a:bodyPr/>
          <a:lstStyle/>
          <a:p>
            <a:r>
              <a:rPr lang="en-US" dirty="0"/>
              <a:t>Relecloud</a:t>
            </a:r>
          </a:p>
        </p:txBody>
      </p:sp>
      <p:sp>
        <p:nvSpPr>
          <p:cNvPr id="139" name="Text Placeholder 138">
            <a:extLst>
              <a:ext uri="{FF2B5EF4-FFF2-40B4-BE49-F238E27FC236}">
                <a16:creationId xmlns:a16="http://schemas.microsoft.com/office/drawing/2014/main" id="{9D166F4E-45B4-4DE3-A7F9-6A026EE66B8E}"/>
              </a:ext>
            </a:extLst>
          </p:cNvPr>
          <p:cNvSpPr>
            <a:spLocks noGrp="1"/>
          </p:cNvSpPr>
          <p:nvPr>
            <p:ph type="body" sz="quarter" idx="49"/>
          </p:nvPr>
        </p:nvSpPr>
        <p:spPr/>
        <p:txBody>
          <a:bodyPr/>
          <a:lstStyle/>
          <a:p>
            <a:r>
              <a:rPr lang="en-US" dirty="0"/>
              <a:t>Art Director</a:t>
            </a:r>
          </a:p>
        </p:txBody>
      </p:sp>
      <p:sp>
        <p:nvSpPr>
          <p:cNvPr id="60" name="Text Placeholder 59">
            <a:extLst>
              <a:ext uri="{FF2B5EF4-FFF2-40B4-BE49-F238E27FC236}">
                <a16:creationId xmlns:a16="http://schemas.microsoft.com/office/drawing/2014/main" id="{8698C8A0-2D33-423D-8DAA-8738F03A2245}"/>
              </a:ext>
            </a:extLst>
          </p:cNvPr>
          <p:cNvSpPr>
            <a:spLocks noGrp="1"/>
          </p:cNvSpPr>
          <p:nvPr>
            <p:ph type="body" sz="quarter" idx="50"/>
          </p:nvPr>
        </p:nvSpPr>
        <p:spPr/>
        <p:txBody>
          <a:bodyPr/>
          <a:lstStyle/>
          <a:p>
            <a:r>
              <a:rPr lang="en-US" dirty="0"/>
              <a:t>BIO</a:t>
            </a:r>
          </a:p>
        </p:txBody>
      </p:sp>
      <p:sp>
        <p:nvSpPr>
          <p:cNvPr id="61" name="Text Placeholder 60">
            <a:extLst>
              <a:ext uri="{FF2B5EF4-FFF2-40B4-BE49-F238E27FC236}">
                <a16:creationId xmlns:a16="http://schemas.microsoft.com/office/drawing/2014/main" id="{C112A58E-1721-4260-8384-C661AB1F1B5E}"/>
              </a:ext>
            </a:extLst>
          </p:cNvPr>
          <p:cNvSpPr>
            <a:spLocks noGrp="1"/>
          </p:cNvSpPr>
          <p:nvPr>
            <p:ph type="body" sz="quarter" idx="51"/>
          </p:nvPr>
        </p:nvSpPr>
        <p:spPr/>
        <p:txBody>
          <a:bodyPr/>
          <a:lstStyle/>
          <a:p>
            <a:r>
              <a:rPr lang="en-US" dirty="0"/>
              <a:t>Kansas City, USA</a:t>
            </a:r>
          </a:p>
        </p:txBody>
      </p:sp>
      <p:sp>
        <p:nvSpPr>
          <p:cNvPr id="65" name="Text Placeholder 64">
            <a:extLst>
              <a:ext uri="{FF2B5EF4-FFF2-40B4-BE49-F238E27FC236}">
                <a16:creationId xmlns:a16="http://schemas.microsoft.com/office/drawing/2014/main" id="{D112CBA3-E39E-4485-A755-81C015A4497F}"/>
              </a:ext>
            </a:extLst>
          </p:cNvPr>
          <p:cNvSpPr>
            <a:spLocks noGrp="1"/>
          </p:cNvSpPr>
          <p:nvPr>
            <p:ph type="body" sz="quarter" idx="55"/>
          </p:nvPr>
        </p:nvSpPr>
        <p:spPr/>
        <p:txBody>
          <a:bodyPr/>
          <a:lstStyle/>
          <a:p>
            <a:r>
              <a:rPr lang="en-US" dirty="0"/>
              <a:t>Sweden</a:t>
            </a:r>
          </a:p>
        </p:txBody>
      </p:sp>
      <p:sp>
        <p:nvSpPr>
          <p:cNvPr id="66" name="Text Placeholder 65">
            <a:extLst>
              <a:ext uri="{FF2B5EF4-FFF2-40B4-BE49-F238E27FC236}">
                <a16:creationId xmlns:a16="http://schemas.microsoft.com/office/drawing/2014/main" id="{F201C28A-EFB9-4408-A837-93E77D401A25}"/>
              </a:ext>
            </a:extLst>
          </p:cNvPr>
          <p:cNvSpPr>
            <a:spLocks noGrp="1"/>
          </p:cNvSpPr>
          <p:nvPr>
            <p:ph type="body" sz="quarter" idx="56"/>
          </p:nvPr>
        </p:nvSpPr>
        <p:spPr/>
        <p:txBody>
          <a:bodyPr/>
          <a:lstStyle/>
          <a:p>
            <a:r>
              <a:rPr lang="en-US" dirty="0"/>
              <a:t>Nationality</a:t>
            </a:r>
          </a:p>
        </p:txBody>
      </p:sp>
      <p:sp>
        <p:nvSpPr>
          <p:cNvPr id="67" name="Text Placeholder 66">
            <a:extLst>
              <a:ext uri="{FF2B5EF4-FFF2-40B4-BE49-F238E27FC236}">
                <a16:creationId xmlns:a16="http://schemas.microsoft.com/office/drawing/2014/main" id="{1EEE0168-7DCC-4F60-8629-ED170501D273}"/>
              </a:ext>
            </a:extLst>
          </p:cNvPr>
          <p:cNvSpPr>
            <a:spLocks noGrp="1"/>
          </p:cNvSpPr>
          <p:nvPr>
            <p:ph type="body" sz="quarter" idx="57"/>
          </p:nvPr>
        </p:nvSpPr>
        <p:spPr/>
        <p:txBody>
          <a:bodyPr/>
          <a:lstStyle/>
          <a:p>
            <a:r>
              <a:rPr lang="en-US" dirty="0"/>
              <a:t>16 June 1990</a:t>
            </a:r>
          </a:p>
        </p:txBody>
      </p:sp>
      <p:sp>
        <p:nvSpPr>
          <p:cNvPr id="68" name="Text Placeholder 67">
            <a:extLst>
              <a:ext uri="{FF2B5EF4-FFF2-40B4-BE49-F238E27FC236}">
                <a16:creationId xmlns:a16="http://schemas.microsoft.com/office/drawing/2014/main" id="{41809796-7EF4-41FE-9A77-C1942E3C5702}"/>
              </a:ext>
            </a:extLst>
          </p:cNvPr>
          <p:cNvSpPr>
            <a:spLocks noGrp="1"/>
          </p:cNvSpPr>
          <p:nvPr>
            <p:ph type="body" sz="quarter" idx="58"/>
          </p:nvPr>
        </p:nvSpPr>
        <p:spPr/>
        <p:txBody>
          <a:bodyPr/>
          <a:lstStyle/>
          <a:p>
            <a:r>
              <a:rPr lang="en-US" dirty="0"/>
              <a:t>Birth Date</a:t>
            </a:r>
          </a:p>
        </p:txBody>
      </p:sp>
      <p:sp>
        <p:nvSpPr>
          <p:cNvPr id="301" name="Text Placeholder 300">
            <a:extLst>
              <a:ext uri="{FF2B5EF4-FFF2-40B4-BE49-F238E27FC236}">
                <a16:creationId xmlns:a16="http://schemas.microsoft.com/office/drawing/2014/main" id="{B24492AC-82F1-4B26-845B-A7A76379F029}"/>
              </a:ext>
            </a:extLst>
          </p:cNvPr>
          <p:cNvSpPr>
            <a:spLocks noGrp="1"/>
          </p:cNvSpPr>
          <p:nvPr>
            <p:ph type="body" sz="quarter" idx="59"/>
          </p:nvPr>
        </p:nvSpPr>
        <p:spPr/>
        <p:txBody>
          <a:bodyPr/>
          <a:lstStyle/>
          <a:p>
            <a:r>
              <a:rPr lang="en-US" dirty="0"/>
              <a:t>2012</a:t>
            </a:r>
          </a:p>
        </p:txBody>
      </p:sp>
      <p:sp>
        <p:nvSpPr>
          <p:cNvPr id="302" name="Text Placeholder 301">
            <a:extLst>
              <a:ext uri="{FF2B5EF4-FFF2-40B4-BE49-F238E27FC236}">
                <a16:creationId xmlns:a16="http://schemas.microsoft.com/office/drawing/2014/main" id="{78B4273A-6B41-455A-A819-BDBD1BF6B6CA}"/>
              </a:ext>
            </a:extLst>
          </p:cNvPr>
          <p:cNvSpPr>
            <a:spLocks noGrp="1"/>
          </p:cNvSpPr>
          <p:nvPr>
            <p:ph type="body" sz="quarter" idx="60"/>
          </p:nvPr>
        </p:nvSpPr>
        <p:spPr/>
        <p:txBody>
          <a:bodyPr/>
          <a:lstStyle/>
          <a:p>
            <a:r>
              <a:rPr lang="en-US" dirty="0"/>
              <a:t>2013</a:t>
            </a:r>
          </a:p>
        </p:txBody>
      </p:sp>
      <p:sp>
        <p:nvSpPr>
          <p:cNvPr id="303" name="Text Placeholder 302">
            <a:extLst>
              <a:ext uri="{FF2B5EF4-FFF2-40B4-BE49-F238E27FC236}">
                <a16:creationId xmlns:a16="http://schemas.microsoft.com/office/drawing/2014/main" id="{87CAB429-905B-4153-A2F6-2E2AC4D2EE39}"/>
              </a:ext>
            </a:extLst>
          </p:cNvPr>
          <p:cNvSpPr>
            <a:spLocks noGrp="1"/>
          </p:cNvSpPr>
          <p:nvPr>
            <p:ph type="body" sz="quarter" idx="61"/>
          </p:nvPr>
        </p:nvSpPr>
        <p:spPr/>
        <p:txBody>
          <a:bodyPr/>
          <a:lstStyle/>
          <a:p>
            <a:r>
              <a:rPr lang="en-US" dirty="0"/>
              <a:t>2014</a:t>
            </a:r>
          </a:p>
        </p:txBody>
      </p:sp>
      <p:sp>
        <p:nvSpPr>
          <p:cNvPr id="304" name="Text Placeholder 303">
            <a:extLst>
              <a:ext uri="{FF2B5EF4-FFF2-40B4-BE49-F238E27FC236}">
                <a16:creationId xmlns:a16="http://schemas.microsoft.com/office/drawing/2014/main" id="{76E21448-DA04-404F-BFA1-0F33E0BCF022}"/>
              </a:ext>
            </a:extLst>
          </p:cNvPr>
          <p:cNvSpPr>
            <a:spLocks noGrp="1"/>
          </p:cNvSpPr>
          <p:nvPr>
            <p:ph type="body" sz="quarter" idx="62"/>
          </p:nvPr>
        </p:nvSpPr>
        <p:spPr/>
        <p:txBody>
          <a:bodyPr/>
          <a:lstStyle/>
          <a:p>
            <a:r>
              <a:rPr lang="en-US" dirty="0"/>
              <a:t>2015</a:t>
            </a:r>
          </a:p>
        </p:txBody>
      </p:sp>
      <p:sp>
        <p:nvSpPr>
          <p:cNvPr id="305" name="Text Placeholder 304">
            <a:extLst>
              <a:ext uri="{FF2B5EF4-FFF2-40B4-BE49-F238E27FC236}">
                <a16:creationId xmlns:a16="http://schemas.microsoft.com/office/drawing/2014/main" id="{32221136-5156-4E57-9E7E-B60C95BE78D0}"/>
              </a:ext>
            </a:extLst>
          </p:cNvPr>
          <p:cNvSpPr>
            <a:spLocks noGrp="1"/>
          </p:cNvSpPr>
          <p:nvPr>
            <p:ph type="body" sz="quarter" idx="63"/>
          </p:nvPr>
        </p:nvSpPr>
        <p:spPr/>
        <p:txBody>
          <a:bodyPr/>
          <a:lstStyle/>
          <a:p>
            <a:r>
              <a:rPr lang="en-US" dirty="0"/>
              <a:t>2016</a:t>
            </a:r>
          </a:p>
        </p:txBody>
      </p:sp>
      <p:sp>
        <p:nvSpPr>
          <p:cNvPr id="306" name="Text Placeholder 305">
            <a:extLst>
              <a:ext uri="{FF2B5EF4-FFF2-40B4-BE49-F238E27FC236}">
                <a16:creationId xmlns:a16="http://schemas.microsoft.com/office/drawing/2014/main" id="{854DE6C2-2FF5-4CD4-A63B-85BB3DE8F557}"/>
              </a:ext>
            </a:extLst>
          </p:cNvPr>
          <p:cNvSpPr>
            <a:spLocks noGrp="1"/>
          </p:cNvSpPr>
          <p:nvPr>
            <p:ph type="body" sz="quarter" idx="64"/>
          </p:nvPr>
        </p:nvSpPr>
        <p:spPr/>
        <p:txBody>
          <a:bodyPr/>
          <a:lstStyle/>
          <a:p>
            <a:r>
              <a:rPr lang="en-US" dirty="0"/>
              <a:t>2017</a:t>
            </a:r>
          </a:p>
        </p:txBody>
      </p:sp>
      <p:sp>
        <p:nvSpPr>
          <p:cNvPr id="307" name="Text Placeholder 306">
            <a:extLst>
              <a:ext uri="{FF2B5EF4-FFF2-40B4-BE49-F238E27FC236}">
                <a16:creationId xmlns:a16="http://schemas.microsoft.com/office/drawing/2014/main" id="{C08736DA-F2B0-45E6-B9A0-E46F357CA736}"/>
              </a:ext>
            </a:extLst>
          </p:cNvPr>
          <p:cNvSpPr>
            <a:spLocks noGrp="1"/>
          </p:cNvSpPr>
          <p:nvPr>
            <p:ph type="body" sz="quarter" idx="65"/>
          </p:nvPr>
        </p:nvSpPr>
        <p:spPr/>
        <p:txBody>
          <a:bodyPr/>
          <a:lstStyle/>
          <a:p>
            <a:r>
              <a:rPr lang="en-US" dirty="0"/>
              <a:t>2018</a:t>
            </a:r>
          </a:p>
        </p:txBody>
      </p:sp>
      <p:sp>
        <p:nvSpPr>
          <p:cNvPr id="308" name="Text Placeholder 307">
            <a:extLst>
              <a:ext uri="{FF2B5EF4-FFF2-40B4-BE49-F238E27FC236}">
                <a16:creationId xmlns:a16="http://schemas.microsoft.com/office/drawing/2014/main" id="{395DDF15-11D3-4567-AB65-E5A0A9B08888}"/>
              </a:ext>
            </a:extLst>
          </p:cNvPr>
          <p:cNvSpPr>
            <a:spLocks noGrp="1"/>
          </p:cNvSpPr>
          <p:nvPr>
            <p:ph type="body" sz="quarter" idx="66"/>
          </p:nvPr>
        </p:nvSpPr>
        <p:spPr/>
        <p:txBody>
          <a:bodyPr/>
          <a:lstStyle/>
          <a:p>
            <a:r>
              <a:rPr lang="en-US" dirty="0"/>
              <a:t>2019</a:t>
            </a:r>
          </a:p>
        </p:txBody>
      </p:sp>
      <p:sp>
        <p:nvSpPr>
          <p:cNvPr id="148" name="Text Placeholder 147">
            <a:extLst>
              <a:ext uri="{FF2B5EF4-FFF2-40B4-BE49-F238E27FC236}">
                <a16:creationId xmlns:a16="http://schemas.microsoft.com/office/drawing/2014/main" id="{2F231170-1675-412D-9CF1-375FD2308572}"/>
              </a:ext>
            </a:extLst>
          </p:cNvPr>
          <p:cNvSpPr>
            <a:spLocks noGrp="1"/>
          </p:cNvSpPr>
          <p:nvPr>
            <p:ph type="body" sz="quarter" idx="67"/>
          </p:nvPr>
        </p:nvSpPr>
        <p:spPr/>
        <p:txBody>
          <a:bodyPr/>
          <a:lstStyle/>
          <a:p>
            <a:r>
              <a:rPr lang="en-US" dirty="0"/>
              <a:t>COMPLETED PROJECTS</a:t>
            </a:r>
          </a:p>
        </p:txBody>
      </p:sp>
      <p:sp>
        <p:nvSpPr>
          <p:cNvPr id="149" name="Text Placeholder 148">
            <a:extLst>
              <a:ext uri="{FF2B5EF4-FFF2-40B4-BE49-F238E27FC236}">
                <a16:creationId xmlns:a16="http://schemas.microsoft.com/office/drawing/2014/main" id="{FAA5A5B3-261E-47AB-A316-F0FA741A41DA}"/>
              </a:ext>
            </a:extLst>
          </p:cNvPr>
          <p:cNvSpPr>
            <a:spLocks noGrp="1"/>
          </p:cNvSpPr>
          <p:nvPr>
            <p:ph type="body" sz="quarter" idx="68"/>
          </p:nvPr>
        </p:nvSpPr>
        <p:spPr/>
        <p:txBody>
          <a:bodyPr/>
          <a:lstStyle/>
          <a:p>
            <a:r>
              <a:rPr lang="en-US" dirty="0"/>
              <a:t>UI/UX Design</a:t>
            </a:r>
          </a:p>
        </p:txBody>
      </p:sp>
      <p:sp>
        <p:nvSpPr>
          <p:cNvPr id="150" name="Text Placeholder 149">
            <a:extLst>
              <a:ext uri="{FF2B5EF4-FFF2-40B4-BE49-F238E27FC236}">
                <a16:creationId xmlns:a16="http://schemas.microsoft.com/office/drawing/2014/main" id="{051561CA-8FA1-436F-AE80-9BB3707BDC28}"/>
              </a:ext>
            </a:extLst>
          </p:cNvPr>
          <p:cNvSpPr>
            <a:spLocks noGrp="1"/>
          </p:cNvSpPr>
          <p:nvPr>
            <p:ph type="body" sz="quarter" idx="69"/>
          </p:nvPr>
        </p:nvSpPr>
        <p:spPr/>
        <p:txBody>
          <a:bodyPr/>
          <a:lstStyle/>
          <a:p>
            <a:r>
              <a:rPr lang="en-US" dirty="0"/>
              <a:t>Branding Identity</a:t>
            </a:r>
          </a:p>
        </p:txBody>
      </p:sp>
      <p:sp>
        <p:nvSpPr>
          <p:cNvPr id="151" name="Text Placeholder 150">
            <a:extLst>
              <a:ext uri="{FF2B5EF4-FFF2-40B4-BE49-F238E27FC236}">
                <a16:creationId xmlns:a16="http://schemas.microsoft.com/office/drawing/2014/main" id="{DF451AE2-081C-4663-A1B6-CD2CBAA798E7}"/>
              </a:ext>
            </a:extLst>
          </p:cNvPr>
          <p:cNvSpPr>
            <a:spLocks noGrp="1"/>
          </p:cNvSpPr>
          <p:nvPr>
            <p:ph type="body" sz="quarter" idx="70"/>
          </p:nvPr>
        </p:nvSpPr>
        <p:spPr/>
        <p:txBody>
          <a:bodyPr/>
          <a:lstStyle/>
          <a:p>
            <a:r>
              <a:rPr lang="en-US" dirty="0"/>
              <a:t>Presentations</a:t>
            </a:r>
          </a:p>
        </p:txBody>
      </p:sp>
      <p:graphicFrame>
        <p:nvGraphicFramePr>
          <p:cNvPr id="358" name="Chart Placeholder 357" descr="Pie chart">
            <a:extLst>
              <a:ext uri="{FF2B5EF4-FFF2-40B4-BE49-F238E27FC236}">
                <a16:creationId xmlns:a16="http://schemas.microsoft.com/office/drawing/2014/main" id="{7BBF34DC-2901-4AAB-BCC1-4B952798DF23}"/>
              </a:ext>
            </a:extLst>
          </p:cNvPr>
          <p:cNvGraphicFramePr>
            <a:graphicFrameLocks noGrp="1"/>
          </p:cNvGraphicFramePr>
          <p:nvPr>
            <p:ph type="chart" sz="quarter" idx="71"/>
            <p:extLst>
              <p:ext uri="{D42A27DB-BD31-4B8C-83A1-F6EECF244321}">
                <p14:modId xmlns:p14="http://schemas.microsoft.com/office/powerpoint/2010/main" val="331390106"/>
              </p:ext>
            </p:extLst>
          </p:nvPr>
        </p:nvGraphicFramePr>
        <p:xfrm>
          <a:off x="412750" y="6762750"/>
          <a:ext cx="1087438" cy="10922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61" name="Chart Placeholder 360" descr="Pie chart">
            <a:extLst>
              <a:ext uri="{FF2B5EF4-FFF2-40B4-BE49-F238E27FC236}">
                <a16:creationId xmlns:a16="http://schemas.microsoft.com/office/drawing/2014/main" id="{3C1DF525-5193-43E1-A966-42693D0615DA}"/>
              </a:ext>
            </a:extLst>
          </p:cNvPr>
          <p:cNvGraphicFramePr>
            <a:graphicFrameLocks noGrp="1"/>
          </p:cNvGraphicFramePr>
          <p:nvPr>
            <p:ph type="chart" sz="quarter" idx="72"/>
            <p:extLst>
              <p:ext uri="{D42A27DB-BD31-4B8C-83A1-F6EECF244321}">
                <p14:modId xmlns:p14="http://schemas.microsoft.com/office/powerpoint/2010/main" val="3185395915"/>
              </p:ext>
            </p:extLst>
          </p:nvPr>
        </p:nvGraphicFramePr>
        <p:xfrm>
          <a:off x="1636713" y="6762750"/>
          <a:ext cx="1087437" cy="1092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64" name="Chart Placeholder 363" descr="Pie chart">
            <a:extLst>
              <a:ext uri="{FF2B5EF4-FFF2-40B4-BE49-F238E27FC236}">
                <a16:creationId xmlns:a16="http://schemas.microsoft.com/office/drawing/2014/main" id="{F4AB91DF-EE4D-4749-99C3-793068974399}"/>
              </a:ext>
            </a:extLst>
          </p:cNvPr>
          <p:cNvGraphicFramePr>
            <a:graphicFrameLocks noGrp="1"/>
          </p:cNvGraphicFramePr>
          <p:nvPr>
            <p:ph type="chart" sz="quarter" idx="73"/>
            <p:extLst>
              <p:ext uri="{D42A27DB-BD31-4B8C-83A1-F6EECF244321}">
                <p14:modId xmlns:p14="http://schemas.microsoft.com/office/powerpoint/2010/main" val="3804462901"/>
              </p:ext>
            </p:extLst>
          </p:nvPr>
        </p:nvGraphicFramePr>
        <p:xfrm>
          <a:off x="2860675" y="6762750"/>
          <a:ext cx="1087438" cy="1092200"/>
        </p:xfrm>
        <a:graphic>
          <a:graphicData uri="http://schemas.openxmlformats.org/drawingml/2006/chart">
            <c:chart xmlns:c="http://schemas.openxmlformats.org/drawingml/2006/chart" xmlns:r="http://schemas.openxmlformats.org/officeDocument/2006/relationships" r:id="rId12"/>
          </a:graphicData>
        </a:graphic>
      </p:graphicFrame>
      <p:sp>
        <p:nvSpPr>
          <p:cNvPr id="155" name="Text Placeholder 154">
            <a:extLst>
              <a:ext uri="{FF2B5EF4-FFF2-40B4-BE49-F238E27FC236}">
                <a16:creationId xmlns:a16="http://schemas.microsoft.com/office/drawing/2014/main" id="{40B60ED5-404C-448E-AEC5-186F0EC46F79}"/>
              </a:ext>
            </a:extLst>
          </p:cNvPr>
          <p:cNvSpPr>
            <a:spLocks noGrp="1"/>
          </p:cNvSpPr>
          <p:nvPr>
            <p:ph type="body" sz="quarter" idx="74"/>
          </p:nvPr>
        </p:nvSpPr>
        <p:spPr/>
        <p:txBody>
          <a:bodyPr/>
          <a:lstStyle/>
          <a:p>
            <a:r>
              <a:rPr lang="en-US" dirty="0"/>
              <a:t>SKILLS</a:t>
            </a:r>
          </a:p>
        </p:txBody>
      </p:sp>
      <p:sp>
        <p:nvSpPr>
          <p:cNvPr id="156" name="Text Placeholder 155">
            <a:extLst>
              <a:ext uri="{FF2B5EF4-FFF2-40B4-BE49-F238E27FC236}">
                <a16:creationId xmlns:a16="http://schemas.microsoft.com/office/drawing/2014/main" id="{1BBFB7F8-E759-4108-8A51-A2361A9C45A2}"/>
              </a:ext>
            </a:extLst>
          </p:cNvPr>
          <p:cNvSpPr>
            <a:spLocks noGrp="1"/>
          </p:cNvSpPr>
          <p:nvPr>
            <p:ph type="body" sz="quarter" idx="75"/>
          </p:nvPr>
        </p:nvSpPr>
        <p:spPr/>
        <p:txBody>
          <a:bodyPr/>
          <a:lstStyle/>
          <a:p>
            <a:r>
              <a:rPr lang="en-US" dirty="0"/>
              <a:t>UI/UX Design Tools</a:t>
            </a:r>
          </a:p>
        </p:txBody>
      </p:sp>
      <p:sp>
        <p:nvSpPr>
          <p:cNvPr id="157" name="Text Placeholder 156">
            <a:extLst>
              <a:ext uri="{FF2B5EF4-FFF2-40B4-BE49-F238E27FC236}">
                <a16:creationId xmlns:a16="http://schemas.microsoft.com/office/drawing/2014/main" id="{E6D4BEBE-F8F0-479B-888E-4C66197A39E2}"/>
              </a:ext>
            </a:extLst>
          </p:cNvPr>
          <p:cNvSpPr>
            <a:spLocks noGrp="1"/>
          </p:cNvSpPr>
          <p:nvPr>
            <p:ph type="body" sz="quarter" idx="76"/>
          </p:nvPr>
        </p:nvSpPr>
        <p:spPr/>
        <p:txBody>
          <a:bodyPr/>
          <a:lstStyle/>
          <a:p>
            <a:r>
              <a:rPr lang="en-US" dirty="0"/>
              <a:t>Image Retouching Tools</a:t>
            </a:r>
          </a:p>
        </p:txBody>
      </p:sp>
      <p:sp>
        <p:nvSpPr>
          <p:cNvPr id="158" name="Text Placeholder 157">
            <a:extLst>
              <a:ext uri="{FF2B5EF4-FFF2-40B4-BE49-F238E27FC236}">
                <a16:creationId xmlns:a16="http://schemas.microsoft.com/office/drawing/2014/main" id="{3B86FCDA-297A-42C3-BA7E-E1F5D23E4198}"/>
              </a:ext>
            </a:extLst>
          </p:cNvPr>
          <p:cNvSpPr>
            <a:spLocks noGrp="1"/>
          </p:cNvSpPr>
          <p:nvPr>
            <p:ph type="body" sz="quarter" idx="77"/>
          </p:nvPr>
        </p:nvSpPr>
        <p:spPr/>
        <p:txBody>
          <a:bodyPr/>
          <a:lstStyle/>
          <a:p>
            <a:r>
              <a:rPr lang="en-US" dirty="0"/>
              <a:t>Front-End Coding Tools</a:t>
            </a:r>
          </a:p>
        </p:txBody>
      </p:sp>
      <p:sp>
        <p:nvSpPr>
          <p:cNvPr id="159" name="Text Placeholder 158">
            <a:extLst>
              <a:ext uri="{FF2B5EF4-FFF2-40B4-BE49-F238E27FC236}">
                <a16:creationId xmlns:a16="http://schemas.microsoft.com/office/drawing/2014/main" id="{9BDEDC3D-6541-4524-8626-C0032813C1D2}"/>
              </a:ext>
            </a:extLst>
          </p:cNvPr>
          <p:cNvSpPr>
            <a:spLocks noGrp="1"/>
          </p:cNvSpPr>
          <p:nvPr>
            <p:ph type="body" sz="quarter" idx="78"/>
          </p:nvPr>
        </p:nvSpPr>
        <p:spPr/>
        <p:txBody>
          <a:bodyPr/>
          <a:lstStyle/>
          <a:p>
            <a:r>
              <a:rPr lang="en-US" dirty="0"/>
              <a:t>Back-End Coding Tools</a:t>
            </a:r>
          </a:p>
        </p:txBody>
      </p:sp>
      <p:sp>
        <p:nvSpPr>
          <p:cNvPr id="160" name="Text Placeholder 159">
            <a:extLst>
              <a:ext uri="{FF2B5EF4-FFF2-40B4-BE49-F238E27FC236}">
                <a16:creationId xmlns:a16="http://schemas.microsoft.com/office/drawing/2014/main" id="{39289BFE-E7BC-4EB4-950E-CD44F09C05E5}"/>
              </a:ext>
            </a:extLst>
          </p:cNvPr>
          <p:cNvSpPr>
            <a:spLocks noGrp="1"/>
          </p:cNvSpPr>
          <p:nvPr>
            <p:ph type="body" sz="quarter" idx="79"/>
          </p:nvPr>
        </p:nvSpPr>
        <p:spPr/>
        <p:txBody>
          <a:bodyPr/>
          <a:lstStyle/>
          <a:p>
            <a:r>
              <a:rPr lang="en-US" dirty="0"/>
              <a:t>HOBBIES</a:t>
            </a:r>
          </a:p>
        </p:txBody>
      </p:sp>
      <p:sp>
        <p:nvSpPr>
          <p:cNvPr id="161" name="Text Placeholder 160">
            <a:extLst>
              <a:ext uri="{FF2B5EF4-FFF2-40B4-BE49-F238E27FC236}">
                <a16:creationId xmlns:a16="http://schemas.microsoft.com/office/drawing/2014/main" id="{D436ECE5-5613-4177-9BDA-BB123EA8AACB}"/>
              </a:ext>
            </a:extLst>
          </p:cNvPr>
          <p:cNvSpPr>
            <a:spLocks noGrp="1"/>
          </p:cNvSpPr>
          <p:nvPr>
            <p:ph type="body" sz="quarter" idx="80"/>
          </p:nvPr>
        </p:nvSpPr>
        <p:spPr/>
        <p:txBody>
          <a:bodyPr/>
          <a:lstStyle/>
          <a:p>
            <a:r>
              <a:rPr lang="en-US" dirty="0"/>
              <a:t>LANGUAGE</a:t>
            </a:r>
          </a:p>
        </p:txBody>
      </p:sp>
      <p:sp>
        <p:nvSpPr>
          <p:cNvPr id="236" name="Text Placeholder 235">
            <a:extLst>
              <a:ext uri="{FF2B5EF4-FFF2-40B4-BE49-F238E27FC236}">
                <a16:creationId xmlns:a16="http://schemas.microsoft.com/office/drawing/2014/main" id="{5E2B4517-AF92-498B-A8CD-3A7E603CE904}"/>
              </a:ext>
            </a:extLst>
          </p:cNvPr>
          <p:cNvSpPr>
            <a:spLocks noGrp="1"/>
          </p:cNvSpPr>
          <p:nvPr>
            <p:ph type="body" sz="quarter" idx="81"/>
          </p:nvPr>
        </p:nvSpPr>
        <p:spPr/>
        <p:txBody>
          <a:bodyPr/>
          <a:lstStyle/>
          <a:p>
            <a:r>
              <a:rPr lang="en-US" dirty="0"/>
              <a:t>English</a:t>
            </a:r>
          </a:p>
        </p:txBody>
      </p:sp>
      <p:sp>
        <p:nvSpPr>
          <p:cNvPr id="237" name="Text Placeholder 236">
            <a:extLst>
              <a:ext uri="{FF2B5EF4-FFF2-40B4-BE49-F238E27FC236}">
                <a16:creationId xmlns:a16="http://schemas.microsoft.com/office/drawing/2014/main" id="{156FF833-2E74-47E1-A7B3-B384E762963C}"/>
              </a:ext>
            </a:extLst>
          </p:cNvPr>
          <p:cNvSpPr>
            <a:spLocks noGrp="1"/>
          </p:cNvSpPr>
          <p:nvPr>
            <p:ph type="body" sz="quarter" idx="82"/>
          </p:nvPr>
        </p:nvSpPr>
        <p:spPr/>
        <p:txBody>
          <a:bodyPr/>
          <a:lstStyle/>
          <a:p>
            <a:r>
              <a:rPr lang="en-US" dirty="0"/>
              <a:t>French</a:t>
            </a:r>
          </a:p>
        </p:txBody>
      </p:sp>
      <p:sp>
        <p:nvSpPr>
          <p:cNvPr id="238" name="Text Placeholder 237">
            <a:extLst>
              <a:ext uri="{FF2B5EF4-FFF2-40B4-BE49-F238E27FC236}">
                <a16:creationId xmlns:a16="http://schemas.microsoft.com/office/drawing/2014/main" id="{D96E0432-BD81-4D39-9C65-FB27D56F197A}"/>
              </a:ext>
            </a:extLst>
          </p:cNvPr>
          <p:cNvSpPr>
            <a:spLocks noGrp="1"/>
          </p:cNvSpPr>
          <p:nvPr>
            <p:ph type="body" sz="quarter" idx="83"/>
          </p:nvPr>
        </p:nvSpPr>
        <p:spPr/>
        <p:txBody>
          <a:bodyPr/>
          <a:lstStyle/>
          <a:p>
            <a:r>
              <a:rPr lang="en-US" dirty="0"/>
              <a:t>German</a:t>
            </a:r>
          </a:p>
        </p:txBody>
      </p:sp>
      <p:sp>
        <p:nvSpPr>
          <p:cNvPr id="438" name="Text Placeholder 437">
            <a:extLst>
              <a:ext uri="{FF2B5EF4-FFF2-40B4-BE49-F238E27FC236}">
                <a16:creationId xmlns:a16="http://schemas.microsoft.com/office/drawing/2014/main" id="{655FB191-591A-4792-8678-CB8C8E32E4F6}"/>
              </a:ext>
            </a:extLst>
          </p:cNvPr>
          <p:cNvSpPr>
            <a:spLocks noGrp="1"/>
          </p:cNvSpPr>
          <p:nvPr>
            <p:ph type="body" sz="quarter" idx="84"/>
          </p:nvPr>
        </p:nvSpPr>
        <p:spPr/>
        <p:txBody>
          <a:bodyPr/>
          <a:lstStyle/>
          <a:p>
            <a:r>
              <a:rPr lang="en-US" dirty="0"/>
              <a:t>50</a:t>
            </a:r>
          </a:p>
        </p:txBody>
      </p:sp>
      <p:sp>
        <p:nvSpPr>
          <p:cNvPr id="439" name="Text Placeholder 438">
            <a:extLst>
              <a:ext uri="{FF2B5EF4-FFF2-40B4-BE49-F238E27FC236}">
                <a16:creationId xmlns:a16="http://schemas.microsoft.com/office/drawing/2014/main" id="{B49A98DC-0484-43DA-8119-2585E759C606}"/>
              </a:ext>
            </a:extLst>
          </p:cNvPr>
          <p:cNvSpPr>
            <a:spLocks noGrp="1"/>
          </p:cNvSpPr>
          <p:nvPr>
            <p:ph type="body" sz="quarter" idx="85"/>
          </p:nvPr>
        </p:nvSpPr>
        <p:spPr/>
        <p:txBody>
          <a:bodyPr/>
          <a:lstStyle/>
          <a:p>
            <a:r>
              <a:rPr lang="en-US" dirty="0"/>
              <a:t>35</a:t>
            </a:r>
          </a:p>
        </p:txBody>
      </p:sp>
      <p:sp>
        <p:nvSpPr>
          <p:cNvPr id="440" name="Text Placeholder 439">
            <a:extLst>
              <a:ext uri="{FF2B5EF4-FFF2-40B4-BE49-F238E27FC236}">
                <a16:creationId xmlns:a16="http://schemas.microsoft.com/office/drawing/2014/main" id="{7EA94FA1-1E55-4701-9C84-740463F77FCA}"/>
              </a:ext>
            </a:extLst>
          </p:cNvPr>
          <p:cNvSpPr>
            <a:spLocks noGrp="1"/>
          </p:cNvSpPr>
          <p:nvPr>
            <p:ph type="body" sz="quarter" idx="86"/>
          </p:nvPr>
        </p:nvSpPr>
        <p:spPr/>
        <p:txBody>
          <a:bodyPr/>
          <a:lstStyle/>
          <a:p>
            <a:r>
              <a:rPr lang="en-US" dirty="0"/>
              <a:t>15</a:t>
            </a:r>
          </a:p>
        </p:txBody>
      </p:sp>
      <p:grpSp>
        <p:nvGrpSpPr>
          <p:cNvPr id="322" name="Group 321" descr="Round shapes">
            <a:extLst>
              <a:ext uri="{FF2B5EF4-FFF2-40B4-BE49-F238E27FC236}">
                <a16:creationId xmlns:a16="http://schemas.microsoft.com/office/drawing/2014/main" id="{FC3343B9-5B6F-4605-A2E9-821F74D0B053}"/>
              </a:ext>
            </a:extLst>
          </p:cNvPr>
          <p:cNvGrpSpPr/>
          <p:nvPr/>
        </p:nvGrpSpPr>
        <p:grpSpPr>
          <a:xfrm>
            <a:off x="4435402" y="6707510"/>
            <a:ext cx="1959050" cy="118800"/>
            <a:chOff x="4435402" y="6707510"/>
            <a:chExt cx="1959050" cy="118800"/>
          </a:xfrm>
        </p:grpSpPr>
        <p:sp>
          <p:nvSpPr>
            <p:cNvPr id="312" name="Oval 311" descr="Red rounds">
              <a:extLst>
                <a:ext uri="{FF2B5EF4-FFF2-40B4-BE49-F238E27FC236}">
                  <a16:creationId xmlns:a16="http://schemas.microsoft.com/office/drawing/2014/main" id="{7B6299A6-2300-48C6-9457-B76F73234EA0}"/>
                </a:ext>
              </a:extLst>
            </p:cNvPr>
            <p:cNvSpPr/>
            <p:nvPr/>
          </p:nvSpPr>
          <p:spPr>
            <a:xfrm>
              <a:off x="443540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3" name="Oval 312" descr="Red rounds">
              <a:extLst>
                <a:ext uri="{FF2B5EF4-FFF2-40B4-BE49-F238E27FC236}">
                  <a16:creationId xmlns:a16="http://schemas.microsoft.com/office/drawing/2014/main" id="{57D4B08F-B0D6-40A5-B4F6-749EE88EA138}"/>
                </a:ext>
              </a:extLst>
            </p:cNvPr>
            <p:cNvSpPr/>
            <p:nvPr/>
          </p:nvSpPr>
          <p:spPr>
            <a:xfrm>
              <a:off x="463987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4" name="Oval 313" descr="Red rounds">
              <a:extLst>
                <a:ext uri="{FF2B5EF4-FFF2-40B4-BE49-F238E27FC236}">
                  <a16:creationId xmlns:a16="http://schemas.microsoft.com/office/drawing/2014/main" id="{E9EC5476-481F-4535-B4B5-AF9B04BD226B}"/>
                </a:ext>
              </a:extLst>
            </p:cNvPr>
            <p:cNvSpPr/>
            <p:nvPr/>
          </p:nvSpPr>
          <p:spPr>
            <a:xfrm>
              <a:off x="484434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5" name="Oval 314" descr="Red rounds">
              <a:extLst>
                <a:ext uri="{FF2B5EF4-FFF2-40B4-BE49-F238E27FC236}">
                  <a16:creationId xmlns:a16="http://schemas.microsoft.com/office/drawing/2014/main" id="{AC2DF070-2EBF-451E-A7BA-03D07BE105A8}"/>
                </a:ext>
              </a:extLst>
            </p:cNvPr>
            <p:cNvSpPr/>
            <p:nvPr/>
          </p:nvSpPr>
          <p:spPr>
            <a:xfrm>
              <a:off x="5048818"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6" name="Oval 315" descr="Red rounds">
              <a:extLst>
                <a:ext uri="{FF2B5EF4-FFF2-40B4-BE49-F238E27FC236}">
                  <a16:creationId xmlns:a16="http://schemas.microsoft.com/office/drawing/2014/main" id="{1542A370-7B56-4391-96F6-5815A42F8300}"/>
                </a:ext>
              </a:extLst>
            </p:cNvPr>
            <p:cNvSpPr/>
            <p:nvPr/>
          </p:nvSpPr>
          <p:spPr>
            <a:xfrm>
              <a:off x="5253290"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7" name="Oval 316" descr="Red rounds">
              <a:extLst>
                <a:ext uri="{FF2B5EF4-FFF2-40B4-BE49-F238E27FC236}">
                  <a16:creationId xmlns:a16="http://schemas.microsoft.com/office/drawing/2014/main" id="{5187B533-DD3C-497A-A405-CF164734CCB8}"/>
                </a:ext>
              </a:extLst>
            </p:cNvPr>
            <p:cNvSpPr/>
            <p:nvPr/>
          </p:nvSpPr>
          <p:spPr>
            <a:xfrm>
              <a:off x="545776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8" name="Oval 317" descr="Red rounds">
              <a:extLst>
                <a:ext uri="{FF2B5EF4-FFF2-40B4-BE49-F238E27FC236}">
                  <a16:creationId xmlns:a16="http://schemas.microsoft.com/office/drawing/2014/main" id="{C2266851-14A9-4F3F-B88C-9EF7482F10AB}"/>
                </a:ext>
              </a:extLst>
            </p:cNvPr>
            <p:cNvSpPr/>
            <p:nvPr/>
          </p:nvSpPr>
          <p:spPr>
            <a:xfrm>
              <a:off x="566223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9" name="Oval 318" descr="Grey rounds">
              <a:extLst>
                <a:ext uri="{FF2B5EF4-FFF2-40B4-BE49-F238E27FC236}">
                  <a16:creationId xmlns:a16="http://schemas.microsoft.com/office/drawing/2014/main" id="{0B8C705C-7284-44AA-8EA9-1C6E3B91F248}"/>
                </a:ext>
              </a:extLst>
            </p:cNvPr>
            <p:cNvSpPr/>
            <p:nvPr/>
          </p:nvSpPr>
          <p:spPr>
            <a:xfrm>
              <a:off x="5866706"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0" name="Oval 319" descr="Grey rounds">
              <a:extLst>
                <a:ext uri="{FF2B5EF4-FFF2-40B4-BE49-F238E27FC236}">
                  <a16:creationId xmlns:a16="http://schemas.microsoft.com/office/drawing/2014/main" id="{97D47E35-216D-4D18-A6AF-F201839C09EE}"/>
                </a:ext>
              </a:extLst>
            </p:cNvPr>
            <p:cNvSpPr/>
            <p:nvPr/>
          </p:nvSpPr>
          <p:spPr>
            <a:xfrm>
              <a:off x="6071178"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1" name="Oval 320" descr="Grey rounds">
              <a:extLst>
                <a:ext uri="{FF2B5EF4-FFF2-40B4-BE49-F238E27FC236}">
                  <a16:creationId xmlns:a16="http://schemas.microsoft.com/office/drawing/2014/main" id="{A8C73C08-5CBA-4409-8BB8-39B837D2D39C}"/>
                </a:ext>
              </a:extLst>
            </p:cNvPr>
            <p:cNvSpPr/>
            <p:nvPr/>
          </p:nvSpPr>
          <p:spPr>
            <a:xfrm>
              <a:off x="627565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23" name="Group 322" descr="Round shapes">
            <a:extLst>
              <a:ext uri="{FF2B5EF4-FFF2-40B4-BE49-F238E27FC236}">
                <a16:creationId xmlns:a16="http://schemas.microsoft.com/office/drawing/2014/main" id="{24922007-E49D-42D8-981D-165ACFCA591C}"/>
              </a:ext>
            </a:extLst>
          </p:cNvPr>
          <p:cNvGrpSpPr/>
          <p:nvPr/>
        </p:nvGrpSpPr>
        <p:grpSpPr>
          <a:xfrm>
            <a:off x="4435402" y="7045617"/>
            <a:ext cx="1959050" cy="118800"/>
            <a:chOff x="4435402" y="6707510"/>
            <a:chExt cx="1959050" cy="118800"/>
          </a:xfrm>
        </p:grpSpPr>
        <p:sp>
          <p:nvSpPr>
            <p:cNvPr id="324" name="Oval 323" descr="Red rounds">
              <a:extLst>
                <a:ext uri="{FF2B5EF4-FFF2-40B4-BE49-F238E27FC236}">
                  <a16:creationId xmlns:a16="http://schemas.microsoft.com/office/drawing/2014/main" id="{610CA5AF-B891-41F3-8102-5747C03718C3}"/>
                </a:ext>
              </a:extLst>
            </p:cNvPr>
            <p:cNvSpPr/>
            <p:nvPr/>
          </p:nvSpPr>
          <p:spPr>
            <a:xfrm>
              <a:off x="443540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5" name="Oval 324" descr="Red rounds">
              <a:extLst>
                <a:ext uri="{FF2B5EF4-FFF2-40B4-BE49-F238E27FC236}">
                  <a16:creationId xmlns:a16="http://schemas.microsoft.com/office/drawing/2014/main" id="{C846EE53-F015-47EA-9BD0-A202F8B3B317}"/>
                </a:ext>
              </a:extLst>
            </p:cNvPr>
            <p:cNvSpPr/>
            <p:nvPr/>
          </p:nvSpPr>
          <p:spPr>
            <a:xfrm>
              <a:off x="463987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6" name="Oval 325" descr="Red rounds">
              <a:extLst>
                <a:ext uri="{FF2B5EF4-FFF2-40B4-BE49-F238E27FC236}">
                  <a16:creationId xmlns:a16="http://schemas.microsoft.com/office/drawing/2014/main" id="{6BCFECA5-F371-4FCE-AEC2-028CC0861745}"/>
                </a:ext>
              </a:extLst>
            </p:cNvPr>
            <p:cNvSpPr/>
            <p:nvPr/>
          </p:nvSpPr>
          <p:spPr>
            <a:xfrm>
              <a:off x="484434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7" name="Oval 326" descr="Red rounds">
              <a:extLst>
                <a:ext uri="{FF2B5EF4-FFF2-40B4-BE49-F238E27FC236}">
                  <a16:creationId xmlns:a16="http://schemas.microsoft.com/office/drawing/2014/main" id="{819776B2-FA6A-4C61-B96F-32652289EA8E}"/>
                </a:ext>
              </a:extLst>
            </p:cNvPr>
            <p:cNvSpPr/>
            <p:nvPr/>
          </p:nvSpPr>
          <p:spPr>
            <a:xfrm>
              <a:off x="5048818"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8" name="Oval 327" descr="Red rounds">
              <a:extLst>
                <a:ext uri="{FF2B5EF4-FFF2-40B4-BE49-F238E27FC236}">
                  <a16:creationId xmlns:a16="http://schemas.microsoft.com/office/drawing/2014/main" id="{305CD433-D7CD-47A4-A8BB-636A0B2BA654}"/>
                </a:ext>
              </a:extLst>
            </p:cNvPr>
            <p:cNvSpPr/>
            <p:nvPr/>
          </p:nvSpPr>
          <p:spPr>
            <a:xfrm>
              <a:off x="5253290"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9" name="Oval 328" descr="Red rounds">
              <a:extLst>
                <a:ext uri="{FF2B5EF4-FFF2-40B4-BE49-F238E27FC236}">
                  <a16:creationId xmlns:a16="http://schemas.microsoft.com/office/drawing/2014/main" id="{0775E266-D618-4916-B42B-042E52C29A06}"/>
                </a:ext>
              </a:extLst>
            </p:cNvPr>
            <p:cNvSpPr/>
            <p:nvPr/>
          </p:nvSpPr>
          <p:spPr>
            <a:xfrm>
              <a:off x="545776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0" name="Oval 329" descr="Red rounds">
              <a:extLst>
                <a:ext uri="{FF2B5EF4-FFF2-40B4-BE49-F238E27FC236}">
                  <a16:creationId xmlns:a16="http://schemas.microsoft.com/office/drawing/2014/main" id="{85DFAE12-AA1A-4F0F-82B7-A52E6179B2B4}"/>
                </a:ext>
              </a:extLst>
            </p:cNvPr>
            <p:cNvSpPr/>
            <p:nvPr/>
          </p:nvSpPr>
          <p:spPr>
            <a:xfrm>
              <a:off x="566223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1" name="Oval 330" descr="Red rounds">
              <a:extLst>
                <a:ext uri="{FF2B5EF4-FFF2-40B4-BE49-F238E27FC236}">
                  <a16:creationId xmlns:a16="http://schemas.microsoft.com/office/drawing/2014/main" id="{7D59B32B-159B-4EB5-97B3-C36D14759147}"/>
                </a:ext>
              </a:extLst>
            </p:cNvPr>
            <p:cNvSpPr/>
            <p:nvPr/>
          </p:nvSpPr>
          <p:spPr>
            <a:xfrm>
              <a:off x="586670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2" name="Oval 331" descr="Grey rounds">
              <a:extLst>
                <a:ext uri="{FF2B5EF4-FFF2-40B4-BE49-F238E27FC236}">
                  <a16:creationId xmlns:a16="http://schemas.microsoft.com/office/drawing/2014/main" id="{1C615441-5A76-4553-B168-DB276756DDF1}"/>
                </a:ext>
              </a:extLst>
            </p:cNvPr>
            <p:cNvSpPr/>
            <p:nvPr/>
          </p:nvSpPr>
          <p:spPr>
            <a:xfrm>
              <a:off x="6071178"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3" name="Oval 332" descr="Grey rounds">
              <a:extLst>
                <a:ext uri="{FF2B5EF4-FFF2-40B4-BE49-F238E27FC236}">
                  <a16:creationId xmlns:a16="http://schemas.microsoft.com/office/drawing/2014/main" id="{2726644D-4DEA-44E9-AEAC-756E615DA704}"/>
                </a:ext>
              </a:extLst>
            </p:cNvPr>
            <p:cNvSpPr/>
            <p:nvPr/>
          </p:nvSpPr>
          <p:spPr>
            <a:xfrm>
              <a:off x="627565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34" name="Group 333" descr="Round shapes">
            <a:extLst>
              <a:ext uri="{FF2B5EF4-FFF2-40B4-BE49-F238E27FC236}">
                <a16:creationId xmlns:a16="http://schemas.microsoft.com/office/drawing/2014/main" id="{E0F0CCA4-EBF8-4ABE-B303-877BAF7A379A}"/>
              </a:ext>
            </a:extLst>
          </p:cNvPr>
          <p:cNvGrpSpPr/>
          <p:nvPr/>
        </p:nvGrpSpPr>
        <p:grpSpPr>
          <a:xfrm>
            <a:off x="4435402" y="7383724"/>
            <a:ext cx="1959050" cy="118800"/>
            <a:chOff x="4435402" y="6707510"/>
            <a:chExt cx="1959050" cy="118800"/>
          </a:xfrm>
        </p:grpSpPr>
        <p:sp>
          <p:nvSpPr>
            <p:cNvPr id="335" name="Oval 334" descr="Red rounds">
              <a:extLst>
                <a:ext uri="{FF2B5EF4-FFF2-40B4-BE49-F238E27FC236}">
                  <a16:creationId xmlns:a16="http://schemas.microsoft.com/office/drawing/2014/main" id="{1C267423-CD88-4184-86CB-8E353B349095}"/>
                </a:ext>
              </a:extLst>
            </p:cNvPr>
            <p:cNvSpPr/>
            <p:nvPr/>
          </p:nvSpPr>
          <p:spPr>
            <a:xfrm>
              <a:off x="443540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6" name="Oval 335" descr="Red rounds">
              <a:extLst>
                <a:ext uri="{FF2B5EF4-FFF2-40B4-BE49-F238E27FC236}">
                  <a16:creationId xmlns:a16="http://schemas.microsoft.com/office/drawing/2014/main" id="{026D7297-3DA9-42D1-AD54-0CA542E019BB}"/>
                </a:ext>
              </a:extLst>
            </p:cNvPr>
            <p:cNvSpPr/>
            <p:nvPr/>
          </p:nvSpPr>
          <p:spPr>
            <a:xfrm>
              <a:off x="463987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7" name="Oval 336" descr="Red rounds">
              <a:extLst>
                <a:ext uri="{FF2B5EF4-FFF2-40B4-BE49-F238E27FC236}">
                  <a16:creationId xmlns:a16="http://schemas.microsoft.com/office/drawing/2014/main" id="{CE419753-4300-4CB7-86BF-FDABF18C9396}"/>
                </a:ext>
              </a:extLst>
            </p:cNvPr>
            <p:cNvSpPr/>
            <p:nvPr/>
          </p:nvSpPr>
          <p:spPr>
            <a:xfrm>
              <a:off x="484434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8" name="Oval 337" descr="Red rounds">
              <a:extLst>
                <a:ext uri="{FF2B5EF4-FFF2-40B4-BE49-F238E27FC236}">
                  <a16:creationId xmlns:a16="http://schemas.microsoft.com/office/drawing/2014/main" id="{1E324CD1-A5F6-43D9-8E8E-17A178E23131}"/>
                </a:ext>
              </a:extLst>
            </p:cNvPr>
            <p:cNvSpPr/>
            <p:nvPr/>
          </p:nvSpPr>
          <p:spPr>
            <a:xfrm>
              <a:off x="5048818"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9" name="Oval 338" descr="Red rounds">
              <a:extLst>
                <a:ext uri="{FF2B5EF4-FFF2-40B4-BE49-F238E27FC236}">
                  <a16:creationId xmlns:a16="http://schemas.microsoft.com/office/drawing/2014/main" id="{D30511BD-47D4-49DB-9390-2ECC0825FAEC}"/>
                </a:ext>
              </a:extLst>
            </p:cNvPr>
            <p:cNvSpPr/>
            <p:nvPr/>
          </p:nvSpPr>
          <p:spPr>
            <a:xfrm>
              <a:off x="5253290"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0" name="Oval 339" descr="Grey rounds">
              <a:extLst>
                <a:ext uri="{FF2B5EF4-FFF2-40B4-BE49-F238E27FC236}">
                  <a16:creationId xmlns:a16="http://schemas.microsoft.com/office/drawing/2014/main" id="{EB1348A8-83A0-455E-9222-FB6214A83A6B}"/>
                </a:ext>
              </a:extLst>
            </p:cNvPr>
            <p:cNvSpPr/>
            <p:nvPr/>
          </p:nvSpPr>
          <p:spPr>
            <a:xfrm>
              <a:off x="545776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1" name="Oval 340" descr="Grey rounds">
              <a:extLst>
                <a:ext uri="{FF2B5EF4-FFF2-40B4-BE49-F238E27FC236}">
                  <a16:creationId xmlns:a16="http://schemas.microsoft.com/office/drawing/2014/main" id="{2EE63F62-225A-48E8-B689-E29D201187CA}"/>
                </a:ext>
              </a:extLst>
            </p:cNvPr>
            <p:cNvSpPr/>
            <p:nvPr/>
          </p:nvSpPr>
          <p:spPr>
            <a:xfrm>
              <a:off x="5662234"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2" name="Oval 341" descr="Grey rounds">
              <a:extLst>
                <a:ext uri="{FF2B5EF4-FFF2-40B4-BE49-F238E27FC236}">
                  <a16:creationId xmlns:a16="http://schemas.microsoft.com/office/drawing/2014/main" id="{D00912BB-ABE7-41B9-A897-728C323B0C51}"/>
                </a:ext>
              </a:extLst>
            </p:cNvPr>
            <p:cNvSpPr/>
            <p:nvPr/>
          </p:nvSpPr>
          <p:spPr>
            <a:xfrm>
              <a:off x="5866706"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3" name="Oval 342" descr="Grey rounds">
              <a:extLst>
                <a:ext uri="{FF2B5EF4-FFF2-40B4-BE49-F238E27FC236}">
                  <a16:creationId xmlns:a16="http://schemas.microsoft.com/office/drawing/2014/main" id="{0E1BF68C-31F3-43A0-B2A2-434596121531}"/>
                </a:ext>
              </a:extLst>
            </p:cNvPr>
            <p:cNvSpPr/>
            <p:nvPr/>
          </p:nvSpPr>
          <p:spPr>
            <a:xfrm>
              <a:off x="6071178"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4" name="Oval 343" descr="Grey rounds">
              <a:extLst>
                <a:ext uri="{FF2B5EF4-FFF2-40B4-BE49-F238E27FC236}">
                  <a16:creationId xmlns:a16="http://schemas.microsoft.com/office/drawing/2014/main" id="{703E8AF6-A66D-4515-8912-2DB90B25CBB4}"/>
                </a:ext>
              </a:extLst>
            </p:cNvPr>
            <p:cNvSpPr/>
            <p:nvPr/>
          </p:nvSpPr>
          <p:spPr>
            <a:xfrm>
              <a:off x="627565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45" name="Group 344" descr="Round shapes">
            <a:extLst>
              <a:ext uri="{FF2B5EF4-FFF2-40B4-BE49-F238E27FC236}">
                <a16:creationId xmlns:a16="http://schemas.microsoft.com/office/drawing/2014/main" id="{792411A1-C2EB-45DD-A14C-E5BC62D66654}"/>
              </a:ext>
            </a:extLst>
          </p:cNvPr>
          <p:cNvGrpSpPr/>
          <p:nvPr/>
        </p:nvGrpSpPr>
        <p:grpSpPr>
          <a:xfrm>
            <a:off x="4435402" y="7721831"/>
            <a:ext cx="1959050" cy="118800"/>
            <a:chOff x="4435402" y="6707510"/>
            <a:chExt cx="1959050" cy="118800"/>
          </a:xfrm>
        </p:grpSpPr>
        <p:sp>
          <p:nvSpPr>
            <p:cNvPr id="346" name="Oval 345" descr="Red rounds">
              <a:extLst>
                <a:ext uri="{FF2B5EF4-FFF2-40B4-BE49-F238E27FC236}">
                  <a16:creationId xmlns:a16="http://schemas.microsoft.com/office/drawing/2014/main" id="{990B09C0-CA8F-4340-8E4E-C6E24C4F5383}"/>
                </a:ext>
              </a:extLst>
            </p:cNvPr>
            <p:cNvSpPr/>
            <p:nvPr/>
          </p:nvSpPr>
          <p:spPr>
            <a:xfrm>
              <a:off x="443540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7" name="Oval 346" descr="Red rounds">
              <a:extLst>
                <a:ext uri="{FF2B5EF4-FFF2-40B4-BE49-F238E27FC236}">
                  <a16:creationId xmlns:a16="http://schemas.microsoft.com/office/drawing/2014/main" id="{EDFE4852-523F-4C35-A126-EBCFBBCDD018}"/>
                </a:ext>
              </a:extLst>
            </p:cNvPr>
            <p:cNvSpPr/>
            <p:nvPr/>
          </p:nvSpPr>
          <p:spPr>
            <a:xfrm>
              <a:off x="463987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8" name="Oval 347" descr="Red rounds">
              <a:extLst>
                <a:ext uri="{FF2B5EF4-FFF2-40B4-BE49-F238E27FC236}">
                  <a16:creationId xmlns:a16="http://schemas.microsoft.com/office/drawing/2014/main" id="{D9A7DF7C-0C13-4713-BE55-94EA2CBF7C80}"/>
                </a:ext>
              </a:extLst>
            </p:cNvPr>
            <p:cNvSpPr/>
            <p:nvPr/>
          </p:nvSpPr>
          <p:spPr>
            <a:xfrm>
              <a:off x="484434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9" name="Oval 348" descr="Red rounds">
              <a:extLst>
                <a:ext uri="{FF2B5EF4-FFF2-40B4-BE49-F238E27FC236}">
                  <a16:creationId xmlns:a16="http://schemas.microsoft.com/office/drawing/2014/main" id="{D2E96F36-4957-4B74-9FA1-51A3D00AFDB7}"/>
                </a:ext>
              </a:extLst>
            </p:cNvPr>
            <p:cNvSpPr/>
            <p:nvPr/>
          </p:nvSpPr>
          <p:spPr>
            <a:xfrm>
              <a:off x="5048818"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0" name="Oval 349" descr="Red rounds">
              <a:extLst>
                <a:ext uri="{FF2B5EF4-FFF2-40B4-BE49-F238E27FC236}">
                  <a16:creationId xmlns:a16="http://schemas.microsoft.com/office/drawing/2014/main" id="{00AFB236-37C1-43D9-BF7D-80C82094B842}"/>
                </a:ext>
              </a:extLst>
            </p:cNvPr>
            <p:cNvSpPr/>
            <p:nvPr/>
          </p:nvSpPr>
          <p:spPr>
            <a:xfrm>
              <a:off x="5253290"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1" name="Oval 350" descr="Red rounds">
              <a:extLst>
                <a:ext uri="{FF2B5EF4-FFF2-40B4-BE49-F238E27FC236}">
                  <a16:creationId xmlns:a16="http://schemas.microsoft.com/office/drawing/2014/main" id="{AB3CD0E0-3810-49B4-B7B9-6EB2CAB0D98B}"/>
                </a:ext>
              </a:extLst>
            </p:cNvPr>
            <p:cNvSpPr/>
            <p:nvPr/>
          </p:nvSpPr>
          <p:spPr>
            <a:xfrm>
              <a:off x="5457762"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2" name="Oval 351" descr="Red rounds">
              <a:extLst>
                <a:ext uri="{FF2B5EF4-FFF2-40B4-BE49-F238E27FC236}">
                  <a16:creationId xmlns:a16="http://schemas.microsoft.com/office/drawing/2014/main" id="{302C3F46-80B5-4622-8144-A22D5F4D88EB}"/>
                </a:ext>
              </a:extLst>
            </p:cNvPr>
            <p:cNvSpPr/>
            <p:nvPr/>
          </p:nvSpPr>
          <p:spPr>
            <a:xfrm>
              <a:off x="5662234"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3" name="Oval 352" descr="Red rounds">
              <a:extLst>
                <a:ext uri="{FF2B5EF4-FFF2-40B4-BE49-F238E27FC236}">
                  <a16:creationId xmlns:a16="http://schemas.microsoft.com/office/drawing/2014/main" id="{1D61C184-A3A1-4B95-90F9-6607A27C2080}"/>
                </a:ext>
              </a:extLst>
            </p:cNvPr>
            <p:cNvSpPr/>
            <p:nvPr/>
          </p:nvSpPr>
          <p:spPr>
            <a:xfrm>
              <a:off x="5866706" y="6707510"/>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4" name="Oval 353" descr="Grey rounds">
              <a:extLst>
                <a:ext uri="{FF2B5EF4-FFF2-40B4-BE49-F238E27FC236}">
                  <a16:creationId xmlns:a16="http://schemas.microsoft.com/office/drawing/2014/main" id="{1A5F4775-4F7B-43E7-A6CD-6869944FEBBB}"/>
                </a:ext>
              </a:extLst>
            </p:cNvPr>
            <p:cNvSpPr/>
            <p:nvPr/>
          </p:nvSpPr>
          <p:spPr>
            <a:xfrm>
              <a:off x="6071178"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Oval 354" descr="Grey rounds">
              <a:extLst>
                <a:ext uri="{FF2B5EF4-FFF2-40B4-BE49-F238E27FC236}">
                  <a16:creationId xmlns:a16="http://schemas.microsoft.com/office/drawing/2014/main" id="{F485D5D7-F1DB-47FA-9BDB-38233F82564B}"/>
                </a:ext>
              </a:extLst>
            </p:cNvPr>
            <p:cNvSpPr/>
            <p:nvPr/>
          </p:nvSpPr>
          <p:spPr>
            <a:xfrm>
              <a:off x="6275652" y="6707510"/>
              <a:ext cx="118800" cy="118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ext Placeholder 2">
            <a:extLst>
              <a:ext uri="{FF2B5EF4-FFF2-40B4-BE49-F238E27FC236}">
                <a16:creationId xmlns:a16="http://schemas.microsoft.com/office/drawing/2014/main" id="{FF371BFF-A440-4441-ABF5-B3B18550EBA5}"/>
              </a:ext>
            </a:extLst>
          </p:cNvPr>
          <p:cNvSpPr>
            <a:spLocks noGrp="1"/>
          </p:cNvSpPr>
          <p:nvPr>
            <p:ph type="body" sz="quarter" idx="54"/>
          </p:nvPr>
        </p:nvSpPr>
        <p:spPr>
          <a:xfrm>
            <a:off x="4891363" y="3322445"/>
            <a:ext cx="1621709" cy="180000"/>
          </a:xfrm>
        </p:spPr>
        <p:txBody>
          <a:bodyPr/>
          <a:lstStyle/>
          <a:p>
            <a:r>
              <a:rPr lang="en-US" dirty="0"/>
              <a:t>Location</a:t>
            </a:r>
          </a:p>
        </p:txBody>
      </p:sp>
      <p:grpSp>
        <p:nvGrpSpPr>
          <p:cNvPr id="123" name="Group 122">
            <a:extLst>
              <a:ext uri="{FF2B5EF4-FFF2-40B4-BE49-F238E27FC236}">
                <a16:creationId xmlns:a16="http://schemas.microsoft.com/office/drawing/2014/main" id="{578C883A-28BD-4AE7-8E96-7BC484E4FC77}"/>
              </a:ext>
              <a:ext uri="{C183D7F6-B498-43B3-948B-1728B52AA6E4}">
                <adec:decorative xmlns:adec="http://schemas.microsoft.com/office/drawing/2017/decorative" val="1"/>
              </a:ext>
            </a:extLst>
          </p:cNvPr>
          <p:cNvGrpSpPr/>
          <p:nvPr/>
        </p:nvGrpSpPr>
        <p:grpSpPr>
          <a:xfrm flipV="1">
            <a:off x="3549571" y="5085950"/>
            <a:ext cx="118800" cy="520584"/>
            <a:chOff x="3539180" y="5025126"/>
            <a:chExt cx="118800" cy="520584"/>
          </a:xfrm>
        </p:grpSpPr>
        <p:cxnSp>
          <p:nvCxnSpPr>
            <p:cNvPr id="124" name="Straight Connector 123">
              <a:extLst>
                <a:ext uri="{FF2B5EF4-FFF2-40B4-BE49-F238E27FC236}">
                  <a16:creationId xmlns:a16="http://schemas.microsoft.com/office/drawing/2014/main" id="{FE589561-FEC4-46D2-9196-B18AFAA2E2CE}"/>
                </a:ext>
              </a:extLst>
            </p:cNvPr>
            <p:cNvCxnSpPr>
              <a:cxnSpLocks/>
              <a:stCxn id="125" idx="0"/>
            </p:cNvCxnSpPr>
            <p:nvPr userDrawn="1"/>
          </p:nvCxnSpPr>
          <p:spPr>
            <a:xfrm>
              <a:off x="3598580" y="5025126"/>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AD81B9B8-CE61-4B01-9C61-E114C43EC4D0}"/>
                </a:ext>
              </a:extLst>
            </p:cNvPr>
            <p:cNvSpPr/>
            <p:nvPr userDrawn="1"/>
          </p:nvSpPr>
          <p:spPr>
            <a:xfrm>
              <a:off x="3539180" y="5025126"/>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6" name="Group 125">
            <a:extLst>
              <a:ext uri="{FF2B5EF4-FFF2-40B4-BE49-F238E27FC236}">
                <a16:creationId xmlns:a16="http://schemas.microsoft.com/office/drawing/2014/main" id="{2193C988-925E-4830-BAC9-F97045614A1C}"/>
              </a:ext>
              <a:ext uri="{C183D7F6-B498-43B3-948B-1728B52AA6E4}">
                <adec:decorative xmlns:adec="http://schemas.microsoft.com/office/drawing/2017/decorative" val="1"/>
              </a:ext>
            </a:extLst>
          </p:cNvPr>
          <p:cNvGrpSpPr/>
          <p:nvPr/>
        </p:nvGrpSpPr>
        <p:grpSpPr>
          <a:xfrm flipV="1">
            <a:off x="5254961" y="5086921"/>
            <a:ext cx="118800" cy="520584"/>
            <a:chOff x="3539180" y="5025126"/>
            <a:chExt cx="118800" cy="520584"/>
          </a:xfrm>
        </p:grpSpPr>
        <p:cxnSp>
          <p:nvCxnSpPr>
            <p:cNvPr id="127" name="Straight Connector 126">
              <a:extLst>
                <a:ext uri="{FF2B5EF4-FFF2-40B4-BE49-F238E27FC236}">
                  <a16:creationId xmlns:a16="http://schemas.microsoft.com/office/drawing/2014/main" id="{98105C2C-49F1-4FB2-920A-2D1CD379BB6D}"/>
                </a:ext>
              </a:extLst>
            </p:cNvPr>
            <p:cNvCxnSpPr>
              <a:cxnSpLocks/>
              <a:stCxn id="128" idx="0"/>
            </p:cNvCxnSpPr>
            <p:nvPr userDrawn="1"/>
          </p:nvCxnSpPr>
          <p:spPr>
            <a:xfrm>
              <a:off x="3598580" y="5025126"/>
              <a:ext cx="0" cy="520584"/>
            </a:xfrm>
            <a:prstGeom prst="line">
              <a:avLst/>
            </a:prstGeom>
            <a:ln w="127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C76F609F-4175-4E7F-BDEA-5635C26962C4}"/>
                </a:ext>
              </a:extLst>
            </p:cNvPr>
            <p:cNvSpPr/>
            <p:nvPr userDrawn="1"/>
          </p:nvSpPr>
          <p:spPr>
            <a:xfrm>
              <a:off x="3539180" y="5025126"/>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9" name="Oval 128">
            <a:extLst>
              <a:ext uri="{FF2B5EF4-FFF2-40B4-BE49-F238E27FC236}">
                <a16:creationId xmlns:a16="http://schemas.microsoft.com/office/drawing/2014/main" id="{1672FA6F-6ADC-479F-8C4C-D0E2E1AB823C}"/>
              </a:ext>
              <a:ext uri="{C183D7F6-B498-43B3-948B-1728B52AA6E4}">
                <adec:decorative xmlns:adec="http://schemas.microsoft.com/office/drawing/2017/decorative" val="1"/>
              </a:ext>
            </a:extLst>
          </p:cNvPr>
          <p:cNvSpPr/>
          <p:nvPr/>
        </p:nvSpPr>
        <p:spPr>
          <a:xfrm>
            <a:off x="2929090" y="4104504"/>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Graphic 129">
            <a:extLst>
              <a:ext uri="{FF2B5EF4-FFF2-40B4-BE49-F238E27FC236}">
                <a16:creationId xmlns:a16="http://schemas.microsoft.com/office/drawing/2014/main" id="{048D8209-BA2C-4FE2-9B04-960F5F4B253E}"/>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82235" y="591348"/>
            <a:ext cx="136800" cy="136800"/>
          </a:xfrm>
          <a:prstGeom prst="rect">
            <a:avLst/>
          </a:prstGeom>
        </p:spPr>
      </p:pic>
      <p:pic>
        <p:nvPicPr>
          <p:cNvPr id="140" name="Graphic 139">
            <a:extLst>
              <a:ext uri="{FF2B5EF4-FFF2-40B4-BE49-F238E27FC236}">
                <a16:creationId xmlns:a16="http://schemas.microsoft.com/office/drawing/2014/main" id="{D2B950B9-4DD3-4730-A188-A89C30371197}"/>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973986" y="829437"/>
            <a:ext cx="157091" cy="144000"/>
          </a:xfrm>
          <a:prstGeom prst="rect">
            <a:avLst/>
          </a:prstGeom>
        </p:spPr>
      </p:pic>
      <p:pic>
        <p:nvPicPr>
          <p:cNvPr id="141" name="Graphic 140">
            <a:extLst>
              <a:ext uri="{FF2B5EF4-FFF2-40B4-BE49-F238E27FC236}">
                <a16:creationId xmlns:a16="http://schemas.microsoft.com/office/drawing/2014/main" id="{E9CADFAF-F531-4530-B175-EF6E31C2F87B}"/>
              </a:ext>
              <a:ext uri="{C183D7F6-B498-43B3-948B-1728B52AA6E4}">
                <adec:decorative xmlns:adec="http://schemas.microsoft.com/office/drawing/2017/decorative" val="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976241" y="1075364"/>
            <a:ext cx="147600" cy="110700"/>
          </a:xfrm>
          <a:prstGeom prst="rect">
            <a:avLst/>
          </a:prstGeom>
        </p:spPr>
      </p:pic>
      <p:pic>
        <p:nvPicPr>
          <p:cNvPr id="142" name="Graphic 141">
            <a:extLst>
              <a:ext uri="{FF2B5EF4-FFF2-40B4-BE49-F238E27FC236}">
                <a16:creationId xmlns:a16="http://schemas.microsoft.com/office/drawing/2014/main" id="{42C4B3DC-2724-4E6B-80DB-08F0D59E12EB}"/>
              </a:ext>
              <a:ext uri="{C183D7F6-B498-43B3-948B-1728B52AA6E4}">
                <adec:decorative xmlns:adec="http://schemas.microsoft.com/office/drawing/2017/decorative" val="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974447" y="1285325"/>
            <a:ext cx="151200" cy="151200"/>
          </a:xfrm>
          <a:prstGeom prst="rect">
            <a:avLst/>
          </a:prstGeom>
        </p:spPr>
      </p:pic>
      <p:sp>
        <p:nvSpPr>
          <p:cNvPr id="143" name="Oval 142">
            <a:extLst>
              <a:ext uri="{FF2B5EF4-FFF2-40B4-BE49-F238E27FC236}">
                <a16:creationId xmlns:a16="http://schemas.microsoft.com/office/drawing/2014/main" id="{AA4287AF-FB4F-4FDB-B68E-4E4A09832431}"/>
              </a:ext>
              <a:ext uri="{C183D7F6-B498-43B3-948B-1728B52AA6E4}">
                <adec:decorative xmlns:adec="http://schemas.microsoft.com/office/drawing/2017/decorative" val="1"/>
              </a:ext>
            </a:extLst>
          </p:cNvPr>
          <p:cNvSpPr/>
          <p:nvPr/>
        </p:nvSpPr>
        <p:spPr>
          <a:xfrm>
            <a:off x="454861" y="2697233"/>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4" name="Graphic 143">
            <a:extLst>
              <a:ext uri="{FF2B5EF4-FFF2-40B4-BE49-F238E27FC236}">
                <a16:creationId xmlns:a16="http://schemas.microsoft.com/office/drawing/2014/main" id="{B9E09B5B-E5E8-4D3F-8834-87EE7021D0A8}"/>
              </a:ext>
              <a:ext uri="{C183D7F6-B498-43B3-948B-1728B52AA6E4}">
                <adec:decorative xmlns:adec="http://schemas.microsoft.com/office/drawing/2017/decorative" val="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08861" y="2751233"/>
            <a:ext cx="122400" cy="122400"/>
          </a:xfrm>
          <a:prstGeom prst="rect">
            <a:avLst/>
          </a:prstGeom>
        </p:spPr>
      </p:pic>
      <p:sp>
        <p:nvSpPr>
          <p:cNvPr id="145" name="Oval 144">
            <a:extLst>
              <a:ext uri="{FF2B5EF4-FFF2-40B4-BE49-F238E27FC236}">
                <a16:creationId xmlns:a16="http://schemas.microsoft.com/office/drawing/2014/main" id="{516B8DF3-79B8-4C54-8F02-85D817A57FF8}"/>
              </a:ext>
              <a:ext uri="{C183D7F6-B498-43B3-948B-1728B52AA6E4}">
                <adec:decorative xmlns:adec="http://schemas.microsoft.com/office/drawing/2017/decorative" val="1"/>
              </a:ext>
            </a:extLst>
          </p:cNvPr>
          <p:cNvSpPr/>
          <p:nvPr/>
        </p:nvSpPr>
        <p:spPr>
          <a:xfrm>
            <a:off x="454322" y="4104504"/>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Graphic 145">
            <a:extLst>
              <a:ext uri="{FF2B5EF4-FFF2-40B4-BE49-F238E27FC236}">
                <a16:creationId xmlns:a16="http://schemas.microsoft.com/office/drawing/2014/main" id="{EAAC682A-5559-4A0D-93F0-6395185AF76F}"/>
              </a:ext>
              <a:ext uri="{C183D7F6-B498-43B3-948B-1728B52AA6E4}">
                <adec:decorative xmlns:adec="http://schemas.microsoft.com/office/drawing/2017/decorative" val="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81322" y="4163004"/>
            <a:ext cx="176400" cy="113400"/>
          </a:xfrm>
          <a:prstGeom prst="rect">
            <a:avLst/>
          </a:prstGeom>
        </p:spPr>
      </p:pic>
      <p:pic>
        <p:nvPicPr>
          <p:cNvPr id="147" name="Graphic 146">
            <a:extLst>
              <a:ext uri="{FF2B5EF4-FFF2-40B4-BE49-F238E27FC236}">
                <a16:creationId xmlns:a16="http://schemas.microsoft.com/office/drawing/2014/main" id="{69BEC79F-7C0E-4AC1-B255-61ED328AB660}"/>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979490" y="4154904"/>
            <a:ext cx="129600" cy="129600"/>
          </a:xfrm>
          <a:prstGeom prst="rect">
            <a:avLst/>
          </a:prstGeom>
        </p:spPr>
      </p:pic>
      <p:sp>
        <p:nvSpPr>
          <p:cNvPr id="152" name="Oval 151">
            <a:extLst>
              <a:ext uri="{FF2B5EF4-FFF2-40B4-BE49-F238E27FC236}">
                <a16:creationId xmlns:a16="http://schemas.microsoft.com/office/drawing/2014/main" id="{BF1961C0-0E3D-4B29-AAC7-72C28347ED1B}"/>
              </a:ext>
              <a:ext uri="{C183D7F6-B498-43B3-948B-1728B52AA6E4}">
                <adec:decorative xmlns:adec="http://schemas.microsoft.com/office/drawing/2017/decorative" val="1"/>
              </a:ext>
            </a:extLst>
          </p:cNvPr>
          <p:cNvSpPr/>
          <p:nvPr/>
        </p:nvSpPr>
        <p:spPr>
          <a:xfrm>
            <a:off x="852407" y="4500786"/>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a:extLst>
              <a:ext uri="{FF2B5EF4-FFF2-40B4-BE49-F238E27FC236}">
                <a16:creationId xmlns:a16="http://schemas.microsoft.com/office/drawing/2014/main" id="{C5C74DEB-83EA-4A89-9DB7-8B873F5422E8}"/>
              </a:ext>
              <a:ext uri="{C183D7F6-B498-43B3-948B-1728B52AA6E4}">
                <adec:decorative xmlns:adec="http://schemas.microsoft.com/office/drawing/2017/decorative" val="1"/>
              </a:ext>
            </a:extLst>
          </p:cNvPr>
          <p:cNvSpPr/>
          <p:nvPr/>
        </p:nvSpPr>
        <p:spPr>
          <a:xfrm>
            <a:off x="852407" y="4845943"/>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88171029-A100-41A6-8A5F-7F9484CE0A3F}"/>
              </a:ext>
              <a:ext uri="{C183D7F6-B498-43B3-948B-1728B52AA6E4}">
                <adec:decorative xmlns:adec="http://schemas.microsoft.com/office/drawing/2017/decorative" val="1"/>
              </a:ext>
            </a:extLst>
          </p:cNvPr>
          <p:cNvSpPr/>
          <p:nvPr/>
        </p:nvSpPr>
        <p:spPr>
          <a:xfrm>
            <a:off x="852407" y="5196201"/>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a:extLst>
              <a:ext uri="{FF2B5EF4-FFF2-40B4-BE49-F238E27FC236}">
                <a16:creationId xmlns:a16="http://schemas.microsoft.com/office/drawing/2014/main" id="{B02A0A1B-6ED9-4CD0-BC71-DD4E10673CA0}"/>
              </a:ext>
              <a:ext uri="{C183D7F6-B498-43B3-948B-1728B52AA6E4}">
                <adec:decorative xmlns:adec="http://schemas.microsoft.com/office/drawing/2017/decorative" val="1"/>
              </a:ext>
            </a:extLst>
          </p:cNvPr>
          <p:cNvSpPr/>
          <p:nvPr/>
        </p:nvSpPr>
        <p:spPr>
          <a:xfrm>
            <a:off x="852407" y="5552315"/>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a:extLst>
              <a:ext uri="{FF2B5EF4-FFF2-40B4-BE49-F238E27FC236}">
                <a16:creationId xmlns:a16="http://schemas.microsoft.com/office/drawing/2014/main" id="{379FB21B-5764-4D47-8F1D-1B3DD350C7D4}"/>
              </a:ext>
              <a:ext uri="{C183D7F6-B498-43B3-948B-1728B52AA6E4}">
                <adec:decorative xmlns:adec="http://schemas.microsoft.com/office/drawing/2017/decorative" val="1"/>
              </a:ext>
            </a:extLst>
          </p:cNvPr>
          <p:cNvSpPr/>
          <p:nvPr/>
        </p:nvSpPr>
        <p:spPr>
          <a:xfrm>
            <a:off x="3140621" y="4500786"/>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a:extLst>
              <a:ext uri="{FF2B5EF4-FFF2-40B4-BE49-F238E27FC236}">
                <a16:creationId xmlns:a16="http://schemas.microsoft.com/office/drawing/2014/main" id="{DDCEA116-C95F-4371-9694-81FFB8C57726}"/>
              </a:ext>
              <a:ext uri="{C183D7F6-B498-43B3-948B-1728B52AA6E4}">
                <adec:decorative xmlns:adec="http://schemas.microsoft.com/office/drawing/2017/decorative" val="1"/>
              </a:ext>
            </a:extLst>
          </p:cNvPr>
          <p:cNvSpPr/>
          <p:nvPr/>
        </p:nvSpPr>
        <p:spPr>
          <a:xfrm>
            <a:off x="4653786" y="450175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C261164F-F93D-428F-AEF7-0E66320AB004}"/>
              </a:ext>
              <a:ext uri="{C183D7F6-B498-43B3-948B-1728B52AA6E4}">
                <adec:decorative xmlns:adec="http://schemas.microsoft.com/office/drawing/2017/decorative" val="1"/>
              </a:ext>
            </a:extLst>
          </p:cNvPr>
          <p:cNvSpPr/>
          <p:nvPr/>
        </p:nvSpPr>
        <p:spPr>
          <a:xfrm>
            <a:off x="4990779" y="1891127"/>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9" name="Graphic 168">
            <a:extLst>
              <a:ext uri="{FF2B5EF4-FFF2-40B4-BE49-F238E27FC236}">
                <a16:creationId xmlns:a16="http://schemas.microsoft.com/office/drawing/2014/main" id="{7D7D55E4-4FFB-46ED-821C-E8865B8CBE1E}"/>
              </a:ext>
              <a:ext uri="{C183D7F6-B498-43B3-948B-1728B52AA6E4}">
                <adec:decorative xmlns:adec="http://schemas.microsoft.com/office/drawing/2017/decorative" val="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036427" y="1954703"/>
            <a:ext cx="115200" cy="115200"/>
          </a:xfrm>
          <a:prstGeom prst="rect">
            <a:avLst/>
          </a:prstGeom>
        </p:spPr>
      </p:pic>
      <p:sp>
        <p:nvSpPr>
          <p:cNvPr id="170" name="Oval 169">
            <a:extLst>
              <a:ext uri="{FF2B5EF4-FFF2-40B4-BE49-F238E27FC236}">
                <a16:creationId xmlns:a16="http://schemas.microsoft.com/office/drawing/2014/main" id="{32069E4A-05C4-4784-8743-C5793A0C8F35}"/>
              </a:ext>
              <a:ext uri="{C183D7F6-B498-43B3-948B-1728B52AA6E4}">
                <adec:decorative xmlns:adec="http://schemas.microsoft.com/office/drawing/2017/decorative" val="1"/>
              </a:ext>
            </a:extLst>
          </p:cNvPr>
          <p:cNvSpPr/>
          <p:nvPr/>
        </p:nvSpPr>
        <p:spPr>
          <a:xfrm>
            <a:off x="454322" y="6223833"/>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1" name="Graphic 170">
            <a:extLst>
              <a:ext uri="{FF2B5EF4-FFF2-40B4-BE49-F238E27FC236}">
                <a16:creationId xmlns:a16="http://schemas.microsoft.com/office/drawing/2014/main" id="{F6508820-741C-431C-B7B7-800B3710D733}"/>
              </a:ext>
              <a:ext uri="{C183D7F6-B498-43B3-948B-1728B52AA6E4}">
                <adec:decorative xmlns:adec="http://schemas.microsoft.com/office/drawing/2017/decorative" val="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99563" y="6272232"/>
            <a:ext cx="136800" cy="136800"/>
          </a:xfrm>
          <a:prstGeom prst="rect">
            <a:avLst/>
          </a:prstGeom>
        </p:spPr>
      </p:pic>
      <p:sp>
        <p:nvSpPr>
          <p:cNvPr id="172" name="Oval 171">
            <a:extLst>
              <a:ext uri="{FF2B5EF4-FFF2-40B4-BE49-F238E27FC236}">
                <a16:creationId xmlns:a16="http://schemas.microsoft.com/office/drawing/2014/main" id="{A8F6676C-D76E-488A-ACB4-738E0DC5F756}"/>
              </a:ext>
              <a:ext uri="{C183D7F6-B498-43B3-948B-1728B52AA6E4}">
                <adec:decorative xmlns:adec="http://schemas.microsoft.com/office/drawing/2017/decorative" val="1"/>
              </a:ext>
            </a:extLst>
          </p:cNvPr>
          <p:cNvSpPr/>
          <p:nvPr/>
        </p:nvSpPr>
        <p:spPr>
          <a:xfrm>
            <a:off x="4406891" y="6228668"/>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3" name="Graphic 172">
            <a:extLst>
              <a:ext uri="{FF2B5EF4-FFF2-40B4-BE49-F238E27FC236}">
                <a16:creationId xmlns:a16="http://schemas.microsoft.com/office/drawing/2014/main" id="{8E02254A-7A4E-4BA7-9DC1-558424E6B4D1}"/>
              </a:ext>
              <a:ext uri="{C183D7F6-B498-43B3-948B-1728B52AA6E4}">
                <adec:decorative xmlns:adec="http://schemas.microsoft.com/office/drawing/2017/decorative" val="1"/>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463199" y="6261272"/>
            <a:ext cx="129600" cy="155520"/>
          </a:xfrm>
          <a:prstGeom prst="rect">
            <a:avLst/>
          </a:prstGeom>
        </p:spPr>
      </p:pic>
      <p:sp>
        <p:nvSpPr>
          <p:cNvPr id="174" name="Oval 173">
            <a:extLst>
              <a:ext uri="{FF2B5EF4-FFF2-40B4-BE49-F238E27FC236}">
                <a16:creationId xmlns:a16="http://schemas.microsoft.com/office/drawing/2014/main" id="{60D08179-6BDC-421E-9702-583AA272A777}"/>
              </a:ext>
              <a:ext uri="{C183D7F6-B498-43B3-948B-1728B52AA6E4}">
                <adec:decorative xmlns:adec="http://schemas.microsoft.com/office/drawing/2017/decorative" val="1"/>
              </a:ext>
            </a:extLst>
          </p:cNvPr>
          <p:cNvSpPr/>
          <p:nvPr/>
        </p:nvSpPr>
        <p:spPr>
          <a:xfrm>
            <a:off x="4973601" y="8261119"/>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07BE8F08-D08B-49CC-8445-6A158E9101EA}"/>
              </a:ext>
              <a:ext uri="{C183D7F6-B498-43B3-948B-1728B52AA6E4}">
                <adec:decorative xmlns:adec="http://schemas.microsoft.com/office/drawing/2017/decorative" val="1"/>
              </a:ext>
            </a:extLst>
          </p:cNvPr>
          <p:cNvSpPr/>
          <p:nvPr/>
        </p:nvSpPr>
        <p:spPr>
          <a:xfrm>
            <a:off x="454322" y="8261119"/>
            <a:ext cx="230400" cy="230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6" name="Graphic 175">
            <a:extLst>
              <a:ext uri="{FF2B5EF4-FFF2-40B4-BE49-F238E27FC236}">
                <a16:creationId xmlns:a16="http://schemas.microsoft.com/office/drawing/2014/main" id="{9CFD230F-9823-443D-BBCF-2000C8AFC7A4}"/>
              </a:ext>
              <a:ext uri="{C183D7F6-B498-43B3-948B-1728B52AA6E4}">
                <adec:decorative xmlns:adec="http://schemas.microsoft.com/office/drawing/2017/decorative" val="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06763" y="8312015"/>
            <a:ext cx="122400" cy="122400"/>
          </a:xfrm>
          <a:prstGeom prst="rect">
            <a:avLst/>
          </a:prstGeom>
        </p:spPr>
      </p:pic>
      <p:pic>
        <p:nvPicPr>
          <p:cNvPr id="177" name="Graphic 176">
            <a:extLst>
              <a:ext uri="{FF2B5EF4-FFF2-40B4-BE49-F238E27FC236}">
                <a16:creationId xmlns:a16="http://schemas.microsoft.com/office/drawing/2014/main" id="{E2273A60-833F-4EB6-B5FE-9F9ACE1939F0}"/>
              </a:ext>
              <a:ext uri="{C183D7F6-B498-43B3-948B-1728B52AA6E4}">
                <adec:decorative xmlns:adec="http://schemas.microsoft.com/office/drawing/2017/decorative" val="1"/>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022201" y="8309719"/>
            <a:ext cx="133200" cy="133200"/>
          </a:xfrm>
          <a:prstGeom prst="rect">
            <a:avLst/>
          </a:prstGeom>
        </p:spPr>
      </p:pic>
      <p:pic>
        <p:nvPicPr>
          <p:cNvPr id="178" name="Graphic 177">
            <a:extLst>
              <a:ext uri="{FF2B5EF4-FFF2-40B4-BE49-F238E27FC236}">
                <a16:creationId xmlns:a16="http://schemas.microsoft.com/office/drawing/2014/main" id="{318AF398-FED8-4DEE-BA12-9A2E767F5138}"/>
              </a:ext>
              <a:ext uri="{C183D7F6-B498-43B3-948B-1728B52AA6E4}">
                <adec:decorative xmlns:adec="http://schemas.microsoft.com/office/drawing/2017/decorative" val="1"/>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5000745" y="8588509"/>
            <a:ext cx="273600" cy="223855"/>
          </a:xfrm>
          <a:prstGeom prst="rect">
            <a:avLst/>
          </a:prstGeom>
        </p:spPr>
      </p:pic>
      <p:pic>
        <p:nvPicPr>
          <p:cNvPr id="179" name="Graphic 178">
            <a:extLst>
              <a:ext uri="{FF2B5EF4-FFF2-40B4-BE49-F238E27FC236}">
                <a16:creationId xmlns:a16="http://schemas.microsoft.com/office/drawing/2014/main" id="{68764DCB-42E0-4A42-8D49-954B072F32CE}"/>
              </a:ext>
              <a:ext uri="{C183D7F6-B498-43B3-948B-1728B52AA6E4}">
                <adec:decorative xmlns:adec="http://schemas.microsoft.com/office/drawing/2017/decorative" val="1"/>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5415539" y="8565484"/>
            <a:ext cx="244800" cy="272000"/>
          </a:xfrm>
          <a:prstGeom prst="rect">
            <a:avLst/>
          </a:prstGeom>
        </p:spPr>
      </p:pic>
      <p:pic>
        <p:nvPicPr>
          <p:cNvPr id="180" name="Graphic 179">
            <a:extLst>
              <a:ext uri="{FF2B5EF4-FFF2-40B4-BE49-F238E27FC236}">
                <a16:creationId xmlns:a16="http://schemas.microsoft.com/office/drawing/2014/main" id="{BEBDC8FB-28E9-4FA8-93C7-1D74FF4E6E36}"/>
              </a:ext>
              <a:ext uri="{C183D7F6-B498-43B3-948B-1728B52AA6E4}">
                <adec:decorative xmlns:adec="http://schemas.microsoft.com/office/drawing/2017/decorative" val="1"/>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5801533" y="8594173"/>
            <a:ext cx="295200" cy="218191"/>
          </a:xfrm>
          <a:prstGeom prst="rect">
            <a:avLst/>
          </a:prstGeom>
        </p:spPr>
      </p:pic>
      <p:pic>
        <p:nvPicPr>
          <p:cNvPr id="181" name="Graphic 180">
            <a:extLst>
              <a:ext uri="{FF2B5EF4-FFF2-40B4-BE49-F238E27FC236}">
                <a16:creationId xmlns:a16="http://schemas.microsoft.com/office/drawing/2014/main" id="{BA1EC544-7A7D-4727-8252-44F75F11C144}"/>
              </a:ext>
              <a:ext uri="{C183D7F6-B498-43B3-948B-1728B52AA6E4}">
                <adec:decorative xmlns:adec="http://schemas.microsoft.com/office/drawing/2017/decorative" val="1"/>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237927" y="8587107"/>
            <a:ext cx="262800" cy="225257"/>
          </a:xfrm>
          <a:prstGeom prst="rect">
            <a:avLst/>
          </a:prstGeom>
        </p:spPr>
      </p:pic>
    </p:spTree>
    <p:extLst>
      <p:ext uri="{BB962C8B-B14F-4D97-AF65-F5344CB8AC3E}">
        <p14:creationId xmlns:p14="http://schemas.microsoft.com/office/powerpoint/2010/main" val="518942856"/>
      </p:ext>
    </p:extLst>
  </p:cSld>
  <p:clrMapOvr>
    <a:masterClrMapping/>
  </p:clrMapOvr>
</p:sld>
</file>

<file path=ppt/theme/theme1.xml><?xml version="1.0" encoding="utf-8"?>
<a:theme xmlns:a="http://schemas.openxmlformats.org/drawingml/2006/main" name="Office Theme">
  <a:themeElements>
    <a:clrScheme name="Custom 51">
      <a:dk1>
        <a:sysClr val="windowText" lastClr="000000"/>
      </a:dk1>
      <a:lt1>
        <a:sysClr val="window" lastClr="FFFFFF"/>
      </a:lt1>
      <a:dk2>
        <a:srgbClr val="C1272D"/>
      </a:dk2>
      <a:lt2>
        <a:srgbClr val="788086"/>
      </a:lt2>
      <a:accent1>
        <a:srgbClr val="A3AFB5"/>
      </a:accent1>
      <a:accent2>
        <a:srgbClr val="ED7D31"/>
      </a:accent2>
      <a:accent3>
        <a:srgbClr val="EEF2F2"/>
      </a:accent3>
      <a:accent4>
        <a:srgbClr val="FFC000"/>
      </a:accent4>
      <a:accent5>
        <a:srgbClr val="5B9BD5"/>
      </a:accent5>
      <a:accent6>
        <a:srgbClr val="70AD47"/>
      </a:accent6>
      <a:hlink>
        <a:srgbClr val="0563C1"/>
      </a:hlink>
      <a:folHlink>
        <a:srgbClr val="954F72"/>
      </a:folHlink>
    </a:clrScheme>
    <a:fontScheme name="Custom 47">
      <a:majorFont>
        <a:latin typeface="Rockwel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_Resume_05_MO - v4" id="{F608C2F4-C371-4DFC-9557-897DE70C6BA1}" vid="{3DFEA9F2-09CB-463A-9497-E163895F8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42B4BA-2E4F-4E34-B47A-2087DAE15B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F1BF1B-6F12-4D01-8AE0-3F0996FDBF0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4DDBBB0-B5DD-4698-B882-E83022A81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Bold infographic resume</Template>
  <TotalTime>0</TotalTime>
  <Words>214</Words>
  <Application>Microsoft Office PowerPoint</Application>
  <PresentationFormat>Letter Paper (8.5x11 in)</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Rockwell</vt:lpstr>
      <vt:lpstr>Verdana</vt:lpstr>
      <vt:lpstr>Office Theme</vt:lpstr>
      <vt:lpstr>IAN HANSSON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IAN HANSSON</dc:title>
  <dc:creator>Mohamed</dc:creator>
  <cp:lastModifiedBy>Mohamed</cp:lastModifiedBy>
  <cp:revision>1</cp:revision>
  <dcterms:created xsi:type="dcterms:W3CDTF">2021-03-05T15:19:45Z</dcterms:created>
  <dcterms:modified xsi:type="dcterms:W3CDTF">2021-03-05T15:19:53Z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