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  <p15:guide id="4" pos="3589" userDrawn="1">
          <p15:clr>
            <a:srgbClr val="A4A3A4"/>
          </p15:clr>
        </p15:guide>
        <p15:guide id="5" orient="horz" pos="226" userDrawn="1">
          <p15:clr>
            <a:srgbClr val="A4A3A4"/>
          </p15:clr>
        </p15:guide>
        <p15:guide id="6" orient="horz" pos="300">
          <p15:clr>
            <a:srgbClr val="A4A3A4"/>
          </p15:clr>
        </p15:guide>
        <p15:guide id="7" orient="horz" pos="5578">
          <p15:clr>
            <a:srgbClr val="A4A3A4"/>
          </p15:clr>
        </p15:guide>
        <p15:guide id="8" pos="243">
          <p15:clr>
            <a:srgbClr val="A4A3A4"/>
          </p15:clr>
        </p15:guide>
        <p15:guide id="9" pos="40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B53"/>
    <a:srgbClr val="F2B800"/>
    <a:srgbClr val="0071BC"/>
    <a:srgbClr val="0C6EA5"/>
    <a:srgbClr val="191E28"/>
    <a:srgbClr val="DF3A42"/>
    <a:srgbClr val="E75B2B"/>
    <a:srgbClr val="F47200"/>
    <a:srgbClr val="E28D17"/>
    <a:srgbClr val="D5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2453" y="53"/>
      </p:cViewPr>
      <p:guideLst>
        <p:guide pos="2160"/>
        <p:guide orient="horz" pos="2880"/>
        <p:guide pos="3589"/>
        <p:guide orient="horz" pos="226"/>
        <p:guide orient="horz" pos="300"/>
        <p:guide orient="horz" pos="5578"/>
        <p:guide pos="243"/>
        <p:guide pos="406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en-US" smtClean="0"/>
              <a:t>2021-03-05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en-US" noProof="0" smtClean="0"/>
              <a:t>2021-03-05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247"/>
          <p:cNvSpPr>
            <a:spLocks noGrp="1"/>
          </p:cNvSpPr>
          <p:nvPr userDrawn="1">
            <p:ph type="title" hasCustomPrompt="1"/>
          </p:nvPr>
        </p:nvSpPr>
        <p:spPr>
          <a:xfrm>
            <a:off x="3651905" y="474481"/>
            <a:ext cx="2822238" cy="713372"/>
          </a:xfrm>
        </p:spPr>
        <p:txBody>
          <a:bodyPr lIns="0" tIns="0" rIns="0" bIns="0">
            <a:noAutofit/>
          </a:bodyPr>
          <a:lstStyle>
            <a:lvl1pPr algn="r">
              <a:defRPr sz="3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ELEMENTS:</a:t>
            </a:r>
          </a:p>
        </p:txBody>
      </p:sp>
      <p:sp>
        <p:nvSpPr>
          <p:cNvPr id="254" name="Text Placeholder 25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202198" y="1208126"/>
            <a:ext cx="1260475" cy="329061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200" i="1">
                <a:solidFill>
                  <a:schemeClr val="accent1"/>
                </a:solidFill>
              </a:defRPr>
            </a:lvl1pPr>
            <a:lvl2pPr marL="342900" indent="0" algn="r">
              <a:buNone/>
              <a:defRPr sz="2200">
                <a:solidFill>
                  <a:schemeClr val="bg2"/>
                </a:solidFill>
              </a:defRPr>
            </a:lvl2pPr>
            <a:lvl3pPr marL="685800" indent="0" algn="r">
              <a:buNone/>
              <a:defRPr sz="2200">
                <a:solidFill>
                  <a:schemeClr val="bg2"/>
                </a:solidFill>
              </a:defRPr>
            </a:lvl3pPr>
            <a:lvl4pPr marL="1028700" indent="0" algn="r">
              <a:buNone/>
              <a:defRPr sz="2200">
                <a:solidFill>
                  <a:schemeClr val="bg2"/>
                </a:solidFill>
              </a:defRPr>
            </a:lvl4pPr>
            <a:lvl5pPr marL="1371600" indent="0" algn="r">
              <a:buNone/>
              <a:defRPr sz="2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People</a:t>
            </a:r>
          </a:p>
        </p:txBody>
      </p:sp>
      <p:sp>
        <p:nvSpPr>
          <p:cNvPr id="251" name="Rectangle 165">
            <a:extLst>
              <a:ext uri="{FF2B5EF4-FFF2-40B4-BE49-F238E27FC236}">
                <a16:creationId xmlns:a16="http://schemas.microsoft.com/office/drawing/2014/main" id="{E4477FDC-CE26-44E3-A53A-2737491BD5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108825"/>
            <a:ext cx="6858000" cy="2035175"/>
          </a:xfrm>
          <a:prstGeom prst="rect">
            <a:avLst/>
          </a:prstGeom>
          <a:solidFill>
            <a:srgbClr val="99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534" userDrawn="1">
          <p15:clr>
            <a:srgbClr val="FBAE40"/>
          </p15:clr>
        </p15:guide>
        <p15:guide id="13" orient="horz" pos="816" userDrawn="1">
          <p15:clr>
            <a:srgbClr val="FBAE40"/>
          </p15:clr>
        </p15:guide>
        <p15:guide id="14" orient="horz" pos="3833" userDrawn="1">
          <p15:clr>
            <a:srgbClr val="FBAE40"/>
          </p15:clr>
        </p15:guide>
        <p15:guide id="15" pos="159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 descr="female shape">
            <a:extLst>
              <a:ext uri="{FF2B5EF4-FFF2-40B4-BE49-F238E27FC236}">
                <a16:creationId xmlns:a16="http://schemas.microsoft.com/office/drawing/2014/main" id="{E1B51047-5762-4765-92B8-5CEED6BEB776}"/>
              </a:ext>
            </a:extLst>
          </p:cNvPr>
          <p:cNvGrpSpPr/>
          <p:nvPr/>
        </p:nvGrpSpPr>
        <p:grpSpPr>
          <a:xfrm>
            <a:off x="508294" y="440599"/>
            <a:ext cx="454456" cy="833438"/>
            <a:chOff x="508294" y="466725"/>
            <a:chExt cx="454456" cy="833438"/>
          </a:xfrm>
          <a:solidFill>
            <a:schemeClr val="tx1"/>
          </a:solidFill>
        </p:grpSpPr>
        <p:sp>
          <p:nvSpPr>
            <p:cNvPr id="176" name="Oval 198">
              <a:extLst>
                <a:ext uri="{FF2B5EF4-FFF2-40B4-BE49-F238E27FC236}">
                  <a16:creationId xmlns:a16="http://schemas.microsoft.com/office/drawing/2014/main" id="{F349CFDF-11AD-4997-8775-D9658F4105F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3973" y="466725"/>
              <a:ext cx="161514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99">
              <a:extLst>
                <a:ext uri="{FF2B5EF4-FFF2-40B4-BE49-F238E27FC236}">
                  <a16:creationId xmlns:a16="http://schemas.microsoft.com/office/drawing/2014/main" id="{87B3C410-1429-4F1D-8DA0-FB58D3A1BF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294" y="650875"/>
              <a:ext cx="454456" cy="649288"/>
            </a:xfrm>
            <a:custGeom>
              <a:avLst/>
              <a:gdLst>
                <a:gd name="T0" fmla="*/ 3 w 143"/>
                <a:gd name="T1" fmla="*/ 75 h 204"/>
                <a:gd name="T2" fmla="*/ 35 w 143"/>
                <a:gd name="T3" fmla="*/ 7 h 204"/>
                <a:gd name="T4" fmla="*/ 47 w 143"/>
                <a:gd name="T5" fmla="*/ 1 h 204"/>
                <a:gd name="T6" fmla="*/ 48 w 143"/>
                <a:gd name="T7" fmla="*/ 1 h 204"/>
                <a:gd name="T8" fmla="*/ 55 w 143"/>
                <a:gd name="T9" fmla="*/ 1 h 204"/>
                <a:gd name="T10" fmla="*/ 88 w 143"/>
                <a:gd name="T11" fmla="*/ 1 h 204"/>
                <a:gd name="T12" fmla="*/ 94 w 143"/>
                <a:gd name="T13" fmla="*/ 1 h 204"/>
                <a:gd name="T14" fmla="*/ 95 w 143"/>
                <a:gd name="T15" fmla="*/ 1 h 204"/>
                <a:gd name="T16" fmla="*/ 107 w 143"/>
                <a:gd name="T17" fmla="*/ 7 h 204"/>
                <a:gd name="T18" fmla="*/ 140 w 143"/>
                <a:gd name="T19" fmla="*/ 75 h 204"/>
                <a:gd name="T20" fmla="*/ 135 w 143"/>
                <a:gd name="T21" fmla="*/ 90 h 204"/>
                <a:gd name="T22" fmla="*/ 120 w 143"/>
                <a:gd name="T23" fmla="*/ 84 h 204"/>
                <a:gd name="T24" fmla="*/ 99 w 143"/>
                <a:gd name="T25" fmla="*/ 43 h 204"/>
                <a:gd name="T26" fmla="*/ 98 w 143"/>
                <a:gd name="T27" fmla="*/ 67 h 204"/>
                <a:gd name="T28" fmla="*/ 121 w 143"/>
                <a:gd name="T29" fmla="*/ 121 h 204"/>
                <a:gd name="T30" fmla="*/ 115 w 143"/>
                <a:gd name="T31" fmla="*/ 129 h 204"/>
                <a:gd name="T32" fmla="*/ 97 w 143"/>
                <a:gd name="T33" fmla="*/ 129 h 204"/>
                <a:gd name="T34" fmla="*/ 97 w 143"/>
                <a:gd name="T35" fmla="*/ 193 h 204"/>
                <a:gd name="T36" fmla="*/ 86 w 143"/>
                <a:gd name="T37" fmla="*/ 204 h 204"/>
                <a:gd name="T38" fmla="*/ 75 w 143"/>
                <a:gd name="T39" fmla="*/ 193 h 204"/>
                <a:gd name="T40" fmla="*/ 75 w 143"/>
                <a:gd name="T41" fmla="*/ 129 h 204"/>
                <a:gd name="T42" fmla="*/ 68 w 143"/>
                <a:gd name="T43" fmla="*/ 129 h 204"/>
                <a:gd name="T44" fmla="*/ 68 w 143"/>
                <a:gd name="T45" fmla="*/ 193 h 204"/>
                <a:gd name="T46" fmla="*/ 57 w 143"/>
                <a:gd name="T47" fmla="*/ 204 h 204"/>
                <a:gd name="T48" fmla="*/ 46 w 143"/>
                <a:gd name="T49" fmla="*/ 193 h 204"/>
                <a:gd name="T50" fmla="*/ 46 w 143"/>
                <a:gd name="T51" fmla="*/ 129 h 204"/>
                <a:gd name="T52" fmla="*/ 27 w 143"/>
                <a:gd name="T53" fmla="*/ 129 h 204"/>
                <a:gd name="T54" fmla="*/ 21 w 143"/>
                <a:gd name="T55" fmla="*/ 121 h 204"/>
                <a:gd name="T56" fmla="*/ 44 w 143"/>
                <a:gd name="T57" fmla="*/ 67 h 204"/>
                <a:gd name="T58" fmla="*/ 43 w 143"/>
                <a:gd name="T59" fmla="*/ 43 h 204"/>
                <a:gd name="T60" fmla="*/ 23 w 143"/>
                <a:gd name="T61" fmla="*/ 84 h 204"/>
                <a:gd name="T62" fmla="*/ 8 w 143"/>
                <a:gd name="T63" fmla="*/ 90 h 204"/>
                <a:gd name="T64" fmla="*/ 3 w 143"/>
                <a:gd name="T65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204">
                  <a:moveTo>
                    <a:pt x="3" y="75"/>
                  </a:moveTo>
                  <a:cubicBezTo>
                    <a:pt x="35" y="7"/>
                    <a:pt x="35" y="7"/>
                    <a:pt x="35" y="7"/>
                  </a:cubicBezTo>
                  <a:cubicBezTo>
                    <a:pt x="37" y="3"/>
                    <a:pt x="42" y="0"/>
                    <a:pt x="47" y="1"/>
                  </a:cubicBezTo>
                  <a:cubicBezTo>
                    <a:pt x="48" y="1"/>
                    <a:pt x="48" y="1"/>
                    <a:pt x="48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100" y="0"/>
                    <a:pt x="105" y="3"/>
                    <a:pt x="107" y="7"/>
                  </a:cubicBezTo>
                  <a:cubicBezTo>
                    <a:pt x="140" y="75"/>
                    <a:pt x="140" y="75"/>
                    <a:pt x="140" y="75"/>
                  </a:cubicBezTo>
                  <a:cubicBezTo>
                    <a:pt x="143" y="80"/>
                    <a:pt x="140" y="87"/>
                    <a:pt x="135" y="90"/>
                  </a:cubicBezTo>
                  <a:cubicBezTo>
                    <a:pt x="129" y="92"/>
                    <a:pt x="122" y="90"/>
                    <a:pt x="120" y="84"/>
                  </a:cubicBezTo>
                  <a:cubicBezTo>
                    <a:pt x="99" y="43"/>
                    <a:pt x="99" y="43"/>
                    <a:pt x="99" y="43"/>
                  </a:cubicBezTo>
                  <a:cubicBezTo>
                    <a:pt x="98" y="67"/>
                    <a:pt x="98" y="67"/>
                    <a:pt x="98" y="67"/>
                  </a:cubicBezTo>
                  <a:cubicBezTo>
                    <a:pt x="121" y="121"/>
                    <a:pt x="121" y="121"/>
                    <a:pt x="121" y="121"/>
                  </a:cubicBezTo>
                  <a:cubicBezTo>
                    <a:pt x="123" y="125"/>
                    <a:pt x="120" y="129"/>
                    <a:pt x="115" y="129"/>
                  </a:cubicBezTo>
                  <a:cubicBezTo>
                    <a:pt x="97" y="129"/>
                    <a:pt x="97" y="129"/>
                    <a:pt x="97" y="129"/>
                  </a:cubicBezTo>
                  <a:cubicBezTo>
                    <a:pt x="97" y="193"/>
                    <a:pt x="97" y="193"/>
                    <a:pt x="97" y="193"/>
                  </a:cubicBezTo>
                  <a:cubicBezTo>
                    <a:pt x="97" y="199"/>
                    <a:pt x="92" y="204"/>
                    <a:pt x="86" y="204"/>
                  </a:cubicBezTo>
                  <a:cubicBezTo>
                    <a:pt x="80" y="204"/>
                    <a:pt x="75" y="199"/>
                    <a:pt x="75" y="193"/>
                  </a:cubicBezTo>
                  <a:cubicBezTo>
                    <a:pt x="75" y="129"/>
                    <a:pt x="75" y="129"/>
                    <a:pt x="75" y="129"/>
                  </a:cubicBezTo>
                  <a:cubicBezTo>
                    <a:pt x="68" y="129"/>
                    <a:pt x="68" y="129"/>
                    <a:pt x="68" y="129"/>
                  </a:cubicBezTo>
                  <a:cubicBezTo>
                    <a:pt x="68" y="193"/>
                    <a:pt x="68" y="193"/>
                    <a:pt x="68" y="193"/>
                  </a:cubicBezTo>
                  <a:cubicBezTo>
                    <a:pt x="68" y="199"/>
                    <a:pt x="63" y="204"/>
                    <a:pt x="57" y="204"/>
                  </a:cubicBezTo>
                  <a:cubicBezTo>
                    <a:pt x="51" y="204"/>
                    <a:pt x="46" y="199"/>
                    <a:pt x="46" y="193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27" y="129"/>
                    <a:pt x="27" y="129"/>
                    <a:pt x="27" y="129"/>
                  </a:cubicBezTo>
                  <a:cubicBezTo>
                    <a:pt x="23" y="129"/>
                    <a:pt x="20" y="125"/>
                    <a:pt x="21" y="121"/>
                  </a:cubicBezTo>
                  <a:cubicBezTo>
                    <a:pt x="44" y="67"/>
                    <a:pt x="44" y="67"/>
                    <a:pt x="44" y="67"/>
                  </a:cubicBezTo>
                  <a:cubicBezTo>
                    <a:pt x="43" y="43"/>
                    <a:pt x="43" y="43"/>
                    <a:pt x="43" y="43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0" y="90"/>
                    <a:pt x="13" y="92"/>
                    <a:pt x="8" y="90"/>
                  </a:cubicBezTo>
                  <a:cubicBezTo>
                    <a:pt x="2" y="87"/>
                    <a:pt x="0" y="80"/>
                    <a:pt x="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2" name="Group 171" descr="male shape">
            <a:extLst>
              <a:ext uri="{FF2B5EF4-FFF2-40B4-BE49-F238E27FC236}">
                <a16:creationId xmlns:a16="http://schemas.microsoft.com/office/drawing/2014/main" id="{17FCB7C5-BD75-4E7D-B20F-331976F6E05A}"/>
              </a:ext>
            </a:extLst>
          </p:cNvPr>
          <p:cNvGrpSpPr/>
          <p:nvPr/>
        </p:nvGrpSpPr>
        <p:grpSpPr>
          <a:xfrm>
            <a:off x="991251" y="466725"/>
            <a:ext cx="478207" cy="833438"/>
            <a:chOff x="991251" y="466725"/>
            <a:chExt cx="478207" cy="833438"/>
          </a:xfrm>
          <a:solidFill>
            <a:schemeClr val="tx1"/>
          </a:solidFill>
        </p:grpSpPr>
        <p:sp>
          <p:nvSpPr>
            <p:cNvPr id="173" name="Oval 196">
              <a:extLst>
                <a:ext uri="{FF2B5EF4-FFF2-40B4-BE49-F238E27FC236}">
                  <a16:creationId xmlns:a16="http://schemas.microsoft.com/office/drawing/2014/main" id="{74A2CA71-0D73-4054-B69B-6724E40849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49598" y="466725"/>
              <a:ext cx="161514" cy="1619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97">
              <a:extLst>
                <a:ext uri="{FF2B5EF4-FFF2-40B4-BE49-F238E27FC236}">
                  <a16:creationId xmlns:a16="http://schemas.microsoft.com/office/drawing/2014/main" id="{118EB1AD-949C-4397-BF88-C2C0B096B4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1251" y="650875"/>
              <a:ext cx="478207" cy="649288"/>
            </a:xfrm>
            <a:custGeom>
              <a:avLst/>
              <a:gdLst>
                <a:gd name="T0" fmla="*/ 3 w 151"/>
                <a:gd name="T1" fmla="*/ 75 h 204"/>
                <a:gd name="T2" fmla="*/ 36 w 151"/>
                <a:gd name="T3" fmla="*/ 7 h 204"/>
                <a:gd name="T4" fmla="*/ 47 w 151"/>
                <a:gd name="T5" fmla="*/ 1 h 204"/>
                <a:gd name="T6" fmla="*/ 57 w 151"/>
                <a:gd name="T7" fmla="*/ 1 h 204"/>
                <a:gd name="T8" fmla="*/ 95 w 151"/>
                <a:gd name="T9" fmla="*/ 1 h 204"/>
                <a:gd name="T10" fmla="*/ 105 w 151"/>
                <a:gd name="T11" fmla="*/ 1 h 204"/>
                <a:gd name="T12" fmla="*/ 116 w 151"/>
                <a:gd name="T13" fmla="*/ 7 h 204"/>
                <a:gd name="T14" fmla="*/ 149 w 151"/>
                <a:gd name="T15" fmla="*/ 75 h 204"/>
                <a:gd name="T16" fmla="*/ 143 w 151"/>
                <a:gd name="T17" fmla="*/ 90 h 204"/>
                <a:gd name="T18" fmla="*/ 128 w 151"/>
                <a:gd name="T19" fmla="*/ 84 h 204"/>
                <a:gd name="T20" fmla="*/ 110 w 151"/>
                <a:gd name="T21" fmla="*/ 46 h 204"/>
                <a:gd name="T22" fmla="*/ 110 w 151"/>
                <a:gd name="T23" fmla="*/ 93 h 204"/>
                <a:gd name="T24" fmla="*/ 110 w 151"/>
                <a:gd name="T25" fmla="*/ 95 h 204"/>
                <a:gd name="T26" fmla="*/ 110 w 151"/>
                <a:gd name="T27" fmla="*/ 190 h 204"/>
                <a:gd name="T28" fmla="*/ 96 w 151"/>
                <a:gd name="T29" fmla="*/ 204 h 204"/>
                <a:gd name="T30" fmla="*/ 82 w 151"/>
                <a:gd name="T31" fmla="*/ 190 h 204"/>
                <a:gd name="T32" fmla="*/ 82 w 151"/>
                <a:gd name="T33" fmla="*/ 110 h 204"/>
                <a:gd name="T34" fmla="*/ 70 w 151"/>
                <a:gd name="T35" fmla="*/ 110 h 204"/>
                <a:gd name="T36" fmla="*/ 70 w 151"/>
                <a:gd name="T37" fmla="*/ 190 h 204"/>
                <a:gd name="T38" fmla="*/ 56 w 151"/>
                <a:gd name="T39" fmla="*/ 204 h 204"/>
                <a:gd name="T40" fmla="*/ 42 w 151"/>
                <a:gd name="T41" fmla="*/ 190 h 204"/>
                <a:gd name="T42" fmla="*/ 42 w 151"/>
                <a:gd name="T43" fmla="*/ 95 h 204"/>
                <a:gd name="T44" fmla="*/ 42 w 151"/>
                <a:gd name="T45" fmla="*/ 93 h 204"/>
                <a:gd name="T46" fmla="*/ 42 w 151"/>
                <a:gd name="T47" fmla="*/ 46 h 204"/>
                <a:gd name="T48" fmla="*/ 23 w 151"/>
                <a:gd name="T49" fmla="*/ 84 h 204"/>
                <a:gd name="T50" fmla="*/ 8 w 151"/>
                <a:gd name="T51" fmla="*/ 90 h 204"/>
                <a:gd name="T52" fmla="*/ 3 w 151"/>
                <a:gd name="T53" fmla="*/ 75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1" h="204">
                  <a:moveTo>
                    <a:pt x="3" y="75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8" y="3"/>
                    <a:pt x="43" y="0"/>
                    <a:pt x="4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09" y="0"/>
                    <a:pt x="114" y="3"/>
                    <a:pt x="116" y="7"/>
                  </a:cubicBezTo>
                  <a:cubicBezTo>
                    <a:pt x="149" y="75"/>
                    <a:pt x="149" y="75"/>
                    <a:pt x="149" y="75"/>
                  </a:cubicBezTo>
                  <a:cubicBezTo>
                    <a:pt x="151" y="80"/>
                    <a:pt x="149" y="87"/>
                    <a:pt x="143" y="90"/>
                  </a:cubicBezTo>
                  <a:cubicBezTo>
                    <a:pt x="138" y="92"/>
                    <a:pt x="131" y="90"/>
                    <a:pt x="128" y="84"/>
                  </a:cubicBezTo>
                  <a:cubicBezTo>
                    <a:pt x="110" y="46"/>
                    <a:pt x="110" y="46"/>
                    <a:pt x="110" y="46"/>
                  </a:cubicBezTo>
                  <a:cubicBezTo>
                    <a:pt x="110" y="93"/>
                    <a:pt x="110" y="93"/>
                    <a:pt x="110" y="93"/>
                  </a:cubicBezTo>
                  <a:cubicBezTo>
                    <a:pt x="110" y="95"/>
                    <a:pt x="110" y="95"/>
                    <a:pt x="110" y="9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197"/>
                    <a:pt x="104" y="204"/>
                    <a:pt x="96" y="204"/>
                  </a:cubicBezTo>
                  <a:cubicBezTo>
                    <a:pt x="88" y="204"/>
                    <a:pt x="82" y="197"/>
                    <a:pt x="82" y="190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70" y="110"/>
                    <a:pt x="70" y="110"/>
                    <a:pt x="70" y="110"/>
                  </a:cubicBezTo>
                  <a:cubicBezTo>
                    <a:pt x="70" y="190"/>
                    <a:pt x="70" y="190"/>
                    <a:pt x="70" y="190"/>
                  </a:cubicBezTo>
                  <a:cubicBezTo>
                    <a:pt x="70" y="197"/>
                    <a:pt x="63" y="204"/>
                    <a:pt x="56" y="204"/>
                  </a:cubicBezTo>
                  <a:cubicBezTo>
                    <a:pt x="48" y="204"/>
                    <a:pt x="42" y="197"/>
                    <a:pt x="42" y="190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23" y="84"/>
                    <a:pt x="23" y="84"/>
                    <a:pt x="23" y="84"/>
                  </a:cubicBezTo>
                  <a:cubicBezTo>
                    <a:pt x="21" y="90"/>
                    <a:pt x="14" y="92"/>
                    <a:pt x="8" y="90"/>
                  </a:cubicBezTo>
                  <a:cubicBezTo>
                    <a:pt x="3" y="87"/>
                    <a:pt x="0" y="80"/>
                    <a:pt x="3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79" name="Group 178" descr="female icon placeholder">
            <a:extLst>
              <a:ext uri="{FF2B5EF4-FFF2-40B4-BE49-F238E27FC236}">
                <a16:creationId xmlns:a16="http://schemas.microsoft.com/office/drawing/2014/main" id="{69E62BC5-8C57-42F7-B0F3-20FAEF2BC5A8}"/>
              </a:ext>
            </a:extLst>
          </p:cNvPr>
          <p:cNvGrpSpPr/>
          <p:nvPr/>
        </p:nvGrpSpPr>
        <p:grpSpPr>
          <a:xfrm>
            <a:off x="1604053" y="466725"/>
            <a:ext cx="459206" cy="465138"/>
            <a:chOff x="1604053" y="466725"/>
            <a:chExt cx="459206" cy="465138"/>
          </a:xfrm>
          <a:solidFill>
            <a:schemeClr val="tx1"/>
          </a:solidFill>
        </p:grpSpPr>
        <p:sp>
          <p:nvSpPr>
            <p:cNvPr id="180" name="Freeform 208">
              <a:extLst>
                <a:ext uri="{FF2B5EF4-FFF2-40B4-BE49-F238E27FC236}">
                  <a16:creationId xmlns:a16="http://schemas.microsoft.com/office/drawing/2014/main" id="{8B7BE6FD-3963-4812-B1C4-A5CFC8A27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92" y="501650"/>
              <a:ext cx="329361" cy="423863"/>
            </a:xfrm>
            <a:custGeom>
              <a:avLst/>
              <a:gdLst>
                <a:gd name="T0" fmla="*/ 90 w 104"/>
                <a:gd name="T1" fmla="*/ 104 h 133"/>
                <a:gd name="T2" fmla="*/ 71 w 104"/>
                <a:gd name="T3" fmla="*/ 97 h 133"/>
                <a:gd name="T4" fmla="*/ 71 w 104"/>
                <a:gd name="T5" fmla="*/ 97 h 133"/>
                <a:gd name="T6" fmla="*/ 69 w 104"/>
                <a:gd name="T7" fmla="*/ 93 h 133"/>
                <a:gd name="T8" fmla="*/ 69 w 104"/>
                <a:gd name="T9" fmla="*/ 87 h 133"/>
                <a:gd name="T10" fmla="*/ 69 w 104"/>
                <a:gd name="T11" fmla="*/ 85 h 133"/>
                <a:gd name="T12" fmla="*/ 95 w 104"/>
                <a:gd name="T13" fmla="*/ 77 h 133"/>
                <a:gd name="T14" fmla="*/ 85 w 104"/>
                <a:gd name="T15" fmla="*/ 51 h 133"/>
                <a:gd name="T16" fmla="*/ 64 w 104"/>
                <a:gd name="T17" fmla="*/ 10 h 133"/>
                <a:gd name="T18" fmla="*/ 40 w 104"/>
                <a:gd name="T19" fmla="*/ 6 h 133"/>
                <a:gd name="T20" fmla="*/ 21 w 104"/>
                <a:gd name="T21" fmla="*/ 45 h 133"/>
                <a:gd name="T22" fmla="*/ 10 w 104"/>
                <a:gd name="T23" fmla="*/ 76 h 133"/>
                <a:gd name="T24" fmla="*/ 37 w 104"/>
                <a:gd name="T25" fmla="*/ 85 h 133"/>
                <a:gd name="T26" fmla="*/ 37 w 104"/>
                <a:gd name="T27" fmla="*/ 87 h 133"/>
                <a:gd name="T28" fmla="*/ 37 w 104"/>
                <a:gd name="T29" fmla="*/ 93 h 133"/>
                <a:gd name="T30" fmla="*/ 35 w 104"/>
                <a:gd name="T31" fmla="*/ 97 h 133"/>
                <a:gd name="T32" fmla="*/ 34 w 104"/>
                <a:gd name="T33" fmla="*/ 97 h 133"/>
                <a:gd name="T34" fmla="*/ 15 w 104"/>
                <a:gd name="T35" fmla="*/ 104 h 133"/>
                <a:gd name="T36" fmla="*/ 2 w 104"/>
                <a:gd name="T37" fmla="*/ 109 h 133"/>
                <a:gd name="T38" fmla="*/ 0 w 104"/>
                <a:gd name="T39" fmla="*/ 110 h 133"/>
                <a:gd name="T40" fmla="*/ 52 w 104"/>
                <a:gd name="T41" fmla="*/ 133 h 133"/>
                <a:gd name="T42" fmla="*/ 104 w 104"/>
                <a:gd name="T43" fmla="*/ 110 h 133"/>
                <a:gd name="T44" fmla="*/ 102 w 104"/>
                <a:gd name="T45" fmla="*/ 109 h 133"/>
                <a:gd name="T46" fmla="*/ 90 w 104"/>
                <a:gd name="T47" fmla="*/ 104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4" h="133">
                  <a:moveTo>
                    <a:pt x="90" y="104"/>
                  </a:moveTo>
                  <a:cubicBezTo>
                    <a:pt x="90" y="104"/>
                    <a:pt x="77" y="100"/>
                    <a:pt x="71" y="97"/>
                  </a:cubicBezTo>
                  <a:cubicBezTo>
                    <a:pt x="71" y="97"/>
                    <a:pt x="71" y="97"/>
                    <a:pt x="71" y="97"/>
                  </a:cubicBezTo>
                  <a:cubicBezTo>
                    <a:pt x="69" y="96"/>
                    <a:pt x="69" y="95"/>
                    <a:pt x="69" y="93"/>
                  </a:cubicBezTo>
                  <a:cubicBezTo>
                    <a:pt x="69" y="87"/>
                    <a:pt x="69" y="87"/>
                    <a:pt x="69" y="87"/>
                  </a:cubicBezTo>
                  <a:cubicBezTo>
                    <a:pt x="69" y="85"/>
                    <a:pt x="69" y="85"/>
                    <a:pt x="69" y="85"/>
                  </a:cubicBezTo>
                  <a:cubicBezTo>
                    <a:pt x="69" y="85"/>
                    <a:pt x="86" y="86"/>
                    <a:pt x="95" y="77"/>
                  </a:cubicBezTo>
                  <a:cubicBezTo>
                    <a:pt x="95" y="77"/>
                    <a:pt x="83" y="73"/>
                    <a:pt x="85" y="51"/>
                  </a:cubicBezTo>
                  <a:cubicBezTo>
                    <a:pt x="87" y="28"/>
                    <a:pt x="82" y="8"/>
                    <a:pt x="64" y="10"/>
                  </a:cubicBezTo>
                  <a:cubicBezTo>
                    <a:pt x="64" y="10"/>
                    <a:pt x="56" y="0"/>
                    <a:pt x="40" y="6"/>
                  </a:cubicBezTo>
                  <a:cubicBezTo>
                    <a:pt x="35" y="8"/>
                    <a:pt x="20" y="13"/>
                    <a:pt x="21" y="45"/>
                  </a:cubicBezTo>
                  <a:cubicBezTo>
                    <a:pt x="22" y="76"/>
                    <a:pt x="10" y="76"/>
                    <a:pt x="10" y="76"/>
                  </a:cubicBezTo>
                  <a:cubicBezTo>
                    <a:pt x="10" y="76"/>
                    <a:pt x="16" y="85"/>
                    <a:pt x="37" y="85"/>
                  </a:cubicBezTo>
                  <a:cubicBezTo>
                    <a:pt x="37" y="87"/>
                    <a:pt x="37" y="87"/>
                    <a:pt x="37" y="87"/>
                  </a:cubicBezTo>
                  <a:cubicBezTo>
                    <a:pt x="37" y="93"/>
                    <a:pt x="37" y="93"/>
                    <a:pt x="37" y="93"/>
                  </a:cubicBezTo>
                  <a:cubicBezTo>
                    <a:pt x="37" y="95"/>
                    <a:pt x="36" y="96"/>
                    <a:pt x="35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28" y="100"/>
                    <a:pt x="15" y="104"/>
                    <a:pt x="15" y="104"/>
                  </a:cubicBezTo>
                  <a:cubicBezTo>
                    <a:pt x="15" y="104"/>
                    <a:pt x="10" y="105"/>
                    <a:pt x="2" y="109"/>
                  </a:cubicBezTo>
                  <a:cubicBezTo>
                    <a:pt x="2" y="109"/>
                    <a:pt x="1" y="109"/>
                    <a:pt x="0" y="110"/>
                  </a:cubicBezTo>
                  <a:cubicBezTo>
                    <a:pt x="13" y="124"/>
                    <a:pt x="32" y="133"/>
                    <a:pt x="52" y="133"/>
                  </a:cubicBezTo>
                  <a:cubicBezTo>
                    <a:pt x="73" y="133"/>
                    <a:pt x="92" y="124"/>
                    <a:pt x="104" y="110"/>
                  </a:cubicBezTo>
                  <a:cubicBezTo>
                    <a:pt x="104" y="109"/>
                    <a:pt x="103" y="109"/>
                    <a:pt x="102" y="109"/>
                  </a:cubicBezTo>
                  <a:cubicBezTo>
                    <a:pt x="95" y="105"/>
                    <a:pt x="90" y="104"/>
                    <a:pt x="90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209">
              <a:extLst>
                <a:ext uri="{FF2B5EF4-FFF2-40B4-BE49-F238E27FC236}">
                  <a16:creationId xmlns:a16="http://schemas.microsoft.com/office/drawing/2014/main" id="{D9EC9B5C-16BA-4632-896A-9F1F378E81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04053" y="466725"/>
              <a:ext cx="459206" cy="465138"/>
            </a:xfrm>
            <a:custGeom>
              <a:avLst/>
              <a:gdLst>
                <a:gd name="T0" fmla="*/ 72 w 145"/>
                <a:gd name="T1" fmla="*/ 146 h 146"/>
                <a:gd name="T2" fmla="*/ 0 w 145"/>
                <a:gd name="T3" fmla="*/ 73 h 146"/>
                <a:gd name="T4" fmla="*/ 72 w 145"/>
                <a:gd name="T5" fmla="*/ 0 h 146"/>
                <a:gd name="T6" fmla="*/ 145 w 145"/>
                <a:gd name="T7" fmla="*/ 73 h 146"/>
                <a:gd name="T8" fmla="*/ 72 w 145"/>
                <a:gd name="T9" fmla="*/ 146 h 146"/>
                <a:gd name="T10" fmla="*/ 72 w 145"/>
                <a:gd name="T11" fmla="*/ 5 h 146"/>
                <a:gd name="T12" fmla="*/ 4 w 145"/>
                <a:gd name="T13" fmla="*/ 73 h 146"/>
                <a:gd name="T14" fmla="*/ 72 w 145"/>
                <a:gd name="T15" fmla="*/ 141 h 146"/>
                <a:gd name="T16" fmla="*/ 141 w 145"/>
                <a:gd name="T17" fmla="*/ 73 h 146"/>
                <a:gd name="T18" fmla="*/ 72 w 145"/>
                <a:gd name="T19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" h="146">
                  <a:moveTo>
                    <a:pt x="72" y="146"/>
                  </a:moveTo>
                  <a:cubicBezTo>
                    <a:pt x="32" y="146"/>
                    <a:pt x="0" y="113"/>
                    <a:pt x="0" y="73"/>
                  </a:cubicBezTo>
                  <a:cubicBezTo>
                    <a:pt x="0" y="33"/>
                    <a:pt x="32" y="0"/>
                    <a:pt x="72" y="0"/>
                  </a:cubicBezTo>
                  <a:cubicBezTo>
                    <a:pt x="113" y="0"/>
                    <a:pt x="145" y="33"/>
                    <a:pt x="145" y="73"/>
                  </a:cubicBezTo>
                  <a:cubicBezTo>
                    <a:pt x="145" y="113"/>
                    <a:pt x="113" y="146"/>
                    <a:pt x="72" y="146"/>
                  </a:cubicBezTo>
                  <a:close/>
                  <a:moveTo>
                    <a:pt x="72" y="5"/>
                  </a:moveTo>
                  <a:cubicBezTo>
                    <a:pt x="35" y="5"/>
                    <a:pt x="4" y="35"/>
                    <a:pt x="4" y="73"/>
                  </a:cubicBezTo>
                  <a:cubicBezTo>
                    <a:pt x="4" y="111"/>
                    <a:pt x="35" y="141"/>
                    <a:pt x="72" y="141"/>
                  </a:cubicBezTo>
                  <a:cubicBezTo>
                    <a:pt x="110" y="141"/>
                    <a:pt x="141" y="111"/>
                    <a:pt x="141" y="73"/>
                  </a:cubicBezTo>
                  <a:cubicBezTo>
                    <a:pt x="141" y="35"/>
                    <a:pt x="110" y="5"/>
                    <a:pt x="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2" name="Group 181" descr="male icon placeholder">
            <a:extLst>
              <a:ext uri="{FF2B5EF4-FFF2-40B4-BE49-F238E27FC236}">
                <a16:creationId xmlns:a16="http://schemas.microsoft.com/office/drawing/2014/main" id="{68468A0A-9486-4F79-82BA-B7BB9C650241}"/>
              </a:ext>
            </a:extLst>
          </p:cNvPr>
          <p:cNvGrpSpPr/>
          <p:nvPr/>
        </p:nvGrpSpPr>
        <p:grpSpPr>
          <a:xfrm>
            <a:off x="2145600" y="466725"/>
            <a:ext cx="463957" cy="465138"/>
            <a:chOff x="2145600" y="466725"/>
            <a:chExt cx="463957" cy="465138"/>
          </a:xfrm>
          <a:solidFill>
            <a:schemeClr val="tx1"/>
          </a:solidFill>
        </p:grpSpPr>
        <p:sp>
          <p:nvSpPr>
            <p:cNvPr id="183" name="Freeform 210">
              <a:extLst>
                <a:ext uri="{FF2B5EF4-FFF2-40B4-BE49-F238E27FC236}">
                  <a16:creationId xmlns:a16="http://schemas.microsoft.com/office/drawing/2014/main" id="{6515D4B8-5C29-40DF-B6AB-A1657DB6D3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20022" y="523875"/>
              <a:ext cx="319861" cy="401638"/>
            </a:xfrm>
            <a:custGeom>
              <a:avLst/>
              <a:gdLst>
                <a:gd name="T0" fmla="*/ 28 w 101"/>
                <a:gd name="T1" fmla="*/ 89 h 126"/>
                <a:gd name="T2" fmla="*/ 23 w 101"/>
                <a:gd name="T3" fmla="*/ 91 h 126"/>
                <a:gd name="T4" fmla="*/ 0 w 101"/>
                <a:gd name="T5" fmla="*/ 105 h 126"/>
                <a:gd name="T6" fmla="*/ 50 w 101"/>
                <a:gd name="T7" fmla="*/ 126 h 126"/>
                <a:gd name="T8" fmla="*/ 101 w 101"/>
                <a:gd name="T9" fmla="*/ 104 h 126"/>
                <a:gd name="T10" fmla="*/ 76 w 101"/>
                <a:gd name="T11" fmla="*/ 89 h 126"/>
                <a:gd name="T12" fmla="*/ 75 w 101"/>
                <a:gd name="T13" fmla="*/ 88 h 126"/>
                <a:gd name="T14" fmla="*/ 75 w 101"/>
                <a:gd name="T15" fmla="*/ 74 h 126"/>
                <a:gd name="T16" fmla="*/ 79 w 101"/>
                <a:gd name="T17" fmla="*/ 64 h 126"/>
                <a:gd name="T18" fmla="*/ 85 w 101"/>
                <a:gd name="T19" fmla="*/ 54 h 126"/>
                <a:gd name="T20" fmla="*/ 82 w 101"/>
                <a:gd name="T21" fmla="*/ 42 h 126"/>
                <a:gd name="T22" fmla="*/ 72 w 101"/>
                <a:gd name="T23" fmla="*/ 13 h 126"/>
                <a:gd name="T24" fmla="*/ 54 w 101"/>
                <a:gd name="T25" fmla="*/ 2 h 126"/>
                <a:gd name="T26" fmla="*/ 29 w 101"/>
                <a:gd name="T27" fmla="*/ 1 h 126"/>
                <a:gd name="T28" fmla="*/ 32 w 101"/>
                <a:gd name="T29" fmla="*/ 8 h 126"/>
                <a:gd name="T30" fmla="*/ 22 w 101"/>
                <a:gd name="T31" fmla="*/ 42 h 126"/>
                <a:gd name="T32" fmla="*/ 19 w 101"/>
                <a:gd name="T33" fmla="*/ 54 h 126"/>
                <a:gd name="T34" fmla="*/ 25 w 101"/>
                <a:gd name="T35" fmla="*/ 64 h 126"/>
                <a:gd name="T36" fmla="*/ 29 w 101"/>
                <a:gd name="T37" fmla="*/ 74 h 126"/>
                <a:gd name="T38" fmla="*/ 29 w 101"/>
                <a:gd name="T39" fmla="*/ 88 h 126"/>
                <a:gd name="T40" fmla="*/ 28 w 101"/>
                <a:gd name="T41" fmla="*/ 89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" h="126">
                  <a:moveTo>
                    <a:pt x="28" y="89"/>
                  </a:moveTo>
                  <a:cubicBezTo>
                    <a:pt x="27" y="89"/>
                    <a:pt x="26" y="90"/>
                    <a:pt x="23" y="91"/>
                  </a:cubicBezTo>
                  <a:cubicBezTo>
                    <a:pt x="18" y="94"/>
                    <a:pt x="10" y="99"/>
                    <a:pt x="0" y="105"/>
                  </a:cubicBezTo>
                  <a:cubicBezTo>
                    <a:pt x="13" y="118"/>
                    <a:pt x="31" y="126"/>
                    <a:pt x="50" y="126"/>
                  </a:cubicBezTo>
                  <a:cubicBezTo>
                    <a:pt x="70" y="126"/>
                    <a:pt x="88" y="117"/>
                    <a:pt x="101" y="104"/>
                  </a:cubicBezTo>
                  <a:cubicBezTo>
                    <a:pt x="89" y="95"/>
                    <a:pt x="79" y="90"/>
                    <a:pt x="76" y="89"/>
                  </a:cubicBezTo>
                  <a:cubicBezTo>
                    <a:pt x="75" y="89"/>
                    <a:pt x="75" y="88"/>
                    <a:pt x="75" y="88"/>
                  </a:cubicBezTo>
                  <a:cubicBezTo>
                    <a:pt x="75" y="74"/>
                    <a:pt x="75" y="74"/>
                    <a:pt x="75" y="74"/>
                  </a:cubicBezTo>
                  <a:cubicBezTo>
                    <a:pt x="77" y="71"/>
                    <a:pt x="79" y="67"/>
                    <a:pt x="79" y="64"/>
                  </a:cubicBezTo>
                  <a:cubicBezTo>
                    <a:pt x="81" y="64"/>
                    <a:pt x="83" y="61"/>
                    <a:pt x="85" y="54"/>
                  </a:cubicBezTo>
                  <a:cubicBezTo>
                    <a:pt x="88" y="44"/>
                    <a:pt x="85" y="42"/>
                    <a:pt x="82" y="42"/>
                  </a:cubicBezTo>
                  <a:cubicBezTo>
                    <a:pt x="89" y="13"/>
                    <a:pt x="72" y="13"/>
                    <a:pt x="72" y="13"/>
                  </a:cubicBezTo>
                  <a:cubicBezTo>
                    <a:pt x="71" y="7"/>
                    <a:pt x="62" y="0"/>
                    <a:pt x="54" y="2"/>
                  </a:cubicBezTo>
                  <a:cubicBezTo>
                    <a:pt x="46" y="3"/>
                    <a:pt x="29" y="1"/>
                    <a:pt x="29" y="1"/>
                  </a:cubicBezTo>
                  <a:cubicBezTo>
                    <a:pt x="29" y="5"/>
                    <a:pt x="32" y="8"/>
                    <a:pt x="32" y="8"/>
                  </a:cubicBezTo>
                  <a:cubicBezTo>
                    <a:pt x="17" y="17"/>
                    <a:pt x="20" y="36"/>
                    <a:pt x="22" y="42"/>
                  </a:cubicBezTo>
                  <a:cubicBezTo>
                    <a:pt x="19" y="42"/>
                    <a:pt x="17" y="44"/>
                    <a:pt x="19" y="54"/>
                  </a:cubicBezTo>
                  <a:cubicBezTo>
                    <a:pt x="21" y="61"/>
                    <a:pt x="24" y="64"/>
                    <a:pt x="25" y="64"/>
                  </a:cubicBezTo>
                  <a:cubicBezTo>
                    <a:pt x="26" y="67"/>
                    <a:pt x="27" y="71"/>
                    <a:pt x="29" y="74"/>
                  </a:cubicBezTo>
                  <a:cubicBezTo>
                    <a:pt x="29" y="88"/>
                    <a:pt x="29" y="88"/>
                    <a:pt x="29" y="88"/>
                  </a:cubicBezTo>
                  <a:cubicBezTo>
                    <a:pt x="29" y="88"/>
                    <a:pt x="29" y="89"/>
                    <a:pt x="28" y="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211">
              <a:extLst>
                <a:ext uri="{FF2B5EF4-FFF2-40B4-BE49-F238E27FC236}">
                  <a16:creationId xmlns:a16="http://schemas.microsoft.com/office/drawing/2014/main" id="{1D3DFDBD-9CDE-4178-B40C-BDE0162725F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45600" y="466725"/>
              <a:ext cx="463957" cy="465138"/>
            </a:xfrm>
            <a:custGeom>
              <a:avLst/>
              <a:gdLst>
                <a:gd name="T0" fmla="*/ 73 w 146"/>
                <a:gd name="T1" fmla="*/ 146 h 146"/>
                <a:gd name="T2" fmla="*/ 0 w 146"/>
                <a:gd name="T3" fmla="*/ 73 h 146"/>
                <a:gd name="T4" fmla="*/ 73 w 146"/>
                <a:gd name="T5" fmla="*/ 0 h 146"/>
                <a:gd name="T6" fmla="*/ 146 w 146"/>
                <a:gd name="T7" fmla="*/ 73 h 146"/>
                <a:gd name="T8" fmla="*/ 73 w 146"/>
                <a:gd name="T9" fmla="*/ 146 h 146"/>
                <a:gd name="T10" fmla="*/ 73 w 146"/>
                <a:gd name="T11" fmla="*/ 5 h 146"/>
                <a:gd name="T12" fmla="*/ 5 w 146"/>
                <a:gd name="T13" fmla="*/ 73 h 146"/>
                <a:gd name="T14" fmla="*/ 73 w 146"/>
                <a:gd name="T15" fmla="*/ 141 h 146"/>
                <a:gd name="T16" fmla="*/ 141 w 146"/>
                <a:gd name="T17" fmla="*/ 73 h 146"/>
                <a:gd name="T18" fmla="*/ 73 w 146"/>
                <a:gd name="T19" fmla="*/ 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146">
                  <a:moveTo>
                    <a:pt x="73" y="146"/>
                  </a:moveTo>
                  <a:cubicBezTo>
                    <a:pt x="33" y="146"/>
                    <a:pt x="0" y="11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3" y="0"/>
                    <a:pt x="146" y="33"/>
                    <a:pt x="146" y="73"/>
                  </a:cubicBezTo>
                  <a:cubicBezTo>
                    <a:pt x="146" y="113"/>
                    <a:pt x="113" y="146"/>
                    <a:pt x="73" y="146"/>
                  </a:cubicBezTo>
                  <a:close/>
                  <a:moveTo>
                    <a:pt x="73" y="5"/>
                  </a:moveTo>
                  <a:cubicBezTo>
                    <a:pt x="35" y="5"/>
                    <a:pt x="5" y="35"/>
                    <a:pt x="5" y="73"/>
                  </a:cubicBezTo>
                  <a:cubicBezTo>
                    <a:pt x="5" y="111"/>
                    <a:pt x="35" y="141"/>
                    <a:pt x="73" y="141"/>
                  </a:cubicBezTo>
                  <a:cubicBezTo>
                    <a:pt x="111" y="141"/>
                    <a:pt x="141" y="111"/>
                    <a:pt x="141" y="73"/>
                  </a:cubicBezTo>
                  <a:cubicBezTo>
                    <a:pt x="141" y="35"/>
                    <a:pt x="111" y="5"/>
                    <a:pt x="7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People</a:t>
            </a:r>
          </a:p>
        </p:txBody>
      </p:sp>
      <p:sp>
        <p:nvSpPr>
          <p:cNvPr id="186" name="Freeform 216" descr="baby in diaper with pacifier and toy shape">
            <a:extLst>
              <a:ext uri="{FF2B5EF4-FFF2-40B4-BE49-F238E27FC236}">
                <a16:creationId xmlns:a16="http://schemas.microsoft.com/office/drawing/2014/main" id="{AC714908-05B4-4FE2-886C-5E6F04B5302C}"/>
              </a:ext>
            </a:extLst>
          </p:cNvPr>
          <p:cNvSpPr>
            <a:spLocks noEditPoints="1"/>
          </p:cNvSpPr>
          <p:nvPr/>
        </p:nvSpPr>
        <p:spPr bwMode="auto">
          <a:xfrm>
            <a:off x="477838" y="2445739"/>
            <a:ext cx="885825" cy="1168400"/>
          </a:xfrm>
          <a:custGeom>
            <a:avLst/>
            <a:gdLst>
              <a:gd name="T0" fmla="*/ 158 w 278"/>
              <a:gd name="T1" fmla="*/ 219 h 367"/>
              <a:gd name="T2" fmla="*/ 111 w 278"/>
              <a:gd name="T3" fmla="*/ 273 h 367"/>
              <a:gd name="T4" fmla="*/ 60 w 278"/>
              <a:gd name="T5" fmla="*/ 245 h 367"/>
              <a:gd name="T6" fmla="*/ 56 w 278"/>
              <a:gd name="T7" fmla="*/ 53 h 367"/>
              <a:gd name="T8" fmla="*/ 162 w 278"/>
              <a:gd name="T9" fmla="*/ 53 h 367"/>
              <a:gd name="T10" fmla="*/ 56 w 278"/>
              <a:gd name="T11" fmla="*/ 53 h 367"/>
              <a:gd name="T12" fmla="*/ 109 w 278"/>
              <a:gd name="T13" fmla="*/ 90 h 367"/>
              <a:gd name="T14" fmla="*/ 109 w 278"/>
              <a:gd name="T15" fmla="*/ 59 h 367"/>
              <a:gd name="T16" fmla="*/ 109 w 278"/>
              <a:gd name="T17" fmla="*/ 82 h 367"/>
              <a:gd name="T18" fmla="*/ 109 w 278"/>
              <a:gd name="T19" fmla="*/ 67 h 367"/>
              <a:gd name="T20" fmla="*/ 109 w 278"/>
              <a:gd name="T21" fmla="*/ 82 h 367"/>
              <a:gd name="T22" fmla="*/ 80 w 278"/>
              <a:gd name="T23" fmla="*/ 365 h 367"/>
              <a:gd name="T24" fmla="*/ 100 w 278"/>
              <a:gd name="T25" fmla="*/ 281 h 367"/>
              <a:gd name="T26" fmla="*/ 60 w 278"/>
              <a:gd name="T27" fmla="*/ 345 h 367"/>
              <a:gd name="T28" fmla="*/ 138 w 278"/>
              <a:gd name="T29" fmla="*/ 365 h 367"/>
              <a:gd name="T30" fmla="*/ 158 w 278"/>
              <a:gd name="T31" fmla="*/ 258 h 367"/>
              <a:gd name="T32" fmla="*/ 118 w 278"/>
              <a:gd name="T33" fmla="*/ 345 h 367"/>
              <a:gd name="T34" fmla="*/ 214 w 278"/>
              <a:gd name="T35" fmla="*/ 222 h 367"/>
              <a:gd name="T36" fmla="*/ 150 w 278"/>
              <a:gd name="T37" fmla="*/ 116 h 367"/>
              <a:gd name="T38" fmla="*/ 81 w 278"/>
              <a:gd name="T39" fmla="*/ 116 h 367"/>
              <a:gd name="T40" fmla="*/ 51 w 278"/>
              <a:gd name="T41" fmla="*/ 125 h 367"/>
              <a:gd name="T42" fmla="*/ 11 w 278"/>
              <a:gd name="T43" fmla="*/ 244 h 367"/>
              <a:gd name="T44" fmla="*/ 60 w 278"/>
              <a:gd name="T45" fmla="*/ 181 h 367"/>
              <a:gd name="T46" fmla="*/ 158 w 278"/>
              <a:gd name="T47" fmla="*/ 208 h 367"/>
              <a:gd name="T48" fmla="*/ 185 w 278"/>
              <a:gd name="T49" fmla="*/ 236 h 367"/>
              <a:gd name="T50" fmla="*/ 272 w 278"/>
              <a:gd name="T51" fmla="*/ 318 h 367"/>
              <a:gd name="T52" fmla="*/ 239 w 278"/>
              <a:gd name="T53" fmla="*/ 300 h 367"/>
              <a:gd name="T54" fmla="*/ 189 w 278"/>
              <a:gd name="T55" fmla="*/ 340 h 367"/>
              <a:gd name="T56" fmla="*/ 239 w 278"/>
              <a:gd name="T57" fmla="*/ 340 h 367"/>
              <a:gd name="T58" fmla="*/ 272 w 278"/>
              <a:gd name="T59" fmla="*/ 318 h 367"/>
              <a:gd name="T60" fmla="*/ 200 w 278"/>
              <a:gd name="T61" fmla="*/ 356 h 367"/>
              <a:gd name="T62" fmla="*/ 221 w 278"/>
              <a:gd name="T63" fmla="*/ 356 h 367"/>
              <a:gd name="T64" fmla="*/ 256 w 278"/>
              <a:gd name="T65" fmla="*/ 346 h 367"/>
              <a:gd name="T66" fmla="*/ 256 w 278"/>
              <a:gd name="T67" fmla="*/ 367 h 367"/>
              <a:gd name="T68" fmla="*/ 256 w 278"/>
              <a:gd name="T69" fmla="*/ 346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78" h="367">
                <a:moveTo>
                  <a:pt x="60" y="219"/>
                </a:moveTo>
                <a:cubicBezTo>
                  <a:pt x="158" y="219"/>
                  <a:pt x="158" y="219"/>
                  <a:pt x="158" y="219"/>
                </a:cubicBezTo>
                <a:cubicBezTo>
                  <a:pt x="158" y="245"/>
                  <a:pt x="158" y="245"/>
                  <a:pt x="158" y="245"/>
                </a:cubicBezTo>
                <a:cubicBezTo>
                  <a:pt x="111" y="273"/>
                  <a:pt x="111" y="273"/>
                  <a:pt x="111" y="273"/>
                </a:cubicBezTo>
                <a:cubicBezTo>
                  <a:pt x="107" y="273"/>
                  <a:pt x="107" y="273"/>
                  <a:pt x="107" y="273"/>
                </a:cubicBezTo>
                <a:cubicBezTo>
                  <a:pt x="60" y="245"/>
                  <a:pt x="60" y="245"/>
                  <a:pt x="60" y="245"/>
                </a:cubicBezTo>
                <a:lnTo>
                  <a:pt x="60" y="219"/>
                </a:lnTo>
                <a:close/>
                <a:moveTo>
                  <a:pt x="56" y="53"/>
                </a:moveTo>
                <a:cubicBezTo>
                  <a:pt x="56" y="24"/>
                  <a:pt x="79" y="0"/>
                  <a:pt x="109" y="0"/>
                </a:cubicBezTo>
                <a:cubicBezTo>
                  <a:pt x="138" y="0"/>
                  <a:pt x="162" y="24"/>
                  <a:pt x="162" y="53"/>
                </a:cubicBezTo>
                <a:cubicBezTo>
                  <a:pt x="162" y="82"/>
                  <a:pt x="138" y="106"/>
                  <a:pt x="109" y="106"/>
                </a:cubicBezTo>
                <a:cubicBezTo>
                  <a:pt x="79" y="106"/>
                  <a:pt x="56" y="82"/>
                  <a:pt x="56" y="53"/>
                </a:cubicBezTo>
                <a:close/>
                <a:moveTo>
                  <a:pt x="89" y="74"/>
                </a:moveTo>
                <a:cubicBezTo>
                  <a:pt x="89" y="83"/>
                  <a:pt x="98" y="90"/>
                  <a:pt x="109" y="90"/>
                </a:cubicBezTo>
                <a:cubicBezTo>
                  <a:pt x="120" y="90"/>
                  <a:pt x="128" y="83"/>
                  <a:pt x="128" y="74"/>
                </a:cubicBezTo>
                <a:cubicBezTo>
                  <a:pt x="128" y="66"/>
                  <a:pt x="120" y="59"/>
                  <a:pt x="109" y="59"/>
                </a:cubicBezTo>
                <a:cubicBezTo>
                  <a:pt x="98" y="59"/>
                  <a:pt x="89" y="66"/>
                  <a:pt x="89" y="74"/>
                </a:cubicBezTo>
                <a:close/>
                <a:moveTo>
                  <a:pt x="109" y="82"/>
                </a:moveTo>
                <a:cubicBezTo>
                  <a:pt x="112" y="82"/>
                  <a:pt x="114" y="79"/>
                  <a:pt x="114" y="74"/>
                </a:cubicBezTo>
                <a:cubicBezTo>
                  <a:pt x="114" y="70"/>
                  <a:pt x="112" y="67"/>
                  <a:pt x="109" y="67"/>
                </a:cubicBezTo>
                <a:cubicBezTo>
                  <a:pt x="106" y="67"/>
                  <a:pt x="103" y="70"/>
                  <a:pt x="103" y="74"/>
                </a:cubicBezTo>
                <a:cubicBezTo>
                  <a:pt x="103" y="79"/>
                  <a:pt x="106" y="82"/>
                  <a:pt x="109" y="82"/>
                </a:cubicBezTo>
                <a:close/>
                <a:moveTo>
                  <a:pt x="60" y="345"/>
                </a:moveTo>
                <a:cubicBezTo>
                  <a:pt x="60" y="356"/>
                  <a:pt x="69" y="365"/>
                  <a:pt x="80" y="365"/>
                </a:cubicBezTo>
                <a:cubicBezTo>
                  <a:pt x="91" y="365"/>
                  <a:pt x="100" y="356"/>
                  <a:pt x="100" y="345"/>
                </a:cubicBezTo>
                <a:cubicBezTo>
                  <a:pt x="100" y="281"/>
                  <a:pt x="100" y="281"/>
                  <a:pt x="100" y="281"/>
                </a:cubicBezTo>
                <a:cubicBezTo>
                  <a:pt x="60" y="258"/>
                  <a:pt x="60" y="258"/>
                  <a:pt x="60" y="258"/>
                </a:cubicBezTo>
                <a:lnTo>
                  <a:pt x="60" y="345"/>
                </a:lnTo>
                <a:close/>
                <a:moveTo>
                  <a:pt x="118" y="345"/>
                </a:moveTo>
                <a:cubicBezTo>
                  <a:pt x="118" y="356"/>
                  <a:pt x="127" y="365"/>
                  <a:pt x="138" y="365"/>
                </a:cubicBezTo>
                <a:cubicBezTo>
                  <a:pt x="149" y="365"/>
                  <a:pt x="158" y="356"/>
                  <a:pt x="158" y="345"/>
                </a:cubicBezTo>
                <a:cubicBezTo>
                  <a:pt x="158" y="258"/>
                  <a:pt x="158" y="258"/>
                  <a:pt x="158" y="258"/>
                </a:cubicBezTo>
                <a:cubicBezTo>
                  <a:pt x="118" y="281"/>
                  <a:pt x="118" y="281"/>
                  <a:pt x="118" y="281"/>
                </a:cubicBezTo>
                <a:lnTo>
                  <a:pt x="118" y="345"/>
                </a:lnTo>
                <a:close/>
                <a:moveTo>
                  <a:pt x="206" y="244"/>
                </a:moveTo>
                <a:cubicBezTo>
                  <a:pt x="215" y="240"/>
                  <a:pt x="218" y="230"/>
                  <a:pt x="214" y="222"/>
                </a:cubicBezTo>
                <a:cubicBezTo>
                  <a:pt x="167" y="125"/>
                  <a:pt x="167" y="125"/>
                  <a:pt x="167" y="125"/>
                </a:cubicBezTo>
                <a:cubicBezTo>
                  <a:pt x="164" y="118"/>
                  <a:pt x="157" y="115"/>
                  <a:pt x="150" y="116"/>
                </a:cubicBezTo>
                <a:cubicBezTo>
                  <a:pt x="136" y="116"/>
                  <a:pt x="136" y="116"/>
                  <a:pt x="136" y="116"/>
                </a:cubicBezTo>
                <a:cubicBezTo>
                  <a:pt x="81" y="116"/>
                  <a:pt x="81" y="116"/>
                  <a:pt x="81" y="116"/>
                </a:cubicBezTo>
                <a:cubicBezTo>
                  <a:pt x="67" y="116"/>
                  <a:pt x="67" y="116"/>
                  <a:pt x="67" y="116"/>
                </a:cubicBezTo>
                <a:cubicBezTo>
                  <a:pt x="61" y="115"/>
                  <a:pt x="54" y="118"/>
                  <a:pt x="51" y="125"/>
                </a:cubicBezTo>
                <a:cubicBezTo>
                  <a:pt x="4" y="222"/>
                  <a:pt x="4" y="222"/>
                  <a:pt x="4" y="222"/>
                </a:cubicBezTo>
                <a:cubicBezTo>
                  <a:pt x="0" y="230"/>
                  <a:pt x="3" y="240"/>
                  <a:pt x="11" y="244"/>
                </a:cubicBezTo>
                <a:cubicBezTo>
                  <a:pt x="19" y="248"/>
                  <a:pt x="29" y="244"/>
                  <a:pt x="33" y="236"/>
                </a:cubicBezTo>
                <a:cubicBezTo>
                  <a:pt x="60" y="181"/>
                  <a:pt x="60" y="181"/>
                  <a:pt x="60" y="181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158" y="208"/>
                  <a:pt x="158" y="208"/>
                  <a:pt x="158" y="208"/>
                </a:cubicBezTo>
                <a:cubicBezTo>
                  <a:pt x="158" y="181"/>
                  <a:pt x="158" y="181"/>
                  <a:pt x="158" y="181"/>
                </a:cubicBezTo>
                <a:cubicBezTo>
                  <a:pt x="185" y="236"/>
                  <a:pt x="185" y="236"/>
                  <a:pt x="185" y="236"/>
                </a:cubicBezTo>
                <a:cubicBezTo>
                  <a:pt x="189" y="244"/>
                  <a:pt x="198" y="248"/>
                  <a:pt x="206" y="244"/>
                </a:cubicBezTo>
                <a:close/>
                <a:moveTo>
                  <a:pt x="272" y="318"/>
                </a:moveTo>
                <a:cubicBezTo>
                  <a:pt x="239" y="318"/>
                  <a:pt x="239" y="318"/>
                  <a:pt x="239" y="318"/>
                </a:cubicBezTo>
                <a:cubicBezTo>
                  <a:pt x="239" y="300"/>
                  <a:pt x="239" y="300"/>
                  <a:pt x="239" y="300"/>
                </a:cubicBezTo>
                <a:cubicBezTo>
                  <a:pt x="196" y="300"/>
                  <a:pt x="196" y="300"/>
                  <a:pt x="196" y="300"/>
                </a:cubicBezTo>
                <a:cubicBezTo>
                  <a:pt x="189" y="340"/>
                  <a:pt x="189" y="340"/>
                  <a:pt x="189" y="340"/>
                </a:cubicBezTo>
                <a:cubicBezTo>
                  <a:pt x="214" y="340"/>
                  <a:pt x="214" y="340"/>
                  <a:pt x="214" y="340"/>
                </a:cubicBezTo>
                <a:cubicBezTo>
                  <a:pt x="239" y="340"/>
                  <a:pt x="239" y="340"/>
                  <a:pt x="239" y="340"/>
                </a:cubicBezTo>
                <a:cubicBezTo>
                  <a:pt x="278" y="340"/>
                  <a:pt x="278" y="340"/>
                  <a:pt x="278" y="340"/>
                </a:cubicBezTo>
                <a:lnTo>
                  <a:pt x="272" y="318"/>
                </a:lnTo>
                <a:close/>
                <a:moveTo>
                  <a:pt x="210" y="346"/>
                </a:moveTo>
                <a:cubicBezTo>
                  <a:pt x="205" y="346"/>
                  <a:pt x="200" y="351"/>
                  <a:pt x="200" y="356"/>
                </a:cubicBezTo>
                <a:cubicBezTo>
                  <a:pt x="200" y="362"/>
                  <a:pt x="205" y="367"/>
                  <a:pt x="210" y="367"/>
                </a:cubicBezTo>
                <a:cubicBezTo>
                  <a:pt x="216" y="367"/>
                  <a:pt x="221" y="362"/>
                  <a:pt x="221" y="356"/>
                </a:cubicBezTo>
                <a:cubicBezTo>
                  <a:pt x="221" y="351"/>
                  <a:pt x="216" y="346"/>
                  <a:pt x="210" y="346"/>
                </a:cubicBezTo>
                <a:close/>
                <a:moveTo>
                  <a:pt x="256" y="346"/>
                </a:moveTo>
                <a:cubicBezTo>
                  <a:pt x="250" y="346"/>
                  <a:pt x="245" y="351"/>
                  <a:pt x="245" y="356"/>
                </a:cubicBezTo>
                <a:cubicBezTo>
                  <a:pt x="245" y="362"/>
                  <a:pt x="250" y="367"/>
                  <a:pt x="256" y="367"/>
                </a:cubicBezTo>
                <a:cubicBezTo>
                  <a:pt x="261" y="367"/>
                  <a:pt x="266" y="362"/>
                  <a:pt x="266" y="356"/>
                </a:cubicBezTo>
                <a:cubicBezTo>
                  <a:pt x="266" y="351"/>
                  <a:pt x="261" y="346"/>
                  <a:pt x="256" y="34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Freeform 221" descr="teen basketball player with cap shape">
            <a:extLst>
              <a:ext uri="{FF2B5EF4-FFF2-40B4-BE49-F238E27FC236}">
                <a16:creationId xmlns:a16="http://schemas.microsoft.com/office/drawing/2014/main" id="{2865122D-D60D-49FF-8D03-E661359CC6CB}"/>
              </a:ext>
            </a:extLst>
          </p:cNvPr>
          <p:cNvSpPr>
            <a:spLocks noEditPoints="1"/>
          </p:cNvSpPr>
          <p:nvPr/>
        </p:nvSpPr>
        <p:spPr bwMode="auto">
          <a:xfrm>
            <a:off x="1257300" y="1760538"/>
            <a:ext cx="1171575" cy="1847850"/>
          </a:xfrm>
          <a:custGeom>
            <a:avLst/>
            <a:gdLst>
              <a:gd name="T0" fmla="*/ 197 w 369"/>
              <a:gd name="T1" fmla="*/ 229 h 582"/>
              <a:gd name="T2" fmla="*/ 197 w 369"/>
              <a:gd name="T3" fmla="*/ 213 h 582"/>
              <a:gd name="T4" fmla="*/ 213 w 369"/>
              <a:gd name="T5" fmla="*/ 124 h 582"/>
              <a:gd name="T6" fmla="*/ 275 w 369"/>
              <a:gd name="T7" fmla="*/ 62 h 582"/>
              <a:gd name="T8" fmla="*/ 188 w 369"/>
              <a:gd name="T9" fmla="*/ 56 h 582"/>
              <a:gd name="T10" fmla="*/ 208 w 369"/>
              <a:gd name="T11" fmla="*/ 50 h 582"/>
              <a:gd name="T12" fmla="*/ 317 w 369"/>
              <a:gd name="T13" fmla="*/ 50 h 582"/>
              <a:gd name="T14" fmla="*/ 317 w 369"/>
              <a:gd name="T15" fmla="*/ 38 h 582"/>
              <a:gd name="T16" fmla="*/ 213 w 369"/>
              <a:gd name="T17" fmla="*/ 0 h 582"/>
              <a:gd name="T18" fmla="*/ 213 w 369"/>
              <a:gd name="T19" fmla="*/ 124 h 582"/>
              <a:gd name="T20" fmla="*/ 212 w 369"/>
              <a:gd name="T21" fmla="*/ 221 h 582"/>
              <a:gd name="T22" fmla="*/ 228 w 369"/>
              <a:gd name="T23" fmla="*/ 221 h 582"/>
              <a:gd name="T24" fmla="*/ 352 w 369"/>
              <a:gd name="T25" fmla="*/ 333 h 582"/>
              <a:gd name="T26" fmla="*/ 278 w 369"/>
              <a:gd name="T27" fmla="*/ 238 h 582"/>
              <a:gd name="T28" fmla="*/ 278 w 369"/>
              <a:gd name="T29" fmla="*/ 345 h 582"/>
              <a:gd name="T30" fmla="*/ 248 w 369"/>
              <a:gd name="T31" fmla="*/ 582 h 582"/>
              <a:gd name="T32" fmla="*/ 218 w 369"/>
              <a:gd name="T33" fmla="*/ 377 h 582"/>
              <a:gd name="T34" fmla="*/ 190 w 369"/>
              <a:gd name="T35" fmla="*/ 552 h 582"/>
              <a:gd name="T36" fmla="*/ 160 w 369"/>
              <a:gd name="T37" fmla="*/ 582 h 582"/>
              <a:gd name="T38" fmla="*/ 130 w 369"/>
              <a:gd name="T39" fmla="*/ 345 h 582"/>
              <a:gd name="T40" fmla="*/ 130 w 369"/>
              <a:gd name="T41" fmla="*/ 330 h 582"/>
              <a:gd name="T42" fmla="*/ 33 w 369"/>
              <a:gd name="T43" fmla="*/ 329 h 582"/>
              <a:gd name="T44" fmla="*/ 10 w 369"/>
              <a:gd name="T45" fmla="*/ 300 h 582"/>
              <a:gd name="T46" fmla="*/ 115 w 369"/>
              <a:gd name="T47" fmla="*/ 158 h 582"/>
              <a:gd name="T48" fmla="*/ 163 w 369"/>
              <a:gd name="T49" fmla="*/ 140 h 582"/>
              <a:gd name="T50" fmla="*/ 266 w 369"/>
              <a:gd name="T51" fmla="*/ 140 h 582"/>
              <a:gd name="T52" fmla="*/ 363 w 369"/>
              <a:gd name="T53" fmla="*/ 301 h 582"/>
              <a:gd name="T54" fmla="*/ 130 w 369"/>
              <a:gd name="T55" fmla="*/ 213 h 582"/>
              <a:gd name="T56" fmla="*/ 82 w 369"/>
              <a:gd name="T57" fmla="*/ 280 h 582"/>
              <a:gd name="T58" fmla="*/ 130 w 369"/>
              <a:gd name="T59" fmla="*/ 213 h 582"/>
              <a:gd name="T60" fmla="*/ 209 w 369"/>
              <a:gd name="T61" fmla="*/ 196 h 582"/>
              <a:gd name="T62" fmla="*/ 190 w 369"/>
              <a:gd name="T63" fmla="*/ 243 h 582"/>
              <a:gd name="T64" fmla="*/ 197 w 369"/>
              <a:gd name="T65" fmla="*/ 262 h 582"/>
              <a:gd name="T66" fmla="*/ 227 w 369"/>
              <a:gd name="T67" fmla="*/ 255 h 582"/>
              <a:gd name="T68" fmla="*/ 242 w 369"/>
              <a:gd name="T69" fmla="*/ 22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9" h="582">
                <a:moveTo>
                  <a:pt x="205" y="221"/>
                </a:moveTo>
                <a:cubicBezTo>
                  <a:pt x="205" y="226"/>
                  <a:pt x="202" y="229"/>
                  <a:pt x="197" y="229"/>
                </a:cubicBezTo>
                <a:cubicBezTo>
                  <a:pt x="193" y="229"/>
                  <a:pt x="189" y="226"/>
                  <a:pt x="189" y="221"/>
                </a:cubicBezTo>
                <a:cubicBezTo>
                  <a:pt x="189" y="217"/>
                  <a:pt x="193" y="213"/>
                  <a:pt x="197" y="213"/>
                </a:cubicBezTo>
                <a:cubicBezTo>
                  <a:pt x="202" y="213"/>
                  <a:pt x="205" y="217"/>
                  <a:pt x="205" y="221"/>
                </a:cubicBezTo>
                <a:close/>
                <a:moveTo>
                  <a:pt x="213" y="124"/>
                </a:moveTo>
                <a:cubicBezTo>
                  <a:pt x="247" y="124"/>
                  <a:pt x="275" y="97"/>
                  <a:pt x="275" y="62"/>
                </a:cubicBezTo>
                <a:cubicBezTo>
                  <a:pt x="275" y="62"/>
                  <a:pt x="275" y="62"/>
                  <a:pt x="275" y="62"/>
                </a:cubicBezTo>
                <a:cubicBezTo>
                  <a:pt x="194" y="62"/>
                  <a:pt x="194" y="62"/>
                  <a:pt x="194" y="62"/>
                </a:cubicBezTo>
                <a:cubicBezTo>
                  <a:pt x="191" y="62"/>
                  <a:pt x="188" y="59"/>
                  <a:pt x="188" y="56"/>
                </a:cubicBezTo>
                <a:cubicBezTo>
                  <a:pt x="188" y="53"/>
                  <a:pt x="191" y="50"/>
                  <a:pt x="194" y="50"/>
                </a:cubicBezTo>
                <a:cubicBezTo>
                  <a:pt x="208" y="50"/>
                  <a:pt x="208" y="50"/>
                  <a:pt x="208" y="50"/>
                </a:cubicBezTo>
                <a:cubicBezTo>
                  <a:pt x="274" y="50"/>
                  <a:pt x="274" y="50"/>
                  <a:pt x="274" y="50"/>
                </a:cubicBezTo>
                <a:cubicBezTo>
                  <a:pt x="317" y="50"/>
                  <a:pt x="317" y="50"/>
                  <a:pt x="317" y="50"/>
                </a:cubicBezTo>
                <a:cubicBezTo>
                  <a:pt x="320" y="50"/>
                  <a:pt x="323" y="47"/>
                  <a:pt x="323" y="44"/>
                </a:cubicBezTo>
                <a:cubicBezTo>
                  <a:pt x="323" y="41"/>
                  <a:pt x="320" y="38"/>
                  <a:pt x="317" y="38"/>
                </a:cubicBezTo>
                <a:cubicBezTo>
                  <a:pt x="270" y="38"/>
                  <a:pt x="270" y="38"/>
                  <a:pt x="270" y="38"/>
                </a:cubicBezTo>
                <a:cubicBezTo>
                  <a:pt x="261" y="16"/>
                  <a:pt x="238" y="0"/>
                  <a:pt x="213" y="0"/>
                </a:cubicBezTo>
                <a:cubicBezTo>
                  <a:pt x="178" y="0"/>
                  <a:pt x="150" y="28"/>
                  <a:pt x="150" y="62"/>
                </a:cubicBezTo>
                <a:cubicBezTo>
                  <a:pt x="150" y="97"/>
                  <a:pt x="178" y="124"/>
                  <a:pt x="213" y="124"/>
                </a:cubicBezTo>
                <a:close/>
                <a:moveTo>
                  <a:pt x="220" y="213"/>
                </a:moveTo>
                <a:cubicBezTo>
                  <a:pt x="216" y="213"/>
                  <a:pt x="212" y="217"/>
                  <a:pt x="212" y="221"/>
                </a:cubicBezTo>
                <a:cubicBezTo>
                  <a:pt x="212" y="226"/>
                  <a:pt x="216" y="229"/>
                  <a:pt x="220" y="229"/>
                </a:cubicBezTo>
                <a:cubicBezTo>
                  <a:pt x="225" y="229"/>
                  <a:pt x="228" y="226"/>
                  <a:pt x="228" y="221"/>
                </a:cubicBezTo>
                <a:cubicBezTo>
                  <a:pt x="228" y="217"/>
                  <a:pt x="225" y="213"/>
                  <a:pt x="220" y="213"/>
                </a:cubicBezTo>
                <a:close/>
                <a:moveTo>
                  <a:pt x="352" y="333"/>
                </a:moveTo>
                <a:cubicBezTo>
                  <a:pt x="339" y="339"/>
                  <a:pt x="325" y="334"/>
                  <a:pt x="319" y="322"/>
                </a:cubicBezTo>
                <a:cubicBezTo>
                  <a:pt x="278" y="238"/>
                  <a:pt x="278" y="238"/>
                  <a:pt x="278" y="238"/>
                </a:cubicBezTo>
                <a:cubicBezTo>
                  <a:pt x="278" y="340"/>
                  <a:pt x="278" y="340"/>
                  <a:pt x="278" y="340"/>
                </a:cubicBezTo>
                <a:cubicBezTo>
                  <a:pt x="278" y="345"/>
                  <a:pt x="278" y="345"/>
                  <a:pt x="278" y="345"/>
                </a:cubicBezTo>
                <a:cubicBezTo>
                  <a:pt x="278" y="552"/>
                  <a:pt x="278" y="552"/>
                  <a:pt x="278" y="552"/>
                </a:cubicBezTo>
                <a:cubicBezTo>
                  <a:pt x="278" y="569"/>
                  <a:pt x="265" y="582"/>
                  <a:pt x="248" y="582"/>
                </a:cubicBezTo>
                <a:cubicBezTo>
                  <a:pt x="232" y="582"/>
                  <a:pt x="218" y="569"/>
                  <a:pt x="218" y="552"/>
                </a:cubicBezTo>
                <a:cubicBezTo>
                  <a:pt x="218" y="377"/>
                  <a:pt x="218" y="377"/>
                  <a:pt x="218" y="377"/>
                </a:cubicBezTo>
                <a:cubicBezTo>
                  <a:pt x="190" y="377"/>
                  <a:pt x="190" y="377"/>
                  <a:pt x="190" y="377"/>
                </a:cubicBezTo>
                <a:cubicBezTo>
                  <a:pt x="190" y="552"/>
                  <a:pt x="190" y="552"/>
                  <a:pt x="190" y="552"/>
                </a:cubicBezTo>
                <a:cubicBezTo>
                  <a:pt x="190" y="569"/>
                  <a:pt x="177" y="582"/>
                  <a:pt x="160" y="582"/>
                </a:cubicBezTo>
                <a:cubicBezTo>
                  <a:pt x="160" y="582"/>
                  <a:pt x="160" y="582"/>
                  <a:pt x="160" y="582"/>
                </a:cubicBezTo>
                <a:cubicBezTo>
                  <a:pt x="144" y="582"/>
                  <a:pt x="130" y="569"/>
                  <a:pt x="130" y="552"/>
                </a:cubicBezTo>
                <a:cubicBezTo>
                  <a:pt x="130" y="345"/>
                  <a:pt x="130" y="345"/>
                  <a:pt x="130" y="345"/>
                </a:cubicBezTo>
                <a:cubicBezTo>
                  <a:pt x="130" y="340"/>
                  <a:pt x="130" y="340"/>
                  <a:pt x="130" y="340"/>
                </a:cubicBezTo>
                <a:cubicBezTo>
                  <a:pt x="130" y="330"/>
                  <a:pt x="130" y="330"/>
                  <a:pt x="130" y="330"/>
                </a:cubicBezTo>
                <a:cubicBezTo>
                  <a:pt x="130" y="356"/>
                  <a:pt x="108" y="377"/>
                  <a:pt x="82" y="377"/>
                </a:cubicBezTo>
                <a:cubicBezTo>
                  <a:pt x="55" y="377"/>
                  <a:pt x="33" y="356"/>
                  <a:pt x="33" y="329"/>
                </a:cubicBezTo>
                <a:cubicBezTo>
                  <a:pt x="33" y="319"/>
                  <a:pt x="36" y="310"/>
                  <a:pt x="41" y="302"/>
                </a:cubicBezTo>
                <a:cubicBezTo>
                  <a:pt x="32" y="309"/>
                  <a:pt x="19" y="308"/>
                  <a:pt x="10" y="300"/>
                </a:cubicBezTo>
                <a:cubicBezTo>
                  <a:pt x="0" y="290"/>
                  <a:pt x="0" y="275"/>
                  <a:pt x="10" y="265"/>
                </a:cubicBezTo>
                <a:cubicBezTo>
                  <a:pt x="115" y="158"/>
                  <a:pt x="115" y="158"/>
                  <a:pt x="115" y="158"/>
                </a:cubicBezTo>
                <a:cubicBezTo>
                  <a:pt x="119" y="148"/>
                  <a:pt x="129" y="140"/>
                  <a:pt x="140" y="140"/>
                </a:cubicBezTo>
                <a:cubicBezTo>
                  <a:pt x="163" y="140"/>
                  <a:pt x="163" y="140"/>
                  <a:pt x="163" y="140"/>
                </a:cubicBezTo>
                <a:cubicBezTo>
                  <a:pt x="246" y="140"/>
                  <a:pt x="246" y="140"/>
                  <a:pt x="246" y="140"/>
                </a:cubicBezTo>
                <a:cubicBezTo>
                  <a:pt x="266" y="140"/>
                  <a:pt x="266" y="140"/>
                  <a:pt x="266" y="140"/>
                </a:cubicBezTo>
                <a:cubicBezTo>
                  <a:pt x="276" y="139"/>
                  <a:pt x="287" y="144"/>
                  <a:pt x="292" y="154"/>
                </a:cubicBezTo>
                <a:cubicBezTo>
                  <a:pt x="363" y="301"/>
                  <a:pt x="363" y="301"/>
                  <a:pt x="363" y="301"/>
                </a:cubicBezTo>
                <a:cubicBezTo>
                  <a:pt x="369" y="313"/>
                  <a:pt x="364" y="327"/>
                  <a:pt x="352" y="333"/>
                </a:cubicBezTo>
                <a:close/>
                <a:moveTo>
                  <a:pt x="130" y="213"/>
                </a:moveTo>
                <a:cubicBezTo>
                  <a:pt x="56" y="288"/>
                  <a:pt x="56" y="288"/>
                  <a:pt x="56" y="288"/>
                </a:cubicBezTo>
                <a:cubicBezTo>
                  <a:pt x="64" y="283"/>
                  <a:pt x="73" y="280"/>
                  <a:pt x="82" y="280"/>
                </a:cubicBezTo>
                <a:cubicBezTo>
                  <a:pt x="108" y="280"/>
                  <a:pt x="130" y="301"/>
                  <a:pt x="130" y="328"/>
                </a:cubicBezTo>
                <a:lnTo>
                  <a:pt x="130" y="213"/>
                </a:lnTo>
                <a:close/>
                <a:moveTo>
                  <a:pt x="242" y="222"/>
                </a:moveTo>
                <a:cubicBezTo>
                  <a:pt x="242" y="208"/>
                  <a:pt x="227" y="196"/>
                  <a:pt x="209" y="196"/>
                </a:cubicBezTo>
                <a:cubicBezTo>
                  <a:pt x="191" y="196"/>
                  <a:pt x="176" y="208"/>
                  <a:pt x="176" y="222"/>
                </a:cubicBezTo>
                <a:cubicBezTo>
                  <a:pt x="176" y="231"/>
                  <a:pt x="182" y="239"/>
                  <a:pt x="190" y="243"/>
                </a:cubicBezTo>
                <a:cubicBezTo>
                  <a:pt x="190" y="255"/>
                  <a:pt x="190" y="255"/>
                  <a:pt x="190" y="255"/>
                </a:cubicBezTo>
                <a:cubicBezTo>
                  <a:pt x="190" y="259"/>
                  <a:pt x="194" y="262"/>
                  <a:pt x="197" y="262"/>
                </a:cubicBezTo>
                <a:cubicBezTo>
                  <a:pt x="220" y="262"/>
                  <a:pt x="220" y="262"/>
                  <a:pt x="220" y="262"/>
                </a:cubicBezTo>
                <a:cubicBezTo>
                  <a:pt x="224" y="262"/>
                  <a:pt x="227" y="259"/>
                  <a:pt x="227" y="255"/>
                </a:cubicBezTo>
                <a:cubicBezTo>
                  <a:pt x="227" y="243"/>
                  <a:pt x="227" y="243"/>
                  <a:pt x="227" y="243"/>
                </a:cubicBezTo>
                <a:cubicBezTo>
                  <a:pt x="236" y="239"/>
                  <a:pt x="242" y="231"/>
                  <a:pt x="242" y="222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Freeform 226" descr="graduate shape">
            <a:extLst>
              <a:ext uri="{FF2B5EF4-FFF2-40B4-BE49-F238E27FC236}">
                <a16:creationId xmlns:a16="http://schemas.microsoft.com/office/drawing/2014/main" id="{D46A1BB8-B5B9-472C-9550-9BC1BC5A9FE6}"/>
              </a:ext>
            </a:extLst>
          </p:cNvPr>
          <p:cNvSpPr>
            <a:spLocks noEditPoints="1"/>
          </p:cNvSpPr>
          <p:nvPr/>
        </p:nvSpPr>
        <p:spPr bwMode="auto">
          <a:xfrm>
            <a:off x="2432050" y="1323975"/>
            <a:ext cx="1381125" cy="2284413"/>
          </a:xfrm>
          <a:custGeom>
            <a:avLst/>
            <a:gdLst>
              <a:gd name="T0" fmla="*/ 427 w 434"/>
              <a:gd name="T1" fmla="*/ 379 h 718"/>
              <a:gd name="T2" fmla="*/ 341 w 434"/>
              <a:gd name="T3" fmla="*/ 202 h 718"/>
              <a:gd name="T4" fmla="*/ 310 w 434"/>
              <a:gd name="T5" fmla="*/ 185 h 718"/>
              <a:gd name="T6" fmla="*/ 285 w 434"/>
              <a:gd name="T7" fmla="*/ 185 h 718"/>
              <a:gd name="T8" fmla="*/ 186 w 434"/>
              <a:gd name="T9" fmla="*/ 185 h 718"/>
              <a:gd name="T10" fmla="*/ 161 w 434"/>
              <a:gd name="T11" fmla="*/ 185 h 718"/>
              <a:gd name="T12" fmla="*/ 130 w 434"/>
              <a:gd name="T13" fmla="*/ 202 h 718"/>
              <a:gd name="T14" fmla="*/ 58 w 434"/>
              <a:gd name="T15" fmla="*/ 351 h 718"/>
              <a:gd name="T16" fmla="*/ 34 w 434"/>
              <a:gd name="T17" fmla="*/ 319 h 718"/>
              <a:gd name="T18" fmla="*/ 0 w 434"/>
              <a:gd name="T19" fmla="*/ 344 h 718"/>
              <a:gd name="T20" fmla="*/ 43 w 434"/>
              <a:gd name="T21" fmla="*/ 382 h 718"/>
              <a:gd name="T22" fmla="*/ 58 w 434"/>
              <a:gd name="T23" fmla="*/ 418 h 718"/>
              <a:gd name="T24" fmla="*/ 73 w 434"/>
              <a:gd name="T25" fmla="*/ 421 h 718"/>
              <a:gd name="T26" fmla="*/ 88 w 434"/>
              <a:gd name="T27" fmla="*/ 462 h 718"/>
              <a:gd name="T28" fmla="*/ 122 w 434"/>
              <a:gd name="T29" fmla="*/ 436 h 718"/>
              <a:gd name="T30" fmla="*/ 98 w 434"/>
              <a:gd name="T31" fmla="*/ 404 h 718"/>
              <a:gd name="T32" fmla="*/ 146 w 434"/>
              <a:gd name="T33" fmla="*/ 304 h 718"/>
              <a:gd name="T34" fmla="*/ 146 w 434"/>
              <a:gd name="T35" fmla="*/ 426 h 718"/>
              <a:gd name="T36" fmla="*/ 146 w 434"/>
              <a:gd name="T37" fmla="*/ 432 h 718"/>
              <a:gd name="T38" fmla="*/ 146 w 434"/>
              <a:gd name="T39" fmla="*/ 682 h 718"/>
              <a:gd name="T40" fmla="*/ 183 w 434"/>
              <a:gd name="T41" fmla="*/ 718 h 718"/>
              <a:gd name="T42" fmla="*/ 219 w 434"/>
              <a:gd name="T43" fmla="*/ 682 h 718"/>
              <a:gd name="T44" fmla="*/ 219 w 434"/>
              <a:gd name="T45" fmla="*/ 471 h 718"/>
              <a:gd name="T46" fmla="*/ 252 w 434"/>
              <a:gd name="T47" fmla="*/ 471 h 718"/>
              <a:gd name="T48" fmla="*/ 252 w 434"/>
              <a:gd name="T49" fmla="*/ 682 h 718"/>
              <a:gd name="T50" fmla="*/ 288 w 434"/>
              <a:gd name="T51" fmla="*/ 718 h 718"/>
              <a:gd name="T52" fmla="*/ 325 w 434"/>
              <a:gd name="T53" fmla="*/ 682 h 718"/>
              <a:gd name="T54" fmla="*/ 325 w 434"/>
              <a:gd name="T55" fmla="*/ 432 h 718"/>
              <a:gd name="T56" fmla="*/ 325 w 434"/>
              <a:gd name="T57" fmla="*/ 426 h 718"/>
              <a:gd name="T58" fmla="*/ 325 w 434"/>
              <a:gd name="T59" fmla="*/ 304 h 718"/>
              <a:gd name="T60" fmla="*/ 374 w 434"/>
              <a:gd name="T61" fmla="*/ 405 h 718"/>
              <a:gd name="T62" fmla="*/ 413 w 434"/>
              <a:gd name="T63" fmla="*/ 418 h 718"/>
              <a:gd name="T64" fmla="*/ 427 w 434"/>
              <a:gd name="T65" fmla="*/ 379 h 718"/>
              <a:gd name="T66" fmla="*/ 262 w 434"/>
              <a:gd name="T67" fmla="*/ 255 h 718"/>
              <a:gd name="T68" fmla="*/ 244 w 434"/>
              <a:gd name="T69" fmla="*/ 243 h 718"/>
              <a:gd name="T70" fmla="*/ 227 w 434"/>
              <a:gd name="T71" fmla="*/ 243 h 718"/>
              <a:gd name="T72" fmla="*/ 209 w 434"/>
              <a:gd name="T73" fmla="*/ 255 h 718"/>
              <a:gd name="T74" fmla="*/ 209 w 434"/>
              <a:gd name="T75" fmla="*/ 217 h 718"/>
              <a:gd name="T76" fmla="*/ 227 w 434"/>
              <a:gd name="T77" fmla="*/ 229 h 718"/>
              <a:gd name="T78" fmla="*/ 244 w 434"/>
              <a:gd name="T79" fmla="*/ 229 h 718"/>
              <a:gd name="T80" fmla="*/ 262 w 434"/>
              <a:gd name="T81" fmla="*/ 217 h 718"/>
              <a:gd name="T82" fmla="*/ 262 w 434"/>
              <a:gd name="T83" fmla="*/ 255 h 718"/>
              <a:gd name="T84" fmla="*/ 192 w 434"/>
              <a:gd name="T85" fmla="*/ 47 h 718"/>
              <a:gd name="T86" fmla="*/ 143 w 434"/>
              <a:gd name="T87" fmla="*/ 31 h 718"/>
              <a:gd name="T88" fmla="*/ 238 w 434"/>
              <a:gd name="T89" fmla="*/ 0 h 718"/>
              <a:gd name="T90" fmla="*/ 333 w 434"/>
              <a:gd name="T91" fmla="*/ 31 h 718"/>
              <a:gd name="T92" fmla="*/ 329 w 434"/>
              <a:gd name="T93" fmla="*/ 32 h 718"/>
              <a:gd name="T94" fmla="*/ 329 w 434"/>
              <a:gd name="T95" fmla="*/ 63 h 718"/>
              <a:gd name="T96" fmla="*/ 336 w 434"/>
              <a:gd name="T97" fmla="*/ 88 h 718"/>
              <a:gd name="T98" fmla="*/ 316 w 434"/>
              <a:gd name="T99" fmla="*/ 88 h 718"/>
              <a:gd name="T100" fmla="*/ 323 w 434"/>
              <a:gd name="T101" fmla="*/ 63 h 718"/>
              <a:gd name="T102" fmla="*/ 323 w 434"/>
              <a:gd name="T103" fmla="*/ 34 h 718"/>
              <a:gd name="T104" fmla="*/ 280 w 434"/>
              <a:gd name="T105" fmla="*/ 48 h 718"/>
              <a:gd name="T106" fmla="*/ 293 w 434"/>
              <a:gd name="T107" fmla="*/ 63 h 718"/>
              <a:gd name="T108" fmla="*/ 211 w 434"/>
              <a:gd name="T109" fmla="*/ 70 h 718"/>
              <a:gd name="T110" fmla="*/ 204 w 434"/>
              <a:gd name="T111" fmla="*/ 73 h 718"/>
              <a:gd name="T112" fmla="*/ 207 w 434"/>
              <a:gd name="T113" fmla="*/ 80 h 718"/>
              <a:gd name="T114" fmla="*/ 245 w 434"/>
              <a:gd name="T115" fmla="*/ 86 h 718"/>
              <a:gd name="T116" fmla="*/ 298 w 434"/>
              <a:gd name="T117" fmla="*/ 73 h 718"/>
              <a:gd name="T118" fmla="*/ 303 w 434"/>
              <a:gd name="T119" fmla="*/ 98 h 718"/>
              <a:gd name="T120" fmla="*/ 236 w 434"/>
              <a:gd name="T121" fmla="*/ 165 h 718"/>
              <a:gd name="T122" fmla="*/ 168 w 434"/>
              <a:gd name="T123" fmla="*/ 98 h 718"/>
              <a:gd name="T124" fmla="*/ 192 w 434"/>
              <a:gd name="T125" fmla="*/ 47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4" h="718">
                <a:moveTo>
                  <a:pt x="427" y="379"/>
                </a:moveTo>
                <a:cubicBezTo>
                  <a:pt x="341" y="202"/>
                  <a:pt x="341" y="202"/>
                  <a:pt x="341" y="202"/>
                </a:cubicBezTo>
                <a:cubicBezTo>
                  <a:pt x="335" y="190"/>
                  <a:pt x="323" y="184"/>
                  <a:pt x="310" y="185"/>
                </a:cubicBezTo>
                <a:cubicBezTo>
                  <a:pt x="285" y="185"/>
                  <a:pt x="285" y="185"/>
                  <a:pt x="285" y="185"/>
                </a:cubicBezTo>
                <a:cubicBezTo>
                  <a:pt x="186" y="185"/>
                  <a:pt x="186" y="185"/>
                  <a:pt x="186" y="185"/>
                </a:cubicBezTo>
                <a:cubicBezTo>
                  <a:pt x="161" y="185"/>
                  <a:pt x="161" y="185"/>
                  <a:pt x="161" y="185"/>
                </a:cubicBezTo>
                <a:cubicBezTo>
                  <a:pt x="149" y="184"/>
                  <a:pt x="136" y="190"/>
                  <a:pt x="130" y="202"/>
                </a:cubicBezTo>
                <a:cubicBezTo>
                  <a:pt x="58" y="351"/>
                  <a:pt x="58" y="351"/>
                  <a:pt x="58" y="351"/>
                </a:cubicBezTo>
                <a:cubicBezTo>
                  <a:pt x="34" y="319"/>
                  <a:pt x="34" y="319"/>
                  <a:pt x="34" y="319"/>
                </a:cubicBezTo>
                <a:cubicBezTo>
                  <a:pt x="0" y="344"/>
                  <a:pt x="0" y="344"/>
                  <a:pt x="0" y="344"/>
                </a:cubicBezTo>
                <a:cubicBezTo>
                  <a:pt x="43" y="382"/>
                  <a:pt x="43" y="382"/>
                  <a:pt x="43" y="382"/>
                </a:cubicBezTo>
                <a:cubicBezTo>
                  <a:pt x="38" y="396"/>
                  <a:pt x="44" y="412"/>
                  <a:pt x="58" y="418"/>
                </a:cubicBezTo>
                <a:cubicBezTo>
                  <a:pt x="63" y="421"/>
                  <a:pt x="68" y="422"/>
                  <a:pt x="73" y="421"/>
                </a:cubicBezTo>
                <a:cubicBezTo>
                  <a:pt x="88" y="462"/>
                  <a:pt x="88" y="462"/>
                  <a:pt x="88" y="462"/>
                </a:cubicBezTo>
                <a:cubicBezTo>
                  <a:pt x="122" y="436"/>
                  <a:pt x="122" y="436"/>
                  <a:pt x="122" y="436"/>
                </a:cubicBezTo>
                <a:cubicBezTo>
                  <a:pt x="98" y="404"/>
                  <a:pt x="98" y="404"/>
                  <a:pt x="98" y="404"/>
                </a:cubicBezTo>
                <a:cubicBezTo>
                  <a:pt x="146" y="304"/>
                  <a:pt x="146" y="304"/>
                  <a:pt x="146" y="304"/>
                </a:cubicBezTo>
                <a:cubicBezTo>
                  <a:pt x="146" y="426"/>
                  <a:pt x="146" y="426"/>
                  <a:pt x="146" y="426"/>
                </a:cubicBezTo>
                <a:cubicBezTo>
                  <a:pt x="146" y="432"/>
                  <a:pt x="146" y="432"/>
                  <a:pt x="146" y="432"/>
                </a:cubicBezTo>
                <a:cubicBezTo>
                  <a:pt x="146" y="682"/>
                  <a:pt x="146" y="682"/>
                  <a:pt x="146" y="682"/>
                </a:cubicBezTo>
                <a:cubicBezTo>
                  <a:pt x="146" y="702"/>
                  <a:pt x="163" y="718"/>
                  <a:pt x="183" y="718"/>
                </a:cubicBezTo>
                <a:cubicBezTo>
                  <a:pt x="203" y="718"/>
                  <a:pt x="219" y="702"/>
                  <a:pt x="219" y="682"/>
                </a:cubicBezTo>
                <a:cubicBezTo>
                  <a:pt x="219" y="471"/>
                  <a:pt x="219" y="471"/>
                  <a:pt x="219" y="471"/>
                </a:cubicBezTo>
                <a:cubicBezTo>
                  <a:pt x="252" y="471"/>
                  <a:pt x="252" y="471"/>
                  <a:pt x="252" y="471"/>
                </a:cubicBezTo>
                <a:cubicBezTo>
                  <a:pt x="252" y="682"/>
                  <a:pt x="252" y="682"/>
                  <a:pt x="252" y="682"/>
                </a:cubicBezTo>
                <a:cubicBezTo>
                  <a:pt x="252" y="702"/>
                  <a:pt x="269" y="718"/>
                  <a:pt x="288" y="718"/>
                </a:cubicBezTo>
                <a:cubicBezTo>
                  <a:pt x="308" y="718"/>
                  <a:pt x="325" y="702"/>
                  <a:pt x="325" y="682"/>
                </a:cubicBezTo>
                <a:cubicBezTo>
                  <a:pt x="325" y="432"/>
                  <a:pt x="325" y="432"/>
                  <a:pt x="325" y="432"/>
                </a:cubicBezTo>
                <a:cubicBezTo>
                  <a:pt x="325" y="426"/>
                  <a:pt x="325" y="426"/>
                  <a:pt x="325" y="426"/>
                </a:cubicBezTo>
                <a:cubicBezTo>
                  <a:pt x="325" y="304"/>
                  <a:pt x="325" y="304"/>
                  <a:pt x="325" y="304"/>
                </a:cubicBezTo>
                <a:cubicBezTo>
                  <a:pt x="374" y="405"/>
                  <a:pt x="374" y="405"/>
                  <a:pt x="374" y="405"/>
                </a:cubicBezTo>
                <a:cubicBezTo>
                  <a:pt x="381" y="419"/>
                  <a:pt x="399" y="425"/>
                  <a:pt x="413" y="418"/>
                </a:cubicBezTo>
                <a:cubicBezTo>
                  <a:pt x="428" y="411"/>
                  <a:pt x="434" y="393"/>
                  <a:pt x="427" y="379"/>
                </a:cubicBezTo>
                <a:close/>
                <a:moveTo>
                  <a:pt x="262" y="255"/>
                </a:moveTo>
                <a:cubicBezTo>
                  <a:pt x="244" y="243"/>
                  <a:pt x="244" y="243"/>
                  <a:pt x="244" y="243"/>
                </a:cubicBezTo>
                <a:cubicBezTo>
                  <a:pt x="227" y="243"/>
                  <a:pt x="227" y="243"/>
                  <a:pt x="227" y="243"/>
                </a:cubicBezTo>
                <a:cubicBezTo>
                  <a:pt x="209" y="255"/>
                  <a:pt x="209" y="255"/>
                  <a:pt x="209" y="255"/>
                </a:cubicBezTo>
                <a:cubicBezTo>
                  <a:pt x="209" y="217"/>
                  <a:pt x="209" y="217"/>
                  <a:pt x="209" y="217"/>
                </a:cubicBezTo>
                <a:cubicBezTo>
                  <a:pt x="227" y="229"/>
                  <a:pt x="227" y="229"/>
                  <a:pt x="227" y="229"/>
                </a:cubicBezTo>
                <a:cubicBezTo>
                  <a:pt x="244" y="229"/>
                  <a:pt x="244" y="229"/>
                  <a:pt x="244" y="229"/>
                </a:cubicBezTo>
                <a:cubicBezTo>
                  <a:pt x="262" y="217"/>
                  <a:pt x="262" y="217"/>
                  <a:pt x="262" y="217"/>
                </a:cubicBezTo>
                <a:lnTo>
                  <a:pt x="262" y="255"/>
                </a:lnTo>
                <a:close/>
                <a:moveTo>
                  <a:pt x="192" y="47"/>
                </a:moveTo>
                <a:cubicBezTo>
                  <a:pt x="143" y="31"/>
                  <a:pt x="143" y="31"/>
                  <a:pt x="143" y="31"/>
                </a:cubicBezTo>
                <a:cubicBezTo>
                  <a:pt x="238" y="0"/>
                  <a:pt x="238" y="0"/>
                  <a:pt x="238" y="0"/>
                </a:cubicBezTo>
                <a:cubicBezTo>
                  <a:pt x="333" y="31"/>
                  <a:pt x="333" y="31"/>
                  <a:pt x="333" y="31"/>
                </a:cubicBezTo>
                <a:cubicBezTo>
                  <a:pt x="329" y="32"/>
                  <a:pt x="329" y="32"/>
                  <a:pt x="329" y="32"/>
                </a:cubicBezTo>
                <a:cubicBezTo>
                  <a:pt x="329" y="63"/>
                  <a:pt x="329" y="63"/>
                  <a:pt x="329" y="63"/>
                </a:cubicBezTo>
                <a:cubicBezTo>
                  <a:pt x="333" y="66"/>
                  <a:pt x="336" y="76"/>
                  <a:pt x="336" y="88"/>
                </a:cubicBezTo>
                <a:cubicBezTo>
                  <a:pt x="316" y="88"/>
                  <a:pt x="316" y="88"/>
                  <a:pt x="316" y="88"/>
                </a:cubicBezTo>
                <a:cubicBezTo>
                  <a:pt x="316" y="76"/>
                  <a:pt x="319" y="66"/>
                  <a:pt x="323" y="63"/>
                </a:cubicBezTo>
                <a:cubicBezTo>
                  <a:pt x="323" y="34"/>
                  <a:pt x="323" y="34"/>
                  <a:pt x="323" y="34"/>
                </a:cubicBezTo>
                <a:cubicBezTo>
                  <a:pt x="280" y="48"/>
                  <a:pt x="280" y="48"/>
                  <a:pt x="280" y="48"/>
                </a:cubicBezTo>
                <a:cubicBezTo>
                  <a:pt x="285" y="53"/>
                  <a:pt x="289" y="58"/>
                  <a:pt x="293" y="63"/>
                </a:cubicBezTo>
                <a:cubicBezTo>
                  <a:pt x="254" y="84"/>
                  <a:pt x="211" y="70"/>
                  <a:pt x="211" y="70"/>
                </a:cubicBezTo>
                <a:cubicBezTo>
                  <a:pt x="208" y="69"/>
                  <a:pt x="205" y="71"/>
                  <a:pt x="204" y="73"/>
                </a:cubicBezTo>
                <a:cubicBezTo>
                  <a:pt x="203" y="76"/>
                  <a:pt x="205" y="79"/>
                  <a:pt x="207" y="80"/>
                </a:cubicBezTo>
                <a:cubicBezTo>
                  <a:pt x="209" y="81"/>
                  <a:pt x="224" y="86"/>
                  <a:pt x="245" y="86"/>
                </a:cubicBezTo>
                <a:cubicBezTo>
                  <a:pt x="261" y="86"/>
                  <a:pt x="280" y="83"/>
                  <a:pt x="298" y="73"/>
                </a:cubicBezTo>
                <a:cubicBezTo>
                  <a:pt x="301" y="81"/>
                  <a:pt x="303" y="89"/>
                  <a:pt x="303" y="98"/>
                </a:cubicBezTo>
                <a:cubicBezTo>
                  <a:pt x="303" y="135"/>
                  <a:pt x="273" y="165"/>
                  <a:pt x="236" y="165"/>
                </a:cubicBezTo>
                <a:cubicBezTo>
                  <a:pt x="198" y="165"/>
                  <a:pt x="168" y="135"/>
                  <a:pt x="168" y="98"/>
                </a:cubicBezTo>
                <a:cubicBezTo>
                  <a:pt x="168" y="77"/>
                  <a:pt x="178" y="59"/>
                  <a:pt x="192" y="47"/>
                </a:cubicBezTo>
                <a:close/>
              </a:path>
            </a:pathLst>
          </a:custGeom>
          <a:gradFill flip="none" rotWithShape="1">
            <a:gsLst>
              <a:gs pos="24000">
                <a:schemeClr val="accent3"/>
              </a:gs>
              <a:gs pos="10000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Freeform 231" descr="businessman shape">
            <a:extLst>
              <a:ext uri="{FF2B5EF4-FFF2-40B4-BE49-F238E27FC236}">
                <a16:creationId xmlns:a16="http://schemas.microsoft.com/office/drawing/2014/main" id="{1C2146D9-9400-4049-85DE-BBBD68A99051}"/>
              </a:ext>
            </a:extLst>
          </p:cNvPr>
          <p:cNvSpPr>
            <a:spLocks noEditPoints="1"/>
          </p:cNvSpPr>
          <p:nvPr/>
        </p:nvSpPr>
        <p:spPr bwMode="auto">
          <a:xfrm>
            <a:off x="3886200" y="1527175"/>
            <a:ext cx="1203325" cy="2081213"/>
          </a:xfrm>
          <a:custGeom>
            <a:avLst/>
            <a:gdLst>
              <a:gd name="T0" fmla="*/ 125 w 379"/>
              <a:gd name="T1" fmla="*/ 64 h 656"/>
              <a:gd name="T2" fmla="*/ 189 w 379"/>
              <a:gd name="T3" fmla="*/ 0 h 656"/>
              <a:gd name="T4" fmla="*/ 253 w 379"/>
              <a:gd name="T5" fmla="*/ 64 h 656"/>
              <a:gd name="T6" fmla="*/ 189 w 379"/>
              <a:gd name="T7" fmla="*/ 128 h 656"/>
              <a:gd name="T8" fmla="*/ 125 w 379"/>
              <a:gd name="T9" fmla="*/ 64 h 656"/>
              <a:gd name="T10" fmla="*/ 375 w 379"/>
              <a:gd name="T11" fmla="*/ 401 h 656"/>
              <a:gd name="T12" fmla="*/ 375 w 379"/>
              <a:gd name="T13" fmla="*/ 557 h 656"/>
              <a:gd name="T14" fmla="*/ 324 w 379"/>
              <a:gd name="T15" fmla="*/ 557 h 656"/>
              <a:gd name="T16" fmla="*/ 324 w 379"/>
              <a:gd name="T17" fmla="*/ 401 h 656"/>
              <a:gd name="T18" fmla="*/ 344 w 379"/>
              <a:gd name="T19" fmla="*/ 401 h 656"/>
              <a:gd name="T20" fmla="*/ 344 w 379"/>
              <a:gd name="T21" fmla="*/ 373 h 656"/>
              <a:gd name="T22" fmla="*/ 321 w 379"/>
              <a:gd name="T23" fmla="*/ 357 h 656"/>
              <a:gd name="T24" fmla="*/ 274 w 379"/>
              <a:gd name="T25" fmla="*/ 260 h 656"/>
              <a:gd name="T26" fmla="*/ 274 w 379"/>
              <a:gd name="T27" fmla="*/ 378 h 656"/>
              <a:gd name="T28" fmla="*/ 274 w 379"/>
              <a:gd name="T29" fmla="*/ 383 h 656"/>
              <a:gd name="T30" fmla="*/ 274 w 379"/>
              <a:gd name="T31" fmla="*/ 622 h 656"/>
              <a:gd name="T32" fmla="*/ 240 w 379"/>
              <a:gd name="T33" fmla="*/ 656 h 656"/>
              <a:gd name="T34" fmla="*/ 205 w 379"/>
              <a:gd name="T35" fmla="*/ 622 h 656"/>
              <a:gd name="T36" fmla="*/ 205 w 379"/>
              <a:gd name="T37" fmla="*/ 420 h 656"/>
              <a:gd name="T38" fmla="*/ 173 w 379"/>
              <a:gd name="T39" fmla="*/ 420 h 656"/>
              <a:gd name="T40" fmla="*/ 173 w 379"/>
              <a:gd name="T41" fmla="*/ 622 h 656"/>
              <a:gd name="T42" fmla="*/ 139 w 379"/>
              <a:gd name="T43" fmla="*/ 656 h 656"/>
              <a:gd name="T44" fmla="*/ 139 w 379"/>
              <a:gd name="T45" fmla="*/ 656 h 656"/>
              <a:gd name="T46" fmla="*/ 104 w 379"/>
              <a:gd name="T47" fmla="*/ 622 h 656"/>
              <a:gd name="T48" fmla="*/ 104 w 379"/>
              <a:gd name="T49" fmla="*/ 383 h 656"/>
              <a:gd name="T50" fmla="*/ 104 w 379"/>
              <a:gd name="T51" fmla="*/ 378 h 656"/>
              <a:gd name="T52" fmla="*/ 104 w 379"/>
              <a:gd name="T53" fmla="*/ 260 h 656"/>
              <a:gd name="T54" fmla="*/ 57 w 379"/>
              <a:gd name="T55" fmla="*/ 357 h 656"/>
              <a:gd name="T56" fmla="*/ 20 w 379"/>
              <a:gd name="T57" fmla="*/ 370 h 656"/>
              <a:gd name="T58" fmla="*/ 7 w 379"/>
              <a:gd name="T59" fmla="*/ 332 h 656"/>
              <a:gd name="T60" fmla="*/ 89 w 379"/>
              <a:gd name="T61" fmla="*/ 163 h 656"/>
              <a:gd name="T62" fmla="*/ 118 w 379"/>
              <a:gd name="T63" fmla="*/ 147 h 656"/>
              <a:gd name="T64" fmla="*/ 142 w 379"/>
              <a:gd name="T65" fmla="*/ 147 h 656"/>
              <a:gd name="T66" fmla="*/ 237 w 379"/>
              <a:gd name="T67" fmla="*/ 147 h 656"/>
              <a:gd name="T68" fmla="*/ 261 w 379"/>
              <a:gd name="T69" fmla="*/ 147 h 656"/>
              <a:gd name="T70" fmla="*/ 290 w 379"/>
              <a:gd name="T71" fmla="*/ 163 h 656"/>
              <a:gd name="T72" fmla="*/ 372 w 379"/>
              <a:gd name="T73" fmla="*/ 332 h 656"/>
              <a:gd name="T74" fmla="*/ 359 w 379"/>
              <a:gd name="T75" fmla="*/ 370 h 656"/>
              <a:gd name="T76" fmla="*/ 354 w 379"/>
              <a:gd name="T77" fmla="*/ 372 h 656"/>
              <a:gd name="T78" fmla="*/ 354 w 379"/>
              <a:gd name="T79" fmla="*/ 401 h 656"/>
              <a:gd name="T80" fmla="*/ 375 w 379"/>
              <a:gd name="T81" fmla="*/ 401 h 656"/>
              <a:gd name="T82" fmla="*/ 175 w 379"/>
              <a:gd name="T83" fmla="*/ 174 h 656"/>
              <a:gd name="T84" fmla="*/ 181 w 379"/>
              <a:gd name="T85" fmla="*/ 192 h 656"/>
              <a:gd name="T86" fmla="*/ 198 w 379"/>
              <a:gd name="T87" fmla="*/ 192 h 656"/>
              <a:gd name="T88" fmla="*/ 203 w 379"/>
              <a:gd name="T89" fmla="*/ 174 h 656"/>
              <a:gd name="T90" fmla="*/ 175 w 379"/>
              <a:gd name="T91" fmla="*/ 174 h 656"/>
              <a:gd name="T92" fmla="*/ 209 w 379"/>
              <a:gd name="T93" fmla="*/ 317 h 656"/>
              <a:gd name="T94" fmla="*/ 198 w 379"/>
              <a:gd name="T95" fmla="*/ 206 h 656"/>
              <a:gd name="T96" fmla="*/ 181 w 379"/>
              <a:gd name="T97" fmla="*/ 206 h 656"/>
              <a:gd name="T98" fmla="*/ 170 w 379"/>
              <a:gd name="T99" fmla="*/ 317 h 656"/>
              <a:gd name="T100" fmla="*/ 189 w 379"/>
              <a:gd name="T101" fmla="*/ 347 h 656"/>
              <a:gd name="T102" fmla="*/ 209 w 379"/>
              <a:gd name="T103" fmla="*/ 317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79" h="656">
                <a:moveTo>
                  <a:pt x="125" y="64"/>
                </a:moveTo>
                <a:cubicBezTo>
                  <a:pt x="125" y="29"/>
                  <a:pt x="154" y="0"/>
                  <a:pt x="189" y="0"/>
                </a:cubicBezTo>
                <a:cubicBezTo>
                  <a:pt x="225" y="0"/>
                  <a:pt x="253" y="29"/>
                  <a:pt x="253" y="64"/>
                </a:cubicBezTo>
                <a:cubicBezTo>
                  <a:pt x="253" y="99"/>
                  <a:pt x="225" y="128"/>
                  <a:pt x="189" y="128"/>
                </a:cubicBezTo>
                <a:cubicBezTo>
                  <a:pt x="154" y="128"/>
                  <a:pt x="125" y="99"/>
                  <a:pt x="125" y="64"/>
                </a:cubicBezTo>
                <a:close/>
                <a:moveTo>
                  <a:pt x="375" y="401"/>
                </a:moveTo>
                <a:cubicBezTo>
                  <a:pt x="375" y="557"/>
                  <a:pt x="375" y="557"/>
                  <a:pt x="375" y="557"/>
                </a:cubicBezTo>
                <a:cubicBezTo>
                  <a:pt x="324" y="557"/>
                  <a:pt x="324" y="557"/>
                  <a:pt x="324" y="557"/>
                </a:cubicBezTo>
                <a:cubicBezTo>
                  <a:pt x="324" y="401"/>
                  <a:pt x="324" y="401"/>
                  <a:pt x="324" y="401"/>
                </a:cubicBezTo>
                <a:cubicBezTo>
                  <a:pt x="344" y="401"/>
                  <a:pt x="344" y="401"/>
                  <a:pt x="344" y="401"/>
                </a:cubicBezTo>
                <a:cubicBezTo>
                  <a:pt x="344" y="373"/>
                  <a:pt x="344" y="373"/>
                  <a:pt x="344" y="373"/>
                </a:cubicBezTo>
                <a:cubicBezTo>
                  <a:pt x="335" y="372"/>
                  <a:pt x="326" y="366"/>
                  <a:pt x="321" y="357"/>
                </a:cubicBezTo>
                <a:cubicBezTo>
                  <a:pt x="274" y="260"/>
                  <a:pt x="274" y="260"/>
                  <a:pt x="274" y="260"/>
                </a:cubicBezTo>
                <a:cubicBezTo>
                  <a:pt x="274" y="378"/>
                  <a:pt x="274" y="378"/>
                  <a:pt x="274" y="378"/>
                </a:cubicBezTo>
                <a:cubicBezTo>
                  <a:pt x="274" y="383"/>
                  <a:pt x="274" y="383"/>
                  <a:pt x="274" y="383"/>
                </a:cubicBezTo>
                <a:cubicBezTo>
                  <a:pt x="274" y="622"/>
                  <a:pt x="274" y="622"/>
                  <a:pt x="274" y="622"/>
                </a:cubicBezTo>
                <a:cubicBezTo>
                  <a:pt x="274" y="641"/>
                  <a:pt x="259" y="656"/>
                  <a:pt x="240" y="656"/>
                </a:cubicBezTo>
                <a:cubicBezTo>
                  <a:pt x="221" y="656"/>
                  <a:pt x="205" y="641"/>
                  <a:pt x="205" y="622"/>
                </a:cubicBezTo>
                <a:cubicBezTo>
                  <a:pt x="205" y="420"/>
                  <a:pt x="205" y="420"/>
                  <a:pt x="205" y="420"/>
                </a:cubicBezTo>
                <a:cubicBezTo>
                  <a:pt x="173" y="420"/>
                  <a:pt x="173" y="420"/>
                  <a:pt x="173" y="420"/>
                </a:cubicBezTo>
                <a:cubicBezTo>
                  <a:pt x="173" y="622"/>
                  <a:pt x="173" y="622"/>
                  <a:pt x="173" y="622"/>
                </a:cubicBezTo>
                <a:cubicBezTo>
                  <a:pt x="173" y="641"/>
                  <a:pt x="158" y="656"/>
                  <a:pt x="139" y="656"/>
                </a:cubicBezTo>
                <a:cubicBezTo>
                  <a:pt x="139" y="656"/>
                  <a:pt x="139" y="656"/>
                  <a:pt x="139" y="656"/>
                </a:cubicBezTo>
                <a:cubicBezTo>
                  <a:pt x="120" y="656"/>
                  <a:pt x="104" y="641"/>
                  <a:pt x="104" y="622"/>
                </a:cubicBezTo>
                <a:cubicBezTo>
                  <a:pt x="104" y="383"/>
                  <a:pt x="104" y="383"/>
                  <a:pt x="104" y="383"/>
                </a:cubicBezTo>
                <a:cubicBezTo>
                  <a:pt x="104" y="378"/>
                  <a:pt x="104" y="378"/>
                  <a:pt x="104" y="378"/>
                </a:cubicBezTo>
                <a:cubicBezTo>
                  <a:pt x="104" y="260"/>
                  <a:pt x="104" y="260"/>
                  <a:pt x="104" y="260"/>
                </a:cubicBezTo>
                <a:cubicBezTo>
                  <a:pt x="57" y="357"/>
                  <a:pt x="57" y="357"/>
                  <a:pt x="57" y="357"/>
                </a:cubicBezTo>
                <a:cubicBezTo>
                  <a:pt x="51" y="371"/>
                  <a:pt x="34" y="377"/>
                  <a:pt x="20" y="370"/>
                </a:cubicBezTo>
                <a:cubicBezTo>
                  <a:pt x="6" y="363"/>
                  <a:pt x="0" y="346"/>
                  <a:pt x="7" y="332"/>
                </a:cubicBezTo>
                <a:cubicBezTo>
                  <a:pt x="89" y="163"/>
                  <a:pt x="89" y="163"/>
                  <a:pt x="89" y="163"/>
                </a:cubicBezTo>
                <a:cubicBezTo>
                  <a:pt x="94" y="152"/>
                  <a:pt x="106" y="146"/>
                  <a:pt x="118" y="147"/>
                </a:cubicBezTo>
                <a:cubicBezTo>
                  <a:pt x="142" y="147"/>
                  <a:pt x="142" y="147"/>
                  <a:pt x="142" y="147"/>
                </a:cubicBezTo>
                <a:cubicBezTo>
                  <a:pt x="237" y="147"/>
                  <a:pt x="237" y="147"/>
                  <a:pt x="237" y="147"/>
                </a:cubicBezTo>
                <a:cubicBezTo>
                  <a:pt x="261" y="147"/>
                  <a:pt x="261" y="147"/>
                  <a:pt x="261" y="147"/>
                </a:cubicBezTo>
                <a:cubicBezTo>
                  <a:pt x="272" y="146"/>
                  <a:pt x="284" y="152"/>
                  <a:pt x="290" y="163"/>
                </a:cubicBezTo>
                <a:cubicBezTo>
                  <a:pt x="372" y="332"/>
                  <a:pt x="372" y="332"/>
                  <a:pt x="372" y="332"/>
                </a:cubicBezTo>
                <a:cubicBezTo>
                  <a:pt x="379" y="346"/>
                  <a:pt x="373" y="363"/>
                  <a:pt x="359" y="370"/>
                </a:cubicBezTo>
                <a:cubicBezTo>
                  <a:pt x="357" y="371"/>
                  <a:pt x="356" y="371"/>
                  <a:pt x="354" y="372"/>
                </a:cubicBezTo>
                <a:cubicBezTo>
                  <a:pt x="354" y="401"/>
                  <a:pt x="354" y="401"/>
                  <a:pt x="354" y="401"/>
                </a:cubicBezTo>
                <a:lnTo>
                  <a:pt x="375" y="401"/>
                </a:lnTo>
                <a:close/>
                <a:moveTo>
                  <a:pt x="175" y="174"/>
                </a:moveTo>
                <a:cubicBezTo>
                  <a:pt x="181" y="192"/>
                  <a:pt x="181" y="192"/>
                  <a:pt x="181" y="192"/>
                </a:cubicBezTo>
                <a:cubicBezTo>
                  <a:pt x="198" y="192"/>
                  <a:pt x="198" y="192"/>
                  <a:pt x="198" y="192"/>
                </a:cubicBezTo>
                <a:cubicBezTo>
                  <a:pt x="203" y="174"/>
                  <a:pt x="203" y="174"/>
                  <a:pt x="203" y="174"/>
                </a:cubicBezTo>
                <a:lnTo>
                  <a:pt x="175" y="174"/>
                </a:lnTo>
                <a:close/>
                <a:moveTo>
                  <a:pt x="209" y="317"/>
                </a:moveTo>
                <a:cubicBezTo>
                  <a:pt x="198" y="206"/>
                  <a:pt x="198" y="206"/>
                  <a:pt x="198" y="206"/>
                </a:cubicBezTo>
                <a:cubicBezTo>
                  <a:pt x="181" y="206"/>
                  <a:pt x="181" y="206"/>
                  <a:pt x="181" y="206"/>
                </a:cubicBezTo>
                <a:cubicBezTo>
                  <a:pt x="170" y="317"/>
                  <a:pt x="170" y="317"/>
                  <a:pt x="170" y="317"/>
                </a:cubicBezTo>
                <a:cubicBezTo>
                  <a:pt x="189" y="347"/>
                  <a:pt x="189" y="347"/>
                  <a:pt x="189" y="347"/>
                </a:cubicBezTo>
                <a:lnTo>
                  <a:pt x="209" y="317"/>
                </a:ln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Freeform 237" descr="old person with cane shape">
            <a:extLst>
              <a:ext uri="{FF2B5EF4-FFF2-40B4-BE49-F238E27FC236}">
                <a16:creationId xmlns:a16="http://schemas.microsoft.com/office/drawing/2014/main" id="{F42F1A37-7E8B-47A7-888F-D6B7477E2393}"/>
              </a:ext>
            </a:extLst>
          </p:cNvPr>
          <p:cNvSpPr>
            <a:spLocks noEditPoints="1"/>
          </p:cNvSpPr>
          <p:nvPr/>
        </p:nvSpPr>
        <p:spPr bwMode="auto">
          <a:xfrm>
            <a:off x="5246688" y="1768865"/>
            <a:ext cx="1223962" cy="1851025"/>
          </a:xfrm>
          <a:custGeom>
            <a:avLst/>
            <a:gdLst>
              <a:gd name="T0" fmla="*/ 379 w 387"/>
              <a:gd name="T1" fmla="*/ 368 h 585"/>
              <a:gd name="T2" fmla="*/ 357 w 387"/>
              <a:gd name="T3" fmla="*/ 319 h 585"/>
              <a:gd name="T4" fmla="*/ 319 w 387"/>
              <a:gd name="T5" fmla="*/ 314 h 585"/>
              <a:gd name="T6" fmla="*/ 301 w 387"/>
              <a:gd name="T7" fmla="*/ 346 h 585"/>
              <a:gd name="T8" fmla="*/ 298 w 387"/>
              <a:gd name="T9" fmla="*/ 577 h 585"/>
              <a:gd name="T10" fmla="*/ 282 w 387"/>
              <a:gd name="T11" fmla="*/ 577 h 585"/>
              <a:gd name="T12" fmla="*/ 284 w 387"/>
              <a:gd name="T13" fmla="*/ 344 h 585"/>
              <a:gd name="T14" fmla="*/ 260 w 387"/>
              <a:gd name="T15" fmla="*/ 236 h 585"/>
              <a:gd name="T16" fmla="*/ 236 w 387"/>
              <a:gd name="T17" fmla="*/ 335 h 585"/>
              <a:gd name="T18" fmla="*/ 236 w 387"/>
              <a:gd name="T19" fmla="*/ 551 h 585"/>
              <a:gd name="T20" fmla="*/ 206 w 387"/>
              <a:gd name="T21" fmla="*/ 582 h 585"/>
              <a:gd name="T22" fmla="*/ 175 w 387"/>
              <a:gd name="T23" fmla="*/ 373 h 585"/>
              <a:gd name="T24" fmla="*/ 147 w 387"/>
              <a:gd name="T25" fmla="*/ 551 h 585"/>
              <a:gd name="T26" fmla="*/ 85 w 387"/>
              <a:gd name="T27" fmla="*/ 551 h 585"/>
              <a:gd name="T28" fmla="*/ 85 w 387"/>
              <a:gd name="T29" fmla="*/ 335 h 585"/>
              <a:gd name="T30" fmla="*/ 61 w 387"/>
              <a:gd name="T31" fmla="*/ 236 h 585"/>
              <a:gd name="T32" fmla="*/ 24 w 387"/>
              <a:gd name="T33" fmla="*/ 346 h 585"/>
              <a:gd name="T34" fmla="*/ 11 w 387"/>
              <a:gd name="T35" fmla="*/ 230 h 585"/>
              <a:gd name="T36" fmla="*/ 19 w 387"/>
              <a:gd name="T37" fmla="*/ 209 h 585"/>
              <a:gd name="T38" fmla="*/ 94 w 387"/>
              <a:gd name="T39" fmla="*/ 131 h 585"/>
              <a:gd name="T40" fmla="*/ 119 w 387"/>
              <a:gd name="T41" fmla="*/ 131 h 585"/>
              <a:gd name="T42" fmla="*/ 226 w 387"/>
              <a:gd name="T43" fmla="*/ 131 h 585"/>
              <a:gd name="T44" fmla="*/ 230 w 387"/>
              <a:gd name="T45" fmla="*/ 131 h 585"/>
              <a:gd name="T46" fmla="*/ 234 w 387"/>
              <a:gd name="T47" fmla="*/ 132 h 585"/>
              <a:gd name="T48" fmla="*/ 302 w 387"/>
              <a:gd name="T49" fmla="*/ 209 h 585"/>
              <a:gd name="T50" fmla="*/ 310 w 387"/>
              <a:gd name="T51" fmla="*/ 230 h 585"/>
              <a:gd name="T52" fmla="*/ 334 w 387"/>
              <a:gd name="T53" fmla="*/ 293 h 585"/>
              <a:gd name="T54" fmla="*/ 387 w 387"/>
              <a:gd name="T55" fmla="*/ 360 h 585"/>
              <a:gd name="T56" fmla="*/ 161 w 387"/>
              <a:gd name="T57" fmla="*/ 0 h 585"/>
              <a:gd name="T58" fmla="*/ 161 w 387"/>
              <a:gd name="T59" fmla="*/ 113 h 585"/>
              <a:gd name="T60" fmla="*/ 165 w 387"/>
              <a:gd name="T61" fmla="*/ 56 h 585"/>
              <a:gd name="T62" fmla="*/ 190 w 387"/>
              <a:gd name="T63" fmla="*/ 67 h 585"/>
              <a:gd name="T64" fmla="*/ 201 w 387"/>
              <a:gd name="T65" fmla="*/ 55 h 585"/>
              <a:gd name="T66" fmla="*/ 176 w 387"/>
              <a:gd name="T67" fmla="*/ 44 h 585"/>
              <a:gd name="T68" fmla="*/ 165 w 387"/>
              <a:gd name="T69" fmla="*/ 56 h 585"/>
              <a:gd name="T70" fmla="*/ 132 w 387"/>
              <a:gd name="T71" fmla="*/ 67 h 585"/>
              <a:gd name="T72" fmla="*/ 156 w 387"/>
              <a:gd name="T73" fmla="*/ 56 h 585"/>
              <a:gd name="T74" fmla="*/ 146 w 387"/>
              <a:gd name="T75" fmla="*/ 44 h 585"/>
              <a:gd name="T76" fmla="*/ 121 w 387"/>
              <a:gd name="T77" fmla="*/ 5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7" h="585">
                <a:moveTo>
                  <a:pt x="387" y="360"/>
                </a:moveTo>
                <a:cubicBezTo>
                  <a:pt x="387" y="364"/>
                  <a:pt x="383" y="368"/>
                  <a:pt x="379" y="368"/>
                </a:cubicBezTo>
                <a:cubicBezTo>
                  <a:pt x="374" y="368"/>
                  <a:pt x="370" y="364"/>
                  <a:pt x="371" y="360"/>
                </a:cubicBezTo>
                <a:cubicBezTo>
                  <a:pt x="371" y="359"/>
                  <a:pt x="371" y="333"/>
                  <a:pt x="357" y="319"/>
                </a:cubicBezTo>
                <a:cubicBezTo>
                  <a:pt x="351" y="313"/>
                  <a:pt x="344" y="310"/>
                  <a:pt x="334" y="310"/>
                </a:cubicBezTo>
                <a:cubicBezTo>
                  <a:pt x="328" y="310"/>
                  <a:pt x="323" y="311"/>
                  <a:pt x="319" y="314"/>
                </a:cubicBezTo>
                <a:cubicBezTo>
                  <a:pt x="319" y="319"/>
                  <a:pt x="319" y="319"/>
                  <a:pt x="319" y="319"/>
                </a:cubicBezTo>
                <a:cubicBezTo>
                  <a:pt x="321" y="331"/>
                  <a:pt x="313" y="343"/>
                  <a:pt x="301" y="346"/>
                </a:cubicBezTo>
                <a:cubicBezTo>
                  <a:pt x="299" y="355"/>
                  <a:pt x="298" y="363"/>
                  <a:pt x="298" y="367"/>
                </a:cubicBezTo>
                <a:cubicBezTo>
                  <a:pt x="298" y="577"/>
                  <a:pt x="298" y="577"/>
                  <a:pt x="298" y="577"/>
                </a:cubicBezTo>
                <a:cubicBezTo>
                  <a:pt x="298" y="581"/>
                  <a:pt x="295" y="585"/>
                  <a:pt x="290" y="585"/>
                </a:cubicBezTo>
                <a:cubicBezTo>
                  <a:pt x="286" y="585"/>
                  <a:pt x="282" y="581"/>
                  <a:pt x="282" y="577"/>
                </a:cubicBezTo>
                <a:cubicBezTo>
                  <a:pt x="282" y="368"/>
                  <a:pt x="282" y="368"/>
                  <a:pt x="282" y="368"/>
                </a:cubicBezTo>
                <a:cubicBezTo>
                  <a:pt x="282" y="367"/>
                  <a:pt x="282" y="357"/>
                  <a:pt x="284" y="344"/>
                </a:cubicBezTo>
                <a:cubicBezTo>
                  <a:pt x="276" y="341"/>
                  <a:pt x="270" y="333"/>
                  <a:pt x="269" y="324"/>
                </a:cubicBezTo>
                <a:cubicBezTo>
                  <a:pt x="260" y="236"/>
                  <a:pt x="260" y="236"/>
                  <a:pt x="260" y="236"/>
                </a:cubicBezTo>
                <a:cubicBezTo>
                  <a:pt x="236" y="207"/>
                  <a:pt x="236" y="207"/>
                  <a:pt x="236" y="207"/>
                </a:cubicBezTo>
                <a:cubicBezTo>
                  <a:pt x="236" y="335"/>
                  <a:pt x="236" y="335"/>
                  <a:pt x="236" y="335"/>
                </a:cubicBezTo>
                <a:cubicBezTo>
                  <a:pt x="236" y="340"/>
                  <a:pt x="236" y="340"/>
                  <a:pt x="236" y="340"/>
                </a:cubicBezTo>
                <a:cubicBezTo>
                  <a:pt x="236" y="551"/>
                  <a:pt x="236" y="551"/>
                  <a:pt x="236" y="551"/>
                </a:cubicBezTo>
                <a:cubicBezTo>
                  <a:pt x="236" y="568"/>
                  <a:pt x="223" y="582"/>
                  <a:pt x="206" y="582"/>
                </a:cubicBezTo>
                <a:cubicBezTo>
                  <a:pt x="206" y="582"/>
                  <a:pt x="206" y="582"/>
                  <a:pt x="206" y="582"/>
                </a:cubicBezTo>
                <a:cubicBezTo>
                  <a:pt x="189" y="582"/>
                  <a:pt x="175" y="568"/>
                  <a:pt x="175" y="551"/>
                </a:cubicBezTo>
                <a:cubicBezTo>
                  <a:pt x="175" y="373"/>
                  <a:pt x="175" y="373"/>
                  <a:pt x="175" y="373"/>
                </a:cubicBezTo>
                <a:cubicBezTo>
                  <a:pt x="147" y="373"/>
                  <a:pt x="147" y="373"/>
                  <a:pt x="147" y="373"/>
                </a:cubicBezTo>
                <a:cubicBezTo>
                  <a:pt x="147" y="551"/>
                  <a:pt x="147" y="551"/>
                  <a:pt x="147" y="551"/>
                </a:cubicBezTo>
                <a:cubicBezTo>
                  <a:pt x="147" y="568"/>
                  <a:pt x="133" y="582"/>
                  <a:pt x="116" y="582"/>
                </a:cubicBezTo>
                <a:cubicBezTo>
                  <a:pt x="99" y="582"/>
                  <a:pt x="85" y="568"/>
                  <a:pt x="85" y="551"/>
                </a:cubicBezTo>
                <a:cubicBezTo>
                  <a:pt x="85" y="340"/>
                  <a:pt x="85" y="340"/>
                  <a:pt x="85" y="340"/>
                </a:cubicBezTo>
                <a:cubicBezTo>
                  <a:pt x="85" y="335"/>
                  <a:pt x="85" y="335"/>
                  <a:pt x="85" y="335"/>
                </a:cubicBezTo>
                <a:cubicBezTo>
                  <a:pt x="85" y="206"/>
                  <a:pt x="85" y="206"/>
                  <a:pt x="85" y="206"/>
                </a:cubicBezTo>
                <a:cubicBezTo>
                  <a:pt x="61" y="236"/>
                  <a:pt x="61" y="236"/>
                  <a:pt x="61" y="236"/>
                </a:cubicBezTo>
                <a:cubicBezTo>
                  <a:pt x="51" y="324"/>
                  <a:pt x="51" y="324"/>
                  <a:pt x="51" y="324"/>
                </a:cubicBezTo>
                <a:cubicBezTo>
                  <a:pt x="50" y="338"/>
                  <a:pt x="38" y="348"/>
                  <a:pt x="24" y="346"/>
                </a:cubicBezTo>
                <a:cubicBezTo>
                  <a:pt x="10" y="345"/>
                  <a:pt x="0" y="333"/>
                  <a:pt x="2" y="319"/>
                </a:cubicBezTo>
                <a:cubicBezTo>
                  <a:pt x="11" y="230"/>
                  <a:pt x="11" y="230"/>
                  <a:pt x="11" y="230"/>
                </a:cubicBezTo>
                <a:cubicBezTo>
                  <a:pt x="12" y="228"/>
                  <a:pt x="12" y="225"/>
                  <a:pt x="13" y="223"/>
                </a:cubicBezTo>
                <a:cubicBezTo>
                  <a:pt x="14" y="218"/>
                  <a:pt x="15" y="213"/>
                  <a:pt x="19" y="209"/>
                </a:cubicBezTo>
                <a:cubicBezTo>
                  <a:pt x="75" y="140"/>
                  <a:pt x="75" y="140"/>
                  <a:pt x="75" y="140"/>
                </a:cubicBezTo>
                <a:cubicBezTo>
                  <a:pt x="80" y="134"/>
                  <a:pt x="87" y="131"/>
                  <a:pt x="94" y="131"/>
                </a:cubicBezTo>
                <a:cubicBezTo>
                  <a:pt x="94" y="131"/>
                  <a:pt x="95" y="131"/>
                  <a:pt x="96" y="131"/>
                </a:cubicBezTo>
                <a:cubicBezTo>
                  <a:pt x="119" y="131"/>
                  <a:pt x="119" y="131"/>
                  <a:pt x="119" y="131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26" y="131"/>
                  <a:pt x="226" y="131"/>
                  <a:pt x="226" y="131"/>
                </a:cubicBezTo>
                <a:cubicBezTo>
                  <a:pt x="227" y="131"/>
                  <a:pt x="228" y="131"/>
                  <a:pt x="228" y="131"/>
                </a:cubicBezTo>
                <a:cubicBezTo>
                  <a:pt x="229" y="131"/>
                  <a:pt x="229" y="131"/>
                  <a:pt x="230" y="131"/>
                </a:cubicBezTo>
                <a:cubicBezTo>
                  <a:pt x="231" y="131"/>
                  <a:pt x="232" y="131"/>
                  <a:pt x="233" y="132"/>
                </a:cubicBezTo>
                <a:cubicBezTo>
                  <a:pt x="233" y="132"/>
                  <a:pt x="234" y="132"/>
                  <a:pt x="234" y="132"/>
                </a:cubicBezTo>
                <a:cubicBezTo>
                  <a:pt x="240" y="134"/>
                  <a:pt x="246" y="138"/>
                  <a:pt x="249" y="144"/>
                </a:cubicBezTo>
                <a:cubicBezTo>
                  <a:pt x="302" y="209"/>
                  <a:pt x="302" y="209"/>
                  <a:pt x="302" y="209"/>
                </a:cubicBezTo>
                <a:cubicBezTo>
                  <a:pt x="306" y="213"/>
                  <a:pt x="307" y="218"/>
                  <a:pt x="308" y="223"/>
                </a:cubicBezTo>
                <a:cubicBezTo>
                  <a:pt x="309" y="225"/>
                  <a:pt x="309" y="228"/>
                  <a:pt x="310" y="230"/>
                </a:cubicBezTo>
                <a:cubicBezTo>
                  <a:pt x="317" y="297"/>
                  <a:pt x="317" y="297"/>
                  <a:pt x="317" y="297"/>
                </a:cubicBezTo>
                <a:cubicBezTo>
                  <a:pt x="322" y="295"/>
                  <a:pt x="328" y="293"/>
                  <a:pt x="334" y="293"/>
                </a:cubicBezTo>
                <a:cubicBezTo>
                  <a:pt x="348" y="293"/>
                  <a:pt x="360" y="298"/>
                  <a:pt x="369" y="307"/>
                </a:cubicBezTo>
                <a:cubicBezTo>
                  <a:pt x="387" y="326"/>
                  <a:pt x="387" y="359"/>
                  <a:pt x="387" y="360"/>
                </a:cubicBezTo>
                <a:close/>
                <a:moveTo>
                  <a:pt x="104" y="57"/>
                </a:moveTo>
                <a:cubicBezTo>
                  <a:pt x="104" y="25"/>
                  <a:pt x="129" y="0"/>
                  <a:pt x="161" y="0"/>
                </a:cubicBezTo>
                <a:cubicBezTo>
                  <a:pt x="192" y="0"/>
                  <a:pt x="218" y="25"/>
                  <a:pt x="218" y="57"/>
                </a:cubicBezTo>
                <a:cubicBezTo>
                  <a:pt x="218" y="88"/>
                  <a:pt x="192" y="113"/>
                  <a:pt x="161" y="113"/>
                </a:cubicBezTo>
                <a:cubicBezTo>
                  <a:pt x="129" y="113"/>
                  <a:pt x="104" y="88"/>
                  <a:pt x="104" y="57"/>
                </a:cubicBezTo>
                <a:close/>
                <a:moveTo>
                  <a:pt x="165" y="56"/>
                </a:moveTo>
                <a:cubicBezTo>
                  <a:pt x="165" y="62"/>
                  <a:pt x="170" y="67"/>
                  <a:pt x="176" y="67"/>
                </a:cubicBezTo>
                <a:cubicBezTo>
                  <a:pt x="190" y="67"/>
                  <a:pt x="190" y="67"/>
                  <a:pt x="190" y="67"/>
                </a:cubicBezTo>
                <a:cubicBezTo>
                  <a:pt x="196" y="67"/>
                  <a:pt x="201" y="62"/>
                  <a:pt x="201" y="56"/>
                </a:cubicBezTo>
                <a:cubicBezTo>
                  <a:pt x="201" y="55"/>
                  <a:pt x="201" y="55"/>
                  <a:pt x="201" y="55"/>
                </a:cubicBezTo>
                <a:cubicBezTo>
                  <a:pt x="201" y="49"/>
                  <a:pt x="196" y="44"/>
                  <a:pt x="190" y="44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0" y="44"/>
                  <a:pt x="165" y="49"/>
                  <a:pt x="165" y="55"/>
                </a:cubicBezTo>
                <a:lnTo>
                  <a:pt x="165" y="56"/>
                </a:lnTo>
                <a:close/>
                <a:moveTo>
                  <a:pt x="121" y="56"/>
                </a:moveTo>
                <a:cubicBezTo>
                  <a:pt x="121" y="62"/>
                  <a:pt x="126" y="67"/>
                  <a:pt x="132" y="67"/>
                </a:cubicBezTo>
                <a:cubicBezTo>
                  <a:pt x="146" y="67"/>
                  <a:pt x="146" y="67"/>
                  <a:pt x="146" y="67"/>
                </a:cubicBezTo>
                <a:cubicBezTo>
                  <a:pt x="152" y="67"/>
                  <a:pt x="156" y="62"/>
                  <a:pt x="156" y="56"/>
                </a:cubicBezTo>
                <a:cubicBezTo>
                  <a:pt x="156" y="55"/>
                  <a:pt x="156" y="55"/>
                  <a:pt x="156" y="55"/>
                </a:cubicBezTo>
                <a:cubicBezTo>
                  <a:pt x="156" y="49"/>
                  <a:pt x="152" y="44"/>
                  <a:pt x="146" y="44"/>
                </a:cubicBezTo>
                <a:cubicBezTo>
                  <a:pt x="132" y="44"/>
                  <a:pt x="132" y="44"/>
                  <a:pt x="132" y="44"/>
                </a:cubicBezTo>
                <a:cubicBezTo>
                  <a:pt x="126" y="44"/>
                  <a:pt x="121" y="49"/>
                  <a:pt x="121" y="55"/>
                </a:cubicBezTo>
                <a:lnTo>
                  <a:pt x="121" y="56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24" name="Group 123" descr="male shape">
            <a:extLst>
              <a:ext uri="{FF2B5EF4-FFF2-40B4-BE49-F238E27FC236}">
                <a16:creationId xmlns:a16="http://schemas.microsoft.com/office/drawing/2014/main" id="{D9BF9551-EC7F-4648-BA10-4BB0546D8FFD}"/>
              </a:ext>
            </a:extLst>
          </p:cNvPr>
          <p:cNvGrpSpPr/>
          <p:nvPr/>
        </p:nvGrpSpPr>
        <p:grpSpPr>
          <a:xfrm>
            <a:off x="587467" y="3784600"/>
            <a:ext cx="285024" cy="496888"/>
            <a:chOff x="587467" y="3784600"/>
            <a:chExt cx="285024" cy="496888"/>
          </a:xfrm>
          <a:solidFill>
            <a:schemeClr val="tx1"/>
          </a:solidFill>
        </p:grpSpPr>
        <p:sp>
          <p:nvSpPr>
            <p:cNvPr id="125" name="Oval 164">
              <a:extLst>
                <a:ext uri="{FF2B5EF4-FFF2-40B4-BE49-F238E27FC236}">
                  <a16:creationId xmlns:a16="http://schemas.microsoft.com/office/drawing/2014/main" id="{519C45B4-5F5F-4EEC-910F-45CF2E22283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9308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65">
              <a:extLst>
                <a:ext uri="{FF2B5EF4-FFF2-40B4-BE49-F238E27FC236}">
                  <a16:creationId xmlns:a16="http://schemas.microsoft.com/office/drawing/2014/main" id="{40E6454A-6C26-434B-AB1D-88A71C311F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467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8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3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1 w 90"/>
                <a:gd name="T15" fmla="*/ 44 h 121"/>
                <a:gd name="T16" fmla="*/ 4 w 90"/>
                <a:gd name="T17" fmla="*/ 53 h 121"/>
                <a:gd name="T18" fmla="*/ 13 w 90"/>
                <a:gd name="T19" fmla="*/ 50 h 121"/>
                <a:gd name="T20" fmla="*/ 24 w 90"/>
                <a:gd name="T21" fmla="*/ 27 h 121"/>
                <a:gd name="T22" fmla="*/ 24 w 90"/>
                <a:gd name="T23" fmla="*/ 55 h 121"/>
                <a:gd name="T24" fmla="*/ 24 w 90"/>
                <a:gd name="T25" fmla="*/ 56 h 121"/>
                <a:gd name="T26" fmla="*/ 24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8 w 90"/>
                <a:gd name="T35" fmla="*/ 65 h 121"/>
                <a:gd name="T36" fmla="*/ 48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5 w 90"/>
                <a:gd name="T53" fmla="*/ 53 h 121"/>
                <a:gd name="T54" fmla="*/ 88 w 90"/>
                <a:gd name="T5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7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8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 descr="male shape">
            <a:extLst>
              <a:ext uri="{FF2B5EF4-FFF2-40B4-BE49-F238E27FC236}">
                <a16:creationId xmlns:a16="http://schemas.microsoft.com/office/drawing/2014/main" id="{51BFD30C-4889-4513-A3A2-B5F30D4C8C96}"/>
              </a:ext>
            </a:extLst>
          </p:cNvPr>
          <p:cNvGrpSpPr/>
          <p:nvPr/>
        </p:nvGrpSpPr>
        <p:grpSpPr>
          <a:xfrm>
            <a:off x="891493" y="3784600"/>
            <a:ext cx="283441" cy="496888"/>
            <a:chOff x="891493" y="3784600"/>
            <a:chExt cx="283441" cy="496888"/>
          </a:xfrm>
          <a:solidFill>
            <a:schemeClr val="tx1"/>
          </a:solidFill>
        </p:grpSpPr>
        <p:sp>
          <p:nvSpPr>
            <p:cNvPr id="128" name="Oval 166">
              <a:extLst>
                <a:ext uri="{FF2B5EF4-FFF2-40B4-BE49-F238E27FC236}">
                  <a16:creationId xmlns:a16="http://schemas.microsoft.com/office/drawing/2014/main" id="{19E2FF75-78DF-4A14-8003-C561714024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4917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67">
              <a:extLst>
                <a:ext uri="{FF2B5EF4-FFF2-40B4-BE49-F238E27FC236}">
                  <a16:creationId xmlns:a16="http://schemas.microsoft.com/office/drawing/2014/main" id="{73270CBF-7E1E-4B3C-B6A2-D064DAF15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493" y="3895725"/>
              <a:ext cx="283441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3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7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7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5" name="Group 114" descr="male shape">
            <a:extLst>
              <a:ext uri="{FF2B5EF4-FFF2-40B4-BE49-F238E27FC236}">
                <a16:creationId xmlns:a16="http://schemas.microsoft.com/office/drawing/2014/main" id="{85D8F1B5-E99A-4967-9C5E-1E8ECAB1F81B}"/>
              </a:ext>
            </a:extLst>
          </p:cNvPr>
          <p:cNvGrpSpPr/>
          <p:nvPr/>
        </p:nvGrpSpPr>
        <p:grpSpPr>
          <a:xfrm>
            <a:off x="1197102" y="3784600"/>
            <a:ext cx="281857" cy="496888"/>
            <a:chOff x="1197102" y="3784600"/>
            <a:chExt cx="281857" cy="496888"/>
          </a:xfrm>
          <a:solidFill>
            <a:schemeClr val="tx1"/>
          </a:solidFill>
        </p:grpSpPr>
        <p:sp>
          <p:nvSpPr>
            <p:cNvPr id="116" name="Oval 158">
              <a:extLst>
                <a:ext uri="{FF2B5EF4-FFF2-40B4-BE49-F238E27FC236}">
                  <a16:creationId xmlns:a16="http://schemas.microsoft.com/office/drawing/2014/main" id="{7D056A6D-97DF-47B1-A3B2-460C2BEBAE8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88943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59">
              <a:extLst>
                <a:ext uri="{FF2B5EF4-FFF2-40B4-BE49-F238E27FC236}">
                  <a16:creationId xmlns:a16="http://schemas.microsoft.com/office/drawing/2014/main" id="{64501638-454E-47E7-B23C-A44654141F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7102" y="3895725"/>
              <a:ext cx="281857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3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 descr="male shape">
            <a:extLst>
              <a:ext uri="{FF2B5EF4-FFF2-40B4-BE49-F238E27FC236}">
                <a16:creationId xmlns:a16="http://schemas.microsoft.com/office/drawing/2014/main" id="{976840B4-C391-47F2-920F-4BF6B85EEBF2}"/>
              </a:ext>
            </a:extLst>
          </p:cNvPr>
          <p:cNvGrpSpPr/>
          <p:nvPr/>
        </p:nvGrpSpPr>
        <p:grpSpPr>
          <a:xfrm>
            <a:off x="1501128" y="3784600"/>
            <a:ext cx="283441" cy="496888"/>
            <a:chOff x="1501128" y="3784600"/>
            <a:chExt cx="283441" cy="496888"/>
          </a:xfrm>
          <a:solidFill>
            <a:schemeClr val="tx1"/>
          </a:solidFill>
        </p:grpSpPr>
        <p:sp>
          <p:nvSpPr>
            <p:cNvPr id="119" name="Oval 160">
              <a:extLst>
                <a:ext uri="{FF2B5EF4-FFF2-40B4-BE49-F238E27FC236}">
                  <a16:creationId xmlns:a16="http://schemas.microsoft.com/office/drawing/2014/main" id="{0FCA3116-040A-493A-9292-BB1EF8420D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4553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61">
              <a:extLst>
                <a:ext uri="{FF2B5EF4-FFF2-40B4-BE49-F238E27FC236}">
                  <a16:creationId xmlns:a16="http://schemas.microsoft.com/office/drawing/2014/main" id="{94313264-2DDF-417E-B04D-0608B0DCF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1128" y="3895725"/>
              <a:ext cx="283441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2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2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1" name="Group 120" descr="male shape">
            <a:extLst>
              <a:ext uri="{FF2B5EF4-FFF2-40B4-BE49-F238E27FC236}">
                <a16:creationId xmlns:a16="http://schemas.microsoft.com/office/drawing/2014/main" id="{23532846-9693-46C6-BDC9-B63D25B8044D}"/>
              </a:ext>
            </a:extLst>
          </p:cNvPr>
          <p:cNvGrpSpPr/>
          <p:nvPr/>
        </p:nvGrpSpPr>
        <p:grpSpPr>
          <a:xfrm>
            <a:off x="1806737" y="3784600"/>
            <a:ext cx="281857" cy="496888"/>
            <a:chOff x="1806737" y="3784600"/>
            <a:chExt cx="281857" cy="496888"/>
          </a:xfrm>
          <a:solidFill>
            <a:schemeClr val="tx1"/>
          </a:solidFill>
        </p:grpSpPr>
        <p:sp>
          <p:nvSpPr>
            <p:cNvPr id="122" name="Oval 162">
              <a:extLst>
                <a:ext uri="{FF2B5EF4-FFF2-40B4-BE49-F238E27FC236}">
                  <a16:creationId xmlns:a16="http://schemas.microsoft.com/office/drawing/2014/main" id="{22726123-7AF2-4B56-A72B-1CDF130DA1F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8579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63">
              <a:extLst>
                <a:ext uri="{FF2B5EF4-FFF2-40B4-BE49-F238E27FC236}">
                  <a16:creationId xmlns:a16="http://schemas.microsoft.com/office/drawing/2014/main" id="{8230AE31-69A0-487F-BCB4-B5D56918C9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06737" y="3895725"/>
              <a:ext cx="281857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7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2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2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0" name="Group 129" descr="male shape">
            <a:extLst>
              <a:ext uri="{FF2B5EF4-FFF2-40B4-BE49-F238E27FC236}">
                <a16:creationId xmlns:a16="http://schemas.microsoft.com/office/drawing/2014/main" id="{2E09B858-7D6F-410E-8014-CC7A9F8F1A8B}"/>
              </a:ext>
            </a:extLst>
          </p:cNvPr>
          <p:cNvGrpSpPr/>
          <p:nvPr/>
        </p:nvGrpSpPr>
        <p:grpSpPr>
          <a:xfrm>
            <a:off x="2107596" y="3784600"/>
            <a:ext cx="286608" cy="496888"/>
            <a:chOff x="2107596" y="3784600"/>
            <a:chExt cx="286608" cy="496888"/>
          </a:xfrm>
          <a:solidFill>
            <a:schemeClr val="accent4"/>
          </a:solidFill>
        </p:grpSpPr>
        <p:sp>
          <p:nvSpPr>
            <p:cNvPr id="131" name="Oval 168">
              <a:extLst>
                <a:ext uri="{FF2B5EF4-FFF2-40B4-BE49-F238E27FC236}">
                  <a16:creationId xmlns:a16="http://schemas.microsoft.com/office/drawing/2014/main" id="{80A03FDC-2154-4AB3-B4E2-DBFB565FCE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4187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69">
              <a:extLst>
                <a:ext uri="{FF2B5EF4-FFF2-40B4-BE49-F238E27FC236}">
                  <a16:creationId xmlns:a16="http://schemas.microsoft.com/office/drawing/2014/main" id="{3B1F1169-CCA7-4E52-A7B8-34EF21A35A5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7596" y="3895725"/>
              <a:ext cx="286608" cy="385763"/>
            </a:xfrm>
            <a:custGeom>
              <a:avLst/>
              <a:gdLst>
                <a:gd name="T0" fmla="*/ 89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7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2 w 90"/>
                <a:gd name="T31" fmla="*/ 112 h 121"/>
                <a:gd name="T32" fmla="*/ 42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7 w 90"/>
                <a:gd name="T49" fmla="*/ 50 h 121"/>
                <a:gd name="T50" fmla="*/ 85 w 90"/>
                <a:gd name="T51" fmla="*/ 53 h 121"/>
                <a:gd name="T52" fmla="*/ 89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9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2" y="117"/>
                    <a:pt x="42" y="112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 descr="male shape">
            <a:extLst>
              <a:ext uri="{FF2B5EF4-FFF2-40B4-BE49-F238E27FC236}">
                <a16:creationId xmlns:a16="http://schemas.microsoft.com/office/drawing/2014/main" id="{861CF519-A793-4046-BBD2-03CF81D58524}"/>
              </a:ext>
            </a:extLst>
          </p:cNvPr>
          <p:cNvGrpSpPr/>
          <p:nvPr/>
        </p:nvGrpSpPr>
        <p:grpSpPr>
          <a:xfrm>
            <a:off x="2413205" y="3784600"/>
            <a:ext cx="285024" cy="496888"/>
            <a:chOff x="2413205" y="3784600"/>
            <a:chExt cx="285024" cy="496888"/>
          </a:xfrm>
          <a:solidFill>
            <a:schemeClr val="accent3"/>
          </a:solidFill>
        </p:grpSpPr>
        <p:sp>
          <p:nvSpPr>
            <p:cNvPr id="134" name="Oval 170">
              <a:extLst>
                <a:ext uri="{FF2B5EF4-FFF2-40B4-BE49-F238E27FC236}">
                  <a16:creationId xmlns:a16="http://schemas.microsoft.com/office/drawing/2014/main" id="{603D24B6-030A-444A-8B29-FFEF2C55F77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0821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71">
              <a:extLst>
                <a:ext uri="{FF2B5EF4-FFF2-40B4-BE49-F238E27FC236}">
                  <a16:creationId xmlns:a16="http://schemas.microsoft.com/office/drawing/2014/main" id="{B851F97D-424D-41EA-B689-CB0E7AE78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13205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7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 descr="male shape">
            <a:extLst>
              <a:ext uri="{FF2B5EF4-FFF2-40B4-BE49-F238E27FC236}">
                <a16:creationId xmlns:a16="http://schemas.microsoft.com/office/drawing/2014/main" id="{769E62FB-5AEB-445D-AB18-D1E8E041219E}"/>
              </a:ext>
            </a:extLst>
          </p:cNvPr>
          <p:cNvGrpSpPr/>
          <p:nvPr/>
        </p:nvGrpSpPr>
        <p:grpSpPr>
          <a:xfrm>
            <a:off x="2717231" y="3784600"/>
            <a:ext cx="286608" cy="496888"/>
            <a:chOff x="2717231" y="3784600"/>
            <a:chExt cx="286608" cy="496888"/>
          </a:xfrm>
          <a:solidFill>
            <a:schemeClr val="accent2"/>
          </a:solidFill>
        </p:grpSpPr>
        <p:sp>
          <p:nvSpPr>
            <p:cNvPr id="137" name="Oval 172">
              <a:extLst>
                <a:ext uri="{FF2B5EF4-FFF2-40B4-BE49-F238E27FC236}">
                  <a16:creationId xmlns:a16="http://schemas.microsoft.com/office/drawing/2014/main" id="{02037490-130A-48B0-A45E-ABE880B534E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1382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73">
              <a:extLst>
                <a:ext uri="{FF2B5EF4-FFF2-40B4-BE49-F238E27FC236}">
                  <a16:creationId xmlns:a16="http://schemas.microsoft.com/office/drawing/2014/main" id="{FC974265-1637-4048-92F9-D1A5D6B82A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17231" y="3895725"/>
              <a:ext cx="286608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9" name="Group 138" descr="male shape">
            <a:extLst>
              <a:ext uri="{FF2B5EF4-FFF2-40B4-BE49-F238E27FC236}">
                <a16:creationId xmlns:a16="http://schemas.microsoft.com/office/drawing/2014/main" id="{508952A6-9245-4509-B02F-09D929DF1F0A}"/>
              </a:ext>
            </a:extLst>
          </p:cNvPr>
          <p:cNvGrpSpPr/>
          <p:nvPr/>
        </p:nvGrpSpPr>
        <p:grpSpPr>
          <a:xfrm>
            <a:off x="3022841" y="3784600"/>
            <a:ext cx="285024" cy="496888"/>
            <a:chOff x="3022841" y="3784600"/>
            <a:chExt cx="285024" cy="496888"/>
          </a:xfrm>
          <a:solidFill>
            <a:schemeClr val="accent1"/>
          </a:solidFill>
        </p:grpSpPr>
        <p:sp>
          <p:nvSpPr>
            <p:cNvPr id="140" name="Oval 174">
              <a:extLst>
                <a:ext uri="{FF2B5EF4-FFF2-40B4-BE49-F238E27FC236}">
                  <a16:creationId xmlns:a16="http://schemas.microsoft.com/office/drawing/2014/main" id="{1955C2BD-3813-4075-A88D-DB58DCCF35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17849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75">
              <a:extLst>
                <a:ext uri="{FF2B5EF4-FFF2-40B4-BE49-F238E27FC236}">
                  <a16:creationId xmlns:a16="http://schemas.microsoft.com/office/drawing/2014/main" id="{C03E2438-87FB-4BD0-97F4-41E401CA38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2841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2" name="Group 141" descr="baby shape">
            <a:extLst>
              <a:ext uri="{FF2B5EF4-FFF2-40B4-BE49-F238E27FC236}">
                <a16:creationId xmlns:a16="http://schemas.microsoft.com/office/drawing/2014/main" id="{21CAB555-033F-4616-A3EE-F49612F9728B}"/>
              </a:ext>
            </a:extLst>
          </p:cNvPr>
          <p:cNvGrpSpPr/>
          <p:nvPr/>
        </p:nvGrpSpPr>
        <p:grpSpPr>
          <a:xfrm>
            <a:off x="3345868" y="3959225"/>
            <a:ext cx="175765" cy="322263"/>
            <a:chOff x="3345868" y="3959225"/>
            <a:chExt cx="175765" cy="322263"/>
          </a:xfrm>
          <a:solidFill>
            <a:schemeClr val="accent1"/>
          </a:solidFill>
        </p:grpSpPr>
        <p:sp>
          <p:nvSpPr>
            <p:cNvPr id="143" name="Oval 176">
              <a:extLst>
                <a:ext uri="{FF2B5EF4-FFF2-40B4-BE49-F238E27FC236}">
                  <a16:creationId xmlns:a16="http://schemas.microsoft.com/office/drawing/2014/main" id="{A3942664-8050-4EEF-8E40-1F392BC36F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77">
              <a:extLst>
                <a:ext uri="{FF2B5EF4-FFF2-40B4-BE49-F238E27FC236}">
                  <a16:creationId xmlns:a16="http://schemas.microsoft.com/office/drawing/2014/main" id="{9D2CD617-9D25-4591-A8E8-47BBC7FE52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5" name="Group 144" descr="female shape">
            <a:extLst>
              <a:ext uri="{FF2B5EF4-FFF2-40B4-BE49-F238E27FC236}">
                <a16:creationId xmlns:a16="http://schemas.microsoft.com/office/drawing/2014/main" id="{8151F8A3-6DAC-4739-9EA2-37A14BD239F4}"/>
              </a:ext>
            </a:extLst>
          </p:cNvPr>
          <p:cNvGrpSpPr/>
          <p:nvPr/>
        </p:nvGrpSpPr>
        <p:grpSpPr>
          <a:xfrm>
            <a:off x="3565970" y="3784600"/>
            <a:ext cx="269190" cy="496888"/>
            <a:chOff x="3565970" y="3784600"/>
            <a:chExt cx="269190" cy="496888"/>
          </a:xfrm>
          <a:solidFill>
            <a:schemeClr val="accent1"/>
          </a:solidFill>
        </p:grpSpPr>
        <p:sp>
          <p:nvSpPr>
            <p:cNvPr id="146" name="Oval 178">
              <a:extLst>
                <a:ext uri="{FF2B5EF4-FFF2-40B4-BE49-F238E27FC236}">
                  <a16:creationId xmlns:a16="http://schemas.microsoft.com/office/drawing/2014/main" id="{900DBBCE-533B-4707-8E10-D6F41968620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51477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79">
              <a:extLst>
                <a:ext uri="{FF2B5EF4-FFF2-40B4-BE49-F238E27FC236}">
                  <a16:creationId xmlns:a16="http://schemas.microsoft.com/office/drawing/2014/main" id="{12E454FE-63FC-4F4F-B658-5C476C21F5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65970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8" name="Group 147" descr="female shape">
            <a:extLst>
              <a:ext uri="{FF2B5EF4-FFF2-40B4-BE49-F238E27FC236}">
                <a16:creationId xmlns:a16="http://schemas.microsoft.com/office/drawing/2014/main" id="{F1F5CCE3-3083-476B-9996-371ADBCA4ED7}"/>
              </a:ext>
            </a:extLst>
          </p:cNvPr>
          <p:cNvGrpSpPr/>
          <p:nvPr/>
        </p:nvGrpSpPr>
        <p:grpSpPr>
          <a:xfrm>
            <a:off x="3869996" y="3784600"/>
            <a:ext cx="270774" cy="496888"/>
            <a:chOff x="3869996" y="3784600"/>
            <a:chExt cx="270774" cy="496888"/>
          </a:xfrm>
          <a:solidFill>
            <a:schemeClr val="accent2"/>
          </a:solidFill>
        </p:grpSpPr>
        <p:sp>
          <p:nvSpPr>
            <p:cNvPr id="149" name="Oval 180">
              <a:extLst>
                <a:ext uri="{FF2B5EF4-FFF2-40B4-BE49-F238E27FC236}">
                  <a16:creationId xmlns:a16="http://schemas.microsoft.com/office/drawing/2014/main" id="{8C42188C-F974-4D05-9927-94EDBB0F839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550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81">
              <a:extLst>
                <a:ext uri="{FF2B5EF4-FFF2-40B4-BE49-F238E27FC236}">
                  <a16:creationId xmlns:a16="http://schemas.microsoft.com/office/drawing/2014/main" id="{AF296C50-6A26-4261-B920-BC356D71D7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9996" y="3895725"/>
              <a:ext cx="270774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5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1" name="Group 150" descr="female shape">
            <a:extLst>
              <a:ext uri="{FF2B5EF4-FFF2-40B4-BE49-F238E27FC236}">
                <a16:creationId xmlns:a16="http://schemas.microsoft.com/office/drawing/2014/main" id="{DD66E4F6-C6E3-4CA5-A0D8-BD0AE2D71499}"/>
              </a:ext>
            </a:extLst>
          </p:cNvPr>
          <p:cNvGrpSpPr/>
          <p:nvPr/>
        </p:nvGrpSpPr>
        <p:grpSpPr>
          <a:xfrm>
            <a:off x="4175605" y="3784600"/>
            <a:ext cx="269190" cy="496888"/>
            <a:chOff x="4175605" y="3784600"/>
            <a:chExt cx="269190" cy="496888"/>
          </a:xfrm>
          <a:solidFill>
            <a:schemeClr val="accent2"/>
          </a:solidFill>
        </p:grpSpPr>
        <p:sp>
          <p:nvSpPr>
            <p:cNvPr id="152" name="Oval 182">
              <a:extLst>
                <a:ext uri="{FF2B5EF4-FFF2-40B4-BE49-F238E27FC236}">
                  <a16:creationId xmlns:a16="http://schemas.microsoft.com/office/drawing/2014/main" id="{FD3F9A5E-2FB2-41F2-860C-24E44AD4BE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111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83">
              <a:extLst>
                <a:ext uri="{FF2B5EF4-FFF2-40B4-BE49-F238E27FC236}">
                  <a16:creationId xmlns:a16="http://schemas.microsoft.com/office/drawing/2014/main" id="{BE2BE5C1-322D-4D04-BE9A-D8F637D09D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5605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5 w 85"/>
                <a:gd name="T21" fmla="*/ 53 h 121"/>
                <a:gd name="T22" fmla="*/ 13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8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4" name="Group 153" descr="female shape">
            <a:extLst>
              <a:ext uri="{FF2B5EF4-FFF2-40B4-BE49-F238E27FC236}">
                <a16:creationId xmlns:a16="http://schemas.microsoft.com/office/drawing/2014/main" id="{5EDBF58C-0EF6-4E09-8AFD-52613190404A}"/>
              </a:ext>
            </a:extLst>
          </p:cNvPr>
          <p:cNvGrpSpPr/>
          <p:nvPr/>
        </p:nvGrpSpPr>
        <p:grpSpPr>
          <a:xfrm>
            <a:off x="4479631" y="3784600"/>
            <a:ext cx="270774" cy="496888"/>
            <a:chOff x="4479631" y="3784600"/>
            <a:chExt cx="270774" cy="496888"/>
          </a:xfrm>
          <a:solidFill>
            <a:schemeClr val="accent3"/>
          </a:solidFill>
        </p:grpSpPr>
        <p:sp>
          <p:nvSpPr>
            <p:cNvPr id="155" name="Oval 184">
              <a:extLst>
                <a:ext uri="{FF2B5EF4-FFF2-40B4-BE49-F238E27FC236}">
                  <a16:creationId xmlns:a16="http://schemas.microsoft.com/office/drawing/2014/main" id="{71559DA6-9C75-4FAD-8373-67FC21F68A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5138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85">
              <a:extLst>
                <a:ext uri="{FF2B5EF4-FFF2-40B4-BE49-F238E27FC236}">
                  <a16:creationId xmlns:a16="http://schemas.microsoft.com/office/drawing/2014/main" id="{C0B64822-817F-4233-9BFC-1CB2A02B5A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9631" y="3895725"/>
              <a:ext cx="270774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2 w 85"/>
                <a:gd name="T11" fmla="*/ 0 h 121"/>
                <a:gd name="T12" fmla="*/ 28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4 w 85"/>
                <a:gd name="T21" fmla="*/ 53 h 121"/>
                <a:gd name="T22" fmla="*/ 13 w 85"/>
                <a:gd name="T23" fmla="*/ 50 h 121"/>
                <a:gd name="T24" fmla="*/ 25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3 w 85"/>
                <a:gd name="T37" fmla="*/ 121 h 121"/>
                <a:gd name="T38" fmla="*/ 33 w 85"/>
                <a:gd name="T39" fmla="*/ 121 h 121"/>
                <a:gd name="T40" fmla="*/ 40 w 85"/>
                <a:gd name="T41" fmla="*/ 114 h 121"/>
                <a:gd name="T42" fmla="*/ 40 w 85"/>
                <a:gd name="T43" fmla="*/ 77 h 121"/>
                <a:gd name="T44" fmla="*/ 44 w 85"/>
                <a:gd name="T45" fmla="*/ 77 h 121"/>
                <a:gd name="T46" fmla="*/ 44 w 85"/>
                <a:gd name="T47" fmla="*/ 114 h 121"/>
                <a:gd name="T48" fmla="*/ 51 w 85"/>
                <a:gd name="T49" fmla="*/ 121 h 121"/>
                <a:gd name="T50" fmla="*/ 57 w 85"/>
                <a:gd name="T51" fmla="*/ 114 h 121"/>
                <a:gd name="T52" fmla="*/ 57 w 85"/>
                <a:gd name="T53" fmla="*/ 77 h 121"/>
                <a:gd name="T54" fmla="*/ 68 w 85"/>
                <a:gd name="T55" fmla="*/ 77 h 121"/>
                <a:gd name="T56" fmla="*/ 72 w 85"/>
                <a:gd name="T57" fmla="*/ 72 h 121"/>
                <a:gd name="T58" fmla="*/ 58 w 85"/>
                <a:gd name="T59" fmla="*/ 40 h 121"/>
                <a:gd name="T60" fmla="*/ 59 w 85"/>
                <a:gd name="T61" fmla="*/ 25 h 121"/>
                <a:gd name="T62" fmla="*/ 71 w 85"/>
                <a:gd name="T63" fmla="*/ 50 h 121"/>
                <a:gd name="T64" fmla="*/ 80 w 85"/>
                <a:gd name="T65" fmla="*/ 53 h 121"/>
                <a:gd name="T66" fmla="*/ 83 w 85"/>
                <a:gd name="T67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7" name="Group 156" descr="female shape">
            <a:extLst>
              <a:ext uri="{FF2B5EF4-FFF2-40B4-BE49-F238E27FC236}">
                <a16:creationId xmlns:a16="http://schemas.microsoft.com/office/drawing/2014/main" id="{B1AF0A43-5499-4042-AC0C-1F94DD32AA06}"/>
              </a:ext>
            </a:extLst>
          </p:cNvPr>
          <p:cNvGrpSpPr/>
          <p:nvPr/>
        </p:nvGrpSpPr>
        <p:grpSpPr>
          <a:xfrm>
            <a:off x="4785240" y="3784600"/>
            <a:ext cx="269190" cy="496888"/>
            <a:chOff x="4785240" y="3784600"/>
            <a:chExt cx="269190" cy="496888"/>
          </a:xfrm>
          <a:solidFill>
            <a:schemeClr val="accent4"/>
          </a:solidFill>
        </p:grpSpPr>
        <p:sp>
          <p:nvSpPr>
            <p:cNvPr id="158" name="Oval 186">
              <a:extLst>
                <a:ext uri="{FF2B5EF4-FFF2-40B4-BE49-F238E27FC236}">
                  <a16:creationId xmlns:a16="http://schemas.microsoft.com/office/drawing/2014/main" id="{DC7C3AC0-60EE-4DC1-BC93-51F627E3A0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0747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7">
              <a:extLst>
                <a:ext uri="{FF2B5EF4-FFF2-40B4-BE49-F238E27FC236}">
                  <a16:creationId xmlns:a16="http://schemas.microsoft.com/office/drawing/2014/main" id="{37C1E5E9-B8F3-47E8-9D7A-84E6E06104E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85240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3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2 w 85"/>
                <a:gd name="T11" fmla="*/ 0 h 121"/>
                <a:gd name="T12" fmla="*/ 28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4 w 85"/>
                <a:gd name="T21" fmla="*/ 53 h 121"/>
                <a:gd name="T22" fmla="*/ 13 w 85"/>
                <a:gd name="T23" fmla="*/ 50 h 121"/>
                <a:gd name="T24" fmla="*/ 25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3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8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0" name="Group 159" descr="female shape">
            <a:extLst>
              <a:ext uri="{FF2B5EF4-FFF2-40B4-BE49-F238E27FC236}">
                <a16:creationId xmlns:a16="http://schemas.microsoft.com/office/drawing/2014/main" id="{1EC88607-9FEF-4D60-8089-E70114047B77}"/>
              </a:ext>
            </a:extLst>
          </p:cNvPr>
          <p:cNvGrpSpPr/>
          <p:nvPr/>
        </p:nvGrpSpPr>
        <p:grpSpPr>
          <a:xfrm>
            <a:off x="5089266" y="3784600"/>
            <a:ext cx="267607" cy="496888"/>
            <a:chOff x="5089266" y="3784600"/>
            <a:chExt cx="267607" cy="496888"/>
          </a:xfrm>
          <a:solidFill>
            <a:schemeClr val="tx1"/>
          </a:solidFill>
        </p:grpSpPr>
        <p:sp>
          <p:nvSpPr>
            <p:cNvPr id="161" name="Oval 188">
              <a:extLst>
                <a:ext uri="{FF2B5EF4-FFF2-40B4-BE49-F238E27FC236}">
                  <a16:creationId xmlns:a16="http://schemas.microsoft.com/office/drawing/2014/main" id="{4AE868F3-A763-4946-8A53-19AB23B17A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477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89">
              <a:extLst>
                <a:ext uri="{FF2B5EF4-FFF2-40B4-BE49-F238E27FC236}">
                  <a16:creationId xmlns:a16="http://schemas.microsoft.com/office/drawing/2014/main" id="{35168E92-6360-463C-AC9B-BDAB16470C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9266" y="3895725"/>
              <a:ext cx="267607" cy="385763"/>
            </a:xfrm>
            <a:custGeom>
              <a:avLst/>
              <a:gdLst>
                <a:gd name="T0" fmla="*/ 83 w 84"/>
                <a:gd name="T1" fmla="*/ 44 h 121"/>
                <a:gd name="T2" fmla="*/ 63 w 84"/>
                <a:gd name="T3" fmla="*/ 4 h 121"/>
                <a:gd name="T4" fmla="*/ 56 w 84"/>
                <a:gd name="T5" fmla="*/ 0 h 121"/>
                <a:gd name="T6" fmla="*/ 56 w 84"/>
                <a:gd name="T7" fmla="*/ 0 h 121"/>
                <a:gd name="T8" fmla="*/ 52 w 84"/>
                <a:gd name="T9" fmla="*/ 0 h 121"/>
                <a:gd name="T10" fmla="*/ 32 w 84"/>
                <a:gd name="T11" fmla="*/ 0 h 121"/>
                <a:gd name="T12" fmla="*/ 28 w 84"/>
                <a:gd name="T13" fmla="*/ 0 h 121"/>
                <a:gd name="T14" fmla="*/ 28 w 84"/>
                <a:gd name="T15" fmla="*/ 0 h 121"/>
                <a:gd name="T16" fmla="*/ 21 w 84"/>
                <a:gd name="T17" fmla="*/ 4 h 121"/>
                <a:gd name="T18" fmla="*/ 1 w 84"/>
                <a:gd name="T19" fmla="*/ 44 h 121"/>
                <a:gd name="T20" fmla="*/ 4 w 84"/>
                <a:gd name="T21" fmla="*/ 53 h 121"/>
                <a:gd name="T22" fmla="*/ 13 w 84"/>
                <a:gd name="T23" fmla="*/ 50 h 121"/>
                <a:gd name="T24" fmla="*/ 25 w 84"/>
                <a:gd name="T25" fmla="*/ 25 h 121"/>
                <a:gd name="T26" fmla="*/ 26 w 84"/>
                <a:gd name="T27" fmla="*/ 40 h 121"/>
                <a:gd name="T28" fmla="*/ 12 w 84"/>
                <a:gd name="T29" fmla="*/ 72 h 121"/>
                <a:gd name="T30" fmla="*/ 16 w 84"/>
                <a:gd name="T31" fmla="*/ 77 h 121"/>
                <a:gd name="T32" fmla="*/ 27 w 84"/>
                <a:gd name="T33" fmla="*/ 77 h 121"/>
                <a:gd name="T34" fmla="*/ 27 w 84"/>
                <a:gd name="T35" fmla="*/ 114 h 121"/>
                <a:gd name="T36" fmla="*/ 33 w 84"/>
                <a:gd name="T37" fmla="*/ 121 h 121"/>
                <a:gd name="T38" fmla="*/ 40 w 84"/>
                <a:gd name="T39" fmla="*/ 114 h 121"/>
                <a:gd name="T40" fmla="*/ 40 w 84"/>
                <a:gd name="T41" fmla="*/ 77 h 121"/>
                <a:gd name="T42" fmla="*/ 44 w 84"/>
                <a:gd name="T43" fmla="*/ 77 h 121"/>
                <a:gd name="T44" fmla="*/ 44 w 84"/>
                <a:gd name="T45" fmla="*/ 114 h 121"/>
                <a:gd name="T46" fmla="*/ 51 w 84"/>
                <a:gd name="T47" fmla="*/ 121 h 121"/>
                <a:gd name="T48" fmla="*/ 57 w 84"/>
                <a:gd name="T49" fmla="*/ 114 h 121"/>
                <a:gd name="T50" fmla="*/ 57 w 84"/>
                <a:gd name="T51" fmla="*/ 77 h 121"/>
                <a:gd name="T52" fmla="*/ 68 w 84"/>
                <a:gd name="T53" fmla="*/ 77 h 121"/>
                <a:gd name="T54" fmla="*/ 72 w 84"/>
                <a:gd name="T55" fmla="*/ 72 h 121"/>
                <a:gd name="T56" fmla="*/ 58 w 84"/>
                <a:gd name="T57" fmla="*/ 40 h 121"/>
                <a:gd name="T58" fmla="*/ 59 w 84"/>
                <a:gd name="T59" fmla="*/ 25 h 121"/>
                <a:gd name="T60" fmla="*/ 71 w 84"/>
                <a:gd name="T61" fmla="*/ 50 h 121"/>
                <a:gd name="T62" fmla="*/ 80 w 84"/>
                <a:gd name="T63" fmla="*/ 53 h 121"/>
                <a:gd name="T64" fmla="*/ 83 w 84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6" y="54"/>
                    <a:pt x="80" y="53"/>
                  </a:cubicBezTo>
                  <a:cubicBezTo>
                    <a:pt x="83" y="51"/>
                    <a:pt x="84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3" name="Group 162" descr="female shape">
            <a:extLst>
              <a:ext uri="{FF2B5EF4-FFF2-40B4-BE49-F238E27FC236}">
                <a16:creationId xmlns:a16="http://schemas.microsoft.com/office/drawing/2014/main" id="{89CFB7E3-5051-45B9-B39B-DC9BB31A9238}"/>
              </a:ext>
            </a:extLst>
          </p:cNvPr>
          <p:cNvGrpSpPr/>
          <p:nvPr/>
        </p:nvGrpSpPr>
        <p:grpSpPr>
          <a:xfrm>
            <a:off x="5394876" y="3784600"/>
            <a:ext cx="266023" cy="496888"/>
            <a:chOff x="5394876" y="3784600"/>
            <a:chExt cx="266023" cy="496888"/>
          </a:xfrm>
          <a:solidFill>
            <a:schemeClr val="tx1"/>
          </a:solidFill>
        </p:grpSpPr>
        <p:sp>
          <p:nvSpPr>
            <p:cNvPr id="164" name="Oval 190">
              <a:extLst>
                <a:ext uri="{FF2B5EF4-FFF2-40B4-BE49-F238E27FC236}">
                  <a16:creationId xmlns:a16="http://schemas.microsoft.com/office/drawing/2014/main" id="{1F124C3D-527D-4F90-B8A6-DA344992A4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038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91">
              <a:extLst>
                <a:ext uri="{FF2B5EF4-FFF2-40B4-BE49-F238E27FC236}">
                  <a16:creationId xmlns:a16="http://schemas.microsoft.com/office/drawing/2014/main" id="{EB4C42B0-CC1C-492F-A167-6D04DDF9FB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4876" y="3895725"/>
              <a:ext cx="266023" cy="385763"/>
            </a:xfrm>
            <a:custGeom>
              <a:avLst/>
              <a:gdLst>
                <a:gd name="T0" fmla="*/ 83 w 84"/>
                <a:gd name="T1" fmla="*/ 44 h 121"/>
                <a:gd name="T2" fmla="*/ 63 w 84"/>
                <a:gd name="T3" fmla="*/ 4 h 121"/>
                <a:gd name="T4" fmla="*/ 56 w 84"/>
                <a:gd name="T5" fmla="*/ 0 h 121"/>
                <a:gd name="T6" fmla="*/ 56 w 84"/>
                <a:gd name="T7" fmla="*/ 0 h 121"/>
                <a:gd name="T8" fmla="*/ 52 w 84"/>
                <a:gd name="T9" fmla="*/ 0 h 121"/>
                <a:gd name="T10" fmla="*/ 32 w 84"/>
                <a:gd name="T11" fmla="*/ 0 h 121"/>
                <a:gd name="T12" fmla="*/ 28 w 84"/>
                <a:gd name="T13" fmla="*/ 0 h 121"/>
                <a:gd name="T14" fmla="*/ 28 w 84"/>
                <a:gd name="T15" fmla="*/ 0 h 121"/>
                <a:gd name="T16" fmla="*/ 21 w 84"/>
                <a:gd name="T17" fmla="*/ 4 h 121"/>
                <a:gd name="T18" fmla="*/ 1 w 84"/>
                <a:gd name="T19" fmla="*/ 44 h 121"/>
                <a:gd name="T20" fmla="*/ 4 w 84"/>
                <a:gd name="T21" fmla="*/ 53 h 121"/>
                <a:gd name="T22" fmla="*/ 13 w 84"/>
                <a:gd name="T23" fmla="*/ 50 h 121"/>
                <a:gd name="T24" fmla="*/ 25 w 84"/>
                <a:gd name="T25" fmla="*/ 25 h 121"/>
                <a:gd name="T26" fmla="*/ 26 w 84"/>
                <a:gd name="T27" fmla="*/ 40 h 121"/>
                <a:gd name="T28" fmla="*/ 12 w 84"/>
                <a:gd name="T29" fmla="*/ 72 h 121"/>
                <a:gd name="T30" fmla="*/ 16 w 84"/>
                <a:gd name="T31" fmla="*/ 77 h 121"/>
                <a:gd name="T32" fmla="*/ 27 w 84"/>
                <a:gd name="T33" fmla="*/ 77 h 121"/>
                <a:gd name="T34" fmla="*/ 27 w 84"/>
                <a:gd name="T35" fmla="*/ 114 h 121"/>
                <a:gd name="T36" fmla="*/ 33 w 84"/>
                <a:gd name="T37" fmla="*/ 121 h 121"/>
                <a:gd name="T38" fmla="*/ 40 w 84"/>
                <a:gd name="T39" fmla="*/ 114 h 121"/>
                <a:gd name="T40" fmla="*/ 40 w 84"/>
                <a:gd name="T41" fmla="*/ 77 h 121"/>
                <a:gd name="T42" fmla="*/ 44 w 84"/>
                <a:gd name="T43" fmla="*/ 77 h 121"/>
                <a:gd name="T44" fmla="*/ 44 w 84"/>
                <a:gd name="T45" fmla="*/ 114 h 121"/>
                <a:gd name="T46" fmla="*/ 51 w 84"/>
                <a:gd name="T47" fmla="*/ 121 h 121"/>
                <a:gd name="T48" fmla="*/ 57 w 84"/>
                <a:gd name="T49" fmla="*/ 114 h 121"/>
                <a:gd name="T50" fmla="*/ 57 w 84"/>
                <a:gd name="T51" fmla="*/ 77 h 121"/>
                <a:gd name="T52" fmla="*/ 68 w 84"/>
                <a:gd name="T53" fmla="*/ 77 h 121"/>
                <a:gd name="T54" fmla="*/ 72 w 84"/>
                <a:gd name="T55" fmla="*/ 72 h 121"/>
                <a:gd name="T56" fmla="*/ 58 w 84"/>
                <a:gd name="T57" fmla="*/ 40 h 121"/>
                <a:gd name="T58" fmla="*/ 59 w 84"/>
                <a:gd name="T59" fmla="*/ 25 h 121"/>
                <a:gd name="T60" fmla="*/ 71 w 84"/>
                <a:gd name="T61" fmla="*/ 50 h 121"/>
                <a:gd name="T62" fmla="*/ 80 w 84"/>
                <a:gd name="T63" fmla="*/ 53 h 121"/>
                <a:gd name="T64" fmla="*/ 83 w 84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6" y="54"/>
                    <a:pt x="80" y="53"/>
                  </a:cubicBezTo>
                  <a:cubicBezTo>
                    <a:pt x="83" y="51"/>
                    <a:pt x="84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6" name="Group 165" descr="female shape">
            <a:extLst>
              <a:ext uri="{FF2B5EF4-FFF2-40B4-BE49-F238E27FC236}">
                <a16:creationId xmlns:a16="http://schemas.microsoft.com/office/drawing/2014/main" id="{4078340B-B5A3-443C-A283-159A82CA7042}"/>
              </a:ext>
            </a:extLst>
          </p:cNvPr>
          <p:cNvGrpSpPr/>
          <p:nvPr/>
        </p:nvGrpSpPr>
        <p:grpSpPr>
          <a:xfrm>
            <a:off x="5695735" y="3784600"/>
            <a:ext cx="270774" cy="496888"/>
            <a:chOff x="5695735" y="3784600"/>
            <a:chExt cx="270774" cy="496888"/>
          </a:xfrm>
          <a:solidFill>
            <a:schemeClr val="tx1"/>
          </a:solidFill>
        </p:grpSpPr>
        <p:sp>
          <p:nvSpPr>
            <p:cNvPr id="167" name="Oval 192">
              <a:extLst>
                <a:ext uri="{FF2B5EF4-FFF2-40B4-BE49-F238E27FC236}">
                  <a16:creationId xmlns:a16="http://schemas.microsoft.com/office/drawing/2014/main" id="{2ABC6A57-2A51-4BDF-8FCA-314C786C98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784409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93">
              <a:extLst>
                <a:ext uri="{FF2B5EF4-FFF2-40B4-BE49-F238E27FC236}">
                  <a16:creationId xmlns:a16="http://schemas.microsoft.com/office/drawing/2014/main" id="{A9BF2F9E-5B1C-461A-8C35-7340CEE3DDF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95735" y="3895725"/>
              <a:ext cx="270774" cy="385763"/>
            </a:xfrm>
            <a:custGeom>
              <a:avLst/>
              <a:gdLst>
                <a:gd name="T0" fmla="*/ 84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9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7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1 w 85"/>
                <a:gd name="T39" fmla="*/ 114 h 121"/>
                <a:gd name="T40" fmla="*/ 41 w 85"/>
                <a:gd name="T41" fmla="*/ 77 h 121"/>
                <a:gd name="T42" fmla="*/ 45 w 85"/>
                <a:gd name="T43" fmla="*/ 77 h 121"/>
                <a:gd name="T44" fmla="*/ 45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9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4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4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3" y="1"/>
                    <a:pt x="60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8" y="121"/>
                    <a:pt x="41" y="118"/>
                    <a:pt x="41" y="114"/>
                  </a:cubicBezTo>
                  <a:cubicBezTo>
                    <a:pt x="41" y="77"/>
                    <a:pt x="41" y="77"/>
                    <a:pt x="41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8"/>
                    <a:pt x="48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2" y="77"/>
                    <a:pt x="73" y="74"/>
                    <a:pt x="72" y="72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4" y="51"/>
                    <a:pt x="85" y="47"/>
                    <a:pt x="8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68" descr="female shape">
            <a:extLst>
              <a:ext uri="{FF2B5EF4-FFF2-40B4-BE49-F238E27FC236}">
                <a16:creationId xmlns:a16="http://schemas.microsoft.com/office/drawing/2014/main" id="{A7E19A75-2B45-4CFD-912E-773FA1B20459}"/>
              </a:ext>
            </a:extLst>
          </p:cNvPr>
          <p:cNvGrpSpPr/>
          <p:nvPr/>
        </p:nvGrpSpPr>
        <p:grpSpPr>
          <a:xfrm>
            <a:off x="6001343" y="3784600"/>
            <a:ext cx="269190" cy="496888"/>
            <a:chOff x="6001343" y="3784600"/>
            <a:chExt cx="269190" cy="496888"/>
          </a:xfrm>
          <a:solidFill>
            <a:schemeClr val="tx1"/>
          </a:solidFill>
        </p:grpSpPr>
        <p:sp>
          <p:nvSpPr>
            <p:cNvPr id="170" name="Oval 194">
              <a:extLst>
                <a:ext uri="{FF2B5EF4-FFF2-40B4-BE49-F238E27FC236}">
                  <a16:creationId xmlns:a16="http://schemas.microsoft.com/office/drawing/2014/main" id="{CFDC05A5-E050-414B-97A9-68A8AF47CE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851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95">
              <a:extLst>
                <a:ext uri="{FF2B5EF4-FFF2-40B4-BE49-F238E27FC236}">
                  <a16:creationId xmlns:a16="http://schemas.microsoft.com/office/drawing/2014/main" id="{0AE87A59-2701-42A7-AD9D-FEBB881897B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1343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7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5 w 85"/>
                <a:gd name="T43" fmla="*/ 77 h 121"/>
                <a:gd name="T44" fmla="*/ 45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8"/>
                    <a:pt x="47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3" descr="taxi driver icon">
            <a:extLst>
              <a:ext uri="{FF2B5EF4-FFF2-40B4-BE49-F238E27FC236}">
                <a16:creationId xmlns:a16="http://schemas.microsoft.com/office/drawing/2014/main" id="{0745CF66-E6E7-4538-AE4E-75D48CCACDF7}"/>
              </a:ext>
            </a:extLst>
          </p:cNvPr>
          <p:cNvGrpSpPr/>
          <p:nvPr/>
        </p:nvGrpSpPr>
        <p:grpSpPr>
          <a:xfrm>
            <a:off x="565299" y="4449763"/>
            <a:ext cx="666640" cy="671513"/>
            <a:chOff x="565299" y="4449763"/>
            <a:chExt cx="666640" cy="671513"/>
          </a:xfrm>
          <a:solidFill>
            <a:schemeClr val="accent1"/>
          </a:solidFill>
        </p:grpSpPr>
        <p:sp>
          <p:nvSpPr>
            <p:cNvPr id="5" name="Freeform 43">
              <a:extLst>
                <a:ext uri="{FF2B5EF4-FFF2-40B4-BE49-F238E27FC236}">
                  <a16:creationId xmlns:a16="http://schemas.microsoft.com/office/drawing/2014/main" id="{DD6A16EB-7DF2-4484-9F16-BBBA29296F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299" y="4449763"/>
              <a:ext cx="666640" cy="671513"/>
            </a:xfrm>
            <a:custGeom>
              <a:avLst/>
              <a:gdLst>
                <a:gd name="T0" fmla="*/ 194 w 210"/>
                <a:gd name="T1" fmla="*/ 158 h 211"/>
                <a:gd name="T2" fmla="*/ 175 w 210"/>
                <a:gd name="T3" fmla="*/ 140 h 211"/>
                <a:gd name="T4" fmla="*/ 152 w 210"/>
                <a:gd name="T5" fmla="*/ 140 h 211"/>
                <a:gd name="T6" fmla="*/ 135 w 210"/>
                <a:gd name="T7" fmla="*/ 148 h 211"/>
                <a:gd name="T8" fmla="*/ 111 w 210"/>
                <a:gd name="T9" fmla="*/ 140 h 211"/>
                <a:gd name="T10" fmla="*/ 148 w 210"/>
                <a:gd name="T11" fmla="*/ 61 h 211"/>
                <a:gd name="T12" fmla="*/ 26 w 210"/>
                <a:gd name="T13" fmla="*/ 92 h 211"/>
                <a:gd name="T14" fmla="*/ 63 w 210"/>
                <a:gd name="T15" fmla="*/ 144 h 211"/>
                <a:gd name="T16" fmla="*/ 0 w 210"/>
                <a:gd name="T17" fmla="*/ 211 h 211"/>
                <a:gd name="T18" fmla="*/ 173 w 210"/>
                <a:gd name="T19" fmla="*/ 201 h 211"/>
                <a:gd name="T20" fmla="*/ 199 w 210"/>
                <a:gd name="T21" fmla="*/ 201 h 211"/>
                <a:gd name="T22" fmla="*/ 199 w 210"/>
                <a:gd name="T23" fmla="*/ 160 h 211"/>
                <a:gd name="T24" fmla="*/ 168 w 210"/>
                <a:gd name="T25" fmla="*/ 140 h 211"/>
                <a:gd name="T26" fmla="*/ 132 w 210"/>
                <a:gd name="T27" fmla="*/ 154 h 211"/>
                <a:gd name="T28" fmla="*/ 123 w 210"/>
                <a:gd name="T29" fmla="*/ 160 h 211"/>
                <a:gd name="T30" fmla="*/ 132 w 210"/>
                <a:gd name="T31" fmla="*/ 154 h 211"/>
                <a:gd name="T32" fmla="*/ 92 w 210"/>
                <a:gd name="T33" fmla="*/ 167 h 211"/>
                <a:gd name="T34" fmla="*/ 116 w 210"/>
                <a:gd name="T35" fmla="*/ 160 h 211"/>
                <a:gd name="T36" fmla="*/ 135 w 210"/>
                <a:gd name="T37" fmla="*/ 99 h 211"/>
                <a:gd name="T38" fmla="*/ 135 w 210"/>
                <a:gd name="T39" fmla="*/ 102 h 211"/>
                <a:gd name="T40" fmla="*/ 142 w 210"/>
                <a:gd name="T41" fmla="*/ 78 h 211"/>
                <a:gd name="T42" fmla="*/ 131 w 210"/>
                <a:gd name="T43" fmla="*/ 51 h 211"/>
                <a:gd name="T44" fmla="*/ 97 w 210"/>
                <a:gd name="T45" fmla="*/ 51 h 211"/>
                <a:gd name="T46" fmla="*/ 32 w 210"/>
                <a:gd name="T47" fmla="*/ 78 h 211"/>
                <a:gd name="T48" fmla="*/ 32 w 210"/>
                <a:gd name="T49" fmla="*/ 92 h 211"/>
                <a:gd name="T50" fmla="*/ 39 w 210"/>
                <a:gd name="T51" fmla="*/ 102 h 211"/>
                <a:gd name="T52" fmla="*/ 46 w 210"/>
                <a:gd name="T53" fmla="*/ 82 h 211"/>
                <a:gd name="T54" fmla="*/ 114 w 210"/>
                <a:gd name="T55" fmla="*/ 49 h 211"/>
                <a:gd name="T56" fmla="*/ 87 w 210"/>
                <a:gd name="T57" fmla="*/ 140 h 211"/>
                <a:gd name="T58" fmla="*/ 104 w 210"/>
                <a:gd name="T59" fmla="*/ 143 h 211"/>
                <a:gd name="T60" fmla="*/ 70 w 210"/>
                <a:gd name="T61" fmla="*/ 145 h 211"/>
                <a:gd name="T62" fmla="*/ 65 w 210"/>
                <a:gd name="T63" fmla="*/ 150 h 211"/>
                <a:gd name="T64" fmla="*/ 57 w 210"/>
                <a:gd name="T65" fmla="*/ 152 h 211"/>
                <a:gd name="T66" fmla="*/ 47 w 210"/>
                <a:gd name="T67" fmla="*/ 153 h 211"/>
                <a:gd name="T68" fmla="*/ 84 w 210"/>
                <a:gd name="T69" fmla="*/ 175 h 211"/>
                <a:gd name="T70" fmla="*/ 90 w 210"/>
                <a:gd name="T71" fmla="*/ 175 h 211"/>
                <a:gd name="T72" fmla="*/ 118 w 210"/>
                <a:gd name="T73" fmla="*/ 201 h 211"/>
                <a:gd name="T74" fmla="*/ 90 w 210"/>
                <a:gd name="T75" fmla="*/ 205 h 211"/>
                <a:gd name="T76" fmla="*/ 84 w 210"/>
                <a:gd name="T77" fmla="*/ 205 h 211"/>
                <a:gd name="T78" fmla="*/ 39 w 210"/>
                <a:gd name="T79" fmla="*/ 180 h 211"/>
                <a:gd name="T80" fmla="*/ 18 w 210"/>
                <a:gd name="T81" fmla="*/ 177 h 211"/>
                <a:gd name="T82" fmla="*/ 138 w 210"/>
                <a:gd name="T83" fmla="*/ 198 h 211"/>
                <a:gd name="T84" fmla="*/ 164 w 210"/>
                <a:gd name="T85" fmla="*/ 205 h 211"/>
                <a:gd name="T86" fmla="*/ 163 w 210"/>
                <a:gd name="T87" fmla="*/ 201 h 211"/>
                <a:gd name="T88" fmla="*/ 179 w 210"/>
                <a:gd name="T89" fmla="*/ 198 h 211"/>
                <a:gd name="T90" fmla="*/ 186 w 210"/>
                <a:gd name="T91" fmla="*/ 205 h 211"/>
                <a:gd name="T92" fmla="*/ 199 w 210"/>
                <a:gd name="T93" fmla="*/ 194 h 211"/>
                <a:gd name="T94" fmla="*/ 165 w 210"/>
                <a:gd name="T95" fmla="*/ 194 h 211"/>
                <a:gd name="T96" fmla="*/ 178 w 210"/>
                <a:gd name="T97" fmla="*/ 153 h 211"/>
                <a:gd name="T98" fmla="*/ 159 w 210"/>
                <a:gd name="T99" fmla="*/ 174 h 211"/>
                <a:gd name="T100" fmla="*/ 131 w 210"/>
                <a:gd name="T101" fmla="*/ 184 h 211"/>
                <a:gd name="T102" fmla="*/ 114 w 210"/>
                <a:gd name="T103" fmla="*/ 191 h 211"/>
                <a:gd name="T104" fmla="*/ 127 w 210"/>
                <a:gd name="T105" fmla="*/ 167 h 211"/>
                <a:gd name="T106" fmla="*/ 146 w 210"/>
                <a:gd name="T107" fmla="*/ 147 h 211"/>
                <a:gd name="T108" fmla="*/ 188 w 210"/>
                <a:gd name="T109" fmla="*/ 161 h 211"/>
                <a:gd name="T110" fmla="*/ 203 w 210"/>
                <a:gd name="T111" fmla="*/ 170 h 211"/>
                <a:gd name="T112" fmla="*/ 151 w 210"/>
                <a:gd name="T113" fmla="*/ 160 h 211"/>
                <a:gd name="T114" fmla="*/ 149 w 210"/>
                <a:gd name="T115" fmla="*/ 1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0" h="211">
                  <a:moveTo>
                    <a:pt x="199" y="160"/>
                  </a:moveTo>
                  <a:cubicBezTo>
                    <a:pt x="197" y="160"/>
                    <a:pt x="197" y="160"/>
                    <a:pt x="197" y="160"/>
                  </a:cubicBezTo>
                  <a:cubicBezTo>
                    <a:pt x="196" y="160"/>
                    <a:pt x="194" y="159"/>
                    <a:pt x="194" y="158"/>
                  </a:cubicBezTo>
                  <a:cubicBezTo>
                    <a:pt x="187" y="145"/>
                    <a:pt x="187" y="145"/>
                    <a:pt x="187" y="145"/>
                  </a:cubicBezTo>
                  <a:cubicBezTo>
                    <a:pt x="186" y="142"/>
                    <a:pt x="182" y="140"/>
                    <a:pt x="178" y="140"/>
                  </a:cubicBezTo>
                  <a:cubicBezTo>
                    <a:pt x="175" y="140"/>
                    <a:pt x="175" y="140"/>
                    <a:pt x="175" y="140"/>
                  </a:cubicBezTo>
                  <a:cubicBezTo>
                    <a:pt x="171" y="126"/>
                    <a:pt x="171" y="126"/>
                    <a:pt x="171" y="126"/>
                  </a:cubicBezTo>
                  <a:cubicBezTo>
                    <a:pt x="156" y="126"/>
                    <a:pt x="156" y="126"/>
                    <a:pt x="156" y="126"/>
                  </a:cubicBezTo>
                  <a:cubicBezTo>
                    <a:pt x="152" y="140"/>
                    <a:pt x="152" y="140"/>
                    <a:pt x="152" y="140"/>
                  </a:cubicBezTo>
                  <a:cubicBezTo>
                    <a:pt x="146" y="140"/>
                    <a:pt x="146" y="140"/>
                    <a:pt x="146" y="140"/>
                  </a:cubicBezTo>
                  <a:cubicBezTo>
                    <a:pt x="142" y="140"/>
                    <a:pt x="138" y="142"/>
                    <a:pt x="137" y="145"/>
                  </a:cubicBezTo>
                  <a:cubicBezTo>
                    <a:pt x="135" y="148"/>
                    <a:pt x="135" y="148"/>
                    <a:pt x="135" y="148"/>
                  </a:cubicBezTo>
                  <a:cubicBezTo>
                    <a:pt x="133" y="147"/>
                    <a:pt x="131" y="147"/>
                    <a:pt x="128" y="146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40"/>
                    <a:pt x="111" y="140"/>
                    <a:pt x="111" y="140"/>
                  </a:cubicBezTo>
                  <a:cubicBezTo>
                    <a:pt x="122" y="133"/>
                    <a:pt x="131" y="122"/>
                    <a:pt x="134" y="109"/>
                  </a:cubicBezTo>
                  <a:cubicBezTo>
                    <a:pt x="142" y="108"/>
                    <a:pt x="148" y="101"/>
                    <a:pt x="148" y="92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28"/>
                    <a:pt x="121" y="0"/>
                    <a:pt x="87" y="0"/>
                  </a:cubicBezTo>
                  <a:cubicBezTo>
                    <a:pt x="53" y="0"/>
                    <a:pt x="26" y="28"/>
                    <a:pt x="26" y="61"/>
                  </a:cubicBezTo>
                  <a:cubicBezTo>
                    <a:pt x="26" y="92"/>
                    <a:pt x="26" y="92"/>
                    <a:pt x="26" y="92"/>
                  </a:cubicBezTo>
                  <a:cubicBezTo>
                    <a:pt x="26" y="101"/>
                    <a:pt x="32" y="108"/>
                    <a:pt x="40" y="109"/>
                  </a:cubicBezTo>
                  <a:cubicBezTo>
                    <a:pt x="43" y="122"/>
                    <a:pt x="52" y="133"/>
                    <a:pt x="63" y="14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30" y="149"/>
                    <a:pt x="16" y="160"/>
                    <a:pt x="12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73" y="211"/>
                    <a:pt x="173" y="211"/>
                    <a:pt x="173" y="211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3" y="201"/>
                    <a:pt x="173" y="201"/>
                    <a:pt x="173" y="201"/>
                  </a:cubicBezTo>
                  <a:cubicBezTo>
                    <a:pt x="174" y="207"/>
                    <a:pt x="179" y="211"/>
                    <a:pt x="186" y="211"/>
                  </a:cubicBezTo>
                  <a:cubicBezTo>
                    <a:pt x="192" y="211"/>
                    <a:pt x="197" y="207"/>
                    <a:pt x="199" y="201"/>
                  </a:cubicBezTo>
                  <a:cubicBezTo>
                    <a:pt x="199" y="201"/>
                    <a:pt x="199" y="201"/>
                    <a:pt x="199" y="201"/>
                  </a:cubicBezTo>
                  <a:cubicBezTo>
                    <a:pt x="205" y="201"/>
                    <a:pt x="210" y="197"/>
                    <a:pt x="210" y="191"/>
                  </a:cubicBezTo>
                  <a:cubicBezTo>
                    <a:pt x="210" y="170"/>
                    <a:pt x="210" y="170"/>
                    <a:pt x="210" y="170"/>
                  </a:cubicBezTo>
                  <a:cubicBezTo>
                    <a:pt x="210" y="165"/>
                    <a:pt x="205" y="160"/>
                    <a:pt x="199" y="160"/>
                  </a:cubicBezTo>
                  <a:close/>
                  <a:moveTo>
                    <a:pt x="161" y="133"/>
                  </a:moveTo>
                  <a:cubicBezTo>
                    <a:pt x="166" y="133"/>
                    <a:pt x="166" y="133"/>
                    <a:pt x="166" y="133"/>
                  </a:cubicBezTo>
                  <a:cubicBezTo>
                    <a:pt x="168" y="140"/>
                    <a:pt x="168" y="140"/>
                    <a:pt x="168" y="140"/>
                  </a:cubicBezTo>
                  <a:cubicBezTo>
                    <a:pt x="160" y="140"/>
                    <a:pt x="160" y="140"/>
                    <a:pt x="160" y="140"/>
                  </a:cubicBezTo>
                  <a:lnTo>
                    <a:pt x="161" y="133"/>
                  </a:lnTo>
                  <a:close/>
                  <a:moveTo>
                    <a:pt x="132" y="154"/>
                  </a:moveTo>
                  <a:cubicBezTo>
                    <a:pt x="130" y="158"/>
                    <a:pt x="130" y="158"/>
                    <a:pt x="130" y="158"/>
                  </a:cubicBezTo>
                  <a:cubicBezTo>
                    <a:pt x="130" y="159"/>
                    <a:pt x="128" y="160"/>
                    <a:pt x="127" y="160"/>
                  </a:cubicBezTo>
                  <a:cubicBezTo>
                    <a:pt x="123" y="160"/>
                    <a:pt x="123" y="160"/>
                    <a:pt x="123" y="160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9" y="153"/>
                    <a:pt x="131" y="154"/>
                    <a:pt x="132" y="154"/>
                  </a:cubicBezTo>
                  <a:close/>
                  <a:moveTo>
                    <a:pt x="107" y="170"/>
                  </a:moveTo>
                  <a:cubicBezTo>
                    <a:pt x="107" y="180"/>
                    <a:pt x="107" y="180"/>
                    <a:pt x="107" y="180"/>
                  </a:cubicBezTo>
                  <a:cubicBezTo>
                    <a:pt x="92" y="167"/>
                    <a:pt x="92" y="167"/>
                    <a:pt x="92" y="167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7" y="152"/>
                    <a:pt x="117" y="152"/>
                    <a:pt x="117" y="152"/>
                  </a:cubicBezTo>
                  <a:cubicBezTo>
                    <a:pt x="116" y="160"/>
                    <a:pt x="116" y="160"/>
                    <a:pt x="116" y="160"/>
                  </a:cubicBezTo>
                  <a:cubicBezTo>
                    <a:pt x="111" y="161"/>
                    <a:pt x="107" y="165"/>
                    <a:pt x="107" y="170"/>
                  </a:cubicBezTo>
                  <a:close/>
                  <a:moveTo>
                    <a:pt x="135" y="102"/>
                  </a:moveTo>
                  <a:cubicBezTo>
                    <a:pt x="135" y="101"/>
                    <a:pt x="135" y="100"/>
                    <a:pt x="135" y="99"/>
                  </a:cubicBezTo>
                  <a:cubicBezTo>
                    <a:pt x="135" y="82"/>
                    <a:pt x="135" y="82"/>
                    <a:pt x="135" y="82"/>
                  </a:cubicBezTo>
                  <a:cubicBezTo>
                    <a:pt x="139" y="84"/>
                    <a:pt x="142" y="88"/>
                    <a:pt x="142" y="92"/>
                  </a:cubicBezTo>
                  <a:cubicBezTo>
                    <a:pt x="142" y="97"/>
                    <a:pt x="139" y="100"/>
                    <a:pt x="135" y="102"/>
                  </a:cubicBezTo>
                  <a:close/>
                  <a:moveTo>
                    <a:pt x="87" y="7"/>
                  </a:moveTo>
                  <a:cubicBezTo>
                    <a:pt x="117" y="7"/>
                    <a:pt x="142" y="31"/>
                    <a:pt x="142" y="61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77"/>
                    <a:pt x="137" y="76"/>
                    <a:pt x="135" y="75"/>
                  </a:cubicBezTo>
                  <a:cubicBezTo>
                    <a:pt x="135" y="51"/>
                    <a:pt x="135" y="51"/>
                    <a:pt x="135" y="51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24" y="51"/>
                    <a:pt x="118" y="45"/>
                    <a:pt x="118" y="37"/>
                  </a:cubicBezTo>
                  <a:cubicBezTo>
                    <a:pt x="111" y="37"/>
                    <a:pt x="111" y="37"/>
                    <a:pt x="111" y="37"/>
                  </a:cubicBezTo>
                  <a:cubicBezTo>
                    <a:pt x="111" y="45"/>
                    <a:pt x="105" y="51"/>
                    <a:pt x="97" y="51"/>
                  </a:cubicBezTo>
                  <a:cubicBezTo>
                    <a:pt x="70" y="51"/>
                    <a:pt x="70" y="51"/>
                    <a:pt x="70" y="51"/>
                  </a:cubicBezTo>
                  <a:cubicBezTo>
                    <a:pt x="55" y="51"/>
                    <a:pt x="43" y="61"/>
                    <a:pt x="40" y="75"/>
                  </a:cubicBezTo>
                  <a:cubicBezTo>
                    <a:pt x="37" y="76"/>
                    <a:pt x="35" y="77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7" y="7"/>
                    <a:pt x="87" y="7"/>
                  </a:cubicBez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6" y="99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6" y="69"/>
                    <a:pt x="57" y="58"/>
                    <a:pt x="70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4" y="58"/>
                    <a:pt x="111" y="54"/>
                    <a:pt x="114" y="49"/>
                  </a:cubicBezTo>
                  <a:cubicBezTo>
                    <a:pt x="117" y="53"/>
                    <a:pt x="122" y="57"/>
                    <a:pt x="128" y="58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1"/>
                    <a:pt x="110" y="140"/>
                    <a:pt x="87" y="140"/>
                  </a:cubicBezTo>
                  <a:cubicBezTo>
                    <a:pt x="64" y="140"/>
                    <a:pt x="46" y="121"/>
                    <a:pt x="46" y="99"/>
                  </a:cubicBezTo>
                  <a:close/>
                  <a:moveTo>
                    <a:pt x="87" y="147"/>
                  </a:moveTo>
                  <a:cubicBezTo>
                    <a:pt x="93" y="147"/>
                    <a:pt x="99" y="145"/>
                    <a:pt x="104" y="143"/>
                  </a:cubicBezTo>
                  <a:cubicBezTo>
                    <a:pt x="104" y="145"/>
                    <a:pt x="104" y="145"/>
                    <a:pt x="104" y="145"/>
                  </a:cubicBezTo>
                  <a:cubicBezTo>
                    <a:pt x="87" y="162"/>
                    <a:pt x="87" y="162"/>
                    <a:pt x="87" y="162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7"/>
                    <a:pt x="87" y="147"/>
                  </a:cubicBezTo>
                  <a:close/>
                  <a:moveTo>
                    <a:pt x="65" y="150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57" y="152"/>
                    <a:pt x="57" y="152"/>
                    <a:pt x="57" y="152"/>
                  </a:cubicBezTo>
                  <a:lnTo>
                    <a:pt x="65" y="150"/>
                  </a:lnTo>
                  <a:close/>
                  <a:moveTo>
                    <a:pt x="18" y="177"/>
                  </a:moveTo>
                  <a:cubicBezTo>
                    <a:pt x="22" y="165"/>
                    <a:pt x="33" y="155"/>
                    <a:pt x="47" y="153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7" y="197"/>
                    <a:pt x="57" y="197"/>
                    <a:pt x="57" y="197"/>
                  </a:cubicBezTo>
                  <a:cubicBezTo>
                    <a:pt x="84" y="175"/>
                    <a:pt x="84" y="175"/>
                    <a:pt x="84" y="175"/>
                  </a:cubicBezTo>
                  <a:cubicBezTo>
                    <a:pt x="84" y="191"/>
                    <a:pt x="84" y="191"/>
                    <a:pt x="84" y="191"/>
                  </a:cubicBezTo>
                  <a:cubicBezTo>
                    <a:pt x="90" y="191"/>
                    <a:pt x="90" y="191"/>
                    <a:pt x="90" y="191"/>
                  </a:cubicBezTo>
                  <a:cubicBezTo>
                    <a:pt x="90" y="175"/>
                    <a:pt x="90" y="175"/>
                    <a:pt x="90" y="175"/>
                  </a:cubicBezTo>
                  <a:cubicBezTo>
                    <a:pt x="107" y="189"/>
                    <a:pt x="107" y="189"/>
                    <a:pt x="107" y="189"/>
                  </a:cubicBezTo>
                  <a:cubicBezTo>
                    <a:pt x="107" y="191"/>
                    <a:pt x="107" y="191"/>
                    <a:pt x="107" y="191"/>
                  </a:cubicBezTo>
                  <a:cubicBezTo>
                    <a:pt x="107" y="197"/>
                    <a:pt x="112" y="201"/>
                    <a:pt x="118" y="201"/>
                  </a:cubicBezTo>
                  <a:cubicBezTo>
                    <a:pt x="118" y="201"/>
                    <a:pt x="118" y="201"/>
                    <a:pt x="118" y="201"/>
                  </a:cubicBezTo>
                  <a:cubicBezTo>
                    <a:pt x="118" y="202"/>
                    <a:pt x="119" y="203"/>
                    <a:pt x="120" y="205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90" y="198"/>
                    <a:pt x="90" y="198"/>
                    <a:pt x="90" y="198"/>
                  </a:cubicBezTo>
                  <a:cubicBezTo>
                    <a:pt x="84" y="198"/>
                    <a:pt x="84" y="198"/>
                    <a:pt x="84" y="198"/>
                  </a:cubicBezTo>
                  <a:cubicBezTo>
                    <a:pt x="84" y="205"/>
                    <a:pt x="84" y="205"/>
                    <a:pt x="84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7"/>
                  </a:lnTo>
                  <a:close/>
                  <a:moveTo>
                    <a:pt x="124" y="198"/>
                  </a:moveTo>
                  <a:cubicBezTo>
                    <a:pt x="124" y="194"/>
                    <a:pt x="128" y="191"/>
                    <a:pt x="131" y="191"/>
                  </a:cubicBezTo>
                  <a:cubicBezTo>
                    <a:pt x="135" y="191"/>
                    <a:pt x="138" y="194"/>
                    <a:pt x="138" y="198"/>
                  </a:cubicBezTo>
                  <a:cubicBezTo>
                    <a:pt x="138" y="201"/>
                    <a:pt x="135" y="205"/>
                    <a:pt x="131" y="205"/>
                  </a:cubicBezTo>
                  <a:cubicBezTo>
                    <a:pt x="128" y="205"/>
                    <a:pt x="124" y="201"/>
                    <a:pt x="124" y="198"/>
                  </a:cubicBezTo>
                  <a:close/>
                  <a:moveTo>
                    <a:pt x="164" y="205"/>
                  </a:moveTo>
                  <a:cubicBezTo>
                    <a:pt x="143" y="205"/>
                    <a:pt x="143" y="205"/>
                    <a:pt x="143" y="205"/>
                  </a:cubicBezTo>
                  <a:cubicBezTo>
                    <a:pt x="144" y="203"/>
                    <a:pt x="144" y="202"/>
                    <a:pt x="144" y="201"/>
                  </a:cubicBezTo>
                  <a:cubicBezTo>
                    <a:pt x="163" y="201"/>
                    <a:pt x="163" y="201"/>
                    <a:pt x="163" y="201"/>
                  </a:cubicBezTo>
                  <a:lnTo>
                    <a:pt x="164" y="205"/>
                  </a:lnTo>
                  <a:close/>
                  <a:moveTo>
                    <a:pt x="186" y="205"/>
                  </a:moveTo>
                  <a:cubicBezTo>
                    <a:pt x="182" y="205"/>
                    <a:pt x="179" y="201"/>
                    <a:pt x="179" y="198"/>
                  </a:cubicBezTo>
                  <a:cubicBezTo>
                    <a:pt x="179" y="194"/>
                    <a:pt x="182" y="191"/>
                    <a:pt x="186" y="191"/>
                  </a:cubicBezTo>
                  <a:cubicBezTo>
                    <a:pt x="190" y="191"/>
                    <a:pt x="193" y="194"/>
                    <a:pt x="193" y="198"/>
                  </a:cubicBezTo>
                  <a:cubicBezTo>
                    <a:pt x="193" y="201"/>
                    <a:pt x="190" y="205"/>
                    <a:pt x="186" y="205"/>
                  </a:cubicBezTo>
                  <a:close/>
                  <a:moveTo>
                    <a:pt x="203" y="191"/>
                  </a:moveTo>
                  <a:cubicBezTo>
                    <a:pt x="203" y="193"/>
                    <a:pt x="201" y="194"/>
                    <a:pt x="199" y="194"/>
                  </a:cubicBezTo>
                  <a:cubicBezTo>
                    <a:pt x="199" y="194"/>
                    <a:pt x="199" y="194"/>
                    <a:pt x="199" y="194"/>
                  </a:cubicBezTo>
                  <a:cubicBezTo>
                    <a:pt x="197" y="188"/>
                    <a:pt x="192" y="184"/>
                    <a:pt x="186" y="184"/>
                  </a:cubicBezTo>
                  <a:cubicBezTo>
                    <a:pt x="179" y="184"/>
                    <a:pt x="174" y="188"/>
                    <a:pt x="173" y="194"/>
                  </a:cubicBezTo>
                  <a:cubicBezTo>
                    <a:pt x="165" y="194"/>
                    <a:pt x="165" y="194"/>
                    <a:pt x="165" y="194"/>
                  </a:cubicBezTo>
                  <a:cubicBezTo>
                    <a:pt x="165" y="174"/>
                    <a:pt x="165" y="174"/>
                    <a:pt x="165" y="174"/>
                  </a:cubicBezTo>
                  <a:cubicBezTo>
                    <a:pt x="183" y="174"/>
                    <a:pt x="183" y="174"/>
                    <a:pt x="183" y="174"/>
                  </a:cubicBezTo>
                  <a:cubicBezTo>
                    <a:pt x="178" y="153"/>
                    <a:pt x="178" y="153"/>
                    <a:pt x="178" y="153"/>
                  </a:cubicBezTo>
                  <a:cubicBezTo>
                    <a:pt x="146" y="153"/>
                    <a:pt x="146" y="153"/>
                    <a:pt x="146" y="153"/>
                  </a:cubicBezTo>
                  <a:cubicBezTo>
                    <a:pt x="141" y="174"/>
                    <a:pt x="141" y="174"/>
                    <a:pt x="141" y="174"/>
                  </a:cubicBezTo>
                  <a:cubicBezTo>
                    <a:pt x="159" y="174"/>
                    <a:pt x="159" y="174"/>
                    <a:pt x="159" y="174"/>
                  </a:cubicBezTo>
                  <a:cubicBezTo>
                    <a:pt x="159" y="194"/>
                    <a:pt x="159" y="194"/>
                    <a:pt x="159" y="194"/>
                  </a:cubicBezTo>
                  <a:cubicBezTo>
                    <a:pt x="144" y="194"/>
                    <a:pt x="144" y="194"/>
                    <a:pt x="144" y="194"/>
                  </a:cubicBezTo>
                  <a:cubicBezTo>
                    <a:pt x="143" y="188"/>
                    <a:pt x="138" y="184"/>
                    <a:pt x="131" y="184"/>
                  </a:cubicBezTo>
                  <a:cubicBezTo>
                    <a:pt x="125" y="184"/>
                    <a:pt x="120" y="188"/>
                    <a:pt x="118" y="194"/>
                  </a:cubicBezTo>
                  <a:cubicBezTo>
                    <a:pt x="118" y="194"/>
                    <a:pt x="118" y="194"/>
                    <a:pt x="118" y="194"/>
                  </a:cubicBezTo>
                  <a:cubicBezTo>
                    <a:pt x="116" y="194"/>
                    <a:pt x="114" y="193"/>
                    <a:pt x="114" y="191"/>
                  </a:cubicBezTo>
                  <a:cubicBezTo>
                    <a:pt x="114" y="170"/>
                    <a:pt x="114" y="170"/>
                    <a:pt x="114" y="170"/>
                  </a:cubicBezTo>
                  <a:cubicBezTo>
                    <a:pt x="114" y="169"/>
                    <a:pt x="116" y="167"/>
                    <a:pt x="118" y="167"/>
                  </a:cubicBezTo>
                  <a:cubicBezTo>
                    <a:pt x="127" y="167"/>
                    <a:pt x="127" y="167"/>
                    <a:pt x="127" y="167"/>
                  </a:cubicBezTo>
                  <a:cubicBezTo>
                    <a:pt x="131" y="167"/>
                    <a:pt x="134" y="165"/>
                    <a:pt x="136" y="161"/>
                  </a:cubicBezTo>
                  <a:cubicBezTo>
                    <a:pt x="143" y="148"/>
                    <a:pt x="143" y="148"/>
                    <a:pt x="143" y="148"/>
                  </a:cubicBezTo>
                  <a:cubicBezTo>
                    <a:pt x="143" y="147"/>
                    <a:pt x="144" y="147"/>
                    <a:pt x="146" y="147"/>
                  </a:cubicBezTo>
                  <a:cubicBezTo>
                    <a:pt x="178" y="147"/>
                    <a:pt x="178" y="147"/>
                    <a:pt x="178" y="147"/>
                  </a:cubicBezTo>
                  <a:cubicBezTo>
                    <a:pt x="180" y="147"/>
                    <a:pt x="181" y="147"/>
                    <a:pt x="181" y="148"/>
                  </a:cubicBezTo>
                  <a:cubicBezTo>
                    <a:pt x="188" y="161"/>
                    <a:pt x="188" y="161"/>
                    <a:pt x="188" y="161"/>
                  </a:cubicBezTo>
                  <a:cubicBezTo>
                    <a:pt x="189" y="165"/>
                    <a:pt x="193" y="167"/>
                    <a:pt x="197" y="167"/>
                  </a:cubicBezTo>
                  <a:cubicBezTo>
                    <a:pt x="199" y="167"/>
                    <a:pt x="199" y="167"/>
                    <a:pt x="199" y="167"/>
                  </a:cubicBezTo>
                  <a:cubicBezTo>
                    <a:pt x="201" y="167"/>
                    <a:pt x="203" y="169"/>
                    <a:pt x="203" y="170"/>
                  </a:cubicBezTo>
                  <a:lnTo>
                    <a:pt x="203" y="191"/>
                  </a:lnTo>
                  <a:close/>
                  <a:moveTo>
                    <a:pt x="149" y="167"/>
                  </a:moveTo>
                  <a:cubicBezTo>
                    <a:pt x="151" y="160"/>
                    <a:pt x="151" y="160"/>
                    <a:pt x="151" y="160"/>
                  </a:cubicBezTo>
                  <a:cubicBezTo>
                    <a:pt x="173" y="160"/>
                    <a:pt x="173" y="160"/>
                    <a:pt x="173" y="160"/>
                  </a:cubicBezTo>
                  <a:cubicBezTo>
                    <a:pt x="175" y="167"/>
                    <a:pt x="175" y="167"/>
                    <a:pt x="175" y="167"/>
                  </a:cubicBezTo>
                  <a:lnTo>
                    <a:pt x="149" y="1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44">
              <a:extLst>
                <a:ext uri="{FF2B5EF4-FFF2-40B4-BE49-F238E27FC236}">
                  <a16:creationId xmlns:a16="http://schemas.microsoft.com/office/drawing/2014/main" id="{8E4A1DF9-FC9E-4208-B695-8DFD60E2B6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16586" y="5013325"/>
              <a:ext cx="316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5">
              <a:extLst>
                <a:ext uri="{FF2B5EF4-FFF2-40B4-BE49-F238E27FC236}">
                  <a16:creationId xmlns:a16="http://schemas.microsoft.com/office/drawing/2014/main" id="{75F5A5E2-F74D-44E8-87E2-11F5508430B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2647" y="4678363"/>
              <a:ext cx="53838" cy="53975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  <a:gd name="T10" fmla="*/ 9 w 17"/>
                <a:gd name="T11" fmla="*/ 10 h 17"/>
                <a:gd name="T12" fmla="*/ 7 w 17"/>
                <a:gd name="T13" fmla="*/ 8 h 17"/>
                <a:gd name="T14" fmla="*/ 9 w 17"/>
                <a:gd name="T15" fmla="*/ 6 h 17"/>
                <a:gd name="T16" fmla="*/ 10 w 17"/>
                <a:gd name="T17" fmla="*/ 8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lose/>
                  <a:moveTo>
                    <a:pt x="9" y="10"/>
                  </a:move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6"/>
                    <a:pt x="9" y="6"/>
                  </a:cubicBezTo>
                  <a:cubicBezTo>
                    <a:pt x="10" y="6"/>
                    <a:pt x="10" y="7"/>
                    <a:pt x="10" y="8"/>
                  </a:cubicBezTo>
                  <a:cubicBezTo>
                    <a:pt x="10" y="9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6">
              <a:extLst>
                <a:ext uri="{FF2B5EF4-FFF2-40B4-BE49-F238E27FC236}">
                  <a16:creationId xmlns:a16="http://schemas.microsoft.com/office/drawing/2014/main" id="{1BB9885E-7F14-4E6D-A6D1-B21339E072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5159" y="4678363"/>
              <a:ext cx="55422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8 h 17"/>
                <a:gd name="T4" fmla="*/ 8 w 17"/>
                <a:gd name="T5" fmla="*/ 0 h 17"/>
                <a:gd name="T6" fmla="*/ 0 w 17"/>
                <a:gd name="T7" fmla="*/ 8 h 17"/>
                <a:gd name="T8" fmla="*/ 8 w 17"/>
                <a:gd name="T9" fmla="*/ 17 h 17"/>
                <a:gd name="T10" fmla="*/ 8 w 17"/>
                <a:gd name="T11" fmla="*/ 6 h 17"/>
                <a:gd name="T12" fmla="*/ 10 w 17"/>
                <a:gd name="T13" fmla="*/ 8 h 17"/>
                <a:gd name="T14" fmla="*/ 8 w 17"/>
                <a:gd name="T15" fmla="*/ 10 h 17"/>
                <a:gd name="T16" fmla="*/ 6 w 17"/>
                <a:gd name="T17" fmla="*/ 8 h 17"/>
                <a:gd name="T18" fmla="*/ 8 w 17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lose/>
                  <a:moveTo>
                    <a:pt x="8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7">
              <a:extLst>
                <a:ext uri="{FF2B5EF4-FFF2-40B4-BE49-F238E27FC236}">
                  <a16:creationId xmlns:a16="http://schemas.microsoft.com/office/drawing/2014/main" id="{BC8B0E47-3735-4B5F-BD52-B4B61188E5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984" y="4795838"/>
              <a:ext cx="107676" cy="46038"/>
            </a:xfrm>
            <a:custGeom>
              <a:avLst/>
              <a:gdLst>
                <a:gd name="T0" fmla="*/ 34 w 34"/>
                <a:gd name="T1" fmla="*/ 3 h 14"/>
                <a:gd name="T2" fmla="*/ 34 w 34"/>
                <a:gd name="T3" fmla="*/ 0 h 14"/>
                <a:gd name="T4" fmla="*/ 27 w 34"/>
                <a:gd name="T5" fmla="*/ 0 h 14"/>
                <a:gd name="T6" fmla="*/ 27 w 34"/>
                <a:gd name="T7" fmla="*/ 3 h 14"/>
                <a:gd name="T8" fmla="*/ 24 w 34"/>
                <a:gd name="T9" fmla="*/ 7 h 14"/>
                <a:gd name="T10" fmla="*/ 10 w 34"/>
                <a:gd name="T11" fmla="*/ 7 h 14"/>
                <a:gd name="T12" fmla="*/ 7 w 34"/>
                <a:gd name="T13" fmla="*/ 3 h 14"/>
                <a:gd name="T14" fmla="*/ 7 w 34"/>
                <a:gd name="T15" fmla="*/ 0 h 14"/>
                <a:gd name="T16" fmla="*/ 0 w 34"/>
                <a:gd name="T17" fmla="*/ 0 h 14"/>
                <a:gd name="T18" fmla="*/ 0 w 34"/>
                <a:gd name="T19" fmla="*/ 3 h 14"/>
                <a:gd name="T20" fmla="*/ 10 w 34"/>
                <a:gd name="T21" fmla="*/ 14 h 14"/>
                <a:gd name="T22" fmla="*/ 24 w 34"/>
                <a:gd name="T23" fmla="*/ 14 h 14"/>
                <a:gd name="T24" fmla="*/ 34 w 34"/>
                <a:gd name="T2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4">
                  <a:moveTo>
                    <a:pt x="34" y="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7"/>
                    <a:pt x="24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8" y="7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4" y="14"/>
                    <a:pt x="10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9" y="14"/>
                    <a:pt x="34" y="9"/>
                    <a:pt x="3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" name="Group 15" descr="nurse icon">
            <a:extLst>
              <a:ext uri="{FF2B5EF4-FFF2-40B4-BE49-F238E27FC236}">
                <a16:creationId xmlns:a16="http://schemas.microsoft.com/office/drawing/2014/main" id="{69B3F2A9-0218-42FC-AB09-45441F8F4655}"/>
              </a:ext>
            </a:extLst>
          </p:cNvPr>
          <p:cNvGrpSpPr/>
          <p:nvPr/>
        </p:nvGrpSpPr>
        <p:grpSpPr>
          <a:xfrm>
            <a:off x="1402953" y="4449763"/>
            <a:ext cx="663474" cy="671513"/>
            <a:chOff x="1402953" y="4449763"/>
            <a:chExt cx="663474" cy="671513"/>
          </a:xfrm>
          <a:solidFill>
            <a:schemeClr val="accent2"/>
          </a:solidFill>
        </p:grpSpPr>
        <p:sp>
          <p:nvSpPr>
            <p:cNvPr id="17" name="Freeform 53">
              <a:extLst>
                <a:ext uri="{FF2B5EF4-FFF2-40B4-BE49-F238E27FC236}">
                  <a16:creationId xmlns:a16="http://schemas.microsoft.com/office/drawing/2014/main" id="{9558B1BC-C0DF-4FBB-B959-C85BECF23E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2953" y="4449763"/>
              <a:ext cx="663474" cy="671513"/>
            </a:xfrm>
            <a:custGeom>
              <a:avLst/>
              <a:gdLst>
                <a:gd name="T0" fmla="*/ 179 w 209"/>
                <a:gd name="T1" fmla="*/ 99 h 211"/>
                <a:gd name="T2" fmla="*/ 134 w 209"/>
                <a:gd name="T3" fmla="*/ 74 h 211"/>
                <a:gd name="T4" fmla="*/ 87 w 209"/>
                <a:gd name="T5" fmla="*/ 0 h 211"/>
                <a:gd name="T6" fmla="*/ 39 w 209"/>
                <a:gd name="T7" fmla="*/ 74 h 211"/>
                <a:gd name="T8" fmla="*/ 30 w 209"/>
                <a:gd name="T9" fmla="*/ 152 h 211"/>
                <a:gd name="T10" fmla="*/ 104 w 209"/>
                <a:gd name="T11" fmla="*/ 211 h 211"/>
                <a:gd name="T12" fmla="*/ 182 w 209"/>
                <a:gd name="T13" fmla="*/ 109 h 211"/>
                <a:gd name="T14" fmla="*/ 134 w 209"/>
                <a:gd name="T15" fmla="*/ 112 h 211"/>
                <a:gd name="T16" fmla="*/ 131 w 209"/>
                <a:gd name="T17" fmla="*/ 106 h 211"/>
                <a:gd name="T18" fmla="*/ 141 w 209"/>
                <a:gd name="T19" fmla="*/ 123 h 211"/>
                <a:gd name="T20" fmla="*/ 100 w 209"/>
                <a:gd name="T21" fmla="*/ 174 h 211"/>
                <a:gd name="T22" fmla="*/ 100 w 209"/>
                <a:gd name="T23" fmla="*/ 174 h 211"/>
                <a:gd name="T24" fmla="*/ 70 w 209"/>
                <a:gd name="T25" fmla="*/ 143 h 211"/>
                <a:gd name="T26" fmla="*/ 64 w 209"/>
                <a:gd name="T27" fmla="*/ 150 h 211"/>
                <a:gd name="T28" fmla="*/ 65 w 209"/>
                <a:gd name="T29" fmla="*/ 172 h 211"/>
                <a:gd name="T30" fmla="*/ 101 w 209"/>
                <a:gd name="T31" fmla="*/ 137 h 211"/>
                <a:gd name="T32" fmla="*/ 46 w 209"/>
                <a:gd name="T33" fmla="*/ 75 h 211"/>
                <a:gd name="T34" fmla="*/ 128 w 209"/>
                <a:gd name="T35" fmla="*/ 99 h 211"/>
                <a:gd name="T36" fmla="*/ 101 w 209"/>
                <a:gd name="T37" fmla="*/ 137 h 211"/>
                <a:gd name="T38" fmla="*/ 134 w 209"/>
                <a:gd name="T39" fmla="*/ 82 h 211"/>
                <a:gd name="T40" fmla="*/ 121 w 209"/>
                <a:gd name="T41" fmla="*/ 37 h 211"/>
                <a:gd name="T42" fmla="*/ 143 w 209"/>
                <a:gd name="T43" fmla="*/ 29 h 211"/>
                <a:gd name="T44" fmla="*/ 100 w 209"/>
                <a:gd name="T45" fmla="*/ 24 h 211"/>
                <a:gd name="T46" fmla="*/ 66 w 209"/>
                <a:gd name="T47" fmla="*/ 24 h 211"/>
                <a:gd name="T48" fmla="*/ 37 w 209"/>
                <a:gd name="T49" fmla="*/ 42 h 211"/>
                <a:gd name="T50" fmla="*/ 41 w 209"/>
                <a:gd name="T51" fmla="*/ 47 h 211"/>
                <a:gd name="T52" fmla="*/ 138 w 209"/>
                <a:gd name="T53" fmla="*/ 58 h 211"/>
                <a:gd name="T54" fmla="*/ 86 w 209"/>
                <a:gd name="T55" fmla="*/ 50 h 211"/>
                <a:gd name="T56" fmla="*/ 46 w 209"/>
                <a:gd name="T57" fmla="*/ 68 h 211"/>
                <a:gd name="T58" fmla="*/ 39 w 209"/>
                <a:gd name="T59" fmla="*/ 99 h 211"/>
                <a:gd name="T60" fmla="*/ 63 w 209"/>
                <a:gd name="T61" fmla="*/ 140 h 211"/>
                <a:gd name="T62" fmla="*/ 41 w 209"/>
                <a:gd name="T63" fmla="*/ 112 h 211"/>
                <a:gd name="T64" fmla="*/ 47 w 209"/>
                <a:gd name="T65" fmla="*/ 155 h 211"/>
                <a:gd name="T66" fmla="*/ 83 w 209"/>
                <a:gd name="T67" fmla="*/ 205 h 211"/>
                <a:gd name="T68" fmla="*/ 43 w 209"/>
                <a:gd name="T69" fmla="*/ 179 h 211"/>
                <a:gd name="T70" fmla="*/ 90 w 209"/>
                <a:gd name="T71" fmla="*/ 205 h 211"/>
                <a:gd name="T72" fmla="*/ 97 w 209"/>
                <a:gd name="T73" fmla="*/ 187 h 211"/>
                <a:gd name="T74" fmla="*/ 90 w 209"/>
                <a:gd name="T75" fmla="*/ 205 h 211"/>
                <a:gd name="T76" fmla="*/ 134 w 209"/>
                <a:gd name="T77" fmla="*/ 177 h 211"/>
                <a:gd name="T78" fmla="*/ 165 w 209"/>
                <a:gd name="T79" fmla="*/ 177 h 211"/>
                <a:gd name="T80" fmla="*/ 189 w 209"/>
                <a:gd name="T81" fmla="*/ 164 h 211"/>
                <a:gd name="T82" fmla="*/ 165 w 209"/>
                <a:gd name="T83" fmla="*/ 147 h 211"/>
                <a:gd name="T84" fmla="*/ 134 w 209"/>
                <a:gd name="T85" fmla="*/ 164 h 211"/>
                <a:gd name="T86" fmla="*/ 192 w 209"/>
                <a:gd name="T87" fmla="*/ 130 h 211"/>
                <a:gd name="T88" fmla="*/ 196 w 209"/>
                <a:gd name="T89" fmla="*/ 170 h 211"/>
                <a:gd name="T90" fmla="*/ 168 w 209"/>
                <a:gd name="T91" fmla="*/ 164 h 211"/>
                <a:gd name="T92" fmla="*/ 151 w 209"/>
                <a:gd name="T93" fmla="*/ 181 h 211"/>
                <a:gd name="T94" fmla="*/ 151 w 209"/>
                <a:gd name="T95" fmla="*/ 164 h 211"/>
                <a:gd name="T96" fmla="*/ 168 w 209"/>
                <a:gd name="T97" fmla="*/ 164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211">
                  <a:moveTo>
                    <a:pt x="192" y="123"/>
                  </a:moveTo>
                  <a:cubicBezTo>
                    <a:pt x="189" y="123"/>
                    <a:pt x="189" y="123"/>
                    <a:pt x="189" y="123"/>
                  </a:cubicBezTo>
                  <a:cubicBezTo>
                    <a:pt x="189" y="109"/>
                    <a:pt x="189" y="109"/>
                    <a:pt x="189" y="109"/>
                  </a:cubicBezTo>
                  <a:cubicBezTo>
                    <a:pt x="189" y="103"/>
                    <a:pt x="184" y="99"/>
                    <a:pt x="179" y="99"/>
                  </a:cubicBezTo>
                  <a:cubicBezTo>
                    <a:pt x="147" y="99"/>
                    <a:pt x="147" y="99"/>
                    <a:pt x="147" y="99"/>
                  </a:cubicBezTo>
                  <a:cubicBezTo>
                    <a:pt x="148" y="97"/>
                    <a:pt x="148" y="94"/>
                    <a:pt x="148" y="92"/>
                  </a:cubicBezTo>
                  <a:cubicBezTo>
                    <a:pt x="148" y="84"/>
                    <a:pt x="142" y="77"/>
                    <a:pt x="134" y="75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40" y="71"/>
                    <a:pt x="145" y="65"/>
                    <a:pt x="145" y="58"/>
                  </a:cubicBezTo>
                  <a:cubicBezTo>
                    <a:pt x="145" y="54"/>
                    <a:pt x="144" y="51"/>
                    <a:pt x="142" y="48"/>
                  </a:cubicBezTo>
                  <a:cubicBezTo>
                    <a:pt x="153" y="25"/>
                    <a:pt x="153" y="25"/>
                    <a:pt x="153" y="25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0" y="51"/>
                    <a:pt x="29" y="54"/>
                    <a:pt x="29" y="58"/>
                  </a:cubicBezTo>
                  <a:cubicBezTo>
                    <a:pt x="29" y="65"/>
                    <a:pt x="33" y="71"/>
                    <a:pt x="39" y="74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1" y="77"/>
                    <a:pt x="25" y="84"/>
                    <a:pt x="25" y="92"/>
                  </a:cubicBezTo>
                  <a:cubicBezTo>
                    <a:pt x="25" y="99"/>
                    <a:pt x="29" y="105"/>
                    <a:pt x="35" y="107"/>
                  </a:cubicBezTo>
                  <a:cubicBezTo>
                    <a:pt x="24" y="119"/>
                    <a:pt x="22" y="137"/>
                    <a:pt x="30" y="152"/>
                  </a:cubicBezTo>
                  <a:cubicBezTo>
                    <a:pt x="21" y="157"/>
                    <a:pt x="15" y="165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104" y="211"/>
                    <a:pt x="104" y="211"/>
                    <a:pt x="104" y="211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0"/>
                    <a:pt x="202" y="123"/>
                    <a:pt x="192" y="123"/>
                  </a:cubicBezTo>
                  <a:close/>
                  <a:moveTo>
                    <a:pt x="182" y="109"/>
                  </a:moveTo>
                  <a:cubicBezTo>
                    <a:pt x="182" y="123"/>
                    <a:pt x="182" y="123"/>
                    <a:pt x="182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12"/>
                    <a:pt x="175" y="112"/>
                    <a:pt x="175" y="112"/>
                  </a:cubicBezTo>
                  <a:cubicBezTo>
                    <a:pt x="134" y="112"/>
                    <a:pt x="134" y="112"/>
                    <a:pt x="134" y="112"/>
                  </a:cubicBezTo>
                  <a:cubicBezTo>
                    <a:pt x="134" y="123"/>
                    <a:pt x="134" y="123"/>
                    <a:pt x="134" y="123"/>
                  </a:cubicBezTo>
                  <a:cubicBezTo>
                    <a:pt x="128" y="123"/>
                    <a:pt x="128" y="123"/>
                    <a:pt x="128" y="123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28" y="107"/>
                    <a:pt x="129" y="106"/>
                    <a:pt x="131" y="106"/>
                  </a:cubicBezTo>
                  <a:cubicBezTo>
                    <a:pt x="179" y="106"/>
                    <a:pt x="179" y="106"/>
                    <a:pt x="179" y="106"/>
                  </a:cubicBezTo>
                  <a:cubicBezTo>
                    <a:pt x="181" y="106"/>
                    <a:pt x="182" y="107"/>
                    <a:pt x="182" y="109"/>
                  </a:cubicBezTo>
                  <a:close/>
                  <a:moveTo>
                    <a:pt x="168" y="123"/>
                  </a:moveTo>
                  <a:cubicBezTo>
                    <a:pt x="141" y="123"/>
                    <a:pt x="141" y="123"/>
                    <a:pt x="141" y="123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168" y="119"/>
                    <a:pt x="168" y="119"/>
                    <a:pt x="168" y="119"/>
                  </a:cubicBezTo>
                  <a:lnTo>
                    <a:pt x="168" y="123"/>
                  </a:lnTo>
                  <a:close/>
                  <a:moveTo>
                    <a:pt x="100" y="174"/>
                  </a:moveTo>
                  <a:cubicBezTo>
                    <a:pt x="97" y="173"/>
                    <a:pt x="94" y="171"/>
                    <a:pt x="93" y="168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95" y="163"/>
                    <a:pt x="98" y="162"/>
                    <a:pt x="100" y="160"/>
                  </a:cubicBezTo>
                  <a:cubicBezTo>
                    <a:pt x="100" y="174"/>
                    <a:pt x="100" y="174"/>
                    <a:pt x="100" y="174"/>
                  </a:cubicBezTo>
                  <a:close/>
                  <a:moveTo>
                    <a:pt x="100" y="152"/>
                  </a:moveTo>
                  <a:cubicBezTo>
                    <a:pt x="97" y="155"/>
                    <a:pt x="92" y="157"/>
                    <a:pt x="87" y="157"/>
                  </a:cubicBezTo>
                  <a:cubicBezTo>
                    <a:pt x="74" y="157"/>
                    <a:pt x="70" y="148"/>
                    <a:pt x="70" y="146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7"/>
                    <a:pt x="87" y="147"/>
                  </a:cubicBezTo>
                  <a:cubicBezTo>
                    <a:pt x="91" y="147"/>
                    <a:pt x="96" y="146"/>
                    <a:pt x="100" y="145"/>
                  </a:cubicBezTo>
                  <a:lnTo>
                    <a:pt x="100" y="152"/>
                  </a:lnTo>
                  <a:close/>
                  <a:moveTo>
                    <a:pt x="64" y="150"/>
                  </a:moveTo>
                  <a:cubicBezTo>
                    <a:pt x="66" y="155"/>
                    <a:pt x="72" y="162"/>
                    <a:pt x="82" y="163"/>
                  </a:cubicBezTo>
                  <a:cubicBezTo>
                    <a:pt x="80" y="168"/>
                    <a:pt x="80" y="168"/>
                    <a:pt x="80" y="168"/>
                  </a:cubicBezTo>
                  <a:cubicBezTo>
                    <a:pt x="79" y="171"/>
                    <a:pt x="75" y="174"/>
                    <a:pt x="71" y="174"/>
                  </a:cubicBezTo>
                  <a:cubicBezTo>
                    <a:pt x="69" y="174"/>
                    <a:pt x="66" y="173"/>
                    <a:pt x="65" y="172"/>
                  </a:cubicBezTo>
                  <a:cubicBezTo>
                    <a:pt x="59" y="167"/>
                    <a:pt x="55" y="161"/>
                    <a:pt x="53" y="154"/>
                  </a:cubicBezTo>
                  <a:cubicBezTo>
                    <a:pt x="53" y="152"/>
                    <a:pt x="53" y="152"/>
                    <a:pt x="53" y="152"/>
                  </a:cubicBezTo>
                  <a:lnTo>
                    <a:pt x="64" y="150"/>
                  </a:lnTo>
                  <a:close/>
                  <a:moveTo>
                    <a:pt x="101" y="137"/>
                  </a:moveTo>
                  <a:cubicBezTo>
                    <a:pt x="96" y="139"/>
                    <a:pt x="91" y="140"/>
                    <a:pt x="87" y="140"/>
                  </a:cubicBezTo>
                  <a:cubicBezTo>
                    <a:pt x="64" y="140"/>
                    <a:pt x="46" y="121"/>
                    <a:pt x="46" y="99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61" y="75"/>
                    <a:pt x="76" y="69"/>
                    <a:pt x="87" y="59"/>
                  </a:cubicBezTo>
                  <a:cubicBezTo>
                    <a:pt x="98" y="69"/>
                    <a:pt x="113" y="75"/>
                    <a:pt x="128" y="75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4" y="101"/>
                    <a:pt x="121" y="105"/>
                    <a:pt x="121" y="109"/>
                  </a:cubicBezTo>
                  <a:cubicBezTo>
                    <a:pt x="121" y="123"/>
                    <a:pt x="121" y="123"/>
                    <a:pt x="121" y="123"/>
                  </a:cubicBezTo>
                  <a:cubicBezTo>
                    <a:pt x="117" y="123"/>
                    <a:pt x="117" y="123"/>
                    <a:pt x="117" y="123"/>
                  </a:cubicBezTo>
                  <a:cubicBezTo>
                    <a:pt x="109" y="123"/>
                    <a:pt x="102" y="129"/>
                    <a:pt x="101" y="137"/>
                  </a:cubicBezTo>
                  <a:close/>
                  <a:moveTo>
                    <a:pt x="141" y="92"/>
                  </a:moveTo>
                  <a:cubicBezTo>
                    <a:pt x="141" y="95"/>
                    <a:pt x="140" y="97"/>
                    <a:pt x="139" y="99"/>
                  </a:cubicBezTo>
                  <a:cubicBezTo>
                    <a:pt x="134" y="99"/>
                    <a:pt x="134" y="99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lose/>
                  <a:moveTo>
                    <a:pt x="137" y="42"/>
                  </a:moveTo>
                  <a:cubicBezTo>
                    <a:pt x="136" y="42"/>
                    <a:pt x="136" y="42"/>
                    <a:pt x="136" y="41"/>
                  </a:cubicBezTo>
                  <a:cubicBezTo>
                    <a:pt x="132" y="39"/>
                    <a:pt x="127" y="37"/>
                    <a:pt x="121" y="37"/>
                  </a:cubicBezTo>
                  <a:cubicBezTo>
                    <a:pt x="102" y="37"/>
                    <a:pt x="102" y="37"/>
                    <a:pt x="102" y="37"/>
                  </a:cubicBezTo>
                  <a:cubicBezTo>
                    <a:pt x="105" y="34"/>
                    <a:pt x="107" y="29"/>
                    <a:pt x="107" y="24"/>
                  </a:cubicBezTo>
                  <a:cubicBezTo>
                    <a:pt x="107" y="20"/>
                    <a:pt x="106" y="17"/>
                    <a:pt x="105" y="14"/>
                  </a:cubicBezTo>
                  <a:cubicBezTo>
                    <a:pt x="143" y="29"/>
                    <a:pt x="143" y="29"/>
                    <a:pt x="143" y="29"/>
                  </a:cubicBezTo>
                  <a:lnTo>
                    <a:pt x="137" y="42"/>
                  </a:lnTo>
                  <a:close/>
                  <a:moveTo>
                    <a:pt x="73" y="24"/>
                  </a:moveTo>
                  <a:cubicBezTo>
                    <a:pt x="73" y="16"/>
                    <a:pt x="79" y="10"/>
                    <a:pt x="87" y="10"/>
                  </a:cubicBezTo>
                  <a:cubicBezTo>
                    <a:pt x="94" y="10"/>
                    <a:pt x="100" y="16"/>
                    <a:pt x="100" y="24"/>
                  </a:cubicBezTo>
                  <a:cubicBezTo>
                    <a:pt x="100" y="31"/>
                    <a:pt x="94" y="37"/>
                    <a:pt x="87" y="37"/>
                  </a:cubicBezTo>
                  <a:cubicBezTo>
                    <a:pt x="79" y="37"/>
                    <a:pt x="73" y="31"/>
                    <a:pt x="73" y="24"/>
                  </a:cubicBezTo>
                  <a:close/>
                  <a:moveTo>
                    <a:pt x="69" y="14"/>
                  </a:moveTo>
                  <a:cubicBezTo>
                    <a:pt x="67" y="17"/>
                    <a:pt x="66" y="20"/>
                    <a:pt x="66" y="24"/>
                  </a:cubicBezTo>
                  <a:cubicBezTo>
                    <a:pt x="66" y="29"/>
                    <a:pt x="68" y="34"/>
                    <a:pt x="71" y="37"/>
                  </a:cubicBezTo>
                  <a:cubicBezTo>
                    <a:pt x="52" y="37"/>
                    <a:pt x="52" y="37"/>
                    <a:pt x="52" y="37"/>
                  </a:cubicBezTo>
                  <a:cubicBezTo>
                    <a:pt x="47" y="37"/>
                    <a:pt x="42" y="39"/>
                    <a:pt x="38" y="41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0" y="29"/>
                    <a:pt x="30" y="29"/>
                    <a:pt x="30" y="29"/>
                  </a:cubicBezTo>
                  <a:lnTo>
                    <a:pt x="69" y="14"/>
                  </a:lnTo>
                  <a:close/>
                  <a:moveTo>
                    <a:pt x="36" y="58"/>
                  </a:moveTo>
                  <a:cubicBezTo>
                    <a:pt x="36" y="53"/>
                    <a:pt x="37" y="50"/>
                    <a:pt x="41" y="47"/>
                  </a:cubicBezTo>
                  <a:cubicBezTo>
                    <a:pt x="44" y="45"/>
                    <a:pt x="48" y="44"/>
                    <a:pt x="52" y="44"/>
                  </a:cubicBezTo>
                  <a:cubicBezTo>
                    <a:pt x="121" y="44"/>
                    <a:pt x="121" y="44"/>
                    <a:pt x="121" y="44"/>
                  </a:cubicBezTo>
                  <a:cubicBezTo>
                    <a:pt x="125" y="44"/>
                    <a:pt x="129" y="45"/>
                    <a:pt x="132" y="47"/>
                  </a:cubicBezTo>
                  <a:cubicBezTo>
                    <a:pt x="136" y="50"/>
                    <a:pt x="138" y="53"/>
                    <a:pt x="138" y="58"/>
                  </a:cubicBezTo>
                  <a:cubicBezTo>
                    <a:pt x="138" y="64"/>
                    <a:pt x="133" y="68"/>
                    <a:pt x="128" y="68"/>
                  </a:cubicBezTo>
                  <a:cubicBezTo>
                    <a:pt x="113" y="68"/>
                    <a:pt x="99" y="62"/>
                    <a:pt x="89" y="52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4" y="52"/>
                    <a:pt x="84" y="52"/>
                    <a:pt x="84" y="52"/>
                  </a:cubicBezTo>
                  <a:cubicBezTo>
                    <a:pt x="74" y="63"/>
                    <a:pt x="60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0" y="68"/>
                    <a:pt x="36" y="64"/>
                    <a:pt x="36" y="58"/>
                  </a:cubicBez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1" y="112"/>
                  </a:moveTo>
                  <a:cubicBezTo>
                    <a:pt x="44" y="124"/>
                    <a:pt x="52" y="134"/>
                    <a:pt x="63" y="14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2" y="147"/>
                    <a:pt x="39" y="148"/>
                    <a:pt x="36" y="149"/>
                  </a:cubicBezTo>
                  <a:cubicBezTo>
                    <a:pt x="29" y="137"/>
                    <a:pt x="31" y="122"/>
                    <a:pt x="41" y="112"/>
                  </a:cubicBezTo>
                  <a:close/>
                  <a:moveTo>
                    <a:pt x="18" y="177"/>
                  </a:moveTo>
                  <a:cubicBezTo>
                    <a:pt x="22" y="165"/>
                    <a:pt x="33" y="155"/>
                    <a:pt x="46" y="153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7" y="155"/>
                    <a:pt x="47" y="155"/>
                    <a:pt x="47" y="155"/>
                  </a:cubicBezTo>
                  <a:cubicBezTo>
                    <a:pt x="49" y="164"/>
                    <a:pt x="53" y="172"/>
                    <a:pt x="61" y="177"/>
                  </a:cubicBezTo>
                  <a:cubicBezTo>
                    <a:pt x="63" y="179"/>
                    <a:pt x="67" y="181"/>
                    <a:pt x="71" y="181"/>
                  </a:cubicBezTo>
                  <a:cubicBezTo>
                    <a:pt x="76" y="181"/>
                    <a:pt x="80" y="179"/>
                    <a:pt x="83" y="175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54" y="205"/>
                    <a:pt x="54" y="205"/>
                    <a:pt x="54" y="205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45" y="197"/>
                    <a:pt x="44" y="189"/>
                    <a:pt x="49" y="183"/>
                  </a:cubicBezTo>
                  <a:cubicBezTo>
                    <a:pt x="43" y="179"/>
                    <a:pt x="43" y="179"/>
                    <a:pt x="43" y="179"/>
                  </a:cubicBezTo>
                  <a:cubicBezTo>
                    <a:pt x="37" y="187"/>
                    <a:pt x="38" y="197"/>
                    <a:pt x="44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7"/>
                  </a:lnTo>
                  <a:close/>
                  <a:moveTo>
                    <a:pt x="90" y="205"/>
                  </a:moveTo>
                  <a:cubicBezTo>
                    <a:pt x="90" y="175"/>
                    <a:pt x="90" y="175"/>
                    <a:pt x="90" y="175"/>
                  </a:cubicBezTo>
                  <a:cubicBezTo>
                    <a:pt x="93" y="178"/>
                    <a:pt x="96" y="180"/>
                    <a:pt x="100" y="180"/>
                  </a:cubicBezTo>
                  <a:cubicBezTo>
                    <a:pt x="100" y="187"/>
                    <a:pt x="100" y="187"/>
                    <a:pt x="100" y="187"/>
                  </a:cubicBezTo>
                  <a:cubicBezTo>
                    <a:pt x="97" y="187"/>
                    <a:pt x="97" y="187"/>
                    <a:pt x="97" y="187"/>
                  </a:cubicBezTo>
                  <a:cubicBezTo>
                    <a:pt x="97" y="194"/>
                    <a:pt x="97" y="194"/>
                    <a:pt x="97" y="194"/>
                  </a:cubicBezTo>
                  <a:cubicBezTo>
                    <a:pt x="100" y="194"/>
                    <a:pt x="100" y="194"/>
                    <a:pt x="100" y="194"/>
                  </a:cubicBezTo>
                  <a:cubicBezTo>
                    <a:pt x="100" y="205"/>
                    <a:pt x="100" y="205"/>
                    <a:pt x="100" y="205"/>
                  </a:cubicBezTo>
                  <a:lnTo>
                    <a:pt x="90" y="205"/>
                  </a:lnTo>
                  <a:close/>
                  <a:moveTo>
                    <a:pt x="107" y="205"/>
                  </a:moveTo>
                  <a:cubicBezTo>
                    <a:pt x="107" y="170"/>
                    <a:pt x="107" y="170"/>
                    <a:pt x="107" y="170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45" y="177"/>
                    <a:pt x="145" y="177"/>
                    <a:pt x="145" y="177"/>
                  </a:cubicBezTo>
                  <a:cubicBezTo>
                    <a:pt x="145" y="187"/>
                    <a:pt x="145" y="187"/>
                    <a:pt x="145" y="187"/>
                  </a:cubicBezTo>
                  <a:cubicBezTo>
                    <a:pt x="165" y="187"/>
                    <a:pt x="165" y="187"/>
                    <a:pt x="165" y="187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89" y="170"/>
                    <a:pt x="189" y="170"/>
                    <a:pt x="189" y="170"/>
                  </a:cubicBezTo>
                  <a:cubicBezTo>
                    <a:pt x="189" y="164"/>
                    <a:pt x="189" y="164"/>
                    <a:pt x="189" y="164"/>
                  </a:cubicBezTo>
                  <a:cubicBezTo>
                    <a:pt x="175" y="164"/>
                    <a:pt x="175" y="164"/>
                    <a:pt x="175" y="164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65" y="157"/>
                    <a:pt x="165" y="157"/>
                    <a:pt x="165" y="157"/>
                  </a:cubicBezTo>
                  <a:cubicBezTo>
                    <a:pt x="165" y="147"/>
                    <a:pt x="165" y="147"/>
                    <a:pt x="165" y="147"/>
                  </a:cubicBezTo>
                  <a:cubicBezTo>
                    <a:pt x="145" y="147"/>
                    <a:pt x="145" y="147"/>
                    <a:pt x="145" y="147"/>
                  </a:cubicBezTo>
                  <a:cubicBezTo>
                    <a:pt x="145" y="157"/>
                    <a:pt x="145" y="157"/>
                    <a:pt x="145" y="157"/>
                  </a:cubicBezTo>
                  <a:cubicBezTo>
                    <a:pt x="134" y="157"/>
                    <a:pt x="134" y="157"/>
                    <a:pt x="134" y="157"/>
                  </a:cubicBezTo>
                  <a:cubicBezTo>
                    <a:pt x="134" y="164"/>
                    <a:pt x="134" y="164"/>
                    <a:pt x="134" y="164"/>
                  </a:cubicBezTo>
                  <a:cubicBezTo>
                    <a:pt x="107" y="164"/>
                    <a:pt x="107" y="164"/>
                    <a:pt x="107" y="164"/>
                  </a:cubicBezTo>
                  <a:cubicBezTo>
                    <a:pt x="107" y="140"/>
                    <a:pt x="107" y="140"/>
                    <a:pt x="107" y="140"/>
                  </a:cubicBezTo>
                  <a:cubicBezTo>
                    <a:pt x="107" y="134"/>
                    <a:pt x="112" y="130"/>
                    <a:pt x="117" y="130"/>
                  </a:cubicBezTo>
                  <a:cubicBezTo>
                    <a:pt x="192" y="130"/>
                    <a:pt x="192" y="130"/>
                    <a:pt x="192" y="130"/>
                  </a:cubicBezTo>
                  <a:cubicBezTo>
                    <a:pt x="198" y="130"/>
                    <a:pt x="203" y="134"/>
                    <a:pt x="203" y="140"/>
                  </a:cubicBezTo>
                  <a:cubicBezTo>
                    <a:pt x="203" y="164"/>
                    <a:pt x="203" y="164"/>
                    <a:pt x="203" y="164"/>
                  </a:cubicBezTo>
                  <a:cubicBezTo>
                    <a:pt x="196" y="164"/>
                    <a:pt x="196" y="164"/>
                    <a:pt x="196" y="164"/>
                  </a:cubicBezTo>
                  <a:cubicBezTo>
                    <a:pt x="196" y="170"/>
                    <a:pt x="196" y="170"/>
                    <a:pt x="196" y="170"/>
                  </a:cubicBezTo>
                  <a:cubicBezTo>
                    <a:pt x="203" y="170"/>
                    <a:pt x="203" y="170"/>
                    <a:pt x="203" y="170"/>
                  </a:cubicBezTo>
                  <a:cubicBezTo>
                    <a:pt x="203" y="205"/>
                    <a:pt x="203" y="205"/>
                    <a:pt x="203" y="205"/>
                  </a:cubicBezTo>
                  <a:lnTo>
                    <a:pt x="107" y="205"/>
                  </a:lnTo>
                  <a:close/>
                  <a:moveTo>
                    <a:pt x="168" y="164"/>
                  </a:moveTo>
                  <a:cubicBezTo>
                    <a:pt x="168" y="170"/>
                    <a:pt x="168" y="170"/>
                    <a:pt x="168" y="170"/>
                  </a:cubicBezTo>
                  <a:cubicBezTo>
                    <a:pt x="158" y="170"/>
                    <a:pt x="158" y="170"/>
                    <a:pt x="158" y="170"/>
                  </a:cubicBezTo>
                  <a:cubicBezTo>
                    <a:pt x="158" y="181"/>
                    <a:pt x="158" y="181"/>
                    <a:pt x="158" y="181"/>
                  </a:cubicBezTo>
                  <a:cubicBezTo>
                    <a:pt x="151" y="181"/>
                    <a:pt x="151" y="181"/>
                    <a:pt x="151" y="181"/>
                  </a:cubicBezTo>
                  <a:cubicBezTo>
                    <a:pt x="151" y="170"/>
                    <a:pt x="151" y="170"/>
                    <a:pt x="151" y="170"/>
                  </a:cubicBezTo>
                  <a:cubicBezTo>
                    <a:pt x="141" y="170"/>
                    <a:pt x="141" y="170"/>
                    <a:pt x="141" y="170"/>
                  </a:cubicBezTo>
                  <a:cubicBezTo>
                    <a:pt x="141" y="164"/>
                    <a:pt x="141" y="164"/>
                    <a:pt x="141" y="164"/>
                  </a:cubicBezTo>
                  <a:cubicBezTo>
                    <a:pt x="151" y="164"/>
                    <a:pt x="151" y="164"/>
                    <a:pt x="151" y="164"/>
                  </a:cubicBezTo>
                  <a:cubicBezTo>
                    <a:pt x="151" y="153"/>
                    <a:pt x="151" y="153"/>
                    <a:pt x="151" y="153"/>
                  </a:cubicBezTo>
                  <a:cubicBezTo>
                    <a:pt x="158" y="153"/>
                    <a:pt x="158" y="153"/>
                    <a:pt x="158" y="153"/>
                  </a:cubicBezTo>
                  <a:cubicBezTo>
                    <a:pt x="158" y="164"/>
                    <a:pt x="158" y="164"/>
                    <a:pt x="158" y="164"/>
                  </a:cubicBezTo>
                  <a:lnTo>
                    <a:pt x="168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4">
              <a:extLst>
                <a:ext uri="{FF2B5EF4-FFF2-40B4-BE49-F238E27FC236}">
                  <a16:creationId xmlns:a16="http://schemas.microsoft.com/office/drawing/2014/main" id="{D4945060-485D-450F-B07C-5FE8BDE1A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1386" y="4764088"/>
              <a:ext cx="174181" cy="87313"/>
            </a:xfrm>
            <a:custGeom>
              <a:avLst/>
              <a:gdLst>
                <a:gd name="T0" fmla="*/ 28 w 55"/>
                <a:gd name="T1" fmla="*/ 20 h 27"/>
                <a:gd name="T2" fmla="*/ 7 w 55"/>
                <a:gd name="T3" fmla="*/ 0 h 27"/>
                <a:gd name="T4" fmla="*/ 0 w 55"/>
                <a:gd name="T5" fmla="*/ 0 h 27"/>
                <a:gd name="T6" fmla="*/ 28 w 55"/>
                <a:gd name="T7" fmla="*/ 27 h 27"/>
                <a:gd name="T8" fmla="*/ 55 w 55"/>
                <a:gd name="T9" fmla="*/ 0 h 27"/>
                <a:gd name="T10" fmla="*/ 48 w 55"/>
                <a:gd name="T11" fmla="*/ 0 h 27"/>
                <a:gd name="T12" fmla="*/ 28 w 55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28" y="20"/>
                  </a:move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3" y="27"/>
                    <a:pt x="28" y="27"/>
                  </a:cubicBezTo>
                  <a:cubicBezTo>
                    <a:pt x="43" y="27"/>
                    <a:pt x="55" y="15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9" y="20"/>
                    <a:pt x="28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5">
              <a:extLst>
                <a:ext uri="{FF2B5EF4-FFF2-40B4-BE49-F238E27FC236}">
                  <a16:creationId xmlns:a16="http://schemas.microsoft.com/office/drawing/2014/main" id="{57A0DC63-F59E-4175-9AB5-6B75A5E170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57891" y="4503738"/>
              <a:ext cx="41170" cy="44450"/>
            </a:xfrm>
            <a:custGeom>
              <a:avLst/>
              <a:gdLst>
                <a:gd name="T0" fmla="*/ 20 w 26"/>
                <a:gd name="T1" fmla="*/ 0 h 28"/>
                <a:gd name="T2" fmla="*/ 6 w 26"/>
                <a:gd name="T3" fmla="*/ 0 h 28"/>
                <a:gd name="T4" fmla="*/ 6 w 26"/>
                <a:gd name="T5" fmla="*/ 6 h 28"/>
                <a:gd name="T6" fmla="*/ 0 w 26"/>
                <a:gd name="T7" fmla="*/ 6 h 28"/>
                <a:gd name="T8" fmla="*/ 0 w 26"/>
                <a:gd name="T9" fmla="*/ 20 h 28"/>
                <a:gd name="T10" fmla="*/ 6 w 26"/>
                <a:gd name="T11" fmla="*/ 20 h 28"/>
                <a:gd name="T12" fmla="*/ 6 w 26"/>
                <a:gd name="T13" fmla="*/ 28 h 28"/>
                <a:gd name="T14" fmla="*/ 20 w 26"/>
                <a:gd name="T15" fmla="*/ 28 h 28"/>
                <a:gd name="T16" fmla="*/ 20 w 26"/>
                <a:gd name="T17" fmla="*/ 20 h 28"/>
                <a:gd name="T18" fmla="*/ 26 w 26"/>
                <a:gd name="T19" fmla="*/ 20 h 28"/>
                <a:gd name="T20" fmla="*/ 26 w 26"/>
                <a:gd name="T21" fmla="*/ 6 h 28"/>
                <a:gd name="T22" fmla="*/ 20 w 26"/>
                <a:gd name="T23" fmla="*/ 6 h 28"/>
                <a:gd name="T24" fmla="*/ 20 w 26"/>
                <a:gd name="T2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" h="28">
                  <a:moveTo>
                    <a:pt x="20" y="0"/>
                  </a:moveTo>
                  <a:lnTo>
                    <a:pt x="6" y="0"/>
                  </a:lnTo>
                  <a:lnTo>
                    <a:pt x="6" y="6"/>
                  </a:lnTo>
                  <a:lnTo>
                    <a:pt x="0" y="6"/>
                  </a:lnTo>
                  <a:lnTo>
                    <a:pt x="0" y="20"/>
                  </a:lnTo>
                  <a:lnTo>
                    <a:pt x="6" y="20"/>
                  </a:lnTo>
                  <a:lnTo>
                    <a:pt x="6" y="28"/>
                  </a:lnTo>
                  <a:lnTo>
                    <a:pt x="20" y="28"/>
                  </a:lnTo>
                  <a:lnTo>
                    <a:pt x="20" y="20"/>
                  </a:lnTo>
                  <a:lnTo>
                    <a:pt x="26" y="20"/>
                  </a:lnTo>
                  <a:lnTo>
                    <a:pt x="26" y="6"/>
                  </a:lnTo>
                  <a:lnTo>
                    <a:pt x="20" y="6"/>
                  </a:lnTo>
                  <a:lnTo>
                    <a:pt x="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961C6CC3-46BA-46BB-AE91-A7E1B27B6E8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743399" y="471011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57">
              <a:extLst>
                <a:ext uri="{FF2B5EF4-FFF2-40B4-BE49-F238E27FC236}">
                  <a16:creationId xmlns:a16="http://schemas.microsoft.com/office/drawing/2014/main" id="{11071D43-4722-4CBA-BFDE-E4B10515B39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1386" y="471011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 descr="construction worker icon">
            <a:extLst>
              <a:ext uri="{FF2B5EF4-FFF2-40B4-BE49-F238E27FC236}">
                <a16:creationId xmlns:a16="http://schemas.microsoft.com/office/drawing/2014/main" id="{44E83C66-CC15-4B36-AC1F-5CA07A42C2EA}"/>
              </a:ext>
            </a:extLst>
          </p:cNvPr>
          <p:cNvGrpSpPr/>
          <p:nvPr/>
        </p:nvGrpSpPr>
        <p:grpSpPr>
          <a:xfrm>
            <a:off x="2242191" y="4449763"/>
            <a:ext cx="663474" cy="671513"/>
            <a:chOff x="2242191" y="4449763"/>
            <a:chExt cx="663474" cy="671513"/>
          </a:xfrm>
          <a:solidFill>
            <a:schemeClr val="accent3"/>
          </a:solidFill>
        </p:grpSpPr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46252AC5-B0E0-4A6A-8CD5-5AAEFFBF40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42191" y="4449763"/>
              <a:ext cx="663474" cy="671513"/>
            </a:xfrm>
            <a:custGeom>
              <a:avLst/>
              <a:gdLst>
                <a:gd name="T0" fmla="*/ 168 w 209"/>
                <a:gd name="T1" fmla="*/ 107 h 211"/>
                <a:gd name="T2" fmla="*/ 148 w 209"/>
                <a:gd name="T3" fmla="*/ 92 h 211"/>
                <a:gd name="T4" fmla="*/ 147 w 209"/>
                <a:gd name="T5" fmla="*/ 51 h 211"/>
                <a:gd name="T6" fmla="*/ 69 w 209"/>
                <a:gd name="T7" fmla="*/ 0 h 211"/>
                <a:gd name="T8" fmla="*/ 18 w 209"/>
                <a:gd name="T9" fmla="*/ 61 h 211"/>
                <a:gd name="T10" fmla="*/ 40 w 209"/>
                <a:gd name="T11" fmla="*/ 109 h 211"/>
                <a:gd name="T12" fmla="*/ 45 w 209"/>
                <a:gd name="T13" fmla="*/ 146 h 211"/>
                <a:gd name="T14" fmla="*/ 97 w 209"/>
                <a:gd name="T15" fmla="*/ 211 h 211"/>
                <a:gd name="T16" fmla="*/ 199 w 209"/>
                <a:gd name="T17" fmla="*/ 163 h 211"/>
                <a:gd name="T18" fmla="*/ 141 w 209"/>
                <a:gd name="T19" fmla="*/ 78 h 211"/>
                <a:gd name="T20" fmla="*/ 141 w 209"/>
                <a:gd name="T21" fmla="*/ 72 h 211"/>
                <a:gd name="T22" fmla="*/ 134 w 209"/>
                <a:gd name="T23" fmla="*/ 82 h 211"/>
                <a:gd name="T24" fmla="*/ 140 w 209"/>
                <a:gd name="T25" fmla="*/ 51 h 211"/>
                <a:gd name="T26" fmla="*/ 140 w 209"/>
                <a:gd name="T27" fmla="*/ 51 h 211"/>
                <a:gd name="T28" fmla="*/ 76 w 209"/>
                <a:gd name="T29" fmla="*/ 51 h 211"/>
                <a:gd name="T30" fmla="*/ 28 w 209"/>
                <a:gd name="T31" fmla="*/ 58 h 211"/>
                <a:gd name="T32" fmla="*/ 33 w 209"/>
                <a:gd name="T33" fmla="*/ 51 h 211"/>
                <a:gd name="T34" fmla="*/ 52 w 209"/>
                <a:gd name="T35" fmla="*/ 51 h 211"/>
                <a:gd name="T36" fmla="*/ 148 w 209"/>
                <a:gd name="T37" fmla="*/ 61 h 211"/>
                <a:gd name="T38" fmla="*/ 25 w 209"/>
                <a:gd name="T39" fmla="*/ 61 h 211"/>
                <a:gd name="T40" fmla="*/ 39 w 209"/>
                <a:gd name="T41" fmla="*/ 75 h 211"/>
                <a:gd name="T42" fmla="*/ 39 w 209"/>
                <a:gd name="T43" fmla="*/ 72 h 211"/>
                <a:gd name="T44" fmla="*/ 39 w 209"/>
                <a:gd name="T45" fmla="*/ 99 h 211"/>
                <a:gd name="T46" fmla="*/ 45 w 209"/>
                <a:gd name="T47" fmla="*/ 99 h 211"/>
                <a:gd name="T48" fmla="*/ 109 w 209"/>
                <a:gd name="T49" fmla="*/ 72 h 211"/>
                <a:gd name="T50" fmla="*/ 126 w 209"/>
                <a:gd name="T51" fmla="*/ 108 h 211"/>
                <a:gd name="T52" fmla="*/ 45 w 209"/>
                <a:gd name="T53" fmla="*/ 99 h 211"/>
                <a:gd name="T54" fmla="*/ 90 w 209"/>
                <a:gd name="T55" fmla="*/ 163 h 211"/>
                <a:gd name="T56" fmla="*/ 97 w 209"/>
                <a:gd name="T57" fmla="*/ 163 h 211"/>
                <a:gd name="T58" fmla="*/ 83 w 209"/>
                <a:gd name="T59" fmla="*/ 182 h 211"/>
                <a:gd name="T60" fmla="*/ 83 w 209"/>
                <a:gd name="T61" fmla="*/ 163 h 211"/>
                <a:gd name="T62" fmla="*/ 83 w 209"/>
                <a:gd name="T63" fmla="*/ 205 h 211"/>
                <a:gd name="T64" fmla="*/ 55 w 209"/>
                <a:gd name="T65" fmla="*/ 152 h 211"/>
                <a:gd name="T66" fmla="*/ 88 w 209"/>
                <a:gd name="T67" fmla="*/ 157 h 211"/>
                <a:gd name="T68" fmla="*/ 69 w 209"/>
                <a:gd name="T69" fmla="*/ 143 h 211"/>
                <a:gd name="T70" fmla="*/ 86 w 209"/>
                <a:gd name="T71" fmla="*/ 151 h 211"/>
                <a:gd name="T72" fmla="*/ 46 w 209"/>
                <a:gd name="T73" fmla="*/ 153 h 211"/>
                <a:gd name="T74" fmla="*/ 36 w 209"/>
                <a:gd name="T75" fmla="*/ 205 h 211"/>
                <a:gd name="T76" fmla="*/ 90 w 209"/>
                <a:gd name="T77" fmla="*/ 205 h 211"/>
                <a:gd name="T78" fmla="*/ 97 w 209"/>
                <a:gd name="T79" fmla="*/ 205 h 211"/>
                <a:gd name="T80" fmla="*/ 168 w 209"/>
                <a:gd name="T81" fmla="*/ 198 h 211"/>
                <a:gd name="T82" fmla="*/ 134 w 209"/>
                <a:gd name="T83" fmla="*/ 205 h 211"/>
                <a:gd name="T84" fmla="*/ 161 w 209"/>
                <a:gd name="T85" fmla="*/ 191 h 211"/>
                <a:gd name="T86" fmla="*/ 127 w 209"/>
                <a:gd name="T87" fmla="*/ 170 h 211"/>
                <a:gd name="T88" fmla="*/ 103 w 209"/>
                <a:gd name="T89" fmla="*/ 163 h 211"/>
                <a:gd name="T90" fmla="*/ 157 w 209"/>
                <a:gd name="T91" fmla="*/ 133 h 211"/>
                <a:gd name="T92" fmla="*/ 192 w 209"/>
                <a:gd name="T93" fmla="*/ 205 h 211"/>
                <a:gd name="T94" fmla="*/ 196 w 209"/>
                <a:gd name="T95" fmla="*/ 157 h 211"/>
                <a:gd name="T96" fmla="*/ 148 w 209"/>
                <a:gd name="T97" fmla="*/ 123 h 211"/>
                <a:gd name="T98" fmla="*/ 100 w 209"/>
                <a:gd name="T99" fmla="*/ 157 h 211"/>
                <a:gd name="T100" fmla="*/ 95 w 209"/>
                <a:gd name="T101" fmla="*/ 146 h 211"/>
                <a:gd name="T102" fmla="*/ 163 w 209"/>
                <a:gd name="T103" fmla="*/ 112 h 211"/>
                <a:gd name="T104" fmla="*/ 196 w 209"/>
                <a:gd name="T105" fmla="*/ 15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211">
                  <a:moveTo>
                    <a:pt x="209" y="151"/>
                  </a:moveTo>
                  <a:cubicBezTo>
                    <a:pt x="209" y="147"/>
                    <a:pt x="208" y="144"/>
                    <a:pt x="205" y="141"/>
                  </a:cubicBezTo>
                  <a:cubicBezTo>
                    <a:pt x="168" y="107"/>
                    <a:pt x="168" y="107"/>
                    <a:pt x="168" y="107"/>
                  </a:cubicBezTo>
                  <a:cubicBezTo>
                    <a:pt x="162" y="102"/>
                    <a:pt x="155" y="99"/>
                    <a:pt x="148" y="99"/>
                  </a:cubicBezTo>
                  <a:cubicBezTo>
                    <a:pt x="147" y="99"/>
                    <a:pt x="147" y="99"/>
                    <a:pt x="146" y="99"/>
                  </a:cubicBezTo>
                  <a:cubicBezTo>
                    <a:pt x="147" y="97"/>
                    <a:pt x="148" y="94"/>
                    <a:pt x="148" y="92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2" y="70"/>
                    <a:pt x="155" y="66"/>
                    <a:pt x="155" y="61"/>
                  </a:cubicBezTo>
                  <a:cubicBezTo>
                    <a:pt x="155" y="57"/>
                    <a:pt x="151" y="53"/>
                    <a:pt x="147" y="51"/>
                  </a:cubicBezTo>
                  <a:cubicBezTo>
                    <a:pt x="143" y="28"/>
                    <a:pt x="126" y="9"/>
                    <a:pt x="103" y="2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47" y="9"/>
                    <a:pt x="30" y="28"/>
                    <a:pt x="26" y="51"/>
                  </a:cubicBezTo>
                  <a:cubicBezTo>
                    <a:pt x="21" y="53"/>
                    <a:pt x="18" y="57"/>
                    <a:pt x="18" y="61"/>
                  </a:cubicBezTo>
                  <a:cubicBezTo>
                    <a:pt x="18" y="66"/>
                    <a:pt x="21" y="70"/>
                    <a:pt x="25" y="7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1"/>
                    <a:pt x="31" y="108"/>
                    <a:pt x="40" y="109"/>
                  </a:cubicBezTo>
                  <a:cubicBezTo>
                    <a:pt x="43" y="122"/>
                    <a:pt x="51" y="133"/>
                    <a:pt x="62" y="140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29" y="149"/>
                    <a:pt x="16" y="160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97" y="211"/>
                    <a:pt x="97" y="211"/>
                    <a:pt x="97" y="211"/>
                  </a:cubicBezTo>
                  <a:cubicBezTo>
                    <a:pt x="100" y="211"/>
                    <a:pt x="100" y="211"/>
                    <a:pt x="100" y="211"/>
                  </a:cubicBezTo>
                  <a:cubicBezTo>
                    <a:pt x="199" y="211"/>
                    <a:pt x="199" y="211"/>
                    <a:pt x="199" y="211"/>
                  </a:cubicBezTo>
                  <a:cubicBezTo>
                    <a:pt x="199" y="163"/>
                    <a:pt x="199" y="163"/>
                    <a:pt x="199" y="163"/>
                  </a:cubicBezTo>
                  <a:cubicBezTo>
                    <a:pt x="205" y="162"/>
                    <a:pt x="209" y="157"/>
                    <a:pt x="209" y="151"/>
                  </a:cubicBezTo>
                  <a:close/>
                  <a:moveTo>
                    <a:pt x="141" y="72"/>
                  </a:move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7" y="76"/>
                    <a:pt x="134" y="75"/>
                  </a:cubicBezTo>
                  <a:cubicBezTo>
                    <a:pt x="134" y="72"/>
                    <a:pt x="134" y="72"/>
                    <a:pt x="134" y="72"/>
                  </a:cubicBezTo>
                  <a:lnTo>
                    <a:pt x="141" y="72"/>
                  </a:ln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ubicBezTo>
                    <a:pt x="141" y="97"/>
                    <a:pt x="138" y="100"/>
                    <a:pt x="134" y="102"/>
                  </a:cubicBezTo>
                  <a:close/>
                  <a:moveTo>
                    <a:pt x="140" y="51"/>
                  </a:moveTo>
                  <a:cubicBezTo>
                    <a:pt x="103" y="51"/>
                    <a:pt x="103" y="51"/>
                    <a:pt x="103" y="51"/>
                  </a:cubicBezTo>
                  <a:cubicBezTo>
                    <a:pt x="103" y="10"/>
                    <a:pt x="103" y="10"/>
                    <a:pt x="103" y="10"/>
                  </a:cubicBezTo>
                  <a:cubicBezTo>
                    <a:pt x="122" y="16"/>
                    <a:pt x="136" y="32"/>
                    <a:pt x="140" y="51"/>
                  </a:cubicBezTo>
                  <a:close/>
                  <a:moveTo>
                    <a:pt x="97" y="7"/>
                  </a:moveTo>
                  <a:cubicBezTo>
                    <a:pt x="97" y="51"/>
                    <a:pt x="97" y="51"/>
                    <a:pt x="97" y="51"/>
                  </a:cubicBezTo>
                  <a:cubicBezTo>
                    <a:pt x="76" y="51"/>
                    <a:pt x="76" y="51"/>
                    <a:pt x="76" y="51"/>
                  </a:cubicBezTo>
                  <a:cubicBezTo>
                    <a:pt x="76" y="7"/>
                    <a:pt x="76" y="7"/>
                    <a:pt x="76" y="7"/>
                  </a:cubicBezTo>
                  <a:lnTo>
                    <a:pt x="97" y="7"/>
                  </a:lnTo>
                  <a:close/>
                  <a:moveTo>
                    <a:pt x="28" y="58"/>
                  </a:moveTo>
                  <a:cubicBezTo>
                    <a:pt x="45" y="58"/>
                    <a:pt x="45" y="58"/>
                    <a:pt x="45" y="5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33" y="51"/>
                    <a:pt x="33" y="51"/>
                    <a:pt x="33" y="51"/>
                  </a:cubicBezTo>
                  <a:cubicBezTo>
                    <a:pt x="37" y="32"/>
                    <a:pt x="51" y="16"/>
                    <a:pt x="69" y="10"/>
                  </a:cubicBezTo>
                  <a:cubicBezTo>
                    <a:pt x="69" y="51"/>
                    <a:pt x="69" y="51"/>
                    <a:pt x="69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144" y="58"/>
                    <a:pt x="144" y="58"/>
                    <a:pt x="144" y="58"/>
                  </a:cubicBezTo>
                  <a:cubicBezTo>
                    <a:pt x="146" y="58"/>
                    <a:pt x="148" y="59"/>
                    <a:pt x="148" y="61"/>
                  </a:cubicBezTo>
                  <a:cubicBezTo>
                    <a:pt x="148" y="63"/>
                    <a:pt x="146" y="65"/>
                    <a:pt x="144" y="65"/>
                  </a:cubicBezTo>
                  <a:cubicBezTo>
                    <a:pt x="28" y="65"/>
                    <a:pt x="28" y="65"/>
                    <a:pt x="28" y="65"/>
                  </a:cubicBezTo>
                  <a:cubicBezTo>
                    <a:pt x="27" y="65"/>
                    <a:pt x="25" y="63"/>
                    <a:pt x="25" y="61"/>
                  </a:cubicBezTo>
                  <a:cubicBezTo>
                    <a:pt x="25" y="59"/>
                    <a:pt x="27" y="58"/>
                    <a:pt x="28" y="58"/>
                  </a:cubicBezTo>
                  <a:close/>
                  <a:moveTo>
                    <a:pt x="39" y="72"/>
                  </a:moveTo>
                  <a:cubicBezTo>
                    <a:pt x="39" y="75"/>
                    <a:pt x="39" y="75"/>
                    <a:pt x="39" y="75"/>
                  </a:cubicBezTo>
                  <a:cubicBezTo>
                    <a:pt x="36" y="76"/>
                    <a:pt x="34" y="77"/>
                    <a:pt x="32" y="78"/>
                  </a:cubicBezTo>
                  <a:cubicBezTo>
                    <a:pt x="32" y="72"/>
                    <a:pt x="32" y="72"/>
                    <a:pt x="32" y="72"/>
                  </a:cubicBezTo>
                  <a:lnTo>
                    <a:pt x="39" y="72"/>
                  </a:ln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5" y="99"/>
                  </a:moveTo>
                  <a:cubicBezTo>
                    <a:pt x="45" y="72"/>
                    <a:pt x="45" y="72"/>
                    <a:pt x="45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27" y="72"/>
                    <a:pt x="127" y="72"/>
                    <a:pt x="127" y="72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02"/>
                    <a:pt x="127" y="105"/>
                    <a:pt x="126" y="108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1" y="140"/>
                    <a:pt x="88" y="140"/>
                    <a:pt x="86" y="140"/>
                  </a:cubicBezTo>
                  <a:cubicBezTo>
                    <a:pt x="64" y="140"/>
                    <a:pt x="45" y="121"/>
                    <a:pt x="45" y="99"/>
                  </a:cubicBezTo>
                  <a:close/>
                  <a:moveTo>
                    <a:pt x="97" y="179"/>
                  </a:moveTo>
                  <a:cubicBezTo>
                    <a:pt x="90" y="182"/>
                    <a:pt x="90" y="182"/>
                    <a:pt x="90" y="182"/>
                  </a:cubicBezTo>
                  <a:cubicBezTo>
                    <a:pt x="90" y="163"/>
                    <a:pt x="90" y="163"/>
                    <a:pt x="90" y="163"/>
                  </a:cubicBezTo>
                  <a:cubicBezTo>
                    <a:pt x="91" y="163"/>
                    <a:pt x="93" y="163"/>
                    <a:pt x="94" y="163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95" y="163"/>
                    <a:pt x="96" y="163"/>
                    <a:pt x="97" y="163"/>
                  </a:cubicBezTo>
                  <a:lnTo>
                    <a:pt x="97" y="179"/>
                  </a:lnTo>
                  <a:close/>
                  <a:moveTo>
                    <a:pt x="83" y="163"/>
                  </a:moveTo>
                  <a:cubicBezTo>
                    <a:pt x="83" y="182"/>
                    <a:pt x="83" y="182"/>
                    <a:pt x="83" y="182"/>
                  </a:cubicBezTo>
                  <a:cubicBezTo>
                    <a:pt x="69" y="175"/>
                    <a:pt x="69" y="175"/>
                    <a:pt x="69" y="175"/>
                  </a:cubicBezTo>
                  <a:cubicBezTo>
                    <a:pt x="67" y="155"/>
                    <a:pt x="67" y="155"/>
                    <a:pt x="67" y="155"/>
                  </a:cubicBezTo>
                  <a:cubicBezTo>
                    <a:pt x="70" y="159"/>
                    <a:pt x="75" y="163"/>
                    <a:pt x="83" y="163"/>
                  </a:cubicBezTo>
                  <a:close/>
                  <a:moveTo>
                    <a:pt x="63" y="179"/>
                  </a:moveTo>
                  <a:cubicBezTo>
                    <a:pt x="83" y="190"/>
                    <a:pt x="83" y="190"/>
                    <a:pt x="83" y="190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55" y="152"/>
                    <a:pt x="55" y="152"/>
                    <a:pt x="55" y="152"/>
                  </a:cubicBezTo>
                  <a:cubicBezTo>
                    <a:pt x="60" y="151"/>
                    <a:pt x="60" y="151"/>
                    <a:pt x="60" y="151"/>
                  </a:cubicBezTo>
                  <a:lnTo>
                    <a:pt x="63" y="179"/>
                  </a:lnTo>
                  <a:close/>
                  <a:moveTo>
                    <a:pt x="88" y="157"/>
                  </a:moveTo>
                  <a:cubicBezTo>
                    <a:pt x="87" y="157"/>
                    <a:pt x="87" y="157"/>
                    <a:pt x="86" y="157"/>
                  </a:cubicBezTo>
                  <a:cubicBezTo>
                    <a:pt x="73" y="157"/>
                    <a:pt x="70" y="148"/>
                    <a:pt x="69" y="146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75" y="145"/>
                    <a:pt x="80" y="147"/>
                    <a:pt x="86" y="147"/>
                  </a:cubicBezTo>
                  <a:cubicBezTo>
                    <a:pt x="87" y="147"/>
                    <a:pt x="87" y="147"/>
                    <a:pt x="87" y="147"/>
                  </a:cubicBezTo>
                  <a:cubicBezTo>
                    <a:pt x="87" y="148"/>
                    <a:pt x="86" y="149"/>
                    <a:pt x="86" y="151"/>
                  </a:cubicBezTo>
                  <a:cubicBezTo>
                    <a:pt x="86" y="153"/>
                    <a:pt x="87" y="155"/>
                    <a:pt x="88" y="157"/>
                  </a:cubicBezTo>
                  <a:close/>
                  <a:moveTo>
                    <a:pt x="18" y="177"/>
                  </a:moveTo>
                  <a:cubicBezTo>
                    <a:pt x="22" y="165"/>
                    <a:pt x="33" y="155"/>
                    <a:pt x="46" y="153"/>
                  </a:cubicBezTo>
                  <a:cubicBezTo>
                    <a:pt x="48" y="153"/>
                    <a:pt x="48" y="153"/>
                    <a:pt x="48" y="153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7"/>
                  </a:lnTo>
                  <a:close/>
                  <a:moveTo>
                    <a:pt x="90" y="205"/>
                  </a:moveTo>
                  <a:cubicBezTo>
                    <a:pt x="90" y="190"/>
                    <a:pt x="90" y="190"/>
                    <a:pt x="90" y="190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205"/>
                    <a:pt x="97" y="205"/>
                    <a:pt x="97" y="205"/>
                  </a:cubicBezTo>
                  <a:lnTo>
                    <a:pt x="90" y="205"/>
                  </a:lnTo>
                  <a:close/>
                  <a:moveTo>
                    <a:pt x="168" y="205"/>
                  </a:moveTo>
                  <a:cubicBezTo>
                    <a:pt x="168" y="198"/>
                    <a:pt x="168" y="198"/>
                    <a:pt x="168" y="198"/>
                  </a:cubicBezTo>
                  <a:cubicBezTo>
                    <a:pt x="161" y="198"/>
                    <a:pt x="161" y="198"/>
                    <a:pt x="161" y="198"/>
                  </a:cubicBezTo>
                  <a:cubicBezTo>
                    <a:pt x="161" y="205"/>
                    <a:pt x="161" y="205"/>
                    <a:pt x="161" y="205"/>
                  </a:cubicBezTo>
                  <a:cubicBezTo>
                    <a:pt x="134" y="205"/>
                    <a:pt x="134" y="205"/>
                    <a:pt x="134" y="205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61" y="177"/>
                    <a:pt x="161" y="177"/>
                    <a:pt x="161" y="177"/>
                  </a:cubicBezTo>
                  <a:cubicBezTo>
                    <a:pt x="161" y="191"/>
                    <a:pt x="161" y="191"/>
                    <a:pt x="161" y="191"/>
                  </a:cubicBezTo>
                  <a:cubicBezTo>
                    <a:pt x="168" y="191"/>
                    <a:pt x="168" y="191"/>
                    <a:pt x="168" y="191"/>
                  </a:cubicBezTo>
                  <a:cubicBezTo>
                    <a:pt x="168" y="170"/>
                    <a:pt x="168" y="170"/>
                    <a:pt x="168" y="170"/>
                  </a:cubicBezTo>
                  <a:cubicBezTo>
                    <a:pt x="127" y="170"/>
                    <a:pt x="127" y="170"/>
                    <a:pt x="127" y="170"/>
                  </a:cubicBezTo>
                  <a:cubicBezTo>
                    <a:pt x="127" y="205"/>
                    <a:pt x="127" y="205"/>
                    <a:pt x="127" y="205"/>
                  </a:cubicBezTo>
                  <a:cubicBezTo>
                    <a:pt x="103" y="205"/>
                    <a:pt x="103" y="205"/>
                    <a:pt x="103" y="205"/>
                  </a:cubicBezTo>
                  <a:cubicBezTo>
                    <a:pt x="103" y="163"/>
                    <a:pt x="103" y="163"/>
                    <a:pt x="103" y="163"/>
                  </a:cubicBezTo>
                  <a:cubicBezTo>
                    <a:pt x="105" y="162"/>
                    <a:pt x="107" y="162"/>
                    <a:pt x="108" y="160"/>
                  </a:cubicBezTo>
                  <a:cubicBezTo>
                    <a:pt x="138" y="133"/>
                    <a:pt x="138" y="133"/>
                    <a:pt x="138" y="133"/>
                  </a:cubicBezTo>
                  <a:cubicBezTo>
                    <a:pt x="143" y="128"/>
                    <a:pt x="152" y="128"/>
                    <a:pt x="157" y="133"/>
                  </a:cubicBezTo>
                  <a:cubicBezTo>
                    <a:pt x="187" y="160"/>
                    <a:pt x="187" y="160"/>
                    <a:pt x="187" y="160"/>
                  </a:cubicBezTo>
                  <a:cubicBezTo>
                    <a:pt x="188" y="162"/>
                    <a:pt x="190" y="162"/>
                    <a:pt x="192" y="163"/>
                  </a:cubicBezTo>
                  <a:cubicBezTo>
                    <a:pt x="192" y="205"/>
                    <a:pt x="192" y="205"/>
                    <a:pt x="192" y="205"/>
                  </a:cubicBezTo>
                  <a:lnTo>
                    <a:pt x="168" y="205"/>
                  </a:lnTo>
                  <a:close/>
                  <a:moveTo>
                    <a:pt x="196" y="157"/>
                  </a:moveTo>
                  <a:cubicBezTo>
                    <a:pt x="196" y="157"/>
                    <a:pt x="196" y="157"/>
                    <a:pt x="196" y="157"/>
                  </a:cubicBezTo>
                  <a:cubicBezTo>
                    <a:pt x="194" y="157"/>
                    <a:pt x="193" y="156"/>
                    <a:pt x="192" y="155"/>
                  </a:cubicBezTo>
                  <a:cubicBezTo>
                    <a:pt x="162" y="128"/>
                    <a:pt x="162" y="128"/>
                    <a:pt x="162" y="128"/>
                  </a:cubicBezTo>
                  <a:cubicBezTo>
                    <a:pt x="158" y="125"/>
                    <a:pt x="153" y="123"/>
                    <a:pt x="148" y="123"/>
                  </a:cubicBezTo>
                  <a:cubicBezTo>
                    <a:pt x="142" y="123"/>
                    <a:pt x="137" y="125"/>
                    <a:pt x="134" y="128"/>
                  </a:cubicBezTo>
                  <a:cubicBezTo>
                    <a:pt x="104" y="155"/>
                    <a:pt x="104" y="155"/>
                    <a:pt x="104" y="155"/>
                  </a:cubicBezTo>
                  <a:cubicBezTo>
                    <a:pt x="103" y="156"/>
                    <a:pt x="101" y="157"/>
                    <a:pt x="100" y="157"/>
                  </a:cubicBezTo>
                  <a:cubicBezTo>
                    <a:pt x="99" y="157"/>
                    <a:pt x="99" y="157"/>
                    <a:pt x="99" y="157"/>
                  </a:cubicBezTo>
                  <a:cubicBezTo>
                    <a:pt x="96" y="157"/>
                    <a:pt x="93" y="154"/>
                    <a:pt x="93" y="151"/>
                  </a:cubicBezTo>
                  <a:cubicBezTo>
                    <a:pt x="93" y="149"/>
                    <a:pt x="94" y="147"/>
                    <a:pt x="95" y="146"/>
                  </a:cubicBezTo>
                  <a:cubicBezTo>
                    <a:pt x="132" y="112"/>
                    <a:pt x="132" y="112"/>
                    <a:pt x="132" y="112"/>
                  </a:cubicBezTo>
                  <a:cubicBezTo>
                    <a:pt x="137" y="108"/>
                    <a:pt x="142" y="106"/>
                    <a:pt x="148" y="106"/>
                  </a:cubicBezTo>
                  <a:cubicBezTo>
                    <a:pt x="153" y="106"/>
                    <a:pt x="159" y="108"/>
                    <a:pt x="163" y="112"/>
                  </a:cubicBezTo>
                  <a:cubicBezTo>
                    <a:pt x="200" y="146"/>
                    <a:pt x="200" y="146"/>
                    <a:pt x="200" y="146"/>
                  </a:cubicBezTo>
                  <a:cubicBezTo>
                    <a:pt x="202" y="147"/>
                    <a:pt x="202" y="149"/>
                    <a:pt x="202" y="151"/>
                  </a:cubicBezTo>
                  <a:cubicBezTo>
                    <a:pt x="202" y="154"/>
                    <a:pt x="200" y="157"/>
                    <a:pt x="196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1FB8C115-982E-422C-8CF6-FF31CBE90D0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666560" y="4883150"/>
              <a:ext cx="85507" cy="88900"/>
            </a:xfrm>
            <a:custGeom>
              <a:avLst/>
              <a:gdLst>
                <a:gd name="T0" fmla="*/ 14 w 27"/>
                <a:gd name="T1" fmla="*/ 0 h 28"/>
                <a:gd name="T2" fmla="*/ 0 w 27"/>
                <a:gd name="T3" fmla="*/ 14 h 28"/>
                <a:gd name="T4" fmla="*/ 14 w 27"/>
                <a:gd name="T5" fmla="*/ 28 h 28"/>
                <a:gd name="T6" fmla="*/ 27 w 27"/>
                <a:gd name="T7" fmla="*/ 14 h 28"/>
                <a:gd name="T8" fmla="*/ 14 w 27"/>
                <a:gd name="T9" fmla="*/ 0 h 28"/>
                <a:gd name="T10" fmla="*/ 14 w 27"/>
                <a:gd name="T11" fmla="*/ 21 h 28"/>
                <a:gd name="T12" fmla="*/ 7 w 27"/>
                <a:gd name="T13" fmla="*/ 14 h 28"/>
                <a:gd name="T14" fmla="*/ 14 w 27"/>
                <a:gd name="T15" fmla="*/ 7 h 28"/>
                <a:gd name="T16" fmla="*/ 21 w 27"/>
                <a:gd name="T17" fmla="*/ 14 h 28"/>
                <a:gd name="T18" fmla="*/ 14 w 27"/>
                <a:gd name="T19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28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ubicBezTo>
                    <a:pt x="21" y="28"/>
                    <a:pt x="27" y="22"/>
                    <a:pt x="27" y="14"/>
                  </a:cubicBezTo>
                  <a:cubicBezTo>
                    <a:pt x="27" y="6"/>
                    <a:pt x="21" y="0"/>
                    <a:pt x="14" y="0"/>
                  </a:cubicBezTo>
                  <a:close/>
                  <a:moveTo>
                    <a:pt x="14" y="21"/>
                  </a:moveTo>
                  <a:cubicBezTo>
                    <a:pt x="10" y="21"/>
                    <a:pt x="7" y="18"/>
                    <a:pt x="7" y="14"/>
                  </a:cubicBezTo>
                  <a:cubicBezTo>
                    <a:pt x="7" y="10"/>
                    <a:pt x="10" y="7"/>
                    <a:pt x="14" y="7"/>
                  </a:cubicBezTo>
                  <a:cubicBezTo>
                    <a:pt x="17" y="7"/>
                    <a:pt x="21" y="10"/>
                    <a:pt x="21" y="14"/>
                  </a:cubicBezTo>
                  <a:cubicBezTo>
                    <a:pt x="21" y="18"/>
                    <a:pt x="17" y="21"/>
                    <a:pt x="1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0">
              <a:extLst>
                <a:ext uri="{FF2B5EF4-FFF2-40B4-BE49-F238E27FC236}">
                  <a16:creationId xmlns:a16="http://schemas.microsoft.com/office/drawing/2014/main" id="{E954F892-2ECC-4250-8C12-7F07BB003FC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9539" y="4678363"/>
              <a:ext cx="53838" cy="53975"/>
            </a:xfrm>
            <a:custGeom>
              <a:avLst/>
              <a:gdLst>
                <a:gd name="T0" fmla="*/ 0 w 17"/>
                <a:gd name="T1" fmla="*/ 8 h 17"/>
                <a:gd name="T2" fmla="*/ 8 w 17"/>
                <a:gd name="T3" fmla="*/ 17 h 17"/>
                <a:gd name="T4" fmla="*/ 17 w 17"/>
                <a:gd name="T5" fmla="*/ 8 h 17"/>
                <a:gd name="T6" fmla="*/ 8 w 17"/>
                <a:gd name="T7" fmla="*/ 0 h 17"/>
                <a:gd name="T8" fmla="*/ 0 w 17"/>
                <a:gd name="T9" fmla="*/ 8 h 17"/>
                <a:gd name="T10" fmla="*/ 8 w 17"/>
                <a:gd name="T11" fmla="*/ 6 h 17"/>
                <a:gd name="T12" fmla="*/ 10 w 17"/>
                <a:gd name="T13" fmla="*/ 8 h 17"/>
                <a:gd name="T14" fmla="*/ 8 w 17"/>
                <a:gd name="T15" fmla="*/ 10 h 17"/>
                <a:gd name="T16" fmla="*/ 6 w 17"/>
                <a:gd name="T17" fmla="*/ 8 h 17"/>
                <a:gd name="T18" fmla="*/ 8 w 17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lose/>
                  <a:moveTo>
                    <a:pt x="8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6"/>
                    <a:pt x="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51">
              <a:extLst>
                <a:ext uri="{FF2B5EF4-FFF2-40B4-BE49-F238E27FC236}">
                  <a16:creationId xmlns:a16="http://schemas.microsoft.com/office/drawing/2014/main" id="{9C06A225-7DD6-4709-BA8D-DB5ABD51A51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58884" y="4678363"/>
              <a:ext cx="53838" cy="53975"/>
            </a:xfrm>
            <a:custGeom>
              <a:avLst/>
              <a:gdLst>
                <a:gd name="T0" fmla="*/ 0 w 17"/>
                <a:gd name="T1" fmla="*/ 8 h 17"/>
                <a:gd name="T2" fmla="*/ 9 w 17"/>
                <a:gd name="T3" fmla="*/ 17 h 17"/>
                <a:gd name="T4" fmla="*/ 17 w 17"/>
                <a:gd name="T5" fmla="*/ 8 h 17"/>
                <a:gd name="T6" fmla="*/ 9 w 17"/>
                <a:gd name="T7" fmla="*/ 0 h 17"/>
                <a:gd name="T8" fmla="*/ 0 w 17"/>
                <a:gd name="T9" fmla="*/ 8 h 17"/>
                <a:gd name="T10" fmla="*/ 9 w 17"/>
                <a:gd name="T11" fmla="*/ 6 h 17"/>
                <a:gd name="T12" fmla="*/ 10 w 17"/>
                <a:gd name="T13" fmla="*/ 8 h 17"/>
                <a:gd name="T14" fmla="*/ 9 w 17"/>
                <a:gd name="T15" fmla="*/ 10 h 17"/>
                <a:gd name="T16" fmla="*/ 7 w 17"/>
                <a:gd name="T17" fmla="*/ 8 h 17"/>
                <a:gd name="T18" fmla="*/ 9 w 17"/>
                <a:gd name="T19" fmla="*/ 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8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lose/>
                  <a:moveTo>
                    <a:pt x="9" y="6"/>
                  </a:moveTo>
                  <a:cubicBezTo>
                    <a:pt x="9" y="6"/>
                    <a:pt x="10" y="7"/>
                    <a:pt x="10" y="8"/>
                  </a:cubicBezTo>
                  <a:cubicBezTo>
                    <a:pt x="10" y="9"/>
                    <a:pt x="9" y="10"/>
                    <a:pt x="9" y="10"/>
                  </a:cubicBez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6"/>
                    <a:pt x="9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2">
              <a:extLst>
                <a:ext uri="{FF2B5EF4-FFF2-40B4-BE49-F238E27FC236}">
                  <a16:creationId xmlns:a16="http://schemas.microsoft.com/office/drawing/2014/main" id="{77C484F3-847B-4BE3-956E-A6F9A37738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9040" y="4764088"/>
              <a:ext cx="174181" cy="87313"/>
            </a:xfrm>
            <a:custGeom>
              <a:avLst/>
              <a:gdLst>
                <a:gd name="T0" fmla="*/ 55 w 55"/>
                <a:gd name="T1" fmla="*/ 0 h 27"/>
                <a:gd name="T2" fmla="*/ 48 w 55"/>
                <a:gd name="T3" fmla="*/ 0 h 27"/>
                <a:gd name="T4" fmla="*/ 27 w 55"/>
                <a:gd name="T5" fmla="*/ 20 h 27"/>
                <a:gd name="T6" fmla="*/ 7 w 55"/>
                <a:gd name="T7" fmla="*/ 0 h 27"/>
                <a:gd name="T8" fmla="*/ 0 w 55"/>
                <a:gd name="T9" fmla="*/ 0 h 27"/>
                <a:gd name="T10" fmla="*/ 27 w 55"/>
                <a:gd name="T11" fmla="*/ 27 h 27"/>
                <a:gd name="T12" fmla="*/ 55 w 55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5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9" y="20"/>
                    <a:pt x="27" y="20"/>
                  </a:cubicBez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5" y="15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6" name="Group 265" descr="chemist icon">
            <a:extLst>
              <a:ext uri="{FF2B5EF4-FFF2-40B4-BE49-F238E27FC236}">
                <a16:creationId xmlns:a16="http://schemas.microsoft.com/office/drawing/2014/main" id="{F26C17D4-6B08-46D8-B735-B06EC9B5F89C}"/>
              </a:ext>
            </a:extLst>
          </p:cNvPr>
          <p:cNvGrpSpPr/>
          <p:nvPr/>
        </p:nvGrpSpPr>
        <p:grpSpPr>
          <a:xfrm>
            <a:off x="3079846" y="4449763"/>
            <a:ext cx="660307" cy="668338"/>
            <a:chOff x="3079846" y="4449763"/>
            <a:chExt cx="660307" cy="668338"/>
          </a:xfrm>
        </p:grpSpPr>
        <p:sp>
          <p:nvSpPr>
            <p:cNvPr id="98" name="Freeform 135">
              <a:extLst>
                <a:ext uri="{FF2B5EF4-FFF2-40B4-BE49-F238E27FC236}">
                  <a16:creationId xmlns:a16="http://schemas.microsoft.com/office/drawing/2014/main" id="{E56ADAD6-D4E6-4DF6-8ACD-A9F5393DB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9363" y="4799013"/>
              <a:ext cx="150430" cy="49213"/>
            </a:xfrm>
            <a:custGeom>
              <a:avLst/>
              <a:gdLst>
                <a:gd name="T0" fmla="*/ 23 w 47"/>
                <a:gd name="T1" fmla="*/ 15 h 15"/>
                <a:gd name="T2" fmla="*/ 47 w 47"/>
                <a:gd name="T3" fmla="*/ 3 h 15"/>
                <a:gd name="T4" fmla="*/ 40 w 47"/>
                <a:gd name="T5" fmla="*/ 0 h 15"/>
                <a:gd name="T6" fmla="*/ 23 w 47"/>
                <a:gd name="T7" fmla="*/ 8 h 15"/>
                <a:gd name="T8" fmla="*/ 6 w 47"/>
                <a:gd name="T9" fmla="*/ 0 h 15"/>
                <a:gd name="T10" fmla="*/ 0 w 47"/>
                <a:gd name="T11" fmla="*/ 3 h 15"/>
                <a:gd name="T12" fmla="*/ 23 w 47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5">
                  <a:moveTo>
                    <a:pt x="23" y="15"/>
                  </a:moveTo>
                  <a:cubicBezTo>
                    <a:pt x="42" y="15"/>
                    <a:pt x="47" y="3"/>
                    <a:pt x="47" y="3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"/>
                    <a:pt x="37" y="8"/>
                    <a:pt x="23" y="8"/>
                  </a:cubicBezTo>
                  <a:cubicBezTo>
                    <a:pt x="9" y="8"/>
                    <a:pt x="6" y="1"/>
                    <a:pt x="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4" y="15"/>
                    <a:pt x="23" y="15"/>
                  </a:cubicBezTo>
                  <a:close/>
                </a:path>
              </a:pathLst>
            </a:custGeom>
            <a:solidFill>
              <a:srgbClr val="00B4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9" name="Freeform 136">
              <a:extLst>
                <a:ext uri="{FF2B5EF4-FFF2-40B4-BE49-F238E27FC236}">
                  <a16:creationId xmlns:a16="http://schemas.microsoft.com/office/drawing/2014/main" id="{7994FF17-8A1C-48C3-93F0-023B32213F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79846" y="4449763"/>
              <a:ext cx="660307" cy="668338"/>
            </a:xfrm>
            <a:custGeom>
              <a:avLst/>
              <a:gdLst>
                <a:gd name="T0" fmla="*/ 188 w 208"/>
                <a:gd name="T1" fmla="*/ 101 h 210"/>
                <a:gd name="T2" fmla="*/ 168 w 208"/>
                <a:gd name="T3" fmla="*/ 129 h 210"/>
                <a:gd name="T4" fmla="*/ 126 w 208"/>
                <a:gd name="T5" fmla="*/ 21 h 210"/>
                <a:gd name="T6" fmla="*/ 25 w 208"/>
                <a:gd name="T7" fmla="*/ 154 h 210"/>
                <a:gd name="T8" fmla="*/ 172 w 208"/>
                <a:gd name="T9" fmla="*/ 202 h 210"/>
                <a:gd name="T10" fmla="*/ 195 w 208"/>
                <a:gd name="T11" fmla="*/ 129 h 210"/>
                <a:gd name="T12" fmla="*/ 188 w 208"/>
                <a:gd name="T13" fmla="*/ 115 h 210"/>
                <a:gd name="T14" fmla="*/ 171 w 208"/>
                <a:gd name="T15" fmla="*/ 135 h 210"/>
                <a:gd name="T16" fmla="*/ 188 w 208"/>
                <a:gd name="T17" fmla="*/ 135 h 210"/>
                <a:gd name="T18" fmla="*/ 195 w 208"/>
                <a:gd name="T19" fmla="*/ 149 h 210"/>
                <a:gd name="T20" fmla="*/ 174 w 208"/>
                <a:gd name="T21" fmla="*/ 174 h 210"/>
                <a:gd name="T22" fmla="*/ 188 w 208"/>
                <a:gd name="T23" fmla="*/ 142 h 210"/>
                <a:gd name="T24" fmla="*/ 175 w 208"/>
                <a:gd name="T25" fmla="*/ 186 h 210"/>
                <a:gd name="T26" fmla="*/ 168 w 208"/>
                <a:gd name="T27" fmla="*/ 159 h 210"/>
                <a:gd name="T28" fmla="*/ 157 w 208"/>
                <a:gd name="T29" fmla="*/ 149 h 210"/>
                <a:gd name="T30" fmla="*/ 90 w 208"/>
                <a:gd name="T31" fmla="*/ 203 h 210"/>
                <a:gd name="T32" fmla="*/ 128 w 208"/>
                <a:gd name="T33" fmla="*/ 164 h 210"/>
                <a:gd name="T34" fmla="*/ 140 w 208"/>
                <a:gd name="T35" fmla="*/ 159 h 210"/>
                <a:gd name="T36" fmla="*/ 134 w 208"/>
                <a:gd name="T37" fmla="*/ 179 h 210"/>
                <a:gd name="T38" fmla="*/ 59 w 208"/>
                <a:gd name="T39" fmla="*/ 182 h 210"/>
                <a:gd name="T40" fmla="*/ 127 w 208"/>
                <a:gd name="T41" fmla="*/ 145 h 210"/>
                <a:gd name="T42" fmla="*/ 140 w 208"/>
                <a:gd name="T43" fmla="*/ 105 h 210"/>
                <a:gd name="T44" fmla="*/ 100 w 208"/>
                <a:gd name="T45" fmla="*/ 172 h 210"/>
                <a:gd name="T46" fmla="*/ 115 w 208"/>
                <a:gd name="T47" fmla="*/ 150 h 210"/>
                <a:gd name="T48" fmla="*/ 134 w 208"/>
                <a:gd name="T49" fmla="*/ 82 h 210"/>
                <a:gd name="T50" fmla="*/ 120 w 208"/>
                <a:gd name="T51" fmla="*/ 67 h 210"/>
                <a:gd name="T52" fmla="*/ 78 w 208"/>
                <a:gd name="T53" fmla="*/ 76 h 210"/>
                <a:gd name="T54" fmla="*/ 45 w 208"/>
                <a:gd name="T55" fmla="*/ 67 h 210"/>
                <a:gd name="T56" fmla="*/ 127 w 208"/>
                <a:gd name="T57" fmla="*/ 66 h 210"/>
                <a:gd name="T58" fmla="*/ 106 w 208"/>
                <a:gd name="T59" fmla="*/ 88 h 210"/>
                <a:gd name="T60" fmla="*/ 127 w 208"/>
                <a:gd name="T61" fmla="*/ 81 h 210"/>
                <a:gd name="T62" fmla="*/ 45 w 208"/>
                <a:gd name="T63" fmla="*/ 81 h 210"/>
                <a:gd name="T64" fmla="*/ 39 w 208"/>
                <a:gd name="T65" fmla="*/ 101 h 210"/>
                <a:gd name="T66" fmla="*/ 39 w 208"/>
                <a:gd name="T67" fmla="*/ 101 h 210"/>
                <a:gd name="T68" fmla="*/ 79 w 208"/>
                <a:gd name="T69" fmla="*/ 83 h 210"/>
                <a:gd name="T70" fmla="*/ 120 w 208"/>
                <a:gd name="T71" fmla="*/ 95 h 210"/>
                <a:gd name="T72" fmla="*/ 45 w 208"/>
                <a:gd name="T73" fmla="*/ 98 h 210"/>
                <a:gd name="T74" fmla="*/ 103 w 208"/>
                <a:gd name="T75" fmla="*/ 145 h 210"/>
                <a:gd name="T76" fmla="*/ 86 w 208"/>
                <a:gd name="T77" fmla="*/ 145 h 210"/>
                <a:gd name="T78" fmla="*/ 121 w 208"/>
                <a:gd name="T79" fmla="*/ 26 h 210"/>
                <a:gd name="T80" fmla="*/ 134 w 208"/>
                <a:gd name="T81" fmla="*/ 75 h 210"/>
                <a:gd name="T82" fmla="*/ 115 w 208"/>
                <a:gd name="T83" fmla="*/ 41 h 210"/>
                <a:gd name="T84" fmla="*/ 39 w 208"/>
                <a:gd name="T85" fmla="*/ 75 h 210"/>
                <a:gd name="T86" fmla="*/ 32 w 208"/>
                <a:gd name="T87" fmla="*/ 105 h 210"/>
                <a:gd name="T88" fmla="*/ 45 w 208"/>
                <a:gd name="T89" fmla="*/ 145 h 210"/>
                <a:gd name="T90" fmla="*/ 46 w 208"/>
                <a:gd name="T91" fmla="*/ 152 h 210"/>
                <a:gd name="T92" fmla="*/ 45 w 208"/>
                <a:gd name="T93" fmla="*/ 184 h 210"/>
                <a:gd name="T94" fmla="*/ 45 w 208"/>
                <a:gd name="T95" fmla="*/ 180 h 210"/>
                <a:gd name="T96" fmla="*/ 18 w 208"/>
                <a:gd name="T97" fmla="*/ 176 h 210"/>
                <a:gd name="T98" fmla="*/ 147 w 208"/>
                <a:gd name="T99" fmla="*/ 179 h 210"/>
                <a:gd name="T100" fmla="*/ 175 w 208"/>
                <a:gd name="T101" fmla="*/ 193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8" h="210">
                  <a:moveTo>
                    <a:pt x="195" y="129"/>
                  </a:moveTo>
                  <a:cubicBezTo>
                    <a:pt x="195" y="119"/>
                    <a:pt x="195" y="119"/>
                    <a:pt x="195" y="119"/>
                  </a:cubicBezTo>
                  <a:cubicBezTo>
                    <a:pt x="197" y="117"/>
                    <a:pt x="198" y="115"/>
                    <a:pt x="198" y="112"/>
                  </a:cubicBezTo>
                  <a:cubicBezTo>
                    <a:pt x="198" y="106"/>
                    <a:pt x="194" y="101"/>
                    <a:pt x="188" y="10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69" y="101"/>
                    <a:pt x="164" y="106"/>
                    <a:pt x="164" y="112"/>
                  </a:cubicBezTo>
                  <a:cubicBezTo>
                    <a:pt x="164" y="115"/>
                    <a:pt x="165" y="117"/>
                    <a:pt x="168" y="119"/>
                  </a:cubicBezTo>
                  <a:cubicBezTo>
                    <a:pt x="168" y="129"/>
                    <a:pt x="168" y="129"/>
                    <a:pt x="168" y="129"/>
                  </a:cubicBezTo>
                  <a:cubicBezTo>
                    <a:pt x="161" y="130"/>
                    <a:pt x="156" y="136"/>
                    <a:pt x="154" y="142"/>
                  </a:cubicBezTo>
                  <a:cubicBezTo>
                    <a:pt x="152" y="143"/>
                    <a:pt x="149" y="144"/>
                    <a:pt x="147" y="146"/>
                  </a:cubicBezTo>
                  <a:cubicBezTo>
                    <a:pt x="147" y="52"/>
                    <a:pt x="147" y="52"/>
                    <a:pt x="147" y="52"/>
                  </a:cubicBezTo>
                  <a:cubicBezTo>
                    <a:pt x="147" y="38"/>
                    <a:pt x="139" y="26"/>
                    <a:pt x="126" y="21"/>
                  </a:cubicBezTo>
                  <a:cubicBezTo>
                    <a:pt x="121" y="8"/>
                    <a:pt x="109" y="0"/>
                    <a:pt x="95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2" y="0"/>
                    <a:pt x="25" y="27"/>
                    <a:pt x="25" y="61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19" y="159"/>
                    <a:pt x="14" y="166"/>
                    <a:pt x="11" y="174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57" y="210"/>
                    <a:pt x="157" y="210"/>
                    <a:pt x="157" y="210"/>
                  </a:cubicBezTo>
                  <a:cubicBezTo>
                    <a:pt x="163" y="210"/>
                    <a:pt x="169" y="207"/>
                    <a:pt x="172" y="202"/>
                  </a:cubicBezTo>
                  <a:cubicBezTo>
                    <a:pt x="175" y="207"/>
                    <a:pt x="181" y="210"/>
                    <a:pt x="188" y="210"/>
                  </a:cubicBezTo>
                  <a:cubicBezTo>
                    <a:pt x="199" y="210"/>
                    <a:pt x="208" y="201"/>
                    <a:pt x="208" y="190"/>
                  </a:cubicBezTo>
                  <a:cubicBezTo>
                    <a:pt x="208" y="145"/>
                    <a:pt x="208" y="145"/>
                    <a:pt x="208" y="145"/>
                  </a:cubicBezTo>
                  <a:cubicBezTo>
                    <a:pt x="208" y="137"/>
                    <a:pt x="202" y="130"/>
                    <a:pt x="195" y="129"/>
                  </a:cubicBezTo>
                  <a:close/>
                  <a:moveTo>
                    <a:pt x="174" y="108"/>
                  </a:moveTo>
                  <a:cubicBezTo>
                    <a:pt x="188" y="108"/>
                    <a:pt x="188" y="108"/>
                    <a:pt x="188" y="108"/>
                  </a:cubicBezTo>
                  <a:cubicBezTo>
                    <a:pt x="190" y="108"/>
                    <a:pt x="191" y="110"/>
                    <a:pt x="191" y="112"/>
                  </a:cubicBezTo>
                  <a:cubicBezTo>
                    <a:pt x="191" y="113"/>
                    <a:pt x="190" y="115"/>
                    <a:pt x="188" y="115"/>
                  </a:cubicBezTo>
                  <a:cubicBezTo>
                    <a:pt x="174" y="115"/>
                    <a:pt x="174" y="115"/>
                    <a:pt x="174" y="115"/>
                  </a:cubicBezTo>
                  <a:cubicBezTo>
                    <a:pt x="172" y="115"/>
                    <a:pt x="171" y="113"/>
                    <a:pt x="171" y="112"/>
                  </a:cubicBezTo>
                  <a:cubicBezTo>
                    <a:pt x="171" y="110"/>
                    <a:pt x="172" y="108"/>
                    <a:pt x="174" y="108"/>
                  </a:cubicBezTo>
                  <a:close/>
                  <a:moveTo>
                    <a:pt x="171" y="135"/>
                  </a:moveTo>
                  <a:cubicBezTo>
                    <a:pt x="174" y="135"/>
                    <a:pt x="174" y="135"/>
                    <a:pt x="174" y="135"/>
                  </a:cubicBezTo>
                  <a:cubicBezTo>
                    <a:pt x="174" y="122"/>
                    <a:pt x="174" y="122"/>
                    <a:pt x="174" y="122"/>
                  </a:cubicBezTo>
                  <a:cubicBezTo>
                    <a:pt x="188" y="122"/>
                    <a:pt x="188" y="122"/>
                    <a:pt x="188" y="122"/>
                  </a:cubicBezTo>
                  <a:cubicBezTo>
                    <a:pt x="188" y="135"/>
                    <a:pt x="188" y="135"/>
                    <a:pt x="188" y="135"/>
                  </a:cubicBezTo>
                  <a:cubicBezTo>
                    <a:pt x="191" y="135"/>
                    <a:pt x="191" y="135"/>
                    <a:pt x="191" y="135"/>
                  </a:cubicBezTo>
                  <a:cubicBezTo>
                    <a:pt x="196" y="135"/>
                    <a:pt x="199" y="138"/>
                    <a:pt x="201" y="142"/>
                  </a:cubicBezTo>
                  <a:cubicBezTo>
                    <a:pt x="195" y="142"/>
                    <a:pt x="195" y="142"/>
                    <a:pt x="195" y="142"/>
                  </a:cubicBezTo>
                  <a:cubicBezTo>
                    <a:pt x="195" y="149"/>
                    <a:pt x="195" y="149"/>
                    <a:pt x="195" y="149"/>
                  </a:cubicBezTo>
                  <a:cubicBezTo>
                    <a:pt x="201" y="149"/>
                    <a:pt x="201" y="149"/>
                    <a:pt x="201" y="149"/>
                  </a:cubicBezTo>
                  <a:cubicBezTo>
                    <a:pt x="201" y="174"/>
                    <a:pt x="201" y="174"/>
                    <a:pt x="201" y="174"/>
                  </a:cubicBezTo>
                  <a:cubicBezTo>
                    <a:pt x="198" y="171"/>
                    <a:pt x="193" y="169"/>
                    <a:pt x="188" y="169"/>
                  </a:cubicBezTo>
                  <a:cubicBezTo>
                    <a:pt x="183" y="169"/>
                    <a:pt x="178" y="171"/>
                    <a:pt x="174" y="174"/>
                  </a:cubicBezTo>
                  <a:cubicBezTo>
                    <a:pt x="174" y="159"/>
                    <a:pt x="174" y="159"/>
                    <a:pt x="174" y="159"/>
                  </a:cubicBezTo>
                  <a:cubicBezTo>
                    <a:pt x="174" y="155"/>
                    <a:pt x="173" y="152"/>
                    <a:pt x="171" y="149"/>
                  </a:cubicBezTo>
                  <a:cubicBezTo>
                    <a:pt x="188" y="149"/>
                    <a:pt x="188" y="149"/>
                    <a:pt x="188" y="149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61" y="142"/>
                    <a:pt x="161" y="142"/>
                    <a:pt x="161" y="142"/>
                  </a:cubicBezTo>
                  <a:cubicBezTo>
                    <a:pt x="163" y="138"/>
                    <a:pt x="167" y="135"/>
                    <a:pt x="171" y="135"/>
                  </a:cubicBezTo>
                  <a:close/>
                  <a:moveTo>
                    <a:pt x="201" y="186"/>
                  </a:moveTo>
                  <a:cubicBezTo>
                    <a:pt x="175" y="186"/>
                    <a:pt x="175" y="186"/>
                    <a:pt x="175" y="186"/>
                  </a:cubicBezTo>
                  <a:cubicBezTo>
                    <a:pt x="176" y="180"/>
                    <a:pt x="182" y="176"/>
                    <a:pt x="188" y="176"/>
                  </a:cubicBezTo>
                  <a:cubicBezTo>
                    <a:pt x="194" y="176"/>
                    <a:pt x="199" y="180"/>
                    <a:pt x="201" y="186"/>
                  </a:cubicBezTo>
                  <a:close/>
                  <a:moveTo>
                    <a:pt x="157" y="149"/>
                  </a:moveTo>
                  <a:cubicBezTo>
                    <a:pt x="163" y="149"/>
                    <a:pt x="168" y="153"/>
                    <a:pt x="168" y="159"/>
                  </a:cubicBezTo>
                  <a:cubicBezTo>
                    <a:pt x="168" y="173"/>
                    <a:pt x="168" y="173"/>
                    <a:pt x="168" y="173"/>
                  </a:cubicBezTo>
                  <a:cubicBezTo>
                    <a:pt x="147" y="173"/>
                    <a:pt x="147" y="173"/>
                    <a:pt x="147" y="173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47" y="153"/>
                    <a:pt x="152" y="149"/>
                    <a:pt x="157" y="149"/>
                  </a:cubicBezTo>
                  <a:close/>
                  <a:moveTo>
                    <a:pt x="134" y="179"/>
                  </a:moveTo>
                  <a:cubicBezTo>
                    <a:pt x="127" y="180"/>
                    <a:pt x="127" y="180"/>
                    <a:pt x="127" y="180"/>
                  </a:cubicBezTo>
                  <a:cubicBezTo>
                    <a:pt x="130" y="203"/>
                    <a:pt x="130" y="203"/>
                    <a:pt x="130" y="203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9"/>
                    <a:pt x="90" y="199"/>
                    <a:pt x="90" y="199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13" y="173"/>
                    <a:pt x="113" y="173"/>
                    <a:pt x="113" y="173"/>
                  </a:cubicBezTo>
                  <a:cubicBezTo>
                    <a:pt x="128" y="164"/>
                    <a:pt x="128" y="164"/>
                    <a:pt x="128" y="164"/>
                  </a:cubicBezTo>
                  <a:cubicBezTo>
                    <a:pt x="123" y="151"/>
                    <a:pt x="123" y="151"/>
                    <a:pt x="123" y="151"/>
                  </a:cubicBezTo>
                  <a:cubicBezTo>
                    <a:pt x="126" y="152"/>
                    <a:pt x="126" y="152"/>
                    <a:pt x="126" y="152"/>
                  </a:cubicBezTo>
                  <a:cubicBezTo>
                    <a:pt x="131" y="153"/>
                    <a:pt x="136" y="155"/>
                    <a:pt x="141" y="158"/>
                  </a:cubicBezTo>
                  <a:cubicBezTo>
                    <a:pt x="141" y="158"/>
                    <a:pt x="140" y="159"/>
                    <a:pt x="140" y="159"/>
                  </a:cubicBezTo>
                  <a:cubicBezTo>
                    <a:pt x="140" y="193"/>
                    <a:pt x="140" y="193"/>
                    <a:pt x="140" y="193"/>
                  </a:cubicBezTo>
                  <a:cubicBezTo>
                    <a:pt x="140" y="197"/>
                    <a:pt x="142" y="200"/>
                    <a:pt x="144" y="203"/>
                  </a:cubicBezTo>
                  <a:cubicBezTo>
                    <a:pt x="137" y="203"/>
                    <a:pt x="137" y="203"/>
                    <a:pt x="137" y="203"/>
                  </a:cubicBezTo>
                  <a:lnTo>
                    <a:pt x="134" y="179"/>
                  </a:lnTo>
                  <a:close/>
                  <a:moveTo>
                    <a:pt x="57" y="150"/>
                  </a:moveTo>
                  <a:cubicBezTo>
                    <a:pt x="64" y="149"/>
                    <a:pt x="64" y="149"/>
                    <a:pt x="64" y="149"/>
                  </a:cubicBezTo>
                  <a:cubicBezTo>
                    <a:pt x="80" y="189"/>
                    <a:pt x="80" y="189"/>
                    <a:pt x="80" y="189"/>
                  </a:cubicBezTo>
                  <a:cubicBezTo>
                    <a:pt x="59" y="182"/>
                    <a:pt x="59" y="182"/>
                    <a:pt x="59" y="182"/>
                  </a:cubicBezTo>
                  <a:cubicBezTo>
                    <a:pt x="72" y="172"/>
                    <a:pt x="72" y="172"/>
                    <a:pt x="72" y="172"/>
                  </a:cubicBezTo>
                  <a:cubicBezTo>
                    <a:pt x="53" y="161"/>
                    <a:pt x="53" y="161"/>
                    <a:pt x="53" y="161"/>
                  </a:cubicBezTo>
                  <a:lnTo>
                    <a:pt x="57" y="150"/>
                  </a:lnTo>
                  <a:close/>
                  <a:moveTo>
                    <a:pt x="127" y="145"/>
                  </a:moveTo>
                  <a:cubicBezTo>
                    <a:pt x="110" y="143"/>
                    <a:pt x="110" y="143"/>
                    <a:pt x="110" y="143"/>
                  </a:cubicBezTo>
                  <a:cubicBezTo>
                    <a:pt x="110" y="139"/>
                    <a:pt x="110" y="139"/>
                    <a:pt x="110" y="139"/>
                  </a:cubicBezTo>
                  <a:cubicBezTo>
                    <a:pt x="121" y="132"/>
                    <a:pt x="130" y="121"/>
                    <a:pt x="133" y="108"/>
                  </a:cubicBezTo>
                  <a:cubicBezTo>
                    <a:pt x="135" y="108"/>
                    <a:pt x="138" y="106"/>
                    <a:pt x="140" y="105"/>
                  </a:cubicBezTo>
                  <a:cubicBezTo>
                    <a:pt x="140" y="150"/>
                    <a:pt x="140" y="150"/>
                    <a:pt x="140" y="150"/>
                  </a:cubicBezTo>
                  <a:cubicBezTo>
                    <a:pt x="136" y="147"/>
                    <a:pt x="132" y="146"/>
                    <a:pt x="127" y="145"/>
                  </a:cubicBezTo>
                  <a:close/>
                  <a:moveTo>
                    <a:pt x="119" y="161"/>
                  </a:moveTo>
                  <a:cubicBezTo>
                    <a:pt x="100" y="172"/>
                    <a:pt x="100" y="172"/>
                    <a:pt x="100" y="172"/>
                  </a:cubicBezTo>
                  <a:cubicBezTo>
                    <a:pt x="113" y="182"/>
                    <a:pt x="113" y="182"/>
                    <a:pt x="113" y="182"/>
                  </a:cubicBezTo>
                  <a:cubicBezTo>
                    <a:pt x="92" y="190"/>
                    <a:pt x="92" y="190"/>
                    <a:pt x="92" y="190"/>
                  </a:cubicBezTo>
                  <a:cubicBezTo>
                    <a:pt x="109" y="149"/>
                    <a:pt x="109" y="149"/>
                    <a:pt x="109" y="149"/>
                  </a:cubicBezTo>
                  <a:cubicBezTo>
                    <a:pt x="115" y="150"/>
                    <a:pt x="115" y="150"/>
                    <a:pt x="115" y="150"/>
                  </a:cubicBezTo>
                  <a:lnTo>
                    <a:pt x="119" y="161"/>
                  </a:lnTo>
                  <a:close/>
                  <a:moveTo>
                    <a:pt x="133" y="101"/>
                  </a:moveTo>
                  <a:cubicBezTo>
                    <a:pt x="134" y="100"/>
                    <a:pt x="134" y="99"/>
                    <a:pt x="134" y="98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3"/>
                    <a:pt x="140" y="87"/>
                    <a:pt x="140" y="91"/>
                  </a:cubicBezTo>
                  <a:cubicBezTo>
                    <a:pt x="140" y="96"/>
                    <a:pt x="138" y="99"/>
                    <a:pt x="133" y="101"/>
                  </a:cubicBezTo>
                  <a:close/>
                  <a:moveTo>
                    <a:pt x="127" y="69"/>
                  </a:moveTo>
                  <a:cubicBezTo>
                    <a:pt x="125" y="68"/>
                    <a:pt x="123" y="67"/>
                    <a:pt x="120" y="67"/>
                  </a:cubicBezTo>
                  <a:cubicBezTo>
                    <a:pt x="106" y="67"/>
                    <a:pt x="106" y="67"/>
                    <a:pt x="106" y="67"/>
                  </a:cubicBezTo>
                  <a:cubicBezTo>
                    <a:pt x="101" y="67"/>
                    <a:pt x="96" y="71"/>
                    <a:pt x="94" y="76"/>
                  </a:cubicBezTo>
                  <a:cubicBezTo>
                    <a:pt x="92" y="75"/>
                    <a:pt x="89" y="74"/>
                    <a:pt x="86" y="74"/>
                  </a:cubicBezTo>
                  <a:cubicBezTo>
                    <a:pt x="83" y="74"/>
                    <a:pt x="80" y="75"/>
                    <a:pt x="78" y="76"/>
                  </a:cubicBezTo>
                  <a:cubicBezTo>
                    <a:pt x="76" y="71"/>
                    <a:pt x="71" y="67"/>
                    <a:pt x="66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0" y="67"/>
                    <a:pt x="47" y="68"/>
                    <a:pt x="45" y="69"/>
                  </a:cubicBezTo>
                  <a:cubicBezTo>
                    <a:pt x="45" y="67"/>
                    <a:pt x="45" y="67"/>
                    <a:pt x="45" y="67"/>
                  </a:cubicBezTo>
                  <a:cubicBezTo>
                    <a:pt x="45" y="60"/>
                    <a:pt x="52" y="54"/>
                    <a:pt x="59" y="54"/>
                  </a:cubicBezTo>
                  <a:cubicBezTo>
                    <a:pt x="94" y="54"/>
                    <a:pt x="94" y="54"/>
                    <a:pt x="94" y="54"/>
                  </a:cubicBezTo>
                  <a:cubicBezTo>
                    <a:pt x="102" y="54"/>
                    <a:pt x="110" y="52"/>
                    <a:pt x="117" y="48"/>
                  </a:cubicBezTo>
                  <a:cubicBezTo>
                    <a:pt x="123" y="51"/>
                    <a:pt x="127" y="58"/>
                    <a:pt x="127" y="66"/>
                  </a:cubicBezTo>
                  <a:lnTo>
                    <a:pt x="127" y="69"/>
                  </a:lnTo>
                  <a:close/>
                  <a:moveTo>
                    <a:pt x="127" y="81"/>
                  </a:moveTo>
                  <a:cubicBezTo>
                    <a:pt x="127" y="85"/>
                    <a:pt x="124" y="88"/>
                    <a:pt x="120" y="88"/>
                  </a:cubicBezTo>
                  <a:cubicBezTo>
                    <a:pt x="106" y="88"/>
                    <a:pt x="106" y="88"/>
                    <a:pt x="106" y="88"/>
                  </a:cubicBezTo>
                  <a:cubicBezTo>
                    <a:pt x="103" y="88"/>
                    <a:pt x="100" y="85"/>
                    <a:pt x="100" y="81"/>
                  </a:cubicBezTo>
                  <a:cubicBezTo>
                    <a:pt x="100" y="77"/>
                    <a:pt x="103" y="74"/>
                    <a:pt x="106" y="74"/>
                  </a:cubicBezTo>
                  <a:cubicBezTo>
                    <a:pt x="120" y="74"/>
                    <a:pt x="120" y="74"/>
                    <a:pt x="120" y="74"/>
                  </a:cubicBezTo>
                  <a:cubicBezTo>
                    <a:pt x="124" y="74"/>
                    <a:pt x="127" y="77"/>
                    <a:pt x="127" y="81"/>
                  </a:cubicBezTo>
                  <a:close/>
                  <a:moveTo>
                    <a:pt x="73" y="81"/>
                  </a:moveTo>
                  <a:cubicBezTo>
                    <a:pt x="73" y="85"/>
                    <a:pt x="70" y="88"/>
                    <a:pt x="66" y="88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48" y="88"/>
                    <a:pt x="45" y="85"/>
                    <a:pt x="45" y="81"/>
                  </a:cubicBezTo>
                  <a:cubicBezTo>
                    <a:pt x="45" y="77"/>
                    <a:pt x="48" y="74"/>
                    <a:pt x="52" y="74"/>
                  </a:cubicBezTo>
                  <a:cubicBezTo>
                    <a:pt x="66" y="74"/>
                    <a:pt x="66" y="74"/>
                    <a:pt x="66" y="74"/>
                  </a:cubicBezTo>
                  <a:cubicBezTo>
                    <a:pt x="70" y="74"/>
                    <a:pt x="73" y="77"/>
                    <a:pt x="73" y="81"/>
                  </a:cubicBezTo>
                  <a:close/>
                  <a:moveTo>
                    <a:pt x="39" y="101"/>
                  </a:moveTo>
                  <a:cubicBezTo>
                    <a:pt x="35" y="99"/>
                    <a:pt x="32" y="96"/>
                    <a:pt x="32" y="91"/>
                  </a:cubicBezTo>
                  <a:cubicBezTo>
                    <a:pt x="32" y="87"/>
                    <a:pt x="35" y="83"/>
                    <a:pt x="39" y="82"/>
                  </a:cubicBezTo>
                  <a:cubicBezTo>
                    <a:pt x="39" y="98"/>
                    <a:pt x="39" y="98"/>
                    <a:pt x="39" y="98"/>
                  </a:cubicBezTo>
                  <a:cubicBezTo>
                    <a:pt x="39" y="99"/>
                    <a:pt x="39" y="100"/>
                    <a:pt x="39" y="101"/>
                  </a:cubicBezTo>
                  <a:close/>
                  <a:moveTo>
                    <a:pt x="45" y="93"/>
                  </a:moveTo>
                  <a:cubicBezTo>
                    <a:pt x="47" y="94"/>
                    <a:pt x="50" y="95"/>
                    <a:pt x="52" y="95"/>
                  </a:cubicBezTo>
                  <a:cubicBezTo>
                    <a:pt x="66" y="95"/>
                    <a:pt x="66" y="95"/>
                    <a:pt x="66" y="95"/>
                  </a:cubicBezTo>
                  <a:cubicBezTo>
                    <a:pt x="73" y="95"/>
                    <a:pt x="78" y="89"/>
                    <a:pt x="79" y="83"/>
                  </a:cubicBezTo>
                  <a:cubicBezTo>
                    <a:pt x="80" y="82"/>
                    <a:pt x="83" y="81"/>
                    <a:pt x="86" y="81"/>
                  </a:cubicBezTo>
                  <a:cubicBezTo>
                    <a:pt x="90" y="81"/>
                    <a:pt x="92" y="82"/>
                    <a:pt x="93" y="83"/>
                  </a:cubicBezTo>
                  <a:cubicBezTo>
                    <a:pt x="94" y="89"/>
                    <a:pt x="100" y="95"/>
                    <a:pt x="106" y="95"/>
                  </a:cubicBezTo>
                  <a:cubicBezTo>
                    <a:pt x="120" y="95"/>
                    <a:pt x="120" y="95"/>
                    <a:pt x="120" y="95"/>
                  </a:cubicBezTo>
                  <a:cubicBezTo>
                    <a:pt x="123" y="95"/>
                    <a:pt x="125" y="94"/>
                    <a:pt x="127" y="93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27" y="120"/>
                    <a:pt x="109" y="139"/>
                    <a:pt x="86" y="139"/>
                  </a:cubicBezTo>
                  <a:cubicBezTo>
                    <a:pt x="64" y="139"/>
                    <a:pt x="45" y="120"/>
                    <a:pt x="45" y="98"/>
                  </a:cubicBezTo>
                  <a:lnTo>
                    <a:pt x="45" y="93"/>
                  </a:lnTo>
                  <a:close/>
                  <a:moveTo>
                    <a:pt x="86" y="145"/>
                  </a:moveTo>
                  <a:cubicBezTo>
                    <a:pt x="92" y="145"/>
                    <a:pt x="98" y="144"/>
                    <a:pt x="103" y="142"/>
                  </a:cubicBezTo>
                  <a:cubicBezTo>
                    <a:pt x="103" y="145"/>
                    <a:pt x="103" y="145"/>
                    <a:pt x="103" y="145"/>
                  </a:cubicBezTo>
                  <a:cubicBezTo>
                    <a:pt x="86" y="187"/>
                    <a:pt x="86" y="187"/>
                    <a:pt x="86" y="187"/>
                  </a:cubicBezTo>
                  <a:cubicBezTo>
                    <a:pt x="69" y="145"/>
                    <a:pt x="69" y="145"/>
                    <a:pt x="69" y="145"/>
                  </a:cubicBezTo>
                  <a:cubicBezTo>
                    <a:pt x="69" y="142"/>
                    <a:pt x="69" y="142"/>
                    <a:pt x="69" y="142"/>
                  </a:cubicBezTo>
                  <a:cubicBezTo>
                    <a:pt x="74" y="144"/>
                    <a:pt x="80" y="145"/>
                    <a:pt x="86" y="145"/>
                  </a:cubicBezTo>
                  <a:close/>
                  <a:moveTo>
                    <a:pt x="86" y="6"/>
                  </a:moveTo>
                  <a:cubicBezTo>
                    <a:pt x="95" y="6"/>
                    <a:pt x="95" y="6"/>
                    <a:pt x="95" y="6"/>
                  </a:cubicBezTo>
                  <a:cubicBezTo>
                    <a:pt x="107" y="6"/>
                    <a:pt x="117" y="14"/>
                    <a:pt x="120" y="24"/>
                  </a:cubicBezTo>
                  <a:cubicBezTo>
                    <a:pt x="121" y="26"/>
                    <a:pt x="121" y="26"/>
                    <a:pt x="121" y="26"/>
                  </a:cubicBezTo>
                  <a:cubicBezTo>
                    <a:pt x="122" y="27"/>
                    <a:pt x="122" y="27"/>
                    <a:pt x="122" y="27"/>
                  </a:cubicBezTo>
                  <a:cubicBezTo>
                    <a:pt x="133" y="30"/>
                    <a:pt x="140" y="40"/>
                    <a:pt x="140" y="52"/>
                  </a:cubicBezTo>
                  <a:cubicBezTo>
                    <a:pt x="140" y="78"/>
                    <a:pt x="140" y="78"/>
                    <a:pt x="140" y="78"/>
                  </a:cubicBezTo>
                  <a:cubicBezTo>
                    <a:pt x="138" y="76"/>
                    <a:pt x="136" y="75"/>
                    <a:pt x="134" y="75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4" y="55"/>
                    <a:pt x="128" y="45"/>
                    <a:pt x="118" y="4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5" y="41"/>
                    <a:pt x="115" y="41"/>
                    <a:pt x="115" y="41"/>
                  </a:cubicBezTo>
                  <a:cubicBezTo>
                    <a:pt x="109" y="45"/>
                    <a:pt x="102" y="47"/>
                    <a:pt x="94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48" y="47"/>
                    <a:pt x="39" y="56"/>
                    <a:pt x="39" y="67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5"/>
                    <a:pt x="34" y="76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6" y="6"/>
                    <a:pt x="86" y="6"/>
                  </a:cubicBezTo>
                  <a:close/>
                  <a:moveTo>
                    <a:pt x="32" y="105"/>
                  </a:moveTo>
                  <a:cubicBezTo>
                    <a:pt x="34" y="106"/>
                    <a:pt x="37" y="108"/>
                    <a:pt x="40" y="108"/>
                  </a:cubicBezTo>
                  <a:cubicBezTo>
                    <a:pt x="43" y="121"/>
                    <a:pt x="51" y="132"/>
                    <a:pt x="62" y="139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45" y="145"/>
                    <a:pt x="45" y="145"/>
                    <a:pt x="45" y="145"/>
                  </a:cubicBezTo>
                  <a:cubicBezTo>
                    <a:pt x="40" y="146"/>
                    <a:pt x="36" y="147"/>
                    <a:pt x="32" y="150"/>
                  </a:cubicBezTo>
                  <a:lnTo>
                    <a:pt x="32" y="105"/>
                  </a:lnTo>
                  <a:close/>
                  <a:moveTo>
                    <a:pt x="18" y="176"/>
                  </a:moveTo>
                  <a:cubicBezTo>
                    <a:pt x="22" y="163"/>
                    <a:pt x="33" y="154"/>
                    <a:pt x="46" y="152"/>
                  </a:cubicBezTo>
                  <a:cubicBezTo>
                    <a:pt x="50" y="151"/>
                    <a:pt x="50" y="151"/>
                    <a:pt x="50" y="151"/>
                  </a:cubicBezTo>
                  <a:cubicBezTo>
                    <a:pt x="45" y="164"/>
                    <a:pt x="45" y="164"/>
                    <a:pt x="45" y="164"/>
                  </a:cubicBezTo>
                  <a:cubicBezTo>
                    <a:pt x="60" y="173"/>
                    <a:pt x="60" y="173"/>
                    <a:pt x="60" y="173"/>
                  </a:cubicBezTo>
                  <a:cubicBezTo>
                    <a:pt x="45" y="184"/>
                    <a:pt x="45" y="184"/>
                    <a:pt x="45" y="184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83" y="203"/>
                    <a:pt x="83" y="203"/>
                    <a:pt x="83" y="203"/>
                  </a:cubicBezTo>
                  <a:cubicBezTo>
                    <a:pt x="43" y="203"/>
                    <a:pt x="43" y="203"/>
                    <a:pt x="43" y="203"/>
                  </a:cubicBezTo>
                  <a:cubicBezTo>
                    <a:pt x="45" y="180"/>
                    <a:pt x="45" y="180"/>
                    <a:pt x="45" y="180"/>
                  </a:cubicBezTo>
                  <a:cubicBezTo>
                    <a:pt x="39" y="179"/>
                    <a:pt x="39" y="179"/>
                    <a:pt x="39" y="179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9" y="203"/>
                    <a:pt x="9" y="203"/>
                    <a:pt x="9" y="203"/>
                  </a:cubicBezTo>
                  <a:lnTo>
                    <a:pt x="18" y="176"/>
                  </a:lnTo>
                  <a:close/>
                  <a:moveTo>
                    <a:pt x="168" y="193"/>
                  </a:moveTo>
                  <a:cubicBezTo>
                    <a:pt x="168" y="199"/>
                    <a:pt x="163" y="203"/>
                    <a:pt x="157" y="203"/>
                  </a:cubicBezTo>
                  <a:cubicBezTo>
                    <a:pt x="152" y="203"/>
                    <a:pt x="147" y="199"/>
                    <a:pt x="147" y="193"/>
                  </a:cubicBezTo>
                  <a:cubicBezTo>
                    <a:pt x="147" y="179"/>
                    <a:pt x="147" y="179"/>
                    <a:pt x="147" y="179"/>
                  </a:cubicBezTo>
                  <a:cubicBezTo>
                    <a:pt x="168" y="179"/>
                    <a:pt x="168" y="179"/>
                    <a:pt x="168" y="179"/>
                  </a:cubicBezTo>
                  <a:lnTo>
                    <a:pt x="168" y="193"/>
                  </a:lnTo>
                  <a:close/>
                  <a:moveTo>
                    <a:pt x="188" y="203"/>
                  </a:moveTo>
                  <a:cubicBezTo>
                    <a:pt x="182" y="203"/>
                    <a:pt x="176" y="199"/>
                    <a:pt x="175" y="193"/>
                  </a:cubicBezTo>
                  <a:cubicBezTo>
                    <a:pt x="201" y="193"/>
                    <a:pt x="201" y="193"/>
                    <a:pt x="201" y="193"/>
                  </a:cubicBezTo>
                  <a:cubicBezTo>
                    <a:pt x="199" y="199"/>
                    <a:pt x="194" y="203"/>
                    <a:pt x="188" y="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 descr="referree icon">
            <a:extLst>
              <a:ext uri="{FF2B5EF4-FFF2-40B4-BE49-F238E27FC236}">
                <a16:creationId xmlns:a16="http://schemas.microsoft.com/office/drawing/2014/main" id="{E16EDD14-06AF-4C95-8BDA-F3085873F12F}"/>
              </a:ext>
            </a:extLst>
          </p:cNvPr>
          <p:cNvGrpSpPr/>
          <p:nvPr/>
        </p:nvGrpSpPr>
        <p:grpSpPr>
          <a:xfrm>
            <a:off x="3914333" y="4449763"/>
            <a:ext cx="663474" cy="671513"/>
            <a:chOff x="3914333" y="4449763"/>
            <a:chExt cx="663474" cy="671513"/>
          </a:xfrm>
          <a:solidFill>
            <a:schemeClr val="accent3"/>
          </a:solidFill>
        </p:grpSpPr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29059572-9962-48E5-8981-BAE53263FB7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06792" y="4927600"/>
              <a:ext cx="63339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4 h 20"/>
                <a:gd name="T12" fmla="*/ 7 w 20"/>
                <a:gd name="T13" fmla="*/ 10 h 20"/>
                <a:gd name="T14" fmla="*/ 10 w 20"/>
                <a:gd name="T15" fmla="*/ 7 h 20"/>
                <a:gd name="T16" fmla="*/ 14 w 20"/>
                <a:gd name="T17" fmla="*/ 10 h 20"/>
                <a:gd name="T18" fmla="*/ 10 w 20"/>
                <a:gd name="T19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5"/>
                    <a:pt x="0" y="10"/>
                  </a:cubicBezTo>
                  <a:cubicBezTo>
                    <a:pt x="0" y="16"/>
                    <a:pt x="5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5"/>
                    <a:pt x="16" y="0"/>
                    <a:pt x="10" y="0"/>
                  </a:cubicBezTo>
                  <a:close/>
                  <a:moveTo>
                    <a:pt x="10" y="14"/>
                  </a:moveTo>
                  <a:cubicBezTo>
                    <a:pt x="8" y="14"/>
                    <a:pt x="7" y="12"/>
                    <a:pt x="7" y="10"/>
                  </a:cubicBezTo>
                  <a:cubicBezTo>
                    <a:pt x="7" y="8"/>
                    <a:pt x="8" y="7"/>
                    <a:pt x="10" y="7"/>
                  </a:cubicBezTo>
                  <a:cubicBezTo>
                    <a:pt x="12" y="7"/>
                    <a:pt x="14" y="8"/>
                    <a:pt x="14" y="10"/>
                  </a:cubicBezTo>
                  <a:cubicBezTo>
                    <a:pt x="14" y="12"/>
                    <a:pt x="12" y="14"/>
                    <a:pt x="1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:a16="http://schemas.microsoft.com/office/drawing/2014/main" id="{DC6B633E-910E-4F5B-BFC5-B0501F4705F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448" y="4883150"/>
              <a:ext cx="228019" cy="152400"/>
            </a:xfrm>
            <a:custGeom>
              <a:avLst/>
              <a:gdLst>
                <a:gd name="T0" fmla="*/ 48 w 72"/>
                <a:gd name="T1" fmla="*/ 0 h 48"/>
                <a:gd name="T2" fmla="*/ 0 w 72"/>
                <a:gd name="T3" fmla="*/ 0 h 48"/>
                <a:gd name="T4" fmla="*/ 0 w 72"/>
                <a:gd name="T5" fmla="*/ 28 h 48"/>
                <a:gd name="T6" fmla="*/ 25 w 72"/>
                <a:gd name="T7" fmla="*/ 28 h 48"/>
                <a:gd name="T8" fmla="*/ 48 w 72"/>
                <a:gd name="T9" fmla="*/ 48 h 48"/>
                <a:gd name="T10" fmla="*/ 72 w 72"/>
                <a:gd name="T11" fmla="*/ 24 h 48"/>
                <a:gd name="T12" fmla="*/ 48 w 72"/>
                <a:gd name="T13" fmla="*/ 0 h 48"/>
                <a:gd name="T14" fmla="*/ 48 w 72"/>
                <a:gd name="T15" fmla="*/ 41 h 48"/>
                <a:gd name="T16" fmla="*/ 31 w 72"/>
                <a:gd name="T17" fmla="*/ 24 h 48"/>
                <a:gd name="T18" fmla="*/ 31 w 72"/>
                <a:gd name="T19" fmla="*/ 21 h 48"/>
                <a:gd name="T20" fmla="*/ 7 w 72"/>
                <a:gd name="T21" fmla="*/ 21 h 48"/>
                <a:gd name="T22" fmla="*/ 7 w 72"/>
                <a:gd name="T23" fmla="*/ 7 h 48"/>
                <a:gd name="T24" fmla="*/ 48 w 72"/>
                <a:gd name="T25" fmla="*/ 7 h 48"/>
                <a:gd name="T26" fmla="*/ 65 w 72"/>
                <a:gd name="T27" fmla="*/ 24 h 48"/>
                <a:gd name="T28" fmla="*/ 48 w 72"/>
                <a:gd name="T29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2" h="48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6" y="39"/>
                    <a:pt x="36" y="48"/>
                    <a:pt x="48" y="48"/>
                  </a:cubicBezTo>
                  <a:cubicBezTo>
                    <a:pt x="61" y="48"/>
                    <a:pt x="72" y="37"/>
                    <a:pt x="72" y="24"/>
                  </a:cubicBezTo>
                  <a:cubicBezTo>
                    <a:pt x="72" y="11"/>
                    <a:pt x="61" y="0"/>
                    <a:pt x="48" y="0"/>
                  </a:cubicBezTo>
                  <a:close/>
                  <a:moveTo>
                    <a:pt x="48" y="41"/>
                  </a:moveTo>
                  <a:cubicBezTo>
                    <a:pt x="39" y="41"/>
                    <a:pt x="31" y="34"/>
                    <a:pt x="31" y="24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48" y="7"/>
                    <a:pt x="48" y="7"/>
                    <a:pt x="48" y="7"/>
                  </a:cubicBezTo>
                  <a:cubicBezTo>
                    <a:pt x="58" y="7"/>
                    <a:pt x="65" y="15"/>
                    <a:pt x="65" y="24"/>
                  </a:cubicBezTo>
                  <a:cubicBezTo>
                    <a:pt x="65" y="34"/>
                    <a:pt x="58" y="41"/>
                    <a:pt x="48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:a16="http://schemas.microsoft.com/office/drawing/2014/main" id="{56A75F81-8CB6-4432-BD28-2FDA7850ED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333" y="4449763"/>
              <a:ext cx="663474" cy="671513"/>
            </a:xfrm>
            <a:custGeom>
              <a:avLst/>
              <a:gdLst>
                <a:gd name="T0" fmla="*/ 144 w 209"/>
                <a:gd name="T1" fmla="*/ 103 h 211"/>
                <a:gd name="T2" fmla="*/ 87 w 209"/>
                <a:gd name="T3" fmla="*/ 0 h 211"/>
                <a:gd name="T4" fmla="*/ 40 w 209"/>
                <a:gd name="T5" fmla="*/ 109 h 211"/>
                <a:gd name="T6" fmla="*/ 45 w 209"/>
                <a:gd name="T7" fmla="*/ 146 h 211"/>
                <a:gd name="T8" fmla="*/ 158 w 209"/>
                <a:gd name="T9" fmla="*/ 211 h 211"/>
                <a:gd name="T10" fmla="*/ 32 w 209"/>
                <a:gd name="T11" fmla="*/ 57 h 211"/>
                <a:gd name="T12" fmla="*/ 32 w 209"/>
                <a:gd name="T13" fmla="*/ 78 h 211"/>
                <a:gd name="T14" fmla="*/ 46 w 209"/>
                <a:gd name="T15" fmla="*/ 55 h 211"/>
                <a:gd name="T16" fmla="*/ 75 w 209"/>
                <a:gd name="T17" fmla="*/ 40 h 211"/>
                <a:gd name="T18" fmla="*/ 103 w 209"/>
                <a:gd name="T19" fmla="*/ 32 h 211"/>
                <a:gd name="T20" fmla="*/ 121 w 209"/>
                <a:gd name="T21" fmla="*/ 55 h 211"/>
                <a:gd name="T22" fmla="*/ 114 w 209"/>
                <a:gd name="T23" fmla="*/ 68 h 211"/>
                <a:gd name="T24" fmla="*/ 74 w 209"/>
                <a:gd name="T25" fmla="*/ 66 h 211"/>
                <a:gd name="T26" fmla="*/ 114 w 209"/>
                <a:gd name="T27" fmla="*/ 61 h 211"/>
                <a:gd name="T28" fmla="*/ 77 w 209"/>
                <a:gd name="T29" fmla="*/ 28 h 211"/>
                <a:gd name="T30" fmla="*/ 97 w 209"/>
                <a:gd name="T31" fmla="*/ 23 h 211"/>
                <a:gd name="T32" fmla="*/ 87 w 209"/>
                <a:gd name="T33" fmla="*/ 43 h 211"/>
                <a:gd name="T34" fmla="*/ 141 w 209"/>
                <a:gd name="T35" fmla="*/ 61 h 211"/>
                <a:gd name="T36" fmla="*/ 134 w 209"/>
                <a:gd name="T37" fmla="*/ 60 h 211"/>
                <a:gd name="T38" fmla="*/ 134 w 209"/>
                <a:gd name="T39" fmla="*/ 102 h 211"/>
                <a:gd name="T40" fmla="*/ 141 w 209"/>
                <a:gd name="T41" fmla="*/ 92 h 211"/>
                <a:gd name="T42" fmla="*/ 140 w 209"/>
                <a:gd name="T43" fmla="*/ 50 h 211"/>
                <a:gd name="T44" fmla="*/ 104 w 209"/>
                <a:gd name="T45" fmla="*/ 25 h 211"/>
                <a:gd name="T46" fmla="*/ 70 w 209"/>
                <a:gd name="T47" fmla="*/ 18 h 211"/>
                <a:gd name="T48" fmla="*/ 40 w 209"/>
                <a:gd name="T49" fmla="*/ 53 h 211"/>
                <a:gd name="T50" fmla="*/ 32 w 209"/>
                <a:gd name="T51" fmla="*/ 92 h 211"/>
                <a:gd name="T52" fmla="*/ 39 w 209"/>
                <a:gd name="T53" fmla="*/ 102 h 211"/>
                <a:gd name="T54" fmla="*/ 46 w 209"/>
                <a:gd name="T55" fmla="*/ 71 h 211"/>
                <a:gd name="T56" fmla="*/ 87 w 209"/>
                <a:gd name="T57" fmla="*/ 72 h 211"/>
                <a:gd name="T58" fmla="*/ 128 w 209"/>
                <a:gd name="T59" fmla="*/ 71 h 211"/>
                <a:gd name="T60" fmla="*/ 105 w 209"/>
                <a:gd name="T61" fmla="*/ 136 h 211"/>
                <a:gd name="T62" fmla="*/ 100 w 209"/>
                <a:gd name="T63" fmla="*/ 158 h 211"/>
                <a:gd name="T64" fmla="*/ 100 w 209"/>
                <a:gd name="T65" fmla="*/ 158 h 211"/>
                <a:gd name="T66" fmla="*/ 101 w 209"/>
                <a:gd name="T67" fmla="*/ 148 h 211"/>
                <a:gd name="T68" fmla="*/ 70 w 209"/>
                <a:gd name="T69" fmla="*/ 143 h 211"/>
                <a:gd name="T70" fmla="*/ 82 w 209"/>
                <a:gd name="T71" fmla="*/ 167 h 211"/>
                <a:gd name="T72" fmla="*/ 65 w 209"/>
                <a:gd name="T73" fmla="*/ 150 h 211"/>
                <a:gd name="T74" fmla="*/ 29 w 209"/>
                <a:gd name="T75" fmla="*/ 164 h 211"/>
                <a:gd name="T76" fmla="*/ 18 w 209"/>
                <a:gd name="T77" fmla="*/ 177 h 211"/>
                <a:gd name="T78" fmla="*/ 43 w 209"/>
                <a:gd name="T79" fmla="*/ 164 h 211"/>
                <a:gd name="T80" fmla="*/ 57 w 209"/>
                <a:gd name="T81" fmla="*/ 197 h 211"/>
                <a:gd name="T82" fmla="*/ 43 w 209"/>
                <a:gd name="T83" fmla="*/ 205 h 211"/>
                <a:gd name="T84" fmla="*/ 36 w 209"/>
                <a:gd name="T85" fmla="*/ 205 h 211"/>
                <a:gd name="T86" fmla="*/ 90 w 209"/>
                <a:gd name="T87" fmla="*/ 205 h 211"/>
                <a:gd name="T88" fmla="*/ 113 w 209"/>
                <a:gd name="T89" fmla="*/ 192 h 211"/>
                <a:gd name="T90" fmla="*/ 155 w 209"/>
                <a:gd name="T91" fmla="*/ 205 h 211"/>
                <a:gd name="T92" fmla="*/ 203 w 209"/>
                <a:gd name="T93" fmla="*/ 15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9" h="211">
                  <a:moveTo>
                    <a:pt x="209" y="157"/>
                  </a:moveTo>
                  <a:cubicBezTo>
                    <a:pt x="209" y="127"/>
                    <a:pt x="185" y="102"/>
                    <a:pt x="155" y="102"/>
                  </a:cubicBezTo>
                  <a:cubicBezTo>
                    <a:pt x="151" y="102"/>
                    <a:pt x="147" y="103"/>
                    <a:pt x="144" y="103"/>
                  </a:cubicBezTo>
                  <a:cubicBezTo>
                    <a:pt x="146" y="100"/>
                    <a:pt x="148" y="96"/>
                    <a:pt x="148" y="92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28"/>
                    <a:pt x="121" y="0"/>
                    <a:pt x="87" y="0"/>
                  </a:cubicBezTo>
                  <a:cubicBezTo>
                    <a:pt x="53" y="0"/>
                    <a:pt x="25" y="28"/>
                    <a:pt x="25" y="6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1"/>
                    <a:pt x="32" y="108"/>
                    <a:pt x="40" y="109"/>
                  </a:cubicBezTo>
                  <a:cubicBezTo>
                    <a:pt x="43" y="122"/>
                    <a:pt x="51" y="133"/>
                    <a:pt x="63" y="140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30" y="149"/>
                    <a:pt x="16" y="160"/>
                    <a:pt x="12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58" y="211"/>
                    <a:pt x="158" y="211"/>
                    <a:pt x="158" y="211"/>
                  </a:cubicBezTo>
                  <a:cubicBezTo>
                    <a:pt x="158" y="211"/>
                    <a:pt x="158" y="211"/>
                    <a:pt x="158" y="211"/>
                  </a:cubicBezTo>
                  <a:cubicBezTo>
                    <a:pt x="187" y="209"/>
                    <a:pt x="209" y="186"/>
                    <a:pt x="209" y="157"/>
                  </a:cubicBezTo>
                  <a:close/>
                  <a:moveTo>
                    <a:pt x="32" y="57"/>
                  </a:moveTo>
                  <a:cubicBezTo>
                    <a:pt x="39" y="60"/>
                    <a:pt x="39" y="60"/>
                    <a:pt x="39" y="60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36" y="76"/>
                    <a:pt x="34" y="77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0"/>
                    <a:pt x="32" y="58"/>
                    <a:pt x="32" y="57"/>
                  </a:cubicBezTo>
                  <a:close/>
                  <a:moveTo>
                    <a:pt x="46" y="55"/>
                  </a:moveTo>
                  <a:cubicBezTo>
                    <a:pt x="47" y="47"/>
                    <a:pt x="52" y="40"/>
                    <a:pt x="59" y="37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1" y="35"/>
                    <a:pt x="72" y="38"/>
                    <a:pt x="75" y="40"/>
                  </a:cubicBezTo>
                  <a:cubicBezTo>
                    <a:pt x="87" y="53"/>
                    <a:pt x="87" y="53"/>
                    <a:pt x="87" y="53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101" y="38"/>
                    <a:pt x="103" y="35"/>
                    <a:pt x="103" y="32"/>
                  </a:cubicBezTo>
                  <a:cubicBezTo>
                    <a:pt x="114" y="37"/>
                    <a:pt x="114" y="37"/>
                    <a:pt x="114" y="37"/>
                  </a:cubicBezTo>
                  <a:cubicBezTo>
                    <a:pt x="121" y="40"/>
                    <a:pt x="126" y="47"/>
                    <a:pt x="127" y="55"/>
                  </a:cubicBezTo>
                  <a:cubicBezTo>
                    <a:pt x="121" y="55"/>
                    <a:pt x="121" y="55"/>
                    <a:pt x="121" y="55"/>
                  </a:cubicBezTo>
                  <a:cubicBezTo>
                    <a:pt x="121" y="61"/>
                    <a:pt x="121" y="61"/>
                    <a:pt x="121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6" y="64"/>
                    <a:pt x="122" y="68"/>
                    <a:pt x="114" y="68"/>
                  </a:cubicBezTo>
                  <a:cubicBezTo>
                    <a:pt x="107" y="68"/>
                    <a:pt x="103" y="67"/>
                    <a:pt x="99" y="66"/>
                  </a:cubicBezTo>
                  <a:cubicBezTo>
                    <a:pt x="96" y="66"/>
                    <a:pt x="92" y="65"/>
                    <a:pt x="87" y="65"/>
                  </a:cubicBezTo>
                  <a:cubicBezTo>
                    <a:pt x="82" y="65"/>
                    <a:pt x="78" y="66"/>
                    <a:pt x="74" y="66"/>
                  </a:cubicBezTo>
                  <a:cubicBezTo>
                    <a:pt x="71" y="67"/>
                    <a:pt x="66" y="68"/>
                    <a:pt x="59" y="68"/>
                  </a:cubicBezTo>
                  <a:cubicBezTo>
                    <a:pt x="51" y="68"/>
                    <a:pt x="48" y="64"/>
                    <a:pt x="47" y="61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55"/>
                    <a:pt x="114" y="55"/>
                    <a:pt x="114" y="55"/>
                  </a:cubicBezTo>
                  <a:lnTo>
                    <a:pt x="46" y="55"/>
                  </a:lnTo>
                  <a:close/>
                  <a:moveTo>
                    <a:pt x="77" y="28"/>
                  </a:moveTo>
                  <a:cubicBezTo>
                    <a:pt x="77" y="23"/>
                    <a:pt x="77" y="23"/>
                    <a:pt x="77" y="23"/>
                  </a:cubicBezTo>
                  <a:cubicBezTo>
                    <a:pt x="87" y="21"/>
                    <a:pt x="87" y="21"/>
                    <a:pt x="87" y="21"/>
                  </a:cubicBezTo>
                  <a:cubicBezTo>
                    <a:pt x="97" y="23"/>
                    <a:pt x="97" y="23"/>
                    <a:pt x="97" y="23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7" y="31"/>
                    <a:pt x="96" y="34"/>
                    <a:pt x="94" y="36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0" y="36"/>
                    <a:pt x="80" y="36"/>
                    <a:pt x="80" y="36"/>
                  </a:cubicBezTo>
                  <a:cubicBezTo>
                    <a:pt x="78" y="34"/>
                    <a:pt x="77" y="31"/>
                    <a:pt x="77" y="28"/>
                  </a:cubicBezTo>
                  <a:close/>
                  <a:moveTo>
                    <a:pt x="141" y="61"/>
                  </a:move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7" y="76"/>
                    <a:pt x="134" y="75"/>
                  </a:cubicBezTo>
                  <a:cubicBezTo>
                    <a:pt x="134" y="60"/>
                    <a:pt x="134" y="60"/>
                    <a:pt x="134" y="60"/>
                  </a:cubicBezTo>
                  <a:cubicBezTo>
                    <a:pt x="141" y="57"/>
                    <a:pt x="141" y="57"/>
                    <a:pt x="141" y="57"/>
                  </a:cubicBezTo>
                  <a:cubicBezTo>
                    <a:pt x="141" y="58"/>
                    <a:pt x="141" y="60"/>
                    <a:pt x="141" y="6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ubicBezTo>
                    <a:pt x="141" y="97"/>
                    <a:pt x="138" y="100"/>
                    <a:pt x="134" y="102"/>
                  </a:cubicBezTo>
                  <a:close/>
                  <a:moveTo>
                    <a:pt x="87" y="7"/>
                  </a:moveTo>
                  <a:cubicBezTo>
                    <a:pt x="113" y="7"/>
                    <a:pt x="135" y="25"/>
                    <a:pt x="140" y="50"/>
                  </a:cubicBezTo>
                  <a:cubicBezTo>
                    <a:pt x="134" y="53"/>
                    <a:pt x="134" y="53"/>
                    <a:pt x="134" y="53"/>
                  </a:cubicBezTo>
                  <a:cubicBezTo>
                    <a:pt x="132" y="43"/>
                    <a:pt x="126" y="35"/>
                    <a:pt x="117" y="31"/>
                  </a:cubicBezTo>
                  <a:cubicBezTo>
                    <a:pt x="104" y="25"/>
                    <a:pt x="104" y="25"/>
                    <a:pt x="104" y="25"/>
                  </a:cubicBezTo>
                  <a:cubicBezTo>
                    <a:pt x="104" y="18"/>
                    <a:pt x="104" y="18"/>
                    <a:pt x="104" y="18"/>
                  </a:cubicBezTo>
                  <a:cubicBezTo>
                    <a:pt x="87" y="14"/>
                    <a:pt x="87" y="14"/>
                    <a:pt x="87" y="14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70" y="25"/>
                    <a:pt x="70" y="25"/>
                    <a:pt x="70" y="25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48" y="35"/>
                    <a:pt x="41" y="43"/>
                    <a:pt x="40" y="53"/>
                  </a:cubicBezTo>
                  <a:cubicBezTo>
                    <a:pt x="33" y="50"/>
                    <a:pt x="33" y="50"/>
                    <a:pt x="33" y="50"/>
                  </a:cubicBezTo>
                  <a:cubicBezTo>
                    <a:pt x="39" y="25"/>
                    <a:pt x="61" y="7"/>
                    <a:pt x="87" y="7"/>
                  </a:cubicBezTo>
                  <a:close/>
                  <a:moveTo>
                    <a:pt x="32" y="92"/>
                  </a:moveTo>
                  <a:cubicBezTo>
                    <a:pt x="32" y="88"/>
                    <a:pt x="35" y="84"/>
                    <a:pt x="39" y="8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6" y="99"/>
                  </a:moveTo>
                  <a:cubicBezTo>
                    <a:pt x="46" y="71"/>
                    <a:pt x="46" y="71"/>
                    <a:pt x="46" y="71"/>
                  </a:cubicBezTo>
                  <a:cubicBezTo>
                    <a:pt x="49" y="73"/>
                    <a:pt x="53" y="75"/>
                    <a:pt x="59" y="75"/>
                  </a:cubicBezTo>
                  <a:cubicBezTo>
                    <a:pt x="67" y="75"/>
                    <a:pt x="72" y="74"/>
                    <a:pt x="76" y="73"/>
                  </a:cubicBezTo>
                  <a:cubicBezTo>
                    <a:pt x="79" y="72"/>
                    <a:pt x="82" y="72"/>
                    <a:pt x="87" y="72"/>
                  </a:cubicBezTo>
                  <a:cubicBezTo>
                    <a:pt x="91" y="72"/>
                    <a:pt x="94" y="72"/>
                    <a:pt x="98" y="73"/>
                  </a:cubicBezTo>
                  <a:cubicBezTo>
                    <a:pt x="102" y="74"/>
                    <a:pt x="106" y="75"/>
                    <a:pt x="114" y="75"/>
                  </a:cubicBezTo>
                  <a:cubicBezTo>
                    <a:pt x="120" y="75"/>
                    <a:pt x="125" y="73"/>
                    <a:pt x="128" y="71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3"/>
                    <a:pt x="127" y="107"/>
                    <a:pt x="126" y="111"/>
                  </a:cubicBezTo>
                  <a:cubicBezTo>
                    <a:pt x="117" y="117"/>
                    <a:pt x="109" y="125"/>
                    <a:pt x="105" y="136"/>
                  </a:cubicBezTo>
                  <a:cubicBezTo>
                    <a:pt x="99" y="138"/>
                    <a:pt x="93" y="140"/>
                    <a:pt x="87" y="140"/>
                  </a:cubicBezTo>
                  <a:cubicBezTo>
                    <a:pt x="64" y="140"/>
                    <a:pt x="46" y="121"/>
                    <a:pt x="46" y="99"/>
                  </a:cubicBezTo>
                  <a:close/>
                  <a:moveTo>
                    <a:pt x="100" y="158"/>
                  </a:moveTo>
                  <a:cubicBezTo>
                    <a:pt x="101" y="165"/>
                    <a:pt x="102" y="172"/>
                    <a:pt x="105" y="178"/>
                  </a:cubicBezTo>
                  <a:cubicBezTo>
                    <a:pt x="92" y="167"/>
                    <a:pt x="92" y="167"/>
                    <a:pt x="92" y="167"/>
                  </a:cubicBezTo>
                  <a:lnTo>
                    <a:pt x="100" y="158"/>
                  </a:lnTo>
                  <a:close/>
                  <a:moveTo>
                    <a:pt x="87" y="147"/>
                  </a:moveTo>
                  <a:cubicBezTo>
                    <a:pt x="92" y="147"/>
                    <a:pt x="97" y="146"/>
                    <a:pt x="102" y="144"/>
                  </a:cubicBezTo>
                  <a:cubicBezTo>
                    <a:pt x="102" y="145"/>
                    <a:pt x="101" y="147"/>
                    <a:pt x="101" y="148"/>
                  </a:cubicBezTo>
                  <a:cubicBezTo>
                    <a:pt x="87" y="162"/>
                    <a:pt x="87" y="162"/>
                    <a:pt x="87" y="162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7"/>
                    <a:pt x="87" y="147"/>
                  </a:cubicBezTo>
                  <a:close/>
                  <a:moveTo>
                    <a:pt x="65" y="150"/>
                  </a:moveTo>
                  <a:cubicBezTo>
                    <a:pt x="82" y="167"/>
                    <a:pt x="82" y="167"/>
                    <a:pt x="82" y="167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65" y="150"/>
                  </a:lnTo>
                  <a:close/>
                  <a:moveTo>
                    <a:pt x="42" y="154"/>
                  </a:moveTo>
                  <a:cubicBezTo>
                    <a:pt x="41" y="156"/>
                    <a:pt x="40" y="158"/>
                    <a:pt x="38" y="160"/>
                  </a:cubicBezTo>
                  <a:cubicBezTo>
                    <a:pt x="36" y="162"/>
                    <a:pt x="32" y="164"/>
                    <a:pt x="29" y="164"/>
                  </a:cubicBezTo>
                  <a:cubicBezTo>
                    <a:pt x="26" y="164"/>
                    <a:pt x="26" y="164"/>
                    <a:pt x="26" y="164"/>
                  </a:cubicBezTo>
                  <a:cubicBezTo>
                    <a:pt x="31" y="159"/>
                    <a:pt x="36" y="156"/>
                    <a:pt x="42" y="154"/>
                  </a:cubicBezTo>
                  <a:close/>
                  <a:moveTo>
                    <a:pt x="18" y="177"/>
                  </a:moveTo>
                  <a:cubicBezTo>
                    <a:pt x="19" y="175"/>
                    <a:pt x="20" y="173"/>
                    <a:pt x="21" y="170"/>
                  </a:cubicBezTo>
                  <a:cubicBezTo>
                    <a:pt x="29" y="170"/>
                    <a:pt x="29" y="170"/>
                    <a:pt x="29" y="170"/>
                  </a:cubicBezTo>
                  <a:cubicBezTo>
                    <a:pt x="34" y="170"/>
                    <a:pt x="39" y="168"/>
                    <a:pt x="43" y="164"/>
                  </a:cubicBezTo>
                  <a:cubicBezTo>
                    <a:pt x="46" y="161"/>
                    <a:pt x="48" y="157"/>
                    <a:pt x="49" y="153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7" y="197"/>
                    <a:pt x="57" y="197"/>
                    <a:pt x="57" y="197"/>
                  </a:cubicBezTo>
                  <a:cubicBezTo>
                    <a:pt x="83" y="175"/>
                    <a:pt x="83" y="175"/>
                    <a:pt x="83" y="175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7"/>
                  </a:lnTo>
                  <a:close/>
                  <a:moveTo>
                    <a:pt x="90" y="205"/>
                  </a:moveTo>
                  <a:cubicBezTo>
                    <a:pt x="90" y="175"/>
                    <a:pt x="90" y="175"/>
                    <a:pt x="90" y="175"/>
                  </a:cubicBezTo>
                  <a:cubicBezTo>
                    <a:pt x="112" y="193"/>
                    <a:pt x="112" y="193"/>
                    <a:pt x="112" y="193"/>
                  </a:cubicBezTo>
                  <a:cubicBezTo>
                    <a:pt x="113" y="192"/>
                    <a:pt x="113" y="192"/>
                    <a:pt x="113" y="192"/>
                  </a:cubicBezTo>
                  <a:cubicBezTo>
                    <a:pt x="117" y="197"/>
                    <a:pt x="123" y="201"/>
                    <a:pt x="129" y="205"/>
                  </a:cubicBezTo>
                  <a:cubicBezTo>
                    <a:pt x="90" y="205"/>
                    <a:pt x="90" y="205"/>
                    <a:pt x="90" y="205"/>
                  </a:cubicBezTo>
                  <a:close/>
                  <a:moveTo>
                    <a:pt x="155" y="205"/>
                  </a:moveTo>
                  <a:cubicBezTo>
                    <a:pt x="129" y="205"/>
                    <a:pt x="107" y="183"/>
                    <a:pt x="107" y="157"/>
                  </a:cubicBezTo>
                  <a:cubicBezTo>
                    <a:pt x="107" y="130"/>
                    <a:pt x="129" y="109"/>
                    <a:pt x="155" y="109"/>
                  </a:cubicBezTo>
                  <a:cubicBezTo>
                    <a:pt x="181" y="109"/>
                    <a:pt x="203" y="130"/>
                    <a:pt x="203" y="157"/>
                  </a:cubicBezTo>
                  <a:cubicBezTo>
                    <a:pt x="203" y="183"/>
                    <a:pt x="181" y="205"/>
                    <a:pt x="155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:a16="http://schemas.microsoft.com/office/drawing/2014/main" id="{8EA95402-D0DA-486A-8960-C1A571B090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7602" y="4818063"/>
              <a:ext cx="107676" cy="46038"/>
            </a:xfrm>
            <a:custGeom>
              <a:avLst/>
              <a:gdLst>
                <a:gd name="T0" fmla="*/ 34 w 34"/>
                <a:gd name="T1" fmla="*/ 0 h 14"/>
                <a:gd name="T2" fmla="*/ 27 w 34"/>
                <a:gd name="T3" fmla="*/ 0 h 14"/>
                <a:gd name="T4" fmla="*/ 20 w 34"/>
                <a:gd name="T5" fmla="*/ 7 h 14"/>
                <a:gd name="T6" fmla="*/ 13 w 34"/>
                <a:gd name="T7" fmla="*/ 7 h 14"/>
                <a:gd name="T8" fmla="*/ 7 w 34"/>
                <a:gd name="T9" fmla="*/ 0 h 14"/>
                <a:gd name="T10" fmla="*/ 0 w 34"/>
                <a:gd name="T11" fmla="*/ 0 h 14"/>
                <a:gd name="T12" fmla="*/ 13 w 34"/>
                <a:gd name="T13" fmla="*/ 14 h 14"/>
                <a:gd name="T14" fmla="*/ 20 w 34"/>
                <a:gd name="T15" fmla="*/ 14 h 14"/>
                <a:gd name="T16" fmla="*/ 34 w 34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4">
                  <a:moveTo>
                    <a:pt x="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4"/>
                    <a:pt x="24" y="7"/>
                    <a:pt x="20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0" y="7"/>
                    <a:pt x="7" y="4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4"/>
                    <a:pt x="13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8" y="14"/>
                    <a:pt x="34" y="7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5912619F-2FD5-456B-B683-3E69E1E34B1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2610" y="4697413"/>
              <a:ext cx="53838" cy="53975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7 h 17"/>
                <a:gd name="T12" fmla="*/ 11 w 17"/>
                <a:gd name="T13" fmla="*/ 9 h 17"/>
                <a:gd name="T14" fmla="*/ 9 w 17"/>
                <a:gd name="T15" fmla="*/ 11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4" y="17"/>
                    <a:pt x="17" y="14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E82FDB17-5C08-45F6-8BE0-4A5D8720DCB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3265" y="4697413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0 h 17"/>
                <a:gd name="T4" fmla="*/ 0 w 17"/>
                <a:gd name="T5" fmla="*/ 9 h 17"/>
                <a:gd name="T6" fmla="*/ 9 w 17"/>
                <a:gd name="T7" fmla="*/ 17 h 17"/>
                <a:gd name="T8" fmla="*/ 17 w 17"/>
                <a:gd name="T9" fmla="*/ 9 h 17"/>
                <a:gd name="T10" fmla="*/ 9 w 17"/>
                <a:gd name="T11" fmla="*/ 11 h 17"/>
                <a:gd name="T12" fmla="*/ 7 w 17"/>
                <a:gd name="T13" fmla="*/ 9 h 17"/>
                <a:gd name="T14" fmla="*/ 9 w 17"/>
                <a:gd name="T15" fmla="*/ 7 h 17"/>
                <a:gd name="T16" fmla="*/ 10 w 17"/>
                <a:gd name="T17" fmla="*/ 9 h 17"/>
                <a:gd name="T18" fmla="*/ 9 w 17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ubicBezTo>
                    <a:pt x="13" y="17"/>
                    <a:pt x="17" y="14"/>
                    <a:pt x="17" y="9"/>
                  </a:cubicBezTo>
                  <a:close/>
                  <a:moveTo>
                    <a:pt x="9" y="11"/>
                  </a:move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1"/>
                    <a:pt x="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 descr="painter icon">
            <a:extLst>
              <a:ext uri="{FF2B5EF4-FFF2-40B4-BE49-F238E27FC236}">
                <a16:creationId xmlns:a16="http://schemas.microsoft.com/office/drawing/2014/main" id="{FBD030F1-1A34-48F9-B8A1-B8F9A1C3C6DC}"/>
              </a:ext>
            </a:extLst>
          </p:cNvPr>
          <p:cNvGrpSpPr/>
          <p:nvPr/>
        </p:nvGrpSpPr>
        <p:grpSpPr>
          <a:xfrm>
            <a:off x="4756738" y="4449763"/>
            <a:ext cx="657140" cy="671513"/>
            <a:chOff x="4756738" y="4449763"/>
            <a:chExt cx="657140" cy="671513"/>
          </a:xfrm>
          <a:solidFill>
            <a:schemeClr val="accent2"/>
          </a:solidFill>
        </p:grpSpPr>
        <p:sp>
          <p:nvSpPr>
            <p:cNvPr id="39" name="Freeform 80">
              <a:extLst>
                <a:ext uri="{FF2B5EF4-FFF2-40B4-BE49-F238E27FC236}">
                  <a16:creationId xmlns:a16="http://schemas.microsoft.com/office/drawing/2014/main" id="{6891212B-B96C-4340-8D09-B6DC3A5C1CD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74773" y="4918075"/>
              <a:ext cx="63339" cy="63500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3 h 20"/>
                <a:gd name="T12" fmla="*/ 6 w 20"/>
                <a:gd name="T13" fmla="*/ 10 h 20"/>
                <a:gd name="T14" fmla="*/ 10 w 20"/>
                <a:gd name="T15" fmla="*/ 6 h 20"/>
                <a:gd name="T16" fmla="*/ 13 w 20"/>
                <a:gd name="T17" fmla="*/ 10 h 20"/>
                <a:gd name="T18" fmla="*/ 10 w 20"/>
                <a:gd name="T1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16" y="20"/>
                    <a:pt x="20" y="15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3"/>
                  </a:moveTo>
                  <a:cubicBezTo>
                    <a:pt x="8" y="13"/>
                    <a:pt x="6" y="12"/>
                    <a:pt x="6" y="10"/>
                  </a:cubicBezTo>
                  <a:cubicBezTo>
                    <a:pt x="6" y="8"/>
                    <a:pt x="8" y="6"/>
                    <a:pt x="10" y="6"/>
                  </a:cubicBezTo>
                  <a:cubicBezTo>
                    <a:pt x="12" y="6"/>
                    <a:pt x="13" y="8"/>
                    <a:pt x="13" y="10"/>
                  </a:cubicBezTo>
                  <a:cubicBezTo>
                    <a:pt x="13" y="12"/>
                    <a:pt x="12" y="13"/>
                    <a:pt x="1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81">
              <a:extLst>
                <a:ext uri="{FF2B5EF4-FFF2-40B4-BE49-F238E27FC236}">
                  <a16:creationId xmlns:a16="http://schemas.microsoft.com/office/drawing/2014/main" id="{80CB55E0-F411-4E57-BD60-B2C49C9DEEB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6738" y="4449763"/>
              <a:ext cx="657140" cy="671513"/>
            </a:xfrm>
            <a:custGeom>
              <a:avLst/>
              <a:gdLst>
                <a:gd name="T0" fmla="*/ 192 w 207"/>
                <a:gd name="T1" fmla="*/ 80 h 211"/>
                <a:gd name="T2" fmla="*/ 166 w 207"/>
                <a:gd name="T3" fmla="*/ 104 h 211"/>
                <a:gd name="T4" fmla="*/ 176 w 207"/>
                <a:gd name="T5" fmla="*/ 147 h 211"/>
                <a:gd name="T6" fmla="*/ 149 w 207"/>
                <a:gd name="T7" fmla="*/ 66 h 211"/>
                <a:gd name="T8" fmla="*/ 151 w 207"/>
                <a:gd name="T9" fmla="*/ 34 h 211"/>
                <a:gd name="T10" fmla="*/ 118 w 207"/>
                <a:gd name="T11" fmla="*/ 0 h 211"/>
                <a:gd name="T12" fmla="*/ 56 w 207"/>
                <a:gd name="T13" fmla="*/ 0 h 211"/>
                <a:gd name="T14" fmla="*/ 41 w 207"/>
                <a:gd name="T15" fmla="*/ 21 h 211"/>
                <a:gd name="T16" fmla="*/ 26 w 207"/>
                <a:gd name="T17" fmla="*/ 162 h 211"/>
                <a:gd name="T18" fmla="*/ 156 w 207"/>
                <a:gd name="T19" fmla="*/ 211 h 211"/>
                <a:gd name="T20" fmla="*/ 197 w 207"/>
                <a:gd name="T21" fmla="*/ 201 h 211"/>
                <a:gd name="T22" fmla="*/ 206 w 207"/>
                <a:gd name="T23" fmla="*/ 95 h 211"/>
                <a:gd name="T24" fmla="*/ 57 w 207"/>
                <a:gd name="T25" fmla="*/ 184 h 211"/>
                <a:gd name="T26" fmla="*/ 63 w 207"/>
                <a:gd name="T27" fmla="*/ 170 h 211"/>
                <a:gd name="T28" fmla="*/ 87 w 207"/>
                <a:gd name="T29" fmla="*/ 170 h 211"/>
                <a:gd name="T30" fmla="*/ 70 w 207"/>
                <a:gd name="T31" fmla="*/ 184 h 211"/>
                <a:gd name="T32" fmla="*/ 42 w 207"/>
                <a:gd name="T33" fmla="*/ 112 h 211"/>
                <a:gd name="T34" fmla="*/ 40 w 207"/>
                <a:gd name="T35" fmla="*/ 95 h 211"/>
                <a:gd name="T36" fmla="*/ 62 w 207"/>
                <a:gd name="T37" fmla="*/ 85 h 211"/>
                <a:gd name="T38" fmla="*/ 128 w 207"/>
                <a:gd name="T39" fmla="*/ 95 h 211"/>
                <a:gd name="T40" fmla="*/ 87 w 207"/>
                <a:gd name="T41" fmla="*/ 147 h 211"/>
                <a:gd name="T42" fmla="*/ 46 w 207"/>
                <a:gd name="T43" fmla="*/ 95 h 211"/>
                <a:gd name="T44" fmla="*/ 142 w 207"/>
                <a:gd name="T45" fmla="*/ 102 h 211"/>
                <a:gd name="T46" fmla="*/ 135 w 207"/>
                <a:gd name="T47" fmla="*/ 93 h 211"/>
                <a:gd name="T48" fmla="*/ 104 w 207"/>
                <a:gd name="T49" fmla="*/ 153 h 211"/>
                <a:gd name="T50" fmla="*/ 70 w 207"/>
                <a:gd name="T51" fmla="*/ 150 h 211"/>
                <a:gd name="T52" fmla="*/ 118 w 207"/>
                <a:gd name="T53" fmla="*/ 158 h 211"/>
                <a:gd name="T54" fmla="*/ 118 w 207"/>
                <a:gd name="T55" fmla="*/ 184 h 211"/>
                <a:gd name="T56" fmla="*/ 120 w 207"/>
                <a:gd name="T57" fmla="*/ 152 h 211"/>
                <a:gd name="T58" fmla="*/ 123 w 207"/>
                <a:gd name="T59" fmla="*/ 138 h 211"/>
                <a:gd name="T60" fmla="*/ 142 w 207"/>
                <a:gd name="T61" fmla="*/ 136 h 211"/>
                <a:gd name="T62" fmla="*/ 125 w 207"/>
                <a:gd name="T63" fmla="*/ 14 h 211"/>
                <a:gd name="T64" fmla="*/ 118 w 207"/>
                <a:gd name="T65" fmla="*/ 7 h 211"/>
                <a:gd name="T66" fmla="*/ 57 w 207"/>
                <a:gd name="T67" fmla="*/ 7 h 211"/>
                <a:gd name="T68" fmla="*/ 127 w 207"/>
                <a:gd name="T69" fmla="*/ 24 h 211"/>
                <a:gd name="T70" fmla="*/ 149 w 207"/>
                <a:gd name="T71" fmla="*/ 56 h 211"/>
                <a:gd name="T72" fmla="*/ 47 w 207"/>
                <a:gd name="T73" fmla="*/ 18 h 211"/>
                <a:gd name="T74" fmla="*/ 51 w 207"/>
                <a:gd name="T75" fmla="*/ 35 h 211"/>
                <a:gd name="T76" fmla="*/ 135 w 207"/>
                <a:gd name="T77" fmla="*/ 86 h 211"/>
                <a:gd name="T78" fmla="*/ 105 w 207"/>
                <a:gd name="T79" fmla="*/ 67 h 211"/>
                <a:gd name="T80" fmla="*/ 62 w 207"/>
                <a:gd name="T81" fmla="*/ 78 h 211"/>
                <a:gd name="T82" fmla="*/ 40 w 207"/>
                <a:gd name="T83" fmla="*/ 78 h 211"/>
                <a:gd name="T84" fmla="*/ 33 w 207"/>
                <a:gd name="T85" fmla="*/ 75 h 211"/>
                <a:gd name="T86" fmla="*/ 42 w 207"/>
                <a:gd name="T87" fmla="*/ 119 h 211"/>
                <a:gd name="T88" fmla="*/ 63 w 207"/>
                <a:gd name="T89" fmla="*/ 150 h 211"/>
                <a:gd name="T90" fmla="*/ 33 w 207"/>
                <a:gd name="T91" fmla="*/ 116 h 211"/>
                <a:gd name="T92" fmla="*/ 50 w 207"/>
                <a:gd name="T93" fmla="*/ 159 h 211"/>
                <a:gd name="T94" fmla="*/ 46 w 207"/>
                <a:gd name="T95" fmla="*/ 181 h 211"/>
                <a:gd name="T96" fmla="*/ 11 w 207"/>
                <a:gd name="T97" fmla="*/ 205 h 211"/>
                <a:gd name="T98" fmla="*/ 45 w 207"/>
                <a:gd name="T99" fmla="*/ 191 h 211"/>
                <a:gd name="T100" fmla="*/ 43 w 207"/>
                <a:gd name="T101" fmla="*/ 205 h 211"/>
                <a:gd name="T102" fmla="*/ 142 w 207"/>
                <a:gd name="T103" fmla="*/ 143 h 211"/>
                <a:gd name="T104" fmla="*/ 164 w 207"/>
                <a:gd name="T105" fmla="*/ 157 h 211"/>
                <a:gd name="T106" fmla="*/ 176 w 207"/>
                <a:gd name="T107" fmla="*/ 196 h 211"/>
                <a:gd name="T108" fmla="*/ 187 w 207"/>
                <a:gd name="T109" fmla="*/ 205 h 211"/>
                <a:gd name="T110" fmla="*/ 190 w 207"/>
                <a:gd name="T111" fmla="*/ 133 h 211"/>
                <a:gd name="T112" fmla="*/ 190 w 207"/>
                <a:gd name="T113" fmla="*/ 126 h 211"/>
                <a:gd name="T114" fmla="*/ 184 w 207"/>
                <a:gd name="T115" fmla="*/ 119 h 211"/>
                <a:gd name="T116" fmla="*/ 190 w 207"/>
                <a:gd name="T117" fmla="*/ 126 h 211"/>
                <a:gd name="T118" fmla="*/ 184 w 207"/>
                <a:gd name="T119" fmla="*/ 112 h 211"/>
                <a:gd name="T120" fmla="*/ 181 w 207"/>
                <a:gd name="T121" fmla="*/ 72 h 211"/>
                <a:gd name="T122" fmla="*/ 200 w 207"/>
                <a:gd name="T123" fmla="*/ 9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7" h="211">
                  <a:moveTo>
                    <a:pt x="206" y="95"/>
                  </a:moveTo>
                  <a:cubicBezTo>
                    <a:pt x="203" y="72"/>
                    <a:pt x="203" y="72"/>
                    <a:pt x="203" y="72"/>
                  </a:cubicBezTo>
                  <a:cubicBezTo>
                    <a:pt x="192" y="80"/>
                    <a:pt x="192" y="80"/>
                    <a:pt x="192" y="80"/>
                  </a:cubicBezTo>
                  <a:cubicBezTo>
                    <a:pt x="181" y="57"/>
                    <a:pt x="181" y="57"/>
                    <a:pt x="181" y="57"/>
                  </a:cubicBezTo>
                  <a:cubicBezTo>
                    <a:pt x="172" y="74"/>
                    <a:pt x="172" y="74"/>
                    <a:pt x="172" y="74"/>
                  </a:cubicBezTo>
                  <a:cubicBezTo>
                    <a:pt x="167" y="83"/>
                    <a:pt x="165" y="94"/>
                    <a:pt x="166" y="104"/>
                  </a:cubicBezTo>
                  <a:cubicBezTo>
                    <a:pt x="166" y="105"/>
                    <a:pt x="166" y="105"/>
                    <a:pt x="166" y="105"/>
                  </a:cubicBezTo>
                  <a:cubicBezTo>
                    <a:pt x="168" y="110"/>
                    <a:pt x="171" y="115"/>
                    <a:pt x="176" y="117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2" y="146"/>
                    <a:pt x="167" y="147"/>
                    <a:pt x="163" y="149"/>
                  </a:cubicBezTo>
                  <a:cubicBezTo>
                    <a:pt x="160" y="143"/>
                    <a:pt x="155" y="139"/>
                    <a:pt x="149" y="137"/>
                  </a:cubicBezTo>
                  <a:cubicBezTo>
                    <a:pt x="149" y="66"/>
                    <a:pt x="149" y="66"/>
                    <a:pt x="149" y="66"/>
                  </a:cubicBezTo>
                  <a:cubicBezTo>
                    <a:pt x="154" y="61"/>
                    <a:pt x="154" y="61"/>
                    <a:pt x="154" y="61"/>
                  </a:cubicBezTo>
                  <a:cubicBezTo>
                    <a:pt x="157" y="58"/>
                    <a:pt x="159" y="53"/>
                    <a:pt x="159" y="48"/>
                  </a:cubicBezTo>
                  <a:cubicBezTo>
                    <a:pt x="159" y="43"/>
                    <a:pt x="156" y="37"/>
                    <a:pt x="151" y="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31" y="17"/>
                    <a:pt x="132" y="15"/>
                    <a:pt x="132" y="14"/>
                  </a:cubicBezTo>
                  <a:cubicBezTo>
                    <a:pt x="132" y="6"/>
                    <a:pt x="126" y="0"/>
                    <a:pt x="118" y="0"/>
                  </a:cubicBezTo>
                  <a:cubicBezTo>
                    <a:pt x="112" y="0"/>
                    <a:pt x="108" y="3"/>
                    <a:pt x="106" y="8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6" y="0"/>
                    <a:pt x="40" y="6"/>
                    <a:pt x="40" y="14"/>
                  </a:cubicBezTo>
                  <a:cubicBezTo>
                    <a:pt x="40" y="17"/>
                    <a:pt x="40" y="19"/>
                    <a:pt x="41" y="21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33" y="42"/>
                    <a:pt x="26" y="58"/>
                    <a:pt x="26" y="75"/>
                  </a:cubicBezTo>
                  <a:cubicBezTo>
                    <a:pt x="26" y="162"/>
                    <a:pt x="26" y="162"/>
                    <a:pt x="26" y="162"/>
                  </a:cubicBezTo>
                  <a:cubicBezTo>
                    <a:pt x="20" y="167"/>
                    <a:pt x="15" y="174"/>
                    <a:pt x="12" y="182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56" y="211"/>
                    <a:pt x="156" y="211"/>
                    <a:pt x="156" y="211"/>
                  </a:cubicBezTo>
                  <a:cubicBezTo>
                    <a:pt x="163" y="211"/>
                    <a:pt x="171" y="209"/>
                    <a:pt x="177" y="205"/>
                  </a:cubicBezTo>
                  <a:cubicBezTo>
                    <a:pt x="178" y="209"/>
                    <a:pt x="182" y="211"/>
                    <a:pt x="187" y="211"/>
                  </a:cubicBezTo>
                  <a:cubicBezTo>
                    <a:pt x="192" y="211"/>
                    <a:pt x="197" y="207"/>
                    <a:pt x="197" y="201"/>
                  </a:cubicBezTo>
                  <a:cubicBezTo>
                    <a:pt x="197" y="116"/>
                    <a:pt x="197" y="116"/>
                    <a:pt x="197" y="116"/>
                  </a:cubicBezTo>
                  <a:cubicBezTo>
                    <a:pt x="202" y="114"/>
                    <a:pt x="205" y="109"/>
                    <a:pt x="206" y="103"/>
                  </a:cubicBezTo>
                  <a:cubicBezTo>
                    <a:pt x="207" y="100"/>
                    <a:pt x="207" y="98"/>
                    <a:pt x="206" y="95"/>
                  </a:cubicBezTo>
                  <a:close/>
                  <a:moveTo>
                    <a:pt x="63" y="177"/>
                  </a:moveTo>
                  <a:cubicBezTo>
                    <a:pt x="63" y="184"/>
                    <a:pt x="63" y="184"/>
                    <a:pt x="63" y="184"/>
                  </a:cubicBezTo>
                  <a:cubicBezTo>
                    <a:pt x="57" y="184"/>
                    <a:pt x="57" y="184"/>
                    <a:pt x="57" y="184"/>
                  </a:cubicBezTo>
                  <a:cubicBezTo>
                    <a:pt x="57" y="158"/>
                    <a:pt x="57" y="158"/>
                    <a:pt x="57" y="158"/>
                  </a:cubicBezTo>
                  <a:cubicBezTo>
                    <a:pt x="63" y="157"/>
                    <a:pt x="63" y="157"/>
                    <a:pt x="63" y="157"/>
                  </a:cubicBezTo>
                  <a:cubicBezTo>
                    <a:pt x="63" y="170"/>
                    <a:pt x="63" y="170"/>
                    <a:pt x="63" y="170"/>
                  </a:cubicBezTo>
                  <a:cubicBezTo>
                    <a:pt x="70" y="170"/>
                    <a:pt x="70" y="170"/>
                    <a:pt x="70" y="170"/>
                  </a:cubicBezTo>
                  <a:cubicBezTo>
                    <a:pt x="70" y="165"/>
                    <a:pt x="70" y="165"/>
                    <a:pt x="70" y="165"/>
                  </a:cubicBezTo>
                  <a:cubicBezTo>
                    <a:pt x="74" y="168"/>
                    <a:pt x="80" y="170"/>
                    <a:pt x="87" y="170"/>
                  </a:cubicBezTo>
                  <a:cubicBezTo>
                    <a:pt x="95" y="170"/>
                    <a:pt x="101" y="168"/>
                    <a:pt x="104" y="165"/>
                  </a:cubicBezTo>
                  <a:cubicBezTo>
                    <a:pt x="104" y="184"/>
                    <a:pt x="104" y="184"/>
                    <a:pt x="104" y="184"/>
                  </a:cubicBezTo>
                  <a:cubicBezTo>
                    <a:pt x="70" y="184"/>
                    <a:pt x="70" y="184"/>
                    <a:pt x="70" y="184"/>
                  </a:cubicBezTo>
                  <a:cubicBezTo>
                    <a:pt x="70" y="177"/>
                    <a:pt x="70" y="177"/>
                    <a:pt x="70" y="177"/>
                  </a:cubicBezTo>
                  <a:lnTo>
                    <a:pt x="63" y="177"/>
                  </a:lnTo>
                  <a:close/>
                  <a:moveTo>
                    <a:pt x="42" y="112"/>
                  </a:moveTo>
                  <a:cubicBezTo>
                    <a:pt x="37" y="112"/>
                    <a:pt x="33" y="107"/>
                    <a:pt x="33" y="102"/>
                  </a:cubicBezTo>
                  <a:cubicBezTo>
                    <a:pt x="33" y="98"/>
                    <a:pt x="36" y="94"/>
                    <a:pt x="40" y="93"/>
                  </a:cubicBezTo>
                  <a:cubicBezTo>
                    <a:pt x="40" y="95"/>
                    <a:pt x="40" y="95"/>
                    <a:pt x="40" y="95"/>
                  </a:cubicBezTo>
                  <a:lnTo>
                    <a:pt x="42" y="112"/>
                  </a:lnTo>
                  <a:close/>
                  <a:moveTo>
                    <a:pt x="46" y="85"/>
                  </a:moveTo>
                  <a:cubicBezTo>
                    <a:pt x="62" y="85"/>
                    <a:pt x="62" y="85"/>
                    <a:pt x="62" y="85"/>
                  </a:cubicBezTo>
                  <a:cubicBezTo>
                    <a:pt x="76" y="85"/>
                    <a:pt x="90" y="81"/>
                    <a:pt x="101" y="73"/>
                  </a:cubicBezTo>
                  <a:cubicBezTo>
                    <a:pt x="108" y="80"/>
                    <a:pt x="118" y="84"/>
                    <a:pt x="128" y="85"/>
                  </a:cubicBezTo>
                  <a:cubicBezTo>
                    <a:pt x="128" y="95"/>
                    <a:pt x="128" y="95"/>
                    <a:pt x="128" y="95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5" y="123"/>
                    <a:pt x="122" y="129"/>
                    <a:pt x="118" y="133"/>
                  </a:cubicBezTo>
                  <a:cubicBezTo>
                    <a:pt x="112" y="139"/>
                    <a:pt x="102" y="147"/>
                    <a:pt x="87" y="147"/>
                  </a:cubicBezTo>
                  <a:cubicBezTo>
                    <a:pt x="73" y="147"/>
                    <a:pt x="63" y="139"/>
                    <a:pt x="57" y="133"/>
                  </a:cubicBezTo>
                  <a:cubicBezTo>
                    <a:pt x="52" y="129"/>
                    <a:pt x="50" y="123"/>
                    <a:pt x="49" y="117"/>
                  </a:cubicBezTo>
                  <a:cubicBezTo>
                    <a:pt x="46" y="95"/>
                    <a:pt x="46" y="95"/>
                    <a:pt x="46" y="95"/>
                  </a:cubicBezTo>
                  <a:lnTo>
                    <a:pt x="46" y="85"/>
                  </a:lnTo>
                  <a:close/>
                  <a:moveTo>
                    <a:pt x="135" y="93"/>
                  </a:moveTo>
                  <a:cubicBezTo>
                    <a:pt x="139" y="94"/>
                    <a:pt x="142" y="98"/>
                    <a:pt x="142" y="102"/>
                  </a:cubicBezTo>
                  <a:cubicBezTo>
                    <a:pt x="142" y="107"/>
                    <a:pt x="138" y="112"/>
                    <a:pt x="133" y="112"/>
                  </a:cubicBezTo>
                  <a:cubicBezTo>
                    <a:pt x="135" y="96"/>
                    <a:pt x="135" y="96"/>
                    <a:pt x="135" y="96"/>
                  </a:cubicBezTo>
                  <a:lnTo>
                    <a:pt x="135" y="93"/>
                  </a:lnTo>
                  <a:close/>
                  <a:moveTo>
                    <a:pt x="87" y="153"/>
                  </a:moveTo>
                  <a:cubicBezTo>
                    <a:pt x="94" y="153"/>
                    <a:pt x="99" y="152"/>
                    <a:pt x="104" y="150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5"/>
                    <a:pt x="100" y="164"/>
                    <a:pt x="87" y="164"/>
                  </a:cubicBezTo>
                  <a:cubicBezTo>
                    <a:pt x="74" y="164"/>
                    <a:pt x="71" y="155"/>
                    <a:pt x="70" y="153"/>
                  </a:cubicBezTo>
                  <a:cubicBezTo>
                    <a:pt x="70" y="150"/>
                    <a:pt x="70" y="150"/>
                    <a:pt x="70" y="150"/>
                  </a:cubicBezTo>
                  <a:cubicBezTo>
                    <a:pt x="75" y="152"/>
                    <a:pt x="81" y="153"/>
                    <a:pt x="87" y="153"/>
                  </a:cubicBezTo>
                  <a:close/>
                  <a:moveTo>
                    <a:pt x="111" y="157"/>
                  </a:moveTo>
                  <a:cubicBezTo>
                    <a:pt x="118" y="158"/>
                    <a:pt x="118" y="158"/>
                    <a:pt x="118" y="158"/>
                  </a:cubicBezTo>
                  <a:cubicBezTo>
                    <a:pt x="118" y="160"/>
                    <a:pt x="118" y="160"/>
                    <a:pt x="118" y="160"/>
                  </a:cubicBezTo>
                  <a:cubicBezTo>
                    <a:pt x="118" y="174"/>
                    <a:pt x="118" y="174"/>
                    <a:pt x="118" y="174"/>
                  </a:cubicBezTo>
                  <a:cubicBezTo>
                    <a:pt x="118" y="184"/>
                    <a:pt x="118" y="184"/>
                    <a:pt x="118" y="184"/>
                  </a:cubicBezTo>
                  <a:cubicBezTo>
                    <a:pt x="111" y="184"/>
                    <a:pt x="111" y="184"/>
                    <a:pt x="111" y="184"/>
                  </a:cubicBezTo>
                  <a:lnTo>
                    <a:pt x="111" y="157"/>
                  </a:lnTo>
                  <a:close/>
                  <a:moveTo>
                    <a:pt x="120" y="152"/>
                  </a:moveTo>
                  <a:cubicBezTo>
                    <a:pt x="111" y="150"/>
                    <a:pt x="111" y="150"/>
                    <a:pt x="111" y="150"/>
                  </a:cubicBezTo>
                  <a:cubicBezTo>
                    <a:pt x="111" y="147"/>
                    <a:pt x="111" y="147"/>
                    <a:pt x="111" y="147"/>
                  </a:cubicBezTo>
                  <a:cubicBezTo>
                    <a:pt x="116" y="144"/>
                    <a:pt x="120" y="141"/>
                    <a:pt x="123" y="138"/>
                  </a:cubicBezTo>
                  <a:cubicBezTo>
                    <a:pt x="128" y="133"/>
                    <a:pt x="131" y="126"/>
                    <a:pt x="132" y="119"/>
                  </a:cubicBezTo>
                  <a:cubicBezTo>
                    <a:pt x="136" y="119"/>
                    <a:pt x="139" y="118"/>
                    <a:pt x="142" y="116"/>
                  </a:cubicBezTo>
                  <a:cubicBezTo>
                    <a:pt x="142" y="136"/>
                    <a:pt x="142" y="136"/>
                    <a:pt x="142" y="136"/>
                  </a:cubicBezTo>
                  <a:cubicBezTo>
                    <a:pt x="132" y="136"/>
                    <a:pt x="123" y="143"/>
                    <a:pt x="120" y="152"/>
                  </a:cubicBezTo>
                  <a:close/>
                  <a:moveTo>
                    <a:pt x="118" y="7"/>
                  </a:moveTo>
                  <a:cubicBezTo>
                    <a:pt x="122" y="7"/>
                    <a:pt x="125" y="10"/>
                    <a:pt x="125" y="14"/>
                  </a:cubicBezTo>
                  <a:cubicBezTo>
                    <a:pt x="125" y="17"/>
                    <a:pt x="122" y="20"/>
                    <a:pt x="118" y="20"/>
                  </a:cubicBezTo>
                  <a:cubicBezTo>
                    <a:pt x="114" y="20"/>
                    <a:pt x="111" y="17"/>
                    <a:pt x="111" y="14"/>
                  </a:cubicBezTo>
                  <a:cubicBezTo>
                    <a:pt x="111" y="10"/>
                    <a:pt x="114" y="7"/>
                    <a:pt x="118" y="7"/>
                  </a:cubicBezTo>
                  <a:close/>
                  <a:moveTo>
                    <a:pt x="54" y="7"/>
                  </a:moveTo>
                  <a:cubicBezTo>
                    <a:pt x="56" y="7"/>
                    <a:pt x="56" y="7"/>
                    <a:pt x="56" y="7"/>
                  </a:cubicBezTo>
                  <a:cubicBezTo>
                    <a:pt x="56" y="7"/>
                    <a:pt x="57" y="7"/>
                    <a:pt x="57" y="7"/>
                  </a:cubicBezTo>
                  <a:cubicBezTo>
                    <a:pt x="105" y="15"/>
                    <a:pt x="105" y="15"/>
                    <a:pt x="105" y="15"/>
                  </a:cubicBezTo>
                  <a:cubicBezTo>
                    <a:pt x="105" y="22"/>
                    <a:pt x="111" y="27"/>
                    <a:pt x="118" y="27"/>
                  </a:cubicBezTo>
                  <a:cubicBezTo>
                    <a:pt x="121" y="27"/>
                    <a:pt x="124" y="26"/>
                    <a:pt x="127" y="24"/>
                  </a:cubicBezTo>
                  <a:cubicBezTo>
                    <a:pt x="147" y="39"/>
                    <a:pt x="147" y="39"/>
                    <a:pt x="147" y="39"/>
                  </a:cubicBezTo>
                  <a:cubicBezTo>
                    <a:pt x="150" y="41"/>
                    <a:pt x="152" y="45"/>
                    <a:pt x="152" y="48"/>
                  </a:cubicBezTo>
                  <a:cubicBezTo>
                    <a:pt x="152" y="51"/>
                    <a:pt x="151" y="54"/>
                    <a:pt x="149" y="56"/>
                  </a:cubicBezTo>
                  <a:cubicBezTo>
                    <a:pt x="144" y="61"/>
                    <a:pt x="144" y="61"/>
                    <a:pt x="144" y="61"/>
                  </a:cubicBezTo>
                  <a:cubicBezTo>
                    <a:pt x="52" y="28"/>
                    <a:pt x="52" y="28"/>
                    <a:pt x="52" y="2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7"/>
                    <a:pt x="46" y="16"/>
                    <a:pt x="46" y="14"/>
                  </a:cubicBezTo>
                  <a:cubicBezTo>
                    <a:pt x="46" y="10"/>
                    <a:pt x="50" y="7"/>
                    <a:pt x="54" y="7"/>
                  </a:cubicBezTo>
                  <a:close/>
                  <a:moveTo>
                    <a:pt x="51" y="35"/>
                  </a:moveTo>
                  <a:cubicBezTo>
                    <a:pt x="142" y="67"/>
                    <a:pt x="142" y="67"/>
                    <a:pt x="142" y="67"/>
                  </a:cubicBezTo>
                  <a:cubicBezTo>
                    <a:pt x="142" y="89"/>
                    <a:pt x="142" y="89"/>
                    <a:pt x="142" y="89"/>
                  </a:cubicBezTo>
                  <a:cubicBezTo>
                    <a:pt x="140" y="87"/>
                    <a:pt x="138" y="86"/>
                    <a:pt x="135" y="86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22" y="78"/>
                    <a:pt x="112" y="74"/>
                    <a:pt x="105" y="67"/>
                  </a:cubicBezTo>
                  <a:cubicBezTo>
                    <a:pt x="101" y="64"/>
                    <a:pt x="101" y="64"/>
                    <a:pt x="101" y="64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88" y="74"/>
                    <a:pt x="75" y="78"/>
                    <a:pt x="62" y="78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3" y="78"/>
                    <a:pt x="43" y="78"/>
                    <a:pt x="43" y="78"/>
                  </a:cubicBezTo>
                  <a:cubicBezTo>
                    <a:pt x="40" y="78"/>
                    <a:pt x="40" y="78"/>
                    <a:pt x="40" y="78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7" y="86"/>
                    <a:pt x="35" y="87"/>
                    <a:pt x="33" y="89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60"/>
                    <a:pt x="39" y="45"/>
                    <a:pt x="51" y="35"/>
                  </a:cubicBezTo>
                  <a:close/>
                  <a:moveTo>
                    <a:pt x="33" y="116"/>
                  </a:moveTo>
                  <a:cubicBezTo>
                    <a:pt x="35" y="118"/>
                    <a:pt x="39" y="119"/>
                    <a:pt x="42" y="119"/>
                  </a:cubicBezTo>
                  <a:cubicBezTo>
                    <a:pt x="43" y="127"/>
                    <a:pt x="47" y="133"/>
                    <a:pt x="52" y="138"/>
                  </a:cubicBezTo>
                  <a:cubicBezTo>
                    <a:pt x="55" y="141"/>
                    <a:pt x="59" y="144"/>
                    <a:pt x="63" y="147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1" y="154"/>
                    <a:pt x="37" y="155"/>
                    <a:pt x="33" y="158"/>
                  </a:cubicBezTo>
                  <a:cubicBezTo>
                    <a:pt x="33" y="116"/>
                    <a:pt x="33" y="116"/>
                    <a:pt x="33" y="116"/>
                  </a:cubicBezTo>
                  <a:close/>
                  <a:moveTo>
                    <a:pt x="19" y="184"/>
                  </a:moveTo>
                  <a:cubicBezTo>
                    <a:pt x="23" y="172"/>
                    <a:pt x="34" y="162"/>
                    <a:pt x="47" y="160"/>
                  </a:cubicBezTo>
                  <a:cubicBezTo>
                    <a:pt x="50" y="159"/>
                    <a:pt x="50" y="159"/>
                    <a:pt x="50" y="159"/>
                  </a:cubicBezTo>
                  <a:cubicBezTo>
                    <a:pt x="50" y="184"/>
                    <a:pt x="50" y="184"/>
                    <a:pt x="50" y="184"/>
                  </a:cubicBezTo>
                  <a:cubicBezTo>
                    <a:pt x="46" y="184"/>
                    <a:pt x="46" y="184"/>
                    <a:pt x="46" y="184"/>
                  </a:cubicBezTo>
                  <a:cubicBezTo>
                    <a:pt x="46" y="181"/>
                    <a:pt x="46" y="181"/>
                    <a:pt x="46" y="181"/>
                  </a:cubicBezTo>
                  <a:cubicBezTo>
                    <a:pt x="40" y="180"/>
                    <a:pt x="40" y="180"/>
                    <a:pt x="40" y="180"/>
                  </a:cubicBezTo>
                  <a:cubicBezTo>
                    <a:pt x="37" y="205"/>
                    <a:pt x="37" y="205"/>
                    <a:pt x="37" y="205"/>
                  </a:cubicBezTo>
                  <a:cubicBezTo>
                    <a:pt x="11" y="205"/>
                    <a:pt x="11" y="205"/>
                    <a:pt x="11" y="205"/>
                  </a:cubicBezTo>
                  <a:lnTo>
                    <a:pt x="19" y="184"/>
                  </a:lnTo>
                  <a:close/>
                  <a:moveTo>
                    <a:pt x="43" y="205"/>
                  </a:moveTo>
                  <a:cubicBezTo>
                    <a:pt x="45" y="191"/>
                    <a:pt x="45" y="191"/>
                    <a:pt x="45" y="191"/>
                  </a:cubicBezTo>
                  <a:cubicBezTo>
                    <a:pt x="122" y="191"/>
                    <a:pt x="122" y="191"/>
                    <a:pt x="122" y="191"/>
                  </a:cubicBezTo>
                  <a:cubicBezTo>
                    <a:pt x="125" y="196"/>
                    <a:pt x="129" y="201"/>
                    <a:pt x="134" y="205"/>
                  </a:cubicBezTo>
                  <a:lnTo>
                    <a:pt x="43" y="205"/>
                  </a:lnTo>
                  <a:close/>
                  <a:moveTo>
                    <a:pt x="125" y="174"/>
                  </a:moveTo>
                  <a:cubicBezTo>
                    <a:pt x="125" y="160"/>
                    <a:pt x="125" y="160"/>
                    <a:pt x="125" y="160"/>
                  </a:cubicBezTo>
                  <a:cubicBezTo>
                    <a:pt x="125" y="151"/>
                    <a:pt x="133" y="143"/>
                    <a:pt x="142" y="143"/>
                  </a:cubicBezTo>
                  <a:cubicBezTo>
                    <a:pt x="149" y="143"/>
                    <a:pt x="156" y="148"/>
                    <a:pt x="158" y="155"/>
                  </a:cubicBezTo>
                  <a:cubicBezTo>
                    <a:pt x="160" y="160"/>
                    <a:pt x="160" y="160"/>
                    <a:pt x="160" y="160"/>
                  </a:cubicBezTo>
                  <a:cubicBezTo>
                    <a:pt x="164" y="157"/>
                    <a:pt x="164" y="157"/>
                    <a:pt x="164" y="157"/>
                  </a:cubicBezTo>
                  <a:cubicBezTo>
                    <a:pt x="165" y="155"/>
                    <a:pt x="168" y="153"/>
                    <a:pt x="173" y="153"/>
                  </a:cubicBezTo>
                  <a:cubicBezTo>
                    <a:pt x="174" y="153"/>
                    <a:pt x="175" y="154"/>
                    <a:pt x="176" y="154"/>
                  </a:cubicBezTo>
                  <a:cubicBezTo>
                    <a:pt x="176" y="196"/>
                    <a:pt x="176" y="196"/>
                    <a:pt x="176" y="196"/>
                  </a:cubicBezTo>
                  <a:cubicBezTo>
                    <a:pt x="171" y="202"/>
                    <a:pt x="163" y="205"/>
                    <a:pt x="156" y="205"/>
                  </a:cubicBezTo>
                  <a:cubicBezTo>
                    <a:pt x="139" y="205"/>
                    <a:pt x="125" y="191"/>
                    <a:pt x="125" y="174"/>
                  </a:cubicBezTo>
                  <a:close/>
                  <a:moveTo>
                    <a:pt x="187" y="205"/>
                  </a:moveTo>
                  <a:cubicBezTo>
                    <a:pt x="185" y="205"/>
                    <a:pt x="183" y="203"/>
                    <a:pt x="183" y="201"/>
                  </a:cubicBezTo>
                  <a:cubicBezTo>
                    <a:pt x="183" y="133"/>
                    <a:pt x="183" y="133"/>
                    <a:pt x="183" y="133"/>
                  </a:cubicBezTo>
                  <a:cubicBezTo>
                    <a:pt x="190" y="133"/>
                    <a:pt x="190" y="133"/>
                    <a:pt x="190" y="133"/>
                  </a:cubicBezTo>
                  <a:cubicBezTo>
                    <a:pt x="190" y="201"/>
                    <a:pt x="190" y="201"/>
                    <a:pt x="190" y="201"/>
                  </a:cubicBezTo>
                  <a:cubicBezTo>
                    <a:pt x="190" y="203"/>
                    <a:pt x="188" y="205"/>
                    <a:pt x="187" y="205"/>
                  </a:cubicBezTo>
                  <a:close/>
                  <a:moveTo>
                    <a:pt x="190" y="126"/>
                  </a:moveTo>
                  <a:cubicBezTo>
                    <a:pt x="183" y="126"/>
                    <a:pt x="183" y="126"/>
                    <a:pt x="183" y="126"/>
                  </a:cubicBezTo>
                  <a:cubicBezTo>
                    <a:pt x="183" y="119"/>
                    <a:pt x="183" y="119"/>
                    <a:pt x="183" y="119"/>
                  </a:cubicBezTo>
                  <a:cubicBezTo>
                    <a:pt x="183" y="119"/>
                    <a:pt x="184" y="119"/>
                    <a:pt x="184" y="119"/>
                  </a:cubicBezTo>
                  <a:cubicBezTo>
                    <a:pt x="187" y="119"/>
                    <a:pt x="187" y="119"/>
                    <a:pt x="187" y="119"/>
                  </a:cubicBezTo>
                  <a:cubicBezTo>
                    <a:pt x="188" y="119"/>
                    <a:pt x="189" y="119"/>
                    <a:pt x="190" y="119"/>
                  </a:cubicBezTo>
                  <a:lnTo>
                    <a:pt x="190" y="126"/>
                  </a:lnTo>
                  <a:close/>
                  <a:moveTo>
                    <a:pt x="200" y="101"/>
                  </a:moveTo>
                  <a:cubicBezTo>
                    <a:pt x="198" y="108"/>
                    <a:pt x="193" y="112"/>
                    <a:pt x="187" y="112"/>
                  </a:cubicBezTo>
                  <a:cubicBezTo>
                    <a:pt x="184" y="112"/>
                    <a:pt x="184" y="112"/>
                    <a:pt x="184" y="112"/>
                  </a:cubicBezTo>
                  <a:cubicBezTo>
                    <a:pt x="179" y="112"/>
                    <a:pt x="174" y="109"/>
                    <a:pt x="173" y="103"/>
                  </a:cubicBezTo>
                  <a:cubicBezTo>
                    <a:pt x="172" y="94"/>
                    <a:pt x="174" y="85"/>
                    <a:pt x="178" y="77"/>
                  </a:cubicBezTo>
                  <a:cubicBezTo>
                    <a:pt x="181" y="72"/>
                    <a:pt x="181" y="72"/>
                    <a:pt x="181" y="72"/>
                  </a:cubicBezTo>
                  <a:cubicBezTo>
                    <a:pt x="189" y="90"/>
                    <a:pt x="189" y="90"/>
                    <a:pt x="189" y="90"/>
                  </a:cubicBezTo>
                  <a:cubicBezTo>
                    <a:pt x="198" y="84"/>
                    <a:pt x="198" y="84"/>
                    <a:pt x="198" y="84"/>
                  </a:cubicBezTo>
                  <a:cubicBezTo>
                    <a:pt x="200" y="96"/>
                    <a:pt x="200" y="96"/>
                    <a:pt x="200" y="96"/>
                  </a:cubicBezTo>
                  <a:cubicBezTo>
                    <a:pt x="200" y="98"/>
                    <a:pt x="200" y="100"/>
                    <a:pt x="200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82">
              <a:extLst>
                <a:ext uri="{FF2B5EF4-FFF2-40B4-BE49-F238E27FC236}">
                  <a16:creationId xmlns:a16="http://schemas.microsoft.com/office/drawing/2014/main" id="{AAFA72B8-3E22-4F5C-9BA5-3478B4E61E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7253" y="4751388"/>
              <a:ext cx="53838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9 h 17"/>
                <a:gd name="T4" fmla="*/ 8 w 17"/>
                <a:gd name="T5" fmla="*/ 0 h 17"/>
                <a:gd name="T6" fmla="*/ 0 w 17"/>
                <a:gd name="T7" fmla="*/ 9 h 17"/>
                <a:gd name="T8" fmla="*/ 8 w 17"/>
                <a:gd name="T9" fmla="*/ 17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1 h 17"/>
                <a:gd name="T16" fmla="*/ 6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4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4"/>
                    <a:pt x="3" y="17"/>
                    <a:pt x="8" y="17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7" y="11"/>
                    <a:pt x="6" y="10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83">
              <a:extLst>
                <a:ext uri="{FF2B5EF4-FFF2-40B4-BE49-F238E27FC236}">
                  <a16:creationId xmlns:a16="http://schemas.microsoft.com/office/drawing/2014/main" id="{C2FCBEBD-56DB-4634-A121-AC64539D8F7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76598" y="4751388"/>
              <a:ext cx="53838" cy="53975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7 h 17"/>
                <a:gd name="T12" fmla="*/ 10 w 17"/>
                <a:gd name="T13" fmla="*/ 9 h 17"/>
                <a:gd name="T14" fmla="*/ 9 w 17"/>
                <a:gd name="T15" fmla="*/ 11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3" y="17"/>
                    <a:pt x="17" y="14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1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4">
              <a:extLst>
                <a:ext uri="{FF2B5EF4-FFF2-40B4-BE49-F238E27FC236}">
                  <a16:creationId xmlns:a16="http://schemas.microsoft.com/office/drawing/2014/main" id="{338F1BCE-09FD-4F1B-BB80-D28583CFBA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8922" y="4841875"/>
              <a:ext cx="129844" cy="53975"/>
            </a:xfrm>
            <a:custGeom>
              <a:avLst/>
              <a:gdLst>
                <a:gd name="T0" fmla="*/ 0 w 41"/>
                <a:gd name="T1" fmla="*/ 0 h 17"/>
                <a:gd name="T2" fmla="*/ 17 w 41"/>
                <a:gd name="T3" fmla="*/ 17 h 17"/>
                <a:gd name="T4" fmla="*/ 24 w 41"/>
                <a:gd name="T5" fmla="*/ 17 h 17"/>
                <a:gd name="T6" fmla="*/ 41 w 41"/>
                <a:gd name="T7" fmla="*/ 0 h 17"/>
                <a:gd name="T8" fmla="*/ 34 w 41"/>
                <a:gd name="T9" fmla="*/ 0 h 17"/>
                <a:gd name="T10" fmla="*/ 24 w 41"/>
                <a:gd name="T11" fmla="*/ 10 h 17"/>
                <a:gd name="T12" fmla="*/ 17 w 41"/>
                <a:gd name="T13" fmla="*/ 10 h 17"/>
                <a:gd name="T14" fmla="*/ 7 w 41"/>
                <a:gd name="T15" fmla="*/ 0 h 17"/>
                <a:gd name="T16" fmla="*/ 0 w 41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" h="17">
                  <a:moveTo>
                    <a:pt x="0" y="0"/>
                  </a:moveTo>
                  <a:cubicBezTo>
                    <a:pt x="0" y="9"/>
                    <a:pt x="8" y="17"/>
                    <a:pt x="17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3" y="17"/>
                    <a:pt x="41" y="9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5"/>
                    <a:pt x="29" y="10"/>
                    <a:pt x="24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1" y="10"/>
                    <a:pt x="7" y="5"/>
                    <a:pt x="7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1" name="Group 190" descr="firefighter icon">
            <a:extLst>
              <a:ext uri="{FF2B5EF4-FFF2-40B4-BE49-F238E27FC236}">
                <a16:creationId xmlns:a16="http://schemas.microsoft.com/office/drawing/2014/main" id="{7DFC30AD-62E6-49BA-A873-B5DAB6573E06}"/>
              </a:ext>
            </a:extLst>
          </p:cNvPr>
          <p:cNvGrpSpPr/>
          <p:nvPr/>
        </p:nvGrpSpPr>
        <p:grpSpPr>
          <a:xfrm>
            <a:off x="5602288" y="4452938"/>
            <a:ext cx="661987" cy="668338"/>
            <a:chOff x="5602288" y="4400550"/>
            <a:chExt cx="661987" cy="668338"/>
          </a:xfrm>
          <a:solidFill>
            <a:schemeClr val="accent1"/>
          </a:solidFill>
        </p:grpSpPr>
        <p:sp>
          <p:nvSpPr>
            <p:cNvPr id="192" name="Freeform 6">
              <a:extLst>
                <a:ext uri="{FF2B5EF4-FFF2-40B4-BE49-F238E27FC236}">
                  <a16:creationId xmlns:a16="http://schemas.microsoft.com/office/drawing/2014/main" id="{065E66C9-F6C0-44DF-8484-75EBA7F2B9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02288" y="4400550"/>
              <a:ext cx="661987" cy="668338"/>
            </a:xfrm>
            <a:custGeom>
              <a:avLst/>
              <a:gdLst>
                <a:gd name="T0" fmla="*/ 199 w 209"/>
                <a:gd name="T1" fmla="*/ 95 h 211"/>
                <a:gd name="T2" fmla="*/ 188 w 209"/>
                <a:gd name="T3" fmla="*/ 75 h 211"/>
                <a:gd name="T4" fmla="*/ 163 w 209"/>
                <a:gd name="T5" fmla="*/ 98 h 211"/>
                <a:gd name="T6" fmla="*/ 128 w 209"/>
                <a:gd name="T7" fmla="*/ 146 h 211"/>
                <a:gd name="T8" fmla="*/ 133 w 209"/>
                <a:gd name="T9" fmla="*/ 109 h 211"/>
                <a:gd name="T10" fmla="*/ 149 w 209"/>
                <a:gd name="T11" fmla="*/ 68 h 211"/>
                <a:gd name="T12" fmla="*/ 149 w 209"/>
                <a:gd name="T13" fmla="*/ 61 h 211"/>
                <a:gd name="T14" fmla="*/ 25 w 209"/>
                <a:gd name="T15" fmla="*/ 61 h 211"/>
                <a:gd name="T16" fmla="*/ 1 w 209"/>
                <a:gd name="T17" fmla="*/ 56 h 211"/>
                <a:gd name="T18" fmla="*/ 25 w 209"/>
                <a:gd name="T19" fmla="*/ 92 h 211"/>
                <a:gd name="T20" fmla="*/ 62 w 209"/>
                <a:gd name="T21" fmla="*/ 144 h 211"/>
                <a:gd name="T22" fmla="*/ 0 w 209"/>
                <a:gd name="T23" fmla="*/ 211 h 211"/>
                <a:gd name="T24" fmla="*/ 144 w 209"/>
                <a:gd name="T25" fmla="*/ 211 h 211"/>
                <a:gd name="T26" fmla="*/ 186 w 209"/>
                <a:gd name="T27" fmla="*/ 98 h 211"/>
                <a:gd name="T28" fmla="*/ 199 w 209"/>
                <a:gd name="T29" fmla="*/ 89 h 211"/>
                <a:gd name="T30" fmla="*/ 191 w 209"/>
                <a:gd name="T31" fmla="*/ 82 h 211"/>
                <a:gd name="T32" fmla="*/ 175 w 209"/>
                <a:gd name="T33" fmla="*/ 75 h 211"/>
                <a:gd name="T34" fmla="*/ 165 w 209"/>
                <a:gd name="T35" fmla="*/ 85 h 211"/>
                <a:gd name="T36" fmla="*/ 148 w 209"/>
                <a:gd name="T37" fmla="*/ 126 h 211"/>
                <a:gd name="T38" fmla="*/ 139 w 209"/>
                <a:gd name="T39" fmla="*/ 201 h 211"/>
                <a:gd name="T40" fmla="*/ 141 w 209"/>
                <a:gd name="T41" fmla="*/ 200 h 211"/>
                <a:gd name="T42" fmla="*/ 148 w 209"/>
                <a:gd name="T43" fmla="*/ 167 h 211"/>
                <a:gd name="T44" fmla="*/ 141 w 209"/>
                <a:gd name="T45" fmla="*/ 159 h 211"/>
                <a:gd name="T46" fmla="*/ 134 w 209"/>
                <a:gd name="T47" fmla="*/ 183 h 211"/>
                <a:gd name="T48" fmla="*/ 90 w 209"/>
                <a:gd name="T49" fmla="*/ 205 h 211"/>
                <a:gd name="T50" fmla="*/ 113 w 209"/>
                <a:gd name="T51" fmla="*/ 179 h 211"/>
                <a:gd name="T52" fmla="*/ 127 w 209"/>
                <a:gd name="T53" fmla="*/ 153 h 211"/>
                <a:gd name="T54" fmla="*/ 55 w 209"/>
                <a:gd name="T55" fmla="*/ 152 h 211"/>
                <a:gd name="T56" fmla="*/ 66 w 209"/>
                <a:gd name="T57" fmla="*/ 188 h 211"/>
                <a:gd name="T58" fmla="*/ 69 w 209"/>
                <a:gd name="T59" fmla="*/ 143 h 211"/>
                <a:gd name="T60" fmla="*/ 103 w 209"/>
                <a:gd name="T61" fmla="*/ 146 h 211"/>
                <a:gd name="T62" fmla="*/ 69 w 209"/>
                <a:gd name="T63" fmla="*/ 143 h 211"/>
                <a:gd name="T64" fmla="*/ 107 w 209"/>
                <a:gd name="T65" fmla="*/ 188 h 211"/>
                <a:gd name="T66" fmla="*/ 117 w 209"/>
                <a:gd name="T67" fmla="*/ 152 h 211"/>
                <a:gd name="T68" fmla="*/ 134 w 209"/>
                <a:gd name="T69" fmla="*/ 99 h 211"/>
                <a:gd name="T70" fmla="*/ 134 w 209"/>
                <a:gd name="T71" fmla="*/ 102 h 211"/>
                <a:gd name="T72" fmla="*/ 134 w 209"/>
                <a:gd name="T73" fmla="*/ 68 h 211"/>
                <a:gd name="T74" fmla="*/ 86 w 209"/>
                <a:gd name="T75" fmla="*/ 7 h 211"/>
                <a:gd name="T76" fmla="*/ 117 w 209"/>
                <a:gd name="T77" fmla="*/ 29 h 211"/>
                <a:gd name="T78" fmla="*/ 62 w 209"/>
                <a:gd name="T79" fmla="*/ 61 h 211"/>
                <a:gd name="T80" fmla="*/ 96 w 209"/>
                <a:gd name="T81" fmla="*/ 55 h 211"/>
                <a:gd name="T82" fmla="*/ 76 w 209"/>
                <a:gd name="T83" fmla="*/ 48 h 211"/>
                <a:gd name="T84" fmla="*/ 103 w 209"/>
                <a:gd name="T85" fmla="*/ 48 h 211"/>
                <a:gd name="T86" fmla="*/ 69 w 209"/>
                <a:gd name="T87" fmla="*/ 61 h 211"/>
                <a:gd name="T88" fmla="*/ 86 w 209"/>
                <a:gd name="T89" fmla="*/ 18 h 211"/>
                <a:gd name="T90" fmla="*/ 103 w 209"/>
                <a:gd name="T91" fmla="*/ 61 h 211"/>
                <a:gd name="T92" fmla="*/ 38 w 209"/>
                <a:gd name="T93" fmla="*/ 68 h 211"/>
                <a:gd name="T94" fmla="*/ 32 w 209"/>
                <a:gd name="T95" fmla="*/ 68 h 211"/>
                <a:gd name="T96" fmla="*/ 38 w 209"/>
                <a:gd name="T97" fmla="*/ 82 h 211"/>
                <a:gd name="T98" fmla="*/ 32 w 209"/>
                <a:gd name="T99" fmla="*/ 92 h 211"/>
                <a:gd name="T100" fmla="*/ 127 w 209"/>
                <a:gd name="T101" fmla="*/ 68 h 211"/>
                <a:gd name="T102" fmla="*/ 45 w 209"/>
                <a:gd name="T103" fmla="*/ 99 h 211"/>
                <a:gd name="T104" fmla="*/ 45 w 209"/>
                <a:gd name="T105" fmla="*/ 172 h 211"/>
                <a:gd name="T106" fmla="*/ 83 w 209"/>
                <a:gd name="T107" fmla="*/ 200 h 211"/>
                <a:gd name="T108" fmla="*/ 45 w 209"/>
                <a:gd name="T109" fmla="*/ 185 h 211"/>
                <a:gd name="T110" fmla="*/ 16 w 209"/>
                <a:gd name="T111" fmla="*/ 182 h 211"/>
                <a:gd name="T112" fmla="*/ 34 w 209"/>
                <a:gd name="T113" fmla="*/ 201 h 211"/>
                <a:gd name="T114" fmla="*/ 36 w 209"/>
                <a:gd name="T115" fmla="*/ 194 h 211"/>
                <a:gd name="T116" fmla="*/ 21 w 209"/>
                <a:gd name="T117" fmla="*/ 205 h 211"/>
                <a:gd name="T118" fmla="*/ 148 w 209"/>
                <a:gd name="T119" fmla="*/ 205 h 211"/>
                <a:gd name="T120" fmla="*/ 202 w 209"/>
                <a:gd name="T121" fmla="*/ 205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9" h="211">
                  <a:moveTo>
                    <a:pt x="186" y="98"/>
                  </a:moveTo>
                  <a:cubicBezTo>
                    <a:pt x="187" y="97"/>
                    <a:pt x="188" y="96"/>
                    <a:pt x="188" y="95"/>
                  </a:cubicBezTo>
                  <a:cubicBezTo>
                    <a:pt x="199" y="95"/>
                    <a:pt x="199" y="95"/>
                    <a:pt x="199" y="95"/>
                  </a:cubicBezTo>
                  <a:cubicBezTo>
                    <a:pt x="204" y="95"/>
                    <a:pt x="209" y="91"/>
                    <a:pt x="209" y="85"/>
                  </a:cubicBezTo>
                  <a:cubicBezTo>
                    <a:pt x="209" y="80"/>
                    <a:pt x="204" y="75"/>
                    <a:pt x="199" y="75"/>
                  </a:cubicBezTo>
                  <a:cubicBezTo>
                    <a:pt x="188" y="75"/>
                    <a:pt x="188" y="75"/>
                    <a:pt x="188" y="75"/>
                  </a:cubicBezTo>
                  <a:cubicBezTo>
                    <a:pt x="185" y="71"/>
                    <a:pt x="180" y="68"/>
                    <a:pt x="175" y="68"/>
                  </a:cubicBezTo>
                  <a:cubicBezTo>
                    <a:pt x="165" y="68"/>
                    <a:pt x="158" y="76"/>
                    <a:pt x="158" y="85"/>
                  </a:cubicBezTo>
                  <a:cubicBezTo>
                    <a:pt x="158" y="90"/>
                    <a:pt x="160" y="94"/>
                    <a:pt x="163" y="98"/>
                  </a:cubicBezTo>
                  <a:cubicBezTo>
                    <a:pt x="150" y="102"/>
                    <a:pt x="141" y="115"/>
                    <a:pt x="141" y="130"/>
                  </a:cubicBezTo>
                  <a:cubicBezTo>
                    <a:pt x="141" y="151"/>
                    <a:pt x="141" y="151"/>
                    <a:pt x="141" y="151"/>
                  </a:cubicBezTo>
                  <a:cubicBezTo>
                    <a:pt x="137" y="149"/>
                    <a:pt x="132" y="147"/>
                    <a:pt x="128" y="146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1" y="133"/>
                    <a:pt x="130" y="122"/>
                    <a:pt x="133" y="109"/>
                  </a:cubicBezTo>
                  <a:cubicBezTo>
                    <a:pt x="141" y="108"/>
                    <a:pt x="148" y="101"/>
                    <a:pt x="148" y="92"/>
                  </a:cubicBezTo>
                  <a:cubicBezTo>
                    <a:pt x="148" y="68"/>
                    <a:pt x="148" y="68"/>
                    <a:pt x="148" y="68"/>
                  </a:cubicBezTo>
                  <a:cubicBezTo>
                    <a:pt x="149" y="68"/>
                    <a:pt x="149" y="68"/>
                    <a:pt x="149" y="68"/>
                  </a:cubicBezTo>
                  <a:cubicBezTo>
                    <a:pt x="158" y="68"/>
                    <a:pt x="166" y="64"/>
                    <a:pt x="171" y="56"/>
                  </a:cubicBezTo>
                  <a:cubicBezTo>
                    <a:pt x="165" y="53"/>
                    <a:pt x="165" y="53"/>
                    <a:pt x="165" y="53"/>
                  </a:cubicBezTo>
                  <a:cubicBezTo>
                    <a:pt x="162" y="58"/>
                    <a:pt x="155" y="61"/>
                    <a:pt x="149" y="61"/>
                  </a:cubicBezTo>
                  <a:cubicBezTo>
                    <a:pt x="148" y="61"/>
                    <a:pt x="148" y="61"/>
                    <a:pt x="148" y="61"/>
                  </a:cubicBezTo>
                  <a:cubicBezTo>
                    <a:pt x="148" y="27"/>
                    <a:pt x="120" y="0"/>
                    <a:pt x="86" y="0"/>
                  </a:cubicBezTo>
                  <a:cubicBezTo>
                    <a:pt x="52" y="0"/>
                    <a:pt x="25" y="27"/>
                    <a:pt x="25" y="6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17" y="61"/>
                    <a:pt x="11" y="58"/>
                    <a:pt x="7" y="53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6" y="64"/>
                    <a:pt x="15" y="68"/>
                    <a:pt x="23" y="68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1"/>
                    <a:pt x="31" y="108"/>
                    <a:pt x="39" y="109"/>
                  </a:cubicBezTo>
                  <a:cubicBezTo>
                    <a:pt x="42" y="122"/>
                    <a:pt x="51" y="133"/>
                    <a:pt x="62" y="140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29" y="149"/>
                    <a:pt x="16" y="160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86" y="211"/>
                    <a:pt x="86" y="211"/>
                    <a:pt x="86" y="211"/>
                  </a:cubicBezTo>
                  <a:cubicBezTo>
                    <a:pt x="141" y="211"/>
                    <a:pt x="141" y="211"/>
                    <a:pt x="141" y="211"/>
                  </a:cubicBezTo>
                  <a:cubicBezTo>
                    <a:pt x="144" y="211"/>
                    <a:pt x="144" y="211"/>
                    <a:pt x="144" y="211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09" y="130"/>
                    <a:pt x="209" y="130"/>
                    <a:pt x="209" y="130"/>
                  </a:cubicBezTo>
                  <a:cubicBezTo>
                    <a:pt x="209" y="115"/>
                    <a:pt x="200" y="102"/>
                    <a:pt x="186" y="98"/>
                  </a:cubicBezTo>
                  <a:close/>
                  <a:moveTo>
                    <a:pt x="199" y="82"/>
                  </a:moveTo>
                  <a:cubicBezTo>
                    <a:pt x="201" y="82"/>
                    <a:pt x="202" y="83"/>
                    <a:pt x="202" y="85"/>
                  </a:cubicBezTo>
                  <a:cubicBezTo>
                    <a:pt x="202" y="87"/>
                    <a:pt x="201" y="89"/>
                    <a:pt x="199" y="89"/>
                  </a:cubicBezTo>
                  <a:cubicBezTo>
                    <a:pt x="191" y="89"/>
                    <a:pt x="191" y="89"/>
                    <a:pt x="191" y="89"/>
                  </a:cubicBezTo>
                  <a:cubicBezTo>
                    <a:pt x="192" y="88"/>
                    <a:pt x="192" y="86"/>
                    <a:pt x="192" y="85"/>
                  </a:cubicBezTo>
                  <a:cubicBezTo>
                    <a:pt x="192" y="84"/>
                    <a:pt x="192" y="83"/>
                    <a:pt x="191" y="82"/>
                  </a:cubicBezTo>
                  <a:lnTo>
                    <a:pt x="199" y="82"/>
                  </a:lnTo>
                  <a:close/>
                  <a:moveTo>
                    <a:pt x="165" y="85"/>
                  </a:moveTo>
                  <a:cubicBezTo>
                    <a:pt x="165" y="80"/>
                    <a:pt x="169" y="75"/>
                    <a:pt x="175" y="75"/>
                  </a:cubicBezTo>
                  <a:cubicBezTo>
                    <a:pt x="180" y="75"/>
                    <a:pt x="185" y="80"/>
                    <a:pt x="185" y="85"/>
                  </a:cubicBezTo>
                  <a:cubicBezTo>
                    <a:pt x="185" y="91"/>
                    <a:pt x="180" y="95"/>
                    <a:pt x="175" y="95"/>
                  </a:cubicBezTo>
                  <a:cubicBezTo>
                    <a:pt x="169" y="95"/>
                    <a:pt x="165" y="91"/>
                    <a:pt x="165" y="85"/>
                  </a:cubicBezTo>
                  <a:close/>
                  <a:moveTo>
                    <a:pt x="175" y="102"/>
                  </a:moveTo>
                  <a:cubicBezTo>
                    <a:pt x="189" y="102"/>
                    <a:pt x="200" y="113"/>
                    <a:pt x="202" y="126"/>
                  </a:cubicBezTo>
                  <a:cubicBezTo>
                    <a:pt x="148" y="126"/>
                    <a:pt x="148" y="126"/>
                    <a:pt x="148" y="126"/>
                  </a:cubicBezTo>
                  <a:cubicBezTo>
                    <a:pt x="149" y="113"/>
                    <a:pt x="161" y="102"/>
                    <a:pt x="175" y="102"/>
                  </a:cubicBezTo>
                  <a:close/>
                  <a:moveTo>
                    <a:pt x="141" y="200"/>
                  </a:moveTo>
                  <a:cubicBezTo>
                    <a:pt x="139" y="201"/>
                    <a:pt x="139" y="201"/>
                    <a:pt x="139" y="201"/>
                  </a:cubicBezTo>
                  <a:cubicBezTo>
                    <a:pt x="137" y="194"/>
                    <a:pt x="137" y="194"/>
                    <a:pt x="137" y="194"/>
                  </a:cubicBezTo>
                  <a:cubicBezTo>
                    <a:pt x="141" y="193"/>
                    <a:pt x="141" y="193"/>
                    <a:pt x="141" y="193"/>
                  </a:cubicBezTo>
                  <a:lnTo>
                    <a:pt x="141" y="200"/>
                  </a:lnTo>
                  <a:close/>
                  <a:moveTo>
                    <a:pt x="202" y="133"/>
                  </a:moveTo>
                  <a:cubicBezTo>
                    <a:pt x="202" y="167"/>
                    <a:pt x="202" y="167"/>
                    <a:pt x="202" y="167"/>
                  </a:cubicBezTo>
                  <a:cubicBezTo>
                    <a:pt x="148" y="167"/>
                    <a:pt x="148" y="167"/>
                    <a:pt x="148" y="167"/>
                  </a:cubicBezTo>
                  <a:cubicBezTo>
                    <a:pt x="148" y="133"/>
                    <a:pt x="148" y="133"/>
                    <a:pt x="148" y="133"/>
                  </a:cubicBezTo>
                  <a:lnTo>
                    <a:pt x="202" y="133"/>
                  </a:lnTo>
                  <a:close/>
                  <a:moveTo>
                    <a:pt x="141" y="159"/>
                  </a:moveTo>
                  <a:cubicBezTo>
                    <a:pt x="141" y="186"/>
                    <a:pt x="141" y="186"/>
                    <a:pt x="141" y="186"/>
                  </a:cubicBezTo>
                  <a:cubicBezTo>
                    <a:pt x="135" y="187"/>
                    <a:pt x="135" y="187"/>
                    <a:pt x="135" y="187"/>
                  </a:cubicBezTo>
                  <a:cubicBezTo>
                    <a:pt x="134" y="183"/>
                    <a:pt x="134" y="183"/>
                    <a:pt x="134" y="183"/>
                  </a:cubicBezTo>
                  <a:cubicBezTo>
                    <a:pt x="127" y="185"/>
                    <a:pt x="127" y="185"/>
                    <a:pt x="127" y="185"/>
                  </a:cubicBezTo>
                  <a:cubicBezTo>
                    <a:pt x="133" y="205"/>
                    <a:pt x="133" y="205"/>
                    <a:pt x="133" y="205"/>
                  </a:cubicBezTo>
                  <a:cubicBezTo>
                    <a:pt x="90" y="205"/>
                    <a:pt x="90" y="205"/>
                    <a:pt x="90" y="205"/>
                  </a:cubicBezTo>
                  <a:cubicBezTo>
                    <a:pt x="90" y="200"/>
                    <a:pt x="90" y="200"/>
                    <a:pt x="90" y="200"/>
                  </a:cubicBezTo>
                  <a:cubicBezTo>
                    <a:pt x="113" y="193"/>
                    <a:pt x="113" y="193"/>
                    <a:pt x="113" y="193"/>
                  </a:cubicBezTo>
                  <a:cubicBezTo>
                    <a:pt x="113" y="179"/>
                    <a:pt x="113" y="179"/>
                    <a:pt x="113" y="179"/>
                  </a:cubicBezTo>
                  <a:cubicBezTo>
                    <a:pt x="127" y="172"/>
                    <a:pt x="127" y="172"/>
                    <a:pt x="127" y="172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32" y="154"/>
                    <a:pt x="136" y="156"/>
                    <a:pt x="141" y="159"/>
                  </a:cubicBezTo>
                  <a:close/>
                  <a:moveTo>
                    <a:pt x="52" y="169"/>
                  </a:moveTo>
                  <a:cubicBezTo>
                    <a:pt x="55" y="152"/>
                    <a:pt x="55" y="152"/>
                    <a:pt x="55" y="152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82" y="193"/>
                    <a:pt x="82" y="193"/>
                    <a:pt x="82" y="193"/>
                  </a:cubicBezTo>
                  <a:cubicBezTo>
                    <a:pt x="66" y="188"/>
                    <a:pt x="66" y="188"/>
                    <a:pt x="66" y="188"/>
                  </a:cubicBezTo>
                  <a:cubicBezTo>
                    <a:pt x="66" y="175"/>
                    <a:pt x="66" y="175"/>
                    <a:pt x="66" y="175"/>
                  </a:cubicBezTo>
                  <a:lnTo>
                    <a:pt x="52" y="169"/>
                  </a:lnTo>
                  <a:close/>
                  <a:moveTo>
                    <a:pt x="69" y="143"/>
                  </a:moveTo>
                  <a:cubicBezTo>
                    <a:pt x="74" y="145"/>
                    <a:pt x="80" y="147"/>
                    <a:pt x="86" y="147"/>
                  </a:cubicBezTo>
                  <a:cubicBezTo>
                    <a:pt x="92" y="147"/>
                    <a:pt x="98" y="145"/>
                    <a:pt x="103" y="143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69" y="146"/>
                    <a:pt x="69" y="146"/>
                    <a:pt x="69" y="146"/>
                  </a:cubicBezTo>
                  <a:lnTo>
                    <a:pt x="69" y="143"/>
                  </a:lnTo>
                  <a:close/>
                  <a:moveTo>
                    <a:pt x="120" y="169"/>
                  </a:moveTo>
                  <a:cubicBezTo>
                    <a:pt x="107" y="175"/>
                    <a:pt x="107" y="175"/>
                    <a:pt x="107" y="175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90" y="193"/>
                    <a:pt x="90" y="193"/>
                    <a:pt x="90" y="193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7" y="152"/>
                    <a:pt x="117" y="152"/>
                    <a:pt x="117" y="152"/>
                  </a:cubicBezTo>
                  <a:lnTo>
                    <a:pt x="120" y="169"/>
                  </a:ln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8"/>
                    <a:pt x="141" y="92"/>
                  </a:cubicBezTo>
                  <a:cubicBezTo>
                    <a:pt x="141" y="97"/>
                    <a:pt x="138" y="100"/>
                    <a:pt x="134" y="102"/>
                  </a:cubicBezTo>
                  <a:close/>
                  <a:moveTo>
                    <a:pt x="141" y="78"/>
                  </a:moveTo>
                  <a:cubicBezTo>
                    <a:pt x="139" y="77"/>
                    <a:pt x="136" y="76"/>
                    <a:pt x="134" y="75"/>
                  </a:cubicBezTo>
                  <a:cubicBezTo>
                    <a:pt x="134" y="68"/>
                    <a:pt x="134" y="68"/>
                    <a:pt x="134" y="68"/>
                  </a:cubicBezTo>
                  <a:cubicBezTo>
                    <a:pt x="141" y="68"/>
                    <a:pt x="141" y="68"/>
                    <a:pt x="141" y="68"/>
                  </a:cubicBezTo>
                  <a:lnTo>
                    <a:pt x="141" y="78"/>
                  </a:lnTo>
                  <a:close/>
                  <a:moveTo>
                    <a:pt x="86" y="7"/>
                  </a:moveTo>
                  <a:cubicBezTo>
                    <a:pt x="116" y="7"/>
                    <a:pt x="141" y="31"/>
                    <a:pt x="141" y="61"/>
                  </a:cubicBezTo>
                  <a:cubicBezTo>
                    <a:pt x="111" y="61"/>
                    <a:pt x="111" y="61"/>
                    <a:pt x="111" y="61"/>
                  </a:cubicBezTo>
                  <a:cubicBezTo>
                    <a:pt x="117" y="29"/>
                    <a:pt x="117" y="29"/>
                    <a:pt x="117" y="29"/>
                  </a:cubicBezTo>
                  <a:cubicBezTo>
                    <a:pt x="86" y="10"/>
                    <a:pt x="86" y="10"/>
                    <a:pt x="86" y="1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62" y="61"/>
                    <a:pt x="62" y="61"/>
                    <a:pt x="6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6" y="7"/>
                    <a:pt x="86" y="7"/>
                  </a:cubicBezTo>
                  <a:close/>
                  <a:moveTo>
                    <a:pt x="96" y="55"/>
                  </a:moveTo>
                  <a:cubicBezTo>
                    <a:pt x="96" y="61"/>
                    <a:pt x="96" y="61"/>
                    <a:pt x="96" y="61"/>
                  </a:cubicBezTo>
                  <a:cubicBezTo>
                    <a:pt x="76" y="61"/>
                    <a:pt x="76" y="61"/>
                    <a:pt x="76" y="61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76" y="42"/>
                    <a:pt x="81" y="37"/>
                    <a:pt x="86" y="37"/>
                  </a:cubicBezTo>
                  <a:cubicBezTo>
                    <a:pt x="92" y="37"/>
                    <a:pt x="96" y="42"/>
                    <a:pt x="96" y="48"/>
                  </a:cubicBezTo>
                  <a:cubicBezTo>
                    <a:pt x="103" y="48"/>
                    <a:pt x="103" y="48"/>
                    <a:pt x="103" y="48"/>
                  </a:cubicBezTo>
                  <a:cubicBezTo>
                    <a:pt x="103" y="38"/>
                    <a:pt x="96" y="31"/>
                    <a:pt x="86" y="31"/>
                  </a:cubicBezTo>
                  <a:cubicBezTo>
                    <a:pt x="77" y="31"/>
                    <a:pt x="69" y="38"/>
                    <a:pt x="69" y="48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86" y="18"/>
                    <a:pt x="86" y="18"/>
                    <a:pt x="86" y="18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03" y="55"/>
                    <a:pt x="103" y="55"/>
                    <a:pt x="103" y="55"/>
                  </a:cubicBezTo>
                  <a:lnTo>
                    <a:pt x="96" y="55"/>
                  </a:lnTo>
                  <a:close/>
                  <a:moveTo>
                    <a:pt x="38" y="68"/>
                  </a:moveTo>
                  <a:cubicBezTo>
                    <a:pt x="38" y="75"/>
                    <a:pt x="38" y="75"/>
                    <a:pt x="38" y="75"/>
                  </a:cubicBezTo>
                  <a:cubicBezTo>
                    <a:pt x="36" y="76"/>
                    <a:pt x="34" y="77"/>
                    <a:pt x="32" y="78"/>
                  </a:cubicBezTo>
                  <a:cubicBezTo>
                    <a:pt x="32" y="68"/>
                    <a:pt x="32" y="68"/>
                    <a:pt x="32" y="68"/>
                  </a:cubicBezTo>
                  <a:lnTo>
                    <a:pt x="38" y="68"/>
                  </a:lnTo>
                  <a:close/>
                  <a:moveTo>
                    <a:pt x="32" y="92"/>
                  </a:moveTo>
                  <a:cubicBezTo>
                    <a:pt x="32" y="88"/>
                    <a:pt x="34" y="84"/>
                    <a:pt x="38" y="82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100"/>
                    <a:pt x="39" y="101"/>
                    <a:pt x="39" y="102"/>
                  </a:cubicBezTo>
                  <a:cubicBezTo>
                    <a:pt x="35" y="100"/>
                    <a:pt x="32" y="97"/>
                    <a:pt x="32" y="92"/>
                  </a:cubicBezTo>
                  <a:close/>
                  <a:moveTo>
                    <a:pt x="45" y="99"/>
                  </a:moveTo>
                  <a:cubicBezTo>
                    <a:pt x="45" y="68"/>
                    <a:pt x="45" y="68"/>
                    <a:pt x="45" y="68"/>
                  </a:cubicBezTo>
                  <a:cubicBezTo>
                    <a:pt x="127" y="68"/>
                    <a:pt x="127" y="68"/>
                    <a:pt x="127" y="68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1"/>
                    <a:pt x="109" y="140"/>
                    <a:pt x="86" y="140"/>
                  </a:cubicBezTo>
                  <a:cubicBezTo>
                    <a:pt x="64" y="140"/>
                    <a:pt x="45" y="121"/>
                    <a:pt x="45" y="99"/>
                  </a:cubicBezTo>
                  <a:close/>
                  <a:moveTo>
                    <a:pt x="46" y="153"/>
                  </a:moveTo>
                  <a:cubicBezTo>
                    <a:pt x="48" y="153"/>
                    <a:pt x="48" y="153"/>
                    <a:pt x="48" y="153"/>
                  </a:cubicBezTo>
                  <a:cubicBezTo>
                    <a:pt x="45" y="172"/>
                    <a:pt x="45" y="172"/>
                    <a:pt x="45" y="172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59" y="193"/>
                    <a:pt x="59" y="193"/>
                    <a:pt x="59" y="193"/>
                  </a:cubicBezTo>
                  <a:cubicBezTo>
                    <a:pt x="83" y="200"/>
                    <a:pt x="83" y="200"/>
                    <a:pt x="83" y="200"/>
                  </a:cubicBezTo>
                  <a:cubicBezTo>
                    <a:pt x="83" y="205"/>
                    <a:pt x="83" y="205"/>
                    <a:pt x="83" y="205"/>
                  </a:cubicBezTo>
                  <a:cubicBezTo>
                    <a:pt x="40" y="205"/>
                    <a:pt x="40" y="205"/>
                    <a:pt x="40" y="205"/>
                  </a:cubicBezTo>
                  <a:cubicBezTo>
                    <a:pt x="45" y="185"/>
                    <a:pt x="45" y="185"/>
                    <a:pt x="45" y="185"/>
                  </a:cubicBezTo>
                  <a:cubicBezTo>
                    <a:pt x="39" y="183"/>
                    <a:pt x="39" y="183"/>
                    <a:pt x="39" y="183"/>
                  </a:cubicBezTo>
                  <a:cubicBezTo>
                    <a:pt x="37" y="187"/>
                    <a:pt x="37" y="187"/>
                    <a:pt x="37" y="187"/>
                  </a:cubicBezTo>
                  <a:cubicBezTo>
                    <a:pt x="16" y="182"/>
                    <a:pt x="16" y="182"/>
                    <a:pt x="16" y="182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1" y="165"/>
                    <a:pt x="33" y="155"/>
                    <a:pt x="46" y="153"/>
                  </a:cubicBezTo>
                  <a:close/>
                  <a:moveTo>
                    <a:pt x="34" y="201"/>
                  </a:moveTo>
                  <a:cubicBezTo>
                    <a:pt x="12" y="195"/>
                    <a:pt x="12" y="195"/>
                    <a:pt x="12" y="195"/>
                  </a:cubicBezTo>
                  <a:cubicBezTo>
                    <a:pt x="14" y="188"/>
                    <a:pt x="14" y="188"/>
                    <a:pt x="14" y="188"/>
                  </a:cubicBezTo>
                  <a:cubicBezTo>
                    <a:pt x="36" y="194"/>
                    <a:pt x="36" y="194"/>
                    <a:pt x="36" y="194"/>
                  </a:cubicBezTo>
                  <a:lnTo>
                    <a:pt x="34" y="201"/>
                  </a:lnTo>
                  <a:close/>
                  <a:moveTo>
                    <a:pt x="10" y="202"/>
                  </a:moveTo>
                  <a:cubicBezTo>
                    <a:pt x="21" y="205"/>
                    <a:pt x="21" y="205"/>
                    <a:pt x="21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0" y="202"/>
                  </a:lnTo>
                  <a:close/>
                  <a:moveTo>
                    <a:pt x="148" y="205"/>
                  </a:moveTo>
                  <a:cubicBezTo>
                    <a:pt x="148" y="174"/>
                    <a:pt x="148" y="174"/>
                    <a:pt x="148" y="174"/>
                  </a:cubicBezTo>
                  <a:cubicBezTo>
                    <a:pt x="202" y="174"/>
                    <a:pt x="202" y="174"/>
                    <a:pt x="202" y="174"/>
                  </a:cubicBezTo>
                  <a:cubicBezTo>
                    <a:pt x="202" y="205"/>
                    <a:pt x="202" y="205"/>
                    <a:pt x="202" y="205"/>
                  </a:cubicBezTo>
                  <a:lnTo>
                    <a:pt x="148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7">
              <a:extLst>
                <a:ext uri="{FF2B5EF4-FFF2-40B4-BE49-F238E27FC236}">
                  <a16:creationId xmlns:a16="http://schemas.microsoft.com/office/drawing/2014/main" id="{CA97BF87-1D8F-4544-B9D5-E225627BA9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43625" y="4660900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Rectangle 8">
              <a:extLst>
                <a:ext uri="{FF2B5EF4-FFF2-40B4-BE49-F238E27FC236}">
                  <a16:creationId xmlns:a16="http://schemas.microsoft.com/office/drawing/2014/main" id="{348A4166-FDC4-4212-BE07-62D747861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9650" y="4843463"/>
              <a:ext cx="13017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Rectangle 9">
              <a:extLst>
                <a:ext uri="{FF2B5EF4-FFF2-40B4-BE49-F238E27FC236}">
                  <a16:creationId xmlns:a16="http://schemas.microsoft.com/office/drawing/2014/main" id="{66EF372C-90D8-4DEE-9BB1-7CF14E57E27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197600" y="4884738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Rectangle 10">
              <a:extLst>
                <a:ext uri="{FF2B5EF4-FFF2-40B4-BE49-F238E27FC236}">
                  <a16:creationId xmlns:a16="http://schemas.microsoft.com/office/drawing/2014/main" id="{90C5017A-2C5B-436A-87BF-E2B6FB4BEEA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9650" y="4884738"/>
              <a:ext cx="889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1">
              <a:extLst>
                <a:ext uri="{FF2B5EF4-FFF2-40B4-BE49-F238E27FC236}">
                  <a16:creationId xmlns:a16="http://schemas.microsoft.com/office/drawing/2014/main" id="{242A508E-8CA3-4A29-A134-73CF1E7E6E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76913" y="4638675"/>
              <a:ext cx="57150" cy="53975"/>
            </a:xfrm>
            <a:custGeom>
              <a:avLst/>
              <a:gdLst>
                <a:gd name="T0" fmla="*/ 9 w 18"/>
                <a:gd name="T1" fmla="*/ 17 h 17"/>
                <a:gd name="T2" fmla="*/ 18 w 18"/>
                <a:gd name="T3" fmla="*/ 9 h 17"/>
                <a:gd name="T4" fmla="*/ 9 w 18"/>
                <a:gd name="T5" fmla="*/ 0 h 17"/>
                <a:gd name="T6" fmla="*/ 0 w 18"/>
                <a:gd name="T7" fmla="*/ 9 h 17"/>
                <a:gd name="T8" fmla="*/ 9 w 18"/>
                <a:gd name="T9" fmla="*/ 17 h 17"/>
                <a:gd name="T10" fmla="*/ 9 w 18"/>
                <a:gd name="T11" fmla="*/ 7 h 17"/>
                <a:gd name="T12" fmla="*/ 11 w 18"/>
                <a:gd name="T13" fmla="*/ 9 h 17"/>
                <a:gd name="T14" fmla="*/ 9 w 18"/>
                <a:gd name="T15" fmla="*/ 10 h 17"/>
                <a:gd name="T16" fmla="*/ 7 w 18"/>
                <a:gd name="T17" fmla="*/ 9 h 17"/>
                <a:gd name="T18" fmla="*/ 9 w 18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9" y="17"/>
                  </a:moveTo>
                  <a:cubicBezTo>
                    <a:pt x="14" y="17"/>
                    <a:pt x="18" y="13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9"/>
                    <a:pt x="10" y="10"/>
                    <a:pt x="9" y="10"/>
                  </a:cubicBezTo>
                  <a:cubicBezTo>
                    <a:pt x="8" y="10"/>
                    <a:pt x="7" y="9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A48E07E6-060B-45AD-931E-664CFABCB2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9788" y="4638675"/>
              <a:ext cx="52387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9 h 17"/>
                <a:gd name="T4" fmla="*/ 8 w 17"/>
                <a:gd name="T5" fmla="*/ 0 h 17"/>
                <a:gd name="T6" fmla="*/ 0 w 17"/>
                <a:gd name="T7" fmla="*/ 9 h 17"/>
                <a:gd name="T8" fmla="*/ 8 w 17"/>
                <a:gd name="T9" fmla="*/ 17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0 h 17"/>
                <a:gd name="T16" fmla="*/ 7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9"/>
                    <a:pt x="9" y="10"/>
                    <a:pt x="8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">
              <a:extLst>
                <a:ext uri="{FF2B5EF4-FFF2-40B4-BE49-F238E27FC236}">
                  <a16:creationId xmlns:a16="http://schemas.microsoft.com/office/drawing/2014/main" id="{FBC4DD3F-CCA3-423E-99BB-272AD60030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83263" y="4719638"/>
              <a:ext cx="182562" cy="92075"/>
            </a:xfrm>
            <a:custGeom>
              <a:avLst/>
              <a:gdLst>
                <a:gd name="T0" fmla="*/ 58 w 58"/>
                <a:gd name="T1" fmla="*/ 0 h 29"/>
                <a:gd name="T2" fmla="*/ 51 w 58"/>
                <a:gd name="T3" fmla="*/ 0 h 29"/>
                <a:gd name="T4" fmla="*/ 29 w 58"/>
                <a:gd name="T5" fmla="*/ 22 h 29"/>
                <a:gd name="T6" fmla="*/ 7 w 58"/>
                <a:gd name="T7" fmla="*/ 0 h 29"/>
                <a:gd name="T8" fmla="*/ 0 w 58"/>
                <a:gd name="T9" fmla="*/ 0 h 29"/>
                <a:gd name="T10" fmla="*/ 29 w 58"/>
                <a:gd name="T11" fmla="*/ 29 h 29"/>
                <a:gd name="T12" fmla="*/ 58 w 58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9">
                  <a:moveTo>
                    <a:pt x="58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1" y="12"/>
                    <a:pt x="41" y="22"/>
                    <a:pt x="29" y="22"/>
                  </a:cubicBezTo>
                  <a:cubicBezTo>
                    <a:pt x="17" y="22"/>
                    <a:pt x="7" y="1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13" y="29"/>
                    <a:pt x="29" y="29"/>
                  </a:cubicBezTo>
                  <a:cubicBezTo>
                    <a:pt x="45" y="29"/>
                    <a:pt x="58" y="16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 descr="farmer icon">
            <a:extLst>
              <a:ext uri="{FF2B5EF4-FFF2-40B4-BE49-F238E27FC236}">
                <a16:creationId xmlns:a16="http://schemas.microsoft.com/office/drawing/2014/main" id="{FBC0F2EE-DC9E-40E7-9B9E-63E5FF733EC3}"/>
              </a:ext>
            </a:extLst>
          </p:cNvPr>
          <p:cNvGrpSpPr/>
          <p:nvPr/>
        </p:nvGrpSpPr>
        <p:grpSpPr>
          <a:xfrm>
            <a:off x="565299" y="5340350"/>
            <a:ext cx="666640" cy="676275"/>
            <a:chOff x="565299" y="5340350"/>
            <a:chExt cx="666640" cy="676275"/>
          </a:xfrm>
          <a:solidFill>
            <a:schemeClr val="accent4"/>
          </a:solidFill>
        </p:grpSpPr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367FEC4B-02F0-4702-9E80-27ED5FF87FE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299" y="5340350"/>
              <a:ext cx="666640" cy="676275"/>
            </a:xfrm>
            <a:custGeom>
              <a:avLst/>
              <a:gdLst>
                <a:gd name="T0" fmla="*/ 186 w 210"/>
                <a:gd name="T1" fmla="*/ 123 h 212"/>
                <a:gd name="T2" fmla="*/ 159 w 210"/>
                <a:gd name="T3" fmla="*/ 14 h 212"/>
                <a:gd name="T4" fmla="*/ 152 w 210"/>
                <a:gd name="T5" fmla="*/ 145 h 212"/>
                <a:gd name="T6" fmla="*/ 111 w 210"/>
                <a:gd name="T7" fmla="*/ 144 h 212"/>
                <a:gd name="T8" fmla="*/ 148 w 210"/>
                <a:gd name="T9" fmla="*/ 93 h 212"/>
                <a:gd name="T10" fmla="*/ 148 w 210"/>
                <a:gd name="T11" fmla="*/ 52 h 212"/>
                <a:gd name="T12" fmla="*/ 26 w 210"/>
                <a:gd name="T13" fmla="*/ 52 h 212"/>
                <a:gd name="T14" fmla="*/ 26 w 210"/>
                <a:gd name="T15" fmla="*/ 93 h 212"/>
                <a:gd name="T16" fmla="*/ 63 w 210"/>
                <a:gd name="T17" fmla="*/ 144 h 212"/>
                <a:gd name="T18" fmla="*/ 0 w 210"/>
                <a:gd name="T19" fmla="*/ 212 h 212"/>
                <a:gd name="T20" fmla="*/ 155 w 210"/>
                <a:gd name="T21" fmla="*/ 181 h 212"/>
                <a:gd name="T22" fmla="*/ 162 w 210"/>
                <a:gd name="T23" fmla="*/ 185 h 212"/>
                <a:gd name="T24" fmla="*/ 182 w 210"/>
                <a:gd name="T25" fmla="*/ 202 h 212"/>
                <a:gd name="T26" fmla="*/ 189 w 210"/>
                <a:gd name="T27" fmla="*/ 181 h 212"/>
                <a:gd name="T28" fmla="*/ 199 w 210"/>
                <a:gd name="T29" fmla="*/ 212 h 212"/>
                <a:gd name="T30" fmla="*/ 193 w 210"/>
                <a:gd name="T31" fmla="*/ 145 h 212"/>
                <a:gd name="T32" fmla="*/ 179 w 210"/>
                <a:gd name="T33" fmla="*/ 14 h 212"/>
                <a:gd name="T34" fmla="*/ 165 w 210"/>
                <a:gd name="T35" fmla="*/ 14 h 212"/>
                <a:gd name="T36" fmla="*/ 70 w 210"/>
                <a:gd name="T37" fmla="*/ 147 h 212"/>
                <a:gd name="T38" fmla="*/ 104 w 210"/>
                <a:gd name="T39" fmla="*/ 144 h 212"/>
                <a:gd name="T40" fmla="*/ 110 w 210"/>
                <a:gd name="T41" fmla="*/ 151 h 212"/>
                <a:gd name="T42" fmla="*/ 60 w 210"/>
                <a:gd name="T43" fmla="*/ 178 h 212"/>
                <a:gd name="T44" fmla="*/ 87 w 210"/>
                <a:gd name="T45" fmla="*/ 164 h 212"/>
                <a:gd name="T46" fmla="*/ 118 w 210"/>
                <a:gd name="T47" fmla="*/ 152 h 212"/>
                <a:gd name="T48" fmla="*/ 53 w 210"/>
                <a:gd name="T49" fmla="*/ 173 h 212"/>
                <a:gd name="T50" fmla="*/ 56 w 210"/>
                <a:gd name="T51" fmla="*/ 152 h 212"/>
                <a:gd name="T52" fmla="*/ 53 w 210"/>
                <a:gd name="T53" fmla="*/ 185 h 212"/>
                <a:gd name="T54" fmla="*/ 46 w 210"/>
                <a:gd name="T55" fmla="*/ 178 h 212"/>
                <a:gd name="T56" fmla="*/ 114 w 210"/>
                <a:gd name="T57" fmla="*/ 185 h 212"/>
                <a:gd name="T58" fmla="*/ 131 w 210"/>
                <a:gd name="T59" fmla="*/ 205 h 212"/>
                <a:gd name="T60" fmla="*/ 46 w 210"/>
                <a:gd name="T61" fmla="*/ 198 h 212"/>
                <a:gd name="T62" fmla="*/ 128 w 210"/>
                <a:gd name="T63" fmla="*/ 178 h 212"/>
                <a:gd name="T64" fmla="*/ 135 w 210"/>
                <a:gd name="T65" fmla="*/ 172 h 212"/>
                <a:gd name="T66" fmla="*/ 132 w 210"/>
                <a:gd name="T67" fmla="*/ 155 h 212"/>
                <a:gd name="T68" fmla="*/ 142 w 210"/>
                <a:gd name="T69" fmla="*/ 72 h 212"/>
                <a:gd name="T70" fmla="*/ 135 w 210"/>
                <a:gd name="T71" fmla="*/ 72 h 212"/>
                <a:gd name="T72" fmla="*/ 135 w 210"/>
                <a:gd name="T73" fmla="*/ 99 h 212"/>
                <a:gd name="T74" fmla="*/ 135 w 210"/>
                <a:gd name="T75" fmla="*/ 102 h 212"/>
                <a:gd name="T76" fmla="*/ 121 w 210"/>
                <a:gd name="T77" fmla="*/ 52 h 212"/>
                <a:gd name="T78" fmla="*/ 94 w 210"/>
                <a:gd name="T79" fmla="*/ 7 h 212"/>
                <a:gd name="T80" fmla="*/ 128 w 210"/>
                <a:gd name="T81" fmla="*/ 58 h 212"/>
                <a:gd name="T82" fmla="*/ 145 w 210"/>
                <a:gd name="T83" fmla="*/ 65 h 212"/>
                <a:gd name="T84" fmla="*/ 29 w 210"/>
                <a:gd name="T85" fmla="*/ 58 h 212"/>
                <a:gd name="T86" fmla="*/ 32 w 210"/>
                <a:gd name="T87" fmla="*/ 79 h 212"/>
                <a:gd name="T88" fmla="*/ 32 w 210"/>
                <a:gd name="T89" fmla="*/ 93 h 212"/>
                <a:gd name="T90" fmla="*/ 39 w 210"/>
                <a:gd name="T91" fmla="*/ 102 h 212"/>
                <a:gd name="T92" fmla="*/ 46 w 210"/>
                <a:gd name="T93" fmla="*/ 72 h 212"/>
                <a:gd name="T94" fmla="*/ 128 w 210"/>
                <a:gd name="T95" fmla="*/ 72 h 212"/>
                <a:gd name="T96" fmla="*/ 46 w 210"/>
                <a:gd name="T97" fmla="*/ 99 h 212"/>
                <a:gd name="T98" fmla="*/ 40 w 210"/>
                <a:gd name="T99" fmla="*/ 172 h 212"/>
                <a:gd name="T100" fmla="*/ 36 w 210"/>
                <a:gd name="T101" fmla="*/ 205 h 212"/>
                <a:gd name="T102" fmla="*/ 203 w 210"/>
                <a:gd name="T103" fmla="*/ 202 h 212"/>
                <a:gd name="T104" fmla="*/ 196 w 210"/>
                <a:gd name="T105" fmla="*/ 185 h 212"/>
                <a:gd name="T106" fmla="*/ 176 w 210"/>
                <a:gd name="T107" fmla="*/ 181 h 212"/>
                <a:gd name="T108" fmla="*/ 169 w 210"/>
                <a:gd name="T109" fmla="*/ 202 h 212"/>
                <a:gd name="T110" fmla="*/ 159 w 210"/>
                <a:gd name="T111" fmla="*/ 171 h 212"/>
                <a:gd name="T112" fmla="*/ 145 w 210"/>
                <a:gd name="T113" fmla="*/ 205 h 212"/>
                <a:gd name="T114" fmla="*/ 142 w 210"/>
                <a:gd name="T115" fmla="*/ 172 h 212"/>
                <a:gd name="T116" fmla="*/ 159 w 210"/>
                <a:gd name="T117" fmla="*/ 144 h 212"/>
                <a:gd name="T118" fmla="*/ 159 w 210"/>
                <a:gd name="T119" fmla="*/ 137 h 212"/>
                <a:gd name="T120" fmla="*/ 186 w 210"/>
                <a:gd name="T121" fmla="*/ 137 h 212"/>
                <a:gd name="T122" fmla="*/ 186 w 210"/>
                <a:gd name="T123" fmla="*/ 144 h 212"/>
                <a:gd name="T124" fmla="*/ 203 w 210"/>
                <a:gd name="T125" fmla="*/ 17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0" h="212">
                  <a:moveTo>
                    <a:pt x="193" y="145"/>
                  </a:moveTo>
                  <a:cubicBezTo>
                    <a:pt x="193" y="123"/>
                    <a:pt x="193" y="123"/>
                    <a:pt x="193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6" y="14"/>
                    <a:pt x="186" y="14"/>
                    <a:pt x="186" y="14"/>
                  </a:cubicBezTo>
                  <a:cubicBezTo>
                    <a:pt x="186" y="7"/>
                    <a:pt x="180" y="0"/>
                    <a:pt x="172" y="0"/>
                  </a:cubicBezTo>
                  <a:cubicBezTo>
                    <a:pt x="165" y="0"/>
                    <a:pt x="159" y="7"/>
                    <a:pt x="159" y="14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52" y="145"/>
                    <a:pt x="152" y="145"/>
                    <a:pt x="152" y="145"/>
                  </a:cubicBezTo>
                  <a:cubicBezTo>
                    <a:pt x="148" y="147"/>
                    <a:pt x="145" y="149"/>
                    <a:pt x="143" y="152"/>
                  </a:cubicBezTo>
                  <a:cubicBezTo>
                    <a:pt x="138" y="149"/>
                    <a:pt x="133" y="148"/>
                    <a:pt x="128" y="147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22" y="134"/>
                    <a:pt x="131" y="123"/>
                    <a:pt x="134" y="109"/>
                  </a:cubicBezTo>
                  <a:cubicBezTo>
                    <a:pt x="142" y="108"/>
                    <a:pt x="148" y="101"/>
                    <a:pt x="148" y="93"/>
                  </a:cubicBezTo>
                  <a:cubicBezTo>
                    <a:pt x="148" y="71"/>
                    <a:pt x="148" y="71"/>
                    <a:pt x="148" y="71"/>
                  </a:cubicBezTo>
                  <a:cubicBezTo>
                    <a:pt x="152" y="70"/>
                    <a:pt x="155" y="66"/>
                    <a:pt x="155" y="62"/>
                  </a:cubicBezTo>
                  <a:cubicBezTo>
                    <a:pt x="155" y="57"/>
                    <a:pt x="152" y="54"/>
                    <a:pt x="148" y="52"/>
                  </a:cubicBezTo>
                  <a:cubicBezTo>
                    <a:pt x="147" y="23"/>
                    <a:pt x="123" y="0"/>
                    <a:pt x="94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51" y="0"/>
                    <a:pt x="27" y="23"/>
                    <a:pt x="26" y="52"/>
                  </a:cubicBezTo>
                  <a:cubicBezTo>
                    <a:pt x="22" y="54"/>
                    <a:pt x="19" y="57"/>
                    <a:pt x="19" y="62"/>
                  </a:cubicBezTo>
                  <a:cubicBezTo>
                    <a:pt x="19" y="66"/>
                    <a:pt x="22" y="70"/>
                    <a:pt x="26" y="71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6" y="101"/>
                    <a:pt x="32" y="108"/>
                    <a:pt x="40" y="109"/>
                  </a:cubicBezTo>
                  <a:cubicBezTo>
                    <a:pt x="43" y="123"/>
                    <a:pt x="52" y="134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30" y="149"/>
                    <a:pt x="16" y="161"/>
                    <a:pt x="12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45" y="212"/>
                    <a:pt x="145" y="212"/>
                    <a:pt x="145" y="212"/>
                  </a:cubicBezTo>
                  <a:cubicBezTo>
                    <a:pt x="151" y="212"/>
                    <a:pt x="155" y="207"/>
                    <a:pt x="155" y="202"/>
                  </a:cubicBezTo>
                  <a:cubicBezTo>
                    <a:pt x="155" y="181"/>
                    <a:pt x="155" y="181"/>
                    <a:pt x="155" y="181"/>
                  </a:cubicBezTo>
                  <a:cubicBezTo>
                    <a:pt x="155" y="179"/>
                    <a:pt x="157" y="178"/>
                    <a:pt x="159" y="178"/>
                  </a:cubicBezTo>
                  <a:cubicBezTo>
                    <a:pt x="160" y="178"/>
                    <a:pt x="162" y="179"/>
                    <a:pt x="162" y="181"/>
                  </a:cubicBezTo>
                  <a:cubicBezTo>
                    <a:pt x="162" y="185"/>
                    <a:pt x="162" y="185"/>
                    <a:pt x="162" y="185"/>
                  </a:cubicBezTo>
                  <a:cubicBezTo>
                    <a:pt x="162" y="202"/>
                    <a:pt x="162" y="202"/>
                    <a:pt x="162" y="202"/>
                  </a:cubicBezTo>
                  <a:cubicBezTo>
                    <a:pt x="162" y="207"/>
                    <a:pt x="167" y="212"/>
                    <a:pt x="172" y="212"/>
                  </a:cubicBezTo>
                  <a:cubicBezTo>
                    <a:pt x="178" y="212"/>
                    <a:pt x="182" y="207"/>
                    <a:pt x="182" y="202"/>
                  </a:cubicBezTo>
                  <a:cubicBezTo>
                    <a:pt x="182" y="181"/>
                    <a:pt x="182" y="181"/>
                    <a:pt x="182" y="181"/>
                  </a:cubicBezTo>
                  <a:cubicBezTo>
                    <a:pt x="182" y="179"/>
                    <a:pt x="184" y="178"/>
                    <a:pt x="186" y="178"/>
                  </a:cubicBezTo>
                  <a:cubicBezTo>
                    <a:pt x="188" y="178"/>
                    <a:pt x="189" y="179"/>
                    <a:pt x="189" y="181"/>
                  </a:cubicBezTo>
                  <a:cubicBezTo>
                    <a:pt x="189" y="185"/>
                    <a:pt x="189" y="185"/>
                    <a:pt x="189" y="185"/>
                  </a:cubicBezTo>
                  <a:cubicBezTo>
                    <a:pt x="189" y="202"/>
                    <a:pt x="189" y="202"/>
                    <a:pt x="189" y="202"/>
                  </a:cubicBezTo>
                  <a:cubicBezTo>
                    <a:pt x="189" y="207"/>
                    <a:pt x="194" y="212"/>
                    <a:pt x="199" y="212"/>
                  </a:cubicBezTo>
                  <a:cubicBezTo>
                    <a:pt x="205" y="212"/>
                    <a:pt x="210" y="207"/>
                    <a:pt x="210" y="202"/>
                  </a:cubicBezTo>
                  <a:cubicBezTo>
                    <a:pt x="210" y="172"/>
                    <a:pt x="210" y="172"/>
                    <a:pt x="210" y="172"/>
                  </a:cubicBezTo>
                  <a:cubicBezTo>
                    <a:pt x="210" y="160"/>
                    <a:pt x="203" y="150"/>
                    <a:pt x="193" y="145"/>
                  </a:cubicBezTo>
                  <a:close/>
                  <a:moveTo>
                    <a:pt x="165" y="14"/>
                  </a:moveTo>
                  <a:cubicBezTo>
                    <a:pt x="165" y="10"/>
                    <a:pt x="168" y="7"/>
                    <a:pt x="172" y="7"/>
                  </a:cubicBezTo>
                  <a:cubicBezTo>
                    <a:pt x="176" y="7"/>
                    <a:pt x="179" y="10"/>
                    <a:pt x="179" y="14"/>
                  </a:cubicBezTo>
                  <a:cubicBezTo>
                    <a:pt x="179" y="123"/>
                    <a:pt x="179" y="123"/>
                    <a:pt x="179" y="123"/>
                  </a:cubicBezTo>
                  <a:cubicBezTo>
                    <a:pt x="165" y="123"/>
                    <a:pt x="165" y="123"/>
                    <a:pt x="165" y="123"/>
                  </a:cubicBezTo>
                  <a:lnTo>
                    <a:pt x="165" y="14"/>
                  </a:lnTo>
                  <a:close/>
                  <a:moveTo>
                    <a:pt x="104" y="147"/>
                  </a:moveTo>
                  <a:cubicBezTo>
                    <a:pt x="103" y="148"/>
                    <a:pt x="100" y="157"/>
                    <a:pt x="87" y="157"/>
                  </a:cubicBezTo>
                  <a:cubicBezTo>
                    <a:pt x="74" y="157"/>
                    <a:pt x="71" y="148"/>
                    <a:pt x="70" y="147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46"/>
                    <a:pt x="81" y="147"/>
                    <a:pt x="87" y="147"/>
                  </a:cubicBezTo>
                  <a:cubicBezTo>
                    <a:pt x="93" y="147"/>
                    <a:pt x="99" y="146"/>
                    <a:pt x="104" y="144"/>
                  </a:cubicBezTo>
                  <a:lnTo>
                    <a:pt x="104" y="147"/>
                  </a:lnTo>
                  <a:close/>
                  <a:moveTo>
                    <a:pt x="87" y="164"/>
                  </a:moveTo>
                  <a:cubicBezTo>
                    <a:pt x="100" y="164"/>
                    <a:pt x="107" y="157"/>
                    <a:pt x="110" y="151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1"/>
                    <a:pt x="64" y="151"/>
                    <a:pt x="64" y="151"/>
                  </a:cubicBezTo>
                  <a:cubicBezTo>
                    <a:pt x="67" y="157"/>
                    <a:pt x="74" y="164"/>
                    <a:pt x="87" y="164"/>
                  </a:cubicBezTo>
                  <a:close/>
                  <a:moveTo>
                    <a:pt x="127" y="171"/>
                  </a:moveTo>
                  <a:cubicBezTo>
                    <a:pt x="125" y="171"/>
                    <a:pt x="122" y="172"/>
                    <a:pt x="121" y="173"/>
                  </a:cubicBezTo>
                  <a:cubicBezTo>
                    <a:pt x="118" y="152"/>
                    <a:pt x="118" y="152"/>
                    <a:pt x="118" y="152"/>
                  </a:cubicBezTo>
                  <a:cubicBezTo>
                    <a:pt x="125" y="153"/>
                    <a:pt x="125" y="153"/>
                    <a:pt x="125" y="153"/>
                  </a:cubicBezTo>
                  <a:lnTo>
                    <a:pt x="127" y="171"/>
                  </a:lnTo>
                  <a:close/>
                  <a:moveTo>
                    <a:pt x="53" y="173"/>
                  </a:moveTo>
                  <a:cubicBezTo>
                    <a:pt x="52" y="172"/>
                    <a:pt x="49" y="171"/>
                    <a:pt x="47" y="171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53" y="173"/>
                  </a:lnTo>
                  <a:close/>
                  <a:moveTo>
                    <a:pt x="46" y="178"/>
                  </a:moveTo>
                  <a:cubicBezTo>
                    <a:pt x="50" y="178"/>
                    <a:pt x="53" y="181"/>
                    <a:pt x="53" y="185"/>
                  </a:cubicBezTo>
                  <a:cubicBezTo>
                    <a:pt x="53" y="188"/>
                    <a:pt x="50" y="191"/>
                    <a:pt x="46" y="191"/>
                  </a:cubicBezTo>
                  <a:cubicBezTo>
                    <a:pt x="42" y="191"/>
                    <a:pt x="39" y="188"/>
                    <a:pt x="39" y="185"/>
                  </a:cubicBezTo>
                  <a:cubicBezTo>
                    <a:pt x="39" y="181"/>
                    <a:pt x="42" y="178"/>
                    <a:pt x="46" y="178"/>
                  </a:cubicBezTo>
                  <a:close/>
                  <a:moveTo>
                    <a:pt x="46" y="198"/>
                  </a:moveTo>
                  <a:cubicBezTo>
                    <a:pt x="54" y="198"/>
                    <a:pt x="60" y="192"/>
                    <a:pt x="60" y="185"/>
                  </a:cubicBezTo>
                  <a:cubicBezTo>
                    <a:pt x="114" y="185"/>
                    <a:pt x="114" y="185"/>
                    <a:pt x="114" y="185"/>
                  </a:cubicBezTo>
                  <a:cubicBezTo>
                    <a:pt x="114" y="192"/>
                    <a:pt x="120" y="198"/>
                    <a:pt x="128" y="198"/>
                  </a:cubicBezTo>
                  <a:cubicBezTo>
                    <a:pt x="129" y="198"/>
                    <a:pt x="130" y="198"/>
                    <a:pt x="130" y="198"/>
                  </a:cubicBezTo>
                  <a:cubicBezTo>
                    <a:pt x="131" y="205"/>
                    <a:pt x="131" y="205"/>
                    <a:pt x="131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4" y="198"/>
                    <a:pt x="44" y="198"/>
                    <a:pt x="44" y="198"/>
                  </a:cubicBezTo>
                  <a:cubicBezTo>
                    <a:pt x="44" y="198"/>
                    <a:pt x="45" y="198"/>
                    <a:pt x="46" y="198"/>
                  </a:cubicBezTo>
                  <a:close/>
                  <a:moveTo>
                    <a:pt x="128" y="191"/>
                  </a:moveTo>
                  <a:cubicBezTo>
                    <a:pt x="124" y="191"/>
                    <a:pt x="121" y="188"/>
                    <a:pt x="121" y="185"/>
                  </a:cubicBezTo>
                  <a:cubicBezTo>
                    <a:pt x="121" y="181"/>
                    <a:pt x="124" y="178"/>
                    <a:pt x="128" y="178"/>
                  </a:cubicBezTo>
                  <a:cubicBezTo>
                    <a:pt x="132" y="178"/>
                    <a:pt x="135" y="181"/>
                    <a:pt x="135" y="185"/>
                  </a:cubicBezTo>
                  <a:cubicBezTo>
                    <a:pt x="135" y="188"/>
                    <a:pt x="132" y="191"/>
                    <a:pt x="128" y="191"/>
                  </a:cubicBezTo>
                  <a:close/>
                  <a:moveTo>
                    <a:pt x="135" y="172"/>
                  </a:moveTo>
                  <a:cubicBezTo>
                    <a:pt x="135" y="173"/>
                    <a:pt x="135" y="173"/>
                    <a:pt x="135" y="173"/>
                  </a:cubicBezTo>
                  <a:cubicBezTo>
                    <a:pt x="134" y="172"/>
                    <a:pt x="134" y="172"/>
                    <a:pt x="134" y="172"/>
                  </a:cubicBezTo>
                  <a:cubicBezTo>
                    <a:pt x="132" y="155"/>
                    <a:pt x="132" y="155"/>
                    <a:pt x="132" y="155"/>
                  </a:cubicBezTo>
                  <a:cubicBezTo>
                    <a:pt x="134" y="155"/>
                    <a:pt x="136" y="156"/>
                    <a:pt x="139" y="157"/>
                  </a:cubicBezTo>
                  <a:cubicBezTo>
                    <a:pt x="136" y="162"/>
                    <a:pt x="135" y="167"/>
                    <a:pt x="135" y="172"/>
                  </a:cubicBezTo>
                  <a:close/>
                  <a:moveTo>
                    <a:pt x="142" y="72"/>
                  </a:moveTo>
                  <a:cubicBezTo>
                    <a:pt x="142" y="79"/>
                    <a:pt x="142" y="79"/>
                    <a:pt x="142" y="79"/>
                  </a:cubicBezTo>
                  <a:cubicBezTo>
                    <a:pt x="140" y="77"/>
                    <a:pt x="137" y="76"/>
                    <a:pt x="135" y="76"/>
                  </a:cubicBezTo>
                  <a:cubicBezTo>
                    <a:pt x="135" y="72"/>
                    <a:pt x="135" y="72"/>
                    <a:pt x="135" y="72"/>
                  </a:cubicBezTo>
                  <a:lnTo>
                    <a:pt x="142" y="72"/>
                  </a:lnTo>
                  <a:close/>
                  <a:moveTo>
                    <a:pt x="135" y="102"/>
                  </a:moveTo>
                  <a:cubicBezTo>
                    <a:pt x="135" y="101"/>
                    <a:pt x="135" y="100"/>
                    <a:pt x="135" y="99"/>
                  </a:cubicBezTo>
                  <a:cubicBezTo>
                    <a:pt x="135" y="83"/>
                    <a:pt x="135" y="83"/>
                    <a:pt x="135" y="83"/>
                  </a:cubicBezTo>
                  <a:cubicBezTo>
                    <a:pt x="139" y="84"/>
                    <a:pt x="142" y="88"/>
                    <a:pt x="142" y="93"/>
                  </a:cubicBezTo>
                  <a:cubicBezTo>
                    <a:pt x="142" y="97"/>
                    <a:pt x="139" y="101"/>
                    <a:pt x="135" y="102"/>
                  </a:cubicBezTo>
                  <a:close/>
                  <a:moveTo>
                    <a:pt x="29" y="58"/>
                  </a:moveTo>
                  <a:cubicBezTo>
                    <a:pt x="121" y="58"/>
                    <a:pt x="121" y="58"/>
                    <a:pt x="121" y="58"/>
                  </a:cubicBezTo>
                  <a:cubicBezTo>
                    <a:pt x="121" y="52"/>
                    <a:pt x="121" y="52"/>
                    <a:pt x="121" y="52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4" y="27"/>
                    <a:pt x="55" y="7"/>
                    <a:pt x="80" y="7"/>
                  </a:cubicBezTo>
                  <a:cubicBezTo>
                    <a:pt x="94" y="7"/>
                    <a:pt x="94" y="7"/>
                    <a:pt x="94" y="7"/>
                  </a:cubicBezTo>
                  <a:cubicBezTo>
                    <a:pt x="119" y="7"/>
                    <a:pt x="140" y="27"/>
                    <a:pt x="141" y="52"/>
                  </a:cubicBezTo>
                  <a:cubicBezTo>
                    <a:pt x="128" y="52"/>
                    <a:pt x="128" y="52"/>
                    <a:pt x="128" y="52"/>
                  </a:cubicBezTo>
                  <a:cubicBezTo>
                    <a:pt x="128" y="58"/>
                    <a:pt x="128" y="58"/>
                    <a:pt x="128" y="58"/>
                  </a:cubicBezTo>
                  <a:cubicBezTo>
                    <a:pt x="145" y="58"/>
                    <a:pt x="145" y="58"/>
                    <a:pt x="145" y="58"/>
                  </a:cubicBezTo>
                  <a:cubicBezTo>
                    <a:pt x="147" y="58"/>
                    <a:pt x="148" y="60"/>
                    <a:pt x="148" y="62"/>
                  </a:cubicBezTo>
                  <a:cubicBezTo>
                    <a:pt x="148" y="64"/>
                    <a:pt x="147" y="65"/>
                    <a:pt x="145" y="65"/>
                  </a:cubicBezTo>
                  <a:cubicBezTo>
                    <a:pt x="29" y="65"/>
                    <a:pt x="29" y="65"/>
                    <a:pt x="29" y="65"/>
                  </a:cubicBezTo>
                  <a:cubicBezTo>
                    <a:pt x="27" y="65"/>
                    <a:pt x="26" y="64"/>
                    <a:pt x="26" y="62"/>
                  </a:cubicBezTo>
                  <a:cubicBezTo>
                    <a:pt x="26" y="60"/>
                    <a:pt x="27" y="58"/>
                    <a:pt x="29" y="58"/>
                  </a:cubicBezTo>
                  <a:close/>
                  <a:moveTo>
                    <a:pt x="39" y="72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37" y="76"/>
                    <a:pt x="34" y="77"/>
                    <a:pt x="32" y="79"/>
                  </a:cubicBezTo>
                  <a:cubicBezTo>
                    <a:pt x="32" y="72"/>
                    <a:pt x="32" y="72"/>
                    <a:pt x="32" y="72"/>
                  </a:cubicBezTo>
                  <a:lnTo>
                    <a:pt x="39" y="72"/>
                  </a:lnTo>
                  <a:close/>
                  <a:moveTo>
                    <a:pt x="32" y="93"/>
                  </a:moveTo>
                  <a:cubicBezTo>
                    <a:pt x="32" y="88"/>
                    <a:pt x="35" y="84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6" y="99"/>
                  </a:moveTo>
                  <a:cubicBezTo>
                    <a:pt x="46" y="72"/>
                    <a:pt x="46" y="72"/>
                    <a:pt x="46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2"/>
                    <a:pt x="110" y="140"/>
                    <a:pt x="87" y="140"/>
                  </a:cubicBezTo>
                  <a:cubicBezTo>
                    <a:pt x="64" y="140"/>
                    <a:pt x="46" y="122"/>
                    <a:pt x="46" y="99"/>
                  </a:cubicBezTo>
                  <a:close/>
                  <a:moveTo>
                    <a:pt x="18" y="178"/>
                  </a:moveTo>
                  <a:cubicBezTo>
                    <a:pt x="22" y="167"/>
                    <a:pt x="31" y="158"/>
                    <a:pt x="42" y="155"/>
                  </a:cubicBezTo>
                  <a:cubicBezTo>
                    <a:pt x="40" y="172"/>
                    <a:pt x="40" y="172"/>
                    <a:pt x="40" y="172"/>
                  </a:cubicBezTo>
                  <a:cubicBezTo>
                    <a:pt x="35" y="175"/>
                    <a:pt x="32" y="179"/>
                    <a:pt x="32" y="185"/>
                  </a:cubicBezTo>
                  <a:cubicBezTo>
                    <a:pt x="32" y="189"/>
                    <a:pt x="34" y="192"/>
                    <a:pt x="37" y="195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8"/>
                  </a:lnTo>
                  <a:close/>
                  <a:moveTo>
                    <a:pt x="203" y="202"/>
                  </a:moveTo>
                  <a:cubicBezTo>
                    <a:pt x="203" y="203"/>
                    <a:pt x="201" y="205"/>
                    <a:pt x="199" y="205"/>
                  </a:cubicBezTo>
                  <a:cubicBezTo>
                    <a:pt x="198" y="205"/>
                    <a:pt x="196" y="203"/>
                    <a:pt x="196" y="202"/>
                  </a:cubicBezTo>
                  <a:cubicBezTo>
                    <a:pt x="196" y="185"/>
                    <a:pt x="196" y="185"/>
                    <a:pt x="196" y="185"/>
                  </a:cubicBezTo>
                  <a:cubicBezTo>
                    <a:pt x="196" y="181"/>
                    <a:pt x="196" y="181"/>
                    <a:pt x="196" y="181"/>
                  </a:cubicBezTo>
                  <a:cubicBezTo>
                    <a:pt x="196" y="176"/>
                    <a:pt x="191" y="171"/>
                    <a:pt x="186" y="171"/>
                  </a:cubicBezTo>
                  <a:cubicBezTo>
                    <a:pt x="180" y="171"/>
                    <a:pt x="176" y="176"/>
                    <a:pt x="176" y="181"/>
                  </a:cubicBezTo>
                  <a:cubicBezTo>
                    <a:pt x="176" y="202"/>
                    <a:pt x="176" y="202"/>
                    <a:pt x="176" y="202"/>
                  </a:cubicBezTo>
                  <a:cubicBezTo>
                    <a:pt x="176" y="203"/>
                    <a:pt x="174" y="205"/>
                    <a:pt x="172" y="205"/>
                  </a:cubicBezTo>
                  <a:cubicBezTo>
                    <a:pt x="170" y="205"/>
                    <a:pt x="169" y="203"/>
                    <a:pt x="169" y="202"/>
                  </a:cubicBezTo>
                  <a:cubicBezTo>
                    <a:pt x="169" y="185"/>
                    <a:pt x="169" y="185"/>
                    <a:pt x="169" y="185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9" y="176"/>
                    <a:pt x="164" y="171"/>
                    <a:pt x="159" y="171"/>
                  </a:cubicBezTo>
                  <a:cubicBezTo>
                    <a:pt x="153" y="171"/>
                    <a:pt x="148" y="176"/>
                    <a:pt x="148" y="181"/>
                  </a:cubicBezTo>
                  <a:cubicBezTo>
                    <a:pt x="148" y="202"/>
                    <a:pt x="148" y="202"/>
                    <a:pt x="148" y="202"/>
                  </a:cubicBezTo>
                  <a:cubicBezTo>
                    <a:pt x="148" y="203"/>
                    <a:pt x="147" y="205"/>
                    <a:pt x="145" y="205"/>
                  </a:cubicBezTo>
                  <a:cubicBezTo>
                    <a:pt x="143" y="205"/>
                    <a:pt x="142" y="203"/>
                    <a:pt x="142" y="202"/>
                  </a:cubicBezTo>
                  <a:cubicBezTo>
                    <a:pt x="142" y="185"/>
                    <a:pt x="142" y="185"/>
                    <a:pt x="142" y="185"/>
                  </a:cubicBezTo>
                  <a:cubicBezTo>
                    <a:pt x="142" y="172"/>
                    <a:pt x="142" y="172"/>
                    <a:pt x="142" y="172"/>
                  </a:cubicBezTo>
                  <a:cubicBezTo>
                    <a:pt x="142" y="162"/>
                    <a:pt x="147" y="154"/>
                    <a:pt x="156" y="150"/>
                  </a:cubicBezTo>
                  <a:cubicBezTo>
                    <a:pt x="159" y="149"/>
                    <a:pt x="159" y="149"/>
                    <a:pt x="159" y="149"/>
                  </a:cubicBezTo>
                  <a:cubicBezTo>
                    <a:pt x="159" y="144"/>
                    <a:pt x="159" y="144"/>
                    <a:pt x="159" y="144"/>
                  </a:cubicBezTo>
                  <a:cubicBezTo>
                    <a:pt x="172" y="144"/>
                    <a:pt x="172" y="144"/>
                    <a:pt x="172" y="144"/>
                  </a:cubicBezTo>
                  <a:cubicBezTo>
                    <a:pt x="172" y="137"/>
                    <a:pt x="172" y="137"/>
                    <a:pt x="172" y="137"/>
                  </a:cubicBezTo>
                  <a:cubicBezTo>
                    <a:pt x="159" y="137"/>
                    <a:pt x="159" y="137"/>
                    <a:pt x="159" y="137"/>
                  </a:cubicBezTo>
                  <a:cubicBezTo>
                    <a:pt x="159" y="130"/>
                    <a:pt x="159" y="130"/>
                    <a:pt x="159" y="130"/>
                  </a:cubicBezTo>
                  <a:cubicBezTo>
                    <a:pt x="186" y="130"/>
                    <a:pt x="186" y="130"/>
                    <a:pt x="186" y="130"/>
                  </a:cubicBezTo>
                  <a:cubicBezTo>
                    <a:pt x="186" y="137"/>
                    <a:pt x="186" y="137"/>
                    <a:pt x="186" y="13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9" y="144"/>
                    <a:pt x="179" y="144"/>
                    <a:pt x="179" y="144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8" y="150"/>
                    <a:pt x="188" y="150"/>
                    <a:pt x="188" y="150"/>
                  </a:cubicBezTo>
                  <a:cubicBezTo>
                    <a:pt x="197" y="154"/>
                    <a:pt x="203" y="162"/>
                    <a:pt x="203" y="172"/>
                  </a:cubicBezTo>
                  <a:lnTo>
                    <a:pt x="203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2">
              <a:extLst>
                <a:ext uri="{FF2B5EF4-FFF2-40B4-BE49-F238E27FC236}">
                  <a16:creationId xmlns:a16="http://schemas.microsoft.com/office/drawing/2014/main" id="{8E9246B8-CF32-4EC4-99E5-1E5E738E19F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2647" y="5570538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9 w 17"/>
                <a:gd name="T11" fmla="*/ 7 h 17"/>
                <a:gd name="T12" fmla="*/ 10 w 17"/>
                <a:gd name="T13" fmla="*/ 9 h 17"/>
                <a:gd name="T14" fmla="*/ 9 w 17"/>
                <a:gd name="T15" fmla="*/ 10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9" y="7"/>
                  </a:move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3">
              <a:extLst>
                <a:ext uri="{FF2B5EF4-FFF2-40B4-BE49-F238E27FC236}">
                  <a16:creationId xmlns:a16="http://schemas.microsoft.com/office/drawing/2014/main" id="{9E2634C8-3821-44D0-91B0-5AF377AFF25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5159" y="5570538"/>
              <a:ext cx="55422" cy="53975"/>
            </a:xfrm>
            <a:custGeom>
              <a:avLst/>
              <a:gdLst>
                <a:gd name="T0" fmla="*/ 0 w 17"/>
                <a:gd name="T1" fmla="*/ 9 h 17"/>
                <a:gd name="T2" fmla="*/ 8 w 17"/>
                <a:gd name="T3" fmla="*/ 17 h 17"/>
                <a:gd name="T4" fmla="*/ 17 w 17"/>
                <a:gd name="T5" fmla="*/ 9 h 17"/>
                <a:gd name="T6" fmla="*/ 8 w 17"/>
                <a:gd name="T7" fmla="*/ 0 h 17"/>
                <a:gd name="T8" fmla="*/ 0 w 17"/>
                <a:gd name="T9" fmla="*/ 9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0 h 17"/>
                <a:gd name="T16" fmla="*/ 6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6" y="10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94">
              <a:extLst>
                <a:ext uri="{FF2B5EF4-FFF2-40B4-BE49-F238E27FC236}">
                  <a16:creationId xmlns:a16="http://schemas.microsoft.com/office/drawing/2014/main" id="{8892E83D-3B36-480F-8E94-1DBAECE813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315" y="5656263"/>
              <a:ext cx="171015" cy="88900"/>
            </a:xfrm>
            <a:custGeom>
              <a:avLst/>
              <a:gdLst>
                <a:gd name="T0" fmla="*/ 54 w 54"/>
                <a:gd name="T1" fmla="*/ 0 h 28"/>
                <a:gd name="T2" fmla="*/ 47 w 54"/>
                <a:gd name="T3" fmla="*/ 0 h 28"/>
                <a:gd name="T4" fmla="*/ 27 w 54"/>
                <a:gd name="T5" fmla="*/ 21 h 28"/>
                <a:gd name="T6" fmla="*/ 6 w 54"/>
                <a:gd name="T7" fmla="*/ 0 h 28"/>
                <a:gd name="T8" fmla="*/ 0 w 54"/>
                <a:gd name="T9" fmla="*/ 0 h 28"/>
                <a:gd name="T10" fmla="*/ 27 w 54"/>
                <a:gd name="T11" fmla="*/ 28 h 28"/>
                <a:gd name="T12" fmla="*/ 54 w 54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8">
                  <a:moveTo>
                    <a:pt x="54" y="0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7" y="12"/>
                    <a:pt x="38" y="21"/>
                    <a:pt x="27" y="21"/>
                  </a:cubicBezTo>
                  <a:cubicBezTo>
                    <a:pt x="16" y="21"/>
                    <a:pt x="6" y="12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8"/>
                    <a:pt x="27" y="28"/>
                  </a:cubicBezTo>
                  <a:cubicBezTo>
                    <a:pt x="42" y="28"/>
                    <a:pt x="54" y="15"/>
                    <a:pt x="5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 descr="waitress icon">
            <a:extLst>
              <a:ext uri="{FF2B5EF4-FFF2-40B4-BE49-F238E27FC236}">
                <a16:creationId xmlns:a16="http://schemas.microsoft.com/office/drawing/2014/main" id="{FE60CB3D-B0F7-4EF2-91E1-144B552C458D}"/>
              </a:ext>
            </a:extLst>
          </p:cNvPr>
          <p:cNvGrpSpPr/>
          <p:nvPr/>
        </p:nvGrpSpPr>
        <p:grpSpPr>
          <a:xfrm>
            <a:off x="1402953" y="5340350"/>
            <a:ext cx="663474" cy="676275"/>
            <a:chOff x="1402953" y="5340350"/>
            <a:chExt cx="663474" cy="676275"/>
          </a:xfrm>
          <a:solidFill>
            <a:schemeClr val="accent3"/>
          </a:solidFill>
        </p:grpSpPr>
        <p:sp>
          <p:nvSpPr>
            <p:cNvPr id="57" name="Freeform 95">
              <a:extLst>
                <a:ext uri="{FF2B5EF4-FFF2-40B4-BE49-F238E27FC236}">
                  <a16:creationId xmlns:a16="http://schemas.microsoft.com/office/drawing/2014/main" id="{DDD07C1C-A54D-4995-8B99-4323013932D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2953" y="5340350"/>
              <a:ext cx="663474" cy="676275"/>
            </a:xfrm>
            <a:custGeom>
              <a:avLst/>
              <a:gdLst>
                <a:gd name="T0" fmla="*/ 165 w 209"/>
                <a:gd name="T1" fmla="*/ 144 h 212"/>
                <a:gd name="T2" fmla="*/ 186 w 209"/>
                <a:gd name="T3" fmla="*/ 127 h 212"/>
                <a:gd name="T4" fmla="*/ 158 w 209"/>
                <a:gd name="T5" fmla="*/ 130 h 212"/>
                <a:gd name="T6" fmla="*/ 148 w 209"/>
                <a:gd name="T7" fmla="*/ 62 h 212"/>
                <a:gd name="T8" fmla="*/ 25 w 209"/>
                <a:gd name="T9" fmla="*/ 156 h 212"/>
                <a:gd name="T10" fmla="*/ 114 w 209"/>
                <a:gd name="T11" fmla="*/ 212 h 212"/>
                <a:gd name="T12" fmla="*/ 209 w 209"/>
                <a:gd name="T13" fmla="*/ 191 h 212"/>
                <a:gd name="T14" fmla="*/ 168 w 209"/>
                <a:gd name="T15" fmla="*/ 161 h 212"/>
                <a:gd name="T16" fmla="*/ 172 w 209"/>
                <a:gd name="T17" fmla="*/ 191 h 212"/>
                <a:gd name="T18" fmla="*/ 162 w 209"/>
                <a:gd name="T19" fmla="*/ 168 h 212"/>
                <a:gd name="T20" fmla="*/ 145 w 209"/>
                <a:gd name="T21" fmla="*/ 150 h 212"/>
                <a:gd name="T22" fmla="*/ 63 w 209"/>
                <a:gd name="T23" fmla="*/ 151 h 212"/>
                <a:gd name="T24" fmla="*/ 56 w 209"/>
                <a:gd name="T25" fmla="*/ 182 h 212"/>
                <a:gd name="T26" fmla="*/ 117 w 209"/>
                <a:gd name="T27" fmla="*/ 182 h 212"/>
                <a:gd name="T28" fmla="*/ 111 w 209"/>
                <a:gd name="T29" fmla="*/ 151 h 212"/>
                <a:gd name="T30" fmla="*/ 70 w 209"/>
                <a:gd name="T31" fmla="*/ 158 h 212"/>
                <a:gd name="T32" fmla="*/ 104 w 209"/>
                <a:gd name="T33" fmla="*/ 185 h 212"/>
                <a:gd name="T34" fmla="*/ 104 w 209"/>
                <a:gd name="T35" fmla="*/ 147 h 212"/>
                <a:gd name="T36" fmla="*/ 70 w 209"/>
                <a:gd name="T37" fmla="*/ 144 h 212"/>
                <a:gd name="T38" fmla="*/ 104 w 209"/>
                <a:gd name="T39" fmla="*/ 147 h 212"/>
                <a:gd name="T40" fmla="*/ 59 w 209"/>
                <a:gd name="T41" fmla="*/ 202 h 212"/>
                <a:gd name="T42" fmla="*/ 73 w 209"/>
                <a:gd name="T43" fmla="*/ 195 h 212"/>
                <a:gd name="T44" fmla="*/ 100 w 209"/>
                <a:gd name="T45" fmla="*/ 195 h 212"/>
                <a:gd name="T46" fmla="*/ 73 w 209"/>
                <a:gd name="T47" fmla="*/ 195 h 212"/>
                <a:gd name="T48" fmla="*/ 107 w 209"/>
                <a:gd name="T49" fmla="*/ 195 h 212"/>
                <a:gd name="T50" fmla="*/ 114 w 209"/>
                <a:gd name="T51" fmla="*/ 191 h 212"/>
                <a:gd name="T52" fmla="*/ 124 w 209"/>
                <a:gd name="T53" fmla="*/ 153 h 212"/>
                <a:gd name="T54" fmla="*/ 144 w 209"/>
                <a:gd name="T55" fmla="*/ 191 h 212"/>
                <a:gd name="T56" fmla="*/ 138 w 209"/>
                <a:gd name="T57" fmla="*/ 150 h 212"/>
                <a:gd name="T58" fmla="*/ 111 w 209"/>
                <a:gd name="T59" fmla="*/ 141 h 212"/>
                <a:gd name="T60" fmla="*/ 132 w 209"/>
                <a:gd name="T61" fmla="*/ 109 h 212"/>
                <a:gd name="T62" fmla="*/ 137 w 209"/>
                <a:gd name="T63" fmla="*/ 144 h 212"/>
                <a:gd name="T64" fmla="*/ 141 w 209"/>
                <a:gd name="T65" fmla="*/ 93 h 212"/>
                <a:gd name="T66" fmla="*/ 87 w 209"/>
                <a:gd name="T67" fmla="*/ 7 h 212"/>
                <a:gd name="T68" fmla="*/ 134 w 209"/>
                <a:gd name="T69" fmla="*/ 76 h 212"/>
                <a:gd name="T70" fmla="*/ 121 w 209"/>
                <a:gd name="T71" fmla="*/ 69 h 212"/>
                <a:gd name="T72" fmla="*/ 125 w 209"/>
                <a:gd name="T73" fmla="*/ 111 h 212"/>
                <a:gd name="T74" fmla="*/ 56 w 209"/>
                <a:gd name="T75" fmla="*/ 127 h 212"/>
                <a:gd name="T76" fmla="*/ 46 w 209"/>
                <a:gd name="T77" fmla="*/ 69 h 212"/>
                <a:gd name="T78" fmla="*/ 111 w 209"/>
                <a:gd name="T79" fmla="*/ 69 h 212"/>
                <a:gd name="T80" fmla="*/ 111 w 209"/>
                <a:gd name="T81" fmla="*/ 62 h 212"/>
                <a:gd name="T82" fmla="*/ 84 w 209"/>
                <a:gd name="T83" fmla="*/ 53 h 212"/>
                <a:gd name="T84" fmla="*/ 39 w 209"/>
                <a:gd name="T85" fmla="*/ 76 h 212"/>
                <a:gd name="T86" fmla="*/ 87 w 209"/>
                <a:gd name="T87" fmla="*/ 7 h 212"/>
                <a:gd name="T88" fmla="*/ 32 w 209"/>
                <a:gd name="T89" fmla="*/ 93 h 212"/>
                <a:gd name="T90" fmla="*/ 32 w 209"/>
                <a:gd name="T91" fmla="*/ 106 h 212"/>
                <a:gd name="T92" fmla="*/ 51 w 209"/>
                <a:gd name="T93" fmla="*/ 132 h 212"/>
                <a:gd name="T94" fmla="*/ 45 w 209"/>
                <a:gd name="T95" fmla="*/ 147 h 212"/>
                <a:gd name="T96" fmla="*/ 18 w 209"/>
                <a:gd name="T97" fmla="*/ 178 h 212"/>
                <a:gd name="T98" fmla="*/ 49 w 209"/>
                <a:gd name="T99" fmla="*/ 186 h 212"/>
                <a:gd name="T100" fmla="*/ 43 w 209"/>
                <a:gd name="T101" fmla="*/ 205 h 212"/>
                <a:gd name="T102" fmla="*/ 36 w 209"/>
                <a:gd name="T103" fmla="*/ 205 h 212"/>
                <a:gd name="T104" fmla="*/ 203 w 209"/>
                <a:gd name="T105" fmla="*/ 205 h 212"/>
                <a:gd name="T106" fmla="*/ 121 w 209"/>
                <a:gd name="T107" fmla="*/ 198 h 212"/>
                <a:gd name="T108" fmla="*/ 203 w 209"/>
                <a:gd name="T109" fmla="*/ 19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09" h="212">
                  <a:moveTo>
                    <a:pt x="179" y="191"/>
                  </a:moveTo>
                  <a:cubicBezTo>
                    <a:pt x="186" y="144"/>
                    <a:pt x="186" y="144"/>
                    <a:pt x="186" y="144"/>
                  </a:cubicBezTo>
                  <a:cubicBezTo>
                    <a:pt x="165" y="144"/>
                    <a:pt x="165" y="144"/>
                    <a:pt x="165" y="14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28"/>
                    <a:pt x="167" y="127"/>
                    <a:pt x="168" y="127"/>
                  </a:cubicBezTo>
                  <a:cubicBezTo>
                    <a:pt x="186" y="127"/>
                    <a:pt x="186" y="127"/>
                    <a:pt x="186" y="127"/>
                  </a:cubicBezTo>
                  <a:cubicBezTo>
                    <a:pt x="186" y="120"/>
                    <a:pt x="186" y="120"/>
                    <a:pt x="186" y="120"/>
                  </a:cubicBezTo>
                  <a:cubicBezTo>
                    <a:pt x="168" y="120"/>
                    <a:pt x="168" y="120"/>
                    <a:pt x="168" y="120"/>
                  </a:cubicBezTo>
                  <a:cubicBezTo>
                    <a:pt x="163" y="120"/>
                    <a:pt x="158" y="124"/>
                    <a:pt x="158" y="130"/>
                  </a:cubicBezTo>
                  <a:cubicBezTo>
                    <a:pt x="158" y="144"/>
                    <a:pt x="158" y="144"/>
                    <a:pt x="158" y="144"/>
                  </a:cubicBezTo>
                  <a:cubicBezTo>
                    <a:pt x="148" y="144"/>
                    <a:pt x="148" y="144"/>
                    <a:pt x="148" y="144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28"/>
                    <a:pt x="120" y="0"/>
                    <a:pt x="87" y="0"/>
                  </a:cubicBezTo>
                  <a:cubicBezTo>
                    <a:pt x="53" y="0"/>
                    <a:pt x="25" y="28"/>
                    <a:pt x="25" y="62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19" y="161"/>
                    <a:pt x="14" y="168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4" y="212"/>
                    <a:pt x="114" y="212"/>
                    <a:pt x="114" y="212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9" y="191"/>
                    <a:pt x="209" y="191"/>
                    <a:pt x="209" y="191"/>
                  </a:cubicBezTo>
                  <a:lnTo>
                    <a:pt x="179" y="191"/>
                  </a:lnTo>
                  <a:close/>
                  <a:moveTo>
                    <a:pt x="177" y="161"/>
                  </a:moveTo>
                  <a:cubicBezTo>
                    <a:pt x="168" y="161"/>
                    <a:pt x="168" y="161"/>
                    <a:pt x="168" y="161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76" y="168"/>
                    <a:pt x="176" y="168"/>
                    <a:pt x="176" y="168"/>
                  </a:cubicBezTo>
                  <a:cubicBezTo>
                    <a:pt x="172" y="191"/>
                    <a:pt x="172" y="191"/>
                    <a:pt x="172" y="191"/>
                  </a:cubicBezTo>
                  <a:cubicBezTo>
                    <a:pt x="151" y="191"/>
                    <a:pt x="151" y="191"/>
                    <a:pt x="151" y="191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62" y="168"/>
                    <a:pt x="162" y="168"/>
                    <a:pt x="162" y="168"/>
                  </a:cubicBezTo>
                  <a:cubicBezTo>
                    <a:pt x="162" y="161"/>
                    <a:pt x="162" y="161"/>
                    <a:pt x="162" y="161"/>
                  </a:cubicBezTo>
                  <a:cubicBezTo>
                    <a:pt x="147" y="161"/>
                    <a:pt x="147" y="161"/>
                    <a:pt x="147" y="161"/>
                  </a:cubicBezTo>
                  <a:cubicBezTo>
                    <a:pt x="145" y="150"/>
                    <a:pt x="145" y="150"/>
                    <a:pt x="145" y="150"/>
                  </a:cubicBezTo>
                  <a:cubicBezTo>
                    <a:pt x="178" y="150"/>
                    <a:pt x="178" y="150"/>
                    <a:pt x="178" y="150"/>
                  </a:cubicBezTo>
                  <a:lnTo>
                    <a:pt x="177" y="161"/>
                  </a:lnTo>
                  <a:close/>
                  <a:moveTo>
                    <a:pt x="63" y="151"/>
                  </a:moveTo>
                  <a:cubicBezTo>
                    <a:pt x="63" y="182"/>
                    <a:pt x="63" y="182"/>
                    <a:pt x="63" y="182"/>
                  </a:cubicBezTo>
                  <a:cubicBezTo>
                    <a:pt x="62" y="181"/>
                    <a:pt x="61" y="181"/>
                    <a:pt x="59" y="181"/>
                  </a:cubicBezTo>
                  <a:cubicBezTo>
                    <a:pt x="58" y="181"/>
                    <a:pt x="57" y="181"/>
                    <a:pt x="56" y="182"/>
                  </a:cubicBezTo>
                  <a:cubicBezTo>
                    <a:pt x="56" y="152"/>
                    <a:pt x="56" y="152"/>
                    <a:pt x="56" y="152"/>
                  </a:cubicBezTo>
                  <a:lnTo>
                    <a:pt x="63" y="151"/>
                  </a:lnTo>
                  <a:close/>
                  <a:moveTo>
                    <a:pt x="117" y="182"/>
                  </a:moveTo>
                  <a:cubicBezTo>
                    <a:pt x="116" y="181"/>
                    <a:pt x="115" y="181"/>
                    <a:pt x="114" y="181"/>
                  </a:cubicBezTo>
                  <a:cubicBezTo>
                    <a:pt x="113" y="181"/>
                    <a:pt x="112" y="181"/>
                    <a:pt x="111" y="182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7" y="152"/>
                    <a:pt x="117" y="152"/>
                    <a:pt x="117" y="152"/>
                  </a:cubicBezTo>
                  <a:lnTo>
                    <a:pt x="117" y="182"/>
                  </a:lnTo>
                  <a:close/>
                  <a:moveTo>
                    <a:pt x="70" y="158"/>
                  </a:moveTo>
                  <a:cubicBezTo>
                    <a:pt x="73" y="161"/>
                    <a:pt x="79" y="164"/>
                    <a:pt x="87" y="164"/>
                  </a:cubicBezTo>
                  <a:cubicBezTo>
                    <a:pt x="94" y="164"/>
                    <a:pt x="100" y="161"/>
                    <a:pt x="104" y="158"/>
                  </a:cubicBezTo>
                  <a:cubicBezTo>
                    <a:pt x="104" y="185"/>
                    <a:pt x="104" y="185"/>
                    <a:pt x="104" y="185"/>
                  </a:cubicBezTo>
                  <a:cubicBezTo>
                    <a:pt x="70" y="185"/>
                    <a:pt x="70" y="185"/>
                    <a:pt x="70" y="185"/>
                  </a:cubicBezTo>
                  <a:lnTo>
                    <a:pt x="70" y="158"/>
                  </a:lnTo>
                  <a:close/>
                  <a:moveTo>
                    <a:pt x="104" y="147"/>
                  </a:moveTo>
                  <a:cubicBezTo>
                    <a:pt x="103" y="148"/>
                    <a:pt x="100" y="157"/>
                    <a:pt x="87" y="157"/>
                  </a:cubicBezTo>
                  <a:cubicBezTo>
                    <a:pt x="74" y="157"/>
                    <a:pt x="70" y="148"/>
                    <a:pt x="70" y="147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46"/>
                    <a:pt x="80" y="147"/>
                    <a:pt x="87" y="147"/>
                  </a:cubicBezTo>
                  <a:cubicBezTo>
                    <a:pt x="93" y="147"/>
                    <a:pt x="99" y="146"/>
                    <a:pt x="104" y="144"/>
                  </a:cubicBezTo>
                  <a:lnTo>
                    <a:pt x="104" y="147"/>
                  </a:lnTo>
                  <a:close/>
                  <a:moveTo>
                    <a:pt x="59" y="188"/>
                  </a:moveTo>
                  <a:cubicBezTo>
                    <a:pt x="63" y="188"/>
                    <a:pt x="66" y="191"/>
                    <a:pt x="66" y="195"/>
                  </a:cubicBezTo>
                  <a:cubicBezTo>
                    <a:pt x="66" y="199"/>
                    <a:pt x="63" y="202"/>
                    <a:pt x="59" y="202"/>
                  </a:cubicBezTo>
                  <a:cubicBezTo>
                    <a:pt x="56" y="202"/>
                    <a:pt x="53" y="199"/>
                    <a:pt x="53" y="195"/>
                  </a:cubicBezTo>
                  <a:cubicBezTo>
                    <a:pt x="53" y="191"/>
                    <a:pt x="56" y="188"/>
                    <a:pt x="59" y="188"/>
                  </a:cubicBezTo>
                  <a:close/>
                  <a:moveTo>
                    <a:pt x="73" y="195"/>
                  </a:moveTo>
                  <a:cubicBezTo>
                    <a:pt x="73" y="194"/>
                    <a:pt x="73" y="192"/>
                    <a:pt x="73" y="191"/>
                  </a:cubicBezTo>
                  <a:cubicBezTo>
                    <a:pt x="101" y="191"/>
                    <a:pt x="101" y="191"/>
                    <a:pt x="101" y="191"/>
                  </a:cubicBezTo>
                  <a:cubicBezTo>
                    <a:pt x="100" y="192"/>
                    <a:pt x="100" y="194"/>
                    <a:pt x="100" y="195"/>
                  </a:cubicBezTo>
                  <a:cubicBezTo>
                    <a:pt x="100" y="199"/>
                    <a:pt x="102" y="203"/>
                    <a:pt x="105" y="205"/>
                  </a:cubicBezTo>
                  <a:cubicBezTo>
                    <a:pt x="68" y="205"/>
                    <a:pt x="68" y="205"/>
                    <a:pt x="68" y="205"/>
                  </a:cubicBezTo>
                  <a:cubicBezTo>
                    <a:pt x="71" y="203"/>
                    <a:pt x="73" y="199"/>
                    <a:pt x="73" y="195"/>
                  </a:cubicBezTo>
                  <a:close/>
                  <a:moveTo>
                    <a:pt x="114" y="191"/>
                  </a:moveTo>
                  <a:cubicBezTo>
                    <a:pt x="114" y="202"/>
                    <a:pt x="114" y="202"/>
                    <a:pt x="114" y="202"/>
                  </a:cubicBezTo>
                  <a:cubicBezTo>
                    <a:pt x="110" y="202"/>
                    <a:pt x="107" y="199"/>
                    <a:pt x="107" y="195"/>
                  </a:cubicBezTo>
                  <a:cubicBezTo>
                    <a:pt x="107" y="191"/>
                    <a:pt x="110" y="188"/>
                    <a:pt x="114" y="188"/>
                  </a:cubicBezTo>
                  <a:cubicBezTo>
                    <a:pt x="116" y="188"/>
                    <a:pt x="119" y="189"/>
                    <a:pt x="120" y="191"/>
                  </a:cubicBezTo>
                  <a:lnTo>
                    <a:pt x="114" y="191"/>
                  </a:lnTo>
                  <a:close/>
                  <a:moveTo>
                    <a:pt x="127" y="191"/>
                  </a:moveTo>
                  <a:cubicBezTo>
                    <a:pt x="127" y="189"/>
                    <a:pt x="126" y="187"/>
                    <a:pt x="124" y="186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31" y="154"/>
                    <a:pt x="136" y="156"/>
                    <a:pt x="139" y="158"/>
                  </a:cubicBezTo>
                  <a:cubicBezTo>
                    <a:pt x="144" y="191"/>
                    <a:pt x="144" y="191"/>
                    <a:pt x="144" y="191"/>
                  </a:cubicBezTo>
                  <a:lnTo>
                    <a:pt x="127" y="191"/>
                  </a:lnTo>
                  <a:close/>
                  <a:moveTo>
                    <a:pt x="137" y="144"/>
                  </a:moveTo>
                  <a:cubicBezTo>
                    <a:pt x="138" y="150"/>
                    <a:pt x="138" y="150"/>
                    <a:pt x="138" y="150"/>
                  </a:cubicBezTo>
                  <a:cubicBezTo>
                    <a:pt x="135" y="148"/>
                    <a:pt x="132" y="147"/>
                    <a:pt x="128" y="147"/>
                  </a:cubicBezTo>
                  <a:cubicBezTo>
                    <a:pt x="111" y="144"/>
                    <a:pt x="111" y="144"/>
                    <a:pt x="111" y="144"/>
                  </a:cubicBezTo>
                  <a:cubicBezTo>
                    <a:pt x="111" y="141"/>
                    <a:pt x="111" y="141"/>
                    <a:pt x="111" y="141"/>
                  </a:cubicBezTo>
                  <a:cubicBezTo>
                    <a:pt x="115" y="138"/>
                    <a:pt x="119" y="135"/>
                    <a:pt x="122" y="132"/>
                  </a:cubicBezTo>
                  <a:cubicBezTo>
                    <a:pt x="128" y="127"/>
                    <a:pt x="131" y="119"/>
                    <a:pt x="132" y="111"/>
                  </a:cubicBezTo>
                  <a:cubicBezTo>
                    <a:pt x="132" y="109"/>
                    <a:pt x="132" y="109"/>
                    <a:pt x="132" y="109"/>
                  </a:cubicBezTo>
                  <a:cubicBezTo>
                    <a:pt x="135" y="109"/>
                    <a:pt x="139" y="108"/>
                    <a:pt x="141" y="106"/>
                  </a:cubicBezTo>
                  <a:cubicBezTo>
                    <a:pt x="141" y="144"/>
                    <a:pt x="141" y="144"/>
                    <a:pt x="141" y="144"/>
                  </a:cubicBezTo>
                  <a:lnTo>
                    <a:pt x="137" y="144"/>
                  </a:lnTo>
                  <a:close/>
                  <a:moveTo>
                    <a:pt x="134" y="86"/>
                  </a:move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8"/>
                    <a:pt x="138" y="102"/>
                    <a:pt x="133" y="103"/>
                  </a:cubicBezTo>
                  <a:lnTo>
                    <a:pt x="134" y="86"/>
                  </a:lnTo>
                  <a:close/>
                  <a:moveTo>
                    <a:pt x="87" y="7"/>
                  </a:moveTo>
                  <a:cubicBezTo>
                    <a:pt x="117" y="7"/>
                    <a:pt x="141" y="32"/>
                    <a:pt x="141" y="62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7" y="76"/>
                    <a:pt x="134" y="76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21" y="62"/>
                    <a:pt x="121" y="62"/>
                    <a:pt x="121" y="62"/>
                  </a:cubicBezTo>
                  <a:cubicBezTo>
                    <a:pt x="121" y="69"/>
                    <a:pt x="121" y="69"/>
                    <a:pt x="121" y="69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28" y="85"/>
                    <a:pt x="128" y="85"/>
                    <a:pt x="128" y="85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4" y="117"/>
                    <a:pt x="122" y="123"/>
                    <a:pt x="117" y="127"/>
                  </a:cubicBezTo>
                  <a:cubicBezTo>
                    <a:pt x="111" y="133"/>
                    <a:pt x="101" y="140"/>
                    <a:pt x="87" y="140"/>
                  </a:cubicBezTo>
                  <a:cubicBezTo>
                    <a:pt x="72" y="140"/>
                    <a:pt x="62" y="133"/>
                    <a:pt x="56" y="127"/>
                  </a:cubicBezTo>
                  <a:cubicBezTo>
                    <a:pt x="52" y="123"/>
                    <a:pt x="49" y="117"/>
                    <a:pt x="48" y="111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71" y="69"/>
                    <a:pt x="80" y="65"/>
                    <a:pt x="87" y="60"/>
                  </a:cubicBezTo>
                  <a:cubicBezTo>
                    <a:pt x="94" y="65"/>
                    <a:pt x="102" y="69"/>
                    <a:pt x="111" y="69"/>
                  </a:cubicBezTo>
                  <a:cubicBezTo>
                    <a:pt x="114" y="69"/>
                    <a:pt x="114" y="69"/>
                    <a:pt x="114" y="69"/>
                  </a:cubicBezTo>
                  <a:cubicBezTo>
                    <a:pt x="114" y="62"/>
                    <a:pt x="114" y="62"/>
                    <a:pt x="114" y="62"/>
                  </a:cubicBezTo>
                  <a:cubicBezTo>
                    <a:pt x="111" y="62"/>
                    <a:pt x="111" y="62"/>
                    <a:pt x="111" y="62"/>
                  </a:cubicBezTo>
                  <a:cubicBezTo>
                    <a:pt x="103" y="62"/>
                    <a:pt x="95" y="59"/>
                    <a:pt x="89" y="53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78" y="59"/>
                    <a:pt x="70" y="62"/>
                    <a:pt x="62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76"/>
                    <a:pt x="39" y="76"/>
                    <a:pt x="39" y="76"/>
                  </a:cubicBezTo>
                  <a:cubicBezTo>
                    <a:pt x="36" y="76"/>
                    <a:pt x="34" y="77"/>
                    <a:pt x="32" y="79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32"/>
                    <a:pt x="57" y="7"/>
                    <a:pt x="87" y="7"/>
                  </a:cubicBezTo>
                  <a:close/>
                  <a:moveTo>
                    <a:pt x="39" y="86"/>
                  </a:moveTo>
                  <a:cubicBezTo>
                    <a:pt x="41" y="103"/>
                    <a:pt x="41" y="103"/>
                    <a:pt x="41" y="103"/>
                  </a:cubicBezTo>
                  <a:cubicBezTo>
                    <a:pt x="36" y="102"/>
                    <a:pt x="32" y="98"/>
                    <a:pt x="32" y="93"/>
                  </a:cubicBezTo>
                  <a:cubicBezTo>
                    <a:pt x="32" y="88"/>
                    <a:pt x="35" y="84"/>
                    <a:pt x="39" y="83"/>
                  </a:cubicBezTo>
                  <a:lnTo>
                    <a:pt x="39" y="86"/>
                  </a:lnTo>
                  <a:close/>
                  <a:moveTo>
                    <a:pt x="32" y="106"/>
                  </a:moveTo>
                  <a:cubicBezTo>
                    <a:pt x="35" y="108"/>
                    <a:pt x="38" y="109"/>
                    <a:pt x="41" y="109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2" y="119"/>
                    <a:pt x="46" y="127"/>
                    <a:pt x="51" y="132"/>
                  </a:cubicBezTo>
                  <a:cubicBezTo>
                    <a:pt x="54" y="135"/>
                    <a:pt x="58" y="138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1" y="148"/>
                    <a:pt x="36" y="149"/>
                    <a:pt x="32" y="151"/>
                  </a:cubicBezTo>
                  <a:cubicBezTo>
                    <a:pt x="32" y="106"/>
                    <a:pt x="32" y="106"/>
                    <a:pt x="32" y="106"/>
                  </a:cubicBezTo>
                  <a:close/>
                  <a:moveTo>
                    <a:pt x="18" y="178"/>
                  </a:moveTo>
                  <a:cubicBezTo>
                    <a:pt x="22" y="165"/>
                    <a:pt x="33" y="156"/>
                    <a:pt x="46" y="15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7" y="188"/>
                    <a:pt x="46" y="191"/>
                    <a:pt x="46" y="195"/>
                  </a:cubicBezTo>
                  <a:cubicBezTo>
                    <a:pt x="46" y="199"/>
                    <a:pt x="48" y="203"/>
                    <a:pt x="50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8"/>
                  </a:lnTo>
                  <a:close/>
                  <a:moveTo>
                    <a:pt x="203" y="205"/>
                  </a:moveTo>
                  <a:cubicBezTo>
                    <a:pt x="134" y="205"/>
                    <a:pt x="134" y="205"/>
                    <a:pt x="134" y="205"/>
                  </a:cubicBezTo>
                  <a:cubicBezTo>
                    <a:pt x="121" y="205"/>
                    <a:pt x="121" y="205"/>
                    <a:pt x="121" y="205"/>
                  </a:cubicBezTo>
                  <a:cubicBezTo>
                    <a:pt x="121" y="198"/>
                    <a:pt x="121" y="198"/>
                    <a:pt x="121" y="198"/>
                  </a:cubicBezTo>
                  <a:cubicBezTo>
                    <a:pt x="145" y="198"/>
                    <a:pt x="145" y="198"/>
                    <a:pt x="145" y="198"/>
                  </a:cubicBezTo>
                  <a:cubicBezTo>
                    <a:pt x="178" y="198"/>
                    <a:pt x="178" y="198"/>
                    <a:pt x="178" y="198"/>
                  </a:cubicBezTo>
                  <a:cubicBezTo>
                    <a:pt x="203" y="198"/>
                    <a:pt x="203" y="198"/>
                    <a:pt x="203" y="198"/>
                  </a:cubicBezTo>
                  <a:lnTo>
                    <a:pt x="203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96">
              <a:extLst>
                <a:ext uri="{FF2B5EF4-FFF2-40B4-BE49-F238E27FC236}">
                  <a16:creationId xmlns:a16="http://schemas.microsoft.com/office/drawing/2014/main" id="{2EFEBEA2-46DF-4948-AD45-1A24FB4A95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81885" y="5570538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7 w 17"/>
                <a:gd name="T11" fmla="*/ 9 h 17"/>
                <a:gd name="T12" fmla="*/ 8 w 17"/>
                <a:gd name="T13" fmla="*/ 7 h 17"/>
                <a:gd name="T14" fmla="*/ 10 w 17"/>
                <a:gd name="T15" fmla="*/ 9 h 17"/>
                <a:gd name="T16" fmla="*/ 8 w 17"/>
                <a:gd name="T17" fmla="*/ 10 h 17"/>
                <a:gd name="T18" fmla="*/ 7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7" y="9"/>
                  </a:moveTo>
                  <a:cubicBezTo>
                    <a:pt x="7" y="8"/>
                    <a:pt x="8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8" y="10"/>
                    <a:pt x="7" y="10"/>
                    <a:pt x="7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97">
              <a:extLst>
                <a:ext uri="{FF2B5EF4-FFF2-40B4-BE49-F238E27FC236}">
                  <a16:creationId xmlns:a16="http://schemas.microsoft.com/office/drawing/2014/main" id="{A43C8369-3329-4A44-AC18-AEA41B0AD6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1230" y="5570538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11 w 17"/>
                <a:gd name="T11" fmla="*/ 9 h 17"/>
                <a:gd name="T12" fmla="*/ 9 w 17"/>
                <a:gd name="T13" fmla="*/ 10 h 17"/>
                <a:gd name="T14" fmla="*/ 7 w 17"/>
                <a:gd name="T15" fmla="*/ 9 h 17"/>
                <a:gd name="T16" fmla="*/ 9 w 17"/>
                <a:gd name="T17" fmla="*/ 7 h 17"/>
                <a:gd name="T18" fmla="*/ 11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11" y="9"/>
                  </a:moveTo>
                  <a:cubicBezTo>
                    <a:pt x="11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1" y="8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8">
              <a:extLst>
                <a:ext uri="{FF2B5EF4-FFF2-40B4-BE49-F238E27FC236}">
                  <a16:creationId xmlns:a16="http://schemas.microsoft.com/office/drawing/2014/main" id="{DFB0E17F-F5C1-44A6-8EEE-A8124EE2C4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91386" y="5656263"/>
              <a:ext cx="174181" cy="88900"/>
            </a:xfrm>
            <a:custGeom>
              <a:avLst/>
              <a:gdLst>
                <a:gd name="T0" fmla="*/ 28 w 55"/>
                <a:gd name="T1" fmla="*/ 21 h 28"/>
                <a:gd name="T2" fmla="*/ 7 w 55"/>
                <a:gd name="T3" fmla="*/ 0 h 28"/>
                <a:gd name="T4" fmla="*/ 0 w 55"/>
                <a:gd name="T5" fmla="*/ 0 h 28"/>
                <a:gd name="T6" fmla="*/ 28 w 55"/>
                <a:gd name="T7" fmla="*/ 28 h 28"/>
                <a:gd name="T8" fmla="*/ 55 w 55"/>
                <a:gd name="T9" fmla="*/ 0 h 28"/>
                <a:gd name="T10" fmla="*/ 48 w 55"/>
                <a:gd name="T11" fmla="*/ 0 h 28"/>
                <a:gd name="T12" fmla="*/ 28 w 55"/>
                <a:gd name="T13" fmla="*/ 2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">
                  <a:moveTo>
                    <a:pt x="28" y="21"/>
                  </a:moveTo>
                  <a:cubicBezTo>
                    <a:pt x="16" y="21"/>
                    <a:pt x="7" y="1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3" y="28"/>
                    <a:pt x="28" y="28"/>
                  </a:cubicBezTo>
                  <a:cubicBezTo>
                    <a:pt x="43" y="28"/>
                    <a:pt x="55" y="15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2"/>
                    <a:pt x="39" y="21"/>
                    <a:pt x="2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" name="Group 60" descr="chef icon">
            <a:extLst>
              <a:ext uri="{FF2B5EF4-FFF2-40B4-BE49-F238E27FC236}">
                <a16:creationId xmlns:a16="http://schemas.microsoft.com/office/drawing/2014/main" id="{B46C3575-EA43-4DAB-9213-ECBC1EA6E6A1}"/>
              </a:ext>
            </a:extLst>
          </p:cNvPr>
          <p:cNvGrpSpPr/>
          <p:nvPr/>
        </p:nvGrpSpPr>
        <p:grpSpPr>
          <a:xfrm>
            <a:off x="2242191" y="5340350"/>
            <a:ext cx="663474" cy="676275"/>
            <a:chOff x="2242191" y="5340350"/>
            <a:chExt cx="663474" cy="676275"/>
          </a:xfrm>
          <a:solidFill>
            <a:schemeClr val="accent2"/>
          </a:solidFill>
        </p:grpSpPr>
        <p:sp>
          <p:nvSpPr>
            <p:cNvPr id="62" name="Freeform 99">
              <a:extLst>
                <a:ext uri="{FF2B5EF4-FFF2-40B4-BE49-F238E27FC236}">
                  <a16:creationId xmlns:a16="http://schemas.microsoft.com/office/drawing/2014/main" id="{77EAE65E-696E-44A5-A0C2-B857578695A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9040" y="5656263"/>
              <a:ext cx="174181" cy="88900"/>
            </a:xfrm>
            <a:custGeom>
              <a:avLst/>
              <a:gdLst>
                <a:gd name="T0" fmla="*/ 55 w 55"/>
                <a:gd name="T1" fmla="*/ 0 h 28"/>
                <a:gd name="T2" fmla="*/ 48 w 55"/>
                <a:gd name="T3" fmla="*/ 0 h 28"/>
                <a:gd name="T4" fmla="*/ 27 w 55"/>
                <a:gd name="T5" fmla="*/ 21 h 28"/>
                <a:gd name="T6" fmla="*/ 7 w 55"/>
                <a:gd name="T7" fmla="*/ 0 h 28"/>
                <a:gd name="T8" fmla="*/ 0 w 55"/>
                <a:gd name="T9" fmla="*/ 0 h 28"/>
                <a:gd name="T10" fmla="*/ 27 w 55"/>
                <a:gd name="T11" fmla="*/ 28 h 28"/>
                <a:gd name="T12" fmla="*/ 55 w 55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8">
                  <a:moveTo>
                    <a:pt x="55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2"/>
                    <a:pt x="39" y="21"/>
                    <a:pt x="27" y="21"/>
                  </a:cubicBezTo>
                  <a:cubicBezTo>
                    <a:pt x="16" y="21"/>
                    <a:pt x="7" y="1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8"/>
                    <a:pt x="27" y="28"/>
                  </a:cubicBezTo>
                  <a:cubicBezTo>
                    <a:pt x="42" y="28"/>
                    <a:pt x="55" y="15"/>
                    <a:pt x="5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100">
              <a:extLst>
                <a:ext uri="{FF2B5EF4-FFF2-40B4-BE49-F238E27FC236}">
                  <a16:creationId xmlns:a16="http://schemas.microsoft.com/office/drawing/2014/main" id="{4C0B56D8-F070-4519-9896-A437FE92C67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0709" y="590708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101">
              <a:extLst>
                <a:ext uri="{FF2B5EF4-FFF2-40B4-BE49-F238E27FC236}">
                  <a16:creationId xmlns:a16="http://schemas.microsoft.com/office/drawing/2014/main" id="{2682B107-A298-4D7C-9F74-CB5AFB7DE40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460709" y="594836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102">
              <a:extLst>
                <a:ext uri="{FF2B5EF4-FFF2-40B4-BE49-F238E27FC236}">
                  <a16:creationId xmlns:a16="http://schemas.microsoft.com/office/drawing/2014/main" id="{EB71D04E-AD00-454F-954E-5C146C7714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58884" y="541813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4776451F-3DA5-44E9-BE22-AFB1DF912B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42191" y="5340350"/>
              <a:ext cx="663474" cy="676275"/>
            </a:xfrm>
            <a:custGeom>
              <a:avLst/>
              <a:gdLst>
                <a:gd name="T0" fmla="*/ 180 w 209"/>
                <a:gd name="T1" fmla="*/ 11 h 212"/>
                <a:gd name="T2" fmla="*/ 168 w 209"/>
                <a:gd name="T3" fmla="*/ 157 h 212"/>
                <a:gd name="T4" fmla="*/ 128 w 209"/>
                <a:gd name="T5" fmla="*/ 147 h 212"/>
                <a:gd name="T6" fmla="*/ 133 w 209"/>
                <a:gd name="T7" fmla="*/ 109 h 212"/>
                <a:gd name="T8" fmla="*/ 148 w 209"/>
                <a:gd name="T9" fmla="*/ 86 h 212"/>
                <a:gd name="T10" fmla="*/ 124 w 209"/>
                <a:gd name="T11" fmla="*/ 0 h 212"/>
                <a:gd name="T12" fmla="*/ 68 w 209"/>
                <a:gd name="T13" fmla="*/ 7 h 212"/>
                <a:gd name="T14" fmla="*/ 25 w 209"/>
                <a:gd name="T15" fmla="*/ 50 h 212"/>
                <a:gd name="T16" fmla="*/ 62 w 209"/>
                <a:gd name="T17" fmla="*/ 141 h 212"/>
                <a:gd name="T18" fmla="*/ 11 w 209"/>
                <a:gd name="T19" fmla="*/ 176 h 212"/>
                <a:gd name="T20" fmla="*/ 171 w 209"/>
                <a:gd name="T21" fmla="*/ 207 h 212"/>
                <a:gd name="T22" fmla="*/ 195 w 209"/>
                <a:gd name="T23" fmla="*/ 157 h 212"/>
                <a:gd name="T24" fmla="*/ 69 w 209"/>
                <a:gd name="T25" fmla="*/ 147 h 212"/>
                <a:gd name="T26" fmla="*/ 103 w 209"/>
                <a:gd name="T27" fmla="*/ 144 h 212"/>
                <a:gd name="T28" fmla="*/ 69 w 209"/>
                <a:gd name="T29" fmla="*/ 147 h 212"/>
                <a:gd name="T30" fmla="*/ 107 w 209"/>
                <a:gd name="T31" fmla="*/ 81 h 212"/>
                <a:gd name="T32" fmla="*/ 39 w 209"/>
                <a:gd name="T33" fmla="*/ 69 h 212"/>
                <a:gd name="T34" fmla="*/ 32 w 209"/>
                <a:gd name="T35" fmla="*/ 58 h 212"/>
                <a:gd name="T36" fmla="*/ 134 w 209"/>
                <a:gd name="T37" fmla="*/ 76 h 212"/>
                <a:gd name="T38" fmla="*/ 66 w 209"/>
                <a:gd name="T39" fmla="*/ 81 h 212"/>
                <a:gd name="T40" fmla="*/ 64 w 209"/>
                <a:gd name="T41" fmla="*/ 79 h 212"/>
                <a:gd name="T42" fmla="*/ 134 w 209"/>
                <a:gd name="T43" fmla="*/ 99 h 212"/>
                <a:gd name="T44" fmla="*/ 134 w 209"/>
                <a:gd name="T45" fmla="*/ 102 h 212"/>
                <a:gd name="T46" fmla="*/ 68 w 209"/>
                <a:gd name="T47" fmla="*/ 16 h 212"/>
                <a:gd name="T48" fmla="*/ 103 w 209"/>
                <a:gd name="T49" fmla="*/ 14 h 212"/>
                <a:gd name="T50" fmla="*/ 124 w 209"/>
                <a:gd name="T51" fmla="*/ 7 h 212"/>
                <a:gd name="T52" fmla="*/ 141 w 209"/>
                <a:gd name="T53" fmla="*/ 48 h 212"/>
                <a:gd name="T54" fmla="*/ 107 w 209"/>
                <a:gd name="T55" fmla="*/ 38 h 212"/>
                <a:gd name="T56" fmla="*/ 73 w 209"/>
                <a:gd name="T57" fmla="*/ 52 h 212"/>
                <a:gd name="T58" fmla="*/ 66 w 209"/>
                <a:gd name="T59" fmla="*/ 52 h 212"/>
                <a:gd name="T60" fmla="*/ 31 w 209"/>
                <a:gd name="T61" fmla="*/ 47 h 212"/>
                <a:gd name="T62" fmla="*/ 32 w 209"/>
                <a:gd name="T63" fmla="*/ 93 h 212"/>
                <a:gd name="T64" fmla="*/ 39 w 209"/>
                <a:gd name="T65" fmla="*/ 102 h 212"/>
                <a:gd name="T66" fmla="*/ 45 w 209"/>
                <a:gd name="T67" fmla="*/ 75 h 212"/>
                <a:gd name="T68" fmla="*/ 64 w 209"/>
                <a:gd name="T69" fmla="*/ 89 h 212"/>
                <a:gd name="T70" fmla="*/ 102 w 209"/>
                <a:gd name="T71" fmla="*/ 75 h 212"/>
                <a:gd name="T72" fmla="*/ 117 w 209"/>
                <a:gd name="T73" fmla="*/ 81 h 212"/>
                <a:gd name="T74" fmla="*/ 127 w 209"/>
                <a:gd name="T75" fmla="*/ 99 h 212"/>
                <a:gd name="T76" fmla="*/ 18 w 209"/>
                <a:gd name="T77" fmla="*/ 178 h 212"/>
                <a:gd name="T78" fmla="*/ 73 w 209"/>
                <a:gd name="T79" fmla="*/ 161 h 212"/>
                <a:gd name="T80" fmla="*/ 42 w 209"/>
                <a:gd name="T81" fmla="*/ 205 h 212"/>
                <a:gd name="T82" fmla="*/ 36 w 209"/>
                <a:gd name="T83" fmla="*/ 205 h 212"/>
                <a:gd name="T84" fmla="*/ 137 w 209"/>
                <a:gd name="T85" fmla="*/ 205 h 212"/>
                <a:gd name="T86" fmla="*/ 130 w 209"/>
                <a:gd name="T87" fmla="*/ 205 h 212"/>
                <a:gd name="T88" fmla="*/ 81 w 209"/>
                <a:gd name="T89" fmla="*/ 164 h 212"/>
                <a:gd name="T90" fmla="*/ 116 w 209"/>
                <a:gd name="T91" fmla="*/ 152 h 212"/>
                <a:gd name="T92" fmla="*/ 123 w 209"/>
                <a:gd name="T93" fmla="*/ 153 h 212"/>
                <a:gd name="T94" fmla="*/ 164 w 209"/>
                <a:gd name="T95" fmla="*/ 205 h 212"/>
                <a:gd name="T96" fmla="*/ 182 w 209"/>
                <a:gd name="T97" fmla="*/ 205 h 212"/>
                <a:gd name="T98" fmla="*/ 189 w 209"/>
                <a:gd name="T99" fmla="*/ 157 h 212"/>
                <a:gd name="T100" fmla="*/ 195 w 209"/>
                <a:gd name="T101" fmla="*/ 150 h 212"/>
                <a:gd name="T102" fmla="*/ 177 w 209"/>
                <a:gd name="T103" fmla="*/ 17 h 212"/>
                <a:gd name="T104" fmla="*/ 202 w 209"/>
                <a:gd name="T105" fmla="*/ 15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212">
                  <a:moveTo>
                    <a:pt x="209" y="92"/>
                  </a:moveTo>
                  <a:cubicBezTo>
                    <a:pt x="209" y="67"/>
                    <a:pt x="202" y="43"/>
                    <a:pt x="188" y="22"/>
                  </a:cubicBezTo>
                  <a:cubicBezTo>
                    <a:pt x="180" y="11"/>
                    <a:pt x="180" y="11"/>
                    <a:pt x="180" y="11"/>
                  </a:cubicBezTo>
                  <a:cubicBezTo>
                    <a:pt x="168" y="11"/>
                    <a:pt x="168" y="11"/>
                    <a:pt x="168" y="11"/>
                  </a:cubicBezTo>
                  <a:cubicBezTo>
                    <a:pt x="168" y="150"/>
                    <a:pt x="168" y="150"/>
                    <a:pt x="168" y="150"/>
                  </a:cubicBezTo>
                  <a:cubicBezTo>
                    <a:pt x="168" y="157"/>
                    <a:pt x="168" y="157"/>
                    <a:pt x="168" y="157"/>
                  </a:cubicBezTo>
                  <a:cubicBezTo>
                    <a:pt x="168" y="197"/>
                    <a:pt x="168" y="197"/>
                    <a:pt x="168" y="197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57" y="161"/>
                    <a:pt x="144" y="149"/>
                    <a:pt x="128" y="147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1"/>
                    <a:pt x="110" y="141"/>
                    <a:pt x="110" y="141"/>
                  </a:cubicBezTo>
                  <a:cubicBezTo>
                    <a:pt x="122" y="134"/>
                    <a:pt x="130" y="123"/>
                    <a:pt x="133" y="109"/>
                  </a:cubicBezTo>
                  <a:cubicBezTo>
                    <a:pt x="141" y="108"/>
                    <a:pt x="148" y="101"/>
                    <a:pt x="148" y="93"/>
                  </a:cubicBezTo>
                  <a:cubicBezTo>
                    <a:pt x="148" y="90"/>
                    <a:pt x="147" y="88"/>
                    <a:pt x="146" y="86"/>
                  </a:cubicBezTo>
                  <a:cubicBezTo>
                    <a:pt x="148" y="86"/>
                    <a:pt x="148" y="86"/>
                    <a:pt x="148" y="86"/>
                  </a:cubicBezTo>
                  <a:cubicBezTo>
                    <a:pt x="148" y="50"/>
                    <a:pt x="148" y="50"/>
                    <a:pt x="148" y="50"/>
                  </a:cubicBezTo>
                  <a:cubicBezTo>
                    <a:pt x="152" y="45"/>
                    <a:pt x="155" y="38"/>
                    <a:pt x="155" y="31"/>
                  </a:cubicBezTo>
                  <a:cubicBezTo>
                    <a:pt x="155" y="14"/>
                    <a:pt x="141" y="0"/>
                    <a:pt x="124" y="0"/>
                  </a:cubicBezTo>
                  <a:cubicBezTo>
                    <a:pt x="117" y="0"/>
                    <a:pt x="110" y="3"/>
                    <a:pt x="105" y="7"/>
                  </a:cubicBezTo>
                  <a:cubicBezTo>
                    <a:pt x="100" y="3"/>
                    <a:pt x="93" y="0"/>
                    <a:pt x="86" y="0"/>
                  </a:cubicBezTo>
                  <a:cubicBezTo>
                    <a:pt x="80" y="0"/>
                    <a:pt x="73" y="3"/>
                    <a:pt x="68" y="7"/>
                  </a:cubicBezTo>
                  <a:cubicBezTo>
                    <a:pt x="62" y="3"/>
                    <a:pt x="56" y="0"/>
                    <a:pt x="49" y="0"/>
                  </a:cubicBezTo>
                  <a:cubicBezTo>
                    <a:pt x="32" y="0"/>
                    <a:pt x="18" y="14"/>
                    <a:pt x="18" y="31"/>
                  </a:cubicBezTo>
                  <a:cubicBezTo>
                    <a:pt x="18" y="38"/>
                    <a:pt x="21" y="45"/>
                    <a:pt x="25" y="50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01"/>
                    <a:pt x="31" y="108"/>
                    <a:pt x="40" y="109"/>
                  </a:cubicBezTo>
                  <a:cubicBezTo>
                    <a:pt x="43" y="123"/>
                    <a:pt x="51" y="134"/>
                    <a:pt x="62" y="141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29" y="149"/>
                    <a:pt x="16" y="161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73" y="212"/>
                    <a:pt x="173" y="212"/>
                    <a:pt x="173" y="212"/>
                  </a:cubicBezTo>
                  <a:cubicBezTo>
                    <a:pt x="171" y="207"/>
                    <a:pt x="171" y="207"/>
                    <a:pt x="171" y="207"/>
                  </a:cubicBezTo>
                  <a:cubicBezTo>
                    <a:pt x="174" y="210"/>
                    <a:pt x="178" y="212"/>
                    <a:pt x="182" y="212"/>
                  </a:cubicBezTo>
                  <a:cubicBezTo>
                    <a:pt x="189" y="212"/>
                    <a:pt x="195" y="206"/>
                    <a:pt x="195" y="198"/>
                  </a:cubicBezTo>
                  <a:cubicBezTo>
                    <a:pt x="195" y="157"/>
                    <a:pt x="195" y="157"/>
                    <a:pt x="195" y="157"/>
                  </a:cubicBezTo>
                  <a:cubicBezTo>
                    <a:pt x="209" y="157"/>
                    <a:pt x="209" y="157"/>
                    <a:pt x="209" y="157"/>
                  </a:cubicBezTo>
                  <a:lnTo>
                    <a:pt x="209" y="92"/>
                  </a:lnTo>
                  <a:close/>
                  <a:moveTo>
                    <a:pt x="69" y="147"/>
                  </a:moveTo>
                  <a:cubicBezTo>
                    <a:pt x="69" y="144"/>
                    <a:pt x="69" y="144"/>
                    <a:pt x="69" y="144"/>
                  </a:cubicBezTo>
                  <a:cubicBezTo>
                    <a:pt x="75" y="146"/>
                    <a:pt x="80" y="147"/>
                    <a:pt x="86" y="147"/>
                  </a:cubicBezTo>
                  <a:cubicBezTo>
                    <a:pt x="92" y="147"/>
                    <a:pt x="98" y="146"/>
                    <a:pt x="103" y="144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3" y="148"/>
                    <a:pt x="99" y="157"/>
                    <a:pt x="86" y="157"/>
                  </a:cubicBezTo>
                  <a:cubicBezTo>
                    <a:pt x="73" y="157"/>
                    <a:pt x="70" y="148"/>
                    <a:pt x="69" y="147"/>
                  </a:cubicBezTo>
                  <a:close/>
                  <a:moveTo>
                    <a:pt x="110" y="81"/>
                  </a:moveTo>
                  <a:cubicBezTo>
                    <a:pt x="110" y="82"/>
                    <a:pt x="109" y="82"/>
                    <a:pt x="109" y="82"/>
                  </a:cubicBezTo>
                  <a:cubicBezTo>
                    <a:pt x="108" y="82"/>
                    <a:pt x="107" y="82"/>
                    <a:pt x="107" y="81"/>
                  </a:cubicBezTo>
                  <a:cubicBezTo>
                    <a:pt x="107" y="80"/>
                    <a:pt x="108" y="79"/>
                    <a:pt x="109" y="79"/>
                  </a:cubicBezTo>
                  <a:cubicBezTo>
                    <a:pt x="109" y="79"/>
                    <a:pt x="110" y="80"/>
                    <a:pt x="110" y="81"/>
                  </a:cubicBezTo>
                  <a:close/>
                  <a:moveTo>
                    <a:pt x="39" y="69"/>
                  </a:moveTo>
                  <a:cubicBezTo>
                    <a:pt x="39" y="76"/>
                    <a:pt x="39" y="76"/>
                    <a:pt x="39" y="76"/>
                  </a:cubicBezTo>
                  <a:cubicBezTo>
                    <a:pt x="36" y="76"/>
                    <a:pt x="34" y="77"/>
                    <a:pt x="32" y="79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141" y="58"/>
                    <a:pt x="141" y="58"/>
                    <a:pt x="141" y="58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7" y="76"/>
                    <a:pt x="134" y="76"/>
                  </a:cubicBezTo>
                  <a:cubicBezTo>
                    <a:pt x="134" y="69"/>
                    <a:pt x="134" y="69"/>
                    <a:pt x="134" y="69"/>
                  </a:cubicBezTo>
                  <a:lnTo>
                    <a:pt x="39" y="69"/>
                  </a:lnTo>
                  <a:close/>
                  <a:moveTo>
                    <a:pt x="66" y="81"/>
                  </a:moveTo>
                  <a:cubicBezTo>
                    <a:pt x="66" y="82"/>
                    <a:pt x="65" y="82"/>
                    <a:pt x="64" y="82"/>
                  </a:cubicBezTo>
                  <a:cubicBezTo>
                    <a:pt x="63" y="82"/>
                    <a:pt x="62" y="82"/>
                    <a:pt x="62" y="81"/>
                  </a:cubicBezTo>
                  <a:cubicBezTo>
                    <a:pt x="62" y="80"/>
                    <a:pt x="63" y="79"/>
                    <a:pt x="64" y="79"/>
                  </a:cubicBezTo>
                  <a:cubicBezTo>
                    <a:pt x="65" y="79"/>
                    <a:pt x="66" y="80"/>
                    <a:pt x="66" y="8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49" y="7"/>
                  </a:moveTo>
                  <a:cubicBezTo>
                    <a:pt x="55" y="7"/>
                    <a:pt x="61" y="10"/>
                    <a:pt x="65" y="14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4" y="10"/>
                    <a:pt x="80" y="7"/>
                    <a:pt x="86" y="7"/>
                  </a:cubicBezTo>
                  <a:cubicBezTo>
                    <a:pt x="92" y="7"/>
                    <a:pt x="98" y="10"/>
                    <a:pt x="103" y="14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07" y="14"/>
                    <a:pt x="107" y="14"/>
                    <a:pt x="107" y="14"/>
                  </a:cubicBezTo>
                  <a:cubicBezTo>
                    <a:pt x="112" y="10"/>
                    <a:pt x="118" y="7"/>
                    <a:pt x="124" y="7"/>
                  </a:cubicBezTo>
                  <a:cubicBezTo>
                    <a:pt x="137" y="7"/>
                    <a:pt x="148" y="18"/>
                    <a:pt x="148" y="31"/>
                  </a:cubicBezTo>
                  <a:cubicBezTo>
                    <a:pt x="148" y="37"/>
                    <a:pt x="146" y="43"/>
                    <a:pt x="142" y="47"/>
                  </a:cubicBezTo>
                  <a:cubicBezTo>
                    <a:pt x="141" y="48"/>
                    <a:pt x="141" y="48"/>
                    <a:pt x="141" y="48"/>
                  </a:cubicBezTo>
                  <a:cubicBezTo>
                    <a:pt x="141" y="52"/>
                    <a:pt x="141" y="52"/>
                    <a:pt x="141" y="52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38"/>
                    <a:pt x="107" y="38"/>
                    <a:pt x="107" y="38"/>
                  </a:cubicBezTo>
                  <a:cubicBezTo>
                    <a:pt x="100" y="38"/>
                    <a:pt x="100" y="38"/>
                    <a:pt x="100" y="38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73" y="52"/>
                    <a:pt x="73" y="52"/>
                    <a:pt x="73" y="52"/>
                  </a:cubicBezTo>
                  <a:cubicBezTo>
                    <a:pt x="73" y="24"/>
                    <a:pt x="73" y="24"/>
                    <a:pt x="73" y="24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48"/>
                    <a:pt x="32" y="48"/>
                    <a:pt x="32" y="48"/>
                  </a:cubicBezTo>
                  <a:cubicBezTo>
                    <a:pt x="31" y="47"/>
                    <a:pt x="31" y="47"/>
                    <a:pt x="31" y="47"/>
                  </a:cubicBezTo>
                  <a:cubicBezTo>
                    <a:pt x="27" y="43"/>
                    <a:pt x="25" y="37"/>
                    <a:pt x="25" y="31"/>
                  </a:cubicBezTo>
                  <a:cubicBezTo>
                    <a:pt x="25" y="18"/>
                    <a:pt x="36" y="7"/>
                    <a:pt x="49" y="7"/>
                  </a:cubicBezTo>
                  <a:close/>
                  <a:moveTo>
                    <a:pt x="32" y="93"/>
                  </a:moveTo>
                  <a:cubicBezTo>
                    <a:pt x="32" y="88"/>
                    <a:pt x="35" y="84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5" y="99"/>
                  </a:moveTo>
                  <a:cubicBezTo>
                    <a:pt x="45" y="75"/>
                    <a:pt x="45" y="75"/>
                    <a:pt x="45" y="75"/>
                  </a:cubicBezTo>
                  <a:cubicBezTo>
                    <a:pt x="57" y="75"/>
                    <a:pt x="57" y="75"/>
                    <a:pt x="57" y="75"/>
                  </a:cubicBezTo>
                  <a:cubicBezTo>
                    <a:pt x="56" y="77"/>
                    <a:pt x="56" y="79"/>
                    <a:pt x="56" y="81"/>
                  </a:cubicBezTo>
                  <a:cubicBezTo>
                    <a:pt x="56" y="85"/>
                    <a:pt x="59" y="89"/>
                    <a:pt x="64" y="89"/>
                  </a:cubicBezTo>
                  <a:cubicBezTo>
                    <a:pt x="69" y="89"/>
                    <a:pt x="73" y="85"/>
                    <a:pt x="73" y="81"/>
                  </a:cubicBezTo>
                  <a:cubicBezTo>
                    <a:pt x="73" y="79"/>
                    <a:pt x="72" y="77"/>
                    <a:pt x="71" y="75"/>
                  </a:cubicBezTo>
                  <a:cubicBezTo>
                    <a:pt x="102" y="75"/>
                    <a:pt x="102" y="75"/>
                    <a:pt x="102" y="75"/>
                  </a:cubicBezTo>
                  <a:cubicBezTo>
                    <a:pt x="101" y="77"/>
                    <a:pt x="100" y="79"/>
                    <a:pt x="100" y="81"/>
                  </a:cubicBezTo>
                  <a:cubicBezTo>
                    <a:pt x="100" y="85"/>
                    <a:pt x="104" y="89"/>
                    <a:pt x="109" y="89"/>
                  </a:cubicBezTo>
                  <a:cubicBezTo>
                    <a:pt x="113" y="89"/>
                    <a:pt x="117" y="85"/>
                    <a:pt x="117" y="81"/>
                  </a:cubicBezTo>
                  <a:cubicBezTo>
                    <a:pt x="117" y="79"/>
                    <a:pt x="116" y="77"/>
                    <a:pt x="115" y="75"/>
                  </a:cubicBezTo>
                  <a:cubicBezTo>
                    <a:pt x="127" y="75"/>
                    <a:pt x="127" y="75"/>
                    <a:pt x="127" y="75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2"/>
                    <a:pt x="109" y="140"/>
                    <a:pt x="86" y="140"/>
                  </a:cubicBezTo>
                  <a:cubicBezTo>
                    <a:pt x="64" y="140"/>
                    <a:pt x="45" y="122"/>
                    <a:pt x="45" y="99"/>
                  </a:cubicBezTo>
                  <a:close/>
                  <a:moveTo>
                    <a:pt x="18" y="178"/>
                  </a:moveTo>
                  <a:cubicBezTo>
                    <a:pt x="22" y="165"/>
                    <a:pt x="33" y="156"/>
                    <a:pt x="46" y="154"/>
                  </a:cubicBezTo>
                  <a:cubicBezTo>
                    <a:pt x="64" y="151"/>
                    <a:pt x="64" y="151"/>
                    <a:pt x="64" y="151"/>
                  </a:cubicBezTo>
                  <a:cubicBezTo>
                    <a:pt x="65" y="154"/>
                    <a:pt x="68" y="158"/>
                    <a:pt x="73" y="161"/>
                  </a:cubicBezTo>
                  <a:cubicBezTo>
                    <a:pt x="56" y="173"/>
                    <a:pt x="56" y="173"/>
                    <a:pt x="56" y="173"/>
                  </a:cubicBezTo>
                  <a:cubicBezTo>
                    <a:pt x="56" y="205"/>
                    <a:pt x="56" y="205"/>
                    <a:pt x="56" y="205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45" y="182"/>
                    <a:pt x="45" y="182"/>
                    <a:pt x="45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8" y="178"/>
                  </a:lnTo>
                  <a:close/>
                  <a:moveTo>
                    <a:pt x="137" y="205"/>
                  </a:moveTo>
                  <a:cubicBezTo>
                    <a:pt x="134" y="181"/>
                    <a:pt x="134" y="181"/>
                    <a:pt x="134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62" y="205"/>
                    <a:pt x="62" y="205"/>
                    <a:pt x="62" y="205"/>
                  </a:cubicBezTo>
                  <a:cubicBezTo>
                    <a:pt x="62" y="176"/>
                    <a:pt x="62" y="176"/>
                    <a:pt x="62" y="176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3" y="164"/>
                    <a:pt x="85" y="164"/>
                    <a:pt x="86" y="164"/>
                  </a:cubicBezTo>
                  <a:cubicBezTo>
                    <a:pt x="99" y="164"/>
                    <a:pt x="106" y="157"/>
                    <a:pt x="109" y="151"/>
                  </a:cubicBezTo>
                  <a:cubicBezTo>
                    <a:pt x="116" y="152"/>
                    <a:pt x="116" y="152"/>
                    <a:pt x="116" y="152"/>
                  </a:cubicBezTo>
                  <a:cubicBezTo>
                    <a:pt x="114" y="158"/>
                    <a:pt x="106" y="171"/>
                    <a:pt x="86" y="171"/>
                  </a:cubicBezTo>
                  <a:cubicBezTo>
                    <a:pt x="86" y="178"/>
                    <a:pt x="86" y="178"/>
                    <a:pt x="86" y="178"/>
                  </a:cubicBezTo>
                  <a:cubicBezTo>
                    <a:pt x="112" y="178"/>
                    <a:pt x="121" y="159"/>
                    <a:pt x="123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40" y="156"/>
                    <a:pt x="151" y="165"/>
                    <a:pt x="155" y="178"/>
                  </a:cubicBezTo>
                  <a:cubicBezTo>
                    <a:pt x="164" y="205"/>
                    <a:pt x="164" y="205"/>
                    <a:pt x="164" y="205"/>
                  </a:cubicBezTo>
                  <a:lnTo>
                    <a:pt x="137" y="205"/>
                  </a:lnTo>
                  <a:close/>
                  <a:moveTo>
                    <a:pt x="189" y="198"/>
                  </a:moveTo>
                  <a:cubicBezTo>
                    <a:pt x="189" y="202"/>
                    <a:pt x="186" y="205"/>
                    <a:pt x="182" y="205"/>
                  </a:cubicBezTo>
                  <a:cubicBezTo>
                    <a:pt x="178" y="205"/>
                    <a:pt x="175" y="202"/>
                    <a:pt x="175" y="198"/>
                  </a:cubicBezTo>
                  <a:cubicBezTo>
                    <a:pt x="175" y="157"/>
                    <a:pt x="175" y="157"/>
                    <a:pt x="175" y="157"/>
                  </a:cubicBezTo>
                  <a:cubicBezTo>
                    <a:pt x="189" y="157"/>
                    <a:pt x="189" y="157"/>
                    <a:pt x="189" y="157"/>
                  </a:cubicBezTo>
                  <a:lnTo>
                    <a:pt x="189" y="198"/>
                  </a:lnTo>
                  <a:close/>
                  <a:moveTo>
                    <a:pt x="202" y="150"/>
                  </a:moveTo>
                  <a:cubicBezTo>
                    <a:pt x="195" y="150"/>
                    <a:pt x="195" y="150"/>
                    <a:pt x="195" y="1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175" y="17"/>
                    <a:pt x="175" y="17"/>
                    <a:pt x="175" y="17"/>
                  </a:cubicBezTo>
                  <a:cubicBezTo>
                    <a:pt x="177" y="17"/>
                    <a:pt x="177" y="17"/>
                    <a:pt x="177" y="17"/>
                  </a:cubicBezTo>
                  <a:cubicBezTo>
                    <a:pt x="182" y="26"/>
                    <a:pt x="182" y="26"/>
                    <a:pt x="182" y="26"/>
                  </a:cubicBezTo>
                  <a:cubicBezTo>
                    <a:pt x="195" y="46"/>
                    <a:pt x="202" y="69"/>
                    <a:pt x="202" y="92"/>
                  </a:cubicBezTo>
                  <a:lnTo>
                    <a:pt x="202" y="1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104">
              <a:extLst>
                <a:ext uri="{FF2B5EF4-FFF2-40B4-BE49-F238E27FC236}">
                  <a16:creationId xmlns:a16="http://schemas.microsoft.com/office/drawing/2014/main" id="{1D060873-E96B-433D-93B5-E128620D95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07489" y="594836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105">
              <a:extLst>
                <a:ext uri="{FF2B5EF4-FFF2-40B4-BE49-F238E27FC236}">
                  <a16:creationId xmlns:a16="http://schemas.microsoft.com/office/drawing/2014/main" id="{2CB020CB-6011-4E48-843B-76C098DF7A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157" y="577691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106">
              <a:extLst>
                <a:ext uri="{FF2B5EF4-FFF2-40B4-BE49-F238E27FC236}">
                  <a16:creationId xmlns:a16="http://schemas.microsoft.com/office/drawing/2014/main" id="{385AE329-E89E-4737-A660-3CBCF26CCE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820157" y="5548313"/>
              <a:ext cx="22169" cy="2063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0" name="Group 69" descr="maid icon">
            <a:extLst>
              <a:ext uri="{FF2B5EF4-FFF2-40B4-BE49-F238E27FC236}">
                <a16:creationId xmlns:a16="http://schemas.microsoft.com/office/drawing/2014/main" id="{6DBDEBC6-D14F-42F7-8145-5F2FBC92411A}"/>
              </a:ext>
            </a:extLst>
          </p:cNvPr>
          <p:cNvGrpSpPr/>
          <p:nvPr/>
        </p:nvGrpSpPr>
        <p:grpSpPr>
          <a:xfrm>
            <a:off x="3079846" y="5340350"/>
            <a:ext cx="663474" cy="676275"/>
            <a:chOff x="3079846" y="5340350"/>
            <a:chExt cx="663474" cy="676275"/>
          </a:xfrm>
          <a:solidFill>
            <a:schemeClr val="accent1"/>
          </a:solidFill>
        </p:grpSpPr>
        <p:sp>
          <p:nvSpPr>
            <p:cNvPr id="71" name="Freeform 107">
              <a:extLst>
                <a:ext uri="{FF2B5EF4-FFF2-40B4-BE49-F238E27FC236}">
                  <a16:creationId xmlns:a16="http://schemas.microsoft.com/office/drawing/2014/main" id="{68250034-F8DC-48BC-AD25-0D06218D24A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9846" y="5340350"/>
              <a:ext cx="663474" cy="676275"/>
            </a:xfrm>
            <a:custGeom>
              <a:avLst/>
              <a:gdLst>
                <a:gd name="T0" fmla="*/ 182 w 209"/>
                <a:gd name="T1" fmla="*/ 31 h 212"/>
                <a:gd name="T2" fmla="*/ 161 w 209"/>
                <a:gd name="T3" fmla="*/ 130 h 212"/>
                <a:gd name="T4" fmla="*/ 147 w 209"/>
                <a:gd name="T5" fmla="*/ 93 h 212"/>
                <a:gd name="T6" fmla="*/ 25 w 209"/>
                <a:gd name="T7" fmla="*/ 62 h 212"/>
                <a:gd name="T8" fmla="*/ 11 w 209"/>
                <a:gd name="T9" fmla="*/ 176 h 212"/>
                <a:gd name="T10" fmla="*/ 137 w 209"/>
                <a:gd name="T11" fmla="*/ 212 h 212"/>
                <a:gd name="T12" fmla="*/ 192 w 209"/>
                <a:gd name="T13" fmla="*/ 130 h 212"/>
                <a:gd name="T14" fmla="*/ 175 w 209"/>
                <a:gd name="T15" fmla="*/ 116 h 212"/>
                <a:gd name="T16" fmla="*/ 171 w 209"/>
                <a:gd name="T17" fmla="*/ 28 h 212"/>
                <a:gd name="T18" fmla="*/ 175 w 209"/>
                <a:gd name="T19" fmla="*/ 130 h 212"/>
                <a:gd name="T20" fmla="*/ 192 w 209"/>
                <a:gd name="T21" fmla="*/ 137 h 212"/>
                <a:gd name="T22" fmla="*/ 141 w 209"/>
                <a:gd name="T23" fmla="*/ 150 h 212"/>
                <a:gd name="T24" fmla="*/ 192 w 209"/>
                <a:gd name="T25" fmla="*/ 137 h 212"/>
                <a:gd name="T26" fmla="*/ 128 w 209"/>
                <a:gd name="T27" fmla="*/ 147 h 212"/>
                <a:gd name="T28" fmla="*/ 133 w 209"/>
                <a:gd name="T29" fmla="*/ 109 h 212"/>
                <a:gd name="T30" fmla="*/ 134 w 209"/>
                <a:gd name="T31" fmla="*/ 147 h 212"/>
                <a:gd name="T32" fmla="*/ 127 w 209"/>
                <a:gd name="T33" fmla="*/ 99 h 212"/>
                <a:gd name="T34" fmla="*/ 45 w 209"/>
                <a:gd name="T35" fmla="*/ 72 h 212"/>
                <a:gd name="T36" fmla="*/ 69 w 209"/>
                <a:gd name="T37" fmla="*/ 144 h 212"/>
                <a:gd name="T38" fmla="*/ 103 w 209"/>
                <a:gd name="T39" fmla="*/ 147 h 212"/>
                <a:gd name="T40" fmla="*/ 81 w 209"/>
                <a:gd name="T41" fmla="*/ 164 h 212"/>
                <a:gd name="T42" fmla="*/ 64 w 209"/>
                <a:gd name="T43" fmla="*/ 170 h 212"/>
                <a:gd name="T44" fmla="*/ 63 w 209"/>
                <a:gd name="T45" fmla="*/ 151 h 212"/>
                <a:gd name="T46" fmla="*/ 117 w 209"/>
                <a:gd name="T47" fmla="*/ 159 h 212"/>
                <a:gd name="T48" fmla="*/ 91 w 209"/>
                <a:gd name="T49" fmla="*/ 164 h 212"/>
                <a:gd name="T50" fmla="*/ 134 w 209"/>
                <a:gd name="T51" fmla="*/ 102 h 212"/>
                <a:gd name="T52" fmla="*/ 141 w 209"/>
                <a:gd name="T53" fmla="*/ 93 h 212"/>
                <a:gd name="T54" fmla="*/ 141 w 209"/>
                <a:gd name="T55" fmla="*/ 62 h 212"/>
                <a:gd name="T56" fmla="*/ 134 w 209"/>
                <a:gd name="T57" fmla="*/ 65 h 212"/>
                <a:gd name="T58" fmla="*/ 45 w 209"/>
                <a:gd name="T59" fmla="*/ 65 h 212"/>
                <a:gd name="T60" fmla="*/ 38 w 209"/>
                <a:gd name="T61" fmla="*/ 76 h 212"/>
                <a:gd name="T62" fmla="*/ 86 w 209"/>
                <a:gd name="T63" fmla="*/ 7 h 212"/>
                <a:gd name="T64" fmla="*/ 38 w 209"/>
                <a:gd name="T65" fmla="*/ 102 h 212"/>
                <a:gd name="T66" fmla="*/ 31 w 209"/>
                <a:gd name="T67" fmla="*/ 106 h 212"/>
                <a:gd name="T68" fmla="*/ 62 w 209"/>
                <a:gd name="T69" fmla="*/ 144 h 212"/>
                <a:gd name="T70" fmla="*/ 31 w 209"/>
                <a:gd name="T71" fmla="*/ 106 h 212"/>
                <a:gd name="T72" fmla="*/ 39 w 209"/>
                <a:gd name="T73" fmla="*/ 176 h 212"/>
                <a:gd name="T74" fmla="*/ 17 w 209"/>
                <a:gd name="T75" fmla="*/ 178 h 212"/>
                <a:gd name="T76" fmla="*/ 49 w 209"/>
                <a:gd name="T77" fmla="*/ 161 h 212"/>
                <a:gd name="T78" fmla="*/ 79 w 209"/>
                <a:gd name="T79" fmla="*/ 177 h 212"/>
                <a:gd name="T80" fmla="*/ 102 w 209"/>
                <a:gd name="T81" fmla="*/ 179 h 212"/>
                <a:gd name="T82" fmla="*/ 126 w 209"/>
                <a:gd name="T83" fmla="*/ 154 h 212"/>
                <a:gd name="T84" fmla="*/ 134 w 209"/>
                <a:gd name="T85" fmla="*/ 177 h 212"/>
                <a:gd name="T86" fmla="*/ 134 w 209"/>
                <a:gd name="T87" fmla="*/ 193 h 212"/>
                <a:gd name="T88" fmla="*/ 195 w 209"/>
                <a:gd name="T89" fmla="*/ 205 h 212"/>
                <a:gd name="T90" fmla="*/ 188 w 209"/>
                <a:gd name="T91" fmla="*/ 205 h 212"/>
                <a:gd name="T92" fmla="*/ 175 w 209"/>
                <a:gd name="T93" fmla="*/ 174 h 212"/>
                <a:gd name="T94" fmla="*/ 168 w 209"/>
                <a:gd name="T95" fmla="*/ 174 h 212"/>
                <a:gd name="T96" fmla="*/ 154 w 209"/>
                <a:gd name="T97" fmla="*/ 205 h 212"/>
                <a:gd name="T98" fmla="*/ 147 w 209"/>
                <a:gd name="T99" fmla="*/ 205 h 212"/>
                <a:gd name="T100" fmla="*/ 202 w 209"/>
                <a:gd name="T101" fmla="*/ 15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9" h="212">
                  <a:moveTo>
                    <a:pt x="192" y="130"/>
                  </a:moveTo>
                  <a:cubicBezTo>
                    <a:pt x="182" y="130"/>
                    <a:pt x="182" y="130"/>
                    <a:pt x="182" y="130"/>
                  </a:cubicBezTo>
                  <a:cubicBezTo>
                    <a:pt x="182" y="31"/>
                    <a:pt x="182" y="31"/>
                    <a:pt x="182" y="31"/>
                  </a:cubicBezTo>
                  <a:cubicBezTo>
                    <a:pt x="182" y="25"/>
                    <a:pt x="177" y="21"/>
                    <a:pt x="171" y="21"/>
                  </a:cubicBezTo>
                  <a:cubicBezTo>
                    <a:pt x="166" y="21"/>
                    <a:pt x="161" y="25"/>
                    <a:pt x="161" y="31"/>
                  </a:cubicBezTo>
                  <a:cubicBezTo>
                    <a:pt x="161" y="130"/>
                    <a:pt x="161" y="130"/>
                    <a:pt x="161" y="130"/>
                  </a:cubicBezTo>
                  <a:cubicBezTo>
                    <a:pt x="151" y="130"/>
                    <a:pt x="151" y="130"/>
                    <a:pt x="151" y="130"/>
                  </a:cubicBezTo>
                  <a:cubicBezTo>
                    <a:pt x="150" y="130"/>
                    <a:pt x="149" y="130"/>
                    <a:pt x="147" y="130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7" y="62"/>
                    <a:pt x="147" y="62"/>
                    <a:pt x="147" y="62"/>
                  </a:cubicBezTo>
                  <a:cubicBezTo>
                    <a:pt x="147" y="28"/>
                    <a:pt x="120" y="0"/>
                    <a:pt x="86" y="0"/>
                  </a:cubicBezTo>
                  <a:cubicBezTo>
                    <a:pt x="52" y="0"/>
                    <a:pt x="25" y="28"/>
                    <a:pt x="25" y="6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18" y="161"/>
                    <a:pt x="13" y="168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34" y="212"/>
                    <a:pt x="134" y="212"/>
                    <a:pt x="134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9" y="147"/>
                    <a:pt x="209" y="147"/>
                    <a:pt x="209" y="147"/>
                  </a:cubicBezTo>
                  <a:cubicBezTo>
                    <a:pt x="209" y="138"/>
                    <a:pt x="201" y="130"/>
                    <a:pt x="192" y="130"/>
                  </a:cubicBezTo>
                  <a:close/>
                  <a:moveTo>
                    <a:pt x="171" y="28"/>
                  </a:moveTo>
                  <a:cubicBezTo>
                    <a:pt x="173" y="28"/>
                    <a:pt x="175" y="29"/>
                    <a:pt x="175" y="31"/>
                  </a:cubicBezTo>
                  <a:cubicBezTo>
                    <a:pt x="175" y="116"/>
                    <a:pt x="175" y="116"/>
                    <a:pt x="175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9" y="28"/>
                    <a:pt x="171" y="28"/>
                  </a:cubicBezTo>
                  <a:close/>
                  <a:moveTo>
                    <a:pt x="168" y="123"/>
                  </a:moveTo>
                  <a:cubicBezTo>
                    <a:pt x="175" y="123"/>
                    <a:pt x="175" y="123"/>
                    <a:pt x="175" y="123"/>
                  </a:cubicBezTo>
                  <a:cubicBezTo>
                    <a:pt x="175" y="130"/>
                    <a:pt x="175" y="130"/>
                    <a:pt x="175" y="130"/>
                  </a:cubicBezTo>
                  <a:cubicBezTo>
                    <a:pt x="168" y="130"/>
                    <a:pt x="168" y="130"/>
                    <a:pt x="168" y="130"/>
                  </a:cubicBezTo>
                  <a:lnTo>
                    <a:pt x="168" y="123"/>
                  </a:lnTo>
                  <a:close/>
                  <a:moveTo>
                    <a:pt x="192" y="137"/>
                  </a:moveTo>
                  <a:cubicBezTo>
                    <a:pt x="197" y="137"/>
                    <a:pt x="202" y="141"/>
                    <a:pt x="202" y="147"/>
                  </a:cubicBezTo>
                  <a:cubicBezTo>
                    <a:pt x="202" y="150"/>
                    <a:pt x="202" y="150"/>
                    <a:pt x="202" y="150"/>
                  </a:cubicBezTo>
                  <a:cubicBezTo>
                    <a:pt x="141" y="150"/>
                    <a:pt x="141" y="150"/>
                    <a:pt x="141" y="150"/>
                  </a:cubicBezTo>
                  <a:cubicBezTo>
                    <a:pt x="141" y="147"/>
                    <a:pt x="141" y="147"/>
                    <a:pt x="141" y="147"/>
                  </a:cubicBezTo>
                  <a:cubicBezTo>
                    <a:pt x="141" y="141"/>
                    <a:pt x="145" y="137"/>
                    <a:pt x="151" y="137"/>
                  </a:cubicBezTo>
                  <a:lnTo>
                    <a:pt x="192" y="137"/>
                  </a:lnTo>
                  <a:close/>
                  <a:moveTo>
                    <a:pt x="134" y="147"/>
                  </a:moveTo>
                  <a:cubicBezTo>
                    <a:pt x="134" y="148"/>
                    <a:pt x="134" y="148"/>
                    <a:pt x="134" y="148"/>
                  </a:cubicBezTo>
                  <a:cubicBezTo>
                    <a:pt x="132" y="148"/>
                    <a:pt x="130" y="147"/>
                    <a:pt x="128" y="147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1"/>
                    <a:pt x="110" y="141"/>
                    <a:pt x="110" y="141"/>
                  </a:cubicBezTo>
                  <a:cubicBezTo>
                    <a:pt x="121" y="134"/>
                    <a:pt x="130" y="123"/>
                    <a:pt x="133" y="109"/>
                  </a:cubicBezTo>
                  <a:cubicBezTo>
                    <a:pt x="136" y="109"/>
                    <a:pt x="138" y="108"/>
                    <a:pt x="141" y="106"/>
                  </a:cubicBezTo>
                  <a:cubicBezTo>
                    <a:pt x="141" y="134"/>
                    <a:pt x="141" y="134"/>
                    <a:pt x="141" y="134"/>
                  </a:cubicBezTo>
                  <a:cubicBezTo>
                    <a:pt x="136" y="137"/>
                    <a:pt x="134" y="142"/>
                    <a:pt x="134" y="147"/>
                  </a:cubicBezTo>
                  <a:close/>
                  <a:moveTo>
                    <a:pt x="45" y="72"/>
                  </a:moveTo>
                  <a:cubicBezTo>
                    <a:pt x="127" y="72"/>
                    <a:pt x="127" y="72"/>
                    <a:pt x="127" y="72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2"/>
                    <a:pt x="109" y="140"/>
                    <a:pt x="86" y="140"/>
                  </a:cubicBezTo>
                  <a:cubicBezTo>
                    <a:pt x="63" y="140"/>
                    <a:pt x="45" y="122"/>
                    <a:pt x="45" y="99"/>
                  </a:cubicBezTo>
                  <a:lnTo>
                    <a:pt x="45" y="72"/>
                  </a:lnTo>
                  <a:close/>
                  <a:moveTo>
                    <a:pt x="86" y="157"/>
                  </a:moveTo>
                  <a:cubicBezTo>
                    <a:pt x="73" y="157"/>
                    <a:pt x="70" y="148"/>
                    <a:pt x="69" y="147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4" y="146"/>
                    <a:pt x="80" y="147"/>
                    <a:pt x="86" y="147"/>
                  </a:cubicBezTo>
                  <a:cubicBezTo>
                    <a:pt x="92" y="147"/>
                    <a:pt x="98" y="146"/>
                    <a:pt x="103" y="144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03" y="148"/>
                    <a:pt x="99" y="157"/>
                    <a:pt x="86" y="157"/>
                  </a:cubicBezTo>
                  <a:close/>
                  <a:moveTo>
                    <a:pt x="63" y="151"/>
                  </a:moveTo>
                  <a:cubicBezTo>
                    <a:pt x="66" y="156"/>
                    <a:pt x="71" y="162"/>
                    <a:pt x="81" y="164"/>
                  </a:cubicBezTo>
                  <a:cubicBezTo>
                    <a:pt x="81" y="164"/>
                    <a:pt x="81" y="164"/>
                    <a:pt x="81" y="164"/>
                  </a:cubicBezTo>
                  <a:cubicBezTo>
                    <a:pt x="80" y="167"/>
                    <a:pt x="78" y="169"/>
                    <a:pt x="76" y="171"/>
                  </a:cubicBezTo>
                  <a:cubicBezTo>
                    <a:pt x="72" y="173"/>
                    <a:pt x="67" y="172"/>
                    <a:pt x="64" y="170"/>
                  </a:cubicBezTo>
                  <a:cubicBezTo>
                    <a:pt x="60" y="167"/>
                    <a:pt x="57" y="163"/>
                    <a:pt x="56" y="159"/>
                  </a:cubicBezTo>
                  <a:cubicBezTo>
                    <a:pt x="53" y="152"/>
                    <a:pt x="53" y="152"/>
                    <a:pt x="53" y="152"/>
                  </a:cubicBezTo>
                  <a:lnTo>
                    <a:pt x="63" y="151"/>
                  </a:lnTo>
                  <a:close/>
                  <a:moveTo>
                    <a:pt x="109" y="151"/>
                  </a:moveTo>
                  <a:cubicBezTo>
                    <a:pt x="119" y="152"/>
                    <a:pt x="119" y="152"/>
                    <a:pt x="119" y="152"/>
                  </a:cubicBezTo>
                  <a:cubicBezTo>
                    <a:pt x="117" y="159"/>
                    <a:pt x="117" y="159"/>
                    <a:pt x="117" y="159"/>
                  </a:cubicBezTo>
                  <a:cubicBezTo>
                    <a:pt x="115" y="163"/>
                    <a:pt x="112" y="167"/>
                    <a:pt x="108" y="170"/>
                  </a:cubicBezTo>
                  <a:cubicBezTo>
                    <a:pt x="105" y="172"/>
                    <a:pt x="100" y="173"/>
                    <a:pt x="96" y="171"/>
                  </a:cubicBezTo>
                  <a:cubicBezTo>
                    <a:pt x="94" y="169"/>
                    <a:pt x="92" y="167"/>
                    <a:pt x="91" y="164"/>
                  </a:cubicBezTo>
                  <a:cubicBezTo>
                    <a:pt x="91" y="164"/>
                    <a:pt x="91" y="164"/>
                    <a:pt x="91" y="164"/>
                  </a:cubicBezTo>
                  <a:cubicBezTo>
                    <a:pt x="101" y="162"/>
                    <a:pt x="106" y="156"/>
                    <a:pt x="109" y="15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86" y="7"/>
                  </a:moveTo>
                  <a:cubicBezTo>
                    <a:pt x="116" y="7"/>
                    <a:pt x="141" y="32"/>
                    <a:pt x="141" y="62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6" y="76"/>
                    <a:pt x="134" y="76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45" y="65"/>
                    <a:pt x="45" y="65"/>
                    <a:pt x="45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36" y="76"/>
                    <a:pt x="33" y="77"/>
                    <a:pt x="31" y="79"/>
                  </a:cubicBezTo>
                  <a:cubicBezTo>
                    <a:pt x="31" y="62"/>
                    <a:pt x="31" y="62"/>
                    <a:pt x="31" y="62"/>
                  </a:cubicBezTo>
                  <a:cubicBezTo>
                    <a:pt x="31" y="32"/>
                    <a:pt x="56" y="7"/>
                    <a:pt x="86" y="7"/>
                  </a:cubicBezTo>
                  <a:close/>
                  <a:moveTo>
                    <a:pt x="38" y="83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8" y="100"/>
                    <a:pt x="38" y="101"/>
                    <a:pt x="38" y="102"/>
                  </a:cubicBezTo>
                  <a:cubicBezTo>
                    <a:pt x="34" y="101"/>
                    <a:pt x="31" y="97"/>
                    <a:pt x="31" y="93"/>
                  </a:cubicBezTo>
                  <a:cubicBezTo>
                    <a:pt x="31" y="88"/>
                    <a:pt x="34" y="84"/>
                    <a:pt x="38" y="83"/>
                  </a:cubicBezTo>
                  <a:close/>
                  <a:moveTo>
                    <a:pt x="31" y="106"/>
                  </a:moveTo>
                  <a:cubicBezTo>
                    <a:pt x="34" y="108"/>
                    <a:pt x="36" y="109"/>
                    <a:pt x="39" y="109"/>
                  </a:cubicBezTo>
                  <a:cubicBezTo>
                    <a:pt x="42" y="123"/>
                    <a:pt x="51" y="134"/>
                    <a:pt x="62" y="141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0" y="148"/>
                    <a:pt x="36" y="149"/>
                    <a:pt x="31" y="151"/>
                  </a:cubicBezTo>
                  <a:lnTo>
                    <a:pt x="31" y="106"/>
                  </a:lnTo>
                  <a:close/>
                  <a:moveTo>
                    <a:pt x="38" y="205"/>
                  </a:moveTo>
                  <a:cubicBezTo>
                    <a:pt x="36" y="196"/>
                    <a:pt x="39" y="187"/>
                    <a:pt x="44" y="180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2" y="184"/>
                    <a:pt x="30" y="195"/>
                    <a:pt x="31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7" y="178"/>
                    <a:pt x="17" y="178"/>
                    <a:pt x="17" y="178"/>
                  </a:cubicBezTo>
                  <a:cubicBezTo>
                    <a:pt x="21" y="165"/>
                    <a:pt x="32" y="156"/>
                    <a:pt x="46" y="154"/>
                  </a:cubicBezTo>
                  <a:cubicBezTo>
                    <a:pt x="46" y="154"/>
                    <a:pt x="46" y="154"/>
                    <a:pt x="46" y="154"/>
                  </a:cubicBezTo>
                  <a:cubicBezTo>
                    <a:pt x="49" y="161"/>
                    <a:pt x="49" y="161"/>
                    <a:pt x="49" y="161"/>
                  </a:cubicBezTo>
                  <a:cubicBezTo>
                    <a:pt x="51" y="167"/>
                    <a:pt x="55" y="172"/>
                    <a:pt x="60" y="175"/>
                  </a:cubicBezTo>
                  <a:cubicBezTo>
                    <a:pt x="63" y="177"/>
                    <a:pt x="67" y="179"/>
                    <a:pt x="71" y="179"/>
                  </a:cubicBezTo>
                  <a:cubicBezTo>
                    <a:pt x="73" y="179"/>
                    <a:pt x="76" y="178"/>
                    <a:pt x="79" y="177"/>
                  </a:cubicBezTo>
                  <a:cubicBezTo>
                    <a:pt x="82" y="175"/>
                    <a:pt x="84" y="173"/>
                    <a:pt x="86" y="170"/>
                  </a:cubicBezTo>
                  <a:cubicBezTo>
                    <a:pt x="88" y="173"/>
                    <a:pt x="90" y="175"/>
                    <a:pt x="93" y="177"/>
                  </a:cubicBezTo>
                  <a:cubicBezTo>
                    <a:pt x="96" y="178"/>
                    <a:pt x="99" y="179"/>
                    <a:pt x="102" y="179"/>
                  </a:cubicBezTo>
                  <a:cubicBezTo>
                    <a:pt x="105" y="179"/>
                    <a:pt x="109" y="177"/>
                    <a:pt x="112" y="175"/>
                  </a:cubicBezTo>
                  <a:cubicBezTo>
                    <a:pt x="117" y="172"/>
                    <a:pt x="121" y="167"/>
                    <a:pt x="123" y="161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6" y="154"/>
                    <a:pt x="126" y="154"/>
                    <a:pt x="126" y="154"/>
                  </a:cubicBezTo>
                  <a:cubicBezTo>
                    <a:pt x="129" y="154"/>
                    <a:pt x="131" y="155"/>
                    <a:pt x="134" y="156"/>
                  </a:cubicBezTo>
                  <a:cubicBezTo>
                    <a:pt x="134" y="177"/>
                    <a:pt x="134" y="177"/>
                    <a:pt x="134" y="177"/>
                  </a:cubicBezTo>
                  <a:cubicBezTo>
                    <a:pt x="133" y="176"/>
                    <a:pt x="133" y="176"/>
                    <a:pt x="133" y="176"/>
                  </a:cubicBezTo>
                  <a:cubicBezTo>
                    <a:pt x="128" y="180"/>
                    <a:pt x="128" y="180"/>
                    <a:pt x="128" y="180"/>
                  </a:cubicBezTo>
                  <a:cubicBezTo>
                    <a:pt x="131" y="184"/>
                    <a:pt x="133" y="188"/>
                    <a:pt x="134" y="193"/>
                  </a:cubicBezTo>
                  <a:cubicBezTo>
                    <a:pt x="134" y="205"/>
                    <a:pt x="134" y="205"/>
                    <a:pt x="134" y="205"/>
                  </a:cubicBezTo>
                  <a:lnTo>
                    <a:pt x="38" y="205"/>
                  </a:lnTo>
                  <a:close/>
                  <a:moveTo>
                    <a:pt x="195" y="205"/>
                  </a:moveTo>
                  <a:cubicBezTo>
                    <a:pt x="195" y="188"/>
                    <a:pt x="195" y="188"/>
                    <a:pt x="195" y="188"/>
                  </a:cubicBezTo>
                  <a:cubicBezTo>
                    <a:pt x="188" y="188"/>
                    <a:pt x="188" y="188"/>
                    <a:pt x="188" y="188"/>
                  </a:cubicBezTo>
                  <a:cubicBezTo>
                    <a:pt x="188" y="205"/>
                    <a:pt x="188" y="205"/>
                    <a:pt x="188" y="205"/>
                  </a:cubicBezTo>
                  <a:cubicBezTo>
                    <a:pt x="182" y="205"/>
                    <a:pt x="182" y="205"/>
                    <a:pt x="182" y="205"/>
                  </a:cubicBezTo>
                  <a:cubicBezTo>
                    <a:pt x="182" y="174"/>
                    <a:pt x="182" y="174"/>
                    <a:pt x="182" y="174"/>
                  </a:cubicBezTo>
                  <a:cubicBezTo>
                    <a:pt x="175" y="174"/>
                    <a:pt x="175" y="174"/>
                    <a:pt x="175" y="174"/>
                  </a:cubicBezTo>
                  <a:cubicBezTo>
                    <a:pt x="175" y="205"/>
                    <a:pt x="175" y="205"/>
                    <a:pt x="175" y="205"/>
                  </a:cubicBezTo>
                  <a:cubicBezTo>
                    <a:pt x="168" y="205"/>
                    <a:pt x="168" y="205"/>
                    <a:pt x="168" y="205"/>
                  </a:cubicBezTo>
                  <a:cubicBezTo>
                    <a:pt x="168" y="174"/>
                    <a:pt x="168" y="174"/>
                    <a:pt x="168" y="174"/>
                  </a:cubicBezTo>
                  <a:cubicBezTo>
                    <a:pt x="161" y="174"/>
                    <a:pt x="161" y="174"/>
                    <a:pt x="161" y="174"/>
                  </a:cubicBezTo>
                  <a:cubicBezTo>
                    <a:pt x="161" y="205"/>
                    <a:pt x="161" y="205"/>
                    <a:pt x="161" y="205"/>
                  </a:cubicBezTo>
                  <a:cubicBezTo>
                    <a:pt x="154" y="205"/>
                    <a:pt x="154" y="205"/>
                    <a:pt x="154" y="205"/>
                  </a:cubicBezTo>
                  <a:cubicBezTo>
                    <a:pt x="154" y="198"/>
                    <a:pt x="154" y="198"/>
                    <a:pt x="154" y="198"/>
                  </a:cubicBezTo>
                  <a:cubicBezTo>
                    <a:pt x="147" y="198"/>
                    <a:pt x="147" y="198"/>
                    <a:pt x="147" y="198"/>
                  </a:cubicBezTo>
                  <a:cubicBezTo>
                    <a:pt x="147" y="205"/>
                    <a:pt x="147" y="205"/>
                    <a:pt x="147" y="205"/>
                  </a:cubicBezTo>
                  <a:cubicBezTo>
                    <a:pt x="141" y="205"/>
                    <a:pt x="141" y="205"/>
                    <a:pt x="141" y="205"/>
                  </a:cubicBezTo>
                  <a:cubicBezTo>
                    <a:pt x="141" y="157"/>
                    <a:pt x="141" y="157"/>
                    <a:pt x="141" y="157"/>
                  </a:cubicBezTo>
                  <a:cubicBezTo>
                    <a:pt x="202" y="157"/>
                    <a:pt x="202" y="157"/>
                    <a:pt x="202" y="157"/>
                  </a:cubicBezTo>
                  <a:cubicBezTo>
                    <a:pt x="202" y="205"/>
                    <a:pt x="202" y="205"/>
                    <a:pt x="202" y="205"/>
                  </a:cubicBezTo>
                  <a:lnTo>
                    <a:pt x="19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108">
              <a:extLst>
                <a:ext uri="{FF2B5EF4-FFF2-40B4-BE49-F238E27FC236}">
                  <a16:creationId xmlns:a16="http://schemas.microsoft.com/office/drawing/2014/main" id="{E217CE42-4CBF-4FDC-8C4B-229D4B8CD1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76812" y="589438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109">
              <a:extLst>
                <a:ext uri="{FF2B5EF4-FFF2-40B4-BE49-F238E27FC236}">
                  <a16:creationId xmlns:a16="http://schemas.microsoft.com/office/drawing/2014/main" id="{5981E762-8CA9-47B6-B29A-7413EC8C90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546968" y="5894388"/>
              <a:ext cx="22169" cy="53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10">
              <a:extLst>
                <a:ext uri="{FF2B5EF4-FFF2-40B4-BE49-F238E27FC236}">
                  <a16:creationId xmlns:a16="http://schemas.microsoft.com/office/drawing/2014/main" id="{9306374C-A2B1-4CAC-BA91-9912A64A29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4027" y="5580063"/>
              <a:ext cx="53838" cy="57150"/>
            </a:xfrm>
            <a:custGeom>
              <a:avLst/>
              <a:gdLst>
                <a:gd name="T0" fmla="*/ 9 w 17"/>
                <a:gd name="T1" fmla="*/ 18 h 18"/>
                <a:gd name="T2" fmla="*/ 17 w 17"/>
                <a:gd name="T3" fmla="*/ 9 h 18"/>
                <a:gd name="T4" fmla="*/ 9 w 17"/>
                <a:gd name="T5" fmla="*/ 0 h 18"/>
                <a:gd name="T6" fmla="*/ 0 w 17"/>
                <a:gd name="T7" fmla="*/ 9 h 18"/>
                <a:gd name="T8" fmla="*/ 9 w 17"/>
                <a:gd name="T9" fmla="*/ 18 h 18"/>
                <a:gd name="T10" fmla="*/ 9 w 17"/>
                <a:gd name="T11" fmla="*/ 7 h 18"/>
                <a:gd name="T12" fmla="*/ 11 w 17"/>
                <a:gd name="T13" fmla="*/ 9 h 18"/>
                <a:gd name="T14" fmla="*/ 9 w 17"/>
                <a:gd name="T15" fmla="*/ 11 h 18"/>
                <a:gd name="T16" fmla="*/ 7 w 17"/>
                <a:gd name="T17" fmla="*/ 9 h 18"/>
                <a:gd name="T18" fmla="*/ 9 w 17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9" y="18"/>
                  </a:moveTo>
                  <a:cubicBezTo>
                    <a:pt x="14" y="18"/>
                    <a:pt x="17" y="14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1"/>
                    <a:pt x="9" y="11"/>
                  </a:cubicBezTo>
                  <a:cubicBezTo>
                    <a:pt x="8" y="11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11">
              <a:extLst>
                <a:ext uri="{FF2B5EF4-FFF2-40B4-BE49-F238E27FC236}">
                  <a16:creationId xmlns:a16="http://schemas.microsoft.com/office/drawing/2014/main" id="{EB2FF607-6677-4676-8FC3-CB19E12094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96539" y="5580063"/>
              <a:ext cx="55422" cy="57150"/>
            </a:xfrm>
            <a:custGeom>
              <a:avLst/>
              <a:gdLst>
                <a:gd name="T0" fmla="*/ 8 w 17"/>
                <a:gd name="T1" fmla="*/ 18 h 18"/>
                <a:gd name="T2" fmla="*/ 17 w 17"/>
                <a:gd name="T3" fmla="*/ 9 h 18"/>
                <a:gd name="T4" fmla="*/ 8 w 17"/>
                <a:gd name="T5" fmla="*/ 0 h 18"/>
                <a:gd name="T6" fmla="*/ 0 w 17"/>
                <a:gd name="T7" fmla="*/ 9 h 18"/>
                <a:gd name="T8" fmla="*/ 8 w 17"/>
                <a:gd name="T9" fmla="*/ 18 h 18"/>
                <a:gd name="T10" fmla="*/ 8 w 17"/>
                <a:gd name="T11" fmla="*/ 7 h 18"/>
                <a:gd name="T12" fmla="*/ 10 w 17"/>
                <a:gd name="T13" fmla="*/ 9 h 18"/>
                <a:gd name="T14" fmla="*/ 8 w 17"/>
                <a:gd name="T15" fmla="*/ 11 h 18"/>
                <a:gd name="T16" fmla="*/ 7 w 17"/>
                <a:gd name="T17" fmla="*/ 9 h 18"/>
                <a:gd name="T18" fmla="*/ 8 w 17"/>
                <a:gd name="T1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8">
                  <a:moveTo>
                    <a:pt x="8" y="18"/>
                  </a:moveTo>
                  <a:cubicBezTo>
                    <a:pt x="13" y="18"/>
                    <a:pt x="17" y="14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1"/>
                    <a:pt x="8" y="11"/>
                  </a:cubicBezTo>
                  <a:cubicBezTo>
                    <a:pt x="7" y="11"/>
                    <a:pt x="7" y="10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12">
              <a:extLst>
                <a:ext uri="{FF2B5EF4-FFF2-40B4-BE49-F238E27FC236}">
                  <a16:creationId xmlns:a16="http://schemas.microsoft.com/office/drawing/2014/main" id="{FC547AE6-B826-44DA-BB72-E1B0F5DB2E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6695" y="5668963"/>
              <a:ext cx="172599" cy="85725"/>
            </a:xfrm>
            <a:custGeom>
              <a:avLst/>
              <a:gdLst>
                <a:gd name="T0" fmla="*/ 7 w 54"/>
                <a:gd name="T1" fmla="*/ 0 h 27"/>
                <a:gd name="T2" fmla="*/ 0 w 54"/>
                <a:gd name="T3" fmla="*/ 0 h 27"/>
                <a:gd name="T4" fmla="*/ 27 w 54"/>
                <a:gd name="T5" fmla="*/ 27 h 27"/>
                <a:gd name="T6" fmla="*/ 54 w 54"/>
                <a:gd name="T7" fmla="*/ 0 h 27"/>
                <a:gd name="T8" fmla="*/ 48 w 54"/>
                <a:gd name="T9" fmla="*/ 0 h 27"/>
                <a:gd name="T10" fmla="*/ 27 w 54"/>
                <a:gd name="T11" fmla="*/ 20 h 27"/>
                <a:gd name="T12" fmla="*/ 7 w 5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7">
                  <a:moveTo>
                    <a:pt x="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4" y="15"/>
                    <a:pt x="54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8" y="20"/>
                    <a:pt x="27" y="20"/>
                  </a:cubicBezTo>
                  <a:cubicBezTo>
                    <a:pt x="16" y="20"/>
                    <a:pt x="7" y="11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13">
              <a:extLst>
                <a:ext uri="{FF2B5EF4-FFF2-40B4-BE49-F238E27FC236}">
                  <a16:creationId xmlns:a16="http://schemas.microsoft.com/office/drawing/2014/main" id="{97B4A05D-F1D6-410D-9BD5-5470F9E119D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25525" y="5407025"/>
              <a:ext cx="254939" cy="103188"/>
            </a:xfrm>
            <a:custGeom>
              <a:avLst/>
              <a:gdLst>
                <a:gd name="T0" fmla="*/ 40 w 80"/>
                <a:gd name="T1" fmla="*/ 17 h 32"/>
                <a:gd name="T2" fmla="*/ 75 w 80"/>
                <a:gd name="T3" fmla="*/ 32 h 32"/>
                <a:gd name="T4" fmla="*/ 80 w 80"/>
                <a:gd name="T5" fmla="*/ 29 h 32"/>
                <a:gd name="T6" fmla="*/ 73 w 80"/>
                <a:gd name="T7" fmla="*/ 21 h 32"/>
                <a:gd name="T8" fmla="*/ 74 w 80"/>
                <a:gd name="T9" fmla="*/ 17 h 32"/>
                <a:gd name="T10" fmla="*/ 60 w 80"/>
                <a:gd name="T11" fmla="*/ 3 h 32"/>
                <a:gd name="T12" fmla="*/ 52 w 80"/>
                <a:gd name="T13" fmla="*/ 6 h 32"/>
                <a:gd name="T14" fmla="*/ 40 w 80"/>
                <a:gd name="T15" fmla="*/ 0 h 32"/>
                <a:gd name="T16" fmla="*/ 28 w 80"/>
                <a:gd name="T17" fmla="*/ 7 h 32"/>
                <a:gd name="T18" fmla="*/ 20 w 80"/>
                <a:gd name="T19" fmla="*/ 3 h 32"/>
                <a:gd name="T20" fmla="*/ 6 w 80"/>
                <a:gd name="T21" fmla="*/ 17 h 32"/>
                <a:gd name="T22" fmla="*/ 7 w 80"/>
                <a:gd name="T23" fmla="*/ 21 h 32"/>
                <a:gd name="T24" fmla="*/ 0 w 80"/>
                <a:gd name="T25" fmla="*/ 29 h 32"/>
                <a:gd name="T26" fmla="*/ 5 w 80"/>
                <a:gd name="T27" fmla="*/ 32 h 32"/>
                <a:gd name="T28" fmla="*/ 40 w 80"/>
                <a:gd name="T29" fmla="*/ 17 h 32"/>
                <a:gd name="T30" fmla="*/ 67 w 80"/>
                <a:gd name="T31" fmla="*/ 17 h 32"/>
                <a:gd name="T32" fmla="*/ 55 w 80"/>
                <a:gd name="T33" fmla="*/ 12 h 32"/>
                <a:gd name="T34" fmla="*/ 60 w 80"/>
                <a:gd name="T35" fmla="*/ 10 h 32"/>
                <a:gd name="T36" fmla="*/ 67 w 80"/>
                <a:gd name="T37" fmla="*/ 17 h 32"/>
                <a:gd name="T38" fmla="*/ 40 w 80"/>
                <a:gd name="T39" fmla="*/ 7 h 32"/>
                <a:gd name="T40" fmla="*/ 46 w 80"/>
                <a:gd name="T41" fmla="*/ 10 h 32"/>
                <a:gd name="T42" fmla="*/ 40 w 80"/>
                <a:gd name="T43" fmla="*/ 10 h 32"/>
                <a:gd name="T44" fmla="*/ 34 w 80"/>
                <a:gd name="T45" fmla="*/ 10 h 32"/>
                <a:gd name="T46" fmla="*/ 40 w 80"/>
                <a:gd name="T47" fmla="*/ 7 h 32"/>
                <a:gd name="T48" fmla="*/ 20 w 80"/>
                <a:gd name="T49" fmla="*/ 10 h 32"/>
                <a:gd name="T50" fmla="*/ 24 w 80"/>
                <a:gd name="T51" fmla="*/ 12 h 32"/>
                <a:gd name="T52" fmla="*/ 13 w 80"/>
                <a:gd name="T53" fmla="*/ 17 h 32"/>
                <a:gd name="T54" fmla="*/ 20 w 80"/>
                <a:gd name="T55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" h="32">
                  <a:moveTo>
                    <a:pt x="40" y="17"/>
                  </a:moveTo>
                  <a:cubicBezTo>
                    <a:pt x="65" y="17"/>
                    <a:pt x="74" y="32"/>
                    <a:pt x="75" y="32"/>
                  </a:cubicBezTo>
                  <a:cubicBezTo>
                    <a:pt x="80" y="29"/>
                    <a:pt x="80" y="29"/>
                    <a:pt x="80" y="29"/>
                  </a:cubicBezTo>
                  <a:cubicBezTo>
                    <a:pt x="80" y="28"/>
                    <a:pt x="78" y="25"/>
                    <a:pt x="73" y="21"/>
                  </a:cubicBezTo>
                  <a:cubicBezTo>
                    <a:pt x="73" y="20"/>
                    <a:pt x="74" y="18"/>
                    <a:pt x="74" y="17"/>
                  </a:cubicBezTo>
                  <a:cubicBezTo>
                    <a:pt x="74" y="9"/>
                    <a:pt x="67" y="3"/>
                    <a:pt x="60" y="3"/>
                  </a:cubicBezTo>
                  <a:cubicBezTo>
                    <a:pt x="57" y="3"/>
                    <a:pt x="54" y="4"/>
                    <a:pt x="52" y="6"/>
                  </a:cubicBezTo>
                  <a:cubicBezTo>
                    <a:pt x="49" y="2"/>
                    <a:pt x="45" y="0"/>
                    <a:pt x="40" y="0"/>
                  </a:cubicBezTo>
                  <a:cubicBezTo>
                    <a:pt x="35" y="0"/>
                    <a:pt x="31" y="3"/>
                    <a:pt x="28" y="7"/>
                  </a:cubicBezTo>
                  <a:cubicBezTo>
                    <a:pt x="26" y="5"/>
                    <a:pt x="23" y="3"/>
                    <a:pt x="20" y="3"/>
                  </a:cubicBezTo>
                  <a:cubicBezTo>
                    <a:pt x="12" y="3"/>
                    <a:pt x="6" y="9"/>
                    <a:pt x="6" y="17"/>
                  </a:cubicBezTo>
                  <a:cubicBezTo>
                    <a:pt x="6" y="18"/>
                    <a:pt x="6" y="20"/>
                    <a:pt x="7" y="21"/>
                  </a:cubicBezTo>
                  <a:cubicBezTo>
                    <a:pt x="2" y="25"/>
                    <a:pt x="0" y="29"/>
                    <a:pt x="0" y="29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6" y="32"/>
                    <a:pt x="15" y="17"/>
                    <a:pt x="40" y="17"/>
                  </a:cubicBezTo>
                  <a:close/>
                  <a:moveTo>
                    <a:pt x="67" y="17"/>
                  </a:moveTo>
                  <a:cubicBezTo>
                    <a:pt x="64" y="15"/>
                    <a:pt x="60" y="13"/>
                    <a:pt x="55" y="12"/>
                  </a:cubicBezTo>
                  <a:cubicBezTo>
                    <a:pt x="57" y="11"/>
                    <a:pt x="58" y="10"/>
                    <a:pt x="60" y="10"/>
                  </a:cubicBezTo>
                  <a:cubicBezTo>
                    <a:pt x="64" y="10"/>
                    <a:pt x="67" y="13"/>
                    <a:pt x="67" y="17"/>
                  </a:cubicBezTo>
                  <a:close/>
                  <a:moveTo>
                    <a:pt x="40" y="7"/>
                  </a:moveTo>
                  <a:cubicBezTo>
                    <a:pt x="43" y="7"/>
                    <a:pt x="45" y="8"/>
                    <a:pt x="46" y="10"/>
                  </a:cubicBezTo>
                  <a:cubicBezTo>
                    <a:pt x="44" y="10"/>
                    <a:pt x="42" y="10"/>
                    <a:pt x="40" y="10"/>
                  </a:cubicBezTo>
                  <a:cubicBezTo>
                    <a:pt x="38" y="10"/>
                    <a:pt x="36" y="10"/>
                    <a:pt x="34" y="10"/>
                  </a:cubicBezTo>
                  <a:cubicBezTo>
                    <a:pt x="35" y="8"/>
                    <a:pt x="37" y="7"/>
                    <a:pt x="40" y="7"/>
                  </a:cubicBezTo>
                  <a:close/>
                  <a:moveTo>
                    <a:pt x="20" y="10"/>
                  </a:moveTo>
                  <a:cubicBezTo>
                    <a:pt x="21" y="10"/>
                    <a:pt x="23" y="11"/>
                    <a:pt x="24" y="12"/>
                  </a:cubicBezTo>
                  <a:cubicBezTo>
                    <a:pt x="20" y="13"/>
                    <a:pt x="16" y="15"/>
                    <a:pt x="13" y="17"/>
                  </a:cubicBezTo>
                  <a:cubicBezTo>
                    <a:pt x="13" y="13"/>
                    <a:pt x="16" y="10"/>
                    <a:pt x="2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8" name="Group 77" descr="doctor icon">
            <a:extLst>
              <a:ext uri="{FF2B5EF4-FFF2-40B4-BE49-F238E27FC236}">
                <a16:creationId xmlns:a16="http://schemas.microsoft.com/office/drawing/2014/main" id="{A9A44136-224A-4C62-849D-B0B281319F1E}"/>
              </a:ext>
            </a:extLst>
          </p:cNvPr>
          <p:cNvGrpSpPr/>
          <p:nvPr/>
        </p:nvGrpSpPr>
        <p:grpSpPr>
          <a:xfrm>
            <a:off x="3914333" y="5340350"/>
            <a:ext cx="663474" cy="676275"/>
            <a:chOff x="3914333" y="5340350"/>
            <a:chExt cx="663474" cy="676275"/>
          </a:xfrm>
          <a:solidFill>
            <a:schemeClr val="accent2"/>
          </a:solidFill>
        </p:grpSpPr>
        <p:sp>
          <p:nvSpPr>
            <p:cNvPr id="79" name="Freeform 114">
              <a:extLst>
                <a:ext uri="{FF2B5EF4-FFF2-40B4-BE49-F238E27FC236}">
                  <a16:creationId xmlns:a16="http://schemas.microsoft.com/office/drawing/2014/main" id="{0E30FC76-31F6-4F98-964B-D4030FAD21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333" y="5340350"/>
              <a:ext cx="663474" cy="676275"/>
            </a:xfrm>
            <a:custGeom>
              <a:avLst/>
              <a:gdLst>
                <a:gd name="T0" fmla="*/ 158 w 209"/>
                <a:gd name="T1" fmla="*/ 99 h 212"/>
                <a:gd name="T2" fmla="*/ 148 w 209"/>
                <a:gd name="T3" fmla="*/ 62 h 212"/>
                <a:gd name="T4" fmla="*/ 25 w 209"/>
                <a:gd name="T5" fmla="*/ 93 h 212"/>
                <a:gd name="T6" fmla="*/ 63 w 209"/>
                <a:gd name="T7" fmla="*/ 144 h 212"/>
                <a:gd name="T8" fmla="*/ 0 w 209"/>
                <a:gd name="T9" fmla="*/ 212 h 212"/>
                <a:gd name="T10" fmla="*/ 199 w 209"/>
                <a:gd name="T11" fmla="*/ 212 h 212"/>
                <a:gd name="T12" fmla="*/ 199 w 209"/>
                <a:gd name="T13" fmla="*/ 130 h 212"/>
                <a:gd name="T14" fmla="*/ 158 w 209"/>
                <a:gd name="T15" fmla="*/ 113 h 212"/>
                <a:gd name="T16" fmla="*/ 158 w 209"/>
                <a:gd name="T17" fmla="*/ 106 h 212"/>
                <a:gd name="T18" fmla="*/ 145 w 209"/>
                <a:gd name="T19" fmla="*/ 130 h 212"/>
                <a:gd name="T20" fmla="*/ 87 w 209"/>
                <a:gd name="T21" fmla="*/ 172 h 212"/>
                <a:gd name="T22" fmla="*/ 96 w 209"/>
                <a:gd name="T23" fmla="*/ 205 h 212"/>
                <a:gd name="T24" fmla="*/ 73 w 209"/>
                <a:gd name="T25" fmla="*/ 184 h 212"/>
                <a:gd name="T26" fmla="*/ 107 w 209"/>
                <a:gd name="T27" fmla="*/ 181 h 212"/>
                <a:gd name="T28" fmla="*/ 101 w 209"/>
                <a:gd name="T29" fmla="*/ 195 h 212"/>
                <a:gd name="T30" fmla="*/ 107 w 209"/>
                <a:gd name="T31" fmla="*/ 202 h 212"/>
                <a:gd name="T32" fmla="*/ 101 w 209"/>
                <a:gd name="T33" fmla="*/ 195 h 212"/>
                <a:gd name="T34" fmla="*/ 124 w 209"/>
                <a:gd name="T35" fmla="*/ 130 h 212"/>
                <a:gd name="T36" fmla="*/ 133 w 209"/>
                <a:gd name="T37" fmla="*/ 109 h 212"/>
                <a:gd name="T38" fmla="*/ 134 w 209"/>
                <a:gd name="T39" fmla="*/ 102 h 212"/>
                <a:gd name="T40" fmla="*/ 141 w 209"/>
                <a:gd name="T41" fmla="*/ 93 h 212"/>
                <a:gd name="T42" fmla="*/ 141 w 209"/>
                <a:gd name="T43" fmla="*/ 62 h 212"/>
                <a:gd name="T44" fmla="*/ 134 w 209"/>
                <a:gd name="T45" fmla="*/ 52 h 212"/>
                <a:gd name="T46" fmla="*/ 111 w 209"/>
                <a:gd name="T47" fmla="*/ 38 h 212"/>
                <a:gd name="T48" fmla="*/ 40 w 209"/>
                <a:gd name="T49" fmla="*/ 76 h 212"/>
                <a:gd name="T50" fmla="*/ 87 w 209"/>
                <a:gd name="T51" fmla="*/ 7 h 212"/>
                <a:gd name="T52" fmla="*/ 39 w 209"/>
                <a:gd name="T53" fmla="*/ 99 h 212"/>
                <a:gd name="T54" fmla="*/ 46 w 209"/>
                <a:gd name="T55" fmla="*/ 99 h 212"/>
                <a:gd name="T56" fmla="*/ 97 w 209"/>
                <a:gd name="T57" fmla="*/ 58 h 212"/>
                <a:gd name="T58" fmla="*/ 128 w 209"/>
                <a:gd name="T59" fmla="*/ 99 h 212"/>
                <a:gd name="T60" fmla="*/ 87 w 209"/>
                <a:gd name="T61" fmla="*/ 147 h 212"/>
                <a:gd name="T62" fmla="*/ 87 w 209"/>
                <a:gd name="T63" fmla="*/ 163 h 212"/>
                <a:gd name="T64" fmla="*/ 87 w 209"/>
                <a:gd name="T65" fmla="*/ 147 h 212"/>
                <a:gd name="T66" fmla="*/ 50 w 209"/>
                <a:gd name="T67" fmla="*/ 153 h 212"/>
                <a:gd name="T68" fmla="*/ 56 w 209"/>
                <a:gd name="T69" fmla="*/ 152 h 212"/>
                <a:gd name="T70" fmla="*/ 62 w 209"/>
                <a:gd name="T71" fmla="*/ 185 h 212"/>
                <a:gd name="T72" fmla="*/ 57 w 209"/>
                <a:gd name="T73" fmla="*/ 198 h 212"/>
                <a:gd name="T74" fmla="*/ 70 w 209"/>
                <a:gd name="T75" fmla="*/ 205 h 212"/>
                <a:gd name="T76" fmla="*/ 39 w 209"/>
                <a:gd name="T77" fmla="*/ 181 h 212"/>
                <a:gd name="T78" fmla="*/ 18 w 209"/>
                <a:gd name="T79" fmla="*/ 178 h 212"/>
                <a:gd name="T80" fmla="*/ 117 w 209"/>
                <a:gd name="T81" fmla="*/ 205 h 212"/>
                <a:gd name="T82" fmla="*/ 148 w 209"/>
                <a:gd name="T83" fmla="*/ 174 h 212"/>
                <a:gd name="T84" fmla="*/ 169 w 209"/>
                <a:gd name="T85" fmla="*/ 174 h 212"/>
                <a:gd name="T86" fmla="*/ 169 w 209"/>
                <a:gd name="T87" fmla="*/ 168 h 212"/>
                <a:gd name="T88" fmla="*/ 148 w 209"/>
                <a:gd name="T89" fmla="*/ 168 h 212"/>
                <a:gd name="T90" fmla="*/ 117 w 209"/>
                <a:gd name="T91" fmla="*/ 137 h 212"/>
                <a:gd name="T92" fmla="*/ 203 w 209"/>
                <a:gd name="T93" fmla="*/ 168 h 212"/>
                <a:gd name="T94" fmla="*/ 203 w 209"/>
                <a:gd name="T95" fmla="*/ 174 h 212"/>
                <a:gd name="T96" fmla="*/ 155 w 209"/>
                <a:gd name="T97" fmla="*/ 174 h 212"/>
                <a:gd name="T98" fmla="*/ 162 w 209"/>
                <a:gd name="T99" fmla="*/ 174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9" h="212">
                  <a:moveTo>
                    <a:pt x="199" y="130"/>
                  </a:moveTo>
                  <a:cubicBezTo>
                    <a:pt x="192" y="130"/>
                    <a:pt x="192" y="130"/>
                    <a:pt x="192" y="130"/>
                  </a:cubicBezTo>
                  <a:cubicBezTo>
                    <a:pt x="191" y="113"/>
                    <a:pt x="176" y="99"/>
                    <a:pt x="158" y="99"/>
                  </a:cubicBezTo>
                  <a:cubicBezTo>
                    <a:pt x="154" y="99"/>
                    <a:pt x="149" y="100"/>
                    <a:pt x="145" y="102"/>
                  </a:cubicBezTo>
                  <a:cubicBezTo>
                    <a:pt x="147" y="99"/>
                    <a:pt x="148" y="96"/>
                    <a:pt x="148" y="93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28"/>
                    <a:pt x="121" y="0"/>
                    <a:pt x="87" y="0"/>
                  </a:cubicBezTo>
                  <a:cubicBezTo>
                    <a:pt x="53" y="0"/>
                    <a:pt x="25" y="28"/>
                    <a:pt x="25" y="6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01"/>
                    <a:pt x="32" y="108"/>
                    <a:pt x="40" y="109"/>
                  </a:cubicBezTo>
                  <a:cubicBezTo>
                    <a:pt x="43" y="123"/>
                    <a:pt x="51" y="134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30" y="149"/>
                    <a:pt x="16" y="161"/>
                    <a:pt x="12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17" y="212"/>
                    <a:pt x="117" y="212"/>
                    <a:pt x="117" y="212"/>
                  </a:cubicBezTo>
                  <a:cubicBezTo>
                    <a:pt x="121" y="212"/>
                    <a:pt x="121" y="212"/>
                    <a:pt x="121" y="212"/>
                  </a:cubicBezTo>
                  <a:cubicBezTo>
                    <a:pt x="199" y="212"/>
                    <a:pt x="199" y="212"/>
                    <a:pt x="199" y="212"/>
                  </a:cubicBezTo>
                  <a:cubicBezTo>
                    <a:pt x="205" y="212"/>
                    <a:pt x="209" y="207"/>
                    <a:pt x="209" y="202"/>
                  </a:cubicBezTo>
                  <a:cubicBezTo>
                    <a:pt x="209" y="140"/>
                    <a:pt x="209" y="140"/>
                    <a:pt x="209" y="140"/>
                  </a:cubicBezTo>
                  <a:cubicBezTo>
                    <a:pt x="209" y="135"/>
                    <a:pt x="205" y="130"/>
                    <a:pt x="199" y="130"/>
                  </a:cubicBezTo>
                  <a:close/>
                  <a:moveTo>
                    <a:pt x="185" y="130"/>
                  </a:moveTo>
                  <a:cubicBezTo>
                    <a:pt x="179" y="130"/>
                    <a:pt x="179" y="130"/>
                    <a:pt x="179" y="130"/>
                  </a:cubicBezTo>
                  <a:cubicBezTo>
                    <a:pt x="177" y="120"/>
                    <a:pt x="168" y="113"/>
                    <a:pt x="158" y="113"/>
                  </a:cubicBezTo>
                  <a:cubicBezTo>
                    <a:pt x="148" y="113"/>
                    <a:pt x="140" y="120"/>
                    <a:pt x="138" y="130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33" y="117"/>
                    <a:pt x="144" y="106"/>
                    <a:pt x="158" y="106"/>
                  </a:cubicBezTo>
                  <a:cubicBezTo>
                    <a:pt x="172" y="106"/>
                    <a:pt x="184" y="117"/>
                    <a:pt x="185" y="130"/>
                  </a:cubicBezTo>
                  <a:close/>
                  <a:moveTo>
                    <a:pt x="172" y="130"/>
                  </a:moveTo>
                  <a:cubicBezTo>
                    <a:pt x="145" y="130"/>
                    <a:pt x="145" y="130"/>
                    <a:pt x="145" y="130"/>
                  </a:cubicBezTo>
                  <a:cubicBezTo>
                    <a:pt x="147" y="124"/>
                    <a:pt x="152" y="120"/>
                    <a:pt x="158" y="120"/>
                  </a:cubicBezTo>
                  <a:cubicBezTo>
                    <a:pt x="165" y="120"/>
                    <a:pt x="170" y="124"/>
                    <a:pt x="172" y="130"/>
                  </a:cubicBezTo>
                  <a:close/>
                  <a:moveTo>
                    <a:pt x="87" y="172"/>
                  </a:moveTo>
                  <a:cubicBezTo>
                    <a:pt x="100" y="184"/>
                    <a:pt x="100" y="184"/>
                    <a:pt x="100" y="184"/>
                  </a:cubicBezTo>
                  <a:cubicBezTo>
                    <a:pt x="93" y="194"/>
                    <a:pt x="93" y="194"/>
                    <a:pt x="93" y="194"/>
                  </a:cubicBezTo>
                  <a:cubicBezTo>
                    <a:pt x="96" y="205"/>
                    <a:pt x="96" y="205"/>
                    <a:pt x="96" y="205"/>
                  </a:cubicBezTo>
                  <a:cubicBezTo>
                    <a:pt x="77" y="205"/>
                    <a:pt x="77" y="205"/>
                    <a:pt x="77" y="205"/>
                  </a:cubicBezTo>
                  <a:cubicBezTo>
                    <a:pt x="80" y="194"/>
                    <a:pt x="80" y="194"/>
                    <a:pt x="80" y="194"/>
                  </a:cubicBezTo>
                  <a:cubicBezTo>
                    <a:pt x="73" y="184"/>
                    <a:pt x="73" y="184"/>
                    <a:pt x="73" y="184"/>
                  </a:cubicBezTo>
                  <a:lnTo>
                    <a:pt x="87" y="172"/>
                  </a:lnTo>
                  <a:close/>
                  <a:moveTo>
                    <a:pt x="107" y="152"/>
                  </a:moveTo>
                  <a:cubicBezTo>
                    <a:pt x="107" y="181"/>
                    <a:pt x="107" y="181"/>
                    <a:pt x="107" y="181"/>
                  </a:cubicBezTo>
                  <a:cubicBezTo>
                    <a:pt x="92" y="167"/>
                    <a:pt x="92" y="167"/>
                    <a:pt x="92" y="167"/>
                  </a:cubicBezTo>
                  <a:lnTo>
                    <a:pt x="107" y="152"/>
                  </a:lnTo>
                  <a:close/>
                  <a:moveTo>
                    <a:pt x="101" y="195"/>
                  </a:moveTo>
                  <a:cubicBezTo>
                    <a:pt x="105" y="188"/>
                    <a:pt x="105" y="188"/>
                    <a:pt x="105" y="188"/>
                  </a:cubicBezTo>
                  <a:cubicBezTo>
                    <a:pt x="107" y="190"/>
                    <a:pt x="107" y="190"/>
                    <a:pt x="107" y="190"/>
                  </a:cubicBezTo>
                  <a:cubicBezTo>
                    <a:pt x="107" y="202"/>
                    <a:pt x="107" y="202"/>
                    <a:pt x="107" y="202"/>
                  </a:cubicBezTo>
                  <a:cubicBezTo>
                    <a:pt x="107" y="203"/>
                    <a:pt x="107" y="204"/>
                    <a:pt x="108" y="205"/>
                  </a:cubicBezTo>
                  <a:cubicBezTo>
                    <a:pt x="103" y="205"/>
                    <a:pt x="103" y="205"/>
                    <a:pt x="103" y="205"/>
                  </a:cubicBezTo>
                  <a:lnTo>
                    <a:pt x="101" y="195"/>
                  </a:lnTo>
                  <a:close/>
                  <a:moveTo>
                    <a:pt x="123" y="130"/>
                  </a:moveTo>
                  <a:cubicBezTo>
                    <a:pt x="124" y="129"/>
                    <a:pt x="124" y="129"/>
                    <a:pt x="125" y="128"/>
                  </a:cubicBezTo>
                  <a:cubicBezTo>
                    <a:pt x="125" y="129"/>
                    <a:pt x="124" y="129"/>
                    <a:pt x="124" y="130"/>
                  </a:cubicBezTo>
                  <a:lnTo>
                    <a:pt x="123" y="130"/>
                  </a:lnTo>
                  <a:close/>
                  <a:moveTo>
                    <a:pt x="133" y="111"/>
                  </a:moveTo>
                  <a:cubicBezTo>
                    <a:pt x="133" y="110"/>
                    <a:pt x="133" y="110"/>
                    <a:pt x="133" y="109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34" y="110"/>
                    <a:pt x="134" y="110"/>
                    <a:pt x="133" y="111"/>
                  </a:cubicBez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87" y="7"/>
                  </a:moveTo>
                  <a:cubicBezTo>
                    <a:pt x="117" y="7"/>
                    <a:pt x="141" y="32"/>
                    <a:pt x="141" y="62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7" y="76"/>
                    <a:pt x="134" y="76"/>
                  </a:cubicBezTo>
                  <a:cubicBezTo>
                    <a:pt x="134" y="52"/>
                    <a:pt x="134" y="52"/>
                    <a:pt x="134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24" y="52"/>
                    <a:pt x="117" y="45"/>
                    <a:pt x="117" y="38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1" y="45"/>
                    <a:pt x="105" y="52"/>
                    <a:pt x="97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55" y="52"/>
                    <a:pt x="43" y="62"/>
                    <a:pt x="40" y="76"/>
                  </a:cubicBezTo>
                  <a:cubicBezTo>
                    <a:pt x="37" y="76"/>
                    <a:pt x="34" y="77"/>
                    <a:pt x="32" y="79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32"/>
                    <a:pt x="57" y="7"/>
                    <a:pt x="87" y="7"/>
                  </a:cubicBezTo>
                  <a:close/>
                  <a:moveTo>
                    <a:pt x="32" y="93"/>
                  </a:moveTo>
                  <a:cubicBezTo>
                    <a:pt x="32" y="88"/>
                    <a:pt x="35" y="84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6" y="99"/>
                  </a:moveTo>
                  <a:cubicBezTo>
                    <a:pt x="46" y="82"/>
                    <a:pt x="46" y="82"/>
                    <a:pt x="46" y="82"/>
                  </a:cubicBezTo>
                  <a:cubicBezTo>
                    <a:pt x="46" y="69"/>
                    <a:pt x="57" y="58"/>
                    <a:pt x="70" y="58"/>
                  </a:cubicBezTo>
                  <a:cubicBezTo>
                    <a:pt x="97" y="58"/>
                    <a:pt x="97" y="58"/>
                    <a:pt x="97" y="58"/>
                  </a:cubicBezTo>
                  <a:cubicBezTo>
                    <a:pt x="104" y="58"/>
                    <a:pt x="110" y="55"/>
                    <a:pt x="114" y="49"/>
                  </a:cubicBezTo>
                  <a:cubicBezTo>
                    <a:pt x="117" y="54"/>
                    <a:pt x="122" y="57"/>
                    <a:pt x="128" y="58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2"/>
                    <a:pt x="109" y="140"/>
                    <a:pt x="87" y="140"/>
                  </a:cubicBezTo>
                  <a:cubicBezTo>
                    <a:pt x="64" y="140"/>
                    <a:pt x="46" y="122"/>
                    <a:pt x="46" y="99"/>
                  </a:cubicBezTo>
                  <a:close/>
                  <a:moveTo>
                    <a:pt x="87" y="147"/>
                  </a:moveTo>
                  <a:cubicBezTo>
                    <a:pt x="93" y="147"/>
                    <a:pt x="98" y="146"/>
                    <a:pt x="104" y="144"/>
                  </a:cubicBezTo>
                  <a:cubicBezTo>
                    <a:pt x="104" y="146"/>
                    <a:pt x="104" y="146"/>
                    <a:pt x="104" y="146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70" y="146"/>
                    <a:pt x="70" y="146"/>
                    <a:pt x="70" y="146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75" y="146"/>
                    <a:pt x="81" y="147"/>
                    <a:pt x="87" y="147"/>
                  </a:cubicBezTo>
                  <a:close/>
                  <a:moveTo>
                    <a:pt x="18" y="178"/>
                  </a:moveTo>
                  <a:cubicBezTo>
                    <a:pt x="22" y="165"/>
                    <a:pt x="33" y="156"/>
                    <a:pt x="46" y="154"/>
                  </a:cubicBezTo>
                  <a:cubicBezTo>
                    <a:pt x="50" y="153"/>
                    <a:pt x="50" y="153"/>
                    <a:pt x="50" y="153"/>
                  </a:cubicBezTo>
                  <a:cubicBezTo>
                    <a:pt x="51" y="161"/>
                    <a:pt x="51" y="161"/>
                    <a:pt x="51" y="161"/>
                  </a:cubicBezTo>
                  <a:cubicBezTo>
                    <a:pt x="58" y="160"/>
                    <a:pt x="58" y="160"/>
                    <a:pt x="58" y="160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65" y="151"/>
                    <a:pt x="65" y="151"/>
                    <a:pt x="65" y="151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62" y="185"/>
                    <a:pt x="62" y="185"/>
                    <a:pt x="62" y="185"/>
                  </a:cubicBezTo>
                  <a:cubicBezTo>
                    <a:pt x="59" y="167"/>
                    <a:pt x="59" y="167"/>
                    <a:pt x="59" y="167"/>
                  </a:cubicBezTo>
                  <a:cubicBezTo>
                    <a:pt x="52" y="168"/>
                    <a:pt x="52" y="168"/>
                    <a:pt x="52" y="16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68" y="188"/>
                    <a:pt x="68" y="188"/>
                    <a:pt x="68" y="188"/>
                  </a:cubicBezTo>
                  <a:cubicBezTo>
                    <a:pt x="73" y="195"/>
                    <a:pt x="73" y="195"/>
                    <a:pt x="73" y="195"/>
                  </a:cubicBezTo>
                  <a:cubicBezTo>
                    <a:pt x="70" y="205"/>
                    <a:pt x="70" y="205"/>
                    <a:pt x="70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10" y="205"/>
                    <a:pt x="10" y="205"/>
                    <a:pt x="10" y="205"/>
                  </a:cubicBezTo>
                  <a:lnTo>
                    <a:pt x="18" y="178"/>
                  </a:lnTo>
                  <a:close/>
                  <a:moveTo>
                    <a:pt x="199" y="205"/>
                  </a:moveTo>
                  <a:cubicBezTo>
                    <a:pt x="121" y="205"/>
                    <a:pt x="121" y="205"/>
                    <a:pt x="121" y="205"/>
                  </a:cubicBezTo>
                  <a:cubicBezTo>
                    <a:pt x="117" y="205"/>
                    <a:pt x="117" y="205"/>
                    <a:pt x="117" y="205"/>
                  </a:cubicBezTo>
                  <a:cubicBezTo>
                    <a:pt x="116" y="205"/>
                    <a:pt x="114" y="203"/>
                    <a:pt x="114" y="202"/>
                  </a:cubicBezTo>
                  <a:cubicBezTo>
                    <a:pt x="114" y="174"/>
                    <a:pt x="114" y="174"/>
                    <a:pt x="114" y="174"/>
                  </a:cubicBezTo>
                  <a:cubicBezTo>
                    <a:pt x="148" y="174"/>
                    <a:pt x="148" y="174"/>
                    <a:pt x="148" y="174"/>
                  </a:cubicBezTo>
                  <a:cubicBezTo>
                    <a:pt x="148" y="181"/>
                    <a:pt x="148" y="181"/>
                    <a:pt x="148" y="181"/>
                  </a:cubicBezTo>
                  <a:cubicBezTo>
                    <a:pt x="169" y="181"/>
                    <a:pt x="169" y="181"/>
                    <a:pt x="169" y="181"/>
                  </a:cubicBezTo>
                  <a:cubicBezTo>
                    <a:pt x="169" y="174"/>
                    <a:pt x="169" y="174"/>
                    <a:pt x="169" y="174"/>
                  </a:cubicBezTo>
                  <a:cubicBezTo>
                    <a:pt x="189" y="174"/>
                    <a:pt x="189" y="174"/>
                    <a:pt x="189" y="174"/>
                  </a:cubicBezTo>
                  <a:cubicBezTo>
                    <a:pt x="189" y="168"/>
                    <a:pt x="189" y="168"/>
                    <a:pt x="189" y="168"/>
                  </a:cubicBezTo>
                  <a:cubicBezTo>
                    <a:pt x="169" y="168"/>
                    <a:pt x="169" y="168"/>
                    <a:pt x="169" y="168"/>
                  </a:cubicBezTo>
                  <a:cubicBezTo>
                    <a:pt x="169" y="161"/>
                    <a:pt x="169" y="161"/>
                    <a:pt x="169" y="161"/>
                  </a:cubicBezTo>
                  <a:cubicBezTo>
                    <a:pt x="148" y="161"/>
                    <a:pt x="148" y="161"/>
                    <a:pt x="148" y="161"/>
                  </a:cubicBezTo>
                  <a:cubicBezTo>
                    <a:pt x="148" y="168"/>
                    <a:pt x="148" y="168"/>
                    <a:pt x="148" y="168"/>
                  </a:cubicBezTo>
                  <a:cubicBezTo>
                    <a:pt x="114" y="168"/>
                    <a:pt x="114" y="168"/>
                    <a:pt x="114" y="168"/>
                  </a:cubicBezTo>
                  <a:cubicBezTo>
                    <a:pt x="114" y="140"/>
                    <a:pt x="114" y="140"/>
                    <a:pt x="114" y="140"/>
                  </a:cubicBezTo>
                  <a:cubicBezTo>
                    <a:pt x="114" y="138"/>
                    <a:pt x="116" y="137"/>
                    <a:pt x="117" y="137"/>
                  </a:cubicBezTo>
                  <a:cubicBezTo>
                    <a:pt x="199" y="137"/>
                    <a:pt x="199" y="137"/>
                    <a:pt x="199" y="137"/>
                  </a:cubicBezTo>
                  <a:cubicBezTo>
                    <a:pt x="201" y="137"/>
                    <a:pt x="203" y="138"/>
                    <a:pt x="203" y="140"/>
                  </a:cubicBezTo>
                  <a:cubicBezTo>
                    <a:pt x="203" y="168"/>
                    <a:pt x="203" y="168"/>
                    <a:pt x="203" y="168"/>
                  </a:cubicBezTo>
                  <a:cubicBezTo>
                    <a:pt x="196" y="168"/>
                    <a:pt x="196" y="168"/>
                    <a:pt x="196" y="168"/>
                  </a:cubicBezTo>
                  <a:cubicBezTo>
                    <a:pt x="196" y="174"/>
                    <a:pt x="196" y="174"/>
                    <a:pt x="196" y="174"/>
                  </a:cubicBezTo>
                  <a:cubicBezTo>
                    <a:pt x="203" y="174"/>
                    <a:pt x="203" y="174"/>
                    <a:pt x="203" y="174"/>
                  </a:cubicBezTo>
                  <a:cubicBezTo>
                    <a:pt x="203" y="202"/>
                    <a:pt x="203" y="202"/>
                    <a:pt x="203" y="202"/>
                  </a:cubicBezTo>
                  <a:cubicBezTo>
                    <a:pt x="203" y="203"/>
                    <a:pt x="201" y="205"/>
                    <a:pt x="199" y="205"/>
                  </a:cubicBezTo>
                  <a:close/>
                  <a:moveTo>
                    <a:pt x="155" y="174"/>
                  </a:moveTo>
                  <a:cubicBezTo>
                    <a:pt x="155" y="168"/>
                    <a:pt x="155" y="168"/>
                    <a:pt x="155" y="168"/>
                  </a:cubicBezTo>
                  <a:cubicBezTo>
                    <a:pt x="162" y="168"/>
                    <a:pt x="162" y="168"/>
                    <a:pt x="162" y="168"/>
                  </a:cubicBezTo>
                  <a:cubicBezTo>
                    <a:pt x="162" y="174"/>
                    <a:pt x="162" y="174"/>
                    <a:pt x="162" y="174"/>
                  </a:cubicBezTo>
                  <a:lnTo>
                    <a:pt x="155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15">
              <a:extLst>
                <a:ext uri="{FF2B5EF4-FFF2-40B4-BE49-F238E27FC236}">
                  <a16:creationId xmlns:a16="http://schemas.microsoft.com/office/drawing/2014/main" id="{797FED6E-50B3-4F95-8E87-294B09F17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093265" y="5570538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0 h 17"/>
                <a:gd name="T4" fmla="*/ 0 w 17"/>
                <a:gd name="T5" fmla="*/ 9 h 17"/>
                <a:gd name="T6" fmla="*/ 9 w 17"/>
                <a:gd name="T7" fmla="*/ 17 h 17"/>
                <a:gd name="T8" fmla="*/ 17 w 17"/>
                <a:gd name="T9" fmla="*/ 9 h 17"/>
                <a:gd name="T10" fmla="*/ 9 w 17"/>
                <a:gd name="T11" fmla="*/ 10 h 17"/>
                <a:gd name="T12" fmla="*/ 7 w 17"/>
                <a:gd name="T13" fmla="*/ 9 h 17"/>
                <a:gd name="T14" fmla="*/ 9 w 17"/>
                <a:gd name="T15" fmla="*/ 7 h 17"/>
                <a:gd name="T16" fmla="*/ 10 w 17"/>
                <a:gd name="T17" fmla="*/ 9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9" y="10"/>
                  </a:move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16">
              <a:extLst>
                <a:ext uri="{FF2B5EF4-FFF2-40B4-BE49-F238E27FC236}">
                  <a16:creationId xmlns:a16="http://schemas.microsoft.com/office/drawing/2014/main" id="{0581C4E1-DDFD-437A-8F74-F807EA4C0DA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2610" y="5570538"/>
              <a:ext cx="53838" cy="53975"/>
            </a:xfrm>
            <a:custGeom>
              <a:avLst/>
              <a:gdLst>
                <a:gd name="T0" fmla="*/ 9 w 17"/>
                <a:gd name="T1" fmla="*/ 17 h 17"/>
                <a:gd name="T2" fmla="*/ 17 w 17"/>
                <a:gd name="T3" fmla="*/ 9 h 17"/>
                <a:gd name="T4" fmla="*/ 9 w 17"/>
                <a:gd name="T5" fmla="*/ 0 h 17"/>
                <a:gd name="T6" fmla="*/ 0 w 17"/>
                <a:gd name="T7" fmla="*/ 9 h 17"/>
                <a:gd name="T8" fmla="*/ 9 w 17"/>
                <a:gd name="T9" fmla="*/ 17 h 17"/>
                <a:gd name="T10" fmla="*/ 9 w 17"/>
                <a:gd name="T11" fmla="*/ 7 h 17"/>
                <a:gd name="T12" fmla="*/ 11 w 17"/>
                <a:gd name="T13" fmla="*/ 9 h 17"/>
                <a:gd name="T14" fmla="*/ 9 w 17"/>
                <a:gd name="T15" fmla="*/ 10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17"/>
                  </a:moveTo>
                  <a:cubicBezTo>
                    <a:pt x="14" y="17"/>
                    <a:pt x="17" y="13"/>
                    <a:pt x="17" y="9"/>
                  </a:cubicBez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lose/>
                  <a:moveTo>
                    <a:pt x="9" y="7"/>
                  </a:move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17">
              <a:extLst>
                <a:ext uri="{FF2B5EF4-FFF2-40B4-BE49-F238E27FC236}">
                  <a16:creationId xmlns:a16="http://schemas.microsoft.com/office/drawing/2014/main" id="{0ACDFC62-006D-47A6-AEF2-935DC70DF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7602" y="5691188"/>
              <a:ext cx="107676" cy="41275"/>
            </a:xfrm>
            <a:custGeom>
              <a:avLst/>
              <a:gdLst>
                <a:gd name="T0" fmla="*/ 34 w 34"/>
                <a:gd name="T1" fmla="*/ 3 h 13"/>
                <a:gd name="T2" fmla="*/ 34 w 34"/>
                <a:gd name="T3" fmla="*/ 0 h 13"/>
                <a:gd name="T4" fmla="*/ 27 w 34"/>
                <a:gd name="T5" fmla="*/ 0 h 13"/>
                <a:gd name="T6" fmla="*/ 27 w 34"/>
                <a:gd name="T7" fmla="*/ 3 h 13"/>
                <a:gd name="T8" fmla="*/ 24 w 34"/>
                <a:gd name="T9" fmla="*/ 6 h 13"/>
                <a:gd name="T10" fmla="*/ 10 w 34"/>
                <a:gd name="T11" fmla="*/ 6 h 13"/>
                <a:gd name="T12" fmla="*/ 7 w 34"/>
                <a:gd name="T13" fmla="*/ 3 h 13"/>
                <a:gd name="T14" fmla="*/ 7 w 34"/>
                <a:gd name="T15" fmla="*/ 0 h 13"/>
                <a:gd name="T16" fmla="*/ 0 w 34"/>
                <a:gd name="T17" fmla="*/ 0 h 13"/>
                <a:gd name="T18" fmla="*/ 0 w 34"/>
                <a:gd name="T19" fmla="*/ 3 h 13"/>
                <a:gd name="T20" fmla="*/ 10 w 34"/>
                <a:gd name="T21" fmla="*/ 13 h 13"/>
                <a:gd name="T22" fmla="*/ 24 w 34"/>
                <a:gd name="T23" fmla="*/ 13 h 13"/>
                <a:gd name="T24" fmla="*/ 34 w 34"/>
                <a:gd name="T2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3">
                  <a:moveTo>
                    <a:pt x="34" y="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5" y="6"/>
                    <a:pt x="2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4" y="13"/>
                    <a:pt x="1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9" y="13"/>
                    <a:pt x="34" y="9"/>
                    <a:pt x="3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3" name="Group 82" descr="call center icon">
            <a:extLst>
              <a:ext uri="{FF2B5EF4-FFF2-40B4-BE49-F238E27FC236}">
                <a16:creationId xmlns:a16="http://schemas.microsoft.com/office/drawing/2014/main" id="{3825E2AA-1AB3-4090-B508-52DC09BE8D3D}"/>
              </a:ext>
            </a:extLst>
          </p:cNvPr>
          <p:cNvGrpSpPr/>
          <p:nvPr/>
        </p:nvGrpSpPr>
        <p:grpSpPr>
          <a:xfrm>
            <a:off x="4753571" y="5340350"/>
            <a:ext cx="663474" cy="676275"/>
            <a:chOff x="4753571" y="5340350"/>
            <a:chExt cx="663474" cy="676275"/>
          </a:xfrm>
          <a:solidFill>
            <a:schemeClr val="accent3"/>
          </a:solidFill>
        </p:grpSpPr>
        <p:sp>
          <p:nvSpPr>
            <p:cNvPr id="84" name="Freeform 122">
              <a:extLst>
                <a:ext uri="{FF2B5EF4-FFF2-40B4-BE49-F238E27FC236}">
                  <a16:creationId xmlns:a16="http://schemas.microsoft.com/office/drawing/2014/main" id="{08414687-B3AD-4095-B0AD-A56EBF7FA4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930919" y="5570538"/>
              <a:ext cx="53838" cy="539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8 w 17"/>
                <a:gd name="T5" fmla="*/ 17 h 17"/>
                <a:gd name="T6" fmla="*/ 17 w 17"/>
                <a:gd name="T7" fmla="*/ 9 h 17"/>
                <a:gd name="T8" fmla="*/ 8 w 17"/>
                <a:gd name="T9" fmla="*/ 0 h 17"/>
                <a:gd name="T10" fmla="*/ 8 w 17"/>
                <a:gd name="T11" fmla="*/ 10 h 17"/>
                <a:gd name="T12" fmla="*/ 7 w 17"/>
                <a:gd name="T13" fmla="*/ 9 h 17"/>
                <a:gd name="T14" fmla="*/ 8 w 17"/>
                <a:gd name="T15" fmla="*/ 7 h 17"/>
                <a:gd name="T16" fmla="*/ 10 w 17"/>
                <a:gd name="T17" fmla="*/ 9 h 17"/>
                <a:gd name="T18" fmla="*/ 8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0"/>
                  </a:move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23">
              <a:extLst>
                <a:ext uri="{FF2B5EF4-FFF2-40B4-BE49-F238E27FC236}">
                  <a16:creationId xmlns:a16="http://schemas.microsoft.com/office/drawing/2014/main" id="{951AA24E-E82E-4C05-B8E4-4A9C6E7AC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70264" y="5570538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10 w 17"/>
                <a:gd name="T11" fmla="*/ 9 h 17"/>
                <a:gd name="T12" fmla="*/ 9 w 17"/>
                <a:gd name="T13" fmla="*/ 10 h 17"/>
                <a:gd name="T14" fmla="*/ 7 w 17"/>
                <a:gd name="T15" fmla="*/ 9 h 17"/>
                <a:gd name="T16" fmla="*/ 9 w 17"/>
                <a:gd name="T17" fmla="*/ 7 h 17"/>
                <a:gd name="T18" fmla="*/ 10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10" y="9"/>
                  </a:moveTo>
                  <a:cubicBezTo>
                    <a:pt x="10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0" y="8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24">
              <a:extLst>
                <a:ext uri="{FF2B5EF4-FFF2-40B4-BE49-F238E27FC236}">
                  <a16:creationId xmlns:a16="http://schemas.microsoft.com/office/drawing/2014/main" id="{A04E2C52-8C94-4FBD-9CA5-1D7A1FA5B9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00109" y="5592763"/>
              <a:ext cx="22169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25">
              <a:extLst>
                <a:ext uri="{FF2B5EF4-FFF2-40B4-BE49-F238E27FC236}">
                  <a16:creationId xmlns:a16="http://schemas.microsoft.com/office/drawing/2014/main" id="{005D8C6E-9554-4147-8AAC-B8AF5C3B09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32744" y="5592763"/>
              <a:ext cx="22169" cy="635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26">
              <a:extLst>
                <a:ext uri="{FF2B5EF4-FFF2-40B4-BE49-F238E27FC236}">
                  <a16:creationId xmlns:a16="http://schemas.microsoft.com/office/drawing/2014/main" id="{38DB92C8-8AC5-44AC-B6A1-EBE50DDAB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53571" y="5340350"/>
              <a:ext cx="663474" cy="676275"/>
            </a:xfrm>
            <a:custGeom>
              <a:avLst/>
              <a:gdLst>
                <a:gd name="T0" fmla="*/ 161 w 209"/>
                <a:gd name="T1" fmla="*/ 89 h 212"/>
                <a:gd name="T2" fmla="*/ 86 w 209"/>
                <a:gd name="T3" fmla="*/ 0 h 212"/>
                <a:gd name="T4" fmla="*/ 11 w 209"/>
                <a:gd name="T5" fmla="*/ 89 h 212"/>
                <a:gd name="T6" fmla="*/ 11 w 209"/>
                <a:gd name="T7" fmla="*/ 176 h 212"/>
                <a:gd name="T8" fmla="*/ 141 w 209"/>
                <a:gd name="T9" fmla="*/ 212 h 212"/>
                <a:gd name="T10" fmla="*/ 209 w 209"/>
                <a:gd name="T11" fmla="*/ 130 h 212"/>
                <a:gd name="T12" fmla="*/ 128 w 209"/>
                <a:gd name="T13" fmla="*/ 147 h 212"/>
                <a:gd name="T14" fmla="*/ 126 w 209"/>
                <a:gd name="T15" fmla="*/ 127 h 212"/>
                <a:gd name="T16" fmla="*/ 141 w 209"/>
                <a:gd name="T17" fmla="*/ 130 h 212"/>
                <a:gd name="T18" fmla="*/ 64 w 209"/>
                <a:gd name="T19" fmla="*/ 151 h 212"/>
                <a:gd name="T20" fmla="*/ 56 w 209"/>
                <a:gd name="T21" fmla="*/ 152 h 212"/>
                <a:gd name="T22" fmla="*/ 140 w 209"/>
                <a:gd name="T23" fmla="*/ 113 h 212"/>
                <a:gd name="T24" fmla="*/ 132 w 209"/>
                <a:gd name="T25" fmla="*/ 113 h 212"/>
                <a:gd name="T26" fmla="*/ 96 w 209"/>
                <a:gd name="T27" fmla="*/ 120 h 212"/>
                <a:gd name="T28" fmla="*/ 86 w 209"/>
                <a:gd name="T29" fmla="*/ 133 h 212"/>
                <a:gd name="T30" fmla="*/ 86 w 209"/>
                <a:gd name="T31" fmla="*/ 140 h 212"/>
                <a:gd name="T32" fmla="*/ 46 w 209"/>
                <a:gd name="T33" fmla="*/ 72 h 212"/>
                <a:gd name="T34" fmla="*/ 127 w 209"/>
                <a:gd name="T35" fmla="*/ 99 h 212"/>
                <a:gd name="T36" fmla="*/ 83 w 209"/>
                <a:gd name="T37" fmla="*/ 123 h 212"/>
                <a:gd name="T38" fmla="*/ 86 w 209"/>
                <a:gd name="T39" fmla="*/ 147 h 212"/>
                <a:gd name="T40" fmla="*/ 86 w 209"/>
                <a:gd name="T41" fmla="*/ 175 h 212"/>
                <a:gd name="T42" fmla="*/ 86 w 209"/>
                <a:gd name="T43" fmla="*/ 147 h 212"/>
                <a:gd name="T44" fmla="*/ 117 w 209"/>
                <a:gd name="T45" fmla="*/ 175 h 212"/>
                <a:gd name="T46" fmla="*/ 155 w 209"/>
                <a:gd name="T47" fmla="*/ 89 h 212"/>
                <a:gd name="T48" fmla="*/ 134 w 209"/>
                <a:gd name="T49" fmla="*/ 99 h 212"/>
                <a:gd name="T50" fmla="*/ 155 w 209"/>
                <a:gd name="T51" fmla="*/ 89 h 212"/>
                <a:gd name="T52" fmla="*/ 141 w 209"/>
                <a:gd name="T53" fmla="*/ 62 h 212"/>
                <a:gd name="T54" fmla="*/ 134 w 209"/>
                <a:gd name="T55" fmla="*/ 65 h 212"/>
                <a:gd name="T56" fmla="*/ 112 w 209"/>
                <a:gd name="T57" fmla="*/ 51 h 212"/>
                <a:gd name="T58" fmla="*/ 42 w 209"/>
                <a:gd name="T59" fmla="*/ 65 h 212"/>
                <a:gd name="T60" fmla="*/ 32 w 209"/>
                <a:gd name="T61" fmla="*/ 65 h 212"/>
                <a:gd name="T62" fmla="*/ 35 w 209"/>
                <a:gd name="T63" fmla="*/ 72 h 212"/>
                <a:gd name="T64" fmla="*/ 39 w 209"/>
                <a:gd name="T65" fmla="*/ 106 h 212"/>
                <a:gd name="T66" fmla="*/ 32 w 209"/>
                <a:gd name="T67" fmla="*/ 113 h 212"/>
                <a:gd name="T68" fmla="*/ 63 w 209"/>
                <a:gd name="T69" fmla="*/ 141 h 212"/>
                <a:gd name="T70" fmla="*/ 32 w 209"/>
                <a:gd name="T71" fmla="*/ 151 h 212"/>
                <a:gd name="T72" fmla="*/ 134 w 209"/>
                <a:gd name="T73" fmla="*/ 181 h 212"/>
                <a:gd name="T74" fmla="*/ 86 w 209"/>
                <a:gd name="T75" fmla="*/ 205 h 212"/>
                <a:gd name="T76" fmla="*/ 39 w 209"/>
                <a:gd name="T77" fmla="*/ 181 h 212"/>
                <a:gd name="T78" fmla="*/ 18 w 209"/>
                <a:gd name="T79" fmla="*/ 178 h 212"/>
                <a:gd name="T80" fmla="*/ 49 w 209"/>
                <a:gd name="T81" fmla="*/ 181 h 212"/>
                <a:gd name="T82" fmla="*/ 124 w 209"/>
                <a:gd name="T83" fmla="*/ 153 h 212"/>
                <a:gd name="T84" fmla="*/ 141 w 209"/>
                <a:gd name="T85" fmla="*/ 205 h 212"/>
                <a:gd name="T86" fmla="*/ 148 w 209"/>
                <a:gd name="T87" fmla="*/ 205 h 212"/>
                <a:gd name="T88" fmla="*/ 202 w 209"/>
                <a:gd name="T89" fmla="*/ 137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9" h="212">
                  <a:moveTo>
                    <a:pt x="148" y="130"/>
                  </a:moveTo>
                  <a:cubicBezTo>
                    <a:pt x="148" y="111"/>
                    <a:pt x="148" y="111"/>
                    <a:pt x="148" y="111"/>
                  </a:cubicBezTo>
                  <a:cubicBezTo>
                    <a:pt x="156" y="107"/>
                    <a:pt x="161" y="99"/>
                    <a:pt x="161" y="89"/>
                  </a:cubicBezTo>
                  <a:cubicBezTo>
                    <a:pt x="161" y="80"/>
                    <a:pt x="156" y="71"/>
                    <a:pt x="148" y="68"/>
                  </a:cubicBezTo>
                  <a:cubicBezTo>
                    <a:pt x="148" y="62"/>
                    <a:pt x="148" y="62"/>
                    <a:pt x="148" y="62"/>
                  </a:cubicBezTo>
                  <a:cubicBezTo>
                    <a:pt x="148" y="28"/>
                    <a:pt x="120" y="0"/>
                    <a:pt x="86" y="0"/>
                  </a:cubicBezTo>
                  <a:cubicBezTo>
                    <a:pt x="53" y="0"/>
                    <a:pt x="25" y="28"/>
                    <a:pt x="25" y="62"/>
                  </a:cubicBezTo>
                  <a:cubicBezTo>
                    <a:pt x="25" y="68"/>
                    <a:pt x="25" y="68"/>
                    <a:pt x="25" y="68"/>
                  </a:cubicBezTo>
                  <a:cubicBezTo>
                    <a:pt x="17" y="71"/>
                    <a:pt x="11" y="80"/>
                    <a:pt x="11" y="89"/>
                  </a:cubicBezTo>
                  <a:cubicBezTo>
                    <a:pt x="11" y="99"/>
                    <a:pt x="17" y="107"/>
                    <a:pt x="25" y="111"/>
                  </a:cubicBezTo>
                  <a:cubicBezTo>
                    <a:pt x="25" y="156"/>
                    <a:pt x="25" y="156"/>
                    <a:pt x="25" y="156"/>
                  </a:cubicBezTo>
                  <a:cubicBezTo>
                    <a:pt x="19" y="161"/>
                    <a:pt x="14" y="168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86" y="212"/>
                    <a:pt x="86" y="212"/>
                    <a:pt x="86" y="212"/>
                  </a:cubicBezTo>
                  <a:cubicBezTo>
                    <a:pt x="141" y="212"/>
                    <a:pt x="141" y="212"/>
                    <a:pt x="141" y="212"/>
                  </a:cubicBezTo>
                  <a:cubicBezTo>
                    <a:pt x="144" y="212"/>
                    <a:pt x="144" y="212"/>
                    <a:pt x="144" y="212"/>
                  </a:cubicBezTo>
                  <a:cubicBezTo>
                    <a:pt x="209" y="212"/>
                    <a:pt x="209" y="212"/>
                    <a:pt x="209" y="212"/>
                  </a:cubicBezTo>
                  <a:cubicBezTo>
                    <a:pt x="209" y="130"/>
                    <a:pt x="209" y="130"/>
                    <a:pt x="209" y="130"/>
                  </a:cubicBezTo>
                  <a:lnTo>
                    <a:pt x="148" y="130"/>
                  </a:lnTo>
                  <a:close/>
                  <a:moveTo>
                    <a:pt x="141" y="151"/>
                  </a:moveTo>
                  <a:cubicBezTo>
                    <a:pt x="137" y="149"/>
                    <a:pt x="132" y="148"/>
                    <a:pt x="128" y="147"/>
                  </a:cubicBezTo>
                  <a:cubicBezTo>
                    <a:pt x="110" y="144"/>
                    <a:pt x="110" y="144"/>
                    <a:pt x="110" y="144"/>
                  </a:cubicBezTo>
                  <a:cubicBezTo>
                    <a:pt x="110" y="141"/>
                    <a:pt x="110" y="141"/>
                    <a:pt x="110" y="141"/>
                  </a:cubicBezTo>
                  <a:cubicBezTo>
                    <a:pt x="116" y="137"/>
                    <a:pt x="122" y="132"/>
                    <a:pt x="126" y="127"/>
                  </a:cubicBezTo>
                  <a:cubicBezTo>
                    <a:pt x="131" y="127"/>
                    <a:pt x="131" y="127"/>
                    <a:pt x="131" y="127"/>
                  </a:cubicBezTo>
                  <a:cubicBezTo>
                    <a:pt x="135" y="127"/>
                    <a:pt x="138" y="125"/>
                    <a:pt x="141" y="123"/>
                  </a:cubicBezTo>
                  <a:cubicBezTo>
                    <a:pt x="141" y="130"/>
                    <a:pt x="141" y="130"/>
                    <a:pt x="141" y="130"/>
                  </a:cubicBezTo>
                  <a:lnTo>
                    <a:pt x="141" y="151"/>
                  </a:lnTo>
                  <a:close/>
                  <a:moveTo>
                    <a:pt x="56" y="152"/>
                  </a:moveTo>
                  <a:cubicBezTo>
                    <a:pt x="64" y="151"/>
                    <a:pt x="64" y="151"/>
                    <a:pt x="64" y="151"/>
                  </a:cubicBezTo>
                  <a:cubicBezTo>
                    <a:pt x="82" y="180"/>
                    <a:pt x="82" y="180"/>
                    <a:pt x="82" y="180"/>
                  </a:cubicBezTo>
                  <a:cubicBezTo>
                    <a:pt x="56" y="175"/>
                    <a:pt x="56" y="175"/>
                    <a:pt x="56" y="175"/>
                  </a:cubicBezTo>
                  <a:lnTo>
                    <a:pt x="56" y="152"/>
                  </a:lnTo>
                  <a:close/>
                  <a:moveTo>
                    <a:pt x="132" y="113"/>
                  </a:moveTo>
                  <a:cubicBezTo>
                    <a:pt x="138" y="113"/>
                    <a:pt x="138" y="113"/>
                    <a:pt x="138" y="113"/>
                  </a:cubicBezTo>
                  <a:cubicBezTo>
                    <a:pt x="139" y="113"/>
                    <a:pt x="139" y="113"/>
                    <a:pt x="140" y="113"/>
                  </a:cubicBezTo>
                  <a:cubicBezTo>
                    <a:pt x="139" y="117"/>
                    <a:pt x="135" y="120"/>
                    <a:pt x="131" y="120"/>
                  </a:cubicBezTo>
                  <a:cubicBezTo>
                    <a:pt x="130" y="120"/>
                    <a:pt x="130" y="120"/>
                    <a:pt x="130" y="120"/>
                  </a:cubicBezTo>
                  <a:cubicBezTo>
                    <a:pt x="131" y="118"/>
                    <a:pt x="131" y="115"/>
                    <a:pt x="132" y="113"/>
                  </a:cubicBezTo>
                  <a:close/>
                  <a:moveTo>
                    <a:pt x="127" y="99"/>
                  </a:moveTo>
                  <a:cubicBezTo>
                    <a:pt x="127" y="107"/>
                    <a:pt x="125" y="114"/>
                    <a:pt x="12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16"/>
                    <a:pt x="91" y="113"/>
                    <a:pt x="86" y="113"/>
                  </a:cubicBezTo>
                  <a:cubicBezTo>
                    <a:pt x="81" y="113"/>
                    <a:pt x="76" y="118"/>
                    <a:pt x="76" y="123"/>
                  </a:cubicBezTo>
                  <a:cubicBezTo>
                    <a:pt x="76" y="129"/>
                    <a:pt x="81" y="133"/>
                    <a:pt x="86" y="133"/>
                  </a:cubicBezTo>
                  <a:cubicBezTo>
                    <a:pt x="91" y="133"/>
                    <a:pt x="95" y="131"/>
                    <a:pt x="96" y="127"/>
                  </a:cubicBezTo>
                  <a:cubicBezTo>
                    <a:pt x="117" y="127"/>
                    <a:pt x="117" y="127"/>
                    <a:pt x="117" y="127"/>
                  </a:cubicBezTo>
                  <a:cubicBezTo>
                    <a:pt x="109" y="135"/>
                    <a:pt x="99" y="140"/>
                    <a:pt x="86" y="140"/>
                  </a:cubicBezTo>
                  <a:cubicBezTo>
                    <a:pt x="64" y="140"/>
                    <a:pt x="46" y="122"/>
                    <a:pt x="46" y="99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46" y="72"/>
                    <a:pt x="46" y="72"/>
                    <a:pt x="46" y="72"/>
                  </a:cubicBezTo>
                  <a:cubicBezTo>
                    <a:pt x="68" y="72"/>
                    <a:pt x="89" y="68"/>
                    <a:pt x="109" y="59"/>
                  </a:cubicBezTo>
                  <a:cubicBezTo>
                    <a:pt x="113" y="66"/>
                    <a:pt x="120" y="71"/>
                    <a:pt x="127" y="72"/>
                  </a:cubicBezTo>
                  <a:lnTo>
                    <a:pt x="127" y="99"/>
                  </a:lnTo>
                  <a:close/>
                  <a:moveTo>
                    <a:pt x="90" y="123"/>
                  </a:moveTo>
                  <a:cubicBezTo>
                    <a:pt x="90" y="125"/>
                    <a:pt x="88" y="127"/>
                    <a:pt x="86" y="127"/>
                  </a:cubicBezTo>
                  <a:cubicBezTo>
                    <a:pt x="85" y="127"/>
                    <a:pt x="83" y="125"/>
                    <a:pt x="83" y="123"/>
                  </a:cubicBezTo>
                  <a:cubicBezTo>
                    <a:pt x="83" y="121"/>
                    <a:pt x="85" y="120"/>
                    <a:pt x="86" y="120"/>
                  </a:cubicBezTo>
                  <a:cubicBezTo>
                    <a:pt x="88" y="120"/>
                    <a:pt x="90" y="121"/>
                    <a:pt x="90" y="123"/>
                  </a:cubicBezTo>
                  <a:close/>
                  <a:moveTo>
                    <a:pt x="86" y="147"/>
                  </a:moveTo>
                  <a:cubicBezTo>
                    <a:pt x="92" y="147"/>
                    <a:pt x="98" y="146"/>
                    <a:pt x="103" y="144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86" y="175"/>
                    <a:pt x="86" y="175"/>
                    <a:pt x="86" y="175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5" y="146"/>
                    <a:pt x="80" y="147"/>
                    <a:pt x="86" y="147"/>
                  </a:cubicBezTo>
                  <a:close/>
                  <a:moveTo>
                    <a:pt x="109" y="151"/>
                  </a:moveTo>
                  <a:cubicBezTo>
                    <a:pt x="117" y="152"/>
                    <a:pt x="117" y="152"/>
                    <a:pt x="117" y="152"/>
                  </a:cubicBezTo>
                  <a:cubicBezTo>
                    <a:pt x="117" y="175"/>
                    <a:pt x="117" y="175"/>
                    <a:pt x="117" y="175"/>
                  </a:cubicBezTo>
                  <a:cubicBezTo>
                    <a:pt x="91" y="180"/>
                    <a:pt x="91" y="180"/>
                    <a:pt x="91" y="180"/>
                  </a:cubicBezTo>
                  <a:lnTo>
                    <a:pt x="109" y="151"/>
                  </a:lnTo>
                  <a:close/>
                  <a:moveTo>
                    <a:pt x="155" y="89"/>
                  </a:moveTo>
                  <a:cubicBezTo>
                    <a:pt x="155" y="98"/>
                    <a:pt x="147" y="106"/>
                    <a:pt x="138" y="106"/>
                  </a:cubicBezTo>
                  <a:cubicBezTo>
                    <a:pt x="134" y="106"/>
                    <a:pt x="134" y="106"/>
                    <a:pt x="134" y="106"/>
                  </a:cubicBezTo>
                  <a:cubicBezTo>
                    <a:pt x="134" y="104"/>
                    <a:pt x="134" y="102"/>
                    <a:pt x="134" y="99"/>
                  </a:cubicBezTo>
                  <a:cubicBezTo>
                    <a:pt x="134" y="72"/>
                    <a:pt x="134" y="72"/>
                    <a:pt x="134" y="72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47" y="72"/>
                    <a:pt x="155" y="80"/>
                    <a:pt x="155" y="89"/>
                  </a:cubicBezTo>
                  <a:close/>
                  <a:moveTo>
                    <a:pt x="32" y="62"/>
                  </a:moveTo>
                  <a:cubicBezTo>
                    <a:pt x="32" y="32"/>
                    <a:pt x="56" y="7"/>
                    <a:pt x="86" y="7"/>
                  </a:cubicBezTo>
                  <a:cubicBezTo>
                    <a:pt x="117" y="7"/>
                    <a:pt x="141" y="32"/>
                    <a:pt x="141" y="62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0" y="65"/>
                    <a:pt x="139" y="65"/>
                    <a:pt x="138" y="65"/>
                  </a:cubicBezTo>
                  <a:cubicBezTo>
                    <a:pt x="134" y="65"/>
                    <a:pt x="134" y="65"/>
                    <a:pt x="134" y="65"/>
                  </a:cubicBezTo>
                  <a:cubicBezTo>
                    <a:pt x="131" y="65"/>
                    <a:pt x="131" y="65"/>
                    <a:pt x="131" y="65"/>
                  </a:cubicBezTo>
                  <a:cubicBezTo>
                    <a:pt x="124" y="65"/>
                    <a:pt x="117" y="61"/>
                    <a:pt x="114" y="55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9" y="52"/>
                    <a:pt x="109" y="52"/>
                    <a:pt x="109" y="52"/>
                  </a:cubicBezTo>
                  <a:cubicBezTo>
                    <a:pt x="89" y="61"/>
                    <a:pt x="68" y="65"/>
                    <a:pt x="46" y="65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39" y="65"/>
                    <a:pt x="39" y="65"/>
                    <a:pt x="39" y="65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5"/>
                    <a:pt x="33" y="65"/>
                    <a:pt x="32" y="65"/>
                  </a:cubicBezTo>
                  <a:lnTo>
                    <a:pt x="32" y="62"/>
                  </a:lnTo>
                  <a:close/>
                  <a:moveTo>
                    <a:pt x="18" y="89"/>
                  </a:moveTo>
                  <a:cubicBezTo>
                    <a:pt x="18" y="80"/>
                    <a:pt x="26" y="72"/>
                    <a:pt x="35" y="72"/>
                  </a:cubicBezTo>
                  <a:cubicBezTo>
                    <a:pt x="39" y="72"/>
                    <a:pt x="39" y="72"/>
                    <a:pt x="39" y="72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102"/>
                    <a:pt x="39" y="104"/>
                    <a:pt x="39" y="106"/>
                  </a:cubicBezTo>
                  <a:cubicBezTo>
                    <a:pt x="35" y="106"/>
                    <a:pt x="35" y="106"/>
                    <a:pt x="35" y="106"/>
                  </a:cubicBezTo>
                  <a:cubicBezTo>
                    <a:pt x="26" y="106"/>
                    <a:pt x="18" y="98"/>
                    <a:pt x="18" y="89"/>
                  </a:cubicBezTo>
                  <a:close/>
                  <a:moveTo>
                    <a:pt x="32" y="113"/>
                  </a:moveTo>
                  <a:cubicBezTo>
                    <a:pt x="33" y="113"/>
                    <a:pt x="34" y="113"/>
                    <a:pt x="35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4" y="125"/>
                    <a:pt x="52" y="135"/>
                    <a:pt x="63" y="141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40" y="148"/>
                    <a:pt x="36" y="149"/>
                    <a:pt x="32" y="151"/>
                  </a:cubicBezTo>
                  <a:lnTo>
                    <a:pt x="32" y="113"/>
                  </a:lnTo>
                  <a:close/>
                  <a:moveTo>
                    <a:pt x="137" y="205"/>
                  </a:moveTo>
                  <a:cubicBezTo>
                    <a:pt x="134" y="181"/>
                    <a:pt x="134" y="181"/>
                    <a:pt x="134" y="181"/>
                  </a:cubicBezTo>
                  <a:cubicBezTo>
                    <a:pt x="127" y="182"/>
                    <a:pt x="127" y="182"/>
                    <a:pt x="127" y="182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86" y="205"/>
                    <a:pt x="86" y="205"/>
                    <a:pt x="86" y="205"/>
                  </a:cubicBezTo>
                  <a:cubicBezTo>
                    <a:pt x="43" y="205"/>
                    <a:pt x="43" y="205"/>
                    <a:pt x="43" y="205"/>
                  </a:cubicBezTo>
                  <a:cubicBezTo>
                    <a:pt x="46" y="182"/>
                    <a:pt x="46" y="182"/>
                    <a:pt x="46" y="182"/>
                  </a:cubicBezTo>
                  <a:cubicBezTo>
                    <a:pt x="39" y="181"/>
                    <a:pt x="39" y="181"/>
                    <a:pt x="39" y="181"/>
                  </a:cubicBezTo>
                  <a:cubicBezTo>
                    <a:pt x="36" y="205"/>
                    <a:pt x="36" y="205"/>
                    <a:pt x="36" y="205"/>
                  </a:cubicBezTo>
                  <a:cubicBezTo>
                    <a:pt x="9" y="205"/>
                    <a:pt x="9" y="205"/>
                    <a:pt x="9" y="205"/>
                  </a:cubicBezTo>
                  <a:cubicBezTo>
                    <a:pt x="18" y="178"/>
                    <a:pt x="18" y="178"/>
                    <a:pt x="18" y="178"/>
                  </a:cubicBezTo>
                  <a:cubicBezTo>
                    <a:pt x="22" y="165"/>
                    <a:pt x="33" y="156"/>
                    <a:pt x="46" y="15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9" y="181"/>
                    <a:pt x="49" y="181"/>
                    <a:pt x="49" y="181"/>
                  </a:cubicBezTo>
                  <a:cubicBezTo>
                    <a:pt x="86" y="188"/>
                    <a:pt x="86" y="188"/>
                    <a:pt x="86" y="188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124" y="153"/>
                    <a:pt x="124" y="153"/>
                    <a:pt x="124" y="153"/>
                  </a:cubicBezTo>
                  <a:cubicBezTo>
                    <a:pt x="127" y="154"/>
                    <a:pt x="127" y="154"/>
                    <a:pt x="127" y="154"/>
                  </a:cubicBezTo>
                  <a:cubicBezTo>
                    <a:pt x="132" y="154"/>
                    <a:pt x="137" y="156"/>
                    <a:pt x="141" y="159"/>
                  </a:cubicBezTo>
                  <a:cubicBezTo>
                    <a:pt x="141" y="205"/>
                    <a:pt x="141" y="205"/>
                    <a:pt x="141" y="205"/>
                  </a:cubicBezTo>
                  <a:lnTo>
                    <a:pt x="137" y="205"/>
                  </a:lnTo>
                  <a:close/>
                  <a:moveTo>
                    <a:pt x="202" y="205"/>
                  </a:moveTo>
                  <a:cubicBezTo>
                    <a:pt x="148" y="205"/>
                    <a:pt x="148" y="205"/>
                    <a:pt x="148" y="205"/>
                  </a:cubicBezTo>
                  <a:cubicBezTo>
                    <a:pt x="148" y="157"/>
                    <a:pt x="148" y="157"/>
                    <a:pt x="148" y="157"/>
                  </a:cubicBezTo>
                  <a:cubicBezTo>
                    <a:pt x="148" y="137"/>
                    <a:pt x="148" y="137"/>
                    <a:pt x="148" y="137"/>
                  </a:cubicBezTo>
                  <a:cubicBezTo>
                    <a:pt x="202" y="137"/>
                    <a:pt x="202" y="137"/>
                    <a:pt x="202" y="137"/>
                  </a:cubicBezTo>
                  <a:lnTo>
                    <a:pt x="202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27">
              <a:extLst>
                <a:ext uri="{FF2B5EF4-FFF2-40B4-BE49-F238E27FC236}">
                  <a16:creationId xmlns:a16="http://schemas.microsoft.com/office/drawing/2014/main" id="{53782318-153F-4E51-83FB-A48C709DC5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44446" y="5799138"/>
              <a:ext cx="131428" cy="85725"/>
            </a:xfrm>
            <a:custGeom>
              <a:avLst/>
              <a:gdLst>
                <a:gd name="T0" fmla="*/ 83 w 83"/>
                <a:gd name="T1" fmla="*/ 0 h 54"/>
                <a:gd name="T2" fmla="*/ 0 w 83"/>
                <a:gd name="T3" fmla="*/ 0 h 54"/>
                <a:gd name="T4" fmla="*/ 0 w 83"/>
                <a:gd name="T5" fmla="*/ 54 h 54"/>
                <a:gd name="T6" fmla="*/ 83 w 83"/>
                <a:gd name="T7" fmla="*/ 54 h 54"/>
                <a:gd name="T8" fmla="*/ 83 w 83"/>
                <a:gd name="T9" fmla="*/ 0 h 54"/>
                <a:gd name="T10" fmla="*/ 69 w 83"/>
                <a:gd name="T11" fmla="*/ 40 h 54"/>
                <a:gd name="T12" fmla="*/ 12 w 83"/>
                <a:gd name="T13" fmla="*/ 40 h 54"/>
                <a:gd name="T14" fmla="*/ 12 w 83"/>
                <a:gd name="T15" fmla="*/ 12 h 54"/>
                <a:gd name="T16" fmla="*/ 69 w 83"/>
                <a:gd name="T17" fmla="*/ 12 h 54"/>
                <a:gd name="T18" fmla="*/ 69 w 83"/>
                <a:gd name="T19" fmla="*/ 4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54">
                  <a:moveTo>
                    <a:pt x="83" y="0"/>
                  </a:moveTo>
                  <a:lnTo>
                    <a:pt x="0" y="0"/>
                  </a:lnTo>
                  <a:lnTo>
                    <a:pt x="0" y="54"/>
                  </a:lnTo>
                  <a:lnTo>
                    <a:pt x="83" y="54"/>
                  </a:lnTo>
                  <a:lnTo>
                    <a:pt x="83" y="0"/>
                  </a:lnTo>
                  <a:close/>
                  <a:moveTo>
                    <a:pt x="69" y="40"/>
                  </a:moveTo>
                  <a:lnTo>
                    <a:pt x="12" y="40"/>
                  </a:lnTo>
                  <a:lnTo>
                    <a:pt x="12" y="12"/>
                  </a:lnTo>
                  <a:lnTo>
                    <a:pt x="69" y="12"/>
                  </a:lnTo>
                  <a:lnTo>
                    <a:pt x="6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128">
              <a:extLst>
                <a:ext uri="{FF2B5EF4-FFF2-40B4-BE49-F238E27FC236}">
                  <a16:creationId xmlns:a16="http://schemas.microsoft.com/office/drawing/2014/main" id="{469BFACD-92BA-4455-AF1D-5A7AA265BE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446" y="5907088"/>
              <a:ext cx="131428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129">
              <a:extLst>
                <a:ext uri="{FF2B5EF4-FFF2-40B4-BE49-F238E27FC236}">
                  <a16:creationId xmlns:a16="http://schemas.microsoft.com/office/drawing/2014/main" id="{C7D2C138-CD06-46D0-B6C9-C11E9A084F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44446" y="5948363"/>
              <a:ext cx="87091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130">
              <a:extLst>
                <a:ext uri="{FF2B5EF4-FFF2-40B4-BE49-F238E27FC236}">
                  <a16:creationId xmlns:a16="http://schemas.microsoft.com/office/drawing/2014/main" id="{05650B07-1987-48A1-9AAA-5AF9C218B6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53705" y="5948363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" name="Group 199" descr="computer nerd icon">
            <a:extLst>
              <a:ext uri="{FF2B5EF4-FFF2-40B4-BE49-F238E27FC236}">
                <a16:creationId xmlns:a16="http://schemas.microsoft.com/office/drawing/2014/main" id="{CCD38174-1B17-4046-9F93-B0742C2EE42B}"/>
              </a:ext>
            </a:extLst>
          </p:cNvPr>
          <p:cNvGrpSpPr/>
          <p:nvPr/>
        </p:nvGrpSpPr>
        <p:grpSpPr>
          <a:xfrm>
            <a:off x="5602288" y="5346700"/>
            <a:ext cx="661987" cy="669925"/>
            <a:chOff x="5602288" y="5287963"/>
            <a:chExt cx="661987" cy="669925"/>
          </a:xfrm>
          <a:solidFill>
            <a:schemeClr val="accent4"/>
          </a:solidFill>
        </p:grpSpPr>
        <p:sp>
          <p:nvSpPr>
            <p:cNvPr id="201" name="Freeform 14">
              <a:extLst>
                <a:ext uri="{FF2B5EF4-FFF2-40B4-BE49-F238E27FC236}">
                  <a16:creationId xmlns:a16="http://schemas.microsoft.com/office/drawing/2014/main" id="{E1ACD25B-7B10-4A42-98C3-C98B8AD440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02288" y="5287963"/>
              <a:ext cx="661987" cy="669925"/>
            </a:xfrm>
            <a:custGeom>
              <a:avLst/>
              <a:gdLst>
                <a:gd name="T0" fmla="*/ 133 w 209"/>
                <a:gd name="T1" fmla="*/ 109 h 212"/>
                <a:gd name="T2" fmla="*/ 126 w 209"/>
                <a:gd name="T3" fmla="*/ 18 h 212"/>
                <a:gd name="T4" fmla="*/ 86 w 209"/>
                <a:gd name="T5" fmla="*/ 0 h 212"/>
                <a:gd name="T6" fmla="*/ 39 w 209"/>
                <a:gd name="T7" fmla="*/ 109 h 212"/>
                <a:gd name="T8" fmla="*/ 45 w 209"/>
                <a:gd name="T9" fmla="*/ 147 h 212"/>
                <a:gd name="T10" fmla="*/ 120 w 209"/>
                <a:gd name="T11" fmla="*/ 212 h 212"/>
                <a:gd name="T12" fmla="*/ 195 w 209"/>
                <a:gd name="T13" fmla="*/ 205 h 212"/>
                <a:gd name="T14" fmla="*/ 199 w 209"/>
                <a:gd name="T15" fmla="*/ 198 h 212"/>
                <a:gd name="T16" fmla="*/ 199 w 209"/>
                <a:gd name="T17" fmla="*/ 116 h 212"/>
                <a:gd name="T18" fmla="*/ 113 w 209"/>
                <a:gd name="T19" fmla="*/ 178 h 212"/>
                <a:gd name="T20" fmla="*/ 199 w 209"/>
                <a:gd name="T21" fmla="*/ 123 h 212"/>
                <a:gd name="T22" fmla="*/ 57 w 209"/>
                <a:gd name="T23" fmla="*/ 152 h 212"/>
                <a:gd name="T24" fmla="*/ 60 w 209"/>
                <a:gd name="T25" fmla="*/ 184 h 212"/>
                <a:gd name="T26" fmla="*/ 74 w 209"/>
                <a:gd name="T27" fmla="*/ 161 h 212"/>
                <a:gd name="T28" fmla="*/ 74 w 209"/>
                <a:gd name="T29" fmla="*/ 161 h 212"/>
                <a:gd name="T30" fmla="*/ 86 w 209"/>
                <a:gd name="T31" fmla="*/ 198 h 212"/>
                <a:gd name="T32" fmla="*/ 95 w 209"/>
                <a:gd name="T33" fmla="*/ 170 h 212"/>
                <a:gd name="T34" fmla="*/ 95 w 209"/>
                <a:gd name="T35" fmla="*/ 170 h 212"/>
                <a:gd name="T36" fmla="*/ 86 w 209"/>
                <a:gd name="T37" fmla="*/ 157 h 212"/>
                <a:gd name="T38" fmla="*/ 69 w 209"/>
                <a:gd name="T39" fmla="*/ 144 h 212"/>
                <a:gd name="T40" fmla="*/ 103 w 209"/>
                <a:gd name="T41" fmla="*/ 146 h 212"/>
                <a:gd name="T42" fmla="*/ 107 w 209"/>
                <a:gd name="T43" fmla="*/ 188 h 212"/>
                <a:gd name="T44" fmla="*/ 93 w 209"/>
                <a:gd name="T45" fmla="*/ 82 h 212"/>
                <a:gd name="T46" fmla="*/ 59 w 209"/>
                <a:gd name="T47" fmla="*/ 72 h 212"/>
                <a:gd name="T48" fmla="*/ 127 w 209"/>
                <a:gd name="T49" fmla="*/ 68 h 212"/>
                <a:gd name="T50" fmla="*/ 103 w 209"/>
                <a:gd name="T51" fmla="*/ 72 h 212"/>
                <a:gd name="T52" fmla="*/ 45 w 209"/>
                <a:gd name="T53" fmla="*/ 82 h 212"/>
                <a:gd name="T54" fmla="*/ 49 w 209"/>
                <a:gd name="T55" fmla="*/ 79 h 212"/>
                <a:gd name="T56" fmla="*/ 73 w 209"/>
                <a:gd name="T57" fmla="*/ 89 h 212"/>
                <a:gd name="T58" fmla="*/ 45 w 209"/>
                <a:gd name="T59" fmla="*/ 89 h 212"/>
                <a:gd name="T60" fmla="*/ 103 w 209"/>
                <a:gd name="T61" fmla="*/ 79 h 212"/>
                <a:gd name="T62" fmla="*/ 127 w 209"/>
                <a:gd name="T63" fmla="*/ 89 h 212"/>
                <a:gd name="T64" fmla="*/ 100 w 209"/>
                <a:gd name="T65" fmla="*/ 89 h 212"/>
                <a:gd name="T66" fmla="*/ 134 w 209"/>
                <a:gd name="T67" fmla="*/ 99 h 212"/>
                <a:gd name="T68" fmla="*/ 141 w 209"/>
                <a:gd name="T69" fmla="*/ 93 h 212"/>
                <a:gd name="T70" fmla="*/ 92 w 209"/>
                <a:gd name="T71" fmla="*/ 7 h 212"/>
                <a:gd name="T72" fmla="*/ 122 w 209"/>
                <a:gd name="T73" fmla="*/ 24 h 212"/>
                <a:gd name="T74" fmla="*/ 134 w 209"/>
                <a:gd name="T75" fmla="*/ 76 h 212"/>
                <a:gd name="T76" fmla="*/ 117 w 209"/>
                <a:gd name="T77" fmla="*/ 55 h 212"/>
                <a:gd name="T78" fmla="*/ 45 w 209"/>
                <a:gd name="T79" fmla="*/ 73 h 212"/>
                <a:gd name="T80" fmla="*/ 41 w 209"/>
                <a:gd name="T81" fmla="*/ 76 h 212"/>
                <a:gd name="T82" fmla="*/ 86 w 209"/>
                <a:gd name="T83" fmla="*/ 7 h 212"/>
                <a:gd name="T84" fmla="*/ 38 w 209"/>
                <a:gd name="T85" fmla="*/ 86 h 212"/>
                <a:gd name="T86" fmla="*/ 39 w 209"/>
                <a:gd name="T87" fmla="*/ 102 h 212"/>
                <a:gd name="T88" fmla="*/ 45 w 209"/>
                <a:gd name="T89" fmla="*/ 99 h 212"/>
                <a:gd name="T90" fmla="*/ 79 w 209"/>
                <a:gd name="T91" fmla="*/ 89 h 212"/>
                <a:gd name="T92" fmla="*/ 124 w 209"/>
                <a:gd name="T93" fmla="*/ 99 h 212"/>
                <a:gd name="T94" fmla="*/ 123 w 209"/>
                <a:gd name="T95" fmla="*/ 116 h 212"/>
                <a:gd name="T96" fmla="*/ 107 w 209"/>
                <a:gd name="T97" fmla="*/ 135 h 212"/>
                <a:gd name="T98" fmla="*/ 17 w 209"/>
                <a:gd name="T99" fmla="*/ 178 h 212"/>
                <a:gd name="T100" fmla="*/ 44 w 209"/>
                <a:gd name="T101" fmla="*/ 166 h 212"/>
                <a:gd name="T102" fmla="*/ 76 w 209"/>
                <a:gd name="T103" fmla="*/ 205 h 212"/>
                <a:gd name="T104" fmla="*/ 38 w 209"/>
                <a:gd name="T105" fmla="*/ 181 h 212"/>
                <a:gd name="T106" fmla="*/ 17 w 209"/>
                <a:gd name="T107" fmla="*/ 178 h 212"/>
                <a:gd name="T108" fmla="*/ 117 w 209"/>
                <a:gd name="T109" fmla="*/ 198 h 212"/>
                <a:gd name="T110" fmla="*/ 120 w 209"/>
                <a:gd name="T111" fmla="*/ 205 h 212"/>
                <a:gd name="T112" fmla="*/ 137 w 209"/>
                <a:gd name="T113" fmla="*/ 205 h 212"/>
                <a:gd name="T114" fmla="*/ 178 w 209"/>
                <a:gd name="T115" fmla="*/ 198 h 212"/>
                <a:gd name="T116" fmla="*/ 117 w 209"/>
                <a:gd name="T117" fmla="*/ 191 h 212"/>
                <a:gd name="T118" fmla="*/ 202 w 209"/>
                <a:gd name="T119" fmla="*/ 185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9" h="212">
                  <a:moveTo>
                    <a:pt x="199" y="116"/>
                  </a:moveTo>
                  <a:cubicBezTo>
                    <a:pt x="131" y="116"/>
                    <a:pt x="131" y="116"/>
                    <a:pt x="131" y="116"/>
                  </a:cubicBezTo>
                  <a:cubicBezTo>
                    <a:pt x="132" y="114"/>
                    <a:pt x="132" y="112"/>
                    <a:pt x="133" y="109"/>
                  </a:cubicBezTo>
                  <a:cubicBezTo>
                    <a:pt x="141" y="108"/>
                    <a:pt x="148" y="101"/>
                    <a:pt x="148" y="93"/>
                  </a:cubicBezTo>
                  <a:cubicBezTo>
                    <a:pt x="148" y="54"/>
                    <a:pt x="148" y="54"/>
                    <a:pt x="148" y="54"/>
                  </a:cubicBezTo>
                  <a:cubicBezTo>
                    <a:pt x="148" y="39"/>
                    <a:pt x="139" y="25"/>
                    <a:pt x="126" y="18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6" y="6"/>
                    <a:pt x="104" y="0"/>
                    <a:pt x="92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2" y="0"/>
                    <a:pt x="25" y="28"/>
                    <a:pt x="25" y="62"/>
                  </a:cubicBezTo>
                  <a:cubicBezTo>
                    <a:pt x="25" y="93"/>
                    <a:pt x="25" y="93"/>
                    <a:pt x="25" y="93"/>
                  </a:cubicBezTo>
                  <a:cubicBezTo>
                    <a:pt x="25" y="101"/>
                    <a:pt x="31" y="108"/>
                    <a:pt x="39" y="109"/>
                  </a:cubicBezTo>
                  <a:cubicBezTo>
                    <a:pt x="42" y="123"/>
                    <a:pt x="51" y="134"/>
                    <a:pt x="62" y="141"/>
                  </a:cubicBezTo>
                  <a:cubicBezTo>
                    <a:pt x="62" y="144"/>
                    <a:pt x="62" y="144"/>
                    <a:pt x="62" y="144"/>
                  </a:cubicBezTo>
                  <a:cubicBezTo>
                    <a:pt x="45" y="147"/>
                    <a:pt x="45" y="147"/>
                    <a:pt x="45" y="147"/>
                  </a:cubicBezTo>
                  <a:cubicBezTo>
                    <a:pt x="29" y="149"/>
                    <a:pt x="16" y="161"/>
                    <a:pt x="11" y="176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95" y="212"/>
                    <a:pt x="195" y="212"/>
                    <a:pt x="195" y="212"/>
                  </a:cubicBezTo>
                  <a:cubicBezTo>
                    <a:pt x="195" y="205"/>
                    <a:pt x="195" y="205"/>
                    <a:pt x="195" y="205"/>
                  </a:cubicBezTo>
                  <a:cubicBezTo>
                    <a:pt x="185" y="205"/>
                    <a:pt x="185" y="205"/>
                    <a:pt x="185" y="205"/>
                  </a:cubicBezTo>
                  <a:cubicBezTo>
                    <a:pt x="185" y="198"/>
                    <a:pt x="185" y="198"/>
                    <a:pt x="185" y="198"/>
                  </a:cubicBezTo>
                  <a:cubicBezTo>
                    <a:pt x="199" y="198"/>
                    <a:pt x="199" y="198"/>
                    <a:pt x="199" y="198"/>
                  </a:cubicBezTo>
                  <a:cubicBezTo>
                    <a:pt x="204" y="198"/>
                    <a:pt x="209" y="194"/>
                    <a:pt x="209" y="188"/>
                  </a:cubicBezTo>
                  <a:cubicBezTo>
                    <a:pt x="209" y="127"/>
                    <a:pt x="209" y="127"/>
                    <a:pt x="209" y="127"/>
                  </a:cubicBezTo>
                  <a:cubicBezTo>
                    <a:pt x="209" y="121"/>
                    <a:pt x="204" y="116"/>
                    <a:pt x="199" y="116"/>
                  </a:cubicBezTo>
                  <a:close/>
                  <a:moveTo>
                    <a:pt x="202" y="127"/>
                  </a:moveTo>
                  <a:cubicBezTo>
                    <a:pt x="202" y="178"/>
                    <a:pt x="202" y="178"/>
                    <a:pt x="202" y="178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113" y="127"/>
                    <a:pt x="113" y="127"/>
                    <a:pt x="113" y="127"/>
                  </a:cubicBezTo>
                  <a:cubicBezTo>
                    <a:pt x="113" y="125"/>
                    <a:pt x="115" y="123"/>
                    <a:pt x="117" y="123"/>
                  </a:cubicBezTo>
                  <a:cubicBezTo>
                    <a:pt x="199" y="123"/>
                    <a:pt x="199" y="123"/>
                    <a:pt x="199" y="123"/>
                  </a:cubicBezTo>
                  <a:cubicBezTo>
                    <a:pt x="201" y="123"/>
                    <a:pt x="202" y="125"/>
                    <a:pt x="202" y="127"/>
                  </a:cubicBezTo>
                  <a:close/>
                  <a:moveTo>
                    <a:pt x="53" y="162"/>
                  </a:moveTo>
                  <a:cubicBezTo>
                    <a:pt x="57" y="152"/>
                    <a:pt x="57" y="152"/>
                    <a:pt x="57" y="152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79" y="199"/>
                    <a:pt x="79" y="199"/>
                    <a:pt x="79" y="199"/>
                  </a:cubicBezTo>
                  <a:cubicBezTo>
                    <a:pt x="60" y="184"/>
                    <a:pt x="60" y="184"/>
                    <a:pt x="60" y="184"/>
                  </a:cubicBezTo>
                  <a:cubicBezTo>
                    <a:pt x="67" y="169"/>
                    <a:pt x="67" y="169"/>
                    <a:pt x="67" y="169"/>
                  </a:cubicBezTo>
                  <a:lnTo>
                    <a:pt x="53" y="162"/>
                  </a:lnTo>
                  <a:close/>
                  <a:moveTo>
                    <a:pt x="74" y="161"/>
                  </a:moveTo>
                  <a:cubicBezTo>
                    <a:pt x="76" y="162"/>
                    <a:pt x="78" y="163"/>
                    <a:pt x="80" y="164"/>
                  </a:cubicBezTo>
                  <a:cubicBezTo>
                    <a:pt x="77" y="170"/>
                    <a:pt x="77" y="170"/>
                    <a:pt x="77" y="170"/>
                  </a:cubicBezTo>
                  <a:lnTo>
                    <a:pt x="74" y="161"/>
                  </a:lnTo>
                  <a:close/>
                  <a:moveTo>
                    <a:pt x="86" y="167"/>
                  </a:moveTo>
                  <a:cubicBezTo>
                    <a:pt x="93" y="178"/>
                    <a:pt x="93" y="178"/>
                    <a:pt x="93" y="178"/>
                  </a:cubicBezTo>
                  <a:cubicBezTo>
                    <a:pt x="86" y="198"/>
                    <a:pt x="86" y="198"/>
                    <a:pt x="86" y="198"/>
                  </a:cubicBezTo>
                  <a:cubicBezTo>
                    <a:pt x="80" y="178"/>
                    <a:pt x="80" y="178"/>
                    <a:pt x="80" y="178"/>
                  </a:cubicBezTo>
                  <a:lnTo>
                    <a:pt x="86" y="167"/>
                  </a:lnTo>
                  <a:close/>
                  <a:moveTo>
                    <a:pt x="95" y="170"/>
                  </a:moveTo>
                  <a:cubicBezTo>
                    <a:pt x="92" y="164"/>
                    <a:pt x="92" y="164"/>
                    <a:pt x="92" y="164"/>
                  </a:cubicBezTo>
                  <a:cubicBezTo>
                    <a:pt x="94" y="163"/>
                    <a:pt x="96" y="162"/>
                    <a:pt x="98" y="161"/>
                  </a:cubicBezTo>
                  <a:lnTo>
                    <a:pt x="95" y="170"/>
                  </a:lnTo>
                  <a:close/>
                  <a:moveTo>
                    <a:pt x="103" y="146"/>
                  </a:moveTo>
                  <a:cubicBezTo>
                    <a:pt x="103" y="147"/>
                    <a:pt x="103" y="147"/>
                    <a:pt x="103" y="147"/>
                  </a:cubicBezTo>
                  <a:cubicBezTo>
                    <a:pt x="102" y="150"/>
                    <a:pt x="98" y="157"/>
                    <a:pt x="86" y="157"/>
                  </a:cubicBezTo>
                  <a:cubicBezTo>
                    <a:pt x="74" y="157"/>
                    <a:pt x="70" y="150"/>
                    <a:pt x="69" y="147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74" y="146"/>
                    <a:pt x="80" y="147"/>
                    <a:pt x="86" y="147"/>
                  </a:cubicBezTo>
                  <a:cubicBezTo>
                    <a:pt x="92" y="147"/>
                    <a:pt x="98" y="146"/>
                    <a:pt x="103" y="144"/>
                  </a:cubicBezTo>
                  <a:lnTo>
                    <a:pt x="103" y="146"/>
                  </a:lnTo>
                  <a:close/>
                  <a:moveTo>
                    <a:pt x="107" y="158"/>
                  </a:moveTo>
                  <a:cubicBezTo>
                    <a:pt x="107" y="188"/>
                    <a:pt x="107" y="188"/>
                    <a:pt x="107" y="188"/>
                  </a:cubicBezTo>
                  <a:cubicBezTo>
                    <a:pt x="107" y="188"/>
                    <a:pt x="107" y="188"/>
                    <a:pt x="107" y="188"/>
                  </a:cubicBezTo>
                  <a:cubicBezTo>
                    <a:pt x="93" y="199"/>
                    <a:pt x="93" y="199"/>
                    <a:pt x="93" y="199"/>
                  </a:cubicBezTo>
                  <a:lnTo>
                    <a:pt x="107" y="158"/>
                  </a:lnTo>
                  <a:close/>
                  <a:moveTo>
                    <a:pt x="93" y="82"/>
                  </a:moveTo>
                  <a:cubicBezTo>
                    <a:pt x="79" y="82"/>
                    <a:pt x="79" y="82"/>
                    <a:pt x="79" y="82"/>
                  </a:cubicBezTo>
                  <a:cubicBezTo>
                    <a:pt x="79" y="77"/>
                    <a:pt x="75" y="72"/>
                    <a:pt x="69" y="72"/>
                  </a:cubicBezTo>
                  <a:cubicBezTo>
                    <a:pt x="59" y="72"/>
                    <a:pt x="59" y="72"/>
                    <a:pt x="59" y="72"/>
                  </a:cubicBezTo>
                  <a:cubicBezTo>
                    <a:pt x="75" y="63"/>
                    <a:pt x="93" y="58"/>
                    <a:pt x="111" y="58"/>
                  </a:cubicBezTo>
                  <a:cubicBezTo>
                    <a:pt x="112" y="59"/>
                    <a:pt x="112" y="59"/>
                    <a:pt x="112" y="59"/>
                  </a:cubicBezTo>
                  <a:cubicBezTo>
                    <a:pt x="115" y="64"/>
                    <a:pt x="121" y="67"/>
                    <a:pt x="127" y="68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26" y="72"/>
                    <a:pt x="125" y="72"/>
                    <a:pt x="124" y="72"/>
                  </a:cubicBezTo>
                  <a:cubicBezTo>
                    <a:pt x="103" y="72"/>
                    <a:pt x="103" y="72"/>
                    <a:pt x="103" y="72"/>
                  </a:cubicBezTo>
                  <a:cubicBezTo>
                    <a:pt x="98" y="72"/>
                    <a:pt x="93" y="77"/>
                    <a:pt x="93" y="82"/>
                  </a:cubicBezTo>
                  <a:close/>
                  <a:moveTo>
                    <a:pt x="45" y="86"/>
                  </a:moveTo>
                  <a:cubicBezTo>
                    <a:pt x="45" y="82"/>
                    <a:pt x="45" y="82"/>
                    <a:pt x="45" y="82"/>
                  </a:cubicBezTo>
                  <a:cubicBezTo>
                    <a:pt x="45" y="81"/>
                    <a:pt x="46" y="81"/>
                    <a:pt x="46" y="80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8" y="79"/>
                    <a:pt x="48" y="79"/>
                    <a:pt x="49" y="79"/>
                  </a:cubicBezTo>
                  <a:cubicBezTo>
                    <a:pt x="69" y="79"/>
                    <a:pt x="69" y="79"/>
                    <a:pt x="69" y="79"/>
                  </a:cubicBezTo>
                  <a:cubicBezTo>
                    <a:pt x="71" y="79"/>
                    <a:pt x="73" y="80"/>
                    <a:pt x="73" y="82"/>
                  </a:cubicBezTo>
                  <a:cubicBezTo>
                    <a:pt x="73" y="89"/>
                    <a:pt x="73" y="89"/>
                    <a:pt x="73" y="89"/>
                  </a:cubicBezTo>
                  <a:cubicBezTo>
                    <a:pt x="73" y="91"/>
                    <a:pt x="71" y="93"/>
                    <a:pt x="69" y="93"/>
                  </a:cubicBezTo>
                  <a:cubicBezTo>
                    <a:pt x="49" y="93"/>
                    <a:pt x="49" y="93"/>
                    <a:pt x="49" y="93"/>
                  </a:cubicBezTo>
                  <a:cubicBezTo>
                    <a:pt x="47" y="93"/>
                    <a:pt x="45" y="91"/>
                    <a:pt x="45" y="89"/>
                  </a:cubicBezTo>
                  <a:lnTo>
                    <a:pt x="45" y="86"/>
                  </a:lnTo>
                  <a:close/>
                  <a:moveTo>
                    <a:pt x="100" y="82"/>
                  </a:moveTo>
                  <a:cubicBezTo>
                    <a:pt x="100" y="80"/>
                    <a:pt x="101" y="79"/>
                    <a:pt x="103" y="79"/>
                  </a:cubicBezTo>
                  <a:cubicBezTo>
                    <a:pt x="124" y="79"/>
                    <a:pt x="124" y="79"/>
                    <a:pt x="124" y="79"/>
                  </a:cubicBezTo>
                  <a:cubicBezTo>
                    <a:pt x="126" y="79"/>
                    <a:pt x="127" y="80"/>
                    <a:pt x="127" y="82"/>
                  </a:cubicBezTo>
                  <a:cubicBezTo>
                    <a:pt x="127" y="89"/>
                    <a:pt x="127" y="89"/>
                    <a:pt x="127" y="89"/>
                  </a:cubicBezTo>
                  <a:cubicBezTo>
                    <a:pt x="127" y="91"/>
                    <a:pt x="126" y="93"/>
                    <a:pt x="124" y="93"/>
                  </a:cubicBezTo>
                  <a:cubicBezTo>
                    <a:pt x="103" y="93"/>
                    <a:pt x="103" y="93"/>
                    <a:pt x="103" y="93"/>
                  </a:cubicBezTo>
                  <a:cubicBezTo>
                    <a:pt x="101" y="93"/>
                    <a:pt x="100" y="91"/>
                    <a:pt x="100" y="89"/>
                  </a:cubicBezTo>
                  <a:lnTo>
                    <a:pt x="100" y="82"/>
                  </a:lnTo>
                  <a:close/>
                  <a:moveTo>
                    <a:pt x="134" y="102"/>
                  </a:moveTo>
                  <a:cubicBezTo>
                    <a:pt x="134" y="101"/>
                    <a:pt x="134" y="100"/>
                    <a:pt x="134" y="99"/>
                  </a:cubicBezTo>
                  <a:cubicBezTo>
                    <a:pt x="134" y="89"/>
                    <a:pt x="134" y="89"/>
                    <a:pt x="134" y="89"/>
                  </a:cubicBezTo>
                  <a:cubicBezTo>
                    <a:pt x="134" y="83"/>
                    <a:pt x="134" y="83"/>
                    <a:pt x="134" y="83"/>
                  </a:cubicBezTo>
                  <a:cubicBezTo>
                    <a:pt x="138" y="84"/>
                    <a:pt x="141" y="88"/>
                    <a:pt x="141" y="93"/>
                  </a:cubicBezTo>
                  <a:cubicBezTo>
                    <a:pt x="141" y="97"/>
                    <a:pt x="138" y="101"/>
                    <a:pt x="134" y="102"/>
                  </a:cubicBezTo>
                  <a:close/>
                  <a:moveTo>
                    <a:pt x="86" y="7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102" y="7"/>
                    <a:pt x="112" y="12"/>
                    <a:pt x="119" y="20"/>
                  </a:cubicBezTo>
                  <a:cubicBezTo>
                    <a:pt x="121" y="24"/>
                    <a:pt x="121" y="24"/>
                    <a:pt x="121" y="24"/>
                  </a:cubicBezTo>
                  <a:cubicBezTo>
                    <a:pt x="122" y="24"/>
                    <a:pt x="122" y="24"/>
                    <a:pt x="122" y="24"/>
                  </a:cubicBezTo>
                  <a:cubicBezTo>
                    <a:pt x="134" y="30"/>
                    <a:pt x="141" y="41"/>
                    <a:pt x="141" y="54"/>
                  </a:cubicBezTo>
                  <a:cubicBezTo>
                    <a:pt x="141" y="79"/>
                    <a:pt x="141" y="79"/>
                    <a:pt x="141" y="79"/>
                  </a:cubicBezTo>
                  <a:cubicBezTo>
                    <a:pt x="139" y="77"/>
                    <a:pt x="136" y="76"/>
                    <a:pt x="134" y="76"/>
                  </a:cubicBezTo>
                  <a:cubicBezTo>
                    <a:pt x="134" y="62"/>
                    <a:pt x="134" y="62"/>
                    <a:pt x="134" y="62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25" y="62"/>
                    <a:pt x="120" y="59"/>
                    <a:pt x="117" y="55"/>
                  </a:cubicBezTo>
                  <a:cubicBezTo>
                    <a:pt x="115" y="52"/>
                    <a:pt x="115" y="52"/>
                    <a:pt x="115" y="52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87" y="52"/>
                    <a:pt x="64" y="59"/>
                    <a:pt x="45" y="73"/>
                  </a:cubicBezTo>
                  <a:cubicBezTo>
                    <a:pt x="44" y="73"/>
                    <a:pt x="44" y="73"/>
                    <a:pt x="44" y="73"/>
                  </a:cubicBezTo>
                  <a:cubicBezTo>
                    <a:pt x="43" y="74"/>
                    <a:pt x="42" y="74"/>
                    <a:pt x="42" y="75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37" y="76"/>
                    <a:pt x="34" y="77"/>
                    <a:pt x="32" y="79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2" y="32"/>
                    <a:pt x="56" y="7"/>
                    <a:pt x="86" y="7"/>
                  </a:cubicBezTo>
                  <a:close/>
                  <a:moveTo>
                    <a:pt x="32" y="93"/>
                  </a:moveTo>
                  <a:cubicBezTo>
                    <a:pt x="32" y="88"/>
                    <a:pt x="34" y="84"/>
                    <a:pt x="38" y="83"/>
                  </a:cubicBezTo>
                  <a:cubicBezTo>
                    <a:pt x="38" y="86"/>
                    <a:pt x="38" y="86"/>
                    <a:pt x="38" y="86"/>
                  </a:cubicBezTo>
                  <a:cubicBezTo>
                    <a:pt x="38" y="89"/>
                    <a:pt x="38" y="89"/>
                    <a:pt x="38" y="89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100"/>
                    <a:pt x="39" y="101"/>
                    <a:pt x="39" y="102"/>
                  </a:cubicBezTo>
                  <a:cubicBezTo>
                    <a:pt x="35" y="101"/>
                    <a:pt x="32" y="97"/>
                    <a:pt x="32" y="93"/>
                  </a:cubicBezTo>
                  <a:close/>
                  <a:moveTo>
                    <a:pt x="45" y="99"/>
                  </a:moveTo>
                  <a:cubicBezTo>
                    <a:pt x="45" y="99"/>
                    <a:pt x="45" y="99"/>
                    <a:pt x="45" y="99"/>
                  </a:cubicBezTo>
                  <a:cubicBezTo>
                    <a:pt x="46" y="99"/>
                    <a:pt x="47" y="99"/>
                    <a:pt x="4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75" y="99"/>
                    <a:pt x="79" y="95"/>
                    <a:pt x="79" y="89"/>
                  </a:cubicBezTo>
                  <a:cubicBezTo>
                    <a:pt x="93" y="89"/>
                    <a:pt x="93" y="89"/>
                    <a:pt x="93" y="89"/>
                  </a:cubicBezTo>
                  <a:cubicBezTo>
                    <a:pt x="93" y="95"/>
                    <a:pt x="98" y="99"/>
                    <a:pt x="103" y="99"/>
                  </a:cubicBezTo>
                  <a:cubicBezTo>
                    <a:pt x="124" y="99"/>
                    <a:pt x="124" y="99"/>
                    <a:pt x="124" y="99"/>
                  </a:cubicBezTo>
                  <a:cubicBezTo>
                    <a:pt x="125" y="99"/>
                    <a:pt x="126" y="99"/>
                    <a:pt x="127" y="99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05"/>
                    <a:pt x="126" y="111"/>
                    <a:pt x="123" y="116"/>
                  </a:cubicBezTo>
                  <a:cubicBezTo>
                    <a:pt x="117" y="116"/>
                    <a:pt x="117" y="116"/>
                    <a:pt x="117" y="116"/>
                  </a:cubicBezTo>
                  <a:cubicBezTo>
                    <a:pt x="111" y="116"/>
                    <a:pt x="107" y="121"/>
                    <a:pt x="107" y="127"/>
                  </a:cubicBezTo>
                  <a:cubicBezTo>
                    <a:pt x="107" y="135"/>
                    <a:pt x="107" y="135"/>
                    <a:pt x="107" y="135"/>
                  </a:cubicBezTo>
                  <a:cubicBezTo>
                    <a:pt x="100" y="138"/>
                    <a:pt x="93" y="140"/>
                    <a:pt x="86" y="140"/>
                  </a:cubicBezTo>
                  <a:cubicBezTo>
                    <a:pt x="64" y="140"/>
                    <a:pt x="45" y="122"/>
                    <a:pt x="45" y="99"/>
                  </a:cubicBezTo>
                  <a:close/>
                  <a:moveTo>
                    <a:pt x="17" y="178"/>
                  </a:moveTo>
                  <a:cubicBezTo>
                    <a:pt x="21" y="165"/>
                    <a:pt x="33" y="156"/>
                    <a:pt x="46" y="154"/>
                  </a:cubicBezTo>
                  <a:cubicBezTo>
                    <a:pt x="49" y="153"/>
                    <a:pt x="49" y="153"/>
                    <a:pt x="49" y="153"/>
                  </a:cubicBezTo>
                  <a:cubicBezTo>
                    <a:pt x="44" y="166"/>
                    <a:pt x="44" y="166"/>
                    <a:pt x="44" y="166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1" y="186"/>
                    <a:pt x="51" y="186"/>
                    <a:pt x="51" y="186"/>
                  </a:cubicBezTo>
                  <a:cubicBezTo>
                    <a:pt x="76" y="205"/>
                    <a:pt x="76" y="205"/>
                    <a:pt x="76" y="205"/>
                  </a:cubicBezTo>
                  <a:cubicBezTo>
                    <a:pt x="42" y="205"/>
                    <a:pt x="42" y="205"/>
                    <a:pt x="42" y="205"/>
                  </a:cubicBezTo>
                  <a:cubicBezTo>
                    <a:pt x="45" y="182"/>
                    <a:pt x="45" y="182"/>
                    <a:pt x="45" y="182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5" y="205"/>
                    <a:pt x="35" y="205"/>
                    <a:pt x="35" y="205"/>
                  </a:cubicBezTo>
                  <a:cubicBezTo>
                    <a:pt x="9" y="205"/>
                    <a:pt x="9" y="205"/>
                    <a:pt x="9" y="205"/>
                  </a:cubicBezTo>
                  <a:lnTo>
                    <a:pt x="17" y="178"/>
                  </a:lnTo>
                  <a:close/>
                  <a:moveTo>
                    <a:pt x="96" y="205"/>
                  </a:moveTo>
                  <a:cubicBezTo>
                    <a:pt x="109" y="195"/>
                    <a:pt x="109" y="195"/>
                    <a:pt x="109" y="195"/>
                  </a:cubicBezTo>
                  <a:cubicBezTo>
                    <a:pt x="111" y="197"/>
                    <a:pt x="114" y="198"/>
                    <a:pt x="117" y="198"/>
                  </a:cubicBezTo>
                  <a:cubicBezTo>
                    <a:pt x="130" y="198"/>
                    <a:pt x="130" y="198"/>
                    <a:pt x="130" y="198"/>
                  </a:cubicBezTo>
                  <a:cubicBezTo>
                    <a:pt x="130" y="205"/>
                    <a:pt x="130" y="205"/>
                    <a:pt x="130" y="205"/>
                  </a:cubicBezTo>
                  <a:cubicBezTo>
                    <a:pt x="120" y="205"/>
                    <a:pt x="120" y="205"/>
                    <a:pt x="120" y="205"/>
                  </a:cubicBezTo>
                  <a:lnTo>
                    <a:pt x="96" y="205"/>
                  </a:lnTo>
                  <a:close/>
                  <a:moveTo>
                    <a:pt x="178" y="205"/>
                  </a:moveTo>
                  <a:cubicBezTo>
                    <a:pt x="137" y="205"/>
                    <a:pt x="137" y="205"/>
                    <a:pt x="137" y="205"/>
                  </a:cubicBezTo>
                  <a:cubicBezTo>
                    <a:pt x="137" y="205"/>
                    <a:pt x="137" y="205"/>
                    <a:pt x="137" y="205"/>
                  </a:cubicBezTo>
                  <a:cubicBezTo>
                    <a:pt x="137" y="198"/>
                    <a:pt x="137" y="198"/>
                    <a:pt x="137" y="198"/>
                  </a:cubicBezTo>
                  <a:cubicBezTo>
                    <a:pt x="178" y="198"/>
                    <a:pt x="178" y="198"/>
                    <a:pt x="178" y="198"/>
                  </a:cubicBezTo>
                  <a:lnTo>
                    <a:pt x="178" y="205"/>
                  </a:lnTo>
                  <a:close/>
                  <a:moveTo>
                    <a:pt x="199" y="191"/>
                  </a:moveTo>
                  <a:cubicBezTo>
                    <a:pt x="117" y="191"/>
                    <a:pt x="117" y="191"/>
                    <a:pt x="117" y="191"/>
                  </a:cubicBezTo>
                  <a:cubicBezTo>
                    <a:pt x="115" y="191"/>
                    <a:pt x="113" y="190"/>
                    <a:pt x="113" y="188"/>
                  </a:cubicBezTo>
                  <a:cubicBezTo>
                    <a:pt x="113" y="185"/>
                    <a:pt x="113" y="185"/>
                    <a:pt x="113" y="185"/>
                  </a:cubicBezTo>
                  <a:cubicBezTo>
                    <a:pt x="202" y="185"/>
                    <a:pt x="202" y="185"/>
                    <a:pt x="202" y="185"/>
                  </a:cubicBezTo>
                  <a:cubicBezTo>
                    <a:pt x="202" y="188"/>
                    <a:pt x="202" y="188"/>
                    <a:pt x="202" y="188"/>
                  </a:cubicBezTo>
                  <a:cubicBezTo>
                    <a:pt x="202" y="190"/>
                    <a:pt x="201" y="191"/>
                    <a:pt x="199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5">
              <a:extLst>
                <a:ext uri="{FF2B5EF4-FFF2-40B4-BE49-F238E27FC236}">
                  <a16:creationId xmlns:a16="http://schemas.microsoft.com/office/drawing/2014/main" id="{F126AC8B-C3C1-4D63-B2E6-03177B81AE5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21363" y="5654675"/>
              <a:ext cx="107950" cy="34925"/>
            </a:xfrm>
            <a:custGeom>
              <a:avLst/>
              <a:gdLst>
                <a:gd name="T0" fmla="*/ 34 w 34"/>
                <a:gd name="T1" fmla="*/ 0 h 11"/>
                <a:gd name="T2" fmla="*/ 27 w 34"/>
                <a:gd name="T3" fmla="*/ 0 h 11"/>
                <a:gd name="T4" fmla="*/ 24 w 34"/>
                <a:gd name="T5" fmla="*/ 4 h 11"/>
                <a:gd name="T6" fmla="*/ 10 w 34"/>
                <a:gd name="T7" fmla="*/ 4 h 11"/>
                <a:gd name="T8" fmla="*/ 7 w 34"/>
                <a:gd name="T9" fmla="*/ 0 h 11"/>
                <a:gd name="T10" fmla="*/ 0 w 34"/>
                <a:gd name="T11" fmla="*/ 0 h 11"/>
                <a:gd name="T12" fmla="*/ 10 w 34"/>
                <a:gd name="T13" fmla="*/ 11 h 11"/>
                <a:gd name="T14" fmla="*/ 24 w 34"/>
                <a:gd name="T15" fmla="*/ 11 h 11"/>
                <a:gd name="T16" fmla="*/ 34 w 34"/>
                <a:gd name="T1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11">
                  <a:moveTo>
                    <a:pt x="34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2"/>
                    <a:pt x="26" y="4"/>
                    <a:pt x="24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8" y="4"/>
                    <a:pt x="7" y="2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5" y="11"/>
                    <a:pt x="1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30" y="11"/>
                    <a:pt x="34" y="6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Rectangle 16">
              <a:extLst>
                <a:ext uri="{FF2B5EF4-FFF2-40B4-BE49-F238E27FC236}">
                  <a16:creationId xmlns:a16="http://schemas.microsoft.com/office/drawing/2014/main" id="{E0D4BB40-3CAF-41A6-8E06-038A79BAF4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981700" y="5807075"/>
              <a:ext cx="222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7">
              <a:extLst>
                <a:ext uri="{FF2B5EF4-FFF2-40B4-BE49-F238E27FC236}">
                  <a16:creationId xmlns:a16="http://schemas.microsoft.com/office/drawing/2014/main" id="{542C16EF-C28A-451D-8963-18F28F8453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26150" y="5807075"/>
              <a:ext cx="10795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 descr="singer icon">
            <a:extLst>
              <a:ext uri="{FF2B5EF4-FFF2-40B4-BE49-F238E27FC236}">
                <a16:creationId xmlns:a16="http://schemas.microsoft.com/office/drawing/2014/main" id="{5153DC6A-494D-47C0-9B6C-FCE4A409D3FE}"/>
              </a:ext>
            </a:extLst>
          </p:cNvPr>
          <p:cNvGrpSpPr/>
          <p:nvPr/>
        </p:nvGrpSpPr>
        <p:grpSpPr>
          <a:xfrm>
            <a:off x="565299" y="6210300"/>
            <a:ext cx="666640" cy="671513"/>
            <a:chOff x="565299" y="6210300"/>
            <a:chExt cx="666640" cy="671513"/>
          </a:xfrm>
          <a:solidFill>
            <a:schemeClr val="accent1"/>
          </a:solidFill>
        </p:grpSpPr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A29337B2-BB99-4BE5-A455-6CE8F7F163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5299" y="6210300"/>
              <a:ext cx="666640" cy="671513"/>
            </a:xfrm>
            <a:custGeom>
              <a:avLst/>
              <a:gdLst>
                <a:gd name="T0" fmla="*/ 148 w 210"/>
                <a:gd name="T1" fmla="*/ 55 h 211"/>
                <a:gd name="T2" fmla="*/ 94 w 210"/>
                <a:gd name="T3" fmla="*/ 0 h 211"/>
                <a:gd name="T4" fmla="*/ 12 w 210"/>
                <a:gd name="T5" fmla="*/ 85 h 211"/>
                <a:gd name="T6" fmla="*/ 23 w 210"/>
                <a:gd name="T7" fmla="*/ 157 h 211"/>
                <a:gd name="T8" fmla="*/ 176 w 210"/>
                <a:gd name="T9" fmla="*/ 211 h 211"/>
                <a:gd name="T10" fmla="*/ 210 w 210"/>
                <a:gd name="T11" fmla="*/ 95 h 211"/>
                <a:gd name="T12" fmla="*/ 25 w 210"/>
                <a:gd name="T13" fmla="*/ 109 h 211"/>
                <a:gd name="T14" fmla="*/ 19 w 210"/>
                <a:gd name="T15" fmla="*/ 85 h 211"/>
                <a:gd name="T16" fmla="*/ 33 w 210"/>
                <a:gd name="T17" fmla="*/ 57 h 211"/>
                <a:gd name="T18" fmla="*/ 118 w 210"/>
                <a:gd name="T19" fmla="*/ 27 h 211"/>
                <a:gd name="T20" fmla="*/ 142 w 210"/>
                <a:gd name="T21" fmla="*/ 51 h 211"/>
                <a:gd name="T22" fmla="*/ 152 w 210"/>
                <a:gd name="T23" fmla="*/ 71 h 211"/>
                <a:gd name="T24" fmla="*/ 135 w 210"/>
                <a:gd name="T25" fmla="*/ 64 h 211"/>
                <a:gd name="T26" fmla="*/ 119 w 210"/>
                <a:gd name="T27" fmla="*/ 51 h 211"/>
                <a:gd name="T28" fmla="*/ 41 w 210"/>
                <a:gd name="T29" fmla="*/ 75 h 211"/>
                <a:gd name="T30" fmla="*/ 63 w 210"/>
                <a:gd name="T31" fmla="*/ 140 h 211"/>
                <a:gd name="T32" fmla="*/ 29 w 210"/>
                <a:gd name="T33" fmla="*/ 153 h 211"/>
                <a:gd name="T34" fmla="*/ 45 w 210"/>
                <a:gd name="T35" fmla="*/ 176 h 211"/>
                <a:gd name="T36" fmla="*/ 47 w 210"/>
                <a:gd name="T37" fmla="*/ 153 h 211"/>
                <a:gd name="T38" fmla="*/ 67 w 210"/>
                <a:gd name="T39" fmla="*/ 179 h 211"/>
                <a:gd name="T40" fmla="*/ 90 w 210"/>
                <a:gd name="T41" fmla="*/ 192 h 211"/>
                <a:gd name="T42" fmla="*/ 114 w 210"/>
                <a:gd name="T43" fmla="*/ 151 h 211"/>
                <a:gd name="T44" fmla="*/ 128 w 210"/>
                <a:gd name="T45" fmla="*/ 175 h 211"/>
                <a:gd name="T46" fmla="*/ 126 w 210"/>
                <a:gd name="T47" fmla="*/ 204 h 211"/>
                <a:gd name="T48" fmla="*/ 46 w 210"/>
                <a:gd name="T49" fmla="*/ 99 h 211"/>
                <a:gd name="T50" fmla="*/ 65 w 210"/>
                <a:gd name="T51" fmla="*/ 71 h 211"/>
                <a:gd name="T52" fmla="*/ 128 w 210"/>
                <a:gd name="T53" fmla="*/ 64 h 211"/>
                <a:gd name="T54" fmla="*/ 87 w 210"/>
                <a:gd name="T55" fmla="*/ 146 h 211"/>
                <a:gd name="T56" fmla="*/ 107 w 210"/>
                <a:gd name="T57" fmla="*/ 150 h 211"/>
                <a:gd name="T58" fmla="*/ 87 w 210"/>
                <a:gd name="T59" fmla="*/ 185 h 211"/>
                <a:gd name="T60" fmla="*/ 66 w 210"/>
                <a:gd name="T61" fmla="*/ 150 h 211"/>
                <a:gd name="T62" fmla="*/ 87 w 210"/>
                <a:gd name="T63" fmla="*/ 146 h 211"/>
                <a:gd name="T64" fmla="*/ 156 w 210"/>
                <a:gd name="T65" fmla="*/ 177 h 211"/>
                <a:gd name="T66" fmla="*/ 162 w 210"/>
                <a:gd name="T67" fmla="*/ 204 h 211"/>
                <a:gd name="T68" fmla="*/ 151 w 210"/>
                <a:gd name="T69" fmla="*/ 157 h 211"/>
                <a:gd name="T70" fmla="*/ 151 w 210"/>
                <a:gd name="T71" fmla="*/ 157 h 211"/>
                <a:gd name="T72" fmla="*/ 186 w 210"/>
                <a:gd name="T73" fmla="*/ 170 h 211"/>
                <a:gd name="T74" fmla="*/ 154 w 210"/>
                <a:gd name="T75" fmla="*/ 122 h 211"/>
                <a:gd name="T76" fmla="*/ 128 w 210"/>
                <a:gd name="T77" fmla="*/ 146 h 211"/>
                <a:gd name="T78" fmla="*/ 134 w 210"/>
                <a:gd name="T79" fmla="*/ 109 h 211"/>
                <a:gd name="T80" fmla="*/ 135 w 210"/>
                <a:gd name="T81" fmla="*/ 99 h 211"/>
                <a:gd name="T82" fmla="*/ 135 w 210"/>
                <a:gd name="T83" fmla="*/ 101 h 211"/>
                <a:gd name="T84" fmla="*/ 32 w 210"/>
                <a:gd name="T85" fmla="*/ 92 h 211"/>
                <a:gd name="T86" fmla="*/ 39 w 210"/>
                <a:gd name="T87" fmla="*/ 99 h 211"/>
                <a:gd name="T88" fmla="*/ 39 w 210"/>
                <a:gd name="T89" fmla="*/ 155 h 211"/>
                <a:gd name="T90" fmla="*/ 10 w 210"/>
                <a:gd name="T91" fmla="*/ 204 h 211"/>
                <a:gd name="T92" fmla="*/ 165 w 210"/>
                <a:gd name="T93" fmla="*/ 194 h 211"/>
                <a:gd name="T94" fmla="*/ 186 w 210"/>
                <a:gd name="T95" fmla="*/ 194 h 211"/>
                <a:gd name="T96" fmla="*/ 165 w 210"/>
                <a:gd name="T97" fmla="*/ 156 h 211"/>
                <a:gd name="T98" fmla="*/ 186 w 210"/>
                <a:gd name="T99" fmla="*/ 128 h 211"/>
                <a:gd name="T100" fmla="*/ 149 w 210"/>
                <a:gd name="T101" fmla="*/ 99 h 211"/>
                <a:gd name="T102" fmla="*/ 149 w 210"/>
                <a:gd name="T103" fmla="*/ 92 h 211"/>
                <a:gd name="T104" fmla="*/ 196 w 210"/>
                <a:gd name="T105" fmla="*/ 92 h 211"/>
                <a:gd name="T106" fmla="*/ 176 w 210"/>
                <a:gd name="T107" fmla="*/ 12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" h="211">
                  <a:moveTo>
                    <a:pt x="176" y="61"/>
                  </a:moveTo>
                  <a:cubicBezTo>
                    <a:pt x="169" y="61"/>
                    <a:pt x="163" y="63"/>
                    <a:pt x="158" y="66"/>
                  </a:cubicBezTo>
                  <a:cubicBezTo>
                    <a:pt x="155" y="62"/>
                    <a:pt x="152" y="58"/>
                    <a:pt x="148" y="55"/>
                  </a:cubicBezTo>
                  <a:cubicBezTo>
                    <a:pt x="148" y="51"/>
                    <a:pt x="148" y="51"/>
                    <a:pt x="148" y="51"/>
                  </a:cubicBezTo>
                  <a:cubicBezTo>
                    <a:pt x="148" y="37"/>
                    <a:pt x="138" y="25"/>
                    <a:pt x="124" y="24"/>
                  </a:cubicBezTo>
                  <a:cubicBezTo>
                    <a:pt x="121" y="10"/>
                    <a:pt x="108" y="0"/>
                    <a:pt x="9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5" y="0"/>
                    <a:pt x="29" y="24"/>
                    <a:pt x="26" y="55"/>
                  </a:cubicBezTo>
                  <a:cubicBezTo>
                    <a:pt x="17" y="61"/>
                    <a:pt x="12" y="72"/>
                    <a:pt x="12" y="85"/>
                  </a:cubicBezTo>
                  <a:cubicBezTo>
                    <a:pt x="12" y="93"/>
                    <a:pt x="14" y="101"/>
                    <a:pt x="18" y="107"/>
                  </a:cubicBezTo>
                  <a:cubicBezTo>
                    <a:pt x="14" y="113"/>
                    <a:pt x="12" y="121"/>
                    <a:pt x="12" y="129"/>
                  </a:cubicBezTo>
                  <a:cubicBezTo>
                    <a:pt x="12" y="140"/>
                    <a:pt x="16" y="151"/>
                    <a:pt x="23" y="157"/>
                  </a:cubicBezTo>
                  <a:cubicBezTo>
                    <a:pt x="18" y="162"/>
                    <a:pt x="14" y="168"/>
                    <a:pt x="12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76" y="211"/>
                    <a:pt x="176" y="211"/>
                    <a:pt x="176" y="211"/>
                  </a:cubicBezTo>
                  <a:cubicBezTo>
                    <a:pt x="185" y="211"/>
                    <a:pt x="193" y="203"/>
                    <a:pt x="193" y="194"/>
                  </a:cubicBezTo>
                  <a:cubicBezTo>
                    <a:pt x="193" y="125"/>
                    <a:pt x="193" y="125"/>
                    <a:pt x="193" y="125"/>
                  </a:cubicBezTo>
                  <a:cubicBezTo>
                    <a:pt x="203" y="119"/>
                    <a:pt x="210" y="108"/>
                    <a:pt x="210" y="95"/>
                  </a:cubicBezTo>
                  <a:cubicBezTo>
                    <a:pt x="210" y="76"/>
                    <a:pt x="194" y="61"/>
                    <a:pt x="176" y="61"/>
                  </a:cubicBezTo>
                  <a:close/>
                  <a:moveTo>
                    <a:pt x="19" y="129"/>
                  </a:moveTo>
                  <a:cubicBezTo>
                    <a:pt x="19" y="122"/>
                    <a:pt x="21" y="114"/>
                    <a:pt x="25" y="109"/>
                  </a:cubicBezTo>
                  <a:cubicBezTo>
                    <a:pt x="27" y="107"/>
                    <a:pt x="27" y="107"/>
                    <a:pt x="27" y="107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1" y="100"/>
                    <a:pt x="19" y="93"/>
                    <a:pt x="19" y="85"/>
                  </a:cubicBezTo>
                  <a:cubicBezTo>
                    <a:pt x="19" y="74"/>
                    <a:pt x="24" y="64"/>
                    <a:pt x="31" y="60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5" y="29"/>
                    <a:pt x="58" y="6"/>
                    <a:pt x="87" y="6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106" y="6"/>
                    <a:pt x="116" y="15"/>
                    <a:pt x="118" y="27"/>
                  </a:cubicBezTo>
                  <a:cubicBezTo>
                    <a:pt x="118" y="30"/>
                    <a:pt x="118" y="30"/>
                    <a:pt x="118" y="30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132" y="30"/>
                    <a:pt x="142" y="40"/>
                    <a:pt x="142" y="51"/>
                  </a:cubicBezTo>
                  <a:cubicBezTo>
                    <a:pt x="142" y="59"/>
                    <a:pt x="142" y="59"/>
                    <a:pt x="142" y="59"/>
                  </a:cubicBezTo>
                  <a:cubicBezTo>
                    <a:pt x="143" y="60"/>
                    <a:pt x="143" y="60"/>
                    <a:pt x="143" y="60"/>
                  </a:cubicBezTo>
                  <a:cubicBezTo>
                    <a:pt x="147" y="62"/>
                    <a:pt x="150" y="66"/>
                    <a:pt x="152" y="71"/>
                  </a:cubicBezTo>
                  <a:cubicBezTo>
                    <a:pt x="149" y="74"/>
                    <a:pt x="146" y="77"/>
                    <a:pt x="145" y="81"/>
                  </a:cubicBezTo>
                  <a:cubicBezTo>
                    <a:pt x="142" y="78"/>
                    <a:pt x="139" y="76"/>
                    <a:pt x="135" y="75"/>
                  </a:cubicBezTo>
                  <a:cubicBezTo>
                    <a:pt x="135" y="64"/>
                    <a:pt x="135" y="64"/>
                    <a:pt x="135" y="64"/>
                  </a:cubicBezTo>
                  <a:cubicBezTo>
                    <a:pt x="135" y="57"/>
                    <a:pt x="129" y="51"/>
                    <a:pt x="121" y="51"/>
                  </a:cubicBezTo>
                  <a:cubicBezTo>
                    <a:pt x="120" y="51"/>
                    <a:pt x="120" y="51"/>
                    <a:pt x="120" y="51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04" y="60"/>
                    <a:pt x="87" y="64"/>
                    <a:pt x="70" y="64"/>
                  </a:cubicBezTo>
                  <a:cubicBezTo>
                    <a:pt x="58" y="64"/>
                    <a:pt x="58" y="64"/>
                    <a:pt x="58" y="64"/>
                  </a:cubicBezTo>
                  <a:cubicBezTo>
                    <a:pt x="51" y="64"/>
                    <a:pt x="44" y="69"/>
                    <a:pt x="41" y="75"/>
                  </a:cubicBezTo>
                  <a:cubicBezTo>
                    <a:pt x="32" y="76"/>
                    <a:pt x="26" y="83"/>
                    <a:pt x="26" y="92"/>
                  </a:cubicBezTo>
                  <a:cubicBezTo>
                    <a:pt x="26" y="100"/>
                    <a:pt x="32" y="107"/>
                    <a:pt x="40" y="109"/>
                  </a:cubicBezTo>
                  <a:cubicBezTo>
                    <a:pt x="43" y="122"/>
                    <a:pt x="52" y="133"/>
                    <a:pt x="63" y="140"/>
                  </a:cubicBezTo>
                  <a:cubicBezTo>
                    <a:pt x="63" y="143"/>
                    <a:pt x="63" y="143"/>
                    <a:pt x="63" y="143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39" y="147"/>
                    <a:pt x="34" y="149"/>
                    <a:pt x="29" y="153"/>
                  </a:cubicBezTo>
                  <a:cubicBezTo>
                    <a:pt x="23" y="148"/>
                    <a:pt x="19" y="139"/>
                    <a:pt x="19" y="129"/>
                  </a:cubicBezTo>
                  <a:close/>
                  <a:moveTo>
                    <a:pt x="47" y="204"/>
                  </a:moveTo>
                  <a:cubicBezTo>
                    <a:pt x="39" y="196"/>
                    <a:pt x="39" y="184"/>
                    <a:pt x="45" y="176"/>
                  </a:cubicBezTo>
                  <a:cubicBezTo>
                    <a:pt x="46" y="175"/>
                    <a:pt x="46" y="175"/>
                    <a:pt x="46" y="175"/>
                  </a:cubicBezTo>
                  <a:cubicBezTo>
                    <a:pt x="46" y="153"/>
                    <a:pt x="46" y="153"/>
                    <a:pt x="46" y="153"/>
                  </a:cubicBezTo>
                  <a:cubicBezTo>
                    <a:pt x="47" y="153"/>
                    <a:pt x="47" y="153"/>
                    <a:pt x="47" y="153"/>
                  </a:cubicBezTo>
                  <a:cubicBezTo>
                    <a:pt x="60" y="151"/>
                    <a:pt x="60" y="151"/>
                    <a:pt x="60" y="151"/>
                  </a:cubicBezTo>
                  <a:cubicBezTo>
                    <a:pt x="60" y="176"/>
                    <a:pt x="60" y="176"/>
                    <a:pt x="60" y="176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74" y="182"/>
                    <a:pt x="80" y="186"/>
                    <a:pt x="84" y="192"/>
                  </a:cubicBezTo>
                  <a:cubicBezTo>
                    <a:pt x="87" y="197"/>
                    <a:pt x="87" y="197"/>
                    <a:pt x="87" y="197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94" y="186"/>
                    <a:pt x="100" y="182"/>
                    <a:pt x="106" y="179"/>
                  </a:cubicBezTo>
                  <a:cubicBezTo>
                    <a:pt x="114" y="176"/>
                    <a:pt x="114" y="176"/>
                    <a:pt x="114" y="176"/>
                  </a:cubicBezTo>
                  <a:cubicBezTo>
                    <a:pt x="114" y="151"/>
                    <a:pt x="114" y="151"/>
                    <a:pt x="114" y="151"/>
                  </a:cubicBezTo>
                  <a:cubicBezTo>
                    <a:pt x="127" y="153"/>
                    <a:pt x="127" y="153"/>
                    <a:pt x="127" y="153"/>
                  </a:cubicBezTo>
                  <a:cubicBezTo>
                    <a:pt x="128" y="153"/>
                    <a:pt x="128" y="153"/>
                    <a:pt x="128" y="153"/>
                  </a:cubicBezTo>
                  <a:cubicBezTo>
                    <a:pt x="128" y="175"/>
                    <a:pt x="128" y="175"/>
                    <a:pt x="128" y="175"/>
                  </a:cubicBezTo>
                  <a:cubicBezTo>
                    <a:pt x="129" y="176"/>
                    <a:pt x="129" y="176"/>
                    <a:pt x="129" y="176"/>
                  </a:cubicBezTo>
                  <a:cubicBezTo>
                    <a:pt x="135" y="184"/>
                    <a:pt x="135" y="196"/>
                    <a:pt x="127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47" y="204"/>
                    <a:pt x="47" y="204"/>
                    <a:pt x="47" y="204"/>
                  </a:cubicBezTo>
                  <a:close/>
                  <a:moveTo>
                    <a:pt x="87" y="139"/>
                  </a:moveTo>
                  <a:cubicBezTo>
                    <a:pt x="64" y="139"/>
                    <a:pt x="46" y="121"/>
                    <a:pt x="46" y="99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77"/>
                    <a:pt x="51" y="71"/>
                    <a:pt x="58" y="71"/>
                  </a:cubicBezTo>
                  <a:cubicBezTo>
                    <a:pt x="65" y="71"/>
                    <a:pt x="65" y="71"/>
                    <a:pt x="65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88" y="71"/>
                    <a:pt x="106" y="67"/>
                    <a:pt x="122" y="58"/>
                  </a:cubicBezTo>
                  <a:cubicBezTo>
                    <a:pt x="125" y="58"/>
                    <a:pt x="128" y="61"/>
                    <a:pt x="128" y="64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21"/>
                    <a:pt x="110" y="139"/>
                    <a:pt x="87" y="139"/>
                  </a:cubicBezTo>
                  <a:close/>
                  <a:moveTo>
                    <a:pt x="87" y="146"/>
                  </a:moveTo>
                  <a:cubicBezTo>
                    <a:pt x="93" y="146"/>
                    <a:pt x="99" y="145"/>
                    <a:pt x="104" y="143"/>
                  </a:cubicBezTo>
                  <a:cubicBezTo>
                    <a:pt x="104" y="149"/>
                    <a:pt x="104" y="149"/>
                    <a:pt x="104" y="149"/>
                  </a:cubicBezTo>
                  <a:cubicBezTo>
                    <a:pt x="107" y="150"/>
                    <a:pt x="107" y="150"/>
                    <a:pt x="107" y="150"/>
                  </a:cubicBezTo>
                  <a:cubicBezTo>
                    <a:pt x="107" y="171"/>
                    <a:pt x="107" y="171"/>
                    <a:pt x="107" y="171"/>
                  </a:cubicBezTo>
                  <a:cubicBezTo>
                    <a:pt x="104" y="173"/>
                    <a:pt x="104" y="173"/>
                    <a:pt x="104" y="173"/>
                  </a:cubicBezTo>
                  <a:cubicBezTo>
                    <a:pt x="97" y="175"/>
                    <a:pt x="91" y="179"/>
                    <a:pt x="87" y="185"/>
                  </a:cubicBezTo>
                  <a:cubicBezTo>
                    <a:pt x="82" y="179"/>
                    <a:pt x="77" y="175"/>
                    <a:pt x="70" y="173"/>
                  </a:cubicBezTo>
                  <a:cubicBezTo>
                    <a:pt x="66" y="171"/>
                    <a:pt x="66" y="171"/>
                    <a:pt x="66" y="171"/>
                  </a:cubicBezTo>
                  <a:cubicBezTo>
                    <a:pt x="66" y="150"/>
                    <a:pt x="66" y="150"/>
                    <a:pt x="66" y="150"/>
                  </a:cubicBezTo>
                  <a:cubicBezTo>
                    <a:pt x="70" y="149"/>
                    <a:pt x="70" y="149"/>
                    <a:pt x="70" y="149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75" y="145"/>
                    <a:pt x="81" y="146"/>
                    <a:pt x="87" y="146"/>
                  </a:cubicBezTo>
                  <a:close/>
                  <a:moveTo>
                    <a:pt x="135" y="172"/>
                  </a:moveTo>
                  <a:cubicBezTo>
                    <a:pt x="135" y="155"/>
                    <a:pt x="135" y="155"/>
                    <a:pt x="135" y="155"/>
                  </a:cubicBezTo>
                  <a:cubicBezTo>
                    <a:pt x="145" y="159"/>
                    <a:pt x="152" y="167"/>
                    <a:pt x="156" y="177"/>
                  </a:cubicBezTo>
                  <a:cubicBezTo>
                    <a:pt x="159" y="186"/>
                    <a:pt x="159" y="186"/>
                    <a:pt x="159" y="186"/>
                  </a:cubicBezTo>
                  <a:cubicBezTo>
                    <a:pt x="159" y="194"/>
                    <a:pt x="159" y="194"/>
                    <a:pt x="159" y="194"/>
                  </a:cubicBezTo>
                  <a:cubicBezTo>
                    <a:pt x="159" y="198"/>
                    <a:pt x="160" y="201"/>
                    <a:pt x="162" y="204"/>
                  </a:cubicBezTo>
                  <a:cubicBezTo>
                    <a:pt x="135" y="204"/>
                    <a:pt x="135" y="204"/>
                    <a:pt x="135" y="204"/>
                  </a:cubicBezTo>
                  <a:cubicBezTo>
                    <a:pt x="142" y="195"/>
                    <a:pt x="142" y="182"/>
                    <a:pt x="135" y="172"/>
                  </a:cubicBezTo>
                  <a:close/>
                  <a:moveTo>
                    <a:pt x="151" y="157"/>
                  </a:moveTo>
                  <a:cubicBezTo>
                    <a:pt x="154" y="154"/>
                    <a:pt x="157" y="150"/>
                    <a:pt x="159" y="146"/>
                  </a:cubicBezTo>
                  <a:cubicBezTo>
                    <a:pt x="159" y="167"/>
                    <a:pt x="159" y="167"/>
                    <a:pt x="159" y="167"/>
                  </a:cubicBezTo>
                  <a:cubicBezTo>
                    <a:pt x="156" y="163"/>
                    <a:pt x="154" y="160"/>
                    <a:pt x="151" y="157"/>
                  </a:cubicBezTo>
                  <a:close/>
                  <a:moveTo>
                    <a:pt x="165" y="163"/>
                  </a:moveTo>
                  <a:cubicBezTo>
                    <a:pt x="186" y="163"/>
                    <a:pt x="186" y="163"/>
                    <a:pt x="186" y="163"/>
                  </a:cubicBezTo>
                  <a:cubicBezTo>
                    <a:pt x="186" y="170"/>
                    <a:pt x="186" y="170"/>
                    <a:pt x="186" y="170"/>
                  </a:cubicBezTo>
                  <a:cubicBezTo>
                    <a:pt x="165" y="170"/>
                    <a:pt x="165" y="170"/>
                    <a:pt x="165" y="170"/>
                  </a:cubicBezTo>
                  <a:lnTo>
                    <a:pt x="165" y="163"/>
                  </a:lnTo>
                  <a:close/>
                  <a:moveTo>
                    <a:pt x="154" y="122"/>
                  </a:moveTo>
                  <a:cubicBezTo>
                    <a:pt x="155" y="124"/>
                    <a:pt x="155" y="127"/>
                    <a:pt x="155" y="129"/>
                  </a:cubicBezTo>
                  <a:cubicBezTo>
                    <a:pt x="155" y="139"/>
                    <a:pt x="151" y="148"/>
                    <a:pt x="145" y="153"/>
                  </a:cubicBezTo>
                  <a:cubicBezTo>
                    <a:pt x="140" y="149"/>
                    <a:pt x="134" y="147"/>
                    <a:pt x="128" y="146"/>
                  </a:cubicBezTo>
                  <a:cubicBezTo>
                    <a:pt x="111" y="143"/>
                    <a:pt x="111" y="143"/>
                    <a:pt x="111" y="143"/>
                  </a:cubicBezTo>
                  <a:cubicBezTo>
                    <a:pt x="111" y="140"/>
                    <a:pt x="111" y="140"/>
                    <a:pt x="111" y="140"/>
                  </a:cubicBezTo>
                  <a:cubicBezTo>
                    <a:pt x="122" y="133"/>
                    <a:pt x="131" y="122"/>
                    <a:pt x="134" y="109"/>
                  </a:cubicBezTo>
                  <a:cubicBezTo>
                    <a:pt x="137" y="108"/>
                    <a:pt x="140" y="107"/>
                    <a:pt x="143" y="104"/>
                  </a:cubicBezTo>
                  <a:cubicBezTo>
                    <a:pt x="145" y="111"/>
                    <a:pt x="149" y="117"/>
                    <a:pt x="154" y="122"/>
                  </a:cubicBezTo>
                  <a:close/>
                  <a:moveTo>
                    <a:pt x="135" y="99"/>
                  </a:moveTo>
                  <a:cubicBezTo>
                    <a:pt x="135" y="82"/>
                    <a:pt x="135" y="82"/>
                    <a:pt x="135" y="82"/>
                  </a:cubicBezTo>
                  <a:cubicBezTo>
                    <a:pt x="139" y="84"/>
                    <a:pt x="142" y="87"/>
                    <a:pt x="142" y="92"/>
                  </a:cubicBezTo>
                  <a:cubicBezTo>
                    <a:pt x="142" y="96"/>
                    <a:pt x="139" y="100"/>
                    <a:pt x="135" y="101"/>
                  </a:cubicBezTo>
                  <a:cubicBezTo>
                    <a:pt x="135" y="100"/>
                    <a:pt x="135" y="99"/>
                    <a:pt x="135" y="99"/>
                  </a:cubicBezTo>
                  <a:close/>
                  <a:moveTo>
                    <a:pt x="39" y="101"/>
                  </a:moveTo>
                  <a:cubicBezTo>
                    <a:pt x="35" y="100"/>
                    <a:pt x="32" y="96"/>
                    <a:pt x="32" y="92"/>
                  </a:cubicBezTo>
                  <a:cubicBezTo>
                    <a:pt x="32" y="87"/>
                    <a:pt x="35" y="83"/>
                    <a:pt x="39" y="82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100"/>
                    <a:pt x="39" y="101"/>
                  </a:cubicBezTo>
                  <a:close/>
                  <a:moveTo>
                    <a:pt x="18" y="177"/>
                  </a:moveTo>
                  <a:cubicBezTo>
                    <a:pt x="21" y="167"/>
                    <a:pt x="29" y="159"/>
                    <a:pt x="39" y="155"/>
                  </a:cubicBezTo>
                  <a:cubicBezTo>
                    <a:pt x="39" y="172"/>
                    <a:pt x="39" y="172"/>
                    <a:pt x="39" y="172"/>
                  </a:cubicBezTo>
                  <a:cubicBezTo>
                    <a:pt x="32" y="182"/>
                    <a:pt x="32" y="195"/>
                    <a:pt x="39" y="204"/>
                  </a:cubicBezTo>
                  <a:cubicBezTo>
                    <a:pt x="10" y="204"/>
                    <a:pt x="10" y="204"/>
                    <a:pt x="10" y="204"/>
                  </a:cubicBezTo>
                  <a:lnTo>
                    <a:pt x="18" y="177"/>
                  </a:lnTo>
                  <a:close/>
                  <a:moveTo>
                    <a:pt x="176" y="204"/>
                  </a:moveTo>
                  <a:cubicBezTo>
                    <a:pt x="170" y="204"/>
                    <a:pt x="165" y="200"/>
                    <a:pt x="165" y="194"/>
                  </a:cubicBezTo>
                  <a:cubicBezTo>
                    <a:pt x="165" y="177"/>
                    <a:pt x="165" y="177"/>
                    <a:pt x="165" y="177"/>
                  </a:cubicBezTo>
                  <a:cubicBezTo>
                    <a:pt x="186" y="177"/>
                    <a:pt x="186" y="177"/>
                    <a:pt x="186" y="177"/>
                  </a:cubicBezTo>
                  <a:cubicBezTo>
                    <a:pt x="186" y="194"/>
                    <a:pt x="186" y="194"/>
                    <a:pt x="186" y="194"/>
                  </a:cubicBezTo>
                  <a:cubicBezTo>
                    <a:pt x="186" y="200"/>
                    <a:pt x="181" y="204"/>
                    <a:pt x="176" y="204"/>
                  </a:cubicBezTo>
                  <a:close/>
                  <a:moveTo>
                    <a:pt x="186" y="156"/>
                  </a:moveTo>
                  <a:cubicBezTo>
                    <a:pt x="165" y="156"/>
                    <a:pt x="165" y="156"/>
                    <a:pt x="165" y="156"/>
                  </a:cubicBezTo>
                  <a:cubicBezTo>
                    <a:pt x="165" y="128"/>
                    <a:pt x="165" y="128"/>
                    <a:pt x="165" y="128"/>
                  </a:cubicBezTo>
                  <a:cubicBezTo>
                    <a:pt x="169" y="129"/>
                    <a:pt x="172" y="129"/>
                    <a:pt x="176" y="129"/>
                  </a:cubicBezTo>
                  <a:cubicBezTo>
                    <a:pt x="179" y="129"/>
                    <a:pt x="183" y="129"/>
                    <a:pt x="186" y="128"/>
                  </a:cubicBezTo>
                  <a:lnTo>
                    <a:pt x="186" y="156"/>
                  </a:lnTo>
                  <a:close/>
                  <a:moveTo>
                    <a:pt x="176" y="122"/>
                  </a:moveTo>
                  <a:cubicBezTo>
                    <a:pt x="162" y="122"/>
                    <a:pt x="150" y="112"/>
                    <a:pt x="149" y="99"/>
                  </a:cubicBezTo>
                  <a:cubicBezTo>
                    <a:pt x="189" y="99"/>
                    <a:pt x="189" y="99"/>
                    <a:pt x="189" y="99"/>
                  </a:cubicBezTo>
                  <a:cubicBezTo>
                    <a:pt x="189" y="92"/>
                    <a:pt x="189" y="92"/>
                    <a:pt x="189" y="92"/>
                  </a:cubicBezTo>
                  <a:cubicBezTo>
                    <a:pt x="149" y="92"/>
                    <a:pt x="149" y="92"/>
                    <a:pt x="149" y="92"/>
                  </a:cubicBezTo>
                  <a:cubicBezTo>
                    <a:pt x="150" y="78"/>
                    <a:pt x="162" y="68"/>
                    <a:pt x="176" y="68"/>
                  </a:cubicBezTo>
                  <a:cubicBezTo>
                    <a:pt x="189" y="68"/>
                    <a:pt x="201" y="78"/>
                    <a:pt x="203" y="92"/>
                  </a:cubicBezTo>
                  <a:cubicBezTo>
                    <a:pt x="196" y="92"/>
                    <a:pt x="196" y="92"/>
                    <a:pt x="196" y="92"/>
                  </a:cubicBezTo>
                  <a:cubicBezTo>
                    <a:pt x="196" y="99"/>
                    <a:pt x="196" y="99"/>
                    <a:pt x="196" y="99"/>
                  </a:cubicBezTo>
                  <a:cubicBezTo>
                    <a:pt x="203" y="99"/>
                    <a:pt x="203" y="99"/>
                    <a:pt x="203" y="99"/>
                  </a:cubicBezTo>
                  <a:cubicBezTo>
                    <a:pt x="201" y="112"/>
                    <a:pt x="189" y="122"/>
                    <a:pt x="176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9E362106-BCE0-48D5-9E4A-52469583524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42647" y="6435725"/>
              <a:ext cx="53838" cy="53975"/>
            </a:xfrm>
            <a:custGeom>
              <a:avLst/>
              <a:gdLst>
                <a:gd name="T0" fmla="*/ 0 w 17"/>
                <a:gd name="T1" fmla="*/ 9 h 17"/>
                <a:gd name="T2" fmla="*/ 9 w 17"/>
                <a:gd name="T3" fmla="*/ 17 h 17"/>
                <a:gd name="T4" fmla="*/ 17 w 17"/>
                <a:gd name="T5" fmla="*/ 9 h 17"/>
                <a:gd name="T6" fmla="*/ 9 w 17"/>
                <a:gd name="T7" fmla="*/ 0 h 17"/>
                <a:gd name="T8" fmla="*/ 0 w 17"/>
                <a:gd name="T9" fmla="*/ 9 h 17"/>
                <a:gd name="T10" fmla="*/ 9 w 17"/>
                <a:gd name="T11" fmla="*/ 7 h 17"/>
                <a:gd name="T12" fmla="*/ 10 w 17"/>
                <a:gd name="T13" fmla="*/ 9 h 17"/>
                <a:gd name="T14" fmla="*/ 9 w 17"/>
                <a:gd name="T15" fmla="*/ 10 h 17"/>
                <a:gd name="T16" fmla="*/ 7 w 17"/>
                <a:gd name="T17" fmla="*/ 9 h 17"/>
                <a:gd name="T18" fmla="*/ 9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lose/>
                  <a:moveTo>
                    <a:pt x="9" y="7"/>
                  </a:moveTo>
                  <a:cubicBezTo>
                    <a:pt x="10" y="7"/>
                    <a:pt x="10" y="8"/>
                    <a:pt x="10" y="9"/>
                  </a:cubicBezTo>
                  <a:cubicBezTo>
                    <a:pt x="10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BD10233E-98F3-4F3A-95B8-F0E287CDA3F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85159" y="6435725"/>
              <a:ext cx="55422" cy="539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9 h 17"/>
                <a:gd name="T4" fmla="*/ 8 w 17"/>
                <a:gd name="T5" fmla="*/ 17 h 17"/>
                <a:gd name="T6" fmla="*/ 17 w 17"/>
                <a:gd name="T7" fmla="*/ 9 h 17"/>
                <a:gd name="T8" fmla="*/ 8 w 17"/>
                <a:gd name="T9" fmla="*/ 0 h 17"/>
                <a:gd name="T10" fmla="*/ 8 w 17"/>
                <a:gd name="T11" fmla="*/ 10 h 17"/>
                <a:gd name="T12" fmla="*/ 6 w 17"/>
                <a:gd name="T13" fmla="*/ 9 h 17"/>
                <a:gd name="T14" fmla="*/ 8 w 17"/>
                <a:gd name="T15" fmla="*/ 7 h 17"/>
                <a:gd name="T16" fmla="*/ 10 w 17"/>
                <a:gd name="T17" fmla="*/ 9 h 17"/>
                <a:gd name="T18" fmla="*/ 8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0"/>
                  </a:moveTo>
                  <a:cubicBezTo>
                    <a:pt x="7" y="10"/>
                    <a:pt x="6" y="10"/>
                    <a:pt x="6" y="9"/>
                  </a:cubicBezTo>
                  <a:cubicBezTo>
                    <a:pt x="6" y="8"/>
                    <a:pt x="7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88">
              <a:extLst>
                <a:ext uri="{FF2B5EF4-FFF2-40B4-BE49-F238E27FC236}">
                  <a16:creationId xmlns:a16="http://schemas.microsoft.com/office/drawing/2014/main" id="{75D38D85-0BBC-4A52-94D7-DD804894C2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315" y="6524625"/>
              <a:ext cx="171015" cy="87313"/>
            </a:xfrm>
            <a:custGeom>
              <a:avLst/>
              <a:gdLst>
                <a:gd name="T0" fmla="*/ 27 w 54"/>
                <a:gd name="T1" fmla="*/ 20 h 27"/>
                <a:gd name="T2" fmla="*/ 6 w 54"/>
                <a:gd name="T3" fmla="*/ 0 h 27"/>
                <a:gd name="T4" fmla="*/ 0 w 54"/>
                <a:gd name="T5" fmla="*/ 0 h 27"/>
                <a:gd name="T6" fmla="*/ 27 w 54"/>
                <a:gd name="T7" fmla="*/ 27 h 27"/>
                <a:gd name="T8" fmla="*/ 54 w 54"/>
                <a:gd name="T9" fmla="*/ 0 h 27"/>
                <a:gd name="T10" fmla="*/ 47 w 54"/>
                <a:gd name="T11" fmla="*/ 0 h 27"/>
                <a:gd name="T12" fmla="*/ 27 w 54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7">
                  <a:moveTo>
                    <a:pt x="27" y="20"/>
                  </a:moveTo>
                  <a:cubicBezTo>
                    <a:pt x="16" y="20"/>
                    <a:pt x="6" y="11"/>
                    <a:pt x="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4" y="15"/>
                    <a:pt x="54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7" y="11"/>
                    <a:pt x="38" y="20"/>
                    <a:pt x="2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89">
              <a:extLst>
                <a:ext uri="{FF2B5EF4-FFF2-40B4-BE49-F238E27FC236}">
                  <a16:creationId xmlns:a16="http://schemas.microsoft.com/office/drawing/2014/main" id="{274D187F-D577-42E4-924E-2BA23A849D0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11594" y="6643688"/>
              <a:ext cx="22169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0">
              <a:extLst>
                <a:ext uri="{FF2B5EF4-FFF2-40B4-BE49-F238E27FC236}">
                  <a16:creationId xmlns:a16="http://schemas.microsoft.com/office/drawing/2014/main" id="{63C8D0CB-5518-46A7-9CD6-6FDA9351D6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2094" y="6210300"/>
              <a:ext cx="129844" cy="184150"/>
            </a:xfrm>
            <a:custGeom>
              <a:avLst/>
              <a:gdLst>
                <a:gd name="T0" fmla="*/ 20 w 41"/>
                <a:gd name="T1" fmla="*/ 0 h 58"/>
                <a:gd name="T2" fmla="*/ 20 w 41"/>
                <a:gd name="T3" fmla="*/ 32 h 58"/>
                <a:gd name="T4" fmla="*/ 13 w 41"/>
                <a:gd name="T5" fmla="*/ 30 h 58"/>
                <a:gd name="T6" fmla="*/ 0 w 41"/>
                <a:gd name="T7" fmla="*/ 44 h 58"/>
                <a:gd name="T8" fmla="*/ 13 w 41"/>
                <a:gd name="T9" fmla="*/ 58 h 58"/>
                <a:gd name="T10" fmla="*/ 27 w 41"/>
                <a:gd name="T11" fmla="*/ 44 h 58"/>
                <a:gd name="T12" fmla="*/ 27 w 41"/>
                <a:gd name="T13" fmla="*/ 6 h 58"/>
                <a:gd name="T14" fmla="*/ 41 w 41"/>
                <a:gd name="T15" fmla="*/ 6 h 58"/>
                <a:gd name="T16" fmla="*/ 41 w 41"/>
                <a:gd name="T17" fmla="*/ 0 h 58"/>
                <a:gd name="T18" fmla="*/ 20 w 41"/>
                <a:gd name="T19" fmla="*/ 0 h 58"/>
                <a:gd name="T20" fmla="*/ 13 w 41"/>
                <a:gd name="T21" fmla="*/ 51 h 58"/>
                <a:gd name="T22" fmla="*/ 7 w 41"/>
                <a:gd name="T23" fmla="*/ 44 h 58"/>
                <a:gd name="T24" fmla="*/ 13 w 41"/>
                <a:gd name="T25" fmla="*/ 37 h 58"/>
                <a:gd name="T26" fmla="*/ 20 w 41"/>
                <a:gd name="T27" fmla="*/ 44 h 58"/>
                <a:gd name="T28" fmla="*/ 13 w 41"/>
                <a:gd name="T29" fmla="*/ 5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1" h="58">
                  <a:moveTo>
                    <a:pt x="20" y="0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18" y="31"/>
                    <a:pt x="16" y="30"/>
                    <a:pt x="13" y="30"/>
                  </a:cubicBezTo>
                  <a:cubicBezTo>
                    <a:pt x="6" y="30"/>
                    <a:pt x="0" y="36"/>
                    <a:pt x="0" y="44"/>
                  </a:cubicBezTo>
                  <a:cubicBezTo>
                    <a:pt x="0" y="52"/>
                    <a:pt x="6" y="58"/>
                    <a:pt x="13" y="58"/>
                  </a:cubicBezTo>
                  <a:cubicBezTo>
                    <a:pt x="21" y="58"/>
                    <a:pt x="27" y="52"/>
                    <a:pt x="27" y="4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1" y="0"/>
                    <a:pt x="41" y="0"/>
                    <a:pt x="41" y="0"/>
                  </a:cubicBezTo>
                  <a:lnTo>
                    <a:pt x="20" y="0"/>
                  </a:lnTo>
                  <a:close/>
                  <a:moveTo>
                    <a:pt x="13" y="51"/>
                  </a:moveTo>
                  <a:cubicBezTo>
                    <a:pt x="10" y="51"/>
                    <a:pt x="7" y="48"/>
                    <a:pt x="7" y="44"/>
                  </a:cubicBezTo>
                  <a:cubicBezTo>
                    <a:pt x="7" y="40"/>
                    <a:pt x="10" y="37"/>
                    <a:pt x="13" y="37"/>
                  </a:cubicBezTo>
                  <a:cubicBezTo>
                    <a:pt x="17" y="37"/>
                    <a:pt x="20" y="40"/>
                    <a:pt x="20" y="44"/>
                  </a:cubicBezTo>
                  <a:cubicBezTo>
                    <a:pt x="20" y="48"/>
                    <a:pt x="17" y="51"/>
                    <a:pt x="1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0" name="Group 99" descr="pilot icon">
            <a:extLst>
              <a:ext uri="{FF2B5EF4-FFF2-40B4-BE49-F238E27FC236}">
                <a16:creationId xmlns:a16="http://schemas.microsoft.com/office/drawing/2014/main" id="{E3C22219-1B65-4C8F-8FA4-476C11FC426A}"/>
              </a:ext>
            </a:extLst>
          </p:cNvPr>
          <p:cNvGrpSpPr/>
          <p:nvPr/>
        </p:nvGrpSpPr>
        <p:grpSpPr>
          <a:xfrm>
            <a:off x="1409286" y="6223000"/>
            <a:ext cx="653973" cy="658813"/>
            <a:chOff x="1409286" y="6223000"/>
            <a:chExt cx="653973" cy="658813"/>
          </a:xfrm>
          <a:solidFill>
            <a:schemeClr val="accent2"/>
          </a:solidFill>
        </p:grpSpPr>
        <p:sp>
          <p:nvSpPr>
            <p:cNvPr id="101" name="Freeform 137">
              <a:extLst>
                <a:ext uri="{FF2B5EF4-FFF2-40B4-BE49-F238E27FC236}">
                  <a16:creationId xmlns:a16="http://schemas.microsoft.com/office/drawing/2014/main" id="{5E0852AA-E343-4F81-BDDE-593D5D3CFF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09286" y="6223000"/>
              <a:ext cx="653973" cy="658813"/>
            </a:xfrm>
            <a:custGeom>
              <a:avLst/>
              <a:gdLst>
                <a:gd name="T0" fmla="*/ 149 w 206"/>
                <a:gd name="T1" fmla="*/ 100 h 207"/>
                <a:gd name="T2" fmla="*/ 145 w 206"/>
                <a:gd name="T3" fmla="*/ 63 h 207"/>
                <a:gd name="T4" fmla="*/ 125 w 206"/>
                <a:gd name="T5" fmla="*/ 8 h 207"/>
                <a:gd name="T6" fmla="*/ 26 w 206"/>
                <a:gd name="T7" fmla="*/ 55 h 207"/>
                <a:gd name="T8" fmla="*/ 25 w 206"/>
                <a:gd name="T9" fmla="*/ 90 h 207"/>
                <a:gd name="T10" fmla="*/ 44 w 206"/>
                <a:gd name="T11" fmla="*/ 143 h 207"/>
                <a:gd name="T12" fmla="*/ 105 w 206"/>
                <a:gd name="T13" fmla="*/ 207 h 207"/>
                <a:gd name="T14" fmla="*/ 167 w 206"/>
                <a:gd name="T15" fmla="*/ 182 h 207"/>
                <a:gd name="T16" fmla="*/ 182 w 206"/>
                <a:gd name="T17" fmla="*/ 157 h 207"/>
                <a:gd name="T18" fmla="*/ 199 w 206"/>
                <a:gd name="T19" fmla="*/ 153 h 207"/>
                <a:gd name="T20" fmla="*/ 172 w 206"/>
                <a:gd name="T21" fmla="*/ 150 h 207"/>
                <a:gd name="T22" fmla="*/ 85 w 206"/>
                <a:gd name="T23" fmla="*/ 168 h 207"/>
                <a:gd name="T24" fmla="*/ 76 w 206"/>
                <a:gd name="T25" fmla="*/ 201 h 207"/>
                <a:gd name="T26" fmla="*/ 90 w 206"/>
                <a:gd name="T27" fmla="*/ 164 h 207"/>
                <a:gd name="T28" fmla="*/ 94 w 206"/>
                <a:gd name="T29" fmla="*/ 167 h 207"/>
                <a:gd name="T30" fmla="*/ 125 w 206"/>
                <a:gd name="T31" fmla="*/ 142 h 207"/>
                <a:gd name="T32" fmla="*/ 108 w 206"/>
                <a:gd name="T33" fmla="*/ 160 h 207"/>
                <a:gd name="T34" fmla="*/ 126 w 206"/>
                <a:gd name="T35" fmla="*/ 160 h 207"/>
                <a:gd name="T36" fmla="*/ 126 w 206"/>
                <a:gd name="T37" fmla="*/ 160 h 207"/>
                <a:gd name="T38" fmla="*/ 115 w 206"/>
                <a:gd name="T39" fmla="*/ 187 h 207"/>
                <a:gd name="T40" fmla="*/ 108 w 206"/>
                <a:gd name="T41" fmla="*/ 140 h 207"/>
                <a:gd name="T42" fmla="*/ 126 w 206"/>
                <a:gd name="T43" fmla="*/ 135 h 207"/>
                <a:gd name="T44" fmla="*/ 107 w 206"/>
                <a:gd name="T45" fmla="*/ 77 h 207"/>
                <a:gd name="T46" fmla="*/ 120 w 206"/>
                <a:gd name="T47" fmla="*/ 57 h 207"/>
                <a:gd name="T48" fmla="*/ 62 w 206"/>
                <a:gd name="T49" fmla="*/ 78 h 207"/>
                <a:gd name="T50" fmla="*/ 84 w 206"/>
                <a:gd name="T51" fmla="*/ 50 h 207"/>
                <a:gd name="T52" fmla="*/ 76 w 206"/>
                <a:gd name="T53" fmla="*/ 46 h 207"/>
                <a:gd name="T54" fmla="*/ 86 w 206"/>
                <a:gd name="T55" fmla="*/ 50 h 207"/>
                <a:gd name="T56" fmla="*/ 91 w 206"/>
                <a:gd name="T57" fmla="*/ 40 h 207"/>
                <a:gd name="T58" fmla="*/ 75 w 206"/>
                <a:gd name="T59" fmla="*/ 23 h 207"/>
                <a:gd name="T60" fmla="*/ 132 w 206"/>
                <a:gd name="T61" fmla="*/ 97 h 207"/>
                <a:gd name="T62" fmla="*/ 139 w 206"/>
                <a:gd name="T63" fmla="*/ 77 h 207"/>
                <a:gd name="T64" fmla="*/ 139 w 206"/>
                <a:gd name="T65" fmla="*/ 70 h 207"/>
                <a:gd name="T66" fmla="*/ 123 w 206"/>
                <a:gd name="T67" fmla="*/ 15 h 207"/>
                <a:gd name="T68" fmla="*/ 135 w 206"/>
                <a:gd name="T69" fmla="*/ 36 h 207"/>
                <a:gd name="T70" fmla="*/ 68 w 206"/>
                <a:gd name="T71" fmla="*/ 16 h 207"/>
                <a:gd name="T72" fmla="*/ 35 w 206"/>
                <a:gd name="T73" fmla="*/ 50 h 207"/>
                <a:gd name="T74" fmla="*/ 31 w 206"/>
                <a:gd name="T75" fmla="*/ 63 h 207"/>
                <a:gd name="T76" fmla="*/ 31 w 206"/>
                <a:gd name="T77" fmla="*/ 70 h 207"/>
                <a:gd name="T78" fmla="*/ 38 w 206"/>
                <a:gd name="T79" fmla="*/ 97 h 207"/>
                <a:gd name="T80" fmla="*/ 45 w 206"/>
                <a:gd name="T81" fmla="*/ 61 h 207"/>
                <a:gd name="T82" fmla="*/ 72 w 206"/>
                <a:gd name="T83" fmla="*/ 78 h 207"/>
                <a:gd name="T84" fmla="*/ 98 w 206"/>
                <a:gd name="T85" fmla="*/ 78 h 207"/>
                <a:gd name="T86" fmla="*/ 125 w 206"/>
                <a:gd name="T87" fmla="*/ 61 h 207"/>
                <a:gd name="T88" fmla="*/ 85 w 206"/>
                <a:gd name="T89" fmla="*/ 144 h 207"/>
                <a:gd name="T90" fmla="*/ 92 w 206"/>
                <a:gd name="T91" fmla="*/ 152 h 207"/>
                <a:gd name="T92" fmla="*/ 85 w 206"/>
                <a:gd name="T93" fmla="*/ 144 h 207"/>
                <a:gd name="T94" fmla="*/ 50 w 206"/>
                <a:gd name="T95" fmla="*/ 158 h 207"/>
                <a:gd name="T96" fmla="*/ 80 w 206"/>
                <a:gd name="T97" fmla="*/ 164 h 207"/>
                <a:gd name="T98" fmla="*/ 56 w 206"/>
                <a:gd name="T99" fmla="*/ 194 h 207"/>
                <a:gd name="T100" fmla="*/ 42 w 206"/>
                <a:gd name="T101" fmla="*/ 201 h 207"/>
                <a:gd name="T102" fmla="*/ 9 w 206"/>
                <a:gd name="T103" fmla="*/ 201 h 207"/>
                <a:gd name="T104" fmla="*/ 103 w 206"/>
                <a:gd name="T105" fmla="*/ 184 h 207"/>
                <a:gd name="T106" fmla="*/ 101 w 206"/>
                <a:gd name="T107" fmla="*/ 201 h 207"/>
                <a:gd name="T108" fmla="*/ 108 w 206"/>
                <a:gd name="T109" fmla="*/ 201 h 207"/>
                <a:gd name="T110" fmla="*/ 165 w 206"/>
                <a:gd name="T111" fmla="*/ 144 h 207"/>
                <a:gd name="T112" fmla="*/ 192 w 206"/>
                <a:gd name="T113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06" h="207">
                  <a:moveTo>
                    <a:pt x="206" y="167"/>
                  </a:moveTo>
                  <a:cubicBezTo>
                    <a:pt x="206" y="148"/>
                    <a:pt x="206" y="148"/>
                    <a:pt x="206" y="148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69" y="103"/>
                    <a:pt x="154" y="100"/>
                    <a:pt x="149" y="100"/>
                  </a:cubicBezTo>
                  <a:cubicBezTo>
                    <a:pt x="146" y="100"/>
                    <a:pt x="143" y="101"/>
                    <a:pt x="138" y="103"/>
                  </a:cubicBezTo>
                  <a:cubicBezTo>
                    <a:pt x="143" y="100"/>
                    <a:pt x="145" y="96"/>
                    <a:pt x="145" y="90"/>
                  </a:cubicBezTo>
                  <a:cubicBezTo>
                    <a:pt x="145" y="70"/>
                    <a:pt x="145" y="70"/>
                    <a:pt x="145" y="70"/>
                  </a:cubicBezTo>
                  <a:cubicBezTo>
                    <a:pt x="145" y="63"/>
                    <a:pt x="145" y="63"/>
                    <a:pt x="145" y="63"/>
                  </a:cubicBezTo>
                  <a:cubicBezTo>
                    <a:pt x="145" y="61"/>
                    <a:pt x="144" y="58"/>
                    <a:pt x="143" y="56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47" y="50"/>
                    <a:pt x="149" y="44"/>
                    <a:pt x="149" y="38"/>
                  </a:cubicBezTo>
                  <a:cubicBezTo>
                    <a:pt x="149" y="24"/>
                    <a:pt x="139" y="11"/>
                    <a:pt x="125" y="8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31" y="11"/>
                    <a:pt x="21" y="24"/>
                    <a:pt x="21" y="38"/>
                  </a:cubicBezTo>
                  <a:cubicBezTo>
                    <a:pt x="21" y="44"/>
                    <a:pt x="23" y="50"/>
                    <a:pt x="26" y="55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8"/>
                    <a:pt x="25" y="61"/>
                    <a:pt x="25" y="63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8"/>
                    <a:pt x="31" y="105"/>
                    <a:pt x="39" y="107"/>
                  </a:cubicBezTo>
                  <a:cubicBezTo>
                    <a:pt x="42" y="120"/>
                    <a:pt x="50" y="131"/>
                    <a:pt x="62" y="137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29" y="146"/>
                    <a:pt x="16" y="157"/>
                    <a:pt x="11" y="1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02" y="207"/>
                    <a:pt x="102" y="207"/>
                    <a:pt x="102" y="207"/>
                  </a:cubicBezTo>
                  <a:cubicBezTo>
                    <a:pt x="105" y="207"/>
                    <a:pt x="105" y="207"/>
                    <a:pt x="105" y="207"/>
                  </a:cubicBezTo>
                  <a:cubicBezTo>
                    <a:pt x="149" y="207"/>
                    <a:pt x="149" y="207"/>
                    <a:pt x="149" y="207"/>
                  </a:cubicBezTo>
                  <a:cubicBezTo>
                    <a:pt x="199" y="207"/>
                    <a:pt x="199" y="207"/>
                    <a:pt x="199" y="207"/>
                  </a:cubicBezTo>
                  <a:cubicBezTo>
                    <a:pt x="199" y="191"/>
                    <a:pt x="199" y="191"/>
                    <a:pt x="199" y="191"/>
                  </a:cubicBezTo>
                  <a:cubicBezTo>
                    <a:pt x="167" y="182"/>
                    <a:pt x="167" y="182"/>
                    <a:pt x="167" y="182"/>
                  </a:cubicBezTo>
                  <a:cubicBezTo>
                    <a:pt x="168" y="177"/>
                    <a:pt x="169" y="172"/>
                    <a:pt x="170" y="167"/>
                  </a:cubicBezTo>
                  <a:lnTo>
                    <a:pt x="206" y="167"/>
                  </a:lnTo>
                  <a:close/>
                  <a:moveTo>
                    <a:pt x="171" y="157"/>
                  </a:moveTo>
                  <a:cubicBezTo>
                    <a:pt x="182" y="157"/>
                    <a:pt x="182" y="157"/>
                    <a:pt x="182" y="157"/>
                  </a:cubicBezTo>
                  <a:cubicBezTo>
                    <a:pt x="182" y="160"/>
                    <a:pt x="182" y="160"/>
                    <a:pt x="182" y="160"/>
                  </a:cubicBezTo>
                  <a:cubicBezTo>
                    <a:pt x="171" y="160"/>
                    <a:pt x="171" y="160"/>
                    <a:pt x="171" y="160"/>
                  </a:cubicBezTo>
                  <a:cubicBezTo>
                    <a:pt x="171" y="159"/>
                    <a:pt x="171" y="158"/>
                    <a:pt x="171" y="157"/>
                  </a:cubicBezTo>
                  <a:close/>
                  <a:moveTo>
                    <a:pt x="199" y="153"/>
                  </a:moveTo>
                  <a:cubicBezTo>
                    <a:pt x="199" y="160"/>
                    <a:pt x="199" y="160"/>
                    <a:pt x="199" y="160"/>
                  </a:cubicBezTo>
                  <a:cubicBezTo>
                    <a:pt x="189" y="160"/>
                    <a:pt x="189" y="160"/>
                    <a:pt x="189" y="160"/>
                  </a:cubicBezTo>
                  <a:cubicBezTo>
                    <a:pt x="189" y="150"/>
                    <a:pt x="189" y="150"/>
                    <a:pt x="189" y="150"/>
                  </a:cubicBezTo>
                  <a:cubicBezTo>
                    <a:pt x="172" y="150"/>
                    <a:pt x="172" y="150"/>
                    <a:pt x="172" y="150"/>
                  </a:cubicBezTo>
                  <a:cubicBezTo>
                    <a:pt x="172" y="148"/>
                    <a:pt x="172" y="146"/>
                    <a:pt x="172" y="144"/>
                  </a:cubicBezTo>
                  <a:cubicBezTo>
                    <a:pt x="172" y="143"/>
                    <a:pt x="172" y="142"/>
                    <a:pt x="172" y="142"/>
                  </a:cubicBezTo>
                  <a:lnTo>
                    <a:pt x="199" y="153"/>
                  </a:lnTo>
                  <a:close/>
                  <a:moveTo>
                    <a:pt x="85" y="168"/>
                  </a:moveTo>
                  <a:cubicBezTo>
                    <a:pt x="98" y="180"/>
                    <a:pt x="98" y="180"/>
                    <a:pt x="98" y="180"/>
                  </a:cubicBezTo>
                  <a:cubicBezTo>
                    <a:pt x="91" y="190"/>
                    <a:pt x="91" y="190"/>
                    <a:pt x="91" y="190"/>
                  </a:cubicBezTo>
                  <a:cubicBezTo>
                    <a:pt x="94" y="201"/>
                    <a:pt x="94" y="201"/>
                    <a:pt x="94" y="201"/>
                  </a:cubicBezTo>
                  <a:cubicBezTo>
                    <a:pt x="76" y="201"/>
                    <a:pt x="76" y="201"/>
                    <a:pt x="76" y="201"/>
                  </a:cubicBezTo>
                  <a:cubicBezTo>
                    <a:pt x="79" y="190"/>
                    <a:pt x="79" y="190"/>
                    <a:pt x="79" y="190"/>
                  </a:cubicBezTo>
                  <a:cubicBezTo>
                    <a:pt x="72" y="180"/>
                    <a:pt x="72" y="180"/>
                    <a:pt x="72" y="180"/>
                  </a:cubicBezTo>
                  <a:lnTo>
                    <a:pt x="85" y="168"/>
                  </a:lnTo>
                  <a:close/>
                  <a:moveTo>
                    <a:pt x="90" y="164"/>
                  </a:moveTo>
                  <a:cubicBezTo>
                    <a:pt x="92" y="162"/>
                    <a:pt x="92" y="162"/>
                    <a:pt x="92" y="162"/>
                  </a:cubicBezTo>
                  <a:cubicBezTo>
                    <a:pt x="92" y="165"/>
                    <a:pt x="92" y="165"/>
                    <a:pt x="92" y="165"/>
                  </a:cubicBezTo>
                  <a:lnTo>
                    <a:pt x="90" y="164"/>
                  </a:lnTo>
                  <a:close/>
                  <a:moveTo>
                    <a:pt x="94" y="167"/>
                  </a:moveTo>
                  <a:cubicBezTo>
                    <a:pt x="112" y="167"/>
                    <a:pt x="112" y="167"/>
                    <a:pt x="112" y="167"/>
                  </a:cubicBezTo>
                  <a:cubicBezTo>
                    <a:pt x="109" y="181"/>
                    <a:pt x="109" y="181"/>
                    <a:pt x="109" y="181"/>
                  </a:cubicBezTo>
                  <a:lnTo>
                    <a:pt x="94" y="167"/>
                  </a:lnTo>
                  <a:close/>
                  <a:moveTo>
                    <a:pt x="125" y="142"/>
                  </a:moveTo>
                  <a:cubicBezTo>
                    <a:pt x="125" y="142"/>
                    <a:pt x="125" y="143"/>
                    <a:pt x="125" y="144"/>
                  </a:cubicBezTo>
                  <a:cubicBezTo>
                    <a:pt x="125" y="146"/>
                    <a:pt x="125" y="148"/>
                    <a:pt x="125" y="150"/>
                  </a:cubicBezTo>
                  <a:cubicBezTo>
                    <a:pt x="108" y="150"/>
                    <a:pt x="108" y="150"/>
                    <a:pt x="108" y="150"/>
                  </a:cubicBezTo>
                  <a:cubicBezTo>
                    <a:pt x="108" y="160"/>
                    <a:pt x="108" y="160"/>
                    <a:pt x="108" y="160"/>
                  </a:cubicBezTo>
                  <a:cubicBezTo>
                    <a:pt x="98" y="160"/>
                    <a:pt x="98" y="160"/>
                    <a:pt x="98" y="160"/>
                  </a:cubicBezTo>
                  <a:cubicBezTo>
                    <a:pt x="98" y="153"/>
                    <a:pt x="98" y="153"/>
                    <a:pt x="98" y="153"/>
                  </a:cubicBezTo>
                  <a:lnTo>
                    <a:pt x="125" y="142"/>
                  </a:lnTo>
                  <a:close/>
                  <a:moveTo>
                    <a:pt x="126" y="160"/>
                  </a:moveTo>
                  <a:cubicBezTo>
                    <a:pt x="115" y="160"/>
                    <a:pt x="115" y="160"/>
                    <a:pt x="115" y="160"/>
                  </a:cubicBezTo>
                  <a:cubicBezTo>
                    <a:pt x="115" y="157"/>
                    <a:pt x="115" y="157"/>
                    <a:pt x="115" y="157"/>
                  </a:cubicBezTo>
                  <a:cubicBezTo>
                    <a:pt x="126" y="157"/>
                    <a:pt x="126" y="157"/>
                    <a:pt x="126" y="157"/>
                  </a:cubicBezTo>
                  <a:cubicBezTo>
                    <a:pt x="126" y="158"/>
                    <a:pt x="126" y="159"/>
                    <a:pt x="126" y="160"/>
                  </a:cubicBezTo>
                  <a:close/>
                  <a:moveTo>
                    <a:pt x="119" y="167"/>
                  </a:moveTo>
                  <a:cubicBezTo>
                    <a:pt x="127" y="167"/>
                    <a:pt x="127" y="167"/>
                    <a:pt x="127" y="167"/>
                  </a:cubicBezTo>
                  <a:cubicBezTo>
                    <a:pt x="128" y="172"/>
                    <a:pt x="129" y="177"/>
                    <a:pt x="130" y="182"/>
                  </a:cubicBezTo>
                  <a:cubicBezTo>
                    <a:pt x="115" y="187"/>
                    <a:pt x="115" y="187"/>
                    <a:pt x="115" y="187"/>
                  </a:cubicBezTo>
                  <a:lnTo>
                    <a:pt x="119" y="167"/>
                  </a:lnTo>
                  <a:close/>
                  <a:moveTo>
                    <a:pt x="126" y="135"/>
                  </a:moveTo>
                  <a:cubicBezTo>
                    <a:pt x="111" y="140"/>
                    <a:pt x="111" y="140"/>
                    <a:pt x="111" y="140"/>
                  </a:cubicBezTo>
                  <a:cubicBezTo>
                    <a:pt x="108" y="140"/>
                    <a:pt x="108" y="140"/>
                    <a:pt x="108" y="140"/>
                  </a:cubicBezTo>
                  <a:cubicBezTo>
                    <a:pt x="108" y="137"/>
                    <a:pt x="108" y="137"/>
                    <a:pt x="108" y="137"/>
                  </a:cubicBezTo>
                  <a:cubicBezTo>
                    <a:pt x="120" y="131"/>
                    <a:pt x="128" y="120"/>
                    <a:pt x="131" y="107"/>
                  </a:cubicBezTo>
                  <a:cubicBezTo>
                    <a:pt x="133" y="106"/>
                    <a:pt x="136" y="105"/>
                    <a:pt x="138" y="104"/>
                  </a:cubicBezTo>
                  <a:cubicBezTo>
                    <a:pt x="132" y="108"/>
                    <a:pt x="127" y="117"/>
                    <a:pt x="126" y="135"/>
                  </a:cubicBezTo>
                  <a:close/>
                  <a:moveTo>
                    <a:pt x="108" y="78"/>
                  </a:moveTo>
                  <a:cubicBezTo>
                    <a:pt x="108" y="79"/>
                    <a:pt x="108" y="80"/>
                    <a:pt x="107" y="80"/>
                  </a:cubicBezTo>
                  <a:cubicBezTo>
                    <a:pt x="106" y="80"/>
                    <a:pt x="105" y="79"/>
                    <a:pt x="105" y="78"/>
                  </a:cubicBezTo>
                  <a:cubicBezTo>
                    <a:pt x="105" y="77"/>
                    <a:pt x="106" y="77"/>
                    <a:pt x="107" y="77"/>
                  </a:cubicBezTo>
                  <a:cubicBezTo>
                    <a:pt x="108" y="77"/>
                    <a:pt x="108" y="77"/>
                    <a:pt x="108" y="78"/>
                  </a:cubicBezTo>
                  <a:close/>
                  <a:moveTo>
                    <a:pt x="85" y="70"/>
                  </a:moveTo>
                  <a:cubicBezTo>
                    <a:pt x="62" y="70"/>
                    <a:pt x="53" y="62"/>
                    <a:pt x="50" y="57"/>
                  </a:cubicBezTo>
                  <a:cubicBezTo>
                    <a:pt x="120" y="57"/>
                    <a:pt x="120" y="57"/>
                    <a:pt x="120" y="57"/>
                  </a:cubicBezTo>
                  <a:cubicBezTo>
                    <a:pt x="117" y="62"/>
                    <a:pt x="108" y="70"/>
                    <a:pt x="85" y="70"/>
                  </a:cubicBezTo>
                  <a:close/>
                  <a:moveTo>
                    <a:pt x="65" y="78"/>
                  </a:moveTo>
                  <a:cubicBezTo>
                    <a:pt x="65" y="79"/>
                    <a:pt x="64" y="80"/>
                    <a:pt x="63" y="80"/>
                  </a:cubicBezTo>
                  <a:cubicBezTo>
                    <a:pt x="62" y="80"/>
                    <a:pt x="62" y="79"/>
                    <a:pt x="62" y="78"/>
                  </a:cubicBezTo>
                  <a:cubicBezTo>
                    <a:pt x="62" y="77"/>
                    <a:pt x="62" y="77"/>
                    <a:pt x="63" y="77"/>
                  </a:cubicBezTo>
                  <a:cubicBezTo>
                    <a:pt x="64" y="77"/>
                    <a:pt x="65" y="77"/>
                    <a:pt x="65" y="78"/>
                  </a:cubicBezTo>
                  <a:close/>
                  <a:moveTo>
                    <a:pt x="76" y="46"/>
                  </a:moveTo>
                  <a:cubicBezTo>
                    <a:pt x="84" y="50"/>
                    <a:pt x="84" y="50"/>
                    <a:pt x="84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3" y="44"/>
                    <a:pt x="74" y="45"/>
                    <a:pt x="76" y="46"/>
                  </a:cubicBezTo>
                  <a:close/>
                  <a:moveTo>
                    <a:pt x="98" y="43"/>
                  </a:moveTo>
                  <a:cubicBezTo>
                    <a:pt x="129" y="43"/>
                    <a:pt x="129" y="43"/>
                    <a:pt x="129" y="43"/>
                  </a:cubicBezTo>
                  <a:cubicBezTo>
                    <a:pt x="129" y="50"/>
                    <a:pt x="129" y="50"/>
                    <a:pt x="129" y="50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6" y="45"/>
                    <a:pt x="97" y="44"/>
                    <a:pt x="98" y="43"/>
                  </a:cubicBezTo>
                  <a:close/>
                  <a:moveTo>
                    <a:pt x="95" y="34"/>
                  </a:moveTo>
                  <a:cubicBezTo>
                    <a:pt x="95" y="36"/>
                    <a:pt x="94" y="38"/>
                    <a:pt x="91" y="40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6" y="38"/>
                    <a:pt x="75" y="36"/>
                    <a:pt x="75" y="34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95" y="23"/>
                    <a:pt x="95" y="23"/>
                    <a:pt x="95" y="23"/>
                  </a:cubicBezTo>
                  <a:lnTo>
                    <a:pt x="95" y="34"/>
                  </a:lnTo>
                  <a:close/>
                  <a:moveTo>
                    <a:pt x="132" y="100"/>
                  </a:moveTo>
                  <a:cubicBezTo>
                    <a:pt x="132" y="99"/>
                    <a:pt x="132" y="98"/>
                    <a:pt x="132" y="97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6" y="82"/>
                    <a:pt x="139" y="86"/>
                    <a:pt x="139" y="90"/>
                  </a:cubicBezTo>
                  <a:cubicBezTo>
                    <a:pt x="139" y="94"/>
                    <a:pt x="136" y="98"/>
                    <a:pt x="132" y="100"/>
                  </a:cubicBezTo>
                  <a:close/>
                  <a:moveTo>
                    <a:pt x="139" y="77"/>
                  </a:moveTo>
                  <a:cubicBezTo>
                    <a:pt x="137" y="75"/>
                    <a:pt x="134" y="74"/>
                    <a:pt x="132" y="74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6" y="57"/>
                    <a:pt x="139" y="60"/>
                    <a:pt x="139" y="63"/>
                  </a:cubicBezTo>
                  <a:cubicBezTo>
                    <a:pt x="139" y="70"/>
                    <a:pt x="139" y="70"/>
                    <a:pt x="139" y="70"/>
                  </a:cubicBezTo>
                  <a:lnTo>
                    <a:pt x="139" y="77"/>
                  </a:lnTo>
                  <a:close/>
                  <a:moveTo>
                    <a:pt x="47" y="15"/>
                  </a:moveTo>
                  <a:cubicBezTo>
                    <a:pt x="85" y="6"/>
                    <a:pt x="85" y="6"/>
                    <a:pt x="85" y="6"/>
                  </a:cubicBezTo>
                  <a:cubicBezTo>
                    <a:pt x="123" y="15"/>
                    <a:pt x="123" y="15"/>
                    <a:pt x="123" y="15"/>
                  </a:cubicBezTo>
                  <a:cubicBezTo>
                    <a:pt x="134" y="17"/>
                    <a:pt x="142" y="27"/>
                    <a:pt x="142" y="38"/>
                  </a:cubicBezTo>
                  <a:cubicBezTo>
                    <a:pt x="142" y="43"/>
                    <a:pt x="141" y="47"/>
                    <a:pt x="138" y="51"/>
                  </a:cubicBezTo>
                  <a:cubicBezTo>
                    <a:pt x="137" y="51"/>
                    <a:pt x="136" y="51"/>
                    <a:pt x="135" y="50"/>
                  </a:cubicBezTo>
                  <a:cubicBezTo>
                    <a:pt x="135" y="36"/>
                    <a:pt x="135" y="36"/>
                    <a:pt x="135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6"/>
                    <a:pt x="102" y="35"/>
                    <a:pt x="102" y="34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5"/>
                    <a:pt x="68" y="36"/>
                    <a:pt x="69" y="3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4" y="51"/>
                    <a:pt x="33" y="51"/>
                    <a:pt x="32" y="51"/>
                  </a:cubicBezTo>
                  <a:cubicBezTo>
                    <a:pt x="29" y="47"/>
                    <a:pt x="28" y="43"/>
                    <a:pt x="28" y="38"/>
                  </a:cubicBezTo>
                  <a:cubicBezTo>
                    <a:pt x="28" y="27"/>
                    <a:pt x="36" y="17"/>
                    <a:pt x="47" y="15"/>
                  </a:cubicBezTo>
                  <a:close/>
                  <a:moveTo>
                    <a:pt x="31" y="63"/>
                  </a:moveTo>
                  <a:cubicBezTo>
                    <a:pt x="31" y="60"/>
                    <a:pt x="34" y="57"/>
                    <a:pt x="38" y="57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6" y="74"/>
                    <a:pt x="33" y="75"/>
                    <a:pt x="31" y="77"/>
                  </a:cubicBezTo>
                  <a:cubicBezTo>
                    <a:pt x="31" y="70"/>
                    <a:pt x="31" y="70"/>
                    <a:pt x="31" y="70"/>
                  </a:cubicBezTo>
                  <a:lnTo>
                    <a:pt x="31" y="63"/>
                  </a:lnTo>
                  <a:close/>
                  <a:moveTo>
                    <a:pt x="31" y="90"/>
                  </a:moveTo>
                  <a:cubicBezTo>
                    <a:pt x="31" y="86"/>
                    <a:pt x="34" y="82"/>
                    <a:pt x="38" y="8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8" y="99"/>
                    <a:pt x="38" y="100"/>
                  </a:cubicBezTo>
                  <a:cubicBezTo>
                    <a:pt x="34" y="98"/>
                    <a:pt x="31" y="94"/>
                    <a:pt x="31" y="90"/>
                  </a:cubicBezTo>
                  <a:close/>
                  <a:moveTo>
                    <a:pt x="45" y="97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7" y="65"/>
                    <a:pt x="51" y="69"/>
                    <a:pt x="58" y="72"/>
                  </a:cubicBezTo>
                  <a:cubicBezTo>
                    <a:pt x="56" y="73"/>
                    <a:pt x="55" y="76"/>
                    <a:pt x="55" y="78"/>
                  </a:cubicBezTo>
                  <a:cubicBezTo>
                    <a:pt x="55" y="83"/>
                    <a:pt x="59" y="87"/>
                    <a:pt x="63" y="87"/>
                  </a:cubicBezTo>
                  <a:cubicBezTo>
                    <a:pt x="68" y="87"/>
                    <a:pt x="72" y="83"/>
                    <a:pt x="72" y="78"/>
                  </a:cubicBezTo>
                  <a:cubicBezTo>
                    <a:pt x="72" y="77"/>
                    <a:pt x="71" y="76"/>
                    <a:pt x="71" y="76"/>
                  </a:cubicBezTo>
                  <a:cubicBezTo>
                    <a:pt x="75" y="76"/>
                    <a:pt x="80" y="77"/>
                    <a:pt x="85" y="77"/>
                  </a:cubicBezTo>
                  <a:cubicBezTo>
                    <a:pt x="90" y="77"/>
                    <a:pt x="95" y="76"/>
                    <a:pt x="99" y="76"/>
                  </a:cubicBezTo>
                  <a:cubicBezTo>
                    <a:pt x="99" y="76"/>
                    <a:pt x="98" y="77"/>
                    <a:pt x="98" y="78"/>
                  </a:cubicBezTo>
                  <a:cubicBezTo>
                    <a:pt x="98" y="83"/>
                    <a:pt x="102" y="87"/>
                    <a:pt x="107" y="87"/>
                  </a:cubicBezTo>
                  <a:cubicBezTo>
                    <a:pt x="111" y="87"/>
                    <a:pt x="115" y="83"/>
                    <a:pt x="115" y="78"/>
                  </a:cubicBezTo>
                  <a:cubicBezTo>
                    <a:pt x="115" y="76"/>
                    <a:pt x="114" y="73"/>
                    <a:pt x="112" y="72"/>
                  </a:cubicBezTo>
                  <a:cubicBezTo>
                    <a:pt x="119" y="69"/>
                    <a:pt x="123" y="65"/>
                    <a:pt x="125" y="61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119"/>
                    <a:pt x="107" y="137"/>
                    <a:pt x="85" y="137"/>
                  </a:cubicBezTo>
                  <a:cubicBezTo>
                    <a:pt x="63" y="137"/>
                    <a:pt x="45" y="119"/>
                    <a:pt x="45" y="97"/>
                  </a:cubicBezTo>
                  <a:close/>
                  <a:moveTo>
                    <a:pt x="85" y="144"/>
                  </a:moveTo>
                  <a:cubicBezTo>
                    <a:pt x="91" y="144"/>
                    <a:pt x="97" y="142"/>
                    <a:pt x="102" y="140"/>
                  </a:cubicBezTo>
                  <a:cubicBezTo>
                    <a:pt x="102" y="144"/>
                    <a:pt x="102" y="144"/>
                    <a:pt x="102" y="144"/>
                  </a:cubicBezTo>
                  <a:cubicBezTo>
                    <a:pt x="92" y="148"/>
                    <a:pt x="92" y="148"/>
                    <a:pt x="92" y="148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3" y="142"/>
                    <a:pt x="79" y="144"/>
                    <a:pt x="85" y="144"/>
                  </a:cubicBezTo>
                  <a:close/>
                  <a:moveTo>
                    <a:pt x="17" y="174"/>
                  </a:moveTo>
                  <a:cubicBezTo>
                    <a:pt x="21" y="161"/>
                    <a:pt x="32" y="152"/>
                    <a:pt x="45" y="150"/>
                  </a:cubicBezTo>
                  <a:cubicBezTo>
                    <a:pt x="49" y="150"/>
                    <a:pt x="49" y="150"/>
                    <a:pt x="49" y="150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6" y="156"/>
                    <a:pt x="56" y="156"/>
                    <a:pt x="56" y="156"/>
                  </a:cubicBezTo>
                  <a:cubicBezTo>
                    <a:pt x="55" y="149"/>
                    <a:pt x="55" y="149"/>
                    <a:pt x="5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80" y="164"/>
                    <a:pt x="80" y="164"/>
                    <a:pt x="80" y="164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58" y="163"/>
                    <a:pt x="58" y="163"/>
                    <a:pt x="58" y="163"/>
                  </a:cubicBezTo>
                  <a:cubicBezTo>
                    <a:pt x="51" y="164"/>
                    <a:pt x="51" y="164"/>
                    <a:pt x="51" y="164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67" y="184"/>
                    <a:pt x="67" y="184"/>
                    <a:pt x="67" y="184"/>
                  </a:cubicBezTo>
                  <a:cubicBezTo>
                    <a:pt x="71" y="191"/>
                    <a:pt x="71" y="191"/>
                    <a:pt x="71" y="191"/>
                  </a:cubicBezTo>
                  <a:cubicBezTo>
                    <a:pt x="69" y="201"/>
                    <a:pt x="69" y="201"/>
                    <a:pt x="69" y="201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9" y="201"/>
                    <a:pt x="9" y="201"/>
                    <a:pt x="9" y="201"/>
                  </a:cubicBezTo>
                  <a:lnTo>
                    <a:pt x="17" y="174"/>
                  </a:lnTo>
                  <a:close/>
                  <a:moveTo>
                    <a:pt x="101" y="201"/>
                  </a:moveTo>
                  <a:cubicBezTo>
                    <a:pt x="99" y="191"/>
                    <a:pt x="99" y="191"/>
                    <a:pt x="99" y="191"/>
                  </a:cubicBezTo>
                  <a:cubicBezTo>
                    <a:pt x="103" y="184"/>
                    <a:pt x="103" y="184"/>
                    <a:pt x="103" y="184"/>
                  </a:cubicBezTo>
                  <a:cubicBezTo>
                    <a:pt x="109" y="189"/>
                    <a:pt x="109" y="189"/>
                    <a:pt x="109" y="189"/>
                  </a:cubicBezTo>
                  <a:cubicBezTo>
                    <a:pt x="102" y="191"/>
                    <a:pt x="102" y="191"/>
                    <a:pt x="102" y="191"/>
                  </a:cubicBezTo>
                  <a:cubicBezTo>
                    <a:pt x="102" y="201"/>
                    <a:pt x="102" y="201"/>
                    <a:pt x="102" y="201"/>
                  </a:cubicBezTo>
                  <a:lnTo>
                    <a:pt x="101" y="201"/>
                  </a:lnTo>
                  <a:close/>
                  <a:moveTo>
                    <a:pt x="108" y="196"/>
                  </a:moveTo>
                  <a:cubicBezTo>
                    <a:pt x="132" y="188"/>
                    <a:pt x="132" y="188"/>
                    <a:pt x="132" y="188"/>
                  </a:cubicBezTo>
                  <a:cubicBezTo>
                    <a:pt x="134" y="193"/>
                    <a:pt x="136" y="197"/>
                    <a:pt x="138" y="201"/>
                  </a:cubicBezTo>
                  <a:cubicBezTo>
                    <a:pt x="108" y="201"/>
                    <a:pt x="108" y="201"/>
                    <a:pt x="108" y="201"/>
                  </a:cubicBezTo>
                  <a:lnTo>
                    <a:pt x="108" y="196"/>
                  </a:lnTo>
                  <a:close/>
                  <a:moveTo>
                    <a:pt x="132" y="144"/>
                  </a:moveTo>
                  <a:cubicBezTo>
                    <a:pt x="132" y="121"/>
                    <a:pt x="138" y="107"/>
                    <a:pt x="149" y="107"/>
                  </a:cubicBezTo>
                  <a:cubicBezTo>
                    <a:pt x="159" y="107"/>
                    <a:pt x="165" y="121"/>
                    <a:pt x="165" y="144"/>
                  </a:cubicBezTo>
                  <a:cubicBezTo>
                    <a:pt x="165" y="172"/>
                    <a:pt x="156" y="201"/>
                    <a:pt x="149" y="201"/>
                  </a:cubicBezTo>
                  <a:cubicBezTo>
                    <a:pt x="141" y="201"/>
                    <a:pt x="132" y="172"/>
                    <a:pt x="132" y="144"/>
                  </a:cubicBezTo>
                  <a:close/>
                  <a:moveTo>
                    <a:pt x="192" y="196"/>
                  </a:moveTo>
                  <a:cubicBezTo>
                    <a:pt x="192" y="201"/>
                    <a:pt x="192" y="201"/>
                    <a:pt x="192" y="201"/>
                  </a:cubicBezTo>
                  <a:cubicBezTo>
                    <a:pt x="159" y="201"/>
                    <a:pt x="159" y="201"/>
                    <a:pt x="159" y="201"/>
                  </a:cubicBezTo>
                  <a:cubicBezTo>
                    <a:pt x="161" y="197"/>
                    <a:pt x="163" y="193"/>
                    <a:pt x="165" y="188"/>
                  </a:cubicBezTo>
                  <a:lnTo>
                    <a:pt x="192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38">
              <a:extLst>
                <a:ext uri="{FF2B5EF4-FFF2-40B4-BE49-F238E27FC236}">
                  <a16:creationId xmlns:a16="http://schemas.microsoft.com/office/drawing/2014/main" id="{7C7D7F40-037A-4875-9DD9-C75A4102D7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0387" y="6577013"/>
              <a:ext cx="139345" cy="41275"/>
            </a:xfrm>
            <a:custGeom>
              <a:avLst/>
              <a:gdLst>
                <a:gd name="T0" fmla="*/ 44 w 44"/>
                <a:gd name="T1" fmla="*/ 5 h 13"/>
                <a:gd name="T2" fmla="*/ 40 w 44"/>
                <a:gd name="T3" fmla="*/ 0 h 13"/>
                <a:gd name="T4" fmla="*/ 22 w 44"/>
                <a:gd name="T5" fmla="*/ 6 h 13"/>
                <a:gd name="T6" fmla="*/ 4 w 44"/>
                <a:gd name="T7" fmla="*/ 0 h 13"/>
                <a:gd name="T8" fmla="*/ 0 w 44"/>
                <a:gd name="T9" fmla="*/ 5 h 13"/>
                <a:gd name="T10" fmla="*/ 22 w 44"/>
                <a:gd name="T11" fmla="*/ 13 h 13"/>
                <a:gd name="T12" fmla="*/ 44 w 44"/>
                <a:gd name="T13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13">
                  <a:moveTo>
                    <a:pt x="44" y="5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9" y="0"/>
                    <a:pt x="34" y="6"/>
                    <a:pt x="22" y="6"/>
                  </a:cubicBezTo>
                  <a:cubicBezTo>
                    <a:pt x="10" y="6"/>
                    <a:pt x="4" y="0"/>
                    <a:pt x="4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7" y="13"/>
                    <a:pt x="22" y="13"/>
                  </a:cubicBezTo>
                  <a:cubicBezTo>
                    <a:pt x="37" y="13"/>
                    <a:pt x="44" y="5"/>
                    <a:pt x="4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 descr="teacher icon">
            <a:extLst>
              <a:ext uri="{FF2B5EF4-FFF2-40B4-BE49-F238E27FC236}">
                <a16:creationId xmlns:a16="http://schemas.microsoft.com/office/drawing/2014/main" id="{8234CB8B-11CE-4711-BC7C-E66F964753EB}"/>
              </a:ext>
            </a:extLst>
          </p:cNvPr>
          <p:cNvGrpSpPr/>
          <p:nvPr/>
        </p:nvGrpSpPr>
        <p:grpSpPr>
          <a:xfrm>
            <a:off x="2242191" y="6210300"/>
            <a:ext cx="663474" cy="671513"/>
            <a:chOff x="2242191" y="6210300"/>
            <a:chExt cx="663474" cy="671513"/>
          </a:xfrm>
          <a:solidFill>
            <a:schemeClr val="accent3"/>
          </a:solidFill>
        </p:grpSpPr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924B2E3A-08E6-49EA-8917-03806C07934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19539" y="6435725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8 w 17"/>
                <a:gd name="T3" fmla="*/ 0 h 17"/>
                <a:gd name="T4" fmla="*/ 0 w 17"/>
                <a:gd name="T5" fmla="*/ 9 h 17"/>
                <a:gd name="T6" fmla="*/ 8 w 17"/>
                <a:gd name="T7" fmla="*/ 17 h 17"/>
                <a:gd name="T8" fmla="*/ 17 w 17"/>
                <a:gd name="T9" fmla="*/ 9 h 17"/>
                <a:gd name="T10" fmla="*/ 6 w 17"/>
                <a:gd name="T11" fmla="*/ 9 h 17"/>
                <a:gd name="T12" fmla="*/ 8 w 17"/>
                <a:gd name="T13" fmla="*/ 7 h 17"/>
                <a:gd name="T14" fmla="*/ 10 w 17"/>
                <a:gd name="T15" fmla="*/ 9 h 17"/>
                <a:gd name="T16" fmla="*/ 8 w 17"/>
                <a:gd name="T17" fmla="*/ 10 h 17"/>
                <a:gd name="T18" fmla="*/ 6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7" y="13"/>
                    <a:pt x="17" y="9"/>
                  </a:cubicBezTo>
                  <a:close/>
                  <a:moveTo>
                    <a:pt x="6" y="9"/>
                  </a:moveTo>
                  <a:cubicBezTo>
                    <a:pt x="6" y="8"/>
                    <a:pt x="7" y="7"/>
                    <a:pt x="8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6" y="10"/>
                    <a:pt x="6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5CD330F8-5985-45C2-906B-2DFA5139D1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558884" y="6435725"/>
              <a:ext cx="53838" cy="53975"/>
            </a:xfrm>
            <a:custGeom>
              <a:avLst/>
              <a:gdLst>
                <a:gd name="T0" fmla="*/ 9 w 17"/>
                <a:gd name="T1" fmla="*/ 0 h 17"/>
                <a:gd name="T2" fmla="*/ 0 w 17"/>
                <a:gd name="T3" fmla="*/ 9 h 17"/>
                <a:gd name="T4" fmla="*/ 9 w 17"/>
                <a:gd name="T5" fmla="*/ 17 h 17"/>
                <a:gd name="T6" fmla="*/ 17 w 17"/>
                <a:gd name="T7" fmla="*/ 9 h 17"/>
                <a:gd name="T8" fmla="*/ 9 w 17"/>
                <a:gd name="T9" fmla="*/ 0 h 17"/>
                <a:gd name="T10" fmla="*/ 9 w 17"/>
                <a:gd name="T11" fmla="*/ 10 h 17"/>
                <a:gd name="T12" fmla="*/ 7 w 17"/>
                <a:gd name="T13" fmla="*/ 9 h 17"/>
                <a:gd name="T14" fmla="*/ 9 w 17"/>
                <a:gd name="T15" fmla="*/ 7 h 17"/>
                <a:gd name="T16" fmla="*/ 10 w 17"/>
                <a:gd name="T17" fmla="*/ 9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9" y="0"/>
                  </a:cubicBezTo>
                  <a:close/>
                  <a:moveTo>
                    <a:pt x="9" y="10"/>
                  </a:moveTo>
                  <a:cubicBezTo>
                    <a:pt x="8" y="10"/>
                    <a:pt x="7" y="10"/>
                    <a:pt x="7" y="9"/>
                  </a:cubicBezTo>
                  <a:cubicBezTo>
                    <a:pt x="7" y="8"/>
                    <a:pt x="8" y="7"/>
                    <a:pt x="9" y="7"/>
                  </a:cubicBez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6">
              <a:extLst>
                <a:ext uri="{FF2B5EF4-FFF2-40B4-BE49-F238E27FC236}">
                  <a16:creationId xmlns:a16="http://schemas.microsoft.com/office/drawing/2014/main" id="{1D3C6B01-7909-47B9-9E9E-C414AB02EF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29040" y="6534150"/>
              <a:ext cx="174181" cy="87313"/>
            </a:xfrm>
            <a:custGeom>
              <a:avLst/>
              <a:gdLst>
                <a:gd name="T0" fmla="*/ 27 w 55"/>
                <a:gd name="T1" fmla="*/ 20 h 27"/>
                <a:gd name="T2" fmla="*/ 7 w 55"/>
                <a:gd name="T3" fmla="*/ 0 h 27"/>
                <a:gd name="T4" fmla="*/ 0 w 55"/>
                <a:gd name="T5" fmla="*/ 0 h 27"/>
                <a:gd name="T6" fmla="*/ 27 w 55"/>
                <a:gd name="T7" fmla="*/ 27 h 27"/>
                <a:gd name="T8" fmla="*/ 55 w 55"/>
                <a:gd name="T9" fmla="*/ 0 h 27"/>
                <a:gd name="T10" fmla="*/ 48 w 55"/>
                <a:gd name="T11" fmla="*/ 0 h 27"/>
                <a:gd name="T12" fmla="*/ 27 w 55"/>
                <a:gd name="T13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27">
                  <a:moveTo>
                    <a:pt x="27" y="20"/>
                  </a:move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5" y="15"/>
                    <a:pt x="5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9" y="20"/>
                    <a:pt x="27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7">
              <a:extLst>
                <a:ext uri="{FF2B5EF4-FFF2-40B4-BE49-F238E27FC236}">
                  <a16:creationId xmlns:a16="http://schemas.microsoft.com/office/drawing/2014/main" id="{2E88F208-0A30-4520-B59C-DA98383F1F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720398" y="6565900"/>
              <a:ext cx="140929" cy="87313"/>
            </a:xfrm>
            <a:custGeom>
              <a:avLst/>
              <a:gdLst>
                <a:gd name="T0" fmla="*/ 0 w 89"/>
                <a:gd name="T1" fmla="*/ 55 h 55"/>
                <a:gd name="T2" fmla="*/ 89 w 89"/>
                <a:gd name="T3" fmla="*/ 55 h 55"/>
                <a:gd name="T4" fmla="*/ 89 w 89"/>
                <a:gd name="T5" fmla="*/ 0 h 55"/>
                <a:gd name="T6" fmla="*/ 0 w 89"/>
                <a:gd name="T7" fmla="*/ 0 h 55"/>
                <a:gd name="T8" fmla="*/ 0 w 89"/>
                <a:gd name="T9" fmla="*/ 55 h 55"/>
                <a:gd name="T10" fmla="*/ 14 w 89"/>
                <a:gd name="T11" fmla="*/ 15 h 55"/>
                <a:gd name="T12" fmla="*/ 77 w 89"/>
                <a:gd name="T13" fmla="*/ 15 h 55"/>
                <a:gd name="T14" fmla="*/ 77 w 89"/>
                <a:gd name="T15" fmla="*/ 43 h 55"/>
                <a:gd name="T16" fmla="*/ 14 w 89"/>
                <a:gd name="T17" fmla="*/ 43 h 55"/>
                <a:gd name="T18" fmla="*/ 14 w 89"/>
                <a:gd name="T19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55">
                  <a:moveTo>
                    <a:pt x="0" y="55"/>
                  </a:moveTo>
                  <a:lnTo>
                    <a:pt x="89" y="55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55"/>
                  </a:lnTo>
                  <a:close/>
                  <a:moveTo>
                    <a:pt x="14" y="15"/>
                  </a:moveTo>
                  <a:lnTo>
                    <a:pt x="77" y="15"/>
                  </a:lnTo>
                  <a:lnTo>
                    <a:pt x="77" y="43"/>
                  </a:lnTo>
                  <a:lnTo>
                    <a:pt x="14" y="43"/>
                  </a:lnTo>
                  <a:lnTo>
                    <a:pt x="14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D27E7240-7485-4049-9879-4440BA53A2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0398" y="6675438"/>
              <a:ext cx="2216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CE658B73-101C-4102-A244-F9F2DDA8DA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64735" y="6675438"/>
              <a:ext cx="96592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2FD6A517-CC38-45E8-B951-371B07BC812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720398" y="6719888"/>
              <a:ext cx="140929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71">
              <a:extLst>
                <a:ext uri="{FF2B5EF4-FFF2-40B4-BE49-F238E27FC236}">
                  <a16:creationId xmlns:a16="http://schemas.microsoft.com/office/drawing/2014/main" id="{4F31FC18-E6AA-4D22-95A5-918B0768974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42191" y="6210300"/>
              <a:ext cx="663474" cy="671513"/>
            </a:xfrm>
            <a:custGeom>
              <a:avLst/>
              <a:gdLst>
                <a:gd name="T0" fmla="*/ 148 w 209"/>
                <a:gd name="T1" fmla="*/ 92 h 211"/>
                <a:gd name="T2" fmla="*/ 86 w 209"/>
                <a:gd name="T3" fmla="*/ 0 h 211"/>
                <a:gd name="T4" fmla="*/ 13 w 209"/>
                <a:gd name="T5" fmla="*/ 133 h 211"/>
                <a:gd name="T6" fmla="*/ 29 w 209"/>
                <a:gd name="T7" fmla="*/ 149 h 211"/>
                <a:gd name="T8" fmla="*/ 131 w 209"/>
                <a:gd name="T9" fmla="*/ 211 h 211"/>
                <a:gd name="T10" fmla="*/ 202 w 209"/>
                <a:gd name="T11" fmla="*/ 197 h 211"/>
                <a:gd name="T12" fmla="*/ 209 w 209"/>
                <a:gd name="T13" fmla="*/ 105 h 211"/>
                <a:gd name="T14" fmla="*/ 131 w 209"/>
                <a:gd name="T15" fmla="*/ 184 h 211"/>
                <a:gd name="T16" fmla="*/ 137 w 209"/>
                <a:gd name="T17" fmla="*/ 105 h 211"/>
                <a:gd name="T18" fmla="*/ 57 w 209"/>
                <a:gd name="T19" fmla="*/ 151 h 211"/>
                <a:gd name="T20" fmla="*/ 67 w 209"/>
                <a:gd name="T21" fmla="*/ 169 h 211"/>
                <a:gd name="T22" fmla="*/ 117 w 209"/>
                <a:gd name="T23" fmla="*/ 126 h 211"/>
                <a:gd name="T24" fmla="*/ 49 w 209"/>
                <a:gd name="T25" fmla="*/ 77 h 211"/>
                <a:gd name="T26" fmla="*/ 127 w 209"/>
                <a:gd name="T27" fmla="*/ 99 h 211"/>
                <a:gd name="T28" fmla="*/ 117 w 209"/>
                <a:gd name="T29" fmla="*/ 176 h 211"/>
                <a:gd name="T30" fmla="*/ 88 w 209"/>
                <a:gd name="T31" fmla="*/ 191 h 211"/>
                <a:gd name="T32" fmla="*/ 93 w 209"/>
                <a:gd name="T33" fmla="*/ 177 h 211"/>
                <a:gd name="T34" fmla="*/ 117 w 209"/>
                <a:gd name="T35" fmla="*/ 151 h 211"/>
                <a:gd name="T36" fmla="*/ 86 w 209"/>
                <a:gd name="T37" fmla="*/ 146 h 211"/>
                <a:gd name="T38" fmla="*/ 86 w 209"/>
                <a:gd name="T39" fmla="*/ 156 h 211"/>
                <a:gd name="T40" fmla="*/ 86 w 209"/>
                <a:gd name="T41" fmla="*/ 146 h 211"/>
                <a:gd name="T42" fmla="*/ 96 w 209"/>
                <a:gd name="T43" fmla="*/ 169 h 211"/>
                <a:gd name="T44" fmla="*/ 110 w 209"/>
                <a:gd name="T45" fmla="*/ 143 h 211"/>
                <a:gd name="T46" fmla="*/ 74 w 209"/>
                <a:gd name="T47" fmla="*/ 161 h 211"/>
                <a:gd name="T48" fmla="*/ 119 w 209"/>
                <a:gd name="T49" fmla="*/ 204 h 211"/>
                <a:gd name="T50" fmla="*/ 134 w 209"/>
                <a:gd name="T51" fmla="*/ 99 h 211"/>
                <a:gd name="T52" fmla="*/ 86 w 209"/>
                <a:gd name="T53" fmla="*/ 6 h 211"/>
                <a:gd name="T54" fmla="*/ 120 w 209"/>
                <a:gd name="T55" fmla="*/ 30 h 211"/>
                <a:gd name="T56" fmla="*/ 134 w 209"/>
                <a:gd name="T57" fmla="*/ 61 h 211"/>
                <a:gd name="T58" fmla="*/ 112 w 209"/>
                <a:gd name="T59" fmla="*/ 51 h 211"/>
                <a:gd name="T60" fmla="*/ 32 w 209"/>
                <a:gd name="T61" fmla="*/ 61 h 211"/>
                <a:gd name="T62" fmla="*/ 39 w 209"/>
                <a:gd name="T63" fmla="*/ 101 h 211"/>
                <a:gd name="T64" fmla="*/ 35 w 209"/>
                <a:gd name="T65" fmla="*/ 132 h 211"/>
                <a:gd name="T66" fmla="*/ 16 w 209"/>
                <a:gd name="T67" fmla="*/ 140 h 211"/>
                <a:gd name="T68" fmla="*/ 40 w 209"/>
                <a:gd name="T69" fmla="*/ 109 h 211"/>
                <a:gd name="T70" fmla="*/ 37 w 209"/>
                <a:gd name="T71" fmla="*/ 148 h 211"/>
                <a:gd name="T72" fmla="*/ 50 w 209"/>
                <a:gd name="T73" fmla="*/ 152 h 211"/>
                <a:gd name="T74" fmla="*/ 76 w 209"/>
                <a:gd name="T75" fmla="*/ 204 h 211"/>
                <a:gd name="T76" fmla="*/ 36 w 209"/>
                <a:gd name="T77" fmla="*/ 204 h 211"/>
                <a:gd name="T78" fmla="*/ 134 w 209"/>
                <a:gd name="T79" fmla="*/ 204 h 211"/>
                <a:gd name="T80" fmla="*/ 197 w 209"/>
                <a:gd name="T81" fmla="*/ 191 h 211"/>
                <a:gd name="T82" fmla="*/ 144 w 209"/>
                <a:gd name="T83" fmla="*/ 184 h 211"/>
                <a:gd name="T84" fmla="*/ 202 w 209"/>
                <a:gd name="T85" fmla="*/ 184 h 211"/>
                <a:gd name="T86" fmla="*/ 202 w 209"/>
                <a:gd name="T87" fmla="*/ 44 h 211"/>
                <a:gd name="T88" fmla="*/ 202 w 209"/>
                <a:gd name="T89" fmla="*/ 58 h 211"/>
                <a:gd name="T90" fmla="*/ 202 w 209"/>
                <a:gd name="T91" fmla="*/ 71 h 211"/>
                <a:gd name="T92" fmla="*/ 202 w 209"/>
                <a:gd name="T93" fmla="*/ 85 h 211"/>
                <a:gd name="T94" fmla="*/ 202 w 209"/>
                <a:gd name="T95" fmla="*/ 9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9" h="211">
                  <a:moveTo>
                    <a:pt x="175" y="30"/>
                  </a:moveTo>
                  <a:cubicBezTo>
                    <a:pt x="175" y="99"/>
                    <a:pt x="175" y="99"/>
                    <a:pt x="175" y="99"/>
                  </a:cubicBezTo>
                  <a:cubicBezTo>
                    <a:pt x="146" y="99"/>
                    <a:pt x="146" y="99"/>
                    <a:pt x="146" y="99"/>
                  </a:cubicBezTo>
                  <a:cubicBezTo>
                    <a:pt x="147" y="96"/>
                    <a:pt x="148" y="94"/>
                    <a:pt x="148" y="92"/>
                  </a:cubicBezTo>
                  <a:cubicBezTo>
                    <a:pt x="148" y="51"/>
                    <a:pt x="148" y="51"/>
                    <a:pt x="148" y="51"/>
                  </a:cubicBezTo>
                  <a:cubicBezTo>
                    <a:pt x="148" y="37"/>
                    <a:pt x="137" y="25"/>
                    <a:pt x="123" y="24"/>
                  </a:cubicBezTo>
                  <a:cubicBezTo>
                    <a:pt x="120" y="10"/>
                    <a:pt x="107" y="0"/>
                    <a:pt x="93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53" y="0"/>
                    <a:pt x="25" y="27"/>
                    <a:pt x="25" y="6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9"/>
                    <a:pt x="25" y="109"/>
                    <a:pt x="25" y="109"/>
                  </a:cubicBezTo>
                  <a:cubicBezTo>
                    <a:pt x="25" y="119"/>
                    <a:pt x="21" y="128"/>
                    <a:pt x="13" y="133"/>
                  </a:cubicBezTo>
                  <a:cubicBezTo>
                    <a:pt x="7" y="139"/>
                    <a:pt x="7" y="139"/>
                    <a:pt x="7" y="139"/>
                  </a:cubicBezTo>
                  <a:cubicBezTo>
                    <a:pt x="8" y="141"/>
                    <a:pt x="8" y="141"/>
                    <a:pt x="8" y="141"/>
                  </a:cubicBezTo>
                  <a:cubicBezTo>
                    <a:pt x="8" y="141"/>
                    <a:pt x="13" y="150"/>
                    <a:pt x="25" y="150"/>
                  </a:cubicBezTo>
                  <a:cubicBezTo>
                    <a:pt x="27" y="150"/>
                    <a:pt x="28" y="149"/>
                    <a:pt x="29" y="149"/>
                  </a:cubicBezTo>
                  <a:cubicBezTo>
                    <a:pt x="28" y="151"/>
                    <a:pt x="27" y="153"/>
                    <a:pt x="26" y="154"/>
                  </a:cubicBezTo>
                  <a:cubicBezTo>
                    <a:pt x="19" y="159"/>
                    <a:pt x="14" y="167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31" y="211"/>
                    <a:pt x="131" y="211"/>
                    <a:pt x="131" y="211"/>
                  </a:cubicBezTo>
                  <a:cubicBezTo>
                    <a:pt x="134" y="211"/>
                    <a:pt x="134" y="211"/>
                    <a:pt x="134" y="211"/>
                  </a:cubicBezTo>
                  <a:cubicBezTo>
                    <a:pt x="209" y="211"/>
                    <a:pt x="209" y="211"/>
                    <a:pt x="209" y="211"/>
                  </a:cubicBezTo>
                  <a:cubicBezTo>
                    <a:pt x="209" y="204"/>
                    <a:pt x="209" y="204"/>
                    <a:pt x="209" y="204"/>
                  </a:cubicBezTo>
                  <a:cubicBezTo>
                    <a:pt x="205" y="204"/>
                    <a:pt x="202" y="201"/>
                    <a:pt x="202" y="197"/>
                  </a:cubicBezTo>
                  <a:cubicBezTo>
                    <a:pt x="202" y="194"/>
                    <a:pt x="205" y="191"/>
                    <a:pt x="209" y="191"/>
                  </a:cubicBezTo>
                  <a:cubicBezTo>
                    <a:pt x="209" y="187"/>
                    <a:pt x="209" y="187"/>
                    <a:pt x="209" y="187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09" y="105"/>
                    <a:pt x="209" y="105"/>
                    <a:pt x="209" y="105"/>
                  </a:cubicBezTo>
                  <a:cubicBezTo>
                    <a:pt x="209" y="99"/>
                    <a:pt x="209" y="99"/>
                    <a:pt x="209" y="99"/>
                  </a:cubicBezTo>
                  <a:cubicBezTo>
                    <a:pt x="209" y="30"/>
                    <a:pt x="209" y="30"/>
                    <a:pt x="209" y="30"/>
                  </a:cubicBezTo>
                  <a:lnTo>
                    <a:pt x="175" y="30"/>
                  </a:lnTo>
                  <a:close/>
                  <a:moveTo>
                    <a:pt x="131" y="184"/>
                  </a:moveTo>
                  <a:cubicBezTo>
                    <a:pt x="128" y="184"/>
                    <a:pt x="126" y="184"/>
                    <a:pt x="124" y="186"/>
                  </a:cubicBezTo>
                  <a:cubicBezTo>
                    <a:pt x="124" y="113"/>
                    <a:pt x="124" y="113"/>
                    <a:pt x="124" y="113"/>
                  </a:cubicBezTo>
                  <a:cubicBezTo>
                    <a:pt x="124" y="109"/>
                    <a:pt x="127" y="105"/>
                    <a:pt x="131" y="105"/>
                  </a:cubicBezTo>
                  <a:cubicBezTo>
                    <a:pt x="137" y="105"/>
                    <a:pt x="137" y="105"/>
                    <a:pt x="137" y="105"/>
                  </a:cubicBezTo>
                  <a:cubicBezTo>
                    <a:pt x="137" y="184"/>
                    <a:pt x="137" y="184"/>
                    <a:pt x="137" y="184"/>
                  </a:cubicBezTo>
                  <a:lnTo>
                    <a:pt x="131" y="184"/>
                  </a:lnTo>
                  <a:close/>
                  <a:moveTo>
                    <a:pt x="53" y="162"/>
                  </a:moveTo>
                  <a:cubicBezTo>
                    <a:pt x="57" y="151"/>
                    <a:pt x="57" y="151"/>
                    <a:pt x="57" y="151"/>
                  </a:cubicBezTo>
                  <a:cubicBezTo>
                    <a:pt x="64" y="150"/>
                    <a:pt x="64" y="150"/>
                    <a:pt x="64" y="150"/>
                  </a:cubicBezTo>
                  <a:cubicBezTo>
                    <a:pt x="80" y="198"/>
                    <a:pt x="80" y="198"/>
                    <a:pt x="80" y="198"/>
                  </a:cubicBezTo>
                  <a:cubicBezTo>
                    <a:pt x="60" y="183"/>
                    <a:pt x="60" y="183"/>
                    <a:pt x="60" y="183"/>
                  </a:cubicBezTo>
                  <a:cubicBezTo>
                    <a:pt x="67" y="169"/>
                    <a:pt x="67" y="169"/>
                    <a:pt x="67" y="169"/>
                  </a:cubicBezTo>
                  <a:lnTo>
                    <a:pt x="53" y="162"/>
                  </a:lnTo>
                  <a:close/>
                  <a:moveTo>
                    <a:pt x="127" y="99"/>
                  </a:moveTo>
                  <a:cubicBezTo>
                    <a:pt x="121" y="101"/>
                    <a:pt x="117" y="106"/>
                    <a:pt x="117" y="113"/>
                  </a:cubicBezTo>
                  <a:cubicBezTo>
                    <a:pt x="117" y="126"/>
                    <a:pt x="117" y="126"/>
                    <a:pt x="117" y="126"/>
                  </a:cubicBezTo>
                  <a:cubicBezTo>
                    <a:pt x="109" y="134"/>
                    <a:pt x="98" y="139"/>
                    <a:pt x="86" y="139"/>
                  </a:cubicBezTo>
                  <a:cubicBezTo>
                    <a:pt x="64" y="139"/>
                    <a:pt x="45" y="121"/>
                    <a:pt x="45" y="99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67" y="64"/>
                    <a:pt x="89" y="58"/>
                    <a:pt x="112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5" y="63"/>
                    <a:pt x="121" y="67"/>
                    <a:pt x="127" y="68"/>
                  </a:cubicBezTo>
                  <a:cubicBezTo>
                    <a:pt x="127" y="99"/>
                    <a:pt x="127" y="99"/>
                    <a:pt x="127" y="99"/>
                  </a:cubicBezTo>
                  <a:close/>
                  <a:moveTo>
                    <a:pt x="117" y="176"/>
                  </a:moveTo>
                  <a:cubicBezTo>
                    <a:pt x="115" y="172"/>
                    <a:pt x="115" y="172"/>
                    <a:pt x="115" y="172"/>
                  </a:cubicBezTo>
                  <a:cubicBezTo>
                    <a:pt x="117" y="171"/>
                    <a:pt x="117" y="171"/>
                    <a:pt x="117" y="171"/>
                  </a:cubicBezTo>
                  <a:lnTo>
                    <a:pt x="117" y="176"/>
                  </a:lnTo>
                  <a:close/>
                  <a:moveTo>
                    <a:pt x="113" y="183"/>
                  </a:moveTo>
                  <a:cubicBezTo>
                    <a:pt x="93" y="198"/>
                    <a:pt x="93" y="198"/>
                    <a:pt x="93" y="198"/>
                  </a:cubicBezTo>
                  <a:cubicBezTo>
                    <a:pt x="95" y="193"/>
                    <a:pt x="95" y="193"/>
                    <a:pt x="95" y="193"/>
                  </a:cubicBezTo>
                  <a:cubicBezTo>
                    <a:pt x="88" y="191"/>
                    <a:pt x="88" y="191"/>
                    <a:pt x="88" y="191"/>
                  </a:cubicBezTo>
                  <a:cubicBezTo>
                    <a:pt x="86" y="197"/>
                    <a:pt x="86" y="197"/>
                    <a:pt x="86" y="197"/>
                  </a:cubicBezTo>
                  <a:cubicBezTo>
                    <a:pt x="80" y="177"/>
                    <a:pt x="80" y="177"/>
                    <a:pt x="80" y="177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93" y="177"/>
                    <a:pt x="93" y="177"/>
                    <a:pt x="93" y="177"/>
                  </a:cubicBezTo>
                  <a:cubicBezTo>
                    <a:pt x="90" y="185"/>
                    <a:pt x="90" y="185"/>
                    <a:pt x="90" y="185"/>
                  </a:cubicBezTo>
                  <a:cubicBezTo>
                    <a:pt x="97" y="187"/>
                    <a:pt x="97" y="187"/>
                    <a:pt x="97" y="187"/>
                  </a:cubicBezTo>
                  <a:cubicBezTo>
                    <a:pt x="109" y="150"/>
                    <a:pt x="109" y="150"/>
                    <a:pt x="109" y="150"/>
                  </a:cubicBezTo>
                  <a:cubicBezTo>
                    <a:pt x="117" y="151"/>
                    <a:pt x="117" y="151"/>
                    <a:pt x="117" y="151"/>
                  </a:cubicBezTo>
                  <a:cubicBezTo>
                    <a:pt x="117" y="163"/>
                    <a:pt x="117" y="163"/>
                    <a:pt x="117" y="163"/>
                  </a:cubicBezTo>
                  <a:cubicBezTo>
                    <a:pt x="106" y="169"/>
                    <a:pt x="106" y="169"/>
                    <a:pt x="106" y="169"/>
                  </a:cubicBezTo>
                  <a:lnTo>
                    <a:pt x="113" y="183"/>
                  </a:lnTo>
                  <a:close/>
                  <a:moveTo>
                    <a:pt x="86" y="146"/>
                  </a:moveTo>
                  <a:cubicBezTo>
                    <a:pt x="92" y="146"/>
                    <a:pt x="98" y="145"/>
                    <a:pt x="103" y="143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2" y="149"/>
                    <a:pt x="98" y="156"/>
                    <a:pt x="86" y="156"/>
                  </a:cubicBezTo>
                  <a:cubicBezTo>
                    <a:pt x="74" y="156"/>
                    <a:pt x="71" y="149"/>
                    <a:pt x="70" y="146"/>
                  </a:cubicBezTo>
                  <a:cubicBezTo>
                    <a:pt x="69" y="146"/>
                    <a:pt x="69" y="146"/>
                    <a:pt x="69" y="146"/>
                  </a:cubicBezTo>
                  <a:cubicBezTo>
                    <a:pt x="69" y="143"/>
                    <a:pt x="69" y="143"/>
                    <a:pt x="69" y="143"/>
                  </a:cubicBezTo>
                  <a:cubicBezTo>
                    <a:pt x="75" y="145"/>
                    <a:pt x="80" y="146"/>
                    <a:pt x="86" y="146"/>
                  </a:cubicBezTo>
                  <a:close/>
                  <a:moveTo>
                    <a:pt x="96" y="169"/>
                  </a:moveTo>
                  <a:cubicBezTo>
                    <a:pt x="92" y="163"/>
                    <a:pt x="92" y="163"/>
                    <a:pt x="92" y="163"/>
                  </a:cubicBezTo>
                  <a:cubicBezTo>
                    <a:pt x="94" y="162"/>
                    <a:pt x="97" y="162"/>
                    <a:pt x="98" y="161"/>
                  </a:cubicBezTo>
                  <a:lnTo>
                    <a:pt x="96" y="169"/>
                  </a:lnTo>
                  <a:close/>
                  <a:moveTo>
                    <a:pt x="110" y="140"/>
                  </a:moveTo>
                  <a:cubicBezTo>
                    <a:pt x="113" y="138"/>
                    <a:pt x="115" y="137"/>
                    <a:pt x="117" y="135"/>
                  </a:cubicBezTo>
                  <a:cubicBezTo>
                    <a:pt x="117" y="144"/>
                    <a:pt x="117" y="144"/>
                    <a:pt x="117" y="144"/>
                  </a:cubicBezTo>
                  <a:cubicBezTo>
                    <a:pt x="110" y="143"/>
                    <a:pt x="110" y="143"/>
                    <a:pt x="110" y="143"/>
                  </a:cubicBezTo>
                  <a:lnTo>
                    <a:pt x="110" y="140"/>
                  </a:lnTo>
                  <a:close/>
                  <a:moveTo>
                    <a:pt x="81" y="163"/>
                  </a:moveTo>
                  <a:cubicBezTo>
                    <a:pt x="77" y="169"/>
                    <a:pt x="77" y="169"/>
                    <a:pt x="77" y="169"/>
                  </a:cubicBezTo>
                  <a:cubicBezTo>
                    <a:pt x="74" y="161"/>
                    <a:pt x="74" y="161"/>
                    <a:pt x="74" y="161"/>
                  </a:cubicBezTo>
                  <a:cubicBezTo>
                    <a:pt x="76" y="162"/>
                    <a:pt x="78" y="162"/>
                    <a:pt x="81" y="163"/>
                  </a:cubicBezTo>
                  <a:close/>
                  <a:moveTo>
                    <a:pt x="117" y="188"/>
                  </a:moveTo>
                  <a:cubicBezTo>
                    <a:pt x="117" y="197"/>
                    <a:pt x="117" y="197"/>
                    <a:pt x="117" y="197"/>
                  </a:cubicBezTo>
                  <a:cubicBezTo>
                    <a:pt x="117" y="200"/>
                    <a:pt x="118" y="202"/>
                    <a:pt x="119" y="204"/>
                  </a:cubicBezTo>
                  <a:cubicBezTo>
                    <a:pt x="96" y="204"/>
                    <a:pt x="96" y="204"/>
                    <a:pt x="96" y="204"/>
                  </a:cubicBezTo>
                  <a:lnTo>
                    <a:pt x="117" y="188"/>
                  </a:lnTo>
                  <a:close/>
                  <a:moveTo>
                    <a:pt x="138" y="99"/>
                  </a:moveTo>
                  <a:cubicBezTo>
                    <a:pt x="134" y="99"/>
                    <a:pt x="134" y="99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7"/>
                    <a:pt x="141" y="92"/>
                  </a:cubicBezTo>
                  <a:cubicBezTo>
                    <a:pt x="141" y="94"/>
                    <a:pt x="140" y="97"/>
                    <a:pt x="138" y="99"/>
                  </a:cubicBezTo>
                  <a:close/>
                  <a:moveTo>
                    <a:pt x="86" y="6"/>
                  </a:moveTo>
                  <a:cubicBezTo>
                    <a:pt x="93" y="6"/>
                    <a:pt x="93" y="6"/>
                    <a:pt x="93" y="6"/>
                  </a:cubicBezTo>
                  <a:cubicBezTo>
                    <a:pt x="105" y="6"/>
                    <a:pt x="115" y="15"/>
                    <a:pt x="117" y="27"/>
                  </a:cubicBezTo>
                  <a:cubicBezTo>
                    <a:pt x="117" y="30"/>
                    <a:pt x="117" y="30"/>
                    <a:pt x="117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32" y="30"/>
                    <a:pt x="141" y="40"/>
                    <a:pt x="141" y="51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7" y="76"/>
                    <a:pt x="134" y="75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1" y="61"/>
                    <a:pt x="131" y="61"/>
                    <a:pt x="131" y="61"/>
                  </a:cubicBezTo>
                  <a:cubicBezTo>
                    <a:pt x="125" y="61"/>
                    <a:pt x="121" y="58"/>
                    <a:pt x="118" y="54"/>
                  </a:cubicBezTo>
                  <a:cubicBezTo>
                    <a:pt x="115" y="51"/>
                    <a:pt x="115" y="51"/>
                    <a:pt x="115" y="51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88" y="51"/>
                    <a:pt x="65" y="58"/>
                    <a:pt x="45" y="72"/>
                  </a:cubicBezTo>
                  <a:cubicBezTo>
                    <a:pt x="41" y="75"/>
                    <a:pt x="41" y="75"/>
                    <a:pt x="41" y="75"/>
                  </a:cubicBezTo>
                  <a:cubicBezTo>
                    <a:pt x="37" y="75"/>
                    <a:pt x="34" y="76"/>
                    <a:pt x="32" y="78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31"/>
                    <a:pt x="56" y="6"/>
                    <a:pt x="86" y="6"/>
                  </a:cubicBezTo>
                  <a:close/>
                  <a:moveTo>
                    <a:pt x="39" y="82"/>
                  </a:moveTo>
                  <a:cubicBezTo>
                    <a:pt x="39" y="99"/>
                    <a:pt x="39" y="99"/>
                    <a:pt x="39" y="99"/>
                  </a:cubicBezTo>
                  <a:cubicBezTo>
                    <a:pt x="39" y="99"/>
                    <a:pt x="39" y="100"/>
                    <a:pt x="39" y="101"/>
                  </a:cubicBezTo>
                  <a:cubicBezTo>
                    <a:pt x="35" y="100"/>
                    <a:pt x="32" y="96"/>
                    <a:pt x="32" y="92"/>
                  </a:cubicBezTo>
                  <a:cubicBezTo>
                    <a:pt x="32" y="87"/>
                    <a:pt x="35" y="84"/>
                    <a:pt x="39" y="82"/>
                  </a:cubicBezTo>
                  <a:close/>
                  <a:moveTo>
                    <a:pt x="42" y="133"/>
                  </a:moveTo>
                  <a:cubicBezTo>
                    <a:pt x="35" y="132"/>
                    <a:pt x="35" y="132"/>
                    <a:pt x="35" y="132"/>
                  </a:cubicBezTo>
                  <a:cubicBezTo>
                    <a:pt x="35" y="134"/>
                    <a:pt x="34" y="137"/>
                    <a:pt x="33" y="141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33" y="141"/>
                    <a:pt x="30" y="143"/>
                    <a:pt x="25" y="143"/>
                  </a:cubicBezTo>
                  <a:cubicBezTo>
                    <a:pt x="21" y="143"/>
                    <a:pt x="18" y="141"/>
                    <a:pt x="16" y="140"/>
                  </a:cubicBezTo>
                  <a:cubicBezTo>
                    <a:pt x="18" y="139"/>
                    <a:pt x="18" y="139"/>
                    <a:pt x="18" y="139"/>
                  </a:cubicBezTo>
                  <a:cubicBezTo>
                    <a:pt x="27" y="132"/>
                    <a:pt x="32" y="121"/>
                    <a:pt x="32" y="109"/>
                  </a:cubicBezTo>
                  <a:cubicBezTo>
                    <a:pt x="32" y="105"/>
                    <a:pt x="32" y="105"/>
                    <a:pt x="32" y="105"/>
                  </a:cubicBezTo>
                  <a:cubicBezTo>
                    <a:pt x="34" y="107"/>
                    <a:pt x="37" y="108"/>
                    <a:pt x="40" y="109"/>
                  </a:cubicBezTo>
                  <a:cubicBezTo>
                    <a:pt x="43" y="122"/>
                    <a:pt x="51" y="133"/>
                    <a:pt x="62" y="140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2" y="146"/>
                    <a:pt x="40" y="147"/>
                    <a:pt x="37" y="148"/>
                  </a:cubicBezTo>
                  <a:cubicBezTo>
                    <a:pt x="40" y="141"/>
                    <a:pt x="42" y="134"/>
                    <a:pt x="42" y="133"/>
                  </a:cubicBezTo>
                  <a:close/>
                  <a:moveTo>
                    <a:pt x="18" y="177"/>
                  </a:moveTo>
                  <a:cubicBezTo>
                    <a:pt x="22" y="164"/>
                    <a:pt x="33" y="155"/>
                    <a:pt x="46" y="153"/>
                  </a:cubicBezTo>
                  <a:cubicBezTo>
                    <a:pt x="50" y="152"/>
                    <a:pt x="50" y="152"/>
                    <a:pt x="50" y="152"/>
                  </a:cubicBezTo>
                  <a:cubicBezTo>
                    <a:pt x="45" y="165"/>
                    <a:pt x="45" y="165"/>
                    <a:pt x="45" y="165"/>
                  </a:cubicBezTo>
                  <a:cubicBezTo>
                    <a:pt x="58" y="172"/>
                    <a:pt x="58" y="172"/>
                    <a:pt x="58" y="172"/>
                  </a:cubicBezTo>
                  <a:cubicBezTo>
                    <a:pt x="51" y="185"/>
                    <a:pt x="51" y="185"/>
                    <a:pt x="51" y="185"/>
                  </a:cubicBezTo>
                  <a:cubicBezTo>
                    <a:pt x="76" y="204"/>
                    <a:pt x="76" y="204"/>
                    <a:pt x="76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39" y="180"/>
                    <a:pt x="39" y="180"/>
                    <a:pt x="39" y="180"/>
                  </a:cubicBezTo>
                  <a:cubicBezTo>
                    <a:pt x="36" y="204"/>
                    <a:pt x="36" y="204"/>
                    <a:pt x="36" y="204"/>
                  </a:cubicBezTo>
                  <a:cubicBezTo>
                    <a:pt x="9" y="204"/>
                    <a:pt x="9" y="204"/>
                    <a:pt x="9" y="204"/>
                  </a:cubicBezTo>
                  <a:lnTo>
                    <a:pt x="18" y="177"/>
                  </a:lnTo>
                  <a:close/>
                  <a:moveTo>
                    <a:pt x="197" y="204"/>
                  </a:moveTo>
                  <a:cubicBezTo>
                    <a:pt x="134" y="204"/>
                    <a:pt x="134" y="204"/>
                    <a:pt x="134" y="204"/>
                  </a:cubicBezTo>
                  <a:cubicBezTo>
                    <a:pt x="131" y="204"/>
                    <a:pt x="131" y="204"/>
                    <a:pt x="131" y="204"/>
                  </a:cubicBezTo>
                  <a:cubicBezTo>
                    <a:pt x="127" y="204"/>
                    <a:pt x="124" y="201"/>
                    <a:pt x="124" y="197"/>
                  </a:cubicBezTo>
                  <a:cubicBezTo>
                    <a:pt x="124" y="194"/>
                    <a:pt x="127" y="191"/>
                    <a:pt x="131" y="191"/>
                  </a:cubicBezTo>
                  <a:cubicBezTo>
                    <a:pt x="197" y="191"/>
                    <a:pt x="197" y="191"/>
                    <a:pt x="197" y="191"/>
                  </a:cubicBezTo>
                  <a:cubicBezTo>
                    <a:pt x="196" y="193"/>
                    <a:pt x="195" y="195"/>
                    <a:pt x="195" y="197"/>
                  </a:cubicBezTo>
                  <a:cubicBezTo>
                    <a:pt x="195" y="200"/>
                    <a:pt x="196" y="202"/>
                    <a:pt x="197" y="204"/>
                  </a:cubicBezTo>
                  <a:close/>
                  <a:moveTo>
                    <a:pt x="202" y="184"/>
                  </a:moveTo>
                  <a:cubicBezTo>
                    <a:pt x="144" y="184"/>
                    <a:pt x="144" y="184"/>
                    <a:pt x="144" y="184"/>
                  </a:cubicBezTo>
                  <a:cubicBezTo>
                    <a:pt x="144" y="105"/>
                    <a:pt x="144" y="105"/>
                    <a:pt x="144" y="105"/>
                  </a:cubicBezTo>
                  <a:cubicBezTo>
                    <a:pt x="175" y="105"/>
                    <a:pt x="175" y="105"/>
                    <a:pt x="175" y="105"/>
                  </a:cubicBezTo>
                  <a:cubicBezTo>
                    <a:pt x="202" y="105"/>
                    <a:pt x="202" y="105"/>
                    <a:pt x="202" y="105"/>
                  </a:cubicBezTo>
                  <a:lnTo>
                    <a:pt x="202" y="184"/>
                  </a:lnTo>
                  <a:close/>
                  <a:moveTo>
                    <a:pt x="182" y="99"/>
                  </a:moveTo>
                  <a:cubicBezTo>
                    <a:pt x="182" y="37"/>
                    <a:pt x="182" y="37"/>
                    <a:pt x="182" y="37"/>
                  </a:cubicBezTo>
                  <a:cubicBezTo>
                    <a:pt x="202" y="37"/>
                    <a:pt x="202" y="37"/>
                    <a:pt x="202" y="37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189" y="51"/>
                    <a:pt x="189" y="51"/>
                    <a:pt x="189" y="51"/>
                  </a:cubicBezTo>
                  <a:cubicBezTo>
                    <a:pt x="202" y="51"/>
                    <a:pt x="202" y="51"/>
                    <a:pt x="202" y="51"/>
                  </a:cubicBezTo>
                  <a:cubicBezTo>
                    <a:pt x="202" y="58"/>
                    <a:pt x="202" y="58"/>
                    <a:pt x="202" y="58"/>
                  </a:cubicBezTo>
                  <a:cubicBezTo>
                    <a:pt x="195" y="58"/>
                    <a:pt x="195" y="58"/>
                    <a:pt x="195" y="58"/>
                  </a:cubicBezTo>
                  <a:cubicBezTo>
                    <a:pt x="195" y="64"/>
                    <a:pt x="195" y="64"/>
                    <a:pt x="195" y="64"/>
                  </a:cubicBezTo>
                  <a:cubicBezTo>
                    <a:pt x="202" y="64"/>
                    <a:pt x="202" y="64"/>
                    <a:pt x="202" y="64"/>
                  </a:cubicBezTo>
                  <a:cubicBezTo>
                    <a:pt x="202" y="71"/>
                    <a:pt x="202" y="71"/>
                    <a:pt x="202" y="71"/>
                  </a:cubicBezTo>
                  <a:cubicBezTo>
                    <a:pt x="189" y="71"/>
                    <a:pt x="189" y="71"/>
                    <a:pt x="189" y="71"/>
                  </a:cubicBezTo>
                  <a:cubicBezTo>
                    <a:pt x="189" y="78"/>
                    <a:pt x="189" y="78"/>
                    <a:pt x="189" y="78"/>
                  </a:cubicBezTo>
                  <a:cubicBezTo>
                    <a:pt x="202" y="78"/>
                    <a:pt x="202" y="78"/>
                    <a:pt x="202" y="78"/>
                  </a:cubicBezTo>
                  <a:cubicBezTo>
                    <a:pt x="202" y="85"/>
                    <a:pt x="202" y="85"/>
                    <a:pt x="202" y="85"/>
                  </a:cubicBezTo>
                  <a:cubicBezTo>
                    <a:pt x="195" y="85"/>
                    <a:pt x="195" y="85"/>
                    <a:pt x="195" y="85"/>
                  </a:cubicBezTo>
                  <a:cubicBezTo>
                    <a:pt x="195" y="92"/>
                    <a:pt x="195" y="92"/>
                    <a:pt x="195" y="92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99"/>
                    <a:pt x="202" y="99"/>
                    <a:pt x="202" y="99"/>
                  </a:cubicBezTo>
                  <a:lnTo>
                    <a:pt x="18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7" name="Group 266" descr="sports player icon">
            <a:extLst>
              <a:ext uri="{FF2B5EF4-FFF2-40B4-BE49-F238E27FC236}">
                <a16:creationId xmlns:a16="http://schemas.microsoft.com/office/drawing/2014/main" id="{CC07C702-7194-4FD2-8551-3A612E69D588}"/>
              </a:ext>
            </a:extLst>
          </p:cNvPr>
          <p:cNvGrpSpPr/>
          <p:nvPr/>
        </p:nvGrpSpPr>
        <p:grpSpPr>
          <a:xfrm>
            <a:off x="3079846" y="6210300"/>
            <a:ext cx="663474" cy="671513"/>
            <a:chOff x="3079846" y="6210300"/>
            <a:chExt cx="663474" cy="671513"/>
          </a:xfrm>
        </p:grpSpPr>
        <p:sp>
          <p:nvSpPr>
            <p:cNvPr id="94" name="Freeform 131">
              <a:extLst>
                <a:ext uri="{FF2B5EF4-FFF2-40B4-BE49-F238E27FC236}">
                  <a16:creationId xmlns:a16="http://schemas.microsoft.com/office/drawing/2014/main" id="{0D606939-4EAF-426B-98E8-EA3C3174B69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079846" y="6210300"/>
              <a:ext cx="663474" cy="671513"/>
            </a:xfrm>
            <a:custGeom>
              <a:avLst/>
              <a:gdLst>
                <a:gd name="T0" fmla="*/ 110 w 209"/>
                <a:gd name="T1" fmla="*/ 143 h 211"/>
                <a:gd name="T2" fmla="*/ 147 w 209"/>
                <a:gd name="T3" fmla="*/ 92 h 211"/>
                <a:gd name="T4" fmla="*/ 25 w 209"/>
                <a:gd name="T5" fmla="*/ 61 h 211"/>
                <a:gd name="T6" fmla="*/ 62 w 209"/>
                <a:gd name="T7" fmla="*/ 140 h 211"/>
                <a:gd name="T8" fmla="*/ 11 w 209"/>
                <a:gd name="T9" fmla="*/ 175 h 211"/>
                <a:gd name="T10" fmla="*/ 209 w 209"/>
                <a:gd name="T11" fmla="*/ 163 h 211"/>
                <a:gd name="T12" fmla="*/ 190 w 209"/>
                <a:gd name="T13" fmla="*/ 168 h 211"/>
                <a:gd name="T14" fmla="*/ 193 w 209"/>
                <a:gd name="T15" fmla="*/ 138 h 211"/>
                <a:gd name="T16" fmla="*/ 201 w 209"/>
                <a:gd name="T17" fmla="*/ 172 h 211"/>
                <a:gd name="T18" fmla="*/ 201 w 209"/>
                <a:gd name="T19" fmla="*/ 172 h 211"/>
                <a:gd name="T20" fmla="*/ 182 w 209"/>
                <a:gd name="T21" fmla="*/ 135 h 211"/>
                <a:gd name="T22" fmla="*/ 175 w 209"/>
                <a:gd name="T23" fmla="*/ 138 h 211"/>
                <a:gd name="T24" fmla="*/ 147 w 209"/>
                <a:gd name="T25" fmla="*/ 125 h 211"/>
                <a:gd name="T26" fmla="*/ 121 w 209"/>
                <a:gd name="T27" fmla="*/ 172 h 211"/>
                <a:gd name="T28" fmla="*/ 121 w 209"/>
                <a:gd name="T29" fmla="*/ 172 h 211"/>
                <a:gd name="T30" fmla="*/ 157 w 209"/>
                <a:gd name="T31" fmla="*/ 192 h 211"/>
                <a:gd name="T32" fmla="*/ 135 w 209"/>
                <a:gd name="T33" fmla="*/ 176 h 211"/>
                <a:gd name="T34" fmla="*/ 129 w 209"/>
                <a:gd name="T35" fmla="*/ 138 h 211"/>
                <a:gd name="T36" fmla="*/ 132 w 209"/>
                <a:gd name="T37" fmla="*/ 168 h 211"/>
                <a:gd name="T38" fmla="*/ 141 w 209"/>
                <a:gd name="T39" fmla="*/ 128 h 211"/>
                <a:gd name="T40" fmla="*/ 69 w 209"/>
                <a:gd name="T41" fmla="*/ 143 h 211"/>
                <a:gd name="T42" fmla="*/ 103 w 209"/>
                <a:gd name="T43" fmla="*/ 146 h 211"/>
                <a:gd name="T44" fmla="*/ 69 w 209"/>
                <a:gd name="T45" fmla="*/ 143 h 211"/>
                <a:gd name="T46" fmla="*/ 134 w 209"/>
                <a:gd name="T47" fmla="*/ 82 h 211"/>
                <a:gd name="T48" fmla="*/ 86 w 209"/>
                <a:gd name="T49" fmla="*/ 6 h 211"/>
                <a:gd name="T50" fmla="*/ 134 w 209"/>
                <a:gd name="T51" fmla="*/ 75 h 211"/>
                <a:gd name="T52" fmla="*/ 49 w 209"/>
                <a:gd name="T53" fmla="*/ 51 h 211"/>
                <a:gd name="T54" fmla="*/ 31 w 209"/>
                <a:gd name="T55" fmla="*/ 78 h 211"/>
                <a:gd name="T56" fmla="*/ 31 w 209"/>
                <a:gd name="T57" fmla="*/ 92 h 211"/>
                <a:gd name="T58" fmla="*/ 38 w 209"/>
                <a:gd name="T59" fmla="*/ 101 h 211"/>
                <a:gd name="T60" fmla="*/ 45 w 209"/>
                <a:gd name="T61" fmla="*/ 61 h 211"/>
                <a:gd name="T62" fmla="*/ 127 w 209"/>
                <a:gd name="T63" fmla="*/ 61 h 211"/>
                <a:gd name="T64" fmla="*/ 45 w 209"/>
                <a:gd name="T65" fmla="*/ 99 h 211"/>
                <a:gd name="T66" fmla="*/ 57 w 209"/>
                <a:gd name="T67" fmla="*/ 190 h 211"/>
                <a:gd name="T68" fmla="*/ 113 w 209"/>
                <a:gd name="T69" fmla="*/ 204 h 211"/>
                <a:gd name="T70" fmla="*/ 54 w 209"/>
                <a:gd name="T71" fmla="*/ 196 h 211"/>
                <a:gd name="T72" fmla="*/ 45 w 209"/>
                <a:gd name="T73" fmla="*/ 181 h 211"/>
                <a:gd name="T74" fmla="*/ 9 w 209"/>
                <a:gd name="T75" fmla="*/ 204 h 211"/>
                <a:gd name="T76" fmla="*/ 63 w 209"/>
                <a:gd name="T77" fmla="*/ 150 h 211"/>
                <a:gd name="T78" fmla="*/ 115 w 209"/>
                <a:gd name="T79" fmla="*/ 151 h 211"/>
                <a:gd name="T80" fmla="*/ 120 w 209"/>
                <a:gd name="T81" fmla="*/ 204 h 211"/>
                <a:gd name="T82" fmla="*/ 165 w 209"/>
                <a:gd name="T83" fmla="*/ 204 h 211"/>
                <a:gd name="T84" fmla="*/ 173 w 209"/>
                <a:gd name="T85" fmla="*/ 203 h 211"/>
                <a:gd name="T86" fmla="*/ 174 w 209"/>
                <a:gd name="T87" fmla="*/ 177 h 211"/>
                <a:gd name="T88" fmla="*/ 161 w 209"/>
                <a:gd name="T89" fmla="*/ 184 h 211"/>
                <a:gd name="T90" fmla="*/ 152 w 209"/>
                <a:gd name="T91" fmla="*/ 160 h 211"/>
                <a:gd name="T92" fmla="*/ 174 w 209"/>
                <a:gd name="T93" fmla="*/ 146 h 211"/>
                <a:gd name="T94" fmla="*/ 180 w 209"/>
                <a:gd name="T95" fmla="*/ 170 h 211"/>
                <a:gd name="T96" fmla="*/ 195 w 209"/>
                <a:gd name="T97" fmla="*/ 186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" h="211">
                  <a:moveTo>
                    <a:pt x="161" y="116"/>
                  </a:moveTo>
                  <a:cubicBezTo>
                    <a:pt x="141" y="116"/>
                    <a:pt x="125" y="127"/>
                    <a:pt x="117" y="144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0" y="140"/>
                    <a:pt x="110" y="140"/>
                    <a:pt x="110" y="140"/>
                  </a:cubicBezTo>
                  <a:cubicBezTo>
                    <a:pt x="121" y="133"/>
                    <a:pt x="130" y="122"/>
                    <a:pt x="133" y="109"/>
                  </a:cubicBezTo>
                  <a:cubicBezTo>
                    <a:pt x="141" y="107"/>
                    <a:pt x="147" y="100"/>
                    <a:pt x="147" y="92"/>
                  </a:cubicBezTo>
                  <a:cubicBezTo>
                    <a:pt x="147" y="61"/>
                    <a:pt x="147" y="61"/>
                    <a:pt x="147" y="61"/>
                  </a:cubicBezTo>
                  <a:cubicBezTo>
                    <a:pt x="147" y="27"/>
                    <a:pt x="120" y="0"/>
                    <a:pt x="86" y="0"/>
                  </a:cubicBezTo>
                  <a:cubicBezTo>
                    <a:pt x="52" y="0"/>
                    <a:pt x="25" y="27"/>
                    <a:pt x="25" y="61"/>
                  </a:cubicBezTo>
                  <a:cubicBezTo>
                    <a:pt x="25" y="92"/>
                    <a:pt x="25" y="92"/>
                    <a:pt x="25" y="92"/>
                  </a:cubicBezTo>
                  <a:cubicBezTo>
                    <a:pt x="25" y="100"/>
                    <a:pt x="31" y="107"/>
                    <a:pt x="39" y="109"/>
                  </a:cubicBezTo>
                  <a:cubicBezTo>
                    <a:pt x="42" y="122"/>
                    <a:pt x="51" y="133"/>
                    <a:pt x="62" y="140"/>
                  </a:cubicBezTo>
                  <a:cubicBezTo>
                    <a:pt x="62" y="143"/>
                    <a:pt x="62" y="143"/>
                    <a:pt x="62" y="143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29" y="148"/>
                    <a:pt x="16" y="160"/>
                    <a:pt x="11" y="175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87" y="211"/>
                    <a:pt x="209" y="190"/>
                    <a:pt x="209" y="163"/>
                  </a:cubicBezTo>
                  <a:cubicBezTo>
                    <a:pt x="209" y="137"/>
                    <a:pt x="187" y="116"/>
                    <a:pt x="161" y="116"/>
                  </a:cubicBezTo>
                  <a:close/>
                  <a:moveTo>
                    <a:pt x="202" y="164"/>
                  </a:moveTo>
                  <a:cubicBezTo>
                    <a:pt x="190" y="168"/>
                    <a:pt x="190" y="168"/>
                    <a:pt x="190" y="168"/>
                  </a:cubicBezTo>
                  <a:cubicBezTo>
                    <a:pt x="178" y="158"/>
                    <a:pt x="178" y="158"/>
                    <a:pt x="178" y="158"/>
                  </a:cubicBezTo>
                  <a:cubicBezTo>
                    <a:pt x="181" y="142"/>
                    <a:pt x="181" y="142"/>
                    <a:pt x="181" y="142"/>
                  </a:cubicBezTo>
                  <a:cubicBezTo>
                    <a:pt x="193" y="138"/>
                    <a:pt x="193" y="138"/>
                    <a:pt x="193" y="138"/>
                  </a:cubicBezTo>
                  <a:cubicBezTo>
                    <a:pt x="199" y="145"/>
                    <a:pt x="202" y="154"/>
                    <a:pt x="202" y="163"/>
                  </a:cubicBezTo>
                  <a:lnTo>
                    <a:pt x="202" y="164"/>
                  </a:lnTo>
                  <a:close/>
                  <a:moveTo>
                    <a:pt x="201" y="172"/>
                  </a:moveTo>
                  <a:cubicBezTo>
                    <a:pt x="200" y="175"/>
                    <a:pt x="200" y="177"/>
                    <a:pt x="198" y="180"/>
                  </a:cubicBezTo>
                  <a:cubicBezTo>
                    <a:pt x="194" y="174"/>
                    <a:pt x="194" y="174"/>
                    <a:pt x="194" y="174"/>
                  </a:cubicBezTo>
                  <a:lnTo>
                    <a:pt x="201" y="172"/>
                  </a:lnTo>
                  <a:close/>
                  <a:moveTo>
                    <a:pt x="182" y="128"/>
                  </a:moveTo>
                  <a:cubicBezTo>
                    <a:pt x="184" y="129"/>
                    <a:pt x="186" y="131"/>
                    <a:pt x="188" y="133"/>
                  </a:cubicBezTo>
                  <a:cubicBezTo>
                    <a:pt x="182" y="135"/>
                    <a:pt x="182" y="135"/>
                    <a:pt x="182" y="135"/>
                  </a:cubicBezTo>
                  <a:lnTo>
                    <a:pt x="182" y="128"/>
                  </a:lnTo>
                  <a:close/>
                  <a:moveTo>
                    <a:pt x="175" y="125"/>
                  </a:moveTo>
                  <a:cubicBezTo>
                    <a:pt x="175" y="138"/>
                    <a:pt x="175" y="138"/>
                    <a:pt x="175" y="138"/>
                  </a:cubicBezTo>
                  <a:cubicBezTo>
                    <a:pt x="161" y="146"/>
                    <a:pt x="161" y="146"/>
                    <a:pt x="161" y="146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47" y="125"/>
                    <a:pt x="147" y="125"/>
                    <a:pt x="147" y="125"/>
                  </a:cubicBezTo>
                  <a:cubicBezTo>
                    <a:pt x="152" y="123"/>
                    <a:pt x="156" y="122"/>
                    <a:pt x="161" y="122"/>
                  </a:cubicBezTo>
                  <a:cubicBezTo>
                    <a:pt x="166" y="122"/>
                    <a:pt x="170" y="123"/>
                    <a:pt x="175" y="125"/>
                  </a:cubicBezTo>
                  <a:close/>
                  <a:moveTo>
                    <a:pt x="121" y="172"/>
                  </a:moveTo>
                  <a:cubicBezTo>
                    <a:pt x="128" y="174"/>
                    <a:pt x="128" y="174"/>
                    <a:pt x="128" y="174"/>
                  </a:cubicBezTo>
                  <a:cubicBezTo>
                    <a:pt x="124" y="180"/>
                    <a:pt x="124" y="180"/>
                    <a:pt x="124" y="180"/>
                  </a:cubicBezTo>
                  <a:cubicBezTo>
                    <a:pt x="123" y="177"/>
                    <a:pt x="122" y="175"/>
                    <a:pt x="121" y="172"/>
                  </a:cubicBezTo>
                  <a:close/>
                  <a:moveTo>
                    <a:pt x="135" y="176"/>
                  </a:moveTo>
                  <a:cubicBezTo>
                    <a:pt x="151" y="178"/>
                    <a:pt x="151" y="178"/>
                    <a:pt x="151" y="178"/>
                  </a:cubicBezTo>
                  <a:cubicBezTo>
                    <a:pt x="157" y="192"/>
                    <a:pt x="157" y="192"/>
                    <a:pt x="157" y="192"/>
                  </a:cubicBezTo>
                  <a:cubicBezTo>
                    <a:pt x="149" y="203"/>
                    <a:pt x="149" y="203"/>
                    <a:pt x="149" y="203"/>
                  </a:cubicBezTo>
                  <a:cubicBezTo>
                    <a:pt x="140" y="200"/>
                    <a:pt x="133" y="194"/>
                    <a:pt x="127" y="186"/>
                  </a:cubicBezTo>
                  <a:lnTo>
                    <a:pt x="135" y="176"/>
                  </a:lnTo>
                  <a:close/>
                  <a:moveTo>
                    <a:pt x="120" y="164"/>
                  </a:moveTo>
                  <a:cubicBezTo>
                    <a:pt x="120" y="163"/>
                    <a:pt x="120" y="163"/>
                    <a:pt x="120" y="163"/>
                  </a:cubicBezTo>
                  <a:cubicBezTo>
                    <a:pt x="120" y="154"/>
                    <a:pt x="123" y="145"/>
                    <a:pt x="129" y="138"/>
                  </a:cubicBezTo>
                  <a:cubicBezTo>
                    <a:pt x="141" y="142"/>
                    <a:pt x="141" y="142"/>
                    <a:pt x="141" y="142"/>
                  </a:cubicBezTo>
                  <a:cubicBezTo>
                    <a:pt x="144" y="158"/>
                    <a:pt x="144" y="158"/>
                    <a:pt x="144" y="158"/>
                  </a:cubicBezTo>
                  <a:cubicBezTo>
                    <a:pt x="132" y="168"/>
                    <a:pt x="132" y="168"/>
                    <a:pt x="132" y="168"/>
                  </a:cubicBezTo>
                  <a:lnTo>
                    <a:pt x="120" y="164"/>
                  </a:lnTo>
                  <a:close/>
                  <a:moveTo>
                    <a:pt x="134" y="133"/>
                  </a:moveTo>
                  <a:cubicBezTo>
                    <a:pt x="136" y="131"/>
                    <a:pt x="138" y="129"/>
                    <a:pt x="141" y="128"/>
                  </a:cubicBezTo>
                  <a:cubicBezTo>
                    <a:pt x="141" y="135"/>
                    <a:pt x="141" y="135"/>
                    <a:pt x="141" y="135"/>
                  </a:cubicBezTo>
                  <a:lnTo>
                    <a:pt x="134" y="133"/>
                  </a:lnTo>
                  <a:close/>
                  <a:moveTo>
                    <a:pt x="69" y="143"/>
                  </a:moveTo>
                  <a:cubicBezTo>
                    <a:pt x="74" y="145"/>
                    <a:pt x="80" y="146"/>
                    <a:pt x="86" y="146"/>
                  </a:cubicBezTo>
                  <a:cubicBezTo>
                    <a:pt x="92" y="146"/>
                    <a:pt x="98" y="145"/>
                    <a:pt x="103" y="143"/>
                  </a:cubicBezTo>
                  <a:cubicBezTo>
                    <a:pt x="103" y="146"/>
                    <a:pt x="103" y="146"/>
                    <a:pt x="103" y="146"/>
                  </a:cubicBezTo>
                  <a:cubicBezTo>
                    <a:pt x="103" y="148"/>
                    <a:pt x="99" y="156"/>
                    <a:pt x="86" y="156"/>
                  </a:cubicBezTo>
                  <a:cubicBezTo>
                    <a:pt x="73" y="156"/>
                    <a:pt x="70" y="148"/>
                    <a:pt x="69" y="146"/>
                  </a:cubicBezTo>
                  <a:lnTo>
                    <a:pt x="69" y="143"/>
                  </a:lnTo>
                  <a:close/>
                  <a:moveTo>
                    <a:pt x="134" y="101"/>
                  </a:moveTo>
                  <a:cubicBezTo>
                    <a:pt x="134" y="100"/>
                    <a:pt x="134" y="99"/>
                    <a:pt x="134" y="99"/>
                  </a:cubicBezTo>
                  <a:cubicBezTo>
                    <a:pt x="134" y="82"/>
                    <a:pt x="134" y="82"/>
                    <a:pt x="134" y="82"/>
                  </a:cubicBezTo>
                  <a:cubicBezTo>
                    <a:pt x="138" y="84"/>
                    <a:pt x="141" y="87"/>
                    <a:pt x="141" y="92"/>
                  </a:cubicBezTo>
                  <a:cubicBezTo>
                    <a:pt x="141" y="96"/>
                    <a:pt x="138" y="100"/>
                    <a:pt x="134" y="101"/>
                  </a:cubicBezTo>
                  <a:close/>
                  <a:moveTo>
                    <a:pt x="86" y="6"/>
                  </a:moveTo>
                  <a:cubicBezTo>
                    <a:pt x="116" y="6"/>
                    <a:pt x="141" y="31"/>
                    <a:pt x="141" y="61"/>
                  </a:cubicBezTo>
                  <a:cubicBezTo>
                    <a:pt x="141" y="78"/>
                    <a:pt x="141" y="78"/>
                    <a:pt x="141" y="78"/>
                  </a:cubicBezTo>
                  <a:cubicBezTo>
                    <a:pt x="139" y="77"/>
                    <a:pt x="136" y="76"/>
                    <a:pt x="134" y="75"/>
                  </a:cubicBezTo>
                  <a:cubicBezTo>
                    <a:pt x="134" y="61"/>
                    <a:pt x="134" y="61"/>
                    <a:pt x="134" y="61"/>
                  </a:cubicBezTo>
                  <a:cubicBezTo>
                    <a:pt x="134" y="55"/>
                    <a:pt x="129" y="51"/>
                    <a:pt x="124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3" y="51"/>
                    <a:pt x="38" y="55"/>
                    <a:pt x="38" y="61"/>
                  </a:cubicBezTo>
                  <a:cubicBezTo>
                    <a:pt x="38" y="75"/>
                    <a:pt x="38" y="75"/>
                    <a:pt x="38" y="75"/>
                  </a:cubicBezTo>
                  <a:cubicBezTo>
                    <a:pt x="36" y="76"/>
                    <a:pt x="33" y="77"/>
                    <a:pt x="31" y="78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1" y="31"/>
                    <a:pt x="56" y="6"/>
                    <a:pt x="86" y="6"/>
                  </a:cubicBezTo>
                  <a:close/>
                  <a:moveTo>
                    <a:pt x="31" y="92"/>
                  </a:moveTo>
                  <a:cubicBezTo>
                    <a:pt x="31" y="87"/>
                    <a:pt x="34" y="84"/>
                    <a:pt x="38" y="82"/>
                  </a:cubicBezTo>
                  <a:cubicBezTo>
                    <a:pt x="38" y="99"/>
                    <a:pt x="38" y="99"/>
                    <a:pt x="38" y="99"/>
                  </a:cubicBezTo>
                  <a:cubicBezTo>
                    <a:pt x="38" y="99"/>
                    <a:pt x="38" y="100"/>
                    <a:pt x="38" y="101"/>
                  </a:cubicBezTo>
                  <a:cubicBezTo>
                    <a:pt x="34" y="100"/>
                    <a:pt x="31" y="96"/>
                    <a:pt x="31" y="92"/>
                  </a:cubicBezTo>
                  <a:close/>
                  <a:moveTo>
                    <a:pt x="45" y="99"/>
                  </a:moveTo>
                  <a:cubicBezTo>
                    <a:pt x="45" y="61"/>
                    <a:pt x="45" y="61"/>
                    <a:pt x="45" y="61"/>
                  </a:cubicBezTo>
                  <a:cubicBezTo>
                    <a:pt x="45" y="59"/>
                    <a:pt x="47" y="58"/>
                    <a:pt x="49" y="58"/>
                  </a:cubicBezTo>
                  <a:cubicBezTo>
                    <a:pt x="124" y="58"/>
                    <a:pt x="124" y="58"/>
                    <a:pt x="124" y="58"/>
                  </a:cubicBezTo>
                  <a:cubicBezTo>
                    <a:pt x="125" y="58"/>
                    <a:pt x="127" y="59"/>
                    <a:pt x="127" y="61"/>
                  </a:cubicBezTo>
                  <a:cubicBezTo>
                    <a:pt x="127" y="99"/>
                    <a:pt x="127" y="99"/>
                    <a:pt x="127" y="99"/>
                  </a:cubicBezTo>
                  <a:cubicBezTo>
                    <a:pt x="127" y="121"/>
                    <a:pt x="109" y="139"/>
                    <a:pt x="86" y="139"/>
                  </a:cubicBezTo>
                  <a:cubicBezTo>
                    <a:pt x="63" y="139"/>
                    <a:pt x="45" y="121"/>
                    <a:pt x="45" y="99"/>
                  </a:cubicBezTo>
                  <a:close/>
                  <a:moveTo>
                    <a:pt x="120" y="204"/>
                  </a:moveTo>
                  <a:cubicBezTo>
                    <a:pt x="118" y="187"/>
                    <a:pt x="104" y="174"/>
                    <a:pt x="86" y="174"/>
                  </a:cubicBezTo>
                  <a:cubicBezTo>
                    <a:pt x="74" y="174"/>
                    <a:pt x="63" y="180"/>
                    <a:pt x="57" y="190"/>
                  </a:cubicBezTo>
                  <a:cubicBezTo>
                    <a:pt x="63" y="194"/>
                    <a:pt x="63" y="194"/>
                    <a:pt x="63" y="194"/>
                  </a:cubicBezTo>
                  <a:cubicBezTo>
                    <a:pt x="68" y="185"/>
                    <a:pt x="76" y="180"/>
                    <a:pt x="86" y="180"/>
                  </a:cubicBezTo>
                  <a:cubicBezTo>
                    <a:pt x="100" y="180"/>
                    <a:pt x="111" y="191"/>
                    <a:pt x="113" y="204"/>
                  </a:cubicBezTo>
                  <a:cubicBezTo>
                    <a:pt x="59" y="204"/>
                    <a:pt x="59" y="204"/>
                    <a:pt x="59" y="204"/>
                  </a:cubicBezTo>
                  <a:cubicBezTo>
                    <a:pt x="59" y="202"/>
                    <a:pt x="60" y="200"/>
                    <a:pt x="60" y="199"/>
                  </a:cubicBezTo>
                  <a:cubicBezTo>
                    <a:pt x="54" y="196"/>
                    <a:pt x="54" y="196"/>
                    <a:pt x="54" y="196"/>
                  </a:cubicBezTo>
                  <a:cubicBezTo>
                    <a:pt x="53" y="199"/>
                    <a:pt x="52" y="202"/>
                    <a:pt x="52" y="204"/>
                  </a:cubicBezTo>
                  <a:cubicBezTo>
                    <a:pt x="42" y="204"/>
                    <a:pt x="42" y="204"/>
                    <a:pt x="42" y="204"/>
                  </a:cubicBezTo>
                  <a:cubicBezTo>
                    <a:pt x="45" y="181"/>
                    <a:pt x="45" y="181"/>
                    <a:pt x="45" y="181"/>
                  </a:cubicBezTo>
                  <a:cubicBezTo>
                    <a:pt x="38" y="180"/>
                    <a:pt x="38" y="180"/>
                    <a:pt x="38" y="180"/>
                  </a:cubicBezTo>
                  <a:cubicBezTo>
                    <a:pt x="35" y="204"/>
                    <a:pt x="35" y="204"/>
                    <a:pt x="35" y="204"/>
                  </a:cubicBezTo>
                  <a:cubicBezTo>
                    <a:pt x="9" y="204"/>
                    <a:pt x="9" y="204"/>
                    <a:pt x="9" y="204"/>
                  </a:cubicBezTo>
                  <a:cubicBezTo>
                    <a:pt x="17" y="177"/>
                    <a:pt x="17" y="177"/>
                    <a:pt x="17" y="177"/>
                  </a:cubicBezTo>
                  <a:cubicBezTo>
                    <a:pt x="21" y="164"/>
                    <a:pt x="32" y="155"/>
                    <a:pt x="46" y="153"/>
                  </a:cubicBezTo>
                  <a:cubicBezTo>
                    <a:pt x="63" y="150"/>
                    <a:pt x="63" y="150"/>
                    <a:pt x="63" y="150"/>
                  </a:cubicBezTo>
                  <a:cubicBezTo>
                    <a:pt x="66" y="156"/>
                    <a:pt x="73" y="163"/>
                    <a:pt x="86" y="163"/>
                  </a:cubicBezTo>
                  <a:cubicBezTo>
                    <a:pt x="99" y="163"/>
                    <a:pt x="106" y="156"/>
                    <a:pt x="109" y="150"/>
                  </a:cubicBezTo>
                  <a:cubicBezTo>
                    <a:pt x="115" y="151"/>
                    <a:pt x="115" y="151"/>
                    <a:pt x="115" y="151"/>
                  </a:cubicBezTo>
                  <a:cubicBezTo>
                    <a:pt x="114" y="155"/>
                    <a:pt x="113" y="159"/>
                    <a:pt x="113" y="163"/>
                  </a:cubicBezTo>
                  <a:cubicBezTo>
                    <a:pt x="113" y="181"/>
                    <a:pt x="123" y="196"/>
                    <a:pt x="137" y="204"/>
                  </a:cubicBezTo>
                  <a:lnTo>
                    <a:pt x="120" y="204"/>
                  </a:lnTo>
                  <a:close/>
                  <a:moveTo>
                    <a:pt x="157" y="204"/>
                  </a:moveTo>
                  <a:cubicBezTo>
                    <a:pt x="161" y="198"/>
                    <a:pt x="161" y="198"/>
                    <a:pt x="161" y="198"/>
                  </a:cubicBezTo>
                  <a:cubicBezTo>
                    <a:pt x="165" y="204"/>
                    <a:pt x="165" y="204"/>
                    <a:pt x="165" y="204"/>
                  </a:cubicBezTo>
                  <a:cubicBezTo>
                    <a:pt x="164" y="204"/>
                    <a:pt x="163" y="204"/>
                    <a:pt x="161" y="204"/>
                  </a:cubicBezTo>
                  <a:cubicBezTo>
                    <a:pt x="160" y="204"/>
                    <a:pt x="158" y="204"/>
                    <a:pt x="157" y="204"/>
                  </a:cubicBezTo>
                  <a:close/>
                  <a:moveTo>
                    <a:pt x="173" y="203"/>
                  </a:moveTo>
                  <a:cubicBezTo>
                    <a:pt x="165" y="192"/>
                    <a:pt x="165" y="192"/>
                    <a:pt x="165" y="192"/>
                  </a:cubicBezTo>
                  <a:cubicBezTo>
                    <a:pt x="171" y="178"/>
                    <a:pt x="171" y="178"/>
                    <a:pt x="171" y="178"/>
                  </a:cubicBezTo>
                  <a:cubicBezTo>
                    <a:pt x="174" y="177"/>
                    <a:pt x="174" y="177"/>
                    <a:pt x="174" y="177"/>
                  </a:cubicBezTo>
                  <a:cubicBezTo>
                    <a:pt x="174" y="171"/>
                    <a:pt x="174" y="171"/>
                    <a:pt x="174" y="171"/>
                  </a:cubicBezTo>
                  <a:cubicBezTo>
                    <a:pt x="167" y="171"/>
                    <a:pt x="167" y="171"/>
                    <a:pt x="167" y="171"/>
                  </a:cubicBezTo>
                  <a:cubicBezTo>
                    <a:pt x="161" y="184"/>
                    <a:pt x="161" y="184"/>
                    <a:pt x="161" y="184"/>
                  </a:cubicBezTo>
                  <a:cubicBezTo>
                    <a:pt x="155" y="171"/>
                    <a:pt x="155" y="171"/>
                    <a:pt x="155" y="171"/>
                  </a:cubicBezTo>
                  <a:cubicBezTo>
                    <a:pt x="141" y="170"/>
                    <a:pt x="141" y="170"/>
                    <a:pt x="141" y="170"/>
                  </a:cubicBezTo>
                  <a:cubicBezTo>
                    <a:pt x="152" y="160"/>
                    <a:pt x="152" y="160"/>
                    <a:pt x="152" y="160"/>
                  </a:cubicBezTo>
                  <a:cubicBezTo>
                    <a:pt x="149" y="146"/>
                    <a:pt x="149" y="146"/>
                    <a:pt x="149" y="146"/>
                  </a:cubicBezTo>
                  <a:cubicBezTo>
                    <a:pt x="161" y="154"/>
                    <a:pt x="161" y="154"/>
                    <a:pt x="161" y="154"/>
                  </a:cubicBezTo>
                  <a:cubicBezTo>
                    <a:pt x="174" y="146"/>
                    <a:pt x="174" y="146"/>
                    <a:pt x="174" y="146"/>
                  </a:cubicBezTo>
                  <a:cubicBezTo>
                    <a:pt x="170" y="160"/>
                    <a:pt x="170" y="160"/>
                    <a:pt x="170" y="160"/>
                  </a:cubicBezTo>
                  <a:cubicBezTo>
                    <a:pt x="181" y="170"/>
                    <a:pt x="181" y="170"/>
                    <a:pt x="181" y="170"/>
                  </a:cubicBezTo>
                  <a:cubicBezTo>
                    <a:pt x="180" y="170"/>
                    <a:pt x="180" y="170"/>
                    <a:pt x="180" y="170"/>
                  </a:cubicBezTo>
                  <a:cubicBezTo>
                    <a:pt x="181" y="177"/>
                    <a:pt x="181" y="177"/>
                    <a:pt x="181" y="177"/>
                  </a:cubicBezTo>
                  <a:cubicBezTo>
                    <a:pt x="187" y="176"/>
                    <a:pt x="187" y="176"/>
                    <a:pt x="187" y="176"/>
                  </a:cubicBezTo>
                  <a:cubicBezTo>
                    <a:pt x="195" y="186"/>
                    <a:pt x="195" y="186"/>
                    <a:pt x="195" y="186"/>
                  </a:cubicBezTo>
                  <a:cubicBezTo>
                    <a:pt x="190" y="194"/>
                    <a:pt x="182" y="200"/>
                    <a:pt x="173" y="2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32">
              <a:extLst>
                <a:ext uri="{FF2B5EF4-FFF2-40B4-BE49-F238E27FC236}">
                  <a16:creationId xmlns:a16="http://schemas.microsoft.com/office/drawing/2014/main" id="{3810D9D9-D280-4D62-A2F0-E7CB1C24F02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254027" y="6435725"/>
              <a:ext cx="53838" cy="53975"/>
            </a:xfrm>
            <a:custGeom>
              <a:avLst/>
              <a:gdLst>
                <a:gd name="T0" fmla="*/ 17 w 17"/>
                <a:gd name="T1" fmla="*/ 9 h 17"/>
                <a:gd name="T2" fmla="*/ 9 w 17"/>
                <a:gd name="T3" fmla="*/ 0 h 17"/>
                <a:gd name="T4" fmla="*/ 0 w 17"/>
                <a:gd name="T5" fmla="*/ 9 h 17"/>
                <a:gd name="T6" fmla="*/ 9 w 17"/>
                <a:gd name="T7" fmla="*/ 17 h 17"/>
                <a:gd name="T8" fmla="*/ 17 w 17"/>
                <a:gd name="T9" fmla="*/ 9 h 17"/>
                <a:gd name="T10" fmla="*/ 7 w 17"/>
                <a:gd name="T11" fmla="*/ 9 h 17"/>
                <a:gd name="T12" fmla="*/ 9 w 17"/>
                <a:gd name="T13" fmla="*/ 7 h 17"/>
                <a:gd name="T14" fmla="*/ 11 w 17"/>
                <a:gd name="T15" fmla="*/ 9 h 17"/>
                <a:gd name="T16" fmla="*/ 9 w 17"/>
                <a:gd name="T17" fmla="*/ 10 h 17"/>
                <a:gd name="T18" fmla="*/ 7 w 17"/>
                <a:gd name="T1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9"/>
                  </a:moveTo>
                  <a:cubicBezTo>
                    <a:pt x="17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4" y="17"/>
                    <a:pt x="17" y="13"/>
                    <a:pt x="17" y="9"/>
                  </a:cubicBezTo>
                  <a:close/>
                  <a:moveTo>
                    <a:pt x="7" y="9"/>
                  </a:moveTo>
                  <a:cubicBezTo>
                    <a:pt x="7" y="8"/>
                    <a:pt x="8" y="7"/>
                    <a:pt x="9" y="7"/>
                  </a:cubicBezTo>
                  <a:cubicBezTo>
                    <a:pt x="10" y="7"/>
                    <a:pt x="11" y="8"/>
                    <a:pt x="11" y="9"/>
                  </a:cubicBezTo>
                  <a:cubicBezTo>
                    <a:pt x="11" y="10"/>
                    <a:pt x="10" y="10"/>
                    <a:pt x="9" y="10"/>
                  </a:cubicBezTo>
                  <a:cubicBezTo>
                    <a:pt x="8" y="10"/>
                    <a:pt x="7" y="10"/>
                    <a:pt x="7" y="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33">
              <a:extLst>
                <a:ext uri="{FF2B5EF4-FFF2-40B4-BE49-F238E27FC236}">
                  <a16:creationId xmlns:a16="http://schemas.microsoft.com/office/drawing/2014/main" id="{66121AFD-05F0-4645-8C38-8D1341BB7FA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396539" y="6435725"/>
              <a:ext cx="55422" cy="53975"/>
            </a:xfrm>
            <a:custGeom>
              <a:avLst/>
              <a:gdLst>
                <a:gd name="T0" fmla="*/ 8 w 17"/>
                <a:gd name="T1" fmla="*/ 17 h 17"/>
                <a:gd name="T2" fmla="*/ 17 w 17"/>
                <a:gd name="T3" fmla="*/ 9 h 17"/>
                <a:gd name="T4" fmla="*/ 8 w 17"/>
                <a:gd name="T5" fmla="*/ 0 h 17"/>
                <a:gd name="T6" fmla="*/ 0 w 17"/>
                <a:gd name="T7" fmla="*/ 9 h 17"/>
                <a:gd name="T8" fmla="*/ 8 w 17"/>
                <a:gd name="T9" fmla="*/ 17 h 17"/>
                <a:gd name="T10" fmla="*/ 8 w 17"/>
                <a:gd name="T11" fmla="*/ 7 h 17"/>
                <a:gd name="T12" fmla="*/ 10 w 17"/>
                <a:gd name="T13" fmla="*/ 9 h 17"/>
                <a:gd name="T14" fmla="*/ 8 w 17"/>
                <a:gd name="T15" fmla="*/ 10 h 17"/>
                <a:gd name="T16" fmla="*/ 7 w 17"/>
                <a:gd name="T17" fmla="*/ 9 h 17"/>
                <a:gd name="T18" fmla="*/ 8 w 17"/>
                <a:gd name="T1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13" y="17"/>
                    <a:pt x="17" y="13"/>
                    <a:pt x="17" y="9"/>
                  </a:cubicBez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8" y="17"/>
                  </a:cubicBezTo>
                  <a:close/>
                  <a:moveTo>
                    <a:pt x="8" y="7"/>
                  </a:moveTo>
                  <a:cubicBezTo>
                    <a:pt x="9" y="7"/>
                    <a:pt x="10" y="8"/>
                    <a:pt x="10" y="9"/>
                  </a:cubicBezTo>
                  <a:cubicBezTo>
                    <a:pt x="10" y="10"/>
                    <a:pt x="9" y="10"/>
                    <a:pt x="8" y="10"/>
                  </a:cubicBezTo>
                  <a:cubicBezTo>
                    <a:pt x="7" y="10"/>
                    <a:pt x="7" y="10"/>
                    <a:pt x="7" y="9"/>
                  </a:cubicBezTo>
                  <a:cubicBezTo>
                    <a:pt x="7" y="8"/>
                    <a:pt x="7" y="7"/>
                    <a:pt x="8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34">
              <a:extLst>
                <a:ext uri="{FF2B5EF4-FFF2-40B4-BE49-F238E27FC236}">
                  <a16:creationId xmlns:a16="http://schemas.microsoft.com/office/drawing/2014/main" id="{04686E48-BE3D-4134-A5D8-D539568367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266695" y="6524625"/>
              <a:ext cx="172599" cy="87313"/>
            </a:xfrm>
            <a:custGeom>
              <a:avLst/>
              <a:gdLst>
                <a:gd name="T0" fmla="*/ 54 w 54"/>
                <a:gd name="T1" fmla="*/ 0 h 27"/>
                <a:gd name="T2" fmla="*/ 48 w 54"/>
                <a:gd name="T3" fmla="*/ 0 h 27"/>
                <a:gd name="T4" fmla="*/ 27 w 54"/>
                <a:gd name="T5" fmla="*/ 20 h 27"/>
                <a:gd name="T6" fmla="*/ 7 w 54"/>
                <a:gd name="T7" fmla="*/ 0 h 27"/>
                <a:gd name="T8" fmla="*/ 0 w 54"/>
                <a:gd name="T9" fmla="*/ 0 h 27"/>
                <a:gd name="T10" fmla="*/ 27 w 54"/>
                <a:gd name="T11" fmla="*/ 27 h 27"/>
                <a:gd name="T12" fmla="*/ 54 w 5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27">
                  <a:moveTo>
                    <a:pt x="5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11"/>
                    <a:pt x="38" y="20"/>
                    <a:pt x="27" y="20"/>
                  </a:cubicBezTo>
                  <a:cubicBezTo>
                    <a:pt x="16" y="20"/>
                    <a:pt x="7" y="11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12" y="27"/>
                    <a:pt x="27" y="27"/>
                  </a:cubicBezTo>
                  <a:cubicBezTo>
                    <a:pt x="42" y="27"/>
                    <a:pt x="54" y="15"/>
                    <a:pt x="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0" name="Group 109" descr="judge icon">
            <a:extLst>
              <a:ext uri="{FF2B5EF4-FFF2-40B4-BE49-F238E27FC236}">
                <a16:creationId xmlns:a16="http://schemas.microsoft.com/office/drawing/2014/main" id="{472F13F0-8C64-4B06-868E-3ACBA88342A4}"/>
              </a:ext>
            </a:extLst>
          </p:cNvPr>
          <p:cNvGrpSpPr/>
          <p:nvPr/>
        </p:nvGrpSpPr>
        <p:grpSpPr>
          <a:xfrm>
            <a:off x="3923833" y="6219825"/>
            <a:ext cx="647639" cy="661988"/>
            <a:chOff x="3923833" y="6219825"/>
            <a:chExt cx="647639" cy="661988"/>
          </a:xfrm>
          <a:solidFill>
            <a:schemeClr val="accent3"/>
          </a:solidFill>
        </p:grpSpPr>
        <p:sp>
          <p:nvSpPr>
            <p:cNvPr id="111" name="Freeform 145">
              <a:extLst>
                <a:ext uri="{FF2B5EF4-FFF2-40B4-BE49-F238E27FC236}">
                  <a16:creationId xmlns:a16="http://schemas.microsoft.com/office/drawing/2014/main" id="{E8B9B47F-1174-442C-9B29-61D6054345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23833" y="6219825"/>
              <a:ext cx="647639" cy="661988"/>
            </a:xfrm>
            <a:custGeom>
              <a:avLst/>
              <a:gdLst>
                <a:gd name="T0" fmla="*/ 174 w 204"/>
                <a:gd name="T1" fmla="*/ 104 h 208"/>
                <a:gd name="T2" fmla="*/ 170 w 204"/>
                <a:gd name="T3" fmla="*/ 91 h 208"/>
                <a:gd name="T4" fmla="*/ 131 w 204"/>
                <a:gd name="T5" fmla="*/ 5 h 208"/>
                <a:gd name="T6" fmla="*/ 16 w 204"/>
                <a:gd name="T7" fmla="*/ 47 h 208"/>
                <a:gd name="T8" fmla="*/ 2 w 204"/>
                <a:gd name="T9" fmla="*/ 94 h 208"/>
                <a:gd name="T10" fmla="*/ 8 w 204"/>
                <a:gd name="T11" fmla="*/ 122 h 208"/>
                <a:gd name="T12" fmla="*/ 120 w 204"/>
                <a:gd name="T13" fmla="*/ 208 h 208"/>
                <a:gd name="T14" fmla="*/ 177 w 204"/>
                <a:gd name="T15" fmla="*/ 146 h 208"/>
                <a:gd name="T16" fmla="*/ 194 w 204"/>
                <a:gd name="T17" fmla="*/ 114 h 208"/>
                <a:gd name="T18" fmla="*/ 177 w 204"/>
                <a:gd name="T19" fmla="*/ 130 h 208"/>
                <a:gd name="T20" fmla="*/ 167 w 204"/>
                <a:gd name="T21" fmla="*/ 125 h 208"/>
                <a:gd name="T22" fmla="*/ 57 w 204"/>
                <a:gd name="T23" fmla="*/ 161 h 208"/>
                <a:gd name="T24" fmla="*/ 144 w 204"/>
                <a:gd name="T25" fmla="*/ 125 h 208"/>
                <a:gd name="T26" fmla="*/ 157 w 204"/>
                <a:gd name="T27" fmla="*/ 130 h 208"/>
                <a:gd name="T28" fmla="*/ 108 w 204"/>
                <a:gd name="T29" fmla="*/ 148 h 208"/>
                <a:gd name="T30" fmla="*/ 70 w 204"/>
                <a:gd name="T31" fmla="*/ 143 h 208"/>
                <a:gd name="T32" fmla="*/ 87 w 204"/>
                <a:gd name="T33" fmla="*/ 160 h 208"/>
                <a:gd name="T34" fmla="*/ 63 w 204"/>
                <a:gd name="T35" fmla="*/ 181 h 208"/>
                <a:gd name="T36" fmla="*/ 117 w 204"/>
                <a:gd name="T37" fmla="*/ 162 h 208"/>
                <a:gd name="T38" fmla="*/ 132 w 204"/>
                <a:gd name="T39" fmla="*/ 120 h 208"/>
                <a:gd name="T40" fmla="*/ 120 w 204"/>
                <a:gd name="T41" fmla="*/ 130 h 208"/>
                <a:gd name="T42" fmla="*/ 47 w 204"/>
                <a:gd name="T43" fmla="*/ 98 h 208"/>
                <a:gd name="T44" fmla="*/ 127 w 204"/>
                <a:gd name="T45" fmla="*/ 98 h 208"/>
                <a:gd name="T46" fmla="*/ 53 w 204"/>
                <a:gd name="T47" fmla="*/ 130 h 208"/>
                <a:gd name="T48" fmla="*/ 71 w 204"/>
                <a:gd name="T49" fmla="*/ 202 h 208"/>
                <a:gd name="T50" fmla="*/ 100 w 204"/>
                <a:gd name="T51" fmla="*/ 181 h 208"/>
                <a:gd name="T52" fmla="*/ 74 w 204"/>
                <a:gd name="T53" fmla="*/ 181 h 208"/>
                <a:gd name="T54" fmla="*/ 103 w 204"/>
                <a:gd name="T55" fmla="*/ 202 h 208"/>
                <a:gd name="T56" fmla="*/ 144 w 204"/>
                <a:gd name="T57" fmla="*/ 175 h 208"/>
                <a:gd name="T58" fmla="*/ 157 w 204"/>
                <a:gd name="T59" fmla="*/ 175 h 208"/>
                <a:gd name="T60" fmla="*/ 120 w 204"/>
                <a:gd name="T61" fmla="*/ 188 h 208"/>
                <a:gd name="T62" fmla="*/ 150 w 204"/>
                <a:gd name="T63" fmla="*/ 147 h 208"/>
                <a:gd name="T64" fmla="*/ 15 w 204"/>
                <a:gd name="T65" fmla="*/ 123 h 208"/>
                <a:gd name="T66" fmla="*/ 7 w 204"/>
                <a:gd name="T67" fmla="*/ 100 h 208"/>
                <a:gd name="T68" fmla="*/ 23 w 204"/>
                <a:gd name="T69" fmla="*/ 88 h 208"/>
                <a:gd name="T70" fmla="*/ 29 w 204"/>
                <a:gd name="T71" fmla="*/ 62 h 208"/>
                <a:gd name="T72" fmla="*/ 69 w 204"/>
                <a:gd name="T73" fmla="*/ 8 h 208"/>
                <a:gd name="T74" fmla="*/ 150 w 204"/>
                <a:gd name="T75" fmla="*/ 54 h 208"/>
                <a:gd name="T76" fmla="*/ 165 w 204"/>
                <a:gd name="T77" fmla="*/ 86 h 208"/>
                <a:gd name="T78" fmla="*/ 165 w 204"/>
                <a:gd name="T79" fmla="*/ 97 h 208"/>
                <a:gd name="T80" fmla="*/ 159 w 204"/>
                <a:gd name="T81" fmla="*/ 119 h 208"/>
                <a:gd name="T82" fmla="*/ 150 w 204"/>
                <a:gd name="T83" fmla="*/ 122 h 208"/>
                <a:gd name="T84" fmla="*/ 134 w 204"/>
                <a:gd name="T85" fmla="*/ 74 h 208"/>
                <a:gd name="T86" fmla="*/ 42 w 204"/>
                <a:gd name="T87" fmla="*/ 112 h 208"/>
                <a:gd name="T88" fmla="*/ 19 w 204"/>
                <a:gd name="T89" fmla="*/ 175 h 208"/>
                <a:gd name="T90" fmla="*/ 40 w 204"/>
                <a:gd name="T91" fmla="*/ 168 h 208"/>
                <a:gd name="T92" fmla="*/ 33 w 204"/>
                <a:gd name="T93" fmla="*/ 195 h 208"/>
                <a:gd name="T94" fmla="*/ 117 w 204"/>
                <a:gd name="T95" fmla="*/ 198 h 208"/>
                <a:gd name="T96" fmla="*/ 130 w 204"/>
                <a:gd name="T97" fmla="*/ 202 h 208"/>
                <a:gd name="T98" fmla="*/ 164 w 204"/>
                <a:gd name="T99" fmla="*/ 151 h 208"/>
                <a:gd name="T100" fmla="*/ 191 w 204"/>
                <a:gd name="T101" fmla="*/ 145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" h="208">
                  <a:moveTo>
                    <a:pt x="194" y="114"/>
                  </a:moveTo>
                  <a:cubicBezTo>
                    <a:pt x="189" y="114"/>
                    <a:pt x="186" y="118"/>
                    <a:pt x="184" y="122"/>
                  </a:cubicBezTo>
                  <a:cubicBezTo>
                    <a:pt x="176" y="124"/>
                    <a:pt x="176" y="124"/>
                    <a:pt x="176" y="124"/>
                  </a:cubicBezTo>
                  <a:cubicBezTo>
                    <a:pt x="175" y="121"/>
                    <a:pt x="173" y="119"/>
                    <a:pt x="169" y="118"/>
                  </a:cubicBezTo>
                  <a:cubicBezTo>
                    <a:pt x="172" y="114"/>
                    <a:pt x="174" y="109"/>
                    <a:pt x="174" y="104"/>
                  </a:cubicBezTo>
                  <a:cubicBezTo>
                    <a:pt x="174" y="103"/>
                    <a:pt x="174" y="102"/>
                    <a:pt x="174" y="101"/>
                  </a:cubicBezTo>
                  <a:cubicBezTo>
                    <a:pt x="174" y="101"/>
                    <a:pt x="174" y="101"/>
                    <a:pt x="174" y="101"/>
                  </a:cubicBezTo>
                  <a:cubicBezTo>
                    <a:pt x="173" y="98"/>
                    <a:pt x="173" y="96"/>
                    <a:pt x="172" y="94"/>
                  </a:cubicBezTo>
                  <a:cubicBezTo>
                    <a:pt x="171" y="94"/>
                    <a:pt x="171" y="94"/>
                    <a:pt x="171" y="94"/>
                  </a:cubicBezTo>
                  <a:cubicBezTo>
                    <a:pt x="171" y="93"/>
                    <a:pt x="170" y="92"/>
                    <a:pt x="170" y="91"/>
                  </a:cubicBezTo>
                  <a:cubicBezTo>
                    <a:pt x="170" y="91"/>
                    <a:pt x="170" y="91"/>
                    <a:pt x="170" y="91"/>
                  </a:cubicBezTo>
                  <a:cubicBezTo>
                    <a:pt x="172" y="87"/>
                    <a:pt x="174" y="82"/>
                    <a:pt x="174" y="78"/>
                  </a:cubicBezTo>
                  <a:cubicBezTo>
                    <a:pt x="174" y="67"/>
                    <a:pt x="167" y="58"/>
                    <a:pt x="157" y="55"/>
                  </a:cubicBezTo>
                  <a:cubicBezTo>
                    <a:pt x="157" y="47"/>
                    <a:pt x="157" y="47"/>
                    <a:pt x="157" y="47"/>
                  </a:cubicBezTo>
                  <a:cubicBezTo>
                    <a:pt x="157" y="29"/>
                    <a:pt x="147" y="12"/>
                    <a:pt x="131" y="5"/>
                  </a:cubicBezTo>
                  <a:cubicBezTo>
                    <a:pt x="122" y="1"/>
                    <a:pt x="112" y="0"/>
                    <a:pt x="103" y="2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61" y="0"/>
                    <a:pt x="51" y="1"/>
                    <a:pt x="43" y="5"/>
                  </a:cubicBezTo>
                  <a:cubicBezTo>
                    <a:pt x="27" y="12"/>
                    <a:pt x="16" y="29"/>
                    <a:pt x="16" y="47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7" y="58"/>
                    <a:pt x="0" y="67"/>
                    <a:pt x="0" y="78"/>
                  </a:cubicBezTo>
                  <a:cubicBezTo>
                    <a:pt x="0" y="82"/>
                    <a:pt x="1" y="87"/>
                    <a:pt x="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3" y="92"/>
                    <a:pt x="3" y="93"/>
                    <a:pt x="2" y="94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1" y="96"/>
                    <a:pt x="0" y="98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02"/>
                    <a:pt x="0" y="103"/>
                    <a:pt x="0" y="104"/>
                  </a:cubicBezTo>
                  <a:cubicBezTo>
                    <a:pt x="0" y="111"/>
                    <a:pt x="3" y="118"/>
                    <a:pt x="8" y="122"/>
                  </a:cubicBezTo>
                  <a:cubicBezTo>
                    <a:pt x="7" y="125"/>
                    <a:pt x="6" y="128"/>
                    <a:pt x="6" y="131"/>
                  </a:cubicBezTo>
                  <a:cubicBezTo>
                    <a:pt x="6" y="143"/>
                    <a:pt x="15" y="152"/>
                    <a:pt x="25" y="154"/>
                  </a:cubicBezTo>
                  <a:cubicBezTo>
                    <a:pt x="20" y="159"/>
                    <a:pt x="15" y="166"/>
                    <a:pt x="13" y="17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120" y="208"/>
                    <a:pt x="120" y="208"/>
                    <a:pt x="120" y="208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67" y="208"/>
                    <a:pt x="167" y="208"/>
                    <a:pt x="167" y="208"/>
                  </a:cubicBezTo>
                  <a:cubicBezTo>
                    <a:pt x="173" y="208"/>
                    <a:pt x="177" y="204"/>
                    <a:pt x="177" y="198"/>
                  </a:cubicBezTo>
                  <a:cubicBezTo>
                    <a:pt x="177" y="151"/>
                    <a:pt x="177" y="151"/>
                    <a:pt x="177" y="151"/>
                  </a:cubicBezTo>
                  <a:cubicBezTo>
                    <a:pt x="177" y="146"/>
                    <a:pt x="177" y="146"/>
                    <a:pt x="177" y="146"/>
                  </a:cubicBezTo>
                  <a:cubicBezTo>
                    <a:pt x="184" y="147"/>
                    <a:pt x="184" y="147"/>
                    <a:pt x="184" y="147"/>
                  </a:cubicBezTo>
                  <a:cubicBezTo>
                    <a:pt x="186" y="152"/>
                    <a:pt x="189" y="155"/>
                    <a:pt x="194" y="155"/>
                  </a:cubicBezTo>
                  <a:cubicBezTo>
                    <a:pt x="200" y="155"/>
                    <a:pt x="204" y="150"/>
                    <a:pt x="204" y="145"/>
                  </a:cubicBezTo>
                  <a:cubicBezTo>
                    <a:pt x="204" y="125"/>
                    <a:pt x="204" y="125"/>
                    <a:pt x="204" y="125"/>
                  </a:cubicBezTo>
                  <a:cubicBezTo>
                    <a:pt x="204" y="119"/>
                    <a:pt x="200" y="114"/>
                    <a:pt x="194" y="114"/>
                  </a:cubicBezTo>
                  <a:close/>
                  <a:moveTo>
                    <a:pt x="177" y="130"/>
                  </a:moveTo>
                  <a:cubicBezTo>
                    <a:pt x="184" y="129"/>
                    <a:pt x="184" y="129"/>
                    <a:pt x="184" y="129"/>
                  </a:cubicBezTo>
                  <a:cubicBezTo>
                    <a:pt x="184" y="140"/>
                    <a:pt x="184" y="140"/>
                    <a:pt x="184" y="140"/>
                  </a:cubicBezTo>
                  <a:cubicBezTo>
                    <a:pt x="177" y="139"/>
                    <a:pt x="177" y="139"/>
                    <a:pt x="177" y="139"/>
                  </a:cubicBezTo>
                  <a:lnTo>
                    <a:pt x="177" y="130"/>
                  </a:lnTo>
                  <a:close/>
                  <a:moveTo>
                    <a:pt x="171" y="128"/>
                  </a:moveTo>
                  <a:cubicBezTo>
                    <a:pt x="171" y="145"/>
                    <a:pt x="171" y="145"/>
                    <a:pt x="171" y="145"/>
                  </a:cubicBezTo>
                  <a:cubicBezTo>
                    <a:pt x="164" y="145"/>
                    <a:pt x="164" y="145"/>
                    <a:pt x="164" y="145"/>
                  </a:cubicBezTo>
                  <a:cubicBezTo>
                    <a:pt x="164" y="128"/>
                    <a:pt x="164" y="128"/>
                    <a:pt x="164" y="128"/>
                  </a:cubicBezTo>
                  <a:cubicBezTo>
                    <a:pt x="164" y="126"/>
                    <a:pt x="165" y="125"/>
                    <a:pt x="167" y="125"/>
                  </a:cubicBezTo>
                  <a:cubicBezTo>
                    <a:pt x="169" y="125"/>
                    <a:pt x="171" y="126"/>
                    <a:pt x="171" y="128"/>
                  </a:cubicBezTo>
                  <a:close/>
                  <a:moveTo>
                    <a:pt x="27" y="161"/>
                  </a:moveTo>
                  <a:cubicBezTo>
                    <a:pt x="33" y="156"/>
                    <a:pt x="39" y="152"/>
                    <a:pt x="47" y="151"/>
                  </a:cubicBezTo>
                  <a:cubicBezTo>
                    <a:pt x="57" y="150"/>
                    <a:pt x="57" y="150"/>
                    <a:pt x="57" y="150"/>
                  </a:cubicBezTo>
                  <a:cubicBezTo>
                    <a:pt x="57" y="161"/>
                    <a:pt x="57" y="161"/>
                    <a:pt x="57" y="161"/>
                  </a:cubicBezTo>
                  <a:lnTo>
                    <a:pt x="27" y="161"/>
                  </a:lnTo>
                  <a:close/>
                  <a:moveTo>
                    <a:pt x="137" y="145"/>
                  </a:moveTo>
                  <a:cubicBezTo>
                    <a:pt x="137" y="125"/>
                    <a:pt x="137" y="125"/>
                    <a:pt x="137" y="125"/>
                  </a:cubicBezTo>
                  <a:cubicBezTo>
                    <a:pt x="137" y="123"/>
                    <a:pt x="139" y="121"/>
                    <a:pt x="140" y="121"/>
                  </a:cubicBezTo>
                  <a:cubicBezTo>
                    <a:pt x="142" y="121"/>
                    <a:pt x="144" y="123"/>
                    <a:pt x="144" y="125"/>
                  </a:cubicBezTo>
                  <a:cubicBezTo>
                    <a:pt x="144" y="145"/>
                    <a:pt x="144" y="145"/>
                    <a:pt x="144" y="145"/>
                  </a:cubicBezTo>
                  <a:cubicBezTo>
                    <a:pt x="144" y="146"/>
                    <a:pt x="142" y="148"/>
                    <a:pt x="140" y="148"/>
                  </a:cubicBezTo>
                  <a:cubicBezTo>
                    <a:pt x="139" y="148"/>
                    <a:pt x="137" y="146"/>
                    <a:pt x="137" y="145"/>
                  </a:cubicBezTo>
                  <a:close/>
                  <a:moveTo>
                    <a:pt x="150" y="129"/>
                  </a:moveTo>
                  <a:cubicBezTo>
                    <a:pt x="157" y="130"/>
                    <a:pt x="157" y="130"/>
                    <a:pt x="157" y="130"/>
                  </a:cubicBezTo>
                  <a:cubicBezTo>
                    <a:pt x="157" y="139"/>
                    <a:pt x="157" y="139"/>
                    <a:pt x="157" y="139"/>
                  </a:cubicBezTo>
                  <a:cubicBezTo>
                    <a:pt x="150" y="140"/>
                    <a:pt x="150" y="140"/>
                    <a:pt x="150" y="140"/>
                  </a:cubicBezTo>
                  <a:lnTo>
                    <a:pt x="150" y="129"/>
                  </a:lnTo>
                  <a:close/>
                  <a:moveTo>
                    <a:pt x="92" y="165"/>
                  </a:moveTo>
                  <a:cubicBezTo>
                    <a:pt x="108" y="148"/>
                    <a:pt x="108" y="148"/>
                    <a:pt x="108" y="148"/>
                  </a:cubicBezTo>
                  <a:cubicBezTo>
                    <a:pt x="110" y="149"/>
                    <a:pt x="110" y="149"/>
                    <a:pt x="110" y="149"/>
                  </a:cubicBezTo>
                  <a:cubicBezTo>
                    <a:pt x="110" y="181"/>
                    <a:pt x="110" y="181"/>
                    <a:pt x="110" y="181"/>
                  </a:cubicBezTo>
                  <a:lnTo>
                    <a:pt x="92" y="165"/>
                  </a:lnTo>
                  <a:close/>
                  <a:moveTo>
                    <a:pt x="87" y="160"/>
                  </a:moveTo>
                  <a:cubicBezTo>
                    <a:pt x="70" y="143"/>
                    <a:pt x="70" y="143"/>
                    <a:pt x="70" y="143"/>
                  </a:cubicBezTo>
                  <a:cubicBezTo>
                    <a:pt x="70" y="141"/>
                    <a:pt x="70" y="141"/>
                    <a:pt x="70" y="141"/>
                  </a:cubicBezTo>
                  <a:cubicBezTo>
                    <a:pt x="75" y="143"/>
                    <a:pt x="81" y="145"/>
                    <a:pt x="87" y="145"/>
                  </a:cubicBezTo>
                  <a:cubicBezTo>
                    <a:pt x="93" y="145"/>
                    <a:pt x="98" y="143"/>
                    <a:pt x="104" y="141"/>
                  </a:cubicBezTo>
                  <a:cubicBezTo>
                    <a:pt x="104" y="143"/>
                    <a:pt x="104" y="143"/>
                    <a:pt x="104" y="143"/>
                  </a:cubicBezTo>
                  <a:lnTo>
                    <a:pt x="87" y="160"/>
                  </a:lnTo>
                  <a:close/>
                  <a:moveTo>
                    <a:pt x="63" y="181"/>
                  </a:moveTo>
                  <a:cubicBezTo>
                    <a:pt x="63" y="149"/>
                    <a:pt x="63" y="149"/>
                    <a:pt x="63" y="149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82" y="165"/>
                    <a:pt x="82" y="165"/>
                    <a:pt x="82" y="165"/>
                  </a:cubicBezTo>
                  <a:lnTo>
                    <a:pt x="63" y="181"/>
                  </a:lnTo>
                  <a:close/>
                  <a:moveTo>
                    <a:pt x="117" y="150"/>
                  </a:moveTo>
                  <a:cubicBezTo>
                    <a:pt x="127" y="151"/>
                    <a:pt x="127" y="151"/>
                    <a:pt x="127" y="151"/>
                  </a:cubicBezTo>
                  <a:cubicBezTo>
                    <a:pt x="134" y="152"/>
                    <a:pt x="141" y="156"/>
                    <a:pt x="146" y="161"/>
                  </a:cubicBezTo>
                  <a:cubicBezTo>
                    <a:pt x="120" y="161"/>
                    <a:pt x="120" y="161"/>
                    <a:pt x="120" y="161"/>
                  </a:cubicBezTo>
                  <a:cubicBezTo>
                    <a:pt x="119" y="161"/>
                    <a:pt x="118" y="162"/>
                    <a:pt x="117" y="162"/>
                  </a:cubicBezTo>
                  <a:lnTo>
                    <a:pt x="117" y="150"/>
                  </a:lnTo>
                  <a:close/>
                  <a:moveTo>
                    <a:pt x="130" y="125"/>
                  </a:moveTo>
                  <a:cubicBezTo>
                    <a:pt x="130" y="141"/>
                    <a:pt x="130" y="141"/>
                    <a:pt x="130" y="141"/>
                  </a:cubicBezTo>
                  <a:cubicBezTo>
                    <a:pt x="128" y="138"/>
                    <a:pt x="127" y="135"/>
                    <a:pt x="127" y="131"/>
                  </a:cubicBezTo>
                  <a:cubicBezTo>
                    <a:pt x="127" y="127"/>
                    <a:pt x="129" y="123"/>
                    <a:pt x="132" y="120"/>
                  </a:cubicBezTo>
                  <a:cubicBezTo>
                    <a:pt x="131" y="121"/>
                    <a:pt x="130" y="123"/>
                    <a:pt x="130" y="125"/>
                  </a:cubicBezTo>
                  <a:close/>
                  <a:moveTo>
                    <a:pt x="124" y="144"/>
                  </a:moveTo>
                  <a:cubicBezTo>
                    <a:pt x="110" y="142"/>
                    <a:pt x="110" y="142"/>
                    <a:pt x="110" y="142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114" y="136"/>
                    <a:pt x="117" y="133"/>
                    <a:pt x="120" y="130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120" y="136"/>
                    <a:pt x="122" y="140"/>
                    <a:pt x="124" y="144"/>
                  </a:cubicBezTo>
                  <a:close/>
                  <a:moveTo>
                    <a:pt x="127" y="98"/>
                  </a:moveTo>
                  <a:cubicBezTo>
                    <a:pt x="127" y="120"/>
                    <a:pt x="109" y="138"/>
                    <a:pt x="87" y="138"/>
                  </a:cubicBezTo>
                  <a:cubicBezTo>
                    <a:pt x="65" y="138"/>
                    <a:pt x="47" y="120"/>
                    <a:pt x="47" y="98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7" y="61"/>
                    <a:pt x="57" y="51"/>
                    <a:pt x="70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116" y="51"/>
                    <a:pt x="127" y="61"/>
                    <a:pt x="127" y="74"/>
                  </a:cubicBezTo>
                  <a:lnTo>
                    <a:pt x="127" y="98"/>
                  </a:lnTo>
                  <a:close/>
                  <a:moveTo>
                    <a:pt x="63" y="138"/>
                  </a:moveTo>
                  <a:cubicBezTo>
                    <a:pt x="63" y="142"/>
                    <a:pt x="63" y="142"/>
                    <a:pt x="63" y="142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52" y="140"/>
                    <a:pt x="53" y="136"/>
                    <a:pt x="53" y="131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6" y="133"/>
                    <a:pt x="60" y="136"/>
                    <a:pt x="63" y="138"/>
                  </a:cubicBezTo>
                  <a:close/>
                  <a:moveTo>
                    <a:pt x="63" y="190"/>
                  </a:moveTo>
                  <a:cubicBezTo>
                    <a:pt x="69" y="185"/>
                    <a:pt x="69" y="185"/>
                    <a:pt x="69" y="185"/>
                  </a:cubicBezTo>
                  <a:cubicBezTo>
                    <a:pt x="73" y="192"/>
                    <a:pt x="73" y="192"/>
                    <a:pt x="73" y="192"/>
                  </a:cubicBezTo>
                  <a:cubicBezTo>
                    <a:pt x="71" y="202"/>
                    <a:pt x="71" y="202"/>
                    <a:pt x="71" y="202"/>
                  </a:cubicBezTo>
                  <a:cubicBezTo>
                    <a:pt x="63" y="202"/>
                    <a:pt x="63" y="202"/>
                    <a:pt x="63" y="202"/>
                  </a:cubicBezTo>
                  <a:lnTo>
                    <a:pt x="63" y="190"/>
                  </a:lnTo>
                  <a:close/>
                  <a:moveTo>
                    <a:pt x="74" y="181"/>
                  </a:moveTo>
                  <a:cubicBezTo>
                    <a:pt x="87" y="169"/>
                    <a:pt x="87" y="169"/>
                    <a:pt x="87" y="169"/>
                  </a:cubicBezTo>
                  <a:cubicBezTo>
                    <a:pt x="100" y="181"/>
                    <a:pt x="100" y="181"/>
                    <a:pt x="100" y="181"/>
                  </a:cubicBezTo>
                  <a:cubicBezTo>
                    <a:pt x="93" y="191"/>
                    <a:pt x="93" y="191"/>
                    <a:pt x="93" y="191"/>
                  </a:cubicBezTo>
                  <a:cubicBezTo>
                    <a:pt x="96" y="202"/>
                    <a:pt x="96" y="202"/>
                    <a:pt x="96" y="202"/>
                  </a:cubicBezTo>
                  <a:cubicBezTo>
                    <a:pt x="78" y="202"/>
                    <a:pt x="78" y="202"/>
                    <a:pt x="78" y="202"/>
                  </a:cubicBezTo>
                  <a:cubicBezTo>
                    <a:pt x="80" y="191"/>
                    <a:pt x="80" y="191"/>
                    <a:pt x="80" y="191"/>
                  </a:cubicBezTo>
                  <a:lnTo>
                    <a:pt x="74" y="181"/>
                  </a:lnTo>
                  <a:close/>
                  <a:moveTo>
                    <a:pt x="100" y="192"/>
                  </a:moveTo>
                  <a:cubicBezTo>
                    <a:pt x="105" y="185"/>
                    <a:pt x="105" y="185"/>
                    <a:pt x="105" y="185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3" y="202"/>
                    <a:pt x="103" y="202"/>
                    <a:pt x="103" y="202"/>
                  </a:cubicBezTo>
                  <a:lnTo>
                    <a:pt x="100" y="192"/>
                  </a:lnTo>
                  <a:close/>
                  <a:moveTo>
                    <a:pt x="117" y="185"/>
                  </a:moveTo>
                  <a:cubicBezTo>
                    <a:pt x="117" y="183"/>
                    <a:pt x="118" y="181"/>
                    <a:pt x="120" y="181"/>
                  </a:cubicBezTo>
                  <a:cubicBezTo>
                    <a:pt x="144" y="181"/>
                    <a:pt x="144" y="181"/>
                    <a:pt x="144" y="181"/>
                  </a:cubicBezTo>
                  <a:cubicBezTo>
                    <a:pt x="144" y="175"/>
                    <a:pt x="144" y="175"/>
                    <a:pt x="144" y="175"/>
                  </a:cubicBezTo>
                  <a:cubicBezTo>
                    <a:pt x="120" y="175"/>
                    <a:pt x="120" y="175"/>
                    <a:pt x="120" y="175"/>
                  </a:cubicBezTo>
                  <a:cubicBezTo>
                    <a:pt x="118" y="175"/>
                    <a:pt x="117" y="173"/>
                    <a:pt x="117" y="171"/>
                  </a:cubicBezTo>
                  <a:cubicBezTo>
                    <a:pt x="117" y="170"/>
                    <a:pt x="118" y="168"/>
                    <a:pt x="120" y="168"/>
                  </a:cubicBezTo>
                  <a:cubicBezTo>
                    <a:pt x="157" y="168"/>
                    <a:pt x="157" y="168"/>
                    <a:pt x="157" y="168"/>
                  </a:cubicBezTo>
                  <a:cubicBezTo>
                    <a:pt x="157" y="175"/>
                    <a:pt x="157" y="175"/>
                    <a:pt x="157" y="175"/>
                  </a:cubicBezTo>
                  <a:cubicBezTo>
                    <a:pt x="150" y="175"/>
                    <a:pt x="150" y="175"/>
                    <a:pt x="150" y="175"/>
                  </a:cubicBezTo>
                  <a:cubicBezTo>
                    <a:pt x="150" y="181"/>
                    <a:pt x="150" y="181"/>
                    <a:pt x="150" y="181"/>
                  </a:cubicBezTo>
                  <a:cubicBezTo>
                    <a:pt x="157" y="181"/>
                    <a:pt x="157" y="181"/>
                    <a:pt x="157" y="181"/>
                  </a:cubicBezTo>
                  <a:cubicBezTo>
                    <a:pt x="157" y="188"/>
                    <a:pt x="157" y="188"/>
                    <a:pt x="157" y="188"/>
                  </a:cubicBezTo>
                  <a:cubicBezTo>
                    <a:pt x="120" y="188"/>
                    <a:pt x="120" y="188"/>
                    <a:pt x="120" y="188"/>
                  </a:cubicBezTo>
                  <a:cubicBezTo>
                    <a:pt x="118" y="188"/>
                    <a:pt x="117" y="187"/>
                    <a:pt x="117" y="185"/>
                  </a:cubicBezTo>
                  <a:close/>
                  <a:moveTo>
                    <a:pt x="157" y="161"/>
                  </a:moveTo>
                  <a:cubicBezTo>
                    <a:pt x="155" y="161"/>
                    <a:pt x="155" y="161"/>
                    <a:pt x="155" y="161"/>
                  </a:cubicBezTo>
                  <a:cubicBezTo>
                    <a:pt x="153" y="158"/>
                    <a:pt x="150" y="155"/>
                    <a:pt x="146" y="153"/>
                  </a:cubicBezTo>
                  <a:cubicBezTo>
                    <a:pt x="148" y="151"/>
                    <a:pt x="149" y="149"/>
                    <a:pt x="150" y="147"/>
                  </a:cubicBezTo>
                  <a:cubicBezTo>
                    <a:pt x="157" y="146"/>
                    <a:pt x="157" y="146"/>
                    <a:pt x="157" y="146"/>
                  </a:cubicBezTo>
                  <a:cubicBezTo>
                    <a:pt x="157" y="151"/>
                    <a:pt x="157" y="151"/>
                    <a:pt x="157" y="151"/>
                  </a:cubicBezTo>
                  <a:lnTo>
                    <a:pt x="157" y="161"/>
                  </a:lnTo>
                  <a:close/>
                  <a:moveTo>
                    <a:pt x="13" y="131"/>
                  </a:moveTo>
                  <a:cubicBezTo>
                    <a:pt x="13" y="128"/>
                    <a:pt x="14" y="126"/>
                    <a:pt x="15" y="123"/>
                  </a:cubicBezTo>
                  <a:cubicBezTo>
                    <a:pt x="17" y="120"/>
                    <a:pt x="17" y="120"/>
                    <a:pt x="17" y="120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9" y="115"/>
                    <a:pt x="6" y="110"/>
                    <a:pt x="6" y="104"/>
                  </a:cubicBezTo>
                  <a:cubicBezTo>
                    <a:pt x="6" y="103"/>
                    <a:pt x="7" y="102"/>
                    <a:pt x="7" y="101"/>
                  </a:cubicBezTo>
                  <a:cubicBezTo>
                    <a:pt x="7" y="101"/>
                    <a:pt x="7" y="100"/>
                    <a:pt x="7" y="100"/>
                  </a:cubicBezTo>
                  <a:cubicBezTo>
                    <a:pt x="7" y="99"/>
                    <a:pt x="7" y="99"/>
                    <a:pt x="8" y="98"/>
                  </a:cubicBezTo>
                  <a:cubicBezTo>
                    <a:pt x="8" y="98"/>
                    <a:pt x="8" y="97"/>
                    <a:pt x="8" y="97"/>
                  </a:cubicBezTo>
                  <a:cubicBezTo>
                    <a:pt x="9" y="96"/>
                    <a:pt x="9" y="96"/>
                    <a:pt x="9" y="95"/>
                  </a:cubicBezTo>
                  <a:cubicBezTo>
                    <a:pt x="9" y="95"/>
                    <a:pt x="10" y="95"/>
                    <a:pt x="10" y="94"/>
                  </a:cubicBezTo>
                  <a:cubicBezTo>
                    <a:pt x="13" y="90"/>
                    <a:pt x="18" y="88"/>
                    <a:pt x="23" y="88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18" y="81"/>
                    <a:pt x="13" y="83"/>
                    <a:pt x="9" y="86"/>
                  </a:cubicBezTo>
                  <a:cubicBezTo>
                    <a:pt x="7" y="83"/>
                    <a:pt x="6" y="81"/>
                    <a:pt x="6" y="78"/>
                  </a:cubicBezTo>
                  <a:cubicBezTo>
                    <a:pt x="6" y="68"/>
                    <a:pt x="14" y="61"/>
                    <a:pt x="23" y="61"/>
                  </a:cubicBezTo>
                  <a:cubicBezTo>
                    <a:pt x="25" y="61"/>
                    <a:pt x="27" y="61"/>
                    <a:pt x="29" y="62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29" y="55"/>
                    <a:pt x="26" y="54"/>
                    <a:pt x="23" y="5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3" y="31"/>
                    <a:pt x="32" y="17"/>
                    <a:pt x="46" y="11"/>
                  </a:cubicBezTo>
                  <a:cubicBezTo>
                    <a:pt x="53" y="7"/>
                    <a:pt x="61" y="6"/>
                    <a:pt x="69" y="8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12" y="6"/>
                    <a:pt x="121" y="7"/>
                    <a:pt x="128" y="11"/>
                  </a:cubicBezTo>
                  <a:cubicBezTo>
                    <a:pt x="142" y="17"/>
                    <a:pt x="150" y="31"/>
                    <a:pt x="150" y="47"/>
                  </a:cubicBezTo>
                  <a:cubicBezTo>
                    <a:pt x="150" y="54"/>
                    <a:pt x="150" y="54"/>
                    <a:pt x="150" y="54"/>
                  </a:cubicBezTo>
                  <a:cubicBezTo>
                    <a:pt x="148" y="54"/>
                    <a:pt x="145" y="55"/>
                    <a:pt x="143" y="56"/>
                  </a:cubicBezTo>
                  <a:cubicBezTo>
                    <a:pt x="145" y="62"/>
                    <a:pt x="145" y="62"/>
                    <a:pt x="145" y="62"/>
                  </a:cubicBezTo>
                  <a:cubicBezTo>
                    <a:pt x="147" y="61"/>
                    <a:pt x="149" y="61"/>
                    <a:pt x="150" y="61"/>
                  </a:cubicBezTo>
                  <a:cubicBezTo>
                    <a:pt x="160" y="61"/>
                    <a:pt x="167" y="68"/>
                    <a:pt x="167" y="78"/>
                  </a:cubicBezTo>
                  <a:cubicBezTo>
                    <a:pt x="167" y="81"/>
                    <a:pt x="166" y="83"/>
                    <a:pt x="165" y="86"/>
                  </a:cubicBezTo>
                  <a:cubicBezTo>
                    <a:pt x="161" y="83"/>
                    <a:pt x="156" y="81"/>
                    <a:pt x="150" y="81"/>
                  </a:cubicBezTo>
                  <a:cubicBezTo>
                    <a:pt x="150" y="88"/>
                    <a:pt x="150" y="88"/>
                    <a:pt x="150" y="88"/>
                  </a:cubicBezTo>
                  <a:cubicBezTo>
                    <a:pt x="156" y="88"/>
                    <a:pt x="160" y="90"/>
                    <a:pt x="163" y="94"/>
                  </a:cubicBezTo>
                  <a:cubicBezTo>
                    <a:pt x="164" y="95"/>
                    <a:pt x="164" y="95"/>
                    <a:pt x="165" y="95"/>
                  </a:cubicBezTo>
                  <a:cubicBezTo>
                    <a:pt x="165" y="96"/>
                    <a:pt x="165" y="96"/>
                    <a:pt x="165" y="97"/>
                  </a:cubicBezTo>
                  <a:cubicBezTo>
                    <a:pt x="166" y="97"/>
                    <a:pt x="166" y="98"/>
                    <a:pt x="166" y="98"/>
                  </a:cubicBezTo>
                  <a:cubicBezTo>
                    <a:pt x="166" y="99"/>
                    <a:pt x="166" y="99"/>
                    <a:pt x="166" y="100"/>
                  </a:cubicBezTo>
                  <a:cubicBezTo>
                    <a:pt x="167" y="100"/>
                    <a:pt x="167" y="101"/>
                    <a:pt x="167" y="101"/>
                  </a:cubicBezTo>
                  <a:cubicBezTo>
                    <a:pt x="167" y="102"/>
                    <a:pt x="167" y="103"/>
                    <a:pt x="167" y="104"/>
                  </a:cubicBezTo>
                  <a:cubicBezTo>
                    <a:pt x="167" y="110"/>
                    <a:pt x="164" y="115"/>
                    <a:pt x="159" y="119"/>
                  </a:cubicBezTo>
                  <a:cubicBezTo>
                    <a:pt x="157" y="120"/>
                    <a:pt x="157" y="120"/>
                    <a:pt x="157" y="120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3"/>
                    <a:pt x="158" y="123"/>
                    <a:pt x="158" y="123"/>
                  </a:cubicBezTo>
                  <a:cubicBezTo>
                    <a:pt x="158" y="124"/>
                    <a:pt x="158" y="124"/>
                    <a:pt x="158" y="124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18"/>
                    <a:pt x="145" y="114"/>
                    <a:pt x="140" y="114"/>
                  </a:cubicBezTo>
                  <a:cubicBezTo>
                    <a:pt x="138" y="114"/>
                    <a:pt x="136" y="115"/>
                    <a:pt x="134" y="117"/>
                  </a:cubicBezTo>
                  <a:cubicBezTo>
                    <a:pt x="131" y="112"/>
                    <a:pt x="131" y="112"/>
                    <a:pt x="131" y="112"/>
                  </a:cubicBezTo>
                  <a:cubicBezTo>
                    <a:pt x="133" y="107"/>
                    <a:pt x="134" y="103"/>
                    <a:pt x="134" y="98"/>
                  </a:cubicBezTo>
                  <a:cubicBezTo>
                    <a:pt x="134" y="74"/>
                    <a:pt x="134" y="74"/>
                    <a:pt x="134" y="74"/>
                  </a:cubicBezTo>
                  <a:cubicBezTo>
                    <a:pt x="134" y="58"/>
                    <a:pt x="120" y="44"/>
                    <a:pt x="104" y="44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53" y="44"/>
                    <a:pt x="40" y="58"/>
                    <a:pt x="40" y="74"/>
                  </a:cubicBezTo>
                  <a:cubicBezTo>
                    <a:pt x="40" y="98"/>
                    <a:pt x="40" y="98"/>
                    <a:pt x="40" y="98"/>
                  </a:cubicBezTo>
                  <a:cubicBezTo>
                    <a:pt x="40" y="103"/>
                    <a:pt x="41" y="107"/>
                    <a:pt x="42" y="112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44" y="120"/>
                    <a:pt x="47" y="125"/>
                    <a:pt x="47" y="131"/>
                  </a:cubicBezTo>
                  <a:cubicBezTo>
                    <a:pt x="47" y="140"/>
                    <a:pt x="39" y="148"/>
                    <a:pt x="30" y="148"/>
                  </a:cubicBezTo>
                  <a:cubicBezTo>
                    <a:pt x="21" y="148"/>
                    <a:pt x="13" y="140"/>
                    <a:pt x="13" y="131"/>
                  </a:cubicBezTo>
                  <a:close/>
                  <a:moveTo>
                    <a:pt x="19" y="175"/>
                  </a:moveTo>
                  <a:cubicBezTo>
                    <a:pt x="20" y="172"/>
                    <a:pt x="21" y="170"/>
                    <a:pt x="22" y="168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40" y="188"/>
                    <a:pt x="40" y="188"/>
                    <a:pt x="40" y="188"/>
                  </a:cubicBezTo>
                  <a:cubicBezTo>
                    <a:pt x="40" y="168"/>
                    <a:pt x="40" y="168"/>
                    <a:pt x="40" y="168"/>
                  </a:cubicBezTo>
                  <a:cubicBezTo>
                    <a:pt x="57" y="168"/>
                    <a:pt x="57" y="168"/>
                    <a:pt x="57" y="168"/>
                  </a:cubicBezTo>
                  <a:cubicBezTo>
                    <a:pt x="57" y="202"/>
                    <a:pt x="57" y="202"/>
                    <a:pt x="57" y="202"/>
                  </a:cubicBezTo>
                  <a:cubicBezTo>
                    <a:pt x="40" y="202"/>
                    <a:pt x="40" y="202"/>
                    <a:pt x="40" y="202"/>
                  </a:cubicBezTo>
                  <a:cubicBezTo>
                    <a:pt x="40" y="195"/>
                    <a:pt x="40" y="195"/>
                    <a:pt x="40" y="195"/>
                  </a:cubicBezTo>
                  <a:cubicBezTo>
                    <a:pt x="33" y="195"/>
                    <a:pt x="33" y="195"/>
                    <a:pt x="33" y="195"/>
                  </a:cubicBezTo>
                  <a:cubicBezTo>
                    <a:pt x="33" y="202"/>
                    <a:pt x="33" y="202"/>
                    <a:pt x="33" y="202"/>
                  </a:cubicBezTo>
                  <a:cubicBezTo>
                    <a:pt x="11" y="202"/>
                    <a:pt x="11" y="202"/>
                    <a:pt x="11" y="202"/>
                  </a:cubicBezTo>
                  <a:lnTo>
                    <a:pt x="19" y="175"/>
                  </a:lnTo>
                  <a:close/>
                  <a:moveTo>
                    <a:pt x="120" y="202"/>
                  </a:moveTo>
                  <a:cubicBezTo>
                    <a:pt x="118" y="202"/>
                    <a:pt x="117" y="200"/>
                    <a:pt x="117" y="198"/>
                  </a:cubicBezTo>
                  <a:cubicBezTo>
                    <a:pt x="117" y="196"/>
                    <a:pt x="118" y="195"/>
                    <a:pt x="120" y="195"/>
                  </a:cubicBezTo>
                  <a:cubicBezTo>
                    <a:pt x="157" y="195"/>
                    <a:pt x="157" y="195"/>
                    <a:pt x="157" y="195"/>
                  </a:cubicBezTo>
                  <a:cubicBezTo>
                    <a:pt x="157" y="198"/>
                    <a:pt x="157" y="198"/>
                    <a:pt x="157" y="198"/>
                  </a:cubicBezTo>
                  <a:cubicBezTo>
                    <a:pt x="157" y="199"/>
                    <a:pt x="157" y="201"/>
                    <a:pt x="158" y="202"/>
                  </a:cubicBezTo>
                  <a:cubicBezTo>
                    <a:pt x="130" y="202"/>
                    <a:pt x="130" y="202"/>
                    <a:pt x="130" y="202"/>
                  </a:cubicBezTo>
                  <a:lnTo>
                    <a:pt x="120" y="202"/>
                  </a:lnTo>
                  <a:close/>
                  <a:moveTo>
                    <a:pt x="171" y="198"/>
                  </a:moveTo>
                  <a:cubicBezTo>
                    <a:pt x="171" y="200"/>
                    <a:pt x="169" y="202"/>
                    <a:pt x="167" y="202"/>
                  </a:cubicBezTo>
                  <a:cubicBezTo>
                    <a:pt x="165" y="202"/>
                    <a:pt x="164" y="200"/>
                    <a:pt x="164" y="198"/>
                  </a:cubicBezTo>
                  <a:cubicBezTo>
                    <a:pt x="164" y="151"/>
                    <a:pt x="164" y="151"/>
                    <a:pt x="164" y="151"/>
                  </a:cubicBezTo>
                  <a:cubicBezTo>
                    <a:pt x="171" y="151"/>
                    <a:pt x="171" y="151"/>
                    <a:pt x="171" y="151"/>
                  </a:cubicBezTo>
                  <a:lnTo>
                    <a:pt x="171" y="198"/>
                  </a:lnTo>
                  <a:close/>
                  <a:moveTo>
                    <a:pt x="197" y="145"/>
                  </a:moveTo>
                  <a:cubicBezTo>
                    <a:pt x="197" y="146"/>
                    <a:pt x="196" y="148"/>
                    <a:pt x="194" y="148"/>
                  </a:cubicBezTo>
                  <a:cubicBezTo>
                    <a:pt x="192" y="148"/>
                    <a:pt x="191" y="146"/>
                    <a:pt x="191" y="145"/>
                  </a:cubicBezTo>
                  <a:cubicBezTo>
                    <a:pt x="191" y="125"/>
                    <a:pt x="191" y="125"/>
                    <a:pt x="191" y="125"/>
                  </a:cubicBezTo>
                  <a:cubicBezTo>
                    <a:pt x="191" y="123"/>
                    <a:pt x="192" y="121"/>
                    <a:pt x="194" y="121"/>
                  </a:cubicBezTo>
                  <a:cubicBezTo>
                    <a:pt x="196" y="121"/>
                    <a:pt x="197" y="123"/>
                    <a:pt x="197" y="125"/>
                  </a:cubicBezTo>
                  <a:lnTo>
                    <a:pt x="197" y="1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46">
              <a:extLst>
                <a:ext uri="{FF2B5EF4-FFF2-40B4-BE49-F238E27FC236}">
                  <a16:creationId xmlns:a16="http://schemas.microsoft.com/office/drawing/2014/main" id="{D234069D-117F-4400-9FDE-E8B6F6955A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05933" y="6445250"/>
              <a:ext cx="50671" cy="53975"/>
            </a:xfrm>
            <a:custGeom>
              <a:avLst/>
              <a:gdLst>
                <a:gd name="T0" fmla="*/ 16 w 16"/>
                <a:gd name="T1" fmla="*/ 8 h 17"/>
                <a:gd name="T2" fmla="*/ 8 w 16"/>
                <a:gd name="T3" fmla="*/ 0 h 17"/>
                <a:gd name="T4" fmla="*/ 0 w 16"/>
                <a:gd name="T5" fmla="*/ 8 h 17"/>
                <a:gd name="T6" fmla="*/ 8 w 16"/>
                <a:gd name="T7" fmla="*/ 17 h 17"/>
                <a:gd name="T8" fmla="*/ 16 w 16"/>
                <a:gd name="T9" fmla="*/ 8 h 17"/>
                <a:gd name="T10" fmla="*/ 8 w 16"/>
                <a:gd name="T11" fmla="*/ 10 h 17"/>
                <a:gd name="T12" fmla="*/ 6 w 16"/>
                <a:gd name="T13" fmla="*/ 8 h 17"/>
                <a:gd name="T14" fmla="*/ 8 w 16"/>
                <a:gd name="T15" fmla="*/ 7 h 17"/>
                <a:gd name="T16" fmla="*/ 10 w 16"/>
                <a:gd name="T17" fmla="*/ 8 h 17"/>
                <a:gd name="T18" fmla="*/ 8 w 16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7">
                  <a:moveTo>
                    <a:pt x="16" y="8"/>
                  </a:moveTo>
                  <a:cubicBezTo>
                    <a:pt x="16" y="4"/>
                    <a:pt x="13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7"/>
                    <a:pt x="8" y="17"/>
                  </a:cubicBezTo>
                  <a:cubicBezTo>
                    <a:pt x="13" y="17"/>
                    <a:pt x="16" y="13"/>
                    <a:pt x="16" y="8"/>
                  </a:cubicBezTo>
                  <a:close/>
                  <a:moveTo>
                    <a:pt x="8" y="10"/>
                  </a:moveTo>
                  <a:cubicBezTo>
                    <a:pt x="7" y="10"/>
                    <a:pt x="6" y="9"/>
                    <a:pt x="6" y="8"/>
                  </a:cubicBezTo>
                  <a:cubicBezTo>
                    <a:pt x="6" y="7"/>
                    <a:pt x="7" y="7"/>
                    <a:pt x="8" y="7"/>
                  </a:cubicBezTo>
                  <a:cubicBezTo>
                    <a:pt x="9" y="7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47">
              <a:extLst>
                <a:ext uri="{FF2B5EF4-FFF2-40B4-BE49-F238E27FC236}">
                  <a16:creationId xmlns:a16="http://schemas.microsoft.com/office/drawing/2014/main" id="{1A81EA0D-AD0C-4677-95EB-42CDA67DC5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42111" y="6445250"/>
              <a:ext cx="53838" cy="53975"/>
            </a:xfrm>
            <a:custGeom>
              <a:avLst/>
              <a:gdLst>
                <a:gd name="T0" fmla="*/ 9 w 17"/>
                <a:gd name="T1" fmla="*/ 0 h 17"/>
                <a:gd name="T2" fmla="*/ 0 w 17"/>
                <a:gd name="T3" fmla="*/ 8 h 17"/>
                <a:gd name="T4" fmla="*/ 9 w 17"/>
                <a:gd name="T5" fmla="*/ 17 h 17"/>
                <a:gd name="T6" fmla="*/ 17 w 17"/>
                <a:gd name="T7" fmla="*/ 8 h 17"/>
                <a:gd name="T8" fmla="*/ 9 w 17"/>
                <a:gd name="T9" fmla="*/ 0 h 17"/>
                <a:gd name="T10" fmla="*/ 9 w 17"/>
                <a:gd name="T11" fmla="*/ 10 h 17"/>
                <a:gd name="T12" fmla="*/ 7 w 17"/>
                <a:gd name="T13" fmla="*/ 8 h 17"/>
                <a:gd name="T14" fmla="*/ 9 w 17"/>
                <a:gd name="T15" fmla="*/ 7 h 17"/>
                <a:gd name="T16" fmla="*/ 10 w 17"/>
                <a:gd name="T17" fmla="*/ 8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9" y="0"/>
                  </a:cubicBezTo>
                  <a:close/>
                  <a:moveTo>
                    <a:pt x="9" y="10"/>
                  </a:move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8">
              <a:extLst>
                <a:ext uri="{FF2B5EF4-FFF2-40B4-BE49-F238E27FC236}">
                  <a16:creationId xmlns:a16="http://schemas.microsoft.com/office/drawing/2014/main" id="{DE4CF858-8493-46E5-A68D-4D05AB459A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103" y="6562725"/>
              <a:ext cx="107676" cy="42863"/>
            </a:xfrm>
            <a:custGeom>
              <a:avLst/>
              <a:gdLst>
                <a:gd name="T0" fmla="*/ 27 w 34"/>
                <a:gd name="T1" fmla="*/ 3 h 13"/>
                <a:gd name="T2" fmla="*/ 24 w 34"/>
                <a:gd name="T3" fmla="*/ 6 h 13"/>
                <a:gd name="T4" fmla="*/ 10 w 34"/>
                <a:gd name="T5" fmla="*/ 6 h 13"/>
                <a:gd name="T6" fmla="*/ 7 w 34"/>
                <a:gd name="T7" fmla="*/ 3 h 13"/>
                <a:gd name="T8" fmla="*/ 7 w 34"/>
                <a:gd name="T9" fmla="*/ 0 h 13"/>
                <a:gd name="T10" fmla="*/ 0 w 34"/>
                <a:gd name="T11" fmla="*/ 0 h 13"/>
                <a:gd name="T12" fmla="*/ 0 w 34"/>
                <a:gd name="T13" fmla="*/ 3 h 13"/>
                <a:gd name="T14" fmla="*/ 10 w 34"/>
                <a:gd name="T15" fmla="*/ 13 h 13"/>
                <a:gd name="T16" fmla="*/ 24 w 34"/>
                <a:gd name="T17" fmla="*/ 13 h 13"/>
                <a:gd name="T18" fmla="*/ 34 w 34"/>
                <a:gd name="T19" fmla="*/ 3 h 13"/>
                <a:gd name="T20" fmla="*/ 34 w 34"/>
                <a:gd name="T21" fmla="*/ 0 h 13"/>
                <a:gd name="T22" fmla="*/ 27 w 34"/>
                <a:gd name="T23" fmla="*/ 0 h 13"/>
                <a:gd name="T24" fmla="*/ 27 w 34"/>
                <a:gd name="T2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3">
                  <a:moveTo>
                    <a:pt x="27" y="3"/>
                  </a:moveTo>
                  <a:cubicBezTo>
                    <a:pt x="27" y="5"/>
                    <a:pt x="25" y="6"/>
                    <a:pt x="2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5" y="13"/>
                    <a:pt x="1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9" y="13"/>
                    <a:pt x="34" y="9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 descr="captain icon">
            <a:extLst>
              <a:ext uri="{FF2B5EF4-FFF2-40B4-BE49-F238E27FC236}">
                <a16:creationId xmlns:a16="http://schemas.microsoft.com/office/drawing/2014/main" id="{6F05F35C-2791-4339-B146-DAA6C99C9069}"/>
              </a:ext>
            </a:extLst>
          </p:cNvPr>
          <p:cNvGrpSpPr/>
          <p:nvPr/>
        </p:nvGrpSpPr>
        <p:grpSpPr>
          <a:xfrm>
            <a:off x="4734569" y="6223000"/>
            <a:ext cx="653973" cy="658813"/>
            <a:chOff x="4734569" y="6223000"/>
            <a:chExt cx="653973" cy="658813"/>
          </a:xfrm>
          <a:solidFill>
            <a:schemeClr val="accent2"/>
          </a:solidFill>
        </p:grpSpPr>
        <p:sp>
          <p:nvSpPr>
            <p:cNvPr id="104" name="Freeform 139">
              <a:extLst>
                <a:ext uri="{FF2B5EF4-FFF2-40B4-BE49-F238E27FC236}">
                  <a16:creationId xmlns:a16="http://schemas.microsoft.com/office/drawing/2014/main" id="{D29EC52D-CFD9-4889-ADAA-09817883D94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734569" y="6223000"/>
              <a:ext cx="653973" cy="658813"/>
            </a:xfrm>
            <a:custGeom>
              <a:avLst/>
              <a:gdLst>
                <a:gd name="T0" fmla="*/ 149 w 206"/>
                <a:gd name="T1" fmla="*/ 87 h 207"/>
                <a:gd name="T2" fmla="*/ 145 w 206"/>
                <a:gd name="T3" fmla="*/ 90 h 207"/>
                <a:gd name="T4" fmla="*/ 18 w 206"/>
                <a:gd name="T5" fmla="*/ 53 h 207"/>
                <a:gd name="T6" fmla="*/ 62 w 206"/>
                <a:gd name="T7" fmla="*/ 137 h 207"/>
                <a:gd name="T8" fmla="*/ 25 w 206"/>
                <a:gd name="T9" fmla="*/ 134 h 207"/>
                <a:gd name="T10" fmla="*/ 0 w 206"/>
                <a:gd name="T11" fmla="*/ 207 h 207"/>
                <a:gd name="T12" fmla="*/ 205 w 206"/>
                <a:gd name="T13" fmla="*/ 161 h 207"/>
                <a:gd name="T14" fmla="*/ 188 w 206"/>
                <a:gd name="T15" fmla="*/ 154 h 207"/>
                <a:gd name="T16" fmla="*/ 188 w 206"/>
                <a:gd name="T17" fmla="*/ 154 h 207"/>
                <a:gd name="T18" fmla="*/ 94 w 206"/>
                <a:gd name="T19" fmla="*/ 167 h 207"/>
                <a:gd name="T20" fmla="*/ 102 w 206"/>
                <a:gd name="T21" fmla="*/ 154 h 207"/>
                <a:gd name="T22" fmla="*/ 155 w 206"/>
                <a:gd name="T23" fmla="*/ 93 h 207"/>
                <a:gd name="T24" fmla="*/ 172 w 206"/>
                <a:gd name="T25" fmla="*/ 113 h 207"/>
                <a:gd name="T26" fmla="*/ 107 w 206"/>
                <a:gd name="T27" fmla="*/ 80 h 207"/>
                <a:gd name="T28" fmla="*/ 112 w 206"/>
                <a:gd name="T29" fmla="*/ 67 h 207"/>
                <a:gd name="T30" fmla="*/ 58 w 206"/>
                <a:gd name="T31" fmla="*/ 67 h 207"/>
                <a:gd name="T32" fmla="*/ 45 w 206"/>
                <a:gd name="T33" fmla="*/ 53 h 207"/>
                <a:gd name="T34" fmla="*/ 85 w 206"/>
                <a:gd name="T35" fmla="*/ 50 h 207"/>
                <a:gd name="T36" fmla="*/ 125 w 206"/>
                <a:gd name="T37" fmla="*/ 53 h 207"/>
                <a:gd name="T38" fmla="*/ 112 w 206"/>
                <a:gd name="T39" fmla="*/ 67 h 207"/>
                <a:gd name="T40" fmla="*/ 63 w 206"/>
                <a:gd name="T41" fmla="*/ 77 h 207"/>
                <a:gd name="T42" fmla="*/ 31 w 206"/>
                <a:gd name="T43" fmla="*/ 67 h 207"/>
                <a:gd name="T44" fmla="*/ 91 w 206"/>
                <a:gd name="T45" fmla="*/ 40 h 207"/>
                <a:gd name="T46" fmla="*/ 75 w 206"/>
                <a:gd name="T47" fmla="*/ 23 h 207"/>
                <a:gd name="T48" fmla="*/ 132 w 206"/>
                <a:gd name="T49" fmla="*/ 74 h 207"/>
                <a:gd name="T50" fmla="*/ 132 w 206"/>
                <a:gd name="T51" fmla="*/ 100 h 207"/>
                <a:gd name="T52" fmla="*/ 132 w 206"/>
                <a:gd name="T53" fmla="*/ 100 h 207"/>
                <a:gd name="T54" fmla="*/ 132 w 206"/>
                <a:gd name="T55" fmla="*/ 53 h 207"/>
                <a:gd name="T56" fmla="*/ 102 w 206"/>
                <a:gd name="T57" fmla="*/ 16 h 207"/>
                <a:gd name="T58" fmla="*/ 38 w 206"/>
                <a:gd name="T59" fmla="*/ 36 h 207"/>
                <a:gd name="T60" fmla="*/ 85 w 206"/>
                <a:gd name="T61" fmla="*/ 6 h 207"/>
                <a:gd name="T62" fmla="*/ 38 w 206"/>
                <a:gd name="T63" fmla="*/ 100 h 207"/>
                <a:gd name="T64" fmla="*/ 57 w 206"/>
                <a:gd name="T65" fmla="*/ 73 h 207"/>
                <a:gd name="T66" fmla="*/ 69 w 206"/>
                <a:gd name="T67" fmla="*/ 72 h 207"/>
                <a:gd name="T68" fmla="*/ 101 w 206"/>
                <a:gd name="T69" fmla="*/ 72 h 207"/>
                <a:gd name="T70" fmla="*/ 113 w 206"/>
                <a:gd name="T71" fmla="*/ 73 h 207"/>
                <a:gd name="T72" fmla="*/ 109 w 206"/>
                <a:gd name="T73" fmla="*/ 113 h 207"/>
                <a:gd name="T74" fmla="*/ 85 w 206"/>
                <a:gd name="T75" fmla="*/ 144 h 207"/>
                <a:gd name="T76" fmla="*/ 68 w 206"/>
                <a:gd name="T77" fmla="*/ 142 h 207"/>
                <a:gd name="T78" fmla="*/ 61 w 206"/>
                <a:gd name="T79" fmla="*/ 181 h 207"/>
                <a:gd name="T80" fmla="*/ 48 w 206"/>
                <a:gd name="T81" fmla="*/ 140 h 207"/>
                <a:gd name="T82" fmla="*/ 48 w 206"/>
                <a:gd name="T83" fmla="*/ 140 h 207"/>
                <a:gd name="T84" fmla="*/ 25 w 206"/>
                <a:gd name="T85" fmla="*/ 154 h 207"/>
                <a:gd name="T86" fmla="*/ 17 w 206"/>
                <a:gd name="T87" fmla="*/ 174 h 207"/>
                <a:gd name="T88" fmla="*/ 82 w 206"/>
                <a:gd name="T89" fmla="*/ 171 h 207"/>
                <a:gd name="T90" fmla="*/ 38 w 206"/>
                <a:gd name="T91" fmla="*/ 177 h 207"/>
                <a:gd name="T92" fmla="*/ 88 w 206"/>
                <a:gd name="T93" fmla="*/ 201 h 207"/>
                <a:gd name="T94" fmla="*/ 88 w 206"/>
                <a:gd name="T95" fmla="*/ 201 h 207"/>
                <a:gd name="T96" fmla="*/ 194 w 206"/>
                <a:gd name="T97" fmla="*/ 177 h 207"/>
                <a:gd name="T98" fmla="*/ 175 w 206"/>
                <a:gd name="T99" fmla="*/ 177 h 207"/>
                <a:gd name="T100" fmla="*/ 199 w 206"/>
                <a:gd name="T101" fmla="*/ 16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6" h="207">
                  <a:moveTo>
                    <a:pt x="188" y="113"/>
                  </a:moveTo>
                  <a:cubicBezTo>
                    <a:pt x="179" y="113"/>
                    <a:pt x="179" y="113"/>
                    <a:pt x="179" y="113"/>
                  </a:cubicBezTo>
                  <a:cubicBezTo>
                    <a:pt x="179" y="87"/>
                    <a:pt x="179" y="87"/>
                    <a:pt x="179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29" y="113"/>
                    <a:pt x="129" y="113"/>
                    <a:pt x="129" y="113"/>
                  </a:cubicBezTo>
                  <a:cubicBezTo>
                    <a:pt x="130" y="111"/>
                    <a:pt x="130" y="109"/>
                    <a:pt x="131" y="107"/>
                  </a:cubicBezTo>
                  <a:cubicBezTo>
                    <a:pt x="139" y="105"/>
                    <a:pt x="145" y="99"/>
                    <a:pt x="145" y="90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50" y="69"/>
                    <a:pt x="152" y="61"/>
                    <a:pt x="152" y="53"/>
                  </a:cubicBezTo>
                  <a:cubicBezTo>
                    <a:pt x="152" y="24"/>
                    <a:pt x="122" y="0"/>
                    <a:pt x="85" y="0"/>
                  </a:cubicBezTo>
                  <a:cubicBezTo>
                    <a:pt x="48" y="0"/>
                    <a:pt x="18" y="24"/>
                    <a:pt x="18" y="53"/>
                  </a:cubicBezTo>
                  <a:cubicBezTo>
                    <a:pt x="18" y="61"/>
                    <a:pt x="20" y="69"/>
                    <a:pt x="25" y="76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5" y="98"/>
                    <a:pt x="31" y="105"/>
                    <a:pt x="39" y="107"/>
                  </a:cubicBezTo>
                  <a:cubicBezTo>
                    <a:pt x="42" y="120"/>
                    <a:pt x="50" y="131"/>
                    <a:pt x="62" y="137"/>
                  </a:cubicBezTo>
                  <a:cubicBezTo>
                    <a:pt x="62" y="140"/>
                    <a:pt x="62" y="140"/>
                    <a:pt x="62" y="140"/>
                  </a:cubicBezTo>
                  <a:cubicBezTo>
                    <a:pt x="55" y="140"/>
                    <a:pt x="55" y="140"/>
                    <a:pt x="55" y="140"/>
                  </a:cubicBezTo>
                  <a:cubicBezTo>
                    <a:pt x="55" y="134"/>
                    <a:pt x="55" y="134"/>
                    <a:pt x="55" y="134"/>
                  </a:cubicBezTo>
                  <a:cubicBezTo>
                    <a:pt x="25" y="134"/>
                    <a:pt x="25" y="134"/>
                    <a:pt x="25" y="134"/>
                  </a:cubicBezTo>
                  <a:cubicBezTo>
                    <a:pt x="17" y="134"/>
                    <a:pt x="11" y="140"/>
                    <a:pt x="11" y="147"/>
                  </a:cubicBezTo>
                  <a:cubicBezTo>
                    <a:pt x="11" y="152"/>
                    <a:pt x="14" y="156"/>
                    <a:pt x="18" y="159"/>
                  </a:cubicBezTo>
                  <a:cubicBezTo>
                    <a:pt x="15" y="163"/>
                    <a:pt x="13" y="167"/>
                    <a:pt x="11" y="1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06" y="207"/>
                    <a:pt x="106" y="207"/>
                    <a:pt x="106" y="207"/>
                  </a:cubicBezTo>
                  <a:cubicBezTo>
                    <a:pt x="108" y="207"/>
                    <a:pt x="108" y="207"/>
                    <a:pt x="108" y="207"/>
                  </a:cubicBezTo>
                  <a:cubicBezTo>
                    <a:pt x="191" y="207"/>
                    <a:pt x="191" y="207"/>
                    <a:pt x="191" y="207"/>
                  </a:cubicBezTo>
                  <a:cubicBezTo>
                    <a:pt x="205" y="161"/>
                    <a:pt x="205" y="161"/>
                    <a:pt x="205" y="161"/>
                  </a:cubicBezTo>
                  <a:cubicBezTo>
                    <a:pt x="206" y="154"/>
                    <a:pt x="206" y="154"/>
                    <a:pt x="206" y="154"/>
                  </a:cubicBezTo>
                  <a:cubicBezTo>
                    <a:pt x="195" y="154"/>
                    <a:pt x="195" y="154"/>
                    <a:pt x="195" y="154"/>
                  </a:cubicBezTo>
                  <a:lnTo>
                    <a:pt x="188" y="113"/>
                  </a:lnTo>
                  <a:close/>
                  <a:moveTo>
                    <a:pt x="188" y="154"/>
                  </a:moveTo>
                  <a:cubicBezTo>
                    <a:pt x="109" y="154"/>
                    <a:pt x="109" y="154"/>
                    <a:pt x="109" y="154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83" y="120"/>
                    <a:pt x="183" y="120"/>
                    <a:pt x="183" y="120"/>
                  </a:cubicBezTo>
                  <a:lnTo>
                    <a:pt x="188" y="154"/>
                  </a:lnTo>
                  <a:close/>
                  <a:moveTo>
                    <a:pt x="94" y="167"/>
                  </a:moveTo>
                  <a:cubicBezTo>
                    <a:pt x="90" y="164"/>
                    <a:pt x="90" y="164"/>
                    <a:pt x="90" y="164"/>
                  </a:cubicBezTo>
                  <a:cubicBezTo>
                    <a:pt x="92" y="161"/>
                    <a:pt x="92" y="161"/>
                    <a:pt x="92" y="161"/>
                  </a:cubicBezTo>
                  <a:lnTo>
                    <a:pt x="94" y="167"/>
                  </a:lnTo>
                  <a:close/>
                  <a:moveTo>
                    <a:pt x="102" y="154"/>
                  </a:moveTo>
                  <a:cubicBezTo>
                    <a:pt x="100" y="154"/>
                    <a:pt x="100" y="154"/>
                    <a:pt x="100" y="154"/>
                  </a:cubicBezTo>
                  <a:cubicBezTo>
                    <a:pt x="103" y="151"/>
                    <a:pt x="103" y="151"/>
                    <a:pt x="103" y="151"/>
                  </a:cubicBezTo>
                  <a:lnTo>
                    <a:pt x="102" y="154"/>
                  </a:lnTo>
                  <a:close/>
                  <a:moveTo>
                    <a:pt x="172" y="93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5" y="100"/>
                    <a:pt x="155" y="100"/>
                    <a:pt x="155" y="100"/>
                  </a:cubicBezTo>
                  <a:cubicBezTo>
                    <a:pt x="155" y="93"/>
                    <a:pt x="155" y="93"/>
                    <a:pt x="155" y="93"/>
                  </a:cubicBezTo>
                  <a:lnTo>
                    <a:pt x="172" y="93"/>
                  </a:lnTo>
                  <a:close/>
                  <a:moveTo>
                    <a:pt x="155" y="107"/>
                  </a:moveTo>
                  <a:cubicBezTo>
                    <a:pt x="172" y="107"/>
                    <a:pt x="172" y="107"/>
                    <a:pt x="172" y="107"/>
                  </a:cubicBezTo>
                  <a:cubicBezTo>
                    <a:pt x="172" y="113"/>
                    <a:pt x="172" y="113"/>
                    <a:pt x="172" y="113"/>
                  </a:cubicBezTo>
                  <a:cubicBezTo>
                    <a:pt x="155" y="113"/>
                    <a:pt x="155" y="113"/>
                    <a:pt x="155" y="113"/>
                  </a:cubicBezTo>
                  <a:lnTo>
                    <a:pt x="155" y="107"/>
                  </a:lnTo>
                  <a:close/>
                  <a:moveTo>
                    <a:pt x="108" y="78"/>
                  </a:moveTo>
                  <a:cubicBezTo>
                    <a:pt x="108" y="79"/>
                    <a:pt x="108" y="80"/>
                    <a:pt x="107" y="80"/>
                  </a:cubicBezTo>
                  <a:cubicBezTo>
                    <a:pt x="106" y="80"/>
                    <a:pt x="105" y="79"/>
                    <a:pt x="105" y="78"/>
                  </a:cubicBezTo>
                  <a:cubicBezTo>
                    <a:pt x="105" y="77"/>
                    <a:pt x="106" y="77"/>
                    <a:pt x="107" y="77"/>
                  </a:cubicBezTo>
                  <a:cubicBezTo>
                    <a:pt x="108" y="77"/>
                    <a:pt x="108" y="77"/>
                    <a:pt x="108" y="78"/>
                  </a:cubicBezTo>
                  <a:close/>
                  <a:moveTo>
                    <a:pt x="112" y="67"/>
                  </a:moveTo>
                  <a:cubicBezTo>
                    <a:pt x="105" y="67"/>
                    <a:pt x="101" y="66"/>
                    <a:pt x="97" y="65"/>
                  </a:cubicBezTo>
                  <a:cubicBezTo>
                    <a:pt x="94" y="64"/>
                    <a:pt x="90" y="63"/>
                    <a:pt x="85" y="63"/>
                  </a:cubicBezTo>
                  <a:cubicBezTo>
                    <a:pt x="80" y="63"/>
                    <a:pt x="76" y="64"/>
                    <a:pt x="73" y="65"/>
                  </a:cubicBezTo>
                  <a:cubicBezTo>
                    <a:pt x="69" y="66"/>
                    <a:pt x="65" y="67"/>
                    <a:pt x="58" y="67"/>
                  </a:cubicBezTo>
                  <a:cubicBezTo>
                    <a:pt x="50" y="67"/>
                    <a:pt x="47" y="63"/>
                    <a:pt x="46" y="60"/>
                  </a:cubicBezTo>
                  <a:cubicBezTo>
                    <a:pt x="51" y="60"/>
                    <a:pt x="51" y="60"/>
                    <a:pt x="51" y="60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72" y="43"/>
                    <a:pt x="72" y="43"/>
                    <a:pt x="72" y="43"/>
                  </a:cubicBezTo>
                  <a:cubicBezTo>
                    <a:pt x="73" y="44"/>
                    <a:pt x="74" y="45"/>
                    <a:pt x="76" y="46"/>
                  </a:cubicBezTo>
                  <a:cubicBezTo>
                    <a:pt x="85" y="50"/>
                    <a:pt x="85" y="50"/>
                    <a:pt x="85" y="50"/>
                  </a:cubicBezTo>
                  <a:cubicBezTo>
                    <a:pt x="94" y="46"/>
                    <a:pt x="94" y="46"/>
                    <a:pt x="94" y="46"/>
                  </a:cubicBezTo>
                  <a:cubicBezTo>
                    <a:pt x="96" y="45"/>
                    <a:pt x="97" y="44"/>
                    <a:pt x="98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58" y="53"/>
                    <a:pt x="58" y="53"/>
                    <a:pt x="58" y="53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124" y="60"/>
                    <a:pt x="124" y="60"/>
                    <a:pt x="124" y="60"/>
                  </a:cubicBezTo>
                  <a:cubicBezTo>
                    <a:pt x="123" y="63"/>
                    <a:pt x="120" y="67"/>
                    <a:pt x="112" y="67"/>
                  </a:cubicBezTo>
                  <a:close/>
                  <a:moveTo>
                    <a:pt x="65" y="78"/>
                  </a:moveTo>
                  <a:cubicBezTo>
                    <a:pt x="65" y="79"/>
                    <a:pt x="64" y="80"/>
                    <a:pt x="63" y="80"/>
                  </a:cubicBezTo>
                  <a:cubicBezTo>
                    <a:pt x="62" y="80"/>
                    <a:pt x="62" y="79"/>
                    <a:pt x="62" y="78"/>
                  </a:cubicBezTo>
                  <a:cubicBezTo>
                    <a:pt x="62" y="77"/>
                    <a:pt x="62" y="77"/>
                    <a:pt x="63" y="77"/>
                  </a:cubicBezTo>
                  <a:cubicBezTo>
                    <a:pt x="64" y="77"/>
                    <a:pt x="65" y="77"/>
                    <a:pt x="65" y="78"/>
                  </a:cubicBezTo>
                  <a:close/>
                  <a:moveTo>
                    <a:pt x="38" y="74"/>
                  </a:moveTo>
                  <a:cubicBezTo>
                    <a:pt x="36" y="74"/>
                    <a:pt x="33" y="75"/>
                    <a:pt x="31" y="77"/>
                  </a:cubicBezTo>
                  <a:cubicBezTo>
                    <a:pt x="31" y="67"/>
                    <a:pt x="31" y="67"/>
                    <a:pt x="31" y="67"/>
                  </a:cubicBezTo>
                  <a:cubicBezTo>
                    <a:pt x="31" y="63"/>
                    <a:pt x="34" y="60"/>
                    <a:pt x="38" y="60"/>
                  </a:cubicBezTo>
                  <a:lnTo>
                    <a:pt x="38" y="74"/>
                  </a:lnTo>
                  <a:close/>
                  <a:moveTo>
                    <a:pt x="95" y="34"/>
                  </a:moveTo>
                  <a:cubicBezTo>
                    <a:pt x="95" y="36"/>
                    <a:pt x="94" y="38"/>
                    <a:pt x="91" y="40"/>
                  </a:cubicBezTo>
                  <a:cubicBezTo>
                    <a:pt x="85" y="43"/>
                    <a:pt x="85" y="43"/>
                    <a:pt x="85" y="43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6" y="38"/>
                    <a:pt x="75" y="36"/>
                    <a:pt x="75" y="34"/>
                  </a:cubicBezTo>
                  <a:cubicBezTo>
                    <a:pt x="75" y="23"/>
                    <a:pt x="75" y="23"/>
                    <a:pt x="75" y="23"/>
                  </a:cubicBezTo>
                  <a:cubicBezTo>
                    <a:pt x="95" y="23"/>
                    <a:pt x="95" y="23"/>
                    <a:pt x="95" y="23"/>
                  </a:cubicBezTo>
                  <a:lnTo>
                    <a:pt x="95" y="34"/>
                  </a:lnTo>
                  <a:close/>
                  <a:moveTo>
                    <a:pt x="139" y="77"/>
                  </a:moveTo>
                  <a:cubicBezTo>
                    <a:pt x="137" y="75"/>
                    <a:pt x="134" y="74"/>
                    <a:pt x="132" y="74"/>
                  </a:cubicBezTo>
                  <a:cubicBezTo>
                    <a:pt x="132" y="60"/>
                    <a:pt x="132" y="60"/>
                    <a:pt x="132" y="60"/>
                  </a:cubicBezTo>
                  <a:cubicBezTo>
                    <a:pt x="136" y="60"/>
                    <a:pt x="139" y="63"/>
                    <a:pt x="139" y="67"/>
                  </a:cubicBezTo>
                  <a:lnTo>
                    <a:pt x="139" y="77"/>
                  </a:lnTo>
                  <a:close/>
                  <a:moveTo>
                    <a:pt x="132" y="100"/>
                  </a:moveTo>
                  <a:cubicBezTo>
                    <a:pt x="132" y="99"/>
                    <a:pt x="132" y="98"/>
                    <a:pt x="132" y="97"/>
                  </a:cubicBezTo>
                  <a:cubicBezTo>
                    <a:pt x="132" y="81"/>
                    <a:pt x="132" y="81"/>
                    <a:pt x="132" y="81"/>
                  </a:cubicBezTo>
                  <a:cubicBezTo>
                    <a:pt x="136" y="82"/>
                    <a:pt x="139" y="86"/>
                    <a:pt x="139" y="90"/>
                  </a:cubicBezTo>
                  <a:cubicBezTo>
                    <a:pt x="139" y="94"/>
                    <a:pt x="136" y="98"/>
                    <a:pt x="132" y="100"/>
                  </a:cubicBezTo>
                  <a:close/>
                  <a:moveTo>
                    <a:pt x="85" y="6"/>
                  </a:moveTo>
                  <a:cubicBezTo>
                    <a:pt x="118" y="6"/>
                    <a:pt x="145" y="27"/>
                    <a:pt x="145" y="53"/>
                  </a:cubicBezTo>
                  <a:cubicBezTo>
                    <a:pt x="145" y="56"/>
                    <a:pt x="145" y="59"/>
                    <a:pt x="144" y="62"/>
                  </a:cubicBezTo>
                  <a:cubicBezTo>
                    <a:pt x="142" y="57"/>
                    <a:pt x="137" y="53"/>
                    <a:pt x="132" y="53"/>
                  </a:cubicBezTo>
                  <a:cubicBezTo>
                    <a:pt x="132" y="36"/>
                    <a:pt x="132" y="36"/>
                    <a:pt x="132" y="36"/>
                  </a:cubicBezTo>
                  <a:cubicBezTo>
                    <a:pt x="101" y="36"/>
                    <a:pt x="101" y="36"/>
                    <a:pt x="101" y="36"/>
                  </a:cubicBezTo>
                  <a:cubicBezTo>
                    <a:pt x="102" y="36"/>
                    <a:pt x="102" y="35"/>
                    <a:pt x="102" y="34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68" y="35"/>
                    <a:pt x="68" y="36"/>
                    <a:pt x="69" y="36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38" y="53"/>
                    <a:pt x="38" y="53"/>
                    <a:pt x="38" y="53"/>
                  </a:cubicBezTo>
                  <a:cubicBezTo>
                    <a:pt x="32" y="53"/>
                    <a:pt x="28" y="57"/>
                    <a:pt x="26" y="62"/>
                  </a:cubicBezTo>
                  <a:cubicBezTo>
                    <a:pt x="25" y="59"/>
                    <a:pt x="25" y="56"/>
                    <a:pt x="25" y="53"/>
                  </a:cubicBezTo>
                  <a:cubicBezTo>
                    <a:pt x="25" y="27"/>
                    <a:pt x="52" y="6"/>
                    <a:pt x="85" y="6"/>
                  </a:cubicBezTo>
                  <a:close/>
                  <a:moveTo>
                    <a:pt x="31" y="90"/>
                  </a:moveTo>
                  <a:cubicBezTo>
                    <a:pt x="31" y="86"/>
                    <a:pt x="34" y="82"/>
                    <a:pt x="38" y="8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8" y="98"/>
                    <a:pt x="38" y="99"/>
                    <a:pt x="38" y="100"/>
                  </a:cubicBezTo>
                  <a:cubicBezTo>
                    <a:pt x="34" y="98"/>
                    <a:pt x="31" y="94"/>
                    <a:pt x="31" y="90"/>
                  </a:cubicBezTo>
                  <a:close/>
                  <a:moveTo>
                    <a:pt x="45" y="97"/>
                  </a:moveTo>
                  <a:cubicBezTo>
                    <a:pt x="45" y="69"/>
                    <a:pt x="45" y="69"/>
                    <a:pt x="45" y="69"/>
                  </a:cubicBezTo>
                  <a:cubicBezTo>
                    <a:pt x="48" y="72"/>
                    <a:pt x="51" y="73"/>
                    <a:pt x="57" y="73"/>
                  </a:cubicBezTo>
                  <a:cubicBezTo>
                    <a:pt x="56" y="75"/>
                    <a:pt x="55" y="76"/>
                    <a:pt x="55" y="78"/>
                  </a:cubicBezTo>
                  <a:cubicBezTo>
                    <a:pt x="55" y="83"/>
                    <a:pt x="59" y="87"/>
                    <a:pt x="63" y="87"/>
                  </a:cubicBezTo>
                  <a:cubicBezTo>
                    <a:pt x="68" y="87"/>
                    <a:pt x="72" y="83"/>
                    <a:pt x="72" y="78"/>
                  </a:cubicBezTo>
                  <a:cubicBezTo>
                    <a:pt x="72" y="76"/>
                    <a:pt x="71" y="74"/>
                    <a:pt x="69" y="72"/>
                  </a:cubicBezTo>
                  <a:cubicBezTo>
                    <a:pt x="71" y="72"/>
                    <a:pt x="73" y="72"/>
                    <a:pt x="74" y="71"/>
                  </a:cubicBezTo>
                  <a:cubicBezTo>
                    <a:pt x="78" y="71"/>
                    <a:pt x="81" y="70"/>
                    <a:pt x="85" y="70"/>
                  </a:cubicBezTo>
                  <a:cubicBezTo>
                    <a:pt x="89" y="70"/>
                    <a:pt x="92" y="71"/>
                    <a:pt x="96" y="71"/>
                  </a:cubicBezTo>
                  <a:cubicBezTo>
                    <a:pt x="97" y="72"/>
                    <a:pt x="99" y="72"/>
                    <a:pt x="101" y="72"/>
                  </a:cubicBezTo>
                  <a:cubicBezTo>
                    <a:pt x="99" y="74"/>
                    <a:pt x="98" y="76"/>
                    <a:pt x="98" y="78"/>
                  </a:cubicBezTo>
                  <a:cubicBezTo>
                    <a:pt x="98" y="83"/>
                    <a:pt x="102" y="87"/>
                    <a:pt x="107" y="87"/>
                  </a:cubicBezTo>
                  <a:cubicBezTo>
                    <a:pt x="111" y="87"/>
                    <a:pt x="115" y="83"/>
                    <a:pt x="115" y="78"/>
                  </a:cubicBezTo>
                  <a:cubicBezTo>
                    <a:pt x="115" y="76"/>
                    <a:pt x="114" y="75"/>
                    <a:pt x="113" y="73"/>
                  </a:cubicBezTo>
                  <a:cubicBezTo>
                    <a:pt x="119" y="73"/>
                    <a:pt x="122" y="72"/>
                    <a:pt x="125" y="69"/>
                  </a:cubicBezTo>
                  <a:cubicBezTo>
                    <a:pt x="125" y="97"/>
                    <a:pt x="125" y="97"/>
                    <a:pt x="125" y="97"/>
                  </a:cubicBezTo>
                  <a:cubicBezTo>
                    <a:pt x="125" y="103"/>
                    <a:pt x="124" y="108"/>
                    <a:pt x="121" y="113"/>
                  </a:cubicBezTo>
                  <a:cubicBezTo>
                    <a:pt x="109" y="113"/>
                    <a:pt x="109" y="113"/>
                    <a:pt x="109" y="113"/>
                  </a:cubicBezTo>
                  <a:cubicBezTo>
                    <a:pt x="106" y="131"/>
                    <a:pt x="106" y="131"/>
                    <a:pt x="106" y="131"/>
                  </a:cubicBezTo>
                  <a:cubicBezTo>
                    <a:pt x="100" y="135"/>
                    <a:pt x="92" y="137"/>
                    <a:pt x="85" y="137"/>
                  </a:cubicBezTo>
                  <a:cubicBezTo>
                    <a:pt x="63" y="137"/>
                    <a:pt x="45" y="119"/>
                    <a:pt x="45" y="97"/>
                  </a:cubicBezTo>
                  <a:close/>
                  <a:moveTo>
                    <a:pt x="85" y="144"/>
                  </a:moveTo>
                  <a:cubicBezTo>
                    <a:pt x="91" y="144"/>
                    <a:pt x="96" y="143"/>
                    <a:pt x="102" y="141"/>
                  </a:cubicBezTo>
                  <a:cubicBezTo>
                    <a:pt x="102" y="142"/>
                    <a:pt x="102" y="142"/>
                    <a:pt x="102" y="142"/>
                  </a:cubicBezTo>
                  <a:cubicBezTo>
                    <a:pt x="85" y="159"/>
                    <a:pt x="85" y="159"/>
                    <a:pt x="85" y="159"/>
                  </a:cubicBezTo>
                  <a:cubicBezTo>
                    <a:pt x="68" y="142"/>
                    <a:pt x="68" y="142"/>
                    <a:pt x="68" y="142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3" y="142"/>
                    <a:pt x="79" y="144"/>
                    <a:pt x="85" y="144"/>
                  </a:cubicBezTo>
                  <a:close/>
                  <a:moveTo>
                    <a:pt x="80" y="164"/>
                  </a:moveTo>
                  <a:cubicBezTo>
                    <a:pt x="61" y="181"/>
                    <a:pt x="61" y="181"/>
                    <a:pt x="61" y="181"/>
                  </a:cubicBezTo>
                  <a:cubicBezTo>
                    <a:pt x="55" y="147"/>
                    <a:pt x="55" y="147"/>
                    <a:pt x="55" y="147"/>
                  </a:cubicBezTo>
                  <a:cubicBezTo>
                    <a:pt x="64" y="147"/>
                    <a:pt x="64" y="147"/>
                    <a:pt x="64" y="147"/>
                  </a:cubicBezTo>
                  <a:lnTo>
                    <a:pt x="80" y="164"/>
                  </a:lnTo>
                  <a:close/>
                  <a:moveTo>
                    <a:pt x="48" y="140"/>
                  </a:moveTo>
                  <a:cubicBezTo>
                    <a:pt x="48" y="154"/>
                    <a:pt x="48" y="154"/>
                    <a:pt x="48" y="154"/>
                  </a:cubicBezTo>
                  <a:cubicBezTo>
                    <a:pt x="41" y="154"/>
                    <a:pt x="41" y="154"/>
                    <a:pt x="41" y="154"/>
                  </a:cubicBezTo>
                  <a:cubicBezTo>
                    <a:pt x="41" y="140"/>
                    <a:pt x="41" y="140"/>
                    <a:pt x="41" y="140"/>
                  </a:cubicBezTo>
                  <a:lnTo>
                    <a:pt x="48" y="140"/>
                  </a:lnTo>
                  <a:close/>
                  <a:moveTo>
                    <a:pt x="25" y="140"/>
                  </a:moveTo>
                  <a:cubicBezTo>
                    <a:pt x="35" y="140"/>
                    <a:pt x="35" y="140"/>
                    <a:pt x="35" y="140"/>
                  </a:cubicBezTo>
                  <a:cubicBezTo>
                    <a:pt x="35" y="154"/>
                    <a:pt x="35" y="154"/>
                    <a:pt x="35" y="154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5" y="154"/>
                    <a:pt x="25" y="154"/>
                    <a:pt x="25" y="154"/>
                  </a:cubicBezTo>
                  <a:cubicBezTo>
                    <a:pt x="21" y="154"/>
                    <a:pt x="18" y="151"/>
                    <a:pt x="18" y="147"/>
                  </a:cubicBezTo>
                  <a:cubicBezTo>
                    <a:pt x="18" y="143"/>
                    <a:pt x="21" y="140"/>
                    <a:pt x="25" y="140"/>
                  </a:cubicBezTo>
                  <a:close/>
                  <a:moveTo>
                    <a:pt x="17" y="174"/>
                  </a:moveTo>
                  <a:cubicBezTo>
                    <a:pt x="19" y="169"/>
                    <a:pt x="22" y="164"/>
                    <a:pt x="26" y="160"/>
                  </a:cubicBezTo>
                  <a:cubicBezTo>
                    <a:pt x="50" y="160"/>
                    <a:pt x="50" y="160"/>
                    <a:pt x="50" y="160"/>
                  </a:cubicBezTo>
                  <a:cubicBezTo>
                    <a:pt x="56" y="194"/>
                    <a:pt x="56" y="194"/>
                    <a:pt x="56" y="194"/>
                  </a:cubicBezTo>
                  <a:cubicBezTo>
                    <a:pt x="82" y="171"/>
                    <a:pt x="82" y="171"/>
                    <a:pt x="82" y="171"/>
                  </a:cubicBezTo>
                  <a:cubicBezTo>
                    <a:pt x="82" y="201"/>
                    <a:pt x="82" y="201"/>
                    <a:pt x="82" y="201"/>
                  </a:cubicBezTo>
                  <a:cubicBezTo>
                    <a:pt x="42" y="201"/>
                    <a:pt x="42" y="201"/>
                    <a:pt x="42" y="201"/>
                  </a:cubicBezTo>
                  <a:cubicBezTo>
                    <a:pt x="45" y="178"/>
                    <a:pt x="45" y="178"/>
                    <a:pt x="45" y="178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9" y="201"/>
                    <a:pt x="9" y="201"/>
                    <a:pt x="9" y="201"/>
                  </a:cubicBezTo>
                  <a:lnTo>
                    <a:pt x="17" y="174"/>
                  </a:lnTo>
                  <a:close/>
                  <a:moveTo>
                    <a:pt x="88" y="201"/>
                  </a:moveTo>
                  <a:cubicBezTo>
                    <a:pt x="88" y="171"/>
                    <a:pt x="88" y="171"/>
                    <a:pt x="88" y="171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104" y="201"/>
                    <a:pt x="104" y="201"/>
                    <a:pt x="104" y="201"/>
                  </a:cubicBezTo>
                  <a:lnTo>
                    <a:pt x="88" y="201"/>
                  </a:lnTo>
                  <a:close/>
                  <a:moveTo>
                    <a:pt x="196" y="170"/>
                  </a:moveTo>
                  <a:cubicBezTo>
                    <a:pt x="182" y="170"/>
                    <a:pt x="182" y="170"/>
                    <a:pt x="182" y="170"/>
                  </a:cubicBezTo>
                  <a:cubicBezTo>
                    <a:pt x="182" y="177"/>
                    <a:pt x="182" y="177"/>
                    <a:pt x="182" y="177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186" y="201"/>
                    <a:pt x="186" y="201"/>
                    <a:pt x="186" y="201"/>
                  </a:cubicBezTo>
                  <a:cubicBezTo>
                    <a:pt x="111" y="201"/>
                    <a:pt x="111" y="201"/>
                    <a:pt x="111" y="201"/>
                  </a:cubicBezTo>
                  <a:cubicBezTo>
                    <a:pt x="104" y="177"/>
                    <a:pt x="104" y="177"/>
                    <a:pt x="104" y="177"/>
                  </a:cubicBezTo>
                  <a:cubicBezTo>
                    <a:pt x="175" y="177"/>
                    <a:pt x="175" y="177"/>
                    <a:pt x="175" y="177"/>
                  </a:cubicBezTo>
                  <a:cubicBezTo>
                    <a:pt x="175" y="170"/>
                    <a:pt x="175" y="170"/>
                    <a:pt x="175" y="170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99" y="160"/>
                    <a:pt x="99" y="160"/>
                    <a:pt x="99" y="160"/>
                  </a:cubicBezTo>
                  <a:cubicBezTo>
                    <a:pt x="199" y="160"/>
                    <a:pt x="199" y="160"/>
                    <a:pt x="199" y="160"/>
                  </a:cubicBezTo>
                  <a:lnTo>
                    <a:pt x="196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40">
              <a:extLst>
                <a:ext uri="{FF2B5EF4-FFF2-40B4-BE49-F238E27FC236}">
                  <a16:creationId xmlns:a16="http://schemas.microsoft.com/office/drawing/2014/main" id="{A378C9C5-433C-4478-8179-51FF9BF082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120935" y="6627813"/>
              <a:ext cx="167848" cy="63500"/>
            </a:xfrm>
            <a:custGeom>
              <a:avLst/>
              <a:gdLst>
                <a:gd name="T0" fmla="*/ 106 w 106"/>
                <a:gd name="T1" fmla="*/ 0 h 40"/>
                <a:gd name="T2" fmla="*/ 0 w 106"/>
                <a:gd name="T3" fmla="*/ 0 h 40"/>
                <a:gd name="T4" fmla="*/ 0 w 106"/>
                <a:gd name="T5" fmla="*/ 40 h 40"/>
                <a:gd name="T6" fmla="*/ 106 w 106"/>
                <a:gd name="T7" fmla="*/ 40 h 40"/>
                <a:gd name="T8" fmla="*/ 106 w 106"/>
                <a:gd name="T9" fmla="*/ 0 h 40"/>
                <a:gd name="T10" fmla="*/ 94 w 106"/>
                <a:gd name="T11" fmla="*/ 26 h 40"/>
                <a:gd name="T12" fmla="*/ 14 w 106"/>
                <a:gd name="T13" fmla="*/ 26 h 40"/>
                <a:gd name="T14" fmla="*/ 14 w 106"/>
                <a:gd name="T15" fmla="*/ 14 h 40"/>
                <a:gd name="T16" fmla="*/ 94 w 106"/>
                <a:gd name="T17" fmla="*/ 14 h 40"/>
                <a:gd name="T18" fmla="*/ 94 w 106"/>
                <a:gd name="T19" fmla="*/ 2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40">
                  <a:moveTo>
                    <a:pt x="106" y="0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06" y="40"/>
                  </a:lnTo>
                  <a:lnTo>
                    <a:pt x="106" y="0"/>
                  </a:lnTo>
                  <a:close/>
                  <a:moveTo>
                    <a:pt x="94" y="26"/>
                  </a:moveTo>
                  <a:lnTo>
                    <a:pt x="14" y="26"/>
                  </a:lnTo>
                  <a:lnTo>
                    <a:pt x="14" y="14"/>
                  </a:lnTo>
                  <a:lnTo>
                    <a:pt x="94" y="14"/>
                  </a:lnTo>
                  <a:lnTo>
                    <a:pt x="9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41">
              <a:extLst>
                <a:ext uri="{FF2B5EF4-FFF2-40B4-BE49-F238E27FC236}">
                  <a16:creationId xmlns:a16="http://schemas.microsoft.com/office/drawing/2014/main" id="{9DC90D06-E0A2-45A6-8FE9-42F3225AA7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66373" y="6318250"/>
              <a:ext cx="22169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42">
              <a:extLst>
                <a:ext uri="{FF2B5EF4-FFF2-40B4-BE49-F238E27FC236}">
                  <a16:creationId xmlns:a16="http://schemas.microsoft.com/office/drawing/2014/main" id="{4DBD99B1-3DCB-4ECA-A55F-06BA9F9D3E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79282" y="6359525"/>
              <a:ext cx="109260" cy="117475"/>
            </a:xfrm>
            <a:custGeom>
              <a:avLst/>
              <a:gdLst>
                <a:gd name="T0" fmla="*/ 27 w 34"/>
                <a:gd name="T1" fmla="*/ 2 h 37"/>
                <a:gd name="T2" fmla="*/ 21 w 34"/>
                <a:gd name="T3" fmla="*/ 11 h 37"/>
                <a:gd name="T4" fmla="*/ 9 w 34"/>
                <a:gd name="T5" fmla="*/ 17 h 37"/>
                <a:gd name="T6" fmla="*/ 0 w 34"/>
                <a:gd name="T7" fmla="*/ 32 h 37"/>
                <a:gd name="T8" fmla="*/ 0 w 34"/>
                <a:gd name="T9" fmla="*/ 37 h 37"/>
                <a:gd name="T10" fmla="*/ 7 w 34"/>
                <a:gd name="T11" fmla="*/ 37 h 37"/>
                <a:gd name="T12" fmla="*/ 7 w 34"/>
                <a:gd name="T13" fmla="*/ 32 h 37"/>
                <a:gd name="T14" fmla="*/ 12 w 34"/>
                <a:gd name="T15" fmla="*/ 23 h 37"/>
                <a:gd name="T16" fmla="*/ 24 w 34"/>
                <a:gd name="T17" fmla="*/ 17 h 37"/>
                <a:gd name="T18" fmla="*/ 34 w 34"/>
                <a:gd name="T19" fmla="*/ 2 h 37"/>
                <a:gd name="T20" fmla="*/ 34 w 34"/>
                <a:gd name="T21" fmla="*/ 0 h 37"/>
                <a:gd name="T22" fmla="*/ 27 w 34"/>
                <a:gd name="T23" fmla="*/ 0 h 37"/>
                <a:gd name="T24" fmla="*/ 27 w 34"/>
                <a:gd name="T2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37">
                  <a:moveTo>
                    <a:pt x="27" y="2"/>
                  </a:moveTo>
                  <a:cubicBezTo>
                    <a:pt x="27" y="6"/>
                    <a:pt x="25" y="9"/>
                    <a:pt x="21" y="11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4" y="20"/>
                    <a:pt x="0" y="25"/>
                    <a:pt x="0" y="3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28"/>
                    <a:pt x="9" y="25"/>
                    <a:pt x="12" y="23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30" y="14"/>
                    <a:pt x="34" y="8"/>
                    <a:pt x="34" y="2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43">
              <a:extLst>
                <a:ext uri="{FF2B5EF4-FFF2-40B4-BE49-F238E27FC236}">
                  <a16:creationId xmlns:a16="http://schemas.microsoft.com/office/drawing/2014/main" id="{4A40829F-E30B-43E2-B326-B1501FDF0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38112" y="6318250"/>
              <a:ext cx="106093" cy="158750"/>
            </a:xfrm>
            <a:custGeom>
              <a:avLst/>
              <a:gdLst>
                <a:gd name="T0" fmla="*/ 6 w 33"/>
                <a:gd name="T1" fmla="*/ 46 h 50"/>
                <a:gd name="T2" fmla="*/ 19 w 33"/>
                <a:gd name="T3" fmla="*/ 25 h 50"/>
                <a:gd name="T4" fmla="*/ 28 w 33"/>
                <a:gd name="T5" fmla="*/ 21 h 50"/>
                <a:gd name="T6" fmla="*/ 33 w 33"/>
                <a:gd name="T7" fmla="*/ 12 h 50"/>
                <a:gd name="T8" fmla="*/ 33 w 33"/>
                <a:gd name="T9" fmla="*/ 0 h 50"/>
                <a:gd name="T10" fmla="*/ 26 w 33"/>
                <a:gd name="T11" fmla="*/ 0 h 50"/>
                <a:gd name="T12" fmla="*/ 26 w 33"/>
                <a:gd name="T13" fmla="*/ 12 h 50"/>
                <a:gd name="T14" fmla="*/ 25 w 33"/>
                <a:gd name="T15" fmla="*/ 15 h 50"/>
                <a:gd name="T16" fmla="*/ 16 w 33"/>
                <a:gd name="T17" fmla="*/ 19 h 50"/>
                <a:gd name="T18" fmla="*/ 0 w 33"/>
                <a:gd name="T19" fmla="*/ 46 h 50"/>
                <a:gd name="T20" fmla="*/ 0 w 33"/>
                <a:gd name="T21" fmla="*/ 50 h 50"/>
                <a:gd name="T22" fmla="*/ 6 w 33"/>
                <a:gd name="T23" fmla="*/ 50 h 50"/>
                <a:gd name="T24" fmla="*/ 6 w 33"/>
                <a:gd name="T25" fmla="*/ 4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" h="50">
                  <a:moveTo>
                    <a:pt x="6" y="46"/>
                  </a:moveTo>
                  <a:cubicBezTo>
                    <a:pt x="6" y="38"/>
                    <a:pt x="11" y="29"/>
                    <a:pt x="19" y="25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1" y="20"/>
                    <a:pt x="33" y="16"/>
                    <a:pt x="33" y="12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26" y="14"/>
                    <a:pt x="26" y="15"/>
                    <a:pt x="25" y="15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6" y="25"/>
                    <a:pt x="0" y="35"/>
                    <a:pt x="0" y="46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6" y="50"/>
                    <a:pt x="6" y="50"/>
                    <a:pt x="6" y="50"/>
                  </a:cubicBezTo>
                  <a:lnTo>
                    <a:pt x="6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44">
              <a:extLst>
                <a:ext uri="{FF2B5EF4-FFF2-40B4-BE49-F238E27FC236}">
                  <a16:creationId xmlns:a16="http://schemas.microsoft.com/office/drawing/2014/main" id="{8456B03B-5420-4EC1-9D05-9B14316194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9921" y="6562725"/>
              <a:ext cx="107676" cy="42863"/>
            </a:xfrm>
            <a:custGeom>
              <a:avLst/>
              <a:gdLst>
                <a:gd name="T0" fmla="*/ 34 w 34"/>
                <a:gd name="T1" fmla="*/ 3 h 13"/>
                <a:gd name="T2" fmla="*/ 34 w 34"/>
                <a:gd name="T3" fmla="*/ 0 h 13"/>
                <a:gd name="T4" fmla="*/ 27 w 34"/>
                <a:gd name="T5" fmla="*/ 0 h 13"/>
                <a:gd name="T6" fmla="*/ 27 w 34"/>
                <a:gd name="T7" fmla="*/ 3 h 13"/>
                <a:gd name="T8" fmla="*/ 24 w 34"/>
                <a:gd name="T9" fmla="*/ 6 h 13"/>
                <a:gd name="T10" fmla="*/ 10 w 34"/>
                <a:gd name="T11" fmla="*/ 6 h 13"/>
                <a:gd name="T12" fmla="*/ 7 w 34"/>
                <a:gd name="T13" fmla="*/ 3 h 13"/>
                <a:gd name="T14" fmla="*/ 7 w 34"/>
                <a:gd name="T15" fmla="*/ 0 h 13"/>
                <a:gd name="T16" fmla="*/ 0 w 34"/>
                <a:gd name="T17" fmla="*/ 0 h 13"/>
                <a:gd name="T18" fmla="*/ 0 w 34"/>
                <a:gd name="T19" fmla="*/ 3 h 13"/>
                <a:gd name="T20" fmla="*/ 10 w 34"/>
                <a:gd name="T21" fmla="*/ 13 h 13"/>
                <a:gd name="T22" fmla="*/ 24 w 34"/>
                <a:gd name="T23" fmla="*/ 13 h 13"/>
                <a:gd name="T24" fmla="*/ 34 w 34"/>
                <a:gd name="T25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13">
                  <a:moveTo>
                    <a:pt x="34" y="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7" y="5"/>
                    <a:pt x="26" y="6"/>
                    <a:pt x="24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9"/>
                    <a:pt x="5" y="13"/>
                    <a:pt x="10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9" y="13"/>
                    <a:pt x="34" y="9"/>
                    <a:pt x="3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5" name="Group 204" descr="banker icon">
            <a:extLst>
              <a:ext uri="{FF2B5EF4-FFF2-40B4-BE49-F238E27FC236}">
                <a16:creationId xmlns:a16="http://schemas.microsoft.com/office/drawing/2014/main" id="{77376597-F88C-4B45-A9AF-A284A54CBD51}"/>
              </a:ext>
            </a:extLst>
          </p:cNvPr>
          <p:cNvGrpSpPr/>
          <p:nvPr/>
        </p:nvGrpSpPr>
        <p:grpSpPr>
          <a:xfrm>
            <a:off x="5608638" y="6226175"/>
            <a:ext cx="649287" cy="655638"/>
            <a:chOff x="5608638" y="6164263"/>
            <a:chExt cx="649287" cy="655638"/>
          </a:xfrm>
          <a:solidFill>
            <a:schemeClr val="accent1"/>
          </a:solidFill>
        </p:grpSpPr>
        <p:sp>
          <p:nvSpPr>
            <p:cNvPr id="206" name="Freeform 18">
              <a:extLst>
                <a:ext uri="{FF2B5EF4-FFF2-40B4-BE49-F238E27FC236}">
                  <a16:creationId xmlns:a16="http://schemas.microsoft.com/office/drawing/2014/main" id="{164ADEF2-914D-4A8E-95FC-A4611FF5AF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0" y="6588125"/>
              <a:ext cx="171450" cy="82550"/>
            </a:xfrm>
            <a:custGeom>
              <a:avLst/>
              <a:gdLst>
                <a:gd name="T0" fmla="*/ 17 w 54"/>
                <a:gd name="T1" fmla="*/ 26 h 26"/>
                <a:gd name="T2" fmla="*/ 20 w 54"/>
                <a:gd name="T3" fmla="*/ 26 h 26"/>
                <a:gd name="T4" fmla="*/ 30 w 54"/>
                <a:gd name="T5" fmla="*/ 16 h 26"/>
                <a:gd name="T6" fmla="*/ 30 w 54"/>
                <a:gd name="T7" fmla="*/ 10 h 26"/>
                <a:gd name="T8" fmla="*/ 34 w 54"/>
                <a:gd name="T9" fmla="*/ 6 h 26"/>
                <a:gd name="T10" fmla="*/ 37 w 54"/>
                <a:gd name="T11" fmla="*/ 6 h 26"/>
                <a:gd name="T12" fmla="*/ 40 w 54"/>
                <a:gd name="T13" fmla="*/ 10 h 26"/>
                <a:gd name="T14" fmla="*/ 40 w 54"/>
                <a:gd name="T15" fmla="*/ 16 h 26"/>
                <a:gd name="T16" fmla="*/ 37 w 54"/>
                <a:gd name="T17" fmla="*/ 20 h 26"/>
                <a:gd name="T18" fmla="*/ 37 w 54"/>
                <a:gd name="T19" fmla="*/ 26 h 26"/>
                <a:gd name="T20" fmla="*/ 47 w 54"/>
                <a:gd name="T21" fmla="*/ 16 h 26"/>
                <a:gd name="T22" fmla="*/ 54 w 54"/>
                <a:gd name="T23" fmla="*/ 16 h 26"/>
                <a:gd name="T24" fmla="*/ 54 w 54"/>
                <a:gd name="T25" fmla="*/ 10 h 26"/>
                <a:gd name="T26" fmla="*/ 47 w 54"/>
                <a:gd name="T27" fmla="*/ 10 h 26"/>
                <a:gd name="T28" fmla="*/ 37 w 54"/>
                <a:gd name="T29" fmla="*/ 0 h 26"/>
                <a:gd name="T30" fmla="*/ 34 w 54"/>
                <a:gd name="T31" fmla="*/ 0 h 26"/>
                <a:gd name="T32" fmla="*/ 23 w 54"/>
                <a:gd name="T33" fmla="*/ 10 h 26"/>
                <a:gd name="T34" fmla="*/ 23 w 54"/>
                <a:gd name="T35" fmla="*/ 16 h 26"/>
                <a:gd name="T36" fmla="*/ 20 w 54"/>
                <a:gd name="T37" fmla="*/ 20 h 26"/>
                <a:gd name="T38" fmla="*/ 17 w 54"/>
                <a:gd name="T39" fmla="*/ 20 h 26"/>
                <a:gd name="T40" fmla="*/ 13 w 54"/>
                <a:gd name="T41" fmla="*/ 16 h 26"/>
                <a:gd name="T42" fmla="*/ 13 w 54"/>
                <a:gd name="T43" fmla="*/ 10 h 26"/>
                <a:gd name="T44" fmla="*/ 17 w 54"/>
                <a:gd name="T45" fmla="*/ 6 h 26"/>
                <a:gd name="T46" fmla="*/ 17 w 54"/>
                <a:gd name="T47" fmla="*/ 0 h 26"/>
                <a:gd name="T48" fmla="*/ 7 w 54"/>
                <a:gd name="T49" fmla="*/ 10 h 26"/>
                <a:gd name="T50" fmla="*/ 0 w 54"/>
                <a:gd name="T51" fmla="*/ 10 h 26"/>
                <a:gd name="T52" fmla="*/ 0 w 54"/>
                <a:gd name="T53" fmla="*/ 16 h 26"/>
                <a:gd name="T54" fmla="*/ 7 w 54"/>
                <a:gd name="T55" fmla="*/ 16 h 26"/>
                <a:gd name="T56" fmla="*/ 17 w 54"/>
                <a:gd name="T5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4" h="26">
                  <a:moveTo>
                    <a:pt x="17" y="26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6" y="26"/>
                    <a:pt x="30" y="22"/>
                    <a:pt x="30" y="16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30" y="8"/>
                    <a:pt x="32" y="6"/>
                    <a:pt x="34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39" y="6"/>
                    <a:pt x="40" y="8"/>
                    <a:pt x="40" y="10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40" y="18"/>
                    <a:pt x="39" y="20"/>
                    <a:pt x="37" y="20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42" y="26"/>
                    <a:pt x="47" y="22"/>
                    <a:pt x="47" y="16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4"/>
                    <a:pt x="42" y="0"/>
                    <a:pt x="3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3" y="4"/>
                    <a:pt x="23" y="10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3" y="18"/>
                    <a:pt x="22" y="20"/>
                    <a:pt x="20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5" y="20"/>
                    <a:pt x="13" y="18"/>
                    <a:pt x="13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8"/>
                    <a:pt x="15" y="6"/>
                    <a:pt x="17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1" y="0"/>
                    <a:pt x="7" y="4"/>
                    <a:pt x="7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22"/>
                    <a:pt x="11" y="26"/>
                    <a:pt x="17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9">
              <a:extLst>
                <a:ext uri="{FF2B5EF4-FFF2-40B4-BE49-F238E27FC236}">
                  <a16:creationId xmlns:a16="http://schemas.microsoft.com/office/drawing/2014/main" id="{9731BDD1-44F7-4C0B-800B-150EB15964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08638" y="6164263"/>
              <a:ext cx="649287" cy="655638"/>
            </a:xfrm>
            <a:custGeom>
              <a:avLst/>
              <a:gdLst>
                <a:gd name="T0" fmla="*/ 145 w 205"/>
                <a:gd name="T1" fmla="*/ 87 h 207"/>
                <a:gd name="T2" fmla="*/ 84 w 205"/>
                <a:gd name="T3" fmla="*/ 0 h 207"/>
                <a:gd name="T4" fmla="*/ 24 w 205"/>
                <a:gd name="T5" fmla="*/ 87 h 207"/>
                <a:gd name="T6" fmla="*/ 24 w 205"/>
                <a:gd name="T7" fmla="*/ 87 h 207"/>
                <a:gd name="T8" fmla="*/ 25 w 205"/>
                <a:gd name="T9" fmla="*/ 91 h 207"/>
                <a:gd name="T10" fmla="*/ 23 w 205"/>
                <a:gd name="T11" fmla="*/ 112 h 207"/>
                <a:gd name="T12" fmla="*/ 26 w 205"/>
                <a:gd name="T13" fmla="*/ 151 h 207"/>
                <a:gd name="T14" fmla="*/ 0 w 205"/>
                <a:gd name="T15" fmla="*/ 207 h 207"/>
                <a:gd name="T16" fmla="*/ 128 w 205"/>
                <a:gd name="T17" fmla="*/ 207 h 207"/>
                <a:gd name="T18" fmla="*/ 205 w 205"/>
                <a:gd name="T19" fmla="*/ 90 h 207"/>
                <a:gd name="T20" fmla="*/ 137 w 205"/>
                <a:gd name="T21" fmla="*/ 90 h 207"/>
                <a:gd name="T22" fmla="*/ 131 w 205"/>
                <a:gd name="T23" fmla="*/ 77 h 207"/>
                <a:gd name="T24" fmla="*/ 137 w 205"/>
                <a:gd name="T25" fmla="*/ 90 h 207"/>
                <a:gd name="T26" fmla="*/ 108 w 205"/>
                <a:gd name="T27" fmla="*/ 141 h 207"/>
                <a:gd name="T28" fmla="*/ 125 w 205"/>
                <a:gd name="T29" fmla="*/ 121 h 207"/>
                <a:gd name="T30" fmla="*/ 84 w 205"/>
                <a:gd name="T31" fmla="*/ 159 h 207"/>
                <a:gd name="T32" fmla="*/ 68 w 205"/>
                <a:gd name="T33" fmla="*/ 140 h 207"/>
                <a:gd name="T34" fmla="*/ 101 w 205"/>
                <a:gd name="T35" fmla="*/ 140 h 207"/>
                <a:gd name="T36" fmla="*/ 84 w 205"/>
                <a:gd name="T37" fmla="*/ 159 h 207"/>
                <a:gd name="T38" fmla="*/ 80 w 205"/>
                <a:gd name="T39" fmla="*/ 164 h 207"/>
                <a:gd name="T40" fmla="*/ 55 w 205"/>
                <a:gd name="T41" fmla="*/ 149 h 207"/>
                <a:gd name="T42" fmla="*/ 125 w 205"/>
                <a:gd name="T43" fmla="*/ 97 h 207"/>
                <a:gd name="T44" fmla="*/ 44 w 205"/>
                <a:gd name="T45" fmla="*/ 97 h 207"/>
                <a:gd name="T46" fmla="*/ 45 w 205"/>
                <a:gd name="T47" fmla="*/ 70 h 207"/>
                <a:gd name="T48" fmla="*/ 125 w 205"/>
                <a:gd name="T49" fmla="*/ 70 h 207"/>
                <a:gd name="T50" fmla="*/ 125 w 205"/>
                <a:gd name="T51" fmla="*/ 97 h 207"/>
                <a:gd name="T52" fmla="*/ 138 w 205"/>
                <a:gd name="T53" fmla="*/ 60 h 207"/>
                <a:gd name="T54" fmla="*/ 131 w 205"/>
                <a:gd name="T55" fmla="*/ 70 h 207"/>
                <a:gd name="T56" fmla="*/ 128 w 205"/>
                <a:gd name="T57" fmla="*/ 63 h 207"/>
                <a:gd name="T58" fmla="*/ 109 w 205"/>
                <a:gd name="T59" fmla="*/ 49 h 207"/>
                <a:gd name="T60" fmla="*/ 45 w 205"/>
                <a:gd name="T61" fmla="*/ 63 h 207"/>
                <a:gd name="T62" fmla="*/ 38 w 205"/>
                <a:gd name="T63" fmla="*/ 70 h 207"/>
                <a:gd name="T64" fmla="*/ 31 w 205"/>
                <a:gd name="T65" fmla="*/ 60 h 207"/>
                <a:gd name="T66" fmla="*/ 38 w 205"/>
                <a:gd name="T67" fmla="*/ 96 h 207"/>
                <a:gd name="T68" fmla="*/ 31 w 205"/>
                <a:gd name="T69" fmla="*/ 87 h 207"/>
                <a:gd name="T70" fmla="*/ 38 w 205"/>
                <a:gd name="T71" fmla="*/ 96 h 207"/>
                <a:gd name="T72" fmla="*/ 39 w 205"/>
                <a:gd name="T73" fmla="*/ 107 h 207"/>
                <a:gd name="T74" fmla="*/ 33 w 205"/>
                <a:gd name="T75" fmla="*/ 101 h 207"/>
                <a:gd name="T76" fmla="*/ 31 w 205"/>
                <a:gd name="T77" fmla="*/ 146 h 207"/>
                <a:gd name="T78" fmla="*/ 27 w 205"/>
                <a:gd name="T79" fmla="*/ 117 h 207"/>
                <a:gd name="T80" fmla="*/ 41 w 205"/>
                <a:gd name="T81" fmla="*/ 113 h 207"/>
                <a:gd name="T82" fmla="*/ 61 w 205"/>
                <a:gd name="T83" fmla="*/ 141 h 207"/>
                <a:gd name="T84" fmla="*/ 33 w 205"/>
                <a:gd name="T85" fmla="*/ 146 h 207"/>
                <a:gd name="T86" fmla="*/ 41 w 205"/>
                <a:gd name="T87" fmla="*/ 201 h 207"/>
                <a:gd name="T88" fmla="*/ 38 w 205"/>
                <a:gd name="T89" fmla="*/ 177 h 207"/>
                <a:gd name="T90" fmla="*/ 9 w 205"/>
                <a:gd name="T91" fmla="*/ 201 h 207"/>
                <a:gd name="T92" fmla="*/ 45 w 205"/>
                <a:gd name="T93" fmla="*/ 150 h 207"/>
                <a:gd name="T94" fmla="*/ 55 w 205"/>
                <a:gd name="T95" fmla="*/ 194 h 207"/>
                <a:gd name="T96" fmla="*/ 114 w 205"/>
                <a:gd name="T97" fmla="*/ 194 h 207"/>
                <a:gd name="T98" fmla="*/ 111 w 205"/>
                <a:gd name="T99" fmla="*/ 170 h 207"/>
                <a:gd name="T100" fmla="*/ 89 w 205"/>
                <a:gd name="T101" fmla="*/ 164 h 207"/>
                <a:gd name="T102" fmla="*/ 114 w 205"/>
                <a:gd name="T103" fmla="*/ 149 h 207"/>
                <a:gd name="T104" fmla="*/ 118 w 205"/>
                <a:gd name="T105" fmla="*/ 164 h 207"/>
                <a:gd name="T106" fmla="*/ 124 w 205"/>
                <a:gd name="T107" fmla="*/ 150 h 207"/>
                <a:gd name="T108" fmla="*/ 125 w 205"/>
                <a:gd name="T109" fmla="*/ 201 h 207"/>
                <a:gd name="T110" fmla="*/ 198 w 205"/>
                <a:gd name="T111" fmla="*/ 201 h 207"/>
                <a:gd name="T112" fmla="*/ 131 w 205"/>
                <a:gd name="T113" fmla="*/ 97 h 207"/>
                <a:gd name="T114" fmla="*/ 198 w 205"/>
                <a:gd name="T115" fmla="*/ 20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5" h="207">
                  <a:moveTo>
                    <a:pt x="144" y="90"/>
                  </a:moveTo>
                  <a:cubicBezTo>
                    <a:pt x="145" y="89"/>
                    <a:pt x="145" y="88"/>
                    <a:pt x="145" y="87"/>
                  </a:cubicBezTo>
                  <a:cubicBezTo>
                    <a:pt x="145" y="60"/>
                    <a:pt x="145" y="60"/>
                    <a:pt x="145" y="60"/>
                  </a:cubicBezTo>
                  <a:cubicBezTo>
                    <a:pt x="145" y="27"/>
                    <a:pt x="118" y="0"/>
                    <a:pt x="84" y="0"/>
                  </a:cubicBezTo>
                  <a:cubicBezTo>
                    <a:pt x="51" y="0"/>
                    <a:pt x="24" y="27"/>
                    <a:pt x="24" y="60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7"/>
                    <a:pt x="24" y="87"/>
                    <a:pt x="24" y="87"/>
                  </a:cubicBezTo>
                  <a:cubicBezTo>
                    <a:pt x="24" y="88"/>
                    <a:pt x="24" y="88"/>
                    <a:pt x="24" y="88"/>
                  </a:cubicBezTo>
                  <a:cubicBezTo>
                    <a:pt x="24" y="89"/>
                    <a:pt x="24" y="90"/>
                    <a:pt x="25" y="91"/>
                  </a:cubicBezTo>
                  <a:cubicBezTo>
                    <a:pt x="27" y="109"/>
                    <a:pt x="27" y="109"/>
                    <a:pt x="27" y="109"/>
                  </a:cubicBezTo>
                  <a:cubicBezTo>
                    <a:pt x="23" y="112"/>
                    <a:pt x="23" y="112"/>
                    <a:pt x="23" y="112"/>
                  </a:cubicBezTo>
                  <a:cubicBezTo>
                    <a:pt x="18" y="116"/>
                    <a:pt x="14" y="123"/>
                    <a:pt x="14" y="130"/>
                  </a:cubicBezTo>
                  <a:cubicBezTo>
                    <a:pt x="14" y="139"/>
                    <a:pt x="19" y="146"/>
                    <a:pt x="26" y="151"/>
                  </a:cubicBezTo>
                  <a:cubicBezTo>
                    <a:pt x="19" y="156"/>
                    <a:pt x="13" y="163"/>
                    <a:pt x="11" y="172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125" y="207"/>
                    <a:pt x="125" y="207"/>
                    <a:pt x="125" y="207"/>
                  </a:cubicBezTo>
                  <a:cubicBezTo>
                    <a:pt x="128" y="207"/>
                    <a:pt x="128" y="207"/>
                    <a:pt x="128" y="207"/>
                  </a:cubicBezTo>
                  <a:cubicBezTo>
                    <a:pt x="205" y="207"/>
                    <a:pt x="205" y="207"/>
                    <a:pt x="205" y="207"/>
                  </a:cubicBezTo>
                  <a:cubicBezTo>
                    <a:pt x="205" y="90"/>
                    <a:pt x="205" y="90"/>
                    <a:pt x="205" y="90"/>
                  </a:cubicBezTo>
                  <a:lnTo>
                    <a:pt x="144" y="90"/>
                  </a:lnTo>
                  <a:close/>
                  <a:moveTo>
                    <a:pt x="137" y="90"/>
                  </a:moveTo>
                  <a:cubicBezTo>
                    <a:pt x="131" y="90"/>
                    <a:pt x="131" y="90"/>
                    <a:pt x="131" y="90"/>
                  </a:cubicBezTo>
                  <a:cubicBezTo>
                    <a:pt x="131" y="77"/>
                    <a:pt x="131" y="77"/>
                    <a:pt x="131" y="77"/>
                  </a:cubicBezTo>
                  <a:cubicBezTo>
                    <a:pt x="135" y="79"/>
                    <a:pt x="138" y="82"/>
                    <a:pt x="138" y="87"/>
                  </a:cubicBezTo>
                  <a:cubicBezTo>
                    <a:pt x="138" y="88"/>
                    <a:pt x="138" y="89"/>
                    <a:pt x="137" y="90"/>
                  </a:cubicBezTo>
                  <a:close/>
                  <a:moveTo>
                    <a:pt x="125" y="143"/>
                  </a:moveTo>
                  <a:cubicBezTo>
                    <a:pt x="108" y="141"/>
                    <a:pt x="108" y="141"/>
                    <a:pt x="108" y="141"/>
                  </a:cubicBezTo>
                  <a:cubicBezTo>
                    <a:pt x="108" y="137"/>
                    <a:pt x="108" y="137"/>
                    <a:pt x="108" y="137"/>
                  </a:cubicBezTo>
                  <a:cubicBezTo>
                    <a:pt x="115" y="133"/>
                    <a:pt x="121" y="128"/>
                    <a:pt x="125" y="121"/>
                  </a:cubicBezTo>
                  <a:lnTo>
                    <a:pt x="125" y="143"/>
                  </a:lnTo>
                  <a:close/>
                  <a:moveTo>
                    <a:pt x="84" y="159"/>
                  </a:moveTo>
                  <a:cubicBezTo>
                    <a:pt x="68" y="142"/>
                    <a:pt x="68" y="142"/>
                    <a:pt x="68" y="142"/>
                  </a:cubicBezTo>
                  <a:cubicBezTo>
                    <a:pt x="68" y="140"/>
                    <a:pt x="68" y="140"/>
                    <a:pt x="68" y="140"/>
                  </a:cubicBezTo>
                  <a:cubicBezTo>
                    <a:pt x="73" y="142"/>
                    <a:pt x="79" y="144"/>
                    <a:pt x="84" y="144"/>
                  </a:cubicBezTo>
                  <a:cubicBezTo>
                    <a:pt x="90" y="144"/>
                    <a:pt x="96" y="142"/>
                    <a:pt x="101" y="140"/>
                  </a:cubicBezTo>
                  <a:cubicBezTo>
                    <a:pt x="101" y="142"/>
                    <a:pt x="101" y="142"/>
                    <a:pt x="101" y="142"/>
                  </a:cubicBezTo>
                  <a:lnTo>
                    <a:pt x="84" y="159"/>
                  </a:lnTo>
                  <a:close/>
                  <a:moveTo>
                    <a:pt x="63" y="147"/>
                  </a:moveTo>
                  <a:cubicBezTo>
                    <a:pt x="80" y="164"/>
                    <a:pt x="80" y="164"/>
                    <a:pt x="80" y="164"/>
                  </a:cubicBezTo>
                  <a:cubicBezTo>
                    <a:pt x="60" y="181"/>
                    <a:pt x="60" y="181"/>
                    <a:pt x="60" y="181"/>
                  </a:cubicBezTo>
                  <a:cubicBezTo>
                    <a:pt x="55" y="149"/>
                    <a:pt x="55" y="149"/>
                    <a:pt x="55" y="149"/>
                  </a:cubicBezTo>
                  <a:lnTo>
                    <a:pt x="63" y="147"/>
                  </a:lnTo>
                  <a:close/>
                  <a:moveTo>
                    <a:pt x="125" y="97"/>
                  </a:moveTo>
                  <a:cubicBezTo>
                    <a:pt x="125" y="119"/>
                    <a:pt x="107" y="137"/>
                    <a:pt x="84" y="137"/>
                  </a:cubicBezTo>
                  <a:cubicBezTo>
                    <a:pt x="62" y="137"/>
                    <a:pt x="44" y="119"/>
                    <a:pt x="44" y="97"/>
                  </a:cubicBezTo>
                  <a:cubicBezTo>
                    <a:pt x="44" y="70"/>
                    <a:pt x="44" y="70"/>
                    <a:pt x="44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66" y="70"/>
                    <a:pt x="87" y="66"/>
                    <a:pt x="106" y="58"/>
                  </a:cubicBezTo>
                  <a:cubicBezTo>
                    <a:pt x="110" y="64"/>
                    <a:pt x="117" y="69"/>
                    <a:pt x="125" y="70"/>
                  </a:cubicBezTo>
                  <a:cubicBezTo>
                    <a:pt x="125" y="90"/>
                    <a:pt x="125" y="90"/>
                    <a:pt x="125" y="90"/>
                  </a:cubicBezTo>
                  <a:lnTo>
                    <a:pt x="125" y="97"/>
                  </a:lnTo>
                  <a:close/>
                  <a:moveTo>
                    <a:pt x="84" y="6"/>
                  </a:moveTo>
                  <a:cubicBezTo>
                    <a:pt x="114" y="6"/>
                    <a:pt x="138" y="30"/>
                    <a:pt x="138" y="60"/>
                  </a:cubicBezTo>
                  <a:cubicBezTo>
                    <a:pt x="138" y="73"/>
                    <a:pt x="138" y="73"/>
                    <a:pt x="138" y="73"/>
                  </a:cubicBezTo>
                  <a:cubicBezTo>
                    <a:pt x="136" y="72"/>
                    <a:pt x="134" y="71"/>
                    <a:pt x="131" y="70"/>
                  </a:cubicBezTo>
                  <a:cubicBezTo>
                    <a:pt x="131" y="63"/>
                    <a:pt x="131" y="63"/>
                    <a:pt x="131" y="63"/>
                  </a:cubicBezTo>
                  <a:cubicBezTo>
                    <a:pt x="128" y="63"/>
                    <a:pt x="128" y="63"/>
                    <a:pt x="128" y="63"/>
                  </a:cubicBezTo>
                  <a:cubicBezTo>
                    <a:pt x="121" y="63"/>
                    <a:pt x="115" y="59"/>
                    <a:pt x="112" y="53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87" y="59"/>
                    <a:pt x="66" y="63"/>
                    <a:pt x="45" y="63"/>
                  </a:cubicBezTo>
                  <a:cubicBezTo>
                    <a:pt x="38" y="63"/>
                    <a:pt x="38" y="63"/>
                    <a:pt x="38" y="63"/>
                  </a:cubicBezTo>
                  <a:cubicBezTo>
                    <a:pt x="38" y="70"/>
                    <a:pt x="38" y="70"/>
                    <a:pt x="38" y="70"/>
                  </a:cubicBezTo>
                  <a:cubicBezTo>
                    <a:pt x="35" y="71"/>
                    <a:pt x="33" y="72"/>
                    <a:pt x="31" y="73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30"/>
                    <a:pt x="55" y="6"/>
                    <a:pt x="84" y="6"/>
                  </a:cubicBezTo>
                  <a:close/>
                  <a:moveTo>
                    <a:pt x="38" y="96"/>
                  </a:moveTo>
                  <a:cubicBezTo>
                    <a:pt x="35" y="95"/>
                    <a:pt x="32" y="93"/>
                    <a:pt x="31" y="89"/>
                  </a:cubicBezTo>
                  <a:cubicBezTo>
                    <a:pt x="31" y="87"/>
                    <a:pt x="31" y="87"/>
                    <a:pt x="31" y="87"/>
                  </a:cubicBezTo>
                  <a:cubicBezTo>
                    <a:pt x="31" y="82"/>
                    <a:pt x="34" y="79"/>
                    <a:pt x="38" y="77"/>
                  </a:cubicBezTo>
                  <a:lnTo>
                    <a:pt x="38" y="96"/>
                  </a:lnTo>
                  <a:close/>
                  <a:moveTo>
                    <a:pt x="38" y="103"/>
                  </a:moveTo>
                  <a:cubicBezTo>
                    <a:pt x="38" y="104"/>
                    <a:pt x="38" y="106"/>
                    <a:pt x="39" y="107"/>
                  </a:cubicBezTo>
                  <a:cubicBezTo>
                    <a:pt x="34" y="107"/>
                    <a:pt x="34" y="107"/>
                    <a:pt x="34" y="107"/>
                  </a:cubicBezTo>
                  <a:cubicBezTo>
                    <a:pt x="33" y="101"/>
                    <a:pt x="33" y="101"/>
                    <a:pt x="33" y="101"/>
                  </a:cubicBezTo>
                  <a:cubicBezTo>
                    <a:pt x="35" y="102"/>
                    <a:pt x="36" y="103"/>
                    <a:pt x="38" y="103"/>
                  </a:cubicBezTo>
                  <a:close/>
                  <a:moveTo>
                    <a:pt x="31" y="146"/>
                  </a:moveTo>
                  <a:cubicBezTo>
                    <a:pt x="25" y="143"/>
                    <a:pt x="21" y="137"/>
                    <a:pt x="21" y="130"/>
                  </a:cubicBezTo>
                  <a:cubicBezTo>
                    <a:pt x="21" y="125"/>
                    <a:pt x="23" y="120"/>
                    <a:pt x="27" y="117"/>
                  </a:cubicBezTo>
                  <a:cubicBezTo>
                    <a:pt x="32" y="113"/>
                    <a:pt x="32" y="113"/>
                    <a:pt x="32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5" y="124"/>
                    <a:pt x="52" y="132"/>
                    <a:pt x="61" y="137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44" y="143"/>
                    <a:pt x="44" y="143"/>
                    <a:pt x="44" y="143"/>
                  </a:cubicBezTo>
                  <a:cubicBezTo>
                    <a:pt x="40" y="144"/>
                    <a:pt x="37" y="145"/>
                    <a:pt x="33" y="146"/>
                  </a:cubicBezTo>
                  <a:lnTo>
                    <a:pt x="31" y="146"/>
                  </a:lnTo>
                  <a:close/>
                  <a:moveTo>
                    <a:pt x="41" y="201"/>
                  </a:moveTo>
                  <a:cubicBezTo>
                    <a:pt x="44" y="178"/>
                    <a:pt x="44" y="178"/>
                    <a:pt x="44" y="178"/>
                  </a:cubicBezTo>
                  <a:cubicBezTo>
                    <a:pt x="38" y="177"/>
                    <a:pt x="38" y="177"/>
                    <a:pt x="38" y="177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9" y="201"/>
                    <a:pt x="9" y="201"/>
                    <a:pt x="9" y="201"/>
                  </a:cubicBezTo>
                  <a:cubicBezTo>
                    <a:pt x="17" y="174"/>
                    <a:pt x="17" y="174"/>
                    <a:pt x="17" y="174"/>
                  </a:cubicBezTo>
                  <a:cubicBezTo>
                    <a:pt x="21" y="161"/>
                    <a:pt x="32" y="152"/>
                    <a:pt x="45" y="150"/>
                  </a:cubicBezTo>
                  <a:cubicBezTo>
                    <a:pt x="48" y="150"/>
                    <a:pt x="48" y="150"/>
                    <a:pt x="48" y="150"/>
                  </a:cubicBezTo>
                  <a:cubicBezTo>
                    <a:pt x="55" y="194"/>
                    <a:pt x="55" y="194"/>
                    <a:pt x="55" y="194"/>
                  </a:cubicBezTo>
                  <a:cubicBezTo>
                    <a:pt x="84" y="168"/>
                    <a:pt x="84" y="168"/>
                    <a:pt x="84" y="168"/>
                  </a:cubicBezTo>
                  <a:cubicBezTo>
                    <a:pt x="114" y="194"/>
                    <a:pt x="114" y="194"/>
                    <a:pt x="114" y="194"/>
                  </a:cubicBezTo>
                  <a:cubicBezTo>
                    <a:pt x="117" y="171"/>
                    <a:pt x="117" y="171"/>
                    <a:pt x="117" y="171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89" y="164"/>
                    <a:pt x="89" y="164"/>
                    <a:pt x="89" y="164"/>
                  </a:cubicBezTo>
                  <a:cubicBezTo>
                    <a:pt x="106" y="147"/>
                    <a:pt x="106" y="147"/>
                    <a:pt x="106" y="147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2" y="163"/>
                    <a:pt x="112" y="163"/>
                    <a:pt x="112" y="163"/>
                  </a:cubicBezTo>
                  <a:cubicBezTo>
                    <a:pt x="118" y="164"/>
                    <a:pt x="118" y="164"/>
                    <a:pt x="118" y="164"/>
                  </a:cubicBezTo>
                  <a:cubicBezTo>
                    <a:pt x="121" y="150"/>
                    <a:pt x="121" y="150"/>
                    <a:pt x="121" y="150"/>
                  </a:cubicBezTo>
                  <a:cubicBezTo>
                    <a:pt x="124" y="150"/>
                    <a:pt x="124" y="150"/>
                    <a:pt x="124" y="150"/>
                  </a:cubicBezTo>
                  <a:cubicBezTo>
                    <a:pt x="124" y="150"/>
                    <a:pt x="124" y="150"/>
                    <a:pt x="125" y="150"/>
                  </a:cubicBezTo>
                  <a:cubicBezTo>
                    <a:pt x="125" y="201"/>
                    <a:pt x="125" y="201"/>
                    <a:pt x="125" y="201"/>
                  </a:cubicBezTo>
                  <a:lnTo>
                    <a:pt x="41" y="201"/>
                  </a:lnTo>
                  <a:close/>
                  <a:moveTo>
                    <a:pt x="198" y="201"/>
                  </a:moveTo>
                  <a:cubicBezTo>
                    <a:pt x="131" y="201"/>
                    <a:pt x="131" y="201"/>
                    <a:pt x="131" y="201"/>
                  </a:cubicBezTo>
                  <a:cubicBezTo>
                    <a:pt x="131" y="97"/>
                    <a:pt x="131" y="97"/>
                    <a:pt x="131" y="97"/>
                  </a:cubicBezTo>
                  <a:cubicBezTo>
                    <a:pt x="198" y="97"/>
                    <a:pt x="198" y="97"/>
                    <a:pt x="198" y="97"/>
                  </a:cubicBezTo>
                  <a:lnTo>
                    <a:pt x="198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0">
              <a:extLst>
                <a:ext uri="{FF2B5EF4-FFF2-40B4-BE49-F238E27FC236}">
                  <a16:creationId xmlns:a16="http://schemas.microsoft.com/office/drawing/2014/main" id="{7478DADB-EE1F-48B3-A336-7578A6B44A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0" y="6491288"/>
              <a:ext cx="41275" cy="42863"/>
            </a:xfrm>
            <a:custGeom>
              <a:avLst/>
              <a:gdLst>
                <a:gd name="T0" fmla="*/ 14 w 26"/>
                <a:gd name="T1" fmla="*/ 13 h 27"/>
                <a:gd name="T2" fmla="*/ 26 w 26"/>
                <a:gd name="T3" fmla="*/ 13 h 27"/>
                <a:gd name="T4" fmla="*/ 26 w 26"/>
                <a:gd name="T5" fmla="*/ 0 h 27"/>
                <a:gd name="T6" fmla="*/ 0 w 26"/>
                <a:gd name="T7" fmla="*/ 0 h 27"/>
                <a:gd name="T8" fmla="*/ 0 w 26"/>
                <a:gd name="T9" fmla="*/ 27 h 27"/>
                <a:gd name="T10" fmla="*/ 14 w 26"/>
                <a:gd name="T11" fmla="*/ 27 h 27"/>
                <a:gd name="T12" fmla="*/ 14 w 26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7">
                  <a:moveTo>
                    <a:pt x="14" y="13"/>
                  </a:moveTo>
                  <a:lnTo>
                    <a:pt x="26" y="1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14" y="27"/>
                  </a:ln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1">
              <a:extLst>
                <a:ext uri="{FF2B5EF4-FFF2-40B4-BE49-F238E27FC236}">
                  <a16:creationId xmlns:a16="http://schemas.microsoft.com/office/drawing/2014/main" id="{36075FF9-434F-4A29-B0D1-ACA4D43CAF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6491288"/>
              <a:ext cx="44450" cy="42863"/>
            </a:xfrm>
            <a:custGeom>
              <a:avLst/>
              <a:gdLst>
                <a:gd name="T0" fmla="*/ 14 w 28"/>
                <a:gd name="T1" fmla="*/ 27 h 27"/>
                <a:gd name="T2" fmla="*/ 28 w 28"/>
                <a:gd name="T3" fmla="*/ 27 h 27"/>
                <a:gd name="T4" fmla="*/ 28 w 28"/>
                <a:gd name="T5" fmla="*/ 0 h 27"/>
                <a:gd name="T6" fmla="*/ 0 w 28"/>
                <a:gd name="T7" fmla="*/ 0 h 27"/>
                <a:gd name="T8" fmla="*/ 0 w 28"/>
                <a:gd name="T9" fmla="*/ 13 h 27"/>
                <a:gd name="T10" fmla="*/ 14 w 28"/>
                <a:gd name="T11" fmla="*/ 13 h 27"/>
                <a:gd name="T12" fmla="*/ 14 w 28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7">
                  <a:moveTo>
                    <a:pt x="14" y="27"/>
                  </a:moveTo>
                  <a:lnTo>
                    <a:pt x="28" y="27"/>
                  </a:lnTo>
                  <a:lnTo>
                    <a:pt x="28" y="0"/>
                  </a:lnTo>
                  <a:lnTo>
                    <a:pt x="0" y="0"/>
                  </a:lnTo>
                  <a:lnTo>
                    <a:pt x="0" y="13"/>
                  </a:lnTo>
                  <a:lnTo>
                    <a:pt x="14" y="13"/>
                  </a:lnTo>
                  <a:lnTo>
                    <a:pt x="1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2">
              <a:extLst>
                <a:ext uri="{FF2B5EF4-FFF2-40B4-BE49-F238E27FC236}">
                  <a16:creationId xmlns:a16="http://schemas.microsoft.com/office/drawing/2014/main" id="{2061CAC4-F3EF-4C66-B3AE-5BF27ADE40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5200" y="6734175"/>
              <a:ext cx="41275" cy="44450"/>
            </a:xfrm>
            <a:custGeom>
              <a:avLst/>
              <a:gdLst>
                <a:gd name="T0" fmla="*/ 26 w 26"/>
                <a:gd name="T1" fmla="*/ 14 h 28"/>
                <a:gd name="T2" fmla="*/ 14 w 26"/>
                <a:gd name="T3" fmla="*/ 14 h 28"/>
                <a:gd name="T4" fmla="*/ 14 w 26"/>
                <a:gd name="T5" fmla="*/ 0 h 28"/>
                <a:gd name="T6" fmla="*/ 0 w 26"/>
                <a:gd name="T7" fmla="*/ 0 h 28"/>
                <a:gd name="T8" fmla="*/ 0 w 26"/>
                <a:gd name="T9" fmla="*/ 28 h 28"/>
                <a:gd name="T10" fmla="*/ 26 w 26"/>
                <a:gd name="T11" fmla="*/ 28 h 28"/>
                <a:gd name="T12" fmla="*/ 26 w 26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8">
                  <a:moveTo>
                    <a:pt x="26" y="14"/>
                  </a:moveTo>
                  <a:lnTo>
                    <a:pt x="14" y="1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28"/>
                  </a:lnTo>
                  <a:lnTo>
                    <a:pt x="26" y="28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3">
              <a:extLst>
                <a:ext uri="{FF2B5EF4-FFF2-40B4-BE49-F238E27FC236}">
                  <a16:creationId xmlns:a16="http://schemas.microsoft.com/office/drawing/2014/main" id="{0673F3FC-2057-42B9-A378-FC1B6C7C5C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2200" y="6734175"/>
              <a:ext cx="44450" cy="44450"/>
            </a:xfrm>
            <a:custGeom>
              <a:avLst/>
              <a:gdLst>
                <a:gd name="T0" fmla="*/ 14 w 28"/>
                <a:gd name="T1" fmla="*/ 14 h 28"/>
                <a:gd name="T2" fmla="*/ 0 w 28"/>
                <a:gd name="T3" fmla="*/ 14 h 28"/>
                <a:gd name="T4" fmla="*/ 0 w 28"/>
                <a:gd name="T5" fmla="*/ 28 h 28"/>
                <a:gd name="T6" fmla="*/ 28 w 28"/>
                <a:gd name="T7" fmla="*/ 28 h 28"/>
                <a:gd name="T8" fmla="*/ 28 w 28"/>
                <a:gd name="T9" fmla="*/ 0 h 28"/>
                <a:gd name="T10" fmla="*/ 14 w 28"/>
                <a:gd name="T11" fmla="*/ 0 h 28"/>
                <a:gd name="T12" fmla="*/ 14 w 28"/>
                <a:gd name="T13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8">
                  <a:moveTo>
                    <a:pt x="14" y="14"/>
                  </a:moveTo>
                  <a:lnTo>
                    <a:pt x="0" y="14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lnTo>
                    <a:pt x="14" y="0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4">
              <a:extLst>
                <a:ext uri="{FF2B5EF4-FFF2-40B4-BE49-F238E27FC236}">
                  <a16:creationId xmlns:a16="http://schemas.microsoft.com/office/drawing/2014/main" id="{0550B5AD-1F3B-4181-9572-CB036EB79D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780088" y="6386513"/>
              <a:ext cx="53975" cy="53975"/>
            </a:xfrm>
            <a:custGeom>
              <a:avLst/>
              <a:gdLst>
                <a:gd name="T0" fmla="*/ 17 w 17"/>
                <a:gd name="T1" fmla="*/ 8 h 17"/>
                <a:gd name="T2" fmla="*/ 9 w 17"/>
                <a:gd name="T3" fmla="*/ 0 h 17"/>
                <a:gd name="T4" fmla="*/ 0 w 17"/>
                <a:gd name="T5" fmla="*/ 8 h 17"/>
                <a:gd name="T6" fmla="*/ 9 w 17"/>
                <a:gd name="T7" fmla="*/ 17 h 17"/>
                <a:gd name="T8" fmla="*/ 17 w 17"/>
                <a:gd name="T9" fmla="*/ 8 h 17"/>
                <a:gd name="T10" fmla="*/ 9 w 17"/>
                <a:gd name="T11" fmla="*/ 10 h 17"/>
                <a:gd name="T12" fmla="*/ 7 w 17"/>
                <a:gd name="T13" fmla="*/ 8 h 17"/>
                <a:gd name="T14" fmla="*/ 9 w 17"/>
                <a:gd name="T15" fmla="*/ 7 h 17"/>
                <a:gd name="T16" fmla="*/ 10 w 17"/>
                <a:gd name="T17" fmla="*/ 8 h 17"/>
                <a:gd name="T18" fmla="*/ 9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7" y="13"/>
                    <a:pt x="17" y="8"/>
                  </a:cubicBezTo>
                  <a:close/>
                  <a:moveTo>
                    <a:pt x="9" y="10"/>
                  </a:moveTo>
                  <a:cubicBezTo>
                    <a:pt x="8" y="10"/>
                    <a:pt x="7" y="9"/>
                    <a:pt x="7" y="8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10"/>
                    <a:pt x="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5">
              <a:extLst>
                <a:ext uri="{FF2B5EF4-FFF2-40B4-BE49-F238E27FC236}">
                  <a16:creationId xmlns:a16="http://schemas.microsoft.com/office/drawing/2014/main" id="{3DE4CFD5-E6FD-4E51-8B2B-6533F6146D7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919788" y="6386513"/>
              <a:ext cx="52387" cy="53975"/>
            </a:xfrm>
            <a:custGeom>
              <a:avLst/>
              <a:gdLst>
                <a:gd name="T0" fmla="*/ 8 w 17"/>
                <a:gd name="T1" fmla="*/ 0 h 17"/>
                <a:gd name="T2" fmla="*/ 0 w 17"/>
                <a:gd name="T3" fmla="*/ 8 h 17"/>
                <a:gd name="T4" fmla="*/ 8 w 17"/>
                <a:gd name="T5" fmla="*/ 17 h 17"/>
                <a:gd name="T6" fmla="*/ 17 w 17"/>
                <a:gd name="T7" fmla="*/ 8 h 17"/>
                <a:gd name="T8" fmla="*/ 8 w 17"/>
                <a:gd name="T9" fmla="*/ 0 h 17"/>
                <a:gd name="T10" fmla="*/ 8 w 17"/>
                <a:gd name="T11" fmla="*/ 10 h 17"/>
                <a:gd name="T12" fmla="*/ 7 w 17"/>
                <a:gd name="T13" fmla="*/ 8 h 17"/>
                <a:gd name="T14" fmla="*/ 8 w 17"/>
                <a:gd name="T15" fmla="*/ 7 h 17"/>
                <a:gd name="T16" fmla="*/ 10 w 17"/>
                <a:gd name="T17" fmla="*/ 8 h 17"/>
                <a:gd name="T18" fmla="*/ 8 w 17"/>
                <a:gd name="T1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17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cubicBezTo>
                    <a:pt x="0" y="13"/>
                    <a:pt x="4" y="17"/>
                    <a:pt x="8" y="17"/>
                  </a:cubicBezTo>
                  <a:cubicBezTo>
                    <a:pt x="13" y="17"/>
                    <a:pt x="17" y="13"/>
                    <a:pt x="17" y="8"/>
                  </a:cubicBezTo>
                  <a:cubicBezTo>
                    <a:pt x="17" y="4"/>
                    <a:pt x="13" y="0"/>
                    <a:pt x="8" y="0"/>
                  </a:cubicBezTo>
                  <a:close/>
                  <a:moveTo>
                    <a:pt x="8" y="10"/>
                  </a:moveTo>
                  <a:cubicBezTo>
                    <a:pt x="7" y="10"/>
                    <a:pt x="7" y="9"/>
                    <a:pt x="7" y="8"/>
                  </a:cubicBezTo>
                  <a:cubicBezTo>
                    <a:pt x="7" y="7"/>
                    <a:pt x="7" y="7"/>
                    <a:pt x="8" y="7"/>
                  </a:cubicBezTo>
                  <a:cubicBezTo>
                    <a:pt x="9" y="7"/>
                    <a:pt x="10" y="7"/>
                    <a:pt x="10" y="8"/>
                  </a:cubicBezTo>
                  <a:cubicBezTo>
                    <a:pt x="10" y="9"/>
                    <a:pt x="9" y="10"/>
                    <a:pt x="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6">
              <a:extLst>
                <a:ext uri="{FF2B5EF4-FFF2-40B4-BE49-F238E27FC236}">
                  <a16:creationId xmlns:a16="http://schemas.microsoft.com/office/drawing/2014/main" id="{7D1E1E3C-218D-4585-A46C-95A729FAE9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11838" y="6491288"/>
              <a:ext cx="130175" cy="65088"/>
            </a:xfrm>
            <a:custGeom>
              <a:avLst/>
              <a:gdLst>
                <a:gd name="T0" fmla="*/ 20 w 41"/>
                <a:gd name="T1" fmla="*/ 14 h 21"/>
                <a:gd name="T2" fmla="*/ 7 w 41"/>
                <a:gd name="T3" fmla="*/ 0 h 21"/>
                <a:gd name="T4" fmla="*/ 0 w 41"/>
                <a:gd name="T5" fmla="*/ 0 h 21"/>
                <a:gd name="T6" fmla="*/ 20 w 41"/>
                <a:gd name="T7" fmla="*/ 21 h 21"/>
                <a:gd name="T8" fmla="*/ 41 w 41"/>
                <a:gd name="T9" fmla="*/ 0 h 21"/>
                <a:gd name="T10" fmla="*/ 34 w 41"/>
                <a:gd name="T11" fmla="*/ 0 h 21"/>
                <a:gd name="T12" fmla="*/ 20 w 41"/>
                <a:gd name="T13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">
                  <a:moveTo>
                    <a:pt x="20" y="14"/>
                  </a:moveTo>
                  <a:cubicBezTo>
                    <a:pt x="13" y="14"/>
                    <a:pt x="7" y="8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9" y="21"/>
                    <a:pt x="20" y="21"/>
                  </a:cubicBezTo>
                  <a:cubicBezTo>
                    <a:pt x="32" y="21"/>
                    <a:pt x="41" y="12"/>
                    <a:pt x="41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8"/>
                    <a:pt x="28" y="14"/>
                    <a:pt x="2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0" name="Group 249" descr="couple icon">
            <a:extLst>
              <a:ext uri="{FF2B5EF4-FFF2-40B4-BE49-F238E27FC236}">
                <a16:creationId xmlns:a16="http://schemas.microsoft.com/office/drawing/2014/main" id="{10CEF546-E596-4CD2-8516-9568FAB6D5B8}"/>
              </a:ext>
            </a:extLst>
          </p:cNvPr>
          <p:cNvGrpSpPr/>
          <p:nvPr/>
        </p:nvGrpSpPr>
        <p:grpSpPr>
          <a:xfrm>
            <a:off x="501650" y="7426325"/>
            <a:ext cx="631825" cy="625475"/>
            <a:chOff x="501650" y="7426325"/>
            <a:chExt cx="631825" cy="625475"/>
          </a:xfrm>
        </p:grpSpPr>
        <p:sp>
          <p:nvSpPr>
            <p:cNvPr id="225" name="Oval 174" descr="couple icon">
              <a:extLst>
                <a:ext uri="{FF2B5EF4-FFF2-40B4-BE49-F238E27FC236}">
                  <a16:creationId xmlns:a16="http://schemas.microsoft.com/office/drawing/2014/main" id="{EF0D4861-D9E9-4ADF-8905-E4EEFC382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7426325"/>
              <a:ext cx="631825" cy="6254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3" name="Freeform 182">
              <a:extLst>
                <a:ext uri="{FF2B5EF4-FFF2-40B4-BE49-F238E27FC236}">
                  <a16:creationId xmlns:a16="http://schemas.microsoft.com/office/drawing/2014/main" id="{B1AEF66B-2500-49DE-ACD8-71F285088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4200" y="7588250"/>
              <a:ext cx="463550" cy="304800"/>
            </a:xfrm>
            <a:custGeom>
              <a:avLst/>
              <a:gdLst>
                <a:gd name="T0" fmla="*/ 67 w 146"/>
                <a:gd name="T1" fmla="*/ 22 h 96"/>
                <a:gd name="T2" fmla="*/ 24 w 146"/>
                <a:gd name="T3" fmla="*/ 22 h 96"/>
                <a:gd name="T4" fmla="*/ 45 w 146"/>
                <a:gd name="T5" fmla="*/ 4 h 96"/>
                <a:gd name="T6" fmla="*/ 45 w 146"/>
                <a:gd name="T7" fmla="*/ 41 h 96"/>
                <a:gd name="T8" fmla="*/ 45 w 146"/>
                <a:gd name="T9" fmla="*/ 4 h 96"/>
                <a:gd name="T10" fmla="*/ 136 w 146"/>
                <a:gd name="T11" fmla="*/ 32 h 96"/>
                <a:gd name="T12" fmla="*/ 81 w 146"/>
                <a:gd name="T13" fmla="*/ 32 h 96"/>
                <a:gd name="T14" fmla="*/ 66 w 146"/>
                <a:gd name="T15" fmla="*/ 47 h 96"/>
                <a:gd name="T16" fmla="*/ 49 w 146"/>
                <a:gd name="T17" fmla="*/ 55 h 96"/>
                <a:gd name="T18" fmla="*/ 52 w 146"/>
                <a:gd name="T19" fmla="*/ 50 h 96"/>
                <a:gd name="T20" fmla="*/ 39 w 146"/>
                <a:gd name="T21" fmla="*/ 55 h 96"/>
                <a:gd name="T22" fmla="*/ 37 w 146"/>
                <a:gd name="T23" fmla="*/ 66 h 96"/>
                <a:gd name="T24" fmla="*/ 3 w 146"/>
                <a:gd name="T25" fmla="*/ 86 h 96"/>
                <a:gd name="T26" fmla="*/ 143 w 146"/>
                <a:gd name="T27" fmla="*/ 96 h 96"/>
                <a:gd name="T28" fmla="*/ 136 w 146"/>
                <a:gd name="T29" fmla="*/ 62 h 96"/>
                <a:gd name="T30" fmla="*/ 109 w 146"/>
                <a:gd name="T31" fmla="*/ 9 h 96"/>
                <a:gd name="T32" fmla="*/ 132 w 146"/>
                <a:gd name="T33" fmla="*/ 58 h 96"/>
                <a:gd name="T34" fmla="*/ 109 w 146"/>
                <a:gd name="T35" fmla="*/ 61 h 96"/>
                <a:gd name="T36" fmla="*/ 86 w 146"/>
                <a:gd name="T37" fmla="*/ 58 h 96"/>
                <a:gd name="T38" fmla="*/ 45 w 146"/>
                <a:gd name="T39" fmla="*/ 59 h 96"/>
                <a:gd name="T40" fmla="*/ 45 w 146"/>
                <a:gd name="T41" fmla="*/ 79 h 96"/>
                <a:gd name="T42" fmla="*/ 45 w 146"/>
                <a:gd name="T43" fmla="*/ 59 h 96"/>
                <a:gd name="T44" fmla="*/ 7 w 146"/>
                <a:gd name="T45" fmla="*/ 85 h 96"/>
                <a:gd name="T46" fmla="*/ 45 w 146"/>
                <a:gd name="T47" fmla="*/ 87 h 96"/>
                <a:gd name="T48" fmla="*/ 79 w 146"/>
                <a:gd name="T49" fmla="*/ 65 h 96"/>
                <a:gd name="T50" fmla="*/ 8 w 146"/>
                <a:gd name="T51" fmla="*/ 91 h 96"/>
                <a:gd name="T52" fmla="*/ 139 w 146"/>
                <a:gd name="T53" fmla="*/ 91 h 96"/>
                <a:gd name="T54" fmla="*/ 91 w 146"/>
                <a:gd name="T55" fmla="*/ 60 h 96"/>
                <a:gd name="T56" fmla="*/ 127 w 146"/>
                <a:gd name="T57" fmla="*/ 60 h 96"/>
                <a:gd name="T58" fmla="*/ 109 w 146"/>
                <a:gd name="T59" fmla="*/ 55 h 96"/>
                <a:gd name="T60" fmla="*/ 114 w 146"/>
                <a:gd name="T61" fmla="*/ 24 h 96"/>
                <a:gd name="T62" fmla="*/ 90 w 146"/>
                <a:gd name="T63" fmla="*/ 34 h 96"/>
                <a:gd name="T64" fmla="*/ 104 w 146"/>
                <a:gd name="T65" fmla="*/ 28 h 96"/>
                <a:gd name="T66" fmla="*/ 123 w 146"/>
                <a:gd name="T67" fmla="*/ 34 h 96"/>
                <a:gd name="T68" fmla="*/ 95 w 146"/>
                <a:gd name="T69" fmla="*/ 3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6" h="96">
                  <a:moveTo>
                    <a:pt x="45" y="46"/>
                  </a:moveTo>
                  <a:cubicBezTo>
                    <a:pt x="57" y="46"/>
                    <a:pt x="67" y="35"/>
                    <a:pt x="67" y="22"/>
                  </a:cubicBezTo>
                  <a:cubicBezTo>
                    <a:pt x="67" y="10"/>
                    <a:pt x="58" y="0"/>
                    <a:pt x="45" y="0"/>
                  </a:cubicBezTo>
                  <a:cubicBezTo>
                    <a:pt x="33" y="0"/>
                    <a:pt x="24" y="10"/>
                    <a:pt x="24" y="22"/>
                  </a:cubicBezTo>
                  <a:cubicBezTo>
                    <a:pt x="24" y="35"/>
                    <a:pt x="34" y="46"/>
                    <a:pt x="45" y="46"/>
                  </a:cubicBezTo>
                  <a:close/>
                  <a:moveTo>
                    <a:pt x="45" y="4"/>
                  </a:moveTo>
                  <a:cubicBezTo>
                    <a:pt x="55" y="4"/>
                    <a:pt x="63" y="12"/>
                    <a:pt x="63" y="22"/>
                  </a:cubicBezTo>
                  <a:cubicBezTo>
                    <a:pt x="63" y="32"/>
                    <a:pt x="55" y="41"/>
                    <a:pt x="45" y="41"/>
                  </a:cubicBezTo>
                  <a:cubicBezTo>
                    <a:pt x="36" y="41"/>
                    <a:pt x="28" y="32"/>
                    <a:pt x="28" y="22"/>
                  </a:cubicBezTo>
                  <a:cubicBezTo>
                    <a:pt x="28" y="12"/>
                    <a:pt x="36" y="4"/>
                    <a:pt x="45" y="4"/>
                  </a:cubicBezTo>
                  <a:close/>
                  <a:moveTo>
                    <a:pt x="136" y="62"/>
                  </a:moveTo>
                  <a:cubicBezTo>
                    <a:pt x="136" y="32"/>
                    <a:pt x="136" y="32"/>
                    <a:pt x="136" y="32"/>
                  </a:cubicBezTo>
                  <a:cubicBezTo>
                    <a:pt x="136" y="17"/>
                    <a:pt x="124" y="4"/>
                    <a:pt x="109" y="4"/>
                  </a:cubicBezTo>
                  <a:cubicBezTo>
                    <a:pt x="94" y="4"/>
                    <a:pt x="81" y="17"/>
                    <a:pt x="81" y="32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76" y="52"/>
                    <a:pt x="66" y="47"/>
                    <a:pt x="66" y="47"/>
                  </a:cubicBezTo>
                  <a:cubicBezTo>
                    <a:pt x="53" y="67"/>
                    <a:pt x="53" y="67"/>
                    <a:pt x="53" y="67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52" y="55"/>
                    <a:pt x="52" y="55"/>
                    <a:pt x="52" y="55"/>
                  </a:cubicBezTo>
                  <a:cubicBezTo>
                    <a:pt x="52" y="50"/>
                    <a:pt x="52" y="50"/>
                    <a:pt x="52" y="50"/>
                  </a:cubicBezTo>
                  <a:cubicBezTo>
                    <a:pt x="39" y="50"/>
                    <a:pt x="39" y="50"/>
                    <a:pt x="39" y="50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0" y="59"/>
                    <a:pt x="3" y="86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4" y="87"/>
                    <a:pt x="144" y="87"/>
                    <a:pt x="144" y="87"/>
                  </a:cubicBezTo>
                  <a:cubicBezTo>
                    <a:pt x="146" y="78"/>
                    <a:pt x="143" y="69"/>
                    <a:pt x="136" y="62"/>
                  </a:cubicBezTo>
                  <a:close/>
                  <a:moveTo>
                    <a:pt x="86" y="32"/>
                  </a:moveTo>
                  <a:cubicBezTo>
                    <a:pt x="86" y="19"/>
                    <a:pt x="96" y="9"/>
                    <a:pt x="109" y="9"/>
                  </a:cubicBezTo>
                  <a:cubicBezTo>
                    <a:pt x="122" y="9"/>
                    <a:pt x="132" y="19"/>
                    <a:pt x="132" y="32"/>
                  </a:cubicBezTo>
                  <a:cubicBezTo>
                    <a:pt x="132" y="58"/>
                    <a:pt x="132" y="58"/>
                    <a:pt x="132" y="58"/>
                  </a:cubicBezTo>
                  <a:cubicBezTo>
                    <a:pt x="129" y="56"/>
                    <a:pt x="126" y="55"/>
                    <a:pt x="126" y="55"/>
                  </a:cubicBezTo>
                  <a:cubicBezTo>
                    <a:pt x="126" y="55"/>
                    <a:pt x="120" y="61"/>
                    <a:pt x="109" y="61"/>
                  </a:cubicBezTo>
                  <a:cubicBezTo>
                    <a:pt x="97" y="61"/>
                    <a:pt x="91" y="55"/>
                    <a:pt x="91" y="55"/>
                  </a:cubicBezTo>
                  <a:cubicBezTo>
                    <a:pt x="91" y="55"/>
                    <a:pt x="88" y="56"/>
                    <a:pt x="86" y="58"/>
                  </a:cubicBezTo>
                  <a:cubicBezTo>
                    <a:pt x="86" y="32"/>
                    <a:pt x="86" y="32"/>
                    <a:pt x="86" y="32"/>
                  </a:cubicBezTo>
                  <a:close/>
                  <a:moveTo>
                    <a:pt x="45" y="59"/>
                  </a:moveTo>
                  <a:cubicBezTo>
                    <a:pt x="50" y="72"/>
                    <a:pt x="50" y="72"/>
                    <a:pt x="50" y="72"/>
                  </a:cubicBezTo>
                  <a:cubicBezTo>
                    <a:pt x="45" y="79"/>
                    <a:pt x="45" y="79"/>
                    <a:pt x="45" y="79"/>
                  </a:cubicBezTo>
                  <a:cubicBezTo>
                    <a:pt x="41" y="71"/>
                    <a:pt x="41" y="71"/>
                    <a:pt x="41" y="71"/>
                  </a:cubicBezTo>
                  <a:lnTo>
                    <a:pt x="45" y="59"/>
                  </a:lnTo>
                  <a:close/>
                  <a:moveTo>
                    <a:pt x="8" y="91"/>
                  </a:moveTo>
                  <a:cubicBezTo>
                    <a:pt x="7" y="85"/>
                    <a:pt x="7" y="85"/>
                    <a:pt x="7" y="85"/>
                  </a:cubicBezTo>
                  <a:cubicBezTo>
                    <a:pt x="6" y="73"/>
                    <a:pt x="12" y="60"/>
                    <a:pt x="23" y="53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68" y="53"/>
                    <a:pt x="68" y="53"/>
                    <a:pt x="68" y="53"/>
                  </a:cubicBezTo>
                  <a:cubicBezTo>
                    <a:pt x="72" y="56"/>
                    <a:pt x="76" y="60"/>
                    <a:pt x="79" y="65"/>
                  </a:cubicBezTo>
                  <a:cubicBezTo>
                    <a:pt x="70" y="75"/>
                    <a:pt x="74" y="91"/>
                    <a:pt x="74" y="91"/>
                  </a:cubicBezTo>
                  <a:cubicBezTo>
                    <a:pt x="8" y="91"/>
                    <a:pt x="8" y="91"/>
                    <a:pt x="8" y="91"/>
                  </a:cubicBezTo>
                  <a:close/>
                  <a:moveTo>
                    <a:pt x="140" y="86"/>
                  </a:moveTo>
                  <a:cubicBezTo>
                    <a:pt x="139" y="91"/>
                    <a:pt x="139" y="91"/>
                    <a:pt x="139" y="91"/>
                  </a:cubicBezTo>
                  <a:cubicBezTo>
                    <a:pt x="78" y="91"/>
                    <a:pt x="78" y="91"/>
                    <a:pt x="78" y="91"/>
                  </a:cubicBezTo>
                  <a:cubicBezTo>
                    <a:pt x="78" y="91"/>
                    <a:pt x="73" y="70"/>
                    <a:pt x="91" y="60"/>
                  </a:cubicBezTo>
                  <a:cubicBezTo>
                    <a:pt x="96" y="64"/>
                    <a:pt x="102" y="66"/>
                    <a:pt x="109" y="66"/>
                  </a:cubicBezTo>
                  <a:cubicBezTo>
                    <a:pt x="115" y="66"/>
                    <a:pt x="121" y="64"/>
                    <a:pt x="127" y="60"/>
                  </a:cubicBezTo>
                  <a:cubicBezTo>
                    <a:pt x="136" y="66"/>
                    <a:pt x="141" y="76"/>
                    <a:pt x="140" y="86"/>
                  </a:cubicBezTo>
                  <a:close/>
                  <a:moveTo>
                    <a:pt x="109" y="55"/>
                  </a:moveTo>
                  <a:cubicBezTo>
                    <a:pt x="119" y="55"/>
                    <a:pt x="127" y="45"/>
                    <a:pt x="127" y="34"/>
                  </a:cubicBezTo>
                  <a:cubicBezTo>
                    <a:pt x="127" y="24"/>
                    <a:pt x="119" y="24"/>
                    <a:pt x="114" y="24"/>
                  </a:cubicBezTo>
                  <a:cubicBezTo>
                    <a:pt x="113" y="24"/>
                    <a:pt x="105" y="24"/>
                    <a:pt x="104" y="24"/>
                  </a:cubicBezTo>
                  <a:cubicBezTo>
                    <a:pt x="99" y="24"/>
                    <a:pt x="90" y="24"/>
                    <a:pt x="90" y="34"/>
                  </a:cubicBezTo>
                  <a:cubicBezTo>
                    <a:pt x="90" y="45"/>
                    <a:pt x="99" y="55"/>
                    <a:pt x="109" y="55"/>
                  </a:cubicBezTo>
                  <a:close/>
                  <a:moveTo>
                    <a:pt x="104" y="28"/>
                  </a:moveTo>
                  <a:cubicBezTo>
                    <a:pt x="105" y="28"/>
                    <a:pt x="113" y="28"/>
                    <a:pt x="114" y="28"/>
                  </a:cubicBezTo>
                  <a:cubicBezTo>
                    <a:pt x="121" y="28"/>
                    <a:pt x="123" y="30"/>
                    <a:pt x="123" y="34"/>
                  </a:cubicBezTo>
                  <a:cubicBezTo>
                    <a:pt x="123" y="43"/>
                    <a:pt x="116" y="50"/>
                    <a:pt x="109" y="50"/>
                  </a:cubicBezTo>
                  <a:cubicBezTo>
                    <a:pt x="102" y="50"/>
                    <a:pt x="95" y="43"/>
                    <a:pt x="95" y="34"/>
                  </a:cubicBezTo>
                  <a:cubicBezTo>
                    <a:pt x="95" y="30"/>
                    <a:pt x="97" y="28"/>
                    <a:pt x="104" y="28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1" name="Group 250" descr="presenter icon">
            <a:extLst>
              <a:ext uri="{FF2B5EF4-FFF2-40B4-BE49-F238E27FC236}">
                <a16:creationId xmlns:a16="http://schemas.microsoft.com/office/drawing/2014/main" id="{A71D0101-1B2D-4ADD-B887-8C328798A512}"/>
              </a:ext>
            </a:extLst>
          </p:cNvPr>
          <p:cNvGrpSpPr/>
          <p:nvPr/>
        </p:nvGrpSpPr>
        <p:grpSpPr>
          <a:xfrm>
            <a:off x="1257300" y="7426325"/>
            <a:ext cx="628650" cy="628650"/>
            <a:chOff x="1257300" y="7426325"/>
            <a:chExt cx="628650" cy="628650"/>
          </a:xfrm>
        </p:grpSpPr>
        <p:sp>
          <p:nvSpPr>
            <p:cNvPr id="226" name="Oval 175">
              <a:extLst>
                <a:ext uri="{FF2B5EF4-FFF2-40B4-BE49-F238E27FC236}">
                  <a16:creationId xmlns:a16="http://schemas.microsoft.com/office/drawing/2014/main" id="{B1C7585C-B502-4220-8CB3-8DBAE477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7426325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" name="Freeform 184">
              <a:extLst>
                <a:ext uri="{FF2B5EF4-FFF2-40B4-BE49-F238E27FC236}">
                  <a16:creationId xmlns:a16="http://schemas.microsoft.com/office/drawing/2014/main" id="{601CA39E-E609-410D-A437-E2CFA84C49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7515225"/>
              <a:ext cx="450850" cy="450850"/>
            </a:xfrm>
            <a:custGeom>
              <a:avLst/>
              <a:gdLst>
                <a:gd name="T0" fmla="*/ 50 w 142"/>
                <a:gd name="T1" fmla="*/ 18 h 142"/>
                <a:gd name="T2" fmla="*/ 14 w 142"/>
                <a:gd name="T3" fmla="*/ 18 h 142"/>
                <a:gd name="T4" fmla="*/ 32 w 142"/>
                <a:gd name="T5" fmla="*/ 4 h 142"/>
                <a:gd name="T6" fmla="*/ 32 w 142"/>
                <a:gd name="T7" fmla="*/ 32 h 142"/>
                <a:gd name="T8" fmla="*/ 32 w 142"/>
                <a:gd name="T9" fmla="*/ 4 h 142"/>
                <a:gd name="T10" fmla="*/ 62 w 142"/>
                <a:gd name="T11" fmla="*/ 18 h 142"/>
                <a:gd name="T12" fmla="*/ 60 w 142"/>
                <a:gd name="T13" fmla="*/ 32 h 142"/>
                <a:gd name="T14" fmla="*/ 21 w 142"/>
                <a:gd name="T15" fmla="*/ 39 h 142"/>
                <a:gd name="T16" fmla="*/ 0 w 142"/>
                <a:gd name="T17" fmla="*/ 98 h 142"/>
                <a:gd name="T18" fmla="*/ 14 w 142"/>
                <a:gd name="T19" fmla="*/ 132 h 142"/>
                <a:gd name="T20" fmla="*/ 40 w 142"/>
                <a:gd name="T21" fmla="*/ 142 h 142"/>
                <a:gd name="T22" fmla="*/ 50 w 142"/>
                <a:gd name="T23" fmla="*/ 57 h 142"/>
                <a:gd name="T24" fmla="*/ 60 w 142"/>
                <a:gd name="T25" fmla="*/ 101 h 142"/>
                <a:gd name="T26" fmla="*/ 96 w 142"/>
                <a:gd name="T27" fmla="*/ 133 h 142"/>
                <a:gd name="T28" fmla="*/ 76 w 142"/>
                <a:gd name="T29" fmla="*/ 142 h 142"/>
                <a:gd name="T30" fmla="*/ 80 w 142"/>
                <a:gd name="T31" fmla="*/ 137 h 142"/>
                <a:gd name="T32" fmla="*/ 96 w 142"/>
                <a:gd name="T33" fmla="*/ 142 h 142"/>
                <a:gd name="T34" fmla="*/ 101 w 142"/>
                <a:gd name="T35" fmla="*/ 137 h 142"/>
                <a:gd name="T36" fmla="*/ 117 w 142"/>
                <a:gd name="T37" fmla="*/ 142 h 142"/>
                <a:gd name="T38" fmla="*/ 122 w 142"/>
                <a:gd name="T39" fmla="*/ 133 h 142"/>
                <a:gd name="T40" fmla="*/ 101 w 142"/>
                <a:gd name="T41" fmla="*/ 101 h 142"/>
                <a:gd name="T42" fmla="*/ 138 w 142"/>
                <a:gd name="T43" fmla="*/ 32 h 142"/>
                <a:gd name="T44" fmla="*/ 135 w 142"/>
                <a:gd name="T45" fmla="*/ 18 h 142"/>
                <a:gd name="T46" fmla="*/ 46 w 142"/>
                <a:gd name="T47" fmla="*/ 132 h 142"/>
                <a:gd name="T48" fmla="*/ 34 w 142"/>
                <a:gd name="T49" fmla="*/ 138 h 142"/>
                <a:gd name="T50" fmla="*/ 30 w 142"/>
                <a:gd name="T51" fmla="*/ 110 h 142"/>
                <a:gd name="T52" fmla="*/ 24 w 142"/>
                <a:gd name="T53" fmla="*/ 138 h 142"/>
                <a:gd name="T54" fmla="*/ 18 w 142"/>
                <a:gd name="T55" fmla="*/ 69 h 142"/>
                <a:gd name="T56" fmla="*/ 14 w 142"/>
                <a:gd name="T57" fmla="*/ 94 h 142"/>
                <a:gd name="T58" fmla="*/ 5 w 142"/>
                <a:gd name="T59" fmla="*/ 59 h 142"/>
                <a:gd name="T60" fmla="*/ 83 w 142"/>
                <a:gd name="T61" fmla="*/ 43 h 142"/>
                <a:gd name="T62" fmla="*/ 83 w 142"/>
                <a:gd name="T63" fmla="*/ 53 h 142"/>
                <a:gd name="T64" fmla="*/ 133 w 142"/>
                <a:gd name="T65" fmla="*/ 96 h 142"/>
                <a:gd name="T66" fmla="*/ 64 w 142"/>
                <a:gd name="T67" fmla="*/ 57 h 142"/>
                <a:gd name="T68" fmla="*/ 92 w 142"/>
                <a:gd name="T69" fmla="*/ 48 h 142"/>
                <a:gd name="T70" fmla="*/ 64 w 142"/>
                <a:gd name="T71" fmla="*/ 39 h 142"/>
                <a:gd name="T72" fmla="*/ 133 w 142"/>
                <a:gd name="T73" fmla="*/ 32 h 142"/>
                <a:gd name="T74" fmla="*/ 135 w 142"/>
                <a:gd name="T75" fmla="*/ 27 h 142"/>
                <a:gd name="T76" fmla="*/ 60 w 142"/>
                <a:gd name="T77" fmla="*/ 25 h 142"/>
                <a:gd name="T78" fmla="*/ 135 w 142"/>
                <a:gd name="T79" fmla="*/ 23 h 142"/>
                <a:gd name="T80" fmla="*/ 135 w 142"/>
                <a:gd name="T81" fmla="*/ 27 h 142"/>
                <a:gd name="T82" fmla="*/ 96 w 142"/>
                <a:gd name="T83" fmla="*/ 70 h 142"/>
                <a:gd name="T84" fmla="*/ 118 w 142"/>
                <a:gd name="T85" fmla="*/ 66 h 142"/>
                <a:gd name="T86" fmla="*/ 115 w 142"/>
                <a:gd name="T87" fmla="*/ 62 h 142"/>
                <a:gd name="T88" fmla="*/ 126 w 142"/>
                <a:gd name="T89" fmla="*/ 73 h 142"/>
                <a:gd name="T90" fmla="*/ 122 w 142"/>
                <a:gd name="T91" fmla="*/ 70 h 142"/>
                <a:gd name="T92" fmla="*/ 96 w 142"/>
                <a:gd name="T93" fmla="*/ 77 h 142"/>
                <a:gd name="T94" fmla="*/ 81 w 142"/>
                <a:gd name="T95" fmla="*/ 85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2" h="142">
                  <a:moveTo>
                    <a:pt x="32" y="37"/>
                  </a:moveTo>
                  <a:cubicBezTo>
                    <a:pt x="42" y="37"/>
                    <a:pt x="50" y="28"/>
                    <a:pt x="50" y="18"/>
                  </a:cubicBezTo>
                  <a:cubicBezTo>
                    <a:pt x="50" y="8"/>
                    <a:pt x="42" y="0"/>
                    <a:pt x="32" y="0"/>
                  </a:cubicBezTo>
                  <a:cubicBezTo>
                    <a:pt x="22" y="0"/>
                    <a:pt x="14" y="8"/>
                    <a:pt x="14" y="18"/>
                  </a:cubicBezTo>
                  <a:cubicBezTo>
                    <a:pt x="14" y="28"/>
                    <a:pt x="22" y="37"/>
                    <a:pt x="32" y="37"/>
                  </a:cubicBezTo>
                  <a:close/>
                  <a:moveTo>
                    <a:pt x="32" y="4"/>
                  </a:moveTo>
                  <a:cubicBezTo>
                    <a:pt x="40" y="4"/>
                    <a:pt x="46" y="11"/>
                    <a:pt x="46" y="18"/>
                  </a:cubicBezTo>
                  <a:cubicBezTo>
                    <a:pt x="46" y="26"/>
                    <a:pt x="40" y="32"/>
                    <a:pt x="32" y="32"/>
                  </a:cubicBezTo>
                  <a:cubicBezTo>
                    <a:pt x="24" y="32"/>
                    <a:pt x="18" y="26"/>
                    <a:pt x="18" y="18"/>
                  </a:cubicBezTo>
                  <a:cubicBezTo>
                    <a:pt x="18" y="11"/>
                    <a:pt x="24" y="4"/>
                    <a:pt x="32" y="4"/>
                  </a:cubicBezTo>
                  <a:close/>
                  <a:moveTo>
                    <a:pt x="135" y="18"/>
                  </a:moveTo>
                  <a:cubicBezTo>
                    <a:pt x="62" y="18"/>
                    <a:pt x="62" y="18"/>
                    <a:pt x="62" y="18"/>
                  </a:cubicBezTo>
                  <a:cubicBezTo>
                    <a:pt x="58" y="18"/>
                    <a:pt x="55" y="21"/>
                    <a:pt x="55" y="25"/>
                  </a:cubicBezTo>
                  <a:cubicBezTo>
                    <a:pt x="55" y="28"/>
                    <a:pt x="57" y="31"/>
                    <a:pt x="60" y="32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9" y="39"/>
                    <a:pt x="0" y="48"/>
                    <a:pt x="0" y="59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14" y="98"/>
                    <a:pt x="14" y="98"/>
                    <a:pt x="14" y="98"/>
                  </a:cubicBezTo>
                  <a:cubicBezTo>
                    <a:pt x="14" y="132"/>
                    <a:pt x="14" y="132"/>
                    <a:pt x="14" y="132"/>
                  </a:cubicBezTo>
                  <a:cubicBezTo>
                    <a:pt x="14" y="137"/>
                    <a:pt x="18" y="142"/>
                    <a:pt x="24" y="142"/>
                  </a:cubicBezTo>
                  <a:cubicBezTo>
                    <a:pt x="40" y="142"/>
                    <a:pt x="40" y="142"/>
                    <a:pt x="40" y="142"/>
                  </a:cubicBezTo>
                  <a:cubicBezTo>
                    <a:pt x="46" y="142"/>
                    <a:pt x="50" y="137"/>
                    <a:pt x="50" y="132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96" y="101"/>
                    <a:pt x="96" y="101"/>
                    <a:pt x="96" y="101"/>
                  </a:cubicBezTo>
                  <a:cubicBezTo>
                    <a:pt x="96" y="133"/>
                    <a:pt x="96" y="133"/>
                    <a:pt x="96" y="133"/>
                  </a:cubicBezTo>
                  <a:cubicBezTo>
                    <a:pt x="76" y="133"/>
                    <a:pt x="76" y="133"/>
                    <a:pt x="76" y="133"/>
                  </a:cubicBezTo>
                  <a:cubicBezTo>
                    <a:pt x="76" y="142"/>
                    <a:pt x="76" y="142"/>
                    <a:pt x="76" y="142"/>
                  </a:cubicBezTo>
                  <a:cubicBezTo>
                    <a:pt x="80" y="142"/>
                    <a:pt x="80" y="142"/>
                    <a:pt x="80" y="142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96" y="137"/>
                    <a:pt x="96" y="137"/>
                    <a:pt x="96" y="137"/>
                  </a:cubicBezTo>
                  <a:cubicBezTo>
                    <a:pt x="96" y="142"/>
                    <a:pt x="96" y="142"/>
                    <a:pt x="96" y="142"/>
                  </a:cubicBezTo>
                  <a:cubicBezTo>
                    <a:pt x="101" y="142"/>
                    <a:pt x="101" y="142"/>
                    <a:pt x="101" y="142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17" y="137"/>
                    <a:pt x="117" y="137"/>
                    <a:pt x="117" y="137"/>
                  </a:cubicBezTo>
                  <a:cubicBezTo>
                    <a:pt x="117" y="142"/>
                    <a:pt x="117" y="142"/>
                    <a:pt x="117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33"/>
                    <a:pt x="122" y="133"/>
                    <a:pt x="122" y="133"/>
                  </a:cubicBezTo>
                  <a:cubicBezTo>
                    <a:pt x="101" y="133"/>
                    <a:pt x="101" y="133"/>
                    <a:pt x="101" y="133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38" y="101"/>
                    <a:pt x="138" y="101"/>
                    <a:pt x="138" y="101"/>
                  </a:cubicBezTo>
                  <a:cubicBezTo>
                    <a:pt x="138" y="32"/>
                    <a:pt x="138" y="32"/>
                    <a:pt x="138" y="32"/>
                  </a:cubicBezTo>
                  <a:cubicBezTo>
                    <a:pt x="140" y="31"/>
                    <a:pt x="142" y="28"/>
                    <a:pt x="142" y="25"/>
                  </a:cubicBezTo>
                  <a:cubicBezTo>
                    <a:pt x="142" y="21"/>
                    <a:pt x="139" y="18"/>
                    <a:pt x="135" y="18"/>
                  </a:cubicBezTo>
                  <a:close/>
                  <a:moveTo>
                    <a:pt x="46" y="53"/>
                  </a:moveTo>
                  <a:cubicBezTo>
                    <a:pt x="46" y="132"/>
                    <a:pt x="46" y="132"/>
                    <a:pt x="46" y="132"/>
                  </a:cubicBezTo>
                  <a:cubicBezTo>
                    <a:pt x="46" y="135"/>
                    <a:pt x="43" y="138"/>
                    <a:pt x="40" y="138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10"/>
                    <a:pt x="34" y="110"/>
                    <a:pt x="34" y="110"/>
                  </a:cubicBezTo>
                  <a:cubicBezTo>
                    <a:pt x="30" y="110"/>
                    <a:pt x="30" y="110"/>
                    <a:pt x="30" y="110"/>
                  </a:cubicBezTo>
                  <a:cubicBezTo>
                    <a:pt x="30" y="138"/>
                    <a:pt x="30" y="138"/>
                    <a:pt x="30" y="138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1" y="138"/>
                    <a:pt x="18" y="135"/>
                    <a:pt x="18" y="132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5" y="94"/>
                    <a:pt x="5" y="94"/>
                    <a:pt x="5" y="94"/>
                  </a:cubicBezTo>
                  <a:cubicBezTo>
                    <a:pt x="5" y="59"/>
                    <a:pt x="5" y="59"/>
                    <a:pt x="5" y="59"/>
                  </a:cubicBezTo>
                  <a:cubicBezTo>
                    <a:pt x="5" y="51"/>
                    <a:pt x="12" y="43"/>
                    <a:pt x="21" y="43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5" y="43"/>
                    <a:pt x="87" y="45"/>
                    <a:pt x="87" y="48"/>
                  </a:cubicBezTo>
                  <a:cubicBezTo>
                    <a:pt x="87" y="51"/>
                    <a:pt x="85" y="53"/>
                    <a:pt x="83" y="53"/>
                  </a:cubicBezTo>
                  <a:cubicBezTo>
                    <a:pt x="46" y="53"/>
                    <a:pt x="46" y="53"/>
                    <a:pt x="46" y="53"/>
                  </a:cubicBezTo>
                  <a:close/>
                  <a:moveTo>
                    <a:pt x="133" y="96"/>
                  </a:moveTo>
                  <a:cubicBezTo>
                    <a:pt x="64" y="96"/>
                    <a:pt x="64" y="96"/>
                    <a:pt x="64" y="96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83" y="57"/>
                    <a:pt x="83" y="57"/>
                    <a:pt x="83" y="57"/>
                  </a:cubicBezTo>
                  <a:cubicBezTo>
                    <a:pt x="88" y="57"/>
                    <a:pt x="92" y="53"/>
                    <a:pt x="92" y="48"/>
                  </a:cubicBezTo>
                  <a:cubicBezTo>
                    <a:pt x="92" y="43"/>
                    <a:pt x="88" y="39"/>
                    <a:pt x="83" y="39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133" y="32"/>
                    <a:pt x="133" y="32"/>
                    <a:pt x="133" y="32"/>
                  </a:cubicBezTo>
                  <a:cubicBezTo>
                    <a:pt x="133" y="96"/>
                    <a:pt x="133" y="96"/>
                    <a:pt x="133" y="96"/>
                  </a:cubicBezTo>
                  <a:close/>
                  <a:moveTo>
                    <a:pt x="135" y="27"/>
                  </a:moveTo>
                  <a:cubicBezTo>
                    <a:pt x="62" y="27"/>
                    <a:pt x="62" y="27"/>
                    <a:pt x="62" y="27"/>
                  </a:cubicBezTo>
                  <a:cubicBezTo>
                    <a:pt x="61" y="27"/>
                    <a:pt x="60" y="26"/>
                    <a:pt x="60" y="25"/>
                  </a:cubicBezTo>
                  <a:cubicBezTo>
                    <a:pt x="60" y="24"/>
                    <a:pt x="61" y="23"/>
                    <a:pt x="62" y="23"/>
                  </a:cubicBezTo>
                  <a:cubicBezTo>
                    <a:pt x="135" y="23"/>
                    <a:pt x="135" y="23"/>
                    <a:pt x="135" y="23"/>
                  </a:cubicBezTo>
                  <a:cubicBezTo>
                    <a:pt x="137" y="23"/>
                    <a:pt x="138" y="24"/>
                    <a:pt x="138" y="25"/>
                  </a:cubicBezTo>
                  <a:cubicBezTo>
                    <a:pt x="138" y="26"/>
                    <a:pt x="137" y="27"/>
                    <a:pt x="135" y="27"/>
                  </a:cubicBezTo>
                  <a:close/>
                  <a:moveTo>
                    <a:pt x="81" y="85"/>
                  </a:moveTo>
                  <a:cubicBezTo>
                    <a:pt x="96" y="70"/>
                    <a:pt x="96" y="70"/>
                    <a:pt x="96" y="70"/>
                  </a:cubicBezTo>
                  <a:cubicBezTo>
                    <a:pt x="105" y="79"/>
                    <a:pt x="105" y="79"/>
                    <a:pt x="105" y="79"/>
                  </a:cubicBezTo>
                  <a:cubicBezTo>
                    <a:pt x="118" y="66"/>
                    <a:pt x="118" y="66"/>
                    <a:pt x="118" y="66"/>
                  </a:cubicBezTo>
                  <a:cubicBezTo>
                    <a:pt x="115" y="66"/>
                    <a:pt x="115" y="66"/>
                    <a:pt x="115" y="66"/>
                  </a:cubicBezTo>
                  <a:cubicBezTo>
                    <a:pt x="115" y="62"/>
                    <a:pt x="115" y="62"/>
                    <a:pt x="115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6" y="73"/>
                    <a:pt x="126" y="73"/>
                    <a:pt x="126" y="73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22" y="70"/>
                    <a:pt x="122" y="70"/>
                    <a:pt x="122" y="70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96" y="77"/>
                    <a:pt x="96" y="77"/>
                    <a:pt x="96" y="77"/>
                  </a:cubicBezTo>
                  <a:cubicBezTo>
                    <a:pt x="84" y="89"/>
                    <a:pt x="84" y="89"/>
                    <a:pt x="84" y="89"/>
                  </a:cubicBezTo>
                  <a:lnTo>
                    <a:pt x="81" y="85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2" name="Group 251" descr="group of business persons icon">
            <a:extLst>
              <a:ext uri="{FF2B5EF4-FFF2-40B4-BE49-F238E27FC236}">
                <a16:creationId xmlns:a16="http://schemas.microsoft.com/office/drawing/2014/main" id="{5F98A24F-7A2B-47F3-8848-CAD6C6003FE8}"/>
              </a:ext>
            </a:extLst>
          </p:cNvPr>
          <p:cNvGrpSpPr/>
          <p:nvPr/>
        </p:nvGrpSpPr>
        <p:grpSpPr>
          <a:xfrm>
            <a:off x="2009775" y="7426325"/>
            <a:ext cx="631825" cy="628650"/>
            <a:chOff x="2009775" y="7426325"/>
            <a:chExt cx="631825" cy="628650"/>
          </a:xfrm>
        </p:grpSpPr>
        <p:sp>
          <p:nvSpPr>
            <p:cNvPr id="227" name="Oval 176">
              <a:extLst>
                <a:ext uri="{FF2B5EF4-FFF2-40B4-BE49-F238E27FC236}">
                  <a16:creationId xmlns:a16="http://schemas.microsoft.com/office/drawing/2014/main" id="{5584A4EB-3B5F-4696-83C8-AF28CE3B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Freeform 185">
              <a:extLst>
                <a:ext uri="{FF2B5EF4-FFF2-40B4-BE49-F238E27FC236}">
                  <a16:creationId xmlns:a16="http://schemas.microsoft.com/office/drawing/2014/main" id="{46DC4B91-174A-4D95-BABA-C4BA79F5A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8675" y="7505700"/>
              <a:ext cx="454025" cy="444500"/>
            </a:xfrm>
            <a:custGeom>
              <a:avLst/>
              <a:gdLst>
                <a:gd name="T0" fmla="*/ 72 w 143"/>
                <a:gd name="T1" fmla="*/ 0 h 140"/>
                <a:gd name="T2" fmla="*/ 72 w 143"/>
                <a:gd name="T3" fmla="*/ 5 h 140"/>
                <a:gd name="T4" fmla="*/ 57 w 143"/>
                <a:gd name="T5" fmla="*/ 19 h 140"/>
                <a:gd name="T6" fmla="*/ 131 w 143"/>
                <a:gd name="T7" fmla="*/ 36 h 140"/>
                <a:gd name="T8" fmla="*/ 117 w 143"/>
                <a:gd name="T9" fmla="*/ 50 h 140"/>
                <a:gd name="T10" fmla="*/ 117 w 143"/>
                <a:gd name="T11" fmla="*/ 45 h 140"/>
                <a:gd name="T12" fmla="*/ 130 w 143"/>
                <a:gd name="T13" fmla="*/ 51 h 140"/>
                <a:gd name="T14" fmla="*/ 124 w 143"/>
                <a:gd name="T15" fmla="*/ 59 h 140"/>
                <a:gd name="T16" fmla="*/ 109 w 143"/>
                <a:gd name="T17" fmla="*/ 58 h 140"/>
                <a:gd name="T18" fmla="*/ 103 w 143"/>
                <a:gd name="T19" fmla="*/ 51 h 140"/>
                <a:gd name="T20" fmla="*/ 79 w 143"/>
                <a:gd name="T21" fmla="*/ 56 h 140"/>
                <a:gd name="T22" fmla="*/ 79 w 143"/>
                <a:gd name="T23" fmla="*/ 43 h 140"/>
                <a:gd name="T24" fmla="*/ 66 w 143"/>
                <a:gd name="T25" fmla="*/ 47 h 140"/>
                <a:gd name="T26" fmla="*/ 42 w 143"/>
                <a:gd name="T27" fmla="*/ 52 h 140"/>
                <a:gd name="T28" fmla="*/ 32 w 143"/>
                <a:gd name="T29" fmla="*/ 59 h 140"/>
                <a:gd name="T30" fmla="*/ 19 w 143"/>
                <a:gd name="T31" fmla="*/ 54 h 140"/>
                <a:gd name="T32" fmla="*/ 20 w 143"/>
                <a:gd name="T33" fmla="*/ 65 h 140"/>
                <a:gd name="T34" fmla="*/ 0 w 143"/>
                <a:gd name="T35" fmla="*/ 100 h 140"/>
                <a:gd name="T36" fmla="*/ 45 w 143"/>
                <a:gd name="T37" fmla="*/ 135 h 140"/>
                <a:gd name="T38" fmla="*/ 50 w 143"/>
                <a:gd name="T39" fmla="*/ 140 h 140"/>
                <a:gd name="T40" fmla="*/ 98 w 143"/>
                <a:gd name="T41" fmla="*/ 97 h 140"/>
                <a:gd name="T42" fmla="*/ 135 w 143"/>
                <a:gd name="T43" fmla="*/ 100 h 140"/>
                <a:gd name="T44" fmla="*/ 130 w 143"/>
                <a:gd name="T45" fmla="*/ 51 h 140"/>
                <a:gd name="T46" fmla="*/ 30 w 143"/>
                <a:gd name="T47" fmla="*/ 70 h 140"/>
                <a:gd name="T48" fmla="*/ 27 w 143"/>
                <a:gd name="T49" fmla="*/ 58 h 140"/>
                <a:gd name="T50" fmla="*/ 29 w 143"/>
                <a:gd name="T51" fmla="*/ 104 h 140"/>
                <a:gd name="T52" fmla="*/ 12 w 143"/>
                <a:gd name="T53" fmla="*/ 130 h 140"/>
                <a:gd name="T54" fmla="*/ 5 w 143"/>
                <a:gd name="T55" fmla="*/ 68 h 140"/>
                <a:gd name="T56" fmla="*/ 41 w 143"/>
                <a:gd name="T57" fmla="*/ 59 h 140"/>
                <a:gd name="T58" fmla="*/ 72 w 143"/>
                <a:gd name="T59" fmla="*/ 47 h 140"/>
                <a:gd name="T60" fmla="*/ 67 w 143"/>
                <a:gd name="T61" fmla="*/ 63 h 140"/>
                <a:gd name="T62" fmla="*/ 88 w 143"/>
                <a:gd name="T63" fmla="*/ 92 h 140"/>
                <a:gd name="T64" fmla="*/ 74 w 143"/>
                <a:gd name="T65" fmla="*/ 102 h 140"/>
                <a:gd name="T66" fmla="*/ 55 w 143"/>
                <a:gd name="T67" fmla="*/ 135 h 140"/>
                <a:gd name="T68" fmla="*/ 45 w 143"/>
                <a:gd name="T69" fmla="*/ 59 h 140"/>
                <a:gd name="T70" fmla="*/ 90 w 143"/>
                <a:gd name="T71" fmla="*/ 45 h 140"/>
                <a:gd name="T72" fmla="*/ 117 w 143"/>
                <a:gd name="T73" fmla="*/ 58 h 140"/>
                <a:gd name="T74" fmla="*/ 117 w 143"/>
                <a:gd name="T75" fmla="*/ 77 h 140"/>
                <a:gd name="T76" fmla="*/ 138 w 143"/>
                <a:gd name="T77" fmla="*/ 95 h 140"/>
                <a:gd name="T78" fmla="*/ 119 w 143"/>
                <a:gd name="T79" fmla="*/ 130 h 140"/>
                <a:gd name="T80" fmla="*/ 114 w 143"/>
                <a:gd name="T81" fmla="*/ 130 h 140"/>
                <a:gd name="T82" fmla="*/ 117 w 143"/>
                <a:gd name="T83" fmla="*/ 87 h 140"/>
                <a:gd name="T84" fmla="*/ 138 w 143"/>
                <a:gd name="T85" fmla="*/ 95 h 140"/>
                <a:gd name="T86" fmla="*/ 26 w 143"/>
                <a:gd name="T87" fmla="*/ 21 h 140"/>
                <a:gd name="T88" fmla="*/ 26 w 143"/>
                <a:gd name="T89" fmla="*/ 26 h 140"/>
                <a:gd name="T90" fmla="*/ 17 w 143"/>
                <a:gd name="T91" fmla="*/ 3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3" h="140">
                  <a:moveTo>
                    <a:pt x="72" y="38"/>
                  </a:moveTo>
                  <a:cubicBezTo>
                    <a:pt x="82" y="38"/>
                    <a:pt x="90" y="29"/>
                    <a:pt x="90" y="19"/>
                  </a:cubicBezTo>
                  <a:cubicBezTo>
                    <a:pt x="90" y="9"/>
                    <a:pt x="82" y="0"/>
                    <a:pt x="72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9"/>
                    <a:pt x="61" y="38"/>
                    <a:pt x="72" y="38"/>
                  </a:cubicBezTo>
                  <a:close/>
                  <a:moveTo>
                    <a:pt x="72" y="5"/>
                  </a:moveTo>
                  <a:cubicBezTo>
                    <a:pt x="79" y="5"/>
                    <a:pt x="86" y="11"/>
                    <a:pt x="86" y="19"/>
                  </a:cubicBezTo>
                  <a:cubicBezTo>
                    <a:pt x="86" y="27"/>
                    <a:pt x="79" y="33"/>
                    <a:pt x="72" y="33"/>
                  </a:cubicBezTo>
                  <a:cubicBezTo>
                    <a:pt x="64" y="33"/>
                    <a:pt x="57" y="27"/>
                    <a:pt x="57" y="19"/>
                  </a:cubicBezTo>
                  <a:cubicBezTo>
                    <a:pt x="57" y="11"/>
                    <a:pt x="64" y="5"/>
                    <a:pt x="72" y="5"/>
                  </a:cubicBezTo>
                  <a:close/>
                  <a:moveTo>
                    <a:pt x="117" y="50"/>
                  </a:moveTo>
                  <a:cubicBezTo>
                    <a:pt x="124" y="50"/>
                    <a:pt x="131" y="43"/>
                    <a:pt x="131" y="36"/>
                  </a:cubicBezTo>
                  <a:cubicBezTo>
                    <a:pt x="131" y="28"/>
                    <a:pt x="124" y="21"/>
                    <a:pt x="117" y="21"/>
                  </a:cubicBezTo>
                  <a:cubicBezTo>
                    <a:pt x="109" y="21"/>
                    <a:pt x="102" y="28"/>
                    <a:pt x="102" y="36"/>
                  </a:cubicBezTo>
                  <a:cubicBezTo>
                    <a:pt x="102" y="43"/>
                    <a:pt x="109" y="50"/>
                    <a:pt x="117" y="50"/>
                  </a:cubicBezTo>
                  <a:close/>
                  <a:moveTo>
                    <a:pt x="117" y="26"/>
                  </a:moveTo>
                  <a:cubicBezTo>
                    <a:pt x="122" y="26"/>
                    <a:pt x="126" y="30"/>
                    <a:pt x="126" y="36"/>
                  </a:cubicBezTo>
                  <a:cubicBezTo>
                    <a:pt x="126" y="41"/>
                    <a:pt x="122" y="45"/>
                    <a:pt x="117" y="45"/>
                  </a:cubicBezTo>
                  <a:cubicBezTo>
                    <a:pt x="111" y="45"/>
                    <a:pt x="107" y="41"/>
                    <a:pt x="107" y="36"/>
                  </a:cubicBezTo>
                  <a:cubicBezTo>
                    <a:pt x="107" y="30"/>
                    <a:pt x="111" y="26"/>
                    <a:pt x="117" y="26"/>
                  </a:cubicBezTo>
                  <a:close/>
                  <a:moveTo>
                    <a:pt x="130" y="51"/>
                  </a:moveTo>
                  <a:cubicBezTo>
                    <a:pt x="123" y="64"/>
                    <a:pt x="123" y="64"/>
                    <a:pt x="123" y="64"/>
                  </a:cubicBezTo>
                  <a:cubicBezTo>
                    <a:pt x="122" y="59"/>
                    <a:pt x="122" y="59"/>
                    <a:pt x="122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4"/>
                    <a:pt x="124" y="54"/>
                    <a:pt x="124" y="54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109" y="58"/>
                    <a:pt x="109" y="58"/>
                    <a:pt x="109" y="58"/>
                  </a:cubicBezTo>
                  <a:cubicBezTo>
                    <a:pt x="112" y="58"/>
                    <a:pt x="112" y="58"/>
                    <a:pt x="112" y="58"/>
                  </a:cubicBezTo>
                  <a:cubicBezTo>
                    <a:pt x="110" y="65"/>
                    <a:pt x="110" y="65"/>
                    <a:pt x="110" y="65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3" y="51"/>
                    <a:pt x="101" y="52"/>
                    <a:pt x="101" y="52"/>
                  </a:cubicBezTo>
                  <a:cubicBezTo>
                    <a:pt x="97" y="43"/>
                    <a:pt x="88" y="39"/>
                    <a:pt x="88" y="39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9" y="47"/>
                    <a:pt x="79" y="47"/>
                    <a:pt x="79" y="47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64" y="43"/>
                    <a:pt x="64" y="43"/>
                    <a:pt x="64" y="43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6" y="47"/>
                    <a:pt x="66" y="47"/>
                    <a:pt x="66" y="47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5" y="39"/>
                    <a:pt x="46" y="42"/>
                    <a:pt x="42" y="52"/>
                  </a:cubicBezTo>
                  <a:cubicBezTo>
                    <a:pt x="42" y="52"/>
                    <a:pt x="40" y="51"/>
                    <a:pt x="40" y="51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34" y="59"/>
                    <a:pt x="34" y="59"/>
                    <a:pt x="34" y="59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13" y="51"/>
                    <a:pt x="0" y="55"/>
                    <a:pt x="0" y="6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45" y="135"/>
                    <a:pt x="45" y="135"/>
                    <a:pt x="45" y="13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50" y="97"/>
                    <a:pt x="50" y="97"/>
                    <a:pt x="50" y="97"/>
                  </a:cubicBezTo>
                  <a:cubicBezTo>
                    <a:pt x="50" y="140"/>
                    <a:pt x="50" y="140"/>
                    <a:pt x="50" y="140"/>
                  </a:cubicBezTo>
                  <a:cubicBezTo>
                    <a:pt x="93" y="140"/>
                    <a:pt x="93" y="140"/>
                    <a:pt x="93" y="140"/>
                  </a:cubicBezTo>
                  <a:cubicBezTo>
                    <a:pt x="93" y="97"/>
                    <a:pt x="93" y="97"/>
                    <a:pt x="93" y="97"/>
                  </a:cubicBezTo>
                  <a:cubicBezTo>
                    <a:pt x="98" y="97"/>
                    <a:pt x="98" y="97"/>
                    <a:pt x="98" y="97"/>
                  </a:cubicBezTo>
                  <a:cubicBezTo>
                    <a:pt x="98" y="135"/>
                    <a:pt x="98" y="135"/>
                    <a:pt x="98" y="135"/>
                  </a:cubicBezTo>
                  <a:cubicBezTo>
                    <a:pt x="135" y="135"/>
                    <a:pt x="135" y="135"/>
                    <a:pt x="135" y="135"/>
                  </a:cubicBezTo>
                  <a:cubicBezTo>
                    <a:pt x="135" y="100"/>
                    <a:pt x="135" y="100"/>
                    <a:pt x="135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3" y="68"/>
                    <a:pt x="143" y="68"/>
                    <a:pt x="143" y="68"/>
                  </a:cubicBezTo>
                  <a:cubicBezTo>
                    <a:pt x="143" y="56"/>
                    <a:pt x="130" y="51"/>
                    <a:pt x="130" y="51"/>
                  </a:cubicBezTo>
                  <a:close/>
                  <a:moveTo>
                    <a:pt x="27" y="58"/>
                  </a:moveTo>
                  <a:cubicBezTo>
                    <a:pt x="27" y="58"/>
                    <a:pt x="27" y="58"/>
                    <a:pt x="27" y="58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3" y="71"/>
                    <a:pt x="23" y="71"/>
                    <a:pt x="23" y="71"/>
                  </a:cubicBezTo>
                  <a:lnTo>
                    <a:pt x="27" y="58"/>
                  </a:lnTo>
                  <a:close/>
                  <a:moveTo>
                    <a:pt x="41" y="130"/>
                  </a:moveTo>
                  <a:cubicBezTo>
                    <a:pt x="29" y="130"/>
                    <a:pt x="29" y="130"/>
                    <a:pt x="29" y="130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4" y="104"/>
                    <a:pt x="24" y="104"/>
                    <a:pt x="24" y="104"/>
                  </a:cubicBezTo>
                  <a:cubicBezTo>
                    <a:pt x="24" y="130"/>
                    <a:pt x="24" y="130"/>
                    <a:pt x="24" y="130"/>
                  </a:cubicBezTo>
                  <a:cubicBezTo>
                    <a:pt x="12" y="130"/>
                    <a:pt x="12" y="130"/>
                    <a:pt x="12" y="130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5" y="63"/>
                    <a:pt x="7" y="59"/>
                    <a:pt x="11" y="57"/>
                  </a:cubicBezTo>
                  <a:cubicBezTo>
                    <a:pt x="26" y="87"/>
                    <a:pt x="26" y="87"/>
                    <a:pt x="26" y="87"/>
                  </a:cubicBezTo>
                  <a:cubicBezTo>
                    <a:pt x="41" y="59"/>
                    <a:pt x="41" y="59"/>
                    <a:pt x="41" y="59"/>
                  </a:cubicBezTo>
                  <a:lnTo>
                    <a:pt x="41" y="130"/>
                  </a:lnTo>
                  <a:close/>
                  <a:moveTo>
                    <a:pt x="71" y="47"/>
                  </a:moveTo>
                  <a:cubicBezTo>
                    <a:pt x="72" y="47"/>
                    <a:pt x="72" y="47"/>
                    <a:pt x="72" y="47"/>
                  </a:cubicBezTo>
                  <a:cubicBezTo>
                    <a:pt x="76" y="63"/>
                    <a:pt x="76" y="63"/>
                    <a:pt x="76" y="63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67" y="63"/>
                    <a:pt x="67" y="63"/>
                    <a:pt x="67" y="63"/>
                  </a:cubicBezTo>
                  <a:lnTo>
                    <a:pt x="71" y="47"/>
                  </a:lnTo>
                  <a:close/>
                  <a:moveTo>
                    <a:pt x="98" y="92"/>
                  </a:moveTo>
                  <a:cubicBezTo>
                    <a:pt x="88" y="92"/>
                    <a:pt x="88" y="92"/>
                    <a:pt x="88" y="92"/>
                  </a:cubicBezTo>
                  <a:cubicBezTo>
                    <a:pt x="88" y="135"/>
                    <a:pt x="88" y="135"/>
                    <a:pt x="88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74" y="102"/>
                    <a:pt x="74" y="102"/>
                    <a:pt x="74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92"/>
                    <a:pt x="55" y="92"/>
                    <a:pt x="55" y="92"/>
                  </a:cubicBezTo>
                  <a:cubicBezTo>
                    <a:pt x="45" y="92"/>
                    <a:pt x="45" y="92"/>
                    <a:pt x="45" y="92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54"/>
                    <a:pt x="48" y="48"/>
                    <a:pt x="53" y="45"/>
                  </a:cubicBezTo>
                  <a:cubicBezTo>
                    <a:pt x="72" y="82"/>
                    <a:pt x="72" y="82"/>
                    <a:pt x="72" y="82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5" y="48"/>
                    <a:pt x="98" y="54"/>
                    <a:pt x="98" y="59"/>
                  </a:cubicBezTo>
                  <a:cubicBezTo>
                    <a:pt x="98" y="92"/>
                    <a:pt x="98" y="92"/>
                    <a:pt x="98" y="92"/>
                  </a:cubicBezTo>
                  <a:close/>
                  <a:moveTo>
                    <a:pt x="117" y="58"/>
                  </a:moveTo>
                  <a:cubicBezTo>
                    <a:pt x="117" y="58"/>
                    <a:pt x="117" y="58"/>
                    <a:pt x="117" y="58"/>
                  </a:cubicBezTo>
                  <a:cubicBezTo>
                    <a:pt x="120" y="70"/>
                    <a:pt x="120" y="70"/>
                    <a:pt x="120" y="70"/>
                  </a:cubicBezTo>
                  <a:cubicBezTo>
                    <a:pt x="117" y="77"/>
                    <a:pt x="117" y="77"/>
                    <a:pt x="117" y="77"/>
                  </a:cubicBezTo>
                  <a:cubicBezTo>
                    <a:pt x="114" y="71"/>
                    <a:pt x="114" y="71"/>
                    <a:pt x="114" y="71"/>
                  </a:cubicBezTo>
                  <a:lnTo>
                    <a:pt x="117" y="58"/>
                  </a:lnTo>
                  <a:close/>
                  <a:moveTo>
                    <a:pt x="138" y="95"/>
                  </a:moveTo>
                  <a:cubicBezTo>
                    <a:pt x="131" y="95"/>
                    <a:pt x="131" y="95"/>
                    <a:pt x="131" y="95"/>
                  </a:cubicBezTo>
                  <a:cubicBezTo>
                    <a:pt x="131" y="130"/>
                    <a:pt x="131" y="130"/>
                    <a:pt x="131" y="130"/>
                  </a:cubicBezTo>
                  <a:cubicBezTo>
                    <a:pt x="119" y="130"/>
                    <a:pt x="119" y="130"/>
                    <a:pt x="119" y="130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4" y="104"/>
                    <a:pt x="114" y="104"/>
                    <a:pt x="114" y="104"/>
                  </a:cubicBezTo>
                  <a:cubicBezTo>
                    <a:pt x="114" y="130"/>
                    <a:pt x="114" y="130"/>
                    <a:pt x="114" y="130"/>
                  </a:cubicBezTo>
                  <a:cubicBezTo>
                    <a:pt x="102" y="130"/>
                    <a:pt x="102" y="130"/>
                    <a:pt x="102" y="130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6" y="59"/>
                    <a:pt x="138" y="63"/>
                    <a:pt x="138" y="68"/>
                  </a:cubicBezTo>
                  <a:cubicBezTo>
                    <a:pt x="138" y="95"/>
                    <a:pt x="138" y="95"/>
                    <a:pt x="138" y="95"/>
                  </a:cubicBezTo>
                  <a:close/>
                  <a:moveTo>
                    <a:pt x="26" y="50"/>
                  </a:moveTo>
                  <a:cubicBezTo>
                    <a:pt x="34" y="50"/>
                    <a:pt x="41" y="43"/>
                    <a:pt x="41" y="36"/>
                  </a:cubicBezTo>
                  <a:cubicBezTo>
                    <a:pt x="41" y="28"/>
                    <a:pt x="34" y="21"/>
                    <a:pt x="26" y="21"/>
                  </a:cubicBezTo>
                  <a:cubicBezTo>
                    <a:pt x="19" y="21"/>
                    <a:pt x="12" y="28"/>
                    <a:pt x="12" y="36"/>
                  </a:cubicBezTo>
                  <a:cubicBezTo>
                    <a:pt x="12" y="43"/>
                    <a:pt x="19" y="50"/>
                    <a:pt x="26" y="50"/>
                  </a:cubicBezTo>
                  <a:close/>
                  <a:moveTo>
                    <a:pt x="26" y="26"/>
                  </a:moveTo>
                  <a:cubicBezTo>
                    <a:pt x="32" y="26"/>
                    <a:pt x="36" y="30"/>
                    <a:pt x="36" y="36"/>
                  </a:cubicBezTo>
                  <a:cubicBezTo>
                    <a:pt x="36" y="41"/>
                    <a:pt x="32" y="45"/>
                    <a:pt x="26" y="45"/>
                  </a:cubicBezTo>
                  <a:cubicBezTo>
                    <a:pt x="21" y="45"/>
                    <a:pt x="17" y="41"/>
                    <a:pt x="17" y="36"/>
                  </a:cubicBezTo>
                  <a:cubicBezTo>
                    <a:pt x="17" y="30"/>
                    <a:pt x="21" y="26"/>
                    <a:pt x="26" y="2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3" name="Group 252" descr="traveler and suitcase icon">
            <a:extLst>
              <a:ext uri="{FF2B5EF4-FFF2-40B4-BE49-F238E27FC236}">
                <a16:creationId xmlns:a16="http://schemas.microsoft.com/office/drawing/2014/main" id="{EF67F0FA-FE96-4FB7-BC67-21E68A7D4920}"/>
              </a:ext>
            </a:extLst>
          </p:cNvPr>
          <p:cNvGrpSpPr/>
          <p:nvPr/>
        </p:nvGrpSpPr>
        <p:grpSpPr>
          <a:xfrm>
            <a:off x="2765425" y="7426325"/>
            <a:ext cx="628650" cy="628650"/>
            <a:chOff x="2765425" y="7426325"/>
            <a:chExt cx="628650" cy="628650"/>
          </a:xfrm>
        </p:grpSpPr>
        <p:sp>
          <p:nvSpPr>
            <p:cNvPr id="228" name="Oval 177">
              <a:extLst>
                <a:ext uri="{FF2B5EF4-FFF2-40B4-BE49-F238E27FC236}">
                  <a16:creationId xmlns:a16="http://schemas.microsoft.com/office/drawing/2014/main" id="{4C70216E-6D9C-4ACB-B752-66B780FA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7426325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Freeform 186">
              <a:extLst>
                <a:ext uri="{FF2B5EF4-FFF2-40B4-BE49-F238E27FC236}">
                  <a16:creationId xmlns:a16="http://schemas.microsoft.com/office/drawing/2014/main" id="{757132A3-7D71-40EA-B7BE-AF4C6C9760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25" y="7483475"/>
              <a:ext cx="450850" cy="454025"/>
            </a:xfrm>
            <a:custGeom>
              <a:avLst/>
              <a:gdLst>
                <a:gd name="T0" fmla="*/ 133 w 142"/>
                <a:gd name="T1" fmla="*/ 21 h 143"/>
                <a:gd name="T2" fmla="*/ 92 w 142"/>
                <a:gd name="T3" fmla="*/ 21 h 143"/>
                <a:gd name="T4" fmla="*/ 112 w 142"/>
                <a:gd name="T5" fmla="*/ 5 h 143"/>
                <a:gd name="T6" fmla="*/ 112 w 142"/>
                <a:gd name="T7" fmla="*/ 37 h 143"/>
                <a:gd name="T8" fmla="*/ 112 w 142"/>
                <a:gd name="T9" fmla="*/ 5 h 143"/>
                <a:gd name="T10" fmla="*/ 133 w 142"/>
                <a:gd name="T11" fmla="*/ 36 h 143"/>
                <a:gd name="T12" fmla="*/ 112 w 142"/>
                <a:gd name="T13" fmla="*/ 46 h 143"/>
                <a:gd name="T14" fmla="*/ 92 w 142"/>
                <a:gd name="T15" fmla="*/ 36 h 143"/>
                <a:gd name="T16" fmla="*/ 82 w 142"/>
                <a:gd name="T17" fmla="*/ 51 h 143"/>
                <a:gd name="T18" fmla="*/ 92 w 142"/>
                <a:gd name="T19" fmla="*/ 99 h 143"/>
                <a:gd name="T20" fmla="*/ 133 w 142"/>
                <a:gd name="T21" fmla="*/ 143 h 143"/>
                <a:gd name="T22" fmla="*/ 142 w 142"/>
                <a:gd name="T23" fmla="*/ 99 h 143"/>
                <a:gd name="T24" fmla="*/ 134 w 142"/>
                <a:gd name="T25" fmla="*/ 37 h 143"/>
                <a:gd name="T26" fmla="*/ 128 w 142"/>
                <a:gd name="T27" fmla="*/ 94 h 143"/>
                <a:gd name="T28" fmla="*/ 115 w 142"/>
                <a:gd name="T29" fmla="*/ 138 h 143"/>
                <a:gd name="T30" fmla="*/ 110 w 142"/>
                <a:gd name="T31" fmla="*/ 106 h 143"/>
                <a:gd name="T32" fmla="*/ 96 w 142"/>
                <a:gd name="T33" fmla="*/ 138 h 143"/>
                <a:gd name="T34" fmla="*/ 87 w 142"/>
                <a:gd name="T35" fmla="*/ 94 h 143"/>
                <a:gd name="T36" fmla="*/ 91 w 142"/>
                <a:gd name="T37" fmla="*/ 42 h 143"/>
                <a:gd name="T38" fmla="*/ 133 w 142"/>
                <a:gd name="T39" fmla="*/ 42 h 143"/>
                <a:gd name="T40" fmla="*/ 138 w 142"/>
                <a:gd name="T41" fmla="*/ 94 h 143"/>
                <a:gd name="T42" fmla="*/ 55 w 142"/>
                <a:gd name="T43" fmla="*/ 90 h 143"/>
                <a:gd name="T44" fmla="*/ 50 w 142"/>
                <a:gd name="T45" fmla="*/ 78 h 143"/>
                <a:gd name="T46" fmla="*/ 23 w 142"/>
                <a:gd name="T47" fmla="*/ 83 h 143"/>
                <a:gd name="T48" fmla="*/ 11 w 142"/>
                <a:gd name="T49" fmla="*/ 90 h 143"/>
                <a:gd name="T50" fmla="*/ 0 w 142"/>
                <a:gd name="T51" fmla="*/ 131 h 143"/>
                <a:gd name="T52" fmla="*/ 66 w 142"/>
                <a:gd name="T53" fmla="*/ 143 h 143"/>
                <a:gd name="T54" fmla="*/ 78 w 142"/>
                <a:gd name="T55" fmla="*/ 101 h 143"/>
                <a:gd name="T56" fmla="*/ 27 w 142"/>
                <a:gd name="T57" fmla="*/ 83 h 143"/>
                <a:gd name="T58" fmla="*/ 50 w 142"/>
                <a:gd name="T59" fmla="*/ 90 h 143"/>
                <a:gd name="T60" fmla="*/ 27 w 142"/>
                <a:gd name="T61" fmla="*/ 83 h 143"/>
                <a:gd name="T62" fmla="*/ 11 w 142"/>
                <a:gd name="T63" fmla="*/ 138 h 143"/>
                <a:gd name="T64" fmla="*/ 4 w 142"/>
                <a:gd name="T65" fmla="*/ 101 h 143"/>
                <a:gd name="T66" fmla="*/ 16 w 142"/>
                <a:gd name="T67" fmla="*/ 94 h 143"/>
                <a:gd name="T68" fmla="*/ 11 w 142"/>
                <a:gd name="T69" fmla="*/ 104 h 143"/>
                <a:gd name="T70" fmla="*/ 16 w 142"/>
                <a:gd name="T71" fmla="*/ 117 h 143"/>
                <a:gd name="T72" fmla="*/ 16 w 142"/>
                <a:gd name="T73" fmla="*/ 108 h 143"/>
                <a:gd name="T74" fmla="*/ 21 w 142"/>
                <a:gd name="T75" fmla="*/ 113 h 143"/>
                <a:gd name="T76" fmla="*/ 16 w 142"/>
                <a:gd name="T77" fmla="*/ 108 h 143"/>
                <a:gd name="T78" fmla="*/ 21 w 142"/>
                <a:gd name="T79" fmla="*/ 138 h 143"/>
                <a:gd name="T80" fmla="*/ 25 w 142"/>
                <a:gd name="T81" fmla="*/ 117 h 143"/>
                <a:gd name="T82" fmla="*/ 21 w 142"/>
                <a:gd name="T83" fmla="*/ 104 h 143"/>
                <a:gd name="T84" fmla="*/ 57 w 142"/>
                <a:gd name="T85" fmla="*/ 94 h 143"/>
                <a:gd name="T86" fmla="*/ 53 w 142"/>
                <a:gd name="T87" fmla="*/ 104 h 143"/>
                <a:gd name="T88" fmla="*/ 57 w 142"/>
                <a:gd name="T89" fmla="*/ 117 h 143"/>
                <a:gd name="T90" fmla="*/ 57 w 142"/>
                <a:gd name="T91" fmla="*/ 108 h 143"/>
                <a:gd name="T92" fmla="*/ 62 w 142"/>
                <a:gd name="T93" fmla="*/ 113 h 143"/>
                <a:gd name="T94" fmla="*/ 57 w 142"/>
                <a:gd name="T95" fmla="*/ 108 h 143"/>
                <a:gd name="T96" fmla="*/ 66 w 142"/>
                <a:gd name="T97" fmla="*/ 138 h 143"/>
                <a:gd name="T98" fmla="*/ 62 w 142"/>
                <a:gd name="T99" fmla="*/ 117 h 143"/>
                <a:gd name="T100" fmla="*/ 66 w 142"/>
                <a:gd name="T101" fmla="*/ 104 h 143"/>
                <a:gd name="T102" fmla="*/ 62 w 142"/>
                <a:gd name="T103" fmla="*/ 94 h 143"/>
                <a:gd name="T104" fmla="*/ 73 w 142"/>
                <a:gd name="T105" fmla="*/ 10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2" h="143">
                  <a:moveTo>
                    <a:pt x="112" y="42"/>
                  </a:moveTo>
                  <a:cubicBezTo>
                    <a:pt x="124" y="42"/>
                    <a:pt x="133" y="32"/>
                    <a:pt x="133" y="21"/>
                  </a:cubicBezTo>
                  <a:cubicBezTo>
                    <a:pt x="133" y="10"/>
                    <a:pt x="124" y="0"/>
                    <a:pt x="112" y="0"/>
                  </a:cubicBezTo>
                  <a:cubicBezTo>
                    <a:pt x="101" y="0"/>
                    <a:pt x="92" y="10"/>
                    <a:pt x="92" y="21"/>
                  </a:cubicBezTo>
                  <a:cubicBezTo>
                    <a:pt x="92" y="32"/>
                    <a:pt x="101" y="42"/>
                    <a:pt x="112" y="42"/>
                  </a:cubicBezTo>
                  <a:close/>
                  <a:moveTo>
                    <a:pt x="112" y="5"/>
                  </a:moveTo>
                  <a:cubicBezTo>
                    <a:pt x="121" y="5"/>
                    <a:pt x="128" y="12"/>
                    <a:pt x="128" y="21"/>
                  </a:cubicBezTo>
                  <a:cubicBezTo>
                    <a:pt x="128" y="30"/>
                    <a:pt x="121" y="37"/>
                    <a:pt x="112" y="37"/>
                  </a:cubicBezTo>
                  <a:cubicBezTo>
                    <a:pt x="103" y="37"/>
                    <a:pt x="96" y="30"/>
                    <a:pt x="96" y="21"/>
                  </a:cubicBezTo>
                  <a:cubicBezTo>
                    <a:pt x="96" y="12"/>
                    <a:pt x="103" y="5"/>
                    <a:pt x="112" y="5"/>
                  </a:cubicBezTo>
                  <a:close/>
                  <a:moveTo>
                    <a:pt x="134" y="37"/>
                  </a:moveTo>
                  <a:cubicBezTo>
                    <a:pt x="133" y="36"/>
                    <a:pt x="133" y="36"/>
                    <a:pt x="133" y="36"/>
                  </a:cubicBezTo>
                  <a:cubicBezTo>
                    <a:pt x="131" y="37"/>
                    <a:pt x="131" y="37"/>
                    <a:pt x="131" y="37"/>
                  </a:cubicBezTo>
                  <a:cubicBezTo>
                    <a:pt x="127" y="43"/>
                    <a:pt x="120" y="46"/>
                    <a:pt x="112" y="46"/>
                  </a:cubicBezTo>
                  <a:cubicBezTo>
                    <a:pt x="105" y="46"/>
                    <a:pt x="98" y="43"/>
                    <a:pt x="93" y="37"/>
                  </a:cubicBezTo>
                  <a:cubicBezTo>
                    <a:pt x="92" y="36"/>
                    <a:pt x="92" y="36"/>
                    <a:pt x="92" y="36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6" y="40"/>
                    <a:pt x="82" y="45"/>
                    <a:pt x="82" y="51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2" y="45"/>
                    <a:pt x="139" y="40"/>
                    <a:pt x="134" y="37"/>
                  </a:cubicBezTo>
                  <a:close/>
                  <a:moveTo>
                    <a:pt x="138" y="94"/>
                  </a:moveTo>
                  <a:cubicBezTo>
                    <a:pt x="128" y="94"/>
                    <a:pt x="128" y="94"/>
                    <a:pt x="128" y="94"/>
                  </a:cubicBezTo>
                  <a:cubicBezTo>
                    <a:pt x="128" y="138"/>
                    <a:pt x="128" y="138"/>
                    <a:pt x="128" y="138"/>
                  </a:cubicBezTo>
                  <a:cubicBezTo>
                    <a:pt x="115" y="138"/>
                    <a:pt x="115" y="138"/>
                    <a:pt x="115" y="138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9" y="44"/>
                    <a:pt x="91" y="42"/>
                  </a:cubicBezTo>
                  <a:cubicBezTo>
                    <a:pt x="97" y="48"/>
                    <a:pt x="104" y="51"/>
                    <a:pt x="112" y="51"/>
                  </a:cubicBezTo>
                  <a:cubicBezTo>
                    <a:pt x="120" y="51"/>
                    <a:pt x="128" y="48"/>
                    <a:pt x="133" y="42"/>
                  </a:cubicBezTo>
                  <a:cubicBezTo>
                    <a:pt x="136" y="44"/>
                    <a:pt x="138" y="47"/>
                    <a:pt x="138" y="51"/>
                  </a:cubicBezTo>
                  <a:cubicBezTo>
                    <a:pt x="138" y="94"/>
                    <a:pt x="138" y="94"/>
                    <a:pt x="138" y="94"/>
                  </a:cubicBezTo>
                  <a:close/>
                  <a:moveTo>
                    <a:pt x="66" y="90"/>
                  </a:moveTo>
                  <a:cubicBezTo>
                    <a:pt x="55" y="90"/>
                    <a:pt x="55" y="90"/>
                    <a:pt x="55" y="90"/>
                  </a:cubicBezTo>
                  <a:cubicBezTo>
                    <a:pt x="55" y="83"/>
                    <a:pt x="55" y="83"/>
                    <a:pt x="55" y="83"/>
                  </a:cubicBezTo>
                  <a:cubicBezTo>
                    <a:pt x="55" y="80"/>
                    <a:pt x="53" y="78"/>
                    <a:pt x="50" y="78"/>
                  </a:cubicBezTo>
                  <a:cubicBezTo>
                    <a:pt x="27" y="78"/>
                    <a:pt x="27" y="78"/>
                    <a:pt x="27" y="78"/>
                  </a:cubicBezTo>
                  <a:cubicBezTo>
                    <a:pt x="25" y="78"/>
                    <a:pt x="23" y="80"/>
                    <a:pt x="23" y="83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95"/>
                    <a:pt x="0" y="10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7"/>
                    <a:pt x="5" y="143"/>
                    <a:pt x="11" y="143"/>
                  </a:cubicBezTo>
                  <a:cubicBezTo>
                    <a:pt x="66" y="143"/>
                    <a:pt x="66" y="143"/>
                    <a:pt x="66" y="143"/>
                  </a:cubicBezTo>
                  <a:cubicBezTo>
                    <a:pt x="73" y="143"/>
                    <a:pt x="78" y="137"/>
                    <a:pt x="78" y="131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5"/>
                    <a:pt x="73" y="90"/>
                    <a:pt x="66" y="90"/>
                  </a:cubicBezTo>
                  <a:close/>
                  <a:moveTo>
                    <a:pt x="27" y="83"/>
                  </a:moveTo>
                  <a:cubicBezTo>
                    <a:pt x="50" y="83"/>
                    <a:pt x="50" y="83"/>
                    <a:pt x="50" y="83"/>
                  </a:cubicBezTo>
                  <a:cubicBezTo>
                    <a:pt x="50" y="90"/>
                    <a:pt x="50" y="90"/>
                    <a:pt x="50" y="90"/>
                  </a:cubicBezTo>
                  <a:cubicBezTo>
                    <a:pt x="27" y="90"/>
                    <a:pt x="27" y="90"/>
                    <a:pt x="27" y="90"/>
                  </a:cubicBezTo>
                  <a:lnTo>
                    <a:pt x="27" y="83"/>
                  </a:lnTo>
                  <a:close/>
                  <a:moveTo>
                    <a:pt x="16" y="138"/>
                  </a:moveTo>
                  <a:cubicBezTo>
                    <a:pt x="11" y="138"/>
                    <a:pt x="11" y="138"/>
                    <a:pt x="11" y="138"/>
                  </a:cubicBezTo>
                  <a:cubicBezTo>
                    <a:pt x="8" y="138"/>
                    <a:pt x="4" y="135"/>
                    <a:pt x="4" y="13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97"/>
                    <a:pt x="8" y="94"/>
                    <a:pt x="11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1" y="117"/>
                    <a:pt x="11" y="117"/>
                    <a:pt x="11" y="117"/>
                  </a:cubicBezTo>
                  <a:cubicBezTo>
                    <a:pt x="16" y="117"/>
                    <a:pt x="16" y="117"/>
                    <a:pt x="16" y="117"/>
                  </a:cubicBezTo>
                  <a:lnTo>
                    <a:pt x="16" y="138"/>
                  </a:lnTo>
                  <a:close/>
                  <a:moveTo>
                    <a:pt x="16" y="108"/>
                  </a:moveTo>
                  <a:cubicBezTo>
                    <a:pt x="21" y="108"/>
                    <a:pt x="21" y="108"/>
                    <a:pt x="21" y="108"/>
                  </a:cubicBezTo>
                  <a:cubicBezTo>
                    <a:pt x="21" y="113"/>
                    <a:pt x="21" y="113"/>
                    <a:pt x="21" y="113"/>
                  </a:cubicBezTo>
                  <a:cubicBezTo>
                    <a:pt x="16" y="113"/>
                    <a:pt x="16" y="113"/>
                    <a:pt x="16" y="113"/>
                  </a:cubicBezTo>
                  <a:lnTo>
                    <a:pt x="16" y="108"/>
                  </a:lnTo>
                  <a:close/>
                  <a:moveTo>
                    <a:pt x="57" y="138"/>
                  </a:moveTo>
                  <a:cubicBezTo>
                    <a:pt x="21" y="138"/>
                    <a:pt x="21" y="138"/>
                    <a:pt x="21" y="138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5" y="117"/>
                    <a:pt x="25" y="117"/>
                    <a:pt x="25" y="117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57" y="94"/>
                    <a:pt x="57" y="94"/>
                    <a:pt x="57" y="9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57" y="117"/>
                    <a:pt x="57" y="117"/>
                    <a:pt x="57" y="117"/>
                  </a:cubicBezTo>
                  <a:lnTo>
                    <a:pt x="57" y="138"/>
                  </a:lnTo>
                  <a:close/>
                  <a:moveTo>
                    <a:pt x="57" y="108"/>
                  </a:moveTo>
                  <a:cubicBezTo>
                    <a:pt x="62" y="108"/>
                    <a:pt x="62" y="108"/>
                    <a:pt x="62" y="108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57" y="113"/>
                    <a:pt x="57" y="113"/>
                    <a:pt x="57" y="113"/>
                  </a:cubicBezTo>
                  <a:lnTo>
                    <a:pt x="57" y="108"/>
                  </a:lnTo>
                  <a:close/>
                  <a:moveTo>
                    <a:pt x="73" y="131"/>
                  </a:moveTo>
                  <a:cubicBezTo>
                    <a:pt x="73" y="135"/>
                    <a:pt x="70" y="138"/>
                    <a:pt x="66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6" y="117"/>
                    <a:pt x="66" y="117"/>
                    <a:pt x="66" y="117"/>
                  </a:cubicBezTo>
                  <a:cubicBezTo>
                    <a:pt x="66" y="104"/>
                    <a:pt x="66" y="104"/>
                    <a:pt x="66" y="104"/>
                  </a:cubicBezTo>
                  <a:cubicBezTo>
                    <a:pt x="62" y="104"/>
                    <a:pt x="62" y="104"/>
                    <a:pt x="62" y="104"/>
                  </a:cubicBezTo>
                  <a:cubicBezTo>
                    <a:pt x="62" y="94"/>
                    <a:pt x="62" y="94"/>
                    <a:pt x="62" y="94"/>
                  </a:cubicBezTo>
                  <a:cubicBezTo>
                    <a:pt x="66" y="94"/>
                    <a:pt x="66" y="94"/>
                    <a:pt x="66" y="94"/>
                  </a:cubicBezTo>
                  <a:cubicBezTo>
                    <a:pt x="70" y="94"/>
                    <a:pt x="73" y="97"/>
                    <a:pt x="73" y="101"/>
                  </a:cubicBezTo>
                  <a:lnTo>
                    <a:pt x="73" y="131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4" name="Group 253" descr="conversation icon">
            <a:extLst>
              <a:ext uri="{FF2B5EF4-FFF2-40B4-BE49-F238E27FC236}">
                <a16:creationId xmlns:a16="http://schemas.microsoft.com/office/drawing/2014/main" id="{2EC56E8E-7B65-4DFD-B74A-7744DB881AF4}"/>
              </a:ext>
            </a:extLst>
          </p:cNvPr>
          <p:cNvGrpSpPr/>
          <p:nvPr/>
        </p:nvGrpSpPr>
        <p:grpSpPr>
          <a:xfrm>
            <a:off x="3517900" y="7426325"/>
            <a:ext cx="631825" cy="628650"/>
            <a:chOff x="3517900" y="7426325"/>
            <a:chExt cx="631825" cy="628650"/>
          </a:xfrm>
        </p:grpSpPr>
        <p:sp>
          <p:nvSpPr>
            <p:cNvPr id="229" name="Oval 178">
              <a:extLst>
                <a:ext uri="{FF2B5EF4-FFF2-40B4-BE49-F238E27FC236}">
                  <a16:creationId xmlns:a16="http://schemas.microsoft.com/office/drawing/2014/main" id="{3CF804A5-AC61-40E2-A73C-44F5F5D5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Freeform 187">
              <a:extLst>
                <a:ext uri="{FF2B5EF4-FFF2-40B4-BE49-F238E27FC236}">
                  <a16:creationId xmlns:a16="http://schemas.microsoft.com/office/drawing/2014/main" id="{B2C004F5-671C-4112-861D-D392688F3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54425" y="7496175"/>
              <a:ext cx="393700" cy="454025"/>
            </a:xfrm>
            <a:custGeom>
              <a:avLst/>
              <a:gdLst>
                <a:gd name="T0" fmla="*/ 25 w 124"/>
                <a:gd name="T1" fmla="*/ 58 h 143"/>
                <a:gd name="T2" fmla="*/ 0 w 124"/>
                <a:gd name="T3" fmla="*/ 101 h 143"/>
                <a:gd name="T4" fmla="*/ 11 w 124"/>
                <a:gd name="T5" fmla="*/ 143 h 143"/>
                <a:gd name="T6" fmla="*/ 50 w 124"/>
                <a:gd name="T7" fmla="*/ 120 h 143"/>
                <a:gd name="T8" fmla="*/ 25 w 124"/>
                <a:gd name="T9" fmla="*/ 62 h 143"/>
                <a:gd name="T10" fmla="*/ 14 w 124"/>
                <a:gd name="T11" fmla="*/ 74 h 143"/>
                <a:gd name="T12" fmla="*/ 39 w 124"/>
                <a:gd name="T13" fmla="*/ 115 h 143"/>
                <a:gd name="T14" fmla="*/ 34 w 124"/>
                <a:gd name="T15" fmla="*/ 138 h 143"/>
                <a:gd name="T16" fmla="*/ 23 w 124"/>
                <a:gd name="T17" fmla="*/ 122 h 143"/>
                <a:gd name="T18" fmla="*/ 16 w 124"/>
                <a:gd name="T19" fmla="*/ 104 h 143"/>
                <a:gd name="T20" fmla="*/ 4 w 124"/>
                <a:gd name="T21" fmla="*/ 115 h 143"/>
                <a:gd name="T22" fmla="*/ 25 w 124"/>
                <a:gd name="T23" fmla="*/ 90 h 143"/>
                <a:gd name="T24" fmla="*/ 46 w 124"/>
                <a:gd name="T25" fmla="*/ 115 h 143"/>
                <a:gd name="T26" fmla="*/ 98 w 124"/>
                <a:gd name="T27" fmla="*/ 58 h 143"/>
                <a:gd name="T28" fmla="*/ 73 w 124"/>
                <a:gd name="T29" fmla="*/ 101 h 143"/>
                <a:gd name="T30" fmla="*/ 85 w 124"/>
                <a:gd name="T31" fmla="*/ 143 h 143"/>
                <a:gd name="T32" fmla="*/ 124 w 124"/>
                <a:gd name="T33" fmla="*/ 120 h 143"/>
                <a:gd name="T34" fmla="*/ 98 w 124"/>
                <a:gd name="T35" fmla="*/ 62 h 143"/>
                <a:gd name="T36" fmla="*/ 87 w 124"/>
                <a:gd name="T37" fmla="*/ 74 h 143"/>
                <a:gd name="T38" fmla="*/ 112 w 124"/>
                <a:gd name="T39" fmla="*/ 115 h 143"/>
                <a:gd name="T40" fmla="*/ 108 w 124"/>
                <a:gd name="T41" fmla="*/ 138 h 143"/>
                <a:gd name="T42" fmla="*/ 96 w 124"/>
                <a:gd name="T43" fmla="*/ 122 h 143"/>
                <a:gd name="T44" fmla="*/ 89 w 124"/>
                <a:gd name="T45" fmla="*/ 104 h 143"/>
                <a:gd name="T46" fmla="*/ 78 w 124"/>
                <a:gd name="T47" fmla="*/ 115 h 143"/>
                <a:gd name="T48" fmla="*/ 98 w 124"/>
                <a:gd name="T49" fmla="*/ 90 h 143"/>
                <a:gd name="T50" fmla="*/ 119 w 124"/>
                <a:gd name="T51" fmla="*/ 115 h 143"/>
                <a:gd name="T52" fmla="*/ 96 w 124"/>
                <a:gd name="T53" fmla="*/ 46 h 143"/>
                <a:gd name="T54" fmla="*/ 96 w 124"/>
                <a:gd name="T55" fmla="*/ 10 h 143"/>
                <a:gd name="T56" fmla="*/ 69 w 124"/>
                <a:gd name="T57" fmla="*/ 0 h 143"/>
                <a:gd name="T58" fmla="*/ 20 w 124"/>
                <a:gd name="T59" fmla="*/ 30 h 143"/>
                <a:gd name="T60" fmla="*/ 30 w 124"/>
                <a:gd name="T61" fmla="*/ 46 h 143"/>
                <a:gd name="T62" fmla="*/ 48 w 124"/>
                <a:gd name="T63" fmla="*/ 39 h 143"/>
                <a:gd name="T64" fmla="*/ 92 w 124"/>
                <a:gd name="T65" fmla="*/ 55 h 143"/>
                <a:gd name="T66" fmla="*/ 40 w 124"/>
                <a:gd name="T67" fmla="*/ 32 h 143"/>
                <a:gd name="T68" fmla="*/ 27 w 124"/>
                <a:gd name="T69" fmla="*/ 32 h 143"/>
                <a:gd name="T70" fmla="*/ 27 w 124"/>
                <a:gd name="T71" fmla="*/ 5 h 143"/>
                <a:gd name="T72" fmla="*/ 71 w 124"/>
                <a:gd name="T73" fmla="*/ 10 h 143"/>
                <a:gd name="T74" fmla="*/ 53 w 124"/>
                <a:gd name="T75" fmla="*/ 39 h 143"/>
                <a:gd name="T76" fmla="*/ 96 w 124"/>
                <a:gd name="T77" fmla="*/ 14 h 143"/>
                <a:gd name="T78" fmla="*/ 96 w 124"/>
                <a:gd name="T79" fmla="*/ 42 h 143"/>
                <a:gd name="T80" fmla="*/ 81 w 124"/>
                <a:gd name="T81" fmla="*/ 42 h 143"/>
                <a:gd name="T82" fmla="*/ 73 w 124"/>
                <a:gd name="T83" fmla="*/ 26 h 143"/>
                <a:gd name="T84" fmla="*/ 73 w 124"/>
                <a:gd name="T85" fmla="*/ 30 h 143"/>
                <a:gd name="T86" fmla="*/ 87 w 124"/>
                <a:gd name="T87" fmla="*/ 26 h 143"/>
                <a:gd name="T88" fmla="*/ 82 w 124"/>
                <a:gd name="T89" fmla="*/ 26 h 143"/>
                <a:gd name="T90" fmla="*/ 69 w 124"/>
                <a:gd name="T91" fmla="*/ 3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4" h="143">
                  <a:moveTo>
                    <a:pt x="38" y="83"/>
                  </a:moveTo>
                  <a:cubicBezTo>
                    <a:pt x="40" y="80"/>
                    <a:pt x="41" y="77"/>
                    <a:pt x="41" y="74"/>
                  </a:cubicBezTo>
                  <a:cubicBezTo>
                    <a:pt x="41" y="65"/>
                    <a:pt x="34" y="58"/>
                    <a:pt x="25" y="58"/>
                  </a:cubicBezTo>
                  <a:cubicBezTo>
                    <a:pt x="16" y="58"/>
                    <a:pt x="9" y="65"/>
                    <a:pt x="9" y="74"/>
                  </a:cubicBezTo>
                  <a:cubicBezTo>
                    <a:pt x="9" y="77"/>
                    <a:pt x="10" y="80"/>
                    <a:pt x="12" y="83"/>
                  </a:cubicBezTo>
                  <a:cubicBezTo>
                    <a:pt x="5" y="86"/>
                    <a:pt x="0" y="93"/>
                    <a:pt x="0" y="101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1" y="120"/>
                    <a:pt x="11" y="120"/>
                    <a:pt x="11" y="12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39" y="143"/>
                    <a:pt x="39" y="143"/>
                    <a:pt x="39" y="143"/>
                  </a:cubicBezTo>
                  <a:cubicBezTo>
                    <a:pt x="39" y="120"/>
                    <a:pt x="39" y="120"/>
                    <a:pt x="39" y="120"/>
                  </a:cubicBezTo>
                  <a:cubicBezTo>
                    <a:pt x="50" y="120"/>
                    <a:pt x="50" y="120"/>
                    <a:pt x="50" y="120"/>
                  </a:cubicBezTo>
                  <a:cubicBezTo>
                    <a:pt x="50" y="101"/>
                    <a:pt x="50" y="101"/>
                    <a:pt x="50" y="101"/>
                  </a:cubicBezTo>
                  <a:cubicBezTo>
                    <a:pt x="50" y="93"/>
                    <a:pt x="46" y="86"/>
                    <a:pt x="38" y="83"/>
                  </a:cubicBezTo>
                  <a:close/>
                  <a:moveTo>
                    <a:pt x="25" y="62"/>
                  </a:moveTo>
                  <a:cubicBezTo>
                    <a:pt x="31" y="62"/>
                    <a:pt x="37" y="67"/>
                    <a:pt x="37" y="74"/>
                  </a:cubicBezTo>
                  <a:cubicBezTo>
                    <a:pt x="37" y="80"/>
                    <a:pt x="31" y="85"/>
                    <a:pt x="25" y="85"/>
                  </a:cubicBezTo>
                  <a:cubicBezTo>
                    <a:pt x="19" y="85"/>
                    <a:pt x="14" y="80"/>
                    <a:pt x="14" y="74"/>
                  </a:cubicBezTo>
                  <a:cubicBezTo>
                    <a:pt x="14" y="67"/>
                    <a:pt x="19" y="62"/>
                    <a:pt x="25" y="62"/>
                  </a:cubicBezTo>
                  <a:close/>
                  <a:moveTo>
                    <a:pt x="46" y="115"/>
                  </a:moveTo>
                  <a:cubicBezTo>
                    <a:pt x="39" y="115"/>
                    <a:pt x="39" y="115"/>
                    <a:pt x="39" y="11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4" y="104"/>
                    <a:pt x="34" y="104"/>
                    <a:pt x="34" y="104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27" y="138"/>
                    <a:pt x="27" y="138"/>
                    <a:pt x="27" y="138"/>
                  </a:cubicBezTo>
                  <a:cubicBezTo>
                    <a:pt x="27" y="122"/>
                    <a:pt x="27" y="122"/>
                    <a:pt x="27" y="122"/>
                  </a:cubicBezTo>
                  <a:cubicBezTo>
                    <a:pt x="23" y="122"/>
                    <a:pt x="23" y="122"/>
                    <a:pt x="23" y="122"/>
                  </a:cubicBezTo>
                  <a:cubicBezTo>
                    <a:pt x="23" y="138"/>
                    <a:pt x="23" y="138"/>
                    <a:pt x="23" y="138"/>
                  </a:cubicBezTo>
                  <a:cubicBezTo>
                    <a:pt x="16" y="138"/>
                    <a:pt x="16" y="138"/>
                    <a:pt x="16" y="138"/>
                  </a:cubicBezTo>
                  <a:cubicBezTo>
                    <a:pt x="16" y="104"/>
                    <a:pt x="16" y="104"/>
                    <a:pt x="16" y="104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11" y="115"/>
                    <a:pt x="11" y="115"/>
                    <a:pt x="11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4" y="95"/>
                    <a:pt x="9" y="89"/>
                    <a:pt x="15" y="86"/>
                  </a:cubicBezTo>
                  <a:cubicBezTo>
                    <a:pt x="18" y="89"/>
                    <a:pt x="21" y="90"/>
                    <a:pt x="25" y="90"/>
                  </a:cubicBezTo>
                  <a:cubicBezTo>
                    <a:pt x="29" y="90"/>
                    <a:pt x="32" y="89"/>
                    <a:pt x="35" y="86"/>
                  </a:cubicBezTo>
                  <a:cubicBezTo>
                    <a:pt x="41" y="89"/>
                    <a:pt x="46" y="95"/>
                    <a:pt x="46" y="101"/>
                  </a:cubicBezTo>
                  <a:lnTo>
                    <a:pt x="46" y="115"/>
                  </a:lnTo>
                  <a:close/>
                  <a:moveTo>
                    <a:pt x="112" y="83"/>
                  </a:moveTo>
                  <a:cubicBezTo>
                    <a:pt x="114" y="80"/>
                    <a:pt x="115" y="77"/>
                    <a:pt x="115" y="74"/>
                  </a:cubicBezTo>
                  <a:cubicBezTo>
                    <a:pt x="115" y="65"/>
                    <a:pt x="107" y="58"/>
                    <a:pt x="98" y="58"/>
                  </a:cubicBezTo>
                  <a:cubicBezTo>
                    <a:pt x="90" y="58"/>
                    <a:pt x="82" y="65"/>
                    <a:pt x="82" y="74"/>
                  </a:cubicBezTo>
                  <a:cubicBezTo>
                    <a:pt x="82" y="77"/>
                    <a:pt x="83" y="80"/>
                    <a:pt x="85" y="83"/>
                  </a:cubicBezTo>
                  <a:cubicBezTo>
                    <a:pt x="78" y="86"/>
                    <a:pt x="73" y="93"/>
                    <a:pt x="73" y="101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85" y="120"/>
                    <a:pt x="85" y="120"/>
                    <a:pt x="85" y="120"/>
                  </a:cubicBezTo>
                  <a:cubicBezTo>
                    <a:pt x="85" y="143"/>
                    <a:pt x="85" y="143"/>
                    <a:pt x="85" y="143"/>
                  </a:cubicBezTo>
                  <a:cubicBezTo>
                    <a:pt x="112" y="143"/>
                    <a:pt x="112" y="143"/>
                    <a:pt x="112" y="143"/>
                  </a:cubicBezTo>
                  <a:cubicBezTo>
                    <a:pt x="112" y="120"/>
                    <a:pt x="112" y="120"/>
                    <a:pt x="112" y="120"/>
                  </a:cubicBezTo>
                  <a:cubicBezTo>
                    <a:pt x="124" y="120"/>
                    <a:pt x="124" y="120"/>
                    <a:pt x="124" y="120"/>
                  </a:cubicBezTo>
                  <a:cubicBezTo>
                    <a:pt x="124" y="101"/>
                    <a:pt x="124" y="101"/>
                    <a:pt x="124" y="101"/>
                  </a:cubicBezTo>
                  <a:cubicBezTo>
                    <a:pt x="124" y="93"/>
                    <a:pt x="119" y="86"/>
                    <a:pt x="112" y="83"/>
                  </a:cubicBezTo>
                  <a:close/>
                  <a:moveTo>
                    <a:pt x="98" y="62"/>
                  </a:moveTo>
                  <a:cubicBezTo>
                    <a:pt x="105" y="62"/>
                    <a:pt x="110" y="67"/>
                    <a:pt x="110" y="74"/>
                  </a:cubicBezTo>
                  <a:cubicBezTo>
                    <a:pt x="110" y="80"/>
                    <a:pt x="105" y="85"/>
                    <a:pt x="98" y="85"/>
                  </a:cubicBezTo>
                  <a:cubicBezTo>
                    <a:pt x="92" y="85"/>
                    <a:pt x="87" y="80"/>
                    <a:pt x="87" y="74"/>
                  </a:cubicBezTo>
                  <a:cubicBezTo>
                    <a:pt x="87" y="67"/>
                    <a:pt x="92" y="62"/>
                    <a:pt x="98" y="62"/>
                  </a:cubicBezTo>
                  <a:close/>
                  <a:moveTo>
                    <a:pt x="119" y="115"/>
                  </a:moveTo>
                  <a:cubicBezTo>
                    <a:pt x="112" y="115"/>
                    <a:pt x="112" y="115"/>
                    <a:pt x="112" y="115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08" y="104"/>
                    <a:pt x="108" y="104"/>
                    <a:pt x="108" y="104"/>
                  </a:cubicBezTo>
                  <a:cubicBezTo>
                    <a:pt x="108" y="138"/>
                    <a:pt x="108" y="138"/>
                    <a:pt x="108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101" y="122"/>
                    <a:pt x="101" y="122"/>
                    <a:pt x="101" y="122"/>
                  </a:cubicBezTo>
                  <a:cubicBezTo>
                    <a:pt x="96" y="122"/>
                    <a:pt x="96" y="122"/>
                    <a:pt x="96" y="122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04"/>
                    <a:pt x="89" y="104"/>
                    <a:pt x="89" y="104"/>
                  </a:cubicBezTo>
                  <a:cubicBezTo>
                    <a:pt x="85" y="104"/>
                    <a:pt x="85" y="104"/>
                    <a:pt x="85" y="104"/>
                  </a:cubicBezTo>
                  <a:cubicBezTo>
                    <a:pt x="85" y="115"/>
                    <a:pt x="85" y="115"/>
                    <a:pt x="85" y="115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8" y="101"/>
                    <a:pt x="78" y="101"/>
                    <a:pt x="78" y="101"/>
                  </a:cubicBezTo>
                  <a:cubicBezTo>
                    <a:pt x="78" y="95"/>
                    <a:pt x="82" y="89"/>
                    <a:pt x="88" y="86"/>
                  </a:cubicBezTo>
                  <a:cubicBezTo>
                    <a:pt x="91" y="89"/>
                    <a:pt x="95" y="90"/>
                    <a:pt x="98" y="90"/>
                  </a:cubicBezTo>
                  <a:cubicBezTo>
                    <a:pt x="102" y="90"/>
                    <a:pt x="106" y="89"/>
                    <a:pt x="109" y="86"/>
                  </a:cubicBezTo>
                  <a:cubicBezTo>
                    <a:pt x="115" y="89"/>
                    <a:pt x="119" y="95"/>
                    <a:pt x="119" y="101"/>
                  </a:cubicBezTo>
                  <a:cubicBezTo>
                    <a:pt x="119" y="115"/>
                    <a:pt x="119" y="115"/>
                    <a:pt x="119" y="115"/>
                  </a:cubicBezTo>
                  <a:close/>
                  <a:moveTo>
                    <a:pt x="92" y="55"/>
                  </a:moveTo>
                  <a:cubicBezTo>
                    <a:pt x="92" y="46"/>
                    <a:pt x="92" y="46"/>
                    <a:pt x="92" y="46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100" y="46"/>
                    <a:pt x="103" y="43"/>
                    <a:pt x="103" y="39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3"/>
                    <a:pt x="100" y="10"/>
                    <a:pt x="96" y="10"/>
                  </a:cubicBezTo>
                  <a:cubicBezTo>
                    <a:pt x="76" y="10"/>
                    <a:pt x="76" y="10"/>
                    <a:pt x="76" y="10"/>
                  </a:cubicBezTo>
                  <a:cubicBezTo>
                    <a:pt x="76" y="7"/>
                    <a:pt x="76" y="7"/>
                    <a:pt x="76" y="7"/>
                  </a:cubicBezTo>
                  <a:cubicBezTo>
                    <a:pt x="76" y="3"/>
                    <a:pt x="72" y="0"/>
                    <a:pt x="69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4" y="0"/>
                    <a:pt x="20" y="3"/>
                    <a:pt x="20" y="7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4"/>
                    <a:pt x="24" y="37"/>
                    <a:pt x="27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8" y="37"/>
                    <a:pt x="48" y="37"/>
                    <a:pt x="48" y="37"/>
                  </a:cubicBezTo>
                  <a:cubicBezTo>
                    <a:pt x="48" y="39"/>
                    <a:pt x="48" y="39"/>
                    <a:pt x="48" y="39"/>
                  </a:cubicBezTo>
                  <a:cubicBezTo>
                    <a:pt x="48" y="43"/>
                    <a:pt x="51" y="46"/>
                    <a:pt x="55" y="46"/>
                  </a:cubicBezTo>
                  <a:cubicBezTo>
                    <a:pt x="79" y="46"/>
                    <a:pt x="79" y="46"/>
                    <a:pt x="79" y="46"/>
                  </a:cubicBezTo>
                  <a:lnTo>
                    <a:pt x="92" y="55"/>
                  </a:lnTo>
                  <a:close/>
                  <a:moveTo>
                    <a:pt x="48" y="16"/>
                  </a:moveTo>
                  <a:cubicBezTo>
                    <a:pt x="48" y="32"/>
                    <a:pt x="48" y="32"/>
                    <a:pt x="48" y="32"/>
                  </a:cubicBezTo>
                  <a:cubicBezTo>
                    <a:pt x="40" y="32"/>
                    <a:pt x="40" y="32"/>
                    <a:pt x="40" y="3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6" y="32"/>
                    <a:pt x="25" y="31"/>
                    <a:pt x="25" y="30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6"/>
                    <a:pt x="26" y="5"/>
                    <a:pt x="27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70" y="5"/>
                    <a:pt x="71" y="6"/>
                    <a:pt x="71" y="7"/>
                  </a:cubicBezTo>
                  <a:cubicBezTo>
                    <a:pt x="71" y="10"/>
                    <a:pt x="71" y="10"/>
                    <a:pt x="71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1" y="10"/>
                    <a:pt x="48" y="13"/>
                    <a:pt x="48" y="16"/>
                  </a:cubicBezTo>
                  <a:close/>
                  <a:moveTo>
                    <a:pt x="53" y="39"/>
                  </a:moveTo>
                  <a:cubicBezTo>
                    <a:pt x="53" y="16"/>
                    <a:pt x="53" y="16"/>
                    <a:pt x="53" y="16"/>
                  </a:cubicBezTo>
                  <a:cubicBezTo>
                    <a:pt x="53" y="15"/>
                    <a:pt x="54" y="14"/>
                    <a:pt x="55" y="14"/>
                  </a:cubicBezTo>
                  <a:cubicBezTo>
                    <a:pt x="96" y="14"/>
                    <a:pt x="96" y="14"/>
                    <a:pt x="96" y="14"/>
                  </a:cubicBezTo>
                  <a:cubicBezTo>
                    <a:pt x="97" y="14"/>
                    <a:pt x="98" y="15"/>
                    <a:pt x="98" y="16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8" y="41"/>
                    <a:pt x="97" y="42"/>
                    <a:pt x="96" y="42"/>
                  </a:cubicBezTo>
                  <a:cubicBezTo>
                    <a:pt x="87" y="42"/>
                    <a:pt x="87" y="42"/>
                    <a:pt x="87" y="42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4" y="42"/>
                    <a:pt x="53" y="41"/>
                    <a:pt x="53" y="39"/>
                  </a:cubicBezTo>
                  <a:close/>
                  <a:moveTo>
                    <a:pt x="73" y="26"/>
                  </a:moveTo>
                  <a:cubicBezTo>
                    <a:pt x="78" y="26"/>
                    <a:pt x="78" y="26"/>
                    <a:pt x="78" y="26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73" y="30"/>
                    <a:pt x="73" y="30"/>
                    <a:pt x="73" y="30"/>
                  </a:cubicBezTo>
                  <a:lnTo>
                    <a:pt x="73" y="26"/>
                  </a:lnTo>
                  <a:close/>
                  <a:moveTo>
                    <a:pt x="82" y="26"/>
                  </a:moveTo>
                  <a:cubicBezTo>
                    <a:pt x="87" y="26"/>
                    <a:pt x="87" y="26"/>
                    <a:pt x="87" y="26"/>
                  </a:cubicBezTo>
                  <a:cubicBezTo>
                    <a:pt x="87" y="30"/>
                    <a:pt x="87" y="30"/>
                    <a:pt x="87" y="30"/>
                  </a:cubicBezTo>
                  <a:cubicBezTo>
                    <a:pt x="82" y="30"/>
                    <a:pt x="82" y="30"/>
                    <a:pt x="82" y="30"/>
                  </a:cubicBezTo>
                  <a:lnTo>
                    <a:pt x="82" y="26"/>
                  </a:lnTo>
                  <a:close/>
                  <a:moveTo>
                    <a:pt x="64" y="26"/>
                  </a:moveTo>
                  <a:cubicBezTo>
                    <a:pt x="69" y="26"/>
                    <a:pt x="69" y="26"/>
                    <a:pt x="69" y="26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0"/>
                    <a:pt x="64" y="30"/>
                    <a:pt x="64" y="30"/>
                  </a:cubicBezTo>
                  <a:lnTo>
                    <a:pt x="64" y="26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5" name="Group 254" descr="judge icon">
            <a:extLst>
              <a:ext uri="{FF2B5EF4-FFF2-40B4-BE49-F238E27FC236}">
                <a16:creationId xmlns:a16="http://schemas.microsoft.com/office/drawing/2014/main" id="{D7EAA787-63F0-408D-B49B-ED863A8E33BD}"/>
              </a:ext>
            </a:extLst>
          </p:cNvPr>
          <p:cNvGrpSpPr/>
          <p:nvPr/>
        </p:nvGrpSpPr>
        <p:grpSpPr>
          <a:xfrm>
            <a:off x="4273550" y="7426325"/>
            <a:ext cx="628650" cy="628650"/>
            <a:chOff x="4273550" y="7426325"/>
            <a:chExt cx="628650" cy="628650"/>
          </a:xfrm>
        </p:grpSpPr>
        <p:sp>
          <p:nvSpPr>
            <p:cNvPr id="230" name="Oval 179">
              <a:extLst>
                <a:ext uri="{FF2B5EF4-FFF2-40B4-BE49-F238E27FC236}">
                  <a16:creationId xmlns:a16="http://schemas.microsoft.com/office/drawing/2014/main" id="{25DB0B8B-AAA9-428E-BF94-743977F1A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7426325"/>
              <a:ext cx="628650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" name="Freeform 188">
              <a:extLst>
                <a:ext uri="{FF2B5EF4-FFF2-40B4-BE49-F238E27FC236}">
                  <a16:creationId xmlns:a16="http://schemas.microsoft.com/office/drawing/2014/main" id="{C000D9B7-9CC9-43C6-AC04-79C4B2AB4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2450" y="7496175"/>
              <a:ext cx="450850" cy="454025"/>
            </a:xfrm>
            <a:custGeom>
              <a:avLst/>
              <a:gdLst>
                <a:gd name="T0" fmla="*/ 18 w 142"/>
                <a:gd name="T1" fmla="*/ 117 h 143"/>
                <a:gd name="T2" fmla="*/ 18 w 142"/>
                <a:gd name="T3" fmla="*/ 59 h 143"/>
                <a:gd name="T4" fmla="*/ 18 w 142"/>
                <a:gd name="T5" fmla="*/ 113 h 143"/>
                <a:gd name="T6" fmla="*/ 32 w 142"/>
                <a:gd name="T7" fmla="*/ 101 h 143"/>
                <a:gd name="T8" fmla="*/ 6 w 142"/>
                <a:gd name="T9" fmla="*/ 97 h 143"/>
                <a:gd name="T10" fmla="*/ 30 w 142"/>
                <a:gd name="T11" fmla="*/ 97 h 143"/>
                <a:gd name="T12" fmla="*/ 124 w 142"/>
                <a:gd name="T13" fmla="*/ 59 h 143"/>
                <a:gd name="T14" fmla="*/ 124 w 142"/>
                <a:gd name="T15" fmla="*/ 117 h 143"/>
                <a:gd name="T16" fmla="*/ 124 w 142"/>
                <a:gd name="T17" fmla="*/ 59 h 143"/>
                <a:gd name="T18" fmla="*/ 136 w 142"/>
                <a:gd name="T19" fmla="*/ 97 h 143"/>
                <a:gd name="T20" fmla="*/ 124 w 142"/>
                <a:gd name="T21" fmla="*/ 70 h 143"/>
                <a:gd name="T22" fmla="*/ 110 w 142"/>
                <a:gd name="T23" fmla="*/ 101 h 143"/>
                <a:gd name="T24" fmla="*/ 124 w 142"/>
                <a:gd name="T25" fmla="*/ 113 h 143"/>
                <a:gd name="T26" fmla="*/ 89 w 142"/>
                <a:gd name="T27" fmla="*/ 19 h 143"/>
                <a:gd name="T28" fmla="*/ 53 w 142"/>
                <a:gd name="T29" fmla="*/ 19 h 143"/>
                <a:gd name="T30" fmla="*/ 71 w 142"/>
                <a:gd name="T31" fmla="*/ 5 h 143"/>
                <a:gd name="T32" fmla="*/ 71 w 142"/>
                <a:gd name="T33" fmla="*/ 32 h 143"/>
                <a:gd name="T34" fmla="*/ 71 w 142"/>
                <a:gd name="T35" fmla="*/ 5 h 143"/>
                <a:gd name="T36" fmla="*/ 133 w 142"/>
                <a:gd name="T37" fmla="*/ 39 h 143"/>
                <a:gd name="T38" fmla="*/ 71 w 142"/>
                <a:gd name="T39" fmla="*/ 56 h 143"/>
                <a:gd name="T40" fmla="*/ 9 w 142"/>
                <a:gd name="T41" fmla="*/ 39 h 143"/>
                <a:gd name="T42" fmla="*/ 9 w 142"/>
                <a:gd name="T43" fmla="*/ 58 h 143"/>
                <a:gd name="T44" fmla="*/ 48 w 142"/>
                <a:gd name="T45" fmla="*/ 143 h 143"/>
                <a:gd name="T46" fmla="*/ 94 w 142"/>
                <a:gd name="T47" fmla="*/ 58 h 143"/>
                <a:gd name="T48" fmla="*/ 142 w 142"/>
                <a:gd name="T49" fmla="*/ 49 h 143"/>
                <a:gd name="T50" fmla="*/ 89 w 142"/>
                <a:gd name="T51" fmla="*/ 138 h 143"/>
                <a:gd name="T52" fmla="*/ 73 w 142"/>
                <a:gd name="T53" fmla="*/ 113 h 143"/>
                <a:gd name="T54" fmla="*/ 69 w 142"/>
                <a:gd name="T55" fmla="*/ 138 h 143"/>
                <a:gd name="T56" fmla="*/ 53 w 142"/>
                <a:gd name="T57" fmla="*/ 53 h 143"/>
                <a:gd name="T58" fmla="*/ 4 w 142"/>
                <a:gd name="T59" fmla="*/ 49 h 143"/>
                <a:gd name="T60" fmla="*/ 57 w 142"/>
                <a:gd name="T61" fmla="*/ 44 h 143"/>
                <a:gd name="T62" fmla="*/ 85 w 142"/>
                <a:gd name="T63" fmla="*/ 44 h 143"/>
                <a:gd name="T64" fmla="*/ 137 w 142"/>
                <a:gd name="T65" fmla="*/ 49 h 143"/>
                <a:gd name="T66" fmla="*/ 89 w 142"/>
                <a:gd name="T67" fmla="*/ 5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2" h="143">
                  <a:moveTo>
                    <a:pt x="0" y="99"/>
                  </a:moveTo>
                  <a:cubicBezTo>
                    <a:pt x="0" y="109"/>
                    <a:pt x="8" y="117"/>
                    <a:pt x="18" y="117"/>
                  </a:cubicBezTo>
                  <a:cubicBezTo>
                    <a:pt x="28" y="117"/>
                    <a:pt x="37" y="109"/>
                    <a:pt x="37" y="99"/>
                  </a:cubicBezTo>
                  <a:cubicBezTo>
                    <a:pt x="18" y="59"/>
                    <a:pt x="18" y="59"/>
                    <a:pt x="18" y="59"/>
                  </a:cubicBezTo>
                  <a:lnTo>
                    <a:pt x="0" y="99"/>
                  </a:lnTo>
                  <a:close/>
                  <a:moveTo>
                    <a:pt x="18" y="113"/>
                  </a:moveTo>
                  <a:cubicBezTo>
                    <a:pt x="11" y="113"/>
                    <a:pt x="5" y="108"/>
                    <a:pt x="4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1" y="108"/>
                    <a:pt x="25" y="113"/>
                    <a:pt x="18" y="113"/>
                  </a:cubicBezTo>
                  <a:close/>
                  <a:moveTo>
                    <a:pt x="6" y="97"/>
                  </a:moveTo>
                  <a:cubicBezTo>
                    <a:pt x="18" y="70"/>
                    <a:pt x="18" y="70"/>
                    <a:pt x="18" y="70"/>
                  </a:cubicBezTo>
                  <a:cubicBezTo>
                    <a:pt x="30" y="97"/>
                    <a:pt x="30" y="97"/>
                    <a:pt x="30" y="97"/>
                  </a:cubicBezTo>
                  <a:lnTo>
                    <a:pt x="6" y="97"/>
                  </a:lnTo>
                  <a:close/>
                  <a:moveTo>
                    <a:pt x="124" y="59"/>
                  </a:moveTo>
                  <a:cubicBezTo>
                    <a:pt x="105" y="99"/>
                    <a:pt x="105" y="99"/>
                    <a:pt x="105" y="99"/>
                  </a:cubicBezTo>
                  <a:cubicBezTo>
                    <a:pt x="105" y="109"/>
                    <a:pt x="113" y="117"/>
                    <a:pt x="124" y="117"/>
                  </a:cubicBezTo>
                  <a:cubicBezTo>
                    <a:pt x="134" y="117"/>
                    <a:pt x="142" y="109"/>
                    <a:pt x="142" y="99"/>
                  </a:cubicBezTo>
                  <a:lnTo>
                    <a:pt x="124" y="59"/>
                  </a:lnTo>
                  <a:close/>
                  <a:moveTo>
                    <a:pt x="124" y="70"/>
                  </a:moveTo>
                  <a:cubicBezTo>
                    <a:pt x="136" y="97"/>
                    <a:pt x="136" y="97"/>
                    <a:pt x="136" y="97"/>
                  </a:cubicBezTo>
                  <a:cubicBezTo>
                    <a:pt x="111" y="97"/>
                    <a:pt x="111" y="97"/>
                    <a:pt x="111" y="97"/>
                  </a:cubicBezTo>
                  <a:lnTo>
                    <a:pt x="124" y="70"/>
                  </a:lnTo>
                  <a:close/>
                  <a:moveTo>
                    <a:pt x="124" y="113"/>
                  </a:moveTo>
                  <a:cubicBezTo>
                    <a:pt x="117" y="113"/>
                    <a:pt x="111" y="108"/>
                    <a:pt x="110" y="101"/>
                  </a:cubicBezTo>
                  <a:cubicBezTo>
                    <a:pt x="137" y="101"/>
                    <a:pt x="137" y="101"/>
                    <a:pt x="137" y="101"/>
                  </a:cubicBezTo>
                  <a:cubicBezTo>
                    <a:pt x="136" y="108"/>
                    <a:pt x="131" y="113"/>
                    <a:pt x="124" y="113"/>
                  </a:cubicBezTo>
                  <a:close/>
                  <a:moveTo>
                    <a:pt x="71" y="37"/>
                  </a:moveTo>
                  <a:cubicBezTo>
                    <a:pt x="81" y="37"/>
                    <a:pt x="89" y="29"/>
                    <a:pt x="89" y="19"/>
                  </a:cubicBezTo>
                  <a:cubicBezTo>
                    <a:pt x="89" y="9"/>
                    <a:pt x="81" y="0"/>
                    <a:pt x="71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9"/>
                    <a:pt x="61" y="37"/>
                    <a:pt x="71" y="37"/>
                  </a:cubicBezTo>
                  <a:close/>
                  <a:moveTo>
                    <a:pt x="71" y="5"/>
                  </a:moveTo>
                  <a:cubicBezTo>
                    <a:pt x="78" y="5"/>
                    <a:pt x="85" y="11"/>
                    <a:pt x="85" y="19"/>
                  </a:cubicBezTo>
                  <a:cubicBezTo>
                    <a:pt x="85" y="26"/>
                    <a:pt x="78" y="32"/>
                    <a:pt x="71" y="32"/>
                  </a:cubicBezTo>
                  <a:cubicBezTo>
                    <a:pt x="63" y="32"/>
                    <a:pt x="57" y="26"/>
                    <a:pt x="57" y="19"/>
                  </a:cubicBezTo>
                  <a:cubicBezTo>
                    <a:pt x="57" y="11"/>
                    <a:pt x="63" y="5"/>
                    <a:pt x="71" y="5"/>
                  </a:cubicBezTo>
                  <a:close/>
                  <a:moveTo>
                    <a:pt x="142" y="49"/>
                  </a:moveTo>
                  <a:cubicBezTo>
                    <a:pt x="142" y="43"/>
                    <a:pt x="138" y="39"/>
                    <a:pt x="13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71" y="56"/>
                    <a:pt x="71" y="56"/>
                    <a:pt x="71" y="56"/>
                  </a:cubicBezTo>
                  <a:cubicBezTo>
                    <a:pt x="59" y="39"/>
                    <a:pt x="59" y="39"/>
                    <a:pt x="59" y="39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4" y="39"/>
                    <a:pt x="0" y="43"/>
                    <a:pt x="0" y="49"/>
                  </a:cubicBezTo>
                  <a:cubicBezTo>
                    <a:pt x="0" y="54"/>
                    <a:pt x="4" y="58"/>
                    <a:pt x="9" y="58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8" y="143"/>
                    <a:pt x="48" y="143"/>
                    <a:pt x="48" y="143"/>
                  </a:cubicBezTo>
                  <a:cubicBezTo>
                    <a:pt x="94" y="143"/>
                    <a:pt x="94" y="143"/>
                    <a:pt x="94" y="143"/>
                  </a:cubicBezTo>
                  <a:cubicBezTo>
                    <a:pt x="94" y="58"/>
                    <a:pt x="94" y="58"/>
                    <a:pt x="94" y="58"/>
                  </a:cubicBezTo>
                  <a:cubicBezTo>
                    <a:pt x="133" y="58"/>
                    <a:pt x="133" y="58"/>
                    <a:pt x="133" y="58"/>
                  </a:cubicBezTo>
                  <a:cubicBezTo>
                    <a:pt x="138" y="58"/>
                    <a:pt x="142" y="54"/>
                    <a:pt x="142" y="49"/>
                  </a:cubicBezTo>
                  <a:close/>
                  <a:moveTo>
                    <a:pt x="89" y="53"/>
                  </a:moveTo>
                  <a:cubicBezTo>
                    <a:pt x="89" y="138"/>
                    <a:pt x="89" y="138"/>
                    <a:pt x="89" y="138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69" y="113"/>
                    <a:pt x="69" y="113"/>
                    <a:pt x="69" y="113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9" y="53"/>
                    <a:pt x="9" y="53"/>
                    <a:pt x="9" y="53"/>
                  </a:cubicBezTo>
                  <a:cubicBezTo>
                    <a:pt x="7" y="53"/>
                    <a:pt x="4" y="51"/>
                    <a:pt x="4" y="49"/>
                  </a:cubicBezTo>
                  <a:cubicBezTo>
                    <a:pt x="4" y="46"/>
                    <a:pt x="6" y="44"/>
                    <a:pt x="9" y="44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85" y="44"/>
                    <a:pt x="85" y="44"/>
                    <a:pt x="85" y="44"/>
                  </a:cubicBezTo>
                  <a:cubicBezTo>
                    <a:pt x="133" y="44"/>
                    <a:pt x="133" y="44"/>
                    <a:pt x="133" y="44"/>
                  </a:cubicBezTo>
                  <a:cubicBezTo>
                    <a:pt x="135" y="44"/>
                    <a:pt x="137" y="46"/>
                    <a:pt x="137" y="49"/>
                  </a:cubicBezTo>
                  <a:cubicBezTo>
                    <a:pt x="137" y="51"/>
                    <a:pt x="135" y="53"/>
                    <a:pt x="133" y="53"/>
                  </a:cubicBezTo>
                  <a:lnTo>
                    <a:pt x="89" y="5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6" name="Group 255" descr="half world half person icon">
            <a:extLst>
              <a:ext uri="{FF2B5EF4-FFF2-40B4-BE49-F238E27FC236}">
                <a16:creationId xmlns:a16="http://schemas.microsoft.com/office/drawing/2014/main" id="{F74F4CDB-F861-478B-85B5-C9CF114636F4}"/>
              </a:ext>
            </a:extLst>
          </p:cNvPr>
          <p:cNvGrpSpPr/>
          <p:nvPr/>
        </p:nvGrpSpPr>
        <p:grpSpPr>
          <a:xfrm>
            <a:off x="5026025" y="7426325"/>
            <a:ext cx="631825" cy="628650"/>
            <a:chOff x="5026025" y="7426325"/>
            <a:chExt cx="631825" cy="628650"/>
          </a:xfrm>
        </p:grpSpPr>
        <p:sp>
          <p:nvSpPr>
            <p:cNvPr id="231" name="Oval 180">
              <a:extLst>
                <a:ext uri="{FF2B5EF4-FFF2-40B4-BE49-F238E27FC236}">
                  <a16:creationId xmlns:a16="http://schemas.microsoft.com/office/drawing/2014/main" id="{85ABE660-C951-42D6-B258-6A637D066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Freeform 189">
              <a:extLst>
                <a:ext uri="{FF2B5EF4-FFF2-40B4-BE49-F238E27FC236}">
                  <a16:creationId xmlns:a16="http://schemas.microsoft.com/office/drawing/2014/main" id="{707E338D-0CA5-4130-BCD4-844629632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89525" y="7508875"/>
              <a:ext cx="450850" cy="454025"/>
            </a:xfrm>
            <a:custGeom>
              <a:avLst/>
              <a:gdLst>
                <a:gd name="T0" fmla="*/ 133 w 142"/>
                <a:gd name="T1" fmla="*/ 21 h 143"/>
                <a:gd name="T2" fmla="*/ 92 w 142"/>
                <a:gd name="T3" fmla="*/ 21 h 143"/>
                <a:gd name="T4" fmla="*/ 113 w 142"/>
                <a:gd name="T5" fmla="*/ 5 h 143"/>
                <a:gd name="T6" fmla="*/ 113 w 142"/>
                <a:gd name="T7" fmla="*/ 37 h 143"/>
                <a:gd name="T8" fmla="*/ 113 w 142"/>
                <a:gd name="T9" fmla="*/ 5 h 143"/>
                <a:gd name="T10" fmla="*/ 113 w 142"/>
                <a:gd name="T11" fmla="*/ 46 h 143"/>
                <a:gd name="T12" fmla="*/ 83 w 142"/>
                <a:gd name="T13" fmla="*/ 51 h 143"/>
                <a:gd name="T14" fmla="*/ 92 w 142"/>
                <a:gd name="T15" fmla="*/ 99 h 143"/>
                <a:gd name="T16" fmla="*/ 133 w 142"/>
                <a:gd name="T17" fmla="*/ 143 h 143"/>
                <a:gd name="T18" fmla="*/ 142 w 142"/>
                <a:gd name="T19" fmla="*/ 99 h 143"/>
                <a:gd name="T20" fmla="*/ 133 w 142"/>
                <a:gd name="T21" fmla="*/ 36 h 143"/>
                <a:gd name="T22" fmla="*/ 129 w 142"/>
                <a:gd name="T23" fmla="*/ 94 h 143"/>
                <a:gd name="T24" fmla="*/ 115 w 142"/>
                <a:gd name="T25" fmla="*/ 138 h 143"/>
                <a:gd name="T26" fmla="*/ 110 w 142"/>
                <a:gd name="T27" fmla="*/ 106 h 143"/>
                <a:gd name="T28" fmla="*/ 96 w 142"/>
                <a:gd name="T29" fmla="*/ 138 h 143"/>
                <a:gd name="T30" fmla="*/ 87 w 142"/>
                <a:gd name="T31" fmla="*/ 94 h 143"/>
                <a:gd name="T32" fmla="*/ 91 w 142"/>
                <a:gd name="T33" fmla="*/ 42 h 143"/>
                <a:gd name="T34" fmla="*/ 134 w 142"/>
                <a:gd name="T35" fmla="*/ 42 h 143"/>
                <a:gd name="T36" fmla="*/ 138 w 142"/>
                <a:gd name="T37" fmla="*/ 94 h 143"/>
                <a:gd name="T38" fmla="*/ 71 w 142"/>
                <a:gd name="T39" fmla="*/ 143 h 143"/>
                <a:gd name="T40" fmla="*/ 74 w 142"/>
                <a:gd name="T41" fmla="*/ 0 h 143"/>
                <a:gd name="T42" fmla="*/ 0 w 142"/>
                <a:gd name="T43" fmla="*/ 71 h 143"/>
                <a:gd name="T44" fmla="*/ 36 w 142"/>
                <a:gd name="T45" fmla="*/ 35 h 143"/>
                <a:gd name="T46" fmla="*/ 53 w 142"/>
                <a:gd name="T47" fmla="*/ 7 h 143"/>
                <a:gd name="T48" fmla="*/ 35 w 142"/>
                <a:gd name="T49" fmla="*/ 58 h 143"/>
                <a:gd name="T50" fmla="*/ 35 w 142"/>
                <a:gd name="T51" fmla="*/ 49 h 143"/>
                <a:gd name="T52" fmla="*/ 13 w 142"/>
                <a:gd name="T53" fmla="*/ 39 h 143"/>
                <a:gd name="T54" fmla="*/ 33 w 142"/>
                <a:gd name="T55" fmla="*/ 44 h 143"/>
                <a:gd name="T56" fmla="*/ 30 w 142"/>
                <a:gd name="T57" fmla="*/ 61 h 143"/>
                <a:gd name="T58" fmla="*/ 5 w 142"/>
                <a:gd name="T59" fmla="*/ 69 h 143"/>
                <a:gd name="T60" fmla="*/ 5 w 142"/>
                <a:gd name="T61" fmla="*/ 74 h 143"/>
                <a:gd name="T62" fmla="*/ 34 w 142"/>
                <a:gd name="T63" fmla="*/ 104 h 143"/>
                <a:gd name="T64" fmla="*/ 5 w 142"/>
                <a:gd name="T65" fmla="*/ 74 h 143"/>
                <a:gd name="T66" fmla="*/ 36 w 142"/>
                <a:gd name="T67" fmla="*/ 108 h 143"/>
                <a:gd name="T68" fmla="*/ 16 w 142"/>
                <a:gd name="T69" fmla="*/ 108 h 143"/>
                <a:gd name="T70" fmla="*/ 41 w 142"/>
                <a:gd name="T71" fmla="*/ 108 h 143"/>
                <a:gd name="T72" fmla="*/ 55 w 142"/>
                <a:gd name="T73" fmla="*/ 115 h 143"/>
                <a:gd name="T74" fmla="*/ 69 w 142"/>
                <a:gd name="T75" fmla="*/ 108 h 143"/>
                <a:gd name="T76" fmla="*/ 51 w 142"/>
                <a:gd name="T77" fmla="*/ 106 h 143"/>
                <a:gd name="T78" fmla="*/ 60 w 142"/>
                <a:gd name="T79" fmla="*/ 106 h 143"/>
                <a:gd name="T80" fmla="*/ 51 w 142"/>
                <a:gd name="T81" fmla="*/ 106 h 143"/>
                <a:gd name="T82" fmla="*/ 64 w 142"/>
                <a:gd name="T83" fmla="*/ 104 h 143"/>
                <a:gd name="T84" fmla="*/ 46 w 142"/>
                <a:gd name="T85" fmla="*/ 104 h 143"/>
                <a:gd name="T86" fmla="*/ 35 w 142"/>
                <a:gd name="T87" fmla="*/ 74 h 143"/>
                <a:gd name="T88" fmla="*/ 69 w 142"/>
                <a:gd name="T89" fmla="*/ 104 h 143"/>
                <a:gd name="T90" fmla="*/ 35 w 142"/>
                <a:gd name="T91" fmla="*/ 69 h 143"/>
                <a:gd name="T92" fmla="*/ 44 w 142"/>
                <a:gd name="T93" fmla="*/ 53 h 143"/>
                <a:gd name="T94" fmla="*/ 39 w 142"/>
                <a:gd name="T95" fmla="*/ 39 h 143"/>
                <a:gd name="T96" fmla="*/ 69 w 142"/>
                <a:gd name="T97" fmla="*/ 69 h 143"/>
                <a:gd name="T98" fmla="*/ 41 w 142"/>
                <a:gd name="T99" fmla="*/ 35 h 143"/>
                <a:gd name="T100" fmla="*/ 69 w 142"/>
                <a:gd name="T101" fmla="*/ 3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43">
                  <a:moveTo>
                    <a:pt x="113" y="42"/>
                  </a:moveTo>
                  <a:cubicBezTo>
                    <a:pt x="124" y="42"/>
                    <a:pt x="133" y="32"/>
                    <a:pt x="133" y="21"/>
                  </a:cubicBezTo>
                  <a:cubicBezTo>
                    <a:pt x="133" y="10"/>
                    <a:pt x="124" y="0"/>
                    <a:pt x="113" y="0"/>
                  </a:cubicBezTo>
                  <a:cubicBezTo>
                    <a:pt x="101" y="0"/>
                    <a:pt x="92" y="10"/>
                    <a:pt x="92" y="21"/>
                  </a:cubicBezTo>
                  <a:cubicBezTo>
                    <a:pt x="92" y="32"/>
                    <a:pt x="101" y="42"/>
                    <a:pt x="113" y="42"/>
                  </a:cubicBezTo>
                  <a:close/>
                  <a:moveTo>
                    <a:pt x="113" y="5"/>
                  </a:moveTo>
                  <a:cubicBezTo>
                    <a:pt x="121" y="5"/>
                    <a:pt x="129" y="12"/>
                    <a:pt x="129" y="21"/>
                  </a:cubicBezTo>
                  <a:cubicBezTo>
                    <a:pt x="129" y="30"/>
                    <a:pt x="121" y="37"/>
                    <a:pt x="113" y="37"/>
                  </a:cubicBezTo>
                  <a:cubicBezTo>
                    <a:pt x="104" y="37"/>
                    <a:pt x="97" y="30"/>
                    <a:pt x="97" y="21"/>
                  </a:cubicBezTo>
                  <a:cubicBezTo>
                    <a:pt x="97" y="12"/>
                    <a:pt x="104" y="5"/>
                    <a:pt x="113" y="5"/>
                  </a:cubicBezTo>
                  <a:close/>
                  <a:moveTo>
                    <a:pt x="133" y="36"/>
                  </a:moveTo>
                  <a:cubicBezTo>
                    <a:pt x="133" y="36"/>
                    <a:pt x="126" y="46"/>
                    <a:pt x="113" y="46"/>
                  </a:cubicBezTo>
                  <a:cubicBezTo>
                    <a:pt x="99" y="46"/>
                    <a:pt x="92" y="36"/>
                    <a:pt x="92" y="36"/>
                  </a:cubicBezTo>
                  <a:cubicBezTo>
                    <a:pt x="92" y="36"/>
                    <a:pt x="83" y="41"/>
                    <a:pt x="83" y="5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92" y="99"/>
                    <a:pt x="92" y="99"/>
                    <a:pt x="92" y="99"/>
                  </a:cubicBezTo>
                  <a:cubicBezTo>
                    <a:pt x="92" y="143"/>
                    <a:pt x="92" y="143"/>
                    <a:pt x="92" y="143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42" y="99"/>
                    <a:pt x="142" y="99"/>
                    <a:pt x="142" y="99"/>
                  </a:cubicBezTo>
                  <a:cubicBezTo>
                    <a:pt x="142" y="51"/>
                    <a:pt x="142" y="51"/>
                    <a:pt x="142" y="51"/>
                  </a:cubicBezTo>
                  <a:cubicBezTo>
                    <a:pt x="142" y="41"/>
                    <a:pt x="133" y="36"/>
                    <a:pt x="133" y="36"/>
                  </a:cubicBezTo>
                  <a:close/>
                  <a:moveTo>
                    <a:pt x="138" y="94"/>
                  </a:moveTo>
                  <a:cubicBezTo>
                    <a:pt x="129" y="94"/>
                    <a:pt x="129" y="94"/>
                    <a:pt x="129" y="94"/>
                  </a:cubicBezTo>
                  <a:cubicBezTo>
                    <a:pt x="129" y="138"/>
                    <a:pt x="129" y="138"/>
                    <a:pt x="129" y="138"/>
                  </a:cubicBezTo>
                  <a:cubicBezTo>
                    <a:pt x="115" y="138"/>
                    <a:pt x="115" y="138"/>
                    <a:pt x="115" y="138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10" y="106"/>
                    <a:pt x="110" y="106"/>
                    <a:pt x="110" y="106"/>
                  </a:cubicBezTo>
                  <a:cubicBezTo>
                    <a:pt x="110" y="138"/>
                    <a:pt x="110" y="138"/>
                    <a:pt x="110" y="138"/>
                  </a:cubicBezTo>
                  <a:cubicBezTo>
                    <a:pt x="96" y="138"/>
                    <a:pt x="96" y="138"/>
                    <a:pt x="96" y="138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87" y="94"/>
                    <a:pt x="87" y="94"/>
                    <a:pt x="87" y="94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9" y="44"/>
                    <a:pt x="91" y="42"/>
                  </a:cubicBezTo>
                  <a:cubicBezTo>
                    <a:pt x="97" y="48"/>
                    <a:pt x="105" y="51"/>
                    <a:pt x="113" y="51"/>
                  </a:cubicBezTo>
                  <a:cubicBezTo>
                    <a:pt x="120" y="51"/>
                    <a:pt x="128" y="48"/>
                    <a:pt x="134" y="42"/>
                  </a:cubicBezTo>
                  <a:cubicBezTo>
                    <a:pt x="136" y="44"/>
                    <a:pt x="138" y="47"/>
                    <a:pt x="138" y="51"/>
                  </a:cubicBezTo>
                  <a:cubicBezTo>
                    <a:pt x="138" y="94"/>
                    <a:pt x="138" y="94"/>
                    <a:pt x="138" y="94"/>
                  </a:cubicBezTo>
                  <a:close/>
                  <a:moveTo>
                    <a:pt x="0" y="71"/>
                  </a:moveTo>
                  <a:cubicBezTo>
                    <a:pt x="0" y="111"/>
                    <a:pt x="32" y="143"/>
                    <a:pt x="71" y="143"/>
                  </a:cubicBezTo>
                  <a:cubicBezTo>
                    <a:pt x="74" y="143"/>
                    <a:pt x="74" y="143"/>
                    <a:pt x="74" y="14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1"/>
                  </a:cubicBezTo>
                  <a:close/>
                  <a:moveTo>
                    <a:pt x="53" y="7"/>
                  </a:moveTo>
                  <a:cubicBezTo>
                    <a:pt x="46" y="13"/>
                    <a:pt x="40" y="23"/>
                    <a:pt x="36" y="35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25" y="22"/>
                    <a:pt x="38" y="12"/>
                    <a:pt x="53" y="7"/>
                  </a:cubicBezTo>
                  <a:close/>
                  <a:moveTo>
                    <a:pt x="39" y="53"/>
                  </a:moveTo>
                  <a:cubicBezTo>
                    <a:pt x="39" y="56"/>
                    <a:pt x="37" y="58"/>
                    <a:pt x="35" y="58"/>
                  </a:cubicBezTo>
                  <a:cubicBezTo>
                    <a:pt x="32" y="58"/>
                    <a:pt x="30" y="56"/>
                    <a:pt x="30" y="53"/>
                  </a:cubicBezTo>
                  <a:cubicBezTo>
                    <a:pt x="30" y="51"/>
                    <a:pt x="32" y="49"/>
                    <a:pt x="35" y="49"/>
                  </a:cubicBezTo>
                  <a:cubicBezTo>
                    <a:pt x="37" y="49"/>
                    <a:pt x="39" y="51"/>
                    <a:pt x="39" y="53"/>
                  </a:cubicBezTo>
                  <a:close/>
                  <a:moveTo>
                    <a:pt x="13" y="39"/>
                  </a:moveTo>
                  <a:cubicBezTo>
                    <a:pt x="34" y="39"/>
                    <a:pt x="34" y="39"/>
                    <a:pt x="34" y="39"/>
                  </a:cubicBezTo>
                  <a:cubicBezTo>
                    <a:pt x="34" y="41"/>
                    <a:pt x="34" y="42"/>
                    <a:pt x="33" y="44"/>
                  </a:cubicBezTo>
                  <a:cubicBezTo>
                    <a:pt x="29" y="45"/>
                    <a:pt x="25" y="49"/>
                    <a:pt x="25" y="53"/>
                  </a:cubicBezTo>
                  <a:cubicBezTo>
                    <a:pt x="25" y="57"/>
                    <a:pt x="27" y="60"/>
                    <a:pt x="30" y="61"/>
                  </a:cubicBezTo>
                  <a:cubicBezTo>
                    <a:pt x="30" y="64"/>
                    <a:pt x="30" y="67"/>
                    <a:pt x="30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58"/>
                    <a:pt x="8" y="48"/>
                    <a:pt x="13" y="39"/>
                  </a:cubicBezTo>
                  <a:close/>
                  <a:moveTo>
                    <a:pt x="5" y="74"/>
                  </a:moveTo>
                  <a:cubicBezTo>
                    <a:pt x="30" y="74"/>
                    <a:pt x="30" y="74"/>
                    <a:pt x="30" y="74"/>
                  </a:cubicBezTo>
                  <a:cubicBezTo>
                    <a:pt x="30" y="84"/>
                    <a:pt x="32" y="95"/>
                    <a:pt x="3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8" y="95"/>
                    <a:pt x="5" y="85"/>
                    <a:pt x="5" y="74"/>
                  </a:cubicBezTo>
                  <a:close/>
                  <a:moveTo>
                    <a:pt x="16" y="108"/>
                  </a:moveTo>
                  <a:cubicBezTo>
                    <a:pt x="36" y="108"/>
                    <a:pt x="36" y="108"/>
                    <a:pt x="36" y="108"/>
                  </a:cubicBezTo>
                  <a:cubicBezTo>
                    <a:pt x="40" y="120"/>
                    <a:pt x="46" y="129"/>
                    <a:pt x="53" y="136"/>
                  </a:cubicBezTo>
                  <a:cubicBezTo>
                    <a:pt x="38" y="131"/>
                    <a:pt x="25" y="121"/>
                    <a:pt x="16" y="108"/>
                  </a:cubicBezTo>
                  <a:close/>
                  <a:moveTo>
                    <a:pt x="69" y="138"/>
                  </a:moveTo>
                  <a:cubicBezTo>
                    <a:pt x="57" y="137"/>
                    <a:pt x="47" y="125"/>
                    <a:pt x="41" y="108"/>
                  </a:cubicBezTo>
                  <a:cubicBezTo>
                    <a:pt x="46" y="108"/>
                    <a:pt x="46" y="108"/>
                    <a:pt x="46" y="108"/>
                  </a:cubicBezTo>
                  <a:cubicBezTo>
                    <a:pt x="47" y="112"/>
                    <a:pt x="51" y="115"/>
                    <a:pt x="55" y="115"/>
                  </a:cubicBezTo>
                  <a:cubicBezTo>
                    <a:pt x="59" y="115"/>
                    <a:pt x="63" y="112"/>
                    <a:pt x="64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138"/>
                    <a:pt x="69" y="138"/>
                    <a:pt x="69" y="138"/>
                  </a:cubicBezTo>
                  <a:close/>
                  <a:moveTo>
                    <a:pt x="51" y="106"/>
                  </a:moveTo>
                  <a:cubicBezTo>
                    <a:pt x="51" y="103"/>
                    <a:pt x="53" y="101"/>
                    <a:pt x="55" y="101"/>
                  </a:cubicBezTo>
                  <a:cubicBezTo>
                    <a:pt x="58" y="101"/>
                    <a:pt x="60" y="103"/>
                    <a:pt x="60" y="106"/>
                  </a:cubicBezTo>
                  <a:cubicBezTo>
                    <a:pt x="60" y="108"/>
                    <a:pt x="58" y="110"/>
                    <a:pt x="55" y="110"/>
                  </a:cubicBezTo>
                  <a:cubicBezTo>
                    <a:pt x="53" y="110"/>
                    <a:pt x="51" y="108"/>
                    <a:pt x="51" y="106"/>
                  </a:cubicBezTo>
                  <a:close/>
                  <a:moveTo>
                    <a:pt x="69" y="104"/>
                  </a:moveTo>
                  <a:cubicBezTo>
                    <a:pt x="64" y="104"/>
                    <a:pt x="64" y="104"/>
                    <a:pt x="64" y="104"/>
                  </a:cubicBezTo>
                  <a:cubicBezTo>
                    <a:pt x="63" y="100"/>
                    <a:pt x="59" y="97"/>
                    <a:pt x="55" y="97"/>
                  </a:cubicBezTo>
                  <a:cubicBezTo>
                    <a:pt x="51" y="97"/>
                    <a:pt x="47" y="100"/>
                    <a:pt x="46" y="104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6" y="95"/>
                    <a:pt x="35" y="85"/>
                    <a:pt x="35" y="74"/>
                  </a:cubicBezTo>
                  <a:cubicBezTo>
                    <a:pt x="69" y="74"/>
                    <a:pt x="69" y="74"/>
                    <a:pt x="69" y="74"/>
                  </a:cubicBezTo>
                  <a:cubicBezTo>
                    <a:pt x="69" y="104"/>
                    <a:pt x="69" y="104"/>
                    <a:pt x="69" y="104"/>
                  </a:cubicBezTo>
                  <a:close/>
                  <a:moveTo>
                    <a:pt x="69" y="69"/>
                  </a:moveTo>
                  <a:cubicBezTo>
                    <a:pt x="35" y="69"/>
                    <a:pt x="35" y="69"/>
                    <a:pt x="35" y="69"/>
                  </a:cubicBezTo>
                  <a:cubicBezTo>
                    <a:pt x="35" y="67"/>
                    <a:pt x="35" y="65"/>
                    <a:pt x="35" y="62"/>
                  </a:cubicBezTo>
                  <a:cubicBezTo>
                    <a:pt x="40" y="62"/>
                    <a:pt x="44" y="58"/>
                    <a:pt x="44" y="53"/>
                  </a:cubicBezTo>
                  <a:cubicBezTo>
                    <a:pt x="44" y="49"/>
                    <a:pt x="41" y="46"/>
                    <a:pt x="38" y="45"/>
                  </a:cubicBezTo>
                  <a:cubicBezTo>
                    <a:pt x="38" y="43"/>
                    <a:pt x="39" y="41"/>
                    <a:pt x="39" y="39"/>
                  </a:cubicBezTo>
                  <a:cubicBezTo>
                    <a:pt x="69" y="39"/>
                    <a:pt x="69" y="39"/>
                    <a:pt x="69" y="39"/>
                  </a:cubicBezTo>
                  <a:cubicBezTo>
                    <a:pt x="69" y="69"/>
                    <a:pt x="69" y="69"/>
                    <a:pt x="69" y="69"/>
                  </a:cubicBezTo>
                  <a:close/>
                  <a:moveTo>
                    <a:pt x="69" y="35"/>
                  </a:moveTo>
                  <a:cubicBezTo>
                    <a:pt x="41" y="35"/>
                    <a:pt x="41" y="35"/>
                    <a:pt x="41" y="35"/>
                  </a:cubicBezTo>
                  <a:cubicBezTo>
                    <a:pt x="47" y="18"/>
                    <a:pt x="58" y="6"/>
                    <a:pt x="69" y="5"/>
                  </a:cubicBezTo>
                  <a:cubicBezTo>
                    <a:pt x="69" y="35"/>
                    <a:pt x="69" y="35"/>
                    <a:pt x="69" y="35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7" name="Group 256" descr="person with idea icon">
            <a:extLst>
              <a:ext uri="{FF2B5EF4-FFF2-40B4-BE49-F238E27FC236}">
                <a16:creationId xmlns:a16="http://schemas.microsoft.com/office/drawing/2014/main" id="{5715EB97-AE47-4F85-8527-DFD1C0651D39}"/>
              </a:ext>
            </a:extLst>
          </p:cNvPr>
          <p:cNvGrpSpPr/>
          <p:nvPr/>
        </p:nvGrpSpPr>
        <p:grpSpPr>
          <a:xfrm>
            <a:off x="5778500" y="7426325"/>
            <a:ext cx="631825" cy="628650"/>
            <a:chOff x="5778500" y="7426325"/>
            <a:chExt cx="631825" cy="628650"/>
          </a:xfrm>
        </p:grpSpPr>
        <p:sp>
          <p:nvSpPr>
            <p:cNvPr id="232" name="Oval 181">
              <a:extLst>
                <a:ext uri="{FF2B5EF4-FFF2-40B4-BE49-F238E27FC236}">
                  <a16:creationId xmlns:a16="http://schemas.microsoft.com/office/drawing/2014/main" id="{08F5F06D-2BC2-4849-BBA3-36AB59A09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7426325"/>
              <a:ext cx="631825" cy="6286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4" name="Freeform 183">
              <a:extLst>
                <a:ext uri="{FF2B5EF4-FFF2-40B4-BE49-F238E27FC236}">
                  <a16:creationId xmlns:a16="http://schemas.microsoft.com/office/drawing/2014/main" id="{3A24D55C-AD78-447F-86FF-04E2C5DB4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1850" y="7496175"/>
              <a:ext cx="374650" cy="454025"/>
            </a:xfrm>
            <a:custGeom>
              <a:avLst/>
              <a:gdLst>
                <a:gd name="T0" fmla="*/ 84 w 118"/>
                <a:gd name="T1" fmla="*/ 78 h 143"/>
                <a:gd name="T2" fmla="*/ 65 w 118"/>
                <a:gd name="T3" fmla="*/ 98 h 143"/>
                <a:gd name="T4" fmla="*/ 49 w 118"/>
                <a:gd name="T5" fmla="*/ 88 h 143"/>
                <a:gd name="T6" fmla="*/ 49 w 118"/>
                <a:gd name="T7" fmla="*/ 107 h 143"/>
                <a:gd name="T8" fmla="*/ 2 w 118"/>
                <a:gd name="T9" fmla="*/ 102 h 143"/>
                <a:gd name="T10" fmla="*/ 9 w 118"/>
                <a:gd name="T11" fmla="*/ 143 h 143"/>
                <a:gd name="T12" fmla="*/ 116 w 118"/>
                <a:gd name="T13" fmla="*/ 119 h 143"/>
                <a:gd name="T14" fmla="*/ 57 w 118"/>
                <a:gd name="T15" fmla="*/ 98 h 143"/>
                <a:gd name="T16" fmla="*/ 62 w 118"/>
                <a:gd name="T17" fmla="*/ 92 h 143"/>
                <a:gd name="T18" fmla="*/ 66 w 118"/>
                <a:gd name="T19" fmla="*/ 113 h 143"/>
                <a:gd name="T20" fmla="*/ 51 w 118"/>
                <a:gd name="T21" fmla="*/ 113 h 143"/>
                <a:gd name="T22" fmla="*/ 112 w 118"/>
                <a:gd name="T23" fmla="*/ 118 h 143"/>
                <a:gd name="T24" fmla="*/ 93 w 118"/>
                <a:gd name="T25" fmla="*/ 138 h 143"/>
                <a:gd name="T26" fmla="*/ 89 w 118"/>
                <a:gd name="T27" fmla="*/ 124 h 143"/>
                <a:gd name="T28" fmla="*/ 29 w 118"/>
                <a:gd name="T29" fmla="*/ 138 h 143"/>
                <a:gd name="T30" fmla="*/ 24 w 118"/>
                <a:gd name="T31" fmla="*/ 124 h 143"/>
                <a:gd name="T32" fmla="*/ 12 w 118"/>
                <a:gd name="T33" fmla="*/ 138 h 143"/>
                <a:gd name="T34" fmla="*/ 6 w 118"/>
                <a:gd name="T35" fmla="*/ 103 h 143"/>
                <a:gd name="T36" fmla="*/ 59 w 118"/>
                <a:gd name="T37" fmla="*/ 136 h 143"/>
                <a:gd name="T38" fmla="*/ 111 w 118"/>
                <a:gd name="T39" fmla="*/ 103 h 143"/>
                <a:gd name="T40" fmla="*/ 43 w 118"/>
                <a:gd name="T41" fmla="*/ 62 h 143"/>
                <a:gd name="T42" fmla="*/ 43 w 118"/>
                <a:gd name="T43" fmla="*/ 67 h 143"/>
                <a:gd name="T44" fmla="*/ 47 w 118"/>
                <a:gd name="T45" fmla="*/ 71 h 143"/>
                <a:gd name="T46" fmla="*/ 47 w 118"/>
                <a:gd name="T47" fmla="*/ 71 h 143"/>
                <a:gd name="T48" fmla="*/ 70 w 118"/>
                <a:gd name="T49" fmla="*/ 71 h 143"/>
                <a:gd name="T50" fmla="*/ 70 w 118"/>
                <a:gd name="T51" fmla="*/ 71 h 143"/>
                <a:gd name="T52" fmla="*/ 75 w 118"/>
                <a:gd name="T53" fmla="*/ 67 h 143"/>
                <a:gd name="T54" fmla="*/ 74 w 118"/>
                <a:gd name="T55" fmla="*/ 62 h 143"/>
                <a:gd name="T56" fmla="*/ 58 w 118"/>
                <a:gd name="T57" fmla="*/ 10 h 143"/>
                <a:gd name="T58" fmla="*/ 43 w 118"/>
                <a:gd name="T59" fmla="*/ 62 h 143"/>
                <a:gd name="T60" fmla="*/ 52 w 118"/>
                <a:gd name="T61" fmla="*/ 71 h 143"/>
                <a:gd name="T62" fmla="*/ 59 w 118"/>
                <a:gd name="T63" fmla="*/ 78 h 143"/>
                <a:gd name="T64" fmla="*/ 83 w 118"/>
                <a:gd name="T65" fmla="*/ 38 h 143"/>
                <a:gd name="T66" fmla="*/ 66 w 118"/>
                <a:gd name="T67" fmla="*/ 67 h 143"/>
                <a:gd name="T68" fmla="*/ 61 w 118"/>
                <a:gd name="T69" fmla="*/ 55 h 143"/>
                <a:gd name="T70" fmla="*/ 59 w 118"/>
                <a:gd name="T71" fmla="*/ 37 h 143"/>
                <a:gd name="T72" fmla="*/ 56 w 118"/>
                <a:gd name="T73" fmla="*/ 55 h 143"/>
                <a:gd name="T74" fmla="*/ 52 w 118"/>
                <a:gd name="T75" fmla="*/ 67 h 143"/>
                <a:gd name="T76" fmla="*/ 35 w 118"/>
                <a:gd name="T77" fmla="*/ 37 h 143"/>
                <a:gd name="T78" fmla="*/ 59 w 118"/>
                <a:gd name="T79" fmla="*/ 51 h 143"/>
                <a:gd name="T80" fmla="*/ 59 w 118"/>
                <a:gd name="T81" fmla="*/ 42 h 143"/>
                <a:gd name="T82" fmla="*/ 59 w 118"/>
                <a:gd name="T83" fmla="*/ 51 h 143"/>
                <a:gd name="T84" fmla="*/ 98 w 118"/>
                <a:gd name="T85" fmla="*/ 35 h 143"/>
                <a:gd name="T86" fmla="*/ 93 w 118"/>
                <a:gd name="T87" fmla="*/ 39 h 143"/>
                <a:gd name="T88" fmla="*/ 20 w 118"/>
                <a:gd name="T89" fmla="*/ 35 h 143"/>
                <a:gd name="T90" fmla="*/ 24 w 118"/>
                <a:gd name="T91" fmla="*/ 39 h 143"/>
                <a:gd name="T92" fmla="*/ 20 w 118"/>
                <a:gd name="T93" fmla="*/ 35 h 143"/>
                <a:gd name="T94" fmla="*/ 61 w 118"/>
                <a:gd name="T95" fmla="*/ 0 h 143"/>
                <a:gd name="T96" fmla="*/ 56 w 118"/>
                <a:gd name="T97" fmla="*/ 5 h 143"/>
                <a:gd name="T98" fmla="*/ 85 w 118"/>
                <a:gd name="T99" fmla="*/ 66 h 143"/>
                <a:gd name="T100" fmla="*/ 85 w 118"/>
                <a:gd name="T101" fmla="*/ 60 h 143"/>
                <a:gd name="T102" fmla="*/ 85 w 118"/>
                <a:gd name="T103" fmla="*/ 66 h 143"/>
                <a:gd name="T104" fmla="*/ 36 w 118"/>
                <a:gd name="T105" fmla="*/ 11 h 143"/>
                <a:gd name="T106" fmla="*/ 30 w 118"/>
                <a:gd name="T107" fmla="*/ 11 h 143"/>
                <a:gd name="T108" fmla="*/ 33 w 118"/>
                <a:gd name="T109" fmla="*/ 60 h 143"/>
                <a:gd name="T110" fmla="*/ 33 w 118"/>
                <a:gd name="T111" fmla="*/ 66 h 143"/>
                <a:gd name="T112" fmla="*/ 33 w 118"/>
                <a:gd name="T113" fmla="*/ 60 h 143"/>
                <a:gd name="T114" fmla="*/ 88 w 118"/>
                <a:gd name="T115" fmla="*/ 11 h 143"/>
                <a:gd name="T116" fmla="*/ 81 w 118"/>
                <a:gd name="T117" fmla="*/ 11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8" h="143">
                  <a:moveTo>
                    <a:pt x="116" y="102"/>
                  </a:moveTo>
                  <a:cubicBezTo>
                    <a:pt x="109" y="78"/>
                    <a:pt x="84" y="78"/>
                    <a:pt x="84" y="78"/>
                  </a:cubicBezTo>
                  <a:cubicBezTo>
                    <a:pt x="69" y="107"/>
                    <a:pt x="69" y="107"/>
                    <a:pt x="69" y="107"/>
                  </a:cubicBezTo>
                  <a:cubicBezTo>
                    <a:pt x="65" y="98"/>
                    <a:pt x="65" y="98"/>
                    <a:pt x="65" y="9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52" y="98"/>
                    <a:pt x="52" y="98"/>
                    <a:pt x="52" y="98"/>
                  </a:cubicBezTo>
                  <a:cubicBezTo>
                    <a:pt x="49" y="107"/>
                    <a:pt x="49" y="107"/>
                    <a:pt x="49" y="107"/>
                  </a:cubicBezTo>
                  <a:cubicBezTo>
                    <a:pt x="33" y="78"/>
                    <a:pt x="33" y="78"/>
                    <a:pt x="33" y="78"/>
                  </a:cubicBezTo>
                  <a:cubicBezTo>
                    <a:pt x="33" y="78"/>
                    <a:pt x="10" y="77"/>
                    <a:pt x="2" y="102"/>
                  </a:cubicBezTo>
                  <a:cubicBezTo>
                    <a:pt x="0" y="107"/>
                    <a:pt x="0" y="113"/>
                    <a:pt x="1" y="119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116" y="119"/>
                    <a:pt x="116" y="119"/>
                    <a:pt x="116" y="119"/>
                  </a:cubicBezTo>
                  <a:cubicBezTo>
                    <a:pt x="118" y="113"/>
                    <a:pt x="118" y="107"/>
                    <a:pt x="116" y="102"/>
                  </a:cubicBezTo>
                  <a:close/>
                  <a:moveTo>
                    <a:pt x="57" y="98"/>
                  </a:moveTo>
                  <a:cubicBezTo>
                    <a:pt x="55" y="92"/>
                    <a:pt x="55" y="92"/>
                    <a:pt x="55" y="92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0" y="98"/>
                    <a:pt x="60" y="98"/>
                    <a:pt x="60" y="98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1" y="113"/>
                    <a:pt x="51" y="113"/>
                    <a:pt x="51" y="113"/>
                  </a:cubicBezTo>
                  <a:lnTo>
                    <a:pt x="57" y="98"/>
                  </a:lnTo>
                  <a:close/>
                  <a:moveTo>
                    <a:pt x="112" y="11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93" y="138"/>
                    <a:pt x="93" y="138"/>
                    <a:pt x="93" y="138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4" y="124"/>
                    <a:pt x="24" y="124"/>
                    <a:pt x="24" y="124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12" y="138"/>
                    <a:pt x="12" y="138"/>
                    <a:pt x="12" y="138"/>
                  </a:cubicBezTo>
                  <a:cubicBezTo>
                    <a:pt x="6" y="118"/>
                    <a:pt x="6" y="118"/>
                    <a:pt x="6" y="118"/>
                  </a:cubicBezTo>
                  <a:cubicBezTo>
                    <a:pt x="4" y="113"/>
                    <a:pt x="5" y="108"/>
                    <a:pt x="6" y="103"/>
                  </a:cubicBezTo>
                  <a:cubicBezTo>
                    <a:pt x="9" y="92"/>
                    <a:pt x="19" y="84"/>
                    <a:pt x="30" y="83"/>
                  </a:cubicBezTo>
                  <a:cubicBezTo>
                    <a:pt x="59" y="136"/>
                    <a:pt x="59" y="136"/>
                    <a:pt x="59" y="136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98" y="84"/>
                    <a:pt x="108" y="92"/>
                    <a:pt x="111" y="103"/>
                  </a:cubicBezTo>
                  <a:cubicBezTo>
                    <a:pt x="113" y="108"/>
                    <a:pt x="113" y="113"/>
                    <a:pt x="112" y="118"/>
                  </a:cubicBezTo>
                  <a:close/>
                  <a:moveTo>
                    <a:pt x="43" y="62"/>
                  </a:moveTo>
                  <a:cubicBezTo>
                    <a:pt x="45" y="64"/>
                    <a:pt x="46" y="65"/>
                    <a:pt x="47" y="67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43" y="71"/>
                    <a:pt x="43" y="71"/>
                    <a:pt x="43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1"/>
                    <a:pt x="47" y="71"/>
                    <a:pt x="47" y="71"/>
                  </a:cubicBezTo>
                  <a:cubicBezTo>
                    <a:pt x="47" y="78"/>
                    <a:pt x="52" y="83"/>
                    <a:pt x="59" y="83"/>
                  </a:cubicBezTo>
                  <a:cubicBezTo>
                    <a:pt x="65" y="83"/>
                    <a:pt x="70" y="78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5" y="71"/>
                    <a:pt x="75" y="71"/>
                    <a:pt x="75" y="71"/>
                  </a:cubicBezTo>
                  <a:cubicBezTo>
                    <a:pt x="75" y="67"/>
                    <a:pt x="75" y="67"/>
                    <a:pt x="75" y="67"/>
                  </a:cubicBezTo>
                  <a:cubicBezTo>
                    <a:pt x="71" y="67"/>
                    <a:pt x="71" y="67"/>
                    <a:pt x="71" y="67"/>
                  </a:cubicBezTo>
                  <a:cubicBezTo>
                    <a:pt x="71" y="65"/>
                    <a:pt x="72" y="63"/>
                    <a:pt x="74" y="62"/>
                  </a:cubicBezTo>
                  <a:cubicBezTo>
                    <a:pt x="82" y="57"/>
                    <a:pt x="87" y="48"/>
                    <a:pt x="87" y="38"/>
                  </a:cubicBezTo>
                  <a:cubicBezTo>
                    <a:pt x="87" y="22"/>
                    <a:pt x="74" y="9"/>
                    <a:pt x="58" y="10"/>
                  </a:cubicBezTo>
                  <a:cubicBezTo>
                    <a:pt x="43" y="10"/>
                    <a:pt x="31" y="22"/>
                    <a:pt x="30" y="37"/>
                  </a:cubicBezTo>
                  <a:cubicBezTo>
                    <a:pt x="30" y="47"/>
                    <a:pt x="35" y="57"/>
                    <a:pt x="43" y="62"/>
                  </a:cubicBezTo>
                  <a:close/>
                  <a:moveTo>
                    <a:pt x="59" y="78"/>
                  </a:moveTo>
                  <a:cubicBezTo>
                    <a:pt x="55" y="78"/>
                    <a:pt x="52" y="75"/>
                    <a:pt x="52" y="71"/>
                  </a:cubicBezTo>
                  <a:cubicBezTo>
                    <a:pt x="66" y="71"/>
                    <a:pt x="66" y="71"/>
                    <a:pt x="66" y="71"/>
                  </a:cubicBezTo>
                  <a:cubicBezTo>
                    <a:pt x="66" y="75"/>
                    <a:pt x="63" y="78"/>
                    <a:pt x="59" y="78"/>
                  </a:cubicBezTo>
                  <a:close/>
                  <a:moveTo>
                    <a:pt x="58" y="14"/>
                  </a:moveTo>
                  <a:cubicBezTo>
                    <a:pt x="71" y="14"/>
                    <a:pt x="83" y="25"/>
                    <a:pt x="83" y="38"/>
                  </a:cubicBezTo>
                  <a:cubicBezTo>
                    <a:pt x="83" y="46"/>
                    <a:pt x="79" y="54"/>
                    <a:pt x="72" y="59"/>
                  </a:cubicBezTo>
                  <a:cubicBezTo>
                    <a:pt x="68" y="60"/>
                    <a:pt x="66" y="63"/>
                    <a:pt x="66" y="67"/>
                  </a:cubicBezTo>
                  <a:cubicBezTo>
                    <a:pt x="61" y="67"/>
                    <a:pt x="61" y="67"/>
                    <a:pt x="61" y="67"/>
                  </a:cubicBezTo>
                  <a:cubicBezTo>
                    <a:pt x="61" y="55"/>
                    <a:pt x="61" y="55"/>
                    <a:pt x="61" y="55"/>
                  </a:cubicBezTo>
                  <a:cubicBezTo>
                    <a:pt x="65" y="54"/>
                    <a:pt x="68" y="50"/>
                    <a:pt x="68" y="46"/>
                  </a:cubicBezTo>
                  <a:cubicBezTo>
                    <a:pt x="68" y="41"/>
                    <a:pt x="64" y="37"/>
                    <a:pt x="59" y="37"/>
                  </a:cubicBezTo>
                  <a:cubicBezTo>
                    <a:pt x="54" y="37"/>
                    <a:pt x="49" y="41"/>
                    <a:pt x="49" y="46"/>
                  </a:cubicBezTo>
                  <a:cubicBezTo>
                    <a:pt x="49" y="50"/>
                    <a:pt x="52" y="54"/>
                    <a:pt x="56" y="55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2" y="67"/>
                    <a:pt x="52" y="67"/>
                    <a:pt x="52" y="67"/>
                  </a:cubicBezTo>
                  <a:cubicBezTo>
                    <a:pt x="51" y="63"/>
                    <a:pt x="49" y="61"/>
                    <a:pt x="46" y="59"/>
                  </a:cubicBezTo>
                  <a:cubicBezTo>
                    <a:pt x="39" y="54"/>
                    <a:pt x="34" y="46"/>
                    <a:pt x="35" y="37"/>
                  </a:cubicBezTo>
                  <a:cubicBezTo>
                    <a:pt x="35" y="25"/>
                    <a:pt x="45" y="15"/>
                    <a:pt x="58" y="14"/>
                  </a:cubicBezTo>
                  <a:close/>
                  <a:moveTo>
                    <a:pt x="59" y="51"/>
                  </a:moveTo>
                  <a:cubicBezTo>
                    <a:pt x="56" y="51"/>
                    <a:pt x="54" y="49"/>
                    <a:pt x="54" y="46"/>
                  </a:cubicBezTo>
                  <a:cubicBezTo>
                    <a:pt x="54" y="44"/>
                    <a:pt x="56" y="42"/>
                    <a:pt x="59" y="42"/>
                  </a:cubicBezTo>
                  <a:cubicBezTo>
                    <a:pt x="61" y="42"/>
                    <a:pt x="63" y="44"/>
                    <a:pt x="63" y="46"/>
                  </a:cubicBezTo>
                  <a:cubicBezTo>
                    <a:pt x="63" y="49"/>
                    <a:pt x="61" y="51"/>
                    <a:pt x="59" y="51"/>
                  </a:cubicBezTo>
                  <a:close/>
                  <a:moveTo>
                    <a:pt x="93" y="35"/>
                  </a:moveTo>
                  <a:cubicBezTo>
                    <a:pt x="98" y="35"/>
                    <a:pt x="98" y="35"/>
                    <a:pt x="98" y="35"/>
                  </a:cubicBezTo>
                  <a:cubicBezTo>
                    <a:pt x="98" y="39"/>
                    <a:pt x="98" y="39"/>
                    <a:pt x="98" y="39"/>
                  </a:cubicBezTo>
                  <a:cubicBezTo>
                    <a:pt x="93" y="39"/>
                    <a:pt x="93" y="39"/>
                    <a:pt x="93" y="39"/>
                  </a:cubicBezTo>
                  <a:lnTo>
                    <a:pt x="93" y="35"/>
                  </a:lnTo>
                  <a:close/>
                  <a:moveTo>
                    <a:pt x="20" y="35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0" y="39"/>
                    <a:pt x="20" y="39"/>
                    <a:pt x="20" y="39"/>
                  </a:cubicBezTo>
                  <a:lnTo>
                    <a:pt x="20" y="35"/>
                  </a:lnTo>
                  <a:close/>
                  <a:moveTo>
                    <a:pt x="56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61" y="5"/>
                    <a:pt x="61" y="5"/>
                    <a:pt x="61" y="5"/>
                  </a:cubicBezTo>
                  <a:cubicBezTo>
                    <a:pt x="56" y="5"/>
                    <a:pt x="56" y="5"/>
                    <a:pt x="56" y="5"/>
                  </a:cubicBezTo>
                  <a:lnTo>
                    <a:pt x="56" y="0"/>
                  </a:lnTo>
                  <a:close/>
                  <a:moveTo>
                    <a:pt x="85" y="66"/>
                  </a:moveTo>
                  <a:cubicBezTo>
                    <a:pt x="81" y="63"/>
                    <a:pt x="81" y="63"/>
                    <a:pt x="81" y="63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8" y="63"/>
                    <a:pt x="88" y="63"/>
                    <a:pt x="88" y="63"/>
                  </a:cubicBezTo>
                  <a:lnTo>
                    <a:pt x="85" y="66"/>
                  </a:lnTo>
                  <a:close/>
                  <a:moveTo>
                    <a:pt x="33" y="8"/>
                  </a:moveTo>
                  <a:cubicBezTo>
                    <a:pt x="36" y="11"/>
                    <a:pt x="36" y="11"/>
                    <a:pt x="36" y="11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0" y="11"/>
                    <a:pt x="30" y="11"/>
                    <a:pt x="30" y="11"/>
                  </a:cubicBezTo>
                  <a:lnTo>
                    <a:pt x="33" y="8"/>
                  </a:lnTo>
                  <a:close/>
                  <a:moveTo>
                    <a:pt x="33" y="60"/>
                  </a:moveTo>
                  <a:cubicBezTo>
                    <a:pt x="36" y="63"/>
                    <a:pt x="36" y="63"/>
                    <a:pt x="36" y="63"/>
                  </a:cubicBezTo>
                  <a:cubicBezTo>
                    <a:pt x="33" y="66"/>
                    <a:pt x="33" y="66"/>
                    <a:pt x="33" y="66"/>
                  </a:cubicBezTo>
                  <a:cubicBezTo>
                    <a:pt x="30" y="63"/>
                    <a:pt x="30" y="63"/>
                    <a:pt x="30" y="63"/>
                  </a:cubicBezTo>
                  <a:lnTo>
                    <a:pt x="33" y="60"/>
                  </a:lnTo>
                  <a:close/>
                  <a:moveTo>
                    <a:pt x="85" y="8"/>
                  </a:moveTo>
                  <a:cubicBezTo>
                    <a:pt x="88" y="11"/>
                    <a:pt x="88" y="11"/>
                    <a:pt x="88" y="11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1" y="11"/>
                    <a:pt x="81" y="11"/>
                    <a:pt x="81" y="11"/>
                  </a:cubicBezTo>
                  <a:lnTo>
                    <a:pt x="85" y="8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8" name="Group 257" descr="person with microphone icon">
            <a:extLst>
              <a:ext uri="{FF2B5EF4-FFF2-40B4-BE49-F238E27FC236}">
                <a16:creationId xmlns:a16="http://schemas.microsoft.com/office/drawing/2014/main" id="{D8B30C72-FD97-4336-A1DF-0759A32E1065}"/>
              </a:ext>
            </a:extLst>
          </p:cNvPr>
          <p:cNvGrpSpPr/>
          <p:nvPr/>
        </p:nvGrpSpPr>
        <p:grpSpPr>
          <a:xfrm>
            <a:off x="501650" y="8172450"/>
            <a:ext cx="631825" cy="631825"/>
            <a:chOff x="501650" y="8172450"/>
            <a:chExt cx="631825" cy="631825"/>
          </a:xfrm>
        </p:grpSpPr>
        <p:sp>
          <p:nvSpPr>
            <p:cNvPr id="217" name="Oval 166">
              <a:extLst>
                <a:ext uri="{FF2B5EF4-FFF2-40B4-BE49-F238E27FC236}">
                  <a16:creationId xmlns:a16="http://schemas.microsoft.com/office/drawing/2014/main" id="{665EA38D-0F70-42EC-B5B9-60598F045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Freeform 190">
              <a:extLst>
                <a:ext uri="{FF2B5EF4-FFF2-40B4-BE49-F238E27FC236}">
                  <a16:creationId xmlns:a16="http://schemas.microsoft.com/office/drawing/2014/main" id="{CBD170B8-4114-4C76-8564-DA396FB9B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5950" y="8235950"/>
              <a:ext cx="447675" cy="457200"/>
            </a:xfrm>
            <a:custGeom>
              <a:avLst/>
              <a:gdLst>
                <a:gd name="T0" fmla="*/ 102 w 141"/>
                <a:gd name="T1" fmla="*/ 88 h 144"/>
                <a:gd name="T2" fmla="*/ 112 w 141"/>
                <a:gd name="T3" fmla="*/ 90 h 144"/>
                <a:gd name="T4" fmla="*/ 100 w 141"/>
                <a:gd name="T5" fmla="*/ 98 h 144"/>
                <a:gd name="T6" fmla="*/ 136 w 141"/>
                <a:gd name="T7" fmla="*/ 141 h 144"/>
                <a:gd name="T8" fmla="*/ 118 w 141"/>
                <a:gd name="T9" fmla="*/ 125 h 144"/>
                <a:gd name="T10" fmla="*/ 120 w 141"/>
                <a:gd name="T11" fmla="*/ 121 h 144"/>
                <a:gd name="T12" fmla="*/ 109 w 141"/>
                <a:gd name="T13" fmla="*/ 143 h 144"/>
                <a:gd name="T14" fmla="*/ 1 w 141"/>
                <a:gd name="T15" fmla="*/ 110 h 144"/>
                <a:gd name="T16" fmla="*/ 33 w 141"/>
                <a:gd name="T17" fmla="*/ 69 h 144"/>
                <a:gd name="T18" fmla="*/ 53 w 141"/>
                <a:gd name="T19" fmla="*/ 89 h 144"/>
                <a:gd name="T20" fmla="*/ 69 w 141"/>
                <a:gd name="T21" fmla="*/ 78 h 144"/>
                <a:gd name="T22" fmla="*/ 69 w 141"/>
                <a:gd name="T23" fmla="*/ 103 h 144"/>
                <a:gd name="T24" fmla="*/ 106 w 141"/>
                <a:gd name="T25" fmla="*/ 78 h 144"/>
                <a:gd name="T26" fmla="*/ 133 w 141"/>
                <a:gd name="T27" fmla="*/ 100 h 144"/>
                <a:gd name="T28" fmla="*/ 126 w 141"/>
                <a:gd name="T29" fmla="*/ 121 h 144"/>
                <a:gd name="T30" fmla="*/ 138 w 141"/>
                <a:gd name="T31" fmla="*/ 132 h 144"/>
                <a:gd name="T32" fmla="*/ 110 w 141"/>
                <a:gd name="T33" fmla="*/ 82 h 144"/>
                <a:gd name="T34" fmla="*/ 110 w 141"/>
                <a:gd name="T35" fmla="*/ 118 h 144"/>
                <a:gd name="T36" fmla="*/ 110 w 141"/>
                <a:gd name="T37" fmla="*/ 82 h 144"/>
                <a:gd name="T38" fmla="*/ 59 w 141"/>
                <a:gd name="T39" fmla="*/ 126 h 144"/>
                <a:gd name="T40" fmla="*/ 61 w 141"/>
                <a:gd name="T41" fmla="*/ 89 h 144"/>
                <a:gd name="T42" fmla="*/ 56 w 141"/>
                <a:gd name="T43" fmla="*/ 83 h 144"/>
                <a:gd name="T44" fmla="*/ 52 w 141"/>
                <a:gd name="T45" fmla="*/ 110 h 144"/>
                <a:gd name="T46" fmla="*/ 105 w 141"/>
                <a:gd name="T47" fmla="*/ 138 h 144"/>
                <a:gd name="T48" fmla="*/ 87 w 141"/>
                <a:gd name="T49" fmla="*/ 100 h 144"/>
                <a:gd name="T50" fmla="*/ 87 w 141"/>
                <a:gd name="T51" fmla="*/ 74 h 144"/>
                <a:gd name="T52" fmla="*/ 31 w 141"/>
                <a:gd name="T53" fmla="*/ 74 h 144"/>
                <a:gd name="T54" fmla="*/ 6 w 141"/>
                <a:gd name="T55" fmla="*/ 109 h 144"/>
                <a:gd name="T56" fmla="*/ 25 w 141"/>
                <a:gd name="T57" fmla="*/ 138 h 144"/>
                <a:gd name="T58" fmla="*/ 29 w 141"/>
                <a:gd name="T59" fmla="*/ 124 h 144"/>
                <a:gd name="T60" fmla="*/ 89 w 141"/>
                <a:gd name="T61" fmla="*/ 138 h 144"/>
                <a:gd name="T62" fmla="*/ 93 w 141"/>
                <a:gd name="T63" fmla="*/ 124 h 144"/>
                <a:gd name="T64" fmla="*/ 135 w 141"/>
                <a:gd name="T65" fmla="*/ 134 h 144"/>
                <a:gd name="T66" fmla="*/ 124 w 141"/>
                <a:gd name="T67" fmla="*/ 127 h 144"/>
                <a:gd name="T68" fmla="*/ 134 w 141"/>
                <a:gd name="T69" fmla="*/ 138 h 144"/>
                <a:gd name="T70" fmla="*/ 29 w 141"/>
                <a:gd name="T71" fmla="*/ 30 h 144"/>
                <a:gd name="T72" fmla="*/ 89 w 141"/>
                <a:gd name="T73" fmla="*/ 30 h 144"/>
                <a:gd name="T74" fmla="*/ 29 w 141"/>
                <a:gd name="T75" fmla="*/ 30 h 144"/>
                <a:gd name="T76" fmla="*/ 64 w 141"/>
                <a:gd name="T77" fmla="*/ 13 h 144"/>
                <a:gd name="T78" fmla="*/ 68 w 141"/>
                <a:gd name="T79" fmla="*/ 13 h 144"/>
                <a:gd name="T80" fmla="*/ 80 w 141"/>
                <a:gd name="T81" fmla="*/ 16 h 144"/>
                <a:gd name="T82" fmla="*/ 37 w 141"/>
                <a:gd name="T83" fmla="*/ 18 h 144"/>
                <a:gd name="T84" fmla="*/ 59 w 141"/>
                <a:gd name="T85" fmla="*/ 69 h 144"/>
                <a:gd name="T86" fmla="*/ 82 w 141"/>
                <a:gd name="T87" fmla="*/ 20 h 144"/>
                <a:gd name="T88" fmla="*/ 66 w 141"/>
                <a:gd name="T89" fmla="*/ 18 h 144"/>
                <a:gd name="T90" fmla="*/ 35 w 141"/>
                <a:gd name="T91" fmla="*/ 2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1" h="144">
                  <a:moveTo>
                    <a:pt x="96" y="97"/>
                  </a:moveTo>
                  <a:cubicBezTo>
                    <a:pt x="97" y="93"/>
                    <a:pt x="99" y="90"/>
                    <a:pt x="102" y="88"/>
                  </a:cubicBezTo>
                  <a:cubicBezTo>
                    <a:pt x="106" y="85"/>
                    <a:pt x="109" y="85"/>
                    <a:pt x="113" y="86"/>
                  </a:cubicBezTo>
                  <a:cubicBezTo>
                    <a:pt x="112" y="90"/>
                    <a:pt x="112" y="90"/>
                    <a:pt x="112" y="90"/>
                  </a:cubicBezTo>
                  <a:cubicBezTo>
                    <a:pt x="110" y="89"/>
                    <a:pt x="107" y="90"/>
                    <a:pt x="105" y="91"/>
                  </a:cubicBezTo>
                  <a:cubicBezTo>
                    <a:pt x="102" y="93"/>
                    <a:pt x="101" y="95"/>
                    <a:pt x="100" y="98"/>
                  </a:cubicBezTo>
                  <a:lnTo>
                    <a:pt x="96" y="97"/>
                  </a:lnTo>
                  <a:close/>
                  <a:moveTo>
                    <a:pt x="136" y="141"/>
                  </a:moveTo>
                  <a:cubicBezTo>
                    <a:pt x="132" y="144"/>
                    <a:pt x="129" y="142"/>
                    <a:pt x="127" y="139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22" y="123"/>
                    <a:pt x="122" y="123"/>
                    <a:pt x="122" y="123"/>
                  </a:cubicBezTo>
                  <a:cubicBezTo>
                    <a:pt x="120" y="121"/>
                    <a:pt x="120" y="121"/>
                    <a:pt x="120" y="121"/>
                  </a:cubicBezTo>
                  <a:cubicBezTo>
                    <a:pt x="118" y="122"/>
                    <a:pt x="116" y="122"/>
                    <a:pt x="114" y="123"/>
                  </a:cubicBezTo>
                  <a:cubicBezTo>
                    <a:pt x="109" y="143"/>
                    <a:pt x="109" y="143"/>
                    <a:pt x="109" y="143"/>
                  </a:cubicBezTo>
                  <a:cubicBezTo>
                    <a:pt x="9" y="143"/>
                    <a:pt x="9" y="143"/>
                    <a:pt x="9" y="143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4"/>
                    <a:pt x="0" y="98"/>
                    <a:pt x="2" y="93"/>
                  </a:cubicBezTo>
                  <a:cubicBezTo>
                    <a:pt x="9" y="69"/>
                    <a:pt x="33" y="69"/>
                    <a:pt x="33" y="69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9" y="78"/>
                    <a:pt x="49" y="78"/>
                    <a:pt x="49" y="78"/>
                  </a:cubicBezTo>
                  <a:cubicBezTo>
                    <a:pt x="69" y="78"/>
                    <a:pt x="69" y="78"/>
                    <a:pt x="69" y="78"/>
                  </a:cubicBezTo>
                  <a:cubicBezTo>
                    <a:pt x="65" y="89"/>
                    <a:pt x="65" y="89"/>
                    <a:pt x="65" y="89"/>
                  </a:cubicBezTo>
                  <a:cubicBezTo>
                    <a:pt x="69" y="103"/>
                    <a:pt x="69" y="103"/>
                    <a:pt x="69" y="103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96" y="69"/>
                    <a:pt x="106" y="78"/>
                  </a:cubicBezTo>
                  <a:cubicBezTo>
                    <a:pt x="107" y="77"/>
                    <a:pt x="109" y="77"/>
                    <a:pt x="110" y="77"/>
                  </a:cubicBezTo>
                  <a:cubicBezTo>
                    <a:pt x="123" y="77"/>
                    <a:pt x="133" y="87"/>
                    <a:pt x="133" y="100"/>
                  </a:cubicBezTo>
                  <a:cubicBezTo>
                    <a:pt x="133" y="107"/>
                    <a:pt x="130" y="114"/>
                    <a:pt x="124" y="118"/>
                  </a:cubicBezTo>
                  <a:cubicBezTo>
                    <a:pt x="126" y="121"/>
                    <a:pt x="126" y="121"/>
                    <a:pt x="126" y="121"/>
                  </a:cubicBezTo>
                  <a:cubicBezTo>
                    <a:pt x="130" y="118"/>
                    <a:pt x="130" y="118"/>
                    <a:pt x="130" y="118"/>
                  </a:cubicBezTo>
                  <a:cubicBezTo>
                    <a:pt x="138" y="132"/>
                    <a:pt x="138" y="132"/>
                    <a:pt x="138" y="132"/>
                  </a:cubicBezTo>
                  <a:cubicBezTo>
                    <a:pt x="139" y="134"/>
                    <a:pt x="141" y="139"/>
                    <a:pt x="136" y="141"/>
                  </a:cubicBezTo>
                  <a:close/>
                  <a:moveTo>
                    <a:pt x="110" y="82"/>
                  </a:moveTo>
                  <a:cubicBezTo>
                    <a:pt x="100" y="82"/>
                    <a:pt x="92" y="90"/>
                    <a:pt x="92" y="100"/>
                  </a:cubicBezTo>
                  <a:cubicBezTo>
                    <a:pt x="92" y="110"/>
                    <a:pt x="100" y="118"/>
                    <a:pt x="110" y="118"/>
                  </a:cubicBezTo>
                  <a:cubicBezTo>
                    <a:pt x="120" y="118"/>
                    <a:pt x="128" y="110"/>
                    <a:pt x="128" y="100"/>
                  </a:cubicBezTo>
                  <a:cubicBezTo>
                    <a:pt x="128" y="90"/>
                    <a:pt x="120" y="82"/>
                    <a:pt x="110" y="82"/>
                  </a:cubicBezTo>
                  <a:close/>
                  <a:moveTo>
                    <a:pt x="52" y="110"/>
                  </a:moveTo>
                  <a:cubicBezTo>
                    <a:pt x="59" y="126"/>
                    <a:pt x="59" y="126"/>
                    <a:pt x="59" y="126"/>
                  </a:cubicBezTo>
                  <a:cubicBezTo>
                    <a:pt x="66" y="110"/>
                    <a:pt x="66" y="110"/>
                    <a:pt x="66" y="110"/>
                  </a:cubicBezTo>
                  <a:cubicBezTo>
                    <a:pt x="61" y="89"/>
                    <a:pt x="61" y="89"/>
                    <a:pt x="61" y="89"/>
                  </a:cubicBezTo>
                  <a:cubicBezTo>
                    <a:pt x="62" y="83"/>
                    <a:pt x="62" y="83"/>
                    <a:pt x="62" y="83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7" y="89"/>
                    <a:pt x="57" y="89"/>
                    <a:pt x="57" y="89"/>
                  </a:cubicBezTo>
                  <a:lnTo>
                    <a:pt x="52" y="110"/>
                  </a:lnTo>
                  <a:close/>
                  <a:moveTo>
                    <a:pt x="93" y="138"/>
                  </a:moveTo>
                  <a:cubicBezTo>
                    <a:pt x="105" y="138"/>
                    <a:pt x="105" y="138"/>
                    <a:pt x="105" y="138"/>
                  </a:cubicBezTo>
                  <a:cubicBezTo>
                    <a:pt x="109" y="123"/>
                    <a:pt x="109" y="123"/>
                    <a:pt x="109" y="123"/>
                  </a:cubicBezTo>
                  <a:cubicBezTo>
                    <a:pt x="97" y="122"/>
                    <a:pt x="87" y="112"/>
                    <a:pt x="87" y="100"/>
                  </a:cubicBezTo>
                  <a:cubicBezTo>
                    <a:pt x="87" y="91"/>
                    <a:pt x="93" y="83"/>
                    <a:pt x="101" y="79"/>
                  </a:cubicBezTo>
                  <a:cubicBezTo>
                    <a:pt x="97" y="76"/>
                    <a:pt x="92" y="75"/>
                    <a:pt x="87" y="74"/>
                  </a:cubicBezTo>
                  <a:cubicBezTo>
                    <a:pt x="59" y="137"/>
                    <a:pt x="59" y="137"/>
                    <a:pt x="59" y="137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9" y="75"/>
                    <a:pt x="10" y="83"/>
                    <a:pt x="6" y="94"/>
                  </a:cubicBezTo>
                  <a:cubicBezTo>
                    <a:pt x="5" y="99"/>
                    <a:pt x="5" y="104"/>
                    <a:pt x="6" y="109"/>
                  </a:cubicBezTo>
                  <a:cubicBezTo>
                    <a:pt x="13" y="138"/>
                    <a:pt x="13" y="138"/>
                    <a:pt x="13" y="138"/>
                  </a:cubicBezTo>
                  <a:cubicBezTo>
                    <a:pt x="25" y="138"/>
                    <a:pt x="25" y="138"/>
                    <a:pt x="25" y="138"/>
                  </a:cubicBezTo>
                  <a:cubicBezTo>
                    <a:pt x="25" y="124"/>
                    <a:pt x="25" y="124"/>
                    <a:pt x="25" y="124"/>
                  </a:cubicBezTo>
                  <a:cubicBezTo>
                    <a:pt x="29" y="124"/>
                    <a:pt x="29" y="124"/>
                    <a:pt x="29" y="124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89" y="138"/>
                    <a:pt x="89" y="138"/>
                    <a:pt x="89" y="138"/>
                  </a:cubicBezTo>
                  <a:cubicBezTo>
                    <a:pt x="89" y="124"/>
                    <a:pt x="89" y="124"/>
                    <a:pt x="89" y="124"/>
                  </a:cubicBezTo>
                  <a:cubicBezTo>
                    <a:pt x="93" y="124"/>
                    <a:pt x="93" y="124"/>
                    <a:pt x="93" y="124"/>
                  </a:cubicBezTo>
                  <a:cubicBezTo>
                    <a:pt x="93" y="138"/>
                    <a:pt x="93" y="138"/>
                    <a:pt x="93" y="138"/>
                  </a:cubicBezTo>
                  <a:close/>
                  <a:moveTo>
                    <a:pt x="135" y="134"/>
                  </a:moveTo>
                  <a:cubicBezTo>
                    <a:pt x="128" y="124"/>
                    <a:pt x="128" y="124"/>
                    <a:pt x="128" y="124"/>
                  </a:cubicBezTo>
                  <a:cubicBezTo>
                    <a:pt x="124" y="127"/>
                    <a:pt x="124" y="127"/>
                    <a:pt x="124" y="127"/>
                  </a:cubicBezTo>
                  <a:cubicBezTo>
                    <a:pt x="131" y="137"/>
                    <a:pt x="131" y="137"/>
                    <a:pt x="131" y="137"/>
                  </a:cubicBezTo>
                  <a:cubicBezTo>
                    <a:pt x="131" y="138"/>
                    <a:pt x="133" y="138"/>
                    <a:pt x="134" y="138"/>
                  </a:cubicBezTo>
                  <a:cubicBezTo>
                    <a:pt x="135" y="137"/>
                    <a:pt x="135" y="135"/>
                    <a:pt x="135" y="134"/>
                  </a:cubicBezTo>
                  <a:close/>
                  <a:moveTo>
                    <a:pt x="29" y="30"/>
                  </a:moveTo>
                  <a:cubicBezTo>
                    <a:pt x="29" y="14"/>
                    <a:pt x="43" y="0"/>
                    <a:pt x="59" y="0"/>
                  </a:cubicBezTo>
                  <a:cubicBezTo>
                    <a:pt x="75" y="0"/>
                    <a:pt x="89" y="14"/>
                    <a:pt x="89" y="30"/>
                  </a:cubicBezTo>
                  <a:cubicBezTo>
                    <a:pt x="89" y="46"/>
                    <a:pt x="77" y="74"/>
                    <a:pt x="59" y="74"/>
                  </a:cubicBezTo>
                  <a:cubicBezTo>
                    <a:pt x="41" y="74"/>
                    <a:pt x="29" y="46"/>
                    <a:pt x="29" y="30"/>
                  </a:cubicBezTo>
                  <a:close/>
                  <a:moveTo>
                    <a:pt x="37" y="18"/>
                  </a:moveTo>
                  <a:cubicBezTo>
                    <a:pt x="42" y="20"/>
                    <a:pt x="55" y="25"/>
                    <a:pt x="64" y="13"/>
                  </a:cubicBezTo>
                  <a:cubicBezTo>
                    <a:pt x="66" y="10"/>
                    <a:pt x="66" y="10"/>
                    <a:pt x="66" y="10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69" y="16"/>
                    <a:pt x="72" y="18"/>
                    <a:pt x="74" y="19"/>
                  </a:cubicBezTo>
                  <a:cubicBezTo>
                    <a:pt x="76" y="19"/>
                    <a:pt x="78" y="18"/>
                    <a:pt x="80" y="16"/>
                  </a:cubicBezTo>
                  <a:cubicBezTo>
                    <a:pt x="75" y="9"/>
                    <a:pt x="68" y="5"/>
                    <a:pt x="59" y="5"/>
                  </a:cubicBezTo>
                  <a:cubicBezTo>
                    <a:pt x="50" y="5"/>
                    <a:pt x="41" y="10"/>
                    <a:pt x="37" y="18"/>
                  </a:cubicBezTo>
                  <a:close/>
                  <a:moveTo>
                    <a:pt x="34" y="30"/>
                  </a:moveTo>
                  <a:cubicBezTo>
                    <a:pt x="34" y="45"/>
                    <a:pt x="46" y="69"/>
                    <a:pt x="59" y="69"/>
                  </a:cubicBezTo>
                  <a:cubicBezTo>
                    <a:pt x="72" y="69"/>
                    <a:pt x="84" y="45"/>
                    <a:pt x="84" y="30"/>
                  </a:cubicBezTo>
                  <a:cubicBezTo>
                    <a:pt x="84" y="27"/>
                    <a:pt x="83" y="23"/>
                    <a:pt x="82" y="20"/>
                  </a:cubicBezTo>
                  <a:cubicBezTo>
                    <a:pt x="80" y="22"/>
                    <a:pt x="77" y="23"/>
                    <a:pt x="74" y="23"/>
                  </a:cubicBezTo>
                  <a:cubicBezTo>
                    <a:pt x="71" y="23"/>
                    <a:pt x="68" y="21"/>
                    <a:pt x="66" y="18"/>
                  </a:cubicBezTo>
                  <a:cubicBezTo>
                    <a:pt x="60" y="24"/>
                    <a:pt x="54" y="26"/>
                    <a:pt x="49" y="26"/>
                  </a:cubicBezTo>
                  <a:cubicBezTo>
                    <a:pt x="43" y="26"/>
                    <a:pt x="38" y="24"/>
                    <a:pt x="35" y="22"/>
                  </a:cubicBezTo>
                  <a:cubicBezTo>
                    <a:pt x="34" y="25"/>
                    <a:pt x="34" y="27"/>
                    <a:pt x="34" y="30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9" name="Group 258" descr="two way calling icon">
            <a:extLst>
              <a:ext uri="{FF2B5EF4-FFF2-40B4-BE49-F238E27FC236}">
                <a16:creationId xmlns:a16="http://schemas.microsoft.com/office/drawing/2014/main" id="{1B8158AB-75E8-432B-96B4-4DA360A21EAB}"/>
              </a:ext>
            </a:extLst>
          </p:cNvPr>
          <p:cNvGrpSpPr/>
          <p:nvPr/>
        </p:nvGrpSpPr>
        <p:grpSpPr>
          <a:xfrm>
            <a:off x="1257300" y="8172450"/>
            <a:ext cx="628650" cy="631825"/>
            <a:chOff x="1257300" y="8172450"/>
            <a:chExt cx="628650" cy="631825"/>
          </a:xfrm>
        </p:grpSpPr>
        <p:sp>
          <p:nvSpPr>
            <p:cNvPr id="218" name="Oval 167">
              <a:extLst>
                <a:ext uri="{FF2B5EF4-FFF2-40B4-BE49-F238E27FC236}">
                  <a16:creationId xmlns:a16="http://schemas.microsoft.com/office/drawing/2014/main" id="{30F9D75D-7C5C-43C5-B52A-BB99BEC2E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8172450"/>
              <a:ext cx="628650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Freeform 191">
              <a:extLst>
                <a:ext uri="{FF2B5EF4-FFF2-40B4-BE49-F238E27FC236}">
                  <a16:creationId xmlns:a16="http://schemas.microsoft.com/office/drawing/2014/main" id="{61BF7C70-6221-41ED-A3C7-1268A29BC8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4300" y="8261350"/>
              <a:ext cx="403225" cy="454025"/>
            </a:xfrm>
            <a:custGeom>
              <a:avLst/>
              <a:gdLst>
                <a:gd name="T0" fmla="*/ 66 w 127"/>
                <a:gd name="T1" fmla="*/ 103 h 143"/>
                <a:gd name="T2" fmla="*/ 47 w 127"/>
                <a:gd name="T3" fmla="*/ 106 h 143"/>
                <a:gd name="T4" fmla="*/ 32 w 127"/>
                <a:gd name="T5" fmla="*/ 41 h 143"/>
                <a:gd name="T6" fmla="*/ 53 w 127"/>
                <a:gd name="T7" fmla="*/ 28 h 143"/>
                <a:gd name="T8" fmla="*/ 40 w 127"/>
                <a:gd name="T9" fmla="*/ 0 h 143"/>
                <a:gd name="T10" fmla="*/ 5 w 127"/>
                <a:gd name="T11" fmla="*/ 35 h 143"/>
                <a:gd name="T12" fmla="*/ 56 w 127"/>
                <a:gd name="T13" fmla="*/ 143 h 143"/>
                <a:gd name="T14" fmla="*/ 80 w 127"/>
                <a:gd name="T15" fmla="*/ 130 h 143"/>
                <a:gd name="T16" fmla="*/ 40 w 127"/>
                <a:gd name="T17" fmla="*/ 5 h 143"/>
                <a:gd name="T18" fmla="*/ 49 w 127"/>
                <a:gd name="T19" fmla="*/ 29 h 143"/>
                <a:gd name="T20" fmla="*/ 45 w 127"/>
                <a:gd name="T21" fmla="*/ 32 h 143"/>
                <a:gd name="T22" fmla="*/ 40 w 127"/>
                <a:gd name="T23" fmla="*/ 5 h 143"/>
                <a:gd name="T24" fmla="*/ 33 w 127"/>
                <a:gd name="T25" fmla="*/ 123 h 143"/>
                <a:gd name="T26" fmla="*/ 24 w 127"/>
                <a:gd name="T27" fmla="*/ 9 h 143"/>
                <a:gd name="T28" fmla="*/ 40 w 127"/>
                <a:gd name="T29" fmla="*/ 34 h 143"/>
                <a:gd name="T30" fmla="*/ 26 w 127"/>
                <a:gd name="T31" fmla="*/ 43 h 143"/>
                <a:gd name="T32" fmla="*/ 51 w 127"/>
                <a:gd name="T33" fmla="*/ 112 h 143"/>
                <a:gd name="T34" fmla="*/ 68 w 127"/>
                <a:gd name="T35" fmla="*/ 136 h 143"/>
                <a:gd name="T36" fmla="*/ 74 w 127"/>
                <a:gd name="T37" fmla="*/ 134 h 143"/>
                <a:gd name="T38" fmla="*/ 65 w 127"/>
                <a:gd name="T39" fmla="*/ 108 h 143"/>
                <a:gd name="T40" fmla="*/ 70 w 127"/>
                <a:gd name="T41" fmla="*/ 109 h 143"/>
                <a:gd name="T42" fmla="*/ 74 w 127"/>
                <a:gd name="T43" fmla="*/ 134 h 143"/>
                <a:gd name="T44" fmla="*/ 58 w 127"/>
                <a:gd name="T45" fmla="*/ 41 h 143"/>
                <a:gd name="T46" fmla="*/ 82 w 127"/>
                <a:gd name="T47" fmla="*/ 32 h 143"/>
                <a:gd name="T48" fmla="*/ 103 w 127"/>
                <a:gd name="T49" fmla="*/ 36 h 143"/>
                <a:gd name="T50" fmla="*/ 78 w 127"/>
                <a:gd name="T51" fmla="*/ 30 h 143"/>
                <a:gd name="T52" fmla="*/ 78 w 127"/>
                <a:gd name="T53" fmla="*/ 52 h 143"/>
                <a:gd name="T54" fmla="*/ 103 w 127"/>
                <a:gd name="T55" fmla="*/ 46 h 143"/>
                <a:gd name="T56" fmla="*/ 82 w 127"/>
                <a:gd name="T57" fmla="*/ 50 h 143"/>
                <a:gd name="T58" fmla="*/ 103 w 127"/>
                <a:gd name="T59" fmla="*/ 104 h 143"/>
                <a:gd name="T60" fmla="*/ 82 w 127"/>
                <a:gd name="T61" fmla="*/ 92 h 143"/>
                <a:gd name="T62" fmla="*/ 108 w 127"/>
                <a:gd name="T63" fmla="*/ 87 h 143"/>
                <a:gd name="T64" fmla="*/ 120 w 127"/>
                <a:gd name="T65" fmla="*/ 82 h 143"/>
                <a:gd name="T66" fmla="*/ 108 w 127"/>
                <a:gd name="T67" fmla="*/ 78 h 143"/>
                <a:gd name="T68" fmla="*/ 82 w 127"/>
                <a:gd name="T69" fmla="*/ 73 h 143"/>
                <a:gd name="T70" fmla="*/ 103 w 127"/>
                <a:gd name="T71" fmla="*/ 61 h 143"/>
                <a:gd name="T72" fmla="*/ 103 w 127"/>
                <a:gd name="T73" fmla="*/ 10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7" h="143">
                  <a:moveTo>
                    <a:pt x="75" y="108"/>
                  </a:moveTo>
                  <a:cubicBezTo>
                    <a:pt x="74" y="104"/>
                    <a:pt x="70" y="102"/>
                    <a:pt x="66" y="103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49" y="108"/>
                    <a:pt x="48" y="107"/>
                    <a:pt x="47" y="106"/>
                  </a:cubicBezTo>
                  <a:cubicBezTo>
                    <a:pt x="38" y="86"/>
                    <a:pt x="32" y="65"/>
                    <a:pt x="30" y="43"/>
                  </a:cubicBezTo>
                  <a:cubicBezTo>
                    <a:pt x="30" y="42"/>
                    <a:pt x="31" y="41"/>
                    <a:pt x="32" y="41"/>
                  </a:cubicBezTo>
                  <a:cubicBezTo>
                    <a:pt x="48" y="36"/>
                    <a:pt x="48" y="36"/>
                    <a:pt x="48" y="36"/>
                  </a:cubicBezTo>
                  <a:cubicBezTo>
                    <a:pt x="50" y="36"/>
                    <a:pt x="54" y="34"/>
                    <a:pt x="53" y="28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3"/>
                    <a:pt x="44" y="0"/>
                    <a:pt x="40" y="0"/>
                  </a:cubicBezTo>
                  <a:cubicBezTo>
                    <a:pt x="38" y="0"/>
                    <a:pt x="23" y="5"/>
                    <a:pt x="23" y="5"/>
                  </a:cubicBezTo>
                  <a:cubicBezTo>
                    <a:pt x="0" y="13"/>
                    <a:pt x="5" y="35"/>
                    <a:pt x="5" y="35"/>
                  </a:cubicBezTo>
                  <a:cubicBezTo>
                    <a:pt x="9" y="66"/>
                    <a:pt x="17" y="97"/>
                    <a:pt x="29" y="125"/>
                  </a:cubicBezTo>
                  <a:cubicBezTo>
                    <a:pt x="34" y="136"/>
                    <a:pt x="44" y="143"/>
                    <a:pt x="56" y="143"/>
                  </a:cubicBezTo>
                  <a:cubicBezTo>
                    <a:pt x="62" y="143"/>
                    <a:pt x="76" y="138"/>
                    <a:pt x="76" y="138"/>
                  </a:cubicBezTo>
                  <a:cubicBezTo>
                    <a:pt x="79" y="137"/>
                    <a:pt x="82" y="134"/>
                    <a:pt x="80" y="130"/>
                  </a:cubicBezTo>
                  <a:lnTo>
                    <a:pt x="75" y="108"/>
                  </a:lnTo>
                  <a:close/>
                  <a:moveTo>
                    <a:pt x="40" y="5"/>
                  </a:moveTo>
                  <a:cubicBezTo>
                    <a:pt x="42" y="5"/>
                    <a:pt x="42" y="6"/>
                    <a:pt x="43" y="7"/>
                  </a:cubicBezTo>
                  <a:cubicBezTo>
                    <a:pt x="49" y="29"/>
                    <a:pt x="49" y="29"/>
                    <a:pt x="49" y="29"/>
                  </a:cubicBezTo>
                  <a:cubicBezTo>
                    <a:pt x="49" y="30"/>
                    <a:pt x="49" y="31"/>
                    <a:pt x="47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6"/>
                    <a:pt x="40" y="5"/>
                    <a:pt x="40" y="5"/>
                  </a:cubicBezTo>
                  <a:close/>
                  <a:moveTo>
                    <a:pt x="56" y="138"/>
                  </a:moveTo>
                  <a:cubicBezTo>
                    <a:pt x="46" y="138"/>
                    <a:pt x="37" y="132"/>
                    <a:pt x="33" y="123"/>
                  </a:cubicBezTo>
                  <a:cubicBezTo>
                    <a:pt x="21" y="95"/>
                    <a:pt x="13" y="65"/>
                    <a:pt x="10" y="35"/>
                  </a:cubicBezTo>
                  <a:cubicBezTo>
                    <a:pt x="10" y="35"/>
                    <a:pt x="5" y="15"/>
                    <a:pt x="24" y="9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27" y="37"/>
                    <a:pt x="25" y="40"/>
                    <a:pt x="26" y="43"/>
                  </a:cubicBezTo>
                  <a:cubicBezTo>
                    <a:pt x="28" y="66"/>
                    <a:pt x="34" y="87"/>
                    <a:pt x="43" y="108"/>
                  </a:cubicBezTo>
                  <a:cubicBezTo>
                    <a:pt x="44" y="111"/>
                    <a:pt x="48" y="113"/>
                    <a:pt x="51" y="112"/>
                  </a:cubicBezTo>
                  <a:cubicBezTo>
                    <a:pt x="61" y="109"/>
                    <a:pt x="61" y="109"/>
                    <a:pt x="61" y="109"/>
                  </a:cubicBezTo>
                  <a:cubicBezTo>
                    <a:pt x="68" y="136"/>
                    <a:pt x="68" y="136"/>
                    <a:pt x="68" y="136"/>
                  </a:cubicBezTo>
                  <a:cubicBezTo>
                    <a:pt x="68" y="136"/>
                    <a:pt x="61" y="138"/>
                    <a:pt x="56" y="138"/>
                  </a:cubicBezTo>
                  <a:close/>
                  <a:moveTo>
                    <a:pt x="74" y="134"/>
                  </a:moveTo>
                  <a:cubicBezTo>
                    <a:pt x="72" y="135"/>
                    <a:pt x="72" y="135"/>
                    <a:pt x="72" y="135"/>
                  </a:cubicBezTo>
                  <a:cubicBezTo>
                    <a:pt x="65" y="108"/>
                    <a:pt x="65" y="108"/>
                    <a:pt x="65" y="108"/>
                  </a:cubicBezTo>
                  <a:cubicBezTo>
                    <a:pt x="67" y="107"/>
                    <a:pt x="67" y="107"/>
                    <a:pt x="67" y="107"/>
                  </a:cubicBezTo>
                  <a:cubicBezTo>
                    <a:pt x="68" y="107"/>
                    <a:pt x="70" y="108"/>
                    <a:pt x="70" y="109"/>
                  </a:cubicBezTo>
                  <a:cubicBezTo>
                    <a:pt x="76" y="131"/>
                    <a:pt x="76" y="131"/>
                    <a:pt x="76" y="131"/>
                  </a:cubicBezTo>
                  <a:cubicBezTo>
                    <a:pt x="76" y="132"/>
                    <a:pt x="76" y="134"/>
                    <a:pt x="74" y="134"/>
                  </a:cubicBezTo>
                  <a:close/>
                  <a:moveTo>
                    <a:pt x="82" y="62"/>
                  </a:moveTo>
                  <a:cubicBezTo>
                    <a:pt x="58" y="41"/>
                    <a:pt x="58" y="41"/>
                    <a:pt x="58" y="41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103" y="32"/>
                    <a:pt x="103" y="32"/>
                    <a:pt x="103" y="32"/>
                  </a:cubicBezTo>
                  <a:cubicBezTo>
                    <a:pt x="103" y="36"/>
                    <a:pt x="103" y="36"/>
                    <a:pt x="103" y="36"/>
                  </a:cubicBezTo>
                  <a:cubicBezTo>
                    <a:pt x="78" y="36"/>
                    <a:pt x="78" y="36"/>
                    <a:pt x="78" y="36"/>
                  </a:cubicBezTo>
                  <a:cubicBezTo>
                    <a:pt x="78" y="30"/>
                    <a:pt x="78" y="30"/>
                    <a:pt x="78" y="3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78" y="52"/>
                    <a:pt x="78" y="52"/>
                    <a:pt x="78" y="52"/>
                  </a:cubicBezTo>
                  <a:cubicBezTo>
                    <a:pt x="78" y="46"/>
                    <a:pt x="78" y="46"/>
                    <a:pt x="78" y="46"/>
                  </a:cubicBezTo>
                  <a:cubicBezTo>
                    <a:pt x="103" y="46"/>
                    <a:pt x="103" y="46"/>
                    <a:pt x="103" y="46"/>
                  </a:cubicBezTo>
                  <a:cubicBezTo>
                    <a:pt x="103" y="50"/>
                    <a:pt x="103" y="50"/>
                    <a:pt x="103" y="50"/>
                  </a:cubicBezTo>
                  <a:cubicBezTo>
                    <a:pt x="82" y="50"/>
                    <a:pt x="82" y="50"/>
                    <a:pt x="82" y="50"/>
                  </a:cubicBezTo>
                  <a:lnTo>
                    <a:pt x="82" y="62"/>
                  </a:lnTo>
                  <a:close/>
                  <a:moveTo>
                    <a:pt x="103" y="104"/>
                  </a:moveTo>
                  <a:cubicBezTo>
                    <a:pt x="103" y="92"/>
                    <a:pt x="103" y="92"/>
                    <a:pt x="103" y="92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2" y="87"/>
                    <a:pt x="82" y="87"/>
                    <a:pt x="82" y="87"/>
                  </a:cubicBezTo>
                  <a:cubicBezTo>
                    <a:pt x="108" y="87"/>
                    <a:pt x="108" y="87"/>
                    <a:pt x="108" y="87"/>
                  </a:cubicBezTo>
                  <a:cubicBezTo>
                    <a:pt x="108" y="94"/>
                    <a:pt x="108" y="94"/>
                    <a:pt x="108" y="94"/>
                  </a:cubicBezTo>
                  <a:cubicBezTo>
                    <a:pt x="120" y="82"/>
                    <a:pt x="120" y="82"/>
                    <a:pt x="120" y="8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8"/>
                    <a:pt x="108" y="78"/>
                    <a:pt x="108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103" y="73"/>
                    <a:pt x="103" y="73"/>
                    <a:pt x="103" y="73"/>
                  </a:cubicBezTo>
                  <a:cubicBezTo>
                    <a:pt x="103" y="61"/>
                    <a:pt x="103" y="61"/>
                    <a:pt x="103" y="61"/>
                  </a:cubicBezTo>
                  <a:cubicBezTo>
                    <a:pt x="127" y="82"/>
                    <a:pt x="127" y="82"/>
                    <a:pt x="127" y="82"/>
                  </a:cubicBezTo>
                  <a:lnTo>
                    <a:pt x="103" y="10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0" name="Group 259" descr="person at top of org chart icon">
            <a:extLst>
              <a:ext uri="{FF2B5EF4-FFF2-40B4-BE49-F238E27FC236}">
                <a16:creationId xmlns:a16="http://schemas.microsoft.com/office/drawing/2014/main" id="{8E65A944-B954-4E23-9404-DC4D9EA1495B}"/>
              </a:ext>
            </a:extLst>
          </p:cNvPr>
          <p:cNvGrpSpPr/>
          <p:nvPr/>
        </p:nvGrpSpPr>
        <p:grpSpPr>
          <a:xfrm>
            <a:off x="2009775" y="8172450"/>
            <a:ext cx="631825" cy="631825"/>
            <a:chOff x="2009775" y="8172450"/>
            <a:chExt cx="631825" cy="631825"/>
          </a:xfrm>
        </p:grpSpPr>
        <p:sp>
          <p:nvSpPr>
            <p:cNvPr id="219" name="Oval 168">
              <a:extLst>
                <a:ext uri="{FF2B5EF4-FFF2-40B4-BE49-F238E27FC236}">
                  <a16:creationId xmlns:a16="http://schemas.microsoft.com/office/drawing/2014/main" id="{44530E69-1EFD-48CE-8378-98193152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775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Freeform 196">
              <a:extLst>
                <a:ext uri="{FF2B5EF4-FFF2-40B4-BE49-F238E27FC236}">
                  <a16:creationId xmlns:a16="http://schemas.microsoft.com/office/drawing/2014/main" id="{85CAEF22-EA29-49B9-B9A2-A8816F1C9F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0900" y="8248650"/>
              <a:ext cx="454025" cy="454025"/>
            </a:xfrm>
            <a:custGeom>
              <a:avLst/>
              <a:gdLst>
                <a:gd name="T0" fmla="*/ 51 w 143"/>
                <a:gd name="T1" fmla="*/ 21 h 143"/>
                <a:gd name="T2" fmla="*/ 10 w 143"/>
                <a:gd name="T3" fmla="*/ 21 h 143"/>
                <a:gd name="T4" fmla="*/ 30 w 143"/>
                <a:gd name="T5" fmla="*/ 5 h 143"/>
                <a:gd name="T6" fmla="*/ 30 w 143"/>
                <a:gd name="T7" fmla="*/ 37 h 143"/>
                <a:gd name="T8" fmla="*/ 30 w 143"/>
                <a:gd name="T9" fmla="*/ 5 h 143"/>
                <a:gd name="T10" fmla="*/ 30 w 143"/>
                <a:gd name="T11" fmla="*/ 46 h 143"/>
                <a:gd name="T12" fmla="*/ 0 w 143"/>
                <a:gd name="T13" fmla="*/ 58 h 143"/>
                <a:gd name="T14" fmla="*/ 10 w 143"/>
                <a:gd name="T15" fmla="*/ 101 h 143"/>
                <a:gd name="T16" fmla="*/ 51 w 143"/>
                <a:gd name="T17" fmla="*/ 143 h 143"/>
                <a:gd name="T18" fmla="*/ 60 w 143"/>
                <a:gd name="T19" fmla="*/ 101 h 143"/>
                <a:gd name="T20" fmla="*/ 48 w 143"/>
                <a:gd name="T21" fmla="*/ 39 h 143"/>
                <a:gd name="T22" fmla="*/ 46 w 143"/>
                <a:gd name="T23" fmla="*/ 97 h 143"/>
                <a:gd name="T24" fmla="*/ 33 w 143"/>
                <a:gd name="T25" fmla="*/ 138 h 143"/>
                <a:gd name="T26" fmla="*/ 28 w 143"/>
                <a:gd name="T27" fmla="*/ 106 h 143"/>
                <a:gd name="T28" fmla="*/ 14 w 143"/>
                <a:gd name="T29" fmla="*/ 138 h 143"/>
                <a:gd name="T30" fmla="*/ 5 w 143"/>
                <a:gd name="T31" fmla="*/ 97 h 143"/>
                <a:gd name="T32" fmla="*/ 12 w 143"/>
                <a:gd name="T33" fmla="*/ 45 h 143"/>
                <a:gd name="T34" fmla="*/ 49 w 143"/>
                <a:gd name="T35" fmla="*/ 45 h 143"/>
                <a:gd name="T36" fmla="*/ 56 w 143"/>
                <a:gd name="T37" fmla="*/ 97 h 143"/>
                <a:gd name="T38" fmla="*/ 111 w 143"/>
                <a:gd name="T39" fmla="*/ 72 h 143"/>
                <a:gd name="T40" fmla="*/ 143 w 143"/>
                <a:gd name="T41" fmla="*/ 72 h 143"/>
                <a:gd name="T42" fmla="*/ 127 w 143"/>
                <a:gd name="T43" fmla="*/ 83 h 143"/>
                <a:gd name="T44" fmla="*/ 127 w 143"/>
                <a:gd name="T45" fmla="*/ 60 h 143"/>
                <a:gd name="T46" fmla="*/ 127 w 143"/>
                <a:gd name="T47" fmla="*/ 83 h 143"/>
                <a:gd name="T48" fmla="*/ 111 w 143"/>
                <a:gd name="T49" fmla="*/ 117 h 143"/>
                <a:gd name="T50" fmla="*/ 143 w 143"/>
                <a:gd name="T51" fmla="*/ 117 h 143"/>
                <a:gd name="T52" fmla="*/ 127 w 143"/>
                <a:gd name="T53" fmla="*/ 129 h 143"/>
                <a:gd name="T54" fmla="*/ 127 w 143"/>
                <a:gd name="T55" fmla="*/ 106 h 143"/>
                <a:gd name="T56" fmla="*/ 127 w 143"/>
                <a:gd name="T57" fmla="*/ 129 h 143"/>
                <a:gd name="T58" fmla="*/ 143 w 143"/>
                <a:gd name="T59" fmla="*/ 26 h 143"/>
                <a:gd name="T60" fmla="*/ 111 w 143"/>
                <a:gd name="T61" fmla="*/ 26 h 143"/>
                <a:gd name="T62" fmla="*/ 127 w 143"/>
                <a:gd name="T63" fmla="*/ 14 h 143"/>
                <a:gd name="T64" fmla="*/ 127 w 143"/>
                <a:gd name="T65" fmla="*/ 37 h 143"/>
                <a:gd name="T66" fmla="*/ 127 w 143"/>
                <a:gd name="T67" fmla="*/ 14 h 143"/>
                <a:gd name="T68" fmla="*/ 108 w 143"/>
                <a:gd name="T69" fmla="*/ 23 h 143"/>
                <a:gd name="T70" fmla="*/ 85 w 143"/>
                <a:gd name="T71" fmla="*/ 28 h 143"/>
                <a:gd name="T72" fmla="*/ 108 w 143"/>
                <a:gd name="T73" fmla="*/ 69 h 143"/>
                <a:gd name="T74" fmla="*/ 85 w 143"/>
                <a:gd name="T75" fmla="*/ 74 h 143"/>
                <a:gd name="T76" fmla="*/ 108 w 143"/>
                <a:gd name="T77" fmla="*/ 115 h 143"/>
                <a:gd name="T78" fmla="*/ 81 w 143"/>
                <a:gd name="T79" fmla="*/ 120 h 143"/>
                <a:gd name="T80" fmla="*/ 62 w 143"/>
                <a:gd name="T81" fmla="*/ 74 h 143"/>
                <a:gd name="T82" fmla="*/ 81 w 143"/>
                <a:gd name="T83" fmla="*/ 6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3" h="143">
                  <a:moveTo>
                    <a:pt x="30" y="42"/>
                  </a:moveTo>
                  <a:cubicBezTo>
                    <a:pt x="42" y="42"/>
                    <a:pt x="51" y="32"/>
                    <a:pt x="51" y="21"/>
                  </a:cubicBezTo>
                  <a:cubicBezTo>
                    <a:pt x="51" y="10"/>
                    <a:pt x="42" y="0"/>
                    <a:pt x="30" y="0"/>
                  </a:cubicBezTo>
                  <a:cubicBezTo>
                    <a:pt x="19" y="0"/>
                    <a:pt x="10" y="10"/>
                    <a:pt x="10" y="21"/>
                  </a:cubicBezTo>
                  <a:cubicBezTo>
                    <a:pt x="10" y="32"/>
                    <a:pt x="19" y="42"/>
                    <a:pt x="30" y="42"/>
                  </a:cubicBezTo>
                  <a:close/>
                  <a:moveTo>
                    <a:pt x="30" y="5"/>
                  </a:moveTo>
                  <a:cubicBezTo>
                    <a:pt x="39" y="5"/>
                    <a:pt x="46" y="12"/>
                    <a:pt x="46" y="21"/>
                  </a:cubicBezTo>
                  <a:cubicBezTo>
                    <a:pt x="46" y="30"/>
                    <a:pt x="39" y="37"/>
                    <a:pt x="30" y="37"/>
                  </a:cubicBezTo>
                  <a:cubicBezTo>
                    <a:pt x="21" y="37"/>
                    <a:pt x="14" y="30"/>
                    <a:pt x="14" y="21"/>
                  </a:cubicBezTo>
                  <a:cubicBezTo>
                    <a:pt x="14" y="12"/>
                    <a:pt x="21" y="5"/>
                    <a:pt x="30" y="5"/>
                  </a:cubicBezTo>
                  <a:close/>
                  <a:moveTo>
                    <a:pt x="48" y="39"/>
                  </a:moveTo>
                  <a:cubicBezTo>
                    <a:pt x="48" y="39"/>
                    <a:pt x="42" y="46"/>
                    <a:pt x="30" y="46"/>
                  </a:cubicBezTo>
                  <a:cubicBezTo>
                    <a:pt x="18" y="46"/>
                    <a:pt x="12" y="39"/>
                    <a:pt x="12" y="39"/>
                  </a:cubicBezTo>
                  <a:cubicBezTo>
                    <a:pt x="12" y="39"/>
                    <a:pt x="0" y="45"/>
                    <a:pt x="0" y="5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10" y="143"/>
                    <a:pt x="10" y="143"/>
                    <a:pt x="10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58"/>
                    <a:pt x="60" y="58"/>
                    <a:pt x="60" y="58"/>
                  </a:cubicBezTo>
                  <a:cubicBezTo>
                    <a:pt x="60" y="45"/>
                    <a:pt x="48" y="39"/>
                    <a:pt x="48" y="39"/>
                  </a:cubicBezTo>
                  <a:close/>
                  <a:moveTo>
                    <a:pt x="56" y="97"/>
                  </a:moveTo>
                  <a:cubicBezTo>
                    <a:pt x="46" y="97"/>
                    <a:pt x="46" y="97"/>
                    <a:pt x="46" y="97"/>
                  </a:cubicBezTo>
                  <a:cubicBezTo>
                    <a:pt x="46" y="138"/>
                    <a:pt x="46" y="138"/>
                    <a:pt x="46" y="138"/>
                  </a:cubicBezTo>
                  <a:cubicBezTo>
                    <a:pt x="33" y="138"/>
                    <a:pt x="33" y="138"/>
                    <a:pt x="33" y="138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8" y="138"/>
                    <a:pt x="28" y="138"/>
                    <a:pt x="28" y="138"/>
                  </a:cubicBezTo>
                  <a:cubicBezTo>
                    <a:pt x="14" y="138"/>
                    <a:pt x="14" y="138"/>
                    <a:pt x="14" y="138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5" y="97"/>
                    <a:pt x="5" y="97"/>
                    <a:pt x="5" y="97"/>
                  </a:cubicBezTo>
                  <a:cubicBezTo>
                    <a:pt x="5" y="58"/>
                    <a:pt x="5" y="58"/>
                    <a:pt x="5" y="58"/>
                  </a:cubicBezTo>
                  <a:cubicBezTo>
                    <a:pt x="5" y="52"/>
                    <a:pt x="8" y="48"/>
                    <a:pt x="12" y="45"/>
                  </a:cubicBezTo>
                  <a:cubicBezTo>
                    <a:pt x="17" y="49"/>
                    <a:pt x="24" y="51"/>
                    <a:pt x="30" y="51"/>
                  </a:cubicBezTo>
                  <a:cubicBezTo>
                    <a:pt x="37" y="51"/>
                    <a:pt x="43" y="49"/>
                    <a:pt x="49" y="45"/>
                  </a:cubicBezTo>
                  <a:cubicBezTo>
                    <a:pt x="53" y="48"/>
                    <a:pt x="56" y="52"/>
                    <a:pt x="56" y="58"/>
                  </a:cubicBezTo>
                  <a:cubicBezTo>
                    <a:pt x="56" y="97"/>
                    <a:pt x="56" y="97"/>
                    <a:pt x="56" y="97"/>
                  </a:cubicBezTo>
                  <a:close/>
                  <a:moveTo>
                    <a:pt x="127" y="55"/>
                  </a:moveTo>
                  <a:cubicBezTo>
                    <a:pt x="118" y="55"/>
                    <a:pt x="111" y="63"/>
                    <a:pt x="111" y="72"/>
                  </a:cubicBezTo>
                  <a:cubicBezTo>
                    <a:pt x="111" y="80"/>
                    <a:pt x="118" y="88"/>
                    <a:pt x="127" y="88"/>
                  </a:cubicBezTo>
                  <a:cubicBezTo>
                    <a:pt x="135" y="88"/>
                    <a:pt x="143" y="80"/>
                    <a:pt x="143" y="72"/>
                  </a:cubicBezTo>
                  <a:cubicBezTo>
                    <a:pt x="143" y="63"/>
                    <a:pt x="136" y="55"/>
                    <a:pt x="127" y="55"/>
                  </a:cubicBezTo>
                  <a:close/>
                  <a:moveTo>
                    <a:pt x="127" y="83"/>
                  </a:moveTo>
                  <a:cubicBezTo>
                    <a:pt x="120" y="83"/>
                    <a:pt x="115" y="78"/>
                    <a:pt x="115" y="72"/>
                  </a:cubicBezTo>
                  <a:cubicBezTo>
                    <a:pt x="115" y="65"/>
                    <a:pt x="120" y="60"/>
                    <a:pt x="127" y="60"/>
                  </a:cubicBezTo>
                  <a:cubicBezTo>
                    <a:pt x="133" y="60"/>
                    <a:pt x="138" y="65"/>
                    <a:pt x="138" y="72"/>
                  </a:cubicBezTo>
                  <a:cubicBezTo>
                    <a:pt x="138" y="78"/>
                    <a:pt x="133" y="83"/>
                    <a:pt x="127" y="83"/>
                  </a:cubicBezTo>
                  <a:close/>
                  <a:moveTo>
                    <a:pt x="127" y="101"/>
                  </a:moveTo>
                  <a:cubicBezTo>
                    <a:pt x="118" y="101"/>
                    <a:pt x="111" y="109"/>
                    <a:pt x="111" y="117"/>
                  </a:cubicBezTo>
                  <a:cubicBezTo>
                    <a:pt x="111" y="126"/>
                    <a:pt x="118" y="134"/>
                    <a:pt x="127" y="134"/>
                  </a:cubicBezTo>
                  <a:cubicBezTo>
                    <a:pt x="135" y="134"/>
                    <a:pt x="143" y="126"/>
                    <a:pt x="143" y="117"/>
                  </a:cubicBezTo>
                  <a:cubicBezTo>
                    <a:pt x="143" y="109"/>
                    <a:pt x="136" y="101"/>
                    <a:pt x="127" y="101"/>
                  </a:cubicBezTo>
                  <a:close/>
                  <a:moveTo>
                    <a:pt x="127" y="129"/>
                  </a:moveTo>
                  <a:cubicBezTo>
                    <a:pt x="120" y="129"/>
                    <a:pt x="115" y="124"/>
                    <a:pt x="115" y="117"/>
                  </a:cubicBezTo>
                  <a:cubicBezTo>
                    <a:pt x="115" y="111"/>
                    <a:pt x="120" y="106"/>
                    <a:pt x="127" y="106"/>
                  </a:cubicBezTo>
                  <a:cubicBezTo>
                    <a:pt x="133" y="106"/>
                    <a:pt x="138" y="111"/>
                    <a:pt x="138" y="117"/>
                  </a:cubicBezTo>
                  <a:cubicBezTo>
                    <a:pt x="138" y="124"/>
                    <a:pt x="133" y="129"/>
                    <a:pt x="127" y="129"/>
                  </a:cubicBezTo>
                  <a:close/>
                  <a:moveTo>
                    <a:pt x="127" y="42"/>
                  </a:moveTo>
                  <a:cubicBezTo>
                    <a:pt x="135" y="42"/>
                    <a:pt x="143" y="35"/>
                    <a:pt x="143" y="26"/>
                  </a:cubicBezTo>
                  <a:cubicBezTo>
                    <a:pt x="143" y="17"/>
                    <a:pt x="136" y="10"/>
                    <a:pt x="127" y="10"/>
                  </a:cubicBezTo>
                  <a:cubicBezTo>
                    <a:pt x="118" y="10"/>
                    <a:pt x="111" y="17"/>
                    <a:pt x="111" y="26"/>
                  </a:cubicBezTo>
                  <a:cubicBezTo>
                    <a:pt x="111" y="35"/>
                    <a:pt x="118" y="42"/>
                    <a:pt x="127" y="42"/>
                  </a:cubicBezTo>
                  <a:close/>
                  <a:moveTo>
                    <a:pt x="127" y="14"/>
                  </a:moveTo>
                  <a:cubicBezTo>
                    <a:pt x="133" y="14"/>
                    <a:pt x="138" y="19"/>
                    <a:pt x="138" y="26"/>
                  </a:cubicBezTo>
                  <a:cubicBezTo>
                    <a:pt x="138" y="32"/>
                    <a:pt x="133" y="37"/>
                    <a:pt x="127" y="37"/>
                  </a:cubicBezTo>
                  <a:cubicBezTo>
                    <a:pt x="120" y="37"/>
                    <a:pt x="115" y="32"/>
                    <a:pt x="115" y="26"/>
                  </a:cubicBezTo>
                  <a:cubicBezTo>
                    <a:pt x="115" y="19"/>
                    <a:pt x="120" y="14"/>
                    <a:pt x="127" y="14"/>
                  </a:cubicBezTo>
                  <a:close/>
                  <a:moveTo>
                    <a:pt x="81" y="23"/>
                  </a:moveTo>
                  <a:cubicBezTo>
                    <a:pt x="108" y="23"/>
                    <a:pt x="108" y="23"/>
                    <a:pt x="108" y="23"/>
                  </a:cubicBezTo>
                  <a:cubicBezTo>
                    <a:pt x="108" y="28"/>
                    <a:pt x="108" y="28"/>
                    <a:pt x="108" y="28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69"/>
                    <a:pt x="85" y="69"/>
                    <a:pt x="85" y="69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85" y="74"/>
                    <a:pt x="85" y="74"/>
                    <a:pt x="85" y="74"/>
                  </a:cubicBezTo>
                  <a:cubicBezTo>
                    <a:pt x="85" y="115"/>
                    <a:pt x="85" y="115"/>
                    <a:pt x="85" y="115"/>
                  </a:cubicBezTo>
                  <a:cubicBezTo>
                    <a:pt x="108" y="115"/>
                    <a:pt x="108" y="115"/>
                    <a:pt x="108" y="115"/>
                  </a:cubicBezTo>
                  <a:cubicBezTo>
                    <a:pt x="108" y="120"/>
                    <a:pt x="108" y="120"/>
                    <a:pt x="108" y="120"/>
                  </a:cubicBezTo>
                  <a:cubicBezTo>
                    <a:pt x="81" y="120"/>
                    <a:pt x="81" y="120"/>
                    <a:pt x="81" y="120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62" y="74"/>
                    <a:pt x="62" y="74"/>
                    <a:pt x="62" y="74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81" y="69"/>
                    <a:pt x="81" y="69"/>
                    <a:pt x="81" y="69"/>
                  </a:cubicBezTo>
                  <a:lnTo>
                    <a:pt x="81" y="23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1" name="Group 260" descr="pencil and paper icon">
            <a:extLst>
              <a:ext uri="{FF2B5EF4-FFF2-40B4-BE49-F238E27FC236}">
                <a16:creationId xmlns:a16="http://schemas.microsoft.com/office/drawing/2014/main" id="{CD02CDDB-16A0-4015-AE88-EA5958854E17}"/>
              </a:ext>
            </a:extLst>
          </p:cNvPr>
          <p:cNvGrpSpPr/>
          <p:nvPr/>
        </p:nvGrpSpPr>
        <p:grpSpPr>
          <a:xfrm>
            <a:off x="2765425" y="8172450"/>
            <a:ext cx="628650" cy="631825"/>
            <a:chOff x="2765425" y="8172450"/>
            <a:chExt cx="628650" cy="631825"/>
          </a:xfrm>
        </p:grpSpPr>
        <p:sp>
          <p:nvSpPr>
            <p:cNvPr id="220" name="Oval 169">
              <a:extLst>
                <a:ext uri="{FF2B5EF4-FFF2-40B4-BE49-F238E27FC236}">
                  <a16:creationId xmlns:a16="http://schemas.microsoft.com/office/drawing/2014/main" id="{BB0E7498-C5A0-46BC-9AEA-01973B69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8172450"/>
              <a:ext cx="628650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192">
              <a:extLst>
                <a:ext uri="{FF2B5EF4-FFF2-40B4-BE49-F238E27FC236}">
                  <a16:creationId xmlns:a16="http://schemas.microsoft.com/office/drawing/2014/main" id="{BD6C034F-BEB0-4F21-93A9-851988BCBC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5125" y="8248650"/>
              <a:ext cx="457200" cy="454025"/>
            </a:xfrm>
            <a:custGeom>
              <a:avLst/>
              <a:gdLst>
                <a:gd name="T0" fmla="*/ 115 w 144"/>
                <a:gd name="T1" fmla="*/ 38 h 143"/>
                <a:gd name="T2" fmla="*/ 110 w 144"/>
                <a:gd name="T3" fmla="*/ 0 h 143"/>
                <a:gd name="T4" fmla="*/ 0 w 144"/>
                <a:gd name="T5" fmla="*/ 143 h 143"/>
                <a:gd name="T6" fmla="*/ 110 w 144"/>
                <a:gd name="T7" fmla="*/ 87 h 143"/>
                <a:gd name="T8" fmla="*/ 137 w 144"/>
                <a:gd name="T9" fmla="*/ 38 h 143"/>
                <a:gd name="T10" fmla="*/ 5 w 144"/>
                <a:gd name="T11" fmla="*/ 138 h 143"/>
                <a:gd name="T12" fmla="*/ 106 w 144"/>
                <a:gd name="T13" fmla="*/ 5 h 143"/>
                <a:gd name="T14" fmla="*/ 97 w 144"/>
                <a:gd name="T15" fmla="*/ 55 h 143"/>
                <a:gd name="T16" fmla="*/ 64 w 144"/>
                <a:gd name="T17" fmla="*/ 60 h 143"/>
                <a:gd name="T18" fmla="*/ 74 w 144"/>
                <a:gd name="T19" fmla="*/ 78 h 143"/>
                <a:gd name="T20" fmla="*/ 14 w 144"/>
                <a:gd name="T21" fmla="*/ 83 h 143"/>
                <a:gd name="T22" fmla="*/ 51 w 144"/>
                <a:gd name="T23" fmla="*/ 101 h 143"/>
                <a:gd name="T24" fmla="*/ 14 w 144"/>
                <a:gd name="T25" fmla="*/ 106 h 143"/>
                <a:gd name="T26" fmla="*/ 46 w 144"/>
                <a:gd name="T27" fmla="*/ 129 h 143"/>
                <a:gd name="T28" fmla="*/ 106 w 144"/>
                <a:gd name="T29" fmla="*/ 92 h 143"/>
                <a:gd name="T30" fmla="*/ 52 w 144"/>
                <a:gd name="T31" fmla="*/ 111 h 143"/>
                <a:gd name="T32" fmla="*/ 51 w 144"/>
                <a:gd name="T33" fmla="*/ 124 h 143"/>
                <a:gd name="T34" fmla="*/ 69 w 144"/>
                <a:gd name="T35" fmla="*/ 122 h 143"/>
                <a:gd name="T36" fmla="*/ 116 w 144"/>
                <a:gd name="T37" fmla="*/ 42 h 143"/>
                <a:gd name="T38" fmla="*/ 69 w 144"/>
                <a:gd name="T39" fmla="*/ 122 h 143"/>
                <a:gd name="T40" fmla="*/ 120 w 144"/>
                <a:gd name="T41" fmla="*/ 39 h 143"/>
                <a:gd name="T42" fmla="*/ 136 w 144"/>
                <a:gd name="T43" fmla="*/ 55 h 143"/>
                <a:gd name="T44" fmla="*/ 120 w 144"/>
                <a:gd name="T45" fmla="*/ 52 h 143"/>
                <a:gd name="T46" fmla="*/ 66 w 144"/>
                <a:gd name="T47" fmla="*/ 112 h 143"/>
                <a:gd name="T48" fmla="*/ 55 w 144"/>
                <a:gd name="T49" fmla="*/ 14 h 143"/>
                <a:gd name="T50" fmla="*/ 14 w 144"/>
                <a:gd name="T51" fmla="*/ 60 h 143"/>
                <a:gd name="T52" fmla="*/ 55 w 144"/>
                <a:gd name="T53" fmla="*/ 14 h 143"/>
                <a:gd name="T54" fmla="*/ 18 w 144"/>
                <a:gd name="T55" fmla="*/ 55 h 143"/>
                <a:gd name="T56" fmla="*/ 50 w 144"/>
                <a:gd name="T57" fmla="*/ 19 h 143"/>
                <a:gd name="T58" fmla="*/ 34 w 144"/>
                <a:gd name="T59" fmla="*/ 44 h 143"/>
                <a:gd name="T60" fmla="*/ 48 w 144"/>
                <a:gd name="T61" fmla="*/ 53 h 143"/>
                <a:gd name="T62" fmla="*/ 44 w 144"/>
                <a:gd name="T63" fmla="*/ 33 h 143"/>
                <a:gd name="T64" fmla="*/ 25 w 144"/>
                <a:gd name="T65" fmla="*/ 33 h 143"/>
                <a:gd name="T66" fmla="*/ 21 w 144"/>
                <a:gd name="T67" fmla="*/ 53 h 143"/>
                <a:gd name="T68" fmla="*/ 34 w 144"/>
                <a:gd name="T69" fmla="*/ 44 h 143"/>
                <a:gd name="T70" fmla="*/ 39 w 144"/>
                <a:gd name="T71" fmla="*/ 33 h 143"/>
                <a:gd name="T72" fmla="*/ 30 w 144"/>
                <a:gd name="T73" fmla="*/ 33 h 143"/>
                <a:gd name="T74" fmla="*/ 64 w 144"/>
                <a:gd name="T75" fmla="*/ 14 h 143"/>
                <a:gd name="T76" fmla="*/ 97 w 144"/>
                <a:gd name="T77" fmla="*/ 19 h 143"/>
                <a:gd name="T78" fmla="*/ 64 w 144"/>
                <a:gd name="T79" fmla="*/ 14 h 143"/>
                <a:gd name="T80" fmla="*/ 97 w 144"/>
                <a:gd name="T81" fmla="*/ 35 h 143"/>
                <a:gd name="T82" fmla="*/ 64 w 144"/>
                <a:gd name="T83" fmla="*/ 39 h 143"/>
                <a:gd name="T84" fmla="*/ 14 w 144"/>
                <a:gd name="T85" fmla="*/ 124 h 143"/>
                <a:gd name="T86" fmla="*/ 18 w 144"/>
                <a:gd name="T87" fmla="*/ 129 h 143"/>
                <a:gd name="T88" fmla="*/ 14 w 144"/>
                <a:gd name="T89" fmla="*/ 124 h 143"/>
                <a:gd name="T90" fmla="*/ 28 w 144"/>
                <a:gd name="T91" fmla="*/ 124 h 143"/>
                <a:gd name="T92" fmla="*/ 23 w 144"/>
                <a:gd name="T93" fmla="*/ 129 h 143"/>
                <a:gd name="T94" fmla="*/ 32 w 144"/>
                <a:gd name="T95" fmla="*/ 124 h 143"/>
                <a:gd name="T96" fmla="*/ 37 w 144"/>
                <a:gd name="T97" fmla="*/ 129 h 143"/>
                <a:gd name="T98" fmla="*/ 32 w 144"/>
                <a:gd name="T99" fmla="*/ 124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44" h="143">
                  <a:moveTo>
                    <a:pt x="137" y="38"/>
                  </a:moveTo>
                  <a:cubicBezTo>
                    <a:pt x="129" y="29"/>
                    <a:pt x="118" y="35"/>
                    <a:pt x="115" y="38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10" y="143"/>
                    <a:pt x="110" y="143"/>
                    <a:pt x="110" y="143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37" y="60"/>
                    <a:pt x="137" y="60"/>
                    <a:pt x="137" y="60"/>
                  </a:cubicBezTo>
                  <a:cubicBezTo>
                    <a:pt x="144" y="54"/>
                    <a:pt x="144" y="44"/>
                    <a:pt x="137" y="38"/>
                  </a:cubicBezTo>
                  <a:close/>
                  <a:moveTo>
                    <a:pt x="106" y="138"/>
                  </a:moveTo>
                  <a:cubicBezTo>
                    <a:pt x="5" y="138"/>
                    <a:pt x="5" y="138"/>
                    <a:pt x="5" y="138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106" y="5"/>
                    <a:pt x="106" y="5"/>
                    <a:pt x="106" y="5"/>
                  </a:cubicBezTo>
                  <a:cubicBezTo>
                    <a:pt x="106" y="47"/>
                    <a:pt x="106" y="47"/>
                    <a:pt x="106" y="47"/>
                  </a:cubicBezTo>
                  <a:cubicBezTo>
                    <a:pt x="97" y="55"/>
                    <a:pt x="97" y="55"/>
                    <a:pt x="97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92" y="60"/>
                    <a:pt x="92" y="60"/>
                    <a:pt x="92" y="60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14" y="78"/>
                    <a:pt x="14" y="78"/>
                    <a:pt x="14" y="78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69" y="83"/>
                    <a:pt x="69" y="83"/>
                    <a:pt x="69" y="83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4" y="101"/>
                    <a:pt x="14" y="101"/>
                    <a:pt x="14" y="101"/>
                  </a:cubicBezTo>
                  <a:cubicBezTo>
                    <a:pt x="14" y="106"/>
                    <a:pt x="14" y="106"/>
                    <a:pt x="14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29"/>
                    <a:pt x="46" y="129"/>
                    <a:pt x="46" y="129"/>
                  </a:cubicBezTo>
                  <a:cubicBezTo>
                    <a:pt x="70" y="127"/>
                    <a:pt x="70" y="127"/>
                    <a:pt x="70" y="127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6" y="138"/>
                    <a:pt x="106" y="138"/>
                    <a:pt x="106" y="138"/>
                  </a:cubicBezTo>
                  <a:close/>
                  <a:moveTo>
                    <a:pt x="52" y="111"/>
                  </a:moveTo>
                  <a:cubicBezTo>
                    <a:pt x="64" y="123"/>
                    <a:pt x="64" y="123"/>
                    <a:pt x="64" y="123"/>
                  </a:cubicBezTo>
                  <a:cubicBezTo>
                    <a:pt x="51" y="124"/>
                    <a:pt x="51" y="124"/>
                    <a:pt x="51" y="124"/>
                  </a:cubicBezTo>
                  <a:lnTo>
                    <a:pt x="52" y="111"/>
                  </a:lnTo>
                  <a:close/>
                  <a:moveTo>
                    <a:pt x="69" y="122"/>
                  </a:moveTo>
                  <a:cubicBezTo>
                    <a:pt x="53" y="106"/>
                    <a:pt x="53" y="106"/>
                    <a:pt x="53" y="106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33" y="59"/>
                    <a:pt x="133" y="59"/>
                    <a:pt x="133" y="59"/>
                  </a:cubicBezTo>
                  <a:lnTo>
                    <a:pt x="69" y="122"/>
                  </a:lnTo>
                  <a:close/>
                  <a:moveTo>
                    <a:pt x="136" y="55"/>
                  </a:moveTo>
                  <a:cubicBezTo>
                    <a:pt x="120" y="39"/>
                    <a:pt x="120" y="39"/>
                    <a:pt x="120" y="39"/>
                  </a:cubicBezTo>
                  <a:cubicBezTo>
                    <a:pt x="122" y="38"/>
                    <a:pt x="128" y="35"/>
                    <a:pt x="134" y="41"/>
                  </a:cubicBezTo>
                  <a:cubicBezTo>
                    <a:pt x="138" y="45"/>
                    <a:pt x="139" y="51"/>
                    <a:pt x="136" y="55"/>
                  </a:cubicBezTo>
                  <a:close/>
                  <a:moveTo>
                    <a:pt x="63" y="109"/>
                  </a:moveTo>
                  <a:cubicBezTo>
                    <a:pt x="120" y="52"/>
                    <a:pt x="120" y="52"/>
                    <a:pt x="120" y="52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66" y="112"/>
                    <a:pt x="66" y="112"/>
                    <a:pt x="66" y="112"/>
                  </a:cubicBezTo>
                  <a:lnTo>
                    <a:pt x="63" y="109"/>
                  </a:lnTo>
                  <a:close/>
                  <a:moveTo>
                    <a:pt x="55" y="14"/>
                  </a:moveTo>
                  <a:cubicBezTo>
                    <a:pt x="14" y="14"/>
                    <a:pt x="14" y="14"/>
                    <a:pt x="14" y="14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5" y="14"/>
                    <a:pt x="55" y="14"/>
                    <a:pt x="55" y="14"/>
                  </a:cubicBezTo>
                  <a:close/>
                  <a:moveTo>
                    <a:pt x="50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50" y="55"/>
                    <a:pt x="50" y="55"/>
                    <a:pt x="50" y="55"/>
                  </a:cubicBezTo>
                  <a:close/>
                  <a:moveTo>
                    <a:pt x="34" y="44"/>
                  </a:moveTo>
                  <a:cubicBezTo>
                    <a:pt x="39" y="44"/>
                    <a:pt x="44" y="48"/>
                    <a:pt x="44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8" y="47"/>
                    <a:pt x="44" y="42"/>
                    <a:pt x="39" y="40"/>
                  </a:cubicBezTo>
                  <a:cubicBezTo>
                    <a:pt x="42" y="39"/>
                    <a:pt x="44" y="36"/>
                    <a:pt x="44" y="33"/>
                  </a:cubicBezTo>
                  <a:cubicBezTo>
                    <a:pt x="44" y="27"/>
                    <a:pt x="39" y="23"/>
                    <a:pt x="34" y="23"/>
                  </a:cubicBezTo>
                  <a:cubicBezTo>
                    <a:pt x="29" y="23"/>
                    <a:pt x="25" y="27"/>
                    <a:pt x="25" y="33"/>
                  </a:cubicBezTo>
                  <a:cubicBezTo>
                    <a:pt x="25" y="36"/>
                    <a:pt x="27" y="39"/>
                    <a:pt x="29" y="40"/>
                  </a:cubicBezTo>
                  <a:cubicBezTo>
                    <a:pt x="24" y="42"/>
                    <a:pt x="21" y="47"/>
                    <a:pt x="21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5" y="48"/>
                    <a:pt x="29" y="44"/>
                    <a:pt x="34" y="44"/>
                  </a:cubicBezTo>
                  <a:close/>
                  <a:moveTo>
                    <a:pt x="34" y="28"/>
                  </a:moveTo>
                  <a:cubicBezTo>
                    <a:pt x="37" y="28"/>
                    <a:pt x="39" y="30"/>
                    <a:pt x="39" y="33"/>
                  </a:cubicBezTo>
                  <a:cubicBezTo>
                    <a:pt x="39" y="35"/>
                    <a:pt x="37" y="37"/>
                    <a:pt x="34" y="37"/>
                  </a:cubicBezTo>
                  <a:cubicBezTo>
                    <a:pt x="32" y="37"/>
                    <a:pt x="30" y="35"/>
                    <a:pt x="30" y="33"/>
                  </a:cubicBezTo>
                  <a:cubicBezTo>
                    <a:pt x="30" y="30"/>
                    <a:pt x="32" y="28"/>
                    <a:pt x="34" y="28"/>
                  </a:cubicBezTo>
                  <a:close/>
                  <a:moveTo>
                    <a:pt x="64" y="14"/>
                  </a:moveTo>
                  <a:cubicBezTo>
                    <a:pt x="97" y="14"/>
                    <a:pt x="97" y="14"/>
                    <a:pt x="97" y="14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64" y="19"/>
                    <a:pt x="64" y="19"/>
                    <a:pt x="64" y="19"/>
                  </a:cubicBezTo>
                  <a:lnTo>
                    <a:pt x="64" y="14"/>
                  </a:lnTo>
                  <a:close/>
                  <a:moveTo>
                    <a:pt x="64" y="35"/>
                  </a:moveTo>
                  <a:cubicBezTo>
                    <a:pt x="97" y="35"/>
                    <a:pt x="97" y="35"/>
                    <a:pt x="97" y="35"/>
                  </a:cubicBezTo>
                  <a:cubicBezTo>
                    <a:pt x="97" y="39"/>
                    <a:pt x="97" y="39"/>
                    <a:pt x="97" y="39"/>
                  </a:cubicBezTo>
                  <a:cubicBezTo>
                    <a:pt x="64" y="39"/>
                    <a:pt x="64" y="39"/>
                    <a:pt x="64" y="39"/>
                  </a:cubicBezTo>
                  <a:lnTo>
                    <a:pt x="64" y="35"/>
                  </a:lnTo>
                  <a:close/>
                  <a:moveTo>
                    <a:pt x="14" y="124"/>
                  </a:moveTo>
                  <a:cubicBezTo>
                    <a:pt x="18" y="124"/>
                    <a:pt x="18" y="124"/>
                    <a:pt x="18" y="124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4" y="129"/>
                    <a:pt x="14" y="129"/>
                    <a:pt x="14" y="129"/>
                  </a:cubicBezTo>
                  <a:lnTo>
                    <a:pt x="14" y="124"/>
                  </a:lnTo>
                  <a:close/>
                  <a:moveTo>
                    <a:pt x="23" y="124"/>
                  </a:moveTo>
                  <a:cubicBezTo>
                    <a:pt x="28" y="124"/>
                    <a:pt x="28" y="124"/>
                    <a:pt x="28" y="124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3" y="129"/>
                    <a:pt x="23" y="129"/>
                    <a:pt x="23" y="129"/>
                  </a:cubicBezTo>
                  <a:lnTo>
                    <a:pt x="23" y="124"/>
                  </a:lnTo>
                  <a:close/>
                  <a:moveTo>
                    <a:pt x="32" y="124"/>
                  </a:moveTo>
                  <a:cubicBezTo>
                    <a:pt x="37" y="124"/>
                    <a:pt x="37" y="124"/>
                    <a:pt x="37" y="124"/>
                  </a:cubicBezTo>
                  <a:cubicBezTo>
                    <a:pt x="37" y="129"/>
                    <a:pt x="37" y="129"/>
                    <a:pt x="37" y="129"/>
                  </a:cubicBezTo>
                  <a:cubicBezTo>
                    <a:pt x="32" y="129"/>
                    <a:pt x="32" y="129"/>
                    <a:pt x="32" y="129"/>
                  </a:cubicBezTo>
                  <a:lnTo>
                    <a:pt x="32" y="124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2" name="Group 261" descr="service bar with person icon">
            <a:extLst>
              <a:ext uri="{FF2B5EF4-FFF2-40B4-BE49-F238E27FC236}">
                <a16:creationId xmlns:a16="http://schemas.microsoft.com/office/drawing/2014/main" id="{74847560-C4B4-4692-97A6-6F22056A8368}"/>
              </a:ext>
            </a:extLst>
          </p:cNvPr>
          <p:cNvGrpSpPr/>
          <p:nvPr/>
        </p:nvGrpSpPr>
        <p:grpSpPr>
          <a:xfrm>
            <a:off x="3517900" y="8172450"/>
            <a:ext cx="631825" cy="631825"/>
            <a:chOff x="3517900" y="8172450"/>
            <a:chExt cx="631825" cy="631825"/>
          </a:xfrm>
        </p:grpSpPr>
        <p:sp>
          <p:nvSpPr>
            <p:cNvPr id="221" name="Oval 170">
              <a:extLst>
                <a:ext uri="{FF2B5EF4-FFF2-40B4-BE49-F238E27FC236}">
                  <a16:creationId xmlns:a16="http://schemas.microsoft.com/office/drawing/2014/main" id="{B990ABF8-01CE-476C-AC9D-F78018396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Freeform 197">
              <a:extLst>
                <a:ext uri="{FF2B5EF4-FFF2-40B4-BE49-F238E27FC236}">
                  <a16:creationId xmlns:a16="http://schemas.microsoft.com/office/drawing/2014/main" id="{0846733F-6799-410F-AE23-5C664FA224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9975" y="8280400"/>
              <a:ext cx="450850" cy="365125"/>
            </a:xfrm>
            <a:custGeom>
              <a:avLst/>
              <a:gdLst>
                <a:gd name="T0" fmla="*/ 133 w 142"/>
                <a:gd name="T1" fmla="*/ 16 h 115"/>
                <a:gd name="T2" fmla="*/ 100 w 142"/>
                <a:gd name="T3" fmla="*/ 16 h 115"/>
                <a:gd name="T4" fmla="*/ 117 w 142"/>
                <a:gd name="T5" fmla="*/ 5 h 115"/>
                <a:gd name="T6" fmla="*/ 117 w 142"/>
                <a:gd name="T7" fmla="*/ 28 h 115"/>
                <a:gd name="T8" fmla="*/ 117 w 142"/>
                <a:gd name="T9" fmla="*/ 5 h 115"/>
                <a:gd name="T10" fmla="*/ 103 w 142"/>
                <a:gd name="T11" fmla="*/ 35 h 115"/>
                <a:gd name="T12" fmla="*/ 91 w 142"/>
                <a:gd name="T13" fmla="*/ 83 h 115"/>
                <a:gd name="T14" fmla="*/ 100 w 142"/>
                <a:gd name="T15" fmla="*/ 115 h 115"/>
                <a:gd name="T16" fmla="*/ 133 w 142"/>
                <a:gd name="T17" fmla="*/ 83 h 115"/>
                <a:gd name="T18" fmla="*/ 142 w 142"/>
                <a:gd name="T19" fmla="*/ 46 h 115"/>
                <a:gd name="T20" fmla="*/ 137 w 142"/>
                <a:gd name="T21" fmla="*/ 78 h 115"/>
                <a:gd name="T22" fmla="*/ 128 w 142"/>
                <a:gd name="T23" fmla="*/ 110 h 115"/>
                <a:gd name="T24" fmla="*/ 119 w 142"/>
                <a:gd name="T25" fmla="*/ 90 h 115"/>
                <a:gd name="T26" fmla="*/ 114 w 142"/>
                <a:gd name="T27" fmla="*/ 110 h 115"/>
                <a:gd name="T28" fmla="*/ 105 w 142"/>
                <a:gd name="T29" fmla="*/ 78 h 115"/>
                <a:gd name="T30" fmla="*/ 96 w 142"/>
                <a:gd name="T31" fmla="*/ 46 h 115"/>
                <a:gd name="T32" fmla="*/ 130 w 142"/>
                <a:gd name="T33" fmla="*/ 39 h 115"/>
                <a:gd name="T34" fmla="*/ 137 w 142"/>
                <a:gd name="T35" fmla="*/ 78 h 115"/>
                <a:gd name="T36" fmla="*/ 18 w 142"/>
                <a:gd name="T37" fmla="*/ 115 h 115"/>
                <a:gd name="T38" fmla="*/ 0 w 142"/>
                <a:gd name="T39" fmla="*/ 74 h 115"/>
                <a:gd name="T40" fmla="*/ 4 w 142"/>
                <a:gd name="T41" fmla="*/ 78 h 115"/>
                <a:gd name="T42" fmla="*/ 13 w 142"/>
                <a:gd name="T43" fmla="*/ 110 h 115"/>
                <a:gd name="T44" fmla="*/ 4 w 142"/>
                <a:gd name="T45" fmla="*/ 78 h 115"/>
                <a:gd name="T46" fmla="*/ 41 w 142"/>
                <a:gd name="T47" fmla="*/ 115 h 115"/>
                <a:gd name="T48" fmla="*/ 22 w 142"/>
                <a:gd name="T49" fmla="*/ 64 h 115"/>
                <a:gd name="T50" fmla="*/ 27 w 142"/>
                <a:gd name="T51" fmla="*/ 69 h 115"/>
                <a:gd name="T52" fmla="*/ 36 w 142"/>
                <a:gd name="T53" fmla="*/ 110 h 115"/>
                <a:gd name="T54" fmla="*/ 27 w 142"/>
                <a:gd name="T55" fmla="*/ 69 h 115"/>
                <a:gd name="T56" fmla="*/ 64 w 142"/>
                <a:gd name="T57" fmla="*/ 115 h 115"/>
                <a:gd name="T58" fmla="*/ 45 w 142"/>
                <a:gd name="T59" fmla="*/ 55 h 115"/>
                <a:gd name="T60" fmla="*/ 50 w 142"/>
                <a:gd name="T61" fmla="*/ 60 h 115"/>
                <a:gd name="T62" fmla="*/ 59 w 142"/>
                <a:gd name="T63" fmla="*/ 110 h 115"/>
                <a:gd name="T64" fmla="*/ 50 w 142"/>
                <a:gd name="T65" fmla="*/ 60 h 115"/>
                <a:gd name="T66" fmla="*/ 87 w 142"/>
                <a:gd name="T67" fmla="*/ 115 h 115"/>
                <a:gd name="T68" fmla="*/ 68 w 142"/>
                <a:gd name="T69" fmla="*/ 46 h 115"/>
                <a:gd name="T70" fmla="*/ 73 w 142"/>
                <a:gd name="T71" fmla="*/ 51 h 115"/>
                <a:gd name="T72" fmla="*/ 82 w 142"/>
                <a:gd name="T73" fmla="*/ 110 h 115"/>
                <a:gd name="T74" fmla="*/ 73 w 142"/>
                <a:gd name="T75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2" h="115">
                  <a:moveTo>
                    <a:pt x="117" y="32"/>
                  </a:moveTo>
                  <a:cubicBezTo>
                    <a:pt x="125" y="32"/>
                    <a:pt x="133" y="25"/>
                    <a:pt x="133" y="16"/>
                  </a:cubicBezTo>
                  <a:cubicBezTo>
                    <a:pt x="133" y="7"/>
                    <a:pt x="125" y="0"/>
                    <a:pt x="117" y="0"/>
                  </a:cubicBezTo>
                  <a:cubicBezTo>
                    <a:pt x="108" y="0"/>
                    <a:pt x="100" y="7"/>
                    <a:pt x="100" y="16"/>
                  </a:cubicBezTo>
                  <a:cubicBezTo>
                    <a:pt x="100" y="25"/>
                    <a:pt x="108" y="32"/>
                    <a:pt x="117" y="32"/>
                  </a:cubicBezTo>
                  <a:close/>
                  <a:moveTo>
                    <a:pt x="117" y="5"/>
                  </a:moveTo>
                  <a:cubicBezTo>
                    <a:pt x="123" y="5"/>
                    <a:pt x="128" y="10"/>
                    <a:pt x="128" y="16"/>
                  </a:cubicBezTo>
                  <a:cubicBezTo>
                    <a:pt x="128" y="23"/>
                    <a:pt x="123" y="28"/>
                    <a:pt x="117" y="28"/>
                  </a:cubicBezTo>
                  <a:cubicBezTo>
                    <a:pt x="110" y="28"/>
                    <a:pt x="105" y="23"/>
                    <a:pt x="105" y="16"/>
                  </a:cubicBezTo>
                  <a:cubicBezTo>
                    <a:pt x="105" y="10"/>
                    <a:pt x="110" y="5"/>
                    <a:pt x="117" y="5"/>
                  </a:cubicBezTo>
                  <a:close/>
                  <a:moveTo>
                    <a:pt x="130" y="35"/>
                  </a:moveTo>
                  <a:cubicBezTo>
                    <a:pt x="103" y="35"/>
                    <a:pt x="103" y="35"/>
                    <a:pt x="103" y="35"/>
                  </a:cubicBezTo>
                  <a:cubicBezTo>
                    <a:pt x="96" y="35"/>
                    <a:pt x="91" y="40"/>
                    <a:pt x="91" y="46"/>
                  </a:cubicBezTo>
                  <a:cubicBezTo>
                    <a:pt x="91" y="83"/>
                    <a:pt x="91" y="83"/>
                    <a:pt x="91" y="83"/>
                  </a:cubicBezTo>
                  <a:cubicBezTo>
                    <a:pt x="100" y="83"/>
                    <a:pt x="100" y="83"/>
                    <a:pt x="100" y="83"/>
                  </a:cubicBezTo>
                  <a:cubicBezTo>
                    <a:pt x="100" y="115"/>
                    <a:pt x="100" y="115"/>
                    <a:pt x="100" y="115"/>
                  </a:cubicBezTo>
                  <a:cubicBezTo>
                    <a:pt x="133" y="115"/>
                    <a:pt x="133" y="115"/>
                    <a:pt x="133" y="115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42" y="83"/>
                    <a:pt x="142" y="83"/>
                    <a:pt x="142" y="83"/>
                  </a:cubicBezTo>
                  <a:cubicBezTo>
                    <a:pt x="142" y="46"/>
                    <a:pt x="142" y="46"/>
                    <a:pt x="142" y="46"/>
                  </a:cubicBezTo>
                  <a:cubicBezTo>
                    <a:pt x="142" y="40"/>
                    <a:pt x="137" y="35"/>
                    <a:pt x="130" y="35"/>
                  </a:cubicBezTo>
                  <a:close/>
                  <a:moveTo>
                    <a:pt x="137" y="78"/>
                  </a:moveTo>
                  <a:cubicBezTo>
                    <a:pt x="128" y="78"/>
                    <a:pt x="128" y="78"/>
                    <a:pt x="128" y="78"/>
                  </a:cubicBezTo>
                  <a:cubicBezTo>
                    <a:pt x="128" y="110"/>
                    <a:pt x="128" y="110"/>
                    <a:pt x="128" y="110"/>
                  </a:cubicBezTo>
                  <a:cubicBezTo>
                    <a:pt x="119" y="110"/>
                    <a:pt x="119" y="110"/>
                    <a:pt x="119" y="110"/>
                  </a:cubicBezTo>
                  <a:cubicBezTo>
                    <a:pt x="119" y="90"/>
                    <a:pt x="119" y="90"/>
                    <a:pt x="119" y="90"/>
                  </a:cubicBezTo>
                  <a:cubicBezTo>
                    <a:pt x="114" y="90"/>
                    <a:pt x="114" y="90"/>
                    <a:pt x="114" y="90"/>
                  </a:cubicBezTo>
                  <a:cubicBezTo>
                    <a:pt x="114" y="110"/>
                    <a:pt x="114" y="110"/>
                    <a:pt x="114" y="110"/>
                  </a:cubicBezTo>
                  <a:cubicBezTo>
                    <a:pt x="105" y="110"/>
                    <a:pt x="105" y="110"/>
                    <a:pt x="105" y="110"/>
                  </a:cubicBezTo>
                  <a:cubicBezTo>
                    <a:pt x="105" y="78"/>
                    <a:pt x="105" y="78"/>
                    <a:pt x="105" y="78"/>
                  </a:cubicBezTo>
                  <a:cubicBezTo>
                    <a:pt x="96" y="78"/>
                    <a:pt x="96" y="78"/>
                    <a:pt x="96" y="78"/>
                  </a:cubicBezTo>
                  <a:cubicBezTo>
                    <a:pt x="96" y="46"/>
                    <a:pt x="96" y="46"/>
                    <a:pt x="96" y="46"/>
                  </a:cubicBezTo>
                  <a:cubicBezTo>
                    <a:pt x="96" y="42"/>
                    <a:pt x="99" y="39"/>
                    <a:pt x="103" y="39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4" y="39"/>
                    <a:pt x="137" y="42"/>
                    <a:pt x="137" y="46"/>
                  </a:cubicBezTo>
                  <a:lnTo>
                    <a:pt x="137" y="78"/>
                  </a:lnTo>
                  <a:close/>
                  <a:moveTo>
                    <a:pt x="0" y="115"/>
                  </a:moveTo>
                  <a:cubicBezTo>
                    <a:pt x="18" y="115"/>
                    <a:pt x="18" y="115"/>
                    <a:pt x="18" y="115"/>
                  </a:cubicBezTo>
                  <a:cubicBezTo>
                    <a:pt x="18" y="74"/>
                    <a:pt x="18" y="74"/>
                    <a:pt x="18" y="74"/>
                  </a:cubicBezTo>
                  <a:cubicBezTo>
                    <a:pt x="0" y="74"/>
                    <a:pt x="0" y="74"/>
                    <a:pt x="0" y="74"/>
                  </a:cubicBezTo>
                  <a:lnTo>
                    <a:pt x="0" y="115"/>
                  </a:lnTo>
                  <a:close/>
                  <a:moveTo>
                    <a:pt x="4" y="78"/>
                  </a:moveTo>
                  <a:cubicBezTo>
                    <a:pt x="13" y="78"/>
                    <a:pt x="13" y="78"/>
                    <a:pt x="13" y="78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4" y="110"/>
                    <a:pt x="4" y="110"/>
                    <a:pt x="4" y="110"/>
                  </a:cubicBezTo>
                  <a:lnTo>
                    <a:pt x="4" y="78"/>
                  </a:lnTo>
                  <a:close/>
                  <a:moveTo>
                    <a:pt x="22" y="115"/>
                  </a:moveTo>
                  <a:cubicBezTo>
                    <a:pt x="41" y="115"/>
                    <a:pt x="41" y="115"/>
                    <a:pt x="41" y="115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22" y="64"/>
                    <a:pt x="22" y="64"/>
                    <a:pt x="22" y="64"/>
                  </a:cubicBezTo>
                  <a:lnTo>
                    <a:pt x="22" y="115"/>
                  </a:lnTo>
                  <a:close/>
                  <a:moveTo>
                    <a:pt x="27" y="69"/>
                  </a:moveTo>
                  <a:cubicBezTo>
                    <a:pt x="36" y="69"/>
                    <a:pt x="36" y="69"/>
                    <a:pt x="36" y="69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27" y="110"/>
                    <a:pt x="27" y="110"/>
                    <a:pt x="27" y="110"/>
                  </a:cubicBezTo>
                  <a:lnTo>
                    <a:pt x="27" y="69"/>
                  </a:lnTo>
                  <a:close/>
                  <a:moveTo>
                    <a:pt x="45" y="115"/>
                  </a:moveTo>
                  <a:cubicBezTo>
                    <a:pt x="64" y="115"/>
                    <a:pt x="64" y="115"/>
                    <a:pt x="64" y="11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45" y="55"/>
                    <a:pt x="45" y="55"/>
                    <a:pt x="45" y="55"/>
                  </a:cubicBezTo>
                  <a:lnTo>
                    <a:pt x="45" y="115"/>
                  </a:lnTo>
                  <a:close/>
                  <a:moveTo>
                    <a:pt x="50" y="60"/>
                  </a:moveTo>
                  <a:cubicBezTo>
                    <a:pt x="59" y="60"/>
                    <a:pt x="59" y="60"/>
                    <a:pt x="59" y="60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50" y="110"/>
                    <a:pt x="50" y="110"/>
                    <a:pt x="50" y="110"/>
                  </a:cubicBezTo>
                  <a:cubicBezTo>
                    <a:pt x="50" y="60"/>
                    <a:pt x="50" y="60"/>
                    <a:pt x="50" y="60"/>
                  </a:cubicBezTo>
                  <a:close/>
                  <a:moveTo>
                    <a:pt x="68" y="115"/>
                  </a:moveTo>
                  <a:cubicBezTo>
                    <a:pt x="87" y="115"/>
                    <a:pt x="87" y="115"/>
                    <a:pt x="87" y="115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8" y="115"/>
                    <a:pt x="68" y="115"/>
                    <a:pt x="68" y="115"/>
                  </a:cubicBezTo>
                  <a:close/>
                  <a:moveTo>
                    <a:pt x="73" y="51"/>
                  </a:moveTo>
                  <a:cubicBezTo>
                    <a:pt x="82" y="51"/>
                    <a:pt x="82" y="51"/>
                    <a:pt x="82" y="51"/>
                  </a:cubicBezTo>
                  <a:cubicBezTo>
                    <a:pt x="82" y="110"/>
                    <a:pt x="82" y="110"/>
                    <a:pt x="82" y="110"/>
                  </a:cubicBezTo>
                  <a:cubicBezTo>
                    <a:pt x="73" y="110"/>
                    <a:pt x="73" y="110"/>
                    <a:pt x="73" y="110"/>
                  </a:cubicBezTo>
                  <a:lnTo>
                    <a:pt x="73" y="51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3" name="Group 262" descr="badge icon">
            <a:extLst>
              <a:ext uri="{FF2B5EF4-FFF2-40B4-BE49-F238E27FC236}">
                <a16:creationId xmlns:a16="http://schemas.microsoft.com/office/drawing/2014/main" id="{CCEB7E4C-028C-4586-989D-F7BCC652BFD8}"/>
              </a:ext>
            </a:extLst>
          </p:cNvPr>
          <p:cNvGrpSpPr/>
          <p:nvPr/>
        </p:nvGrpSpPr>
        <p:grpSpPr>
          <a:xfrm>
            <a:off x="4273550" y="8172450"/>
            <a:ext cx="628650" cy="631825"/>
            <a:chOff x="4273550" y="8172450"/>
            <a:chExt cx="628650" cy="631825"/>
          </a:xfrm>
        </p:grpSpPr>
        <p:sp>
          <p:nvSpPr>
            <p:cNvPr id="222" name="Oval 171">
              <a:extLst>
                <a:ext uri="{FF2B5EF4-FFF2-40B4-BE49-F238E27FC236}">
                  <a16:creationId xmlns:a16="http://schemas.microsoft.com/office/drawing/2014/main" id="{3AB52CBD-BDA0-4FC1-A9D5-ED9ABDA74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8172450"/>
              <a:ext cx="628650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194">
              <a:extLst>
                <a:ext uri="{FF2B5EF4-FFF2-40B4-BE49-F238E27FC236}">
                  <a16:creationId xmlns:a16="http://schemas.microsoft.com/office/drawing/2014/main" id="{045002EA-8A89-425D-997B-AB04957264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2450" y="8245475"/>
              <a:ext cx="450850" cy="409575"/>
            </a:xfrm>
            <a:custGeom>
              <a:avLst/>
              <a:gdLst>
                <a:gd name="T0" fmla="*/ 142 w 142"/>
                <a:gd name="T1" fmla="*/ 117 h 129"/>
                <a:gd name="T2" fmla="*/ 11 w 142"/>
                <a:gd name="T3" fmla="*/ 129 h 129"/>
                <a:gd name="T4" fmla="*/ 0 w 142"/>
                <a:gd name="T5" fmla="*/ 35 h 129"/>
                <a:gd name="T6" fmla="*/ 55 w 142"/>
                <a:gd name="T7" fmla="*/ 23 h 129"/>
                <a:gd name="T8" fmla="*/ 11 w 142"/>
                <a:gd name="T9" fmla="*/ 28 h 129"/>
                <a:gd name="T10" fmla="*/ 4 w 142"/>
                <a:gd name="T11" fmla="*/ 117 h 129"/>
                <a:gd name="T12" fmla="*/ 130 w 142"/>
                <a:gd name="T13" fmla="*/ 124 h 129"/>
                <a:gd name="T14" fmla="*/ 137 w 142"/>
                <a:gd name="T15" fmla="*/ 35 h 129"/>
                <a:gd name="T16" fmla="*/ 87 w 142"/>
                <a:gd name="T17" fmla="*/ 28 h 129"/>
                <a:gd name="T18" fmla="*/ 130 w 142"/>
                <a:gd name="T19" fmla="*/ 23 h 129"/>
                <a:gd name="T20" fmla="*/ 57 w 142"/>
                <a:gd name="T21" fmla="*/ 28 h 129"/>
                <a:gd name="T22" fmla="*/ 85 w 142"/>
                <a:gd name="T23" fmla="*/ 0 h 129"/>
                <a:gd name="T24" fmla="*/ 71 w 142"/>
                <a:gd name="T25" fmla="*/ 42 h 129"/>
                <a:gd name="T26" fmla="*/ 62 w 142"/>
                <a:gd name="T27" fmla="*/ 5 h 129"/>
                <a:gd name="T28" fmla="*/ 71 w 142"/>
                <a:gd name="T29" fmla="*/ 37 h 129"/>
                <a:gd name="T30" fmla="*/ 80 w 142"/>
                <a:gd name="T31" fmla="*/ 5 h 129"/>
                <a:gd name="T32" fmla="*/ 64 w 142"/>
                <a:gd name="T33" fmla="*/ 26 h 129"/>
                <a:gd name="T34" fmla="*/ 78 w 142"/>
                <a:gd name="T35" fmla="*/ 26 h 129"/>
                <a:gd name="T36" fmla="*/ 64 w 142"/>
                <a:gd name="T37" fmla="*/ 26 h 129"/>
                <a:gd name="T38" fmla="*/ 71 w 142"/>
                <a:gd name="T39" fmla="*/ 28 h 129"/>
                <a:gd name="T40" fmla="*/ 71 w 142"/>
                <a:gd name="T41" fmla="*/ 23 h 129"/>
                <a:gd name="T42" fmla="*/ 14 w 142"/>
                <a:gd name="T43" fmla="*/ 113 h 129"/>
                <a:gd name="T44" fmla="*/ 73 w 142"/>
                <a:gd name="T45" fmla="*/ 51 h 129"/>
                <a:gd name="T46" fmla="*/ 14 w 142"/>
                <a:gd name="T47" fmla="*/ 113 h 129"/>
                <a:gd name="T48" fmla="*/ 43 w 142"/>
                <a:gd name="T49" fmla="*/ 90 h 129"/>
                <a:gd name="T50" fmla="*/ 43 w 142"/>
                <a:gd name="T51" fmla="*/ 90 h 129"/>
                <a:gd name="T52" fmla="*/ 62 w 142"/>
                <a:gd name="T53" fmla="*/ 108 h 129"/>
                <a:gd name="T54" fmla="*/ 43 w 142"/>
                <a:gd name="T55" fmla="*/ 85 h 129"/>
                <a:gd name="T56" fmla="*/ 51 w 142"/>
                <a:gd name="T57" fmla="*/ 77 h 129"/>
                <a:gd name="T58" fmla="*/ 35 w 142"/>
                <a:gd name="T59" fmla="*/ 77 h 129"/>
                <a:gd name="T60" fmla="*/ 18 w 142"/>
                <a:gd name="T61" fmla="*/ 55 h 129"/>
                <a:gd name="T62" fmla="*/ 20 w 142"/>
                <a:gd name="T63" fmla="*/ 108 h 129"/>
                <a:gd name="T64" fmla="*/ 31 w 142"/>
                <a:gd name="T65" fmla="*/ 77 h 129"/>
                <a:gd name="T66" fmla="*/ 56 w 142"/>
                <a:gd name="T67" fmla="*/ 77 h 129"/>
                <a:gd name="T68" fmla="*/ 66 w 142"/>
                <a:gd name="T69" fmla="*/ 108 h 129"/>
                <a:gd name="T70" fmla="*/ 69 w 142"/>
                <a:gd name="T71" fmla="*/ 55 h 129"/>
                <a:gd name="T72" fmla="*/ 82 w 142"/>
                <a:gd name="T73" fmla="*/ 60 h 129"/>
                <a:gd name="T74" fmla="*/ 128 w 142"/>
                <a:gd name="T75" fmla="*/ 55 h 129"/>
                <a:gd name="T76" fmla="*/ 82 w 142"/>
                <a:gd name="T77" fmla="*/ 60 h 129"/>
                <a:gd name="T78" fmla="*/ 128 w 142"/>
                <a:gd name="T79" fmla="*/ 76 h 129"/>
                <a:gd name="T80" fmla="*/ 82 w 142"/>
                <a:gd name="T81" fmla="*/ 71 h 129"/>
                <a:gd name="T82" fmla="*/ 82 w 142"/>
                <a:gd name="T83" fmla="*/ 92 h 129"/>
                <a:gd name="T84" fmla="*/ 128 w 142"/>
                <a:gd name="T85" fmla="*/ 87 h 129"/>
                <a:gd name="T86" fmla="*/ 82 w 142"/>
                <a:gd name="T87" fmla="*/ 92 h 129"/>
                <a:gd name="T88" fmla="*/ 110 w 142"/>
                <a:gd name="T89" fmla="*/ 108 h 129"/>
                <a:gd name="T90" fmla="*/ 105 w 142"/>
                <a:gd name="T91" fmla="*/ 104 h 129"/>
                <a:gd name="T92" fmla="*/ 96 w 142"/>
                <a:gd name="T93" fmla="*/ 108 h 129"/>
                <a:gd name="T94" fmla="*/ 101 w 142"/>
                <a:gd name="T95" fmla="*/ 104 h 129"/>
                <a:gd name="T96" fmla="*/ 96 w 142"/>
                <a:gd name="T97" fmla="*/ 108 h 129"/>
                <a:gd name="T98" fmla="*/ 119 w 142"/>
                <a:gd name="T99" fmla="*/ 108 h 129"/>
                <a:gd name="T100" fmla="*/ 114 w 142"/>
                <a:gd name="T101" fmla="*/ 104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2" h="129">
                  <a:moveTo>
                    <a:pt x="142" y="35"/>
                  </a:moveTo>
                  <a:cubicBezTo>
                    <a:pt x="142" y="117"/>
                    <a:pt x="142" y="117"/>
                    <a:pt x="142" y="117"/>
                  </a:cubicBezTo>
                  <a:cubicBezTo>
                    <a:pt x="142" y="124"/>
                    <a:pt x="137" y="129"/>
                    <a:pt x="130" y="129"/>
                  </a:cubicBezTo>
                  <a:cubicBezTo>
                    <a:pt x="11" y="129"/>
                    <a:pt x="11" y="129"/>
                    <a:pt x="11" y="129"/>
                  </a:cubicBezTo>
                  <a:cubicBezTo>
                    <a:pt x="5" y="129"/>
                    <a:pt x="0" y="124"/>
                    <a:pt x="0" y="11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28"/>
                    <a:pt x="5" y="23"/>
                    <a:pt x="11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7" y="28"/>
                    <a:pt x="4" y="31"/>
                    <a:pt x="4" y="35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21"/>
                    <a:pt x="7" y="124"/>
                    <a:pt x="11" y="124"/>
                  </a:cubicBezTo>
                  <a:cubicBezTo>
                    <a:pt x="130" y="124"/>
                    <a:pt x="130" y="124"/>
                    <a:pt x="130" y="124"/>
                  </a:cubicBezTo>
                  <a:cubicBezTo>
                    <a:pt x="134" y="124"/>
                    <a:pt x="137" y="121"/>
                    <a:pt x="137" y="117"/>
                  </a:cubicBezTo>
                  <a:cubicBezTo>
                    <a:pt x="137" y="35"/>
                    <a:pt x="137" y="35"/>
                    <a:pt x="137" y="35"/>
                  </a:cubicBezTo>
                  <a:cubicBezTo>
                    <a:pt x="137" y="31"/>
                    <a:pt x="134" y="28"/>
                    <a:pt x="130" y="28"/>
                  </a:cubicBezTo>
                  <a:cubicBezTo>
                    <a:pt x="87" y="28"/>
                    <a:pt x="87" y="28"/>
                    <a:pt x="87" y="28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130" y="23"/>
                    <a:pt x="130" y="23"/>
                    <a:pt x="130" y="23"/>
                  </a:cubicBezTo>
                  <a:cubicBezTo>
                    <a:pt x="137" y="23"/>
                    <a:pt x="142" y="28"/>
                    <a:pt x="142" y="35"/>
                  </a:cubicBezTo>
                  <a:close/>
                  <a:moveTo>
                    <a:pt x="57" y="2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5" y="35"/>
                    <a:pt x="78" y="42"/>
                    <a:pt x="71" y="42"/>
                  </a:cubicBezTo>
                  <a:cubicBezTo>
                    <a:pt x="63" y="42"/>
                    <a:pt x="57" y="35"/>
                    <a:pt x="57" y="28"/>
                  </a:cubicBezTo>
                  <a:close/>
                  <a:moveTo>
                    <a:pt x="62" y="5"/>
                  </a:moveTo>
                  <a:cubicBezTo>
                    <a:pt x="62" y="28"/>
                    <a:pt x="62" y="28"/>
                    <a:pt x="62" y="28"/>
                  </a:cubicBezTo>
                  <a:cubicBezTo>
                    <a:pt x="62" y="33"/>
                    <a:pt x="66" y="37"/>
                    <a:pt x="71" y="37"/>
                  </a:cubicBezTo>
                  <a:cubicBezTo>
                    <a:pt x="76" y="37"/>
                    <a:pt x="80" y="33"/>
                    <a:pt x="80" y="28"/>
                  </a:cubicBezTo>
                  <a:cubicBezTo>
                    <a:pt x="80" y="5"/>
                    <a:pt x="80" y="5"/>
                    <a:pt x="80" y="5"/>
                  </a:cubicBezTo>
                  <a:cubicBezTo>
                    <a:pt x="62" y="5"/>
                    <a:pt x="62" y="5"/>
                    <a:pt x="62" y="5"/>
                  </a:cubicBezTo>
                  <a:close/>
                  <a:moveTo>
                    <a:pt x="64" y="26"/>
                  </a:moveTo>
                  <a:cubicBezTo>
                    <a:pt x="64" y="22"/>
                    <a:pt x="67" y="19"/>
                    <a:pt x="71" y="19"/>
                  </a:cubicBezTo>
                  <a:cubicBezTo>
                    <a:pt x="75" y="19"/>
                    <a:pt x="78" y="22"/>
                    <a:pt x="78" y="26"/>
                  </a:cubicBezTo>
                  <a:cubicBezTo>
                    <a:pt x="78" y="29"/>
                    <a:pt x="75" y="32"/>
                    <a:pt x="71" y="32"/>
                  </a:cubicBezTo>
                  <a:cubicBezTo>
                    <a:pt x="67" y="32"/>
                    <a:pt x="64" y="29"/>
                    <a:pt x="64" y="26"/>
                  </a:cubicBezTo>
                  <a:close/>
                  <a:moveTo>
                    <a:pt x="69" y="26"/>
                  </a:moveTo>
                  <a:cubicBezTo>
                    <a:pt x="69" y="27"/>
                    <a:pt x="70" y="28"/>
                    <a:pt x="71" y="28"/>
                  </a:cubicBezTo>
                  <a:cubicBezTo>
                    <a:pt x="72" y="28"/>
                    <a:pt x="73" y="27"/>
                    <a:pt x="73" y="26"/>
                  </a:cubicBezTo>
                  <a:cubicBezTo>
                    <a:pt x="73" y="24"/>
                    <a:pt x="72" y="23"/>
                    <a:pt x="71" y="23"/>
                  </a:cubicBezTo>
                  <a:cubicBezTo>
                    <a:pt x="70" y="23"/>
                    <a:pt x="69" y="24"/>
                    <a:pt x="69" y="26"/>
                  </a:cubicBezTo>
                  <a:close/>
                  <a:moveTo>
                    <a:pt x="14" y="113"/>
                  </a:moveTo>
                  <a:cubicBezTo>
                    <a:pt x="14" y="51"/>
                    <a:pt x="14" y="51"/>
                    <a:pt x="14" y="51"/>
                  </a:cubicBezTo>
                  <a:cubicBezTo>
                    <a:pt x="73" y="51"/>
                    <a:pt x="73" y="51"/>
                    <a:pt x="73" y="51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14" y="113"/>
                    <a:pt x="14" y="113"/>
                    <a:pt x="14" y="113"/>
                  </a:cubicBezTo>
                  <a:close/>
                  <a:moveTo>
                    <a:pt x="62" y="108"/>
                  </a:moveTo>
                  <a:cubicBezTo>
                    <a:pt x="62" y="98"/>
                    <a:pt x="53" y="90"/>
                    <a:pt x="43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33" y="90"/>
                    <a:pt x="25" y="98"/>
                    <a:pt x="25" y="108"/>
                  </a:cubicBezTo>
                  <a:lnTo>
                    <a:pt x="62" y="108"/>
                  </a:lnTo>
                  <a:close/>
                  <a:moveTo>
                    <a:pt x="43" y="85"/>
                  </a:moveTo>
                  <a:cubicBezTo>
                    <a:pt x="43" y="85"/>
                    <a:pt x="43" y="85"/>
                    <a:pt x="43" y="85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8" y="85"/>
                    <a:pt x="51" y="82"/>
                    <a:pt x="51" y="77"/>
                  </a:cubicBezTo>
                  <a:cubicBezTo>
                    <a:pt x="51" y="73"/>
                    <a:pt x="48" y="69"/>
                    <a:pt x="43" y="69"/>
                  </a:cubicBezTo>
                  <a:cubicBezTo>
                    <a:pt x="39" y="69"/>
                    <a:pt x="35" y="73"/>
                    <a:pt x="35" y="77"/>
                  </a:cubicBezTo>
                  <a:cubicBezTo>
                    <a:pt x="35" y="82"/>
                    <a:pt x="39" y="85"/>
                    <a:pt x="43" y="85"/>
                  </a:cubicBezTo>
                  <a:close/>
                  <a:moveTo>
                    <a:pt x="18" y="55"/>
                  </a:moveTo>
                  <a:cubicBezTo>
                    <a:pt x="18" y="108"/>
                    <a:pt x="18" y="108"/>
                    <a:pt x="18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98"/>
                    <a:pt x="27" y="90"/>
                    <a:pt x="35" y="87"/>
                  </a:cubicBezTo>
                  <a:cubicBezTo>
                    <a:pt x="32" y="84"/>
                    <a:pt x="31" y="81"/>
                    <a:pt x="31" y="77"/>
                  </a:cubicBezTo>
                  <a:cubicBezTo>
                    <a:pt x="31" y="70"/>
                    <a:pt x="36" y="65"/>
                    <a:pt x="43" y="65"/>
                  </a:cubicBezTo>
                  <a:cubicBezTo>
                    <a:pt x="50" y="65"/>
                    <a:pt x="56" y="70"/>
                    <a:pt x="56" y="77"/>
                  </a:cubicBezTo>
                  <a:cubicBezTo>
                    <a:pt x="56" y="81"/>
                    <a:pt x="54" y="84"/>
                    <a:pt x="52" y="87"/>
                  </a:cubicBezTo>
                  <a:cubicBezTo>
                    <a:pt x="60" y="90"/>
                    <a:pt x="66" y="98"/>
                    <a:pt x="66" y="108"/>
                  </a:cubicBezTo>
                  <a:cubicBezTo>
                    <a:pt x="69" y="108"/>
                    <a:pt x="69" y="108"/>
                    <a:pt x="69" y="108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18" y="55"/>
                    <a:pt x="18" y="55"/>
                    <a:pt x="18" y="55"/>
                  </a:cubicBezTo>
                  <a:close/>
                  <a:moveTo>
                    <a:pt x="82" y="60"/>
                  </a:moveTo>
                  <a:cubicBezTo>
                    <a:pt x="128" y="60"/>
                    <a:pt x="128" y="60"/>
                    <a:pt x="128" y="60"/>
                  </a:cubicBezTo>
                  <a:cubicBezTo>
                    <a:pt x="128" y="55"/>
                    <a:pt x="128" y="55"/>
                    <a:pt x="128" y="55"/>
                  </a:cubicBezTo>
                  <a:cubicBezTo>
                    <a:pt x="82" y="55"/>
                    <a:pt x="82" y="55"/>
                    <a:pt x="82" y="55"/>
                  </a:cubicBezTo>
                  <a:lnTo>
                    <a:pt x="82" y="60"/>
                  </a:lnTo>
                  <a:close/>
                  <a:moveTo>
                    <a:pt x="82" y="76"/>
                  </a:moveTo>
                  <a:cubicBezTo>
                    <a:pt x="128" y="76"/>
                    <a:pt x="128" y="76"/>
                    <a:pt x="128" y="76"/>
                  </a:cubicBezTo>
                  <a:cubicBezTo>
                    <a:pt x="128" y="71"/>
                    <a:pt x="128" y="71"/>
                    <a:pt x="128" y="71"/>
                  </a:cubicBezTo>
                  <a:cubicBezTo>
                    <a:pt x="82" y="71"/>
                    <a:pt x="82" y="71"/>
                    <a:pt x="82" y="71"/>
                  </a:cubicBezTo>
                  <a:lnTo>
                    <a:pt x="82" y="76"/>
                  </a:lnTo>
                  <a:close/>
                  <a:moveTo>
                    <a:pt x="82" y="92"/>
                  </a:moveTo>
                  <a:cubicBezTo>
                    <a:pt x="128" y="92"/>
                    <a:pt x="128" y="92"/>
                    <a:pt x="128" y="92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82" y="87"/>
                    <a:pt x="82" y="87"/>
                    <a:pt x="82" y="87"/>
                  </a:cubicBezTo>
                  <a:lnTo>
                    <a:pt x="82" y="92"/>
                  </a:lnTo>
                  <a:close/>
                  <a:moveTo>
                    <a:pt x="105" y="108"/>
                  </a:moveTo>
                  <a:cubicBezTo>
                    <a:pt x="110" y="108"/>
                    <a:pt x="110" y="108"/>
                    <a:pt x="110" y="108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105" y="104"/>
                    <a:pt x="105" y="104"/>
                    <a:pt x="105" y="104"/>
                  </a:cubicBezTo>
                  <a:lnTo>
                    <a:pt x="105" y="108"/>
                  </a:lnTo>
                  <a:close/>
                  <a:moveTo>
                    <a:pt x="96" y="108"/>
                  </a:moveTo>
                  <a:cubicBezTo>
                    <a:pt x="101" y="108"/>
                    <a:pt x="101" y="108"/>
                    <a:pt x="101" y="108"/>
                  </a:cubicBezTo>
                  <a:cubicBezTo>
                    <a:pt x="101" y="104"/>
                    <a:pt x="101" y="104"/>
                    <a:pt x="101" y="104"/>
                  </a:cubicBezTo>
                  <a:cubicBezTo>
                    <a:pt x="96" y="104"/>
                    <a:pt x="96" y="104"/>
                    <a:pt x="96" y="104"/>
                  </a:cubicBezTo>
                  <a:lnTo>
                    <a:pt x="96" y="108"/>
                  </a:lnTo>
                  <a:close/>
                  <a:moveTo>
                    <a:pt x="114" y="108"/>
                  </a:moveTo>
                  <a:cubicBezTo>
                    <a:pt x="119" y="108"/>
                    <a:pt x="119" y="108"/>
                    <a:pt x="119" y="108"/>
                  </a:cubicBezTo>
                  <a:cubicBezTo>
                    <a:pt x="119" y="104"/>
                    <a:pt x="119" y="104"/>
                    <a:pt x="119" y="104"/>
                  </a:cubicBezTo>
                  <a:cubicBezTo>
                    <a:pt x="114" y="104"/>
                    <a:pt x="114" y="104"/>
                    <a:pt x="114" y="104"/>
                  </a:cubicBezTo>
                  <a:lnTo>
                    <a:pt x="114" y="108"/>
                  </a:ln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4" name="Group 263" descr="group of people icon">
            <a:extLst>
              <a:ext uri="{FF2B5EF4-FFF2-40B4-BE49-F238E27FC236}">
                <a16:creationId xmlns:a16="http://schemas.microsoft.com/office/drawing/2014/main" id="{943DDABF-5AD6-4FA1-8ED0-CEF2D5A0F79D}"/>
              </a:ext>
            </a:extLst>
          </p:cNvPr>
          <p:cNvGrpSpPr/>
          <p:nvPr/>
        </p:nvGrpSpPr>
        <p:grpSpPr>
          <a:xfrm>
            <a:off x="5026025" y="8172450"/>
            <a:ext cx="631825" cy="631825"/>
            <a:chOff x="5026025" y="8172450"/>
            <a:chExt cx="631825" cy="631825"/>
          </a:xfrm>
        </p:grpSpPr>
        <p:sp>
          <p:nvSpPr>
            <p:cNvPr id="223" name="Oval 172">
              <a:extLst>
                <a:ext uri="{FF2B5EF4-FFF2-40B4-BE49-F238E27FC236}">
                  <a16:creationId xmlns:a16="http://schemas.microsoft.com/office/drawing/2014/main" id="{F486E625-8953-4C0F-8A62-E6D18D8F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193">
              <a:extLst>
                <a:ext uri="{FF2B5EF4-FFF2-40B4-BE49-F238E27FC236}">
                  <a16:creationId xmlns:a16="http://schemas.microsoft.com/office/drawing/2014/main" id="{EDD65F57-849F-46A3-ADD2-FD1DC650E3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18100" y="8248650"/>
              <a:ext cx="450850" cy="454025"/>
            </a:xfrm>
            <a:custGeom>
              <a:avLst/>
              <a:gdLst>
                <a:gd name="T0" fmla="*/ 83 w 142"/>
                <a:gd name="T1" fmla="*/ 42 h 143"/>
                <a:gd name="T2" fmla="*/ 39 w 142"/>
                <a:gd name="T3" fmla="*/ 62 h 143"/>
                <a:gd name="T4" fmla="*/ 53 w 142"/>
                <a:gd name="T5" fmla="*/ 104 h 143"/>
                <a:gd name="T6" fmla="*/ 90 w 142"/>
                <a:gd name="T7" fmla="*/ 143 h 143"/>
                <a:gd name="T8" fmla="*/ 104 w 142"/>
                <a:gd name="T9" fmla="*/ 104 h 143"/>
                <a:gd name="T10" fmla="*/ 103 w 142"/>
                <a:gd name="T11" fmla="*/ 62 h 143"/>
                <a:gd name="T12" fmla="*/ 90 w 142"/>
                <a:gd name="T13" fmla="*/ 99 h 143"/>
                <a:gd name="T14" fmla="*/ 85 w 142"/>
                <a:gd name="T15" fmla="*/ 72 h 143"/>
                <a:gd name="T16" fmla="*/ 74 w 142"/>
                <a:gd name="T17" fmla="*/ 138 h 143"/>
                <a:gd name="T18" fmla="*/ 69 w 142"/>
                <a:gd name="T19" fmla="*/ 106 h 143"/>
                <a:gd name="T20" fmla="*/ 58 w 142"/>
                <a:gd name="T21" fmla="*/ 138 h 143"/>
                <a:gd name="T22" fmla="*/ 53 w 142"/>
                <a:gd name="T23" fmla="*/ 72 h 143"/>
                <a:gd name="T24" fmla="*/ 44 w 142"/>
                <a:gd name="T25" fmla="*/ 99 h 143"/>
                <a:gd name="T26" fmla="*/ 60 w 142"/>
                <a:gd name="T27" fmla="*/ 46 h 143"/>
                <a:gd name="T28" fmla="*/ 99 w 142"/>
                <a:gd name="T29" fmla="*/ 62 h 143"/>
                <a:gd name="T30" fmla="*/ 71 w 142"/>
                <a:gd name="T31" fmla="*/ 37 h 143"/>
                <a:gd name="T32" fmla="*/ 71 w 142"/>
                <a:gd name="T33" fmla="*/ 0 h 143"/>
                <a:gd name="T34" fmla="*/ 71 w 142"/>
                <a:gd name="T35" fmla="*/ 37 h 143"/>
                <a:gd name="T36" fmla="*/ 85 w 142"/>
                <a:gd name="T37" fmla="*/ 19 h 143"/>
                <a:gd name="T38" fmla="*/ 58 w 142"/>
                <a:gd name="T39" fmla="*/ 19 h 143"/>
                <a:gd name="T40" fmla="*/ 44 w 142"/>
                <a:gd name="T41" fmla="*/ 123 h 143"/>
                <a:gd name="T42" fmla="*/ 48 w 142"/>
                <a:gd name="T43" fmla="*/ 108 h 143"/>
                <a:gd name="T44" fmla="*/ 38 w 142"/>
                <a:gd name="T45" fmla="*/ 133 h 143"/>
                <a:gd name="T46" fmla="*/ 12 w 142"/>
                <a:gd name="T47" fmla="*/ 123 h 143"/>
                <a:gd name="T48" fmla="*/ 0 w 142"/>
                <a:gd name="T49" fmla="*/ 99 h 143"/>
                <a:gd name="T50" fmla="*/ 21 w 142"/>
                <a:gd name="T51" fmla="*/ 51 h 143"/>
                <a:gd name="T52" fmla="*/ 37 w 142"/>
                <a:gd name="T53" fmla="*/ 55 h 143"/>
                <a:gd name="T54" fmla="*/ 5 w 142"/>
                <a:gd name="T55" fmla="*/ 72 h 143"/>
                <a:gd name="T56" fmla="*/ 12 w 142"/>
                <a:gd name="T57" fmla="*/ 95 h 143"/>
                <a:gd name="T58" fmla="*/ 16 w 142"/>
                <a:gd name="T59" fmla="*/ 78 h 143"/>
                <a:gd name="T60" fmla="*/ 22 w 142"/>
                <a:gd name="T61" fmla="*/ 129 h 143"/>
                <a:gd name="T62" fmla="*/ 28 w 142"/>
                <a:gd name="T63" fmla="*/ 101 h 143"/>
                <a:gd name="T64" fmla="*/ 32 w 142"/>
                <a:gd name="T65" fmla="*/ 129 h 143"/>
                <a:gd name="T66" fmla="*/ 44 w 142"/>
                <a:gd name="T67" fmla="*/ 123 h 143"/>
                <a:gd name="T68" fmla="*/ 48 w 142"/>
                <a:gd name="T69" fmla="*/ 28 h 143"/>
                <a:gd name="T70" fmla="*/ 12 w 142"/>
                <a:gd name="T71" fmla="*/ 28 h 143"/>
                <a:gd name="T72" fmla="*/ 30 w 142"/>
                <a:gd name="T73" fmla="*/ 14 h 143"/>
                <a:gd name="T74" fmla="*/ 30 w 142"/>
                <a:gd name="T75" fmla="*/ 42 h 143"/>
                <a:gd name="T76" fmla="*/ 30 w 142"/>
                <a:gd name="T77" fmla="*/ 14 h 143"/>
                <a:gd name="T78" fmla="*/ 142 w 142"/>
                <a:gd name="T79" fmla="*/ 99 h 143"/>
                <a:gd name="T80" fmla="*/ 131 w 142"/>
                <a:gd name="T81" fmla="*/ 123 h 143"/>
                <a:gd name="T82" fmla="*/ 105 w 142"/>
                <a:gd name="T83" fmla="*/ 134 h 143"/>
                <a:gd name="T84" fmla="*/ 94 w 142"/>
                <a:gd name="T85" fmla="*/ 108 h 143"/>
                <a:gd name="T86" fmla="*/ 99 w 142"/>
                <a:gd name="T87" fmla="*/ 123 h 143"/>
                <a:gd name="T88" fmla="*/ 110 w 142"/>
                <a:gd name="T89" fmla="*/ 129 h 143"/>
                <a:gd name="T90" fmla="*/ 115 w 142"/>
                <a:gd name="T91" fmla="*/ 101 h 143"/>
                <a:gd name="T92" fmla="*/ 121 w 142"/>
                <a:gd name="T93" fmla="*/ 129 h 143"/>
                <a:gd name="T94" fmla="*/ 126 w 142"/>
                <a:gd name="T95" fmla="*/ 78 h 143"/>
                <a:gd name="T96" fmla="*/ 131 w 142"/>
                <a:gd name="T97" fmla="*/ 95 h 143"/>
                <a:gd name="T98" fmla="*/ 138 w 142"/>
                <a:gd name="T99" fmla="*/ 72 h 143"/>
                <a:gd name="T100" fmla="*/ 106 w 142"/>
                <a:gd name="T101" fmla="*/ 55 h 143"/>
                <a:gd name="T102" fmla="*/ 122 w 142"/>
                <a:gd name="T103" fmla="*/ 51 h 143"/>
                <a:gd name="T104" fmla="*/ 113 w 142"/>
                <a:gd name="T105" fmla="*/ 46 h 143"/>
                <a:gd name="T106" fmla="*/ 113 w 142"/>
                <a:gd name="T107" fmla="*/ 10 h 143"/>
                <a:gd name="T108" fmla="*/ 113 w 142"/>
                <a:gd name="T109" fmla="*/ 46 h 143"/>
                <a:gd name="T110" fmla="*/ 126 w 142"/>
                <a:gd name="T111" fmla="*/ 28 h 143"/>
                <a:gd name="T112" fmla="*/ 99 w 142"/>
                <a:gd name="T113" fmla="*/ 2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2" h="143">
                  <a:moveTo>
                    <a:pt x="103" y="62"/>
                  </a:moveTo>
                  <a:cubicBezTo>
                    <a:pt x="103" y="51"/>
                    <a:pt x="94" y="42"/>
                    <a:pt x="83" y="42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48" y="42"/>
                    <a:pt x="39" y="51"/>
                    <a:pt x="39" y="62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53" y="104"/>
                    <a:pt x="53" y="104"/>
                    <a:pt x="53" y="104"/>
                  </a:cubicBezTo>
                  <a:cubicBezTo>
                    <a:pt x="53" y="143"/>
                    <a:pt x="53" y="143"/>
                    <a:pt x="53" y="143"/>
                  </a:cubicBezTo>
                  <a:cubicBezTo>
                    <a:pt x="90" y="143"/>
                    <a:pt x="90" y="143"/>
                    <a:pt x="90" y="14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104" y="104"/>
                    <a:pt x="104" y="104"/>
                    <a:pt x="104" y="104"/>
                  </a:cubicBezTo>
                  <a:cubicBezTo>
                    <a:pt x="104" y="62"/>
                    <a:pt x="104" y="62"/>
                    <a:pt x="104" y="62"/>
                  </a:cubicBezTo>
                  <a:lnTo>
                    <a:pt x="103" y="62"/>
                  </a:lnTo>
                  <a:close/>
                  <a:moveTo>
                    <a:pt x="99" y="99"/>
                  </a:moveTo>
                  <a:cubicBezTo>
                    <a:pt x="90" y="99"/>
                    <a:pt x="90" y="99"/>
                    <a:pt x="90" y="99"/>
                  </a:cubicBezTo>
                  <a:cubicBezTo>
                    <a:pt x="90" y="72"/>
                    <a:pt x="90" y="72"/>
                    <a:pt x="90" y="72"/>
                  </a:cubicBezTo>
                  <a:cubicBezTo>
                    <a:pt x="85" y="72"/>
                    <a:pt x="85" y="72"/>
                    <a:pt x="85" y="72"/>
                  </a:cubicBezTo>
                  <a:cubicBezTo>
                    <a:pt x="85" y="138"/>
                    <a:pt x="85" y="138"/>
                    <a:pt x="85" y="138"/>
                  </a:cubicBezTo>
                  <a:cubicBezTo>
                    <a:pt x="74" y="138"/>
                    <a:pt x="74" y="138"/>
                    <a:pt x="74" y="138"/>
                  </a:cubicBezTo>
                  <a:cubicBezTo>
                    <a:pt x="74" y="106"/>
                    <a:pt x="74" y="106"/>
                    <a:pt x="74" y="106"/>
                  </a:cubicBezTo>
                  <a:cubicBezTo>
                    <a:pt x="69" y="106"/>
                    <a:pt x="69" y="106"/>
                    <a:pt x="69" y="106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58" y="138"/>
                    <a:pt x="58" y="138"/>
                    <a:pt x="58" y="13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3" y="72"/>
                    <a:pt x="53" y="72"/>
                    <a:pt x="53" y="72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4" y="62"/>
                    <a:pt x="44" y="62"/>
                    <a:pt x="44" y="62"/>
                  </a:cubicBezTo>
                  <a:cubicBezTo>
                    <a:pt x="44" y="54"/>
                    <a:pt x="51" y="46"/>
                    <a:pt x="60" y="46"/>
                  </a:cubicBezTo>
                  <a:cubicBezTo>
                    <a:pt x="83" y="46"/>
                    <a:pt x="83" y="46"/>
                    <a:pt x="83" y="46"/>
                  </a:cubicBezTo>
                  <a:cubicBezTo>
                    <a:pt x="92" y="46"/>
                    <a:pt x="99" y="53"/>
                    <a:pt x="99" y="62"/>
                  </a:cubicBezTo>
                  <a:cubicBezTo>
                    <a:pt x="99" y="99"/>
                    <a:pt x="99" y="99"/>
                    <a:pt x="99" y="99"/>
                  </a:cubicBezTo>
                  <a:close/>
                  <a:moveTo>
                    <a:pt x="71" y="37"/>
                  </a:moveTo>
                  <a:cubicBezTo>
                    <a:pt x="81" y="37"/>
                    <a:pt x="90" y="29"/>
                    <a:pt x="90" y="19"/>
                  </a:cubicBezTo>
                  <a:cubicBezTo>
                    <a:pt x="90" y="9"/>
                    <a:pt x="81" y="0"/>
                    <a:pt x="71" y="0"/>
                  </a:cubicBezTo>
                  <a:cubicBezTo>
                    <a:pt x="61" y="0"/>
                    <a:pt x="53" y="9"/>
                    <a:pt x="53" y="19"/>
                  </a:cubicBezTo>
                  <a:cubicBezTo>
                    <a:pt x="53" y="29"/>
                    <a:pt x="61" y="37"/>
                    <a:pt x="71" y="37"/>
                  </a:cubicBezTo>
                  <a:close/>
                  <a:moveTo>
                    <a:pt x="71" y="5"/>
                  </a:moveTo>
                  <a:cubicBezTo>
                    <a:pt x="79" y="5"/>
                    <a:pt x="85" y="11"/>
                    <a:pt x="85" y="19"/>
                  </a:cubicBezTo>
                  <a:cubicBezTo>
                    <a:pt x="85" y="26"/>
                    <a:pt x="79" y="33"/>
                    <a:pt x="71" y="33"/>
                  </a:cubicBezTo>
                  <a:cubicBezTo>
                    <a:pt x="64" y="33"/>
                    <a:pt x="58" y="26"/>
                    <a:pt x="58" y="19"/>
                  </a:cubicBezTo>
                  <a:cubicBezTo>
                    <a:pt x="58" y="11"/>
                    <a:pt x="64" y="5"/>
                    <a:pt x="71" y="5"/>
                  </a:cubicBezTo>
                  <a:close/>
                  <a:moveTo>
                    <a:pt x="44" y="123"/>
                  </a:moveTo>
                  <a:cubicBezTo>
                    <a:pt x="44" y="108"/>
                    <a:pt x="44" y="108"/>
                    <a:pt x="44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23"/>
                    <a:pt x="48" y="123"/>
                    <a:pt x="48" y="123"/>
                  </a:cubicBezTo>
                  <a:cubicBezTo>
                    <a:pt x="48" y="129"/>
                    <a:pt x="44" y="133"/>
                    <a:pt x="38" y="133"/>
                  </a:cubicBezTo>
                  <a:cubicBezTo>
                    <a:pt x="22" y="133"/>
                    <a:pt x="22" y="133"/>
                    <a:pt x="22" y="133"/>
                  </a:cubicBezTo>
                  <a:cubicBezTo>
                    <a:pt x="16" y="133"/>
                    <a:pt x="12" y="129"/>
                    <a:pt x="12" y="123"/>
                  </a:cubicBezTo>
                  <a:cubicBezTo>
                    <a:pt x="12" y="99"/>
                    <a:pt x="12" y="99"/>
                    <a:pt x="12" y="99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60"/>
                    <a:pt x="10" y="51"/>
                    <a:pt x="21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12" y="55"/>
                    <a:pt x="5" y="63"/>
                    <a:pt x="5" y="72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123"/>
                    <a:pt x="16" y="123"/>
                    <a:pt x="16" y="123"/>
                  </a:cubicBezTo>
                  <a:cubicBezTo>
                    <a:pt x="16" y="126"/>
                    <a:pt x="19" y="129"/>
                    <a:pt x="22" y="129"/>
                  </a:cubicBezTo>
                  <a:cubicBezTo>
                    <a:pt x="28" y="129"/>
                    <a:pt x="28" y="129"/>
                    <a:pt x="28" y="129"/>
                  </a:cubicBezTo>
                  <a:cubicBezTo>
                    <a:pt x="28" y="101"/>
                    <a:pt x="28" y="101"/>
                    <a:pt x="28" y="101"/>
                  </a:cubicBezTo>
                  <a:cubicBezTo>
                    <a:pt x="32" y="101"/>
                    <a:pt x="32" y="101"/>
                    <a:pt x="32" y="101"/>
                  </a:cubicBezTo>
                  <a:cubicBezTo>
                    <a:pt x="32" y="129"/>
                    <a:pt x="32" y="129"/>
                    <a:pt x="32" y="129"/>
                  </a:cubicBezTo>
                  <a:cubicBezTo>
                    <a:pt x="38" y="129"/>
                    <a:pt x="38" y="129"/>
                    <a:pt x="38" y="129"/>
                  </a:cubicBezTo>
                  <a:cubicBezTo>
                    <a:pt x="41" y="129"/>
                    <a:pt x="44" y="126"/>
                    <a:pt x="44" y="123"/>
                  </a:cubicBezTo>
                  <a:close/>
                  <a:moveTo>
                    <a:pt x="30" y="46"/>
                  </a:moveTo>
                  <a:cubicBezTo>
                    <a:pt x="40" y="46"/>
                    <a:pt x="48" y="38"/>
                    <a:pt x="48" y="28"/>
                  </a:cubicBezTo>
                  <a:cubicBezTo>
                    <a:pt x="48" y="18"/>
                    <a:pt x="40" y="10"/>
                    <a:pt x="30" y="10"/>
                  </a:cubicBezTo>
                  <a:cubicBezTo>
                    <a:pt x="20" y="10"/>
                    <a:pt x="12" y="18"/>
                    <a:pt x="12" y="28"/>
                  </a:cubicBezTo>
                  <a:cubicBezTo>
                    <a:pt x="12" y="38"/>
                    <a:pt x="20" y="46"/>
                    <a:pt x="30" y="46"/>
                  </a:cubicBezTo>
                  <a:close/>
                  <a:moveTo>
                    <a:pt x="30" y="14"/>
                  </a:moveTo>
                  <a:cubicBezTo>
                    <a:pt x="38" y="14"/>
                    <a:pt x="44" y="20"/>
                    <a:pt x="44" y="28"/>
                  </a:cubicBezTo>
                  <a:cubicBezTo>
                    <a:pt x="44" y="36"/>
                    <a:pt x="38" y="42"/>
                    <a:pt x="30" y="42"/>
                  </a:cubicBezTo>
                  <a:cubicBezTo>
                    <a:pt x="22" y="42"/>
                    <a:pt x="16" y="36"/>
                    <a:pt x="16" y="28"/>
                  </a:cubicBezTo>
                  <a:cubicBezTo>
                    <a:pt x="16" y="20"/>
                    <a:pt x="22" y="14"/>
                    <a:pt x="30" y="14"/>
                  </a:cubicBezTo>
                  <a:close/>
                  <a:moveTo>
                    <a:pt x="142" y="72"/>
                  </a:moveTo>
                  <a:cubicBezTo>
                    <a:pt x="142" y="99"/>
                    <a:pt x="142" y="99"/>
                    <a:pt x="142" y="99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1" y="123"/>
                    <a:pt x="131" y="123"/>
                    <a:pt x="131" y="123"/>
                  </a:cubicBezTo>
                  <a:cubicBezTo>
                    <a:pt x="131" y="129"/>
                    <a:pt x="126" y="134"/>
                    <a:pt x="121" y="134"/>
                  </a:cubicBezTo>
                  <a:cubicBezTo>
                    <a:pt x="105" y="134"/>
                    <a:pt x="105" y="134"/>
                    <a:pt x="105" y="134"/>
                  </a:cubicBezTo>
                  <a:cubicBezTo>
                    <a:pt x="99" y="134"/>
                    <a:pt x="94" y="129"/>
                    <a:pt x="94" y="123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9" y="108"/>
                    <a:pt x="99" y="108"/>
                    <a:pt x="99" y="108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9" y="126"/>
                    <a:pt x="101" y="129"/>
                    <a:pt x="105" y="129"/>
                  </a:cubicBezTo>
                  <a:cubicBezTo>
                    <a:pt x="110" y="129"/>
                    <a:pt x="110" y="129"/>
                    <a:pt x="110" y="129"/>
                  </a:cubicBezTo>
                  <a:cubicBezTo>
                    <a:pt x="110" y="101"/>
                    <a:pt x="110" y="101"/>
                    <a:pt x="110" y="101"/>
                  </a:cubicBezTo>
                  <a:cubicBezTo>
                    <a:pt x="115" y="101"/>
                    <a:pt x="115" y="101"/>
                    <a:pt x="115" y="101"/>
                  </a:cubicBezTo>
                  <a:cubicBezTo>
                    <a:pt x="115" y="129"/>
                    <a:pt x="115" y="129"/>
                    <a:pt x="115" y="129"/>
                  </a:cubicBezTo>
                  <a:cubicBezTo>
                    <a:pt x="121" y="129"/>
                    <a:pt x="121" y="129"/>
                    <a:pt x="121" y="129"/>
                  </a:cubicBezTo>
                  <a:cubicBezTo>
                    <a:pt x="124" y="129"/>
                    <a:pt x="126" y="126"/>
                    <a:pt x="126" y="123"/>
                  </a:cubicBezTo>
                  <a:cubicBezTo>
                    <a:pt x="126" y="78"/>
                    <a:pt x="126" y="78"/>
                    <a:pt x="126" y="78"/>
                  </a:cubicBezTo>
                  <a:cubicBezTo>
                    <a:pt x="131" y="78"/>
                    <a:pt x="131" y="78"/>
                    <a:pt x="131" y="78"/>
                  </a:cubicBezTo>
                  <a:cubicBezTo>
                    <a:pt x="131" y="95"/>
                    <a:pt x="131" y="95"/>
                    <a:pt x="131" y="95"/>
                  </a:cubicBezTo>
                  <a:cubicBezTo>
                    <a:pt x="138" y="95"/>
                    <a:pt x="138" y="95"/>
                    <a:pt x="138" y="95"/>
                  </a:cubicBezTo>
                  <a:cubicBezTo>
                    <a:pt x="138" y="72"/>
                    <a:pt x="138" y="72"/>
                    <a:pt x="138" y="72"/>
                  </a:cubicBezTo>
                  <a:cubicBezTo>
                    <a:pt x="138" y="63"/>
                    <a:pt x="131" y="55"/>
                    <a:pt x="122" y="55"/>
                  </a:cubicBezTo>
                  <a:cubicBezTo>
                    <a:pt x="106" y="55"/>
                    <a:pt x="106" y="55"/>
                    <a:pt x="106" y="55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22" y="51"/>
                    <a:pt x="122" y="51"/>
                    <a:pt x="122" y="51"/>
                  </a:cubicBezTo>
                  <a:cubicBezTo>
                    <a:pt x="133" y="51"/>
                    <a:pt x="142" y="60"/>
                    <a:pt x="142" y="72"/>
                  </a:cubicBezTo>
                  <a:close/>
                  <a:moveTo>
                    <a:pt x="113" y="46"/>
                  </a:moveTo>
                  <a:cubicBezTo>
                    <a:pt x="123" y="46"/>
                    <a:pt x="131" y="38"/>
                    <a:pt x="131" y="28"/>
                  </a:cubicBezTo>
                  <a:cubicBezTo>
                    <a:pt x="131" y="18"/>
                    <a:pt x="123" y="10"/>
                    <a:pt x="113" y="10"/>
                  </a:cubicBezTo>
                  <a:cubicBezTo>
                    <a:pt x="103" y="10"/>
                    <a:pt x="94" y="18"/>
                    <a:pt x="94" y="28"/>
                  </a:cubicBezTo>
                  <a:cubicBezTo>
                    <a:pt x="94" y="38"/>
                    <a:pt x="103" y="46"/>
                    <a:pt x="113" y="46"/>
                  </a:cubicBezTo>
                  <a:close/>
                  <a:moveTo>
                    <a:pt x="113" y="14"/>
                  </a:moveTo>
                  <a:cubicBezTo>
                    <a:pt x="120" y="14"/>
                    <a:pt x="126" y="20"/>
                    <a:pt x="126" y="28"/>
                  </a:cubicBezTo>
                  <a:cubicBezTo>
                    <a:pt x="126" y="36"/>
                    <a:pt x="120" y="42"/>
                    <a:pt x="113" y="42"/>
                  </a:cubicBezTo>
                  <a:cubicBezTo>
                    <a:pt x="105" y="42"/>
                    <a:pt x="99" y="36"/>
                    <a:pt x="99" y="28"/>
                  </a:cubicBezTo>
                  <a:cubicBezTo>
                    <a:pt x="99" y="20"/>
                    <a:pt x="105" y="14"/>
                    <a:pt x="113" y="14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5" name="Group 264" descr="GPS icon">
            <a:extLst>
              <a:ext uri="{FF2B5EF4-FFF2-40B4-BE49-F238E27FC236}">
                <a16:creationId xmlns:a16="http://schemas.microsoft.com/office/drawing/2014/main" id="{2E046149-97EA-4B7C-98B3-810396D94C09}"/>
              </a:ext>
            </a:extLst>
          </p:cNvPr>
          <p:cNvGrpSpPr/>
          <p:nvPr/>
        </p:nvGrpSpPr>
        <p:grpSpPr>
          <a:xfrm>
            <a:off x="5778500" y="8172450"/>
            <a:ext cx="631825" cy="631825"/>
            <a:chOff x="5778500" y="8172450"/>
            <a:chExt cx="631825" cy="631825"/>
          </a:xfrm>
        </p:grpSpPr>
        <p:sp>
          <p:nvSpPr>
            <p:cNvPr id="224" name="Oval 173">
              <a:extLst>
                <a:ext uri="{FF2B5EF4-FFF2-40B4-BE49-F238E27FC236}">
                  <a16:creationId xmlns:a16="http://schemas.microsoft.com/office/drawing/2014/main" id="{1782805B-17B8-4B5C-9A24-AD7295443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8500" y="8172450"/>
              <a:ext cx="631825" cy="6318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Freeform 195">
              <a:extLst>
                <a:ext uri="{FF2B5EF4-FFF2-40B4-BE49-F238E27FC236}">
                  <a16:creationId xmlns:a16="http://schemas.microsoft.com/office/drawing/2014/main" id="{7BF67BEA-0B62-4C62-B194-E753438FCB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4075" y="8261350"/>
              <a:ext cx="333375" cy="454025"/>
            </a:xfrm>
            <a:custGeom>
              <a:avLst/>
              <a:gdLst>
                <a:gd name="T0" fmla="*/ 52 w 105"/>
                <a:gd name="T1" fmla="*/ 21 h 143"/>
                <a:gd name="T2" fmla="*/ 21 w 105"/>
                <a:gd name="T3" fmla="*/ 53 h 143"/>
                <a:gd name="T4" fmla="*/ 52 w 105"/>
                <a:gd name="T5" fmla="*/ 85 h 143"/>
                <a:gd name="T6" fmla="*/ 84 w 105"/>
                <a:gd name="T7" fmla="*/ 53 h 143"/>
                <a:gd name="T8" fmla="*/ 52 w 105"/>
                <a:gd name="T9" fmla="*/ 21 h 143"/>
                <a:gd name="T10" fmla="*/ 37 w 105"/>
                <a:gd name="T11" fmla="*/ 75 h 143"/>
                <a:gd name="T12" fmla="*/ 52 w 105"/>
                <a:gd name="T13" fmla="*/ 60 h 143"/>
                <a:gd name="T14" fmla="*/ 68 w 105"/>
                <a:gd name="T15" fmla="*/ 75 h 143"/>
                <a:gd name="T16" fmla="*/ 52 w 105"/>
                <a:gd name="T17" fmla="*/ 80 h 143"/>
                <a:gd name="T18" fmla="*/ 37 w 105"/>
                <a:gd name="T19" fmla="*/ 75 h 143"/>
                <a:gd name="T20" fmla="*/ 46 w 105"/>
                <a:gd name="T21" fmla="*/ 48 h 143"/>
                <a:gd name="T22" fmla="*/ 52 w 105"/>
                <a:gd name="T23" fmla="*/ 41 h 143"/>
                <a:gd name="T24" fmla="*/ 59 w 105"/>
                <a:gd name="T25" fmla="*/ 48 h 143"/>
                <a:gd name="T26" fmla="*/ 52 w 105"/>
                <a:gd name="T27" fmla="*/ 55 h 143"/>
                <a:gd name="T28" fmla="*/ 46 w 105"/>
                <a:gd name="T29" fmla="*/ 48 h 143"/>
                <a:gd name="T30" fmla="*/ 73 w 105"/>
                <a:gd name="T31" fmla="*/ 71 h 143"/>
                <a:gd name="T32" fmla="*/ 60 w 105"/>
                <a:gd name="T33" fmla="*/ 57 h 143"/>
                <a:gd name="T34" fmla="*/ 64 w 105"/>
                <a:gd name="T35" fmla="*/ 48 h 143"/>
                <a:gd name="T36" fmla="*/ 52 w 105"/>
                <a:gd name="T37" fmla="*/ 37 h 143"/>
                <a:gd name="T38" fmla="*/ 41 w 105"/>
                <a:gd name="T39" fmla="*/ 48 h 143"/>
                <a:gd name="T40" fmla="*/ 45 w 105"/>
                <a:gd name="T41" fmla="*/ 57 h 143"/>
                <a:gd name="T42" fmla="*/ 32 w 105"/>
                <a:gd name="T43" fmla="*/ 71 h 143"/>
                <a:gd name="T44" fmla="*/ 25 w 105"/>
                <a:gd name="T45" fmla="*/ 53 h 143"/>
                <a:gd name="T46" fmla="*/ 52 w 105"/>
                <a:gd name="T47" fmla="*/ 25 h 143"/>
                <a:gd name="T48" fmla="*/ 80 w 105"/>
                <a:gd name="T49" fmla="*/ 53 h 143"/>
                <a:gd name="T50" fmla="*/ 73 w 105"/>
                <a:gd name="T51" fmla="*/ 71 h 143"/>
                <a:gd name="T52" fmla="*/ 52 w 105"/>
                <a:gd name="T53" fmla="*/ 0 h 143"/>
                <a:gd name="T54" fmla="*/ 0 w 105"/>
                <a:gd name="T55" fmla="*/ 53 h 143"/>
                <a:gd name="T56" fmla="*/ 51 w 105"/>
                <a:gd name="T57" fmla="*/ 141 h 143"/>
                <a:gd name="T58" fmla="*/ 52 w 105"/>
                <a:gd name="T59" fmla="*/ 143 h 143"/>
                <a:gd name="T60" fmla="*/ 54 w 105"/>
                <a:gd name="T61" fmla="*/ 141 h 143"/>
                <a:gd name="T62" fmla="*/ 105 w 105"/>
                <a:gd name="T63" fmla="*/ 53 h 143"/>
                <a:gd name="T64" fmla="*/ 52 w 105"/>
                <a:gd name="T65" fmla="*/ 0 h 143"/>
                <a:gd name="T66" fmla="*/ 52 w 105"/>
                <a:gd name="T67" fmla="*/ 136 h 143"/>
                <a:gd name="T68" fmla="*/ 5 w 105"/>
                <a:gd name="T69" fmla="*/ 53 h 143"/>
                <a:gd name="T70" fmla="*/ 52 w 105"/>
                <a:gd name="T71" fmla="*/ 5 h 143"/>
                <a:gd name="T72" fmla="*/ 100 w 105"/>
                <a:gd name="T73" fmla="*/ 53 h 143"/>
                <a:gd name="T74" fmla="*/ 52 w 105"/>
                <a:gd name="T75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5" h="143">
                  <a:moveTo>
                    <a:pt x="52" y="21"/>
                  </a:moveTo>
                  <a:cubicBezTo>
                    <a:pt x="35" y="21"/>
                    <a:pt x="21" y="35"/>
                    <a:pt x="21" y="53"/>
                  </a:cubicBezTo>
                  <a:cubicBezTo>
                    <a:pt x="21" y="70"/>
                    <a:pt x="35" y="85"/>
                    <a:pt x="52" y="85"/>
                  </a:cubicBezTo>
                  <a:cubicBezTo>
                    <a:pt x="70" y="85"/>
                    <a:pt x="84" y="70"/>
                    <a:pt x="84" y="53"/>
                  </a:cubicBezTo>
                  <a:cubicBezTo>
                    <a:pt x="84" y="35"/>
                    <a:pt x="70" y="21"/>
                    <a:pt x="52" y="21"/>
                  </a:cubicBezTo>
                  <a:close/>
                  <a:moveTo>
                    <a:pt x="37" y="75"/>
                  </a:moveTo>
                  <a:cubicBezTo>
                    <a:pt x="37" y="66"/>
                    <a:pt x="44" y="60"/>
                    <a:pt x="52" y="60"/>
                  </a:cubicBezTo>
                  <a:cubicBezTo>
                    <a:pt x="61" y="60"/>
                    <a:pt x="68" y="66"/>
                    <a:pt x="68" y="75"/>
                  </a:cubicBezTo>
                  <a:cubicBezTo>
                    <a:pt x="64" y="78"/>
                    <a:pt x="58" y="80"/>
                    <a:pt x="52" y="80"/>
                  </a:cubicBezTo>
                  <a:cubicBezTo>
                    <a:pt x="47" y="80"/>
                    <a:pt x="41" y="78"/>
                    <a:pt x="37" y="75"/>
                  </a:cubicBezTo>
                  <a:close/>
                  <a:moveTo>
                    <a:pt x="46" y="48"/>
                  </a:moveTo>
                  <a:cubicBezTo>
                    <a:pt x="46" y="44"/>
                    <a:pt x="49" y="41"/>
                    <a:pt x="52" y="41"/>
                  </a:cubicBezTo>
                  <a:cubicBezTo>
                    <a:pt x="56" y="41"/>
                    <a:pt x="59" y="44"/>
                    <a:pt x="59" y="48"/>
                  </a:cubicBezTo>
                  <a:cubicBezTo>
                    <a:pt x="59" y="52"/>
                    <a:pt x="56" y="55"/>
                    <a:pt x="52" y="55"/>
                  </a:cubicBezTo>
                  <a:cubicBezTo>
                    <a:pt x="49" y="55"/>
                    <a:pt x="46" y="52"/>
                    <a:pt x="46" y="48"/>
                  </a:cubicBezTo>
                  <a:close/>
                  <a:moveTo>
                    <a:pt x="73" y="71"/>
                  </a:moveTo>
                  <a:cubicBezTo>
                    <a:pt x="71" y="65"/>
                    <a:pt x="66" y="59"/>
                    <a:pt x="60" y="57"/>
                  </a:cubicBezTo>
                  <a:cubicBezTo>
                    <a:pt x="62" y="54"/>
                    <a:pt x="64" y="52"/>
                    <a:pt x="64" y="48"/>
                  </a:cubicBezTo>
                  <a:cubicBezTo>
                    <a:pt x="64" y="42"/>
                    <a:pt x="59" y="37"/>
                    <a:pt x="52" y="37"/>
                  </a:cubicBezTo>
                  <a:cubicBezTo>
                    <a:pt x="46" y="37"/>
                    <a:pt x="41" y="42"/>
                    <a:pt x="41" y="48"/>
                  </a:cubicBezTo>
                  <a:cubicBezTo>
                    <a:pt x="41" y="52"/>
                    <a:pt x="42" y="54"/>
                    <a:pt x="45" y="57"/>
                  </a:cubicBezTo>
                  <a:cubicBezTo>
                    <a:pt x="39" y="59"/>
                    <a:pt x="34" y="65"/>
                    <a:pt x="32" y="71"/>
                  </a:cubicBezTo>
                  <a:cubicBezTo>
                    <a:pt x="28" y="66"/>
                    <a:pt x="25" y="60"/>
                    <a:pt x="25" y="53"/>
                  </a:cubicBezTo>
                  <a:cubicBezTo>
                    <a:pt x="25" y="38"/>
                    <a:pt x="37" y="25"/>
                    <a:pt x="52" y="25"/>
                  </a:cubicBezTo>
                  <a:cubicBezTo>
                    <a:pt x="68" y="25"/>
                    <a:pt x="80" y="38"/>
                    <a:pt x="80" y="53"/>
                  </a:cubicBezTo>
                  <a:cubicBezTo>
                    <a:pt x="80" y="60"/>
                    <a:pt x="77" y="66"/>
                    <a:pt x="73" y="71"/>
                  </a:cubicBezTo>
                  <a:close/>
                  <a:moveTo>
                    <a:pt x="52" y="0"/>
                  </a:moveTo>
                  <a:cubicBezTo>
                    <a:pt x="24" y="0"/>
                    <a:pt x="0" y="24"/>
                    <a:pt x="0" y="53"/>
                  </a:cubicBezTo>
                  <a:cubicBezTo>
                    <a:pt x="0" y="85"/>
                    <a:pt x="49" y="139"/>
                    <a:pt x="51" y="141"/>
                  </a:cubicBezTo>
                  <a:cubicBezTo>
                    <a:pt x="52" y="143"/>
                    <a:pt x="52" y="143"/>
                    <a:pt x="52" y="143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6" y="139"/>
                    <a:pt x="105" y="85"/>
                    <a:pt x="105" y="53"/>
                  </a:cubicBezTo>
                  <a:cubicBezTo>
                    <a:pt x="105" y="24"/>
                    <a:pt x="81" y="0"/>
                    <a:pt x="52" y="0"/>
                  </a:cubicBezTo>
                  <a:close/>
                  <a:moveTo>
                    <a:pt x="52" y="136"/>
                  </a:moveTo>
                  <a:cubicBezTo>
                    <a:pt x="44" y="126"/>
                    <a:pt x="5" y="80"/>
                    <a:pt x="5" y="53"/>
                  </a:cubicBezTo>
                  <a:cubicBezTo>
                    <a:pt x="5" y="26"/>
                    <a:pt x="26" y="5"/>
                    <a:pt x="52" y="5"/>
                  </a:cubicBezTo>
                  <a:cubicBezTo>
                    <a:pt x="79" y="5"/>
                    <a:pt x="100" y="26"/>
                    <a:pt x="100" y="53"/>
                  </a:cubicBezTo>
                  <a:cubicBezTo>
                    <a:pt x="100" y="80"/>
                    <a:pt x="61" y="126"/>
                    <a:pt x="52" y="136"/>
                  </a:cubicBezTo>
                  <a:close/>
                </a:path>
              </a:pathLst>
            </a:custGeom>
            <a:solidFill>
              <a:schemeClr val="tx2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6709946"/>
      </p:ext>
    </p:extLst>
  </p:cSld>
  <p:clrMapOvr>
    <a:masterClrMapping/>
  </p:clrMapOvr>
</p:sld>
</file>

<file path=ppt/theme/theme1.xml><?xml version="1.0" encoding="utf-8"?>
<a:theme xmlns:a="http://schemas.openxmlformats.org/drawingml/2006/main" name="Infographic People">
  <a:themeElements>
    <a:clrScheme name="Custom 1">
      <a:dk1>
        <a:srgbClr val="999999"/>
      </a:dk1>
      <a:lt1>
        <a:srgbClr val="FFFFFF"/>
      </a:lt1>
      <a:dk2>
        <a:srgbClr val="000000"/>
      </a:dk2>
      <a:lt2>
        <a:srgbClr val="C1272D"/>
      </a:lt2>
      <a:accent1>
        <a:srgbClr val="F8682C"/>
      </a:accent1>
      <a:accent2>
        <a:srgbClr val="FFC300"/>
      </a:accent2>
      <a:accent3>
        <a:srgbClr val="91C300"/>
      </a:accent3>
      <a:accent4>
        <a:srgbClr val="00B4F1"/>
      </a:accent4>
      <a:accent5>
        <a:srgbClr val="E6E6E6"/>
      </a:accent5>
      <a:accent6>
        <a:srgbClr val="007E59"/>
      </a:accent6>
      <a:hlink>
        <a:srgbClr val="29ABE2"/>
      </a:hlink>
      <a:folHlink>
        <a:srgbClr val="29ABE2"/>
      </a:folHlink>
    </a:clrScheme>
    <a:fontScheme name="Custom 1">
      <a:majorFont>
        <a:latin typeface="Century Gothic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accen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00006817_People images_AAS_v6" id="{FE462C9E-568A-4DC1-9C80-F062765147EF}" vid="{E68CC75B-BA98-4F49-B412-9E4D138078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869DD2-6DAE-4073-9A49-70408BA9C3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1C8030-C763-4DEC-8A85-7E3C05FA77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B07F76-0210-4B18-9205-EFE382D59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People images</Template>
  <TotalTime>0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Times New Roman</vt:lpstr>
      <vt:lpstr>Infographic People</vt:lpstr>
      <vt:lpstr>INFOGRAPHIC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ELEMENTS</dc:title>
  <dc:creator>Mohamed</dc:creator>
  <cp:lastModifiedBy>Mohamed</cp:lastModifiedBy>
  <cp:revision>1</cp:revision>
  <dcterms:created xsi:type="dcterms:W3CDTF">2021-03-05T15:21:39Z</dcterms:created>
  <dcterms:modified xsi:type="dcterms:W3CDTF">2021-03-05T15:21:46Z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