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
  </p:notesMasterIdLst>
  <p:handoutMasterIdLst>
    <p:handoutMasterId r:id="rId7"/>
  </p:handoutMasterIdLst>
  <p:sldIdLst>
    <p:sldId id="257"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429" y="77"/>
      </p:cViewPr>
      <p:guideLst/>
    </p:cSldViewPr>
  </p:slideViewPr>
  <p:notesTextViewPr>
    <p:cViewPr>
      <p:scale>
        <a:sx n="1" d="1"/>
        <a:sy n="1" d="1"/>
      </p:scale>
      <p:origin x="0" y="0"/>
    </p:cViewPr>
  </p:notesTextViewPr>
  <p:notesViewPr>
    <p:cSldViewPr snapToGrid="0">
      <p:cViewPr varScale="1">
        <p:scale>
          <a:sx n="60" d="100"/>
          <a:sy n="60" d="100"/>
        </p:scale>
        <p:origin x="158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9988-47BD-A95E-710486870DA5}"/>
              </c:ext>
            </c:extLst>
          </c:dPt>
          <c:dPt>
            <c:idx val="1"/>
            <c:bubble3D val="0"/>
            <c:spPr>
              <a:solidFill>
                <a:schemeClr val="accent1"/>
              </a:solidFill>
              <a:ln w="19050">
                <a:noFill/>
              </a:ln>
              <a:effectLst/>
            </c:spPr>
            <c:extLst>
              <c:ext xmlns:c16="http://schemas.microsoft.com/office/drawing/2014/chart" uri="{C3380CC4-5D6E-409C-BE32-E72D297353CC}">
                <c16:uniqueId val="{00000003-9988-47BD-A95E-710486870DA5}"/>
              </c:ext>
            </c:extLst>
          </c:dPt>
          <c:dPt>
            <c:idx val="2"/>
            <c:bubble3D val="0"/>
            <c:spPr>
              <a:solidFill>
                <a:schemeClr val="bg1"/>
              </a:solidFill>
              <a:ln w="12700">
                <a:noFill/>
              </a:ln>
              <a:effectLst/>
            </c:spPr>
            <c:extLst>
              <c:ext xmlns:c16="http://schemas.microsoft.com/office/drawing/2014/chart" uri="{C3380CC4-5D6E-409C-BE32-E72D297353CC}">
                <c16:uniqueId val="{00000005-9988-47BD-A95E-710486870DA5}"/>
              </c:ext>
            </c:extLst>
          </c:dPt>
          <c:dPt>
            <c:idx val="3"/>
            <c:bubble3D val="0"/>
            <c:spPr>
              <a:solidFill>
                <a:schemeClr val="accent3"/>
              </a:solidFill>
              <a:ln w="19050">
                <a:noFill/>
              </a:ln>
              <a:effectLst/>
            </c:spPr>
            <c:extLst>
              <c:ext xmlns:c16="http://schemas.microsoft.com/office/drawing/2014/chart" uri="{C3380CC4-5D6E-409C-BE32-E72D297353CC}">
                <c16:uniqueId val="{00000007-9988-47BD-A95E-710486870DA5}"/>
              </c:ext>
            </c:extLst>
          </c:dPt>
          <c:dLbls>
            <c:dLbl>
              <c:idx val="0"/>
              <c:layout>
                <c:manualLayout>
                  <c:x val="0.11246556396207245"/>
                  <c:y val="9.090597673563681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988-47BD-A95E-710486870DA5}"/>
                </c:ext>
              </c:extLst>
            </c:dLbl>
            <c:dLbl>
              <c:idx val="1"/>
              <c:layout>
                <c:manualLayout>
                  <c:x val="-0.11757763505125757"/>
                  <c:y val="8.441269268309144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988-47BD-A95E-710486870DA5}"/>
                </c:ext>
              </c:extLst>
            </c:dLbl>
            <c:dLbl>
              <c:idx val="2"/>
              <c:layout>
                <c:manualLayout>
                  <c:x val="-0.12268970614044271"/>
                  <c:y val="-0.1038925448407279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988-47BD-A95E-710486870DA5}"/>
                </c:ext>
              </c:extLst>
            </c:dLbl>
            <c:dLbl>
              <c:idx val="3"/>
              <c:layout>
                <c:manualLayout>
                  <c:x val="-8.6905208516146942E-2"/>
                  <c:y val="-0.1233723969983644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988-47BD-A95E-710486870D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988-47BD-A95E-710486870DA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Software</c:v>
                </c:pt>
              </c:strCache>
            </c:strRef>
          </c:tx>
          <c:spPr>
            <a:solidFill>
              <a:schemeClr val="accent3"/>
            </a:solidFill>
            <a:ln>
              <a:noFill/>
            </a:ln>
            <a:effectLst/>
          </c:spPr>
          <c:invertIfNegative val="0"/>
          <c:cat>
            <c:strRef>
              <c:f>Sheet1!$A$2:$A$3</c:f>
              <c:strCache>
                <c:ptCount val="2"/>
                <c:pt idx="0">
                  <c:v>Individual</c:v>
                </c:pt>
                <c:pt idx="1">
                  <c:v>Analytics</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AF5-4C19-AA0C-CCCD9170125E}"/>
            </c:ext>
          </c:extLst>
        </c:ser>
        <c:ser>
          <c:idx val="1"/>
          <c:order val="1"/>
          <c:tx>
            <c:strRef>
              <c:f>Sheet1!$C$1</c:f>
              <c:strCache>
                <c:ptCount val="1"/>
                <c:pt idx="0">
                  <c:v>Hardware</c:v>
                </c:pt>
              </c:strCache>
            </c:strRef>
          </c:tx>
          <c:spPr>
            <a:solidFill>
              <a:schemeClr val="accent2"/>
            </a:solidFill>
            <a:ln>
              <a:noFill/>
            </a:ln>
            <a:effectLst/>
          </c:spPr>
          <c:invertIfNegative val="0"/>
          <c:cat>
            <c:strRef>
              <c:f>Sheet1!$A$2:$A$3</c:f>
              <c:strCache>
                <c:ptCount val="2"/>
                <c:pt idx="0">
                  <c:v>Individual</c:v>
                </c:pt>
                <c:pt idx="1">
                  <c:v>Analytics</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6AF5-4C19-AA0C-CCCD9170125E}"/>
            </c:ext>
          </c:extLst>
        </c:ser>
        <c:ser>
          <c:idx val="2"/>
          <c:order val="2"/>
          <c:tx>
            <c:strRef>
              <c:f>Sheet1!$D$1</c:f>
              <c:strCache>
                <c:ptCount val="1"/>
                <c:pt idx="0">
                  <c:v>Admin</c:v>
                </c:pt>
              </c:strCache>
            </c:strRef>
          </c:tx>
          <c:spPr>
            <a:solidFill>
              <a:schemeClr val="bg1"/>
            </a:solidFill>
            <a:ln>
              <a:noFill/>
            </a:ln>
            <a:effectLst/>
          </c:spPr>
          <c:invertIfNegative val="0"/>
          <c:cat>
            <c:strRef>
              <c:f>Sheet1!$A$2:$A$3</c:f>
              <c:strCache>
                <c:ptCount val="2"/>
                <c:pt idx="0">
                  <c:v>Individual</c:v>
                </c:pt>
                <c:pt idx="1">
                  <c:v>Analytics</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6AF5-4C19-AA0C-CCCD9170125E}"/>
            </c:ext>
          </c:extLst>
        </c:ser>
        <c:dLbls>
          <c:showLegendKey val="0"/>
          <c:showVal val="0"/>
          <c:showCatName val="0"/>
          <c:showSerName val="0"/>
          <c:showPercent val="0"/>
          <c:showBubbleSize val="0"/>
        </c:dLbls>
        <c:gapWidth val="150"/>
        <c:overlap val="-50"/>
        <c:axId val="655381144"/>
        <c:axId val="581616336"/>
      </c:barChart>
      <c:catAx>
        <c:axId val="65538114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581616336"/>
        <c:crosses val="autoZero"/>
        <c:auto val="1"/>
        <c:lblAlgn val="ctr"/>
        <c:lblOffset val="100"/>
        <c:noMultiLvlLbl val="0"/>
      </c:catAx>
      <c:valAx>
        <c:axId val="581616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538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bg1"/>
              </a:solidFill>
              <a:round/>
            </a:ln>
            <a:effectLst/>
          </c:spPr>
          <c:marker>
            <c:symbol val="circle"/>
            <c:size val="5"/>
            <c:spPr>
              <a:solidFill>
                <a:schemeClr val="bg1"/>
              </a:solidFill>
              <a:ln w="9525">
                <a:solidFill>
                  <a:schemeClr val="bg1"/>
                </a:solidFill>
              </a:ln>
              <a:effectLst/>
            </c:spPr>
          </c:marker>
          <c:cat>
            <c:strRef>
              <c:f>Sheet1!$A$2:$A$5</c:f>
              <c:strCache>
                <c:ptCount val="4"/>
                <c:pt idx="0">
                  <c:v>Word</c:v>
                </c:pt>
                <c:pt idx="1">
                  <c:v>Excel</c:v>
                </c:pt>
                <c:pt idx="2">
                  <c:v>PowerPoint</c:v>
                </c:pt>
                <c:pt idx="3">
                  <c:v>Visual Studio</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13B3-4D39-8C9D-681AC32D59C3}"/>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Word</c:v>
                </c:pt>
                <c:pt idx="1">
                  <c:v>Excel</c:v>
                </c:pt>
                <c:pt idx="2">
                  <c:v>PowerPoint</c:v>
                </c:pt>
                <c:pt idx="3">
                  <c:v>Visual Studio</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13B3-4D39-8C9D-681AC32D59C3}"/>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Word</c:v>
                </c:pt>
                <c:pt idx="1">
                  <c:v>Excel</c:v>
                </c:pt>
                <c:pt idx="2">
                  <c:v>PowerPoint</c:v>
                </c:pt>
                <c:pt idx="3">
                  <c:v>Visual Studio</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13B3-4D39-8C9D-681AC32D59C3}"/>
            </c:ext>
          </c:extLst>
        </c:ser>
        <c:dLbls>
          <c:showLegendKey val="0"/>
          <c:showVal val="0"/>
          <c:showCatName val="0"/>
          <c:showSerName val="0"/>
          <c:showPercent val="0"/>
          <c:showBubbleSize val="0"/>
        </c:dLbls>
        <c:marker val="1"/>
        <c:smooth val="0"/>
        <c:axId val="657488600"/>
        <c:axId val="657489256"/>
      </c:lineChart>
      <c:catAx>
        <c:axId val="6574886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9256"/>
        <c:crosses val="autoZero"/>
        <c:auto val="1"/>
        <c:lblAlgn val="ctr"/>
        <c:lblOffset val="100"/>
        <c:noMultiLvlLbl val="0"/>
      </c:catAx>
      <c:valAx>
        <c:axId val="6574892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Over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8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United States</cx:pt>
          <cx:pt idx="1">Mexico</cx:pt>
          <cx:pt idx="2">Brazil</cx:pt>
          <cx:pt idx="3">Argentina</cx:pt>
          <cx:pt idx="4">Australia</cx:pt>
          <cx:pt idx="5">China</cx:pt>
          <cx:pt idx="6">Russia</cx:pt>
          <cx:pt idx="7">India</cx:pt>
          <cx:pt idx="8">Sweden</cx:pt>
          <cx:pt idx="9">France</cx:pt>
          <cx:pt idx="10">United Arab Emirates</cx:pt>
          <cx:pt idx="11">Namibia</cx:pt>
          <cx:pt idx="12">South Africa</cx:pt>
        </cx:lvl>
      </cx:strDim>
      <cx:numDim type="colorVal">
        <cx:f>Sheet1!$B$2:$B$14</cx:f>
        <cx:nf>Sheet1!$B$1</cx:nf>
        <cx:lvl ptCount="13" formatCode="General" name="Series1">
          <cx:pt idx="0">8</cx:pt>
          <cx:pt idx="1">10</cx:pt>
          <cx:pt idx="2">7</cx:pt>
          <cx:pt idx="3">9</cx:pt>
          <cx:pt idx="4">12</cx:pt>
          <cx:pt idx="5">11</cx:pt>
          <cx:pt idx="6">8</cx:pt>
          <cx:pt idx="7">9</cx:pt>
          <cx:pt idx="8">6</cx:pt>
          <cx:pt idx="9">7</cx:pt>
          <cx:pt idx="10">9</cx:pt>
          <cx:pt idx="11">11</cx:pt>
          <cx:pt idx="12">20</cx:pt>
        </cx:lvl>
      </cx:numDim>
    </cx:data>
  </cx:chartData>
  <cx:chart>
    <cx:plotArea>
      <cx:plotAreaRegion>
        <cx:plotSurface>
          <cx:spPr>
            <a:noFill/>
            <a:ln>
              <a:noFill/>
            </a:ln>
          </cx:spPr>
        </cx:plotSurface>
        <cx:series layoutId="regionMap" uniqueId="{F8507B17-3E36-4EC7-B8FD-1A4FDADB6E07}">
          <cx:tx>
            <cx:txData>
              <cx:f>Sheet1!$B$1</cx:f>
              <cx:v>Series1</cx:v>
            </cx:txData>
          </cx:tx>
          <cx:spPr>
            <a:solidFill>
              <a:schemeClr val="accent1"/>
            </a:solidFill>
            <a:ln w="3175">
              <a:noFill/>
            </a:ln>
          </cx:spPr>
          <cx:dataId val="0"/>
          <cx:layoutPr>
            <cx:regionLabelLayout val="bestFitOnly"/>
            <cx:geography cultureLanguage="en-US" cultureRegion="ZA" attribution="Powered by Bing">
              <cx:geoCache provider="{E9337A44-BEBE-4D9F-B70C-5C5E7DAFC167}">
                <cx:binary>zHxZb9xIsu5fMfr5pjv3ZXDmAE0WqyTZlm3J8tIvhCzL3JLJnUny198ou91QsXRU45kGeoAGbBeL
FRl7xBeR/T930z/u7P1t+2wqrev+cTf985e07+t//Pprd5fel7fd8zK7a6uu+to/v6vKX6uvX7O7
+1+/tLc+c8mvFBP+61162/b30y//+z/wa8l99bK6u+2zyr0d7tv56r4bbN898ezRR8/uqsH1+9cT
+KV//nLjsv7+y7Pr/ra/7355du/6rJ/fzfX9P385+OYvz35d/94R7WcWjtcPX+BdZp5zIwzhXBhK
tSDyl2e2cskfj5HRz402RlOJudGYS/OD9uVtCe//y8f6dqjbL1/a+6579sefR68fcHL0NOuq8LtQ
wmp/9pvrb8z+eij0//2f1QfA/uqTB3pZy+rUo7VaXt1P2V31Qyb/uT4oe244lhRzSplkVJNDfRBM
nwsqCNNafFOI+kH7uz5On+dxRfx4b6WBHx+vRf/q498v+qC9XTL7g/3/XPSI4OdKSY0ZJlJKKow+
lL1gzzE81lwRqYzUSvwg/l32pw/0uOx/vLeS/Y+P17IPrv5+2Z+7L9ntD+7/c9FTClGIEaKplmRv
9OxA8so8V1RhQiXjVCnG+Q/S3wV/8jSPy/2P11Zi/+PTtdTPL/9+qYdp5v5CqTP5XEiQOgdzB2tX
8jD2E8yeKyY0NoxKoogGd/iedr5L/eRpHpf6H6+tpP7Hp2uph/8FUv+tTfZs/5WSR0w8JxokD6GE
MyG+pdWHaVeK5yB2LSR8SVDG2Ur2/9KZHpf/g1dXOnjwZK2H3/4LYs51NfTps9++ttndX+gEiJrn
GFOGjTKGGM7YoRdQ0ASkBCIFKEoZyL+HXvCvnupxZRy+vdLH4cO1Sn7/7e8PSL8NXd/e2r8yFSAQ
uFDaMCUYFkTB3w9yAWH8OYNgRbA0DP5y5Bn/ypEeV8YDblaaePBkrYbfbv5+NVwNXfdX6kCS50pi
YqgGMe81caABY55rKJM4pA7GlYQUcugRp0/zuPh/vLeS/Y+P14K/+i8Q/La9dXf3P9j/z+sgLp9L
SjSHpIClhD7gsA6CKklAiOKEQBWkFPlB+Hs+Pn2Yx+X+472V3H98vJb79r8hFfj7L/fuB/v/udwl
fa4pUQa6XCqYWcudyH0hBOlYG64gLpmV5K9PHudxyf94byX5Hx+vJX8d/f2h5o9+/7f29vOzqMza
vxaN2He/WBElIb5/q4ugu31QFgkI/RDzGTTH3xW10sPPHu5xrTz+KysdPf6ltcZ++y/QGASH7PNf
mR0QdGuEQRiiHOrSbxngQEtEPad7Z1JQTH2vXn846vc49S8c6HHF/PniShd/fr4W/+VfUiL93+DR
n8Da5ra/jb4hcg/wo6effmMRsMLVq08Be9+br/Mv//yF7BvkP3G+/U8cdGYH/fCf37+/7fp//mLU
c7b3LiwwNRRQDCiv/P3+idTPQWsM0D7BvnfhvzxzVdungBIKyEvgcga+/60XBBSw25fj8NZzJSTX
BsKiomyPI/4Jg76p7JxU7k85/PHvZ24o31SZ6ztghAEj9ffv7Q+qIOdJhrERAmOsGcVwvPru9gqw
1v3X/19depZo1Cw7WyDRvvA9bdg1FXOTm1Auc1ls02VM+w/YidS8SPio/Mb3Qk5XBNUJ6wOZk8Vd
S+4bxYM5TRC7zfraZtHUMtFf0hq1ZGOwcXYz1HOSnBfFDHVmkKIM8ZuyzcSwkRKxtguKYWFERaZR
xi5hJXhX02COM/ix2CSZDQpo9MqPqIsrkQWC1tbduHZp25c186M5S1KS1TIo5nEod3NN8xd6TNr0
Vmajns/LYXbxx85Lv+yyAQ3DJUbTUn2as6QuttWiioYEtI6n5GrUsnaXvZZ6qoO8EfFwjitVdnYz
UdLhNsA5S12U9p0pcMh6FfsyQOk01Hk4Ub6Q163qG0oDD4yxF4qT2X8tUK3ZTcvzkp51XdVRFXQq
MemHmjbT8jlTpuo+mWyqxIXWuk3LbZV3da/DUVSVfzGTTLvLGLmhTkNOnJGBtWNS0AAPWk6fmC2p
fVnFcVd8mSth2htRkHT50Caep8WuTRDJ7go58DyanUrTIsiLPDNv58WVfiMWO8fAQ8VpZiPEF+ff
oYRV9NKw1Bd5SKB5WExYxWkan5csp/59V6FpepOPVSLTELckdi400nl55zTOuyYoSohpv/PGi+yK
MzSiT42wc/OmmHlZRPAlYd+oZM6HIrBLs0zvbd35eJtVKB3z0BpHlhcdiznCwSzyToV+nscxmsey
qt/HfVySd0nZuOSmSudyelNgOcpLzPKsjpK0SM48TqrCRim1KovKyhbDS9RzuVx0XA/+9Vg02G+9
KtUY0MboeFcQ5jkLUlaI4eM4TpO+1oUs9Xma6aK/aBoCxw0Gw9PpajEAnL0tUjGj71npO2z+qFOu
fdJobYggmHMMGJzChz5Jad+0A61FNPDxQrZgRtxtyhmHABttxVzfuXm49WN31Vhxnsd1UCFehmXe
pMGDMPbIScTqIARjRQGb3UcJQL8l9OIPg8OcpZrhbhTRTJLuDBubv29xwj/xhE0ufJoWhLSDQEQw
UGOAixmJIR7u+/6HtIaB9KOPhYp6JZpgiYNpbCM+dWETJ00Qt+L9WJrzKgPPf5owgJlHhBXImXCB
iTpism0cdYhA3BkgisRbvcTYhJNK+/dP0wFc44COAGwJa4A0APiAjKD3zx9EWkfZMmUFjSPkKr5N
zDCwCzK5Vm+WoUhkEHciOXua5Fp/e5ICCrw9jK4ASV/J1Mi0T0ruOZAUVaDHz5y/mVI0npDgMWcS
mlcpIB5qg78lywPOEsnbnnsR1SR9b9IlvSeV8J+HjhVf20LnNz/LlQQjkftWWCpC2Z7rB4L0CsJm
gct0OzQ+q4ugxCl+F08lHl5AKNPi+mfJKQGa40RDjgSoHIrgh+Ri5sFapynZttVsw9io7gyl+Mvo
kuaEuo7lqBS4PFBR0JbKNWMNyvrezyjd2ljKMylGBKG6Ag7ntqiiBMfT66dZOya4H64wI6GY4FLu
+6yHrDkB1PKciCit0Gtu0XvUJ9GEBYh0fvk0KegkVtYPAzRBQXMKBqCarGJakRELkUPyKB2aoMF2
Q+klbl4lkEAadMIe16FE7Id1D2it2FqmOY6ntFdROrkoTsrrGlfvARRGYU+HW2nRply6PPBtVZ0/
zeWxwwGGTLAC8lxixfYne2CaGEF9pspZRU1a4CFImni5jjWZ1WaCPPIdfP8/88Qj2gMwiGtonyWF
cc7KD5YyKbM+rlUESau6SucxfdV0GIXOifoFnebyhLUcMWc0tIMwLpLQh0A5u1fxA+aK1qRVlS4y
so0aNiiN7VmX0jY07UxOWMsjpMC5AQ8DozRasFXgcqZayOLBMNspjRZfnflcbRXPflZdxuwxT+iB
FSMw5V2pi/XJ4MsSEq1Jr0z+ieub0d49bRHr7AL5DAtOYOYvOFi9WSnJQgVZVzIVkTDlZmmg6rJf
nqZwLKtDCnszeaCWfvYtKdNCRLrOAjNc9i4JSPZvEQEoRggKkJhYSSqra9SVxIrIdh8T9DVu32b8
hDKOIsReUopqMDKYPHK871Qe8DGnw2zHaYZiw1bNhbAOB3ZqlnAm9F2h62pnKjxtn5bdvrt52P18
0w60zsAVVB0QCQ9pWsNjraCdiXKh+k06DlWIe/puELIKbOWboBu6NBxIoqKnCT+iNEgpCv6D0gMG
sStfqmildWMaHvk2O3MyezXOZVRnyQmZHoUImLFgCERQTULclWu1lQtWS1sPPKpwGZnyplje4MxE
dHjzNDuP6A5GOlCw74s4SvnKX1NcU4gZFY+WLkp5H04jCXUK6Zjvyk9Pk3pEctRgygEhhPgK2OGh
ykYzVkWSjyyCLiDosrMBF6GvL54m8gg/MA1R2FBIjhJS4yEROrOsc5VnkeH33eQjF4+h19ChTu9x
0Z+whbURAvTPAIIjgLJprr/hzA8NH9d9Ny3Q6kaJzkPoUgPdveyyeVeLj1nbR1U2b36OOwn+CxkK
lo/YfulF7EX80NME9FlyMEnUGF8VIXazbALeIrkrtGe3VVy4V+PQNvREfbOOhSBIyIpSgWS1oBAU
D+m6NlaVqXq0SSpoJfFYjue1oPaEOMk+vT906j0ZBRSgfQLv0msyoDoZJ1WDNpjnOpwrZX3QeNxt
q6aSu3lEcdgvubtKazlejPPUfcA59KgBVbbBP9nVwFkU4CsCLEmxfZI+ZBnmDh0eYoI2DeZBXeGw
dPOuTNutdSiskA/RoCIl8IlU/YikATuH4gADtkDoOpbiHPr0JIfcOXDELzya8qgZ5uTmaTs6pqKg
2CewPQXNG7RuK+ZqWGBrCi7SqOzlcpYw0p/bHGeff5oKgJ+MclAlFTCNORShXxbmKEAkkRySYVP2
3RKpclC7n6cCi14QkWEeJEFZh1Tmrk2brC2niExev/C+z1/FklcnbPNb4XJgm/sIKSmskxHDpFkr
ZsR2qmPnfWQrHqhGhzG072ROg7mWZyWiUHmz3+uChOXYbLilERmqV1leBDG6nttz4T5SNwSmu83o
tIfGQhBPVHZDSLobOzavTFtc0bzfWJ8BMiC3CcBUZa6DgUVSJCe42fvrMTNCgytLBRl0lcT6NtOI
FNhH9dwGrZYX2GVbV6Bt1YvNVN2PuN7OTXvCttexWQostDAATUBxCO36iqprWmSlYyN0Ess2bpYh
yLLufVZlF272UVzn9Qk2HyUIC2jQaZJ9eSIOTaNWxEK/QMcIFx/iYg6Mzs584SKrP1j0k+XiN+YA
EgZkF7ZQzLogaca57pDXY5R3+RtYk/29ZurD05a+P+6h1gAFhrGbAhtUlK6bvmnpdb7wYox4p76W
Vp51iXvFyLh7msxRcNgvTcLQAjAPCdDAuvSY01L1FIJfNMTyrJgTKKzyzdMkvjWNh6xorfaVhYb0
CVj5yml7ysskneI+Shm5nGiznSCdDWUSlu0UAhwWsqkMtBe7UvgTFcK6sgKWAKOD7RVFBeD0dEVa
+44iTcchaloWtGTajktyYaabYUxOdLPH+gJKkKcBhVAAUa3tXRYZQLIcKPXzZda89LIAlk6BYI+K
EhY8oMXDAMAdoRzNLEiRqn6IkvEW9+muKD+z4gOrfUjqL3xMwqorN6o7BR0dMSfBj6E4ZYpBGAEA
8NC3Gu462DtJ+si27Qfi3eu2jqOmiocTQjxSl9x3YWDsAC1CQl5bI6lo2fImhuo0T3bLog2A0wTQ
4DIa+6I/QezI9L8RM1CCwKgG5nKrCKXrtGuL2AAx7yJeNx9HU/1kFSxXJPY15YMSTntCchiTdBFA
RkFn513vbchFGz7tYUdiM9JAXgd4j0CshWn8IRmWA5Yz03TZ1TEMVqyKFxHaEbtrY7L8SlalK/4d
ioBHwVRKPlIjJsQkeQr14S5u/KUt0q8+W+aw7Mpbhyd1QlHH6Rj4g57WQIkGKCmg7Yf8tRUay9K1
PJps0jd9NJHG1n5D5VzwN8yphryZMu9jHOLBpUkZ9pZP6KwhcTsVwQQ4ULZLle15FKtOt5eNyhTf
tqXxEvZsbNNve+z48qa2UPmHjNjBX9eOdcsGMmfWf84QFul7lpsq/4J9U/k5gIKwkmMwj0us3uYF
b9AZhtlFUgZ+pF39pbNm5tuumEVWb/xI6FJvK1yMC/03NPFQNivXrAAD4q7ul50uCph4wZbwCzV1
9bVAqO6DhQxfnra1vS0dBHOjMMBLZl8rgzTW1YTrcwX9vp12ubbZe6GS/IL3iL/tUZ9nwVxqFuUL
lie4PPJVaP4hNICzQrVKuVn1JLKb69iUsd8NqtWRM9N4jSwr8hOWdhTn9mTkHkKGRgCi+f75A3/N
SpekHVZ+17axD+JZXPi0uEz6yv9bhASAdIDEw1bZilCXz6WvOuN3qLUXiWl8AIHiyqLyhLYelRt4
6A86qw6Zq4GOSwNyK4rmwjf0vK3F9mmDOJYZbGYRSgHA2M/PYdJ9IDOAzsoE5oFqN88wIH2dxjPp
g1GMRb5N2mxafrY7NUAOmiaICPuteLWKdY5MSWczqXaFZ+mNUCW5pOXINj/PFAWgBK4zwLRdrKkg
tvAFF07vhEfzKzrH00tUZ+1Z22fiRKF8HLyhy96v8UNtBD23XDVOk0yyOO2c2eUUccAESzlm4eBp
987ppY9IcipbHNsEjH+g12UU1kjlEW+mtA0XfpK7apRZaBJHz7NqiKOnJfgIWwaW9gD1JgBdQI18
aBY4p8Mwp6nakWEoaBJMufbzRQMDZwTkRoSu+mWUxfnPUwW74BRKWSbgj0Oqg3RY2WWQOzOWKDCs
/wKtwnIOZbaPoLJhJ8g9JkpgjUJcAgVCAj4kV3iXTZa1ctcsdX4DgFj5zrXOnzDGx0QpoNyjsIan
BFjkIZUFWxmXZa52fRa3UOgxmQQ9F1/6peeXeBrZ7mkhHod4aG3wvs0GBG/f5RzSwz7trO9qvUug
zGvCgSLjAp3wKgvtXAoSJD2uusD7cWp+Oi5CPNQK8jzYJlQ0qziP+9p3FlDeXUWoczAyQe0cpFYV
JAAgMW5PBJPj2AUcAjGgtI+Ra9ACNg5mpHGvdm7OXfJ60iONr53VqTxPkKPm9mcFu4dEybcBDfig
WMWuskK0boZc74o2zZeXMRrwdEG4hx0TWOWpz0cmcf1iSGo9nggyxyo1AGIDDAuuyCTnK7kaktg2
gSH2blh0Z859Xhj/jjQ1BkabFMIOFmObfIVthjI9Yb3HPQug2xxqrP3qG0SD9Z5EImALp2wMoNuM
op2DKBj2tc5fQ9la7ox27vVCkmmnS8cuUMbQBYTBPj1RQBz70H4csp9/g5tS+PuhTQNG7ZIhnuNd
PTprt/lCZ7/J/DB9hH6nzMK2AgP/eWOGW4tQk5N9LII+/pDm2CUK21mYXaxisyENdPIXsCMyZVcJ
stNwgsPH5GwMh75JwbAROF2Rm4YWeiTVmF092zmP4FSJDJu2M27rES31e6EbpHe8UCV7jSyJl5cw
5JHqY7uk03SC97W8wYUxAcwJM82gLTkqcGSdts4qs+s7Wn+ABgUvG+5LvLGLSruglw061c+tnRlI
AjkYbxiYT8E8YH+kB8VbhXRZLXkOg89YLklQzbVYwqWxjQ3rgc3FCbtex/5v1x1hAgbeDHUIgNiH
5DRfNB+aqd/CRsdyOdVLFrEW8K6nQ8YRTA7wGWiBw8Aacjbcfl1p1dBJth1gUBs+T2UalADNX7pM
8g967moOW3SdPRMiSX6fy6HjYVULtwRa+pRu9JDJT08fZx1H9mAeaBXuaMHCitHrYXYGawooVjbe
dMWHgX0cafkCZpFBXZSbtDvlP0c2tCK2UqhhWTLlPIs3ed6TABZwmyhOIfHU5bgE+TJ8fpq3I/tZ
kVspdMRDr/y45424YHEfE/GlmO+fprFv+B92T9/lB00MDHcEXJ5a0YC+RYOfIrPJ8uGdhdIp6DR5
Tef6rHPZResSGoyxPQGCHTOm9ssHoDgIwxpaqENLnUTdJiJ2ZoOrbON8txV1dacmfMJUjxwCRkYP
yJjV7ggsSlV8pJXZqNF20xZXNN3lGHDZE453bIOwCw/QA3SBMIdm66EsbGjF5eRtAkhbXUEIy3oU
2qVvQzQlMhpHhaawSrLlxLLDsTXCNhinsOcAG8L7ydyhFF3MZws3FnkEeFLFtsnMyBRyilgXzEOt
31o9lt2JKPqISA9o7jX7IKTZnmQZIPpo0yviP9XC+gsnYbz/tFE+Yh/7DWfAVWDvDTbQVkYZ0zQl
2k1qY6clv8bDQOoAlgpVESRx0b16mtgj2lMGthNg4gZbVCDIQ5YSUuUxnSq1IU6/8iybYGc1yYNa
Fh/GpIGcTIsXT1N8hD3ICeBwCsBZATDmIcV0cLqelxSWexp9hhfQlOn7cHEiP5GBHyMEs2HY04ZR
G8yjV3VzimRNnBVm0+Se0yBNnN+6liWBTGh1anuK7t3pIJQAcAlTPdhL2EPbZD0e5kNWZgXMpzZL
MedBAR7wKc0J2+GhyW+WBk0bPFTxlrkM/v8RrsEXLlf9rif9lZC1PVt6nwZ1On1qbBfkpt04EyeB
z9s0IKb9VFocnwhDR7FPU+in4fIclARw8vWB46YyaEYwh6w8n35HGX7dFPN2qHhxP+fpdRzDeArh
mZ4IF0c+BPvyALBAk0agmz+a1bRz3EulYZzdjSCvc5MR2NmeC2PjE+rf3zY41AhQ2i+WwZoKjB3g
euyhoXWwJNxAJIg3ZLQ86EbvQtrA2lzb2mHb5qgMqtHDLHDO8aaq5BLwsUzDGTf5BnVqCWWt+O4n
bR9AOiqgeYSBmNrvERweyRa46ivcdtFQ2stZsGtR5neFWqKnyRzJGHpgWFyBtVxovUHSa6dOKtJW
A20jXzctzD2qjx071UccedeeBoT971NFvMbm5rKkczv5NnIz2Dvp3O8imW0w4PruaWYeIwQ3NwBz
5gYKnfXkrVRLuuBZtpFFBu1AvFDYCdacL86ciu/fofmHXqyh+wQMBswF5AZXh1ZJU4sq4aOubQQa
7Lo5ZE1BVA27BlTCyLlDo9PXsFw7lBvYqLHJeWMdT7502sS6DA1io1JhlvsMpC7TqZHRAPcJTBGK
FOPydUZkrC5bXuaWnjc5mVAapLofbR5kaV+aF6QcEx9mLBWIQvjvh/qsKCipbtFA8+V3k1St/t1x
L5MPE1i1CQkah+k6xzK3VUBH7kkWwIUn6cC429zmxfnYuRkEpVqnihr+gHXdL6blthxCyCZcnDto
wfQY6NbOy6eE5d0whbNLa/0KV8a3edDM3qC7FmmOpiAbdDploZgzay8lm2ER26MOtW+998i8WggE
kbdjV1hyBQNnoX/PAUBmkFBsWpcXc6I6ulGq7dUNLCioJij7xQxXTTbVVUBIlfUBTI0JbEGPAJgF
EwLguw0cB8jvRT3refmwjABCXM1Q9dYfhjxvTHtZ1bA9+plNQ5YFGUT8Psj06NJAjdrc5kM+y9c6
qzCLkoFPdZiohOownad23GUlHZIgB0fKN3Hm2iyc4A6Pu2gSWL0lYUVY7tEWtuypIxH3GbI2IllR
kdAN3dLiAOrvnLTbJQdQrQ6ZnB29MDNjc/aSiTHNYLpP2jwJ2DBPJglbFycLNJ8o5ryNmnhcsuqc
uWQEsSSxY2oK0BTn1TmOFcmqwNkZFZCTxzkbgloVcDsGVE6vYEdMf6L12EQtqVq00WLxb1MK0+Iw
nyt6ZcAuxMVYY1OPoQFEoz7XbavOS6R1splZX6dnMW9GAl2J7e0LnM+J34At5lcATRv3qslEaaK+
WPwSIjLFXRfavhz7HZTkrtcBLajzSzDKOk/v+nZw3a5ryoZEM2+WKsoqVqItTUrfNpsuFg0qQ0CY
EvYB5F7ADprzjA4vwGqXL3WRlLDdxFUP+zZdafIXrBhzvRn8knEXDNCjD6Ee2/kj3M9BAMbicrlr
5h7uz7DSxvE26TLdBnyY9EtGY3rfz8o1G1hBn5oN4S4vQiXmDjwiRgkJezRbHMBC9ajftAPHLurz
epk2as7jHJYyxslvbD8YGooeVfZcV7JMYOyPHQrA/wkNAFSZWOSXUohtwutRh2iJl3yXsCUl24kQ
5N7EixXQ6OeKXac+LYsQMLy6DtOCynLj20Xk54nF4oOhg63PkxHH7aZRo+LBaEgxbWKzjHg7iNGB
YcLSfHkOd8/G/lUKt9wuSKFbcy3GsW3vOTSexblr28VGiaRgwZ7WRLyQi+ty2Ln36mNcl4MNBK5m
/7aq4upeLmriofbczjexbIflgtTezR8a2ZgZQh9byBzwYsm7HcrFVHwumUgmDes2RRZfqczFMYDw
pes3oK8FIo8iZQxrJWiOi5sSlsjmTW+Izj+rfMr7MwC50jNverRDmUHJZ9kneP7UVRNLdQCbdra4
Na6S/BXM7DP6cmImLWC3Bwba8VeFG2/PwDGn6cyZXg9nvipL8sEKQETvcu4gfQeI9TJ+SdxC/XnW
d9VWk+WygIUlvrUSDygiXaxBpjQpxus6LjJ/Gc+5jF+MxPnsJakAN/+9bGGzDQzbLy3safdIZjqY
3Dij197gsfs8ed9MHyXty/o1sTqTfsMd7XWk4yo2r1s3tPnbFoEkItGN6fAKruxxtoSqHfLeBEOF
Ovqiywhebmpcw503jQYCi7ppp5MPKenemlIuYgeYUq1e8pLfdBr2dIJ0JjkGf4k9Gnzg+r5355Uu
ExQV8UKyi0FOMd4KVQ/oAjJKYbcURq/Dq7RK5Rz2aYqGPDTKzUFtKks/u9JATgr6XLKiDGJX2vys
42Ot3zX5oHUWajEwiPqAdEyWvKwAj1PBkDU3IPD6TpikXMrAYUA/bmC6yEVElgHlb4ylPoYVkjIe
S7+1s6zjj1WZNHDmWiejeWkgX5s0SHKUAtQEC6kedrloBsvkL7TMK7RlEnXF2cTTRL8c8sVBCgWk
ZwkTr3P2soYLd+cTbM8X74exryYXgNZmvqvLTvvPdGIqvkD7mLLpnUMCto8Rk1sPc8pkU2amsVFZ
5IB0w/JrDKPSQPo+y+7KhZjsMmfjWJ3XFi7TvakHzSEVVUKj4iWKa0JvYAFRs3dTCuZ66aByLV7U
GFF7icbWjrA87roeAPmkmOL0VdeOXn7MXD00L5OlgcsubBpV/wJqNbhaECFhKxtZMKf+i+1bClNN
NZoWcPvKL6g9i0EmDheByiD3uZnLOlxSWDy6rZs8/TQwl4+fR4oVHsM24TkPLKRjD4h80tuNmEjc
hX0zjjD9tW7IAwYm9VIxkChc5JOF/TrMeZG8Ja1G9AwNM+2KoOpgiPhudhkmZ5B0XbZJdFmwL7mk
HdwRXBLNAR9EYBRf0zSd0Ff4iTrNg7ZDatq1Dq673qJ2WYqLoh6kvQIgMyaXMi8ZPhd0gcWY/8/Z
l/XGrWPd/iIBmim9SlUlz45jO4nzIiRxQnGQRJESNfz6bymNi2vLhSrkdAMHaPSBd1Hc3NzDWot9
wAb3uxaBjbFrTJdJn2keJf2CgNIPFc+NA6rrrW2Q5OST47exny89ncxn6oaKfgdOX8Qsa2qgAsye
zCz0RebXIcV9ocDgvFz5Tssvp/Es/eM2SnUvZNApLbTjj4Jmaua6/cq61E2uwmQItcy4z4IGw5sg
qKcLHiQONVnFSll96yskl0s2DKmKcWYibNUn5DRu+NOdRtI+SttEyS7o69aCYoi2F7lCa9MnB93R
cTS5DsJhAOwg7REbMkV9pFPoWVLTXswLw4w7x/XuDbf4t9F5j6N+MnuBPlX0s1K8DA480P70OipZ
AzvSUPRXcWv0IYseaughznekBKM12dkkUc4XzkLPBnmkkiRz+sYO17jk53aXxINvrimj39OBus9U
C1Ht0M1y9G7xNWITMkCQzTIqq9jqA+fIkQ4917X83rV1N4krR6D9iUqUJLh2sgQ83ikT4F0v7XXi
MF+pbELDFR/XG+NqhIfgBqQHiRrALxab6PmlATAVXMRAuBQwSqSpGsfKxjMps2giM/6XGYbJ07nP
U0Nw2E2p3NyJpt54KCPcOayyvpyn+GtbYu+uStBo3DsvMBo93nFoRZulcemEj6LpW+yOaTX4xIha
qnlNfGM5eLUVRc2dtalJMcGogDbxvmvuYTAOB5jCSGZjr+DmmQqCsrukC639n5y3ftlnGK/BnbM2
qVpts74Gd3fnK3/xdyMa2fZBOZyMCSbrda93w3oHfC6T1EluWIN27051xJ+vYuq6zW/eDELfR208
A1DajQFQqugDTHX8OAgm0EVWHerfryK24E4IPizLZzYCeXy3cDqnT44WJH2JownTmhAp0Qtlfjx+
Waxj+b7WCXee/L4tx5xKjD3jzBqgDHIkXpJ86QTX8Zc5qarlW1cNomM7XoaxN2XIswLn2h/72f9l
Zgsqpdci6uXVBLJSjAFU6bQVGKTcc/ZL6HrVPQAmcXeT1q4tLyIbLIu3r9x5bApnneU98cbFmDzT
i4+kANjFlvMLv0cL6zYF8TVKLjxM8JqLgHFq7z3tx0ueNEQrkwVcafVUpuuQsUgnb+zhVmFq6FXY
wVpmalclh4WmpAOVxukSc62Gnrffqqnu6Z2a4pk9MCEIYJNO6sGt+5Kl1048Un2rTI0oqku9eEhg
xshvgVKo3OELS3C31dnaeEGLYOk6e+gxdtzFaRM1Ku/NyOPbBRKl7gUmHFFXH9LJ1JEsIur5LMwg
EdAtiFeKY1CcacRm50J0uFEucANyeR87tZs+9WSu2ed2JqsD0lCbAwN4A0VTEvcWvcvS/qh1L/k9
rXxK94mTSmpBoChpmHvCRMuBWwXif5l2ibyb6Ez5c7yAlXMT4o8un8YGeVpuq9q5413o1wV1U9Pd
hROy9CirXJpirytLrf7TxY473ai2J33ezl1S3qI+U97On3rBHlDmupHaNwDzmF0Mqdk2yjhu0TJA
RqAnMH3J//QGkItBfCAIktF9rL2hR9u1jDgqYhPVxM0jHlYm99uw0p9Qc+lwF+k4tNlA+6X9DOR7
jRy37cxoPyPfCoIOv0738HIP7rkzvjfUN8r2JvyDr9JU3U4ID3P8adGhvpbVShwPDGjJD2EHxYfL
JbLTcKWQDOLuZoyUCJoccgyXYnJL8Um1voAQgle2LPjkzm3NXdwj3tQemoTH7KpuUt9cuqPb4IcY
KQAGZ7JryQHDNBLftLVLJ5mVQxppf5dWbmR2sgqJcrJWxIYVrGpduutCsiiQr0prcjaShudOjXke
ilGnBrg6TqsErBHTWplZGswUigl6sBHGGo5kCJ4Uk6E62uHENU64jvYblOqmAmG2yZ22XWrvUrfY
MLkjsceRGXFPAsab4woS0QOEDlLvq9FzUA0PSTCD1p+HZRz0V0HKoU4haqnwZwUGkC76DSxmJN5h
Ap86HVqhNmV0pyqImHY7F/lHXwL2XifJ7wbdMHB55OQ3yxW+Uus8JXKe/IfS8Cm4n5OImV/JEnbV
NwgnpNE90fhvnUmlvPhmRhMwRZ7c9pXKqL8kbhEsVpQ2i+J5Jt/Hvm3QJTEpUOmfIyX9isARxsA8
0cCh4RNYJ759aBzlBg9z3XXL70bFfodbQDCcDI2KEkFiQsB9Mk2JvKNqeT3v9UQnYPsBqonTmzbV
FZvzUACs2aB2s5jV7ty51PG1mXt/vIlqtDNuRtGp5jF0abJWzJOVO+Z5WjeYYixRdTctwRCBdQJG
/ZNSSa0xop9cr8lF6dL4YAfHD64MqXwFvlgQLF8bBziUG22SqUS/mbYIOLEyLcuqyZ04hBJ8Q8qv
Q99XT50nl9pCCwO5qc5qGzL/x1w1Vjw4wADJ3JtTl7n7yvOtH4OZMy6DyoaVv97mPqutLhiGxWK+
9M1cRV8or9dyUfk2eqpmU+qCCzGQpw4lntR7ETnhuHMx79K3jTG2/gSWILCwnncP5Y72SY7oev0c
5iTZL91Il5sqXpR70CNSmvu4q2166YWz+DPWyOQKFxdJe48Uf0wfJU1d92qMaNRfCdIt+hbzU0oL
Pk8Je+qEcNIrB9kDuYXsRSjjPOkb30MBNTldb3Z+J72B7fDvJcTJ/AQ8hcM4MTK9TG5orM5UI7S4
jGuPJg9V0rZyQOrV+iA7Cpo2zfUo/VKzzCU4wDKjlfLsHpIszH0kVRyrpwSrqW783ui2iA0gmgej
REz/BAzpSWFx7bc0kz1LvCsWoVoDPkqWS2f2eo6N94nppQ2H3AxctQjvNHWWJkPpGRl/hXS6/Hcs
QFv8M4+Jn5Y43JAc+tUgnQtzCy7ucC3DqnG+plbb5TWZkfru46nh840JxgQ7SnzX6GdRx5w/l+hT
s0dslDM/WVvPus6sjzj+sqhABL8qUHlIg8jS4HoVpqmr684CTAI0x9Cg2CJs8IM2Y+nY43iDZYAE
FxNayGb8amUaRFdtHHHnPkF6jsJ5xCBe0ywE8iK5b2k7oUuDXK8vSlyd7u9klD25LB2PzJ+tZuZq
0EH8O5lrq65knURm3yxlWXhLa+vXERHTXA7MsjRfXJ6i+UzAqUH7xb3qYh34v6YwnstXKKaM9Ys/
RyLMQtL04eWw2GkBWLXlDlweJPRl5zoyjX+5nHboHY7xFHmvym2M+B5KN5lRzQwGDB8ypkxkUU+9
EbMSRsNgDxYeokdMW1llUE1J5m89jUhJMsYX67MM2L4wRUY+NKU/ZCEqcf8bn1Fjr3En/k3SsUZj
JLDXHkNTARWUteoybvloX8GEduabyqtr+VL3bdc12arfQnLhhX36cw6pHz12Iet1mAVu76oOKDut
NIrtaDBdhB4vbi+klGHaJq91MMvoMKV8qdNcMkNAuhhQGbCuAEGspG4WuzU3aH4Og9Q50CpxjOaV
HKSQ+dDF6VTlXYMG0c8JHHb0uMrR9iXPBg2ew5QlMoqBi267suI6s0D9zWKvnArsGKTfUNplWbfg
U6kiQfXaBVmDrk485qpvNIpuoOtK1BGxqNLoezsMVdeemaWuM4gPnfZVwSlcoaoAZbwfhcyjkF1l
jNyX6E1Z/dWwL0344PS/k+4+AL4gCs6BfLcDL0yKcWcDJgFkIbDSW4ZjpfqyQ8vOoGMR7sOSsKz2
HXdnoDmc+a36DnCDvrQpPzeI2k5jVruodYD1AtwMR3kz9EG+KnrMSPq9iZIBJZWT2u995S756TnJ
MTMpiDUkBLlmnS69/6Bh1GlKJKivQyUfiE9/IPE9M4rZDovXWTtgRCBBQWsKSKr1J7yZf9PI0Nkb
vXCvnTmzNr1O0vtwHjOJCXWUdmcWdM7aOhh6Y82KfsAxCPq9omJ4BEQswSirqz9J5H9NpgdUtdct
crF/1e9ZV4mEHtNwFxRKAC7f26V16jopes77NO6G374jWJUB5FUCV1AtZ4aw2+HWX1ugRIHpBRRK
QDZrRBRqbTCYYT/5/bUal4OTzF9md/p+2je2YInVDF5OWGF/EQCWW5aA6csW8i/RsC/nPux3YvCW
6HeYQt7qnkRNjX5YWpEmuTht9eOBA8oF8jZwRjzMgGn/+w+JvqVcU4ph7zj6qW7GvLJt0abzhXFq
SJBpaFKdo9RDGwJ/9E1cSdYXIIAKAagS6EbQlvz3RlPSh6YcpuoSGXIMaQCGnhcaTbOits0GhR7Z
kqWlmHh1ha64I3+Iv80P1kYz8fbWbcchBbh1hOyVz+ZQgHY9GyeTTe1f+wv+RjNgI6+7v30WLck4
XIdr+6XBdYFWDOmD2Dw5o6Ee2480FeWl9ke3/EqScuJtNs4+9yuk36GKvzuLV6UHujgNplVs7iRA
YqAn2x2gsZO3BwYURWmMklbafKBBrL2Lzui6LVAZadHlSEQHcwWlFBvfTKHwzG3Uoqf3s4nRiZiA
p0Sz5Fo42gKNs1CJdhA4qSPSoZbT/saRvHaeBUJlKXZjygUqPZQh/leMLhOyT0g/VQBETXDcYq6d
miL1pKWr6izCbeVcsA5fC/pWMbA3uVPGdNx7wMTET07DKhpkpR/2sqBTGzvXqibSlBeg5NXLwUNu
tRaKsio/DVMQNPKGCNcQP3OW2vdfeoFr/7PrGi8cdrbtg/pCE1wVbtY3oJE+BaIHcqCfQe/TGcj4
anpJJDFoSg5sRnKayZJP3m50gwmoJIx74l+kUq4uooG5wXU9L2W4890S7PVphlpCi+nkRJvbgRnw
gvK0xg34s7Xoxu0TjTRnj2vWZ7/HZEpKzJJqwwL84KCU1xVmZd7Fkor5Oe6jBBoillUxe4554KIH
o9NgVEm2jMHALihRXINjCY2sB4vJM6jHJaCRZ86ct/r3W/8H7WOF+UPmAcyzlZf93v/LCOOE0FHh
nnLlvPql8K7TWS17ZNPscQF0seBp1332+oVduDyZgBYcJnONFg8Ip95gzgTxLQw22f6eTTQluEu6
kLZ9kUIdyR36L0na3nqt98r9C9Vc1r6OMrosbcYZP4O22Fwg/zPtAyYGUTlg4bYcUNoIFxjcui/Q
Dd2J5aLFCAyHfqx2AGiUN8N05nrcRNnVXowbGF8KCI+PECCLo0tLSE0WJSPPziIPqY0ekVrfTal5
PR1aj20zNFCAfAM/EyolZPNZQXtLEqlHXcg4vq6WHnOmDvwY9PLHfGqDe0Ac4rzU9bPuxiGbPP4b
Xc/pronLc9flJu9YV42Pi38AybhKNmwQsV5Juah8TxfaBYaGkOXO9M2/odT+Z4MQiJeQ9dNuUbfN
kEgE5lQXvjPvTTg8oXj4wobuUE/k5+wNz6e/7pGNBKOXhOBTAuXy4eLi5ZhEuBp0EU7pPUrrYvY6
hhZf+cOPpz+nbXlHvHS9IQFTWokWH4A0VYOroALqqIjD8nMwseq69sWFRccNXSQM4pIQpYzTyAsR
1deAxV8bSIO20IrbzVP1xYv7C2mDKEPZ/hxAh+T0rzuyuYB0IlgR0N4BEdxc4UHfkomgiikG2uQd
+cX1GQPrH9iEq3cG1q14k+SBJ4tmC8OnhmgX8v7pEdNsCFu65szZPGdn3YU3dkRKlpB3sON6NnNR
4Bv2Ex2GM0XNcSvrW1RAEUH4YHMW0No3S1dRXaRV8MlHWZ4BH/EwDuEZ8Os5O5skp4nrZUlrpyvC
3rsI6XwVlM1OoHdyeve3uRRONTbn/y8neP/ROvhgBKFSXSCrAErGmfWO9QF6kqVnd10AeU24IloE
z41ZzvjFJndcT3yCwwchbXBBQEFav8Cb/WpGHo6U1bogyLp3dC7vusnZp8KD9Kq4ko65Igzwm9Pr
PXYUgRfFADVG2hpvt6/yQ2fQuKULDjIjZlChzNyS3kLCVWdLhyIHNfsZJtAWN/p3oZDtAjwVSTIk
xTeBfPJQ+0/9Gmsi22VuNd46xnyDLC16OSCV5Ph/D740F4ZHNo+C8ufSjg8lhtNjM9y47fKCDk6U
Ecg4hmaBKoptbxM676IYksP/5esQEA1wkUV4VWGzJRzTGC6irhhIndPoAZ2CrKt+YEosh5fTpo6F
nXAVx0WbEMFxW2iuChmIO260t41LZYYRjeKZDTwendnxY5H+raGNm0nMLWY5pR2wO5JjXlz7mZ+K
lyomKlOxKU4v69h5CqGXhnUlYOhulTdoFVcOcOod+G0hugF0V87jwXOuq/bVcePCVcMOMJIzGdix
WLHSkHCG8DXDrd4QwILaG5HzFdp+mwbMVMmdXL6dXtjRz4gFYXyN2uuDeJTqZj2qNVAYr7BaABzn
53H/aLz/EmCBlQBgHQ4McOvmukBF4TGT2K7oBkxd9ZLVaGRNY3PG1Y+t562ZjatzwuNKYBpblNN3
hgkk7ydALUQGEOWZ3TkWct5a2qTrbmK8sXZgyUvHfEk+98FlI+KMiN+EnfG+YyEVTzX97W2AAbjl
FRCvC1wJeYWiHqYHNHjyZSJ5Q5vM+AKwR3nRy+DM8TrmezFw8Wgso230AWPO1FQl3dyipRnOvLsF
pnaRt9x0jX4V7WwvTnvhUWtgN6IZA7kocBvfByiAPhWgnX1XmKrLO0qysQKqyzmzY+es+O+tzOkM
8I8dcPcCEUwrhq7tZ9I3/+XLvVnL5uoFEqHy2wlrWeJX0fyIKKBl9D/YgFpfiGAe4C2E7fcaZj0n
7oLM011uQXdD0xq+gEb8v+8KUulV5hARG+Hv/feSwGQtSanhduDDmeDRp4Dgj+rMrhxz7rdW1hvl
Tb4QM1NBatUgykHG7pr7vgHpaHwCsvYHG4LnBXCBjNuoPJxeXHDspkIthZ4rBHLQU1695Y3dXlbA
oZY1svdZL/k4yctJuHtP17dWKnLoo/5y7p16LznBUGlO/4BzFrx0iQaCGBC03HMW+rWJ59cJyLNc
UjNjaOC+JuX8qezMn4HbTPgWXTP2sBD1h0CRJw+k9guzQrCz0IeqiAL4cfCai5BNPyeXfvYHdk0T
9W+8nb+JCqIHpB1DIPGxme9XSlWDsRdXXQEQxUPDQ5UxIz4nYx/sT3/TY58UDzisuo4I8FABeG8I
BW03khGfdEEtm1RiD0D2mfj+8QxDqQLZFnqEoOB9UE2tmq5FMGxUgerPl7nbOqsAcOBo4CIjqc+c
gI8LQgAEggudVzzbg9C7WVC1LE7ad23RT7GXmZZ8Gir76/RH+3hjrTYwZkfivL6Qu/HDWoHuhDcB
2sILX23UHcKAFLEReef/I68XfgBLSJChyAIeD0bn71cTUT9QcY3V2LizzY5XjN5JE7HviaW+PPPp
go/3I6wB6An1dygZfhA/IF3KOaaUbQGmjK4foTBoxmtn/aIZdYiQaxTm3gWGHyO5ThlmF6gkeTVe
UytnDzCDeYhvMMzokGwhBDqXYDRQP1eKLSK3wOVhIM6JIBcesBTT3tC2lp9hlEYHyJs37ZfSB5Pm
U8iXUv3o6sFN7yBCV4YPAZCFl+M82Ku589vytwVbVb8EmLAFN10PGskL9O8ou509t/Vw/F0AHDhd
Yu8T6rV6emlnvAByRlD2iFu/+1irI74JRlErhKXEbwtHp6jN8OgCuANV3J05oEd97c2ebHxtXmYy
AxbaFkItuQttPxVFuZ39HACUM2H93IrWn/JmRU2jWKs6mBoBUAcMsdtHTCSYvTtnAvnRM7qS4UAV
w4huqwWhMRwEfHJpC78OgH9y5K8+RPl++pCeM7JJ9sBmUK0tp7Yg9fJQBfoq5MH8X2ysYhaYKaGj
tKWYhYS6dACts+hJzD7jvYzylvDZ+efLAG8rraogGLBACWo7bBw603tRg3GOC5TdXttAvSYduswA
FbPX0x/tmAtgaoW7FZzY9EPZ6SkTkHmSWFD4uyK3lfriTv9lY0K8Lb5qEwKYtE2NNVU1r1OB5SxL
5s53YXSmYXNs598a2Ow8F8AOQ6ylLZS4AV85B+7gP5yUtxY2fQRIVbOyAwG1QDdtx+bb2gdiyj/j
XEf3Ai9xQPcNDypBt+P9cQxHiHRZQJMKJ/wFklA4FgA+/RcbkF5CNxTTV2zIexutWKSJkwZHXn9p
ymtBr/3wTNPl6DLemNgsgzkmaXSM3QDu6JMD2S9qkUbFhD+edt2PSekqzIZLEo91YyK5nSRLV4Cx
N7YQYS+D5I8ibgsYbzPfa86SJ0WAqMlqUgEtHpA+ej5t+1iQRpm8vsEeQ2h2m67F0LBawga2HRaR
vbJDn4ExcJH24glPDp0DHxz7ooA5QKYX3G6ob2w2LeiT1HouDtBQNaBaM/oIdbNXQHL/w86tWpSA
KOOwQnHzvXMArCuWIJmAOcaYzwFtPUxFMbnnplbHlrMWkVBSQwjFgOW9mTHpGaRiSF00yhQD3mIx
sf9jfYXm9B4dS25WcbtV2m5t/W8TQ5GA6tUnTRF7NWBFWZMA0b6fOeYBReTxIDiEzBX1QcmWpWci
0jH/eGt7E5EQ0kmFplFTRMFnFfc5aap88b4v9Nx5PmYIpwA8Lgj+QFlts8iZLgrD26ApWOk8V94A
6Dt/odIv/EVe/Pv3RHkSQNkIjE08UfF+21pqwd3x+6ZYXG831WHmTt8myELWfpfH4uG0sY/rAsQA
9x8wTJCY/dBOMbrEEJ9GdSHLH3hVKxsk3cUQBBtABjpt6ePlsVrC5B93EzL77ZVeAWoGbHxQFxVY
eFcgEOJxK8ArgaM+befoitBUBscaufaHfoCoy97i8YMa6oTujyYeADALyQFvsADsE7dtftra3276
+9EPyi9IM4BBtuoxbZfVlgugBa7CWXbszpoIs5JD1V/aKso6czUpmqUenq1DvXuuUXRkegrT0FOD
uFW49vo3juKGLRqicdsUnC/TyiS7A+pSZxFqgkR0P/DW+ZDFHbtEt/vSKdPLxQnycazOhOiPx//d
r9gqcUF4ZuxjT69QWpXeJ54tc8N0hYOi44MKFxBFIW1xJuYc2eT1WsB/MKBCfNvefVpNjHMDogCd
k12Numim0fMQLUXj6vGMR32Mo+gtrVgE7DBACdspTgxYnYTIFaixXhX1O9Xb0OaM6G7OsXRJz7jU
um0bj4JaKMR38WYMIs524B8Iz3KNJw8LK0cITEfQUdlxj9cr85Pf0DIuIa0RsIPPeJ8N04RdPu3T
R9YLj8ZC8Q8I424vfAZcFdpBWhaD8ooytgcbzBctSKCnzRzZQ5jB/QSVZDwGuIVzYTIm65I0EnVe
dBONv2k/51Q5+xW7ftrSkdADS4CNId0HRnOr8mB55+upaWWh0xR8qjnus2rx/g0Eh44C4gCQXEgs
8UzOB4DkPC6126XACkly343rOxM/nGj+L9/Mw+hgdRBoF2+OvGVDmwpQ3QtQ59Or0IZJAQjuchFo
PGTYhDY9nP5yR10BLW+029eG2XaWyGqlFjDWsEdWjQcRDPIG1MgA7z5V7MxNdHSTkEHgHsKU5wMW
JJSpoydey2KiwEAtTbzvBISWT6/nuJEEzgY2Jfg1m2s8rXirtA/XjsAozBC5LyE3ea7d8zFhhieg
0sM8FPnyhy5W2A4BoZ2RwJ8HB6B1bmwkcz8Af8q58Oc0czj7L9u0NsChUAfBpW3l5yRoE0HDTRbE
juazaKQ4TGPqIUnx0sfTX/CoR7wxtcm4gEUCaa7BqUWXCs+5DaPr/NDR5Ba6xOD2tK2jEeKNrY23
Q2OYp76ErYlEU96AWrluWZxB+v83KZMfp6391XHdBt4wRZ0B3CzS2K1zgLiQyM4bcLiCeCT3YtWs
u0jN2KUXBBTzXRjbmVxUegTzrTY66vFzgtg2j17dd+Y1mToSPwteA5pVh4zOGElpKARSTzWf7FLx
q5qDYssy6jWxvu5lmtZXIwttdVAJ69xLOUM44GKieKD0VmJHndwJZCN+n17msSOAGb0HlBdyvg95
GF6onVMVjaIodf8CMbA/eGTozFHeihb9jYXIYJEpA4OPNtRGgEah6ThNbIr21AcVvIlunCjcA1r6
ICJowVR+Dsxl5nRQqnaSR46XB1zw3qr2THvnSGYSv/0V3vtEuopG7QIri9KqnYGH7HVWoafMafwd
aj8vJmW701/2mLuioQhFIW9V0Nom7lEPiBnEDEWB55QNyLMpZBdu7AT5BCghmPlOqQEl0b/bxFwS
bQCwVyHouFmj60NiQ7JIFLiW4gfo7/CDVmH3JeriGpy9ID1TnBxZYwJ7KICOvkgB8Ty3L6UcimVM
9GPdOWZXCwomt0PVJw2v259e3xFvRRyFvmAMCM/6gNT7PSwrkTgDGAeFCcGAywLIA6QYl4+2PmPo
yMLgriHmvADoQQhpY0hr36YDKYdi8rl8rADFPLTd0GY97dqfs+MMl6cXdiSOAly5DixhzEcu+35h
hNYgP8lwKCRzHtENuJ3N9JvY6N8w8+tJRF2+gshXZL67bWk4wL2Jxin7QlTjVTKWd7OYr9Khf+iU
9+83A6ouL3IxSDwC5pznCoqmQQSgakCmC9eCzeRoVhUYL5gzm3Xkhk2h2wV4E+ZegPFsLgbW41mC
wbChSCjv8DjCWKhpuaa0+eRP7LlW8ycSdP9+uoHkQt4AJ8bjWlvYS5cKEwRc94UMJu+OC6e+WfCC
w3cMbNu963fnpMmORK8VcIBX09ZHYaOtsl08015LQI2LxIoshtTfUP7u8OBd2OAAMH3mix6zFuHK
W50kQV60uuubEYV0XJmOaTNgHgaNPwpaFnQEAPTGA/M79H6irJ3PPfp4bBNXyUsPPoPbaPtB53Qk
0VLzoRAzuUPrKJMOxJvYV1rRXJpfRpyr446tEXxdwJaQqiMtW2PNmzVSid+AfgoeXuTxd1dGIKfx
EHxU9oyJ/xeOF3HP5C/Hzvhbg5uPmjALwhsfhgLEuW+L4/8ZO6BgreVfT8eSY7ELrcQIw4x16rPt
QYzQJbBIjgYwVUEEtuASzZ66DxSNMglNhv+yKgAMEw8UXXzJ7eFTfTiSEPvGSJJVCgxjt93LZjpT
6hyL/HgK9P+Z2eYQmMHIwfVxxodFPMXSHqAe83z6u33cH5SEq7IzNPAxA95e2KxKZ1s2bl8Y8FXv
Z9ORbNLKu3ar/5AbwJSP503XALkqR773vaXHB4JOZV+oenyaa//KG53XZih/DEoVp1f10Rvem9q4
uUTtMTiQZCkibaz8K97c7+aeQY5TGRnee3if+PNpk8c+JLrzGGsh+kP5wX+/upBVYGZX6DKDmHVR
TWmSkWh+sWn1etrOR5/A28rg7KGJiJAB+OR7O8AfgJXD21XQ69mLb4Xz8/Tf/xgh1r+PxBWA+VVa
fnNgddzIJnKwDt5Hl6WNcg+qGyjrs6ZdMhOcGXQfWw1BB2vt4IGy9KEtIfBKRjxgNW09X4J0cdeP
4PaeXtERZ8A1ic61//fqijY7A/SV35LZ14VHlvu2/uRBeNJAkGFx//G5S2Qa66QWd/v6XiNQz5uc
H68jid5NILYGMWGag81rHji465eQRMOr6aNb30CT6KENIRHgxP25RxfWoPO+dluJqZBoR3/nL4Tk
vWfUNmLh7Ie6SIy96KjaTQ+OunODy9iaTI6oQob6TIA6AnqGTchrolcB/VDgA9/bHHmZohdYYbbC
A3ogreI7QVlz2UNbBfx5bMqt6NNVyq7pn6F0JZ+gfMAL6yXLFVbhZmoK2x0e8LaFPy9NnswyOUAN
zz9Ya8JLm0BaAqn4tDvtEkecHNcu3szDfY+fv713OaqJqtGzLkr3SdE7R0BgbYSIk/crYGeeKT/i
4aCEoiJCZxwjhu2AHRjHBKzXSBdjJJ5pXH5JW4h1nV7O317v+60HkhsTO7wqgkn+hxSXJiICH76c
CzK5TwtUiAooAVR7FlidEx48IKuB9luQ3KQ9/dNZMV4qR9lM9WTIgDcSECfzzlSeH+MhBsu4u+AX
AZpmfzsNbzKNEmo20GWaFDwD8w7uf3MnedU14kyk//h535tZD/8bM9BUa2vQ3RXeIXN+ibby9wJK
MP/c11yNrJSwlT2DMex7I5TwDoyWQeFtrsuIfE/6bzw5M8X76JEwgfcV8DwL9FAR3d+bKIdKQOdh
UXg8CPAkr8QrhwDODZH0kNt7j/NEzhj8GBVhEG9jI+1EQo9b+b3BUDfMG0ofyLm4O7QBFE3nElrV
EWaX58qGo64AlWiMKRDj0Y54b8qnnkbMjfD5luQyJcNnpJnPULH557sEHw+9B7RPwW3/cDOOQ7eM
nXDCfU/79MKGQ1U0QFWecbijQNG3QO/NBckttEeSCch1fRjy5bDs7GW4lztTyJ3cNQex73K2F/v2
oXyhRXDlHyDStGt3zb496KLay4c+x6MOe3XbnelL/GWEvo8CaO7/H2XXtdw4rm1/5dS881zmcOvO
eaBEBSs5tNtuv7A6eAgwASTB+PV3AeqxbNllnXlhEYGkxABs7L32Wq9AHWf3WYsnDSDUFKnZUbn2
l9aCzPJ5EtFds5hmQwS6tlk9IxFIZi9MA5ac2M6v/DqaL7/S11/hCCFS4o/lMl93c3sp5vUaS6go
vrIWZqRH9syat8ti2c+HaJwjErfUsdes7YURiVkyA8/PhQFemUFvfxHMmFfm2NnrDWa31svhgV52
j/pX87l5qu6bHbu3ftCnYUUO5Sbd8z1ZlVfems+tNbnJr/iTeGKH7I49fD46f3B33pgF5zoRflkk
BZbrzRIqA2tvU0RgrZi5y+kxWGRX1bLbuHNvVmzbBagTZxD2iqpFtkgWIHSfD0t6sG8vyWt9kMv7
dkA7M4mqDCMQbTq+TFyAqZeDs86eKjOs7FlP50UbVpewph/EiN9+nGeGQiLslmG5y5d2AyYxvybG
OhEDaAUnSdXeew2IiOv4rtV0b5FIFYoQJEL2Gi5kfuHV+GikfTVMqKf16l3VcqJ3xNb5stN2GQVD
ChbZTkfnbkcg2nZJ+fCj+UlahAC9grcBGVBvvwzYmA7ItgRfVhbQjpp0CHnehRfsw8fpAWQN3yCW
vu8WcWBao+C/kn+pQFp+2A9W96PQib+yta7ZAwPcLoWZkdvEb+gCdC3l3rMb68KE/9GEAtwQTG04
3AD4Pht9vJ6CfqnEO5VXN373QxvZyi8QYCovvb2XLnQ22FhlWwpwWOHlLZ/rEpkOyOdLW4q8nkvw
gvfuGTjYXv2ls6F+0gYKVR5cyZ8apNtX+spsyh9N1Qxh61rPPTN2jaP9+ny4+Gi2BDAP1gCiMHDS
nH0pMKkaLzc1vDEjMr/bIV+ySWyaFr77f3whLPRAj4/sFLDtn+v0CjtIzbwq+LKu0muHNHPK9Y0x
XNKx/OB7e3MZeZNffW8DWAmN1M35MmY5pGS0eZGvE/Js+kirh5DW5//pg3cDqZcwtuHsBa79HKNE
alB3czfh8LiuHB3qtK5cDjVzL87/uf2EK0FECosIFwiFs3ej10WTZKBAAJq1o4uKlz9A3P0FXNgP
mjtcwgl88CJCyRKGPcLdQB+eO0KpM4CRzM3wbY3Bosno3M5/WAayefPIs9p5/vz5XfzgFYQ/CBBq
QIdcoILPHpndQeEEIsBexERvLISw9OVoccDELXO6MBp/sHRBAsera5297okGRZypwl9z8H3ty4J3
UN4eslVPcrYBj33+5FZ5sS+NaoyYPWqLojSyqAR7wwyiKsl8ShkiFMKrvnx+Dz54k5DlBPS1zHXy
EY9/+9oKFyyPltU7EUu4fwWu/2ndmoZ2Z49Bt8hLw7l0I97bULgRry54diMGYQUeSEoAXR5p8iPO
Kg18bJo2B98KYjBQUESLVWkRBAe6VY7wG2JAZXEJoiav8tZuwq/AhAXFFSkKfB4AtkqfjHzogW9u
Hk2/DysIqwTBl1TbejbMtvbOdeoL//zDlxtkELjLUtXv/OUewMNZ0ZTwJbBAXzxdDPOMN90sFaIF
6IcPV61pgbeAd/efP2H7g7+K6QrZLyayUkBf8vYJY76uW5piBWRqUx9SsFTNhN/dfH6RD0Y/+REh
KolERlAHyvZXox+MrKQhBi7SmBrNZ0WakL90SIk8sgQOUfDY2uVjDP/AP4bXgmQDXhlIFmI1pJ9T
pMHJXjEoF2F1Z8DQ1Vwwm7pRrTerz//dRwMF3JDA/CCe8F4yrGGQNnGkHeloWLrysutmhtfwKBuH
S3PxR98jLBzMiAhRwnkjf8qrGxnzPOtBc8uWU829TQLy/wejzp0fBRnK+8TM+D9fTUJ5R0bx4JgE
AOPMcNOt1oJvCukXms3LK7jchp1fNcHj5zfwo3cQoU+klIHZRippvv1XKVKOsibFp20XmGpmdS1c
WN8glh0Wn1/ooycFJ5SMHyNG8i7Po7fyIQ0gHLMcB3Ajrb0UrEEgJq+AoWsxQUefX+3DvyVJV5C8
i4ue3zyE2AJRt3hY9thqfJtUo4eBrAAo4B+/gD7oXfA6wJUIT+R5hKQWE95Lv7MjXmSPw0iutGIC
WaLoLpjY79++t9c5exsmI+2TrvQa0AukPVIy8gD5S42zoUncbBrNIuvPb+D7xwVuQwkJlI5VpGie
ve1tjMzQfpK5E5UutF2Qj1myaN1K1FFbAoP3/Pnl3o9SMAAxYgDVjXEK/vi3r6ENyitocCXIowgq
uhyq2rqhDmufwfyVfusxSUJCEZRcFwzQD9YtMj1UBqDA8ib5ed5edoQ+jQ+ybGQgJul1kWszDs7Q
0Cm1OVA/M+7qC1tLDilURMI6iy9MO+fvqCdvsCFBAViVIbX97JG2hHDEd6GlGFvBsObQTV1AkOKf
Wm7yKlj4wcCB3SbTOt/+xR5ZjQPnXbbE+suauwW1do1Xk12cGM1V4ZoQ7cacuxQVslf/2TNVVwYK
D/w1MOLwjN5eWRuC3hBpkS17PwctYGZ890r7EDhI9cniL8h3/IfCrcivALLUQt4qUgSQs38eCxjz
0iWJ9PAaGr2BfRb5mAk+/0/ybr22TtQlPInxk8qtSOl4+5+6MWMcqXfybhbQkZC075YxgTk2075+
fqVzo0ReCfKwDryJSMR9b5SU4MClbZKCI4XXYcbLFSs9L4obC5/CFOl19QOL7UtqyuffobwqJjik
PFiAz8Iv+/b/cSRhd57ZpMtAgEWi0/D/YAxeGwHGUL28birt5+d/890niKw/G04DhEEAuNZB0fP2
ih1jwOZVCVylLhiPNi7wUt4GSO++3wYum9iNpevMewDerwTMydTN+gdJ0gSKRj3R8gvsYO8fL6wV
ZIvDG420tHfQXpZ5KTQgfX8hLIiUrZqB+uaSZG07rrRONNmF0Ix1PqpjwEOOtYTBIkCDgPTZ7R5A
SwR4IvEXeUu2dFw32R3XwT6tBdGUA2IyTvOhuzaLOxcSCXb/3HdQ1WEg6ebXplOFWnNjpl5Yjw9g
vIcuFIVqThEiwyOMwWZMU2OHnNcVRVgrrc3N2DqhnpBFDtZ4BwQNiHTNYr9fQp57YV2CH77zf+Kv
YTTHd48PH9P9OVdtnZOWWuAKXZRNuQRF/gLG6aLyyTx3pwh21NVIqodqCHYuKMsWDDmAOatnHR0P
JkApIQiCoKnhuIDaHCA+C+ZqfWYlP4UZRHprgMcJgjcuAz81hM1XhpCiPOzC+Pz+4UAhCfmicJrh
Gb1z55cERAolAYO/ZfZjpPXIlbGJzOkH7XxyN2jCvRRGe/f6IeiN9ByEeYBdhr/u7FuACoddaWbs
YjXveQu3c3S46xzQbdJtlluaubjw7b27HvCKiODDHoP1DCP6/HqTl7dth2fUQuqOh8C1tM8BrXke
WpQX5hr87qYXTW5lPVY5GFfCpsxtBu0hKHRc8UyD7FPQ2ymfIZTp/Rw4klwkkdc/TqLDsgwYLLxJ
GHWRH3VuHcB7VADD47gLWA8eVCsc6DtFbaxX2pVApji/4Fl5R6Qnr4cUE6y8sXyRnqm3Y5IX5Hbl
FQLe8a60VqPL6DIGZ9lVqrlWZBMP9FoQNkMMM/G0TVCO7OsU11gtA5X3FapOeTkTNdcjDTKgEQL1
IP+KdfqAdW916Qm+syGQ8QQjDYAPaDHCwX02gLSu4MgM8L2F06fDCryM+R7iQyYS3OEI2jn15K98
KLpADqqxQI7ZAPhuiGanTQ1SsaC3HG8czu0ZnaS60edv1wcvF9QzsYSBcuoHzFtFZupt5VZelBaF
BwIBalfPRpt1QUTgFHYuGBvykbyZmGXq16uryV/zanVmtbpmA0ztLeIuG6Cj4ZUxmUH2cnr06/RR
tEPyDGxkcSt0TX/I2yZOL4Ro383X0nVgwlr2JVYQGQdvf8CEmbUqme0s4gKSeWBoDYFdn+bFWEZx
WlqgRc5XXhZfgJa+m6/lVTFgQHQcXtR3ZnrO4jwoxthZFPZVzm4dkOV77pec/QVekAt3+KNLwcuI
ECqQkPBtnt1hhBCIAUS9u0DQJE7z22wiB2sqtlkH+clK//X52/PR1WDCAVQAyx8Baevt7SRsNOFi
8/DHmEugWQe63FQzfhJtwtwASy/0fH5hKfzRE8ToglUAloxG8M62g6ZJnmqZu6hL0IGz8QE5knel
qz9CHmlV8mCF3JgL1s/7bwSrHakOC4ML+uPn839s1eA7pGDv70FzrP9qLHCgbgbPy5o9fCp2csG8
eT9awIWLVT6sGzminj9Cd9C0Kkm4s8DLOH3tnboHo0N7yYP3DpMD9BHgdQjtgyMOn//5tEK53VUg
XLcXnSj6H6nT1HxGjQFqdFwA+ZKEEDCddn1s04dar3RahdBYGXuQeA9ZZGlVcxOkbbxPSurcIbuK
/8ybAJFkluTxdYUxmF1lJUzKkE86sCWhCwxXf3zZ/+fn8L/JM7s+jhzNf/4P5Z+MjzVNiDgr/mf5
zPbfi+fm/+RRL73+87aIg36fdP5dfH9TiEoBGbWb9rkeb58biJ+qy+Hysud/2/ivZ3WWLyN//vOP
nwyRJXm2hLLyj99N619//oE36NXnJc//u1H+gT//uC+peP71rzvxXTw37457/t6IP//QXPffcF/A
xwsHv3nkyeyfZQuIOf6NvDO4KSFODGYLCTYtWS3In394xr+BqZDBTCRKSoRNw1pZb/j/BnoP+CY5
JCI1Ftbh33/+zb0/PYt/Aft1zWgpmj//AEDzzeiOdwhnB+IQGg8eOHt9U366r0b33Ejr0ugz57my
2M4pdeseGWOmFBsKlkbnmve9XZnzYqqDpWrVfc04tpp1aR1bc8Bwj60fHatOpTp/dKwRfKcJg9XZ
8Qp8QNhgSVuBtO2lHAxjtfHk5qwOTD38745as3VLMawSe6q3p03Og9dFahfahmWroAqshwTyfVuQ
GiUzTRarsdQj5A97S9Ot7AfTE+B0E/0BWkWhQRCw9+p0Aand8cnh1awURvDQJcPCCeDMjkMd1LVz
UKbHm3Gs4o3ac3kQb6Al7NYgO0eLKmexYV0BIx1mow7FWi8eQ1FbaTL3+8nYQM3TqxbIhDE2qkzc
9qCxWP8BUdd0NUJKdZtOhG1zuSExuAFzHUbGWYMqqo1La7bNYE82odrlqyDps61qyweQtSZkSCNk
GXeLwZr8fdrU3QIOWH9P5N40DENYBw6bI1UWdk7zFSRN2rXIsUzPNMLCgXds38kN2E6x8aoxdHjZ
I2rTJxDNgeuzgMxeEiwtIfYG5MX2yIG17yAi3URmFyeLeqidO5Lwfpfw5r6CNulch4RXB4njFAnm
ZIaFUHPb6rm4xf/AbEEpPdapBvmthAHk6taq6E5mcvvZQepEudOtrJqxNaLprAodyA9sej97vVF1
SGcbXjWous7m97+fuW/tx7Rb2UafH2qLkrs41hxk8kACprZdcjc0oxF2fTPMoUsollUmrA3QdFBC
8/pu5YOueu8MqRuVPkTXzMGHRqSWkYcsh3ZQPwTdhpcVVO/NIZ+lfZN+VXv5y17Ta/RYd9rD0tFc
gbPfjYwcKsOGV0KslgCBNlPlvuycJbQzklVnjKDtn4hc6fbkTqbRrKa6q1bJoPu3iNFAj0Yr0l9k
6CNRkeIJKo/GnNga3TnCjLeJldnzWIzxgrW2ExaQcDXATahj6ghiBjIMk+3JSNhe92q2H+Wm8iSX
f1CDQEA21D6sRnw3aNEIZPBATfTTa4ddFedPpswynPEAqxBZLBF8IDPmTdqV1TIEDYH/OhXr0q5v
mmltwGTaTI6ASJyd2cYmRZ5oMhcZE5HVT9CelpXH9rQxfri8ICsP1KQRA0xy1nZa6iPW8VMTxbDL
vNjaF0Mw81MP8zlS1cEyXNHEh/kPGdfQcPgYJk42XgeTMxw3pT3HEfR1TTL4UPeppyUgk+P1kA+z
wTZHpFAn9AYaz2ZoQjrqJ+2T1ZC2wwOm8z1UsZcQDQanjtxg1JPrCIwjqlioweRUxgM8xFNJIRlv
pFvRGcWO1LY3x3QzPUIGYus2pvuL0OnOnhz6UPhBH0E0Mt2yCeSHFJGzY9eunLapXVxCRyFz6Gx2
AZgdSHMALBEtwISly9nn1eziGRBvA6Gu/wxt2HxNgwyuBzOg/ErjsDVEhmS0UO2el8+7viq/2z0/
tgH79EwTA6BY1qTft1VyWznjcACSJr1n/SwummIWszGOcvmY1cZwJxtjWJFty1wc66E3BmkN1erL
IwatjiPV73TYyxGneqmnawHh+V9dAySru6rsy7vRhwRV04E2mpp1vY1dkoIeWvDvUMO+SgYr+VoE
Gl3bflwsktrn37uNoEkG/SDWLARl/srNs+arphVr8D+H/STuhgTcdcCiO7cFxGST0WsfR8chKyiH
2pHhifax7KoiLOqGHAqoBq0gTWTMgOeE6wGes6cubkZkB0COsiv98a7IqmtP1jf+QCLIu8dr6M+X
D1Orz1R9G6TeYhSpuYyLjDwZ4tAD2voYj6W2ggiIHalq0L+sRcrpfRL4YiPsKZtDx4w+WWY6f2WI
/bZ1Xts2ALqcv30Ie2DEA68pvMrgLpDtr96+KbX8BtY0/ZUamZXRGaauVM+mJ1uf3BlEXmAz8Ni6
BfUppnI2ImkqcGdaIprt1IzWLUm0hxEf7MLoWTof8zjb1paebQvIhR33VJ3mF9dZOSWIub2pV32H
1h0a+ANx7Kk5davr2qpxxz84narT4SfmpL0B6QOLhrbtt7oonG0GIVnoqk3Jo3DTgyc/bid2riuA
tR9UV5PYv7t2k/mqK/Ny7xfTrOuUQ5fdhWwYZGDg66uJSCDhq9mI8ZbXyMxe45NcgNc9TUBpmi50
pD0kkL4kv/fetp73A6YKTDQMR7ztx0CgfGXWLeTsy0DfauP0ehNwY51CN2d9Vn/qm0F0eKuKrsO2
YiggUpONYxueupyOVXUOKw9mnw8rdahqVPXnh0FG6lbLoBo8sGwRT/n4BZNnOkNqWP3oIqkopALK
5QkXuylD4l6YZiKkVAMiraAcknFBfWvA0wxF5PLeSIf0ABVA8/6lNEFV955Cl93sivRgyJJsUyUT
M9Wp53913CSv8HKW0/USXEGVXtpO15Ntp9LLL3PK3FtnnLaQKaVk53NI2Q7Q3Z1D+TXZqTq1d9pk
qiHJAW+FNOux30edyRDHq8+/ZO+tywLQCmgMgC0KmS+QFJaLnrcf8kCoZoKzU/tFU/1OTLV/43tp
ukOwC1gS+UXDJPjZlpZ/A9OH7qqXeh/1zUt9N9F+xipzVP0Hjwav+qt6K/F+giqK1sEtuE6mNsTH
bWzjl7f2uCfr9KmpopS6NtxPjY6O8qVWzWqj3ja1pzpidoQYsWXjjKryeHLfiCHYMRF9rjEYxVUO
RdmyC8pNJY3iggGbRXQLmpuyqJc+8OVGeiwxWWXFkHuiQ8E21HkC5GQGRmJnk1eiOfQm2JsFhKt/
Vg6ZpbE7PBUwk6NTD9f5FTtXTee7a3htoH9oSJTsqcyth8+fovPW66+eolzsgqoNojjwW549Rd6O
zMMY5P/SktxwtNAxKjNSC0NmLPPWhES2XFJmAIg5XPvCqcvu6Pi9K7wN5GyTnevWsApfijwG2BeW
cXxsDUBZdBNAVUHHfONMlbm17DxZNVw3t47cs2Sd2lN1p1bGY2156qf2etrfGuVEt70HBwlCGMNC
VHVzyKbk90Y1sDYYsCj8u051mTDJzlQDhLYg3VTL4xCF/H0a1Vt1DDKwpXx+j1VYneVjwkrprJD3
GH51rA9B+whPItb0b7+UBGhnCEgT65dTigRMVdTYti8biCHjTVVlIWxYhzwBbQWFZKjsoqoqJAiG
Oe2saKKOvddoZu+zJg9TizQ7ID7svSk3qp6mdh4Fo2HPzhpU64DMXFGbNBJtoIk1m6iX73Uods2p
WTxWAzXWDnOaQwN5tIMl92Q9g/zo6tg3S+3sYLfZBnxU5v1ksuDa8+gGtOTWvZWN/rVsq6B3cGpr
ZMm2+y9QnwWk0NSqddPzdKP20n78vZe/7J1aT3tJ76WbzGzq5efPBviDt/YIHo5kekC4BfyLcAfZ
Eib4yh4hHonzdNTBqy9KqHxFHg8WNRm1Xe5X11wburUqHas8KYIHaMY4T8AdMcuPZdlbtacZHa96
r16Ppa/trII43XIM2KvTqAbVlyImNhesF2HM63SWskn75pjlLciCjCSEg2QUID4HvvZ6MMvqqY85
UtRFqd/pZBqikmnxruJ6ujZpWa0hPGchNTUzIyhW1HcW1IxnY0OSJ3lGknm6PCOk0bNb3yJQTNG4
FQpIQv4E+nlZDf34SLsijibN66+M3I2vVY+8dvt9nqZpKNTrKl9PUH/pW4Tq8c721Qj1SivJF+1L
y6kjM9t8bgHEA7p2Cy7OgYV5NZA7uwrIndlDWIwGfrNQdS89xFBlc2OIbyu5fnQmUi7MOKbzRhZV
Hc29YgFWv3TuqRVn8lIusVK7UR1VnQb+6zlwRM2NajidC5h5DFHAMoRGo4kryHBHFagk9y0E9/Zq
zzMLtudO6WyMKonO6lUP1SiPVF1PBznyyFoe+XJa1UPVq24mKGrUaVXV2eFvT9sE7MKc7b972UH8
ASAHcgZAQgvQ9tloL1yqp2NWxj+zsZwDE+BC2XGqsELXsUwHYKHYqGLlxIiZ1+k0Z0B3s1A1n3VM
feJ5s2N31WmQ51A9T93VKVVRndLnziE3rWIBGrlxT20LPLugdmn3fKNqpt4a95mqRkQpXiS9DvkQ
TOomovs4QrXDa9tCLS3PlpNBR0iyyObfZzHgRQrrupAo4ojXPrhbOygTbY2UVQUIY7CrNo2Wx5si
iVRB7+16+6rzqRvQovWWIHK90fKIgktHSABpvT3uxi3FBORZ8SJucrZrynJccNjsoQff207VqY0D
z8IQql2/97ZcH+u1SwT5XXfqSALx+wyqDpRJwYWoHcKk58MdUpZltjTW/xihIC7xdrhLgil1kEKs
/cgQUxbwXVhgTEEGosHaYa7miNNc4nfBsPefVAUtObqqOWUsQHSSTdPv/qpOHTnRadh3PzGSyLPK
Wep4rrfnP16Upt5fHh5pNhTNTSE3nXdLdLu6PtoM0nDAEvxUk/hFds3TrQ2FnAEP4SYTuXMXaF0y
b2xmL5M4cO7KyU03bmVWoWodkF1xJw+wY4wDqgoeVxzQT2HeAKihbBstyNo5vhm2UsWkqNq5mRtQ
6JSWDwFa+NiqPO+nVuV5V6267Hx2rJHp5T2DYPd64sNf8WgW10Qn5XGjJd2viWfGWlWpRgj1devU
rP8qjKa8znUA/wew7OCfFKxsF8j2nnfSckQ6ZDYbIQJ+qEZIV3mNwyOniZOnxtNmdUysx2mK5wkY
hCDBAwEwTC7krqsscgfG3ChIhHZQVaDKYjBkOZn3Too5ru3NKBBtuSAahVyWwYJDBcHYgyf3uJMk
Ibwp+frUMGSBvau0aaa6nerVSVpRdq8a4CucQkvXYGzQ2J42XV3Bu5HBmoMu/DWY0H+K0Rsex46V
C89wxqXL+fgYt+zgtn5/mxFyYSBUNBuvTTJ4xZA0JUWdgHvAEubMB9b2sY9Y3ATZjxqefj0sB60M
XXtwdrDTbphTxHzmCfsvqyPBZkr17g5u22aVeQXEhmRRbTr+xS2n6lYVTIr3BvjSeKGKxCidXZI6
N6rUgiT/rqPxX8gGazdmB6IA+Fbto59rHLWI9b22UT6so68q9wOyIF0OXtWXfsgGwYcVtHFUBc5c
y6+UEVYEsJQznutzZXext8VgDIq58PhC8tHvrJzdKee+2vCsuE66mu9VKcYjiHIkr0XHaEBau6f+
zIBUbQdr9MpOB2uu9gp38L9AwGrbSz+NqrfHzL4KROx/ET4/r7d6HeZQSutZb+hJfMmSU1kyb58p
QI7AlUE6WRI0nT9TvzIbMTYu+9EgeWeOGHq9FkW7T4cRSgsD8E27hNXDTu2xrGzWbt3ssZ5rnCvV
WRaLPk7HMLBucz33dgGjxYoHAbkSWl8geDy5kVcWwx1mliCsKS2+e8WwyVoOlb86BwVJl5m/PGiW
h6Xu7E34BHdw4pfwcPkj4kqwSKoJqJnQzcfyuvSyEOqKy7aIwfwNFQ36bCKyOS9HUswmOc+cNi6h
zdaXm1NdV/JQN4YkBEWFEQUw78Qt69x1GderwhysByslbD5y21lDlNN6EK6/jc2A37b52N+mIt5g
CMy+cu8A7dFsi5+SbdWe2vhTPUJzvRMb1uTGStXVQYcIkZnoy+OyGYGnLzlv4uVpoa3W5qdiLFfp
at390ldVqR6uxqPY6cS64cm4OW2mjo+bIi9WRSHMlWUlvApPrceyRxCwcuNp7aS9fZjcft6WRbUD
Wtw+qCqBWWeD5JadKmGM+V3fMZ0uxlTvZ6c61QUxnCejHZE1DB9v/SO19DLqxeCurdLF8ouPybfC
Kq0ZfJfjho1F+WBAZFTVszhm65GkaQTPHPkGHCB8UYBAHOyidG8MW9wjaE++ITcG0cpgiJel5pUI
Io0EiTAx1CLHTTf07l1pMXov2EI5nuzGUAXlP7KJT2SLKuSyW9K96pYgIy4NSPT54giQzDNrwZBj
oweICAAwyJB0zwLRg9UDCFJOFrI+8L0AR+YjLQkbzZ/SBXApIjzV2USMXWjCEX7sU+a5vsWX57wc
pfqeFVV/Rx/LMC/wl7xK3AH0AuxZF8AxKjejo89sG5bIqQq51HqIVI5yBQUZ+9iNWG62cPXGn6k6
qMwYcwfw+oUe+MOMD02xNoYq+FK5mh65FkdEVxb5ZNerTACoqYrpWCIeyLgIVbEFKPrQ6fZOlTIy
sS9S30YeqDaF263iNPWuk4D+TPWi3BQunM6tPcShCoGNcgFyVqfLuuxtv1Od5iByfYy1nR0HPpFx
4/RmFk5a8q3Niuxr03VaZJgEU8qYxDt30rt57mT6N31K1rrRur/eds08zD627OpUXTenw9AvkRvu
IfLSkb0vN5UOd66ukxmhOdm7ToWcYtWqypDy3mOxZ6+12oSsuKqDWDPZ11omIGMD+Ner44Du9Ja5
DxxARUgO+JR4mpBE+jV1YabZBZxjqljz3l56GSkjVWzMnEYWiAOXx845oG0Qjqs3qpho1aPnkPbg
JrXxlWTNDOTLz23cIpjoWM7d6FR0x13jUc1iqgqxuQ3Wt/TgscDbJpl9a48McU61IDNA3B5yA76k
00rttCxTrWYFh9LZek2LdbYeDOpfBRP4UOaiHdOritprMuhFmJo+Qu5js7HkJil4g4Ah9iaWMYx2
wfxUpfZUN9VDFdVGF16ziWOjAat8SiGB1PpLM/asiDFKH0ErP4Z0Gqdd1icguRkPwGnSRz124s0E
nYqZKppBYc89Vy/WqshEuelKI75N6/Rb3LjfM2P05iDJGa4Cwop7QfJNnXfjk6qnsh5gzA/rPfjU
r6hmTdBmQzh0cIMsUkUVE1XRUNVwCpue6tpJrABmWmuNbu1inbAFJj8dQW8UT5vgpRjrThE6lU2X
qjWB72M89q4rM91NdB3zytqlQVpFyWCXkTWB3HLAMjxM+r76BsfBNIO8fLzp4Jm8522Mj51W32yQ
lyyRky0WzaTzb5Vp7yhm9jvfJsHx8El2Ozu8aLW5qoepZCMrKd3SytdewR8ssDKFaeFZVwr+AEvA
ODSTgecA0MRYemLmTLAS/TbJDl57T4cYpHZYlWNxgGDjHDnwddSlCGCpOsc1EMHw7oOWvelWOo9Z
j5UP6PC04MYebyc499jMCJDNk5ngagdXMrnTgyqWjUhHBBSicy+kPYI99GyGAKM18JhIc0P2MjLd
lH/5lfvMK7QSYmYdf+IxGOoL2F8bvaOQBLCoge1x340dZ9N5XJ+ZxLVnjmo6dlBNx00tGWt6aPMh
+AmWjqLMj45oLos+3s1ILbli5oK1R2vySC3I3E6qZMrWtCvYTYBPVeEXFJ5B7bVNe197LV2f6k9Q
iP7vRtVfYSJO3QK9v0+n5pYBYTyVGQXT8hB5kHp4NI0c3xQtNLi46vEx6KGGEMDHu8+C/tgNyM1u
VwyaOVMGD6wLfRE7Bj3Gx1TdyRI6i2icOp+ZU2fF05kxT9FjFON0UnPotsJK/UMwiL2KSxa0vzG0
rH+wa6eK7DQX20DLgq2WjKCp0dLisbHqPW3g4G+Vg7hMRHIbYy4NDS6qg+3A9u1N/Qqz9vhoNchF
aMYa8QJZVN1MQJm23OjKkMUjqLoRCLk+vcvQb7vv+KCDDVa+zJbLh5UFjZFQdVEbIV984rL7tmf6
1an+1Fed8/jRaA47ni9lI501E6lnWKRmt/BEQ8akcYKIB056qzZmQZ+mwh43qhT3hn8dZ4+qoI4h
XmyuLRE0AMvgmI/OM5RQqPzcxAJbyLsPCAmbOhReDNOSbrmzlShS75siJgxkOMQsruCXI7vcDpLd
0IzFLMPiY+40DnKBVOVHzapBcOdb09h8oxaaIji0btLdqkJW183cjH2yVEVtaI2dHg+3x0UuFEue
K+Yl2672ndUI3qhZPAxOP0+DNplbFQdbXD26qyptHyiWPhGjBAAeqKgfHLs3wHI2WQ9+aadXqs6V
7gKopiEWF0PaU5amEWoRwNoB29R3HCMgYw248eLAvvHJhLwGrIwLE54HPXNJpFbLMWvJDQLZMxdS
pHeqR23nCOCUOVurImjP/SsoJeEVk8cbVm6DwIb2y9yeyi23h7mAtbR3+QivYSXgZzSI3kdJq4kZ
8ZHSOVdNjaY/Bfz/Kfuy5jhx7+1PRBX7cgu9793ec0PFiY0ECARICPj0/wc5E2c88/6m3otQaKHt
tEEcnfMsoD6NUTYlWZaRTT1W/SIbButGgq5fTEju3LJi7BfDfJbPfXUa2kdDh+1BYUV4R1KU0ksC
UQ8bZZP50M31Jd2PTR94ZGhN1Fyijh3tISwRXCajf9FLRwdi+qrnBltbrcr2UuT+llTpVZRDd9SQ
NWFXxZZEbYpiJZZ0fTBYeoVJVHfUrc8ZGvKmr/r9GXoGzYYxdvDEx5/rol7sbKsjR5H+/NKtm0Fv
kyNSVbrxuWTq9VGPpfLn52Kpzxr32Hdh65/m55uHeXEADZvssG8EGAZyt0fTqgGWCcsB+T5C8aV6
+aMkLqyG4PMJn0hxARslfffFa1+NgMIbFl/WQBD+7IT1rfKj6iUr/CwB9dHZcRsbattwguMIXtgx
D0RwpF5Xb6FYcQ2LypkWZO7TA1V45xPEgL1pzBvwIcuTqrez9WdqbqhKELP6I+6Ca5gR98fvkzLL
P3ryv07mIWivnw3SF3vfLMOjQToJKaAWqUXpGS22IuiMLCA4F41I+apSAb3S3PN23BxoTKQwy6Rz
4WVuwO1spYMDrD7tNR/PpRGCGTx5h8/1L8C3sUK8x5KPpa/vboKExjKwALNUtCjvMf/ZSl35KqnP
4t5Cscdzo24XmNxZNi1qSAHrYj2jlhZdiLYtjkzK4OSnLk+KJrC3RljjpRtG3p5j57pv54Nufh7a
xlyD3U62n13SL9TaAep8erTaTq6R8F4i+UZOsItxLwMq2ZfQyH1sqaZg3UPXIo3rMO9XpPHNRA+7
80Q6kBw7D8hD0iZfhxSMQKd3onVettPOgnb5oSyEtZJWi5sHikhJ56XBUxN4P4bJq9544cSgMqFo
NmXgLzbt8FoYwFLYYL8sRiTFoelRt3e1QWIQiP1r2YXNXQ0hIzDsimKlBx0qgnNqRCs9qLvgnGDE
AgnJrW4aZqn2XgbzdKYKwZGnKR/K3CmPEyRpFtwDHnfVdCZbUoZyCIHezx56xqih6FPdqQ/FPPxx
BqVg8PoqFF8+5+gmllt/HbqDsStSYkMo2G3pjtD8eaiH6Jw2LDr381ljUwN2onxc6gFV1MMmbeEW
jd1LkBQpxbISDuOzbaNyNgRPvLfTfTbwLqmQ4mkYPFofpwo+1tKz85s+ZMaDTJv0YiDpfBNeNeyt
sf32Oe60brhUfLAXus82u+9hPeQIFAIAzCCbQ1Epyfh34TF/AUGQ+kCVCclta1QJ7hT2419m8My0
Voq7zw62Z7cM+U8Hm4wH3cq97I/WPIZIAyXneWZtGcvP1jw2+n7xxpDE3Ze1zC8SmLmP560pkfQf
kAn9CNc18Ljq+n3qArCXcnYahWU8emEHZYipv0+Nrr+ZVrUty9p4dCtvODTOrBA5z8q5CqBRRfhS
j5Y5FJ1Ix4Eu5oAQ6I+267K8WNA50U+3PvQK3p9tmv/6DfLMYWuRFXncFaFzGCb7JlkwlfjL0HLZ
+yj1WirsbvqAeulp4LW3FGl39jRwpe1QISNUIHk/Z9o+OsvRA8XfRik1zXK8wnwDezO7qC7c6StA
YQ11zslW93x2f04llscueqBk1jBPNQMjWvcc3IgNrU17iRx5FwNdWr5B32ywYOIbsJCiQiDEg1dG
gOxbcjoM3LL2gREPMkGQaCw+wDwl3UX+1D/Ahq3d9Vn4R787OPkRHOhX6Pc5N7x8ErN0fmVa6jBN
Iqr4Tedd8jR4hutX+pGXsZEETWAsX+/0YA85ygUKceVaN6nji3VOA3uhPw124+MusI0g9sK0W/VW
nSOlGaFWnMITynRRWWkhyB+rVJBXPHvX3iqyB9fBC4zD4nZl0ro5jnOFC7vpddca9GdQOgx6NqW8
S6fMWMNxY9wAhdTfyimUsZ6SF8i2AAXyrVTwbJt6AvCazfr/yIG7/xJMgsQJeQVo0Wgdgr9X9xzg
OjOQ18tvFIRoH7Ski+UYcOeBGt2Od0UTA7UkbrqPB52FRR+2GrqpByYn+HrVYFgb+PwI486DHyDs
L8MhYkXsys8TYCsYaOuZvUQ2CpCAwBHdXh/ADYTWqWd+h65St6+yYADrNrC7PVSVf03RTbcSuE6f
fl78xzX6c4axffnfwTdYYF+D7wDvIbB/gIOG3Cy48H//vrrW7Ihijnqx+4qtWGblsTPHE9Z80Gec
lHitU1PcWhrkW91H56BCNR4GUAfo1oHh5LHulAUNoVbiBKAJBtgC1Rk2o751/nLW26X90Tf8Pvv/
n6fsdgXd52mt65QeAMExcZFY09ti3YRvabHXhUndLNwh/6OpRz8nf14r6j6Mv0z+bGZdix9UGmli
DlZwCOu6PodjsWEzukMfkK93EgZnizUSsOSunKLqDBZi4tpm89oWoxEDoyyu4GnYG5Co2YaEboF9
gePE+dD7P4s07vDX/ukX0ogZhHR23MKS7POOx+FQVs/ZiCXfIIO11s1qCO5haVpdKxvFOKDzTrBG
Z8+0rLsNMSSoBrqZw6LYV+l4VHk/PjrVW86m6lmVVbV33HC+s/HRYBrQRR2a3U6Pjq6RzNLVAIya
A7YT+A30h5mMZiv9G3w03ei+DvvqCg/L5tb13gkCrd7S83K6lQDWLdoh8FDS4OmF5jNGtmjoKx6O
FxrWzp1j5hANpxZZdV7efguDV0ME5PXLham0/gP8B4PmL/c/UlSzlB40YaAkAQGOL/f/5GDVNCKf
PfrQZpgeXSt0Vx3J/XGVlQvZy3QPCni6J31zJVnmrnVL96OyFsyq6hjVbbBpkHkHDGyjlMu2I2wu
4oq4NUsCW1pxkE7d1um94dY0Pr/UvkyythxvuquqBxj+GZVY6KYecO3ozm8lAIPzRQHIOYeOTA+6
pQ9DanGQu5BV6QH5XeY2eEvB1AXrWqbTcsgBlUSQSZLWFOUB3ufu00CBSgjZ+AAkXbZt8iBPSN97
YoZDTYkNruxCP8Qfj7x+lKmApJLb7jNp2rGH19I6j6bu7KLo9XHghQuZhNIr/xgg8xR9RTBfoSdX
3H+1nNQHf4aDH9dnEsWpqGj24vdZq0d0G4XeMEzguQaRgQiA73miMZgnYfqXL3kA3fzsg2bQBBTb
QffAKDQ7fqYMhJ01qLKlbkzCiuzAADEeszz95mLtP+uWFGcIHoQPzE7Z1QzIGWUn49GWZNjDtZEm
rSeNR5CU6NpHqrVTQKfeQMCpblir8yt0QRfwefDujByHhqg6jnje7HUf49G6FmyEsgDv90ZqyL1R
j/0+Ku2Qx59tffY5J5xn6ya2fSeCJLPdW8PmYxNHkLzYkZQ/aBiFBk7oM5fIJh7qCEjzkWOzlyGV
/DnPq8EA64x8QnhgwZqCel7it4ignLmpD6bIvHPl8uuM6N2NrUeDWPRFemz7NP4yLW/EGH+w48wp
dfdF15KzPlRDW5zC8aIbyAYi7YzM8mMtoQdWTQouu3okoHPxybWQtp0vjXAz7UORH7Hi5LehC+Ky
VuVFt7hfMNQv6Lwa5Td9YCVKXBP4VQgv/upzOUEsz8OEFT05QqziJ8xGgOH1eahbnObOQ25Mf7RQ
c/todcy2gfZN/xjrQYpaIPXKFhn3p51HcnOnz4Qapo8z3QcephObqgRAX5bNDqx6vnNqK0W5LZAV
RDb0ueWCpwi1E1DaUfPehs04bgcGk0c7hGVUY4zpSSo2LQ2UOm8149DerIh4qLwmiFOFusXQ07cc
+8kfXmXhdh4EGAA0j6EKik1H17ZxUGQMpOtSHhiEdV590r2nvgifq6iOYpdb7KEGS2yRhiAj/e+A
4h/MXUgYhSY2j1hUsZhi+Au8qvBTUqmmCx6ISM1Yv3oVl01Sqrzc6fT1YICpyk2z3OlXrx5ltPs1
alrlr9HPa/Wo7Q3Qw6z59d+u1x+nLyA2EMYe/BzGfdUMwLUIUsEq/W/0AV8Cco/NMGRmPpJYYR6p
g2vTLsF+WT3wFmbMWeSrBxebdogBLQzDPrsu5U9TSKfdENRzRRZNZArNZZg5IxZJNP0M9gZpI5rj
JKz6yfPqpBkbeLp6IlpmgvgbcH+atdfb/oOcvJveCI5iIjFsw7u7XHnepsvMZp2JPHgweudGQZXa
ZB5xN87Q7Myurl48A9B8ijD36DqVvSeR7S2j2u8fWec/6iz376msq35NDfrU+pgaRsNTrbixAGMy
OLohaMkLqwR3Kq/lXkQEMZ0cs/BoowR7dIQKX2023Xw8lK9QA30LyOC/OByS3RFLpyew1kCJ9P3+
YQhAwmCRLe/KvILmukSSwjREvwwb4p6ryuhXAAaTUwqllPUgXXHwlRtsbMiG7aDNwHaOUQ/bQClz
HzZNDRUWkAEjCikWOfDgxHPPWPrhOF1swIJRAlTyVuV1uchpKO671sZe3q7UIxYuJ5ZssJ5pYJRA
TSjjWzBNz/iftD8QAByDqQnePMVW0AcnuwxFm02j8N/p3ao8j/XYXCvevA65Y71YmWsuusxqdkUH
IqRVqlj3s0EE6xbYttWQBeYLybwNNFnIvZJnmIsU2yka8w2ktSYwpTqaoKhV/HAbGF80hXwbmzCD
mLPkDzQts5XtGc5eNFV2DOEIvizNJnuC7uSjiib5ZhT5SkrPXfl1bm/gVFkktVPIG6tTSDhJs98H
QLNiQcz4SsIL6K5jkIcqicNevWZaWbwV+6KGCih0GMM9Cv9Q2poPuumjGocYxCML3WcFlmpjfWqy
HKd60sdpNF/uiKnaF/SPj9GTQypUEph1ubWNqFsMymxPqUntnfQre5UBtXgPwCNEsw23enPIi5rI
9KPCizkZ2sq82s1UbYzcDTdQ3rMvBgnx6DVB89rBCU1fU4Xhu7TN+oEzt1hJ3Hp7zwEz27CqABBe
MiAd3Zp4LeZsh9XwjuroYz44c5Si+1s53QH5+avrsx9VyTvdUqkNUkRJu4/P+H/26Q/RPwGOyc/M
AUzAp6G3AMo+u5d9050ECy+2kZN73eV7YtehmHw2564wauHsBgzyWg/mXsgAJ0MxQDcje0Q+zl+7
gZl3STf0S9DrTg5UVc++MMSdIHSflQXSWFZfbhq4dC/7OasF6nQe93bUnRvHkXe2zP6YJkcgLVn0
5BTBuOFI07FIAcVrN2F7GDxg1/RBN1kx4u/nedUC6SPnklp1dsnpDtRc5Ct1l6G8b/D2Er/6Jh8P
OmAAzVKPIsrg/yHxjjzD3wN0COtAkAl0eSiTQ6rNMr8AcBqnYlOdV/YDKpwoxqyw1vKdmsK1j7zb
FTK+zsMURWvQNn+15rHP1jymZ4r5tT78beY/r9Mzu/kzf/+E39fRwoClDqT44rRPUU5JpUJ5JTqY
XQ/MZOiPJ92jDyNAUbDLKiFF8PeBzi+xC9CJ4hBa9YuorXYEVjpH4BnzGx7w+uS16Ua39MHtqAdX
97JNLI+oAgjEUCZ9FI5rUlnJBNwSOIAyOgcjTXfUya+0ylFxmrv0mQE94IXMJgNvjL8GkN1qV7CI
GE951C2h329fsjlqHVnDF35hNICdVN4dsXJzj/ihiGGdBq1xVd5TK3ybhE0eWqtXq7FKrR2MY7wT
tDYJEMNZt+W1ipbIRoG9JbxbwBm/g5ThumB+/eRXKj94ErlB3RyAV8Sq5YkVfML50zjZNDGsnV9z
eTJKWP8iJ2UDf1/7eMyVV5+ydjlZHSCjnWFsEUqIZc9Agl2P0/Tds2sVj0UvlshMhw+S2zcHxdYf
rEcJZahBCQE0yN+UDirp/zID2c16IVLLXoPIY60mLlDUsBk7Yg/Ml4yb7BHvsp8giqRvtv0ihewu
JZjF7iYN2gxbJ+4he1N6F1XW1i5HpmQJ0oX3bHJjRQaP/bCM8tcM/PbmbiadQbgJ5auOu11CWIEQ
fIb8IqUuk7LFXtnmALkAc0ohjbj/gMilRGZQDRwOg5k1GVIENBZGBz4otNKg3KHs98xyT0gzF68t
uL1xDyjsU8ibKkFQWtyPPbUWKf4zl5JGYlUBOn70CBs3gwCUZaQ92aeDV2/qsA6PSDeWK8id0yv+
YhBlcFBQHjPmdyvE4NPRaSBVWNu1s81MY3wuBrwD+BAhZ562xwH8g1j3u2k3LRwyYNq8cA3N8Mc0
s2i8WMwrmDFW+DTh/ZpWwB2LFdE7Xu3Fk4uvECIK7UsGuYMl7CTJQeRNeyqtIk0yEPReLSiPZKb/
g0I4MplEEQEZBUemTrQUv6zdPBU1OzG/8H+wsnyrIOx3HzTNfymFQn3sH0sVzJ1dCDxC13J22Pyy
VImhsIISpiMPQOtEt9Z9DB2JhRdyGTuvj8AYKIvmhdGcx74h5LlXjXMdbAvSGugvpmLZj/DiBA8j
cWCgvNUbEd2E7u+fTT3q12LfUH6NprA8pBZVK9IO/Fa2RZsMyHa8OGy6Uo3LjcIt94LmvfP5dwci
kE8GKJ4JUxbbovjzLkRn7g2zQ/FG8vEbCapbB8Wgu3buJwDjLzLXGb/1hyZP67MykXrXO/q6mMyV
muos0ft9nRdAgWs4Upt7W78MXLgh1tCdbDwnXwdlj8gSxHHUKsOq/ZVMD5S1AFq6PwR5lSFAMgeo
gM7tNKvVIRs8iarEkH8d0FN82C4g2p4niqgdliwcHoTrXzSSUGMPwXIvD3OXAdLAlfCghMRECJNo
OHoew0A0S+gLYjNkmjAVj+jwU1AwV+3Mew/C5panofEMQQEvKfLWukA7McD6byEX9/tymgIzpi/H
N/dxue9l7ntL+9vkjNlZuqnaBHSozh1oBXGd+dVz21KxgnMbWxttVz2TwH+RqasutJnoXQTarO4e
oyrcQDwBEj/zRdWI3Z9rt+nBJaZ4ovXGdVL2HNXc36NK3Ca6ORjjHfg353wWBKra9BTkXnOfKVHu
leX0C92fVdkZoLrm3hEj/LcmKzZLvnKFQAiOSP4A8Pifh88+MxBq6datE+spnwO6CaSoWoKzFCwq
1Y2LwWblNWqqaIlww8SLkvZrmrNmluaut3CvZjsG5MLewQO6cXIpoRHCrJWZ9SHgyxNbjiwfbmUZ
pQmHEuxDAVXDeLAs+WwS2NmxfHS+2+lcA+b1W8u71VikKYknbx16wKLGzpjGEs6AWWzWKMKkgfgh
M3rn9FOVv/cAU2x1xWzoUBdIZXE152paHdJdivXtqsdQ0fkYc2ZS/O8xXZP753VR0ZJFryr7gz0Q
udQHqDQiG43ABDfW2dWcgJw1c6QFhCRXrio5oK64I+VdZGZbhPHZO5iKW5LW9AW5EAsLxVCcyqh0
diakbVYst4O7sEUVm0Ka5S33Ezz9wc/Wasx4sivjFloT/EEQDOyGDHJJWYN4E0LP40vdZHsaleLY
mYWzDpDJi5H4zN4BOWWV67wbXLzUKC4/BbLgiyaU09kJ+LiZHJtvnVS6qwI+RnsopdBVSTpr77QW
PZqiKZcAfRVPjiofoQMg34ByWcnCJd/HArod3B/JBcQIrDRNRTZZ2zvXgBQE22Lbew3UN4TMoBuU
laOOVNMU/IGr/VyfVDNfQQ8AEfTrzLXGAfoG8AU1R8+/9Eq8tDwanvtwHFcQm0aucQZiCQsOw9KI
7sdSNQfwmmhiCpc+yzoHXA23x0Y3o6k9yi5TtzYV4qrq4s6eZ0W1U26YgD6dnoXkHTKfBvlReUqe
UE/AV8FBRvoESU10DFBppsjl/wZbQe16YUBy6qy7giqgGyjkrlErcPZlMYBwkQXR2uUdVgazNBad
JeV94Q9+bLa9+iYyfs1xd2QxN5ZFAZvBuMr5fnT67FVMFoj9GXUfzOn0ERgYxQ8s1I+pcJ0nLqxp
I1lFlroZRb1MDANP2sco/luqyvz/EDbWboH1J8MbGtLQUASLHgh+KzL/wfC21ASKtN8Y9/CztoBt
cpxkbKb+bCpW7DrVpivQJev7tEZY4tos+MmBC8wEHuLPuSN4jduxOCEswHTKq3vekDLmteN/Tmcw
Cf/46BIE193H3PmjvZlN0qXCTj6I2tUEocOyLPcCGd+3Vli7QdbFN9H1kD8VeXVxi9be1Nh3bLLa
yi8ZWKOJb9TZNwZGdoagXF/Uq6BAFhQ4jQm4CXteCbjH6H0A4y57rs4TCF7dFwrF33kF0WO/W2Mx
fR2brwPKJfgPWRlA5r5GH2CcONAwMH0H/4BAx/gfOFSkb1IXcMLg3kFpd1HIseBPpZfGgJhBkR3U
oH1oKnAz9WkrUY4U8+FjpILJTKI7VdmhEjmNYZIxD0hSfzpqnIuGw+izL5iYL02lvBHqEcJ3NyBL
QRtI9j0C8D68gyo2gs6wl3vLaIKDKPx+2UFa4wFSJVk874LeGD9AjMH7qS9iBsVF0KtcmQ72/Pqi
rsjwWJLQeQhKjlC/PNs2Jz+lUsvQ7vCUNFmd+CPAMGD3fQ+ED8s7S3QJuCzezRwL0GIL6h9F7hob
8A/NbWEW5OgBLrByJ2XsIuI+khQJtRIgmwNSdNEe+NB8BZMHdV+BE4d3pRrfUsCbhYsbBHg84D36
/EEVkbeE2/Ovi5AIpx8XYdva/L5o1EiBFlJdbWnTj4vy+SfN26aPn5Tahro3Ux8lEgCA1r0bsSU0
Qwl9nET2He4y1kE5Rb6beB4h2EWWsUsRy3bDkG10DrJxzDr2mjH6yEFCXiqe95sPvPQWygR+0zAs
/5n3792McxdSDKsW+ZRN6OXB3N04eX3J3OKZBSyFPBq4ul1nP0HGMD3pLn3QzYiVEE5v8sOXfrez
7UQy1S6r8VZIZ9yTWQARFRCQieezz4PuK7Keb4rqgBUq7LFvM++qYgYcl6l3sGYKauADTwtBeP9g
9779oEdHaXqHNrrL2qHb2qxwnoopWqFI59+ZQ0CuLVF35UwCq90u2lis8BfGZDtLQ0IPqOZttVHI
vy/0U2uFY7WJxlB+NPUo8/k2tca1x8U7NJOxeQFQf4U0jo8uNA2orTfAf97S+qcDt5FDF43BUQe4
xFrRwGyOHzGvHfpiQnbe7hdITiOcKaDupswc6mkdAboaoRp2mdkCcgXkwHPC7rwp/7N/wq5vqDx2
N8/3JIteXPtQjkD4MwGObSHJ0tW/EWV8i9A/XCinNzf+5OEPwMgUMyHCoyhI/WCIbKn3mWMl+ZYh
P5yowpZwe4UbEg+dfKULhWnBnJgVbnQo8JU9VfmFm9b4CPTZ/QcIBlgvZzE5hrlCbBzsWCqNY9gL
bC9z0Tx7orhkc66zz/nOZ5X3ooohB1A8oucmpek2MrpuTbPIvZVVacchsCo/hb1yi+69Atfhpapv
SAbXIBH+dWIYX3v+HKqAXsjjP+dUjQheTJD7dMkB2Je5RhQg3TrfTlWHkpFNrWylR3vQJJt6fA2D
uBqxV0/x50xAJRCnkgbFQXo1hfZaF7xI1i67Ulg/WC3NOLKK6VoiSAIQ0IeiP1XRAxP9vZ7RMooN
Ky0fBC/hqhtWdGuVsrnJOfmmZwQQnuBePx451rQFzH67czsflAkyjUmYtQgtMmJf7+fohFJ6Ukpo
obOBnhy46F30y6dGCxfwi76N57HPlnCyP1q/r0tT3Ij/u+oTwbbhH2+fGW6Dyg+UhsGZ+6qi40Ch
3cjMYbyfol1rWEpuKQMmCfL3/aKvc3+viRH6LJMpNkAuOE6LvEsNYMn6dCUryP6AnAIePnIT+8Yd
QlTPzfsiKKKlj6VqPboCngJphazwDCbWION81rgRNfSJGhDWKESN9j5W1keYTzxWYWGfdcvMhtip
8vuCImtj+VW6w7rdLrIq8F7AuP4ZACh35VFnnIqpH2BypuzTGBkNchDDlYi+A/lP/oRYffTSIrMG
7EI/PuWOpAlty0sxZupU52Ch0zCsT20UpJvcUt22xe6UYQ+5HGXT3w22OR1KKr9Zk93fjU1lw2+s
z1Z+hKoCx7vuZ+R3sYPvblNYubFpUvE6ttCBg8Emx/eROQtlRe13C087TIaDJ3d00zXowNXab7i8
Ep8fS0B5X0rmLHRdyRTQJRpVTS5wk74qg+TbYaD+Pq3ARdEHvD6BUKwbyK3NPKGZV9W/KxvvW1Ro
aBM9kzqF0KZjtvswGMUZJTG8SmHLs3S8oVnBIcc9t1idEpU24SpUQBTEYG1DtUkWwS1MzbMDGNx3
C4CZuOZ1FacB59jwjKvaDJ+IV/WvYUhrWL613TKfbdr91rQSrADqKfJ9Grcu6X9koMO3WaNILJ37
vnKjd683rtgUbwSq84sxAGNhLOxECEvEipFwXbgi2tdDN2z80NilU10trREs9rLrYxPo6qepksOq
By5uVacSO/BKnG0O/F4H0OGrLNQlRLH1DSUn5GyCKMlSOHZALkjsSsBiNNsPE/6iBVbj1IO2UB6G
jORXfYA8urU3CkD45q7CMNqEstBbcq+2jioYwT9Q/HkI+aXxK34PVO691UblGSJK5kNtWI/wSAlO
ds674+i1FxABAOlneY4t3Ftuyupg0uwWgde9zQJGXRCxa/dgIAENGxHisxflI2vMpdmudNMY/XPI
sT307V6dpC+GODOq6sU1crpoTUn2diSPgGmGwD9DRUwzaEiEswaaTQUn2ZqN6le/HiyQxES6Zp6i
21Ab+2YEdbXo0/EBlZHq3JT5A6KT7jQOOZ6kSVk7pbr+0QyxUgMaztZIkvzEe1ddWdg7x2EINl7p
EppAUAsJPRcQ9HnQHFN17Ycg2PGpeEWNETMUFBK2EYUu2UebQhE3HsGajNOh6pccmeVHhDFyCeg9
XmtzEwZCUQJpfbmtoM+8ohEfEyU6A/IvvlPtP04DV2KbhIgrTNTcW2R4QYW2kRB14opEu6obL82Y
e+eQiTV2n0vYZ/6slYUILxevyvX6yyQYT+w6bFctfZlaAH1z7HRGmXfvyr1TYaAeuoJEhyadwB1u
StAqCgkSSY4lHRJ+6cZUlMUcj/OFGZJfqvkscK0LLMCave7Sg33dwd5awUZdNwFuYifDal8LlITr
LvDu28Lst6rz20Q3A5pNyLwV33Oj8u+hLaxuTNZJObd4DcYmzXq5HMzBOEzzAWiyX2dl4fTrnvjf
P7s+p33OjcAoRmkDP/33lYHf7YHifW9SGFoOTZdvQ5lGoIQObENdKzsqSrs1aZ3ihFLiuHK405yn
sA2WEYO0h1LZJcKbeVOzmu2hRyx2BI//RtI6PDhQSl3Zozmdh0bUyxTgj5ucCkhPu8q85+W1bT2g
DsKJXaFrncOdvW23eRaJ80glRd6rbF/stDqaDZ70ogS2wKq6b3krnQRIPXZxUHbdAEhlbnoOr51m
dj61kEXdWj4+TXnG/MpQTRIGjvXdx8bCNlv/LeTszkIMkXTICl6UYywhLsLfXZDKCNbCl6zHb6hI
UV+8ispNO4pTiEdpXcD5cj14wMqYQYjcgk/sJ9PrXm2f5e+VfwRKEwILeJgvPmrPLwFxeNL0VneD
3ItcNaWoD+HQ7qMcNcE0M7oLGEYyqTpUApp6SEjdlm8mvGrjqEJMAkOkagV6Yb2fJsc72sCRLEik
rGdXjUfkQEIUKiMLS/aqM/3mOyXetFSh2eyQpgxuVafewK3AQomqPXbEnX9lncz3Ds2g5Mf68cSi
efviea+5xTPQMsS4sYiQaz9DiATJoqsESvdHBJhcbFVsvI3MVUCYtyacGHr5hPQECiSYQefAOWxq
drVVVwMH0G3MICu3wRT5Wws+rP9H23k1t400X/8ToQo53BIMIkUq27J9g/Lau8g549P/fxhoBS03
PLv11nuDwnT3DCCKAdPd55wz/8v4MMqNee/opbMN+5muaoicm1ENx3NW0I4/hI73Yuh6/WBVwykG
mdpr/UYrKff6Q5NcQgj4DlSQm51o7vJ5LbdmH5ZH0frVQmxOp4jdQGpF61fd2psWTtMXWe6yJ9nL
SZk2xq1RdYmr6V1/bFvF3022kn0FiPErVZfhoXSAduRa8DOcv3ON2NkUnYRAgkoednRk89iF3XgY
ujh78tXeIV/Z1j9Mp4LMs1V+lShZIJlgfSplfdopSvzVHqtim2ea84CQk/MAwL7fqBFvVM+UVGlD
IkjZTpVV7AKvch5EIEJx+sGOdGez2mB2A99i8MUyryLCEmMwH+xl7WWxxFQOPl0NXT+9jpIf7Gzk
0C6STwIQfCDPz52WnJ3I+WbFmnMJNfbXQf08aVroqpMKYa0Dyr3yTpZjK5cCgIo7wa9N6wmk+E5S
q8esS8b7Yj6EN9mYZns2x+FNwU5hq5ut+grd6XetGobfqM9NdCrzoMJuu5KSdFM3Tr7ryX3zdZn4
00lCzi/QJeNx4HvkRh6laJuUpvLJjHzrxoulDJLGjM+rknyhZybZTsg0w8lTjOfJo3skRbNsH5na
AB9QnO9tebTOedm2HUxK7bORW+mNsK0HpbZ/D6ltlbyaRfsXTyMwEtb1q1339Saz9PBzB6n7tksN
7SF2Arao9ELQz32ItAmIAIAE+nsgguzVst9MYXPpK40tIBmq55Q60wZQ9nAUNiXVzE03IcsNgush
0kLrV2pRqCC4jefbT77GU3Koyt9lCekiOk+nky6BNNl4cCeH45yaKKWeB8H4i1SHyddeDmhYpx1o
bly2SYAHJ7rSOwjQNNONB7vamfTQG0FIQdJPw7NcDNkRbTE+D4UsobgzqZT2HO9ptPon3/QvYKP9
AHIgiQRL3B48pcofyacBSZbKDBxbA2zc5KkJSG31yczH6DKQ1yAV0lSf4iK375xYf+H9Y75MI2ge
4OC/I8StmS1mhYKV7OK2ZUcBWADEhSMqa++uKX6IgRkE8i63+nhrWdX0EEONhWxfM4BM0KaHxQbb
x0FNbHov5hDhYLcARwrCw7Ol6KPYlY2MB+CZNW1wrPLctsnbWaIV8Q7aSAOar75uqMMSs5zyTcT7
KpERbeaX8FIZUE5KMtDuVHG8izjwNnCOLUgrDW4RVJtMfgDS6LEppZiPP1+LPMFaj8o0QI7CK3M0
KsN6FLbGzk9qXE83eWSrEEyB7GoTkyr8ABucnMGpUo53VJ20B3kcDVfzAv8x4K4PozUmNxJby1L1
J9Bo45xCuKeDdYvqmM7PNJ2bTqGCxYn0rx2gvkvQ/Ry1nEJrOxZ7xyZxW4Sxdaq9mmex+UyJoc9Z
jGIsDo11R5V33Hdt2OxIm1KiKEBC9lLy1YuD+BtiAjMjitR85vtecZvI85/pRQl3elR596bMmyKM
v7O5ogDfVjTvtwY/LfNQHHpHpavWcMgOgGvDpQ6Wecr6rdQn6oNWP4V6DbBRNqFe8XiBoUSAOVl2
quTomWoPfgOtSLeYyAfosZFsw0lCeXQ+lAGQQJ622r3iy2+2qmlbCjZqeRySSl/iekW5o6BnnuPc
cPZFNPeJW4p+alAV3zhwWL8ogVk/9XW/kSHBfdGtbufEsvQ4P6h7ba28anSsnkkQeMvQKNLUjcY+
2qdqEVVw7aKAgcqXdICCKaEWm/+wvShHOaDvT3zWQnbM+vBowKThjk4yHQzHs2/jSvocRHn81IOQ
1NuqfvHHsXrJ6UYqtEa5K3ypenG03nA7OKr5hmWICot3UDpSM17j3Rk5TVVAt7y7LDJ/KtMUvfpp
VB1DOaAi5PjxqwlaZqf3dXgjvCAi4O4M9ILuFbzITMByG0vPqGXJT/x+0MaCebA6cItBbm5MNpq3
ljTRMNgZ2o2h1ckWFhETxFRcQ9hE9xg4cPNTSioB/Qpb3pLXxzvKyqHI+XmXYssgxRLA30mb6E7M
VZ3OPxRK0e6WuS1NZ/zak+ebg3nCq/f5RGe88MYduT99nMplSJsWP1jjIO9FcNYn1DcHHTrD+bqy
H2e7qiUxtswdBm9rUdA+iGCta9RtFdje4k3MuoXfIi1vlrlhT+GtoyQk/gSksySXCmt8QIznxrCc
7r6D+n6fhlNxthGfkvLwRardTpH7F0mxupe0Gj6DonIuuZ6h89YB3pS0ob9vGyjows4BXiSF5mJr
lO/lBJ/aYuogK7jTKTZ7cgHPbcSOmUbz4GT3dn8v1siqMIHzJAsPdja4qZX1POKF1pb26eTW9wF+
g3r7kZGc+l4Ugbqhy8O4Tz0jugkH+9Q0U/rQGvGnVo79V/DI6gkJCxivncF/reKm2ZNrH/fCS/NA
7VIjdE7Cm+vVc4rK/YMf2trn9ntdpv6NGuTytuiNCsYQs9rW4FYPdUSRE00LaJAcNL6NXWRYv58m
86mupKXqfgj4cKqnSrGPR9IHvvHkAcL8bPLnPTs6bbyD43/WeLc9ekl+EiPJ6PX7yB+fxChCAfmu
zPofYlTxRwPfRq8qHMrg81TBHWQP1OjEqlEzaXuPzpRtZEra/ejJbwddOlpS79+vZh74i1Pi+Z9E
0GpP9FbZBSOV4itH7kfypvRAC6zBIoR8BHsdeMz698t5HRtGo1KUT+Dh92HfjF/tyfS2E4qu51HJ
5Iusku6id3prw/UC/r0K3HAWOxEHdJXezhLNsPl4Z/yGW+ifCK/yfpbkqbMbOgAlVw4RLLx9K/kf
vIB9fErYfU1Wgtzrsmpd25uknmjcawEVk2AZp+wEXdjbIeJR4ZTMB3G2Ota41XEV9y9C1uUnGuLj
jVh/nSeGa8x6pX8RcrXUOvdv7/Jvr7bewRpytXztz415V+6rK63LrDdztcwa8t9ej79d5p+vJKaJ
u1S6sdy3Qfi0/gnCvg7/9hJ/G7I6rl6I/77U+mdcLbW+YP/pald38J/m/vPr8rdL/fOdQu9Q8XSo
5S4EITzahfPHUBz+YfzBRSmKWVliv81axq0e58sqy3iZ8GHaX15BGMVSH2f9/R2tV11jZOrO0271
fFzp//X6bGbYevc6WpF/ep2W66zXXa718errPV7fx//6u5cr/mmtBgyEUfbdfr3qeo0r2zq8vtG/
nSIcH251XUJ4kvlffmUTjn9h+xch/30peurb7YjCz0aPxvquHQJrV9ER74ph0M2UAXpW07mDlx4t
w5VL29tKCOaqh6RG1K+uHJ4oZ7cIHEafnjiaV86A1KuTmqPZtBVuv9uh7etc6PkFQSdM3eQkt6XD
U2ChFupBHTVrq1NUcsH9uZQZaL2c5doWMTeh6yYk3cDsQekpTo1hiiV3FXpTrbeJq2mVgvM8LYLl
uE6+e2EtHXUon90sTeMDNSnyUXKaI9Mq36BM29xBtpQ9SWRfzobTPAifiCr55O4dsxq2wMKzJxGm
xkiJBSRbTiJE9WQekTIeTVlVBCRFTg+XHimbdaF/eXXV7h4sQ0XQ9a+u7IwwL6neL36mkYHL7P4y
0Yk1bky4Py5ijNgkyr6J8+ZeHfp7iKlLhOQDIXn/Nk3MFQcRh7D12ypGGQf7XAe8qxQgWrQqogog
TsWBLCEkpev4Q1Bs2xe6L8fDhzl0nv4e/sEKuSJi64Mm99D0weGPypt51ymhdSfOErQrui5rL1d2
HojCLc+nvIeuJgxNcO5iH7aG39cQEeJQsL2FBcrsDqtNnAWJ1d0Ag/z1yi4WKWr7tiom8yScwmQl
/T6Vx/5Y0m9PzyR1QoScDF4iy83Mylnswins4mw90F5n3orhJAjwxKlNMcWrore5Ylqth9421KoG
zbN02NMC0LlhNKnOBn69+mFTKiRJEDWSeNfSQk3azhz2kZM3D70vNw+VUlgnq7NfhGm1Q7/1YqSN
zV6DUHFIaUfem7rfueM8U9iWa4iVVqO4jm3543Id4ZCL6UuaV/VBwHTFGTxQj2943SvoLiR8TrFZ
fMu5wOwK9C60sHQ7NFsHXs6AGu5JbjQtgde8TOuTVEom554kV384bxStkl0R7jVVN9w2impu/LpL
t3WkvWGnY6l1bLIboKPXg1bUkHWSzRemDyHXyGvh9yMbOPaHUE3yejFdALGhL9iE8PwjnEbOWtcA
SteJbd4Gc1MECpHytzSHHWhW0lgjAlNRIA3uU1c9XjX9xCnN53thtGa1UPCvBgmQbf7eGwSn0W1m
+lSO5gwgn5SnkCoqxJXQ4okDhOwpunJNt5DmFYJPeo5rqIYtcbRa9DtYT2qo44r6cWYo2IdNFW0D
qN6RvrDijHaQNNr2nlM9Fv1YPQqbMttaQN1IDpGj3YuxcF+tM8jRfY3k8bEz6/7cyUZ3dnoqxBsx
jmChv7XVu7zNh2y7OEg+0Q8wWO0vAeI2FO7VDv5lv9iuK7RZ9LbWlS2Y1/PUuyuzKYfSQVKHx/Zd
JfTD78qbimjlTS45BOXDL8zys0MJ8HaJEeMPM5cfmd4LZden6ckF4Qc/rkTFNE3C1x5c2CGbReXE
IXk/G4Wo3DoW7q6PlxlXdjFkB90d6Pz/UvetPW1IfIKacgAxp3ooXdZD5tVvQ91vNi1tImfhFPZl
bgcax/Wnatqt08iqe9uuKBV3YbvVARwCg+ohA9S1MKQJWCl3klV/1cY29U9NZvXnLMrYmIZ1eYym
pDzGWmLLT71B7kAe7MwVMdUcGAuowujQGd1SdSMPeSdMdqDmLg+jPfQgtSKnrqOa8BUP1nTDz5xy
D5hVvRdnKTqg6hS2l9WuIt12TlUD7iJCHZmm2o0yFMbB4raB+GFcD6T1+Evo+t6GEiTWizvUHagq
368mouv5kkMuUZLhausNBIiRn7taX672wZ4lJd0x6OL1k3qckrA8kKeWn502hahS8syfKnIeQYvW
t92gxF0B6n/w3mNDzZquYnvrS8VlkhI+ZV+hBNDWkKMlTk06KfNvNPia+sVdmiEZSTod3mw5wKp8
KFHYmWcsk8U6fTAn9crA3tSzp4LHTNmKFc0huBEh11PmtYHWhrC+M0N4c6PcJqplDeY9PevZzq4h
GuZfZ/40A3AiSlx+D8wIXg+jTu7LKkb7FzHDvQHO5UXECrqWP8bK3WRQpqH1QVIraWMp/CQJzECN
6gFgmJjh3EYsa/CqCa9AGwivZdPoILxibt5Sh5QdTXcq12MdV6dOvqlmPSny9WTgS/qn1qHwlrMS
lfCmOaoylU5DU63A8uu0G91L6nuISkDwzGerY7UFs5cODuVgRqAVRJw49LAxLw6wGz8nKnxT31NE
XSeIS1ytJC4xwnYCIzQLi+D12sl8U3Rf1ZeStibN0oudOdKOF5pD9BUcFHIw8lefF4BiYQjVcN8q
X0tDocmqGJ/HvAefJ8UJlXBf+WplskXxU/YufjLJCCDyhp2ni1WzJquOA/nef7eqN6hwY0gS+j48
PB6N3jYOiteBzKY/awN/WHcO1dB/DYrp6Jdk+xs7ml7yMneHmRgN/Fx+p7bIRvlzFKBFnp1NNGaE
14nVkj+FJYVXLAkqrz8Lb6jLH5bMxoxCMWvYTf6TkkJChcHJ6aC32icZwvFjawfmHrEr87M0hXfi
d3iNSGj8PBahZeyD2oB0WYedqt9Uk1EexHPyFIXarW5l7tWzMqBKnsAnWdZujejN+2YTnrCuPnjG
gZ+fzfKoTsHnRsvr53iWb9SSBBYdvT41ci/1d+9DiqL+RRymzDoCji4upoSeHQvlN7Vih0/i4NDg
UcT04okR3BbqpdSbW63TEYBJx3Q4pG3f8SXLhInP/5OVJo07628dcqjoEIlp5FPRtNZFhIyq19+Z
9nRYJ6jmFN/wDQqqXkwAymy4DfTpS8xy3Sm+L/I8WBbRoHe8D0YKn+IuLNrwkW33jI2IFQe6ppMt
vU39Xp+XnyS7cAdUEZ6lZCtHCKfkbd0/j36lumGP8K2wDXTcnumK+unMfK/CVOY6VEGpfLFmU093
+j6uTJ4i52HBpu9JM74InwjXI3CkTgpkp5E9/TSm3le4Q/pbx/f729Eb6EIXp+LA17skoWvxHnAd
Vb57RIwYennjlxsxhuos3KnG1C1rrjFpHo2eu84W6xrV+HYfyxJiXKTWi9xX/uEqxKxlflF951Ng
VCiptI5+sjsppHdwkjkVh3Us/CJSuC2ost4ixdhcIxeXCKUgMbqKD8+ICBJriLP1kmgTSJr7l1cT
kexRA1gH6UyU1Xq4tyAY3EaDEu/EsHMCbJ023Hf2ZG16OCj2Vw6vT34G1FuO1/Z8OAVFqtxWWZWY
yKmwyGA/q2PR3/mq39CclFp7h53lI6T21carpv4ohuIQt/aTrHfRWYzKKFIeW2PYZggI3efzyNF9
/xFg5jqlhIXj0rbGjTfWU+g6bQPLgJN+V4B/hy4cLxMfERWyPzF9vvCgB/2+DlP6lMrKpb2nf6ws
OXgGCEBfpfcsDlpkNnQQGd4pmW12TaPqNEmIu8xDqvXtfearp1J33iaoHS0MBkKCwgQULd1ZUwdt
7BxP72127nLrtzUeaCDtXSbqdnNA2ZWj63fBeCOGU1O0NKOZoSuGkp1oT1nxOY2Tt6vBilSSvjSt
o5Y0MV03uUbSxp51y+ASjfjLIn8LxXp+EbYwN2giXsf6UQMoB1c/Ad48SUSJoThooRnRR5P72yvH
OkS7Rd8HhkmP4GdNsdHJGTUfqRSbYtMAj71B4+O26etpTxUe6no7DB7l0N5EY5H+ySvm6kjyiNhE
s/1nMR9w//V8ERFATrtErFd4v75wrmvQFAyXL03oDlT/eyOAwyuukNDbmIB3LrbU7EBm+BAJGP2P
qon8UzT3WG9EdGuGljsG2vAgDg2sqZfCq6G1b8aHzATkkUZeehD3BMU0kgxGdV5GNmW0WjKGTSxe
jnevuLv0L7wJKbEPc9t5bj+/dJkcGzfUqn0QTgnQm7ioTrQLwi1FA+zTELhJOBf8Z0suR87JHLLf
hGsJqrx2l5R2uFvn+H2ebMbOf1tHOCAz/v+4znrt4X/fT9tNsqsZMJSViaGd81o9dJFqHBtP43kr
6TrtPJYsw6NXop0TU4tOAxBgZCG1szD1wrvEiPASUM5OaRywJPMUESnWFkNpQD1iW/oQPjVxOe6E
UbiXK4rwARDSDvBVtQntMH77li5G+nw2ha6NN2hi7FC/C3WXpIZ+CsvUoHWb7/zG5ycPiQnGjvh+
F35yOaO9K8qmuXl7rvGG8EiWT7rjA+Lf221i74e8QS7s3SbPDvTvQOZU6mLPYN5BLHkOQcH8S6ca
xVHMFyYxQeHts+WdAi3KPF84+i61z6Y6SvsoHcBz9MWZXonyPClGcf6roXCIkBFWa7OagNb+71ix
UhL63y0TRrTKfC4kTXLFmU7TynKWzbYikRD/e/f+cxx6sBJdwSQz7WR3xY0lhiptvFIW0jA7P8cJ
kzhUQed/kOFOaC1IPA3attS/KJZfvII13uh6So/zoGs0MEfP2mz20jY+jeylXTE0SqD3cCRJNDBP
+auqkIQnCwTh6BzME/2yxsQzzUNkBc8+YKVXDjEfW53nGBQuzBS9t0NeWE+1Z6ImuQ4Bhxw7H0KT
g1Q7i9eHrOwxMnXjDEX48DBBk2KMWnsLCdr44Okc6lCCBbsM1a3VFXx5DZEZnyf7bYKYJQ62lixT
xUjMH4w42lm00mwLu0zIdbbjIVdC7bEAaLVrC/JkumEgqTfbPElv3CI36yVEOEYW2MDMlp0Kdfy1
9Q3lRGpYe4TU9CRHgXxR2sYO3fx1BCv22MyusW2ki2ION41mOSFC2ul4iiX1tyVSB6xFd7qeu+Ka
680kPlzfEW0xBT3st8KeNE7jlkh8HJal1psRbnGDkZUsN7Iul78qTmwds0j1IUxgY6fN+0k7lLob
Wv3BbUls6TerURkn+m7FflGE0/NNJKT1S8y6xOpYbesyqP1Em4nPKVr3w2dSaK8AKqWXJh+NQ97q
xU2TVskLTH6/qDQ+/vhjwBAieFH5pGUEFdAog5PRIPISZIByYGpbs0w/DvV5KIKFVwSvQ+G9mpub
tKc39Fi7fWtolzSmH2jw7C/0tyreyVegSwfEA8tXVUgjaZpIv5Db1S4iuh6abVxp/W3e/Jbkhn4K
oHi6BUnKv6qU0KkEGZpXkIhhRcd8uCUlJLzjHCLOxKGqAUktnuuxGTbayex+IGlmgoue48RyYkwS
qQUKXZ6i0Yeu3Y+7FBg0B21SAulmKEnYT/yOuJ1RZvZvSaKnt3QDF6Q+wzS9remIcmPLU1wxqbYT
Zxe2bcizVWZJ+gWtZlDr/QgCcFZIn4ewRo33TuC1iJA7b15D7qrHCWmACwC8V3ad+Zc2jaaNkofe
a9vSjqR0+fjqlaGxcZo6e/UsZAfz3HdQUailjWSA2W01EE2UDZyTgjrtgtPWo8hbhoqgeoCt5sNw
9Qpc3b+dmyR+6Fo9W/JmRn9qLe0xWhUqPCs41sWc2U4on9HFPlIzvO39cidsAy2X03Zxz1PSLld2
1byCDqBr5yhqtbMrqbiBPsXexcB2v6px9LkGYvAod6V636dlshH2LO30bSrTRu7MTb3An3k0U754
U9mceAFqlErS+CvotnpT+453Ry/g9FRIzaOw+2pa7hNPN0iMcZGwbvatTjtRA8/ma/hNC6LhZz/5
yBXwtfbYFc10g/pJeSPrqf/EdpAeejMzf4bf1Ab+ExEJvdn4aEbQwrw9WcM3CfIJTcctFBYJGKh3
+XlhBGqQ7MbRSi5041n3WSlJruQb/Jq9n/kZqVJhC9/PVu9yFg35pc0gxwp98zHg6fXIe1G7EwdA
7PqdEXmoNqIcuLlyiOEYeY9FkdpHEbtGwPNOJsyg57RL/CfI/bJnpUqinSfT9p/XAMciqShco7OS
H80QuZM+Dt981MV2UxV/jKjnEsk/RgieqCQK3TQMUBP1JQAfGVSbB9htUj5Fkhzce0JnOXCsrSHD
CbaIKAdic2Ktmss++AYpNG4dOEPbrTM7hNdJbD40SXUZpaICFDLvaT5Mm9emBjzc1tWlmaV21Y6E
r1Y6xdNIY+KxtyV1P0yF9JkM1hKhAfrZpCPEQ2YEJCqjPqzMfOuogH+n9KzcwqzbPMGjON7BfX6j
Zdy2K+djvjdGtd+KWHHQ5OQ7FHbKrRiVbTiBqexu4HOvH9hcut1UUZb0EHMTQrlNTR4u18iOTHUz
frLUbCsg0NCjsh1GTmUrUM62aikb2zTlCwBFNwmUTnoOvXHcwbqfmyBloMUVh8CU5ZNkzAd6zVO+
RTilt1ZXgRS0v6R8N1IpmD0ifMa0/91p5iMCWQGHBfdajsNjOH9fQ/ZlUMNJDLb1ABeyXyevyfar
pOdE3y3qfiVagaN1I+zXqp8iJIu04TYZA30zwcKxFYHCsS4lzvy4PkTvS12Fxfa95ChpHR6gXFGj
bZMa26YxswejSNho6nF0qNQm2dZqyE5TTgDOtzI6o3r1S1+kzl7t5AkpAvSphXa1sDVON7mDNNSP
wvG3NnmeC8IPaOoaI6YkVd277TgoW1F4XAmil7LlhzpmgHrR3uv7T6JqubgX7ug/ny/lTV1Dkm7h
nG7z1tx3efvJDreQX24MdUgu/dh1wS6WgHpa2Z+G8YwyznoydEnXHMToPbSZscjVfHi3ixXFSNhF
xHu8sOuzQNJ7vLikCHW+mSUETMXMWi0OeeGZu7qrps1qE2czf+ZFzR1obEWMYcNLCF7/bV5j94CC
RGQfl0hp9bG1y8v4Y8y6YgPx2oFq1E/0EsxTWRp3y+shhrBeAYvmBVj/IqpsS5gw2ZlFFeB96jIU
nisbGd/vnl+VG0Xt5V3d8M0m2AWKWvtJQ31379NaTA+rshEcBLVfpmddhydURIlJlt/BvjBTmf95
UlPHl7dSiRIqKH3rGXC3Ih7RkEKeeRMX5nARYx95nH03UkoUNmmO+RgI6nrHt5W1zBZucsIKlUXy
b/ReaxAPRb/qVN6OUjZqD+IwNZ21tfra3622CngdJUTZ36SZrLMtRqq9n4XDxIFsNXyrFTnvbPBg
cJylwgIz1hCj/iYCPpjbTtlDZ5u6wrauQU6OvqfaspY1hMPMFOei+jxqzpdq369HF1Cynya9v3bw
zPGD0mt3XBcvHT4Ghd7y5nPUGxiUoISZRVshNaweNTUHZ23p93WGCj3ikNXjHCBMIkAcIuujSYTO
E2lWNpaJf1xrXf6Pa41588UJI+Vkq8HGMo36SRwiJUfxXvHaN12bJocUSZ0c/djKSfPUdanz0KXB
nKNCS6b30Vf1ZKKXMYkravGZ8hZtAcd5yNnKXEev1xMz5Hl9YRv1wXkYWF+M2kJ5DdPgdYhD63Ho
edwrYy04iqGA7jiTdQsKrb4IDE8aOf5jpNyKgQgKYKYHy6i/hDPuR9iJ9g5xR9dUZQAGc1uk87ZK
zSdHzBAxIJDfLrUuNV/KIomL7DY3ozR58OhV4PzmNWSQV+eey6TOXNmSvWzvywFNFvTpPwRpd1dN
yXgrTOJQwOp0QBRbhcyRMDKPcMlHxMkGzQOxZJWnctAjCyVhZLdvxFYiFj9x4lQc4HD0to2iKBux
TRE2sS0RZ6ttnXFlEwvoVP02sp23uwAAKC1D8IV9IA0DLGodKzlBiWGmEwPu+kYYlo/VzjBUKDI7
xAX3EvjJfTUXSKe4SPfADOJ9OVdTV+/oqz8GhQ4aSnqhC07J2l21yYuh8BaUHBfv2iYv2ump0gbL
3CvHstTsjSfeyWgbkt0CRYSm0eepgKnLU2D0tzvF+Oy16jcEmbJ74WwbdQNJnvpSppXzNKrBQZiD
FCE+rQeHO6ih+XnI5fqYyUW8FV7Dr6Wd70TU0eYLeGgfLxdYlhysqwtQTPxwgdCu7T1UpnS9AnNp
zkYQuwxJu4hhatDQNyqqm8TdCQJP+9x6Y7itjTD8pQTIManwnyIEp+97NTchtcjjT4NUPYoAGigt
yC587X6diTxg8EupsAl2PP1LMqXGHnEX3lYGrPXJkMIPM/esdHOzy3oQtgzhFehts8Nqd8Kq35c0
SpLnQhzsaqoYSqKZcp4LThe9qPeFx6co5M1ktH5VbNpZn0IczLwlUSVOq4gWrGY+rG5hGyc/2E49
iSDhuF5iWaeoKBSThd5qamWe10PfdvWpK2hderf7dCOdtQGive3vp0AOu6n+EJM34XCIG+eXzh/y
O7iS1Usl7cUAamhknk0exxd7mR6EXVjEWTPP6eNavfBss5p9BCXhtKPI+odFP6y32v+wqI8gVpfV
oW25KsipeU8hNiCGZ5uHYYi/CdN6uNp/ABT+gugX/bTzTPrL1H0YDWSL5+Eaa82rlUH4bdkBCe+y
n+nKfktDk30baWlJSiernusEAJ8sTYBR0tKCR7i0XkYTZDqENb8hYWd/Uvj+JIeneOcpqqpbVaMR
Ev0i7ZnXvN8EUiP/lJp7ofM1zzFK9W2Op0jeufZDpLnjfNwp/eiOac6umIz2t4bv500Hict9VXfQ
ecg+u68gnb7VFtwP8EWOblLD5Wj1Y76lohLd03o8HE17lA6qVeePtuKU7HzAYWkOdMszedgY9g9D
V6tfriYpTSXBtqrnj00F74E9qtZR750xRXWCB0jwQZW1j41M+xxXw10y2smPWItBUvL09gS/ZgXG
lIhAkrXPVd/difzZX0W8r/G3EYDYbDcDBby12/gTvBTpg2h0aHcy1a3PxlhXAMCCF9FQkQeyeRrg
2FraHNJCo9UTNYy9NsBe1cK3eyi0rHPzXEdte+6EiLJwWVTMb7Zi0ZFuSbGo6KEA2Gkti7bK2O4i
REtoLeYxRbb6B18uszPaBuxAECdbhkKkXvDGKpjIncCwMj/uCPtsqiI5O4sl3tcRJgQ9XSuSFF5m
6PtNmh4BXkHy4Z8nU43v61lIrw2C7Ecb0DHVOM63cZK9bcJGa4kwGrnbBDTpOHTa7c06AkD1nk+F
DqC+z4tEwYGM3Cjyp6vRgAcbmUuJrYuYTdGm3KhwPsw/yL65zYeJ9NqYpvdpAZeo0DVvy2igoerP
jsqU2EvMDp+M2jIj7hzexbPDjwr9rGrwEF8GUlVpXsv181t+p9esdD9QoBZ6d1uvG+XvTfyKUmj6
g0yf7IbOON0p9DedAbBDEfYWkHXhrkok+vmkyD6MTbs35Ma6NUfPsLakS+J9BpEiXUZozAt3KKnW
bcjfA/0QepUJ0LtjogJiF38ZbdY7je7/13aA6WO1w42z05M4eP2LeHO2q6GT09lYw0WWQ++RxBWf
0jknKcay7VcbysYGgnbkLpxCGTa6mTZIxpbaa03lpWpIQpIcuAuqttgIlk14VqC0kuA7FEPd1P95
UqnoNOdl44UkVQ797XyQ4KmkvRD9jGb63TY7ImTKUITpaXuSzd0Iu3Gh2OU5qsfxMZgP2WDs6iKH
3X0eiQMN/3pY89A5W5y0le9basViBKUjfBx09iGJ7N+upmio0tu+k78KkziYrZMfbVltlpl1WAXH
rDJ+RaKnvYX7Exmjdog7xEHz1oUI3aDG1Bfk22ej8IhIcbaEi7Hup79miSzTLxMPZ7ZMyq6cun4j
ei2VHvQNz+V4xFjEiDNxgCUN3oL4vJqh76WBs2jbtwlVjcR2Ocn3sWohZSQ1jsV3sqTyyrWVtxtL
395GsTa+1F1AHtVwHlWZXq5gKGAPNRXpVjinXpYBVCK0Lrw29E83iFZ7rvDa/NRczNH6DrJ4fDHg
gn5GDiCvqqp180q6L3u4xURkboDOLsdMPop11IqPTm3040541brtTwp4V9gwuSP6OKKHSC1OYlkR
QSckhH1S+SRGYQYRJVvO8ixWI2fVQmJfjtBomeiN6ujhGUrHNmwK1E8eYFYKHiE0USiR3vS8kY8a
NLoXUNl8NVd+8VJCjrGRe5TZcl40j4SPj1xQvZX9aLhp/YyGizmnynZaccMwKP+PtStbklNXtl9E
BEiMrzXPPQ/uF8L2thHzIEDA19+lpN3V9va5J27EfSFQKiXK7SokZa5cC6x4aOasFHwBNEN6xqIE
vpbKRrGNYXurpE2sZRbmvzkKDyIAYZ1vzKKGCrBOwRk6BRfq1FyGGFDQD+2FTNTpShDYmIGtNuRB
HW4HIicaT7brJJbTAaObdxeym9JQkKSBZhbq9a1T09XFrhLhXTgZNqi/iNIqyhmIrCxwpE5h8j3H
Wg5yFd0jZIBbaMGkGxfawQsygrsZ7nQ7u4K6slh3HdJSkKdeBcGLKNvx5hoCGA0bZQFhbOwocEAd
sbQHCGHLZoUXLL+ljoxJ5LxL6wUEGdnBK8sCL76Abe28Cy5VC12D3IkhqBBO09JsvOSlVX658KY8
/Fr79UUpBOQXw/RW4cCHv2rZooKkr3+kdv7sqLR46wz816J+eXzCeSBfiSKTd11fIiBgO9bZF8O0
GyOvO9RmoKDKy/715HKwPz/Z0U82RHWpxhJxljJ7Q9L+85P7Ln1OqtxcJoXdQ/q72IDEDGzck21s
7XI0vnKF73nQpQxk2I2/BsV/cELNf39AHt3acpWYtykIzZaerKtXR3YvGrSN8T9BbYRM55R+NSzD
fIl6L10x/Ohvoyw0tqjfTg5xmsjz0CbT2gmm8tETIQijhW19g5DG+8ew8DGMMIq+dRxBwD8+xjgF
//oYse2Xv32MBhubM8c+edkN+D3XCvIVSELkj6CCLe94i9eKbtmBiQuwfIU3FhcyYbclV4Hk3Zaa
NFxMwCpRs+XDPBx13Z5c6qEoDECNOUiRvcmOVz0XzkNYWvkdjloAJrTOA/QEnIc+0kEYiCAdydZE
kUb9aq4rkBw/AGGU37nh+3BIgiGfGDuIJtideepa+/0i9V0K+Ltr9ECX6pYb9xNiKxlH4FT3gJwH
qj2WuTfBUrkiXQfbQnQBKZDpBDZYaOqZ38kMdVFIxWgv0qkhr2Iax1NVm3fYt4TLuKrAhzkquzn1
mkGFLqzte+yPQQYdg/5xf+2ANAK8zQ/vcWjWZRvuINfZLTniZ3tK3mUpuK/AMOGDDBU4a+oF53Ww
p8RfzibI8fqgl3XDcD0DByYlxCIMlb8tY6vhK9J7t7QRmgr+loTdSSye7qiXgcVt0ereugV2plMt
VNdBEnYzCf7IiKVWt0bXfCQKW+rTrWuf9jQ/PH8fB4Hh2bPiDUchGWBhoXLGddqCQ4m2gPNukIxD
XEEnRG8WKVVOl9nbbjmqfJGav16C0RjXY4XdrxLuLrENDpBCPL4B2LWqsiB9GeOmQqkf7MRNm8YB
mCzqbLb7o2YY88PxTduv/hazf2D7pvAOQ+xl0IztdGlThmoR1cUIt8F27Y20X+61E8AOdFosslxc
IgsLV9sqVFqM3vAaBGG0GnjODpTd8crbaRrlyx9eykt0bvGQ4QR/Z+A/reMuEhd+7NkrvxBIcGph
VsXlcFeP+C+ltEbPcGaj9NrADe8us03+AJadtYH1BpopTncyMpzXSKmGZRa2c0ygiEjr2ED2pQA0
Xcgj9baZcxhBW3EfRcKmOcjcQ1r0JHLMQVNyxMGAR0rzRS7KFApWnXioxroG/Q6ASjWPxUMJ4n6Q
tfjLaQD77LLmPTQNw9Db1Lb73pviWE1DyfS38dqDOj0U2K0daNKgdqDx2kr/U+RMYO6Vdn3CP0XO
nOWmI5oT9U46M069yI7DWYDf/NpLvyZqCo99Hvs3Z/qt4a2WntSxiL1hWbiB8WhE47/uxoG929TH
3R9+RgIt90E2w1YWKT+KwQfpjv7SAgdxP1bD+OD0LT9W3ZhB1RBfzgZ03xynl092+jKHv/xVAi7Q
qS+Va64r10OACCQmx0kKdhxZ664gCc8XZLt2/K2JWAKrFzTu2s2LyV21AgrZf3RYev4MK+6q9Tkk
vgxL3NAlL7NH1K96QDz+MtEdeN2CJTjls3VJeplkrBIJ2hTXBwXa796xANg9c79dzXyM4usTcq98
f4LnALulWeOCJYtEtqYRV2fXyB8ile8NAyybqF5KFnU+JJsWKp/QkvPZvp3M+mLqTK8h8uBodoAY
6EwvVlp5LxFzgsxCDd1W7UEdubT3FmrI5kEoL+5WEuJmozWFF8iRtgsjC6ovbYV0pMNycczDvnqB
Htlsb0aoFEGQyF7XaVN/qbBXtayyvOdFCLaifATSWNt7PRwVUNF1eA3J1YfI7Z4hclGuoL2XPigT
4Ra6I5vStlHb6O7/x88oEV4oTHBND4OwlgGfQLev32jOdurH9tVmYjyOJjDLZE2z3FoOCm+USnDo
V6y7CSTYAUR4DBDkbRqZWFsSupg8fnGs0rxP8yG9jSX7h8zk5ce+uS1se3zVXmbgbXkOPExp2A/Y
axZHy8FLAPl454FspRCrAUWOd9zhzkMCoeaVB9T1ljxogD0i3KkFYB/Ipgf0Lthb5ziAz6IYIL50
DdZu8QK4dLMP+4athQ59ebA7rfPZXuJY9Kb9/2ZXUwb12TpciEF0l7RQ/iZlfbkuC5E/gcaQ76BL
GSxF2OZPSjQoWvYib2EEaCZTiKBEBXpMcrY4+Hz6XF2oM62S6T4FCVmErZOCztYqj0r2yDoV3ymv
Vbs+dX0TYTi3PVRYLLOFsqJwb/Ot5UjZ/0MdRgm6q2POhvYwu0O2D3ozEKECeqoGC8tUDRc7LruX
duUOtnoxDdlCcGrIFtSMqk4zTBqQgdW9UCWtIK6AUhZq5gMUzCJHPSAzHdz5nXsmM/66YCiKAHKv
0gZT+lBByyEEs6NezxrfQntsN2mG8911uUV0JBsXMSIk0AL4tAzTantdfMNhrYt6PzlQnyAFFnRO
kHmZ12oayBCDjkGGdLLB7o4zpKU2vc6y5d3Q3sdTuGk7Ed2QqTN96B2L5h/qI9N10NX2+6B2mOqj
1al/yP//OijugBYD2wM+Wid9xEm94SZIIkA9Kql4/W1soqORYLf5UIRt+Vik4U9L77pqr4kXPjaT
Z9AJ8rnp/t6k3qszIlbyfG2qFBVnVhbVq8DYh7auLB64P92iFVGdcf/XFveKYqEyt74HJIQtnVyw
O59Z4way0s0JRHD9QUmI5QSeL28QX+YrA4CJp6mGkMZY1s03vxZ7aQFvuygB5wY/AYRCc/4Nyjvi
1WUeW6ZIt81T9oamffSK9ynVBMBSp5z3KVFSforw3Y1bqV6NkvWgZsTdiBq8BXQO1Gsh8Uy6U9r2
V7+ST6CJDUBYuhzaXGxIGyxEWOXseqC4qEGcvKZm0zUQCociJymFkWZYlTPv/GEnaTEXAQwsxmmC
veDZLyAbvMCNHWL9WUCqY7753PW/+JgA/Bz6KeabqOPdSkxeuI+DYHz1IGfdqbJ6llaZnDMwRC8G
6Hq8klscp8YeHMHQ2bS9RcX6YJekLNwKFCuuUJhsr2NV4f+6yqZuxcsMuh/UHlu7A62Iba8HiApB
F9Sd1tz0tsAy/RM6Y7Qn3nqArtobuvuwX01knxxr9ieKezI5GjAywI5VNdqTnUzU+V/tf8yP7/in
z/P7/PQ5A0J0fMytmLMJUNW2sQzXxhfy16UHke3IupuuSMH7XisfqYsi+dZwL0zXwLYj/tN0IBnR
A2YfPiUQekk8qMIkeEv/e6qr5WO6eXgCSl93yKEQrtUQ7NLR3yJZLQPLzzZkI+2EDsynF5WZC94z
8GJjKeV2ZO2RGjVn3JjyM3vhSL87e2CZf4pr/r4AJ9W72wwj025BW3ZnsIa4T+kvt6kd/jXb7240
vAwj/Be7+PbzCQdjKDDdtJUDTXpee3exjO07oD0V6ofxRS/NU9aC2YI8pc3bnetyH1yJDIcS7d9M
MagORQOuW/IZDcddNBJoOoYcy+yjnwD2ZefTE8zV7J6pcDqBNuKWvGnaIcB7i8/JIVMOh8EDasUO
jXyXQQfz2ayQkgi9MDpTE1R/2yZv4wcDinQP+chXo65xTTPOUPUkywU1p8niO5Axm3NvNggAYYai
2FEvTSkguHGmpp5yzMDJR1MWoNfJuqg9O1EIWhQjQLBCLBnFTfRFNjlg4pCDO1EspYuqCZp4cbSh
ppUKdWQmNIv6WhSPEfJGD3Y2h1LIoalB+XwdLmVtLgOvW1sth0phlAR3Q41SNabVQivVg3bCawE0
7nqwP/zbQ/ntsRmw1P/hAeQUwuI65fGXOTyc31dDzKEPjz1LztZA4iCk4nIb10nT7veJsSEi/dk2
94NUHyT7dQMWWKcwrK1T28hKMLCaIg9WnzxqImUyNwlhQ5gaoZzZdMXUfAwitA55fZioRa4fAxnK
EU4iQil1wsqbLkuPkB/0HgAN9h48xp5RxtWcQRLrQbK89teIbw9r6mw9IziPCFm1upNMRZFdSi9j
YKXF6DR2kjVK6psNDfdNaeEk2nybR+tBkNLYAt4f35LJ9HtsqkD8vKVPMPR+dxTQA15QL83BkIMr
TNbfkUlVBiqIlJfu6CNAXbs+OMw1AQD59YlA+gPVL+OeLK2ZQ/Vp+hYmcb+nAJwEQe52qrtqDuCp
mLcXLLR31ElfMmRjIfqeiDv6gom0RdnH78NlXlUr4TLQNxepv4+xDgC76+/boM4fHZYUjzn2SXxI
h5uo5viOO8xeOkzIHXUCIT3tOIgSljTgYzjeVzlIXEdv7btlcuH8gUATDIvQCpDeCew74LtPaySV
GzXE30CD+9XtoO8DopFgnwuoMXpZZr1hIPXTwLEy/JWTADRTrAwzYXtHQ/Atox53SItbGnoh75AX
dhZh1WQbH6wFCjJIr10ac7CdZshgZFpJSku5aDuQteyT/Xd/5AzPLGhEt0fp8gAIawqkgo78/RED
rLy4WvIYCY1rx6dgYUORQE+BVbOI8Q7v+xJcGiq8g4pXeOdayLJgexxse8jY3oEjADF/F6Vfyg9O
5MHCxLoduq/T6DjJMguEq+nDf4SecpOlo9mBGz0l+dIcNKVTN9Ds00+oe4bgbQf17rBH0Zs+2eG9
5ELGL2r31GyYuRJghX2KcfLAtuXfbrRU9A4UtIO8/atbrWcjIPOHmz7HzLORnR5qdLa8PpRm63ow
KvepAnACwmTbdkrTI3TBsmNuGfZ2BArhRqgSMPbS8h+6EKHrmjnlFxaLL7FQ1Y86gd5d6g1iwQdA
oBtR/uiC+stoiOJLXhcJpHFS72Fk+DFXhshuIFDx/pTaGj4/xbXjZI08WAP647eam++sMVCaVkdg
togj5pMZ2pAzrczfbDRIU3D4kQWJjcBfZ4i9PUAkpjw4SNlAmMexH8gWyddW2f29srAcBA5kh5sJ
XFhXf0hfAdIoTexSG6u5my8vfTtBtLS0b51xcA9cb1ZdYDc2VjomSGNP8gbJ9gFo19+Ns3g8Gbn2
TNb2YZC+/0+ZmicTLCfXG8+1Zkvw6+Y3nzIJxue4rd9oj0y7Zdoojz3E5mVo7smuAv9GcB/Yh2z6
0kWQHbiGdykMrO02g9i57UYbqjwY1XMVQakCUhHWKkaeEZJzyXThoTSX5OAEz2lb20tRoFi9kVG2
lJMZbabYsS8GELfzxQqYOAXSXvd5iPAWdZCLgtzSssCPbEO2HvV/K9OJIwjTdfKmV6ALaZ102JSF
xN+vLg0EIOV4wKZxfAV7rgeJSsc4dLrJ2KYOBu+lAnnN0fGh3ie0drSVT96yk6DwnzyjABNW9aMa
ufGmb/y0er+xwI+bSgiCOBayi4WVWc+137Yr0Un7RlnQFkibOD8gYQBGh3AK1hWDKkJihcUyq0C+
E2l5ukLfdT7Q3gDyoG1aSPolg2mt/7MPOdIlScB2IrT3dTK6E/nXomgDHLf4iY6cfSmmW2ZMJ5Ih
SxM23uo+OmFSX8PwbdGH04++/20c+FDAcj/Ybw1kGRYgPhIPgof+ZvSBsVGgMTyzJIjXXS2t59Lo
vublADXzGDx42NV9B90zXwx6kMF+DQL4djijoCcBs6ZhPk/DMA+CrOo8qCkR0ALcxAj79BjXjrHM
JpUsEXNKj1E4gKSdetowGd9vqWtKTQRQnHw68AEJtEKXVZYGCsFjC8Lr0AKLT0EIBg0jl829YSfV
sqykeBtzdeM5qPVa9OprL/32B0qmfgrf8Z+9jIOH2R/sm9QzU+g+SXHAX7Y6pyNna2n73gNL5Esc
RttJ54/oosoxALZGoG6c2hlHujh1hoNFGahPPh/dwhfjgVqtCcX5dgymLUGCygE65X2DiN6MENLw
IVCy/N0mXTBQkCg1OZPf8DGWUEc0H/n9x/mcBnt0P21P4N9AeYrpGatrhKW3zUewpANzo4M0hQ1Q
YOm4oCrT6Gh9oUEhtJ3WV9uUBBfLeKtx7D7EflDhlGwaA/6G0WpuDip3b0aVJ6jcjQOEC0CcFOsL
dYDJLlxwpxDbT97YLa+aMevPV2fH08TeafXwyQ1C7vF6cPIGXOAvIIgJzrKsHL5oEQ/YBzx8qRgL
L6PEuWUF+P3G5WAgm11QczUtkjg08HYZ8xXwRBA1uL6fBpZVILNe04upJbs9dvalyNp8pbQz9YQZ
MnALUwIgmMjZ+Y+XH82eM26BbBFl6Zrt0NX0iBErUJdJtyYRH167yKisxAaqD9gMPYQ08D75id4q
xYocndhCeRCvPL5ntppt8wx8rHYNZNpsscirHHITlmXfxulU75y4zfYFd8abCUKQ0IhL6i8D5B49
IzJ++KreuSXz3lovH5Y0KHeTeqcyC8wjQTfecEw5D8pN90xvBLtod4gRufOgELi22yAZ1wwKfYtc
Vyq4ulKBLtVQLxG0Cs7cVhZwNfpoD64NAforlB6AkPHdD6cmMJfIqgbeHCGfxcdgs4zVFvpokDdG
OucGmOHhJk9VfWYuFOoly12I74ACxYyb8VAG5h21XG2iO/CWZLvO1eUJeihNQh2FEaUbswL8zgub
4n2WIMvaFesQSY0tP4zXhY2D5pAyEBJeH4XcEj4NEDQ7mm0Yk12YJPIiQaqw9n0Vr+kXVeqflRkX
D1ByYydqNWHQnou6A+8f+ugS1KZau0BcrJMyeLehcvUuLA1//i2iqrY4VxO/IX/6KYI8Xq4joer1
dSIVylsO2eIzzYPgMOg3Ri9BkAmUKpXmv7LS+KdUiXfr9BDvliFY68kuXcdbWo3Fjk1UDE8sEdt2
9K0vmbKgZF0045bcUqTQMwsH+2bq2eE/TTsxo1q4CjRcNG0equLACRbYGB3foWowXOfO1G6IhYya
CWLrn5pCN4myzGzqcH3tDRWCEmbxM8Ky8NRDU+ggU/wrqWkLRMtL10chgu5NHM0RKSrgEnXTTIA9
lJqmn5pIGcTntGrTuRmNyjxHlfFjngkZj0sSFV+pFUnHufSt+exN0/TUFrK9MaAjRn3C4uK2yYIL
9Q1ALt42IwdnAJ4IRo36DhusXQiClafYmAxgisYN9eU9s+5dEAbSuM7pmoexjZfUV01R/OjmPyt8
87YqAda9C4v+QeVFClqurD+6mtwJsGG+S5hdQUsHfFGzC6ppau44d9RKiowBAxhbG2r2FjDcRRpc
qEWDCmzQFwgQ9Edq0pSe3915afI4atqTrG/Se0NHbYtK2FtsMHrI3YhqP6B2/0IuSMqICzQo9tcB
bS7NLQoBgKDQk9Cly2M5TxLldb/ngC4vwDARIJVduYukDoBmrmzbWDDDERDZksHK7qbwtsrK8BbV
ktkuhrzRwiSfmqHMrqi6C/XShZzHQxFE7u3slDZ4uTT4DszzpgGYkkwnjXbXQddnFfoxVgIK2yAt
nBUKroAhCSKTHR38cT72ArmKgdam9qfVf4jHbN15CIJXrblNuqzfuagWeoiE849Ipvx7YQbIHHjl
Uw66tL85pI33FIxlNTtg4e131YhDl54hw2Hp3gOPzCJ2oWlfWFF19jKDvzC5mcI8fqnqob4McQSc
tjZ3hRLbFMDxDZJR/OU66L2J3XqCSNY0lcd5ZRxYgN9ILEqU90Ee6dOlCwF4E/0IlV90NHptpTvI
vHsXHHhiPgQrsgSMYZ+TluU2zAqo4Tl2AFnXTK4dyZInmWMrGLdR+0+JWJXBbPunRBqr8sbki9Mi
qJEBn42TdofjIbbfB6tqUGynh4cQu5mHT77ZPCHl0a+TDLv9RmMhXI2PkI2N5dLrLtTyTLApTG0q
l9ZoAd+heztfvfdGEcrla6cEYkoP/Rgf+EOxMQMwmMagsEYsAIXwva5RyThoVfADeUDe3gdXFM4C
vcfMt049Un8IbrcV48F0pIGZHthSccs0PNZZPB48XVZRt35xcfQdNSM3xO807E/WBK1tsHCAn7Eu
1YncyGMyonLbdiCL3QN81C19J6+R8RyNuTYgzJJyEVumurV6v7oA+2IAzYrUqauqEt/PSouT/hrB
ozS4AyEgOMwz+7snfXmkxalr4uACGbRtK7DSLxsW9Rsw6TWr61ZPD3BV1h7JpEDTtzF9DpA0wqMy
cYe3MKv2IN4xfliOdYJw6fRFgllg6aHe/wa8WcbO6cx+h/JSoDb1IM9B3WJi1vtpEOXNFNrFIh0L
cc50VWoaAx6tIAk0tz7sjnQKucpVfig4uBSvJDOAhULXx+g8sKuaxYE6Mny91mVmI8fPQii5duZ4
rsGQ9tL9rJTVvURsiMCRC1a0oA74iwT/1yax1LAhJ7C2vo9hbm2/WN/tKNupuojvupqLB5ZzAOMz
E/RVTRI/ZLJsTnjjfKHOSYjqDIrqczG42YmPabaCMi4EFnUz6LACLuiWLqGR4BWme8YhRY8H4U4t
1OOuydg73wCJy+7s0asvGfCji7YPzFfRDMaqrFmxp2aKjAXUMdVTaukjGHC2CwFmmNcwqQdgK0x/
7wk/OaLq1F1iO7ToUimfpzwSZ9MYAxDoAgYAIdl2ZZR+dCh1U7tJ7WZGtTgjXglNtKhBMgworBWo
bMSBmh9ulp4NYDFwoxGoYGq+obIDDFtV+TVwEVPXEfPEbBSQVp1/GYKiPKEizl19eCAlgRKARKml
qz3CFpTy5AFNovJrVL/PQR4GFOfARQSOZLyQzPsWybT1VKMGZChr6x6l9NZ9JoNNgyjlDXnkccKB
OAiGBaJT4Nn1Enda4G0z7snZ5qjJlmMDzBWG0ohGz4lwZLO2SzXly8o1NkPvfGHQ1NqnoGNatJoZ
xpnC6khNiNTwJ6eT781oGONNjFLl1VBLd1cVEAyjs7qLf/VOlipe0UGeeqlJp/Wrs92q8IigTrKg
rFZrt6AKTop+Eze+AZBy3h2kzf2jCdTWnB1LQ1ByDciw0gCyU+qsGYd4OwIDNM90HfDnnIgUQZVw
lQpse1gGoJvI+/Q2SLGiDZN3V4cFTMAQHAfmv11NfeJCEsHO1TJqsy5ZeiKXq8Ro083crqJJc5bH
fD+3rRCLb10WF5qizN30dhw6nA/1YODt5vkzlNiCpG44ZPExj1R6wm7n/TL5CcA+f7ZFWfXHvDmS
nUa0YcBBo2oS1Qy/eBpsPvUhBIM91FLy0GALsjm6A//95bIAKGp9pQGhO4TRkUYF0k7E+cPkjM7j
IAGTGeObThrOI1m4Me1BH9HdSm3quVkvkqrzjuRRICOxaiSU0BqjcbGjQqmkrMEhRUMFpGQPKMYK
FtRESax1+S9P8njd3caAuDTIwgdd5qBSeqrzY6sv8cDR7kaRAzM05Ue6o+7S7gaQE/MBvI0fYyJy
p37yrKYKfD5/3lK/0fT1GlJa8dbOonRFuuH7XFeHVfierFhjqnMHAP7ZybJ0lZmMHwe3/CHDtDtZ
qnu/RIndncjm+uDXc+zsSJ2T9ujA1oA42ocL9QyooAOlM3jVcuPumqaaek8czbH+Ij8qy22kGchE
aSq6GC0oKrUXtciVBk6inQfOGa1fc12n/30usn888ToX+/VEmpkVBT+iFhuvT7yM6hSVt4Tg9T+a
OO6wp6TFa+Xai+3E5yb1IiEuMtacbcdQ54HJcI+l7dCyBIgdss23PgAq+8SyDmSjS+FWqGfWF5QZ
gKT0RbQ4QYC3S3rjkwH4vZ8YL1Vbl98K7r/4+CJ8AxX0fAM86XzzW5cZDt4zpDIOurvQI//LFP/v
PpAAQ5UX+LvXTuc4p3pw7QURPeQiE5sGOrUzOwT3oOxSVaZzafFPfmb+Yzwx/vK3QaHPmpkd4t+D
hqTiLxG345MqUHzZ5cZwS5c29jJoZS6vlgmBuFs31hvyVGjRV1OzWRaVtbVinFFdZY2fhmbd0gjr
Mpyn7C1wdZiDDkroJ+iY3m0dCmubhiCCJZuNDOWiab0C1KBFte5RU78PPZk9j8a0LWoGUKu2mzwN
rnYVle92D4xt+xr4umenxBnyw371/91e1qhfo+zVnPjS2StQXkKTeZyTZTVoa09d0Dxe82dZz+pt
7/jD8po/U0hhIgob+5trUqyzoy9ZZA9HMs12sSxDVJRRzm0ywvQkePV4fXSHF862rsW4vE7ThP3n
qaljtLJ5aprIBJXzbeey5WShQlC6EwKDGSApl6xy3aXRyBx1AEN4mXvwhhr3qGt5yrWN/BoWQkER
CJItzTCPpQk+ZlFg90FBk57044Lt6TzT1XSds47TLdYb70idwIHdJ07WnXqU8a+G3MOOW29k5p0H
Fr5qtJGa1SYfPNO7MhtB1aWbtF1xigi5NhWmR7K5PggOAAq/oc7ZTc/rIhW+udoK9vM6rTH6n6el
QYGBYFaiZIpzFLZBNG0PRmvqpEv7MW0ocVQYK+yqhtZw9lWLnR3tZ/wIOAhq0n6Gmq7fKxQiITVx
bVIvatnwe0lPfoRTT48K4m04TF+DFkeiyDP7EwjFscejtqeNdEeXOCwgEZs2WxoagmUdy4YeQu3r
DGEJgn/eN/d/2OeZPz1kzIJ44fmF2iDE0e8HL3pgdm++eRBiDUIn/p53Sb9shsS/QPC3PYHGA+WE
Yxl8teozOThQJV6WHjjl66GqzgV0RFbU4W45NKa+Qdm5Xrm1is+BiPKLmIA9QGor/u6yx76ypq8c
Rekr6NgWetscbpEiRuxBQrgTa+74lpu2XMQpj26LwrUv1IEjAGordIeBEru5ozLAvxwy1FEM9cGz
BKgVHQ2BGqS6J5tqHaDsxn68rxEZ3PDIUDdhJtiN1Zh3Um9qE6SSqKVaQ2wMMOZDERgij5HnsQOi
KnsqarkWulAT6s7OAeTncyf5k50uI1JLByd2d3/a9bRghzYOpdXuPvlrOz0gnQxxREHO3PnHcFTv
In9sqvnjXettyA2QyOI4Vdn2Oi0Dpv6c+GpZG3I4uy4SOgMw+Td9iOUahWbxvUwDwH5LKDYMTVAs
LduqXjzZoIxPNdmb7wMFoFTxPUhBnlS43c/OLlZpmnvQD71HMijBKSWTyyrg4U+kzgDjztJvQ/wP
avTqJ7vrxrXAq/FUm0V5tJBd3Uy+jU0lyAcWUe633zmLlsaU5T/Bwf3cOaP9EhgDgvuIvF9cwzT3
pY3SfQ9nsruk8Pulak3rbbT7vXKt7KfpTYduDOo3gDYh0AX2Q6+TC6H66cFkRbIN7To91J5Mb2xf
RCsr6NUbkPTbsUqzH+YoXrssGZ97NYw4fVrFKbA6+4Rfdrn2eq988TqEA7Urb6d97PniWDexs6yi
pAMFtiOPsW9ND620HsDT4bxBoxlqTqHdnqAfVt2Dpu0b2fGPQVSmr9W5AG3dXSMFgNSxvzICFNeB
ADO6GHkRn2tL4LDPef+tcdZuEhffAa6BTJZ2YNIdt6ihFOuEpcUtil+K2zJEgRcCDhXi9U5+a0F7
zV9UOT7xlN2QCTVcBjLTKuBiMRjlLjLaZKM06AP/1cYd87N4gbCxOnC97s0dIaoFprC8pZZww/Kc
M3G+DspKrPqjiEHi+TFRgYTxCj+mZGMQRAQb6veJyccTllzkfvOdyN4mzcdZpd14bPNF4WjKt5n4
bb6SD10+tashmo4SWNfO8g+QsFk4Llg8yoxfZszCBGkMBAeSDWEcooLJMwo0nqmTTK6wzoz37/4S
CHekySLnaDS+syQ6CrtsXsvYtu4Zgmanv9j7uvhsT1j76mTy3b8GAGhJ7BX43rwGYcLuhwjVVHMk
qwh7+c7viiTIyXPBDUqYBCpVy8G/0DYtuCdC+xZ/mPKphyTTrkUJ96YdufU64cUbdZ74hiUM9Cky
NU5j50w3UKn2QZSBgmQ9Ejnd8mnQI2WJwFDkVvNIcnBCFIHRSA5ExU2XQHTc+zWSnml6gCjSSEf4
5qsE+IgcsNND7UW0zqPGvgdCPNngPyM4qTQG3zDEq3dc8gp5AcGhFt6Z0KPmoFflLP0O6aLNWHlT
hJpEsQZHl/U9sVFZCMRs8uxMploFTLGbUkXGtp/69uDW7XhCnh3i415Z39d4zaM8ry++YBvxGKYA
9y7E/dQ1YAyrvEqrithfpGEWy799tqnj//psUWV++myxYUBkV9d+UemWGGS+lFy0h7k4SzeBmm8P
VPYlmXGPOhK5r1SaqgUiq6CQo3Cd33j1msdgDJiNLtK2a38QxgJp7AKn1tbbDBAzW4ohxF+djLKM
sUZHzmnSKl6DvhSd6W1kBLFzrxq2fPCKgwFIyFm53XCmO7p0SQmGstB1V9eOug6/xdIMF3njDRue
RHzve5W49/+Hsi9bjhtXtv2VHfv5Mi5IAiR44p7zUPMslUqyLL8wZMvmDI7g9PV3MUvdJbu9u+N0
dDCIRAJFlYskkJlrrWGCtA2g+kXlyQEQz+KZPAZuW8hv2k9A/3Rz6LEHux6PEvuW1v8Q47+ektMI
J0oBuHEkVl0fYtsPNroBwV3hSmBQ/HRZTmXFtV03M7NBZWCLsqBHR6BEmifjZ3LzGWhORVEgAtdi
rxFFTXNqJrc2AJZvGv47tx53/lqhFBEyVq5+qrJsDSg38nq481aWCMd1NjW7tJjH0A15TlTJdonl
QHbcGNkLE/33IfbkPRLN/R3YtIFYn/xt03PmtXaRuZqmzbRak/8Qu+/T5ogbb8YMyHZQa4NhdyVR
MzZHdjHa0taWmgWL4+114zv1ArERfWgilhlt45IhE10CXSqpcDWIRDszzVYsPeWxg6BqV7wkWmcF
eMb9+ydCnWYfNIjTpKPVHAAyAb1EBqLqAwQ6fWsVFACV527fraifDoYbvcZOYa17ZWlgWHCIVNAe
87rMAeVPBRhkpNPPyBjl9buP7Wg9L+oa2d/Jmzq0G/Tgv4TSQlIgeQutdX3UnY9iQuhLzZscEo1d
gmp+pO5xipVXswLjWzOTCE32MzJWUw+dSVTKbPPSvbvZC9MC9ce1V9sLs0ChYY+VgcBrfF/TjYZb
KDw2Ccc9R6ehvBR2GkPhDHFzOiBHlXYI6f7RbsAvpMDrT5YPI6k9JpEJzfI5zXUbAyEhhOKng5W5
9pL3qZOeQA/WrBi4wE+F6dtHpp/MqdyLDmSmszHs7LkTD2oZYaXiYg/iy8MYZHNyScg2eKqCfk/I
l7cZqog9YXcSgqZPajUzoEq286YDnQWJaBSYFBwYsZ/zlmRtxoqjfHfyEi6H0nk9bMiHTFzkf4ym
KW9t8qFmnmeCz289junmC9OBoGTVIWHUqej9ECMaWQEvj3bayxKEQ8H3qy2lHnIXlZuv2sz4QRHI
D0HKJIqg8hOCPL1BNfsBe8eP0cxfgps0WIrgyYiMT6iCto+WAX7Azg4HKMUP8bEcUgXuJW2cAUKz
5mUTWojxpMEMjJHqrQ+SJYoUFWo/IgjXCD/8ruPyax44zedqQN7ecEL2gAWPBPdkzfDvmCdbvLRa
sOBUQPO7ydLByxX3g1D4LuJuOFxPDVsbO7PCmkolJZBEUw8dnA6VWQNo8XrsBpvIAmgPdBgvKLw8
Q6yzusix8A4AC1Zzshsa5It5FZZ3iW+P957osX6ZBoTgCkDGKBd7Dnzxo8whp9sx9RTkYzXrwch3
oMPQGdmBTYebjZq60/VcpNYqH1EQ3qn6WDtB/uShCvahlv6cWVWIupZF5aj0SfRN/oTIK8obC/1A
jkGenlAlJe+oVcXVW6/K4ToJ9OpAq5qGuA+nOfNpQ4sHUbelZjqKcYFaIL6mZiMLpAcR4F5Rc4j8
GruxSi7s6UPBFRptkd2w59SLTLyxK3PQW1CvdNro2DRYoVIv663qDiGDM3Vi6RrNCjGwTWYY9gi2
5aQCIKPaNVgcIJSUJf4Rvy3/SGdGV3wGX3a3scxcjDOr9FsE4AcwwZsZNoYZlJmnMzoEUAXY+REO
t+bv/G7DaAS50LBb838/1e0jf5nqlyu4fcYvftTh1p3etubFDyGybEAlJJ/R6e0A4g+xyO2in0Eo
Id3fOtwIlPRlnv0xhNq3bjnNeGvS2a8fkDbISJouWA7/fpqw/PPC6FPoSq7G26eS0alKns8cbp5H
HWHvNl3EbQg1ry50SkOKIn6G8ma5Newov28gDSmQCjqoibGTDsUgUAVi+MV8sOx3W0dncbIyIGp0
HKY7ALXRul5VOgFW4s+xNCKPUS3Xu9bxZh8ZsNtjiicRfeqtYwC9Tud0yUnJECtzHbbOMikib379
xD8nRpQKwG1weHf02alW2CWXZry4TkWDQ/2Sul14d50q1WaxDCOjvLp4hneyQUK0BsOE3jma6d31
zE3b97Pf2Mill9xNcWNjHB3Un2c3mzNNc5uVOm62Eiyh85jjjge9m/dQtC64qUIwqVPTF4n3oC1I
aHeJdRdOHiXk1TZhI9o5dZZceg854i1Z2bHjdVCnoRQIEA8iXygRVbpWd9K2T6BJKd+KUZwMhxVv
XLun0MWJgkX6cX1woxTcTB7zt27VP1FBOpWhB1MtOiIBV/vNRB5kz8rxDijzGRuwIUhFfA8CPX6O
o9g94YG0pBYdjBFszqndvLVDkCDT16Air/DKei4dHywGbhbsq5RP+/nSeWn+PEti891GZ23KnZcw
HNIZyzP35dobrJnpXRKtk7MQIjmD99o51M24JxPEIZJzg0L8Ox/PMqjm9cGc3Nr2HIKM6Z686NBU
9Sax8+5IrT6Kk3Ol8ufcVWDSmGYmU1+Ds8IxrGB7s7W5Xc1lzJI1uVBHqjOALnKAeMhGc4Yl5ESD
hieL26cGrrbXSQ8G6tt8gZ1aW9fsUa9lSlxwnI9yz53mTMPoT0JdRAml0uLD7GYJGt74egm3PyHB
jrID+9fpZlJ+dd97bni4XZl2/WhmgiYRmFR8YeRbO5U/MwzH/fBXlZaPMlILdFXkQgdvBAdIbdbm
9a+iSd3Wg+helun57WNZo+TGKFG3fvtL26o1dkx2n29fHAKk4P3X6fZ2db0S3l0evNBc139Dry+m
qOtwd22OBd+BYaObwDTd1rUgkmDkWf8a182jlWbJYwzJxp3LGCp0Jzv07Gwjb04j1uEo/pT1qgGV
0VZmBX/SILojJ+ZY5rxxWHWMbGEsDJFnMw0Bvkvbm5+6ZlDHbmo5hTeuUCsC5uTSMy+V01f3EqRX
jUzMC5laE9ReQRZEe7L1bVBssihn8+sAYQWX3lz5Wptg4kSJHtbVbbylycGJm+wQFTFn1KQBHn4s
hmP2ZzK1I0KJad9Wa5ocaJPsENvqO3XS5RqRuUcKN7i7fnpjd6g2i5wlTSbdpDsxXpzInw5eHL/m
iWseqNVjebj2XasFnQj+oNHogzMqVRbUSaYcEpkzXvn9jprJWNgbN0KwjlzoEjog49h4IYPhQuPF
K0e2oQsArQfbBbrHVhJ7qi56ZpHdnkfu6vti7N78zvM+Q9p9WEIRcNgEPZqhNhYg3UKNZux5h6LK
oMAHBPVn8BRyUOJmzb5oI5SuWeeruYUCny5L8IUgRjN/33GDQm1zrdO71eYnSH3sW1XMPhTq2XEN
MXHTfjBw2UXgP1P+OmDqq651/lggybbRNSR+EKX1HicHSm1jDfiV118MBDm/xgIFkEnHfyR2etek
g/Wi42aAHqilzo4dtWtZWv3OL50EcYqEgTWQ94/JAGVcBYHOb9NwaJTyHxGGuxmCwfiJ+ivfTvHT
SBkgCROOPJIGmC3MBOCzNOw/QaMCXM6w39y6CX2eei7SiAioXd0cYO/JDeiI99mGye02WxR/84no
AJLHA2i+Ae8wZtnwlrkhqks96xmywyWKEs1sU/dN8qls+cEtzPAr8DzpvEB59Em7Fjvm5oDUmj1E
X/8c2aUQo6CRuROgbNu22cKIYySIApV+ojMVOMn1rPuN7Xd+ATMZnptF+iHPZjj2sAcz2OZDVu+a
YxPDxRCjs6X02rXXRZZsKYwSMJM/c3TkTLOkZb0hex+nMzUisXsq2qJYO6AfeLay4spn5aTSXCa2
rLaoQoI4b5pf+aywloY9bkCgbXnGp8lfIk4GlBrKFMSQg0fZKjprOdXOz0PHAw92GSb/od3NYz3z
I+3vvQSyIyiVSfJTNgokXMxuQR3IE+anCBqC9iIe+wVqqPz9zc0fRLgagtSd9xxozg6FGnudte1j
2FlqCZayfnVtjiBi406FS7Lc9lF35ggC1/RAnXToXBCGAdR1phbN1ifm+2zc7N5nC2wjWLVaNYh4
SSuZEWcW5IcOnTSrE7Vqltab2MuqOTXpgCAviDmD+sRLDwWbk0cNArE5n6REyPabOa4e04Cf5/jd
p9gltF+LFtyT4cCLi5GYe+Jm8KFOukmAtVr2000Bjb5oikV3dyVEuy+8G/cM4q9LPBzdfVgH4byR
Iz/USW5/YqBLv9LWaZXvwEJZLAJUzX0mNz8t+cFkwVpaeQtQvfOV7pi6hnBFiZjFuWGs2TdBKxcs
SKKvOjvmpe19aRPQro7NGO1YlqrLNJD6qySHho6FciE7SpxtkmIep7actwABnzBsuq/Ilnbzlnvh
fSJNE2KuI1hG7XyEiHLy7iugyKIhx6gWJpKnLRh6wf3B2aKnMxtb1U5piXABzq6905kdvoqmh4q7
BExoOoAUUwfrGgW9a9FwJGU1nkQNlhHg93fHtYfnzLl0kVqf+NKu/xhhMyxqB0FX+rdMwzY+Q1lu
0uC6Fx4TX1Jw7UJMsftijT2b6yTuoKUXdJvGaY0NQ6bzrgMkfI683PhS9v2BOLQ9BfbOKO++sDKF
HCTwF0YXZ48K0HtAt3EWVAVkQ/FIfjRi/W679dKZYqxedqoCMxDHgxIQjWxHl+w7aXpwyur1esXT
n+IUIPsijyzUGygWxE9eVhzy3PAeYxA+7fBEme7Cbvgy2VOGt4UVhnznuKBK+dk+IpExy8263ODx
1x+x4O+Po3A66EPzfJ1YRTQrWQ8RAupxw2icNaUI13k3QNfMgA6C9Kag1tS82dwkHTaobavO7XSo
QayP7AVs1KSOmy2v3XpV+lY7pyo3qnfDHvjscsffUn3bzW648bhmqB2epUTTelO28uzqjNxavVQa
T4/AMK07lQhjGU1ngTO8n5Htd70oLAV9Dmol1zF+PTuJ1MGqHt3iqarUm40o41tU1isE4rovZuYn
C9RPDSctJSJ7Zl6vVOo6c0uNxsyXmXmQxIhAgWJqC0TksM4JdmSigztFkekMaQpouRYjhGhRvLqK
XQ208gS4oyIusoEAAPo3tnNEICc/edPjV2nrxRobtom5wCO5MPpky5mBt0SZQAO9rQMOMR0zfvNx
V0jLEa+FF8YLU4js5CVM7sMxr5e9VhpYb+DFoeb5xuvsx5C3zaMMo2bt+3m2DTIBpbRpMvIYbSiu
R7V4RWg/XvjuqBYuk8MGFIJUo04HT6ly6bvCWlKzA3jvwXl34LZYO1mGcvGhuYzKB7Q/ibItchoA
GELh4QxlkHdb6R4NP96q0Fn+TrPCt/GqnTrHKRXvqpAtULLYGRdE1/AtdFFQLAj7nyB1tUGu18Ir
DCpPIFKsziGCMVcbNakD1e3Nxp4bLggQWt5aT4CBtztuFRM3tUT4sII0xK3pgEAR36t9jO0AFdLS
8ebJxDAOqdZPTl0FF1c06aEdEn9OjN7OH3ad2+khtyd5JkTgl+DyTSFKWMxw25pfwbehUfNvpfeu
dgZwveAfIhVRe2GyAuHQ9KgdwnffNgSjsW3p8CE0QV6tfSSysDccv3AGZZ5eD8+Qi3m3UyEGODKv
dvIfVewvA2MExqBpkg3vonCFJAfyenLEcxG5crDbABSSpOnGTLLmM3mETcTXMcT5ZlhsZfMr9Xxj
sH792zYRzyNfBpSMkN7GckANFzo11M/oK9XVxyb1IuLfben7L6PuL72/jL05t9NUpTT0egzGXTcg
6Qop9HLfIwKwUpVpXxRKwiBzrMa33L8r+s7/bo/lD1tI+aRTEzvLoPcPqAKvrmN0VhhLNQCpRPcb
G3i1jo0wR+xpWgPpacHTTYfUG+05Y683zPQNV12ATGKblRD34UBed05WQ6B40O9I7JsfNBmwNm+z
J85qht9pV4GbJrNXqUBxcZSUxREgeLVE2VP5qXLNbwRtNJxveGwlb7cxLBrDheGLF+3gH5NQa6gw
Lle3plf35QryyOEqdYPgIAZAr0T/TNXved5Cmi70h5PksjtYGhuZqPTN1zq5Otj9hfXmDNmCEhUi
uCVyrDARFubFgWRosqkppib12i2wndSLvaL1RL2/G5s4ITIXmQKBqqFOWCZgXQkBWqvs5b7UDEvN
yd5VDggDhual1DK3f+jElQ/Qo12A4TbIzmEwARh0dABTt+DfFDDEC9Bq8DujgOrfYLjJU5Dm1RJK
UuMRkK905xSJsx6L3L6340LMW+GEL62lHrI05z8A7Ed9o6ffwvKP4W6oUb7RJhaI/PGuAD+Ch1CM
lx1E0/qoHug/0e1PdosrZ+0W1VV9yBus7B7Y7r1SEEa6CRJlRdishQ5BhjtCkOjWYRYcgh/GPRhs
wERVoGofwZVZKaJuT81myN+bBD3E2+Fj7/Bzk3pjBnjYfxybj6jRKVW2ALXtQdSu2nrTAgvViFBk
k2UWHqlNh8nFz0e1jRM3OphYfBKfQay7777Iw3un6/kDG5MTkSHYqrPXKBuNV+Q1ZON3oPSCe6xt
r15ktgYbXn0Kr2nl+udc4K+4eqm6cFZa1vYSEUoUCPcVe45scMPhvvbPKqzBx42H/xEYGeSg/DZE
0KWzjyNKxSGOWNsPTV4389xU/efYs19bz02+W2WD4VMeSqQltkoseXM8CK32gWAQZAtwTwc1uFG6
AWmS1oyOvmm8pobPrwvKNjGzQx6Hr7RMow2CBMp1Ju022dFizeP4DQIMXyyJzYt4vXTvp0ejwqti
Yv4ie9NrQDsmO+/k/OZKdsh0pngxeOUMhL3jGqCZ7NmFvLgyZfg18wGDdsHFdorTsDtJAKhRatCE
X2NIAwgG7g3Ljfz1zyMTMxrvVWY/K6xsjqBgUkesetURO5B4I3rjk7SjaG/H0SqwsvKSpnF77yQu
Clo6KIP2iLnMK5+xDfUarWgOQSC/XHvZ4LzVAH/ssTjCrsXhBiQvESEjXzqAuG4lOmXcUSsqPWfx
73/93//5f9/6/wq+5/coIw1y9S+ls/s8Uk393/922L//VVzN27f//jf3pC2F4OCwEB7YRxxHov/b
6wOS4PA2/0/YgG8MakTWhdd5fWmsBQQIsrdY+QGwaUGJ0K3HN7Y3sSoASf/QJANguFq7b0idI32u
vrXG4rqPDbow2QOxsk5ohdUJ0W5QaibSkzOG2VoSrxzkUvksHMpofVUZTKLmpzZwxKcQhTC3ZUac
iHiBbEwGgRAwE9EhSPyPNnIus3TB8BvfQZ4Y1bPTQaisP9rToY+bapXjoQdGpj9600p/Bpl+thEt
w4pdZE6FeiTZXl1oLDnTBFBTYLO//+q59dev3nG4g1+WEMhBO/znrx70eLnR1a5zabpo2CAJHKBq
yhyXGTfKlypB0mRaTnQjcNCl5NU9eTjAPAGqzVAm9nuvSvnGLgvlh3k6NtFs2L2GWLGxE6IOX9Ko
shaxnXRHF5KY+7IAT8aA3NSnEaTP+Hqdt8kV/NOo8Z5cmQ+lkSAdDnSbmdVwp8PY3nFu4ZkLSIP7
D79Lz/71y+EMUV98OxylIY5wxM9fTieTUqJ0Xl2ui3SnEMDl5/wTMhT5GYqy7RlQ/Sd6HEa1Mlb0
yKPm5IVyLXUeCmgVW6H3ihiwXjoiU2BNw4MpVDXEGoRoPlu6OrrTGhEvxQcVs/xZGAUkg4oOrkPO
97V7Hxp5dY9C+xUS9uKST2z6JbhtQXeQ+HuygTIsWTcF+B+plwZUUb8SEy8/omZQra0iDtyenc0R
nIq3o6vA2u8rQB57H5wZdpdU89oHijBsLtCuF5dffLl5XzvWVkK545elPSnMWVp4u6mT5OfGNgA6
qUPQA8tfdjB59L3qvOyxmQ6IFBaViEEAhkYWOe2sBfRwl3mFerS0Wa0Mc8yX1Eujuy69js5B3nt3
jTfywmJLizfJB3L5tnGnp7LZrKijtFj4D78I7v30ixCMSRP/Cyhmu4Ahu/Z0O314UuHJYg2gkgku
Aq8oyMex/tSZoFcmnGFUfjK92nqlRRg32v4QCL8/GaGHJZpRQQoyTo6kKntViSXx2Ks8LJ1WXlEU
s2ZSe4tQBAjtnTKGuExS7mkQdVDzP9qukwUs8dd1LVFlM9gy3bjdaO4Zl+aeznif2OVMRQOqrZAo
Yhsu4+2t+y8+VwOv9Pofnj0/P/anLxMEUA5njvQsENF5zs9fZhJWzEwz5j+4fT0gFZt5MxP4hXsr
MjwUfWfmsk099ZIzsaS1LnlUVQiUXsc7MNyCeBZpxEICe9wWmxp5huk5W01P1w8HgIyOrYZ4GxzI
DI0PBJ3MEOG0YFTzKjFB72qx7Gx6STSjYAt1sMx470B2JkKUALTuBtdqHhcFuGx8Lz07qHP5+2/F
c//yE7O5y4RrWqDcZdz+5VvBiooHqkmdBwa53KM9CWaA2iRBCdukckucqIETx4u+OEfOmC4+UC/n
EDQgumSygT8PwFgJKnmiVvbdAXVwvdMs6io2wMWd1XMqBcwF6DkghRzsxVQxGAdrVxfu882rdlCd
5jJIN3ZTaKjwY5BiREawoaaebJ0EQikc7L/YyK+YQk1X58mPbEMtsdTmxks10XvP3GDkFzyGoSti
BTGYupxySz1RCY0tv4IMF/V+8PZ4XUMgl3uHUFvTT2D4gp9TsYqtetwogUKVyc7y3sEzAkFFsKZg
xw/CfolifCFnbe31F2sCkBQAIiN1i53S1Jr6ugEKSmmDsBwkwsJAgd65M/0txL2Lk24i0MyPjb+X
mfs5Vbp5IFOOV9ciRQ5jRU3qMFNAqJj5+ve/EUv85dbxoLfhmRAX8ATHLnzq//AcGjyG191glw9h
aE5RZ/Uc11X0VXUoOvR7h90j8xOhPA8FwODXC78WYMRAft9/KZBWWkE3FSwZrhM9/jzSq1qGDcxw
8DIjAsYVXCxOF1eISYGulpoyGpdhocdLG7pgFQnUKpoU8YrcyI+giUWp6dTEDqPZSHdiuZmaWQXy
0VKKfkNNAI3ep6QmpJCXEUrNltLGr5wQQZFv1ctodJoP0GugxbEyqqorcAiBqnGbckDdrtBrkYFI
Akpg5hV6DbW5/M63xQfodRH09VJ3mb5+BH3OAGAO6r6txH2xLFefHcsL7pIW+NceIJ4XW1tQCmcs
O6BCwX00g3Lrh4X5AlaRZoVnqr8mtzgG/3mBXFfXSNQ7tdhBkN3hzettWjsYEQGehtO0hc4DhOKL
Q635iLpRSDcOZRs+gnOdoz4H0brKrbdDjYwAYAXuHOwX0RuWT2qWjaX/lLSjtfCNPr1TqA3d6Ly1
tjSTaJABvM3UsSx48Ioe4GToZLV+P7cgGofgNLDJcjqQXVTNsKyFreemM77bqIP8eoyyGbOvc8ho
DRGr+k4GiKAorrMvIIDfkTJkEzd70Y/eC4oYnXnsDiHwE5BPdZvK3PQRAvamZdu4Apl9kVG9q331
BDBDcsfwODwP2BhB8wIC1yJvH5HnCiBnF+SPeTbWkAko2jU1nTLV27pF4Tg1IcJs39c1W8Xazs+I
sJuLnKXug1Xm6R0r3bU59O4DmfrIbxa+5Y8re7JZvKyh3HF197tUnaxCbSlYC9EgsBumzpYCRiFl
yCZb07uojW4ZAOFYLElQt70YyjxHlUBQL6+3tl+VP1orebXjUQLzWvtzbNP5fWna9ZqntYF6oBF0
DUBxropI5w+/mydNtn1WlGsELNpl2UIST0XFQzGhUVAGCZXkCYiijByijXWqcEvBRgcB4QDydUY8
pWRUIiffD59lni/GIR+e4gQADVk6JnIt2LFjdcsB0MjxIp3IDUVaLAAs6ndd1VTIwHVtlxzrOC/n
tcm8M/hJw7UtiwiKM/lwSCxE51GS6F4cC4kCJw/lV2CqlmkW8B+B9vZtg4wMDUc5gHfmQRitUdA0
rv7+SWj/+rbEqoEzm+HF4JimiWfKzw9ChKHKxuqNFoLxJkKsnY/0EkEGQDd174Xa3IAqDBERsrXQ
jgqb9nFsnBKCN2DJd9zCPMetwnqgK7NvOX6VKC7jzzcP1PAHSFT70cadKFaIZ0WDZBX7n9ZbEqmK
ngRs6QwSjhDGnQd1nV3XETaqj+eaD8lJh411Tx0MGZD7v/8azF/XpdPXIBjWDdN/jkM77A/vA7fv
UectmT6917S73oQkxS3PoHwMEi+EAWxrBF/m7aZPA3vBe7v89WFAI4oURf5094cF+OyQKYvnf3/J
3PxlneOa0pQS/3ISDw/+l50nkKYmhAaj+HRd0I++W4EJPYi+ICacTkF5sO0k69Lz2foPM73jKxOl
VH81B+BtvJqZraMvkNq4eddx4y5EVCpwNC0pzJm5XvRkCXC55OlyCGsQByPlsVCJGT4YQfl+BiEE
vug0YB4qMPlimM5ufgoSef+wHaf9wy0SIvBOxzaYY2NhOx5naP/8c+6GsY+qUSSbwQfUS8xtiLK0
I6S2XSw0EUByH7qxg6DuBDjpdHKPorfq083DN/iI/JDVz7rAh2qjBShD1PeQcgpBMJ3inQMUaB5e
BMvKXTf1UpMOARLBg9MHh5AzaFX9OV51IgFO2DS/sm7/978Ba4ou/Pzn4uaVLlhCuOW6wGT9/OcC
apENyGQFmyuGyy7m14gMYvve0QoUEpfgUKmmQzIGNXjAYW8HBUwbCKpniQMWx0C3IOZjLsLWgWWv
B3A5h9gvALr7oX3rJ0yYrP7h14x/JHuKBnz4YwSz8Jd4nm0hwsOl/DWKxaDqm7tRWK9TnfCdhlz4
HJVCqGDrRPA5yjxQ4KHwXLoVkJK8j2ZkRwWQuwIXIxLQkQo/eyxPIXYknJOJnMNThrwoualcqH0Q
IuxCzVyAlrqOOwZSxwir5b4pdsiYfUWxVfwjK05YNOKNpAIbGSlfvkxUw3NEBvUD99NmlbGyPDRp
6+6QRO7WTcXHe2CzgwUe5dbzNE/b+NGPcXyfxzLA9OggmVgUJzMI8QIBg2R7QqH9UQZJvrNwd5tT
eEiDgSrQx9F4qsC7cSIvMlNz0OW4Afr5lexkok46DG3pL0ws++fXTyBjPU1Zm30700oFa7J9+DDp
Nms9xPX+gy1rVXZoWLkQXQm9SRpCHyUA/lpbaZV9tJGPIap80kBrEbD461VDihp7Qsm8NVZa5TZg
YEFMgRyDiqMJfKZM1QJoP0sc4sJCuD4xfdDkaaPdUzuXeTBvAjPC6nZYpn7tQFVtTIY5CJTxRnGa
7OLq0D2O3L9zeIjWZNKpb87qhglohYgM+ZuA7w2e/bh5dIL9AAm2i0c7T7BexEgk4txt40Jmmebw
polAnA7SAi2O5MHTMtkgNo4A9NRJNjvhS4SuwvvrJ2XesMqGYVxc54iw4o3H+M6t1lGdgCluGmfV
Ui1Nz3SX1xlyvzzb0Le8TeqaY7QA0LNY06x8LPxTlAY7KZjI54ADQpGi8IdNyq6f0wQ+P0C65Znc
aZ4eaf1ZAyLNHTX9UPIJtYO6zukS6FAG4NNIHetAowIZGJuqwL8JXRXZbAtwBOS6T+Qf8QjkHL4Z
Lui7GXr/i53X0UGCGw7PmHZlhZw/gOiRP9gjqLCgJ+EtG0eEat4byQyKLdmZXFBjYAPCBjXSyLLy
pRXzZu21YBOu09e0S9NVP/Joyw2r+JSOPhYgbvqKCsh64TS5tYfqaP9gtO1Xs/STV9RFYSmhGvMk
Ay+5w+rUmVGHcvofbeka58jPk8NYN+mCPgCR8b2cyhnzdjiBqg809j3+KehDUv8xLzwb7Kt9uk6L
zlvX3Cg+Q3p7PrDKX1lpDWiphzSO0ey7uETuQSMYOMfTJd6aicuAscZXhsgjmxV9xMq5j4eYbwbq
TL2mE7ULBzv/NTVDw0M9E4RXr1NV+A2XiNGcpKfZBYIY0cq3EMijZqkqdgdI4+bq2/TAZ0MqIF/5
tf2NZnML11hDZFfMsQs3L5bR84fM3lPf1aKAhMhQ8Xa9VGk0aoc9C6RWpiu3U+yvQCIC2FCNlybi
se/XPMVEYyTr1nQdOmf8YHP1fs2dI+9QTqyu1zz9HFbgNsiX9KmpQAX76LrIpE8fMB3ouhFv7q7X
9XfXTIP62vjLNQdJBcJ+5N3uGtWvOiMRa1152wK5OWDQdIHCDqPF0oJOh1RXKFtFTqSIXLHxqEca
OdCKKoWs29WzAagjFjKAattUFzLN0aGieuVH8jmxQwhJk42BXjQ80OnVWrQWm6HUzldGsggjvADs
5BLXJfAcFVjesARJL8BdppcygyJl553JAUUD9pIBSrWkZsES6wGDyZGGQAFMLrqwUyuy1RLJYh3N
IYU6bPM2nb8Pw7x12KAuR5fg3bba9MIC0dwNprO+eWTloPFn6nxDc+mx8Y74RlQ7L4tiT340tAp6
yLGxvt6STfWsOww8fhnLUW+lXaYLRHbjNW96sWOJyo5BX2Gl3i98VWxlkkPeiqlslobF8D0cV6ly
6x9DOn7DDtr6JHMkF+LKV6gJB/HdWHNsLK0mOPc+eGRUa2VfLFMiV4xBKJjFTqexXmNhg4i/GbMH
+uR+yMUujntnC2rAdSEd0AtZo7tv4vC73Vkl0qQGyC0dKY4R3horXgQm0HSQzB6S0pszHzUPRr0s
OYg5UlRZvMqAnUChPaU/EbWRPb7kGIUCYWTlb4YOvpVQdv3s9CyZ827wLzX4KReQYWCAfYzvnw0U
f7H75XMjHcgz8BCAzYVh9wlVwgA4m6go+OnzINENPF9eFytvKMBgDvbzVQUOkIWfQkJHtSYW3P+f
svPYkdzYwvQTEaA3W6bPSle+qjeEWupm0Hv79PMxsqVqaISLmQ3BsEzLCJ7zm6nX/oCY5we93nx6
DVR7gWrcXiWW8eaZ9rHKlllrT1u5M0ZHxthr1zxKyOXIkcQiA1FNz4GnlUcHM+mNHJDlu1mP3W9Q
S1IMcobmAEzffZk9+ybbZzsmpqtVw0WUhOdhN+J3vlwp80KEvkznhb9dexhVkWwrvQ6+BfX2PtBw
+43ezcVRU4lwYfL3cX8hoGZ9JeeDS3ggOOvkb1bFMiHApWMRdfnb7Ippr0MF32Zt130m5eTLDooB
Pw/vvuwB8aXqyXMxn5KXaizI2w27hlsIBuJko4C5lg2K1Ww97prvnWuYOxep0p1IRuW9MPnml2si
cVetZ+GmpHBB/OCRXN0/rgJjdR+8S/hkKzjUBIuJsBxRxyB+CCR9trMd7sa5rPe4kExvc4HPyvJB
Jxm6CghgZmd7VjwgeLHuzyxJrySrXqsJB48IPMG+CBNsw+6Jb7LfFtoJxLNsUpeLEIxs0ELnWRkx
51xW01qJradyObgpe7vKiJWNXD4jr6fB/VPYY3NfUMssmncFuj8rOUj26kHvTmwnz7Jkj52H68bA
MlwU+o5trnaEQeU7oGJeU1NRHpOwfNCCPnwfnYIPB7LnPRZZ1xowJzUbN7LVzsJ0rZC6O8jgI0jS
n2npqhdZWmbUQVG85suMyNMhrE780qq47t9k8VTgNwkp5AT21D11Vs/utK9GfT843VVfGuC6QSL7
rVkZyz03ffswlzEeduCy3FNg6X+fTsLGZWce/wq1b4MZIvbd9RlBMM9IVsIR7cpljdxVhmomK+wY
d3rvGpcGvsnTXKvibGTq9VfnXCHhN3bZ+l7WiRfC0KxanG6WyZocH1I1fkwjL30iNU7AX3g/Ojul
Te/cbKO3DT8zeaHGLP7sylbbgERXN+CdDZS47Pg9DRV7kylegbENxWpAkj0QSXmSxdHQ92DQ2EUV
gfWcz+WmmPLkPRQ1mYzF1IuNdPKOW4K7q9XgV2ucjskaxabpIFt71fnDLER9lUOVcDMbKoyFtCpv
BF9e5XWy3KyO8kVly/xQxv/7RcnWjOijfFEKCp9sFpJqF0yzepIozzvecynmJMD9gCeZu1iA7HKX
EfgNGRoqAQH2pZMjxQS+Jrp3knNGSycry+Z11YYbHulXwJLiZ3Ag86sB2j1pYQfLkjoUbNFQY5cl
VzMOxqwm91JaTicjLIabbAta74pel3uVJT1UnyukJe8lUJXv3ehoF9mWh9l3TVjRXTVcxWGe3Ig5
nO+XUOvU578RnKQ2OAKrtZ97E4CQ5cUFXYFmgZa6D7I1Z533tcwkTyNb8X/nP5WCtO1C9dV2vHSV
qefWrpMDqbHiZbadeJcoqraWxTBV27NbBx+Oakf8ivEpDSfUxmSj2nKpwmi8Y94oxcuY9MU2jwnR
y9YhMLJTM3FHu49t0Ulx0xfZNcuRKidQz8Z9uajohn6D40NK9p2JPBQYjqD/03poLqmBtUCaZNqa
/HpzsSp8fgHlcBoLMBYTjg3be2UlPJqqRrvFWW8eCD1MWMItc6gAQTIj+6gHcRhnMOqII+bPmjdk
lyoSF1XRlAKw6MwDm2ZgJ7S0WlHTPgQTiLMgq4pnWYfR1Tcr0wFiLVWRN2AavzwITXKCSYO1oBcN
d1/GjxrQqUBg7iiLcoRebkXSq0+yRhPs9SYrTbayTUzJcCMMcu8uewwjhtddSSRJFl3Cngj390+z
M35DKqc9yepWAdbID7Q/ymLYVCZMI+gCsigPQ62/GG2anuWVvBl6RcTqBWWJFyoPqrXGe2PNDyW9
Deaobgy16zfcaapt3hbOWg7sC015Gn7c321TefN6gmwOLI9Z5tjQr0ka73Qx5c+yu5WTmNXVWf/1
8t3Q5BnIevcS/KZW8EXh44crnJ1Q9nYM45Y4CzJbcY9fVfIsGZ0tSL7xLEv3Kgw3SBuO4w5C7a/h
6PwbQMenfoXSwUGUo7NJTXgOEyjYWx+72f0QNO5iuBAcva5AZiZrkLsbx/xXP8Prhm3nYOzniTJa
D0monclnt2eQgNk6GVPxZ3CQYeavdtXs/2e7HM/SnPHwlxZbslzOuiJF9NC1cPOlO/pXUYrofBWh
DiE/s3SGpkhntt+vX61ybAMsc1176nhwyWBdG0P7KVPCtiuQaKtreydTwuzazhNGBE8tu1DZK4id
12lArzjMBm9791DStde+i9pHz/Sqx9RI3yQSpoxDd+uUpbftWDpJyfqTDa0SknGx+9LZSpU6Owke
W5IkEiUooL+7SI2tZBTVGimccTMNRTL5jpff0D2MDxIgda+TMCl7bJv13dwNz28AIuWIArqtunxo
CCmL2QSym0OcQffPeJWtWIxhcIyvQ5oM4XYMidOVyoCapqYX6lkk3kYjO3YzlsOE+sUtzMrvk14n
R1mS9W6n/xoq6+RBtZVxPfHQdrUMtI4jxKkfJqfpX6ykazZtJZrtsBRNRXMOdhxGK9lamLF3rWrz
KBtlVdn3a89QtUdZwi8Hed4pKx7wYP99NlXbRmFtP+KU3T4pybnT8+FRW+zPh4wUuhe0qi/bZJ0d
KthYRQMBoaW/rPOSc1t3+qmPs8vXQHsaVV8W/zXQyC3S4gyCDzYQpph/XUkOiLM82Be666aXnH0C
ogsaIazQ2StKrj/kwWD/X2fs8LeaE4D+aokeEUkjSrGwEIAHDFVvnWSpGxXrAWOMP2RJHoD8T6sY
p/OdkQ0Idfdu+NQTT10Gy2mCqFWWf3e07psE1e1lxlZY1mkYFPFkC0BSaY4H5Pymy7cUI2u9NoXt
IoHKxycPcV0/pIahnGVpGuDRjoP2Jku1M/SnunDnXUrm7BSFAkfJ5ZD8c2ZFXrdrk+pT9ki16lcP
WZzSdGWZZYwtodkiQQsJaMay1vdQy74MVepd1aUhWxoKEzArgrDQ9IvBu0I2/jUCtuvPudSh61jp
oV8gCoY2m48m6pez3jxlC0zB4da+b0rCKLKDrBsWMSAFLOx9UFMo5qPjbXPnbFvjyk70CLB0bl7k
YfBGbNjw0N32GCrxQE+DcBeg87S0mPAXR4OQmuwnWwEXvvS4su2lslbu2Vii2O6DFNbyNDT2fdkg
y0urEoR/gvmEfy/wEsq9QX/+OguVSazLpU4JaTUT7/fWr35jYZ0wu/kuhqH6JDhLOoSv/0LeVX+q
yEbK+hoPesJmTblXx6j6FDwmZWNpv/UdGx4kOHnkXuq/hue41DzUQLNvrY5izYyP0zsPEgigL2f1
UifPZJ1slf2Gvhb/bnW94dfYog7qlTcIfafMBiS5ViCShBL/EQDKRlZ91cuzwm7Dc+eazc6zkvnF
TIOzgknHX8sJkMlBnmAKf69xapx871bkAd9EF3fiqNTaLQ14hojkNydPG2/GrMedBgIkfKf2cpAN
xqyLo/f3CJd3erlTgRyMW8B4GPNaL8Z2N7iV9sJXqeyGNMzXspg2II0twja+LDZjwmMaO4WwjvRu
ZSj6dhjiGOwQQz0Qjn7FP+9BaQ3tRU5cxxWB1aUobCb2cmLtARFedIIn94bA2KYU+njxFnJQMmIR
qlrhuof1RCo7aE3jHcUwJA2TrFxpXmq+K3ZOtFbJK3hulfFel83nZBnpLST++fIfgxRtUtd5odvn
HFttRYkT9krrMAR1yT9mHcmTYV6zYtl727Ctbabo+W4C4018nMVXFo3G5MlqWXxlscVPdTVnonqc
ptQ86qmnrJCBmj5URJNWfWdlJ0Iu/TuYtNzEM0H2EqWpQDfzxg/PRbQXwafsZPSK7CUH/1cvQ4EL
kmu2IBqS9O+mcpYzlG3367Ky+K/L0qtJh2JbKYO2Jn+YXb4OsYEeXKmev2oyjXXcB5O1qmurPMkG
3EXyC+T37qQi7PuRZ/yXWWdecQmz99lUWduEzOdHXzfrdMEsxQ4mBmHZuqcYJdjr2GN5fgczMTKo
4+Q1rdpfI7Ugu4+UHdJ/RlZ6ZtxHSrQTFpOPU9HuI7wq/mjy3Yhg1c8aJ0q/Knv71UKlY1P0Q3Su
KyV5qJVR33qWXTwTaSG35fTmn93c+XJUUkyfnZij95Zg/BpUmbgIk9SqZhG/gwSbPMVNIFZhllbf
o8FF5YHMWRKwoipl8zFHXoVmSyOuyEX2B7cuPtn0Z+tqNIlFYbyE3tPkfmPDCaa2i34uRicJrLfP
PNOcVVBY0U1rA33vuom9LwyNJBH4e2x6h/HTtAtsbFhbNSX47FgQOs3yLkGlFS89FIJViUfIXvOK
4kUlVQXd05tXpSnKl2Ea1GuLWyL/u+JF9rBGdx/OU3qTVXbtNavYdcVB9p/D3tpVmZauZStB/PaC
PNqjvJSscsW4xmqne5SlVhgefCN8TOTcUVQrWxtPZaRheTF2aBSAYMtvsu9YZPUliywY35FiYKYT
ZS+Eri59mhffjAiMtImkz7F2XbC1M6SORiu+TcGEmmdn8qPAy+OjVL/L7ooGNml02djLIroMTtEO
n4XRVXuc9ZqtrMbHdN2acQaXItMPhS6qjZy0V6xjwZ/xxc5bKHmGeQBDljwlhYlvjwm4u3F6/KmK
PmAprFiriSY/lS0oIzH1kLzyIVnZYd3tUfFSSJAu5f/Hwfeplqv95wRaiAto3BaoryyKDS3MfvQs
XmMNMbJOKy1f1ufaOK/LcDDu3ep8/K1b66a/d7PZLB1U9snnKZKW4CQR/4qS1vMbR8MvoZ3NdxXn
3Rw96DdV9cTVtivhz8tNlP1Bv/PgZmxk0a4s8vAECk6yGBivfWi3b8KozcuYhQlpTCbrbQsycYfE
Ydz7Njn/P2Gzr1U9JzgBsOkh1jzvm2ngJod1ovqEWEu/HZNWeQi8qnuA3O1ujahUHuMJwTcBx/ub
1XcXXY6fE2Sghqj+q8yxqBiddkChFe/hMvDyi1NO3QEZ62kfB017zSYFVWGsSN5IEP3I4l78DNW9
pRu8jkrTX93UHXGj4b+nLCSzOK60HcyA7tiKGbfWPrc2EdqfL+pyo+Dpffyu2A1a1sTE8Ivs94mh
BvtJqcN12+jGax617r6sCELI4gSkbJ8oSXwvYnJq7HWvSe7FIeRfmmF9tlaL2HxN1ZFsuZHnrK8U
WyseKdrFvbNDunpfYaR4b7XrsN07RITuY0XhsM9LBVaDy9jSJnvSTBr2j8urgt6TYRun9PfWzIJI
2rkqKpRLq+eV0T7UlOnemnqBsgt7Tb23zmkc7EixQ8ZYZq4dEiFYghv3VkvD6dnSERyXU4lINXZq
i46qLLK2abu5a5AtWMbm4zDvdCvANGW5rtbr4w77NqhaU3No3LLdB1P+ivfQOPqwLJuzPPD1/jqL
javTzOPp3z1kNwHl1SeRl+5ksSkxGc6FhWnSYh+Zmbp79uYWnFEZXFl8DQdxFDvaViHip7JS9pOH
sIi/OxHIUlmSjbaC/mSXDdt4Gf/VNU6JRaUxubCvOnnW6uqLnmNp+jV3gzPrgyusYxMFrHiyWxDD
ua3QylnLibWMm48fwR7PYFk/fF0sKLAfqZTilvBA/tv1oXA0iBzl8Ub2/bqYoycHy23K01d9FyrZ
Ee3qN3nlr7mjXHdXBMa0+xzOc+BoUEUXuxV5UCKcVoSHS/a0sMr+rk5TYbW+LOtYZfxzapFKQ78F
yQFDydYqAIvT/VR2bctU8UWLH59s+R/TtWm004OQ1MJyyWmZxw47nopk2ZwUF4kRT99oscveDB1c
b9C8QxXyK5dF20ocnptEcVYtL3yr8XCT9droGoeqVtnGAr760BqoYHYD3BmUs/maEQ2Q9UnmjYdZ
jJAD5eTY8pAjAVdIDIQNrUYqQB7KNvZO9XKQxba1qq0aQBSXdUNVkaQmx1/6qq6aRKZi5xw7rXNO
0mbdecb8wCJsEhtbGuzA6TcEvlhXkpx9tuwoW7QI28alt1jGftXLMy/Qfg2TxfvYOrSOZoHm6vcq
bXbTpCsnIA2pa2ZneZjMCMGq5SDPZF1EwmgNDrpe/asBqXEIiMtY2TlW+t2klsXxX/WyhxxKmjzY
1myX71f8r4vJsVrtfSeAuETmCP2mQzBt1cUecVoO4Lp+HUppoJhCKznYobqpZfGrz2CE6kr1lGGn
N07sW5oVYShdhwenzNLdIML0LQqSR0kpmZsg5mfR/t7DA4z+v3sEStWup7lFHtZDQdTrWoJXbZif
dNXZmAZeu19VThojjvBV/hpR60m3N4rqDD0mO8n6e2dnUp11n+FoZ3Vde0NrHmaLiWPHSOzEI91X
O3tsqQq/mqz2dq8s82YHoG8RcqWuWA5NnUYbnrHVtZzm3qA5+MckqGnP6mLjtHg7jcqkrtI06FZf
dbErHOdeLqR301eTpiGn6suRsvK3dlluGrQw/jXdf3Ycl1cgW+RBzmhr7q+6ryL/OhZ22cfNKxxh
tgkEtLVHxmX0y3AqzyNujGR2ikp9qOCmqIagKFu6oNG7ddjWcCv5lrey0q7txRRkMuJ1UqN9agzN
UxWp3Ev0yDm4XkK4ZKiTR939kG2yBsRpvHeIPK6+6mwLH48oh02nJVb9JMAKPBVPsrs8pIbHtl11
nfs1ZJ0p1BjRENHs9cId9lqmgoHJsvRMMC49N8Q+9gIViCootIHfrstRtsg+YDlb8Ng9Os5Lb9kA
d1LbFr2BZFiW6sfCSvrmJcgw/LUqrPA8N3zOrGj81DIw67WVteShK0zp0hCARN5Mx6mCVM/GMbwh
pIlBowIDM+HR2R8yc/oLov0KEsoQ+mk3gDUyPDBLJoICadS9KAFJvN6oke5wkN5W0yQ+KMu+C+5S
sTHGaXwpG8DkkY2yvuYmh/tMGJ0SXAkQfOz4+6VZfgnmDBHVtnwwLJ08rjOlJdmhv8vyTB6aqCn2
ZmMg9hSGZ/ufA6E1uO8jt7UscvWd6jafsvGr/l9957ESC7btP+f4GioStz/iybeRc3/Vy7Ovurl0
o1OEbPbyCv51pa86+WKSGellFxfCf7q6uRntKjtHaCu0mjPCsBjVO6GxHd2s2dTxDH4/e/QciJxK
0bovZa7fSuyXriqJ1Jem02Z/dtr0oR8y72UOumZN3MXhM6DVbAZ7a7D93+hL0Vu8dGcFCI6cKe5r
Dd8Y8YdstJAKegr4u7DnPtWJVWLDFvJXx3udY7DI2ZKBAssgy/IUmfThCKJ14X2M3msW4POdjsNF
lqByPme5OlzvJWES2HLH271kO/tsLtRHWfISIiQ2ugG54byDP4c2PLTzVR50gLCbPDBUIArU5ZX5
q6EGUYnliutuWtXqbBj+SwuiKn7IHWr/NUOFTsA1DsUuTyPM6P+ZGXK8t8kN0JceJpzQnTJzg/aY
fWsB3dzMwon3k+nALOtLoCXLwSAqcs6wntcDnkbYlVLXGeHOqOeR7Skl2TeOTN2v7Qi6OvY+tw7T
pFgZT2o0DeuMyNZ3VHgqzf5eo7S3VpNMPxlK6VymnrSabKhgm+PbqX72gwWHc25/QMhyd1PTFscM
swZEAL9OY+DZR9K6zbyKQ704tpqNd9eoBAcsHYg5Q6i0rbp8ET0wcFb4+kBwr3zJ2ODsaqyw17I1
g1x4rofsjWB02q66YfbdLmqeyiWpisrM7FsOLo596GEKAEMKW5EuV4+NFsz3Q5IPvxe/K7OdIfSr
hA9EheClLGfBXIjfirLhX3Xp0q90cyxo5RBtbjfcW6x9DRxoFIKMx5SJjSPUGlZsFD9qVg0Tpmqq
701vv3ijarwk3WjuE8cMtmnZB+8KNIIRKM33akZyNO+n9hKrmXEeyXauqnrMr2Mk1GYXhjDRclBe
6GEMwUFrErwiGz246cuBp6bqMixEtphw/wYMLJv0ZsA1hkbZjSX6B+Hr+CjnkAdhR4DAwy20VHBp
wpzxNkfK0DSmb0ZZorRJIh1XqC7eRT2I8KC3xCVGx+FSVALN1yawiURQ/GoQSzEzW6BPBiZMXw2K
bVVnBeCmU+Uo5+aN82GEAVrLonYebIjF70P33V6qAzygDt0SHCRLUPkgmMO9BtcVBaxBwR3VVk6Q
h83NEGYkfpYGWSdbLY3HXMTa6QMctlqhQegr2excvRaEuOuY0Xd1Sp+aqlJeSqBd+2Y29W1a5cpH
bikr2WHCYXvdVYl5kiODHKiOtF7BZuQp01Tyu7+sIForZbVLjGtsW/qViOSwDTMFB5F/6uRZHYtq
tYQztpM39XAIeTLqp9Hlh8lYebDqVL94xYssGAU3CD8D9HcYC+cvp566ZMO+O92YMPjWX6OqZXxo
lL3fTIGzkw3ypQRgH7DwCRGZX1yxHaj4SteItwnP92tfaqFPQp+Acz1PO6dqnI3s5gakCGzTY91d
Wv+/R1l9VL12mC8pht7fECfqb7ARkPow8Ekmk3T6qu+inETxPLs8DtJNNiSpqp4IsR7kIFnP+0X0
oR2WEJdjXMl2E2EfXPtdtdQPKaoTezt0B5wfStgg36+55ZvTKPa698DXGaFoDw2OUXuQWcbVKptf
o/lEP0AP/zTC7gfThee7zp9UAHQWaRph4eIUBRh6fkkDyoa2H695mqhrPdUAAzfuedJQVZOKVHGv
70I1cs+yJOuXKtnLm0Wwuyd+9bwA8Gfa4rmc9OBRyZ4ACUN5WQ4zlkzruBqjrSwCF11slKtpV8Uz
wpZud2q0drpac4aQJVn3FZSq+SAbI2ectrgw5xvZit/t+JDl+PDI1jpD0WsCxyUbZRVMC6C25nSV
JSsgxhA0p4DHm1xfL37T6WKn0QMoXacA0ley+OVXfTe6keVx6dNUSruSntaq445wo7Xp2XWR7dQV
jEzZ8s7PCqweHibG12kpySpV19+QiU3Psn/DT3aHTTyrztLDBUb02AuTAD6TeZApENkAKaZjo6NH
F+yx2AKO3H3K9HFSbXaPZnQmL6WueUHDI7J2Ohtbn/vm41j3JeBKPVlN2YTfntLjEtB9hK3l3ZKj
zc3m0YHbnU4T2dY0c3Ym0fWt63j21izSjzIuFUD6trISpCf3pGMPCAFHj17AzV2Do/jNJdBttig0
a7ppoHFhjhd5pljAjaoSAUfd5muNlSHDvr1cRI+9FfEnVmlCsUTOWJIHNcDtuAnMtVvoRHGTBUm+
d8bHyVt2RB7SviHXRwJjKo6GXs+rVz2C5Y18xpH//+gDY/uzQGLvqVSN8BC62afXh3+IOPR2QaR5
+yRQiG3xOMwqGfErml+taEp39oJmcJvxENcl7xX9HDfCpti0/Ak5qVsJE3ErkD1IAtDnlfbSGdo3
T9NdXwURtja7gGin4vi1QYJInQD+DGG36gf+PUQJcjynWmy70AxRb56nIn9OntDXZwEBiETEBtCz
A/G0HJs1mY7NMHSsy2oaP4zAFn1RtOeOcHxIxP6vxMqRmK2MdhMWWrUtWyXzBxOAqZ72K3QlATpF
n5rdzX+0VbfDv/DQzNbVKGv1wWvAtrI49RsvqnNfi6afQfdHnaO+zLPvD6Sw+SyaT1QGd7GXv/cZ
YBK97KDiFk86aDV/qDGX15X3ME9WVl2xrFQt9mPC/CPNP9D92hp8MrmHad7oND9Utglry3yDDVAd
gRzzdILZi2/GPSEDRRlW+pynAKysb3qkzwC+2VN6USFWdPiETLopcxbYKcNsqiqTS2SDrJ5D8nZW
gkfBWHQ70KJ/KEOev3TBzwoJ3R0ktFeF6Cj7hPlSjgSQsmgRnBpTFo/ZWauafgGPyTuZK1SZCC8A
kRx+pHFYX7TJwAwtfen6Xns1nGMPgnKlBOJFgxeyLlA2WI/cA4h4mgfsxS/mPB4LoeLElWSXocXz
SYMis5kTvgwSvf0uAk96jMKDV7UbR8c8MShqLHLM4bHToprNZ1vtIhvRwb7vbkA/1mY9DaCQzaNW
uIqvRlEG0q57duaChOVUzOsuyOujiIdD3YHNRWqJ1CzwdaVT98MAx6wwc4Cv4LqQrSfbHzlYqJSk
idoOt7geV4YosC+uA8wZ1xzRVfau7SK0MyN1ZYOAFEgv7OcZHoOJBZCvBbl25LHcXQ2dwtY9qA/E
sH2zaidQHOox9gT88KqK9E01Vc2xSxBOv8rTCt5b6v/WNusqFXlh97tG7Q5FSaALdCSj5CyabL5P
EOIRFAe6n43zsIPskcN2Nmsfq/cRHY25OQov0rdWp15VvayOAMln/mGRi10Kz8frZgJk0unTD9Yq
G5rM7D02YlGTZ2fgs/qFR1tHXCEPV0Hp4EGVun894ef0Gbs8wE1OFfm5/l23nWcRdL5OTu8QwlXd
OHH/Z9nw9QhvvpWmjYBviXYzGfgiX0Sye+9ap0mEfjDGq7Z4yaO52qQdQOS6+5E5aJYA1HWQTS3L
zaxE7rWvg0M2u8pzgMBvMEUPmtG95lZbbFEu+WzzVNk4QcOXh7Aj6j/9WbVFTwqfRLXWFM9N1H8L
a7NFyTCyd4lNQqUcum3Q1/mK15s8ZNm48yI+kKxEs0XPrP5cFXxYWipesoG8vl7x6BKIXRJn25mA
8t4WzSnLCqR9kuJ1KNWVWLxh8KnEJgrPNDKaybYtglNdoiqR8GdUtf5WBtpHpDuEapr6QeV5Y9XN
fb+BuWgdFV0RxOwT85AKRC7qtvoptKLw8aQ21PonKj2xP5ox1uRNimFq+NjmhrZHobcOO2uNAnLh
NM9qKt4qU418zxh59HWzS+TY4bY2BvSFQ7CptZcddI1NQuImH23tzX6XuNPKaU5lm/quPdm+8HIM
37PS3Rakey4dkMU6bNpLbnVEc5EjQUwNHlYrVDQpm+6VmH7si976MIoQRhYhp6tQvf2QonniNsdC
mX54DvpXlvdpDRn2n8ZwyMk8+ZEgXcziPK4mCzhfoXvuijD0uOfJKyW7hppNmlUP8dByD3ZHc4t5
hu53i9OnkWpvELpHsKv1yZxcbx2XPd4ZCeRUMcQP8tALK34gO/qQZrUNddjOgPH2z24CwYLIkp/Z
it+19c/YsN6sYfqz1ltyYJF5Aoz9UMJCdCbiiKbtVmt0EN4bzEY3Tp6+ICtuXUaWe7+t03pfhk12
yyZweErUPYpu9s0uSzcZm7q1DjELUawYhy9tAEub2atOw1m50oWBIJCb7OvMDU/Y0gSo/RjRw+xl
1iFgp3YUUaId48GAoRnl80MRJ8M+RwT5BDTc2GlCTOc+ykI2s9BagcdU237AGJFck7Yp48S5ZW0Y
bcL6XHXQekxhk0zFABLtDLbEeYXPYYT472pBQa7aRCVvbgKJt4SwXmzDwy5wFtVr0+x7xcZvII/d
15ak/ap2rA61/QiN4Q4YkDFhyYREvvo+Vzw5aVVffCgVOVEvacdDaZnWGspr47fcLj9GC6ZPBK/l
A1pxCzgZ7AM4VVz/OmF8sIDhrAhV62O0uw4PX6HirWnhn0Fc5CNEEMXntj58EE/ngS2p+g/NC3o/
AyX14VlIIVmzW3+EBbcIdAyrDyhkI6LaSLyFinHEcFC/oD/pEZBwgrUsxmLWL7kCi2iMPuY2KVfw
kkww3WG7rcyRRdY0j5HNM3EQmv2lRcT10vBeH0a33gI441mZBWhdehlUy9Sxzuy1iSh5N2WulZc2
4SMbzFVv8yqRGEqQ8h4HNJIRhelCY4mCouYDNArYb4iDnj2a2soGMr5VVaXBOKX5w+1TUsxog8Dx
L57J6UzbHj2RNUghe4UbluH3mpFeK2tw/EkkxiYhBOwbVr/Ti8TDkzwetnN56ZNq2ndNHFxm3osS
2ycwi69pFIgbgdTOR5OKJatW1CtS6Cj65fPNNicW7KKeVgQSQNeh3E1iiidZtY+7FWSGdmssJqhd
Hq9gxCdXe+iKgzfjtIq0Ix4s5fyt6Ap8Rop5V+HKt5lK7w1w8LqrhxjiC///YAbxO1Wu4K3YYEMw
HG5n0NqOvQmSKPSDlEBrU6ODIzjdxjGUIRGg8aUN6c1Wkou+3LrDlMCVnXX1ukM7VEGHjYVbQHwg
IIAWa2CtOi9zfDUrSESyPLRxYD8NpUdQ3cq2TWeU/lAQ1Ci80F0nGMD5DZnlTROV9npy6/6IUId9
joUW86ObwS00hMs0kxtqzhb66hTxKTcqQLrGaUKabtNbU/wAt6PasfG3eGVXdNOqvYZihlCa4KHl
r4o4VPmn6cwdRmzC2vdI0URRTAh5crRN2wbFrghFujLj18bWqls4jbpPRO0bd28yzIOYjrnl91Nf
+lETKle7bLrLaI+Kn5OuPzdiECs0m3njqneMsN7IC8I8SVvfiHYDbugA/hQ1CpS5hYG2o2ko06N5
6SNK66pacoHeuOUnMV7ahmwjNor/h63zWm5cx9bwE7GKOdyKypJly7Ldu/cNq9MGmHN8+vMRnhlP
TZ0bFAFStEyR4MJafwjOIvJxTM39J4TcD4PQss3g6882CZ2d5c7zxui0cxeU71K63rXotD/NxA81
OYb1ZFd1sWvn9Hdrgd9pEBXHOeel7Jvkmg3jtNGS2dtMuAx0vPdRheC1orv5GSPvaDdHuAfJAaZ0
H0WYriHdIT3tjz3Z48WOgG9NVRzG/eSEreQ+6SszP2tygAJqkRidp/LkzwPOIH5ZX9Ecu+kNSyoL
qIiFJaKJ5QZgWSIymbuXZgpwdJkInoxmaA+QbHfxpEFZq+VyzJ2sBVpZvXVtedd0AG8IbLcHr22/
GzIzQ6sxbJ6wjIcvsJ+XfoIlt4iTL3AtWnOi/RCnO+SgieCFMW91Vh9VEMszHCWd6tXyd9taYOUI
C7Y8FHAo8FkPl2nCfagPvmdRYW86byDXgUzTlKEN3brPlEqn2wTIEM2idp/54sNDrGY3BSZupjLb
LZNwWQwPXKBhkHtXRPpOetkHhkDTtiZltkNyVd9lMWjCUhMIrZjVtZjQw2ojXlG5a1sbD0m4vZYM
XtjlSRfKKD6Qg8vOKdK7rm66F2L8K2aXHTLmyYtlGNqh4kHaRPNLBoBjzBN5b1nPCodCs+VTN5Hw
Srq6ZcWqNyaRPiu7yhLTIa9cY5sAsNlIHznZ5FnIySG8aYcwByG5dbz0Hgfy4jp+s+uQyKVunev7
ATrecfH0AMYvIifM4VBphjTf9wi/L71bIueV4MWAnvo+mvVd6/nNBrpyto8Ch5kkkmKHytN3A92d
Xd2348PISQvlsG9q08TqKwjwLLUQ/qqjZNpi/vjgp/LJsfg/SH9me6nhdDFbWy8DIyNIyoHW9xoc
TRoE7cwoB+YzyY+Y/Aw811ADGwiovWvCgZBiXzsomNcoQYAOL7vXOoPCZVEIDKj5NxMI+myy541O
JG33WIMx//xEZmG8yCS7a1G9hINuRE+ytb67NnX4ZajOSZ/KUzEzXdsacK6SakblXTxWmVBPL3jv
bg1c6MK6NlBEKiOocxE4pbQ9d2YByGvK0HQU9SZCYPWga6xZhtppPhtnAQVhlznWSK5zj4J02cPR
xAwjhZDaLxor9SlPAAIE9QnLy/48jXI4q62vRrh2f84ToFNwanhTe6Tbwbcf5iLzD/y41dnK9Ors
ku/ad0t5mxH7PSOJtJyTnEVbAC8pVGfzO4oBfTYdagqMyNBcyF74G1L9N2kEzTmti4/Gz0mgFPbY
HJc4Z4kcwGr2sxlZ4n4+j1aPlrnX4oXrGnm+cRzUWczCPg3aaohXHaZ5Kc68RQoWQVO0c/ryw41B
BXSDKDk/qZYWn93cLkMtLmPWUn50Vg3hK3FonN4c0u77SNOb89I36GWNzqFhOjw3egp2MSYs3dRN
+Zak3a+2K/rPa6W21GWKFwft8zlafJRfenmIVjdKtc5QW/7aXa35+L23TVVMfGkad4rGsyveITVV
THQ7A6l/VhdUZQMv+bAKURhhq9fpqesWCu7L1hjTu6EFCW72/GMU3xxkKFGCIIJv2ygKmaTWL1A/
D2V7SzWmCyR0wzido3wT61F0WLL6OLY1wgoFrohJfBo7eIkawRow2Mk6q2+AmAd1YW95p2xX4Vdh
+UuoNlsjrlj+RtYm7gBRIhUC/futLAKWVqNNvgZDqjNAB/Ms4ZiHlQePrf7pL9lP8i4+VzZCQ24w
HZ/VMX08sLBBjeVJ/VaVOZXnZm1UVzU2Yh7c5utP+f/tjjCi/6+jRy9o9/MoSS4WB6MaQ8yWv7M4
6cPWRhVu52o2AiNFehzqPKCowwGiwv+79BPE0udNEzTgM6VXA7mjGUD87effEk8JKoCToXXXKOvj
U6blyLk/99gE7vt4uBdRdU2ZB86oZOOQVuU/kJMTJMpbaFo9HrOL+dyiDU86XPN3XtpoG4DRlBNE
srxGdV4wdy/53hjF3aMqFuUPfNffG923DsOaJtAdJz9PApnIpjEvs4G1zQEigvfoG57hYPDBS+bl
W6BokNgPFAIi5TCetNJNeXT8+SZnBNkcT2uJmsgzBog31EN2jnSJLnenEVZBxrpwaU5owWjOZqHq
vNEmQFq+ZW7SQNgPFI+KqkrPQbn85sfGnwbQ6skeC7w1zaTbxpTIzLELbqNcrANJ5QrWWJiwhNg6
TVs+6zmkxoFlVCizKtn0mSifnYSKM0JWiPYXB4j2y5YqTMBRCD5bE8q2eNyY/pL+Beq/uURFYodY
IhfbVlvqa4pwhmWU2kfFNLv3psY/ZfgS3fHOpCbtLN2vKZUHb+nwnu/sh+fJ8sAjUBwj8ugfZRGh
mJBoP/rIrkLkaQcQozK7aTrrnjYYdlUWyx+iit/JJIU4cNvfByHvCKJ6f3JJPo33gllo7nMWEb4U
Iqk3jY5tm926P8nM++QCmKM8veuPJEteKQ3CcelriFZkS7alaNOTieL81svt5YiK6XJYKB1sQWla
20Xr2h3h47asxuSg12u+IyAjVZBp7WTv3gD6Y1coh9cCPomVlPH3SKtcmOAUE8xHWunlSl6Jd7rl
Lq/tqH/vWuOvYuxq1MkhTFLtpw6DV0viJwE6QGOxRXM5vcskzSG3pjOT1K6b8+xS59V4cdbs3QzU
d7Sa+hgMjfaO9fVOBhYpVRh726jPdpNIxDtIwZ8So6knuzG1N0t3NOwz9HHn9znIRqeM91kz+d8b
8tdN4IOtb6P5QuJTbDMbOaWBCvIRRf6tj5L7jzYYrdBLPeOZFYB1aqq4PbRwzx6x3cF6pxL+p0E+
2AmS3w2GxMTThnUPyqxavUfsY2AN8m7VEakNTRa/suoPsgIxNdK42iyNGzxAG0d7EXsQhusFj60l
XZ5JMfyeze60zLJ7jG3n33uELeICPDNG080BJXCmI1X/zviyZ1XzTqmlZZuv/ududaQaVH3VqMO/
Pv019v+eQu12l0jN84iVaSdB5hP2x2pq/LlZjtgdq77aUu+bIdY5SPX/a/Nr/9fhakw1/zOmzqPG
ZqMrtpZeTRvWdhnab0VR8VJdN3WPEIZ06r9HrcEmIFj3ZxqQ3R1+bP/qf370s5UzZUDN0fYilfVZ
NdX6mh3tEvEx1bfb+d991KuJIofkWs6meHUMncfBz60QEJF4VWNV7jK7J/Z4UGOq0eGm6/EYXT+H
cjd9EUxjXx/qcG482aj5f46pHUW7NNR3Vq3j9eSfY4nWbgxj0E9fY6w4Q8TsrefSzoxd7Ffi4FRI
jZda7dz0ytZvUR7EvPqm7kfjGx85QOSHqWvTeYlkvnMxILqX88LyScwbJN7K7zGIi0OCAeSRwgis
ZdiJmOxtDTMYtkOTkUuJiie3HNqrnWQHn3fsBSdPQqQlzU4wxw4pS/5LgWTrAXGX96LJvBv0Q32n
sexiWhHu09hNCRG+/pRO3RkxlPyCe6/EUgcgNyiqZWcFhovpSY5+XLn8kB6yk1zo4EFC/6noGv07
emvFVo5usdMX44Vyc88Ss0emsUynsEXd8GA3JZUeHUEmw4QoR+i9TYdBf6+9EcBol65sCjJJGf5Q
WFAJ66+k+m21fctKGUBjL5yPZbSrbQ537jWLESmopvInufz5ooYaYfa3IMtPqqcaiMJi30L93qrj
1VjXm++BMzRX1RvicqHCND113RyAU+vktszT8bWQUQENNh53mhjHVzUWlwS7gKNuqhfgynmJ6/wP
MjT/OmCZkKomKwkGZT2HanLzn3h05F2dJqiW+KRjXbj5OmDosXuwtSY7qbGa5/baadEtaKnhz+UW
vUTxYiy5jolnOu89X6zpCaZtNSac+J4XVFDVkFMOoG6z8pea19VQPC5zqFeGeVDdZG7L15ms+OcZ
CiywTYBKCvOqQK7AQV+SKvGOScv8imTLv0G3n4e0C/G5EX37Gv/f40jxF8AhLXOvzvd14GDEj4lq
HCubfAxRcCqfkAy0T9a06ufU8bRRY6oZSr186tZGJBpwTnNeVs0nqDn/2fF1sJEu3rEy9ZevIbU1
Z1H59DXmJ/kfPWiIfpo42PhNmzyVJiVjiVnv59bXmKt1gAia4KyO0KgwfR5WiDo7aiZgmM5EdTyp
bMxQ9Lx7FySCdhExw151DVnmuCH08K49p32XUbSCfNZc4XpwPMr8mEgJqHrtjrKvcAwGZ4JUE2sv
6b5bQQa+rbTJMK9dm6L60WxB7ndj775PRTMepUbEpvZmU5seu6aat8KGKz90rneOGoISNyU7p2uG
RCQtc9+8oWAJFsgP1XNyI32sdQLVi/3IfbNsB5WkLr+robIXRBN5tVxVF8SUHeLh+L1G52FrTnXw
5sSDhiRYrO2cIPDfDEKjo14Q1KluidQL+msEOepgi+niBQbDRe2MQHS8fTO5rYdwnC2eq6p60deT
ph3hbhcExVUdiC0xMd3c44yEceFGjY28eXayRYUqYH0fxNUAiYZX3qRebOrd5JteRLpzLeN0A3SR
0HLN5ehl7V56Qwb2U8SHArWQNzHeq6rJ94GGMXQ2rrqXo/sgSeBQ/DX6XQkq611LB7JTmf6tFylv
97nI3x1jmonzmeUwjcmIxS3vssTQndERzd4HbaLYEkQfyEFjwTEh/hz09kH16mps3jzrxOwY71y8
LD1QQWfPNAPoWylS1EUk39uJTFZWU5KCRmMejUJ4oaQmsGb5vHAA6bKLM7vfk8Zac2M+4Xz+mHur
CG0zF8fA3CI+6r+4qx+MaszsaNnas1U033pTw4rHr+dnvjQyHOVEvjpj7aJZ0CITisehcCuohiYa
gqhmlT+6YniJolp/w8lQIW42jR1Ej5y8VloTq+tazfWZDdBFa6O25BpjuKX9JAqRfQ4ZUxSfNWt4
TdrsV+X61rHFxuImHfThZkLcS17nfxF7t798W96GKTf+YLOxT4PWYbH03M7LhoC8oIbddcAlnHQT
IK78Taz4a1k0G4E3xrudtKcYIO8vI0cYTnvJsDF5Nd3ygjJvsS8N8rSFlhQ7f0wqit7xN4K++jD4
EBlkF0j06dPuxR7KhkSAG/9q5A9dLO4haI0VnV/421knR1gkssQ42ydpq4OMdRfzviRj8Tb2ycou
zORZdbMavVFAE1eY9+5L1M/UofqxhqthTS9xY6/8sqTdgwpOjm2NRoijFUfsnjBxyNzmSNKv2dkr
rZyVufVK6M+fX6hBUqDYAoLaJRqFfopa2SYxu5jkjbuxzTuug69iYQaymGr3IjJL3L4LUF+aUb2b
XodmbV7cHVZr78PiG/euNfdqH9KnwaXHQ3szub97Jud3W3rBI6+Q58ci431wrBkXbUyY130TQnDk
mnE1XXs6eouv9UDmfu0NFItfC5x4VQ894Oq1DdK9jCrnvStrzHaL/KD29YGj372oOX72Kru+d+Ny
svVUR9bCPKZ1ttzyten08bIknUm6hl7Vt8N+8DUXLSPTvU2m4bHmnfMNGR00A9Sgte5JHN4x85xf
crNxb/posDeau2Vnx/GAYO3aV7tUQwETm6fhpjqfp8rr1qGoWpJGzUd5HIectGQrMUzznUZCGEI5
THXL9Q9QBHD59Ap7pmoBnIju1Jkcvfj6curl/PbZVXuMphrOsZPe8mz4yy6T8pST8boNQ/2vBgVM
b4evXB3+z45RD6Ynk6/ydWxneYa1aSej3gAgR1pkPUvckQyazATBADsSz1bqT3s5QKY0Ml088yRB
EnCHZb6uHkZqTB3nYw30rLp+bb/AuCPLsH7+a3ypW+SLGldDl1E0hHKRsZVzJGGc0hRJVwAwhmI5
ZhVF5HUstpk9EQISwDnc7i13ivcqquVN9YJgjlZoJY7k686xS7SDNroJC+mif9Pdwnxy8f0AMdIB
euGIGlgqi+OH6siGGhN69ctVdY0OKAdkvOygutVcJKdoDEAOr59ExjN/Xsb48w+rIdeZw7jJxKvq
OflIinVEE0V1Y7zfd669JqLXj0vXqc5wMdyN6mam57w0UHBVT32/TpjHzM2bF/Xd8xXnNTmJhp/m
+r1XYNFsGtVOdSvM5bk1C9xu1Hdzc2SQEoSg1p46WxwNL1lFipfCMqU1xyj0UKvb5uxSLCCRPNfM
1XbZHnWXypDA/PPdm8p5kwjh/QBAfGnYwpOO56l1ln/IW3zMZEK/Vz10EYry8oHPN696QsMNHp3V
DQRHdqxKNzp31iIvUaTFR+qQxbFExPPZzJOPDHm2393svdozfu2eX/0u8tLFcjmdzkaFqbGfgL4h
9xP/PlGIb8ngszAwhJ/csqlIQOIIcaFEekim5c1dCmuDHCfwjSpzn7qlL5dNXhvc3jypQ5Y/q0Zz
3eyZbCgS2dEPD4XHcEhhoPtjTT1N1AOAK6DncOh0NDZ7WCxBN10Ayy+npq1/YpupnRwjn9+cvua2
m14M/OA/8F37VSx+SIEe5e4q2ktX/qn7PH2Okxjd2szT9tD09Y/KSQyC1m5v+Kb7Lt0DJbHsm7Us
497S4mTna9lFaMEvwnX9bDfxHzsuf/aTtCnv1N7RADFKlc3HOAuhsalJMhSYID8E0kr/HikSZbPj
A0WqKVZ6PNhpPQVbU1JeqgECvJblgYx8QskP0/OuSDB/QZ2YKoHxrV5EcHQCKp8A37NdLZHHtD3A
SiNY+LYdoqvztw/r+zYWxqult2eI6PWGKpTY6yUZMQe5SxIvE/lendi88aznafrbxPHEuped6x/n
vEf+cAKg3ITkGbWjoVFXg9NU7+HOm8iDRNb5F1AP/ZaRAduir+RuC7dYfWSXE69HJDZd8b3O/eax
mLy0GTKfPQr3gLs9ScaURrMneZ2C5NdcYLo4jWjnYrX4zwINpurMADdA0YbOILs7xVvj4NSOPAun
ICsfV/5WFLr1AfLz5+gk1T82KpjUgv7EfV9D/pYk68sKcYix6zc6InUnnPvGV7004pcalIrqqaZ2
OmMPcZ7k2HqEaqLKBOkyBZcIssorMioGsL/kCDZil+DF8DwYtv6YKa3uApNat+o6CCne8gQt+HXn
ALrwMVqQsSd3uKohC/bBwYvdetv6qfEIBqsD5QmAaO2pIcNyEHzrsvSsPrC+fU4Wb2Zil/hYGtGq
9ln1jzkC0mrH1V318KQSu8yPsNBZd06sbKhXd2fVC0yjf8RaBkLAQ5JejZl4hJyGoHBh0fAB1RCU
7Hk0sBddPyB8bd6ldaqDRuAIourkpTepPqw7tbWZRhJ/GqSBkzqCVPd4jkpUoL5OKfzsjPhq+vmd
83gswziYH3NCumN2DPPRRlijFY08Z7nkTVd2yT9u56IrTez06kn3NRt/V3jivpHTDGfLmbAmKay3
aqp+yRShCbWPFK0eIk4ZHEGM2m+ugZ+hNgTjTh1bWKY419jUhGrvqFPpwX7dOUT2C+/7CjBMM+fn
QBJBQEWLX1WDOEq5q9Oo3KX/GTPnON+IOkC82zXj11lMoLyiAO1v+5DJ2Hr4ZW890kVj0gfTclLd
RAv6k7EAD1GHGKNrPXiBzV4efx5ftJSRJ1Raj+768Vo0e+DuEYLocNtqrfdeVZMmLbNdO04nTyTe
a4c2+m1KNGjmJgC00hawo3GkOaiDyQjKO1pyrGmirghB/bY7LtC0A9j8r/M1/T9lrkU7mP0Ao7BN
eYVLZ2Jx1/afXTXW2c22MXifqR4mpuVhqQHYfXbNiE8t+SECuPGshiZroZzXJzq2HrV4qLF5ic5G
wYOhek2nDcfOaUqO4I+qZnDn5wpwyNPnECxIHK3GYGN5Rfzi+TzmHdpZ7mzaG2q7VIqtUbyqJtDl
QS+t5aZ6U+S3t7jxD6WZxWm4tGsWuKm9jdpbxrzlM8ckddamyf5rzArSP4Gu89IbqvZuxLDK/nh4
i06t/qoa7iMUPAaq1V9jkT2+N7E+XVH00V8HESXXxnD/+jogZZ2C8kbbHr7GfOzKuunzpO0wIliB
jFDoTO58NePkpZuC/MY7ML9RQj8PkCDOqodRpqtv1GaQyVejs7vTf42pjzlt+bPpIrE1qjoH5FN4
d9X4DVlCD0IADHXGKl0DpEstphm3KRzVR5NE1SNKK9JrQRIf1FgeF+QqEyDmsiircK4jfcO9H53U
wbaFR2uJSrFlA/+pdOywMqbZnejj5tEs1WtHovAJvdfmUaaI3NpSi0IdOiheD+PF6+2BC8BOCXxq
SyEVpJThNg99bpLnNvFPaqcawmfMIHnfBidjHqvbbE8Xt5EDv+dovbf2WJ2DqelBBc0if2pEtSuq
naaP1bZtvWZrOGIBeBS1e1uzvKchhaKRDFG62o/t8HH71lpRCR9+uEbV8OQMAsV2SU0KXsLPqE/2
jkTwIHVY6ZREAEFl1Mcpdn8vfgGCrTnpg4A5oUkw3fpgbjtikLAl+igC/IXMfLOAEg6nWINIGvE2
V9U+8DGw620w6Lo2nkFMvBuNFx8ELwQS3DqQdEDKw2Be9AWtuc7QLIoLsJN87ZBN5gfrLiYb0Avb
ytJveZ+dMKPWrnVfQY8dRv+UDxDgLOs9aceE5Z/POhm0Zz5I/7HkjnGeqWiT7+hIJlrlJi/mDs7U
Rp9w0kWdmPLtjBtAUA3pplt4R7IYftKHuyHb4GUV4ZshMbhzbcN7FNbVbhN9r2GMsinjj2VZ3qgI
bePOqPal2/mXIccNhkQAm1/NPKIA71r1BdGybyAsJlzoumFfeRIfV9OMbkPxm9PIM3Ir1gbd5zH0
bIvKbakZ15xYNXcm/W5lnHms8+XiIDgrJCCRXMNyMTXh5M3psTXG5tz0UbPDPnLctp4nrpnfLFu9
M7+JCf8AEFP9TixQNPSlujvAP+61ab9rSVwfc9Qar8gkgivhnbLLWq+7VmVJlsQc4W8tUSjqebgC
JDj2DYKMXZOGRVMdgnwKToU119uMuIGllS03Fm5aYTP0R6deEYGiN3b26KZ7AMI/kWr6sZqJHm2q
5CFXawiBw/Uh6mxk8Lhv3FYDrpd23cWgRScBuBZaEqzYe4u3veXCttF/1qk5w6uzm8sI0OCkrQkP
q72riNpYw2pCFG6jnjpIJhFmKVIkI+Kx09/N/Mfgarcsg+eLOEqYJXfQy/8svlWfqb/pvAnTBs01
/TyXtfFqw/Cwue0p97rNmIK/8erQKmR87YtanMVEhJEbPL+zxJcn6yvk9sb17q1yUlbegCaFF79j
1EuAmZJDdeumOUh3/unbun+d/LQLSQV2klToJ9gBbzVqS653EoPEEUJApjEKTMvKZs2UfIMIUIRj
Ev9u8wqX7Ng+8i4fUhAryFs1ey7oP02GRcxEGp7qA6YcXe28kBgxNwnosm2UtI/Ab+GY+S3ub7pV
nmTDPJhodriMQxtWPTmBpnhB01S/DnFsXLu18WwMKz1ImFmxkaaIdnYPUk8aJisUzeuZe512J9LU
DwFl7eNS/NaoPKDEEKMoRCrj1+CM1UeHrDkv7WNfYGPn+XCaTEENRJ+gpwaEx0+iBciz3FmRdCF1
z7qyb9ia5xvcAN6zRJf8ec9ZIdTbGXLx8xSQYG/MfqYqLF4RVuH12dUglCK9B4dvJ9cJ5OUG2yyi
ChaFfarD4bE7ktdLJvZusKrP1sNv4Uc5AmUW8EbfzAAx2AXAw+ggF6waTQjzm96AytT9GSENxsB+
d20AnK9xPbLO3sYuOj1EaLrc6WUPQrnXMGAxdA35SPRihIgoLFT+Y67n10m67ZVUYx4u/YwoWt49
w15+JdPcbhz05E/BbIICNSPn5Ln+WYuG4KylkX92VpxOnfQ/Wj+4VjHTrN1qTGNZXR8XFJawUP17
BIh6qPv+b7wPLDjBrthpVTo/jXgVXT2Sx+VKIBaZ+cg8/wL+YSbKniKu4Pj3xKqd7IYAvpQkO9Pq
o01bQqLIk5pERSdsqm6Vc6z9utw4qdsdgK6XgOICB9ANL4M9ZOazV1CUMks0t5COfVRO75PlKY1t
miSHau7sw9DUwV9Z8AaXqde76NfiNls477xLgxUio/2KrSEsnFyczUngj1jr7ZaVenAcAJ4dHHCg
4E4oSWkRi7cewr3nlCQ9dHtLzPgUTM74ko1oFHn0EJNJd50t3opccy9fTT2W3mfXJfI/uQ0UMWy+
bk5E7BiMDjhGPwfoWQfBPhJREMoA9TWDqS9kybwxdcGjGNnWZWkSyqZEH7+zwtwVIp3P+oJ8E0JR
dyMRf5zVIQqqzhXdYnUzsjrjRbw2q3iOXUzGVbeb7j4O3XzrknXmphdUors3MaFu3WSHSni6DDOP
nxFM2EnrWH/0Q0bk4cQfaWaic2iXL441ufupiFl/r03kPy1BDw+tM5Jd298zr03PkuXBOYu8eGuV
EABgY8cXx7XvprBgbwQTdxR2jyOIK/J7yW7UmvuCQSWJPRZn/SpwZuRHhQFz14o0VGFgibazel2B
wPxPo/XUiwa0TcsAuwxLIqkVVSA1pjzoSLPg1+Ahe74WArTF3JkRtq4YbsGRwAw0gGMtBtBYsxhn
VpwRnyU1ckVQ+sSNWl5ae37R5TJB7Yjc7YQqTTivXWQK5nCw+bHszAdo5skMXkmP9ORigC4K7PIC
IuM4zjBSgCvderu/ax3+T4WdpFsTE80lVJg5uRL4HfBnO2+cCzgFi3+bMsMgFOzz54DS3Dlp648F
uNE7XhugDcsfcoyzd73AJSbofvtlxM2tsgTemipoFpOVTsYN5QW+8aSamVcYAKtA20bqaDTAsVer
VKsB9oxACsxNYZ/VaXCtfIsbUZzypGLKnnpvi2E38BBKCoDgyiUsUUyLvdLluXBDmynvaTSg9DYA
BfBfG/dpy99DciR6SkiwHtNFfkik4BAf3c9Yy209b4LgvuKNAGhvU4NfF/3fTAuzofmHdU136cb8
0EwNr0lQgamHpbWeQhLq4HE2zcmT38uisr4hIY8i5/RqpsI5ZqP2upAEWOmt+qG2V+OB5G+9t45J
MEmq9dsgWYKTjJ1bQiktzExklTq9QPjPAjHuXnzbnK9GlrxNOqtUWQtkFCWU4dWkqY7QtUlb/h5Q
oI9PBQiRN/3epeANlqtyP4UjsvmffvSMB7BdH2lsbWYhYDNPGyuuvsiGdltmbvACC8B71ue3BQTf
iwUYwS1Eu6+T9FtFYIB8ZQy0sqKYqrpLZubEfFUOQFPTDmnvS+InKwP+4mwL0VthXZXDEXZE+dbb
TXucYIuEqmumXgveuHHwC9XaJ8Jl/p+ud7dmJX7PrjYfyiRbLgh/vAwLYG/bd9NngZTLs2iNhsow
Upje4GU7p3HrQwUN3BKwM7QUibmcr7cyNfwRqWBPUmQsxcZbpnzHKvrZIs/BLL7N8+deAhb7Ubhv
mJZ1p3zFzFQrrk6CsDjZ3nO84kYba9ZPACPkiiRVzWzGH5pmRbvkP0NqXB2er49dc64E1zXooNNt
8jKjVUDP1gQ5bTS12Eb7GUfIoyPfkhakQPSYWpHtBXRet7PgFo3TA6Fy1A3xvPvU1VAYIYUbym0W
DH7ioeS9Cm6oHX2UQZKcfs5+K87gspxlR7DKN1Gb6ol2arhkR7WZLmSQYGHx741NCdrX70wUhCrt
MK+QQmLZ/FwOwK1Fi9dDtEk1Y80jMCrAYu2oqnz3tGKb6gKH3N/2MIJiXi9cu55RbX3hE10j1Zed
giqqwWnJ5/yojoy9jiuDLKL41+e79STqKEPq88b18myrvmWK1jQFWITPVle/g2j1g1IY8YIQkvt4
AsP5q19/v8mOvWOBGrWqAasmVddfbSYskSlpYXynunleH2SlmfjPrN+pAPcp8M44qj+pvgbOyzKu
R8RJhnoXVNVv9blsEnDM15/x8xdWgwovVURUXZyVNPo1NlVmf0BqBU8mQB+f2F91N0C7pUI9zdm0
083mh8IDq2YERt038OvIpyI5ktejixlR7WXM8X67U0XvT5yX1MXfA8zFXdBKflEXCdF9l7YP9du7
qf88kvfZL43FtO6MMXp7hO6Ut8pz5rH86ySabV8/GthhEwh1K7bq51K/htqq8PhMN2pT3QWONCPq
yv0mKIfijK9jAPpMba4NRATuDe1Q4/XO3DKmC0AEYM5YDWME+l+b6tMejhQgkX2rOH9uLtkAGsqN
j+rvTW1LjrrdJl36bZnMs7pyn1cJaummdLJ5q661uippV7L+7wzEV1YMgPpN1CfUlhr7vB1UXzVW
hmNI20sgmog+jv2r+uE/b011ab7uBrWnIfO5qcGwb9WlUF/SHBquTydKMySDTpTr1D+71TYEucvP
62sX3v8xdl5Lcipbt34iIvDmtrzvarVRSzeELN57nv7/SLQ2vftondg3GemAKkiSzDnnGKMdCbzS
dgmrAUbdk1KkNUhbf5eOAJ1rdfikTlOH+GwnoWntR28kEhg5vpUMnBMm3Ao+ISNKs//nwu9+g8gi
ewXYXfXVuef89GCTQaG01dSNmALE972BbvxgEpDVf4rB8s43dw6nePfWvAuq+HgHNdx4WQBqcqx2
mp8q4za0/a9Sk8jb5Q4zCZ5UywbSvUwucntPELHcid/SusVDbI7yDo7GdlxXiX+pO1UizGOah6bX
Whwpcv9a5zT5CHGAH23ESGjDeMcShq3LNBDUHmonHYz1MnymDmYx0kFX1x0UbAcxgvvG6A5DarAt
Kbap1SF8ZE/Blf96XTOLj65PrLCTaoQrTAEpy9gbw6utTgGMWmaWE70N09s0LYuRJIpLXYb1Z5qR
DHW0tq5VdMSsxHfLk5gjRX+RLG/ruyE6Z0X7WDjdwan0tRgJ8yHICuyl17rCQSDmQjbs1R6G7uPy
hi9jWdSJojeNQrltdxVBenvfCnaiTReDXfRYjv84BEVZPDWRm48R5Tn7oV0UP9TNwzYvTPPP1IOs
HA7+WD96YOVWMeExWUyQW2sS4Tx9OFQHoKmnslEd1B06FPjpWReIJ96ZKsKg1kM61o8WawP2hxcV
i8UoZ2hsR48pQSld2ZyNKVZ17PPHtLObna6PLCUqVd7IXobtpoVgZoWDdydwB0M6yUXqY1duvCB/
sBAvXh68uKoozq/TUhaVyzD5cEjWxfWhRX5QDEaRlNN0LXJqBHxJD8E8ibsvTpIRzzgQs8Kwa11g
9WvxloBqp1Zk39V2tvaWGpAoiX3LgGrwFlDdF1NgKXxuWBNK8RE7ONCQcIpv6CP1JWgJd4fGZCvu
sUjEYw+n5QlEueyRh/h7OqgnJ9SSnTz250jPIShzmoOYZBRm7RrMbg577sbPvPkLoNU/AeUnR3FC
8eRFjpm+ntAwZtD9HDvnjlicPccsu5H55KJ5tkvFiFgmA1mRrSPHLb9PrXtl0w4A75e7mCcWM2k0
fWYSOzE2rgFcSIBKwAW8EZessRJ3oB8VXfCtATnR4EXpFWM785iJxRbxusV+sK3jQGAO/tw98Eg4
igNznaAYNq+u5l1UoHgZPjdVmSdhsNS3Uou0nTi/+F2uGfTHWn0YtbTeybr2KJ7q8mhFLm2aH6E2
BKs+y2D6B0L+Z4O2TByS+PaL8rywY3uao0jD9oEY/62SmCno/DrtrhCy6wdC04qTQO10QVOcGAu/
cz9J5ucrnsQyxywPhg/0rxh4pj445cYAIA0thqWhcJLxEtjM4BsYArc5t0w8GTGsPRnbo0F4sJuh
G/KfyVx0WGb05UnOA3qa75ebsLSKnOjy/z8Va7Ue9NJ1merFjxHFeS2+lEVurhwDZD9Y0ELMIBa6
UmMeZDQWRRdx2XnJJbIobPKqzVn82n/C6ucPpfid71YZ87F5aq8JC7jgEEQegw+9WL/iHMF0LV6T
MYMOZu0N+le4VrAn+210yCrfl7ei+5x1py9oQDBI48XzOk6MVLGiW5KlbhgTXA4KTJEKYWLTIkz8
nSWZoyRF+d1adv71+diDxLn2GbxuLfmK8PSdiZdqXMPXm+GE+m6LH6KXJ9VW5aNYlolFnciJZD71
tCwURRxBcF57AECWzqLLUhS5JVke41K3XOPDsUH60kDUwRzGnCkmzoZAgPQgyuLN445HbOOn9vnH
j7mSrQKpk98tI8UjnEfe+M0DaH8UwzWASZeg6ekZ+E0D5YYYKX/PiqPnqYqgnOpg5/HmIxTEAymy
bOE+YEIEwEO0Lg3LHlA0iGTpJ4qd+6NTyvQ4//ppJM9gj+Wdmdcz82AWtY6aNvhP/vPeidzcS2Q/
lsVB81nf9fp4gY9HSQqOjdp8VkaoZsW8sqwexLF/q1u6iNZ5nS2ySyKex1IUOXHcv5713XZG9BYd
P1zqb3UfzvrhSt404SM0VzY+iL7pFUfDGV9FMc57VfHCiwRTCuBMYERs3icz25IsdWOCJijwO/oU
tUZ27iSmW3Hypeu7FpF1dY8IIVzw84gWL4t4T5aXZXmp/rVuOUy8d6Lf3+r+11O5YzqB+7OQaL9+
Y6PQxrJ2WguLD9eSzDvZpfzOVvG37h/q5v3EdNr5CuI8H/rMV+gi56JI3W+5cfy1mBrEHlTklm+0
mEOWosgtC7Kl84e6D0XRz20hDGh/KCWUCFFmAuTj5cT3zvJWDOE5K2pFecSUzbY6KZKd6mRPy/RO
MBWw8aUsjROMXJTFzM9ayMOiZCSGPZuOXM+ox7WYHrD+Q8lawQz8B642TxqmjA1BzC5ZPgLChPxt
87fpdhkKltj0L32WYbDUfRguoihae6+KMVnYIL06edQ3jaXG41rsfyMCDDAXRf2zV3fBbn7jxU1Z
knlaXcridv1rUTQsr64oehhS/kzfovzhDKJuTCJiJ5SI12iZ7OeF9dwuns9yZIVWCZu35GhgGNEm
C8m7nePSTRwrErEwWIoi96GfmESXund/XLR8OKRzCmk7aleiAu8lUApUA0QPLOWaQiTH9OHKUcSr
n8TU5SZRkhzEncmjNk0Oo2ytqsQyDuJlX57o/O6/M2a+WyosXUVOPN4ga7HozZ1mI1dqQXqihQE0
KSpc2d3o5LhjYHNRhpt4RWc7pRgB/aiG1Zt4kf9YtUrZ2yKdjeukwjmYpskxgiIYlDigNZGUFd7K
1VJ2DU+C/8w3VvnEO2yNBgJkTMiL5cNQFW+vq+5ZYLYNHACBDHeNuKviuZQJUCa1yJ7zEJyJwJOr
0wMea0h36tme+eH2i5v67hHNW9f5ros9i8jOr3mAc3J09GEr7rK47JKIH7AUxY39UDfv6kTLRzDn
0lM0L39J9X11bSKtt0LGEKk4L3Vfmyzs9xpEgFsVxCxFoGcQkGZHdCZpNVR8Z5oFTc/U6jiEeapR
hHZT6T0FSrJXpnPIUZlcc6+sV6LX2CT9QRpzfSO3CUF6XZetqoBXXSROYutr0yHAUyGm6BJH9k4O
fCPdQhmE4DI7+y1WSaKGB+tYqV71ACYLXzOksQDPEwv1olC+xG7/PEW0f/Kggf0E/qbcwBrXw8pB
UdQlEB4lEe6JsocFIjSL+FPoWDAL6s11COFCsAhb2Kn49veO4Y73uKh+gHc8tLqSv/apjqpW7H5N
c5bkJTrwJ9eTiRRPqufWGY1vDtZ6PLuuh8NBqWHH6bqVV5Xl53Ikppctef6iyrG5hlGH8KoA2i45
m2QBdEzJY2oU8DfJ8qaAIhhmqJw4boQYi1s/tWBKQkygQ1HAj5R9lZn5bRyi4iZyIkmyzIL3LE0h
FsYIb2Sht8kL6Ifcofui4zzb1/JE5ZfIhYYcCUwcm8kAvLJddm5hFsJ6LQP41FyERGUYDDd1khET
5NQd++Eqs09EauBeczC217B+De0Q3LspAegS3F05+gqtpnQUVXmCSDe8i7ByZRCfaQbeGsu7V7Bh
32U8ofdYUpT10PceOwgaQtMhtCo2uZcpkqJoyK6GrmtuStQ4D+OUlAlheyZjC3Q1PZYGX03itZJb
qKJ1eGf0AbG5vlfhhXF/DVEw3uYS0Rww/1qMueX4IjCcB1hmgnXh1yt4T7WtpRj6ZhiqFI43gukz
TdFPpkWoM2GtykY11aheIQUPDQYK4Lnj55cCqN2lmpKlyPjcRxk21A5qIxNsWq6e0lGPtbWia8pJ
JNng/VOZtYW0HhxQ7o4fY2yG1OC5dQkYtc2+/RJ16ZuGK524cOD+vFs6eGYiE4lWyApYYtrxF+7O
z34aqV+GKiJaAUKcZ69PCLuGB+thVPAlG0NknAs7bU9qG9aHOA6zG49AAfJfy5+qXmJwJbF+lbX2
uYQ16GoH0UNnFhXQV6n8FLY4jizIHreiKBpwhb5Av55uy37VItyxGqbuoRIjyhcSyzUdhwebKksC
dsucsXl3sJF+teJRP4tTlZWu3CzHPwAOQ6kzgRZtxwen2Cy/oPai374/RvN5S22sH6qm3qYytDZr
F4nl1kueECocMdpnFXtlUz8DtKg+gT1vb5iOj6KE0G79CdE6wFBJD1nT1EPUWVr+8aDIfpZt+LhQ
DSRQG9gPFospK4Ggu8Cf1l7KDrNyHsN2IhosmCyO0GBGRLNxK1RdqveQbSprURS3J4nl6VNlERM2
3R+z7wl0KaaFXrg3+9/z34mj1N2bWQnmbLp/sE4TkZcMDvr0jJm+02FOEVmRFN4Iwn0pi9HW11BI
vqsUzaKlAdyx6R4InCECz+tWxHUhqZAXTEpq+VaWnn9ozc6D490vvub5TrSHnV/uYhXWpmKULAzW
ko1aOPbAY+UF3qWZki6C98TW3P27hraNkZN59Vwz3AJhCM95n6BhOCUiJ+p0dtlINpgwqoVKUKE3
+C8dxSFz7+Xopkcc8H85JLY74itkZf/xNHWTQXL72N9yGWvg+sOvE73FRYYsV6tLXE84CtyOulGD
gIWR8hpMSQrBxFUUB9eFsTBwO8DrcohxfWrOZZjLV0snkUNB78yHr8GPzMGhjVXFzwsHTYxBkk7W
q0EoPsxSovXDoaIoLlzDOnqwIAKfDxVXe3dEourbJidA42PD9KuGPATs+Dhm5luMPCmRS6Mdn+uh
iM92HxBwosC82ST4GWW8Fdso85UnOfe7i62W31NfkZ86M5OfVL+8NUywN3zTIF0gHeTr12rwf1ll
rZ5NQkte7YRT4czJrzFsBq9BIX0Gj+w9iEY9965uFpp30Uak8DYGUPcpnXr25WvUKfqz4gbZixId
RRe+OcmTXFXAL29+GQ+X1lPiaz8lkPup3UqPSrJmNa6Ys4nGm4qiD0BTHDmu/UuOOtRLbWyXIJfi
18Qp4dFWtHotilpbdQcN1dRNrhsw4q9Mo2k/IWMFdZHRq9sAQOVr1SKLIIPX20/4yldCwfKNmbj6
oUcy856b/TMhNM0XI/822pX92ZDs+pTkAdRJptp8qUYCKWTLSO+Q6MCl67e/PcusvxCypW7GEBVx
s3KfFYLP4LCtO+I9yYV+vR2RhgUv/E8VsMg/jR/qVMMiKjYZL3nnlFv02nIY5qzsOZEM81TFzQDn
dps9qyCmPyH9vhKNEmFsz0RgfAbJK19FlelW+BfsLt+LYg+bxFFxhmgtimVo6/cRL50oiTM2nXyV
4XpTQUSfvWEkLiEzfO1cwhUDLLp0YWEz0ytG97DZEIsHrSfUstvC7ayTaGlr19nqSmcw7lA7GV1m
HghjgtdWLto1GJ/gJIpWIJuEKQTtWRRNhIjQgVTdiyiO0vDN5pt/E6WhTe7M1+ldC4nvcXvv4Aed
9BgntXwNXGDEvotcVZcWdwJ9ttBOtI+5U79EYS2fCVboHlW15lUJYZUvIvsiOoh6eBF3uVQmN1El
Eh2Wo8AEwFA2KoKrGeqxiek9iu4hcLR7qj9WVbazG7tAsLDcQmOen83Bys5BA1huIgvOz5JMUjWF
Dc2sPGxCp4V03AyqB1+xkAIfjGcYwuIvslE4W3gz84MogtEhpF7NXnO9h5JSa4klmLop7eCu4PQj
qibtUVeWawLFi/gLUdTJHji+tVPxfXwxDe2c2pLxpPuJdc0jgwCLqVs9yL8GoiWPfNqUK8s6BTUi
cvaUjErsrrHgVcTv/lO3dBE5Q6p/Fa2q7P92vFoTANOY4UPZj9WtlwrCpTMb6juiunS+RL9S2X3R
+858rawefqBUzS6Jr5kwGxcxEXHd+Lkt7EfRtdfiSxlozltZpfLGLkPjGucOAixlCVsKvLAvwJF+
SJBfbcNsbRM2dJFzXiq7D781CgFihmZXD47eeCfJtKJ9EPvyE6wq5Uqc3hrf5NypfjT4jQgj0kN4
GAftgM02h3U3Nx4dE85xXncLYkslXUVJmcGMC0fVJWdOvZi5v2ldNTyVkJP/aZj7iOZ8qQVHQvAz
NP4befTkcCPafeIeL+JsoWVTaRbACQtLP85F0aw6StTveLWDuaenqI+GHhl72ezAbi+nMCz9bBJe
frJ8Q9rGSqYiS9VZB4N43yNaN9VF0XRrZ0bJcB/Qcdm0tVy98DbKhP7Y1lfWzo9w80i/K+fZ7iKW
pH1m7B6fzDrTf4BJhCxSZ55n9PHSJpEFSMUbt2VRlLdQrcuDrhXdKbBrA3VfN0eWoLHgxyJYlYkP
ZKaaQ4vltu6X0OtfokCXfklEWs4XSlIFqrjM+DnE3Tdfkqw3xawS2I6V8ck34QZnieI9AKG298lE
Ki5Lbnxu49DYYw6IH2ygQMQ4Vwb2MyYy0x39L0zAXwEfSj9VDx1kopNYYbMIjzxb/5XAjKw27bOH
NEdVf2obYpbhKa6enZo9YdMWygNxGw3hOSgsgbuyNhjXXPegqhoaVL01URrIMWpxSpOcRc6ySlyA
UCBcmwhaF/RrPilW5zynsfOmDKF01VvH4R5A31v6cXkSxUaDeS61wuaohi3EVArrsmOTE+qWVbbz
4gFIXxWdL1/bIndfgnL8ohqeehOlcYoAt1TjQXR1FOscKIZ7FyW/9fZ1nMef9Ex1X9wRX2JmVE+5
Zlkv7r53E+tLyKdyX/dyvbfqzvuaqfuyK82vORFZSOYU5aHzuuwNmbt1awT2J/aRF0QeslvpSpDn
e4A3mtZXVnPd1BBkeJxR1p2QLP0esqOBlwjiNS3Qfgm5QwMyNd/ympelQ6WV2qYwG2PXISl4a6aE
gTFsKrSRN6IoGnDYZrdqRG0LyeozwU5c2WsKohsQHF1hu8tu2pSYUPGebUm7plYxfsIK8NbkwfB1
CKZAjxo8BzxQUO7F6ls4dsPXvgyMdT/VB1P9f/e3oVxa+ru2y3kIT1tXng3h2z/nX+r/7fz/3V9c
Vy06kNuOvtVTI1x3bNgf824oH1VLV/fmVAddRvkoGlI2v3Od6AJRZPWYT3UfjuXLCZ2V5OxDlW+i
SIwJbekUlbxjZCR/6mTko51U3y3dRGMfOs6qLMEbePmDlNQGgEkwX71Sdt7W4l3ftPDYbJJeyR5E
0us8r6x9VVdKVWxVP5IvXgEQj0lKFGBoly/1lIiiqUmA7udyUmxatmtwPf7TKuqXojhC1MFtd04D
AtqWqvlMSzlm0ht7+yHndn1rkf+Akcz5EoFnYlDl6dFxwZKqvfVpMFvnmwYBHdZCp3swbBvB0Qi+
lSyWA7yvoIkBHh+rXNppqjN+hpGh2zecVRCevgLLOopr+AnhfG1RG1eUsJ2b2yg4uqZzI17xoHLX
XogbMVAd0LSdWtX9SS19OLsnwR2hqDOL6xh+BjiXzZdoEEkLV/fWJsgKJHprHfVYzyHXqd3HxIqk
Rwiim416cJARi8YRThcN7hhIyC19xRIEXEzYl3upSNo9mz9o8bXfhV5/hWKk+xyEKMFHTd0+BFWr
HOSwTo5uH+s331PRxJDy8TX2498EHSa/OdhHDv4k6TrsWEj/PqIns9f6xrsVWVU9ZlOiySwP/Qy6
xKmDpk5QpIqQDaPOb0oMLh7KZHnbOVlzE/1FNwSetohGDgigQU4TTZrshMyjJdtGjx5kHeiqVfEd
0iEEIgyE0bRG7nfooJU3w2uifQG05holgCq0Xh8vlk1kMeh482wlXXDMoDI+O3pgHDF7ZCdnGLtT
UvT9UZKD/JxoGcI+bhtcosqF4qmz7EuUD2i9lhhJgiZyd2FdyygwyOXOdrIeoCukyxBAtXf8E/k2
Dq3m0YXtCd5gYgeZcYgGKtr2aWyQ+kHcuX8ODOiRG33VNj5GKS+TXyp80Gu/l7XX3rbh8ob39DPa
M+2qCIb+6qJDBQV1Gm+KwQ9gwoI/jm8TgA83Hr9Hlb110SN7w3tdwWsTTFj7MXgilvR3YMrjdynS
vmP4BV5ueBjKPVvdJTUfZ7fT9+10BjtEv4M4sByJh54NlTlA0kmIyfeMuES10b85xBqwBUy6M9yo
/b1ESH1i4x8hXSuvjjE0UCHzBrAzyg9JpUAkA3lffwtha2FR3h9SXQqeXcmxbpYCmlYIwft6C+TO
cLtDG3fDm26yd1IU79nOeFOUIc2gDZD7t4AAwK2Xd+1BHKWG0bHUOuWUWkq3wZaYnUAEhWxVp8hg
w0GQw61Xc5U+QIgouojcu0pzahGVH1uW7n0i+Am5wHIeUVcUNjg0HHjrBMXAm5HXSDnWUvPaIGB5
6l05gb6CW5LAt43dsgPpMRVhtHO2Q52hczkVVX0AtKQb2VEU3bhUVqATwxUiD4DkTItNwZSoqY/e
U64P+bl3ogIFC3IiWfqInKhDaZzelUqIUpcSjfU/HDdCGJUDUP+vc4viu0tb6AgcWQmt3tUth4jr
90E+npL4rRp8/5k5111loWUcVRdsRZtqT7JjuXut86X1mPKYLScL72aRHURJHKRrzlPdJM7VMKQD
1EXjzWkqIIV1Wn9ue6tYaZ3lfas96RlAkfNTV5RdajMdwAO+9pRUDegAKW+ThL8xZjzADhJ+L4Iy
5LNT1W+T3P06Mpr8ip37LEPifgUoUFxTpfB30JmOq0iXi+vSIFpZYP3ppyPJk9XWWm5eCZFBuXk6
gzhEdFyKrdlbK6sr8Vn+5yIfTi31EXgh1X2NiVGFMHO6yHICUYw7+YDzKzxt7E6yLk3vIUCEdCiK
L1LrAyFRrbsOk+M9NqfZV8mIMNB9e64D6YukUmwfLEwFV0tGuCSUofqfi1MdSt3dNZgSUUcIprJF
Fw0vyNS6NIh+oq4o5WSnd6gCiGJtauk2gBZm04QD5v2i/B4AXHAyufyieAPwtzYfXq2cTXs5VO5T
OqbthlCx9lFtQtgwrT55sDVIVUJI3K6D0XaHjKhaGBwDYvaRrToasQMnyDSLd5Yc3NJYLnYJe927
DNcuFgOs17FRShjWs+SFX+evsXnbnyMTBhRj1PWvaIq+uVVs/sgN9yRjyPRgwgHXFJURS+mXLK9N
6PswMuDQaH73g3Nx0zT7oVXhN0nHSs1sSQA9UUOG0aKGpUO1YEDpmYxJ9+KWXQWnORsI0dpbfn72
E6CAojVFwvPitmO1Eq1h7CdoXsIpJ1qH2oxvpaR/jaYz4fFIH+KyeBJtoW5jc4JoiTV58JDXsnQL
URIi7xlj8CByIpET78uoysVxqRI51FD9TYiOz3zU0ipbibUPcUStRJ1V+dBN2hW4U8hB10u/5Tpy
l1wrPTNP7qjSdwxRpQKJ9NRHTo6LyMV5osTK2bEb5SyDowKzHij7eIQqRjSIpLdhDVpLU59SkoZi
txyjuNKPfMxhtvvPad51MawQDJk4+XK2FpmOdWsN+WY+r2h245BLvOs5mpK0Rg5L32imAxBsOr3U
lUAEQbC+O1A0zJcUP9BPZHfn6PrrXKeJX7BcfHAihqBrNfKx8uvNX//T0vvPeZWfiQdvw/wbprsg
cu9+7PTj5t8kWuaLNnnyEELsClR8b9S2fM6mbqKDq5eYeURWtIhkELdfZHW7gbqh++7gEbpKTbdj
tYGcWl9dqygo1iUCFl4A1Myr0m9GVg1w6BHT2MpH03fHveU0vwjLHTYxxIpy8KNVI6QjdRM9Cgd+
MKdrjn5c/ywT19mxZjrbUJgGhRpsFHOYqGydH6aERHbYrKSSiRyiWR06fNvBxlihbmWX0Sv7zAMg
vBe9ap1Vy2sHr8fwXLoFwcXNi+L1nAyYH4zY0a2Vq4sVgr8siHrCoLONsW5luvrNz7qLhNdzyJBE
HKBgyCeHXybhdIjA+x7AEbNNdaJzICmPZR1Jdzlky5ujZ3Qv3LPOWgR5uamq61tgUnF0nesURFxW
Y9Ylx+UoD0veJimhXEI3VbqLBjBo3+oRxFVRt0A5x6eqeKpivbt3LIRqq4QLPWVL3o2EjEBeFvJD
vBcpR2QFhRxkD4rGgtmh7lc9UFPdId7QiG+t0qMANiVD7D6WHTj+JDtbXmcQ9U+SYS1egzHrd2oG
15ioS2Fg2I+orGEw/aeuGVlIQGmq7gtU9DLbcB+SKYGOwsmt4l6b0DXFNbw4PWuY+zglQazlB3uw
hpUoMoNo9xA2CgBD1Vy11Fem/jkwau0kqmypUOEl60fkQqtsK+pEoqmuipsIzkbR5V0DjHnaUM0X
FtWGmuHfHbL0KC4s6ly/W5lOrW3qocRjPf1I0RhEcno2TAgIpyoDs/rNsqRN5/nhY5ZvMwDB91pR
gkd85r/7oHCPnaJdISKPLz1iVXeR2CNc/9BaGbulLh7aFBE3mPkjWQolII2uhuZ1c4qMyLhj7Dfm
Y5vA3I6Zi/qRX1eoaNls2twYjaHRyO39XEYhqdiVWayvifOl3c8N9TwtnsPKfhgdVgftWOArKhr9
7jiR9GAEZ28qaEH4J+mN8kuD1fI06PG0LQTvg/ofgRlLvz6C5SgemXrFiSw5M9GuCO4I3jW3PBs2
84ga88Aj1rhewYpcPWRl4j3qGMke1TB7yl2vP4tuImFJpq6QBcoPoij6KrCsb4yCyHFxlKgDURED
SYiu7OH6tSN7zj1ONecOL/d40rTmq+eWsIRM9aqVtChJhSs3tEH+i24wYB7x3PtX0YOV310OFO0c
jIy/bAjqg+Q55h2wqHVHQazYKr6NlkE/WnfRoNSQe8o5zhlRFA0Qpui3ImbBiPKGBHOsX+NK1rR1
GzD/Rq1xWfr62E4RM6usfawW4c4eiJiAztJ/zEFDbJBnibaaBTPa2qoLd6c5Gszh8Lc8QvUcPOp1
BTZUi7Af9NhDbS1GVGjSMhEJa5cRtSzUPNWxZ7WRe8jhSYiFuBNTnwvx8J/cVIRf73Nao+WHtoZD
/N0kreIiDn0SOeSaE/zXp3pCCTVTCKPIiaQTgZJTwqaWwElRCXVts3dUPN59COFLNjz7c+DVFOct
s+wu32R1xMxSs4udgA9LwhoZqIMoJwL10OrJZ30CHjUTkqacfgLaRCCPTIE/MgqI3WCDxCgA7+5J
JGpR9yMCR+XEv/GfrBo7P4JIhQOjSqF9FM1tO4IQFdkQ2hko/6MQNwfE+TjtYNmb75g9IEESwTMS
2iYuRHEX52bIXs6TVWYP9wlyByDMgC/oW2nQJCB2za+h0X+6sEXEWbHvkf/aGMqTh67jKWvaN4vb
eg6QA9vViv7VH3Rn209RtRGnyZwzM06yFf93udsiJ54APix/q3vcKwmVtLPcqJsy8vRDjVDbydSy
/GiySYiKsFxJcrPvdPMl5l8bRg9CH1CHzBNmCCgla3IbQvpRMjZhCYh5AqWlU8S1NT0skUsgbdgW
0ILw3W2VUwWzhVeYOLq0HCa+KO4v724MEGXum+lUUChaylqSEhd7Pwa3wjd+6IkvbTXjknVlf6p8
s5sTTQ/6k6tOdy4ZviaKWpyA/BYnJy0gHRfZ1HZaZSuyQnpV5EQSWW5BtJMDG8YUO59Nciy5VgDQ
YdHx14GVO1Z6DBKIACaM6PQ3RSL+8FJsEg1mGQXdTHfCMI1TjKK4HZnAnIpsPWLwShNr2CxPRozT
pShyjtIhbwWAl8k7gyeQRJvC/pbEaHR/3+jGOZpi78U4EEkwFTtcHLsxqC6iKncNxB08m9WIkDVo
haKBKbU83zbLPsVKVaI+qqVgwCbU2Jy1GrU7RpB8AZLnnk78EIWOjIFIRDEMYCFWAul3yZKyOyMM
Wa/GympRRZHC/mzZ2UZDpqvO+mHlJUjr+uhTb2S7YBejyu4e289PJ+6flXwi1mU9gm5shuAcUPoB
1/lWTVpwo9E1yQp/BUcZjtIx9y8msTBXz23W+NurVTckt0ThE5E6hbFxYFk9y0W9ZsrIcaFjWcyL
5gjdwLS1HeVH0PfqYexQEDJtNGmtz3VZpzsdJwxR7E2LFkvl7YIaIUo9XUltgn+EMMENH1wmjfBB
VxVzPSiDtHWlGlmYVt3B/Q893fii6fExzXPsd0gSBZX+pegKNAuHeAf9UrA1APpldXPxvVJe8XEE
mexn2aYCkOE3F4hfiScJcelKMq5XL8SoApZqDSlbsOuKSSO61ojCxUSBc3o95mqHvrFdbXIoKiob
W2Pb/64sbozdOkilcPzYOhdviMJ1gMCWm4YyvKZIlAYK5upWhvhWC2HHRzSzaH+HLohsmUiqdT8a
9t6F60bK60Ot+twEeOgC3eRO6z5Y8arTiYvpXh17Ml0iBMl6rPpp8eme5hZFgTvGMo9ptNekASCw
RLx/00l7VhTjGv/jVxbP/tYewO/nkhnBTUSYjj2y9tTB5tjQoxG+yR/3Umc4RPZjDwXSAY+nfCGY
FvUMGwUGOeVB56B0wcw3HoTBtmfLaG01OpxToJ586Xftoi1T9tdpBKmhWV9jf/xl0LhOKz6UBZts
yXJvmdr8KBLYkVRe0bXStYg1DR3+Rt9CMUcO9Q0G0UsWVSjgmuDEQHBvYswJmg4ofIzkeG3WE6UI
XMurXq0/u3wvNrC8rtBlRh80wYVjcy2zcAI4IcZ2TVTOAKOXcW0KaZd4lfs4wLg+Fvb3PEZVz5O9
b0Mr7WqbjWCntJtpAdiamn8mVm5nOP5PCR7WVdajTaz045tTYLDAAKlIvywkEuE10oKjpmDJc0L5
EcYFe60N8cb12+dBsXcI4RI+4hOKJeky3lZ2SFL0IyqUZjcWfbMZ/DjfSfarL6XpyggTd1vGKfaZ
Nt0ZppRdRp8TdjWWwUBRHrw+rKGmHI6N/I2dv792BqvdNuVTFSHVWqLXhT1/azr5F6VuoWeBIMnW
ED2u21cicjXIjkJ/jYpnsmI1qKxH+FdXDoKpq3rok1Vo+QdDl+RVC2WXGeqvEIkVOkGS0HzFrI8K
eZOGqK/YMIbKSnNQNM+gbfjsOe031ytKSJ2yn+H4NqoR5Gux/4Pg3GRTqS9IKL60xEvidYEttTs7
UKZOvo26b+wNtrZ+aCxMZgQBm676G/MNFCbml7AzblmP0z52LrpKt0TprprM6p85Pdy2qA7XeXVx
xwYB2XTYI89roi6b+ofhO8rZ2Kufo7T5qjQIysv1cNdDVv7NONH1ZhgCkUbH0aczQ6eQTDbEDENs
6DEm1mXWQAgWfmu5SasyRxRY0qRj3rPI8nWlWNd77r28iS0M/kgKnLV8VyaG+4i2Yb3FtROu+8J6
Mftko6UNE4EEDW0cv/0fXefV3KqypuFfRBWxgVuBhGQrOKcbypGcQwO/fh60z5ldNVVzs2pJxrIt
QfP1G+m4z33NhfDu2j7ZdF3xil4Uk2PPHnrKEvqSUG+KliLhtScWZfS07ZT8hTD/e6LTnE33OgoS
6Jokw3cvD06i/1RK9lMk+nfXGJQFtiTzq+yhQLiDUg7zzikgCxINLbuToyOK5+hNAwWdCsL+5Fw9
qmlzblagqpxXIvbX6GyqFyS/cIxUthvNDbl37XZSxGp3ri9jnG6SSoCWrELdJpoOlcZNoUAjJAjv
I+uFVVNEXqod2iK52AgxNnVenYus+isM+9A04rNL2HhN5l3s5IVvqvkeoQp4UNjT1yJDfPWOvOlp
M4uIqvYbFOjbwUhJ5JFj5guFNnpd6eeNYpWTHxrKt0OyURyOCNETY2tSKqX3tgjmqX2i5g0aujAD
UIDAWkAy4/K5nNSdSav3zokF+mE0K4nFaaZUb65apTejF8XOmiH2MBoxaeP5y7z0uU/+zFPcLt/V
JF71ar4fhacXotmJaDotRHNmguS5jv5JTYhTRYy1U3XkDFY6jJrZHbIwRKYtApkovpPQdf8+J/WH
G+VPoh6Ok0DTqMqXuM/3HRqcbOKcSPtuRyQb0TTjMSY4EEEbwWhtbvlZzQ5caX2j5fokVd7K901X
SUDcmcw48qEJDaC7IrI+5n76oJu62Ni58tw5BNn0if7eFdm3JE7PaKZ3/GW/yHbRxRrBMiaHwSye
ZmzkXq5WD/VAeHlCDtOYoajm/Xg0KRELKmgANH8G2FG3BBCQhKl1h2gY7uk0okPQAR+Xvf3bmR3R
FNxh6dim6r00ifwlQHmjmJLKS7Uktik/6n15nxHNs9EWaW1N1w0m4R7ei46APtKGDtVk9eTtZ4jl
Z+QRMT2atLHfUopRnfENI+GziU3XuSLrEGQHVLi3vtWiP2aqfBv4pdj6vSaIMEj6zF/cVrll5XtE
XFZvhsHmrY/OGs30laUHfSr3UxXuun0ny13H28Iiwc4f7nDawO0lzP+SKGC7PiegVPuePjW1o1hs
co9ZRdbnYGTwKeVOJly90gl/85wK5Qx9Wjm1r2Loj7rb3w1O7tHncF/30YdVsG/EQkZ1g8zfbTz1
5JNWowc1Q8uDSfXnwrkBI0BsfMnY0GqSiWbaOoaKwHgITPYZB5fdclWcqR5tmQMSFayKy2V4FT2g
8pI704YcnkueTt2msUkEVE0ER0YRPVUi/637qd0UfS79xh1ojMR02MbqYVTdB9tgiJxjkrPLaLw1
Oqbsegg/hp7rbhn0nSDM2+7GkwF6R3JK5hNxJ5QcNrQJiRJFO0Xk7isZhAidIiA0A+ywHQ3eZJu3
kcqThQVdK/xBt10M/46zGVNZ+MVjV5ARNWaKutMNMhu6NnmgAL4PybbnBsckee/+qNMwHDWCyNiN
WXsn7J8UcyZ20x0+zJ6k8VlJ0L0MH23n7qKRSNEuoaPYzVw/ByJoIThyhPF+qSpcPAxhjZl6TQQi
MKhqAWKd7YtldA6UTL7aCeE93MGHsf7RembjWXJ5VuTrpMnRVCoa5iQZiimnS5M8aCw/Pu4kVE30
9yxJc4yS6o+S0XhjagO0kvEcdg5FJeWXRnKds7S4JDQawcLEoZ+zPA1RcysYFqO+PI8upCH9IkRd
nTAQvTBrvziQFp4VrV0R+vQ9W+wAMmeczo7LrUbMfuYMa8Mgd3NBgVTakaPavGZ6w9UhPdEu6sUa
i4lhPM82psMMJnJ0G1HyN4Jn97dWtSZkWRN5b5N8tiq51XRrYrCiNCOxyXYQw50ip/qQKNmdETGQ
00lb6lYZGCBTTbNIBtp4DDBpG50ofAChZxFHX+RbkZ2aodmLtYYrgJNG+QP0+0yq7BAKY6IZuIet
PBc1MWZE3JubHLXtfrGi1u9IxHRl6qWLdWoHF23q8GspN1QtHxOKWUtAaAIf0d5l9RYr4106muZO
LZt3QhZuhnIh8blaI5o/GpPi6snVMOtX8XNt2kxCaKAcQIJNo0bMnVVCzCQS9NIJEC1ZVEPa0ksF
5h4x4wqxPtOBCMhRznS2C31nGvOTropjk3IFxrzDmUmpBKzkr2WHo5/3JA4X21gTQSKmj2W6QTnz
nKNI3dAL0mwLjfeJKvEzTgxkIwv7dYFXqZ9XCN56VUjmW7VtHukhb3p3q2g7QeHRxrWUR7MydyMB
t+siVW3IQcUKNSOgDtZ0Odo/MhY2xbglOvB9jI0vXSjzLtRHwpKxkJJoyPY0z4m3YyK0XM7+SsE7
wGBCbWKMf4UZv09iMpIy488QfbkRE3C/RWoS6yYQokW8oK7eJ46qkypn+xktpxvF5SyxLf0TwOWX
DuX6dsxgrXWI+5mqokzXHgjsK3ykMhgoDc1Xs8pav2GbgBH7ug6x72SBaZFLq03T3tZGhzkgrT2i
5jrSU/q3VGuIo+5vlYSzrWrNTZfXz2leYkcSNwRj+kvF/Cx7l1ZfQIqNyONA0jhOaudyFkjYa/Nn
1tzvulhSHyFbzWk63NulfLc7+U2S6H6ZZ0/o2kc1JRZpyZKIXswX4dRa5JPI0oMHUWvzcczs+6Fz
sGWkxWl0BgiURoXIdt9Tq6fRvjCewv5hMFWiuskQpUGMxh3VDv0pLk+5ZR5NTXDpRj19TvAYrWpf
anYdY1VKP07UOwpHnvWRVkx3KHdRPD/EoTWiBbTvIVQocElDMpuXN8d9cISCSERfs/iKfvL6PmXA
ZsAkvi7yU73yZ1JsqTnfjO0A3xAHSl2eyvyZ2DwXsjPcc056bR0b2ynV2ImNGofqSblVdGF4zk0X
EdgJ6Id2gW5wd0BzUtpb2ahvSp5DtQx6EE5k7k0hZXg5MWiNPXjR2H/HDdJ7yzgwX3RlzoAh7Y3F
VMnuS17U7MAkbZE6nNNSlbieVo2CH0MfQu4qXog2t2wMzXOc9Ge247cYnnKeh8JTRrIBU1efD/b8
WplJvg31IDchpEt8qHhQo62gB6Yyh7esjFaEmp1/mPKpuaL1uCHAlbQaSCt9dUqQYiKdRfY8Tdy9
LVq9d7Vk5BhFD03YQQ/HlES7tkuG8k8d0pGRxfW5j+KdQZHIzp2n2zrTv3IFw26ckvy+5g01/TeK
pGcI8WqnoFHZNFzxW1ex2Ru6XEpSdudy3rmkAM8zcDt6rsYPs4h0tgpbYIMTIYfVSju8f3kIFpIk
P1WYH1VbIdQ8rWkWCi2op6TbxwRsbBAt2Zu20n+kQexU/qwJuwyiSvuwNWVvLxP4iYuax6h/qoqo
U/K6f8ib+WSilrtGj88LkcMk+2aZRxssKQTLpY2pcL2buJtyKWI4LD+RxCD9Hv/otzyHLhXLCWuU
RtF5Mdovrjbdzi1hJOTM0SVvtJexNT9LPiwiUe6TzNUDZa1cjuv5mFsqqe9JOeyShH2ayuxf1/KF
axQZCKL6dTkU2zaaA74PFnyICL6ND9QKPWearvg0YAUvGEnDjWxC1EM/7vTaOMYr2PaTXQxMmwhT
rQXFGdXVWCdu88xlm8oSFRoMvFybiGzBepsWec27KvSPRkNLVaCZALB9qHjzNqU07pU8AzI0jbcR
3lKL5OjT/rPmqbjRMbbMp2gRey1nQDcjSvlYnZgASNpjD+voZLc2g4HQmCRhAKs7N47u618W3hDm
R+KsnOLxPjfZqYkWP00qqUUx1be4pahh1iv6oOQTAaT5Dg3XXWqPR2gFjH5KfjbzqPfZBB7lmtw6
G4/aZ1Q6n/bQvXQqJ2ZmvdB98aiL0jcjegqpACYFnCLZ+aZruVqwdaEQ33eG+jb01pdij+DKKN06
g+66VAWMSbn/20ti4JgYD81wzhpywFkAkMGt4c3ae7huXh0lOi4kFRKpfcx0sQDcdd91M+0aW3nJ
qSTe2LEhPVkxeKsWaoaQs4UpZigrF6u4qW4sM7+pwv6rNLFQxMNCKCXyp3Z4tHPz1ihE5+nKwExV
Ir9XCaieUkXxzbWfd3C1LVZwqujT6jsu4j3BFTdtEu/UzPqJnRacqoUFpEmVKsUk0Of6nAkKRdsm
P9QjlamDWm9RhX9mWodcVKeh20q2aQbxnPbo38KS4GBry69wO8QXOykRCctjqWjkOwkt3mB6DKXx
EPZYKMLwbymVJ50qoUlU8ZOSfZCZWFqL7imRihpL6ueZ7DHf6LVve+gPups8VhJmHQfgTx+ub3ac
f8za+JqV+KppWyD9quJvTuR5zuSpSpHnhdEnI8Qnxarxxq7GnVXPH0O9+vJUbuRK4aIIXCqyx3XU
dszmK1I5BbB4sW/MQLNqolMAr4MmxB+uRSNF1pXHIqdOqbIeCkeaMOjK+xLJo9oQIe2WJ50l3LSd
oK8qxyskIXdlv01k8pbkren9NVb9bRn5V1jXaC316r4grbG3CxYX0dK2ZPXE490updyG9MejcsKr
rdW3+IwedWVEnI7zF5fFfpbEEsZ0g6apCqg3lCNnI5rzxTR8FU6VDK4IL0gpPdXrlymlKTHJdktk
3+Kg/BRm85Evy2Uk5wtaTZy4Ql5FRlqbMvhuWaHBdKJAb1PPlgOCY4W2qHQ5Y166IbV2CRrL2FrE
G3D/0eijzD1H5+oaF3Xc0+lAij4y8MkZCFnnj6oN92GyAW9s8JSNwUTHWVyejPxlMDOfAtW7Nu7f
4hEKfD0Fl5mKKYQl6i4SnCj4J85LHgYg4m+h3Z9Bbi8hQfnsEvCh5Y22pYXoNjeLxz7W34tJmGz0
YsZa/FSOS8qT2XNjLJPHq1QgUgFlAI/rPbuxR0q13+o+/Wb3+4QLtD8Qm0+n8hL6+F7erPrY1uE7
4wF6jJgRJQSoPyoQOa1G2cowW9nWKfQ9KiNgvXQ2GBmaiH5I5VjZtXJmr/k6FWC7y2Dv6Msu/coS
kj395O6KhSiaxcyzfdmeykqBIOAFtk6mfLPv3cx4IcwkdPbTouCbLIispCQrmpzoZkwkm0aSE+D2
Fa9OLWqLZyuYu0K7UXIYrAYnAkyEzUbNiVXsGVowz25zwB6XbNqZDqZJM4oHZe4IjbezLrg+/Oc5
YuhTrssuD30bCwdB/LXOvaqnbNwuKroM1van6c0xE8K4KbAQ9jR7jTsfKhtLOianDwGOrJnoT21j
UPb8PbtFY1AdzBCkjxB7tjYvS952wciE3kruYWMLAJn0j/QLfw59vjq7uPssijyY2ugGdvhn09np
zbn2iY6Me02H3C1VzYie4/xdGQhUrQxGeyG137B0uGiYsIsw/DJSc/CAiByf2ADTNQhxVkv+JsGy
5DQ3iVxHtli5jW00fKH9Hbv699gh355ZhMMhPJDETEA6iFXv6q9uRui3tatn5dSsPy5ZGRhDIJ+S
JN+7zgv5ecQeljRLLKU3zulxUcVDUV/q1Bw3aS4fywj2OXecQ1ubQJr2JdNxk9vOTztZhPhHzd1s
5ffpSh24SgFsOLW3phpJr2sNrgiXFnhcZTf0Y5R+EzUTHH7vM1xLLmvjUI4mhToWu7e9EcUmYRMo
O1RBIoFm12SiZoZNQmPUblOrvrTp+DYVa9HilI5BaBR/Mlm6U0/SRgS8rVrslI3I5QY7G/ADhrF1
Y/Utme2TG/3pnQEn29KH5rDhrBOnZHlMHwv5EhoJ6UIOe7Q4MqINFuvN1JPlMFWT57gpe2fbkhs4
1SBNVO01c1mtyY5ldwvEMhX0Q2nJrTmAvojRPLPHfhJq8doVTr5VWjNBaBG9kTGChd3RA9xMqofQ
g2VwFR3a1A6BHAJSDd4Ke25HHbO6zmesr2zrolAMaWVZQJEp36XfGnBhO9URnwtO/kICVYYj5AoR
KljcYdxlP7GHU+hdcsrc8TIhNBxN45OWEwioGkS+jFWNrArAyqp/srQh+6WU+3wGZ9Zyyz3o5qEv
+mEzRxBT3QL4ZNvZ5wDIx92mUjYloocur+JDlI7rAK2/W1hcNqCVEXEnU3unFgXEim59VSv1FH40
ICyelinMrv2xA7NEJtveRFgDB4aR+1BwVpYVYOeg4jsZzyP+Og+NSr11S4uU9BnaQ6yNNUMD4pcs
g4Qv44QhGSEL2piUCsa7zdRmw31DZ7rfUW+0BvLfgsufIqvx8gHcZiJRQ5PAmsxS9SEdGxI/uCPE
jRl6zZCop16qu4KZcjPbOKeThcZyU724tWkEpjo0OxIiD0uT2huRldtYp7Blibg5RJHZ3Urw9sxB
4J5m04soEZmq/TOsGZ9/uSD9AZENky69yStgdfat5NSmguqVcUcWAykSTZkcexv+tGkB7WtjUjDF
kgeZu8V26Q1uxrJ7I6JnW1rr/FlhjVvGg5WxkuZJ9VKKxdjbeoWa2azmG7NbOaEWOQ31G2j47Kxl
rs3pE8e7sTVjTgtFmhiwO4BALjS2WcJ6KfK28GytDD0iV0q0nLhe69Sjsq0kAGq9JC/5xI/IZi5h
I28tzzTNtU+hOVpm+toL3ttQ68U+TTIETFz22HxeWsFf3Fj8SPxEIDGRYFmDkhHO+Gq5FsLirDgS
9TndRtW9CoTCGVVuQj6VbZx1xH13Lds9frZWzzuKRkZYZ6YsG65nK5y68tJo3Jts3KkXLqhYHcwy
gCw2yIjZueOpiilvwSv7qQqzfyj0cDum86shcV2O9vjchXg9kQG1QUkRDUt0f5mShYOUP5OWIGCd
6Ks2xODbznATwaECHLo6wSjRDGwu6h/ym3mL5vRuVAeF8mkHB8zoULtRYkxoavS0OgidTtnIQMNm
yZlshcStcSHh+q9P5tyz3EylfiCopFoYKyzOObPWfqbI+lT1v3FafoieodyCoHCruVs6oZKME4JD
h5+Eb/Hdpi52ao6DAsqQ9JoOkwm4hyLHs4RjFrT4pPG47WLl3W1NZztoLYVrSVadYP7sbb44tOOZ
cDrQXp6qMemwz8Hcy8TKvjYg2Mf0yMTIfG7bh9QI5xsRqnAbbH3MEkmOHVXTTiELHh3yY6/k6q51
7si4YDBU55dx0vZLp4IKT+1zP8KICNl7elR23iRdjUExX/jto1Pc9e+5gCIz/vQxuXPY7bMJ5q44
jhNSI7YDwwQBHbsKM/u+xTd+iegjUSrKrCl38mWn/LTV+G5E9Hrl4Skb0Faaw490APTrFAgedeVT
DyhA35tL7m8pAD+M5zFke5iS3rDFoPOprO612J5vJ5vqgiJN7xWzJj3fmjnllrraVEhRfG1kz2ev
mfhdXf6qhvzqR5WJRci9xtoTrKHbssq/0G7QXkn6KXwvO2Pdbh/4i1LOqjgFfrHyICYCF7Ghnynp
vlApdG5D467p3PSm6ji3jcaPeJM3c+0iD4QE1xrX2sa9lOfa2RqoZ31nMmnbGD7nubpwh02Zgo2N
WWOfa6sSHUi9m9PVsNuz76C0DYH8Uv+kmKzYKqSPuuqGXtwAvcaVlfA/gJM8qoZLKXDmKt9g7fJD
ifawryrRTuZ57KDZlqn8tu01m8Vka9R2COtGPhVNXYLIXbpLsv5jgb4VKGlvrk+JvKHKCOShzgR/
bbdW0ITTvkD+iCZXZy2lWN1RXFL823H264Z1OKy1p3RIUs4D9bUjXsLXdN32ImPvCGH55uK+Rkls
4nID0666Qm7bkI1MIfFBpJt2qppDM3VPo10vgZ4ayXZs8/OEZAzuGHbOaPMm4OKh2NgZMnKEJ7ha
mDhGONZYXPrEVIAOb422G85j7TzkJW9oueSbotbac+/2NR3eO4ebvlOTydJDb5A6dmnDGZAfmLGP
py85aKSI29Dy6aC9GAJlYd191A1JLji6GIWKrdvalwJGzK8Xs/MYWrch1sERipXMnLVoQ/6m7eyH
YuypL7zJ2mHaEfyNcjE8u0t0igR7FbZlu0yvY08qGXiMJm80+gcYcqZfllzCo2znTjPa+2bIgGFE
9JLP8J8m96WIBOlWmf8m+oPT0NDOiWWMfl8W0U7JaUZoNOfPttBoFv3L1I/hxiQG2bNn1bO7mfXZ
WH7Mydm3BjXZ6Z8tOEGXIv9uJry1qt0z+ymUGJVzdCuN+rnNEFP0nFx694SP49ZtUfhEYbwNk5YU
j0Hf2K75vTpOGMRJJ+lc3fBC3T7qKK9z+JftGImDi+TnBqPis7bWjEe1Atte8QbY5k+XY7bER1QB
vu6m0CHUJs2fXAFPrdt0FJEFciOq+TIasAeWGb7HdyhQWFW8UC7bQUe6P7anecjyAFnGYR7DC3Uh
WF/AIjJtQqpj85rRPL8WpfXbLtPJNIcLUyqxxfFtFnIEZ6eCIKjbZebA2b1OZ/AoF5HGJuNsV4Cc
GPvG6g/aRA96MT0q86KdBrRAOjrgXZXsi5YRt3eNXz0zhk0pulel6hdwroybAe+bjjOzQfTUOvFt
D5cG5vapm31/1CiLTWNn3il97/rdUnmuGXO2JPc5yQxexFpftQGxSgc0k9zKM1XH319/5II6sXAy
aJxWfiNr+MzM7Ktv44WzXw9kw+diJpQX0re+E0v3ERmAkGm62ulTGDSDjie9ciLPJKIMhAHG1uJt
Httxh/CJFfYm7dNnPv8H+6utW9ePwAuAaQH9O1fdKJJtlRX9Tt300On2b533r87cPcJChJ6eKuTk
2xRnuSRKNSHbAVNb1TvwqAqtwcJEkk3lgbMZiqVhy6/COtuhcUtQ2pcWSsdrSnRiK5tV9tjz2anl
PrU7h3EShD/czMYc2FxBZVQFBQt3KJQ3Y0j+CDcrQZ6bKahUZG3Y3+P2t7S7V3qmQKPL6tKYOy3k
zsmaTrqyuy/MkfTj8kvPHLTp03ZwEiR1qlnTy4DvtF7rZ5QZgV2o/dj6L4Sms40X9zQhSfNLjWgE
pNdJo6LpdeObyVq0TZrEp7pSaK00iqPArZaVTRH0s6Vukc1ZTBfSG0oRaHKKSBurGypYmgedFyZh
jcs/M29aNqURjk7aHWOM127Ts8IHc53+xlWzhk71B6NU+Ltp5TQFKA7jLZuwtQNtli/aEru3IBve
1NE97liJtp3s8imu2ztjoAiCmGp+jcSXBVpXB7Qcv7d1EhlboQa63EtmleIqIzuSqXeP/JvQv6mG
sZogMSbKnVBOBU2v1FtZX/pF1W7LYtzJUon8JmMoq7t9VWrMrWDCSZnw6U3l1omXU1KwAIVxU27V
ur+JHIrbI5XaBRRHmqt0WzdXsCuPb/nUbtuxYwTooztFY+iXZfUTQeg1KWWUbqQkvjLrn6JvLqba
7ws3n7e9xryb95kADzIwC+UksoTyro+Mr9q8jQxWTXoCbeiwPxeNQ2Va2NxH95eOlE/AL7NxXmBQ
gokaODwttwab0jhijJgi/YJh5RJL9ZLIAbWHdqijvNhpwAOiEHeT7q5SHsbRuqFIcUbrWrf6azcl
TygsGUfJobL6EaNGKc7lYjyGRvpgsqbsHHsIsnYJ3Fq7CbmTYxb1hgqCjGrKbZqCRtLYmSbtRm8m
w0dGySMnYtip0cV0Bag5Xu6kioN51HZ23zOVADa6dBZsaiU/mlP7E6bjT9bBVaTLRmse8mYYuGiw
/IXVmx6Ln2SyfoexIq9f9w01rwPC7+HLZoIVGnbtIv4CkoWwr8sW8Ey5GNXyFFv2S2pPe1U3Dk3M
qKr0+pH4HeweJhqdgRui1TnD5vinmcq2UWtuGERDjK65sxrusKr8aktiA7Mv0zDpYcsOgLr3wgaJ
y/vqdQldv50XM4h77dmlh7Vp3Pd4WBXxSXxUJEIKhHa0QBTT0SroPa10AO7CeVZJcRvC6kLg0Yjy
anxsRrCYPsIMW9nihHGMQruwfigwMmzcZT6Wg+sni0WLEofAmBwNclKgWZ2d5bQPhlV8th1dZYpq
k7WPIE0dn1wTeNlwsRVYzqPsNQY2y2fJhYEmIwEZrvmcUdCJ3YR4MctoP0t18BVUqg2toVOiX4Rm
0xlKbmAK5j7U4X695cELvC5lZm3MuMSbjtUnbKz7xujOVjs5Hlwj225K6zZKY9zlg+i2JZoe6aB8
nPpbfYANjqBTWuWbJAeqHsFWN7IlQRJdqm7z0Ur48jzX2JfaByB41sZEq7mvLcGgDS+FCgRGKtLq
SA8UjN2dKxhKGBQlbpWVBiRPKiF2Qo1mwAGm37D7aBxtN7TmcbBt8lBqmiEz1mwCLewKQHPoT7I2
+5NWJcMJAGKB1pPKHvmI3HRKPR2KzqwfUlPJHthWr/+/PlF1+B/JKeK2KUKyIMM40rzWUrvgP1/m
QGUat9QaNpfrU8gB4CEs8/3fF0lllLKOO9PWWrr6ARymeUAu9lirhHdcnzKodz03rrr/54D1qJwC
0x2/bez/+0IA6bj0pa4crschtp7up4b6+vVVr//gLdnHGCqhrfnNrs91ous9FHYWMS7/fS5PHE8j
1OdyPYLsrhm1SwqgbWXyYk7jf/5hb3fvmKW8+T/Pm8wGROlICK3/Hq81ghQL8whPqp//fTqnWu0c
oTC6vuj1+byaqZ6KrTv2Irtab8K7lE7PpyZEOFXVsr+5PhRula0dcMs2mdLhyW2j/FZvwBLLSA7c
OXrnng4EL8d+03ulPZ2kyuJ7/da5dTsvQqx3uD5MczcNMDaY/j8vHIXySFchoNn6Y9uc1LlM++fQ
649y3PoV1sU8XX+STKhsXEInApDgcDk0xZ7ttOJdHyY4T0/S1Z+LRuH3UNWL0Wjd4/V1NL4TKKNt
jtcXskpEfU3phrvrV/vU8mY0vbhq8ur++o+VN+0ua7m0iMqKY28QFVkXsui865dRNFf3/MBk39LB
zCq+HlMkS4zqClLr39fJunliP1AGgBT6ru+N5ALEHu8qOeV3UPCrcqCu74mos/0qSsaHjEhNvyNV
4XFuG+GFuG+emL1aL5Iif+lB37juLPkaL+TZ2bllv5WTVW5yZag+zLb+pVQWu2RbvjpjWnxPdYlt
MDV+ygUhe+5Uf/3ERFHAqcBwVN6o1iwci3oXTkw0m/YIWoUktyCFxhQp8gOqiRl3Ro5eqiCGC/mF
iLg1+qX5yVv73kbh/5XI9N0p4/ZTZU/A9Na57zrc7SZL83mX1BHVKK7W3FMmT65mbrMErYXL1+ei
rMZSuSgMP2PT3F+/oEWazSIR1tvrw+sX2gRwKI1yhXGHl/rnuDqatgKJmX992K8vUNm6sx0nh0S9
//0ZdD1XyKfh0SzZVLG3tLa6UwyNFOL1mOvru3CCwdRY4z+/6vULZRcOQdnBaV0Pub7+pKjo/McY
vr9q0LPhSN8vY0ZdJBTohbagYj80VkolaB2fuMyUba9M6SMhBonXalb/UeTKWbdqGcER3y9OGP81
hfWJwNt9lUJ3qEDusc1KOwdVcZtbpayMW1uXzo7N68j1X+jw4sb4JsPxzaqIcomtLe4BPqAlW+5L
uxbvk9ArL4rk8uBqSbVzRUHcTtGNN6j7nYDW5vBCrWnnG02mvqAoTAlMiu8aNXsoF10/G3VB0IIh
JNQEXOCQxc2ZEweiKKqyc8bWKTDIWjhlmZkHQ0NKSl5CcBWZnE+ZZfSBUaIqKE3I/8HUipM2zHpA
sk100lxdBFwo9jHLMAJULLhcZTclopOgxtq/N6w0vmcaYaTTbPEd5TfkSoifnn34puuj+eF6aGIt
CqjMfw+dxu7/HGpgc35Q6fgOxt5i9R2yR9RT6ZHus0CGZJuStgyccX0OwDMYm1rGW0ldqF+3Kqxf
KO8LvaNZOQ2XrZ4s8v76D/WytmcQJ7G7PtTW47QRJ25k1FZQs7RR3J2CZZPqEx30pJn++b44BVR2
9LC9gQT/WWjzI6gKpB+t/11fu8Te4FNiN+jsK1pU0FhKzMD4Eu4NUoV9RDvT9vqcrJzwnukejT6J
m3BCHHd9zpaGL2fima6PZBwWZyLK9tdH1xfCn+buU9rzkDPzGtd/LNMKKW7mGvr3OfScLVSu0A/D
/x4H/+HrRNtdrk/VrlMS6dbuq5YK9SnPe1/VJeoKAJR+p6Qmnx11kPEWNyJ+TGXJwLL07mJzW0AI
sD4JNpl5/zzumpYAPnDcf468PiQ4H6hp/effl7h+obKi/iKg1MmcdoiBkd1FC2d1fwXuSyXnl+DE
/H+ejCyh7hUNiP/6jdcDr/9cv4APFTp4/eZlqZGPZ644ROsGtIlb4zyC/1yiokHWQmrgB6hhB8lj
VXd6TVCFteDHqQYIR8Muf0u9cu//h7kzWY4bWbP0q6TlupDlmIGyutesYw5GBBmcJW5gFElhngcH
8Dq96kU/xX2x/gAqRUl5u4ZdyUxhgZExIBzu/p/zndDHeOOWzKfP61PbvQX3IW7dqbtblthilKBl
/yw/5AVUKHMgbdobsnI9r28DRkSyLR6p4tjAiXriVSNKl6lJ5KwaSOVQ21xNi/lpM5BcmvUdKHNT
Ocyrqihm67z8/nRe+7G9czGuJany9Zf18+Iv60zNUfdpGa+lwxwquVfDIdCGbw9C1Ndhy3sdDfTi
aWCbn9QI84Eo4uKJot2raRTWs2JnD42qNnvD0o2to0bB2k11qB8w4B+MXKV8hsMj0xzaU1+Fy1Ql
4SOJl4Qa02CiylDWtT4cHChb3hDpK1ThtH9ZfzmUZfo2FEA921r75Ju1QEGaO4zYpXIhH3ea2oEV
FZTuF0Lq/s5LM4bWDdYuR0ufC1f9TD65cgMwOz9kGpjB0B4RJPTtpkyL5LETFNEGJVE3ChauJ8tb
coJ03T52lV9cqGWVbAQGsX3e+umDMwx7JiOzZ1XqOa4nzzukQRfdeIb/df5zo+bwDZZ9fmXnaXfp
+VQZ+umA6XWgoKSmFaENzCzf2IKT/BKBJD3ND3rWt6fSaJHXmg6IA4VReolA8qRrodEv5n3wck5P
kWnjgTMO3xa/n2LePS2KxzRN8t3HqRMdWbChdM26LbEG9P24h9viXs5LWYwBze7A3s+LUYWKBXnq
Xjr1pU1BsNnXzICgDhPhMi+V6nHoqKtGmVF+tkfq1mGf1M95kj4i85AvRDSfWvqjb3VnYcnKfBLs
83GRO9gEFgoD+Wk62vXxt6Q9ChnHNya7fYpPvMGnPMHlcruEMKepxSIkWno7L35siBMlJQcZnWXH
dPdV+KB0xIjrAKmPjhWU7qYukPjK3qr3gd5ezEvzw7yLOe03L5aTu8iQPvNljX0d9kLZZw6+rhSX
OqP0DoiChvlqFU6b530qxRPLJGFOtDJN9uG2+sKQXrl4P0RTk2Wl+ebV+858T5cqyRJmZdrXGIY4
yfe/8X689NKKK4u/USMpOPRFIzfLBh32jR+n2Y03DTlCUaHV+b7OqdtmFTMFhnQHJBzOFe1cCcc5
llpUHfGyPDImNu8Etip4Y9a5qG2QshF6cpsL8ThvNKHar9CBFDtRoBNsOr3YZjZ616TR/fvQy+11
0QFH0KIeHxX2TsJzOqxufWrdjQkqGzf3lbcN9TXvLevokupVY96lnGuNQDY+9qYerIoowUCEUuCW
2cx1z7nOuqmbt2PlMXFqa4wwMdkxNgfqrhtNtJi32jqVzqGxvSPleQCjYZhcFrVVXdoo1iihV+GX
0k4vqiwyHyq9sPFU+OBAxjR8LBQmEKYd7J+PpJZaM6nuBF/Qi7wfadFiLYuh1s7Ulphxt8vkTiY4
lAB4hteR58GNUpucEklib+VgaYeIewRymLSloh3lR9q3Zjukwr40+HzWdhzr13lC/F0oFPuun5BF
8HgXZWk427r1xmGRThkMrT2oJ0qdCROXULemVRkK/lMxPbzv11RGTraF8u2IeUszDCQkS8MjghBz
OzXuNYrE9sbS2+C2sGBWhIDe1vPi/MAOhm21N/TsJxcQ4KGPHeZ17KAaTAcyAyL3ntsaJNN2/sHK
kuokA5mu4zRpHrQwepm/alX/GpoyeI24VplMHwi6mI5xQBUdjOmYxGZOoYqM+mHUp/KB9N6M7P2Y
zE3Uheak344pLXQpcZIdsFS5B7UZ3AMlT+pbUqMgUUaZv4m5N1SkYbMpmzf9+pROsL5S2nCT9GXa
ElJg4OMjVXdR8+6hPJOjPvhAGBamcHjMphUfD00SEgCM6vVuxEi7bnsS1+uw1495psXr0IyUR0zy
V5Kr8NUMu7NRS/0R30JGWbz+y65e2l7NXVcj6M+FG37b9ZezGqMgYz0vY6YRn7Uq0++FVxV3fvfD
Qtg9q52lvW9R3R+2/HpM4RZyW1ceIpSx7EgWr0XPPRbHPwVRYaznp7EKECCcHgo3gjDpXAm4XYcq
nsZr89MMBq1CpurPa+dlyPDVxagzZe0OykVm+gcsI8Y2oVR8QVVeuZjXY3xn8nReqaa9Axd52pui
n5st5r1aS23N3bxDPa+dn84PpWNSK7PbaFFAzvi2/7xlUP2n1q2Cw0A7f/b5aeySnok5NS2zs5ep
2Xl+Ri/0oaGYevGxvvd8defoFO7nQ3/eF7Xpt30b2L0LGAct2GHHP80PJqBPrqPUWNtlCrukafF+
z08/9qkHyh2/7jNvtoQJrKUjWCZEZujfKcDfD1nWCOanp6eaguJrfjY/1D73LuRJweJjXac5Q3n6
WI6tMd5EKRyz+WAsjpCafjkP05UUaeraorlyqJH9cA46TvYyG3qBvqbAqwWur3PDMyCD7OyLIDuX
yWDjEff0lTto6Y8bdk0HwO9jbaHr9opKq76aD5wfQCtn53pXTXvOK2qJPsyiy7HFp5GSNPM4Um48
EYZQLuZFrEz5ttYhLc2LmoFlVMGreZwXQytccYPU7gpX085xatzNq2UIu7UxyJCLhmx4rFVKvQwh
7P28VTHFFUma4zVB2cZtnY3vp3YToz3IqC3gKXEQFY9hDVeI8ej0stQEmmBuKvqlJFfpUfNIJvnr
qzWmV0s3LNhQSeofP17tfMqYV5vWAJpLXPrbmYSecrvYNLmPLnqCpb/T0See+sdiWQc40VwkNPPW
ecPYJ7Ts83Iiss+JmmS7eWlIywNNJRafRF27EX1dbIFheIbt1q9q5rPXfW0PSJmCdOkBKrjM6QoR
neSZlB8q8Fnz3u8H2nqAdrp0plyP8GwqdXhGb+YztJDXMfkXRwDyh1bpnUeh8ecHt8d15Lrnsovv
62l15uKzqWLK6U0bO499o0dLJuLD47y1sSIyMYb4wVdRTzcGETu9VJzHCtPYJquifjMfpWmS6cg2
ii5dJXEfxug4/0lH6cQR0isVwOlPeVFEIbfKlO28OMTD55HcWRhWdXFX+956/pNuQ21MHUm+brtE
ezBwjcWhc2oSnYqHEJiLCbI6kZRtn2RpUnuJVMtDF2rcDkNigBv6vrlX0DB8HDKO40AjCmLf5Naq
m7hOgu7WD9rulqAlpg4TxKGezyLIGwJk5PD8sYfaevcy0pPTvD+pJ/VW7zBazovVdMKpijudaz5G
Vqm5hCnibl3d3DbtUF31GX57OgBI7SuFX6sAktnqlv8aXLdBl7+S4ZSiE/SnrAEDt+3YOBj9ZXRv
WvUXV1ey19jTkL9Y5SddM8t1A5nwyGykdSpGtSQDybWfIqVczbuWDnU+TQrnZkzIhhtEyJ3ErOTN
WLjdYv57FibFpLPKZ69AqqiUPZ0xJTYPNabKdR5aziPCgdO8axNpnztH4EHULJUXxYzO/B5yT5ZL
m3HUn+8hZgz1/h7ylD7V/B4qXEP3YVZ+Qb7bbbwyNjaJiMcd4oB0pQH2uJ8XuyrOVlogtHujqb9t
HV1f/2FRxFq5o2iUbnA7UyfRlehBkJO+EoOoLhHDy32pxvUObDIcUSVMVjbcvE/D0D0igTa+OvWh
TpTxrSlpJoCQRxjKOXp0veqyZj4zbwEuSD17lmkZbOFlpeDvElkcmZkjMmp69stiC+SZmGGjWTIO
YO+ylAPuCGKgvSa1LhNVX3u9Eh4pGznLhHnX9by+dDS0QBids6Nu5uu8kURG+C1H6G5I8IvbO+8n
kHvdNkjVUqd4PdsWR8NACzotlZGPiievhveNXRWo66rqIBJMG+Zd5q1up+UHCghQ9CMKVJDANknl
myeD+c2TNT3Mi0EircNIuOS8NK+f91BT6kcUfWzI1FmE9X06VuZkHAVmuglIvVnOAHacrvcFoP/b
0EcwWavoLGYQuj3W95brxLeU04P39UViL1tVq5+gbeA2716hjXMPQ/5y7ReGt/NBB22dIMluY0mR
o1FE96pLsQQA3T4LqE0rMI7qJehUEtDaJNz0pVI/VEK996tYgtQhKGvI3EczIkMlUu342BalJANE
H6D2D/6ZMQZm7My/xlYuj7rWWNfm9GBo6BbN/HqIQmsiirUnJJgH/H9oLSsjrvbaSLfiY/+2rsON
aBiyzevmw7oAFf4Qtul2Xpw3iLB6A1tvXnzsZqOksus8vcK8aV0npVdfOZ2y/NgBsgxds2h4+ThN
rdvlthkx9c0HzRvaNuxXcRJ4WC440bxObbKesOsw3c+LXe5ZmywsUEMIsnFc33x0GNIdpIsIYF6s
hyFYQ6oRu3nRjvP7hnLXGTOVd4tDfVM3rflYDD4GNvdG7SPjROkCBL8vviLDEtuoKhjSzOvmhzDM
6iOeK2zL7CvGXN94Y1Xsmy77jBYY67nraStVONGNHDLzbGhfWuYWMM4QV7EHY4blddqYV3l8I4xQ
rATVofW87n2DV3zWB009zEugFM2zm32Zd5/XhKYq9nRafzxPlOQCVUSjrCu76zCSNvVnHw/V+zkY
XCDXLsfPmF+cZeVSmY4o/atTAxTCe739WPK896W5reqhXHxs635a+n7c3Mh933M+jpqTvNUkteqp
Afy+5/vfm7ZNwJ1/cpzb+6gffbn35RCfcDbGJzP2btp06HbgWOLTx/r52fu6sqdgJlE2sPvH6qyi
pV/My/XYvSQ+wnzyGU5eauan+dn8UJcDTBUtaQkQ+3ODp4qw/2HZsMNdLvz0IpLkUL6f5uMMXa0M
azWa2H3T+eeH+Vx0CrrF77/969///aX/N/8tP+fJ4OfZb7gVzzk8rfpvv1vq778V76v3r3/73Ubd
6Fqu4Wi6EJhITdVi+8vzTZj57K3+SyaawIv6wn0RkWZaT73X41eYhl7dqiobcW+i674fMKDxfB6s
MS/m9leaFeMUR3rx2Zu6zMHUjU6nDjU2szuXqb+LeO5rZ1rXcYNBXjvvMj84aeksswq9b7lQQunS
USEkINn4UWxcVqOpvz+ko3pp0LReUBvms4aWZFyiyi+2iuq3i4/95g3U3AjQzEOQyUXIpKiZ7crM
kSczS/vT/Ez//mzaA3JKRjcO3WnA0OTkaeq+Cdv8ugiR0nrG8MOSm4m9GbjD5j/+5E3310/eNnTL
MhzX1B1b0x3n508+NAd0fH5ov1bEuJ4sLc0vZSuSS9Itpue4t2vqG9Oacm0OJJMh2+hBh0wP31ZH
lQs2sKy9k0Jxc5UawgR409fXbmhXIBRY13uWiZxUdAGuvj+Xi7Z6KZOqJX0meCiR61+FVMMfhPaQ
xE17r2OauonRcs9rnbaJTqqHxXBeTFSKKr2uAM+fjjHxHqz9pK4w77fmA1qLZDnaWXKYt2Z5/MP5
++KH8yu62Mu2wmjpqaSeel4DrKPuTsw+/8cftKv/5YO2VMF1bhuOiuXLMH7+oFsnc+iw+tkbMyIS
Xgyf3/wJ+6nLh2qCssDYBy1v/ow/NsscLGqdZRfv+wV1i1MYjuhFYIzVkWkd/LAxF1xqDS2hmdPK
zpn0w/NTzzOmp7b2ba/CtN66kn5X6RfuHmaVvu6cZnxumsVQMx8+EhCzEanW7tvUcO5MTz3P21NG
OcyYawVOTs+6rMAbL+vOGZ+9Or7rmWO+ow345YQJ8oMb4eoIDZd9Ard0NPtzZ9vBsZXFaV4CEjic
v63vzuQ8Q+DrisxbdDrkR2Qu+sozPnbh0MbI3g/VFKNajfRPdnmEyiMAHQLCPuxvhFfeDb2qEvDW
MZfkNNN78ZVPtr0eWlN8FtD/d4iFrPdFawgvMzyst7pDSFCYmymBqRz9z846HV7psBDmS+Nff2r+
6rk5fMmLoQr9oPll8e/bt/zyOX2r/3066vtef/95kYO+nXT13Dz/tLDOmrAZrtu3arh5q9uk+bP1
nfb8r2787W0+y91QvP3t95e8pZrJ2cCrZL9/2zS11prOpf29dZ/O/23j9Ab+9vvtP/53/ttdnv7j
//z2nL3+dq7+8X+zl7B4+8sp3p7rhrb/D2ZmXd21LItfhjAsGij5Nm2x2ALDzmU9AUiGofKLyUCY
BdwR/rC5Ueiu64C2MW3V5BXVuG3YpIg/hIp51OWfpnOko+vO739+Gt/uRe+f/j+/N9HX+PmXq/OH
TExmcBJ14VCymprQH25OumMRBVgjIbPTkCFDckGp/EAH6Vw2/b0zkJ/Thd3e6MtyQRfxbGlgzqws
uBswowHI0pNFrIprnbrGOg6sLbACRht2siiwVa6BdGVrLe5ejBxuPaONdTWWFjuYcAINHfiKc4ML
5dL3jHE9xABHVZdStTAWRW9SqXSvrQuz9jIqdz5+plHeZO5ewTMTd/IpDbFXpNZFw7B4BYgScXfQ
0s8EqActDklh623NiLnwSiMG2fLtxySjg58D/IS6xMsswF76SkTiDJo4WxN4doLqPvFxpBUZyOOi
W/Ed3haDlyx1FCgr3b1MgQn3AQrwuAAEUkblS2lUzqqv468tvi/dYhq+ytQ13c9kAQ14VcQ4DNw4
QT5jN6sKz1wPc3BLP69EHa/eOmV53xXoOmQxgUUi+qU5+nkoLprY5hIiJf0AcH6MzlREHWhreHso
lZqlHdJXKmv/yoNg18blPomR8PRkZ4ZoUMAGDBeN0NT1D9f7P+nNqPZfrhgDpg8XLRcgbE7h/NLW
D7jDC8v+bKXxw5DD72pI5VyFZLmt00TfVGhKFp4/fM0jUFDBYC1hf5u4nQY+pRj1fZw2zdIZlIdC
caJtio9HJJJt04daxRp0HyPuaLhr9CiBck4M59iUOqVSrQx2aUdGOnRGPnDydwbc+X0WYhtQyfFl
vqeUiCpf3SJ9jO3iaJpS2fheqS/6vt3lNTA9UPYE5GY44crGm4gg8LC8KTG6d1aGjWaKQetnw7BO
Q1IRazXG3kpzPuUGd1xJuYbArFXZdtpSa/xNQ2LzkinFC8rTyKQgomRpQYc1sg9oCHdqqSYLZiNi
UnEPkXEcMrRpVKqOg2jjReujV5QgnhH6FRrDrA6ypfeWdsUVhgx3kWd1tOTr25f10NEd4xJse84O
dPAFeuxLmxYHkjAOARGMVlU+EdawGGIum6auwfWW04kb+wr73snxmMXRHF9ZBrr/XMg8xeqhP+nx
8LXwiWi3sTiPmn4RwKReEHBm7jpk6EqKqYpJghu+EibDJ1qgRUYklJC+9txDGrXR2oWS4BkGYd5O
iOBbbwe+cB8rXxh+NSQeSn1Qn7q6y1eFrTxV9ClhUHHlavRG8kLnJxjLS15ru3S6SgMA1L0Iwc9A
kjiyLsIgWSFZ/aRa/LSxCZZLQZbPfJ20ZZVTPENab+GSa0LqCnbS3xg10nSnLvdKTVU/zaqdr9Tu
QmTpIzNy6U7vofr3VfOG/wHvUjb9rpm3tUxL3bVp220tIV4BZUyC2EonmqtwEMm0N12jwMzBg+pL
SckY0wfzVfmTq0XFpgS3T+xngGRR692142ufLJld/Cc/up+HEI7ARaq7tm4hnXG5azjT9h9b6c6h
9ux87tOM0Cb6M45iP+qWfRJA7elUFQsjUcB6xC2lluDr/OP579/Gd+ub9c/37J9v+//f+/xPd/3T
7ebu17P81C/4n9ERMM0fvqK/9AOWdCaq5+S3//W1Cl+es99u3or2SxK+/NgPmM7w3g3Q5n6AMd3u
caUSfvO9G6Aafxgao0KXHC5DQ6ihfXQD1D8Eyb3Iw7kzGzwybPzWDdD+0DTBhAFsFNcUrmbb/50+
gC2cX7rvmKM0jZcgVK50oVq6/fPlhXahI9ot2WaWhpgrY5SHrTJ2RwhUmi25gwPxjq0NXQT5APN/
ZHo4pQlQieJTY+dk2ynS8bBriebQxy3O8geb36WMpbcPpY71xO8fk95/ZVJ/mkZOyTcYPlmDIkml
xaFAL8J/UPxG31twcJeWHL/kbtlfphTO7HxU1wbGsRoXFm1MkT8ErYZYRnP77bwoh5Lquhq2JIez
VQRQ1ZJY9svciouV2trXJazjq3GoGF0/9BJurC+L+PGpF6FcNGZ81YgUjc2Aab0UETEro7vwbGvP
kD05xyEvraom81FLZ0gBuBGP4ZIJUe++AQSxBLBtrpOii6CqGc4iNQpIrdEFU2PBou5Sbs11HyE+
WCWqS/CjsLc2ZWiSSTZmYpFwMJDXMD8omKU2tVMQcMmYB3uuvErz0b8ohC22bkPjG2YSlITq5Xsv
Sa80VWNohXgjjfrxIbMviiBao2GPb/CE+PhON44Kos3DlrOAzCqRYBg3nqBDlIyRc6wiPV8Wld3i
0Y03sXQqaDf51Fsa0G16Yj+EnVwHZIQuTXJiEluP1kwnxEvdACCpUMGGpg+oLUFBA3wCp2Tuxw4h
855GCNAERII+abq2uo+LKqUvlDN74ICSpG+BATvN5TJJc2MldYg+Hmh4Mt78fZdDggaBgIXMlXvR
NJ9Lfer+8D660EBSYa9tIDOXIo7x0bQdSNuv6F2qVafFt1VVlEvfLNBX2nq9GXWK/wTg3qSV0x5y
swWg5ZLEkGJD66HlKwHhvrFjJdgOhVgUeobSOoPxwa2PcD8PnLDW4gbCccR8pFzFJNyuoIXytboo
JW2yatXpy2gVi1tub6FLgZJW1P6lF8lJq5Yvvdq9OlH49UEjDi7nsNVb0yAWIGshQuqwmOEWAKNQ
a2ZoMk62lJhUpX2Nc+UQ8xOgYFSeG819cySXSS73uac9ZD5I/nDwXpyu/uSVPT8lPHeFAYOx98Mb
OJlcW5h2XPNhKIObsfmUoEY/dgNxzW2mIYiwxcrtxkkKHMK/cA10N9pDEGHa7riHBna6G60vEayK
1o8UqHsF9iaKO6ukmFh1Snc1JvE5H+RFnjrguIQ/xeTC3wEkssfR+GCl8FLinnqLm3tr0g1h8Pv6
HfL+yWJyhsin4zY3Xl3cCAZXWJjhgSVNi7cxlsBDzapGs6LmC4SV7cLSvZdyqq/0QVks6e/jUKqs
6zZFO1wr6ZPWmci3KNjl6RNB4ARe12G4qzG9rXzXKcjOKXOQTqq6yi31ipOWE9xVOMGFoWLN8pLk
65gGJKTbwSY2Hbj4MVL1zhswz+L4KfiWj44d3LXp3sZ3euicBwOBB3PVSHQr0IYbPQAc4xPKGCkn
5N6Ux9eNBNFQDCUw4sK6d0bEzSWaJ3JWkk2shNFBdoAgsOX3K+IbMuCWKMsnmZvB5RlXkmonnSpS
NrKtNbpfYn6zCyvUFr4pPzHT9SqlsQUht1dUdKVabT+pSPB2NYTrFWFwt6RRQleRKsIyAjIqNUah
21ZbCRkfmIC97sr4HNHeH0NeN3CfbGNF6lHkzWHgf6aP6QZx0mcaxx7ugkJoSqNSvWAw+Enz7csO
I3/gKcWC1wziWmrEWOR0P5GjWauIGmMKFxvskdgnFh4uG8/xStSbpoFeHJUB3bAM3oCifaXNMJHe
k6HqR8laq8ZNNkiXsntpXwhj6mUTSkR3ltUAodVzPULji9UHv0/tHS68GKhF+Ch8woNzXGi2tIdN
1rUkKblTqESGNVFm+1HAdPWaUVvrmMZQZxXbEjGlbGuCp5w7r4byq2rVpaZivGSqit9y4T11+QBh
sME8i8wFd0Td3biKaW9st7oc2+axN2CJVFFEVBS9x6Vv1efeqtRjG180zIOtrBiRSj3aD0Fn3OTY
KRctiJzGcN4SyaVOhXrZRkl4Fo1KIqdqL2mwgcRJ/x6UorotnPBrY+VPYw41qkmyYNEY7lOGU2Pj
udY2S+DNj8krECNvG00Ufhxs2b7DY8wgmLL4AKUr1SDAukAdlkZoTRij4qxnTXIKgJ1AIsfI/mh0
EIy9MrgkJANoZnkHWpy+b/RQtDSkDh7UOCCkt12r0JoReQQwwDXwCqXWPpThhIbq4LmRp0berA7d
ZJhQkuq46YHPO6O1jyvEFmiZKe1iVAzoww8E+oGsuo3hfCuGdycAfYK5nSyg3F+47SKHIpk66r18
HTglEOMqgu1bwzbxR+UYwr5beUm593Ky4J1uvM9sol996ZcbB/ex39unjLRITOdGt9dl1tJ7D48U
Y1ZJm8b8KgxCSKOAH2NgXUcFo+pw1LVVYuKoB7gBKnvVJgh3marrMBRnRSN2kMqCncK8A0xpzGLY
5q7wBt41VDhWJhA/r+A3PKq4BK0UKQ3TKtTrE9DVjBjcMKXCrBo0ugMpgXUbMl5shLd3x9fepbZN
SZRYXVFr266t1sywSHHRW0ggcciV3KLJtZiwSl7ztdfLjUHx4lBrVs3lqkHcNUzic2mha08pd04Z
XQW14pKbAO6x9PJs2dgKFsc8OSrhONGgs3xXdqA2NGNThqq1G5ib3ArRPIRV81maU2W2mlQukwgE
3d8u68DCDw6pxgqOhFRxlmHcdAfXvJejOuDgDwKkQq3JD0CLVviPHlzN8C9AXFZOf4bfRjP4Fnuw
TNGMJYDF5NQWMVXjjtclt4IpJhgtQlnf4G7EB9FOVUU58ioid8kUiEb8VXsENd4uRQXaXGta8CvJ
XTt26r1XErBs27TUQ31tBJPD38+QWFYZ3He6GXWx1KzU3AsNbqRSyr0MoHtGPTZl7r7nKbzDirjn
ZzpTLqIDLD+CNTE1eaVD+lg1NV9Bald7PbFffSMnbkJe2JMArgngO7sDBLnInOwxcot7MdwALbh0
XXGHihmDiJn7m6JD/M/V1eIY8R3j1aGjceWPiI9V4y2aGgIvqrt9Fz238QD8sQreUmuTOIN1og+5
s0snxStfZEtDq+H9yMKmqZ3yIPz2Ux1p3QUoRQz2Vn6VBXa584pLkEDOFV6wFFl3eM0YOj7RgS86
4eyTc6dWGpIXAfbOb0kpth+UgFJ2UtOz41pbWRQemRern6EKTtBzG3YEcafBSOc3XhC3rBJ6E+LJ
s/AOgTBpLwO1UDcdHX69MeVKSq/apDSgdDvooEG69ttm2wVb02gN4h2HB8xMK7VjupEWC0SOVNQ1
iDWgP1lE8kMhbpXaqDagOOTaguC6GMe82UWvLcqIZZBa5ImkqrGIqyFA3tJBd621PdMv93awDvwk
Xls1HF6tsoDWaM2l8ONV3NDUhmbPvb7ZqLKhouAwiq786B7ZkE9T2m0i/egEgBqrtIu2zKBdFqVv
nKVyWTJz7uFqCmKSVMMaOWNhyaU34OAr4DQtmB4US+PaK6KQto7+hBCn3AGRrZgd1w3SwoUS1dmq
EPqFGAPEcwMzo65b3jWUlZNguE0zQEoDIoCTPyUCF+a+tbh+9ToPNr15E5NW43YBHvIICB/OhGZo
Q+478KeB8VyPyXOmGdqWIM5XjTvioit4g8G+DIk4Dkz1SxF2Iz8CHMdxMtIaGf2KFhhUF6bPBZl3
Zjboy8JiyohPkmShBpJ+1sitGFHyxRLP1hjgm6vjftGabr9CyQynPzTaIzbIYGvE4aeyCseF3rWg
i1Td2akIvt3MwL4rVZLFxzjYWmoEy9rr4l21gVaBZspJblM1sVadQiRX0Veg5yCrSSONb9Kguuul
v1WIfKb97jdGQFJnjf3rQitWkRd9VWu/X1oefCDsZXycNbTUpAPZkDI82dZRojMQuDKVQEN0TG5A
wuhDGZjqKy0mewmvW4WkDOykG2KbApojgesQVYWVPzII/QDWTz6n1i7aw9Bnwd7yLdLJs+FCKdRD
w0tCrVfnm7bu7hq1z3cEviNm0KK1iL1rZpCwI0ZMIHXhTYHxaWUq1ZU2KJ/QF5Jbb7XDloQarNFq
flPLGRg/mLuix46fW8sYbNyTrvRf8qh78VXw/1Cvo3UeMzAM+VAQk1ugFoGdydK41BP9i8uwKXEu
sjCnmcFTUfQHIwpvBPfbNWEqQemHSzc2ul1TRuiCuvAtYHLZBpWztcCSrQc9e4oKPhdm78VKQVi2
pPTQrWiO6NVgpd41VvvVziwX+nICGZMUsR3UpYjv11aAjltXNZbMlYrYd8mM8T2tAnm4pG0CnggW
rYfLLio9IirNhB5YUVxaaQvaZLSUNfiWXU5dcZ/7gik00oep0u1aFxBKwSgYkysoe8pSmJDP/cSY
aRz5oIcCqslhDAlCl7ZDbnsurocdyiDGkxM0yvfxVFFovqfGfytt8Wyj6tw1xuBfI6qGUO6XROaE
+dHi+8JmvMEFr0OnAIpTEn4S4QRi1Bs567qkY9XFX+OIaoGPPQi6cXoM0F8t4MeZx0YdQC2QebNw
aC2XcQkCQvGQN2rkANrBWxVa9W5wym0qGnom3Kmw4fvIzyUiq6ima93DH3Dq6IvtKvIi1EEKkiO5
01wGPz2UaphZEJrrTnHxXoD8RUi7tJwYSaVxVkmYLRCkR4I7cOXykRLqxZWieV+ijLFGrwNUiEKg
GEUbYg/IgmCFBea1UvTrMK3S1Zjk9Sbz4AJxkV/YSb53HJBAQvJaTTPcNqp+tsdrrawNMqjKm/JQ
5dUhqmqJ5M548CRRItxWmH7kEhC502Ljb7OlcDAd2Yl1RDvHz9JHIJuq5dGAFdAbORkh2Cih9o83
hC8y5W48EiL1wqz8qyaPvkg9iCm6ux1UdAmD9TDEDA4sq0dZPzkUPQTarRr46zr2CVcM4ycQQtpG
MtzGfn6v5HyeilXkK4icdmowAsz3ian4wOyptqTtuYcdumY2o1xy/flLvX4yqRbw0SVoJJiqoY3m
x/z/SDqP7daNLYh+Ua+FHKYEc1CiKFGaYF0lZDSARv76t+E3sQf2tSUS6FCnatdypiWXvg9rbhVK
aV/DmIHZcD1qqr3inPoKY2YUn4ko/CO2lOi3WcsfAYZ8EWRFVjLmxyyCYkAxUs7+A29EZNSkDHW7
d8zHItJRv3WNKnJpZntGQ+MDRfT6CrglukZt7MaZ63zRFvaub9ZFhHTem94vCcx030Fj7uvOJ5hb
tEchZ1Dv/3h968Ar/eHcUxHSp8VXPVfvegMCZ3bGrz7aY0+isDGpdk6p3b1Z3PqSgABWaEJfpfgc
EEJ4Fgh6pZFxKDUJpai1MG0jVjHnpuPUTh4w83/qdEKyBPS7Cl/CXljJLrLR1dMOmpmWYz50IDHP
UKi6CFpE7s8mZ0KogtIDWeqZe0/CAclVvOnsu0zIlbWQYGSoxMUYnLv0knCLgP1L0K05ps5wm/X+
aXJgnLPRgt/1vU3uQXH3FS0JCDRrLVX3rgTjmBY0/ya9PHZtGK2MXkdX4XTMu9ZtPe+D6M3AARLF
fNmKGghA69mY+006jdWRLOSqTnwrCOGdUgOO4sSOH8E4hdQV+vmwdZSLnNV89EK/iHH5GhuWpg7M
CpoXnVdWyAly7tVX2Q/2LssImhSeYIuE2Zh6wtvM1WcMAeuUC4IoBIf2ADwf4oo9qdI4I3gGvnol
h55tAUStOZkngw96dMc7oCVtk3XzZugHGpD86a0lOBrQFY6dvLD2eYuvIWZ5Df+lGjdxvUl8moSI
+2vU6QTV2e1Htana5W7RjPsylPzntVsZg9SYevfSApjXMR8AAnq23b3CYbHxHOSteXLCdThYe4ct
4qAG9hwv3zNmHYJofE6LnFnwaAM1y7u3pEu/XT38KydI4GUXc1/krwFLAXRw9axPzTHvM+D1qc8y
QBoP6h3JToSybB7OFdkD8I7GsJUCwifEqkC+tMkA85r85Gagz91aUI66orc4azdVCduDziW5Qx79
9THODElKPTRv3EirMTcuYx2Z+Wtiit9OFS4X2Qo6toEvcVDTbgIcGcg5/bIFaCt+Gi1CF5tmuOd5
+I+ew1NXqWufwuOU1UIRsZ9dvfiQFQifughd1FksjXWXv3kDPX+d1aw02tOo5sjA8Wo0DWeh2si5
itcliKz11EVz0A9gdoU50gWhdVvS72f2Iy7+qmYBaLYDuM7Aq3MImzp36MVXtu6KfcFVfoF4C76i
IqfioXtITFlsNdm3IIjo1UgxwKZZeWvKgQ42rjcw7xCgexCBeez2bOi8kLrzomc2cnXqy30/F7cC
edJwFWNkXgSS2Cjvy+NMB8Kgi2A0Qv1Qt6dMFHcuXhzwgMs0CcWLkW1RPM3HZ1b9tiMBm+nTDwQb
gvSpNxz0byLhfYAu3awguV0xygDOaSDDtOa/XoOqBhAmDmTS/Jl+p20qm7ymo+/0Ag6NWzH/TfT+
Ds7iX+ho11IRUXZH/WFSnN2bUbvoEVNX6aujl+0HVgWQphz65AEI45I/PStGYhuTOfsLEgxGaB2+
Uyf9oLe6NWcRJccaqEdEOHVcwNyx89qV0V/lpu/KgJZe2tB6rI7CCazhwyFOfvCPrTjGNFueIHtX
v0cRdG0E3ZQ8qb0T9A+v+6Qz9vCsOniRz0OlsnVK9w0U6Y3uCnAgdZttJHTFOOUEBTIPMZsJ/olg
/roQpqQzZbxrUUV0yR9/iIik/NJVbtcgdlKWr4x1THDrA7ZFP2gZM9Ekm1j0Fy3MPmJHWVszTH6T
isFvNFBSBLSMDpfq0s+O3FmDJEPKykgPqqDVBau6VM6LRmkniJKpWehPB1QJl5hIucapsmzIPTI0
kTfLfSq4hgb8/H/sB5AgaPgkaSk2UTp9aEzh0xG1XE58IB5cPz1aStYpddMxpYGvLuYDQM50BJbO
6c7eCMWxiq0hAG1gHhuJkkTl5qNHRBNyR4C+Q9c0QVg2tsRZ5a41bkLWSZXlf5A9zXVDTHRnKa6i
HhRKiz7LlVho16VqEBNpRQwqqpc2pvUytjMARL3yl0uzeOkNF6dBozYLniFw7Yw2wPk9ERSp0B9v
DpL7a91dE94Yt3GHHT9RscommqYJfGdr3sCXyCUeXGS80GPiRQehqQz3NU9/NHOTMp2j58jo3NHL
HdvdtdKNc6M76R55J3Cn6SntYsBYw7mQiaLIklqnNikoSWyPXm3AyEphh4fuh1+M+cE2zZxOlGGN
aEiw6Ei9UDZkG7vibhjm+trpx3gtwvbYd6IAYpdcxrg5DXn+z55zyh6565fKYp3UKCQpJWebJq+y
zdKZHJl4g0kerEcx020DLajwEv/BaTkNRHBRoFnS3KO/LpQyM0e4zfIsPqoBa46VRe9KCUZONLOh
AC1AVrcdNh0nPCNFbZwT8wwzdTupBVxLiKvPQJpbTf1COQTCvs+jGStjI3Nuvla1KWOTkp5aT7Yk
hgg/eNENJgddQJ7+MUUXLQboWk8LHjFFzuI/cY7oZ17x1rzC/rPIeuF0899qbdqOXXSRJoiYBnEu
iBLvqUqKZ4YIMhC5PQcW7zc8KfEc2jxAxGSf5q4+0Z3CrUvwIWmgtNum43djOdkqK3n0r14n35CD
TJ3nObTEW+w2vKlz/KCiZqcTMdi7+CpwzZUHx8X1lOSHxmcWMpYkohrAujW3x46ltEkNNqXU4LVo
thEtD6eQY3XT92udizEIJ/9fFUUTaph3H+bwbtIhDk3X2YHo+pJj/gTPq4OW3mtbsAMcI9tmR+3C
XKInaU1/tdzsVzL0XTtdfINJnt3QMWh4ifmwBuzGlYXFYXY4YSygNxlTJU6byomVYEEf04jClX1v
hib6oQ0XjUTRuqWLoKpYwccO7mxmwCBv1ddcEJbTahcZP825zLTsxJVAFyFUib1kZeH46s3k12kc
8eyfzcVqT3/X0dQ5GOkRb5QzctyT30b2PIXFgSEzM7Aai1JmmS8QmnxAqd73WA9PSQe+uHabPSEW
PCOpvhp7IscV5DQ9H86h4T2IkuEwDLCYvwS1UQ30oDF/9JE8d9pov1H/xhSMVaAtKd0wvg0iSkwk
eqpsckqXCvF4SljnWbKX6nFMWl5uvSp1GmYyhLPPYSMVXJqUGqhndQG8whpDrYrV60RYg5Gfh5u6
oYRY3rgw7M0kwf1rnudsgDVXq6PZWL+1fdIKVDOsycz/aiQ2fFLI58GgLLGI8QwE4+TPz7s7ybx6
bYW1hdqIg2h66bz6c8qnkL2iC2hfrndVa79ZmXm2e5pCDcH1WvVLu+1oBHFb3HTJWIUqj8ZEam8Z
vwyZO/BbsRw4GiCsqeB/PQCMGWBWPaCYmoxPt5nu3E3msisOvFthL917SxwmE9Eft6hP7lfMPdir
aaMIHDnvfXbinZPLkNLm7IGVM6AjIcMlxQDYtvRzWYurE6El0nd0mEL3TWucXwROMygHmluhGIIb
Q/6m7Xv2WphjSfwxhYm+azTU79nGTGRwIoAJeBii+SKNpTp3PgOY/0sK5HTuvtl6NCGj6P1rU4Nf
bUZE9jZ+yUXL1Mu4RhVgYEe7V/11sObfcfD8bTJ8RpH8seKO3gqO7a7JDWKe8nDldCATisT9C8Pi
ymVOHiiX/8dvm2x1UZrB8qXH/lScDDp2Ku74Kyvq6rWBP8CdeAMVQOGt1XAo4uW8VSP+bzyXlDDn
ek9mZDi1UD9mqcM6tPsnJukv5AEeOOiGZJgMtbVaZqN6Pj2VTsNhP+Qbc5mVzD3zFCH7520XJ5e+
dv2tVSBE+gbsDgfmU8p0dB1FwHmhz+8iZrMzLuu4NoxgAcLUo84kws95/tTBy5xfzo6PfSm+Wxme
9bn7LSAPt/7IE9EOd4aSjyUieSK0J0Zqa91hfl/X9SPEKQahiz/Ur8QVgg0rzkoJKm0EVyyfw0ma
gx3WaMFTo/1d9DVbrLln4X0UGl9jMyX+BTEv8nCFqco7Lkdr/o5Zj2ptPq1b29JV5fbUq1cQQySF
c0AC5apipIz+86XFBeI6OU9OTBtLqnvhJAG2af0yutoF2oQkedd8Urv3RB3vsXfiamfDbHErOtKT
+q3q/RseBNhv7ktPQUWA13CVpMmn6Hoqmyttiw4BY0zMCEmFteoNc1O7yUs7znQjabcQKb7u+1M+
kzYpch0+PSXTbQ2HkzpahMR8Lyd/4Uu/2ppNeMZThMtFpjFEZ1CcaeHWMmiY5jFfmTf0uybwXO+t
d8JX3c6/QH1+xh6CFW1du9j6f+ubMyYUWpevTAUyCBc8GpZ5jaTxoHRFDTDsFAFVlTcOD8J8zXX0
oWgOv2gWz5cVq5BVSWIhezXYmkNCH55v3poi5G6wjKRtuiG9IT/aZvZCzxfyLJcAPaXjK7TGp67n
Gh5xrEi2oSWbrZ79JFTaRZraOAn5D0vwi4zO8MNheac7nhaI639HeDutD7pyL74s6PHI5mB57vNY
7eRYvfdRpR8AR10TwFNsolROcVVsg+UkUuThcaqd97KgcJCOlK3kcjRqhL0IjlQqP8T4lVY6jeUc
awumfkmBNoPRtYkMBJJNwokfMlj8gPHnRFjDXU2BQfSQaSVaKBpl2xf2sgISmfOqvfCcC/iOrwn8
AnonD1j7FMcYjWQ2vVrqBtP1qtjpjpRk1vp8TXMOAY03/12jxsb3Vyd/w5w+zGmJjN0/hwYnI61z
F8PQLx6Qt4JR94qjzQZxh9+ygeoO/XDpXAcQmHGsy5lfzARBOIquoLNTrAC4MQJI6driuUZoaFxe
t7q2dc5VjJ811J7alrepYeYaefD9pHkYQ/cZdeop6gbujBSwtmW0JATmfUFTUJDl75BDi2Cg4Tlo
LY0Lia/9kSf48ZrF81ieEsuagtDeeinzn4FGYpFtcoACK6tmCTbsDBi+G7hG9JAMP4Xh/FqOvPUT
YZ46fdVTaA0OhzYjT6/A1u5Zztyp9t849l3rDP4QMYfPRbdBBv1xIbCu4ifpLj7PqH7U5+kpptAZ
Ih3ppr662xO6eXQvyuXR4h0lml/vc4nPOe7Dvar9C+a0vemAgmsN/pjcVlr5xoQCYQFQuky06zxx
dCezeklYybgmcbxm6s8poFTlJcnYIVx4cGbXXWlgomlUAlKWzpprzFMoh7dhKKrdf1+TXqRvjJYX
KQBS7Hnegr4EQi5ZjYFC4WkbqU4rgEs3lfpwi3Lv0SQjVwhD5ppeknNkK8wTf7Wd0Qfq+yRT4vo9
1LJbGPrPsuPZmDAhuE2xGzL/TR/VvrH8AkI3mjCbAgHnau0N9ZF8x9mzTdbdOvkq2DE3Wir+tfnE
LQKVawCCjEnBreHOlSzJqWnfkYZ/J51yz4SLqMZJKPe+E5OXSDCtE7r8dHpGw8s3xPahacVrX6Zv
+bju4U5QA7tAH3mQlreIlkK8vv5R2NFez/xLF+Y3aAl7qBURw6/q0eRdhQrUn0DOYX5IxXcGMYMu
NH5eegksL1B2cfCXsqnyQ5v7k9eoY+VGP9ZUcWuRh8IPWYkmQDk58oAZZxT4slyI8j451qkMC8Sp
6T722RDQCvGOVj1hekfZyxK1lRHYb48fYvhpclRP5N95lTefkTZvRmC9AH2M++hw5KGii7lL+mhZ
2jKErllL2GDpmX5sIv9Wd+FW6PUOHyLQ7Enu3YYVquGFqHW49+kT5RVnswWNPzUn+OJxgBOPhUd0
bTAJCrgt9bno4X7FhLR2/Is3lRDh5YHj9beMu2MmmEcYY72Wr1Mzfco7msvRaGjCGQq+0Ci+WZ5F
ljnVN2ZJ1KI0BejtFqceWF12f3U0RMU8IFxacGpmmixrxCpPdd+gkOwLHCOOZlzMnjh19CKBX6lv
3wb+TptrjKGEtdYlwo7T6d9shtEmBsClwiGnSWC4zy1tjvD2Lm3JKMLRr9KANmc255n9tLSzFxVr
Z0puodNztOtj9RIm4teFqbfq6YhcdQ1vWQjgN7Vx4Ut/XbiPTTVhUvKyryrZxWKx+VnlGp7CXhAU
79la4tY7kJlaZkJ8TIKFzpH6xkO6Yd2iVlwhZaTaKuHwgjP0Cbn7wvkiLwlLONypGWYA6kz0eSNL
jj//dehpebd30BUmXTyPGi0N5Xj2C8TAUBTbPrQ4d+tPhOw5U7raxu7yX3I4bxS9ZHh+BqzXeKyW
Dh57vuL1pNN6uXBOT2aV/2AyVOxlGNk1E1dVGf2QuHtpbVxaZtKdasHVOjTkXhu8S+p2d6o3vmG5
R5y3tj2YQTlGt7pic9BC7jj4DUmdcGEMIlymkIS2o0Ov2WC/yEZ7x+DxoQw5rkooYg00eYt2CZ1B
YX2J5PRhK/3NVTYheXTejlQIfQF7egafB7s+4pw5ybDZsR45gZZ2j0U4bOCc/vrurPFRTytS+Mn4
rWqY3D3nvVDknAjwLfWoy64j/2GfPZtiH4t406iSj5iBlBGLl9GWjwMAXiLn+Da6u84Aed32VDRZ
3XVQS1tpB+ZSl69joT15Qh4svHU4GQUxXkj6zaTQNppjPya3ROUvw1KCRR1obsL0MOV0Zaifsw2j
AiNynyDCxRZHmMGbr35RPvhyYJSSYDOrfOpKUoqiF0+xzeEMyxWfRL+0jsFb6aCvRjU7uujGSxzr
2Get9nOyl+9D/+P5YXiE/7gWYbqp+4n2MLGf7Uxfk47zafw0btE4QR+wG/yIJAo8/2hLpZ8JKe1g
hPWnoZgvfRehxPoKH6yWWiQ3k3XImfEEXTdaFaLzUQP/uOerM4ROtKj0yew1Ti5e9DhXfJvToPuY
V6Z236bUAvBMLpOffN6kbuowkJiwqu0SORSPTAIFjNij0IrvRnV/4cBbF7bad55yz3YRctJF9sy7
qUTznO+VQj5KZ/VCYc/iDF3uyykdRXorkgNdyFNgmv24sQqfCVZr0mnGebdpxse+5RH29fuyLRAX
xsDNBYoX5kPZJvdZ23hnYBIoF6ciQo2HDDAwu5jddV7Pj9GgPWvpQBV2j8aSq4iquSn7jnPKpIbR
eMcEEW3TpdhBpeNH2unhm+te8BKaF6Y9q8p1HsusM1ep9KkM6dRed2X8EpVDx12R5I52zwsa/iq/
AfQ2aLtKcvVjqsXZrjpOIWPNWYz+ZXC5+uMg33SLKuhT4EFbwtbmLDpkTryYK6+pQmnQnHw8OkwE
kZv8Xd1SIpZ0lrWJJkSMMnL/aWmDTr5jrJgcUtu7PEqm2sfKjnc1raP4hq1NNtvyQcPhlMVU5U5y
p0+596AeGp3qM5q5DCqew+/C1MblSO1t07jdmogzlFg4kEstGxI0ICSIcdAEubmvhHiMTfBifhcZ
7HCjvZobyaJDRe2Ont3wI2RujqHwK4+YXglzeMoZJm0y/0aFjgtUYbyryGRbwJzeV4YTMDZQ60gx
QKgaKq4cyj/R/7/bqPinG66NIu78zAYGhXrA9+DityMx4uL/zj+ZRL4M0pX0pEVhoBsRnysbpErP
mafToAAikhq67lw5Zr/jmLeaHCLP+MRQ1N3yUYvAdSadj1xMW2F4RW0Cc4oTcEXrxF5PR/oSk+yH
v+9kXMC3R19ySPgmCnomcOp4Hcr4MjgPwuRUEhkYr0wyUSvlUb4XM8ODjYM4SfNXMQhkD2HtEt3d
QrnsNlFSPY5AK1bYBV9w3ND6kn1mDRM5hpDHVNDv2an5nnfzXlYQ59vM37g5s8ESOZmaZW9Yk1L7
NlRu7aKl3RWfzkqA9V4nrb+tvXp6kr2Lh69hrm0j1Eu8HrhHf5JMHWuOaJFBE5nuNbdSWjRWx4DX
a7iZGNumkWKSZAQKTWcFSE/xrI/tLtZhHzXtg8vqujEmXrIXo/uAquWytHpy3TPVCnP/K64ceYTl
86+NaBRk7oIk3ZdwtT2bpVZ9GI45bMamOA0YywuW0Rx3H35RHq9poInSSzYKQXXty3c3R9njh//G
nwg2ReOdnvDDRZP2AdKFyKUjwMrqEdHGwj6L0mOdwD0XQ2gKqGPCzGlhiCMb+IuQQ3NNKw9+wVyn
kS0VK3Z7ntKOUadyf+eZc09t0cgTqScndhiOMe0KzJJPJqQWuEvLL7B43Zob1D/bSds1ruFXHDN+
AHmQlB4jF7PufzAAJFPbUR5D1AsaGllDrJ11FCliHXB+ot6/cG38mih44nsACxE4GVUGTOlo6Dnx
C3ubLubSl0AVgp5Je3Y79DNm1/kOng3BECdimBxtwEWAqWOOwQ2xzWyoadbOsZkbcANpFd9IH+XD
0mLWDrq8A2t6dGMsH004ayS/O3tnTtyfI3oIGr9+IOBYP1a0pnsdZgoCPjSk+dajkSTcJjhA4rr+
GwAy9pmbMpdaJjaZ/rwxabwyYwT2SFGRWOYGHg0SnqQYj0kcm0Fb9judZSnK5mbfGyW10nV1BNYo
NuETxCCcQymKg1iuf8y30HJagJY4RSz7VjhC7jN7lNvavPrY44PB8X5AEmtPdLex0jsjFbpa2B0c
nT6TpqJozX7Guait56KslwTAAwNbPt/ExKpYJK+jx5aUqg8HFxJ6QqFRR5Y8g13zEI0V5WdGdgPL
Bf8AZvNRjOfQqQlO0FlLF+ZYLV3ZTcVpp9k5cJlWhZMdqJGyVx3lWdJfxVu7z98cH3tqzkmq8OKX
GgBmMPE7wjBSR2zJFosIz9NN4aJoEG0dmFBTHt3mUGB9n7nAUy4xQVrWnAAe6t8EqHCxw/DZVuw1
+nmq+rurU2cR6t6Hn3POo9TjDKP5QzbuZ5NWj5MUv3mOTIj88tjXyQG4Jl12gMFk1Dmn2qJLlP1n
A6lyR+A1W1d6zNIV/s5R/dPQSLlKSnzbRuug0ZjdKdpQBUbfvItdS3BtIpK/zXvD3w6zzYUI179Z
l9yg2vxGMMBZW6lLWwwH1SnTTzYoqbXR9fY2ic1rnyDeVZb0+IYcLp9hxy4k3g0cGpSVcwqblxvX
DQ8K/cItA7K6cx4s6d81fzz1U+QB3gdVZuq4vzNEMVNUknWN/jdtsu4NdzSXTYqquDiYYh3pnFgQ
scht33tVEGagaEx2JCk0F2TegLGuRTFTKT/zgH9/5gVd+XglTjrdgHPByCgvNXs9y8neKgMiL9/4
k0EF8ar37F85ccGOFINCzuFPrprpe6VjeY0FbmNDbk4sAaeLX4IgAhatud1aLsGWCPCG0QBgFPgr
OjAOx4Lk94qB7TieTIoez66DE4niPbvlxNNPfrux6wbzaOa4G8DhDSfg1NhoQ3QlN7JHI37uu/6V
LQe9PNYJmjTpfiK7UJXcxe1E+yIdZq6nosQ4NOdLOp1eJr5Skr7O7yCvvqbuqYqyvZarn1iXBrd6
jAfhomsqOLqBUBHeUdxLjo6fKcVa4DXGqmrZREVdv6T8OeK7m1DiaGd09xkOd2exG/fM0SK3vHke
ySVTvluCcb2X4yNwppMT2uTLJRj0Jpo2hn93W/QM2cEv0mhXQa1ElbNWYxFxkdU2bm8QTqAxJ4jU
I6OCk+WdiJHgFMr9NZ2r1brPuTgz0kCZ/vU00KcyRW2xxqnfOtXZsDEu9zx+Vk1qpYJQU3rek6X3
DPkttpWGqYCSqbeu4xLfEgi2pdD4qLXWlgYjRfYfTaEYinVpDJfMUdBTcnpCo1+AgT+Z0XxWzqEn
x6qW85sp8k+PDDkE1q+aFXgyBszsPSJsOT1ZueZwdqlIemCPnLlhrbykeVugwU7IutBZlBwmWDyM
nMJBT8Q/NkU6Zd7tXJosSOaIX2taeLVGva4NEnDM0MOyAP6EjJtZPBHd8Mw9GFP0W9hj9kW5NEzs
JnUyYzrKnlMusqtCL2/jyPlGY4mXNTdbn3uGXeVfXsE0qGsAbHsJwkQi57udWvvJx65vZeFvjdi5
KmZYVdQi7GbLAO7qWS8jqS37KHpUj9HKP32Mc4lNXRVX81XP0a4xWO0jDVq8JRwgCDCVVp1JAWfR
3yWDnA0l5p+Od4coSW25Czcc5z3TV0IKsEr5kAqCQ1GodpaOWoBhibiiWPXRJWGFXsUqfEloUqXf
9VNw1YSW9wPosVyKoyjQdGxE3ndFjnw1W9126hhrLXf8onIInkwCcZY1qCVVtQIS/QI0Zg2C7Ses
h3W+ZFDUOF5xvfLpS/XJi5TtvMRY15P1OKror2nTr2bWzrKI7jPoc0eOb27i3q2G+Lw1hQpDDhKv
rSXHqD63mdlcTdfd0+23yGHexm+5neeWeykiHyG27h5wzW+KzHjpkyFfRyM1HozENniVjZUGMn7F
W7XWLfvNS5d3NCyxYwsMyVNMOUKO/uEwJPRYyoIMDuZKtW2O+SndDWbpcn9R72WX0EhHiLAmMAgn
cKhJXWYlY7eR3EWjtIKuZB7IggtiqsN6JKZKbMqBPVUzWAAbHsbIquPyJDgsDuNMg0Y039MYD5Pi
SFUVRbltpp74SGhdvLhY583wSLYJ55KTlLTDHHuD/Y9N68MyG1rWlHZwLUFbreW8IMN+OZBkDL6P
+L9XgSLDqmEg1uQ/GGFeusxYx+NDXoOP/e817xT9Q6kI830OaooSLlIfWfktOaqeOSHzDVh0aFJJ
7iNUVhCzzalBYYY7t+NRv+oK3Sn0FqYy01HEbc9fWt+rWxLLcpt0zMUSw0b6m8B2U3KzsyJinLJC
X1NWtbO6ol9xrrQDGvawZKaP8/KVOhI3KdsJnvkJTSaYLDqsC1pJTiYdqAHRjUNdpdVzXur/TGn1
KNs2JnNrZyw1nWBb04cC85bvRcnONthfCuXv8UXQqCthTS5KHS7FVwB84gjo+6K4LkCmHnZtPD27
woOLUjpY1TqO2E1CnJCHJRNmeM6LjnRgP31p5GQoZNDWXsWY2wZ6ubeG9h0fOydG4qzbOkIqpk5b
tPWRxiSyVGl1IuFAkzN+jccSg99oyuFoVUxVMu2M2YN/nrPqVP6SOCiYmzJA4bd22PGmsloPboQK
YHEtFmGyyYyW2zJj/zWFWXcsijQ90Rc/OpSLzOgniNdq36uQJ8VmRip8h9rJ2PoFxSe2IvEyzDJO
QibIuAo8AB5ly5EVZw8s7jumCc9+xpI/VWCV3JShZGbZXEbYacgycQ2QZc20NE++Yks/5aH5HY/x
se95A/Ixe47Lpbdz7taDEAegFenWEvEvSPlhF7lsTaYIL2TQfowKH3asNVAbowe98dOr5k1/ZmIW
QYM/eZ32RKZHagpF6w+biTVsRUHAStMshpjKoGS3IGFEXG2mE27CnTTW9vBgp2ibXPPFnln2SREL
CMxGGkEe8oLJ8QAV3cAJmz6XWVjQ/EOFSp14yKSzuZGDN64dvveAu1sCdBcgkz+/1P1gbn2IK9iA
GWWXjblNWkKsFU23SlqPMKxTN9G2GGXe05ka5dFysNNU074y5ubY0gPXHobK735YzdryaipcRYOf
3To0zyirwXEcK8l5WU9LgyFMpG/snB4ezhkHhHZvx4yKQhlURHMaDr09HQwsoUWGMSOMluLxfJkM
seEEhCdfrcLDu+DT9WdInEDGfOjGFpslLd4ARm65Qr4gLBM9EsTpVp+0Mf2rhqnbJQb7t258Rjby
rElNLNcRk1tAzOtr0h6TOg6SJNl4R1+raj5QfBUxUODfy5ePlC/zIjwJvjjBc01954vf+e+54eLd
A4smBnqJkBazYNYawI2jeMizmVJTM93OLq0mMme+J9wM49VXDTb/yS8OqovtXR56u6kc+iCvtHhN
p1xr0okzqvktMpesXkKSgo9Ea5jeTxGweNGO+RmhnmknUMqJXDWmyCYVn0W8rEIuUHsrhuVvthio
ExIlhla2a/ovO4MkpYunCvpqvoGjdelDkhIqm2wc5YlBomn4codZ2+kaqr8ggsj46pgU/rnR/oXl
1J5wtkeB3ohwa7YZS8zSf2hQjssdbmZBgt4zsqwGpR9pWFK48ekFnxhekJ2wcFlltJTze7SBb9N7
XNbYN+vWWFemrkB6ajrB3M7YcrGxtlqvnygvnncTM4ZEOC8LVtMK8e+EffXcDcaxzY0vRpo+fqvM
IHxhrceh8FdValz5sDNGICYO90p/9gsZnibXuXQJjOCoP8dD/2REMt11nfnB2/mmhWZ16BrQdEnF
WdXhzgk/jXFQ7Odr+gMPtVdpe7ebnmqrsIK+A6IamxTEmzQ6mIXxhnHwwcs8RumxBf7uD7/epqrd
cQeIBp9rX6/SSR0GI32vxhaNICKDO7r5zR/0FmAvNkGjfBypdyTIxyFoGWwwvZKEvF3UGoa+Q69x
cPJmDPydQVOXRK8uXEYDwNnjDd8VR1qbwl2hHWoElVOVTesh994alLxdDycHDc+/tPgSGospgwcM
QJfApohlEtF2NQoOe470Fi4uv/S3QDmdvRzaF0Ugg29RkswwYm2j6TupFzicJO8W7iZsV0kTPsZz
+un2+EQdPXxBXCetqLHoqJwDHnlmfS3cfatN9kkU2luUgl7u+XBHBhqzuFeG9tGaWHQaGj2WP2Y7
F3rWxhez4qlVm6mXKMYZfozWqJ8slOd903x0vQFQH53Bauu9YdPnYRtddciUuuQkvFXntIeim24q
a5bnWPcCz+Aw05fFH4olDwfKuU9gHQcUh6xcu7LIHPr62GZ5+GTOv5pMTm7T0pGjl//j6DyWW0ey
IPpFiAAKrrCl96QoR2mDkPQkeI+C+/o+6MVMTM/M65ZIoOqazJMunwtJIyU/R53ROOvQPupkGDZC
HIIp/06ReSxLxc9qNIOOZGSl19LfIG9Qq9pgVINQgesmt7mFsp3QifmMx4h1aScXrT8696AeX8sX
ulEbzC59bGMtBJzcVQY37KQQYJ/+/09RN9CgptBX5/9el5nZLUzd8U72/G/c8Nzg1GnBGKI9RFXz
gUO4bSPrjSoI1oCdwkzoFda5VHxwGT/hlydBsjokVZdfSG4hOQPuzlMc1u+87Arpb5QdBNa5R4dO
r5bJQxvc5Di2Ppo9t7KWgJckXhj7jvxok3TTs8BJuas96d5F3j+RB6g+XAdFYm6Teo4YTOyUcDlM
U+2MQv4WG031EnqFcUD3P/Op2B+HgRpwjzffVTn+6zrrpRyE8RQhbrpFRvFVO7TqUTSSxS1Zq3st
vKSQibldDsmuiX3KYsQSDQLrE5L+2ElIDgttfz3KfGuy9b3GWc37EvcLw2fwqUI67VYkq6Zu4pXr
GeuWmvmg/ORoCAx/hcUeqkhLYngxBOPIN07V2JywDD3wkEKR1Ur96oR+w8T3nhAvduqCHrXl+K9E
I47fjJc2kQeFdvMksepyNVc9xADw40MyMSENewa9ODKYZ5rDQDtCxRm0XbCPRdzQkE7anWS3g7TZ
ESDyO0lApyvLq+oVK6oNs4bgaKjqVXgV/UtrPYC/c9HSXQJK9qJrDm/rUI5WtBm9Wp06CisaG9Yb
AXEv3qyrdE20wYND5YEVDcU/OVws+Uk1bAiMdpiqAZyczgw9D+0MVk5RhNIsY/dRnoUg35MrmXoP
aph0Wyesy/UUXisOjPhSiWrhNwUzoor4Z3ekYwPbRZSlLnlY7LtJ0Oc6rPw9o3Nn1orFm5xZHgt8
dqTtnH8AHtnNTYD9quGX0wNS26tw7+sahJWBq5O7ZsVcsdOx/BuVs+qN+sXgWzj0rbyjhKUhFOMG
l8QJRPp5QPqmPG9l+9qlrTOHP8pAaaozD5BJtKTLEsvSJ/1Bj+098VUDSs3G31Yecj2QKEQ5tuss
zNBpqo1F6NEqqOObzASoFSLTEhP7s2AGteg0FqMxA6kc/Sstg2i2Mv4skGqxIEhuNGIBGzMOcCBG
szktxVQ56eDZub2ckVz6AnpJUJ21QjCXjssbe3YyXAH6J9T+K059+Lg4SUQpTaCoVo/nX7AA16Of
GsQnYkzvrVs7o0cucoMJByRPuEwG5NBR4T7JIWHAZBsrRU7GQTecW6M7YgUROIa98egwkLeSi9No
7pDDnB1s5q9iLO5CH0KQJsXfUBz0AnMt1bfYEqowoArir2qCss0O43AdnMskwH6UgxRia7vPgm6j
g35mjRrpM97riaH3aBS7obF+NPz18wd1ly0HatZXFyZJ1sJtHfbnDTdaSNa2Icq7arMa+oxJeGi+
SXyvpa5otq6n0OkJqmmkGb1d/M3Pm6P6ZqEwClgyyrdW0TJCFhCwRVdtDGSlospfmj7Ndn6drxOn
P/qeds6VPe2+QsnvPhH3Tko3ckHM6usswAkZyLdiXm1i2QPXlmhYcHtcsQp5BcyXXNJ7di3R8xmM
hBboLcHo+iOp2T4WnxUIi9XYOePKKswbKnuoA33qLYyieB1maiB4FIBs3g5zVry0K+u9M+Vzh5MA
D9DZVLTXohr/kM8QWen+WqYNhqor6qXeuz9Fh6wiSfUFgvMfS/IwoR3CI1vIN+2eefKfbsl+yy10
Ns3wkluGtvOV/1Zwqm8K6zuW2KgdpZersGj/qcHhbQsTnadyJRyDbrOpeOtCvNwc3Cu3U99W0Dhb
RUguSdNiZ4j4y3XjVW7p3jMK8CKA+Nhmu5Ix4cqu3I8hvfi5+NESki6RhC9703zKdFIF5s8jxt2M
dz9PYA67myGK98qNLXyYFQy/Vh58b0x3MBx9eh/zzDeGf3Ca7WJNvwtlQ8pV5oL3My86b8C2Jkk1
dPlwLbrokckl0tPpH+HtFCIp7X5wVhMdqLDHv7htux3675+xeQQGT8P87qP1ZRDglAQXhF+MWJ7R
JB79qjWoro3bKN44Er6Al4ulGqmjqvhfMoXvuYZFygrOWCkVaizcPJjV5v9xqP1H58X7znMEoY92
j+to2usuuZOWz+64aUgDk2+jhm8v77IDedrbkkXAimStFV66duHz3vaCoXvk228B+ZUM6cWudDPs
gkyf7F5eko672OuGT7CsgEfsEU+jm63JCTiEJdKDDIxQ9ZvozVWrsPsz0sKDXaQezphoU1btrUfw
0QS4J7UJn76B0p+RwJNS3T0cGeGUobtzJzLoSpeMFF5aXnsXSZptwZJtOsJ1vTNOg6OdXrhMGOMG
HQmFyCxmG78ya0Ri/6TZvZKch13bZWSQeIfY1Q51q8SiM+yvIaAwTtxqQRbpfv7MEux3a6c6T3NB
Srl8m8wec4pbr83OPjpQFMIAvT/CRLEiAA5Fdt4skx4Iw2CXaEHbO462a8Fok+1G9q8SdsELkp7w
pfzrNUn72lM3uV362qDasl1izPLG+66q8tq6xjqkKBzigBM8t5CmBl+WFMN2bPB36dpvawZPtIvf
edC9dv7Rt25lUN3M1hzmZQFbLV4KajqosEGdfQcTKteuO+mz97VxeLqM9iQS318g2n73GklIAD+v
wH+5qFpy2SYSYVQqv7I+ospJPn1Mx2aXfdY1DLSI4nFQFNrDU4eKMFco6gtiOjB1hvvWJ6huivTL
AL10NPtvVBfZXS+5MDTxQbxLfi19lHzGNP2racrnwxdHceYedcvJFuwhqHPKBofCVC1qBOJ+HnlY
Dd14HxQfIxGlowMvzPS0izF2+3hMnlo+WL7SQ22U1lY16hFr8wpnuo9epsMiz3HcR9NNjfElHce3
1J2YUIbGxS+dOQQnPLmj2gOyfQpMVL5MF1nD0IcP/o8PEx7nRs2zXt0H1zL31igmmCt/pLrl6GWH
YGc145NZCKbIcf8IlTVuoynZur3VrBKQPU3V3UhS/BQi+Y5duCOZAyApRDwxBX9WIlmmeciOfcYM
B/ljjcW1G7VLhvm7jDyisOpwKYrmbwynT9pwL3E+najCVjXx4sPkGeUbnugXaVRLr3ZfDQrpIBQP
iktKxczfczgCQFPFwYjja5yol75kLSSjSW29+OEMwW89pXcWiIdK9dYq0rVyC74HWJxWATXvaNiG
ELMc2ckLP80/GtP7FWhLbCdCbW+SGCFQaHKFryzhXYYh+mis6mCFOIAiUrLtKr2QeILflxp0EdXq
Us12EVn022xyr0akMZZjkq/feyv5pxqmvFF60qszfzfsO21fzOyCYsFg5LVy8r+045XhbGYu4e8D
s37nXzavcgNuIFL3Aj3uIixDsVKmv2vJN13YFmhBoTlyCZO03U2tASAkyLEFGd9tVpGupRVzD+p3
FDRoJNgqqkJkWKBVvfBq1ubJy5Rnn4PioUUp9VLnxrMbaRuSY5YmQuBlI7q7HZjdKmZfog/yKxxh
isTZcBqtEGrEvHm2XW+djxqOGEL1phoLUO/O4F7E6gtIikjzzJGRui9/VdFiV2a5PosAl66VvBdk
Evn9e6oV98HLX3FuXbK0AU+LIhNRFBVP9uqmnX8g1+eRMWRheSJK/JRw0gQmgogBQjS0m8lIXwm7
2XROA3PDPzP9RxMQs0qzgKnJ4TEhVt1VWfQXzAc7z24ZsloXVfURNCxyEzFNwKb7DW797cAqjJkx
vpFa+9QqLID5iAWcGJUHnxaVMt9chOpN5figS3PYRZH/EY7LsZ/kiyBSdjWPvtAmUHlWXUTBG9T+
FmXUSBmoA3+RGKsHrVsV6Ni1qv3QoKutQebmtqiYgQarIq/dXcB025TjwRAOyF3slGPCTD8HuETI
XfY7OSvRFA2lU/xCLiybrgI1B+1APlTNJvJ3YT0QKDnus9DCjklKmRkj+nArdnIh/U2KYgyzkMnA
Dt2LIbC39hZbaNPIFyzfo5MTn/oGwp2RMPA2YSfz+5FkbRu3GhU7P0/55xqQjvELtAt3EtfKQWGu
a9z+EjkM+w6uAaP6DTclntHODtO1LxmZxFO0xvrL85SiTMqxm9VqMhDmlBsi8tZlOL1NcFY0+Vzb
Kt54rvczYLjJFDXdCPkr17Q3AAdHVl23yt/oBbshD3k3EaLdQRi9c/DJmEB61I4HE9VH1qqlKPl0
hlqG26SVn9BC7QXr8V3ot98eCEza+fSZ5Kp8UbnyZIbGw8vVcOnneFSnAwI+gbAZkdiPAh2n3sHF
pCOIM5oEw5kZJlwQKVbjlZwda409rHVuYC9HKaOf8rTlIZX2mW+NzWrYX6cKV13XsSginvLHY8II
+IhyEh1eLKLnNMP7G2BTk7X94lnFJRTMEnimEFpgvc/DaRcNeBzxfj/3+EtAs4x3CAkJTULNBDom
VUsJsTNl+xJF5iLLWWlwRluzbIojyyXG2fGHJctfqn0CWdZJURwdkk+OHtNlxHSwJozfO7Pxl7wv
/o15PXdmDnl5FjtLEIf2ZDbrxueeNyFkBhEzUUuZXzrR7ZzFQJH8pwCBRQK0JgmNd1bxhz4mTccM
MPOO7psVDLtkPra0kAk5X5JnswRocFrZY/WQ5tSxAXZAq7UCSEke/UrP+tQtfWeoS9y/NpMulhaU
tdgb73o4HuwJ/nJfY4mzxVWREb5yejqZFL49J/s9sZJyS5h1sfi13f6ZWZ+11+NuY0yDOgBjcPG+
dQtGi2cSen/NaToQ5sh3wfx+KOhO2kh/n5qjy6G7dPv6Og2I8ow8urBQ/+MboADrY+De+YXwXaC0
zofGGIyXZ828YdykJjJ7EakLUmbKJC9cZ6J+cZUWrHokfEvDg+SDrH5px4fYwMEW2cnJs8uTxVmA
TlWnd+pudRLdTfzAdDkvumvvm4ExE3CuhfCYJSJS34Fc+g2C4WUySsgbziZ0xgMFGVZ0l96/cHdY
X4JljUV3Gzjjn4voArJN/+GXBiomnbuTMNkDxgyo2MkjiDm4hukrdpDLxwGqSa2bu7HwqKTKVq6i
H1K1+GZWwmuBC9t3++9eC9/aNThdzqI+Zj+evfS1+U+V3p3Rw8HU+O2KFrgiy4N/yPZMAUBl7KYV
xKyKlXCH2Ko+uh0bVSHf+Lz+TUmzHzjt2WicQOm+FopemO56bBD0ARwCiEon2LjiZin94GbqH9Tb
Fz3s3uJ65Le1gj3ISb59cG5ht1MJP65XJxe2EEVziWt9k1shD8Hsf9PZeeq5fB9zuea7fiK/lNAC
r3vxwhoztWHjgXFw55aWQwZB89wYEmTigONb996RLhrM8TMotMm6SoGd+fExbJOzDehF2t60Gx1M
bG5izlyJnWhhG6iJ2O6k+zXdut8YFTGpIsQ0xBELIOGloPTipgzd01zVtiNsjWHMEQDNEzzH3uYy
Vmtaeyzs8XfAXgw4w5TvcANcfCM4IbZ/QNa6xTH7V49gMj55ZM/MCdBsLFo1XF2E4Lbu/ZhWeMbT
yLEQpn+pgQTY/xmqG8TXO+4iVJwt5U7ZJ+8EEjHk7v+KGu4SS/WdGtu/ychOhcPg2mZ7ZOBoWbg5
/nBb91mjxDzwMXap1OLvY5gjimYrZ1ZrkH8pkbcqOsfJx9lDhN7v2DfbKgrofMevkGUmOwvUfJ5D
VjTfmiyKA8nu68h3T1n9vzVm+ginOoWlMD4FZX6EekHJkdkvWBVGs2YHlKJVs1qMdCyNHK36Z4sn
gTr55Ljyc6ytO5HrSBxQvDsl2zwvgGJd77Si/CkoqqG6HfHffquUNsuK3qdQHHlEl2bfr0KGsZEi
HbNAdNEMeBdNlJX6gA3Z4mjQf0PSVXIbImsjng0qchqW0IIDzyQzZ1xEPz36/KPq6mCPONT1/Cmw
ES8N1S5k+LlMi3Kf5zwveTDcgt55t6KvkR4M0+A+5/aosuRUsYIN+VlNNr8bu2wvPWfbWKEVyu4B
1TsAjohXE6eeRGwC4+TEyYe2u5i9t814dwQ/DwA81eB0b4XGge3Xy5EVHgq2PkHf+P8XoBRvmmzF
etI7OicaK02UHK4ZgITOfx9T4A29wWq8FkpfyvCVwCGxy9K7MFOG1faK4ZIG8Jq2HxF0mwHCwxUM
uLVhQYvimC4hJwHESrQnPYhg+DDbV7SiQBcUptfcpFCAPsDHcle+98KB5mwHri40U9ly6stfx27/
/P8lYyglNGHmGM3hp4D6RQMXarD6+48ENCJTsX3a0aEjmZ2dGEjWqbyL4ZnjDuFibv2MGlPHHj99
zafeh165ciwfaBEcDjeqoq0Rpy9Dg1PTm4EeTMtY8fWfljaFa4BTv3jpGFqK6UBd4JfjSYCqZsYH
Vc3DNFmJ5Bp3QCjAgbslsgsfcIYadWpxN6mfHQ06pz/oLygvAByZCqu0lvJFlz0ILVgkTuj+CG1G
9E7WOyEk9sYPXDKLNIvlnRjHY04Qiu/pFjTZokA8xA2oBTGplVFyFG19NwrJJK0FFjpmtn5QVlOv
CcFBfJlAjM3A/q2gANFai6dJH3edmxhAqfjJ+Sxbs3xYFbuUkgDGU11lsAwm3KpF+OpaLj6ueTMj
R1AVICQcDSu9+Ixdz+da7ZdmDPCCyhCGaImpChOpGYBMYVVOwyNhfXr4H73p1OrWqs39s1EH76qz
zl6PBLgZopOvclS79F11Z762PfIR5q3XrCd7YoJbrgUf3ZgxAchfsxC9l23DX0SW3K7YML3qOuP/
wYa05goA9PiHyalATyX3DKSiJVJWWOSOhvUq5CKRv9KSO8EF1HuhtQWsl2yd4VmPw2PdsT5huTbZ
PcNR7oJmOlU+NU6pQ8/r+1fEyDfENG8TYMtl0mrvXkhpTZWICdCuTyPfSo5+2xPOzg+iteGqN5eh
VNNq+3ryjIs+5vuUMZETItsw4AeeBpfFwdiYz0mMsFK381dlVE8lCJeujkFh846aUntxBozmfYDC
h4eXrV8iTmFEF0Sm+woO95VbNgPa2ud8mTnPkyCdYlFy93iT9hvZw6mMSsDx0yPT4jv+ywoVHrBH
0e8xrm8q+B2lFa46s/7U3eiTXIwzJcXC9Y5ODUuoA2eW1UvNxTycmtatJql8aeE9LA2opbbvfcv6
yiCQ2ayNRCeKq4bERZA56LiNC/KWO2yXfTSHhrDxbAr7Aw8S0gGsABDAX2sUC/jIo7+CeRd3y1zq
ocatjJ9RcpHFPDDkW5AvnZhYZL8jXz9OZbZngHW3wJqkIvTWaa+9gOr5l2tEaLbQBfqa17Nqvsup
GVaT5Ebxi5emHlGAGNqLnFevFSJdCR6MXPXLpGOYSATHfCsaaqm4exUmwTtVywzZspAvj7deF78x
Q61D67+3TVFtYRxwSETZDs6tsx6ccJcEIbLC0n/Dy/9bg/MTU8hiYj2CodhpQntJiwOyZIAsiT7z
UYeFsDxxVjNE2i6/q8zlHtHap1ET+2lkHxqG+yAxzjPgVsuurqoegtxaqLLc2exWHHjswDZMNgC5
DQ4d6asxRNfYmPULOEg65Zw7Pbz7fnzGhGKw5QnvtJojHBaNm6lowdK3GJg8MEed562zyN7D5rAX
BpqMeuiT3eBuss75KLuu2Poy3KdFdUVzBUnF1Y7gRAFlY4OAZEw2Cv9oC01q2XDrNV1woRq8kmFx
bFvvq2lJTLQsApkQdIZOBnOjQDBtrKhZLxpGM7csjlqnIbgMh2e85TeRhtfUPBQGbr5cj397fjs3
qhHZtTgUS/cZT/NZq79Jy0YIrPUBOLnkakbua+Wf2bjAAp0mDC7+V4r4fMhNk2dlPHgacraqY7IZ
lZB2lPvrqKlcIj4ElnDyZuWpEPIq2MgaMmg3Yzld7MFhwIOOuSWWaKsY3DG9LZxNFmlvdQcQrEsY
QXAlm7H7YJFFwoJXfvdR9TnqzNryFGx0Y8Z/4OdeWwlGLgxweIkY9Djm4iDCYIkOnRI5RMuqe/B4
icJgiN6GjK7KaCMbZnRUeFAobf1YDeWeYVG14R+9123UsXZfcdJ012CU9Y7hJYkwVmZv+nQg+4aW
Wm9ntn9wcXq7W5HB92qadPiODi80p5HLGhNzdAJxrWPHbifmcojti6vDHCIpOMSukmz+96ZH8Eh7
h1xuv/yN8Qyjv+7fqVKhA7nRu+3ob6MxvCHTeCRBviKbAHyFWTsblSHzFbF+bKr0kA/+qh0lI7WZ
9YWWhPaqRSuamBE8EoVYwI6xRMffxONycvs1UYlsNQegWWHJqqLsq0VSTk8O7+DKcwFATFL7JUJq
o8EhdcboT5aUGow/lsIJqiPXwrGILYzP2lfKvm2hEHTJuN160YS1ykR/YuBD9hzK1Y6bPYLl9ILH
fV3ZktqP6W5Sh8dAuHtgNtk05ss+F7egSMyVgA6gl/Gnb+X7rOL+wvbc2wO/kJGQkR7o64H8DcHg
bpFH4ip9hSsj1xSbxOAHRPoTYEyEKt8pKQ6aZIxXF6SWjtF3WpX/sA/xgYwEBif9cWqLrTYbRJQd
/usJzAYUIpcuoPf0TyaavZeZtLdklii6YuIv8LYvSGldmkh+uCUJiPDh4TI7sh8l4+m13QN474dD
YqhuA4fC3TasOpOARX7Tq52bu3fMW8nccaAqHpx1VKYszyfyHmARjBsao5JVXoeiey3DJltzwPUR
Y5KmJADKLvtdl/XWIYuATHl5tCO361ZFCfJMRTfR2Iuu/r87QO/ixVrNAspBRF3aoPH6a5vYP9O8
YR3aRwUMFuIr8zazYAKS6+zgIGdyEAOkZVOwK2wg9xIqDyyFcwvRjwsZe08ClxuuHlixd9Ru3mn2
KDW9IbcnwbwaHxexDqVtXF2kY+SZ1hdUSlmuyy2oyzP1COje4Uie+m9t9zegMW9CeS8dxOFQ4CQP
I8YFHvHgGMijZVsPGDFImK1nYA/g3w3Gl2khCHDBSYWs4X+L5o8fV58aIjCVorgOsbRCM9rrqS4I
cojWfYT3Mh4RIHUVG0zGEL7TzMBHfzq0c1E3qOnLY0SzEpV7QAf9orlYMGWLNL2Ld/hzPKrqgwRl
fhwdPd4h6j5EE5rHTvoAn2335mOZew5rThkzKX9rYXSbSYEj7jE/SdkehYPx0mADOX+AgSwYhHyQ
JLcqFRZ3r59N5FKdSGo/VlIyL9DWSjg5USoOjJiofAr8ZGF5r26Nv7gxsPcnbsLIjLecx0pBQEZ4
cfOS8jbzixaxrDwae4epmrL+wEadrKIvsc864LLe9MLIN67DHMqFwiTp/f15LDBn9u3QWu8TZJhl
8Ytm4ie1IrDc8htZrLsqSkHdHIGZMqXcl+nIJiePb6gPdsKEL+LACkJ1mm6I4YEyAGcxaXb0Qfqx
S8WRApeeZarO/hSfu6p/1ON0ql3jagwlOLCmJKnCzW+2w4SjwEfQlQnSkvRKL47JRbKwinA+wUKp
jCzdDuylleUTaEHgy6xNITvcbhCUL0yXcBllJeMVtKG2bceJqX0v1ohlnV3WepdYyG3AOsmzs6vg
hCkkN7Q+oDpF5Lsb6V6zpkjXgx1v7US++eyWSAT5cDnu2cShdfJhgrc1qnNpVq+GKG5lT3ASZPBz
avThqSApgz8cHAe9uppTvK/4gKJWA5obEbxkwFv2bD782gHDAmDoPc5Q2PH8VPOwvFq5cxKEU9Cu
e2PyRqDhUyxpulgom8uKWCgYiPdRN5vzqOV3K75TN64MJw25r0hhsTHqaDi1Ny32phXo2qzQrrVA
OGfkHTReg7Ld4mIam/hzaom7LYphVxR2iiExZHxlBM/81hNLbvUyePrepCxjfc6uM4NpmQhZox4b
T0gziTJyiIIKJprYAZLSxtR6tNMkkpgifQVbNDPPgudexdlrz2yYQvvkj6l3QJalngNdaOuuBLfB
VeWsSxPZoJbFz1AlFLhELtEsYC3G9gyM0XTsJvDrrPU3rMjxrBla8Kby2TjdgLmY8+s00qCQGsQz
BqZH6OlPgpqiTQgfsKEisP3lj25slT0QuKE3ScCYMOW/TnV5swq/2lS1lu9Guwk/6dTgYtx4TeA3
MDiokI+uOo8+0nN148DbyrywRTUvymTrwwC6O/aQ3THI7YtIW8/+gl2bQwWcX5rGa/WNa9jtLYpP
NDXgP9nSpGb1IFIGGVHFHDmpXErHeu3k9mk0y3YZlvzWZe9sYxT/brrRDJxvVdi/VZbz3MrmqTVD
sEyx9h5fYgUPTcwNTJhkn37CS9+DLcfOgCE1pokJBEohCUtJSrXJBkIwjMbBN06IBYpxW23bO6yV
S1bS/jRUh7u5ks+96DgES1ky/kCnKKjIC9j4dq5Wmv4wBjQAdAvNtlcDdrLZd8RU8WRlgFGQ+VMV
cftqugVODRDSwIQWOQkOXRmtRIEViz79bkToQyHrMhkNgiOOLWKW81mmbDMOslrvOv+rK9j30nbA
ibYaqiiohmVDsz7kA/SawLzCdL1FGIwPOfOnxbzvQRQbEd5kvzDDGgj5PCnXb6+Nq/8gH8WWyQTj
YFDLMkfETh3rFjNiMCdJH8Olj9jwkhHNcAhfV17V6Gsr6m+datV02W21sttaE4YV1wANGkHC7nWg
+gNcLrYH6V6fmmuUzz5kgzMswhyUt1PEEa0/xdXwmk0yo4sBe5d/hyKJtz5igG3SZXwIDRidyPVP
FbvzYJa1zj4cVZoPTY+3+V8oOS4tVvwl8l8L1wqOg6dUl+k2s7NvzgxS4LC6ejluREv/HXQNlgmd
3lBHfKR4cWsMpzOiiRzjflFm8kaDDrMIqD86Pspf5VXURDZxI2aeLGqbRlymEUQqRPEVsw3fL66V
wZyIdximx/iMxCji4U2OQUrSE4Gfy1L2tyaCMCZyNscOM8aOPXMVM3akRLxlLoGPsQPyUMuGe5Vh
0JugtmpEpXFJ+tVSnOFl5ZtYZzZfh8UNfd83klDqrdj50u30vZcvo8psZlcYMKy8/9J46cfFVLqo
7zNHIpfCNGAmEQt2QOeB8a1ZMJmk3eiIlNF05ZE7HiYd8nrlftP6vgadyjZMrFHzMZ0Jo0fHgDqW
n3HO1ICE2utohJsxQMOvtzbfPYLllWIvjoEIAYc3gUobHlHzZDhU5RZygqDa0hDh10ysz574azK5
QekH75MNqYNCEeurw+4RSvNel84X4AqxB1KqQghtFdwjYTFmAWR7HPXoMajiPYhLc18jYsqQGWZa
P1wsXixuonDXyIrTtH9oNfVbKM1tX/nxMiRegUEGZhhOfRMczRUbQsAE4WuoLm7ifw+T/dmqZj2w
9FwYAf8vx5tXGLE6R+Wwy0LfA23RPFyrt9fx5P+G4QFfNM9DBFDY9Zo3EVAum9RQ6PZe3bI5pBWv
T1iluzFwKJpyXduWTzqxstsscX6UcdcDfh7eIPZLKQDlKfs0YYPF5jjjR36ijWUk8LzxTjTEIm4K
j/CspOEn04Z4tkH15wY9LJgN/opZQwaZxVkaaOyRcoNnxcq1YggzZ8CXPziiUENzzg2ocRd6YZur
GPCKh6FIhCTEmlCy1Jhfq9K+CsEONbSvQaVYi3v9M0tViDsx/F94eweOcrJHZA/kvEWapGTwFznI
IBh5LIK+5TFKcasGFSVbk1SLakZFybBgHyW725A0P52PScZSD8uhIehjRqXeGbvv7BcfbpJfVxT6
w8oEiSFa/+yE3gYO3jf6xO4QBshdjPE7pnPgjNOnfTy7zR3JfoqK02v8s267Z9MnFS33xYY/w4mY
/tDsIYCHUmSGA6tadyVhM5V5BCmSf+jCoVdJcd/6GTrGuGyNjd9p30UkZoBKzubUBZyoOJoTm7dW
Ecu6nmw8rl5xKAEeUxIAzxgZFI7rWmONkRT3UOx9jJpa9GhC56ORP9CsYtoPN3T+emc40Q3j1TbD
18b7/L94TWfqFApUfdB+OGw2whHXus13jQEHUo+Texp1z9WE1jPuBfyWLN/z6y47encCk05ekKHo
nOtk29Z+sy7c29nwmk8kTFdM4fLW+ePNDLdmadxd7Q8LMgzj2PiXwXRH2XTXMOvj0bFRewpn44ie
eQz4LiyslMSat9FqFJ7WvIxBteWkUHeibNWgbQRxgVureWPom7HWfSVEaNLM96CAsYNAGF9sKe4F
g1xY9S+asTVJiZ+LSByYYVYdJrM7k1nAWNLiEYwmSA32cFXBnUrdWtNbTajGg+WYFxQpKVb6CEll
OwVrGHIBfu0nwcQEmGfebofGkSvc92+Tkf9z4ZJcMzlFBGnPkR6qQGZjMRVK3DTciKmUK1uvj/bI
MH7Sys/Udd4gKb3WPUp86BQwsLdJ7L3FJPjcEJ9kxGgr52qmafJUldW3PmHGxcNWXlz2gV3PiWqF
sbHCCvkaJEXy4cU//vhjWaZ+od8+xZ0wMPDRaYyt+RmWNYenn7fLfEqvqQtfhjMZ+qnHRIzN1Exu
87DhNM+oMLunPJuRGomlzk5uebteN5jEtFiIQy0Fs06sDZPwYo+WGotOgV1+MsNxBnLdLcONWJZD
ZNJG6Ry5vY/xcKgTvdr8R96ZLbetrFn6VU7s68ZuJBKJIaJORTRnitRAybIt3yDkCfM84+n7A33i
bJl2SbWrL/uGIVIDhCmR+f9rfWuKteomKsxTFaPxsx1kZeQKrw0ID0u4s2p+HLB8x7/1XQa4emOm
9cfa7K9KTWueddnaTFIqgxt0NNeZPkjCPm1/3aVEHrUkPq7yQNFLpCOx1XD1reMqvU4SHuqK1qKD
yRERIil7I9nTxth+z/PuNjZc8Jq+fW0XFYBy8KUC59v4wXXqlmSgsL9qrcRcJ7p0rkShSDXysAX1
8ZfK0GBpRq1O4ZzfrvM7u39iBvG5RJS5E9383MqXKusg5aJ0QnNDC5SiSFcOPSPbVC8Srj9Axeqb
TmdTeSZrEsTtvjSQkwZXWADQhg8+I/e7PueWm8mLIo7phacGNqS4XvV0xmqDwxam0gIQkOwsun33
RD2dwrzjt+Di9O5WNhp5qkGKawVTZtPxrmUotSL4gj0ttRUxFb2LyDAFu+xQzu9t/IaW0aEzuK1Q
Mi0GpePqdnE6FKZcU2/bAzmAcn1neAZxkRlwJyX825Dn5WIctF1mRo9lqn1O8H/Qtse7HjZA3Ss8
6BtYX7vBAqaTafSnR9Hs89rAq9NCeq6EuVUyw344cjJDL9oI37vFRxXt2ayJJ951CxJeCDUYPdi4
bbIxCL1c445jZVlDqiBb6WGQuO5pgbU2Xu5glm1kwInhoeVS3tcSly9AvhwKgEqLz+GE7MmfTNY/
xWNPkojpUemqnLUiMtLXDqwr9ii9n+MU6oib3tNni3tuIjtI+1VYiuU4xl/Hzr5GzmqvpPfQwlZY
+XZ1TAFnLYx2dNZpEe5tshNIdQCqatvJPishmvNcNjbtABhfD1FU6NmN4Wk2Wl7ckoEDJRDlYRHx
kAI+HGyTNPkQK40wsmUQF6yuiDdZGgM+lxF6C3oFZOfFilC479bsmxLqaRxGsJ0TM7/EAARj2h/A
nn+uw9RB8xM+EYcQ5wygRAetSH+Rx8T1BdMv7dkjxFcbISX1ZvfVaihPkVy/SkyjPsF0OTnE7raA
R+8YCSDFxeAZWC6tiDH4InR9ExsZ0iuje5cP8DGCWt+ge4E7nAxkv+rTBxvgUi5pSItJQbdqSatv
I33R9yYGOsGYO/SHc1T1HKLtf8vv8mT0WQD+nM198fY/d/8/ZXkL4tL/9/l4cHx+yfL+P5VPmneY
Pb8M755/5Ud4t6bkn5biTJF4olxl65Jv9d/q5p9/aLb8U9nYk21L0OtmlkFGN/TAJuB7hvgTGCIw
X0eYlmsb1l/53ZpSfzIJkvyu42AsdKXzdwK8+UPFj5O8//rPPyxTUbjXLcCLlgnhjFIK3//yfB9m
fv3PP8T/auhKZ23eT3uZFQvSVMN5xCHPWLt/cVj+ddn8I4OUjG2l4VfNN7ZDivnL7bRRyaokc8gn
qXwiqXCnUP8Jtcxf/A+2Y0vdYVFhG668SCNvx66pCgeHZoPq7TNZEu6tCPIhWL6+mfnPXBw2NsAw
ZEllSE7Cz7ujIgehmALLRmLIe4PpECpUui4Zih2kBpqNasYKtq9v09B/t1FL6I5p2NKB/fTzRmsj
EAztecys2WKoY+IzYWOhcjFjIQnJ8J+KhtbKAoYEa8M0pSG4dQy37p6auLNQaKEUc0Y6XZA6NQqG
yl9RYM/IX+i6yMVVX1TkuFOtIYMqg170Lrdb5OVtZ8mr13fFeWNPLs5SgHAK/whnqS0JvQbDOgDn
3Bo+nBiiRr66E8BBTtuH17cqjN9sVqGQNeR8Yxni4gA2WCoiO5XTfibckw5xBzIeEgjEW7936SOn
H/KQiU0V75xq2IympCI15W9cofMddXnpvPwnLva91lgWkUoToNOqh/LJJU3srIYiQPojj3Ysam9s
8De3uGHZNs0+JDWKPf/5siFip6QWXAVrShi5XDSYs9Fc125pLbghIalZWsry+PVjfbmXts4sjjaB
YwmBHNi92EuXwLJxSFr4dKk+4j1SLQxA395HGRigv7Uphi7dliagVQt9kFDOxdBiGYjyekdM+3jI
v/jkV0A0iRE8JQR8vL4l6/IWvNyWezFcAvzCzpGOxT6KEpXeIS2JCxNmgJWXzl41hZXd1wKxPTLg
SCtMqmK+N/kbr5HNSOcmn7z2GXqERwPepKGkU5zPXKT8ealRmSIEYkgdsSdKs7Omg99NsY3tttFb
ZH3+aDTD0yA6HxENvTtiZpm94OGhponpHDt6hvU4nxHOlWWuqzoMvHhXFlqSBmsVGnN7pWd8so5d
VGv1V8fHBpYjbOj9gvTESB/mrnJWZPnXPndZWC3Gqh18+w7Ha6IRtWm6XD8AlFsfqgHALJSXVA01
kJ5boUUWdh1tyPpbokhBS8OHgJf8BWe13c/xAA1LB6MfUaqtDL0tMVNRLIvzgj4Icr7rvAAzc6um
iQAAHldu7ODdsl11Xcb6U0LHdSSGMF+VlT0SMBHFPaxhVcsVUQflY+7hy9GL4t6IHAAvjokmaEv+
c2uhI1c9hLW2HPWtP1oEAnB2QBRBJiPliU+1G/rtLCwsZ5i1TQF86KWtl/SmWuzxXy2tZolW5VMn
dy3XoP8MWU3S985KXSOfC/d7tGEViiyim8q2wOGVjuWqCcvZgdjaQHjNCfzVDX1ShP4tHkl9GzUe
fuoNsVvIyRTYEMzBpmcaJx07Et5+kIKkx1veaKKY4c7JKTUo/DtrMgfBW5Dl3KpabCanjFp028jb
9kGt7DTeqiGq6DqR7UQU+UglFZvJYPGQbVzT1ZYSxH927WkNyMFFUTom8+jK6WznBEfT0VeWLybq
z64f0nNN88H03CUrAbx2E0URinjIK/D4EpuamRPK1VjaxTVKLBGcUgm5+Em54eDcFmCqmjXEk9g7
yHAImns3rarkFFBYTn1MC5FwEMF3iuTAxmE8uo40TT1zJVvFxh+LCvcRTpv8E+KYUj2Mo07HSMOq
iaTU9YJGnSLW8fKuwWcQY/wZK23Z90kNMZRaBJLHaayM6yKy+2RH5PiULhy8JJ89DIM+nkNPItSH
DO/tQyLXPlBqiGY5D862jasZfXZtUc9zKYz7hgjStRII6ckY1Jhz630GpjxNCkS3ZiZIelmZJOeE
3aGJB9b1JHeUQq3N3ufu26LsxTG7CkYZZZ8gkE/Jhmw6U6zDydetFTrazDyOUEc/9KYzeLep6ET8
TAO6sCu2XvuzwklXsvg+Gl4n7pOZDA+WWnX6mqazC1NIB1WvnjMtEdlOB1b2nlaxPa16Iri8q1o2
lvdcTlaZ4j+WTv+xIxdLeygggGEdjgoiZPLa6SjoanM4VeZZjB8ak8+aqANwvFAkekPftNPMpIXC
MpNQ+7Ao105uofo2CsOsFunIUEScrg/m1sOXR/0ydJEbEdtBDkdTh4X/DV8n2nqmIshP3ZEpimd0
LbXGzoXLc5VViIY+DAPwWvcK7ZAni2pZ2PiQ0yOtVUtHSDkadDm2aABx+ZF7bM6iRsP0AtAUSdLr
2TW0hCmK79Kw6Ht/kydBEO9o3xrlWsN1SUoOzNiG8CtEIk6qbGJcyKGLnF2NXwKrVa1zfsqNkbm5
ohgKNHxEGj5kHd0yA/t+kSw7QzmIMaU72BUXmfTL7DSUVKycJX4ICgJ7uErzitBxA89/wExpWh+k
ZxvTR3oLYC+dMLR7IHO+7tLlDmwzi2/MasjJhe8rG/4bDpxiCDlvsTVs8WWBVnI9Ucbk2mCfZ5GM
ACwYjnps2GKgMZBAcgaA3TIsIOu1HGqhIFC6slzgD+N80JeRovmUeunQYmUdC+8ZJiPsoYSGElhx
4ftptu1N1rOnIsnCce0RxV1seh1ezpemJF+ILHFLix5JIvC7m3wykvZaC1ulb7AUR/izhIHL3YHr
piG/gt7iLzMrciJWpUkckx0XsfyfKq6IdQfAN7rzymJSJ7ugtLsuELb4pMaWGWWHoB3aXZFI7MQ2
lSu4ioVHrmzDSrnYzTQQsbNzByRPbvPwu7VygHSAXsCgYfqR5IPiYHeVd3AKnGfUQ6VmfgIbZ/Yb
uoWZt/Ul7gtKpHlfPYPy5mnBTCIlaY0GKgj5YBpD+vSdXTcwsGDyKPvUmUWhSDH0x89CT4GEkZs0
kFVbNlW4shWyl2NNxwDNaVgJhJaIXoZrqOeF8Z46K0lKuWaBCa8DfUyI4RCjNWsZNPcBbGbpb/Q2
62Eb+EhE+ngPNE/TARqWJEL3IqyqbZGETX+SdL3Uemj0PD50tHqq73GI3vTKy7QCwQe+SOy3ftH7
d/ivO8xFCZK9wluhosqdiVWAVxswpiY/IO6SMjCaS69vQ+Qadg2DElHu1JwGt1GzNzNRMnKx6XQN
cqKNNSVD/xnHl6UdtLYS6XXu1PqnODSTFICGiEBX1l2DWZiyCs7qr0TI5tTzNd31xi0JxkZ9XTmg
u9NlE1kgt/oqmWOYACLVAAmCtGuPkS1S4NU0QOoro3Qbe8ET0gciaSpzfCe8QsKdzv2SS5UWoa5C
VGFj2OE598GHPpBIFmLrHu0gGsBlEkiNRd6CNdnbJ+wkTuNv/M7NhpkKZ8omueepY80drFCRibYd
hlY2/p1irtERvUb6bYMeJCFERqVWVe5yX5OITw3DimoL1YrMAaAbEOqD6IkZle4lWzFZ0ngMlDXN
vWhZJeIjjao2e8Q3ShZzQPMY6y+hCtnJTaoCfmLU+mFO6mHj1W17xAyv9C9wo6uUKq/fMB8naR3j
JI3ZROvqjY+cAXWajWUaKZNtlIZ7yNIxcvcO+kkPLJ3vaWOxMs0qLzE6mv3UtPTOYuVa2aNpES4j
6fWLGBGTxcwgztGTR9gMomAGzSqmJyBKYlIT9edIUrzC6T0lWu/BO9EMDItMY1p17AqBv3ljeIGB
ny6zkspID07TT1TmC7cM3BLSQDzhmvOp5ONfsqW0gCOYZTD7CmHAqSSGmaC1xnNmOmNbLAYifkYm
gllYcpBFkRoUBTIHaDDtduwb/ueBqvUsmKxDx0fk1ZWCRjEuNHq4MITZCrOIoJ0nCjGUN+BFKiA7
cKwJePgYqTQT/sYY9Hx4tAJzbjj06DK1YdM6ZQgNxOPUIAen7ocYCmij0uRjEsNdRhaRBBZgDZWW
JMrajVk2X8YwIXgKOXbuTjji0cPHdHGJ+BoPaqq1ZECiW0t+3JTnRlQlnaL5gDS9cR6dEufYsBCV
MqBtEmJip98n00QFayMhysehQ9tKyHutn7gqQJcBXgv87sm0mnqol6mgyMT/UVQObQvBZLSiezFm
InhXTBIbOxGFlIh134miL4FVkVxKBccgq2dRqwJNa94IW1VLgnOAxZI2aLs4FoVdG65a1ZUqkK1j
UE3w2EYztAnkqovb8qvvIjlpcL7SiIKZOnAfMsfyuzC8bcuWbJXeVKKHiD74aZiCtCZ4NFpxt9Tl
M4jZwqPFXtTW8JSOXER3A410LEBV6tfio6RPrj1GrKWAF6OPbby9q7kRfrNEDR76pRbSb2oTbsIj
DM0e+k1cV7ped5+6PC7Hzxy1cHqEpJFT7Kgtsw+49DAWud2i6dOgPpQTnZunDJQgoSAdhj5QopRl
UTn2FupgNYZzV0zH7JJ8qFlQSDpwLlX/cOtWCVXWohwxP9YaVe3eSmW7D92uFlueGp3VbUPWB2ZO
iZuVDT5f2Rh0EPvKd+7cpvNclm2aX8TglENnLjaEkYDuDG7fsT+kY+XSVmBlHFHvjUYd5HjBnx6+
2EzzjSV5W+ORSrRrPlURJo/F0Pd1/i6sNZ20r8jMtepLjFwgP3Fd9eReQLCuBhA1HtUqVgkOWTDf
cJRG2UNmhY19qjOgsdeARdLkq9PoAq0/ekQ7gaGP9yI5ppntkwkzTYK1GOCmTtJSYeo3de/KibwB
HELdJAdCohCPfm2tLLMrNBDMljnpJc7RRVK0Xt/cplNv0kdOhVvV1wyS2vC1SNwKWxc1UD2/i0fW
BDRrURTqNq3OSK/R5NRlX66h0YWes4iGogLLTgTg5FTmJyxlAFSuco/HyOqNxfzPdRiW8kQozUUD
QSkVjvrFUn7Se0ylAT3orvzom4dJ4EjgfpHpG5WQi8rnL9uZyzMvKqyexQ5YyQSIBE5fw2QHhSwJ
sa/vzEVBzTLnyoPFnMPgeShMeVHZoueELcrU9T2B09DmY3FlSlpK1niDfmvvoU41KrF8fZtzWftl
Jeu8UenqrtAtey4kXxSW9LpNMlzq017DIb5qcrxGo/9UumqjBwxzMTKyMWj2WcQ4AJeD4N/y755D
dvvlf2D8fGzziUKm3nIOlYh2sFp3hQNfMUTKYUaIF17f319O5HljlN0pIBqGflnSGkFyZthhpn3u
JzsEWB/y3N7/v21iPs0vrpVkJCJnrNW0t2tUl0mzCWAxvr6Ji2rg+aSZOig1WgeoFNTFlRJmIfBb
jWpZbx64aaHQjCwCT7JQ169v6HeHyxQAtXg2UXy8vDr6kUzNMRvQeDD+yjTaR1b7xiZ+veoNStZU
ck3KjYhdLyp/RZAwhZAwfmR2O4iRuACa+6fE0hcOek5QyK/v0W8u+Hl7Js0cLnhqqRfHTgtkmo16
Oe0t3ElwLVB+zQ/Oj107HkbikQiZwRJ0NWlfo8p74267KKhy3n7a9twRenlp1EhBorRh23XzPCSf
Ip1Qqf6Ny+/Xa+PnbVwUbVOX5GtaVGzDA+Lx1UuehvKY2k+vH8a3tnJxkXt1hIw0Yk9Ul6+SaYOQ
fpPQc2rz9I0T9usl+PP+XFwf+FAl1lf2Bx8mIJwvSJBe35XfX4D0UCzaZwyEF7tCpSLI9InuGb6D
pW8hhzmq4b3jW5gbPxb4eF7f3O+P3F+bu9gfQ7m+KViwAXjDTdHenIMYzKUe/0/uK0vYkpFOuMZl
x8BAW+L4qDy5zjFJ1gAHaS9BHjxGIw49sBXJW8+S3x7IF1u8GMgRNXcB4iEGC2pxNZ6JsCKG55kK
EliWK7rbbxzJ+Up+0YSZ7yZ2jAmApLlqystWmgMtiIVn2+9TYuIWKyKyMogNzHqG2P4kyah5Y3uX
d68t6Dkpnrlzp5cx8eLMhRq9J0XpZT/1uX41NcwC+wHNelBEw/r1i+S3m7J5LJKrZOlCv3gq08ft
+wYWO02u+DCR1LQQVPhYgN+8vh1xeXed9+nFhuZ/5MXDKnbmtkc79Cg5J+rJXR81sEJcNXzAoWw8
GBURIbtI5CAtRvD9wB7gsaBRHmT9YGUA0oBf424UqnqrU/rbQ+Aog6cC0xLnsgk8sgaQWZXhwzZQ
wGaBmW/rmZeeNT7l29cPwxvbMi8ON73Wqkio5OxlX2Hr1MC++itqi+u/vxmswErnrkQQoC6G5gIc
ClXPoN8PIn3ft/4dEUq3Fp7h1zfzu3M63xfStoVU3P0/n9MyYQ3eoTHZU2/S1gXU1DWlwu6NY3Y5
js1XzsutXFw5gU52MJiHbi8piyy8McVBXQHdm6wvvQPB+PV9+u3WuAx0Rmk2fDkRKRyS4UTu9zQV
8E/b3YSbtIDZ4iTptE7d3tu8vr3fHkOTDQpLR9ZxOU+MuN7AZqtuD+rlS9tRUtJrFE+vb+RyAOMQ
MuGRivtcmog3LgYUeHkWq1Ot3Zsz3mJCkySBaCS7bsaPEkv4+tbkb65yhhPBrBf4jkkR9ufrAnuN
jb8MonYZjF2Fr51SQ7aCKQNTEiexSyRDYYdKmfjyetM+TH4VY5VMHamQ7LZca/pd1U8B+Rf03OGr
bKLB6csYUW1HG/IARDeLrOskyCVWAsPzCc8Mxiyd8CZ1NfLKLBtua5XrpDMC5k4nkJBxHhaC/Iup
x+bW4sGMv+dT6Pckl4wBEgbHSUlXhFFeioJkuaIQg4c7gPIV+ltX1wtSEmxUGiHDUF6Toe40OG3e
OHAXmg3LFjSRpaAOQjmZkejivjUcp2YBDHcmjZHfNpF0FtpcMqFsSWCglsBoU4ThpT21Lnnvhyjn
GxJwIW51ZRAuGA8WDSARqnfv0/lmCWqCvsJiRdlyje7yUxVEx5JMWhkwyPO4/BpXEPeDnkc2fYzA
Q9qfJd0bc9GzUOLl43PeKy5AlkEOqiF5KaQYc6cghZyovKTCUz7RyaP0Um7R/eEjs4djnaRoR4Ep
bXLHhK5LbHVZH4cIrKvt1W/8N7/eCvwzeO5cFExC6Je3AsHqoXD0OtjHcYlqcbQOmq6A5qv6Rrr5
SvnT9vWT+vvdtxxubh7p8pc73CSy0gojdr8oAjIkwvoGXdeHvEqXw6jRNrKq/VQrOrj+bT+QPwnO
OcvlluLYG6PAb57B3JaubkNORNxh2RcrkpF+TaQqPdizOn0sygzudfiVUJZDot9Io7+TJnjR4Na/
NdMcPB1AODuxd2ViPb9xSH69zud/xLZs1mG6YeoX45FsvLQYwLrtCzBElJN2WhnAndN25USjti2i
RTT5W5Oyp6s9nLf9tySJ22/5zXP6rf6P+be+5MVYhX7Q/OfPb9Ex/uuPzjq+n97MaJNmPLXfqvH+
G3ULfvWHInL+yf/uN/8xSwGb8d1YfPvnH1/ylmRY/hrF/OwndaDF4PlfKwqv8+k5/Yw+4Nsvv/RD
U2jqfzKOMJoYlnR5xAiedz8khVL/02B6ILgRmPwovvuXolDof7JIducyG0pDF3ncH/+ApvBDbWj9
SXPQIl7GtCykc8r9O4pC8fP96PCIZfJgm5ZyDRMU2+WQ55uhX9fMQheVC65H66rjbJC7hez8jR5m
sBXBCPKgC4ybJgds0eXkZsVWdXLqDNxVWxYbt6QwGvTVqtd79O9a9MbU9TyN+Wv8Ov+Ljuna4KwE
8kuh5inDi6krLZTWzA2yHayxbQCTKRdPgdevdMqODyS5Rs0HsyDhQMMMs9SC0LqiT/0lH2oGsdjC
jO1Vgsh7KIkJRquDb1kMAzSSUWjQNccQPV2xKvz04jq4+/HvvZRQnhcJl/+1e57UMvBgsLz4rwMv
iH2nxyNiD3MiZlK6a0a+/BO8qIUczfxzaskSoslVrXRzW1M1IVDAUiddpMPSB7V7QnPjbnjubsqY
mbenBw+aT8QNzq3kIEb1QKTEIoXdr2cgUsEcqo1t5N8Ni7yhLgjMnSk7VExjVb3xmJxHh5d7xjzG
EJDtTJMFu6BY9PP50DmcAzqBEVFep+/peJIdaIqbtK8JT7Cr4Eq1PVjcOYdPV39vNHeYe3D164qr
gu4LKrmLoatobProFQoju5YHqj8AIJVB40wzrwKnlRuNFIR1WFPnTP21JAe8hId/H0Wk384i/TdO
svHroaAz5qBQ5A4y1OXTrPBtA8eiGsk/LYZN3U/P/ZxwwjhA274h+thWXXNEwVDS+AtRvmf48cuq
to5JaL6LrNEBreF+Dntqrob8GqIiotVQNBtt7EDZjzqocWRAoMgwrLz+v1/oK89HknteSYYe5qT2
pRLPCOKk8BQ+Ny0MUkCUoEMj8kss8Il+Xx/zOWBoNNphFRipsQiGLNt1tm/uG8EV/Pr/on45jhT3
Lf4NFqjCsVky/XxJIVjy6DPb9oL+trnoQ9M89rGbEgnIZFEvYo6HGR81F6RyY+erCs0tMWQxMRX0
ISwW5oSxT1qTww3nhRsLkEBCBhTKX0y9V23XhxAfeNNUoAAAi2RrEcZoQTyCvVCjPeLyMz7WDkhh
jfQ6o3RmG0PfEm8sqistSabbqU4hkoZGcuULj9yT2JV4Bhr14JTxQz72QCloJd20VaSOjYtXofMr
uUJfsHK1oH90qqjbl26QrV2zQe7l+DQu0QZMa8uNoh+6/59k/y8HH1YUP9doHEHdSehgWVj+oT5W
1rzueTFoZlCFB6WYWREe902RGrJvSNYIEyzhcTM7IJS1m2f9POFgq4/B584YmoOkGYtJd/7SF2ip
FuWYz/AIqzmcv7r8jj/2A+1X0rXO367N5FrX7GHHQNsfa1/710sp2rlSNL9PvQEiW4NR4/wz+fk7
7b9/8vwz5++oKScOW6BEzWt59dcfPH9+8WPnt7iB/VVD+3dJJADYp2o5WGl9BAXPaaSdto2tFDyo
ah5Uwuold9ont7EK8C/FeCpi9yEzroXPKlcZR0gAIPQMUpC9SL4b+nGE1lFDUvFxAloeQdK9Ruk4
dC0AN0J7XxRYlkdv2tqjIU8AYdROCwEqBF0jHqL5pXwnen/aJCwLCChGbLH1gwrqJLGvTV+mX7B3
IZfziQOFlgkn6X09YitLa8d+9GT0gZATArWD8Q7RsQIT5D85ne8eRGSB3siVs5dwNHdMJeTS02kQ
C9WS6UWCxy4Y6EKn/UgMpE+IbRlXybs4wBTUYY7GwIPqNMl2AcTY9/5ao+M9h8DXDyg9N8KN5JVP
XqRvTtVR7wG29R7kCDpJG3Rt6aMR+Mk1eOJRn8OKCr17l3YdHU6cwo9lXPKnSte4qxUj8QjWsqsh
7vYqGzcY+lqivWxjn9hfXKIx0iLWcV5qhG+iF8A401bEwoPmBX91LDWz3Ju9doOXeLp2bO7Qpgsc
SI4yWxm1TZAYHNSVHtfGxuyd+t6p/cfCzIatSIZuSVA36V/Sfh+SlfTgm7Qxu47MZ/S/xtYr2SGP
9eWSfahvGkd0N30LBCvMJgVBVdxMpdU+Ks92di5L3I0mHfFk1A15v/wAuX9qZTUm4VsgM05RBzTc
/YxUTb232zG+qlp4t6PTqvcZbWbs0wiQzm+DurKXiQqd/fktwgd0xU5f3Jzfeg0hf2E4PdSBVMvO
NxqY0jz1C3e8CYmnfuAhz3BMJh+mRui40AmSAxq+l9/lmUe8zvzD5xdwkQfWAovQju2ja/ja/Tgl
cic7yD6l1L17JXPSQLXpAQFJeH3+yHMRSpO+AOdx/onzb4Xp9JVhQh7OH2l9HR9cBC4/foITAn6l
1ZAhZAOkjpzosagW2l0yv/RD7G5odrXLPCy1O6Bs/slCpndFEt7X80+cPw/rIr0ZoWGe350/P/8N
q5KLqsES/9fnQIo+9NTy0PSZYukxqztFBvClBFv7wkW7vKMEEv34DKWXg2/MKDfnH+GpFp2w0/Tr
yYzGVaDblb80POpNejXTOc/vUwLtCc1CZYUsP97oTp+tRhOPr+YQrYH9k3j1rorvz5/lLdQbS5jj
7vz2/I2wcVYwpapbOrqgzVjsrevRELs2nLk7cS4fqi6sHiaQ0DwVH86fZB6SEuqKMc8LPqMU4e6N
tEM7NP/8+bMx/Z6TRXt/fjPY/jdLyr1XVPG17nfRHcZz8uYSMT2bZf4l9RLrPogM90qrC2hsjbQO
Fhr3ZTxGT5msiUJhgYyNsGquHWOMDm3dkArupupBo2gFRwvAqyRRydDNb1MAG6zyGvXOKgURklr7
TIqOty5aYZ8aByiUHnb2c4BTlIdH557QE5Q8TFK8KY1vPxsokDy8OJ+0Lqk3cmrSfYVY6l2eDacf
vzlr5HFzRLeo28Nr0gP9tekQ1hBXvrGCwsesIDSNaVeno7FO4iQ+Jp2zN1Tl3lYU025Bubi3KNuQ
0RYkU5k547DVRtpVmihj05WOtnPJc38HTd+CiIAMfyGTwr4LCuzDfumbEDGn8IEBd28VJZH2YcR1
5Mcgt0KDCwo306OFX+LUlM2LdyoAjFXjSPQbjJR0njGlW2TeIH4un6pR/9b47XQn0km/0XJ93KZO
NtobsEnyyBDLI8fwjR2KvRu7L+TRnV9CxxS7JkmfqnmbPq5KCZT/oUWVtdSLQzqk9SmeX8opk7c2
Mm03tKuTO32Ie/wO2TCXfLLxmn4ugiW9Bc+TFuKGmj4E/BbVfic9/eb8MsxfjTyXCLCD3frJc/rg
dH6ZsJ2cmkbbJZEorof53fnzRnrfQ318Ev3QgKJh+J3AgC8IIeG1dhQTmxpEIuwgzPZddhfEcX97
fjc1FJ7yttOO57dtA1EH3Ydx1Y6KW0mqtW5haHChSBFqo1vvCr/bjn4bPNUe4EV0c/3R73XJlC58
EFJzDucX+e+vLAV/H1v24/lzPSx4UP77m2hyr8KBfDn8DclBIzf5UMUZxiGjqnnc4xFYcrj2LYGr
V7redDcspbqb81eeX0RHunArDUHsi8/P35QiiLagvx/SpNmyRM3V1Dz0vV0/lEx5lipG6pb770kb
/Q4zOu4Xvi6JxQEPeAiSZK2YGz5kMHVWk4pgqiApe2gjf43gvHjWOnRuFHDDYclypguW2VAfdEWu
fSOKZ8wCmyJ1ngxcrSx5EH9VphU8uA7SYreDqlOW5BCtcgcca0TgxRFcSXiM++nGRRi4iuYISbvp
tevzS01Rd937afzoYoVFBJQqlgHk3EQOcW2dfU5bmJxjCQj3CAvNOeo4I66GDJBKAdOmabl4Hf9a
BSE7ef4Ss8PE9DtZegXRx5ENnOW8fwIQTK3TUJAq9jZ22cmnuG3XHtiC90xvYvJjiA4/fy6YyiCe
zqe7WFbGLT8Cji8FzDT5o4KmIcI7twje11HXXrmEsDkLC2PAVZGJo8DLo6cGuIe0qO1rtF/2ta+5
1RpNJIz5Am4hUivyuJQ6IK9b46wRH1q/SZeJaxd3KHmFMcaPkvAtQKvG1veK/rtTCiDeTAxSu3mP
BipfRkIrrs43atkx8xHcWNBZSHQjsWjEAMOy56Mz1c3Jze0e1ZjlX/ddad60jsBQhP87KBz86PN5
VwXxAI5XQDx009vzlYGL/KvWwn5JMY0t4go8N85AckrzEfsOyR73Q0sy4/klS9+FLqBSt5jelTFb
5HJfn99pjTG9SwCR6/SFtTyYDhWK0ztrmOw7NMHfi1TDCkDpYhfgx9r5hRoP0fzVEPZ81ZAm4s/z
I9sv7nM3tfdI72Y9L28zuotAKOs1/h+P6ENMXlcpY8dVHdDU7NvS3GboLO7OLxgJ4rVlJtwSRhQt
LWOwt6ks7VMbyxixdgbLuWvKu8r9BHdVHCkf/uslGshMSkcA5aC/ke0ZLKqtCT3yrNDHxBONCCfn
GyuE3LoNcvVdqDhdCRm0RGmVlr5xCHU9aEF+mztjt6UQ3u2i0dwQPoEXM9XiYxrlLSGZIEFbm2dD
H5BKMEvRoYJZJw2fxCJncrDFdw6jsuCat5mXE8SmdTdtOLqboqpvsxxgkZHF2SdhpO9dram+BQnQ
XCxxm7iQam+4QbAcq8i5Ju5HnSihPeOziT9lUExWDS2TQwyNC8G27K9GvT+6kGvQ181hI64GRxzk
9XuvT9fnz/8vWWe23DayRdkvQgTm4ZUEOJOSKEqy/IKwXDbmGYlM4Ot7QXWjK6L74fKalOySSCAz
zzl7r21lTblDwLAcSEZOP1P9WY73ZJHan2Yon/PJM35mOdzkbGnHRy3hF/uVrd1mqG0HlXrihHyv
ZDBREjxgmr+mbvA5bi793h7i4Iw1oEQr4bvYruR0rc2p2Smn714sJ69Cck/NN328yM6G8y4QueKW
rCMAlOZtIGju0ChVn1qtEhcSQABHNCRrUhsF2wqT0Ee5gnbLRL6j+48fRL+ciwHKDd78l0nPoGQ2
IgvB0rl/5GDenTitflUTuCJnSklpw86D34OkVct9LxaokwkQxd8jkC5D1xB0LMAGSq+Z//EM+29W
6uoj6wMMzbxr19wa6ZyZ5Uuvo6ietVk7GF5Xvnw/jL1JiTya3Z4WvZFsRSlayAAWaATSpLZDT7cn
qO3+Fs/ME+guoBUgKppx6PDvS9+vfz9UfmNFhTTDYp3uKxSubKI89PFUnhUiigXyDIaCUez60Z4+
lUVsZ9FlX73md9xu5nABi9o+645kWIHWQTmLOAoAHbfvbSh3B3mjpH8314j7wG2H/fcqlGHbjhoz
G/YDZwlODzzt1qdJBckSTK0Cq+XvUtXT4IXGafaN99dVQISF1H+2RAmSeMm6osUTP76dhwU+t1cb
nN6/f/p+zfYc+fr9J5VpRC7jwMPHA9XPyI3q5jftcqiwxJy6RPUXW7OcHXMH7zkQQx0uhpa9Fw1Z
ZYRzZV+OIBNZWqtTcYKjNn1/fOKmVeWrZSXjR8e81J9MJs9YgdsRkMPGpw3YkSQF/I28Y1x42Cjy
P2whD2hQ5YfqRB/FdCgupC3Ji+tDva/MJftgZPqgD9Wcxp5QxbzX76VjWG+dSEgkNjx5iNnMH8Kw
v8CcpL8Rg3za5igf+mLVByLoyG9YmvbNhj38/Q04T8Clwbl5ndohOTqAavcGHqNz5yryy30R09q1
RjY9d3jLyDlqOnP+mSg9htsy/e/1shf/vl60GEL++/7/+3oa/H//TsJ6tQepJnYFyK+T9OualusU
v3X4JY6wYowt5Wr81lqDc5iHmEPa+tWhMrV9M5pWSPMyflsYAOzHHPPV91dVbMhdUPk0ltevjghH
IEFChy0R6ILxlcuDk2xwWDgmby09X2gnEBA5WOb7v89AYj+IP/h+8v3tDUSVpjbFTax/eVA+gXTk
yh2/v6PPwNQWeRJsV8/eBAzr3rSjc8+Sa0n5+cIJybkTuVTtyW7Rtv99Q9V4t4RfETsq3z5mTn2a
M5aG76fV+lprMlBDARhsiaCn8u2t8dVrrOUEYYb6fX36/WA1+lmjlXIzply81nBbdhN93fD7i0DA
0j3+Bqj/1hxiOuluGQ3dZ1w43nPfgNVEzV0cDc7T/76GsMEMHa7wKCNuheZJIcbD9zdKKIdG3l/b
ZeyhZ47E7dhY/fassr++v/D9kNnyeULYfhncxLraYBttbCd3g7SQu+OhjdOVhNpCguTZWx8KLcvP
Rl1Jcp5ZAm1pHCQDNzyMWbIbk3RNSV/0T1qnWqVrn1SKNbxUq9vpWaV9JqWx06Y4fsMnvI1li750
vTgNH2p4qhc/up44IkVo4u779RU3/N/rcWmQPKIXy//z/aPufCpCvzcUkuObjxBup2CrRaNe8bQl
7s9B9RyqKhFvs7H4iNmZ+X9/NefXOXU2Hcrvv2tO5hRBz/xh8IOCEy26r4aEUnh5vxxARRGLmXXy
mNu+WC603O9vIPXiJyG65quTLtPRsToYxD2e+cWe6T+mzi9/nOxbiRvsfSSHwLHK7J50Zvlkx8OJ
qI8PlzAS/rKentMZxKsltAo0DIe52Cb9tQ28A0kq9QPu0N1VcFAR3R2LulheZUwSlq6KFAuYXF5r
nEOs4FxrFjv/OsoxL1lRd8cRSPixa4jpwpfVEnIIFxct59/v8k069qtj1C2nifLFhyT1O61IEAGW
+BDvLkkJWHOBA1t5+qQ0NbzUcwXiWKm9fMekVXz2TZ+c8NQbIb3s8hMxAlG6Mp+eAEWB029sD46o
icUvzjjAY5I7gcnX9z7Wrudex9EX937/Y46LD8QEGX4hMEjMkP+6if7LdtpT6RfDY+pFGlJwdCfM
FMkPlsGdC1jjUYrVoTVUX98v6zEw+LTCsT4qEGU4u5OTAyqCXpNGTmEgnK+0NV95w7q3NGCfNWb1
i6ZY+epDxgXUlNW/tXp5YbdfrRRjspeZ6l/zmE+zE+1wdOKif22D/ADXrtklyhAQmaXzPms5ZFmG
n1FVxACU6DfkNFCgxk5fdtwRdgP5b4fihHpEoH3es7biFpLZeJ7qPNh2QNv3U8vIUOEfZvlYpoNj
a9k5GK0LmGFysQLrAzIeTbtYOs/JiPeYcjcj7dHH1qtBsj19f5oYGYfQrHPQSGsTdR10bEUHtBIX
ShdqjMqupe1utGJZLmkOXIOjwnApNUzFTtfaNzOf5c7jIBu605weOABdQPKmxob2Rkn2jhdbtyJ1
zHNqaFXUOwc/FfrVyG0nAiaqNlyy8zMaFHGIlbzqfXIk+YDjMro35QbitAzlsfCLyEwR+2hyx1sr
fqbAosJmLNVNd/sbLmJvQxlq30CEGUjM6FsERX4gtaH+5H5Jo1RmIMB74msWB5gAIVFx7Tq7JU4q
tDMe3ERjsA+6VzpP0hL2LZuYh4wg0qr21YAtcpkwFUej0IZzM7vxHmYVB0pzOFPDWccErIKdgVIJ
qxT/iwTiIjMR7Flb8oc57wPPs16wEZyVmHhjliWbt2LELZ8B1cMDzshqnfr0KveOrJBhmbYN4iUe
Yme49LJywly2WEzxaO8CRS3jDP1LPyr9tP5nNxYb+LEiYj1ElynfHNG+Vdib4qpzsIDmw5Mzmbx5
Oqzz76frFzuIWlfYy31M7y8rrOFJIKwkMiX54vDHKt3WPthTLwlNKt11WzWLHU/X0/CUwIOTgXVa
AKYTFsPfHfTL4NXi3Fad3OoCjMEw587TQlNnTWtIDlKpqPdwoUPdzzm0Os9ERb3PHtlnVSqHPe7S
caPV83xo/MyOilh4u4EdiCka+541jEdPn94cq6jPNmPLTqYLnLkm2A2FToSVs7yLScTnklyC0PUp
OQuBp3v0W/PUYoiFwd490rzqbh1dHgfwzb0vlLExZHxpgCs9NHLAhok7CB5cNt7nPzGr5j0x8vii
x7pzbiSKqGWJpy9soGTF1t5Rn91DlvYFjDYSQNc+tqPDJvZ6yPDFVEUSxsAFldo1wVsWjs7Iuw1w
ILTXuCItvbO0es9dKx5e0jinUR9FVDnA5m1/qnd13Z39rkqvZmBOuAnvlejx4DMv6mtfkoUe7KGP
lu/sFPzMGtCvg5HcfDOZb/50TysQm/y0LhVH2qrjDNDQga96bdxWXbUREmPFqhxhgtQx2PpJxBQ3
O8fzS2E7XKIT5tVbK/oH0cEkkEjduyRO5++bLl+xGcWfVHrede3z0SUyma+3IAktJ8NA2Hv0FP66
hjPvHS3o9hq+9XWibO4LiKwcNivjQvVQbstFbhkdGzi3Wtqm61hvXNReY/B8CxpglLbSiYbQ5puD
rbMUif2cGd52NmLz3Gmlfx4IcRmUGJ4CWS4bCjrEbYv+MSycTGRQPRLmIgezsEjbKx0XdZ7xq03r
YT+VYIALzfR4nxS9l6wt2m1S6FTGVu+d68H6QW99PusJvHC7tolFRGQQZX2VcbeKd4+Y2w1KcDpc
2rogAGVv6UKdcHAGT1XutDsPh9leMwwMtk7hEP5J56apyjk0Cf97TvtnTFxEI2WD/EgK/MO8CU9V
spBURLzZIfM9dV0WJEHICSsngdCktd6NvJ4/hdPT+5oc5oVaa56TBXzJPI9vGYFCezNo+xPhYfON
3GJiUSxuW1CvADbbID4rw2IHyHH4tqJczl61GtpRWGaFTi0+Jx8G4NSbCbQXfZVF0I7PBFIzsO0O
4q0cvWRHdiS597H5uvBOL3LKmC8uVZRW16Sws9DSu3qvp4yo59JeoqVsvAhGQbIDaJluaCPLQyON
LuRAGUe9MWVQg2rBylqeJonyIdYFFFWn2/hoObH49B1FxmDtZE5qaJXVxSllgw2nuHsMUxkaDMwO
2I3wmfdpe3Lp348EYB69PnsG+nBQsyVCu3ecndUnt6wo6fXF7bytepJ0i8W6l2P9R9N0El8rqMK+
4T3skoZFNtefHCsMbJL0FXv0/E1T1JFWYfBNi2vqw/KIQTcT/rnMEemoWphgO9/YDg2lJA1M3iPe
jXT9JVy3SC6ibR8aRjK0a/3P7y237908ghNyYvdojnVgmHt8zQO7x0zMrFd21wEBK32+n+5X7Kvl
BWR1VSb+EUyHvokHr7svunl7mSrZPwAhzBu5toYDDWU67oT0p64GLXLRdtOC1HT2dLu6aHUe+tA+
eJ+H/N5VdRwFift7WMzulhDspTxjrzOpCRvRUnsUo30GlDtu6KDp57nX37HoupsCm/+xFQRGV5lp
7pc8CHDNY9NdhmXc6k1Ma93QZWhRVO8rjkx7MGP4IMGKHZZ4+FlpxKEbgUXrxovfdBtigxF7v3yt
E/di8D+1dYLhDGVKN4JW1AyCtsqy3ciQeG/GJenbiwVCUfe0PUXRsOl7Tn8AfvsdBca2lR64U3Py
37QhQkKxaNPqRUan6wzzD42MIBrLXMScRw6GUWu3HCvId4d9ypnxjhKkxESYw8xgMm6XBjt++rso
jV+I1P6yIVoPfcBAiwm2RE+QbBn9uTfwJECiq2Vvw4jaWjLwNlpX2VGe+ixwFSy3rOyfszlPYMTD
BAYjfhwXq9iaRWXtGsX5WocDwDlp3gn+dtQByoXFtCbG2jYajN5pX1zXeWOytPeC4gAEEny3PCsT
rS9n9PZHAu5is3jmE+7khOw++KKNCRQhJ8m2H4Cq8DueOiFwe7XuW20UYWsmyLbqGFwX+xlxCmD9
No5TDZHJWPyW9XIkkKmZQr8vxgd+bYR2LfnhSd0SaxdvVC+m+/e1JjQJZqeCAa9w10fG5Jvwjgvz
PhIIai9BFrnN8BaX8fBMwkQ0+B1NmuKLKmU4klpW3NIikyEKzOxTK4qLPxbPDXEfQLrtGKvpmL/D
tNqrPg+tIE+f2Suzu0Ibs2MqE9WNz+rIlh4mKgh+VAtC7VFY4w2HdLFnuE/Ya6Ibu66SLLssOWkx
3AVh9q/xsOtg69/moUbFrV1V1jdEapraazeSUWBOlYqctIXPjzaH4wXXlefT+GJWyAXhRymMABI1
3OI2LnVLXiA9gJ55IfqJuyCD9mXQk7vrafNGs9o8FK0Jc4s8sV/0JKoucX7K5sYJZYET5wxvqR0n
166npHCU6K9ebH6Nau9OubHDEkZoYlufF+k8YtSDh8HxP4R0gQWuScDCraJisJE3FL7kqizFMYaS
+uGV2kWf9IGxJMFb5nSMUcrfzBXQai/JkffaeJkkYiZgATC6oDrlmVWwUELxSlgIn6ggjLNepEd4
rtwyhEB1zQguetiNNtBbR7q06SwVfKBB+NUiAbjOvo320iriw2CjCvBLXOR8cDRoFf8wkm0QO1bU
pynTbM0gaInUlNBBzs4G65cPkCkbfSHVg+2DFp6BcD2L7wYl15EuessHLpovyzSai1s6qDp1dWFx
efPNfAW5Bz8FWLpQNWcp6JwpReBGzNhi4xAiRVjByQc/EaUE1Na2+MPEWNs6foG/ne1/jUQ4o4EL
NkBiBpINSVEJrGLHZPSJQILdGoSzrS11Z3cFzQVbbZOPOW2RXkUp2AkYG3kcSXd6ryUz/Hpinu1U
cr9oZGK0wht+da78qIKuI6keRsIEGigdHlLv/5RdGezsIPFPaQV3LGb0ihIPnds45J+TzTg+mKEo
9Yb1gmKOcB4S4QaSeE8CxQdxJ9NLTnjJmZzTJdSwVGyITc+dqf7US4aYLutHQFbHa7nmlRM8pm3b
ztQ40//BAhEOY54/Wxzsq46MYd1d0zR5xzjdboMa0UKvWkKC03tn+KQQDnbPuVbDIcjPRQJG+TzK
YT4NOglZdB5xF2O20Gb9qBnzg45NcS1NErLgK7y7MwNHyyi8TbaqeJVKodPV1F2oMIxjrwWkVQ7L
9NbiQ+i7RrvGyT3VWuAl1OHhAkS6mfJlnwhzjyHgXi+mvTfqlOD0gkbBuHBOGSwsRunMS6X1AwWm
FoIpnLayhAEXO47aeFWZ3nQHnvof3azbbdCPJAJl5V+nSN5y6FUXQ5IHJlTW7HyfTh6yZPeL/S21
sJKqyqt3PYdjAFDufloUQVpwb3aFzQfmWfhkEs0F/Jwa5S7HNYIpas/O6R2sWmdOplUvKNabnyVq
ge2kOgLuB+oAYypBPq/Fc915tyGN/V3DXYSFet5CaosZwsf7vCUhuGoxhTWxF04ktkaWY/ywSb8K
kmmjOaOAU/w+aF7yNJsLO6GvkRNhpHuhCM5C+3rVZG5f0pGgCFk22SEnZLZpCKqOa+5JOz0srrw1
yHkpMLo98yR8ko2MRmg/21wxsSIjSCcgjNaADGx61l07Xh0Jr4GSlOjlVu5k4uVnsMP8UNndGJKP
wTA+msBF9Nosh1KO79qaRF+Mxsek49Rl15hf26Hh4E1w2cCAkoXSllfPpOtLbe6Gniv+QWXbhNmQ
ggGBJeoKKCrAWwjr6+K7GAN/p+XjoeWY+GNZI8g5y4PTB6CtdwTHrdOZoPggvn3YM8Pqt7mV/BzL
UPpVzu8BXGpQAVEcvNdLGgRE6TAWnaYuoJPjsu9CRs4NGSU+ZNNZ1qgytTer5pxFojIZMIRpruyK
DZioL7sPmkjFRWTUyzuCDrH1F/ehUE/u3HL4jOll02xtfxp9z9JGIQBWq0X6DFrA8PrQGpLsVhoI
UhqN46RLAR+rHFWCpIgrOdTpSm2r7Gej3PLSulMNxRG9LdNmChe71CNYLyYBi9o/RkdwHipt8jJM
RtyTmRxr8FMEp4riZJNns4IM2E66XTAYdMwWhWKOcdREs3wz1eDxXKJU01GdDNeLNxw9zpSUQF6V
vUtnr72PbXr3g+5dWroXivgvYudHOaqLhdJ4R7H7GiyGebh4ZbDGbMhHxXaS+dNTNqfmiYPvZqms
ihCfhP2FVl4jOPAXo/Y0YNvqRTO9SoiPW+yVgtQvVLJBOjNUSi7Sg8jk6c4TSNKRxNz04endYXR3
DMkjkG0BZHLzZYLGFdufE6aSEEbiiQo2mTBprWLJ2nJYHFFfsjTN51aPYVZWvzuV/U2g+RnJcARW
/mpmTXatdZN0aifbEslobXsN6fvAVDJUfvIjZSq8Cbh7tjPxLD5wzhBBI4laqTuFZEElxwFWeTaN
/UZarXksYhofBkZRMgvzQ5lpw2tL2XuxTrNVcTzBsHD0J3ImF6/56qAKLUGgViZdcZcugLjAmZh+
tfHeAade2f2DtiKcmh4NfZDthDUUe+B3RLwQVCsRVOiuQUufMxFp8MjvXa+PirmYwsAMpo85h3M5
yneQOGDeEW2HtlK/OEcsBBm68VYY+knTe5MZMDvm9JeMlHRrJ9ZLLkcwCPxPc7VbVS7maWAleVpg
4pPUHqtLfKQKo68xiXPHaDuqFQHjxV7L+fztxlMbRgKy0V58dqtbJYR3WlpUa0JnXlZOdbBL0yon
vCIfiGRrUIiN5hz2g2/jBCQGznEVgpvquZzBnjg1MUnWrR//kvxGgqK/CNpE+1h8DoPWhUURpBeu
QsIxpvSD0lVnwVOkfAzjVluWQzZ04NUC+dYAJziJbrmYdObjng4QhC7nFDh9cjYo/7YuyFW4RjqZ
TBywKEs2tUDPatAr2FYDAMtetkRaxSevILLW1V9pY/6YbYoo1XqP2uUNQWzAWFqcWO4ZX3H7c5ZU
9DqCLjlOJWoGI7HfayGssNc6OspiuGtzdrPW6tORMUrNCafimPL5JhVcxOYEm6RerA9SrWs6aTRL
RdQSFcXtktpI6QqAnkg+CQdhoDAVeTjM9UfcX+M1Ftj0gvRUVxVJVb5RH4fcJUdz0Qou6OXakzF9
STm6TNJ4mjBXb12H2jCbkh0mjniARDpbCCjG+UjrhY3Q53xHZ6e8oAzg5CvcWy2ynV97L1Vpy6cG
gbtqyF1Szbgc9MLbpo72a1ryTc29ecAlQpFHQ8CBhI/HOXs2FpuAgMq9+Et6QHASy/IpEbKhlsfJ
34ozhZu3dUxWeJaDW444lXgYi25gQIvXflqWidjgKX5APT5Cz+B3MwZoIUSQRtLh8zLNjeWQb0R7
sLQ9da6q/gwpYDgLc/6LYZ/DQz3x+fZfhi+i1EMfHwdjHbJNWkn6RvpQs8kNDJCUAX91ObO6Zxl+
CQBjRHHAvrIW8hSeuqIEOWCW+9Q1SF7Jqz15oQ19DQaKqnlidUV4XdICiLP2qalfPWCfrG2GDkfp
CK4z3g7cKhtDG3/E2XKefURGfi2RkGRcA4Gen8cuYPnwwf52brOJSY6jYWL43Io9iX/Y6IknesYF
A5yN2f8WtVrYF9rO7qodsFj7kAjr4HkJ5eqs7A8ddCrFn3nKYclSZrdJxACgpv9eRCpIR6iWyJrS
YtoNlVKhzeNuqgYAWpNbboW+VilBwblmwWiAXHlTKXqF5LkSMU9YZ9rzn82Caz/qRpjHw8HMvYj/
v45d5pzIlAkZ3I5n4tA3hh08azSkgJ6AUnOa+Mge2RKr5P8gmCGIuKGZ9/jEEZMs9p6U6aFCCpLG
HChU6k9HgaAvM42vrH6qoAgdpfDOQX5FPlVvoSu71LTaoULYGa6s43Ap5zetu5hsJxe1rxn2pXNJ
7mqCVMDG6oLbVX9K8HlvpY5EKQuqK02IdCMHIMv2KDdV4vztpfMSECIXCmir9sz9sagjTDI8VcOr
rk93MG0dHQxKv9ZWkcYRcbOIv0ZqvqQWWYddq//t8zrZT51zWn8lBmlRkrgh28M/wIEutDivVRdc
piI40XZH9rVUhMT2Xym7Iycq/8LxrtuUVQx5QrAJ9xXIVudvOnVcJGOPPSs5BU2PIJaoRhytw0Ya
3rmSPrlsyCDCIc4eKKlPXR/lRZYjGhJfWEv+8unulRhHRgcsxpJVtisIRJFlpm9WQMWmQpu9sY2L
E2fpJvGcfIOu97N1+nwPgPq2bypphHbsfdmi66I4PnHS8/MDHI2OoJV37vkfRdkgmIihOo9/nDKG
vxuMe4nHBbBh9pPhItNHk8hEyMsbtDPOKbOmyFbazJk15vT1/dr3gzC0HTaNPpz99NPqSJJhJzu1
PiKs5SVHfHWE/gi3VQwO607lnDQR2CetkD0cwV5ExO0w8pMpGoxg0wuBucNXmF80GI0GV0yeWto2
Ludp22n7ObAFLr4pJk/Hjk/4pv1NlrR4DAMCgwXD9Q3963UeBNBi7Inobp0/hqpoyaUMJdhtZ/Jq
WUn64DyC1qBnKthhSBkf6JSPFf+cB2hyY4jGOpE5Zp1y2+yZwk2ckvIOznJb0cJvEbODpL4Kz8oP
s4XfztKMJFx0nBw2ZoUXuOHuC/LHgglrvfpomiA0BScJlVXjM8PyLaKfL3D5wy1p6I+YqZbhDqIG
zfXxZWrPFlv6nYihlrxP8kxNa+heg4S/y1nveyC2tyucDprQ6Rnn9kfa6689iaGUE3lwLSh0COnZ
WGui5fdD0iFF1BP3sx8YAC+im159dJvo/DCowDTFc4Aag4zfTHuCYX8xpSiZAsxE3BeQ+ca8pKkp
44/Fz9oTMwtiXHWfFLfZfDQM6vks7S+/b5OjKCl7zF5/+n7w7XUrdwIR0u/5CADVv+Sumk61b//Q
VV7hjZLPWOiAFMd2vpvLGJeBV52nq3I7/9ZbabApVYDxowRDPFfJa4Fa+4Tsu332mxghYHHXppkZ
os1AR5qC3L2XWDHxrLBk0TGkU1AErkFFTu+XPM2tA1b6MM3glsn0epq8Gw5d7h99mXdd0Dx5iNwo
OouP3lzEbXRKwMlIgTe63+8NWHqvbj5m28JN/J2whx/e4g/7sfwnZX54qOzmdc6y7FZA97nqOowD
JsiTKZ5kQJeWfxXt85SgLdUn4mKnE2/Olt9rBQ9p8zlAtUGjDwRlHxe3uCfkfDsRQXlKatph9nDJ
qvpdaaZ9WAzOwonvJXubptlT8hsTnTyXsw8hvOAULzTuGMsnRswv3zL1t1VEMiB/uS01cVNQhLVG
HSdZtw/Y8W8tKrkryfE9trE7UKBLXhT5PnGygwk799RbOalm5aB9Fu78gUyrJR6qt091nNknjozV
MZ5LDuWVcSoY6wCqUSzcTitoDn4sQYtWDRBROGUAsHUcVzbCwNtczSlRv/XyrAGGz4kMK83l7tDc
C4lW6Ek6goM+CTprA3Grz6XGdIe5K5qeVdVVIGEEADk4J9k72knXmE+QdEG8uCfnk1kfa5SyzOlu
ckzsW6oqIpP9gYRmLo8mIxPUQj33Mjd09V1szr/jThB4SdCWY3GElonJ8gL+dUsdaezELKxtO5DU
l6+TwmzF/yZLZAFH2KHidre1oYu9U3KlEr3l7otxtjmle9q5yhiIs32WL9M0/E5y7fdSkoEOqb84
Vs1yR9T9oeOJ+scHnim/EnrDP71WvUmki0w0wtTIzJ9DMASA0Ezv1a87VstSy250TtJj7pmI4LRk
Z432co17x4qCvMXHFAfYo+aJG1N0b/YIyTeP6UlmyR9smu1dzLxRVmUdc1/XD55r49cdeu9itdZv
JgfhGM/FPWhaotcG4kszhaoUgfuJDSOlidjI90Hqv+VoVH9tcbNEEfzTeu2wYTdHyCoN2m+No0Wq
duuLkXXuWeoOEoxm8hnps7QqkVX/2MgrBa2GAm3LGPwomYF91DnRiSolYTldbpyW6EKpjv465I2D
w1iZ/4LP3H6oxqtL8zHKq8l+99Lkp1YPDvGusJ+s2Dl1g0kQgta9EpdS7nsOy2cnM7a5xmE+xU4d
6kZVn3TPqk9Au//38N9TaiKifyeCnUWmf+HzSXYqxibh0E+BGa+MR1Ku6duTdjewWj5iUX01oGiv
38+MKreg2CuG4Xn8aJBGPei3LTvTkrh81qexwGfAmd5lvsXTupRk/trDNe3jKxrqBMW95u5dFCYA
lPun/x64Zg0qWg6oGpOn79eVtfzvO5pk7G5CA04e7LpO4UZrv4J23XbTnFckF3PtzAR3WcOnBl4V
2ExgRaRgNRezsupLvf6p7bHQWqUTb8qlkaEx0cBolQ5ovyCb8mxlvr8hrBzF6vp0FEmMuS3lywwI
gzNyKfYdVR++v9qvX81W68k04bixndxrqOLybJsDFNjM9FWXNYddS8RvNYrg5M/BT46Q6Rkf4Bal
BmJ25dgH7UiyIIXszgr6VxsFy8RIcmPE+t+YGHLSs36X3N8boHfR1Mn+wqhsrRCZ7JfhAkafpDv8
Zo2S1O/xyaA4NgZkGIhI2t2k8iegVq+aPWVXNVgbsI3vvt8jck4apIh+c9FSMcGABXkyWcWXpWk3
uwb9hQwdp+oWVUYcKXs+sb5L6NgeSUJrAyKGlZgQHsZJI3szNH0tXFi1gUBskdOcV7+EoXc/fJMe
G63Mpn5BgECuR2FtgkDDlak8DCjJm0yg4Xap9jwu1yHnH84tI2eky566jPPJN5COw+3paJ8HFyc4
MzXFdWt1j15my9GvGMKVdfdPY1IX6bPfH/KRsw5EmabQ7pYyjyNbqMOUe9syxsOOkAGShknfTsYT
RF3m5q5Os7uhKm3HC5RjMjsmbsGJ/kFgh3RfqX9gxEoJtllnWekxtPRuN30GUxYJyTgPx/NMPp7G
hWU3VxrbxQuj6iekGTvf6I6zco6T13yaCX5Mq0OmwoAK4ryN+zYJQkZtzdZqWoKkTVPtkW3qUVpb
9ECxBrVk1hy5R+4V3gApWtR3/PpIha3tGJcXl8w2rvl3R4LiiVv7vq7jcHAjN9auGQHCh9ZI6HYx
BFhZ509mp997xV6rx5BuYwRlRxRIEXpycuQw1kYYIdiPe0SjaqyjefKvgUTG5rOhj5BtIrt3nQ0z
mwJ3dSjb+JzLjBTGhSKe23mBUE1sLDSGN9nbC86zkgxnH/F1ysBAG+3fiznvkJvNIX1nh14qIl2D
YGt+HnhXwi8uUvSHpvSGjVvFr4qxYmxQ6mk2Or5iLk9zWcdkHhgBTe01XSQ9mO56MRXlOyimve1S
fM06ZIla7eCtPufMuq1JP43OfCMT5kbVbzrkTmbEuUYLZ7OsIMsFfB/1amZk/9hZ/GRpDb2HnExa
WDlsI0DEYfn8UO2F/rYXjb1Num0b/x+OzmO5bWQLw0+EKuQGtkRgFEllyRuUFYzYyPnp58NsVOOp
ez2SCHSf80ek9nwmLa9eQMuzgLjdcmQpMKzEPtFGuh8GQNE00acgSg1PbKMLXiQYpgEHIvwyuWVf
nRkFA8WPPLr6ETULGzLUiVIWASokGiObg2b0mP9bc/FmDZTHvIyIev0UGaJc7ZkzjhFo0pM9CPxx
1Kidn7u4C7TtqiCEAY/D3J0t24g8llaJjFf7//ELihEoz9lmFYQYe4x5vt0R1W23eVAwTuZbsHdO
vyS73qqwKJa19pGqxuMU42CtcZSQP7gctRrJ21Dkug/8oU/iMW+rTVycZbuuaP6VwgVf7C52ujwb
JlCQkROkPRV/4JzS44Cs+v/Z2cxjGVAvBLqW/FY1yOWcje/5mDK/rREfZnabjWo6jSSo+5uRYoe0
/FFiDw7zzkZCvn3pkI/4Rk3NhDvbydmJ3dduKqGj0paNQ8dgUGZhb/GzZpngwMkfS6Fg0BQ/OobE
mfLKXV2N656pAf5mpS54ghGRqo4h3UAfopCaujTUI0rJMqFpbWhTIeM5ccKuSh9YYNrjvl30j8VB
DmKqAK1Mp31grzUASD59D1o6njDS/qtgxs2iGc5Lur43Uf8F4eqTnjbvUaZlPq95UQB/oMzRvxSl
CW06zns6QOkt7zn1I6cAwy5+St3qiLVfL5q2ZWdlKTxXe1cmaJtS9NAnIjuQLm575iubyOA76jp6
cnnsMeyoFbAPiGEfQF2oBHFdsdodiEs/YkXsglgpftVx6fdZhRJhjD/AmF9al7gZfhV0VU8zK/To
uLt8o/HxwiXQVPVR8C0FKnl6Pir4fseCBAlHpOEubjT1QG2RPE9OdZBq+y5VK/OYpRgWQd3q7Ijm
FYlIoQVZK15Q5vsjDjMvc2D1Zo0TfW5Nj4LSB2VG9VfRjeAvSCN4jjxpOAwnMWIXFa3xXPRBwtPv
q8kKnYHjjOoHvMH1LlXU5qjP/E70BhkhLCEoTbUU6sGSkdjZ+ujFih6s7lgEZa+/4beEfbC+6xRt
krrCLo/Lk4lAlPCE1huGqPLY0CCz5ie0P+ehQIjXiSice/HNW8btqDaAth3C+OmZegrFW3kFOJ05
IzRd/1MhCoBzJ3265Ztve0jeCBkeBaK8jnyWRj3ScI04zKbCo6Z/uy+Y7+XQr8G0qh55631gpi2T
7RADTHHtMQeSSOco7xGx8nvkXvSvTOXTilKaiLl+2mtdRWNsRk6CntT/Ur7lE8Q+EIR8HvTIM6U4
xJDEYaUtJ9Xdeg96CgScfKLJNCmP5siwhaJCpUC7OaQFYtGImxR3qR83q3XMrLXbN0r5SMfvsHfn
Eb0Ppdvab0s5X6+XvhVB/FIOqpxS17rghEZfM1vyvBL+ADdRH52kxWNoG0AKR81mhOO6XA9lwsey
+k2SPNgzP2daZwuvcxMqQv8zoefDNlp0nGbxXpuRAdryqWTYPRCJ4HNY8rnaUe+j9UPtsRsm9VLL
aTo4E6Uj/Tp1YfHNLf4Uxzn7F7oXvxTsUbH7bJCDfu2K6SMlGu8k2nqbkC69M50MGzxdt8rXNh+f
8mUp2Mq6V6oZcM9a8NuNxeVCjXlnDNWJ+zSQs35Riy596EbLm5ruMSGfeUevihOuFk4SZVsCbMLw
xkmVvlzXPyW/UmZxDptRQ1/uFKhSygZxdpnusdCmHv/Fd7DOjh08okaWcRAxp7MwEVTIxXZyWIEN
2Wo783kRvEKVpf2Joj7UbZPa1vw6I+/0C7SceAH3Udml++KmaU2JYpz9WnPGnzhP8Q0okac6FOMt
7SbYu8s6m/YOeRgBa9ddjVADxsapio1mHynjYVrn6AQYCfynY+EiP1/zS2DwZ0PsF1q1PBN9VdAn
QVYpx5L+Ew/eyYEBmE0g9DZs06I4DFr5XKfGX6O3GGdMncR0MiGAgVtUc6HeOuPBxOuGrjpYe1L8
u22SFvbe6qLsSMEMr+v0j3IWF8lUza5W4zY13jITfxUGkBCOeDrmvaAyzGq4bg0yX223C9HGfk+g
IcxDAnx2ye/ozQxeajDvmF8NZe0YtjKrOWZm4q1197c0imfVToeQH9ar9PmRAfxHHxV6VPifD65w
9+xm4DXpX1l1Dxl+x50pRrrsSKP3VCmfFocY/3WtQBDqBWQfl3UwOR8Qjp9V93ceGsfH4PlS1+Lc
V+RmGlyTw1qbSJ1pxorb/i4me/WL/At2O1R0B619Yn6KDitlu+LGpmqHHP+4eCpzvG6yNLQDqeFE
mY68dpaCWZ+tDeXdc5pm1RFdQNAQh7LLYup3NkvoprRHGlZO+7ZZ3+Sc/VPnI6P8Bys2KoBB9esu
X0GG+chrYokhSnI/t90RG5Dy0OoTpBk5awgTuMYsBrVTBoqJ/ehorBFbmM1bk+mv8PPmLrHiv8aM
AjyZOxidjnEYn/NR70KLNfCkpduWECOicf9ISlh8dFkvwgb+1VwI86x50kb9Y+VHoyuDcmGbH19B
1m8vSf2Mz671dHC00Ma2qi4mKF2xOntaW8agcoJ6Uh/MMXtLCiXx6p5uighsydwcfxrLVJ+2PASq
R4P0Y9HK7kDrj7IhoggYxtVAwIQgNH9fJoy5xFdws2Sq4o+N4AGgsn0y1cOwRPZdJrkKRE9qgME3
otzLxrZPXUXxEIJfxkWq/9DvM1WVKTdetuZMyYVNxV27TwqpAYuOOMZq7T6q/Ke1TeuLte9UmCYi
UvpBR/UJHK4+W7Xh8hLj2lp4ZumUGMlH4BYEc684Ashznu76DC2yCNr+WryDvrmqN6qmf3XSWv1q
6+dYpBUShYnyJs5vq2vnTJJW4ykdMTlatFfyYfaq2hI+tJnh5SvnBYUcp4xY+dRwN/lajngVYNqz
OIH3VB+h0euMS5k/0nqeHirFuNNtci6LIhSG9cNAy1gM/ByoyXzulRxS1VChP90YH8iq/VMWrQqj
qsx929D8ZiLLmGpZ8nHZUVPN/FMo8Ts1ZWipc6phqPU59GymoTa537raXNdeQbwxNFm45kYFLRYX
obOsN7RaxE8og3yw6OmCbiR90tBR309jTkVdoXr0Hf7LaQUNXNM4Cvuj7mgFmVwHFENI1+NMHb0c
I7ejD87BWlFX1isOSEWcjQkE3o3sIrjzL+HtYpyPGQEvmpqStjCs7c5YmRgjw/hjuZN5c0kacoDs
4c8YqqkxfDZtYwoAF56gXM/c//W+VBvIj63vZeGpe6Gk6qFSdCYqV1EOqsVZ0WTlda23cj6aq5BY
fsU1ura177yBTObTvHVxigJWbOjqvb11i+QkQlDjpxFsEuOF9xU7afzIdj3BpO/pc4FKw7JfUPAQ
HlpEgVLWZwoKlYNZgpEUuLisciJ0oezQSoDzonCRTjgV/C11an9BId6ccWKxy0yBUsxhCEucYOpq
07Mn7ic310tUPpuoCMZb5QwSuWO9RsoT30BLfybc36TVft//xhphDwq9iPuxbB7HZXxPRvWBdqnl
YPRnDSNEKM2Ra8CG69HctAIutjle6vJPKsf+YZJDgwMrdT3CHRhPy9k48in1VA4FiuKuYVk0aSA2
iElg+y+TnoUYKV8cF8tzrrhPnZIRD5rsR4U12sTd59WDEq6OuyCstClLcnAf5bQ5TVIaJ5OYn11j
CNurYYV3JhlgVYPzdD2gIYZ4LxiN2hFwOmHd6t4tC6LCFRei3x4mS0NWpzDgz1OogXXqhq56pUsI
VZKuCksHBrEhfVgWgss3VIDmhcwTdfHV9Y3cp1r+tjStPCQ8umkr+qAoi2edvR9iuX5wnBkYlazC
ABC/Rf6W07Nsji85Zm/PRIXkZSpseqW45o7c+4MEcyG8b7mbKh3clA6RNKEMmWfo3cmRFEloA/tE
2+ooB5f4pPVFCoaMCJmOR07VHisDoB1XJRp3CCc9N48ZkJS1WTxbUzn3m+nz/z+trjI/yNS6IOOu
nsRStkFtrJOfoVFuQMbDwjqjqfzOnOeeKfA+uH3yBBOSHbnOWIgXarriPO6PZOIlj3qtIikwq7e2
gLNXtdl4mjrFzwnWv5kdEiR7lvOeFS961GZM1IrBFNRTKFdr7LndYIalvV6Npp8eXcvC1ZOUVz3q
2eBT97HFUPjcSxQuqh2Z+yWRDd1AaUZOCaeN46ZQPL17i3S1f0m1fngB8ca1T8qRtqpnBrDx6hgp
oqlsVVFstA7BJpjyx0WYmD2Q1eWd8G2INb+bw3Xp8Os3DDVt3PXX/7+opDeEUHAjvM9DKUbnLieS
i6aGXQtVIREBcV4cE+n3sfGSW+sj7k8lBNPV+EgU+3X6LmIpH9Zm7PgG2yBxydMCcEcXl6FIxEzd
ENdzTTKim9pE/XUnbbmX61Ero4swc2RSacOnObvx22qyj7RE7lz+/2M1YukaJdI71lO5d+yMQMUe
aY5KRMauwXHEU2baV9Uty6vpvg4Vne4WVa5MkmIH0+le1cl8IE5jwec6IIdb1GerX8nu1amardjU
THeK3xTGfRZSzlMrR103dFQ8FpXyNtnxFyiovJVDAx6TFuaxUkmKS8B4Mx1PakqsAr4mBAhsovpT
5EbNMTFGBHqEqZIRfNXh5ve5JGnTzkbjOjtXUaXOw/9/6NXcIJUtI5grVtMwc0z5MLQo18rZOfH5
0gQ63Ba3dG5DtogbOY1PzH65V2dRgRZ2PMUz4yDgSrkNad2jGOTNnhZASC3rHjudwhGbkR++qw8p
JXT9lc9rJoQrbR4crEDgnrQnC9xiDnnOqjWvDzZz7k0WhBqbKU6L//8J2R++F6soMVsVhTw5BukV
GFX2KHm3h4vQ5XT7Ui9gnsgXCMWxUDeOIs+e//9SApHLtfmccGOdXKeJn/7/MkHJK5H70E78yksC
XMKlbZY75t2wrobsgKafyx+jc8MNPLei9CGC7PXJ2B6AZCXgQ/ScdFzy3b3QEmybThQOBTO+Owiv
M/ryxZ3N8UlmqmfMQLQY9aeua++aKc2XdauRrYRywGAOPte58rkf2Wu4+OFD2iPR8EFkd796JUlD
FYc8JVxbSKDluDa8GDPsg9Foy0XSNj5TabavpxZk2jT00xCloz/zMspyHsLMxUg5EHAAuRCDNdOj
52ca1ZIzTPtsnWO8BLyeQY0L8FCa/bvCvI0w07j1OZF6RM40ykI2TrUVFRwztPhRO0KJUC5eNSmv
QlN8lZExHsel8DGZBOTOTH5uofhLNN2rfuDg0NtZt8Yep4NKX3Q2j9rrnO+pU90X0k0/y1Ro3jrA
y7UyJseNczum9dor5Vcf5fWDrNc3MRNtmmM4A5hzMUW10XHbEvVNSFNI824kCNeGEf0xXZdgCqmj
HayYcHDCQ9XxNHGpHoqyQvtrjyc7Upkn0NIKUT8asnpFEabt8A5RVZC4gOLj7I+k5/I31NlpSWkl
7uOeuGE5+tvNv8ORqmfWu4mn9kNMj4arUI6r3iNWo3uU6r/E56PwW5sTzZRZaNb2TysZGgj03/Wy
Z2hztf4UWQtZUQCqgsH4pAsgZmzxXVDmv0pdY6OogH6GlJb1eoDjVTry+VDM84//f2HCbcOoKN9E
qTrgbbP08fTszAUd3P9fsu3/30LDAPku5zGvK6xnRCD056QzfjqNwuQK+2ydOS66WraejVkUHQYE
2rsDZLftBSJRV9t+n7RdtattZ/Equ4uDIta/p8hhZ1dxozQR5wEJuSdAMaLndOSTlCjrDJ+gW8RE
9N6IkHU0cAK3ojPPw7q8NMUQhW4lUcOdCR+aSP1dlseylr9ONq1hPmu0SroqhvPBTwf7pzLmP22F
66Avv5wpmr1JvyFTZBDGbYklXgVU6nWvzll6ougsiN8U0fSvtBIwqtYKm+W4avUC3yKvqMj/zROg
RiuTEZerztqqrMBzWzZuhVplP0Jw0lVs8ybbGXMx5p60yuf9vDYq/k8KqyMxo/cw9CPI5BsG+Ayn
CyITIffMin7Vjz/UumLvtR34PArEOyB5s+oUiOVNsxV/sdHyKA+ovljKT9HEepuAzfZ16fdypbvZ
FmHfxRgOhFGd1C3drmJF6je5WmcV8ART3uypOmRXpDD3oWqtJdCmTtsxkZt+XgtKukrCHxLL66Qx
eoWcX1ocFVzB+reKAuXiCjbaROncoOrLP3FDSMLcW6QoUFHOslWi+tbwouKXRfHVZGSYbSQ9TYzF
HGfP9BZ8k5J7IgbpoJWmnzSkeLeqe6nciNMX55Kvuo/I5J7YFVqDFRRdJMxpyiPq8HYAxxj8OOMV
muEe64u209XiRQLBDJ2TglIvqmfH8h9Pyr2uq7u+cn2oA7JY+sKQ3r0V7bRBDRaAbIj9KwtkBynh
Tu2ZSKhfylZxrKjjN87EZztOkl3mLOYxKVrWn8YCgxPJLbJE4hE8gLOwyyeSNOeVhEUEf8h2XHC4
6YkFmQ8lQqDFW+Y1YwTi1v5mg1sE2aaT+v9LNE2mR4ZJ4dmNi/hw78hCP9E4oSIOrZ4xOdknE+NH
EOmUX0iHXxMBtDab636WxsFpgBDQwF7l2PG0A7rvsqntDuunmN1yn2sTHjSYaa3+rq1sPmE2gQRQ
1QtLG0Igi95lOs2v+OrmXb8MZ5IhRYgnFK3eINDRPdOc2QXNbH1nwvonYjZJj+yFM7hudmttVQ+l
PieQZR0f6vxeagWtEq0My9gYHgAb3iokUHsiu5NgbeP1NTdNC086kCcz76cqGu2QZFDWHLujhZWG
AvXkXPSvo4PcMY3FwKAzPIy6iXosNp0dMtsmGQ7dGk8e4RngoUqXAaPx97g8VLpdmmfDhCoAiUeD
sRFKceWjyTWPVsaIVOjPNoz3bjFaNJyVeUCO73ioiHioOiym1SFLRlJFKzisnPDvYAt/yxV7vCSW
hoyr9cxEI2o3IspmRsGLxC5+XF3YP1zNJ1F13waRXjv658dtD+eeN8r9sDm6lLK3dm3dOcGgI4XX
NXh2K9Vj3y1ZdftkXI7Imw69YT6nEUCX6tjsBOLN1VHV6xGpmlmDUDp1n1QCKXOXIbQYtPGFFNE5
JNr1MFX6V2VrX4JIsakmoQtTgz+0bARmA7DbZtFHJvEdLSpWqWKogmTWbspoT7taxI/kEf81lhUT
qdVghbZZltX5jWJdsqrkeAJUR1sHg1A4w0c80gUwaXb/YYn64OZOd8gn4YRFZeDMZDaAAJcHJW+C
3kHIODLIn+pG9fuxf0fI1L9U+P0fqbH2AZmVo4I0DPiLe9yuZHrg/ht2hSpwiaraqSoTi+buVRL3
LtSzY03LnqHsOYWfRxiMXH8ShUnYZ8IYnoond6hXbyCkGAU1WgHtdRjivxni/MeZwlq/zpW9nWKR
jOZFHKv1HdFl6lslXIsa6SnOrOJKxZ/6jLTVH+LF8LO0PwmrUaDW0M+JSv+H7cEjNox6ZVmPfgFJ
PZvZ15Tbk8+2/gYkmB97WBdvVIonPBgM0YlzmDrSDEwcU6yCiuHLsla9uJB/Ewx8pJAhOaH9CPsQ
C4/WJD9RnQ4kD6AGGecUcrdFG7TYxStBh3Av04DILB6uwEExCmRSW+nq+7XG+g64YxzibP6RMmFl
adWt14hYAoOAMiHyyMNCX7JtQ+bHtvLcpnhQVvfqrvavvbp/loYqa1TMu4peEuj5Vd9NWK2ytxWN
T79M94klSdYWQfUUnzNaq+86qSd7gwwMA94ODBbzcKflzA0dJHjV/egy+4ODUL9Y/I19xn5FQ8xT
o/YNSDCLZNVZ+6gCLMSDiX5fSnTeKMAtRiQtunETHrsu/5wVwmSQiKORsJzPpF3eirR+sCrtXutF
dJAVJ2y92gFb+oOK9XuX6P23iRo6WJu7MVdDYJiSxTCzokM5L5AXy06vVzNwSLSB9k+fdRVyqsgd
fYeJzVDM2IP9okp7y+fsSvvkYP3lSMpcPp+rnWhuoAiBuZc5dpl5Gsg3C7sxRfOfolEmSXYzK+kg
ytpnjmOONNnuyyxxy+Or2qlJlO6J7MUJM3iT7dgBTqqJMxCQzGiivenoDL6GvxpOwn4bUZXKo64u
/D3O6FhQnjHmKvbozWphx2YcZspAnoVzKegSDosIyxUP21eBUoseu++IEB2/UsrbWiG/WFF7YqkK
dBOoYLajDqOYQWAzZyJEnNncksS+6djaAjzYL/ZszEC6belrRcCnideosepgMEQeCAA7McJuZ0OW
nyXAQr1qd2JhhoOoudPRsTXYdPUP/OX6Q4/KwXPrb9cl3ivbkqhwPTaR9qyjfR1/xrX+sUhLHnMT
218t/lYgLVGjtjuqOlA9WM9pbBgXpVqvizny3UCMEbhNqOZ1ED9GI8t91No/Vmo+JvPjaG2QbF4T
WjHofGbNk50mf4vcbpC7P6tpiQ+lHL+Jy1j+5DXMqkT7WaYXxc7to7VyCKEzsHrFPTajTvhVjbSA
IoKts3118fsVINwFeSjWZARJqlB1TydKQi6VlzdR6wnaBHRDubTo9DKdHSlLdNCe3YRPMkkhXavE
ZNsEZnCbjaPMmfI0skZ3Ef5xcwm7bM59ZFph1PZkzuRrEYycwhgWwRXK0p4ZGV1K4OvujBcGupF4
VGRXflFXPw7ZMXc9xdFKqOAWMYPnGb8BlGbygAk1f4pJsYUxlGLtD2svPs3YLa4GwnZ8xcstykcj
KPX1b+bGq0fG4ef816GS/UHd0n8Swn8cEinxvmEBLvrig9T0Bm3ij9bnByfa0rQXzQ7jtN6700lj
pwmTYrjqHY0IzGEu2jvMPfD3NGacLCc/dRFbxGpxclTZwbbbD22dCJ1U6oe6z3Hykz7RieqZsY7M
G1JQbbHJ+2fxOy4EFC1RTGzHVzMjS+gq/T7KkZ7qdroZs6YiL8XEqa5A32JVvKafe1+fnNzXchj9
UssI6RkXeRhiNvqFrPqdETm4L2uF2yrmT/3AIUf0rZAkVqhWbgQUQjKwbaBPYnyQsnts7eJMIsxl
6NCP2kuBsLKJPUL/7ykpQp8OqWe5kK/U/PwjlMThaM00JFiM50OCaLj6bU361ivt2cgmThngagXH
dkF/Wli4FRcDraahZoprhsOSzBWlCrSVk1IjpWwkuEjOmmdB/CVy1E5JBL2iogRZM0PZkQfE0DLI
n3rQt6PKHOEeMQn0yRxx5ZouKmOMi3PX34AgXK9Iq8Ood80l6+sr7Ma/gdBJtAcoIcjofoPazgkg
G0IxwEBxaBMqvv0Tlt96Dz79rMp52C319DuTGuU7E05cpeES1x2yPue3zlR0fq/OReYJXq5mMvxc
kg8U8fzGsUjCqro3Me45kvQehqGAcsjKv9k0fTYtr06tI3N2I6YFHPB1wMgdFk3y2K+j/dry8pmz
vq/J/4r79G+PXhZamNAr4D7OrKABU9x3Y94dFieCWKxhgWvzjLGh5p2ZUEATsHqsldIJ4vQzVbUM
R5CGIYf5t5wWvyN8/k6ODJL8vPJLxSAiy31VL24RST+2SEVT0qG6Dbq7DQn2CTHQdEgSyN9a5khy
EGpJyvjKGXDMsoCFG9u9YvapDkNPo5KDCwzvEiZzKY8jZFfRTfww1iMK5GIfgTBEJHdZInqqsUPx
Jld7ddUPpNObu5qPE3IOKV+EcRD+xbJ3LPCPaQpJL8tQUGG/wwan7nJdS5nrmLblWpmkGpSsZ2r5
DzM3v4BFxSlbsrtNlsoje1fS/HnN2l88BGE66t9GPJ22UImuwzCfT9nD3M8dQbJzds/biJ2xzm/5
wh5b9nQDIXx/iRf3RDIA8ugzfbizMeV7nqNlZ3RpWNvjuktcDJ9EsLzYeftEOmIG/eMvyIb3Fcui
a+rvgs4koPgZTWevMLwZUb1bF1wadpw2e8PGCd+79mUhDcngkL+YoiHYIV+/pzS5OTaZFYkjXhSl
Rr9CTR8OnS+uly9jrK9LuwRZjbN0dOClCI0/2Wt2tSthkKNc77OiPpPba3x25j8gfJRDtW14lgJK
yDBigCKbGIKi/CZqNX13W0Wec/ihEWfqTsRLeWot0lOboT1R+BUTrUU2P3LmIWzM9G3hg3Jk/7c3
qiZcMkXAdrl3fMoDuKF9zk38CLh/xv2o1k+L5P+aIfumkcGC63HXC9J4g7Md8/e/voTsj+PF8RLb
Ic7CuEyVBAmOCAqxIKi8SNTP5C1blyRvTrpOEmwKG2klyPDTWgU5AX4o+ubgxiV7IVdTEfHy8ASh
LCvMjNHEzHd1RDqHHKP3puBDngl5TdVTuq54b0X+Mi8aayIGa69b+KWsJpdLiXuuUGi0cyPtDyTu
Y8rb+mJHJMtVUrkPSXutJ0XcypXCn7HmsF5VB1drl4gd2Ly4RxqjSmSFxdpEO6FQfNGV+g85ATy+
lijfqC4nME0av31eWeAwOba6DV+OBkYrzgOjYe8aRklwtFVVF0rB0QthL6AchIe1WOZ9PRdHx4Gv
GwCdcJBCOGGK/7Ms2HObmazaoq2vPTlEPlHfp7JVzX2KfaqY4j4gWSAY0Iz62uYUV4z27BSPOrp5
TxuZIDpzpcgixs03x6mEMVS0ZzslpJH4Qa1gnlPxKUxK9164qOhSqi7Rs5QfE5Rm3iKgblgEFMdy
dyppVvkUfTYVO+Ag0eqh7Qmc0qj22D1mRHa8ULaj1e9IsL/GDM3A5NgYA3paQKrUeFGljcwiUs52
Z5tkqTWFb8Q4baLNWT0YaJnbQc2O44ids+oq9YgM59foCEujM4f3DG3Z3nYmc+906avFdEsAkdkd
osEpLpR1bg0lToV+O/stEjGfGn3+zTOexkjI9MFOehUDzRpEAxEvmh61oWwrM7SIZ4YAIQ7cNevs
iVhG3iqN5gmNOFBT9VCFDEcVgIGsm5FlR2qbIr3tmC3QpJrrUv5pDPPfFNnGWdrWTExW/grTMRwm
pW4PJgsoVMJ4mjO0hUgkS1eFgbSmdEc+gJVnf5xV/M2N33L6iwfntUyz+RNoBdSOj5vsb+plSpXM
+LjAMFGcCTPmNCLfmMoJ7Tpk5Y5EW14yCWEq6fnY94peH/VBfe3H6jtjjSNhtnyXg2KDrHH2tW1E
qBBHDDPURS+M6hYLxrd5HZRLD4PGHcy8ZttO+po1Pyh7RvCFSg3SWdqBXhDazr+piKdGn5FnR9U0
qRYotUe1qYuHLsUP2LZL+uSg5W46FHRxenRdTipBRh41N+TREL71rvSbbNPiYEDj9BznNLzC7TcA
tLOdNYfVrN8jskx3/dBJ0CFyOFQ3aW5RRfqGw0Zzi0gPCTb9NNwwLGhfZodOR25QWAhoyY6d/QbJ
w9lx9vnMg1VqdnIlW3o4TnUZo48kjoSneASLCqMv3VjfkpRUdsvCFly4bgT22LaekdbpPh+6UJAy
24MGgvCStqTH6Ur4fcyYcHMFImf2Xoz+Ob5P0JAYc1kBCGnO+PLyfsetVNOj0s2P2/X4OGbLdzI3
5omsB+UEj/tdlU4NzSeT0DXaB5vEnbNLjhSmAe2KeNt4TJL6ibRFxS9HOgQACBXoqLE5DK7+p2HG
Oi9E7vHq/Jmo7tkbozM8IuLRTuta/uAePOAqduAfxifNnQaegi/Ddr5FZq4hNuMYkadBJ3dO7UG0
TVUdhagU3XqGlQACL4ZGmywp+XZ5z2PMl6pmqv5A3kxnYZbcnm6UPsny0pa5draK2Z9nGzN4K0LM
BchOSzUCvj7zN4LCkAYP3ga/f9KGYTmRKwbxP6ZDoFfLGJAXwwjoJEO4iuXTIdz0rFgyqFXc56Bv
F9FnyTVHll0P1XJWTcI0p0w/LQOG1wglstdPswNCbUCftvFHqyIUH0nzvYpIdAfyhlYUxPVHVsDl
df1MrkOGUphOAzxEuuWvzoWhbfTG1H7N0lTilGHG3zLNe8UxT235nRSNpCuDL5rI9ZO7YmQl3ChL
WRsot5jhkViVO5MlXNHwuCUVKpJ2FLe+o/E8l2RbcpLK52QwhmNs39aMeSq3avc6VgvVc0L7lETk
h0RuOntiKOLA2Y5mXT+qIIef/KFXO4nitTLP4pNsW/tUu8jkq9U9uv2yH8boPkXkIhCWjYSsQP/a
QaSRcoY8yLY4VeL4FQlyFE64GUSnO2epmijTMkAExqHyoqynvDI3gRNb+By/dJFFoRqh+hd6JLyB
yJCbbbMypsTl1aJSP9YOlHLRcz9NzIe8xRgsmT6vXS3fQSYo4shr1L/1P3bZU0/SE8oXQyNqSYUF
Mal8EE1Yici8WEliIaHcmFnRnme1dbCyOPauNpiPs656dWW8TZrQHI5rHY3pZmWmSfZJmJhNs1cp
/TQTgDaha0RXGQ4ZTGC2+Uytiskis3ZZ4NCoAvwkX/6j7kya20aydv1XbvT6oiKRmBe9kUQNtEhK
HuRhg6gu25jnGb/+eyD3Vy0CbCJYtbk3OsLRVXb5KBM5nDznHfRGg1WaxnySOKwfFGagmPRZvUn0
NdJDLKmGA55h3i3CpRvKsUgMoLZ7nRj6A2q4iHcMTA+doasoapN7B+kq5Afdd2pchNcU71IEEULU
4hTzwXTV20QD1khZ9V+qqX0IFL28Kxt42vA74dBQZxlc9cHsLVLAJH+vZLx0HZFiKhF03qPEwaOo
ubszeI831IPKhoK74o93da6TNiXQgSqUBnww8uQIxabV3B8QRe6Vphxve6BhOT/CTcfr6aolEwIz
l+XWFyiNj4C6JvgDBcXUy+491+KniLuJx4zV2aOSA/NHBtEEmJO+BIEI7room6o/vB1sWHvXXua8
iAJhIzHhAvqHHhmaByycUVcOtqpvXmeFa91jdHdroIyLHCQPQ5NXpIz8xzQWX4YBF3CQ5z+73tmH
mGlszcD9iN4Pw/LsQyiyr6EjJycfKAoRiPZNb3+JMYUCTHut+sg3ZVF31yAwHdbAFlXUT0G6ehsz
FGgo2DnK85AEkRlGMSPTaOeEBqMppcVDFkTwo+9/rjRP8vqPmnvDHHZjwy7H+RHFkKa88/r4QxUm
Kg9Dz7rp4QJF6IM8c29NjaD+doDCAFPH3ABVbLa6cH9KFXujxniEs+beeiHTjWDurVX737wheMlp
IfpOXRyihldW5pbyQVV967bTOxNyaIO/KkVs8PMoIoq6DGi2UEvzcVGirX7lNkhoDDkb2rDr3z0g
EtSI8I7DIG9XohZvIU3lwN19npCCN5byMER2cGcqQmBLksHyp19ylVkfI8AhV2lZ/+hTQFAAhm/k
SMLZddGHZNIjjqZfqgJdCDQjyH5ztbibRCgRWykeKsPfUlJUH8H3I4ObkxMCjXgsPcvaKzzbWEYg
3P0tLDqUXdSD6snogSZDDu/GJHmg8HlAVQCroThWrmVL46GGnU/hrbK2Qi3yexm4tIo4baI/csGR
yQNjEyV8z6anXQEp7TlS3wc0Tqjcc/f35tA+1grJcprUnPBMENQjsIpoyIFe87v2QSRo0kZpAPE3
CuBjuEGzjUvRbEsztO7IBR74Uy4OfX2H69Lo3gknfIcey3AzkvnSsqphs7ctCGiKxr6W/1AyhO1Q
px62SOSjXD79Qn0+2gBfp7Pd6797iti6ovtid0yKMdDs8bjF6jDfalkGqD0IPvbGQFHXJS9GJAcm
z6SR03k2xU10hmzk8e38h2xQC+QVwe06wnVIjV48e4JiyyC9F7vuN0Wlq1vDjJI7HaYM914U3/YC
OKEF0g0/aO3Ba6V9D1TwhpfMJBVBuVB4kKyaarIkHcYU0Ct0e7XGI07rXQe8+NC021//t/E04Ftp
SHGQTXebI7sCLfE5cajklxpqXKEPVlZETr8th4ZUuEejiSZcvUV0sLxByX+kmOjaW6MQ6ub/egN8
ewjaaIVW0d5uRgX8exc9tErSfwGUSn27Mj9m4Hz3NHvqqwYA/Ze6cKkPYyZ1//qPbTHyoMr2ilbD
XlBS7V5J5b5sh/Hes2MTCYVAQcz8f38JDaVEksZMN+icvf2N1z8iqTDeDJA1xg7ZeDrU70y1aQ/D
JKyPzh5fHGrb/etvOjzhf5nfXuRCfr95vzm2HH+1Ef8j+18/8v9mU44N63/+0O7D7cf533Jka/7/
iI+5UIVpObjA/ncz83e/N2i2RUdO5n/+Zz9+r+p//sOyf7MsG8K4YyIxaegm9su/7Mz5HepJgn9l
W8afTuaa/A3tVszFgYIDsLYElvf/NjLX1N8cYak0T1XDkJam6xf5mItjw1sLzoTELx1tW0vqpqna
k+f9G8NbPDRsFZqai3wDnMDQ5JlZjKDSQWQ0QJy+t7KUdDqgiPMQe0atLJtI/p/KkaTGC8yfXqKF
t1nYppuoxLwuLsavTWnuqyyJQLANHyq31xG62idjr90itd1QPwBdoo4/BG9kWDEdBV/jQ2R4NPj7
zLnvpJVw102gW035XpiYFQ8evUdVwZNp0KqHrgchFhc/UCvHXaD7kfTVi0YhMGghunQp1YIghkaR
4r2b8z6QtlbfQatJ6BfmIYkaopn6AMS3t4V/05aJs9HduDrEXUdzHA5OJQquXUlXpguoaCN1t5+e
DA/6oMFYDDWyE71JYahSuFSD96HWFN9aD9JjCYAH3EBzkIN+Vw8RqmmCbnYTVagQwCbaRnGBhGUz
IqHhK+k1tk3ue4AB/k0/DBuYMj5ZVXNVWoH3zss99SkS7nOWQcyqrXxbo5q6qT3gzqUPv8pUq486
bibbuDBu0wjd4cDaolGd3JtQEIpgcG8DTLruIm77G5kOz4JG78bW6fybGWWn1xV/0cGwC/4oKXD8
rOf7+mjjrx4f/5+cDDq79b+fCdd+kP7+9kSY/vivs0DV9N8sYVuWsAwIyprK3v73WaD9Zmqkc4bt
vB4SNns1hSjs//MfhvabYTiObgE+MtDWd6w/DwTV/k1Ft17jVLBo31gYkr8eyN6P7OmX/TxHKZ/g
P//8f9ImecqCtK7++Q91dh5gam5Y/BQcPJJfdX12HgDyjhXFAFIFvMMev4rRrLWvGLLUZI+dTi6M
OTtysy714MiyhpsiHFNf5WnWKyYmhXAR0AnPDOFMSCddfMWwpqQB4Zage6CEQbnrNha0Tf8Rqlpb
JQ/8C8Wqbt7M9r+H9XYYJqfWr8E+fJ+OW4mnqslMc7bShoEte3yqaU3uGBmKIKBiwZN6pfiZ5EBf
fXyFylp5OR9s8gRfBOO8RhsAPRB6y8fB4jLowdRFyc4ssL0tCtu8raRir5i9zz7MryG9iTJzJjdC
FasbRnFoKCHSIUbaygnRztMc+By58VhmSKyEMRJsl45OFcJGuhWxbUQ0tGmq31wQTgBUAeNr/aC3
BgAeVBhyuuhA/IOVb7acRhXrdRY/9x47YP7NnCY2CsAy2oGO+bDRk/H3BEHbXwfVf13fbLvZt9JU
y5luVZMb2ZTTLL8dTa5kkZ4K/6lIPet2KEqARokn7isPSa/zE7cMBehG2rbpAGRgWLNlodbobQ9V
oR9Eb+q3DV5AgBjyVwiaszKq5XI3LGlIg1ampluqNhsV9C7Qy4Uy7hp6Ul8kpk/PiejaJ3Q/KioM
PNkvHxrodh0WmNTYabN4tQFvW3UNydA89xnrG7oCbQhnAMHizflQy6ExiSZkSeQ/yHas2bKH7SCd
mvLoOwFvQ0AVvPMy+3vT+CAyIzBh56NxjM6Wx3G02WJvJdkCdE3/yXXTr12AEoIoEQpDDwNtRsyM
EMgN/kJIU6iqoxqWpTqvCdqbFZmHGQgkwOtPA7pU0caNPXpbQet272gzNZ9ljqICzWkd1ajzY12u
T0vTHFuK6b6xyf+Ot4KVkve5Xhs/2X4d/QQiV24agy7GVVuEYmWBLve2BXVRClUzpM7KmS2Y2B8N
NH1676kKZfYuC7zgWisH7eH8iE58PfJZ25A2e8DgZX48IuoULghNCMqdl4n7SKlbbDSd7wOwZ6jw
lbeDqVY9/b2YsxWjiSAqRmr4T6Ip6ochQIl9MAfkAlBsfkkcMI4tlJViZdEs5tMQ5A6OahuGyrWv
zb5drmDgrbhuePB8i21hGOHvorPaZGWJLCbUEBLHN14uBqmFMz+SIcKoiUrZ4BBZzs6VnJhuGB5c
TLIMv79C9StYmc3Fbicg7xrYHALioyVms5laGONAZkf6lBRkU7VivDJzD7BM6nynpvrx/Lc7MYtH
0WarMnV6YFlxHx8QdERTpnLrHMQq75OVaZz+nqMEgQGpXAAmbzaSkvkZVvtdowm/LFEpcr93Tf4U
VdlT47X3slE/65H7Ah2TbPLPdPPp119+NgGahZxNJHV1F3iPERx4O5nPIN89ZFx6uh8NPrR/DE3l
ejeXRyQ/YFVK1I2gjB9vvlxAkYUUCGTLeD9aWXpLh6N9ytFcuypHs1z5dDyYF1P6Ntr0ad+cmmST
gVaKPjoEelQ1100CjtnUqkmlq1ZQq0Xs2gWRCAzZNb37nj7+yg488QOAdtdBE9BPtQxjNsFl7hp+
FkX5Qbc/u5n9rtG0GllgZ8c9/QMNu+62CpI/XDDJF0+zLulH8xrQpmtRPR44GDcDa0+gMjrn9w1F
hUc6ji9A7Xmy69nj+WAnNshRsNk3pV5WVIo2YvoMcPMLzS/tfW+AAz0fZXERGUKX1uuC5RoihT4e
0ogjjc8hRE/X1emh9zgUK+2nsjb/wmg04ZAQm1Kquj4bDYz6YWx58O89BwmXrgOk1dlKunIJnZqz
t1FmozEaqq9OHYBl0gcgE27Z4A1qjvKPyydNkyYppg6IRtqzMGEeAI1O9PQwCE3/QqapIIgSxh/R
GxE3l4fSdXIFnTzF4gl6/H1aU/rp6Ia0tAcUoiAXpQKTGTDwiH+0OYD18+FOXDo6dzgrQrd5d9iz
cBbvRVfTpQsWiUvHNr/ZMXoblLNvXavYhTKwVsY3TdXx8SxNC/aOSv2LMc4TdfjLLsQdszpUbdvd
FgX6BBL1mLvzw5p+7FkUy+HtASPC4Cefp1ulOpqDqablwaQyDvXbqTDe7TB+E5Srv+gYMfkr+2o5
kdKikgC20eIViCnF8XerR8PHSr6oDq7n17ukCtQtt2+N+FqnQfzUA4izbffp/DCXm1nanE94Qas2
ZYn5De7XyLSaQ5/vXSP9mticyO7oU4j3kGU4H+nEZzuKNLu9FVtklSYD3vhQnG68UovvajVYi3Li
s5FkaSbvHJX1b8wmEQ21UrKTy4PWti9lhqWCk6TYVkI3uOsL8ArnB7WcPl5TvE2nb6Zai22dIqbF
UszTQ2AV9bcozUKaH0H8XqXytxJqmZVMCRblJgHogHfNdMO9uUJJBnTNbIoci83Ee4donrGhlIK2
Asr3d0YyDs9OA585hTj84+JBWqpqkxJRnWGLz3Y4x6OOTs6QHzov6XZem7sHI0UOLAZQdvHe5j3M
M9+wNPYBKI/jQcKzc1UEtQlVQHK76WjS4C2VNYO6stmWq5FJ1BCds3npLMsksGnR8StGlPNbuEg2
hjT3oY1a/aUzR32QCBZNCcHbezZzVqPaUWtm4cEa8+zRiCRcd1G3KHdS2j4farnwDZDgPC8kOTlP
qtnC90ER5GlE3wpL5PrGHgAFScVtNhUcmntH5bV/Pt5y5R/Hmyb4zXLkousVPL3CwzA0EpJMsXMc
Slvo/rw/H+jEwKi88hYVBmJ7dGOOA9VBjUWvZbsHqNMfiqR4zArlZchBitQdGj+XB+MWE45hTseI
mK0/HxRfLVJVHgrX+NEhLgxI33jv+jb6NJH37eJgtuTpi+yopJAwzwnGQO1CPpF6KEYgSsKo6A4a
/h86HIsbDXb9WunixCcj3mtRWlCUnp+NaUnBJkYE+qDRpb63wva9xND51ipxxrp8ZGQ7yO5oCGZy
Nh5/szgAzlBrvjzoUv2J9eJ3kfbV9TgqL5C81lL75bBMyk2UwGmJEWxeTasduMeYqIFlljq1l8gP
4JJUloL0UQ00uFw5OVbCzY+oPPZqNmCkTy5Z+bXkAQNHRv2CCWe5shhPRtIkJX7eDRinzlZ+qGs+
z3lTOxRDBVVEBTgAtKB/l2N1s7n0g5lk2FgmmBwdVEFnoTQ3DoXvVNYhMOvbAIFDVEkRVA2R4H1A
D3/tsFqmOrQubYfnGBkWx/AsF3D8LI7QITApSA64EwHGGP5olBY8dNThp5bhUOBvkdeFh3nxOKnJ
c+Jr4N/JWWfjDD1LhdUBHbkJ9M9B0H6ojOSPxojKa8OhbvH3gk0n25sjMi0KlAQhnh86qmn3TVOL
RxfZMAjzpv/Um7Dwz8dbrheLjvWUhaBtL2htHMdzsgLumppZB1uWxWFAEXLThUXxIed5c/HpTyj6
V2D5+dXSZx+Q6wxZdAetE3DxPGv5aT7beePeWIWhfD0/qumvOk7EST4QiOR/aDIvTsl60kirzMo+
FJY5AdgxAkfAtGqMGshNVCGBYzhPAlaYc2UlVquvpF3TpC3CU6CEPGHTuJuwBW8/IhqIitW2TbmL
VORqvAKsfKqsJgrLS27KsP4TZbZUEIpxoDTE9gG3rvADOG/zOijcFMNzSBi9JbvLlwpleuANDm0w
S8wLvL1qAHOJXfPgDhY2LFCOd4mifUPfWlu5vpdbHfmPCRwxdVecRekTsFySu6O0D1kmkZW2G1l+
QdlMj7Zu2oc4ZUAQ3WHPOf6FEdocZ7zeNHpH+mxG2yq3aeTb3a4SgXiHK+UT2r1U6tESvnib893e
RJrthT5gZ0dh7hyqDqd5JCdwu7DVm8YJ37eNvvKKOrHHVR4ctAB4apMny+PlWI56pkpE5w9JZEaf
vDikFQAX82q00+r2/MY7sSbRGCPtYvYo88zL85rd6DaW7Lgx+ECmu7j9MnRBdeUhynOl6Wm4Mo0n
RnYUbvbBoHzzo7TCPogC+/rCF6hA5Gq108rO/3x+ZKdDcfM45tRbXKQnsuqNvOrtg57XzhYloBg3
KRe8eFV4m/OhTpxeqJvoNu0wnUt8/r7uRe4iV+gVBz3EkQvfpx46UBE/ZcJyIJcaxTuLsuitquXi
4vIZD5w3kefLUldgXRe2fajk1F1JkbAYG7Va2d4njkcQT9PynzASABCO16MhQqfrNdc6VGWgfU1i
VKmveqFAjTg/jycW45SesB55HXIXzEajwVQvzaRxDw3yAvlNodreAOs+IL1DvrF7r8CTjldW5HJs
DAnDPdMWWIU688eAKtEywxGEQhO/d+uOKA8HjTLsLh2ZbfMypHgGZMRmvx3PIHrvvUOlTm4jAx8i
KcL+ne5V4QFQFJL0Xdben4+3XPzH8WYnSGq5BqqiLlRg30hRtkMMFg3hEsGmTq3RlzsfbXn8k2tZ
3DQ2nkTM4mx9KI6Zlspgt4cMgOp9AxXySoZBsX0tuYe9CkkQUfi1UtpitZgaT2Gp07uZGmLGbLX4
RovPFsSLbeQhpzOkHcqa488GGVO85PzD+SEulslxMHP2AVXQEbhWujYe7pH80NSTr3qbrTXWFxPJ
Acz5oYInOgWRyZtKBkPuuvvOdHZmNflQmP5hIJcHXd3sebk+XTwsQ6fASB2NoIsLtKzpEEeZPRUh
k/BLpMf2BlkMubL6F6txAi+9iTL7UnWiphJBf3OvZ3H/sYGA9C1wPRiYSpuvrfzlFOpcY2xoOkFC
X6RyZTpYYzpM/ngVqGcU0h+HCR/wiocImMM4StuVY2vRdqIr+jbk7FLT6rEq6kF0aA71mNNgl/4S
WZXYiCxG9EZCc+hVpUSUOva/jnbh353/htPsHSWvlMl1YKngRm1qy/Pdl6q97TR6ExwKiQKghzhU
kjDioip25M88DFBGQEz3fNDFJ51KarwjgSHZAvzsbMs7XK2akFX2LkC4CHdo5KVkUg1fw5YawGWh
NJrcLFDbEhydlIZmWw8rNQPRziHdVwPUGVGjTYTSWih3JU5ma3WG15P47Wy+RpNS5yijM7x49Ghm
qiETWqd710HaTddQg7+GkqNda1EeQ0bs8GtJZPUvETsYMQ/oT6pkGuZfGDM3u0U91nwtch/fF/mg
p/BDSNhdDytKGaKWleF5/ClNsac8P70nR/w21mx3jgVu5y0a7XuzzJN9oNQqMNhs6odAWGw6PB8Q
J4NAX0cOJustEmsRJNB31ojpxcpFMj9lp8l3OCnA61EZ1rTZp1YbBRXOMXJ2QV3mP7MKueJAgYF6
fsTzI2IeZX45jlILhTtme8C+37GA/B5ZQKSattipspxMAdyX8wFPDIvSn4XzpLAdXkqzzRIGbtwF
Seg8Tn2G277Xxyu19tXN+Sjz+5BhHUWZHUNq3hoWsmHJ3tUap7rGkIIrt9IN+TXCIAtfrKRMv1wY
EpCS1CjIAX1htVqzpVO3eqwhemxvzVKgJ6GgIdfDy3Bt7mDHL1e6uIsBEg0ELJKJdA5YJdrxpmAT
WrKQXb5/7evLgUOuscGtD04Xv0MXqlwZ3eKzEY+Xw5SKAiJdpIa1mZd5q06yIdDEYbB2TOlV28lg
7Rl7OpD5WhnAkcWcfTltLHDksvV+mzUiunYdq5skk9Y21/zI1l6H858os4+lNqXvqD1dQIRdx33R
EIV+0LDJe7u78Eoi1JQR0spSafEsEkJV+PjbpaghmC7Gwl0LkSoZEKy/CqIJiNtQ72grVPp7UcP3
uXhNOryZ9amwz3Ns3qp23J7+o+9YBwnteRvYrBKvYrtfpW2MSwGGgx/PBzzx9Y4CzuZ1jHN7UHDT
2Zuj3qGkOFZ7LcCH5tIo03UkQDTTSXDUOSRxxMHKziOn3ge5KW9lTMkKfTXMGW/Ox1muEuZsutk5
icGbzwEZYVnbHuanKWxGG61zyhMPkrYkiiwcjedDLc5hasMAmB2ODw2+y/xLjX4U4Wjk5vsC7Xk9
sPLrJCh3dpU+lcJ9aXUkjs8HXB4gtBups3MGU5leNBGEP8Bsc7X04OAIhV5eDOyk6dBJwZPqrmAZ
X7gNOKPAsrENDMcy5YLHowRIXYuyjfcNzuqbSEY4chmYcHUeTOlUfx+Z2na67c6Pcj6tRGX1S9Iy
XptUcKf1+qYiDXM+jku61Hs7dPFybz5khvvdjrMnL57qjBD/VpbMfFqngPSAdBBX9JuknB1ffdrL
PLMQ09L9yEE+Uo3fZRawvYxq+yH3w4u7M68BLQlbQ6pUOOf1CK0sgt4vc/AMQ+9B623x8qjwlhm6
S8FWRKLoQQML+Crf0JntbSVQmzAbg/Qx0sfMQxQ0CfwHdRwRID3/0U7M4ZtA1rwMgR4M3bwIqUa7
g0Wgu7xdotL+LkfRXec5Z9j5cPMzaxqXTbIxobgnTOdsXH5tJmKk7rD3TKQ3ZMoFWotaXVn/pwbF
GgShQQV6ghUcr0QnoxE55jZRLI3WLqWWO8RZoIgHFhqPXeY/XzwqOq3ScUwWMcfKLLEb07jUe6hW
B0gl5aNN8fuOXE9dgXGemLujKLP91ZfAxqsR5WTd19BokGW6DUl7VmrAp6Kw6OjYOdMNKmZRWpzT
PYt9tYfbEWaPnKJh96yEqt/enp+0+YHPUuAkFFyUVFHITWc5N2qUkdOi9LRv+tGHkW9o3icZGdnP
zqnWQCbLBQG1aoL52VPBhEbk8YIoa6u2oBKH+6gwu01R8CruFLfdydjs7iw7t1cW4HJsxLN4NbL+
IEYsUWRD3mpVGu3R8kaIrAni4Q+pBTSQe0w8spVNtTx4iWbDiKCFxbttXr5MI9chixuifYPqF5LN
ODfo+jcUwrUrFAaQMQ7xgb304xGSNz/gbB3emjlb8b7ndSJTDOSnQu9z0FcAwilvtOig31weiAID
ZQ4huM/m4PawN3wtRrJhH5HfoJBPUVXZNjGiwHh+xLG2khosHqX6hM6mHqUhnAm6Zt6rVuOgQ7c/
i/cCK8ffaaYae2yn3HtpcVSJyNBvg6aA+j9kynXZSe2QmYr5F8YMbIjqBgc/zZjZ5Go5yWk5hMm+
omjLPsT6s1JH7U7zjPfnZ3e52TWwLyRcVFMsW5ujG4wQDeJK5AWJQo3qW6B7RvQh7ZIif/lbgeab
PW4iKxocO94PRVKi0tYil4bSe4gpw/lAJ3a6hKU9ITZIgfT5zqs7KrZ4hCV7E5m0a6+jzheVSrUx
S9TGka5b2+knZ9ASNPynfUAv+vhkaevcyKxRS/YST07ltlK93P5gRJjDfrp8YJIMHMTGlF/N6Rdl
r5IJZwGZY+h/y9z4ox6TeQARDACilCup3Inzi3YZRSBOXRKs+aj8HP2YVu2iPfbx5aP0reg5wI3j
keJ6u/LBThxeAFJ55U6MeJuQxxOYI+TeN0DXd2YSq1tz8jWo/DT66cXIcnHM2DusfvS/MJnsdPDL
DmSWBWAf7bIcCxVUHMyi2mGt0F3ZffTR1ItdX1Vrz41Tk6mT7sDwBTIKGOt4hCPZaNvH0t2x5hv8
3Tisd9EIdMLFIW+tObEWbHZ29FXZ4VJTok+BOO2tCGrM9dBAuVOHIVy55E4tfR5qmsNipI87vwPy
UKH3KD18zwIt3FUdewuVnrWK5FqU6fffvCpGN7XrQDHCfRD75t3Q0GGnp7RGWDm1CiEIQ72bRBkw
qjiOogZJbyZhYj5mnvtd15XJBgGaX5H62IVF6YvDc+b8fj75oXh1ARPiolm80fo8pitcmtEe88VJ
AXqQ9wI9mWejHJyVUKfORBqNQDd1Lm0S8OPBGZGnwwnx4n1GPQIhtAoFnSamaF5ovv6lKm15e/nY
KB9TM6dqZpHtHwekaxDmvq/6e8zukbFUgZgPmGVsci0aV1LvUx+O0hI4eiD7U8FsFoorLHJV3i9m
lHKxBL0oVAe/NSPuDlabhs1D4uiViqy02juXogo4QsC5AAykh+VMwInj4Igh5TIKeWe7ju7eYTqB
tWmPJHM6MOLzU3piG1CW1tloKnnzYoHWMc1+eARImRl5dlsoBbI/RW5u/l6U2YdL83ioq8ZWds0Y
dl8KxH4fOtUYV54YJ74Zewy3eK4Xybkx22y9otlByuVPt9H9kjkatwyyVaG+tSaxkQT3mKvzwzqx
AaAgQF3kKyFuMu9UKU2cNy1WENiA0em/HqLBA2lOCebqlQFXIpsarYQ8sb01i4oWQLZXOYbpR3pz
bNXNaOupaQR7O6KvQfkFNLFdlu1zDa34L8wn9gCa1FHxtfV5zprHnSNeqa4JdnlXXqO8uHD8NkaW
b9NWYCRc1ZdvcErUU7dzIsosgELpMOa5V2fRPhh5cZhdDF0Y2tEmpp6wsvBPTSQ9MXASNhg5oNPH
E6mWXuE0mNe/vjSEAByX5VEK58LL/8Ino9lHH4jTBKb+bPH7oWeCLMZvNPBrbxNVVG1549hoJzrm
yvzNO7ccHOBSSfGJB4B/zqLyHa3xkaimQFe2k8l9Fzn7bqo74j2pbYsuQJbfQ6AUo+X6kMqoXpnU
U6cJmeQrLxox5HmBpBd2i+hlHO2ruix+lSFxEYz/wrrk9YLYETmko6mzT4cflm56hss+R5YOWXec
wVz9x1DXH2TANV7SIz+/z0+tFY5GA4zqK/R99gWtvHfQeTCLvdfieohxIzL+baUiNMyT7XyoU2fY
21CztKRu9M4osKjYdyV4X1XDKV5Jnyb+rmE1HxSB6/r5gNNd8rY/zJLh9KeKTNLKnpuDi1ELSiNU
1LSD3pgPr90FHgPZbeSwD4o628b5ZCkj8CH9e3FnH9G3sxaikyShREfjUyLAzDnui4DZ9SVR3ay7
M0yEBlFuVmWychtNf/ViyBQ0qEaZwkZ05HjrI6/sIVaOeibSosLnDPUxg9ArPYYIro75V0XRW/P+
/HBPxgSzKq2JuEZ54zimkrWjXyDxsMfkEJdLx7zmPfnc2NRSfC1b2SAntiFkV7C/00PfJPc8DoZn
gixdOZWlMPO7rnreqQpJxMoXPLEruBbALHHxURyaozodN9KNxi7CfQP8V3uBUY95PEYoXotDuY8u
/PkZPLEzdFpgIB8NHuCLY7SsSYomOWROsAq5rr58GHT8cxE/3UaNvaNq9v18wFOfTKOOSG+W2x0h
6+NZHF0truHZMr6qVq67MMPxxHe+Rz3dDiM1VgAopypEgC0pkFK91M1FRQpeeR2WEWqtnd91t4Nf
TNk0RarPhcEJ6tU41KpD2Tz2aaZ/L4YxfgjtYq3scOqbThU/an5UGdlbszGPPIojM632psax6iEu
eiND6DYKmh2XH6rTNUUmA/1r2WvvW9gueKz1W5BoeMtFmTZedW4Wv9cxnFjL1E7tiDfB5lUOdHLQ
VJd5tQ9CMmoPj48H00rX0tyTswf40qaLM2XUs8M7x2IBk+ZU7qIIL60iDHHtofNnVPAOz6/NU5sB
ZQ6qecA8oZvPvhPNIjw2kGjcV73/rRgINKjNB95pn/PpH1J7jdBwIuDE4SS3oKGPxMosYJ6HONuV
Q7EXwqtRDPa8YpflZtBeDzR3lJuOnBsRUdPPf54f6Yk5nTqcKmAC2IgAp45XZIlbVZP6GargE1EU
v+ceWrPnIFCuGyvH5okNfxRqNkatRALQGpJi3yWxc0uBGBO3Cd4apPCXhFq6KxjMk/EmmCn5LnDP
+QGT4/9dBLaT7z0/F/eU5+7NNO8wFk2ffIoGV+cn8tQXhNeGcwkF9qmbejyRdTS4HWJpxWsbdXoZ
2VaHeH0oDk5hfCvd1czi1JdDiIfnJcVglF0WX66raIuM8c6MUH9GljG9cUS5S5uLpaK4TyfJnz8j
zT5c3duZGIRV7HUXL6ECmcIr8mPnWu0R5bl8FqkGQOFHk5pm42xQinAziScaa0THhM+OVes9VYn0
JnJ98T6zKv+zFlnZy/mgJ04viol0zcjosUWdn8rATXw7UZxq77ZOd5eMhnqTDkr38XyUE48HMlx8
e0AJyolrebxAciPIqySpqn1WTwR+G0Ver8PfTSRl+dhZruJdhdoAukDEGc6jnbfyeDiRiRqAL6d7
h/bdQrwAteUMSzWt2ksKz9dI+tl37jAOX6ssLR8x002wvaP2GLti7aF7Yn7h3nPLTy805A2njfrm
Ua11iuYj3pvv5Vg1t0kQjTsxtGJl6ZwYHzeDhMWHjqK66L3DR+myapi09DEMrT0bwyAU5a/MWreu
kr58puy59VflVZa7EJwNYUl16VkvHvFhOYxI9CT0Xf0avRreHh9fs84x6cOVRvLyhJlC0X1HGJG3
3yIh9GtX2lUJDtFExcnsy11DI3Tj6+Wu7f37tOhWinSnxkYZZOr483BZNNWcKNYRoO4JmJrfXqkO
OCPbV6Nir/Xvlkc17VYIU+CDwCwtVojjSjHG+KHsCwEZIMrNfBeRRl37IQY4vDyLf53fi6dGRmot
HKgjgAMN9XhF+gNqj1M3Ad4NZoBeVKdbJHQnc9Use38+1HLxv0rs/Rlqtu3ruMj9ePBBLUk497ih
XBUOTl7ng5yaP/AmHNSoQbDJZ0Fa9E5CKnfpvhvy+qGqKmcrIngUmQUaBblM+/IjE6z8m4DTqN9s
6doocqir9M8yKiK06vBtV2wvXDmyTqx4Ej3wXiw+cuZ5WmmU2AQiXQ7WoHXEJ+kj8IVKsX41JH7w
Y+h9277SSNXW2NwnZhMgG40fYEr0WOf3QZ0J0eLdmO9pDXp4EQA7sIEwXxWy/qDU4M7Of7wTK2TC
QSG35WCYtqi34MEW5XVDuMIsvUNVFOaP3I7Hld7giUFxgfM6BkhBaWd+epRqpnhOU8Z7GU1oA6rv
N1BnuQjarr5RB+g3F4+KHuQErpl64WADj1eI5gSmLNHP3Ns5sBeZys9oi8UrU3diHx8FmQb9Zhkq
ja440hviPXgunN4h0GFd0sS6+i+cbnLzw/khnViOnN/cLgi5chDPyY+GpnugGWS6z2TGPhaY0ePE
kzaywE4gwDHJjFV+hc+EgP/50CcGehR6NlDVDFSIdqmC/By5sxwq85GuA6YZcRusPByX9ygvKxpc
06YD7zV/ZakJeotFLGLS9Ko4FLUjOpzbCnmdOZj2eezT63j06flaFDnPj3K5E45Dz0YZNi4Cmp1m
7wpj8B68obd3ubf6uDsRBW4dmwBReLAw81pRqUi/AnLj7+26kmgq2eFGsr9XpnG538iZJ1zzREeh
ijPLZMssMys8O8fHykOnz62V9qmLNfuhMKL0i6WvK3mcGhYZ85Rc8pxb9HUNiNNtVgIKieJUJFf0
MXTjmm5JuFbSXK5FMOdvAs12tuXht1kPsbJDH7O90ZvoY1I1HyyXYsb55XAyEAwI+Eqg6RdA0VYb
Y5hIifs4JI23SXh43DRNblyrI13Xvxdq2hRvDhJ0J5pUGz1lFwEReq7cINhUGuZfGpfByqhOfScA
DCipTroa3G7HoXIHS3pZNx4laNRGBZfzrvSr7vb8gJZn1WviNl0pvzgXx1GMwFbaJPX8/dBTaXJ5
gjLL37Ku/STVYjea41/4WNM7lHwK6CYd5NnenUROwyxssMeywK7pKYgTMmbt2oqsYKWQcOKEOgo1
+1hl1Fp43+TBKwzEpG5vD97nKR/OlOAj5WEMrexVKegT+5lnPVkPBHGIVovndj4qFbbE6juZGwmE
IzW+Ea4ZvOtSHIotPV8jQS6fi9Qo38SbpXSOL5UwVGx/X9HJ7THHhTJXkD7eunb43Q2c4Tkb0GEf
CsqHgmNzZY5PDRckM6JHkut7weF2uLtbxVCUXVKY39ia3yZkOCI6LaYsQ7RyjZ/6oJyWwOw5KaGN
z8aaQo2tEsNRdlmWo3qvFlfV/5B2ZrtxW9u6fiIC7JvbaqVS0ZJlx3Z8QyTxCvu+59Pvbyo4e6tI
oriUAyQIEAEa4mzHHONvgjbb9b3+KkXSN9/HDhKNiI2oKxuRp4YBhgPcIPWv2TIKpMbk0Bwdt2xU
71xPAAKd1svO9zfi2kCyCSkN0SHmGpjdA87YI6TQjh4nS2W+5Foel7vQCqznMRuC12lK5R/3A659
FuxOtCBAAqs0nW53flbkqh+MmePWI9mr2aMQhAiwvJHerZzNIjdG7toWHdF58xov3S7regYPzyqV
Vdg+pI31MmDScbj/OSuB6CID3QeYAmp5Tttuoh6wr1wPV1UO6kNIoeZkF0izZqHcbkzVRqh5wTDw
M8nRJEuwICTlQEWoOvger8IIY6WNtbceivc8ikOCkD5be1GQSb4WcN/oSl0cx8n8GQ6Z9IjH2V/3
h29l+Ql9W/IdKk70PmZbS/Oy2mqH1nN9KJLSDs13HoR4eYbRMdGz6bNVOYpy+jcxea5xLgjCzuzj
8OstM8ceiuekwBc0iOTXWKaaZ+E/fQQlK2/kxisnJZ/4/8ItaoZF7ve9NoVih6ke8h20V9N6mva5
qRdu6I2BtEtp/jykOYptVdcGX+9/7tpcQmOh8gQNVThu3G64Roq9McN9+TkErXeKRy6FIAtLdBqS
/F+MLKU7atWgzwTW+DbUhFEdgpk1QMQAazvYxt5BVYbyMRzxFtUcKfzy8U/TAZLSh4RT4Myxgk5j
ThMelukLDM3yIPfcqnHOS1gaxmZjn68kLDCo/y/U7NOaseeNTL3epU70ZJvcdjSt/xRPbhyjfxYq
jYmPfxu6kpRFwKeLJuTtWFIUkmoZkw93zDq7wROsANLh5fQiePP4W4D4lf4j8oGI5tA0BqMLzPk2
XBE0vWOUieVmCEJ0afSCishXWMXgmmyaEW2N3J9ZOZid5uMP4VNw/2tXzgGuBBA54nXAUp1dQ5WU
JDJUQIUHJPQnGxvAH3hgTy+qDV4loWG+sVJXNgVjCvJZ6KRwcs/iDehDNFoIPhjy7Xik9uWdnazC
e5g64MbKWfs02v7CUgthdqb0dmS7HA1Nr55UdyxpPsJPSX6Vflt/UppI22UgNl/vD+XKSqWALrTx
+DhsVWbxJqOy/LwJVPeNwClH1iuCPr+XaN3sSJI+Qeb4+OsfrK5usmhgihjwcm+/UMkHsE30V5/V
xO6vraSe2kiPMeyztnhlq9/2f5HmgH96FCgTGb7qllnyGnsRVo16/5udhNVOgGRwO95SyhL7+hYt
IsrntFq544Uo12yhBAiYYIuIOALIVP8REpH0VCib2mYra8QWgHik7blszXlJz+jSOs2tQfmnWSYk
1+sGnMHQ2S9RS7vz4yuE9w5LGS1DboTZCgly0xxsSWXxB7Xb9uZP0Q8MA6g2iNp/ybLNs+ytKDMf
RcRgeE1SSBRUvdsVkoEV4aWcGm49WNWPUq6ih7Y0PMS9DecLkBEAFpXXP+eZNL1yEJkneBaK69g+
eCvgc48ZVYnPepKF40aiszK95B3cVPBUSAcccU68e1jDU0S5Wi9sN49l+ZhLER73Bavp/oCvTO9N
lNmAS6YVSF7CS9q00uFJRZmvTuwHH2IvZpz/Znop06LNQBFEg0U1u6qsriqqBIaCa+skb7Wll1+A
ktXf5ED1f8P/tjjyhEw3rmIxg7MZFsA/hfk1+N3zWnjSk/722WS7Xm4GqM8W1RH8h36Ka5oXXtSq
D4PUQ56vqo+z8Ng0wvWQJFLk4bPPnSxcRsspRUchHMed35Q5RuPkG7Sds0PkBFta7itXx0282WRa
ySRNpM1UASupP9fcXDv8BPNrVqKkfX/drK1OIdyCOQoiEYvHRSR3+MOqVeKO0CcfcfsL96M8bgEq
N6LM3xVZHDZF5bWWmyeRA3u9bp6VcUsSeTlqgO3A+0BQpdi+KE4XqtPLSiGQjWhB5R3SN16VdAcl
KTZefssr4jbQbHoyZ2pHzFYMFxmU8hzaYKbGkAO7TZV+30it/4jDu3a+P1HLDc7ZbfPchOZB9X1+
fldOj85+nBtuODTGHmNHAOeQ/2mVohgv5RufKPz7ZpuNwjfq0mjlCV2oea9eE/J4dMMtF/3N4cnv
g+ip5OTOZb0/lGHuHe3Oy2IIomb3GKPFf5o0QIBhyZlg6shWZsq0sf1XBoDLhPSGLE7kkLNNKDV9
ZCaFZrqyFsTAIdRpJytRwnZMIzx3pS386Mpy4tSmTcSLhmLbfNM3ET1mTCxjDlND/xE7cXzC8zg5
YHEQfbo/tysL6ibUbEEh6IuZ1CiZbi/19PLSDM2P0kzaK88B6ZXUQX3q8A3e2PqrHyh8WZlo1Ibn
wNwhz7IeLazS9Y2WkoyZVPA10yoCFige5lspwfL4ftM2eavGihbS7CORJkyyWsb/tK2QGekTXbo4
QRscCmWQ95VulOfcCeuXMMEc/v7wbkWepQaBTpvPUH3DzT2EkuD8pgaKlvg4/xFE9ovspd1OaVFo
vB91MalUu4BzgxyiDs3LeJbWaW1m+hVH+ZOwOjSrFA2ugLTHb7Unqx5+s5LNNupiQolo0/igVcxd
tRjhxtejuHSm6qlO1BGsow2HNC9H48k36y0oxlas2ZhqpdRlfjeOT2qTTOPO8+MS+D+enbvBmba6
YoutLz4MnXJe4KItPT+MJrlDcdsoxiffwGlenqRv8O1/ijJ+ZypbNbD1YMDJFJjUiKvOvqxS4iHs
weI/1agAnkYFwxHPRH4SVFYT7xqv1H/dXyiLy/Ht6/434PxylKxsQrOrH7HKC1LhHI+R7s6Cyz0e
7gdafpmAN8tCVQtKHX2520y08EBg6UVSgOnU2zPQq/ynbKGpOSbDCOqpMTYa7ss1chNvLj9VmaMa
5Uk1PnEha3vTL8DllfzPk+RvIti2Ys1uB4Xmmx5LLBE5y/+KZb2+CPOFId00bFkLhHYLmqQ4vC3v
YSOyzAhsAgu/VLCllOjtGLqnupOcqRsdiPVQIBXQoKffMhdrLtK08hR6fq5XYW3ty2C5Qt82zrE3
bACrVlaGuAQsKDVoQ6Mpfrsysg5F46xoVRf71WI/lmi69m017OrOdhXBMr6/EFc+7CbcbCFWRQB2
psyHpz6ADh4OZLX4F4E8T8ct65TVL4OCQdoEXWlBCJeEq6haUNLKSUGPrWdaOz9DRyUerV8NjnW/
3/+y5V5+Y50LujQlSjq3twM5tpbstVE5Po2pY+78fuh3Tobkzv0oy4+i3AuCUmBZADwt4IRF1LWc
6+oTfGlam0mPQ6T3zZ8Gcxfp6V8fDgYdELYvRFESwfkqNCzqBLHRGdfUCn/xfc+4TRR7BMteNAvr
3vvBliuDxP1dsNnKKFIlN1OjVZ/0AWM41Yyan3rCIysY2i26x1ooIRWJYAaJCbDl26lq1LJQLUzj
n2rdTM5qqX2PW3rCZZR/VEcOrjmAU0qs1HbBLs4R5oE0VHZXqOqTOYS/WKLxXlYQCucK/fhqv42k
3n6T0llKE4Ime/I9Ya0cgB3s6/GPnHfrvuu3dLOWIwh/GQF7YD88RheYu8CozTKwykTIWPXBPq5G
1T+oxaQWD46BZO39pbFc9LfR5id8ruS5Vsn91TNS8/ENjGlGZXv1FaoeBfyxh/vxll9HzoFhKOcv
6sKLIifwFatvpCG7ekGYn/sqHvd2HY+PwRhNG/n/SijY7YIuBiCA0vRs2gZY0VKTGtm19SgQt2Fs
PqpB5B0Ho/M37uTlAcVFYoGYZy+DUZg/Ix0Qg1aYJ8VVb5vxe05L/6g7TbQRZTlXREGWhZVPurYA
9BWhb+pN6hdX2coyyKAB/Ww/e/Ej1iHw6JcPzxQQGV5q4k6GkzY/NIB89jSGyqsn5+lJnzrnalam
eZomCkP3Q60N37tQ81zNcRCun3onuap55h3NTgNpEVfDBnJqbT2AxAfDTc0bAtNsqTet11i6EFFr
laY39tBD8gcPJKF8RBfQ2GoDLR8qoqkMHIdOJe/A+ZKopihM9SHIrqWR+E9Ga8hwfYYO71ObfgVM
B1OX4m9w/DfSm5W4UH2gpKHhA6t+KalWgKebwurKW0bZkY2+jIHxE+ziz95wvnXdh/2bBRZAMM9g
ndEsxRfp9nTMzNbI6DLVVwwbun3ZTfaTY2+awCyXCC4UVHupnzAyYHZvo2hN6tSFMzbPqIQ519Cw
658FLcONaoj4LTfFUEjQ76LM2xSV2bamB+7ymnvmVZBb1QDHrFz9jufk78kA32bYoisuusxUQZAs
BBJJbY2jcTZ8Ff5H+hTX1adak8LspQmKonwZGlAYw8mmW+Lvc68MvuKdkqd/Rb2p+MahMqfeSE/3
N+Fie8z+EHH6vKuoG6ge2LWZje5It/8UFhz9SVNfFE/76MEiQFYcYmSOwO8WJLioK+HQxs3o2qL5
CgccDoDxNWuyLUTcYisQCO1XAVJAKoCJvf0iJ8ut2LaH0UXP2Tz6QoJvNPrmWZWU/MB9UwrEjBZ8
9DATPiYiInytFTNPw1dSE9vQEX0fyyt2IyVnZ99Z4ID29ydscR0QiGIimw/KAvi42ecNsuY7cco4
qpn91czxOsNQ60tXmVfq/FuI6MX+o8sCXl7ccrBRFlqXhpUbdoOjiDsGMCn6Ggpr4mwK9q58EnQw
PNwcIU2DDtTtjCka8J+8GhLX06hm2Vk5nXOvkU+mNjmosW6CC1e+Ck8A4BWitLMkJ1PXhp4mjYVr
W4LKV/vyg9RvYiZXdpZJl4r6KpQ6RnC2xSM7ijFl9/PnsaJnPer0ccUz2oytD3fHEaB5H2k2fkMg
kafGfuvmSCo8oGrbHN+0YWh8brm4rXwUOSrtDRYTwn9zsejKrPknVOtPfS60nKdo+GMswvBkdX25
cSqvrIqbULOzv8CtB3EuDV5Sy4s9t2nctA0rPLd5TAPS2YINrpwboh0FqoFGHroms41VpENmaW3Z
IAXGQzCUsm9pir4fNgOXQZg4QAnbEkJd+0SAVEIjkscMqhS3C99x1KqyA7gaQE2zXanglLL3ipHS
WN06gXa0SjXcsrlZm8H3MWfDOiQlajBBQ+FWjn7FUVp87QK5OTSKtwXqWxtQSCKiR47g1CLpnxSn
8oKB6/StXBCq1InN3h/OdcExYpZj8n0oN+WAV/a2qBQLLS00FQCLzIY0zfOx7ifYpVHkxOex4nZ/
CLqi1TbyypW5uwmk3QaKnJT8NfcK1xxBg/WUsvY01LxDOOiILI/lFgR7Zd4EfhfVJ5SzOJJnH6YA
BENvOJBdWZcwAaPNbib7dgzD4CQNTr/lr7kVbrYbcBeWR5StSlfvVOkpRLniFKdy8R10Rfzbh280
UQ0R9sbA7RYZOoqKZSMhj4CPWoqwT2Je+ywtjokUv4I+/f7hYNhBkrVSQXhTNJhNW+Vo/tTptdv4
0qOEgcCx1dJoD3er30fgKu5HW1mNvNh4R9Bsw5trbgNmICrrAPOuXV8DYQeuUDvkcv5hHQhOLfg1
dCngVYr1cftNQ9IUOGNIw0XOE+uQkoq4jQ3N7L/opi/39G2o2YkV1Rlme5aEmUSI4k0LY0Mg5t8U
8vKQOkzSb8mjLBeicNdD3Bt5Nypm84KPViRRWDs5dN+hkE5qhzJjS7ZzwYN1qxS4nK03vRIBGydV
XTiVe7ER9EqQmBen78rrm3SukMf8cCJ8G2V2ABspkiDt4NjXshsQfBmbTqYzPMaK8Tmp42CLA788
p3TOQx7zBn0zOpSzcEXhlWUcOgLPZuQHuwh+epnybOamfBns7Nv99b4RbN6n67DL8ePJtK/q0H15
4xSXHnTH1nj8LxT8V1YGpkNU2bEg0kiAZmuxkZuk9YKWtZjZ2rmN8KlKJ/THJkGkuP9dKysDayxy
AhLGN1rK7Q5z/Ekty6pFHYHak7aTi6C290ah5cFGdr/2TRBF4bVjEsArabaVozhCdFWRE9cqpeCI
vMuzJmnjg6lPHz6ZYGEI2RMK33Sw5nUe3ZZa8P5t/jQxevteovo8BXr2cH/c1j7nXZR5iSfSecpy
+aZurHf9qTcUH/Rf1OzwbdnS51i+qPkg1E5gYOCmt1jnEFraSJEC3y2LqPnWxEN07jMaMH6mtmfP
qrJiZ+tAqCEDDg+Ztpnur5yM7+PPl74idzFHtJ64ZZCof8Y6HZJRoWMWG9Iw7YwxK08Nii2Hjw8w
DRnoGWhjk5PPsoIhi6VOqnXPTek5dqc091X7Ic+rMHmUyH+ajeKqOCxuKiWi1Ck4iBzIHJNzHG5B
LzBPbC91fcePPql+Y+9RKmn+RlQDf2PNiD/HTT3sBv1fJJNEBiZLqQQYgDKv0XRd0qVFPmZuWOnF
AbX4Rpi6ZGekZ7VzKhOTo3pjcFd2Pb2nt6yEWvKSuZ04A/4LUe6GE7TREBH3w6Ruau2vjekbuwYq
NUKR83eHEgW10wO7c+3RYXt4GWs0K81Hu/AQnfCjcV/HBa4/Q0Ud7P7qWTmu0ZeBqqeLWsICBRhI
ed5GbZe5SL/0RwgNwQ6F8IdcM/oDuiwb0daGk5qX4CpanC1zQdgsToU8q1cIn17rNWxBHRi9/dv9
T1rZhsb7IOKPeFfPynrHk4t+TN03Y44+wVGZssZ/4Hx+kr0iOEeZtHHnrZxxwl4CLLxo+S6xKVNf
jaZWZq4O3nk3ghY+gWXMT4UHH/7+x62MoChhwxpH+QWs0Wy38wC1UrnvQxf7TtXf9ZbVe3sLr5zw
cD/QyjfdBJpl/45R9ymnZexiKoB3TIzdDwpn/uOksBzvh1pZgxSQBaqf/ERUeWcThmNiICd16Naa
48pR9Nx2TXhIA/mZufywCh4Dx30ElRowngE58DZYEExGrXRT6Kax5Lz0mpackU00XEsptuxAVoYQ
xUI6AKJXjlTCLO/KTLWwW/zm3TSk/PMmbjvoxZ4S78/7A7gaiDQUW3aaogtuxER/I6vronBVbwpB
ueFqnDYYewcBogz3Qy3vWBi5SE8iLSbM4uzZspDM3imSDGEQtUHVL5CtF9me6r1I9MwW67XeNuhS
QdPN1K2X1HKZ3IaeLZPCih1jjDXf9cPiJR2EyavQi0qsyjWmTVPNtWgoaBgWcE3GdQ6ADzyvjEJF
la62AT4qGJVzrPrPnp+1p8rY+jTxp99eqtzgFvklhV0OkfnL3khKUyqU0HfTqJw+11NkH0Ouu425
Wy4TXLWE+Ak3mcClzM4Opa8tKHOddJVyp9kZcYd7jNzV+0CmhHx/mSzPYEIpaArRFBX5+WyuKrsG
NVUO0rXGSxw8aebov4XABB97DL9/EyfbRco3EXsrc6bCL0ZohewALMLsAwtq5mnA49SNa+OSxsqz
Z5X23i7636AJbPHTV+bsJthsJyRGGeqaz5zFTRuc46Yhu00zdSPdWpkzcXJwVQLR5XaZnSHRlFSO
12fSNQ91hjAJEaNvx+5FkpxpS3Fu5YuA5FPSEoxAZm42fFKjZb2lxd4Vs+vmm5pCCe/6YAu4ujJJ
FF9gyb3V3xfPDly740mB5/CcAjo46GXxgoBetKOrGR0Krf7z/kLciDZf81IWpY2e2t7Vb6GpmRrj
Nybxa1ohozdtVnPXZkvQGgQvjyGcJ3KRHtgdhSzp6heKc60HgdDTYTY0FhiEf/Fh+LWQtpEJkPrf
3mNWqxlV55fhp7LgfqZI7O/s1vk2NjgVOMVWxWJlP4u8/3+jzRY7Hg+d05Y235SE8QHnvK+xMBMS
KIS3iG0mb6SKa0OJ+aVIDCheaPOFn6mG58mS5l09dcx+ID7Vns00xhSW8ujW235tkVApFlhOKI3A
i27H0inG4p+zvg57rAMojGuo16VNEe6SaNMHZEkGEBwfBFVAnQF8hANzG67S40hpjELCVCv52ppy
W35WxSP5YOpt3bkWHdHyMKTS2F90Ne/158HUBu019UujeNKykNZwPQqwWFEWzVYl8e2QnN1FZLA2
ZlxI9piLhl9AI65Mco9rtlO1Q6xg5ZSbGG2MNFSPjZpqO9wLLVQvEW0bISijFxdtuTmsTAhuEXDr
KGvy4FsgNuTJbPzalnlJp5P8We88f3D7AFLavuVsqj5NKSj784d3FOr5FA9oc1I9mL9srXEa7KlT
ZZfGT3pqZfgYsRw8l7VXXJx2i16z9onU8Gn7ULGgDj1bcwibKGZuTzKiNzpvLbuVlT9CB7n+XC+s
16ox1I+K73HeCk4rKSKH06JOQK5TG1UoVVe/M57qiP2k99PfkuE3x/vjuLJzbwLNzgpgFoFVK87k
1im6lF6GmGhcIy2liMLt/VCK0NWbLVabVp0QuRWlzTlVt0njMNEqdXLfJGCtAVHU1K+jvdR4/oOa
Fx6HYjO9yPJUfK8Hw9mjBlp+iftNWuLKAQm+jc41W0c4Q4rpfvfodKpejQa/010/xTTGL8yrFxXf
2ix/UtMwPWF++1FMGNP5PuAsMVCUWlJLx2KUe1P/rR3072UYV/t8UJJjPxUfRmoRDro+9HZxOCxO
haYyzCKq9cnFhWca9mooF+0lcbTU/herB68M7HvhnZIOzwdS1/p6MOvJHfUgP5vyIF9r9N9/wPr2
DvdXz0q+g2W1sJpVUOEB53A7ZxVVcS5y3BfkIKb3ahbtqVC0eKPMurYd3keZbXSryb2pqELZZTqT
h14PnJMn8Thr9G5LkXXlTBEbHDFrcXPCQrz9ICBudt8VWfhJRQ/qlFt2f/B0Gtg1be19J39cx5ei
1bt4cwMXKWgBj1roZ4OJKb/U9GP+jL3mhwYhYWOqVp6dkGMBoIhceKkAkjUoVXtgBV3czhAvSirU
bOvc7P/Tqgjg+lbV/FW1U7zXkVA6cK5pG9nIyvZ+F38hCZJ09qR6/ggvoevKc1Iaj6GlfpeDbjp4
venvpmSrVLaybETNgO45z0GQAbNl4yheChdqwJqj40BBw8E79FWhH6Om/fHRbQBSkdILMFbO0kVF
t+uaoU16bXDbsG5+krIUFwl7rNP9KGLt3Z7UADAxLUJYBSAAD4zbtWkYDjB7uZhcrVX+nJSrGarP
o44Cm1lp/xnr9I96+nY/oviN84gIRtJWhum5fMFrvmKmtmSCx4oG84+WLsB3iuJbOhzLlQHOTOh9
UBYFpTi/xxMNQZ8yAfUlh+rfadJ9YYW+5qX+GvTdQxek2daVJ06l+Weh3sCEkaQI2bfbgYS5aCkO
JXYXf6bqkDqlfG0HWtceTNZnZ4SKL7dVf9K9oHl8Y+Y3vMD3goD6oNQ2Huj3R3nt+y0BFSZ3Vuk8
z87rrPENszOGAR0Q75d4c49O4h1TIBdKN4w7Td5Stl9sDNJmqoQUFWyIPOA8br/fUSelTBH4RTKt
Kv72QxuGTYo6h6xuXnriV90M9SzU7DzVGqsw6jicrnlnXN5U+z1d+/nWvqpselj3R3Il2pt4GAxH
gCuLM2aYPEjzoa9dx4QXXVk7L3ZOIU0o1gRIMt8PtjKKQCPxxURNgpfdfNrQrwhNUFuofioI/Mpd
dxo1IPLbzfvle4J7iDNbSDWAF17kncFAy8YG3Hodq85Rzvk44D2XTcVBL1CLgIpfo8/2FSEJ/HqG
PoE0m9lGZz7r3ZhuVZoXR8Lsb5nvnUFTCOoh1oFwrfqgjo2t7ukVJOHGLl0JBCGQtF6gA3S26+0i
7Saly728cq6jx8u/NXg6WRC/TvcncXErvqkHQvEh7aTKPJcFkXSziozRsK+6E03pMe9J4U5qI9vw
VOjBe7sGCQuMq/rQfDQLiOcW2Wm68amLg50/Atw5KSHEy2XRLdBDPQt6HF3UgY546fv5OR61IN3n
5eQ51HWE66qi5i9JWW3l/1uxZ/MZQcBM4lS3rmaZ/66iTIDYzE9Z8r6FifUiDJgKOfywdg7f+w+H
EGUgIZFyO7WGlUWFY/TalU6WffQTzz/LaSrt/gvNo8XZCqOEK4U+Bdgh2nPzOzO1qcjlOW8IufMQ
Hcs8O892dtKXsb8LJI7Jc1iHSXHWxmFoN46j5RK+DT47Z5Vh7GxJGdGbVWXv2YTfcvL0Nt9YPctz
SAXlAGMMYyee+/NC8TQFRcmPp39oQeHEdNUZssBS7H+0ScJgiqIjQv7C222OtKS6HkVeowxXVMcM
CXC/D8i9b0zYcUk3eMX5/t5cPk1FPN7aiKxYGgFnkvBhYqt9M8jDFTzRBT+bb0gC/031+yKn5jNb
4/sYtMdaHf62xvAhkUxzY/5WRhZFWMpZQi4b05LZ3sisslf7CbcStY3Nsy9NzUG3y+A7UnJb3K61
b72JNVuoVHAGKr7pcBV6mwIOBnW+2nkUX998bsq6dIVQkYNqbKJA3d8upyxPgjcVJou2AtQvbZ4V
aZPZ2aHaeNck0p0DOF71kNPaeQqtvDqO0tg9DljvPNr6uAECXRlmW7gZCGjVm5Xe7XEwRV1Q2QmB
Y9//rk3TgzFkD8IS5v5y2goz241diMFUP3Tetab5JMYTyZJzNQRf7oeZ5yAY0VJW0EnokFeiDTOb
yCnjpYyUtXCfiLJd3qOaFzb5U+zb4aNTm1/vR5t/FFYJbA/oxHBhqfTOhQ6nPO4a3+xoqyV5C7cA
U8fQJ1m1nOnv/79Is+FL0rSw8eyYLqbh66+hLyCEdSE9DkqafrBjw0dxHQoSlvDjWhCW0DWK01Rv
+ydzlNXveZSp3S626+BrGSM4s3F8zg/pWbA5oIJ7IyykKJ4uKcoA5amlgEkPVp1ab+M4W5kqUY3l
pqcovORIDwCMcXmJ1Isngfhp0+LqIfR3hB6ysZ+WKxDaptBt5OhkHBfvqaxTkgGiDos8CU++5T9M
rfOAVgQdyzb4dX9ZrAwfOCYeLmhg8TqdnxqVWsEE6Fv1UuujVdIZ0pQ/zUDfEhSd3+PsKZQiuMI5
hoHbzcvZwUheRhqvX/Qu/6tUMGfNre5zaGs/gRVdDWtTLGU5W0KVAgk8vg70/ZyaN2iByePFYVmA
ce13nlxGEAriZGr3UZMNWy29xfdRQEC9jMI5T0CarLPdFSQeVtm5NF1yboF9WYJ/aafpOcyyaA/L
pjkkOX23+1O3+EQT2CJtFFGMBDQ1b7UFvhJFeqTYF7PUx6NYkCUvhkNgbzb1FitSROIOF7RzKoXz
hC8qO81E/9W+eKry3BfW1auBVbS8VQ7KlP3+8c8CWQGjGEjmUuYmCdPEqArLvLxZl4IEko+1E6uf
qghKz/1Qa98FH0HgxoHPLgw1jC7Dlq6TBzc0lecwNe3DWKbfxMtdK1HXvR9sbbreB5stEZrNea1G
k3nJB8pZgJjKU1o09adK9pyNRscbw/b9sx2FNeicVM2gdom0eRarCiJDz9TEumAb2EVfvBTDeH9y
wv5B77OkPPTtaGWHWgj35oUipE2q+qzKdSnkxvw0fGhKSY3+xQCg0gdXlmyIWvosHZu0EPI7Z+dF
76PRHneph/7WPu09s/hPVY7Sll3KcsCps1FBhIzMsl2A5i0zD0ZTzdXnELPPMN2bUGftSzklWVzs
mq5rq4069+IsFYW9dwFnH1gUqV2Y1SRd/FJPjineOnsv7o2N23We55HbAQKl3Q0rEaD1XKsDFKRv
ZH0jDDaRE/JyKHWhrnxnBK7h1H7yKzRF861iyXKnCCqAeKZQSOQPmC0oCf9zI/SG6KkInb557CJE
UD5D/KnUH2WnT94OGf3R2rja14JyL0Adwc8eOvhsPCPfCk0nSbOnKTCrKzaYqfFpVJIeUDH8HyXe
GVVenu7v0q2YYo7fdbEw51IsnzbCEz606r7U++ppzNDl8eFgd/R9N71hVlap4BFSN6TVI+i6twET
6IUZUozJU9zzyJRLSD94poYHNtHHN6Dg9VGggN+HN9+84oWXRD2ZDolFCp0bjpj3j+9Y5m/peMyr
MixRUUfnDKcgIjoWt98U9EavS15YgDAssKHUL3gAXP1Y+oaBOSKq4DMUncqEoeaH+7O3Mpg3gWez
Z5XC4Rfy/0WN1eeGjGSvOeXf1I623NVWAtENgbCLDCv6EvP90NmD49tpbFxMr+9fvVhLXTMA0oUW
80dFmwAgAHoSbQNKiNxVs61XJEnglHmmX4AO81yXp2knOFqZV2zdUMvzS0QSSSdVyhU5gymqbHqP
+mW0SNBqv/eemyFsv9+fo+UOA+VHusR7BxAqddHbxdEpTdWzyvFBR51tl0bWzzYAulNbzrdAr42N
M2TxMBfDJwBd4r80IefZdKDIbRQhH3yhfueXX9UEbuQrPslRuE8UPLSoJgHEUI6pGtnhN79RC+sw
Nbn1Jc2z6VOE9oKzcU0s1w6/T0ARmFIBtxE/f3fENEnEs08wrEjqzJNeGq/RMMhH4HNbXK6tSLOl
ozjQTuI+NS+1BMnKb4KfZt3jXdHq//nwnL4d0EJ4DqDvvIYVtfCCDbU0L7LRVtcU0KFyqsW5uQ/J
v4Njp2RFtbHXV9YRSgqIE5rIGyzBKgn1wBSPGPaFB2Qfwjfu7wlDKGWyuaM7snW2rOwOkilROcPH
a8nQnIzMMTD94QkzCG5520G/w/vzz/sjuXxIkLLx5kPVCXrJQnKR7kHY9rKRXuQMpfC2Jpf3Nc95
wGnuV9bavxp7s5y7FXJ2AwVmbqXiLXops+KpdsY/ZCmodvakXYww/0YHtt7Yk2szJ7KJfxquNFJv
N8DQV06Dr65+EQ0zD/uMfd63P8YKJFVWbt1Fa9NGcxKZFp7uqFLMggWF18LGK5NPoVUhRFoFkv1J
MTF4+Pi8QVijlQR+TsAfb7/JakZJbjJqm540qEdf8mt5p9uNc8WUxEn34+T1r0NbbgnfrQ7lu7Cz
uTOo6AaYzbIoE6v/beyjUD3peqcXuym3vD8S24rrw/0v5ZNWoiJ/wKFqo+mAStJsTJNCjkZ5imUc
rv2AuqLdVO2uxuD+6svRFO9wYs8ukdwEZ/5V9lbfj+PexFLzPGQg83XHicxdag7mZxPflMfCHNtf
qQOAHQWd8FPn0aJu+9G8DEoW/P7m84bjSJNQjRts/5iMfvF3GWpt+miWbfG3HqWJf4jHorL2Yas2
1iN15+R3e4iT17AeymHv9V2eHr3QzM4eAOJTinzHHzKCuBPafb7e7ZCVlL74qtSV2GzhZS8PZfu7
mY6SW4aD9WD4aEioWiR998Z8+MNXYYOb3tQ9ZqAmi104tNYD7Fw9ZsrF+dcNSX9KJ9/udn0X1d5B
D3E3OPVs936njq2Mhy59yQeUYEoyPSdpmn0ejt3nLNZ6cO+F7O2Yyvgvrx37V6s2KSn4fvEzhAJJ
lVXYtau6/02jJPodQlx/bOVSB6lpefpvnh6VJ6WUEnUXm8342Cq+9pRpffkQGr15RWYa1pg6xIi6
0t4ID3pd0RDzpQx7Fz9DiMaHXvMg5ypSb+jqGc3OVkZ1OvoWkMwcGw/Ii3I47Iscets4Gtrrm2Zg
h5pqeNZjyOtloUd/ymoHSgXVj+GBirX6F6bowWfwm1p0pgoTPECKRMOfx3ewb7UweVbiTj2m9O1J
vA2sT9NgUk9OJE3J0bHE43SK22Q3RrTw9FzFXrNIw1NeUc1XYymXzyg5k0R4sjKy79K2/CJHvvF1
CiDtyAa/xMa7nBu/n9pfudzWL06LPWdqmfGvrjDtx3jMTcr2HaoTMsDUvTZJ4SP2ByEV+1Y5R04y
XtLSNkkqJ+eLiadDsS+wPj6UHn+3XdaNepSKpNkNyWD9hWlOzVEzTflPT+IZoaK+/iXQtO6lLOTx
UOVFfbJbW/1sT2Py2iYedoZyWkz9Xs2swdyHqGTlD2JZ+TtOD2kfjC3KCrw+PiHDZ9c7flAl+65B
KD5rOfz2ZWbLl8jKSV5UrE9/5l0FBdHWG/OT3o6RW3iN+t335NraeaNmBU8mB+HPUbZ6dIFqetDl
4Dd/+lbsn/D+ca7/Q9KZLcnJY0H4iYhgR9xC7b27vd8Q7eUXIHYhBDz9fOWZi4kJj9tdBVrOycyT
uc/opRjAWIGiC1lcprC2bQ4E1P1ytkLeqsU4f/3VRIcaSUi+O1g9bNs8OAdPEKTZDggtn/E6SrFQ
W4M427ap/FFtc2CyuO65XvyWYB88OqNDhft3Zh03uCoGyG7GW+KPf5pjiurhCBRrc2E7tlnUUouK
2hJ9Kh37MTQki1cD0ygFUF+TTXATeCDOw/7WTvswfGl77bjsI+CVTbl7bnGjGbM2JBRNUzM+pYHl
dftz4L5xmixzLrx64IIA+RlH4h3Yd0M+Mr/6qUy38bpFBouLuChvySAwJDfYFT6XmMcd2sRvXwY5
uY8tKreXwFb9r3gu9JwnkXUeXCe1L/g8yXyyfvBChmX1qMaoXI7OvE/fCx6WPfBr5ifVMaPB6WLO
SSvXl6Cg0sgWh5hv2nxMkUcqVUwly6DPZLwWJafCEJS5HTpMvkcJxQOS6zwQ1tp8i92O2B1VtC/3
VKyTWLGqCds9+aSHbWtybXFi9Z2EoM4maR4qWfIPjTpibo/cNTdT6dq81p4/ffdbTz5xvXnvw8Jj
mHbVnwiUU3knyPASqtvyKaJVaMP7G60G8nb3xdjMGFsdHLFzDGB2xVNiAz+bfZke5Eieg+1N/EET
IvMWNcht3aHG49lsh63AaS/dY98cjZPGNm/TKsHlL+IvjMx4/Wdmi/p6j1pdHnzTDJfZ4QB9iMut
fAyLuvgUW9+bM6UB7DOYiuYrLT0rdRZDZa+FXXvM4VZtt2wp0+mRymEVR39JwuW6OPWqz+m4D6o4
md6NZp1NTaWfYFV7+aycfVgIiTFjvLwU4yrql3WaAmI+pnA3Q9aJuioeDRUrCJOcPKmuwvVW73Gc
4WTzyim84KgqUQcnR4ymz8pkcshHmHd7LoYkqJ8202G+I0bVpJmZw9Te+ikQH6Mp298dhv0i02ls
/uy2mxPcI9O6fm/Wru2OE0ZB3qWLvc67VFwGw6GQln97gNCKj3uQOFe/XcbtVoVVow5W+YOXb7qe
t3MRDTP3jetOPe4tkbNnYx+MX81SzZ+QuKunRc/mleTyrURgERdfkmELQGc9sVybQIskS0izMNkg
28Qc45mf7ZBftlnhFUmSkdsSpBljtcN+GBMxxgcXxnvLE/Qu6X8DvybKu6GzAf8AsUM4eblVd1a6
H5cjQ3XxdkjWYnXeXLJzuqOd5agfuYbEY9CHcXUS+xoXVx7bUmWxXbbqEGjUYC8yY1Yu3LKwr9zy
6PgbF8PcLw1DIqlF8V3uvawvTq9keq7cLalOcdGXf2S5FlUeBCvR87hGxMbLyDLovxg5pg9Rv3H1
UNaJCDZX2/HWaCoU04dFfGt8GcaZqqNSZmxFNWbG0/fbaK3j8nmcUIQfVdNM1eH+kc1T2qrJzQ0s
/Es/NL3IJm0N8uzFW3+JMqqb69CPPcEEOun6V3Lq3dvCYSpvLQpaBwRFL8MRDNVdT0zye+FzERNG
nbdxwZ9TYjQ9D73iYNCzLt2DqtolzdukGcyTXbcqPnjcxs23e1QDLPzSzfXRxG2LXnzYlZ+3k3Zf
hnUw75LxaAYdOSOzYo636Boz4rNmUVHyfW0l53rM52YduytxWIO69Btr+zSalMpLoTZXN6WXOMn6
kabn1LQ9gc7UpdPwELqrT/44U5OI/jnPZoYnne21H5jvPW17Wv5F55EuBzFHdseSuDLtWWwd9YpB
If0BSCrXL3u0VsuBm02sWThOsr0ik63FaXPX7jsQM5g2HIItj34487GLDYjvQqaN/qhiyvLMA8uM
smoPRZ/tmwgX9EM130xGInp33aEZj8ZsZK9qdD4FmH1kiktRy8rJ4mgGwd6dZHJZVVP9ETKy+1BA
oIhcRlHbHlrBsMZFdPMUv9WkBDhH33VQRPYpcRfn2evWJAsmrdzjxIUssxU9g/lZ4XVaPai+HszZ
1dNEZEQ9tGmO+QYXRIA3LsWJbHimlOGchfbuB3wO3IUZkbiq6iHX5aDZSgQENNne2ubR4BUmHlc/
nhk0G+z6q6hHx732KxzAaZzd+GPm5u14guPwWXgzK8AnhA+V77rWS0aRHJoDrAB3uVsHtclFNdTr
oZ+E/cuZKf9Eo66Wt80V9V3b4ARZSTmt8xFfbAQtlu7rUNTAyA+9E3k741rg1oCqtNKFCMc9D23p
BpkNqvXztFK8vAk1sDgkYxrtOa4nr2OIeKKcq4eZ3FIVRCzKcYgwx1s0VeqkEk8z3pZak494jYO9
r8Z+cqto/7Nr68e5Drp4Jpzdn/psMGUn7+nzPI5JMmB2JgIo2I/tssMW4kdGMdsTxoyyclnZhCxs
/nuLXHAU1DUUTCrwJve4lMlS3qKSyaCDP21yzUgWoxkqVlIn3hDXbx76j5KCx53KDkHIFEdFju9I
PL/E0UQ5JIeBu5Q3EDV56Ld85cKP8emwHFDiIrAI27OKy3k7LrXkXYWL4k/k1t+f/izSJls37f2t
2NN+psVcf3RcXvymCkOIk/R7+cfCWqhs6jp+0f/p0H0fDERUEI72k2VHFOeygmzGAmVpPoWF9kS2
VYV6K8AimqMMh6G+9kxFPHlsPnVyVBr/7WECPrs9qSKHWKUjbBauIlvGLqGOHbE+aDJrO/mH8hZj
zaFzK/oJFI1Hafxqettrb6zPhufkZsz+jm5eJBs/3/pJVz0x6snWrELDv7JtyepmHJca5BOxz7XH
8EtmVRBPf7e6775PouO0tXJSv5vVJsPBlSFQupAmPI623Z/adeRcI9uN5zoPqahPfmF58zMnwkgR
PrOTKvZ4nBFSvw8nTa7gQ89jVMT+tPYvRdb8VQq/x8anuJvLs62kkyVj7Y65xVOcHtDAFbwFc9n/
QuRnpufBmRnVq8aWXeaKAQnErmT9XilDoeXTx3zw3nubEb7jZrTBzXVrVzi3JgmW8aYWhGAX4y9+
ccBVMIxz30cAn4XeEIbnMHD1Sas+PGkKTPasCOkWbOyf5mGmfwBOhMs31jf1Qc5Myx3iQUdt1gZ0
ybmrEr5CjJRO51vNvjtAoEdJBitg2sx20Ux76m/Y8FExMBaiFW8GtteJh4PkSiLS0W0o1Np5TL6Q
SVj/0p6j/pIZWHQPUdUFaR5SREaXcOVnvmxbPf5gwJrzSwNqBcd5L+cgky4S5ov0V3ZjvyiqRNfu
fXOTxPe2PJBCf01NcN9Wq4NEtS1EU2AsUSfdw3KXybjzv7c2J7BscSrnJ4rEyHt28dlLMkyp+19S
Sd0c8OzkN4dByW8bkWMVVxzcnJ8xgYMfjOmT+7mWwY+C9vZDlW5YHu5zAn9ZZiDDiHPpdMVechm3
sYyajE6PpSaKezvPPTdtx3ojjOpY1d6eACjrof0dJpYbCq8burdqoAp9s/1Qf9ftuH3jZIpl7gcT
t6XZdizpQU0IyYRnuu8j0BRzIHUi+GEDhvEyG40sIip2JvFETQxSZsZm9zPZukA8LhROQ/zjjsgs
IHKjPVZBob7grcVQQeUZLjFcHvuX0AEQOlOyz1+32uP3m75J+9M0AYX1omS7GlGX8aXs9P231V6F
aA3conkpg5Yvga1QIZgqW0IPC8+O3+87pgne/NQk96jnpU+vkWf9b6Jb5y7fy37ntmzENHxL54pE
JVJI47eiViFxJ+vENmuLeGxONkxoaNPIpIc9uA8KTyvD5GDHFAJ9OimTK4D4TxJuRGSFE9ThkUyx
e7CoGCe6QOO2MsNkkJVdUBYMGOrW2suKEvw0q+zGdYY4iVdqk4R3lPRSLldR1PWaG7uH00nYZDIP
Zivtd39vwz/VtIR/3Nnxf7RrML+UbMUF+GD19aWeMe79XCA47kA1oBQyTkn+d1vcWxQTtr66kNZl
HuE3eJMW+4E5q6I4+V1a4X6e0uV+jjO0Mx2Al9kicVwwieArTQUhbVJ+i2XN5UKpsKoDfQQnnHLI
wqsDCHr8Pv3xPVjqosoUk+NOhscRC3EcE+3nfK10Im174Lwj06tcMyIHihdppz48+E4Z7gfZpEqf
piTYV7rOuBAvVWjd5dDGC3KETHvr+stDQx287ZPmONMAQtOjioQ1XxTJQzh/+sSQWVGUZb6Zwp55
mdwJdwupMFVs5IEGXje2spnruFw3m7O7n0U58+piUzC7q5sgw31n+o69qDzWBYtPE5X0N27X6uD3
oX/i700HrcufomWYyu6dODJC2J7wUiizcDHirMOlu9EudUdCxJofJuzja6Aj8T2uuvhIoqcEMEjs
OZRMQpSSSbZhGZMfOjTlm01ARLbGU29hp/uf7QRdt3g4MCwgIgciSIcjxyNXnHW68xTI/qrLabxw
1gbnudkQrlVCb6cynf18n+v5mjQcHJF2ovOswTFUHwf5vDUjQZA00FHH/1HEZOBxp6fvcqhqHCRD
IIsKyw4/ofxhSgt5vCEmp2DW+7z7JWsLv8asaLl7pfHGkjfj1GBDc3rTWy85KicEiWNMJvimUP1o
V4uzA3f+RcVRc+wDQQfhNfKkHDJxab7j2xLOHNmOj+0YbUd10D6r6l45f51j6v/YuOpGyR/cBpwW
juMGBBff2+VlA3a01V3/GKRzHmofGIdI+Xe9edwu/3ddFuP2G0p+PEHLxlkRIHzIxgJWhOy89t3U
WEaJCFzYVp63HqqANFk7RM0ZzaP6D2dbfJ3s6vI1GWzNuu5uRbMO48kfk8S5jWkU7ydsAiXWwfcI
GWwgONPKxia/RzxEGtqIlW3lmtn18rBcyrfO7co3Ua8WGMPEP3ElHX/0ZedeYkABwAoG51tLLDDm
MBFNIxig5n3KLHaAG5G69wfTYtEqeZDPRDOm7xvn93vfdvtrX4nmbKeQj0gv9/nfG6T98m6Tj77f
sPffqcz6B8e45TcGPezn0NDRp2zUL2njc5JUBR6+M0OWj7LGM3Ws+REQVJciV5Q3zX9Oo4P4M9xb
/7nCD/J51OFfocSf2OudXGJx9BCbvT6ztOLcLH5yYUBEXoOu+90783gYnV192aSHGswiPKNdqin4
QNzR+K0XRIcsOre17tEuBF5jYrYRuGeW6Fm1i3vseCnP4eIGOIH6y7dEOiOaoLvdBivh3cZmOIaK
gcp9hYsKZ2zllhpiXXmOyNbhPnchyrancAyXKLO7wBU2IAuanwO4mRnAsBNI4h1zPMMOcwKiZz5x
Gc/84UokkB/7y1X6Q/1BIVC+VU16L9dW7Z0BrcVBKHJOCAYBGGk5iopyc65hv7MoHV9/NbUsXktC
S1+7mTPGT3bGI4co/lY7+N1VoyW8eOq+rqloADlm80OmXXfYqmi9tKIxQFSGgWUzOzlqXwk2Xq8v
FZv+EjYtV0TFpwA4Gt/lVs+/zVqNPwZrWexyCQyA0dB8poLYz0sC5YMuQl7T1lRJHmyUKrse8VHw
K4ZDyDex1clvGHw1PshmtbLdbcjBPw9DfOy37l78WBCwrgvtkQDW+UXgnQc44lghMg/459SHKJNT
j4VpBn8Hwg/vA0ylCD9jErpcN4KdcBVR60vTM9Cry3H/gyoEWLoz249pJsNCbRgbyLkYYN5SwAHp
4AHOKJA9+3blo3U4FG+xYd4BYAWeWrUnxUnwzLAmeJzPjH6hPHldw3bKARrGjndS2I+FRNqLWq3+
5EJsAAG2kT1P41SetWx/m6HleJ6YSMenG0So9cPTIAloipm0OIHEsNwiMR0YxIweOuLlD5O3YO0V
dts3uUW4PTjNOB5Kui0vl6vwPrRkX2Wm25IfBBv2Q5Y6d8MKhTgxVEtxSO3aHR0JSl5xpB5Fyglh
3IUix+GazcA15HGLMPJWHSYvqicLrpjYLrqq6dskdNA7jtvuBajHPVYKTHhMMEawJMVfrWX2RUS4
TxRpez/lGnUysVBf+rBzf+LdG9BY0ga3cR1k1X0QUESF/1a0XYKd5Txe/k1i/rPnL3T5J26YV1YN
R6PHABj7BV9qnHO/MeHece1NIcABq8q/O1tpQ0ht6w0U6DqJzsDc6YVM3v6sRSBOXcLRM8ZoloR3
j2FsZxab1Xp/1QFb2FWi4s8It+2tH36JawaxJVYmCOOgJmy/2L8iSjd8xn3vnrR8h2W9mf0vcavU
GIw+gdLKp74bqQSkM0/f9USeEpMeNMg7w1bPNRXqZV9UdVpm62SFStzPkpqj5QIFJ822uWmf/cov
zltLy4LzfPzX7neDyH/mNGmnyoPjqOUT0xvguNKzvGkt5Z+KjFIa5lCTejzEGC4OwPDWr8xDO4yL
Oq/JBI40ApGMhFeAnN4VzYMz90/RFv9SXRV9HrHufQYLoU/1lzKjjOfKxYoEdJrTlEweTYPdc1+O
6IjAgMKKg8hnz/3/dW+8n6pkmxRkqZ3E3LcYf81zlG1Bg1lhUFABkNN1CjusdkbB7kDLWtHBldWY
O5icOxlMXOBlzeg2qGnj/uAUrLK2Rii/N5wdQJPb+x7G0TvvDVxqVdTyI9YVF7MBNe4phELYN+vn
NrXUR+GIAuLU+70+pew5ZtwUIArFBuBG54Z/ZEWBu8NJredGpU5yw5py8C672vcnpx6qq0uCArzb
rt563ZFHzAjLkJuO2qjYJvupT5yV2evOwVtb1ndcwXfC5XXbw+U73mCTl1tZpX9Q13qgdCb+1t43
n230+jNk3iXj9ExPVe1EVwnU9w6QZ/YTgrH+SxXDiZHXkjK2W6gaRNpQMVOzM5NEj9yc3T3i2Lub
x8hr5WACgyP2yF+JxQx/2pZR7Nx0o8tvSjXeuGUmZKf0kbc8G2m6oxvjMy0Zq3jrJng57Xf6tdgE
w/FjCpkMCAawdUoiNv6qFqo7vaTiiaVdZaFp2Tc9JdoJg6byx+ZY/7QBp//dF8qVjF+32JcNBtE7
VZOQP3QUbS5xVRQNblzuDTmyI9uo2fY2m5XHSYhso1gPRvryivqdA4jGrPnmy3a8bQuBbrfCYwUg
FwJHsZYT9aXrEnpMp27BoKKRmqGpuKHYS+VnRqj0Jwt6brLGpZjsUVTwf985qk55N7l67OvZTb8S
Mi9enKh0T7rF29LFr/SakNKRN8smAciLeX6PZFKvF1PH/XYh8Dt+bQExR1p1wCJJW3N/h9XUPGzW
X9pDgXt3f3C72ZlebTqW461yA/BQOvtJP+DdvycHPdxptJaXzNU8AJMu3tb4eUDr2+d9BxBxGctU
D1Xu05mqs6IArF/E5EoArKbrblVNdB8cCpmBobtzczJGyneZ7+0vLhbtqYqbCDodISEYZzrQ87k+
VAMPIgz/X8UV1dzOL2xPkVz7ndLXpp09yWArvaNfI3ShQEmLm+6j9XFE97zlPWQ8WN1uGkBNfBRs
2DnB4z8WLcGK9GWK72ScqGP+lqiTiIq+7ymfxhGM3zQzuYNdIL8ov6h/Az95+mz8HsGJDGLZPm2B
4fK4M3SqWc15Lqm8PeigA0PDmCe0AkEF/UAhTlY2QXoNk2a+sjq87VGtGxd22oruWBSO7s9DIPRX
seKt24Yz48TztFwGtUDrx6JJ/TwqdTI8bSDvV5Rxwadt09Fh9ZJZ5REuq2dRcn10G8fTdZ8o2w+2
2D80004Hr6idMBclFT5cSUJ762/Qlm2BcsO1bv1tROfyoMM6/G8qy/p93Ii2i2KuP92xwg9hxwVT
+IxlHgiXmj8zzxm9N3gDHAHT+zHvMHL72oZhkR7rUtX7kQzvLTkvDUOApO0g66DOBcaEWsBjqVXl
W2Lq+YUAOA4lZwxpzJp2YvN2fiqel5HLZvQ58JK44VVUSyy+oPZLn3F/h2zpbQ/x6UvqKr/k8fep
SR9dgQA828jpexWkhg+Zn4zo3WVNlWgm7Nj8gB2PQLGOrmEZWufJ9CADc2/1GSBY5kV3Z1bGuWHV
MW28P2xunfyw9bC/qtBpWRCgMQZVXwvkG/c/dRr2P//t0L2R1Y0PtXOf98zNuj3Xk0LC5p3IgYsu
vTDdrXVLQHc143/Iqjf9ZYzG8PsGbIIwgg/dejzps0uwVXthnkdSLXm0EgM6sb50glxOd9xIbp3p
DyqgRi9EyhMd69Q+uGK6n580+D8r2vc+D/uFnjqZ+AfXbruF81p+VsLn2B0lkXjERpevSmNvxrPd
eMKK2FwBD0JP2CYtoLZ0oUSzeNftRueaJktWLK2Yc7kH5TeL51DyMPomcfPtnuHru5P31U/RePZ7
WyGhm7jgik5Wf31VKr6AT/koKpdzrV+6sM7hWOSOJe8ywoMsXvVgl7QAopw388N2ha/P1arS/9x4
FFD2darzwqeHEPBNb0JwtXNxcZF2A1HCqtjjAzYJHXYCbMSjvfuerklny2wKbNQ/xMEkmclXBgfi
S7GD91yYh6FgB3StGGLPXBD23+NERZ/xte+3PAN0E0Sv17sNJ2MxT8habDM+tqP2fwpPNlVC+J4L
5tO3Q+k+Vws2/sf7GOd23hYX/Cc2dv0oNj1tJ43WNgBWso1yThJT4gd0Qax1MHlSEMHjeqDLO8NM
mUTrYzRBMK9qwR8x84H5LUujcSqa0yWyb30t1/mcRm30uQbfGLOy2A0gWg3wd4n4RO7B3x2OfAav
9UdbBuH3eu7d770sVHqIx/gfaSOpxu/rM8gt7w8FBsDPBFsaG/Wnkhzwv/whXt3THtn6yW9aK7+L
eG0+tUHV64tbe/VHsXobYC3ODl9G1Xvy3A711BxI2Fu/8qMeEU7OOKaZVHRhh6rTVXzxSo8OckGY
sB36jmRfRevTHeK5938yLt31T6Od3eFRu2YF16wmb3jZPCjhO0WO8iecw/W5raFg30fZOJ9cBBMN
4fZq/qnWfmizDvO04TAuZnDPlRm0yVel9jfLg90zxEPOeojgKDCSnZfis513uZCZ5zawBCznNuvX
rfkZlY10b2E788A4b+JfPZL65UKuu66Plekgd4eZaCC5Nrt385pm+I8YaF4Cdqp0snNYdNulgCA0
+SaC5LdxbfWITtYh/JoEAZFVHmNJv6I5WmjuAjgvf1St8zI4Hn1nMW7grSw9dQqTLi3zsJDpctwb
REB5NWzp15FiBx1HqOx6RgKCvMsN1qm4EQtGCRnOlc0j8KEtVxFw2QEAGdRuTWwCfyY1HamFsape
DUkC4lG0lqXUF1gN5D7vFON/a5b9TPJA4NMaDSyoNlKyOSYYDtPL63KpjkucDkCkIux/l75isyP1
Uj9VNVMnztG4nXbpldNbDwcRI4Mr75omCxT2yZ10hNxlCtPXeCir6cTy8ABQwoljQk47hJUsVh9B
2rD4zzgQhOGlN1uDrGR2qbqLZB0fk2LyOGU4VbcLcOG/fTJhpFggibvGq23rExS6efDhwagguN/V
cUI+Fx3d8c4lVusWl0cKM7D6sIY+O9b1tEtYLDF9t4jg9hybQBndunBic9DFxh/bzE1C+ccT+uaV
LU+x0noND7r00U+Fo4NBMMwd10pMuFFxxgdxHa7/L4rYw3ciOlwD/8AFAEWLSwpWlpNffhqFhDd0
whqsCoasffGHxdYoQBJKzMjrJ3WstjuyDqVJxeV6e9x99ULpfBOlP9afvNSVMeiDUVi5rCpq34up
4y1CBUMbuLFEtdlWcpn4k2J/CLtw9k+lm3JEWQCa9EQrBc5tZx/VUREEjngvNgjoi6zAl66BV/b2
kdmFkmoBFCp+lEXtJxhI7pxEHMO1WV9aNSf9q06aSFzR9TXdTQYdyzp0ibrZQLvBepeM45XyuA2R
sZ1Hd+kfrfYQsrrE4lz0hAbuaGVc9e+uDNhFKDvnF123jrmaqnc+9cvCQdMbbl/Q7JEWT2FXMcvM
3+O+OYdlhDVY2+M06fYlnwByCjUATs6cBI7xAYfWNNTbd/DjrX8rmjsLFhJlTXI1/UR4hs4rXQoD
vfZvpku9d8Eafyss4oHTmLI8juFgaR/dyp38K2pRVkAh+GZvdRFQDIzx/A0ubm8unSzvTRqFzH/7
7qJcK9xCldkqqCoPIiV/NgtLrodMMgMmfoRxCV3abAytf0kXJ4gyNcu1yE0TqTgjyBaFbW9mLyqQ
3YSN+9WXItDr0feb8eaPRriQ47Bw4ROMMAyB7zusHyzh6KsKpegdkdCbcfio5qIoDriaNcik9s2h
ZifYMtziQ4mvUX8U/T480y8h8VCFq/p3qPKgeUHJumg3j0Vll3MY3p+YgSS6aqXgLKpxS9tj2961
FlnlMt52NUwlv3opBLQwFdYtSVewcUVHXXJsuXz1USVmM5B7XPT2KDVNEHftzqnzVUUTxFeYiLZ6
JWEOTlEmNEXH2BFx91Dhe4XM6S47bCGuFSoBLg2ojnb4rxiWQB9GQF04FbtNyZ+NyIz1jMaxmH6N
3Z0zKvgZfVDTDjOJhYX2Dp0y5mc4zog8By8RWFNvc//hE6K0ZVLPantsRCOJver38I9Tl2B4oHmU
XW1SqJVA13XVn3x6T3HoyiQajst6L7Ht4M31qxrHTl3HPUAKtziw03896TRIrYjSvXmY9Ux7FgQF
BV6aWiuOZbAor4Xqd0MaqVRsXPYFJUu8WSe4QT4vI13W1CRnMEw+w560Q5wXeG2EedsjRnrt4aJg
DEfaRDUpPuzWWv3F16JQ4Nij7x4VBdmCNQd2scet2em3oTBnfdAJIN7DhAObZUO0kKMReLGPmced
xl/pIkFX7bQ/D0XCF3f2iS6Szah+GgtecbS4qbSZZ7vVO8iAUhVaJyamQw4hqHPrmsE7Ma9LwRG7
jZAPoQO5RAPaT/O1XJYBIwttkUK03uKMubv2Too+0hPbc4RatLgOBjXzoelqhJ2ePyD6xkpUiB/o
fmV7XAwM9U2soduci7WNxKfUIYv8IKY2vVmUhFXGYFf9gaUOONPqo1z95HpAU0i+yq7TmRrSOr2E
7YK5QLMr1KVuiloZgtVv4pMeZeexzKLiG82iGg+xHkcnR+eAcDT2pulviQ6jPpTVXXeqa1r0CxE0
LWV0udyxFjqgLwHCJLCMQTYswRpjy6caW1aD3a3hAnIRNcUZWmfQy6roEvMgS5mSFNn3iIc2CGX/
QixCGByDwiTVI4sQOUMd3HGTqu0olfXIi4Uh4Nyt05RHz/Okc3NroT/S2ZJ8ijEGISrDCveSK98r
l1NN30bF34B333wKN6Q0/35oqUuqf2vwJLYZMrdgPiKCYqutnMgii6JkDp+EKu0TDHrl5Nu6AyFU
gR6as5Kormv60TsXUl0LrzOg+w7n87HpRgfDVOGxdhbCEL6Pw12C4zLc7mWTB4OHtAe16dcS8QGd
TF+KrGWcZMpq4u2f2z7i2E92ajk+f1J7eZneNQmFkmo+G4TO1w5Qbsv95C5g24CZEBaEu/e3LasY
RTFeKRlHlP40FnvQ5uVSU5/2lMys3DakYCpLd4PtNW7iZx7jJU9GxndWn3KfabKNzAUUkTb+icSF
AhjMaAfs7tFtaKRL3N96iD+Y4J2CnJIDniaC/nGAiCydBezg3XV3n9bo1dnXtsm8ji39WNX16MFT
pQh582VvUv0+u7JF/GKLhP5tiRzWTbQU4VYcEzU37vv/ODuv5rqVNMv+lY77PKhGImE7+tYDjj+H
h54iqReEaAQkvHe/fhZYNV1XVIU0My8MUhQJwmV+Zu39WVOUaleq9OZxq6ws6L42BFDDLVnpJG5Z
V2K78Z0xrXnPknooNpiRiOLNTJAWkvHJnlc6HMyJlF0LTbj9GpbagMFn3TT9su66bh3gXDbBCk5g
ZEgnHBmcClsvvbMrW2qpKVUucU27cgpfjBCaw3cIFOpbQo3EWFOHq+wrIBHgH7chKztpTleMX4x8
pHZUhnnvDj7+VTJ9YghNajx5ZDXDoR+ov13FEt5t19haq7bmGDgNqW5tZDTPexd9B/PBZ+IQRgir
3Erva8jSZj+V4JkvNay/8a4yi1qHPU7m8igQnTf7fNSs6qmGWOjBQ8t0uKdMkLr7cIGI/QS8szuW
8Gza0RKwoV9pemVy4UlTKFU/CBpgnbjUU+9lmEtPbvOidqrLXk+Fsy9y1ZQ7Jw8XQC5rWgIei0oh
8K8DV0GMEJAVoRkc62+EkBrePUZZpfd4qQQu/kUdhHnrpVJ9bUP8Pl+DivLguNIzXZu+Z6LRkrWZ
eS3AWG/YIw0MdHhUoLVOZY5fNoM7rRUlbOPG0LOGcl0CrvnuUNjkTid2mEQYaGWxzI8Y/UQ1pFY/
sRQo9JTaraRTLvxsiszgoWypup0JXbvmQiAm1Vc1/fu4X6VmvyCztm2NsQERj1wjuvUsd+oquhQU
SV8zlxco1OwgTTd9PekDm+RgaIp1sgs0Q/pNNJrgSekcFuUXV4nJua+LqTCvQBJUDyPgMrY4XFFg
Bu+DEBK45O3qLii877JA5jOuZmuKSblNMrjpe9ljW42utKpk5+LJiLcL/Q3iocnymRVbl2KdsKBX
5EiBU/RH16GgjuSO/lXZVOguXO7JhdK7pP9CylUXz447285uaAoQsFWQ9nQG/bzoxv5EXJ3m9nrW
DSuGBqmQO6TrpCosgoJ4dsLyHLXe4PIX6m1Y96ArjZcdIrsF8tulve64BgMsqZV3OI2LmQJTgV9P
Y/qa6EMjXnnY7Bi0jq2+exGz5sp0i1RRm9W2CkKz/kZeoZI71UV1dkVhTZsfUFrMclzL0FLhbRIA
BzyPwp6DdKUvi4BCKzlXNaW2ObH7r3bQ2smTroF90DVTyGJ2DspNpMYzOXtNqThko7vJ4qJyXhDv
NvaVaoWa2xPAZm6A1rEpaj5ckRQjkXwn5K1ppp1dHYMg5TnZpknqihs3lyqc/GEiIdc2GvfAnbZW
Nc5K7scupyF/DFqHOcvLNbRZxnOlDH3e0AAJAntjp5rVD75GotM/gaOHuePnMZ3f7xrwev8yWS1x
KR3oxmteC1rrofWFyW+StkXsmDQMVqXlNRlrupBd6rLMtvzPdR1oKfuVmXqBVvjGMBXykj6IaeQb
uH2CsTMWFaoxjpJgFrrbCsi7xXMY5X3T8PqHeuisBsdA30VBBz9x+7p2vLC86MO4U2IfwJ80j52h
9xTOjDZy25duHmi+tF3W2MleuFrZqG1suKFKdkbT1cD9Y4EJ3LQ2435GqkzldxjG9YCRhdAOQ4rH
7LCRyu4Ha02YY0V7LeHpbdZzHbqwL2wpTrR1kXyZeNYxq/iVmEgV12SbqunY3swxaVaOqChkrXqK
Wvm9vkxKvvXyOaGRwB5VZStJ6le9RwxV69ZdlSQ5aecHMzDqOP2cDF5j1/KlUZmiXk1T5ylFLJmG
dk3XmcJGuCXE5U9ej/NYq+8m48HRJ7qD17Hi6002J1CZeV+0ycZD1+OINSG/68VrkNY2FRvLrOPG
OGggte0OrFbmhzgZhsAAVEWaxpPQZsK5UbE053QVg1S1vrAs3sidKFQ0wRQ2vU57DtuVoHD81FZB
mqxSw4NOJ/RkYGS/QaMeudnacepIRNsc9tVz96IqhTVtebY8s7ys3NHxgjWjAcewXM2dPpWUHghZ
hmkhheL+PYRlca29lzG9eLrTx3Hq5MkmlJ2wXq9SlVanAOamqLdYmJnjuah1rZx3iW4H5nekFJ4l
Tlpco1XYFwA7VnZGi6xb8aEyGN2x1ZXTO8B32RgWtBAi6oIDlsskW2F1DXXiRGG6LWY15P3KHKm6
NOuASzNAXusTlTvmpmFAipYoVky0WtVhn+kvnjKEc8nLMru3JB4xBRt6r3Up11SfRSB3s2VGJWVx
plD06qYDNgRoRDM0r3p8dP2y7WNjQuI4cc+BIGzX1mq/tUaBctm2BVGRTziSxtqCoHsjgzdHwI7v
cz9nUeq3jaK040dTsRRFjLyirkGYG9cBdUAVLmswL7WsolXdY/NebajMhuF1Z0PMUoA3KF2k62np
4JIL17mbX4tk8JynnL5pkezI/+rMWWkDdme7HK/qUW0aUsrycpBByKl2Ri/fa62SoeZDytnjN7Su
afdCucDsqdt6CY4nazedc93YVXM0ti8OIHf15g5KSdSVqnEib5fw+NQmeBQ4PMV1UI2EuhCuO+WB
NykV9dpBNZSWvqOMPHiE0B5pTVtFmj+H+HygYaI+FlhiO2meq6jOlXp7YxSLUs6kGJXAkne1s4fY
oPsxCa0XEBgM86E0Z2poSh5x2sB/YulFOMYtDZmUnAOwzljW2QqyHdWG1ckGtL8shnTc1XozlTuc
k3vXWaNmVk1M24209qbVdNP+hkOQJ+H3iqaLXjQjIBYf4j57J8SyKwnG4kXOfAqXNdx9Y1GYWf9x
FDDiYZcPZs8tRTbpag+iHjg/mqU89iynzuwkK68ehwEtid1o3FeRNEyP9jmbObqpk6CcX2iL19a8
w+HdlihG5nyBA6mDdZHu18xscq5I9IO4J5OExrM21Pn6gBXfK0se76X0Kg+V7pUH5hO0dA7ruBDt
viXl6LUD9U92U7KtoQq+29SXXXauuOnH0Z/LzIiYOOIGA8AZMEV2qBIKvgJxmVWwcZvwGc45xcOp
O5o8q9Z3ABygcszAWqxtseUw7WtEqkb/rCr0eIeB5zR7dLmfc7AyO2b+ZBttgDc/oN2t3AfWKjP8
SvMloA7TBBmaxiNCqYhMIM3Zj5jSI824xPMcqfD03aV8NMJFxEYtaCcXocZt64fCi+ErqyAT14yQ
67pkkwIeTuV6HAoLz6eaMPIyV3S9kg06GYOXijAWUTJLQdAGNHRJ6GIGWA557qUbY0rYJD2bRuq1
GfSjvdNMo8sfdUaPJW+ZIny6K4vZqqqVhGYfb4AUmqZYia63IcNCTHKJo6MAl1SPs2VcSb3JW4zr
b1na6C2wAuNJO2/BVurwGflRHH2R6Rx31X6QbY/W2YqC1UCrl6ohGlaEVT7N49AWqwwPsgZyLHEi
WxEpE0i428qIg+gyxQCNRLOnCInSK5oq+ayh/QiWhN1gRrhvGwrC3a97ZJXtRhvpHB7ZbIMBdt4W
lndgtJTTZ35vGigF/TwsurrfOBAKEmFJXzoWbYGMGtqz6AqNkH9WlZ0EBydxZmIkQZmphDHP8DAl
VMritBp2I17WNWlU6eGzzDM+e+kpnVO9e9ZTMqOgaqW3iRY3JVBUSCTYclWNeUR0MQTyy7KtOLhj
kZ4p9AZoBut41QJDuCmF6dSNWReykBoici3wjovZM2OsaeVYtKjn+XVz/WJ3oTVtvIQBwe5unrX4
DJzvUgyNTURT3mEOStklW/b6ESbAlGh5spU2Ss/6bseicVbmBB281yypUxTJ3KGhBE0lffgmvNEk
rGyZrur4/dQTWW6MLDWt6Ai/SXNv3cxJMxSgyYNZbgSLbT2tg1kL3HiFH0OIiQWBWSUPgstlC3Zt
CPR2W4WVrN4m6tHRN0Kywr3UBnp0tElHr+qXFxlUJaTy11J080FxY4OeH4008aWORRKeosjWW5gn
S47lt7ofckxlg0TLxU1ZYVR02zsF043WpVlOVbwhfDFnd1uA/NLViVwjRvq9WJmM1trKQ6I9P0Nb
BSYnKnvsX/pBMZkISXEnq5cq1thuSR6mqjxR0qAmiqhC4ktFpwpWgd5VmGdQ5llqRx5isY6oxqaA
GCfZpcg6S7j7hF58/CD1MTYbf5SaZXxtY0HBx9cn1cFlWplLTdzRkjGMMTBDRPFI+2V6ZZPlTHZV
Rb/4kfRuVs9qaFhpvK6j9Lkthn7Enp2NBfXGYfY6Yd9R6Utn6lEeHZ1+7VUCR8ZVYxc1I1YxVpB5
fEH2mkNiipZvuntL1NgS533tdva6zK0ocVdFRBPqwJ2M6FXGTaG6W/jmMUFcaVNDlb4kjasRmTjU
dm/pbgr9VOhGk0NEt7qqg4uM5dPWiIOrunpBFxcXBoQI+fS0RS3QBN9bnc9N31OTiXLFVJlmXzG8
W6OQpaWzBa8jLG5GSDHOeEfxKnnNSkOr8+8OtQvz2e6MbkDgElne+DbaaVgDckmkHhRnYiqH6Dew
teYv7gAg1WVmIODZj8ja6XOP8FRjR9MHnE74DKmK3Mi3C7MKb0C0unLyx76jf+7E3mjf91G46DMU
ANyo+dBto3hKC0MCYSD+CL3oa9bHukCM5cD91fz2rB2d1YQ0ObslcSmL0NfpfaTvqdWKVpwrRn4N
ga+HVRW92HZZBftUT2fzK1YSI48IcLveHoQidgkuB26MfIsy2/S6VW+GdcsDWLhoK44umgzb2rSl
WGRu42DkNET6hEl6IeiZZRJM2Tm6Kp+aZ5y9cctks2tEtJxN54F35/ymXNLKKiAU8S9xVefV382E
Bu3sl/y15d1o9YhrImcDNxZTHamu2shIa9QifSsfssxlt95ETTB1T+BlJS4bskrbKtwVmkgRpaDD
KG/qOp2qHf5PMILjJIkrVw6yDpoH45RodGMmFZ3TwtKWgGtIcwHenis5v/DSifTS8fDK6JE7AMpc
m9zI/DlvvQrzhYlOrRWBI1hMRvBTs7TDG7OhnIKcpS8hy/EncnVCNUfExlBt8JAgN4KJtfUCfqLR
4CtZRtyYZohe0m2zUNMypvjYoq6PTm0YLfFCNIfOlnl+abzqZZEwibmLLW9L9IXWVmd+D0X72M7V
hdPVmXsg2nMmn+1Mw4XUsBDSRMlSRW7xRfRW+InlqKgLQZTlFXl6JqQzmDBUBmcjL+G19ECX5spr
THEQAQCOH8d6abHmC/vsmKDutG8FgCXAfX7Npo+jd0VXvUAfVctx05rpuO01LfpOf0aiPHNq/ZkE
pDmUCPvntVsMzpUX2hOooCWUH2dDsU+KYqa2BPferanaF+Uqpx1OC5xsVqyqcjLfDEYIXPS6SJ/S
Rte9jdGQPty4WdYL2m6yp6+eu/sR84f3iW3/iNC3C/087e1zqrniVcODJfaXanu5I6HTQSJN4yZs
qmbLgI92xWS49K0k3Nojk1hKksGiGqrRvdjem+pFf/TyJkVDEFfVHp0NsoCSkvLMInCll6Z7RhnD
y6cZpjwaHnYd9HsBxzKa+Oum78YLGn7yIk+oHZc0L9/JORrgMlI8EBeanggvaEjE2MqhP2MyNXQO
WpFgHhEBVTJwH1wvmPdkA1Tz3CyCARrg3uLVZJdauA7nHrObQMuHW29Q82VYxtHeG4wFsMgcecXc
Kp1unIh3Zc3IvSTtYVvMlPq8zdT7bBX3lbmZCeMOOAEjfCZ629kUqr8x3kTfB4BKK61oalwH3ObF
hh1cU6gbdtYIvW3bFc4pRI63mS6cZ8Au86Fh0UYOwkoJ95V1xroaQWaUPojd4gJ7LOIpqfy+aMrL
0B307TAr/QnPOKAcsgNaYrRM5zN+a9bJGbH+CLqSZYLyGhjxEMWnvILjNttxvLCbbl7Z8Fpb06hp
4ygN6x26h8O2iT11Uu3yg1TTUPkQHsz+CGNyVTS6PA5NTS8GwR+qiJKxPwlKlaUNq47g4zFmJ2F6
U7guj9cCo4YY7O6yDsILEq5HQJhWjLnRFk02wNLNbKIPyieLPAA6Lv/CaHUMUwYxgjMH6GoYCFE+
VjGXnaCa+K2u8fH1vQmNAR4E7SEFyPkahO64d1mXSXcz13imCjLeD8pTB5StaqtJpEBDbmBxTfnz
bhKTex97uJ9QCpvzvTfV2kvjafbaQeq9HyqkOlFEuOJqBF4abaEVltnaNpvG4kLZiwpK6cUpRxCb
rWvaJlsKydFNwWZCNsfAjWlDa9y780qWTaazpLseafgFjijAFDXakLHHlgRXmcL0ly7Ytppt/ZBo
WNm5ylZ3eC/TXi7HPn5xLVseuxqvkDGw0keXhOFsj8I4oULEJzZDn20OyzSCNBGkkFGcbKmnx0+F
g+gry3QaK47OpLmamPk5SCq2B/R73SOFQm9viMm+qTzasUmoj18R+UByBxiRIKWUFx/eUCH88Mo2
reSo47J07q1AXXoohB77KlJHpZBHGI4aT0kpgitaK/FLUFc1IBheiKiipksDCOjbFGh4BrlooE5O
sTSIKHukF1k0pVgfafNJzwJO2LZjkllWKrlj9DUkDoPlrS/lZGR3RtXiqpHA6+HzMH8Nk8k62Tjl
buNxKXhhTmicwCYZrlcCpsZrxkZa51ba7lvQC9TTetVd0MfFt4mYxb7D0ne+LYKcOE03n3JGWJwK
16qf5nys7kwWjauRVqxYg4maT+EMw4j3kg4r08BH07CqoclRQ8pTyZbdXOCyNe6MMLWBsCG+nhi7
0F8HbgjDvdiZJfQR2OWZUYl/8UxXIyCCvsBZPj05bl4eKP5Ss5G9R+0y8YzocQKCZO9xiuTrBDpv
bl0EhE+g5+NFp6ER4uWxEHASxuKPpSH2t7FQWhutR0sQHSwd9BDazkfrgtyzYAc5GmB95wCpLVCA
E66NtNUvJoJUqg2sEaEN3jgp6PxGps20cUGErsjyFm4VUySbCDLa5FY1HTq6R+xz+XgxhX2zcy1U
iCPszorqcHYZsodQrAnj+XrGU/9bRO6K0UKqAMFzd5cOC5Rv5dGuFHbf+JXLzyRdA4tgS9xOrRKL
sYQ54UcMMVKxR04/7zSKUg4MEJGC30M3Iy7FTfhYxo46QwG690GJxk15Mnr3pBdvIox9mDHLvh/V
s0AHN0TZlkx6etXgSm5UaNE+zA3eBkvVYHoRAkbNhalpmgWRReNZnCbDas4hmw3ZXpxMr+Ci2ra3
qmgXmoZC6pFwfWbXMe/dnBFvPvNf4RKUNTUP3WQEj9XQG4/kQ87eccH3qK0j5SSQJnobnBpiuo1s
7fyhouLdVBuakd6qc0Mt2YyGBNsyG9qIF4yDbUk7sXhJtwFbe7yu0pA2rIDVj9ctE3fWNvkiUhBd
2McKq5dVTWGKji3SuqU6/ahECLcMVMhim+PPMa2qmuCcfdIluMQEynzrmTKCjNNOTy1uH/u8X7q4
PZEz6MToDl86iz6tSsLssYqA19FUGCi1HJp1i0NGbiTtofJ0jRoTlcvHvGKdQ24JF9mYcnjwKM8k
6wL+6D6AGX0KOzAQC58cMLsuDvZ2VXWPfcDqhFI3KK45J5x2GQn4pUkyQFlZZsUWX5l4RcId7PUm
z1HMGfEO3nc6GNhDQArM/TX5l8V3F7E6vUx5mqqxgT0OxF1lIQ7AEKJFLiq0Z4Ydp/eeGxXfGMdh
X2m1GT6k1Gev86ygDVEaCT3njKcAbXJCe/jX3nw/e0Oby9QKDEYcbPZd85MxXxvLKU5yaz4i1PLu
TDooN9Xo9Afa0yj/Eoyg8AQbQ9NnWSluf33sf2MKyMgMAbtjUdfWPx9bCzJgumKUx6AiA0I5KtIL
F2kT8E80n8PWBO/5fz2ipVt0vmx6XSaffTI/9GKrp8UbGUdmxl9koUKzEbeLM44bb1g4fzMvbLl2
P3qqLzPIKbB4mIASaH72rUXel3dWXx7NCH6FKiKDOvy5J3z59Vn9bNrq6Qg9mB0v2VXsz67XGmFr
XpqsXGaUjfch3OmaSrR9zcTM2P/1oX46JUcw+ZP6IRMZXLa9T6fE1PasjgyQfmTb8xvlzrdZy+b0
N0f56cH4dBSDC/v67VblYfPnH+J/CVo6sVmnxTEYqwDjsjTHvke+0/e5ju3h4f/jlEjm8Udn1KI0
P51Sjy5RWUVZHA3MS/F1RJgtW4KsXx9F/uSZir01IKvJgBiHmQ+fTZnBBZyMjmhxtNuymFiMaLOM
59xRg7WdEnxuat+p0oxucV+xjU8jReb+RJPAaq8q9tE+WzGsNteemVMRDPthRlFe0URwk/G1coXZ
HBAHuzTqsdNTxLmYe2gO3Y7OxtJjmCJPPQg66GrfhAIOdqOcgJYNChJhDY9z1UTRO6NKqhFwJR5i
NE4EkTUFKmGJSL4RIqfm8ySguutb/LRA1lPOs4RtUigDCGArr9P2SWRDcnDoOdn++vr99Iw7chmZ
RhXfYAdxrU93yemymRK6SC5dDKn2H3Iv4nlvr8nfToj7+U79eKjPT5/NlPZG1UCQXgI119m37mTd
qhieTteoHMU6Fga/PrufXyucpwTvL2MlXGl8tnR30K9iiFeRipgV2uF88dBA/fY7q+DPLuseSy2D
TQS21oujlL28d395r8Atyxj4IjsTuugPU8sebeoZSuAc2wIw/uksqfes8RZvcCpmTfz1WYrPk6c5
viks1kNTuNzPn94BTEWKpdZySrAgffc0YpqB2sh9QokBLjW0DwFY3y18V34YRhM5eFKEuHC04duv
/5LPCwx/yOKNLnjlQWGZJ/7jhagHPKJJudsTsNsFO36wUVlmb8D5T7yov5nO8/l5+jiY4zCe0vOI
as1PV91RpL94qGFDamhfjJmqPFP+3HNiWepU4uf57Mjc/M0K+vmB+nzMTxud1dXNGFScoD720yNw
j7rL4S7Xv76Mn4MHjuKyExhMErd5rOSny6jpA4FFh7+OqkJkarqOqwp7KqKFe93AdROy8b7P8tdf
H/Wn6Zgc1tMNKXQeJYfe+qe1IKLgjRJTK054i1BAcbAVccsxPptN2B5KO038MCSlTdrEWQdTeSGx
+vvNcv7z9WVMJXfUZTXC3PLzvALUII5XaX0MJUSMi3FwfJnJrvjNmf7bozCrh3kklmB6wKe7OHpl
FeWIf08fZYkPp4fFKuMfYcp/vo7/Fb4X1/+ISJq//zdfvxblVOPh1n768u+79+LyW/be/PfyU//z
v/7+45f80D9/6fpb++2HL+jJqXa66d7r6fa9Qbz4cTgOv/zP/9tv/sf7x2+5n8r3P/94LTo87vht
oSryP/75rcMb+/+ybP3nX3//P7+5nMCff5zfR/Va/PQD79+a9s8/oLn/RidY2mCdkOq46rNEDu8f
3xLC/RthAD2dJRBmEBnvMbxdG/35hzT+hqqRer+DZ6JBB5wb1cDG8y1h/s2S0iQi0gmH6PY5f/yf
P+2HK/+vO/EfeZdh/YEq+c8/Praxf4WMqDOIESRTDoAdGA3KaIVPCxP1bCZARdUZ+ReM+mCugQHb
26wb29ukoVdSO9dUFcazybLyjw/2/3wm5VytrDbUVsPc76bkEhJIvUYaACqi0e5qTqV+9GRYbfVW
T78M0HkhfH7Sup3nN+jrz5bA6Lc1FnvdrG7vyIwH1L1oQUtnwXmx/JDL0ZjiUu8pmvWQLcklzUnz
HXuyQ59P5VdHNUc7r046VGC2tiYn2nUOkjmg4+bK7vVyS9aXr9TyZdSNt3+51/+8oH+9gBg5cYV+
uILcOGmy2lKkY67AhxP5X/Y4Nag0StoS/tVWc7eePpTRbNtrZka4+9ZosnMVlAiFJVpKqbfZNWKG
+TLLlOsv9NUa7ihKjuQ/FpbLb6hXXiI9ylGCG9m1B7R2TEwXGDkSsNJqWns4f6945cQF3nMwqE6c
nyZwkFOi9HTVBZV81CtQ5taZ/bYu0idNXQ2TUz4zSEId2AhqVA4YCMdWJnZGa7lkeYa46Xtt2Ket
tYg0o+rUVjHqtWKK/LlpcXmztAt6ptP1FMnxGtFNvkbcREdVG1bxhIpeAzy7wRhg3LkJpGIky/ws
+fmNGrxT2Bn6WTPHESto6N6Pz1Qph9t82vXYpq3ayja+0LbAbcoIvdchjDaOlxKTMBRpUxvzgGe9
66zKNLauHD3bzvCDp5yq9zbs51OcONn9x4ehE4daxt5VYXYYefUO8ksu/qmZ43bdlWr62ofhIa4e
tKB033FCXxUYekH4kPd2WDl8n9Pm2mWf/pa2A9UZCgFfeoX764gYa/3rJ+fnVw/JHG4hOrkoI29+
enCWQSqtgJO7kHNpQKlmoGFdJaO7HgfMq3am4tF2MYPhDErRGl7mL3LUmlUaZt3Rs0ekalnf3wuk
JNdQTruPr0xPVAuQN65B/2CndTL8h7Q3noXuxDDjKcCZmfYA/UWmqlO/qVRsv/dYR4IsCuO+na90
QNZVPZTyAffC/sBkB0HrrjceYpChA4VhDBXazQD+DEhzFAJ9h1+Sg5yUVb4ORGHOagbGWmWuw9x4
nFGo9c06kwgzcSGcL7++iM7nt4+RaNYSpS8JjiBY/7R+JTI1jVJa5T/fPhHY1m0uhhDX88A8AzOU
ZyPKinWLe9c5AjAcd60M5i1un/ptx8DElVIi29H8FLcf/+a8jI1qb7HTwgJxzq/0KuQOGc7ZqUV9
YxkDhGIieVUnN/rm9XSajd42HhIrAkagy7dmnt5SgW+t+9rUn5ScUhYBT20iU/OuB7Tr+IzeBMuH
OkefJ9qZX5a7k+fTnGlVkr3O6Dao/se3vVS0ptHoM/K7j6/xRWn8njb/9UiqdICEqdcQe+VjF6fW
OpoUdv25vRrAzr/UOU4EllIvGop3rMPC7MJwzH2ihz0trWI6aHH7Hi7rDNrr7Prjs8Lt3wugrEMx
lL+rTHy6T1hDEDa57FwM57P5+CkmFfD8JmMnBNazdXVikMazObTZd8eJfWZPJ28xmhnqfJl1h/cb
2q+wdRCGeuWWu18+pqIEngzUdEpjt3hsqVoaQNu91V8NDcXseR7Eum0KZ2uZBaZIQtfxp4lOmaPl
l61r3llCFgfL9kmUg+cqxMo4QPB1Ke1yxITNzFY4jti431zaiGmuPj5EbhFfwE7t4Rr5p6Sz979+
ds0fo9kl93dBPeGrHPbh5ZMf995cRbRlOdZJpW945KuzHepg6g1meJVb2Ku6tcBTZWTd4XmjNmMv
YDNNS9uIAiab1UM+WAWzgusmu+YNnHwv7coz1jby0XY2SZy/USAFjmnS4qwAvXHbL/vi7HaDeZgN
e34AdSq3Xm8h4iqy6rrgmaN4ntivk/fshFX6Ao8cr7VGhTt6VQWyOG+g1c1LI/NieqE1By8QZl9R
khm4Aw/9EQ9y70bT0JoOjTW+GNn8IKkK/ObCLWH+X7bc5cI5PEK2vqRTP89nyudCs/N4ak8Cn5mr
MTBYDJsRqChMW/GCvx19E6lp66Iao7s6MWmJqAlpjNSa28mQi2FTEWLjVre3DId+HDw6jVLW1eWU
4Eo+OIP3kCmT+ixSLoh9G3VQKvHZqhLTJ/QuGRUr53vMMqNtxAzsi5otc2N1VrxNRz3ZVGFbrDzs
my6Abdkn6/giWW5KTz8H/7/+wZ5aSstmIzeoFsN1Z9jBy68vkSF/ukTMivRcXjV2FrjxT+tiluPv
0+RDdbJxnt2WKHduXcdm9DMTQhg9UhzaNjWwRLJxKB5xgfYKtpaEkbSv6kjJKnmrx26Rq+jqGtKp
ZJ0Pxy2pzoONpYFLJZppBuggj6i9cEbGp1zf/voMzH9zBuyN5OxiqSB47lJb+EtcJacyJRBBy+fq
xH0ZpAapZXXbZobxEMywe2Zc3YJ5HEln2svUc++TeZi+uiEFhbSTzLCweZzreJxvKn1ApJT28zcz
dKgwtXV+49Gyv3BcrHjnin5Ch10Zlo6YPoUrZST59b8+ELJgLSpKUBFhZaz+awkaffmPgNJpHkTj
BQeP0c/4HUbtLnECeRk5qba1sgzSoSrNy7DtflNElD+WVrgu5ABsePAVLB9LOvDj5UFUYbu0YsYj
w2AEbNDY3MhJRrvUSJFz0kyBbeuZfWpbK8vShnPTyXIdhU19cBHk+G1bO1+Qqtc4rcbtvZYH+Rrb
a3c9D012lVjxvmAk5Rvt9jtYwekbIBnBWRbpT7laTAYwftjlFoS/CHjP6th8mh3a+RwpO4z0c2+E
p3ad4VxgeiAf8oxNa/nKiHTunmsn/q+fFuPHch2XwzTpK+B2wYLApTGX7//ladFsBJHe1OAEpwnE
smyt4eVkrrNBs27LCCmoO0UC4CpJtoXLjALhMD97nuvvhoP9JxbScoWRbr3rSDtv07wjBWoSdhhm
bMDHPqJett+yeTJWqMhe46mke9Np00OfmvlvHnzxY/nm41RsarembVD1pvr4qdqg6RN3SeblEWtr
oED1bdDl/Dzm9ZXE/HZXjzXOPmpxSMjBwZIK8QC9qXBVjkPerWYXDsNmuVrYjbM9BZaz7nIi3V9f
cEH9fdmz/7oMk9MKSntLMYaKgfg4kb9cc+D4MSi0st9ZSJ3TUa4Bix4GpN71eG1MYh+1ONPcuarc
VkhMarQT9ZzjpVXjrpde9pAc6B+OlVDbFjvAsC0RkoZ7CT4az+3/5uq8lhvHmmb7RIiAN7ckPK28
uUG0hfceT/8vcOZ8E3FuGC1KTUogsFG7KnPlS6c0zg5B6uUT//U8yNI1WcYr+jzcYuN3nShvt4TR
Yq62NzmOAqYEl2w2L2SB2ONw3uUaOrPPr7kZsQ3q10LOQVLEWEXNz0GVKLVSj7aKBz/DSyLEftG5
aqWL1N7QVh46jMr5MLuNIbjgFh15msPEeFNysMkqa4Y0vW473KErOdhcGmuT+uzEDpu+2Z1i3IqJ
gAiFKI0O/k3+x8q+MvOrXN9wmhg4Smj7RYHW+PHitMtxeUF4nv1iil/qtlheI3ySU3sr7ggfD0nG
fRd34N8ZqyFmBzYrHlAbdGtPnXBb1HfB8iTL66yfogAyIcPpdFKmMBtKkA4+ZUSu2YXq9/oxa2xY
fOZcw35HsRlbLqNTmwA8ICs4Ay7Mmk/4Gt1lE9A25AEwTlvMxaBReYf+BB/CLzfxCVGs16SFo9XK
c6TXr5OmXKS19BqYH5YaxLnhp+vokA41Hbjl+SBlPNHon/qCod/Ws09VUTMbr4DrDhPGVpJM2NnN
hwK4aDOd4O0fNeM7FoR7IleuUX42kXIppM2zsvEpLlW7gbLcGyzpGKQwshyaafE1RfY7NAqaqJZU
lPJ1TBU3BcURbT3FHVbG+tNCGrYEhcpkTPrm9nbYUFwI8n3ZrIOEYKyJ7333nkPVhv11QPuOFZQX
S+fPeM0dc7uhBffRyZ+TexTH7xCEzozYMJ7n899ipNNh6T8BVASxiSsutpwCzJDsLFgHifggDkbc
bB11qQWtc105XeJT9N7HHyYOWkULF/VNa27LhNfWld/U+KioP0A5YEaOj8L6e1yZD+uGazHSwyJK
RksBRvcTPxo9kZdJaY8WdrFVcBT29+rr0H3lyxtW8AYFv36fhtdJsc130F1uP3BnekqFxF3TcBho
BDiJFQpWdxySqyyTffOmbuwskN7P1uDJAJIKFU0uYmx3TEODg0k+cxV96ciRQlW5F9IX94sOxd03
0TPgv+beHVBEF0ghtX4nDtU4b7V1/12icrAHIzmmhFcpBaQRro802ewmt3jx0p40UqlEGJAdMIih
vwup7DXzu5hHV4O5v/lHVvBZoVDKd++TLBwfW7Gd1jVYSGhTAss0oB0pf+JoT/jRE6ZRHIZVrj2I
IQ49Laff+KnUkRUcXoJq46gJKJaO9HG8fFIhKaM7E5cAb4OdR7Srsqe6bUN6uh7DBjxclbP0+Ehb
OkvWGAiF6BiTZQuYdPIuOxmZCK/xQrUR9FlzNSvprkdoZeTxkHTTmRiucIpFFwLQS7zUACZVb9+0
o2PyIBQc90sbsjU2ihiuBNEY81lS3VGCs9g6Zh7gly6xoowONi9miHXit9igRm9rg6z3Njwo8blB
gpiEMlfFdk6s77lbjsX6Lue/QBwzDsQ+gDrQSgpPUwR7UtW9h3dZVsClUdsdASJAoZoMBtTSdkLI
z8HusvfSMIGoSVH0hVLXS6VatpV57S/qOvwpcEi/UsYSqamTYKYpjtyWVN6J/lRiT4UhjkynjHMP
Dmnubs0tI6TA7QrqlVko1KCdpNHW8APk9VrcU0mfXyxs1C15wOcs0VgfJjVCiC+AATDLUMFK/4zN
WT/0kRgsEP0CoTJrR4Fr4WMyoYfJ9LEw1PGGxitQLMOTJrH9LM12cXso7x5GnTxout60FWH6ohUl
3SrhZoni6KorPm3cQV7Sah4i2e5zoFYOLCm17K7o+k9RR4eztkZ5Afgivxca6Jb9xxpzMsJVwKry
+DJeSvFYpj1dlkGg1UdE0LlaT5mcDB9z1cnnsqbWNLL5XVn08gl78GRTvFnBIkOu3PNG5n7W3xYI
2ZeaqRXQWHH+xKRm2os81gE9vesiSssz4FF3TYbO3sZpcZWUs6Kf4n8flGwy3aXMLo/n680SoIRh
yuDE6mXDY9BIPdQvHn7BQGVcFmZxtnJ1aulR+98rYU3HzSZzxHp0hhAeHHMHA0YmTSCMIaKDPftH
LS//vufjPz4eHs/99+Xj1/rvOSQ4HpoIXMNqDf0qSUW6ySWJZlh8hc1RChP+jrZvMsqS/cZc5zVi
6A7nV4lc1358K92//3hIKhClzuOf1bDvT+oeZewyjtkRBnRFB7EQPDlVrjoutXYU3WIcnBrwX60q
QdY96bx4mczhhL1owZMhoc0epAVl6MLuI3a2aIC4sjhTkzl6x7UfD9dZVrix9nZWtcdRXo/EGrhq
PTPflAMQ/SMDsEy6zIbhjYJ0BZmOUw6V9uihkfKi5Bs/LYFFqjsVhSsTla4hdFOT9bXGdsLo/KhV
AG66hoXTeu7rLaz7xGsRjykTC4Yl2+LawdbNw1rde7Sdx8H0+5ZaoPf25apWDVSYeN0BU+mNcSSv
8SJ3tdOrp8JMzqsM/1bJnDrTWQR7VxhUzxCgKEyFzbgJ3zIqWrrCDDlsGlBOnege2S5usZI/g+tv
qzRPUnOvzCQPQbSHw8hZj5uaA0vRv9ERADJPXZy0dkN0nZRlFxw+Qd0SS5IIMEb0OzGMN31Rb6uO
88BajtS+DLjGcBpIPhSqiyoqL9OGeZxtV9d9FCP3qWh7j43tp1a8jcbgUZ2fjb73JpPfQ5ZucFMv
ddrcU30MMPUtbeENRvH48MbJtPFzO1Mp+0ImQG3irrGHIMoWiAPDldfXaSncUuttZgWOVhKQCU5n
RY4txZFjydqxgRMeTbnfmVvItX9j8HW0khzqw/pSV4MvVb0nil4Sax6cVHTwt2Qu3eJPLg4h3Igg
X1Qv6ScvjUQXScHZ6EBYFbEnLkcs1yHNxSAtmhAjYqDlpKybLcWk6Qpklc6Jxpl6EDTLK6rGIbPF
Gaz0UJXnTaQcUlpHlr/qFseLtrns6211hOmHABkhlDNOk4ctDOhiKFQK5DjBXld45WJg1WMox4lH
JJdnlCL+FiXUatbmz1ky763e4DjLqTdrT+BaKJTFFefshSSRYBa5hIbezeqSq8zDvAoKNj8Zq3mW
hMI1EkYVDUuDVHs0mw77nz0um1OZ72iU36Q6w99aOYaqc68n2xpDlo4yatqrVXN2EZWAO1xAdQiw
jdpjaSx+N6KpbNwqs+zBYn2g/tb6ESUnZLFEPkYbsG72fNAIwYRWNrZ4N5o4rTNoa53XgfY2SLGj
Wg9QqfKReiL1C3QFj+i1s7W01Jricyunp66tz1MK9RtnCmZSr6a4p0IN1O8cu4u+NZcNbWDLQmlo
0hs7o0Avh1MkSu5oAochKmubxXBbFleXnxiQhnODt0Ge7Hb8tgwDFH1tA25zrQhzs5i8sKP4FGso
onVCJCTUp+aGit+b1I6rvX4jjNKm2eSLan2JJ37lSfaM+aVuid9RgA4WpVcKgtcxLYvTFSRkTQmP
W3eglz+wrIK67yJU+sZxwgo4xU+CyDLVa0G532MT0auLAtk6jqBxdqaVrAUlfq6H5qwNH8KmnrP5
2sulu8971A1iWsy5pmgUPmYojVm4TStFj360RCJ+xBGm03qm9fTaqptXbU041WAUqwAM5HO8Lb8K
vQuskZADq73zCU1GiX1bg6KoBI0WBQojJD7NU9IZTx1sO2/OpTtCdE/OFz7WjmSh/JLKuk14rTNJ
mSNadC6qn3udL8uNT8fXltXRw1LnAxSE9+u2rL+xJaBxZYVpyLREvwqJ0ispkEr8Jg3ZhGYfFCyB
mfHEKMCRWuFHSxqPtRUnXYgCWe1dgL4UXHyOrM1r0R9Fdxi3Q4GrQy7UcDnAIfjB2OQLJGAI6O8y
RnKwRhX3krBAlMztxVnIJ9VXJPUzK2LvGUhStyU6CMWnwglC5lrfG/Y8Z2jpVzCsyq1ab8mm/Znn
F7XK7uxWD2pfPa8JmWdmsOgKiSr3Vs3PzSoGnTq7W6rZhvhT7HR/7ZfAYgJTKyXWX8XRBs0jq88R
zd4WTCLC+mcChm74ecKymQPmzCjGx2fNaA6rfM5UNgV+KjN5UJkcuBEjk6ibqYndTkUTHcVeXHIC
MyAx1ea7i1xinbFZzcdCb9huSy7uXqgVymFCaaOLpQcs2lFqjazW4dJaC6MpLFljW1ysJTkPohji
fTkvOyWS4Qft7w8EuG/5orwkKsVKpDS+SvZsdl13cj79BoTyPs6SV+rBJ7VVn3OVJj0pCbX1zMz7
pongNJdrDEwSvr/lysM3OD5HR30zO5Zw5DdecojOb9bPaH7K9pA9SC3ZaySfgPCZYn8RU93N9fQs
pvWbYJTPvYSxyICcWGwnFmT8KCY42vIT9/jvyYi/1IUbq5iFSZe4RVGf9/vf0o7h3mso6vXYWINv
4IzpEvUiacYzaIbT0r80rBwCwRaV0xCgAVjlOE0FexHN719UoQ8wydkb7hF1GwJtLp6NDgt/O6Pa
NhzBTF71/kvKNluYdi1wHYjiSgdkcNMe1L2BrFmbQo3shRKEYsTeEm7JGqX44Kr3VZ7IvxVdYWLe
IJteF23hUuJqmvxy+aoV6yxt9Q7c9jU59iWxcBND3/Mh/ZZi01DeYRZt3NtRN5vyqSr20iWDnxPX
bzjNb8ucnRotvSzYckowOPmc+1OUXjIJOwBv3W3LVWKTk8LZnTSfYtKeEm6fBR2SSvZp01zRZz4z
gg26ZHpuhOXeDEloiolvPO+G9Sq/CJGRHFpFdEFCOjR+w4pAOZWAzS6yPPAg6LmgQ+bCqyBEl0SQ
/GYbfDOu/N1pOUfRK2A2cL/KnRnP87CAjGnzK5w3Gsj6YUrBaQrDU1lal1JJfAKgQqD+tiDFvplB
OhSke7PvlzvRjbTtXsiD3xrrNZaqtzXanqBHn5XyUAjD3chURPr9uUD3DIAmUGd2QS0XGI0qEw+Z
pQezET8D67ikZn02ZQ3u9dmc9HARTEAhko/h9M0qh3cz+lXEEBd7ugFxfwONPS2zR47eqahivzcI
1OUsmBfxqJI6JsEuH+v1Q9kiPwcxj8Xzq8m0jy5Zn0oxeuul+rmHKLTsK2UqXkr2jGstfrFSvltU
dVob2SXgJp1BghX1X9B57nE8BtJQ+2z1YfqHIISexAHFUPK3qOYfBJJct2a891XtpRN1RdJcJDLj
mtaHoWlP8ehjOn0ZGX+2tYrpZs96VEOpNZ7RyfAq3TsITnBSOMqI0ymyYFB17EiiS3wKjj2TFPXi
2gmEDaXSE+wVQGuak9XrmXEdrPnqOa6SbxCGoU6pv5/ipGx/FzpIknF0pNl4Hlv1tCiBMDE52JaT
DnW6KIq7CS2mZ1O4LG8it0ZCRVxcnFe6hL+2Kg6bll6EjLkcnuBItjeXF/ZkVzEiN5WxtmVywLyr
GN8bmXB3nOez1vtjZJzoIBMteeYWQJXeYlzW5OyAQ9+2jC/Mse6AXowZNhlI8gk8LN15PLIr8IMi
+Zj69FPNlRcjNjxYmAemRbfGeC1MPERjeqlNOcCtcmbEgyvJOItqFEaW4Eert4q4VBcBR4Voi5IH
mMDZQ3atdvGMX0tNVsCsOAO+lynDY55vtzEW7yQXAs3IOdHRRyiXOGHcGlXYPRuv0PuAedXLKBqn
uNJczYwuuQBWt1rdWP+odSNsMABZA1v8DwyeJ4TUnkgFD680JAEgFIA8dNbyNLKRZY93zDL6dXp2
stblqpis2tkObbbVje5Hup2Yxr0LXG/zONtCG3NdUQIKMnXOEOhDwVQBw9YZljLxCLpPD6cqMJk6
xKS60hw569By1SQBe1/BkO7GQFxJCjTYHC9SX4F55RTu4xOwlqBWlN8kOpwY3TzntCkAsBwU8D1w
bu69Jd4MRXkrCpKlCVmcFoMF1kKHU/hwLLTlvRDVoCi3GxOzy5hO9OGi5kDmAJidwpnL+knYzDek
ms+MBO94+N1Vyp8LpvuT4pfFdVniA4HuoZDNbNzpNpeSP63D3sk8q9Xs5I16MEpq7V4NwZadpnJ7
lqzsxl78WsTJWR2XQOx+LGlyBqv3RdTSqzbKv4xB9nV19ecpOmM395VpDGvaslM6nuZVCzPpQxgJ
citZxPgDGoW5x4iAK+tZqYZT0FjNyVDLkyEToDSa4GHwS44Gt7XqDIXeF0Tm0ssnwIqnxay+tkr4
TMcY+X/s0FtdPbQFDu2uZaHeWhzisLXFbtabQdMNYpADtNBtWfbSlRoIat8g6+zdxqulyzY6NRsd
qd9PpBcqf4Tyb6+2diSKt4LKrefU09vcJR1Ho9UhGN4St3AseleSR5xGkROJ4OIpgiUBf+BTq9Y/
2iQOTKHmLLTQJol2nb5zDZ5YoO7y2PtpLT3vQFgjN6/iWrF5vCLzoh8puFIEvYWw6jhefHmhh1Rx
K9IpMbbpnFkS8IEf2AVuRo6+eejP+UyxsmJtqtjUdzRQKmV0SwEWJfk+/GaaSrrGTZhwnjxaIv91
QyxtpF/xePLRHXl85/Hl4+HRuvnvS5DuhS0V8DVhOf5/7Z72f42fx2vA/Y6aaPINka7xLCe0AvqE
LoSxlhKFJpOAuk8r2go8wLnpCR0iKSET2n+fe/yrgoyU//ODKO/pQ4I1oaVO/OcRrlMVtrFgkjIh
VexYzAWfHSz7ISV3ox3pJ4l9x61ZMjhREeOEEuSFfx6wrxVMZR9f0zPYC6v/931A9UdEiYv/eEq1
0iYcjYaf/u9HHk8+/vO/r/PfS2z9Mh46clewTtMGezR/HoepBAh0KKuMFXn/Rm0MH0plpa4oKFL4
eMhqBYcCd0g89yXNpywqma9K5T//KlD4cejgENPp/xj3gzbsh+rxr3E/FMIUN0ERUWruHbbHR/Z4
K8xxrcNk7ncBU4DJOYASoC1ybdNk4Ng+XqCS9yP6z2vtL21q2a8IiogDwYGPjIwVBHJW0O3vuGla
+c/bPv71eK5FAk9/aWMUlhXsJHiJx4v997OP5zLEE+s/b/P4TtZnBlu3/KXPOfzDzMcTqfuxxkHe
ucKKXG8CYbtl63Vqeg8oiTuujUsSPDEagzcPCh0HTH1/B/ZJ5do61jQdhVFjfyBh4mudUisd9NPe
OI+OCBCSsJBXWMs/heYSSY40mYf41mWrO8PMKae/KL3uityzK5udmp64uPcV8vW6/h0iJoDbFohj
fyqz0Y3TwdYMOkB5SI6BbUyZszYaGRRZsJXGk9TVN6aznhIAmLyQjsYHU93rTT41YnLS6upSkI6c
DBXhhEfc81NPUb3qQTJabiXUWC/jMO4jh2RxW8jza32am9gvBM5Ka78pivZoyKcoW6650b7STvmr
Ce4c1acJI+hh7OoXJATh2PC5jY2bKprfeUWW2sMEORYbYjKNwOHozKe1xyD+1HVwzykexDLzZWzQ
qvAVTfqTklDBTr/3wwAUxdHL3OaMRM1Aj25rnWiAxA68EHGeN5sjhfGfXuw8XO7013woOi54MtLB
z9pE1SimdiGA39YKW5Hio0hxsvYl267YbzTQg5QeOSLMps3tYSsZcTi/JaF1ce/6Wr2dRyW3k820
55hKbjW9VgJCBhZAhY6HPgqeOWlIU+02tDIHY/Vw20Mufo3YXeUkFdWUMAlvMZG1RF4efFRm882z
YiyvYrn5oDte4ZrRqgcQsLG3TaQnPDDnfec4FAoHiUMOiDTvyfqUxeGZ6HCyrGHJLnsByehkY6Sl
DrY+zb5aw3kDF9VXkpfTSmugwSWEaGVUQDmDVhEE2WZUR3KYjwUdyryq3IQ/b9ozYBBOMrLxdeGj
F4VDpdAxG6F6Jq+S+SyxR5kqy553NtJCPOmFjFFyf8Vy93/KMAYLVlE/FZ7VWT2wZ7DT8neqferF
X2VQjjIR7uVC0DghRHnl4s1yJ1H2G2XAvw5VDp1bBCNfasgpKVsHAxWJufUJsr2Nhsg22ifwaWib
oRkzPtW3mH1zdiT2D4g2glXyl03+MoigoH2akywrgbHoTluyQ8zBY2h4TqIrU8LEoJOZD/cqar/S
yvJ63iyLJie1DCIUtR9bzfBjV4SDqd2RulDCicggZfwRJVF74/ajpd1kMPvSESFIpIYNoHfoi8fZ
Kz0EIUnt3GJyqTOAjq2DsFMeI/ixRWfHFvAUlbm4oCE03ZlWAKrGAZIUNMRpDY3E+MnmDSma4LVx
826khjOacahNTAkaGX1nccRVexRYrCV0gMK47FJZusfDEQynncVEnXrZ7zVLGBdcwMw7RbQ5TTIy
pLyYZCgAyjkQe0ZPDvWPhgwApkGcQ5uQuUUDiVstFxzjnXmcQ172/ubOMvNHZGcUmb4pxF5i0adE
mJmjfh3YIY3TL4UXXTGQJ3RAlaYLFcsKk4zQLbM8GkPvWYxZiIK2wTY4U7TZyGHzzDGy1oUUAnwk
IZegszVsLBoyiXxDksuEoseuN6/Rkb6cPZUtHYI/4vizlEaonkyVOGwg7EuVSK3UllZiPTTRBsfj
DnHjp1l+NPLR39Ih6CCswy4+QiLd2cilJNI5I8uh4jMtVpgSwnbb1tInZOoYqbljMFFepORs5aT5
0StWNcoo1uOMflFR/B2j5nlh+Gi2g5+wnxijPpx6Cm7lJBcIUGhjJmURNpV1jY1PBS5crQKYiho/
it61smGAb7gNQ70ERW7BLUObQJDMzDwFvP5oVmqj8lRDsAWWSgKK0LnLZCdOmAdgO7F5aQvAhtkW
EjPvmc2vckbtrhC8CUpHMroDGtOxddaZxkl5GjTxNREBZsli2LamqzJKHZc4lPqBWvcWZdqTZDCN
aJsXYKewzdv+NIO4IfTE4V5D9yrfLOI8YBJtSAnT91rUXMEanCaj971n8VggUsf2OMGijNu7unTH
hty9KQVWtq5HySqOpM06NGlYc+ujye+ubxQppeDomnla9enYsbOUaAgaY++VLLwk93IOAEVDDZsy
8plnIorq2CabcWQf2sb6UUmzp5aVPtUT2gaiPcmETZE0YG0WLVCVbUDjFyh/LDhpxgpjZ0MzDlq1
JOIN7OOTkGqko8jBMkR/kz5I1helmbZjb+wDKC0cE+VdA5heEs6ocqTTYnFMjAylfImVOJBYQYRu
/WzG9I1M7bui1p9xnXwrQxcSgR5Aq/lkPHusgUdh7Ca6kB2xnsM4YmA9lUT28Yep8rVOmKVxS9cH
7TQhdmqk+7YIAejSSwr1wpouWbq+JNb0BSLvN9Tx01Rrb13MRrxJaaBu2jmRxede0PFZEOCoLseO
3Z3ylENfUseMwoaCaYLPkQhHbY28ppYusZW+RJJ266L4C7jnK6ZxVFLjaw9hjFBUn8RGN+JEiDS3
JOKHNFYaVPFRYw1dESCgvHzZXMIy7/OSntp6AwBJClRV26THAM5bHLacgAt5ruN2mSWeGZ0bk1u3
KtgQo8Nask5rJob7YZDXIBHpV5BfWPHhp1j7KQWdpHsyNyWYjCAeqRDiBMlDc05WbhZTdrHACbIc
7pe9WyYqy8OdPtiRHGwnXlZfGI2bxiByp/VqkQDQcQjbmqaJfqHX+dbJ8rmyjFPVSOEMaXnMyMRM
olMnMg4DsmCRHtBu30tkhWudBak8BsTVB9DcL5liOh3t8JnGd57BbOjPmfA9K2Qr4C0ohsSOdKoL
dj0j6XiV+gs3ENSK/hA3v0bzZa3vhvReUqFXIKR7RwS6ZXSfuvQqbXeI44gT0N2sm13QYMlOkfFU
T3839d76QnIfxz8l+y/2mgcVPuQwviqz18u+JXPeP1XGuyIgaQrWd3zG3DC7Vzkl3TIQ/5TH6FZ/
pjtEk+w/ciiP1k/1h/XBmlIeJcRr1+aqHdtAPSyvaAIoMlo+NgbtLyNLpQr43h2ZfRyS8Tj/ncCE
0T/PuT+xidazjvvdPNxzY9oYtOXqaTPN+FoLY2Mjipdex3x+SeeOqbZYscbUwzOt4jbU4KscJH1P
8SE/hUkOcjveSD7oUKMP6WqMmC1wg0hY8vwhKUaA03xZpNnqd1D78HGIZ2ASxu++Fl+0Ml6ugjG1
v9pkpPIC5Ts7ZBYDxJFqIVx0c+JiGBxAOcKpneML4ZzjwN1UHmxVgJ4zAKB1s5zSlsCNiqGEmURu
DjLsuOy+n2phoK6uy10zVMGZ4M54WZxXrHpC9m5t8rkQ6bnNW0Li7ATW1GJNe8uJe3BYoKWzlWBV
qsWyPGS7cyn534Ow6r5cSuxZSKK5pLpV26m2GRRbTX15PJdXZe9H49Z5IBzbs5BgMKlbef2W8yYA
l8aJtEivNflCTw9dDTiB18dTudTY61BFXEYMqkW9rY/dKNbXFF0sd0LhRDw9ncb9gcxmLOwaUiHp
rDdxfcant167LN6usiSt182I6KK06vfjKabCbGHL9DrVq3IjA8V9fDKPT4v9JHvXnIuf5BW33W00
JG0SZdaXsb8MwvKy5/b2JfM0wEFIM/fP9PFAqDRxpcpTlGv9YVxFy5VasztHRtGfH//ShO5MdNkV
rqcUPl4ZEQpdBmnsHAIN/kDc1V7GoWUaWCeDXVI3XtSUMnu378EgWS7kk6SwyiLKhjoKVQuqzIwJ
wRWaOntqRCE6NjNjdkMBQUfgA6mwVslPdyaRhgeRfOxDspXbjzz5QcYEIBFx21yxslQ/a+boDbXD
qVhKJ4EL/ywqXXTpAHYeCnlRPsqSAfmc/kHNQo5aXqSQobdDPXcXOvK6SqfKehKBJhIOUPcvbLJ2
ctxW/prN6FmVNYo4UxLsXp1CoSuVczbRs28xxtxzhStL6Jnw9PuX1lqBihPVe2Rkx0Qb+mtB7+dA
VZjbpDqun4ky07ee2xneXZJ9CMW31eXyhTCaCV0MTKNyLOYjyCfyfGojO2EplKRR/z22RGa0ZKLb
eE2A6nadWgWAHJLLoD8R0JGfY1G4i6Q0QfyampNkZNm1juaepBGwzsMsop5JlzvCfOWvMhoHQjDS
30uy0uMGq38ggDaURJLf4G/pmQei5y+DlEustcrves4vtYgUthtpapU+qavJxay65LIRDdCAzHRl
nEclTNUcnIuleemQzidNbw276Lv0Z9PcNvZ6DPnl3HmcJq3u7nkVL+o4cZUvVnfIye690GCILzlo
ETd9pudfOxbC7XNHN/6cJwR41W3yravdGChGl88Hwn4Qo9FEy+uCt9+x6IMlZXd9YSWLJuUN1tv6
sk+8e6UcPQz2DHRpR+lqrf5NJNmjlWT80AeYG9VaKvZG78B+nNmxn2Um8upeVt7okc/l/BwrpC5t
hfxS0yde0kgDQKt319gCGBkZs/ae4IUPlmliEq2SBrpJCrAppWLMDaP9WI7S9BpXkXaTa7qbVjK/
DkyADmT/Ncc226ZXKsw7GiPtaq3C9IpzeD4qtRHTEMhBF6VLdIInywICliyrLgaM5h9QyDDVEUr1
plRM0WCUcQMqACuOqso9JuYM7kVf3Mbsd72fkf0ozne9R2CmNTUZMXIFxqfJ41dVRDucL5P+W2W3
QOc7+dl13KbKvoooDXOT6d2c0siVihAYYXqB0mU5Wy/2LxvUILbDNToXDc9lrfU3bBzaBbcsppix
v9WEytzGkoyroai3QNWrxbFQvNFr7WbQ5bWBWma3ro7rigADhfEIfPG6FkJ516XYZHK3E5R2U8Tj
QYzhTvb6sB5B6+cHhfywx+eUWVn9Eu9Xz2aYh2wt4E8ZRUzNjLrZbMvkggsN42EEVDNG6RI3gJKy
xzsb8qTaMFjr79JCVCETGTAbLfOK2eR8VNb4Ms+AQqQNlrtg9fW1H5LpYMqV8jpoKD8qC4Ph/qCK
VXUQEKW7ZWpJsDWxKK7ZkD3Nm/xRL3Psb1nfO9M+CxVHhncpGQoXuaeiePg5MNLmdgc+MmQ1/2xn
Tf1QgYPbTWpINy3uZ2L63H9WAHmI8EluGmaPKalPNHvQLozqNdu2xZY7WpgP41UhxRubDqhfu/fq
8dTjYTIlvyhF8WxoUU4+3/irbxOqbQa0VJppSJjTC7vW6KSg4wcWurbRidifnBTPEZaqWUwDCUIQ
65mwUJXIS46YNW1DYC3Fqdtq7DJZNXyAXUOlVGa/s1H9mkb9xz8+41IW4mOn6smLKejLRdG0u66M
ycvjgYU8hnyuCP6A3NBPdL06rkV+J5IBzWlmMhDQtf6ZZpVXrrl6JY4WJSFJQm4tr0TcgwCmZa9v
pJ2lE9ucaNUtH/jzGRM8C5ylzwzNHlZMsrYWGwbaSn4BD9Ks0AbS8J01679PLaOEoWqmDqfic4xi
7b41tdnsqdfLS4EE9Mz76jYeGYshbCT56EiFbPqWumb0mOO0/0fXeSw3DmzL9osQAW+moBWtvJsg
pJYaBQ9UwX/9XWCfe0+8wZswRDTbSE0WqnJnrtwNcTV94hJqMI92tq5teIuZ1E9EE3keShtSHDWO
HPOzznT/HA9QTW9Pb18xPaHLgj33fy91RE3WhHzsJUFgnEa7009da//nQbOqKhyFV24125u60AOT
yCTEaKaDAsonod2d6uXB0JS/czT/4XbJJRnx7/rtq/9cM3e0cRWHnLaCc13msKM5TRSW05xxKCmM
707fMJrmeavBAnbzCGOYbNZwi9U1m5kP3x4AXwoOCxIF6X8v3V7hLdcrXn+7bslS3Q0074V9VPZP
NeF/+jCHh9szcFlYdIAybikhSx5997sozOZKe8cOyD4OpuWBux/sV6kZ/65lyysiXtETK1+Ty6r2
ec2WozYpPYCU630kJoIO7oXy3u1L99oEdBAkyy/EHeTWAqK/KzV7B1m/OfWTxJM3ivwae/KEMcfb
SxO5y2Ar+agyQ38clg21X7f9YV6uWaIql6R7nDGajJHPMMZxTJrRP12nyU9WNpxFaVj3tjL8O+yS
IAN6bOaQ5ajym6OH1mLv2Plpf+cJplm3a8KH1lIH0/m2g82Mxjhl0uJDrE8/RK072ozH2NS2pVuP
59RMX0kS2NvGjjbs79FEsL2vAc34amXbrwCX1PMwtzFzqdYgm5pRMoI2cvTA8t07ej/S3WV330k6
P8hYb1+CmT49+4+ZOXLv9rl5lZNXInxL+01P/XePe9DBV7Ja221dbqeOsyiOJOsliJL/e0oFdjUW
Fw96f1tU/eWWcwuMYOMYsfUvMKsn5W9qoGbPc0SUShTP9IaxUfGzSWO5MSEDzx1LPAdp3NQ+xD5l
mnQ6OkgnbHZeY3vgvKSbYtfjw2MHS+3dxPti8euos5eb1RbJTKFksmHIrXJ+ASBukuILB6cM/rRB
uuJwaP9NHOua2cP4gX96XgXVzCZ16Jgyd2l/AHBTniM74K/s0sescKs3GHsaSNYyOibL00wB5wP2
ccCMIWkRas0Xc74v62F+vkW2eSJs89Xy8ughLyIcjgDw6H2X4hWCzhmUJY1ZVeeB+NTTR6yPC/+c
Ezmja7wP/hMjaK+0pn9/WBDdT7XhU8DdNFsxls7GLMv6ojUy3w/wUol3FAycdT3bk5WvLznu9I2i
3u5xpi17JboZfboKtLNf109a75v3luYML7Wkae32zVT+uTUn867r2M/Ksazf2qbUdvOQQYZ2Fd9u
9onV1txmlEOvPF1n4+6WmXk15jMerGTVBMxzPJpFL03rl5fbV3E8M8IJsDimbQ9fwOxwf5qy3NNR
ZeyDNhiP+OmAn8ddc6QzAhQvBYKhHmQQIpZrMqjrOkx7AkcyfapU3Bz/++ATKfj31GjoXtOKAgvr
8pKaWm24hrG9HWiAoS4+NayNXpCRKYcITEG1VPAIfzje7gpxpQ0HIE6narlH6E1bm6E2GddhjIu9
EznOsTEG5j4Vyqeyydh6yzWjluRUdDujIe3pFqtvS2msRt8YLlExGtBjDxM7sb3puOWuczL/rfNm
Zs5KfPv2Rmv0aI0mW+0MWVovtdkXtLXzyttbhza1biU0rNWujmw520gnVf+fByruo6MjKXZkagAc
2oOMFKo6nnA1xHVD5KVDrnfaoESXR1h7DapWS59rUy/unNkuST8l6aW3nG1JeuZhNlL10Oh2cmn/
n0tzIO88yLB3vcsBdh6ih1TLogfLm+M9AMV8dbt2e+AH/2zO7L00muE3yXJ4ypYHTzQUN2e4TbRy
su6daNaPkCzPOeztczLhA5T+ZWAQe+ZwMP67PGV4xrsOryEVpFA0QUbSE1+PO2LI3OurmeBrlzhk
Kody2M96228IlDRPTO4efTo+1oaPtFMt66MMULCH2hbnUXm/uWjyN6ZQxTqrkuJes5b4hRfBY+6S
XwjV6d72zOQBNgapKiOpvurgWc8III1BdlVDUDxHWscJltssBjWrfDAXp6Mx2GdVl/t/9IbaU1i+
NQvQSpEHR6x7tDa2mVWHIx08tCbildWXwCqHQ9rs6XKGNd9wJDPdH8WkEhJA+T23wdEgRIqaPTcH
pjfJu9cjjZbN/Mx6PGAi0/+qMkvf+X1Ei7XYsfduLuiMEtYjf4K7193C4Y609P1GqvwV+AUpt2V9
Pbqu9dC3GCNuz9j8FLs5d+lfB9JAiR4yK6maXaLsZCUWesPtWuORmytl8mjEH7qMi0chuv4p7cSw
1kfaI25P56D0sQmJB04DAWSSt5qO+R0D7B5DvxV/ZLn9YLde9+gKv7mmjlWGuee3R/IWdHY1cHTs
FBn/9oO8PUw00a4D26cXWSFA346AETwQQmgaHbBTSxfTv61yYCE1mePovTljdBePot5Pt1M0ChJ0
GFGRLcii+f72VdrU+v0oEq418btwK3fvcbo6VA3xIhqR7bMvk1/s5M8q76fPJnPFem4NPnJRwTEF
PgKY+LK/eL4eUJ9GJJybAGVydaPJTVU/uq2Bs4dCrpdBV6fbs9Ex8Lp1VKRZNDduoBPBD7H68t4k
NE56hvx3M3dy70+0T+Ol4kZOwdrJhLJ+cny5KmCl39NE5d+P0tvREKjOt0u3BzgkeMVrKDpRVDon
2cwvqMtEkMSUnSjXE4e4H4DPp81w9nxZbIWuD4jkGXfqrEhf6XBepIloHbOlvcpKqQc4pcBsCyMg
0Ax7XMZKXCq7iDYOsP2HPLDitWoi7cWyUVSNYDA/S6ShdHK938HsVwCjvZUx1eLRSfGG10VGv9fi
XamGz6E3YTm6Zffi5uwMI9VzY/OdgZiCuY85/h7Sri53Y9vb7JWHclcRDvz31bxcE8uvxqNDKez/
73VVtVLabOyJm1hvhpwfUdzKh0kybItrov5xZlPHltQzyfM5Wce1MT9VRfefr8T/Xbv96n9fV7nK
OVQuyc3bS+blD/j31dSnj3Y/EQcUf5XXc/PWTb3fTBKVvZZV9kjdFktF0rTbrrS/ksZ2jjcgDFMD
58T48GkwaIxBE1brbumcrsj67G9LTm1hKO0i38LR5dZPZMLmSspz4CCBgtaxXm5PveVpu4ALsDuw
Zc2Scd1H5CYEJ5h3+OsLdBmTHPWL03vsPMnOd+6aJainsYnI1mNfDUdtjHXaTA3YgdONxHR7GFGz
JdJeBbr+UM7J35uWSES48TKF1xF1MXOnJQYE0B2QwPafpAe83w6tsj1LCEWfEGgoKeaf+1SMat4I
v7DOGrh6QDCDh5XN7y45xVwbpxv057rp4F9XfvQlseZGkXhiZFO9tAa52jpxoidpSPadFcPSzs+c
o6KQamuwLj6JUZjkQNv+1Zzc1/yqFU78obVldZhBWa1vTwco52EvW+MyksN8ov7ujH4ttmOVZHs6
l+Ztb/TTrs5k82GY0YZ7+vQyTG55kgGqfFwE9QfE2ICi3W5mIBQY60aHEA8hxz2NHpz6mdLe0G57
9zQjlvahrZNR0ON6a7VQfpzloQEYFrZVRkSgVlRq1Vq37XKzFlubEtZrnI1MBZ3qroF1yqbVx7zk
1nrFrp/Exj9BU3o0upiIynTU4uVYRGk7IvNCUy739UWxdqaY0yoVbisp8mk3GEwU/qPs2VCfRosp
H51QrLiL3DfMVrTp1YSzemW2ivLVoW1oazKbI99G4NNJypeyssXOVJrZkHw3E3IMKMiciOCzT/VL
OXT67nbp9vBfZdm0BFXpObVLNftteIpWph/TgQ61Mmr1Y/8DVbw7Ih71TXi7cnvB7QFn8USFRsaY
cC7sk8WAjQGjlRjciFsgYTm996FbLFHpYvmSylLrdHs+xJwr6Abaz35HLaEeXFp2/XxKh9w8s8r5
ISK9s4kzK1lCHzaAHk8+Zeo1ElEnVnFqlPc8+ydiOaK5PcvGQj1MftFuBwqz1trUI7xAaPunxIMH
KLYy9bOtWo5FnUCFv/2q1H34Vsuv/nsKyJM4ddzvKBqVD+StVp7X1ldIpurhdklpNX1raX29PbvR
N5ZXpeaIs1bOD5UNoFEYTMWGuBMfWdTka0avNieGoHsvxjVME3U/ZuZ3HpsO7mAqYhio6ozG2+yO
vW+5nsxJf7WbnkRaMBh8gpZfRfgOPQIFBEKHQ1pqyXs0u5zJNP8ZbF911ZF0wn/XXX4Tjj6E63jz
74ekqSrf3J7f/sH+ROmvY6IjNDpx/jTW/veFt+dKTzag/jS2rqD6bw90xf7nq/9ek5ZY6xCXtjOm
N2wFNv4eabNxNIg3qc+mK7YQ2FdjMproMYqPy4TEUDG/0j1TkKZG/AzKnU4zYljq1Jsb3WuQzTva
deuN1gVzWM53o2T7HduCPqQBi4bisGy4C7cOSBT671Zpf9hfMv2kKj2P5LGy022hKK/sXLWZpXHf
aYDnbUkMKhjhZ7p+c+lq6yGvqTp2RHmy6CEj79i8wbHDehbtF0Ediw1HPDxOgWZdufWTOGX3ziJs
5PUX0Sp10k2ToVJjvgByb0Ot7hgiVggl2HeDKGJ4LR58m+UGrhMTKiI0OibcKihwbmZfJGUeGSRv
zWimng5dwZPpon/gfMdzOwbDid4nSXaifHQCrC5x4pxBuOIv1pnPJFXLeSvt95GLDiNQ6Qv/RQff
xafNfxLFeBIpqkU0BHQn4g9OWGpC2QQfUSXvaMZ9WdaSHS0Q66Kt3twRllOflQ8Obz+HCp8i+1Zl
fD/GtPnyX0qVNbvIinC4jquICWAcvrd0BIWDi5ZBu+clHWiViTvzRDsqQ1YCsBmRvSCNXufeeM7L
gNbfhNgItc6cGsS32fTvrGdlaGjjA9noaldYxrpjft3Y5q8l3B+teq/iaQqLpiOj2DzKKCVvpVbI
ez9D1f00Gn0ikoNlMJOI8Nt2y9+0dWPkFC27UxSJYqKPtxnKUyjZaoemY1prixG3jb0xW2gYGkk2
Jd3DQDvSEnmOmIfnct7p2YDhWapt4eaP1Ww9RaV7QTOj4AztqmkIfrVj8txI8y0Jxnhj2NOh97BR
t8ub2yvce7PUwiamLccCSZgO3TYZ9KufjldKnq95RclhOjQrH612Il2AWYeshf/KBM6f2i/VB7+1
7TgYcUiak/qCK+ythMX4lPBCF1vfvkYWMi63jTVppJMzFx9e7YdmJCc2ge2+GasrktGXszQR4q7k
Nkc1ezzmP7EJ7qhp43v0sQ7XTbMRaf9eO/6bGWgobE5+ZJScUTWX3hl1e9BYWTdpMeFj4sg2Ln60
OgrCuutiCtfYC9GmmPj1Lm7ceO3F3Chn3ThW+rWp82ZDt+ouGAs4ImNAvCUpdgKjfdg71QP7jVNC
NQmYs5awQjbTNiSdM5nImJEzrT/pmq1ou3hXehNJs75vDXoLnISSWQVdAolt5VS2f4znAZKRS7rT
pZ1+MPhfK018VS7UP4f3etVg5xvj39qhQiJv19w9ahSygpWNmQhMrwOf5ZrFg0OLah51iMLbGg70
CbQyPq9+NdCEB2RkJvaep6APvARlNKfjgcFWtkwAMwyZdRtj0ZfiQFb9IZXenzxRyTqZg7Mx8ieX
SGrl/BPgYcNhQSJZQENQCOrbDq9w6MqNlXGknEgymkSYR2M/OYTNxkY3VhNW96a4RnVsrSpPvWlC
/voMXBfMw4CfEUx9uZoN7VdzNZpcyPzFeKJceZgQyzp56Eb3WDnlHbiUfA3bmuklhXWhpIjOyVgN
c3P6jmnvJJio0zBSYCs1BEdzz7ZwI+oa39zMDTeIdwnaFbtfhMk563dWqmHEcFsW1Uk90Zz2xubp
l+DhoyeiH3a+O7/SueMTjLdHs+UQJIO1+00+6pFexheNNJfs/yJfcsbSHAOrCcGSVKytCquNqeFY
imOiv7DqN8KqlnGH+uwkdZADJTeD3pihTAy+QTGTUsy+7UJ9TQGEEELVTqdhVDLqT8K4vBf6HLcI
nWRAPXeV/HG8wliVRfIQ2WLbsvp6Lo7OTND0bbrN2rLb9sTo6qvzwNT6gsKoKd9OGVbDvnzu5+wn
rlum1656szJKcLvA+gUM4axKArnjRFoykPt4no1zX4xPolcEiaHCDNae9tcinCLX2qReCiMItIDu
LYR3oqfw7rRVHo20qETiGGTYAOFXWC68xtL51cbpDSc7eqnBK3zgdhD0fcodomtRdjSJsVmNGaf3
+Dm0Yd5ECE+Zvc4vQeV/dBZUFYZ9V7acB8tzcBlCbAgR/p4pUU7XVWAAG82jlQ6awE/NH8PAlCUI
u5uLXN6k40tU4VoaAKbjnyfFEePwBOfVBqa18i0D70Qv2evO3h/HHTHVyPZFC8TGl61Psx3Yc797
7tyVypgkjlb90pRTTDQq3RleO21cP9BDC8yy7wbORhMhZBhaoqNg73Xmj6/w6/osQESUx9UErynk
/v2q+e1VGv7fuIhsKroLyE6ORXlOZBmERPv7Ph/+Dgjlvs2yKfLina3GK++ebmta8mHC72fMuk5G
vfs1UTFXtTGQtsvqla/nWDFznHxMmw4Y6s9DEl1KvJe5xGlqVAfN7eG8URdKKPzXzDW1HqqC27+2
pTZ4k5eEryILEBT7gesQb5IRSBHVSxzK1KfNVD7MOuMV8mCxqvhghGPbfes0wLEeTSdJJVzcERj2
/Fpi3YMKuu0CgIp4teTFKOm+KEpE/9x99DTRXcouKjcTCmwI1o0sMpFZCFAjfngfE7ADuot9D24d
bB8gRChoC+e8vJguQfU0G2dku+65xxBxh1lrmG3+DUF5rlVBElwiE4gEc5kzB2+8PWGMWnvTpAO7
rZGW0kR/y7okXWPHZAxbD5wb9Il8nqAblJBO3poiLEvaKVsvGnHOK/8ZtWY9OKa4eHnzRyxIZmoF
8b6p+ULpJ7iE5YFhzrzDkNGGaSbVBZqSz573oo/ln4F+m+fYuYCm0lMgN/u2RbRIC+0PoKuCgi/E
txmiUMXNPGkszrh6wDGqFSknh2xrzPVPGaT1vdlSeTmnFdYaiAKqKtcM5BNmyPzw+gRLLPgtV3Rf
lMgyqZEuQ8pN0g7DxaSXcWO5EwtuHRwxHYHBYFHNcvaBKkgPKrLuC4/1mM7bfYbRO7GKraItbOc6
IoUrg52/i9pHibuFAFZFVxmmBJqx8u+cldt0wCeV7rB3bE/f6XL+VqL59ScCICan4rAOjIWRRPoz
EybCu6BJFvorb2egWkt14zHm5iza4YvjHMHvpTC0Vc6L7bf0upo5Bln09SHWnpvUp7vSb9gDdD85
FodQ6GeZC6BrjvoYlfYjMY3HtVWubB+imJcmV0r4AmqN+tHnXNOiJw/9+EZfOzeAwJzWVp/ct8r6
C00t9/qPLFhUQTVvgywx8QlK7vIDduU+cdHbWSBsSDj0y+xLTjbRVLhb5bNRz/VtUSdPcaPt/BgS
RTWOEgKat0p0soN9X86HCTM4riJAjJVuU3zLFITKXTHzXgdYx3eMs30V9NSUFbP/B7SXv5m1toJG
h4m21iN/o0bxqSXD4r5ej9EcetrQX4p0vkx1rTaahgGBzUZN2c62rvmzgTh/+fy+fh71Q+5V92NN
arlsHqg9/NHZobWz9+XUxg+FVdeaLBKR6G09sgt2KOLCXH3CMrcoxjGmjNKmfCI6MMjZC+SLdZUW
mHvist8Uovf3QeS/esOsrdiu3VstW9PZrX/EhMBtBhI2CTqH2Pp+dwg6sElGEX05lDeHg/Z3SuZo
oys6CplcLMEFdqRRWq2a3utfbGKoQzq9lcgmgJRhHHfNVy1Ev476sy2ccks7vIX3Y2doGJPp4l7A
grh1dN7clsnkwEToD+0Gjc6sp63mRldbSQYKfLRCbRly0shKwBXAnagegrodj3pWnCiq5Rbs92/w
ErZTTAWclQG2kk7ug0PAz1mOr0NQTgvnY0ZGMDBDukYRunb6JpzmBPrR2tiUrgOxakbSEwR9Df5u
+h/90LHu3IGKNfZUrDrBqhxpgO44Lq6a3H9NNmWLHkEyIsbncXQEf2XdMZLo7JwgmwdAuTfQSD1J
zsNRSzOozX0OrhEZXXcmo5kAr8gUiYr+zqlwKFcOiyxLJHkASFCtZTIGIife9xzLwHMvKR7stB7V
YmNDqWqlW3KlrH5LD8qRgGtxKCq+Yy1R6WFxQ8bVjE7Ecr3x4xemiaBlM1KlflXvR+GEIrbVEVsa
xz2T06+XlRu9ST3O0NCM9a7ZLvUlYH70azon59kzvX3pFUOITrel2V4/o2ViR6ROLevZ9nt6U9+Z
5NnC1kGsw5twGrCqo3KfXfr/WtYVMORBsp5Y1x64V+PQhT0SWexVY4V4yNx3CPuGULCHZn3nUx8L
OwzveCBgtuEM9VbyvtchEnLarZhLctjjrdc9sOJgT1EHX5oYbk12V0W7h2MBprmLPgEAjqbzbaAQ
rfR2lPfzDJ/XdeHKu5X5wQEFmHtOnrdqoi0uIS3sOslxvy2/lD6Pmylj498VKIeWfWfmTkAQDZaU
CphA5WlzPzr1jz0AkKqDUBcj6ZeCyY6G5yt3XWMDCpa3hYZqPrZjHbaaScIJEIO27M/Koc3XOlxG
w6fQlAVs28f2MRvzleHIbKdr7sWqteZgYeQdTH4XRCWXf1HPwgpcKPP0fbKUGirfDdPO01fQQnZG
QXBgMOL3mEHOui18tFm9eAMR/ez19oWGRcrHkyM6r7NzURvDIAMpnAcVyTHdeMvzkWyEgwEvSGmy
q5ZdEfQqShLwEtP9PvgY4zWs6NzSX5ktPjWJX27gs5AwmHEvKwtndfw3nbwzDa3vog0sDig2whH7
OsizNIxzLusySHvJrM6aVfz1x5SAcMEmF83hHSf6FVeW3LBNXdovWTP5RBJoyATBpFiwDu8jnTdM
1du/cDfuJskIoZ5aZhV8hPseZksPE6niY79pJc3Jjh4PK31k6IbwzNjGBFDm5A8OaQo1OhgIPf8n
N7lRxt5V1TYoN/+uigOyVjUOQwrkmMJeS9t/9Mr8RFatBMCM58ijLzvwX1ntbZfJVKo6xpEW70rD
DiiDJJOUXbrAfPMH3WVgmpwYId5lE81Lg7KxhJl//Mj7k3hQLIV2TDwKrlu/wUZfXoKedA3CDB8m
DOvEOODu292qjKJvD08aQDo404PxWy9/XUyqO2yT/CPTITvqiiW0Y3zP3sH48r2JLHb01zH6gPfT
cJe6nEupxvRDjvFfedI+DXLaKRxxDFXZpHPW2NnKfVWFwR6is/lMgAcMSCz7Fp1Ypu1WaBBkBH3v
s/aKbCWD6c7zRoj2dMZsAzvB+DK+FwKVySsqpqwt/OyyNs9+njAcUTl9ttHfWCv2k2EVj7eHlHnC
LsZxuLo9VZy0yOr4GHmnoLljc7krfFBCIiNUBxYk3saUKx9m/o2HZgI9kzoTnldWUsLzC2dnhC+Q
i4MosmujF+1d24trJYpgD8XuuV7MpZn2B687RyXuEWjkTCSidJ/P9bxq2zHgEEhBtFYExVonmg4i
bl4Hlv5We7V2KSduuIken/SJ8J5GwyROVpNovZNtlEEmKw4Y8RuxPJFTpmVdm7q73vE+3PoEkubd
LueIhuYiHFGV7pikPOdJ8WdEkOrb8Qk8eb2HYyzZ6Q8iHMrkiXZlzIowqeah3kEp4V42shlBYP4o
7OIpt5qjo0wy8eC2O8FUoPKKq+a1F3+Y33vP37l5erEDADCpJDtp+YQJsxKbDPtf1qnmPcmre0Bc
azt/pWirPM9E3y3NEuGEw5I7T4AlSx5yBUw2YXaRj6DBPA+Si997am0I4go9WaPOs1YSOuPsl+yw
u+KA/eDiayWHYT3eRPznN4qwCg3SgKbQ6kwPVk7+5jJETyOCH8Icr01VfdIR+UUB65GG2nSr5hGI
P/8SDLNxHe+YlUUQfG1rrQ8eNpG0X1leX67ayn9rTMKNpgXml3beFexFtLjiqcCqv1Q1g9Hg7Q33
wGuOlIS22+Wb6rzC2ZoIZpFRPBRmGjGwT78lZROY1HMJmXRI3scS1I1hsJcFv2iT1beIuiWcZKin
YLgznHydOG3a2qyWFERgpcsVziSnTJiAi8/YMjcsAYe0KBZQXSXWsQYTsTNZk0xCIm3d2kQJBblD
Hah4XyM4Bnb/2RNDzmoKJGPD/eqi+IvD8VOiunNWdRc10DxrSZKGJYjp2ejffJF/dhQghHWJhjDI
+M504qc+VnepPf2ZqeBZN4N5ibmZspT25sqDSUZ3R+/HzxZ4SL3UnguHu4m2pB8H6zHNrhQIiFBG
HJGzoDtZFWBlcSXBelSJs0miknG/9Y3jHrIF2tmmZwSXZUhDhvnFux4MaNAfVJPfYXcaV0DXL1Oy
i70u3qKW1zTNkuhUrfnTJGILW/HAGAJlNP8jq5mDQGMZG4hkv1OKIKFLTgQx/9FdIZ3QLlxF0M0+
Yhd/ClJnTS4FzcTuH4ZGfuOhPGAn1cO+rChhRvcrI3U2dJLkS5bVx6aPY5tluBmCV0YD23hQf1TN
Tp2evBPvHzT5+KRJ5qqqNT7EHOWk5YLQ550qu4tBX7g/JyT4Un7a0hgwCxNA1YcEOC935r51vvV6
em/8cT9YObZ1+VZMhxzQJ2ryhCc7PkesLK5wnxzHfG11QK6deo3d6Kv+mSbraYxoysaWaEfgH/mM
8Oml95cM0GkWyf2U2vkW8M9z4xcQqxXRgWZ6h7oKRYxcJxQFNN24fbBn49Txw6I/vfmNRPwA2u2+
q1gPyuV4aDO08LnljJK7UwTBgQnYWtQ4FZfYTOzYz5Uz82No/XnjLG+QlKDk2BjvKQfutdcZD0Bf
vJBaY5DmjcYPwnqFOP5pf0jpbpNR4I5l+xaaVf/hNCDVqMkLjWMbcf8JkG8XXhyHVOLsZdw9J4Px
NmZvnfiBevHgmFkU3qfS3ql4hOYYjC/gke/KGV2YGBHF1UQv64lTJ+sBBtiUQ6HWvjo6dzGRTN8C
T9nWYX66MabhNE9wSSlAN3fobhgD2R1J+6u2JP0rXr2aSafy+R6PXea81qQjcXCeOXP2Ib3gl0hT
fzE1bdMp+3LN6QJB8tO/VyLYt9Z41RH8G39p1Y45e0++BjenArcydV/9lPygZjpwDeufOSh4z5Bb
I2myj63pk9b7cjfzMzY5E4+Uj8a1xzkCIbK0mn1vLedvxfg2K6AsllF+EslPRrfTWtMgPduRZJhj
gyZyETNLBF6zpB1mogc8rPUCrOcWKZ63TVuGVI2zAc29ZBNVAT86a6i2UzmAZ2r+GDU7VcE6I6Zg
nw/zt9B6kktOslUxp8CivDQo5jgn/4y1fzBKTK8oA7CtQVNW/O8iIUGQnDgtEyxLXtAWLsqjDXyf
BQPGfR+qmppMlCZ0gcBHO9GxyJHb696dFKYg0ESpaKUc4ToiQexsWB+bPocL2E13Ud9Z3DGIageK
2WGnvemF+ClYFVYUUb97lc1+XgF4rAj3xn0SrMgGrqAr1SiNe6vtrkZP0B29zOMIFuc7Y9M0JuFN
Sdy4+RMvVtMSHY+8F+7uihVZlCbBjvRg++N7bgIGQBuwF8bMULMKxjVGu7tUIEqSwSuID0wJOz32
z00trA0kRpZztnKtGRz4jyWicFZLXZjsdo5IEGatQ+mU60TzNd4Ft7UlPXJLGFcVnuXQczUr9IJH
0M7vXZ9GACUYhAzOQ6BTbh1H/aPeVeW2K4KXyB5esI2SJykHrETiaJnONTGYCOj45di6tGHm2Cdq
bc6GF61JiZJsn9m6RzhrdkXy2Gj6s2XVAr998BH3bFKgO5zntDgnKIihlzgPKjOf/C5USlEITWZ/
S2ULuTtqCyoR2GAh50+atlawVXmztn9QtT8IOjwMAqXRKMi6TZr7J6h+sJy9lwhwHIW5FmlbW83L
jhXYiV5RHiQJMgbCOZQtP66geJEV3hEKta8WMWmtqO8457zrQaHCii3Sqnckx/J82FsOwn+gpzu0
AwylTrv2HRPYZ8YwBaumwY5wlWBRWqem8QgQN1iZEOaHtrxzUzAaAcVUZal/QbSC8+wtTnGWKDdH
MI2M+SGhcmjFVheCjA+y0JG/TCLgcmTW3y4RpLBAvQh4Tq1kJlxrU7BxiSCwvwIKMHnYI/GMpbig
ok0xtU98oCCQCOvbFurD5Cx4bEB+lDNmG1/bkjtj4cJHpzUswjZhVgZPxA20J4/6E3weW0sdq6R9
r1ImzPEYrdrMeXOa7izHmJsQSbVQjMXZGexLZ2BSprAdMIrHKS1q1Is+HlJ3/GTytesV4zgk85wE
YTAlf3M7QdgS9UCRSXFhIHWKx+F5gGLCxmChK6Xw73TzSyJiaC2538SDkkjWfdXQNj/b6ZFJVhJK
tsJ+WzJ7qKOXxvbowgE1akimq9LWAOn39aduVQfEtcdJpiwjzQcodLjjfXy/kGhnMniM+qZ1OsLb
IIEXmIeoUL9a4VG74pyjIeV79le6E8MqpXd4HwnU17LmzNmQiRFADl1rDNMqu+tG54sRmi+Dc2I0
+crNmgbwRd+sPBF/m375wuGGe69GDFj8D1dnttyosm3RLyIigaR7VS9LsiX39gtR5aqi77uEr78D
fM6ufc8LIZBkq0FJ5lpzjtnvEcwNa6KMH2LwTHt3GH46VNDtIL4GSpVHp7vSS5nW09zSsjAbUjIY
tqQRv/gWPFm7mKdbaXOqtxS1fjtQClllE9U1p3ba9GcYeCaalYArjYrTx67egjAmZsuSt4GSC4b3
H4arNp7XrVO3V/eTlbcrYagvO9CnlWezWPbt/JVp2WvCNMb2WBF42H8Rf9sDDkrkzr6TXzLX3lUI
yFBTIMoInYnKS/6Tkvh9ar5gmwnWpCjzVKf608v6bGTZvu0K8LNG62zCCmlngkJhirsHSyv2RRyd
7Rgfaz7ydbfJhfrTr5Jr0IqyPt6It3zq3WOXQVwUIkNKEhAZSPm5phS1LoR2KGMKn43LwBHSAveA
egxQs6h52ac+RZIwdJ9ckiNUyvXK4HI6DUh/Glk/U2+3DpbVIOFLurP/y58G95ZRzrTbZ9bWNnbD
RzKJZugiDJiMa2D+NMRDhjEQe3Nv0FHLdWrY4PYmfodDBIvJBNcCmsALHGArCRz/vnmTGrqiFEM/
pdk0OvOz6jDKbSQnjdv0FyerdlyCjB0Lss1cQpINbaMi6E9TiJbTNRVVbuE9NqE4xlaXHmqvezGM
il+VwXyANehv9PjPhOHmK7sLYI/EXCXaAAVN6nJOtBRg+jeQ1UwHbH6mIeR3fGVEc6AXAfV0rMd2
z3ITcZXa1kwwmciGb8Rj2SthM/mVaD5buIGrPEp6Vlc2INQw/ui9MEdCkAdzB/7T7XDXUIU3vfZq
86VPafnGypfAnqm/G2L3dzCKYdUSgpFB3lmlRfE0eme9GW0CThAyu1566PESRCMfo3Lc6DPuNbVi
lOrWScW0sh3yHWW2widXQx1kJEG6dNQqgvu+c86MVQycSU9oiHbSx/Q1LhMKI+UbM7PumIrhXQyo
x3CUO8mpLin6WX5HYQ+3rg/IsE47+Npg1qIo2jmQJFf6kMwpNMw5IpcS3JSz/lm1lXa0PG9vTIO1
TYMZy9qVt87PznUuSOyiihUAuGRlQOu5TXgj5JHSrG0mqnHO78IlQ6nM7Xgbdt2tdRv+GMsstD2p
bnabckInbFHc35OT9gQqGJpMpCGTQHaUieJxQra47mX2LProOAQmdVBwKtX0W1YgTuP0pc2Sry4y
PlqXH5ubai9hQ1l2atWnDKxPzwDcGg82tIMR5VhTDCvTSg9fstYAbWv1Ji0NyOSk72Uj9U6q7yyv
mdGzJPP0qdkJlqes4z+oEh0SMbxSJlo5Jb+bIH2Opvpz/CHqgSKbtontvSgcnZ57c2Sa7xDIRfUQ
xBUybxeDYoWYDd4ELeatE2DYAxGyG0CAFOMNDdGbHhhfxdg9TxPVytxKX2svfm6bBtesu2LNkKn4
buAyPQrnfqrSD5EiQrL0FMieAkVeli8YBWgCyL3bZnJvkbYy0Wnr7MjZW+NwkpG51bHA7IFenjVT
+wrsXJGdQI4ZXUjGiQHf5Fz5xE6KgnpgvbzpakDvLkD9wQcd67eQkHQm/5B5EYyk2YbW57WNym1d
2T9y0zkaXvWnSot7t3HUqsloN3lHnUX1uqxi+HOJDUWLNmtJdE8VqCO+zCuTa3jfJOQIUT4wnYEH
1VKXQbVM8Y6r8kComWzA5HmZSZd3OkcZoNO4ulcjvyUMZlRZI1gLwbuHrHgV69TcPTD9zJwJswJN
ve+5otHOBlvW4rX3TflVasmvxJa/RpB2UYu7x6bU3L4NCs+DExu3VqNGMwcFNOi4VyRu0JfXp02m
EHTb7bhJe9tct032xswEjhUyQ4qaHbDxlKjWfH7BpDg5Ct/55L1A4GDOEk5wgDLLvyEXiZoCl5bj
nmsZwizZR1Kv1pUirCDAqkjcrc7Y2+voWuIfptuQVxNJSFf1sDHyblv3OfFuE1YHDcw14BjMinRl
mOpv9Ha8Gl0OscscPqekeI7IFfmJOS88EMRG1YawVoZcMkoB2U4546ADbkgKvpJcHy7YhoL1kHrn
IlVvpjDvO2F/FKnYOL7xJyH2GAtr56ybYN2hh9nodu/98MFEz/MmHcJRk5+8KnzBpIWpnutDGn4J
IxlY1b8jDf9lmBQXEOP8yNLxTQ3MIZuQy4arB8QXlMDygINlKavuWiIKRNwAcvd1qPRHW2qCdXkI
rZFVlx8UoLp0JRisKn0Nn4afASWvdeFb5pp80Fcxwp6TtOaNFg8BamKfrlBbM4y0SfXS1xhZdK5z
FZ2PXvzI6/EYTF6ztc3pQbW0DUVIni1SjgLiWr5riBLb2DHS/AgpN9yu1ylMy52oVLcRntPt8HZ/
pT1XJE3S99RYaUUARicdcGnYPyOf2oiWP+jH4iZ5AzB/zOjoepSODWYz8uBXo8BaMb2XCq5VYFA3
ZwryC6wTwwPrDqWbiIn6TYdkZD31KBRE8KNKKfaLyv056Sxmgdzd+opZbmddegV/q2inntITfSCc
IPJzopTs5xGcFptye5QYzCfaNzszaq6TNMKJiMJsJBMNDHG2s5pGbRqbhVHSAM6jqGeJWJLxwzJ+
HAnVNYYZoEJtel2DG16XRvfVaY5/X8vPoqGKbhtOyrRk+s1o0l7oXe0aBUyd8m6k/em4k++5w2ca
0ITuA91cydBhYVnu9ByBggvsZJy7B16ji/MYMRNN3VuYe+PBlDmr4XEot1abgi7Xhz22tHpXaXbC
cTc7tFyft66ffPZGQBhI5lNjBcwpYTg9FskexLaKjGnl+4AW3eiatc2vthIFhm2w06MzvnoKYrqS
1NhiCUQuwOLbGeGs1ynbAy1aQBHgnAWTsAT19Rr101SHb5mJ3tvsRUhYiDizeFdYEWOqkSmj/5jE
NB+9s6bF+srrvY/WAWKW9upP644UYzmpNHwJoqRWCX10DbcFKHhrHlQlK9YEMtrpCP05t/X5QovP
IQafl9dJQYmgO7Pa0sOiQPw0yyYCfCVl251tKFEGjfptSR7Prh6qu7iRHylgDwrx9UXK9EhO6osW
06oxzB2Bn3OBE6ycZej2OtTjh7IFoG1QDAlQz+0naBkrfFsMSMFOzU0YdKZ0mOoWX6rzJm1m2GJg
2ejaxoGauLiNghYqQsujlbT+zcD7gpgdMpmdA2j3KmuT6+gI1Uh5DcsemWiMmTEfTDGV4RnPNd1v
YBWrMOFSySk06T5vRuTWKhvohDlUHYzSA9WUqudcF78KQ/h73SU+AxjayPWSz64rmEROZHiBPiJB
V4tpZzdOT3AJK4BGY/Z2MjglkyjOt7IZq7taQj5dNsuuXdblnIv36FJHhjdt0vS25oid75s4t2pU
6gUynh4DATY7VKl1P7KdAhe/pm+xeG/aAnlic0Ygp+3iwMDNOh9aNkjHWbJJ62R3yP7lHJfzdxPO
wTjxko5D/vIB2+u6m9GhOKABgy63ZkTo391iBl2ZcJq5AqrsruQXmnzfFDNtdJw3fubT/cZ4ySoV
NOqy0aL/3lp23RmcSoxoC8TuqBVcb8oMeCCTZ24uG8IgyPeQxVXOAUPJnM0Tc3FbUbQk03fupS6b
1s/r71uZ6/X6djmIya5ByDs/KNWNihc0fmbzj64O7QEWufrPRsqIRfVwNrNQw+hjfHkpgEOHV8gy
Q187FMWYIHhAI31N1LwIu+erShVpU3RGZFZQbW0QPfoDTazaBkllDBPBAfMns7zh5RZTHT6ENn4Q
mgXWAEvoFKRA4e4SbNt3KFp3tqVO2fzt9vKlbhCNhQFKvNFeO2ZRwvBPTLAAgaRNQzgidPzToPGp
i4jki7/fzPJtLZtm/t78lkgHxEdE+Hwu50E0Sm/b6fIzbtDh5yfttwyoRSg+JFt/GpGybrKioj/H
WtzUf1EQ/U12nYbXHKNry1+ZtK65Az+Fr6uaqc/x/3wukvYZqbqH5bP6vpv+Nhcty2MSWLWKXvwM
6a2FBT9uuTkkBqDbKhsaohPtr+9jPTqd77u75WZQ2cXdshmymf1c2QgLFppw5LRuwo9sPmHn09Qy
JoeIt+TNaFh4fp9M/3teLSeXn2T+DoLdmWukX70vp2Tb6yBvC4gvuopjBFfhMUDgsF8+Unch8C4f
tvrnp/H9+/hnN28ypKqIMGy+1gxUwN1yqwgmynY1fUaEEZREq6a++94I7z+3lk+MbgLt3poOfli1
013KxOluVAk6pnmTWFqLRJApSY4uhhU3UMK+qqJbO29oK3RrF0LOTjo+68ZREkVY5VwnwTWFN2+M
+XKNKqaRTVk3qiiNSDU5WCk9+0oPyToP0XjXZqa57rywRc0E7qVeNtT3Q9rR938fr6NTWxlt3ByX
py93GKFLPEROmWB51nJHOUbtIZ5InNYj3TxZpnf1ReBdK8egTUthOMs5RBIaqhoH6KvpZP3D8ojQ
r72rNLtPZOBzhNJ/n5l1sMKDktF6NNJNSdn5ZmlucLOrQWwpCbXfxwZdBTfNzYl5qQoDrTe7y4Y4
XHUy4c8sz1qej/WoeRi5SHT/POr7oXiM8jLr7sMsurqisE9x1ckryZYYE7BFs06O5TWcj434oLcZ
Te/NJNMQNg4zcQbC+mN5yN/H2dEJAqT2sPyhYWJxzAkwbdF8oN9V16i0jO9/sjwAF44kJXFiAYdP
klGQfyes0t1raUB4KoJJdAEhmnhR+NTaI3ubCvKqVqmVWFepdXfV5JvncX4u47t11cgAWGeYcffL
sWXD5ddiikMh4O8xfYzT8zwfHKPKP6pK/aEWGd1KJxmvZblV1L1uLsRNG/ndPThb42rb41OciPzU
tqF5XQ51I11Bh5SojYbUYzm03BmjXD/aBouB5diy8cyx4cv+9xGtYs0XsKSSBvE4fx+aDw10p1LR
w58fstwRW2RRtbZ8+/vfl+MwjVZJ7RBi8s+r8ph8UZKmL788YpxffNa29a6zNfBApVNdoS7nruU/
lPOmduHVSpLn+gkDkBsM1lUvHOsqGJHXhT1WSA85Bv7JusI4VzOplE7YfGzZeJAiTnM2OOiIv6dX
rFnpvS09Gm6ngcLUKqk6Z6tNQEqrnnRI5PIvyo7jk0I9T1cY8UDn0B9WzERhew/XtnqS4fRUt8zX
J0dtMP39aNpEu1bzJq9VuAsNP5xL5/51uUMU5C0bDrIdCx0tjgaVJhel+uPykO9jtX+qWPNfv/di
Tb+Rc3EaDGnsiUsPD6VG0AZ24+keWcBqKoifmTtdUTGcg9r6wRXrtWmI2PJZZsUqQnnf0E5P7i20
GCul6dHGawZi3uvtFOnPcW94q6KiF6t096U0/EMDMLXxecGMGiurtle2g5Kk8S4D/qQRp1urgl+l
B6sxKp1o0xT2qiJjp8l8bxel7S9/6I6xjmGsivx61RlJvfKK9EslhIzi6s0N9duuUgEI/BjkJlUv
uydd3S9/SE83D2YQEf2BeJtf9IWh2rqbmKyX/JlLpqafgUYeKb/904iGo8Kky81lY7euYH43ONp6
uSnn/eUeKy1AC0F+bpOHqVEMG8sDvDT2//PYZb/UUx2oKc+q/7nl59N4N2W/yCchbmy5838e+33P
8gw3bgiPz8Sx0jSo638f/f1POyjUqGnmv827eU3L1t8tz/vXH1/u/X5hE+AGp42JK55fEoVNc1WP
htyMrv/fl708+l9/9vuJsdmWm7qM8D7Nz/z7evW/7/37X/59x14Y11h2va+/h/71xv73k7LE6B4k
aWFotfkO/j5HQQdbY74DpDmqp8qy4j0od6uU6laUZf+oRco7BKPvrEgjmBm7EskqPLf4aMZ6/yjF
UN56qjHzznIkdmq1L92QPPkIIyW96qOT9ugSGkaQy9h346kshqs57jvCOl6VrdX3iOkJBI6V8yjT
niLE7JM9WVM90gVKRotmaETV1GQZPtYe0iMev9Hk1D8ut4Ic/S7d5/iEvr2myu51O2FqzaPNCo/y
FuAZFho6y67c7p88VKRzvHed6tiwSqKMdXfw1hNS0v3yrGWjZfkmaeTRrSCk2sTfnQ1Jd8ZzrDsr
6ZOzxW95VekuSTCWRX07Rw8WSgKFek9NxwroxLJHesJEAwGtSd5gVAuADzxEMLp3+Zhjcp5vaUUQ
Hwf6RT69PdejvdQ9poR1PYH31Il8mnGFosOUhwWDS+f4WfrDR5jx5t2cBb4QyEVLq/FPSEKIAjRq
5zXLnT3uVdLqIkW402BeaLkGa+g6zodr0iemD5zdy8TWblruvQ90Fj6q0r3PjPTVd/3xU8bIgGhv
PHksC06pZZRUGkvvHv0DRqVCe6Wk69yqaaweeDI+lZQiDusBymzW9G4EGTYgvzLfHEagUZPRo6fl
JGLn3Qy11UE7uLPfWqMZeylSou4IkKkon7QJ8MruZC3nQBrRuuc0pJiI5f3BYlZ6KCnrAfUJd8ur
hIizngyDaJxuOmhKo45PyQu1bIOlIxf+cwmqYG7SDZeAYNI7exTBWmb6r8TKxys1X/W9qRIqc0Sm
7wfV/IGGVZvo1ZVzcAQlmJzQbH8aO8DluC8cbdxXQtHHd5wYfG/T4k9ACKSht/eIlrr/u9Hm3Xpo
rlmRrrsZY9YCLMGNEtFamHfrVkjOKE9dgWBSVChf0iyQf3A7vcCkaN5pgsJvz8t250ckIhT2HkqD
06xD5WIiJ4z2bGDfX7UjbVqCe7Dd66zETr5t+qe27/zvW4n8GeeDdg6TsTQ3FTI2Io708tGaUXTI
vF9qX/NuFT0WfkJI+rTOhuxZKR2bQ8zc0vddC2oNgto+drM7I/OHCwWIBi+dv0Mz0B5RCpVvfGBw
rwlSNCTXzTKRMNeQfw9aWt0as/xyxyR8g6qoNsii44fOR2hnlbTBzFJ9RWgciCQAsBLaxk4OZUXx
HODqEFJJNBr6A1LHDBM11EHGpPMeBpN1VjIxbRPz7nIM7MmdV1ZEZcw8kojrhmzaj8EDcJ8ywdsl
zKgYU8KQqllNUBImtIHgoeu/Nmn9ELile5IetclMSYi28zBSRfzC8klcUzsuL30VPBIhQDCkoM11
Gk2g4iZpsA8EIzt3NImjXQ/V6VWLilsSIUaG9uiDGuredanbb50s801ZGeZD3VqEDwQJbAcDEG3p
d+c6VqyCaQHtiHUmNtoMrSc3LIILjh08N+Mx98IP009nS0860syppFqOdcK86C2MiR1zTvcWaIiN
LQzICm/D2TOpW0nLNe4Cl1jwdEbchP5v+i7ufSuZooBICpkJOU4Lf4xivdRa68m36nrrIsXfsbZz
zmUYfaH1Lu4w4YFm0UJ+0KARf7jKR45J6eNm1ihuWdQHn2IA6FD4JoVKOzuFJVdFYYsfJPji/NLC
9tbLp3JyOW1lmiA2cZqB1R3fGpYRTL+6fYzNpJ0HRea1bf+iJ/7IxN/9GknXINJU7xDX8Ou1CxLl
uWQlx+UXPfZGfcB81q/UzNU0MngFGTzagl79ZozmCZzo65s78waKrKdM2vvokeZdnB/WPauCBy/1
nUukBeULwzTXmJ5JrBOIIyBoXmduPTWTI59Mv/pDUFEuE/3czFwDy4KVrZd9fqnmXWfeDUWk1hgs
iCUq7OgeTBKmrijJvqx8n7Rj/XOc0aghertKt70P1N/3C7kWUvVaAxL7pPHhU6ISDGldXvxBvzKL
/xDiryIrpoaAZe3se120C/tGf/KmxCQuOOjWfqMIH5tpgaUyIwr1XsFpym6E5vAkyGIDY87PW9PX
uqjXrmXNxEjhRHtfqF+ma2O8rBv6vNKeU2C5akPkSImUH2RysT+4pFX1VvAS1rpTF/dAJtTOiRAc
w69XQ/8UtSBdSuEBA2cvbGh/agH+54HTKKqTp+/xPQbGfoSxFgDytNuPyiovjkyg0Cf0f/O8511z
5q/5PaK1XUbgbNl6A9ETA5XR79EQ0wZq7dS8TSP9D5NQtW2D1fEWmM65wqL6Sk4Z1qoMR+6yi7NH
W6GuhIoV88tdhsFKAulMPeMYR4V7T6JudgjHMMNb0Z/xookPcBke/0XaD1Nq0QswGytBTTlZzzme
B3rWc7l3dj/Yxn9uacGo1pj/QLDOCCkXZtKhtmlPxGNJk345SFrVWyTCfUK63mA13U4XIbNepfR1
GGCxDnMn3zZmlz3nyIShA9u/BpdcID0o9S2KivZaoldCiWK8LHui8ugh7zSli5chq7OzbVGRLGaM
S6vh4xkM3M8DUsCHyR7XaL7G97ZGqYlIujxGUoRPsXAIYB3jXazEXvYNMvDliqqxZO0L6hPLMdmU
gAWHsb71Sejt6pFMEA1M4VBlX3pvPxdySO8k0RS7XGCkqWobgqVtm9dlAzmGKBGKTaimOBYqjAwu
Wc3LpExI0zkYelivx7jDKa+Tixf2KZEZGLO3an7Jg10gMUyZSOFv1K9mgOmec8b+ZY+gKPvgq01e
0g4wQaG74c/OJAJVn6Li0ZiUdQfxBW/gcsX06TuQ6ObVN+il3m55Z8uuLmCIto4HohRRqWAN+WSG
5pslcffksJf3GpDam6O7FJzQK68jfirPZAG37WA/RbXVP/NPfxlt7Z8HjajlKInc/nFIIjJRAre5
lB4utLzUnGfPIOqhjfLqgTBbNL1O95jn3vBgsCp/0WXz2Fujeli+4NYfHgt9qk9VWl1B1kbXLkiY
6vRO+uWHVEZlrn8Ydoi/zYvyUyB4RK0BoCVsHORTRyNBYzQjG6/vToGZ6j9bh7V7qLk9kg47f/dL
OPLKLZKDVjf5e8NV35HMDBIvEzcn1R+l6WfvXES8fValO9NGFRYhcSTQrtkWkmE2ysvTZBW7QfMJ
Xiz6r95GF9T2cK7yfCAlrQrkvcD+SE0GH2JUNY+jyD89jwIfYgZokH6R3MMwfqX0oT8DrgyfQS9p
846N9+oBohF84PSE2rB96qu8e0DjE6NDuA51nf6u0puP6ei3wZ9hum24L1BMN7YcZstSVL4FkSBc
JPPoOM27DbMA8BEtPa8KG6zVVqDCKi85285E7GGKz/N72ImkZ9O7gZVf6uRzlzFrkWV32Sz8fPIv
MV+6tQ3qEyx0WyvnopWeezcxSwwQq8OymI+RDcrVhQvtpa8NvEpJokFNqsmPxIO+cUdIuCtNe4LL
4jzgf2XP7MaXVDrpyaG0cO1wftzp+vSTUiZemrKGTz1f6pbrHc3ADJJgiQOFC19Zx83JrIIXIfLu
nA2zQne+NBn/f/fvvVp4YY7zp1exemwmtz7qEx2eEk0d1XToestp6ChBoz/WCfeNIudsaxNJZpFx
b5S0rYrlkt6EJZdKeyy2pqQGltVj/OrHpEPD/IhbB0moaELqcEggeisu7s2pNJi/dgZzUureq6QA
6/SNrhMFkvvaFT2VA8YpnUbbe9KP/QalrTia824fWAeyu6fHPHkgXsh5yC1WIawPx/dsSK5c+kp6
s8p6kob5phCj4eALfqPQrxCEgiVrorpAkgz1pF6oZW0Ch6KhV9iPTvkRiQS+idm/WZbh3mUhTfNM
5dVWOW3P5LfQLpTP90Ae6psdE3jf5LuABLf7qHIgUNlTw5yChSF6VHTrEvCnXgT6xRF01LU8iJ9D
hikCedwdiFGxVg1hXrRD2G/iUqxtKF83LeO8Wz7YogsRyZI6sbaxyG6ColYXRyO6hArTT4QD6Imd
Ty32f/9zQ9PUz8qq5Hn5S6Mu3nKhitMyfjWor7D9puKSJDLAcY9nimCNFjZBOXyiU2YUfkzAOm5Q
YgPwcmvG9bh+rsvkmYU6Eb7zocGhVFZZJl6T+U7VlB08Gmyky72x6/4gSSHdlQEy1WQmIGYCscWg
e855gknyQprXdjluzYM8JGvvezcIrDdB2YDKc0eGJILT5VHuJIttASiTsmZb7erIIta5l+8BkNVf
2cSyX58vwCR31bmFXANz9yGyM+ur6JKvONOTDzrW1A6HOtyk8SiPKq7RjwQeLvSuv08NPgo6QztJ
7jyuNgDqnuq8nz15pbF0nhI3dL/6wdtmmpMjhQON7Btx99vTgGDErfVOkkNJYBiCVsoaTIiHYN/a
WoyVsRvOM/wJWhSN6xRtAuigirgPeDcg0wAtsnE2QGQD1pF++Ty8GZFJ4c1xmwdP69DC19Kl4lg0
l6IEtxHqlUsCrWPsZqJcCooyTHT92bOHDzLk9ctIIsjzCPFgzZrdPwin3E2c29B8cVvZitMzaZT9
KhKNZbiMn/wEg1E2JejtLcny1jKJX1oeQg75PS3OAE1jY9yllQqfcBszBbXH27IHdgT/iks1syer
ZjkkKy98kupPMD/ITcR0bSYDQfR/l6e8BdCtug78d16tTsifd6WFojhNSnKpTJtJVuHbPyig0pWY
GX/Cce2tVts4HOfdsUIP5MJCTbI8+Qid4rkjByJYBcBpmOD98YrgHX/IefI9dc6SInlRS4UlNZqa
+VZn4+EH6vv9w0p796IqAuUYhf33pvsZRp3+xlSQhTdfsZdU0c+20x76LG9ffMMUh6rsnofexlFX
5WgWp1Q85Fko1q0yN0mbWk8QAiy+EV5OIJTGKiYz1hP5d1e8UxD/Oe3AsezcoMURBmbhh119xRWL
AIBg+q7kkodDPYleZTistVa/TMzcUQkSa4Pw37y4Jr0JgnTJL0KWAGstnJEKZJhMRJ5FfZAjWg5g
aIkgOvQZonA4oQ5ROqW6+AWZV21XertUac59qbnUcgzjpaxtbACSsV5zZs1TVndX3E8IDp2A9i/O
fvoBKJ2Sytgz71VXjbn6VXl9clA5qT2iNOXWD1wmG1bXc3nXDjjfZpLf1LfioKb+q7RtFtLBZICM
Xv4TeXJb6QekWkStHx5MTjdwUXjllR8SHG3mxTv8k6I3EUo37S5jKOAUtYp7vR1MOsbtk9DL9ggF
zNq5RWzfURmSiOOa5taLmXFhzTbQ6Qlfa7OFQqbBoLGax+8NwHdMtQY4oEFW9a6INzIidqJvo/Zx
2ai0JEAyaad9mKc/gySrH4Mkhbpklr/BRH3fmI8ECcTSyYh85PTFuGORWBwETtK3YjgUrsf6y4XP
EZQ0J/SaW4pzqqjah6Z2ioc+yVooXL74OfA+DmSlEqoWB+cFPEuABnQx25ggHHTRPeiQC3l94Zy0
R0FK46MC6V3rDxHyMrv3tfvv6mlbinQDxwUtRA+NjHVrOOxQy+2JhJrB1mZDXVEVeDSG4Pj9VeB9
HrdRAHukTZi6uJl+5rxNjwOzEaiHzH6D7kqtYLw1WV48zu8M50UwCPtrvlG4o/MVJAP1NEiFquuf
bVvM9cdW7s3S8V5DczyKJv/VT7F51fU22zceJKC0ydz1Ny1TC7j+OHn5UDUoGRZop1l6UMMy6xR+
Ia5U9ygBUfrPfvHv0ycX6aWKNI1UgfK+C/VknQJ9PUEB9k5RgMtwSaMpfXCOXeqFJ8jx6Dhy9DfJ
0AME0QuyNFWdELLpj+NV/E4rZgS0q8inrYR+WE6DcQSmgMAo3CKyoe5BZWTZ6HBv0HLj7DJzeML0
d3aBqZJHc567+0GNT7jl2mZYBgFS4yaYoZlGVrv7CKrSLiX05AKqD2k22m4vrUL+Lx+NQpRCF+QW
Jpb/ux3+YMwKf+UaMqyyQYb1nSESo9utcQRnmy6JiwOpRzelc+/fF2dmFO8JeP0eBiAHCrEeImpO
SdM3JxCTrOutKPrp6idTQ5lXJ3BAWxE94sHVH+mRbzxryO5dVz13Wd8/h2bUPydED8FffvI9s74r
ClZDhFCkzEBNo3muBVc+3cagEoUdGsn5Z0S7XKcjBrxJNrMwXN71hSIKsMJo0DUZQ4VA3hu4nbj/
fmNmZ4Z73I0Oai9P7StkLvvUQ/AXJ5g2itR293KeulMNqUgAz+SlJcAHuV1hJxcxHGoHKirIP+tg
pJb21ilMUyxdjmM104+7FBDM/7szKbwf5iTc+wUjWzP9uFQohhfAZTpQRUWRdHb6tl4XYL1AIqVo
OUeRkkcQGNflm45BsLYiCWm61cZ4CotquNNjFqcqGn4vv5zcpMcUx/mxCVzvUsnYhUDjJgiyuvc2
K7QDkVt4zX3t2oEG+EgZlHDVht4VD5axl5p5Lbtw2pjzMr8SRH16Pm1gYyZoVxRdF6g8k1jIK8vQ
BcmURAPHu2s0KsaesvBC5d1UHSmP5003MxmoWPTDjBPhSJDcwszhjMVYvtEcOZ5UEOA8THCdU5Cf
frhUqlbdhGpdc1OMx62hnWRbTlvXM6orUEu+QvwWEZYcgMRFoTMeusnvvzeSbegbdBqT8j32k2Bb
ygnjuCd+qTwatzEygSP1+4ohLusOlIiax2X1Hs+hSpPRQCDqqKNBtESuBWR9lWLQ+GkE0c4zB/mH
c+zOs9NibwPJ21peNl7wXQWrRk/dH0y2ibzBd3QK3VIemFEUdKM9Woxc8XSJLtNru/33+AMKkGCD
zOpeHZI9Y5FMn75NJIJUCVVVX/k07QV+fGmZFAE94iJyA4OT6T21NeaJYS4kUH/tUFOOx3IujpCQ
sakrMBBJPQGeNDiPnSi7LYN9FQW3otGte0K7ZktwnX3F6rcQovlRoiPfwIVe98ofIRYykxp0zt+S
eBgQSc1m+W0BJGsfh5SUVN2JOoQ36PBm0DHLDWOTDvFE3qFGcCRB6NKKqCaMIqS5Dh/LsfTdMlI4
81g2TBMGd+S332Exk1J/BOPiTQr1VaWwv4ECDms/HPdg/pnvaEX61nmvfeZOB3gZkD8NX90VBra2
Nh+NC8AD3Ifa8JLZk/6G2EjfSDeo7iFsdtCsqkuHZgnfCPg8HOtVDfwq8NdqsCfsbcWzDSL+T63/
pF5n7eCZ/h9j57EcOZal6VdJi/WgGrjQbV29oGtJd6cKxgZGRjChtcbTz3fhUZWdY9Zms4EBcKdy
Arjn/OcX+WrAAvcEqL40ZerSUIzpSe/gmPakFs2berTdA8gvmb7mAouC8LE205/3TzkoxWmuB2od
/mrfYBABAvSLulxZ5O0gvcg77ThaCel5PoEj+KLvQ8EaJGvMjrn7qYYWr6oYyBSFol468hT2cWcc
rLEDvc6LsH/CB9+EqZpWpxR56QMROuPFVrECTAnczu3E/uUEOuSsYsAZPfVwsPCLJ4+UQ9RRWEqO
cKlgdOHJq1XdAvW1T+QOTjcCWc1myBC5Tn1CsGGGQthBMN+OjbpvggGPXqyakNoNPDHLZjM/VSMf
pzBhTic3rDXscWzI376Oz44zuU8TgStw0vsnxXLDzXwVVUY77GO7hw7JBPh8X1dznpSnIWYIgbGU
e56U4pdLXU6x3GMXmdXA96m5twnQeopz8TRn/5g5WsfEja+Vm1wjnWFNYNfu5f4NqxB0xA+rtUY0
6TK0QM8AN/SVaVWAsk3EAKf4EYX+wfG1dpfZhn8CudJh6VKsIBJ7iK2ofmwda3hoWg+REHlA9qPj
ThNg6WvRliQSTLllL7HwYI4miymn5/lFBUMqoJViSuIFhQaKayMLLsu3oMsJsAnDcYnVifpOr/oz
Mpil5glOUUj9bo5XuzRtOBEnbbgfNLOH7IXWLi/DFu0ae5He/d4L/r03QTYZ1Nx4+d/f22NFj3YM
lVbFA2mYctwCZLgBUyQFaTB48xxqAJSMJ6LzVGf6ZmhTsUPLn6+FocbvISFi6Hi7z6wVkOs7QzmV
jk7+SI0FG7iM7mnxjyaJd9FAZwpv/Jrpif/dsuHzBugDT+TheWuAwpOHcH0HeY7ZadpOZ7PBfTyu
o+bZCHJJBMHOalSIOgVAWGeSKzXX/fMG40XGJaCjuLH89Mqc/2xC0o8Z4f1gKFgOw1uhua3Ru4yG
SqqX5OEEatKvwFSrVUx2EGHQbMqp6HdWqTvlJojMEnNnfNpT2WOmLf5QTTWhuk8L/GBDAJZRABIx
BxYPAb0kJqmohjQsa/dJmqHoQory2o2wn5Gu+Jv5EA8oiEz830O6V0K0PByjbcbGqj6Gn7FP+eso
v+6xBYigqq2dix7YHw3hiFDpYPaOdyg8OfSHoz77m6mOnp/mvXnjAZISbk5mWFAa4UromOLpk6Hu
BZLY+U+cN2P6ytgs/x5p08GW65YOoTnDx/jTwEZq9DFyWGeiN5Zqp7OCeslOJbgMbb0vDp3czOfr
9HeKXBbo1pqI4gnAlcEtV9BA88FlNQe0zeW7V7Tfh5rgZxMfDTM2kgvqLRM74xb1WuyjQBD4RgRM
0XLPhZ+TW/k2Ayw+DiU88lhBaoDNFrkLcqGZHxZD4L7ef1O9IuaJnEAHxwbIuW0VHUYzZb0cQMGr
RODQxQZ1nXaoi0JdJdjoY7obm1cFCR7zdeU18AkHxbwbB3J5iJbSWzLONleDJwYEXKGOLG6Cmba9
T30wyd+F8MoxWKnxArLnmRXBVSFxySmGSQ1enznowF8MDoMlgV/0x0xEENhnIyjBNCsYivQ6GDE0
ipGyk+zsKLbTZ8Uxg2UwJjDUGxLeQteol1ntXJU+GX7+fcendJqUwDsaZFow8EV4OYNTQqA+kIzu
s20xCfDV9NBVlmTwa3iZmSrKEmWeq7dBHW50vxq/V2gLDveHZCmS+2Vlqzr8r0jl+si8YLhfddnU
D4umQp41pMlhKIv0JeODouM1bKILnCsRHhK/YFptl2W09QskE0Fg0HwQFfoQosFcZ85QPM4YpZKH
2lnLGdrF9c6A07GaiSUUeSu9cpRXjxZ6F2HsvsA6L8epSgNmBw/0dtgr0UeVmbWMbPtNm6jp5ymO
TjF+CWsLrze3H1amPIwDda/WublPJr1eOT8zGzdhXZZPtquIW0QcXpnpu0nh9Bho1RPjwu0QFfqb
W2fjPgBZhD31k9AS7yBqGdBH1hG76A2xYw5BNUiSBEFKcjIlWth+M9OjlGIJbm9i6R0siTLV8ddW
FjYnrwCnrsGTfFknYX3Y7pSSUSJNCCYlQlqrigDVP5Zae6Z/+VkN0W8w4e2Bc0NBDK4yrsEYAegz
Z6X0jGgRnQKV3fPP9JDHoMI8p5gy/VGgSaLeks8ROXe+9+VBkdqoN6Ls2W/jYd20Ki1QqadE7GT+
EnY9/6OmZqw/qnqwHSz3aJY19QihkIVMSjG5tk48NA5ZHeU4NOuhh/4Y/xod+y4cKbpxTeiteJkP
q8AWqwQbA68qC2+BsccxYy6/hVlYbrK6Vk+gg7/3uMh/72WnQceN0lVi5roqrBOkEu+GqaBblJvM
LXGYSiRFKyyzI7EmxWNSxs+qGktrtmZE/R54/aqXKyayXGzjVNJx759QyZsWtgY/AtMVZWm4QXDM
et+gG8nDit8zik+GLPLm5T4JwN6LAnlvi0FKbGjtEwrgXDK3Im6Lm6k5GzC2WH46948oC4yj0fWH
rki+j9GoPCaOUr/G5m4e98Aea8/iMHn1L60NPWQDEImY4OfaAq3qkiRLHD6UXMVjIg0/nDR+srq1
XWjBp1nR/EMeTw/9EOtXFMkb+ONMoyjaVd04F9j20n6Ekw64FcfPimC6ZqYN+rfW7vKNrenGjjxt
D21maC0a2SmUbeZsay9FczlXfIz7T7hQlJvGFBQXXaS8tEWzQG4JujtVDJxci0+addEaAmMPMwK6
2ACygjdZX6JGjdVP6WwV+CvfFupn1GbvM4uj0Xv9iWgFx1RO92Ywd3sAeS9Tji6yWBelbI3TkdsF
+s11rWZLLR5t6esygB8GQJ1CsKXXDkstW8xTa5Id08u8l+GQ52irZrKot2PWlaKixQb+M89+WLyg
qDdfhWpgX5Qa8LNcUHEsDVoe4+uOrKkX39G+4KnufJ21IKkuOIqC4ekZV9fc1bZO2Oz9JKpXDVXH
DmFMidww3sxUEQ3UdQGOvaG+SG4akQOL0ErG92iKb43tgwVHIzVF3K4Yvbs7WAzxZhAIcSOXGafb
y34AkGc93yfzbTMfOg7g+mhka3PIlEd0m8Fj2wdQUXAtwqUUOFK2dpUceTu5l2zu8/FqRCzoG49e
VortDL339mCsETHFq/nQCUp732DCQbw5a0M7/iK/iYhsyZtzowhGtx8aj5En6ququu9FAlE3rZQP
VoBDXzHUlDvj5IwXQhbixaQanpyBE24im/55Ey+xxN1G8LA//cp5sbJRex0qS6zI77MOsV70pyab
BNJTnNH1glGVotnuUhFKePLMPjti5nRLVdThMSj0s0IyIKBGRnawV+yGOpDoOiyICs4PYRMVHK8e
IDOObZLNoq6+CtFB1BCAldh3gcDyXTZYBKf7pjGu8yIc5zB1ar3RaFCRY2Z53mGizw1dK/UBbnby
aDBiw33bdJdCRoaHxLmcYWLiXz+VwYo7M9sZQQXFS+W2VfG3ftRq8sjUQW3exgxEU6jHslOcnWnk
NimIknYK/wNQSG1JlTKCg6OXwXleJ6cUahRilbd6wJV1vqHMEofHGnnDq2/rpAwhdQ0mzDTj+faU
N2ol4ZT7AxD4P7yZotU2tJPDYv4fOINwl5mk9E2YAq6IBswgGVniBRK7eaQgf9Qa0poHZ9BPvUmJ
jGxBfWWk6XKFuQbkbHk40fv6GsQr/qyQIOemXZIpN4Ec2qDUsmsXPPY3ld6i9JY4W2Pob6NqBLtE
cvy0qkr3jt7Wy1jwyCxtZXokjTV5jFSuv/nmmV/AVBtP0BEHScHw5NQouEVMhgvkw8XQ9ZH90igs
GGmKv4hT8cvavgHaLzkYBMQdtBZHw8BpEe7b0Oh0KbEoICu2CCxPLWUxw7F055JL+uBoVUncNgMD
aH/jxWzxoJnshGQLgY0dVANelSwZb2IzZozI8/bdd2MVZ/BeuTS2KTkckFcH5VVT8tv8GWS5ZT61
GMxHXlTuRsvDHRyN685TDffo2zBrm0irb20BPBKCqX6vI/ON8ATJ02ptbMItwGRjLJ0TtB6rKrEi
kQ/VakBcQJmaXBAH6tsuHPWtqlXBeQjyVR+16oMZUCLpxO9tJB6Im1Lhv+m6Wy9ZtsOdGnXGkgyZ
aFWRY31WfHRjrtPv7hUrfpaIxJL419jqDXJwFLe61gePf23cgon2qLS//jqFyGpdhl15dBKsU+dS
Le8ZY6oJLqg+5cwyc8JuE85aXrnnz3tjxiQlitCycXn0eYWlRFvjnNe31wJEGsG00T1rwOmuJuxb
7dTxLuycaqlY6Hh7B/o0AeAn28RdWB6RQUaAR4fYrq1OGOdNH7WJKNvGam6fxRXZ85nyZhKPe/KQ
Fi3M3i74SwexhE6BZAGl5aFvKYjQrmvPRu86OAtUxJgpzkNB97sYCHJ8uNcvNsA/blp/3nlWY6+F
q1j7VwxsLwZn1+n1VpfTpYzCf4u5dY6fPYeayeSwBPahkSpGuiY247/3JmPiyd+q26hxYRjZ2ncq
QLJ5iArBtlWPok0EBfr7mFjILNTgswZdgaHnLPXGbd80S3tt8Mf7goy1GJKRHFMtg6/tMBvT0Uef
wGiKNwfwcQL8erFsgHXTdEvkEcrmTuJpfHH1K3+bcrWekoZnj2TXlXLjjbpFLkq3mR9dsSnUpfAI
yomCCvpGhWDEcSU84KN5ZrgH9wueI7MX49zJo5CAy0sisHwgf4tRjjycX/Aj94G8334VxMSOzb+G
w6h6PR9qEkWWjh6gpNFjWkmTDNkN4VyVnNJG/JiPTJ6vNNDwlzLg67XiT93jX3tKJHF1snGXRR3h
EFjYHpqp6XsOHnjzu+BtbJpowX1XQsVjD+yZZVzuhfKc0g+/Xw07/rSsL+7vnc/P75jfm4W4VMeD
/VUDXWxNZ4pXmpsYb3pkgCEmuMz2uXWZmQ1Rb0L+HF97HVt6jejv9Vw4lUS8rlWmEUnsTDIjCqNc
CXB67vjYKgQ+2naY7+a3NnVbApq3MfcUgYWe6IJDOBbxwRbYXyQK3dBIA/DSNbmyTNEKnzHxYN1L
8ZUJ1PrTDOv6bdB5AEu+/tjJoPDCiHcEiIakAk9PboPhZdoFySWoxu7olBlxPqqdvla5tlfgHZtq
U94KI6pfGVHZiau8JKHuPznAIfNZv8OK1xnbF0sT1WvSx9MRykv3MJIF/jIZZx8IYp1Pkp1tdfZN
c3iCEifnfOL58FJHYfKCeY2ywdVJ2cyHQxO9zG9oXEmpMm2bTB6+fP5GfdlPkOylGVvnfA4OejPf
qfy16wTQBTXNOypDAS2FvJWP0HUvwxQ2z1mQ1/uhgUZZYF76AbcAAxc/+O4iQdzaCmpLMv3KVzMA
jYrgLDX9u467/Y7YUsbC8lCJm2eiVJpb1gztuSVTEsdLzgdePeLWUKbHEXz1RUsByaDuArz6p1JO
f9tJKLs9qlsq4oKpl4CtsWuzsN1WGJIdDSvdJLngs4GJt5wfj0NLPVgpJCYa0Ivo7ZrbmJiYDGlq
/KsjIkSozRefrXQC6JpnKxxIGwryZjFEKlZVDfhG0rre2t1D/GSs0vpV84QhoXrMUkq1+7Hio3nw
8BEv2uFFKQugfKr/ixqMNp2GUh2z2FN2/LHmliQA6zROFGPl4B/m2iLJq+jiA7zMRyjIUH81nX0g
vxTeCEV6L9AqWPlY3Wq70rZc+c6mn3iCFfSNG8oxe1M7nbMThpGdhxzPq6RXtNdMH362OHL8GRHp
QvP+NcJpecCDJEj64KU3Okj2JYuP4P98qOyBqIwsIZE5Zy2ajFb9ct8H1ZhWXVwqR6oAatlWra4t
j+NjRnrWstL16iPVtF1PBMhriABtC46KRzQuF1BSfZp7LguNtGBJEAodE1qOKFhEmyR4ZzhPMhbb
oxpGjMpMcsRqBCCQGaNndIwylMoIfuHLit96WJNGor/4JoCnWSIpwd50eDAaJnwhc40GvliLT8yB
yX6N9wiHQAHD0oPktiOpq4G7QbBt6+Hvhqhn2Fqy1tJMMK7SgrYzlx3zuXJ8dVwcHYLcTNaa6kS3
flCnnYH2lOhhhsjzuaosfxRhAs8vQw/fMUgJVrhvaAy9OMZnVFLaJGe/zYrvs6qoFU2wc3plqwQa
2qcqlXQwIRNzKGJajNzyRVMkh7K0xjNBRArTKbfcY9uD4K5NX4tOxQk9KvW1jZP8u45pUF4Xw2Me
uZK0THEWl46xmRnB+MCtsK3xXixLZi/YTHd9jOvzOrumdqxcrVK0R6glt0qa4syb1qjQjifeecB2
6pUL6JQxHP7MHFrW0E8KZLaGfQhMBSuSzE2PSjoS+dLn7oOAGCWzSNWbHkQ5Kku888pYuzFE1m5x
DOsIUi8aPLf8ET/NFSr1M5nVp+Q2Ff60Fmmsv2U6Toxe7KgkZDXNphkCZh9INccN4ZCBBg2ncI5k
FMMASjOik6NQMga3pCOWRy4l5iFNpdR7yNov1CDQFcdiPMcNNZ8/OPbWQEtxiWKB9aHP0trnItmT
VZ+f/UL/HnSh99Dpsf06fwH8Q/uVTsx7YATnPOjFYBCrgouQH6U/dTCshd3pzaMTN2CsdbCuJt86
YtKsrpibpQvLdV9aOxpORDt3z43yVOFW+RJR+e3zMOuOiW9c9cKpDvw6KGDwSOqWFayKZTpHdzMZ
XVCN9tdSfKS6h9/V4Cv7uf4xMOtoTJjJoWBBisk/W9pJYOC/4WxEr8MNtdV6o/neLayozoVDUmKU
QxiaOpnFrfdYUMJwXGpDWL63BUYKXifSx0SupH6snYoUmsW1DBPJP0m6HjUX3EqzLz7i0NKPZk3e
B0GMwbbrLVw3c/slppbe5jWpZPNeCAaCmsEuNx2qtk2A6uUHhJa87RfuZAS4b6q/X2oVnhYVBD+q
xPn5hmFejNOX3l663A/2itAEdmFj/IwjXBDvzeyWiml8TJQkg1UxYNs8qT9s+MQnA4rkdnLNG8GZ
6daBP/wAjUZ7ya3yyy/j9ssUTKjMWv+cMsaXBLMX1xh/xq1NNVITqbXhni6uag7jWiV9+5eYlnmu
W78GBVqb8EcHgi189BiHrRw/5pWKfelH9YVJVPFBpKC/FlPf70QrrZc7L9uHOr6YdpFmH62Bi7Ic
COSRsYaN+YMh83hLjY6oNexoCINxx+8BLMm87pVnYUKmtMbpFX5tfYxqDeK9hBCKitqZpao9uTil
keZl0gvacC5tZIPrsMfOeEHkzIuj9VtwNvWsCtc5FSOWDQiQws8ygb2aq9dGtPpTVrbhCrmfsW3l
aEp0zdng4XUzHJjgaWpdWTaDBdLHfD9374kCVomYLDYoeDsdPVFs9jGyEIBMqc5KoWCgAsALKyNs
GnPc6VXxe5+MwUp9zXyYhUr+wWcOV9iaSCfRYYF3GhrrwjWjm2ZKVEtcrSnhsapX3j4ZAArKkEIy
c4BYE7EAF5e+hVbynT7OP8Re8eqqiXmEGEA9LOeEWU3QcgSZghQR/6UEZTtVHknWmD4sDdU+zoiA
i+MZYGN1LoaquRUTjzVrEv2Sap2afnB5+oI+YB9hjoA5xaRus9SD6jporlxKvfvnVXGrK5ABb65v
FVet0J9yxVWvUR/fLFHz9CU0Yh22IUqGxP5Sh9S/VE5m3jzPO6GDfPdTWRWXiLhoP97jElggjk39
0jLnfygFZJIUahFKPtrOIiStBEdeF29d2ZTiI4EqO1MOdXJt+0p/bFoH7hH/1RcoddjcO4bx2SY2
cGWV/ZiRQmwrr1pQk71BytOjV3n6pgvT4JAm0K77Mak3rTcGF0NguD90JBOVmKitRTSkz9QVAJM+
Gsj5EEiNX1XHNcbCyG/u5ITOe/86VOWhUdUpLjuGu2mnRsFo3iMqFpHfar6YQlBi4FUXO6xG290/
dE1Q7035qGxmoU49oVvziXyctTsVa0nh57jQy1SvQua42J1KdLRitihL5EkVVTyjhIIMSXkoFCt6
BBo+VXrh/UaKcPEkW13s51bMKPr4WJPgVhCWcFHK6IUPVnkl/UbsO49cvNJEV+S3JE46SfcJ2oVM
ZFKrp6ao1XMzJUeDKrRYdIJMstpSsz0wcPXkU0vtRYU7pEqyvIA5fS7BCWwcp8IUr/V43N6PyQiD
GENU1aIwifWJWujoAjMPY11l+O1gUqLvPRZZA/UVVI4iWSm5YjyJwlHOPiFaLqaicwN438QKraCd
vluKLQdbNIZz/+jkg7dOXZSO04CPAqFLyTpEFha2DV5jrevaMK4A92KbQFk9DJ13BoNbOwxx4Zcs
QmFzV7udjfCxWwUZU3yeoCAHNlGgdVJbuyBRq+X8CPFzUIYkCItDLZ8oWqfy/I2yGxRPsF6vhNMU
We3WMWpvOYP1g81QrSeJete59nCxG/1XHoyL1qrNNya2zjaCwb2+IyGsHEEZOAevnjIYC3CKyQAy
tjPlPUyfRy7pJY4s5mtpkBaSWa62mw9rJjHY+ElkR4TWaxWYq0ptD4U5hHuNMv0keCgOkFBXRcV6
EDYEURkhjwqHCxwmrWLkyDOqLNnP+Jc7wl7BLfQwH2kSDXPwN156qFQxUzT2c/kzbzC13XdFUZ3n
I4Ljmv1EV4QNfdKwelIqRZqeA9Sq6mOeegOZ8FW5K2tN2VWV/mSocuAp6Xt9VnN3Od5b7NUpRIES
gyo5mykjBcdn5sNXC5e1PZMJdGfycN5AzzKIA8QwzhgJDHYFc775Vkrq8RSR/32+32a9y0+2rOz+
4vyOloG+zWzkPB/5Mc3F2JKoEE7MZFWRIa0bAmI3epqiitlku4Jid/AGxhSi/H3xzVdgjsyJeeyU
wcD4F3pBFi5CEoI7YhWRm5lm7iJoHP+WkC1ytAvMJyHo3uZTfle3G8ZT/OvlO+YXDCVTYThN+WY+
N29gR1wMhLO43BYJ5p+icbcpZnhDKZhgYk62nNBm6kSppd6ZTLDswOW3VxBO0bI5xId0pM30DHhe
MBpHKIe520umIkWZB2jdaJxmrFsyzMQYVQcTP2EUg+WH6QrMbaWEBPZVsgyryNt3Q9C+ZawfbUle
Qpg5t5n4n2b9wasYHnArdc9uZVJG6nqzwlPxye4wHKbmhRKIO02O2wzMa+yZ96lnTdvSqqDMA2Pj
Vik3Udf+3qsxTdthyI9w0ttUnuihi7MSz2Jpl8iO/WT2r2GdlluHdJGHMu+H0316KsXy854o05vq
M6UyKQjvp8KEkNmJZm3VGKU4y98KV1zvks1ORGbjXdSiWzXCDc/z+XmjKFpIB0oFW2gehiAhIwhV
C13AffEaxLmyY1Cpfir50G0IT4dmGA3J+7xHXEV637ufEzx5AWoe1Kyqr2YIyl1T7K1RboXfkSLv
Sl2rtox4VLiO3UYZs/Z9Cl1PUqHHYyaq7qTbTruMjVpdmnEJc8GbfugZCov5gd5FcGDw7qanS65h
AYWzt/ep5jn7vjX1Uys38x4invRkFZv7wRAZJ+yBCCIKobiJWT0bGoVLGAcqyxnNq8b4h131+cl0
8maDN3e3Ig2Q8cykmUuAv4J5va6+jpZrP3h5Yx6iwVGOaVFpQAuESIxJ+zpFvb7Tw5onhASVgswE
39Fh2ecA/R6sxG1nMd0K6sBDRfBZdQ5APhIa9DS+uzPCRx7MxZsJ4d1lenKX6VuJdZ2mxL/1Vbsm
Dk879JRq5VqMrAq1+kEnQFSIS4MU4x7woDU25GG5MWigD/MhZqZcZYON54Wc1w5Z/MOPjHjtuiWs
dYE8FNtZQovlN1eZFh7aru13HROev07pLqGMcyOslhYCO1n2QTPXd30IIjgXfvO5PnbISMW4AjIO
eWMIhlo/13dpWETnLiEyFeRIxdjPMvaeiVh+IE374T6gm495cIHUqvyrsiAwt5qrT0fT9iPAXGYa
dsKak459vTfypD+bOGVXq9pr4oVvwj4sm/6CB1hyguh8ccZEPxmdsfgfBS5Txmg9XaqBpLUgdPFQ
kTOoGeCd9zJHH5FJwLoRcjOSXL00VVdyvwrJ/klLnybGC+0nNLTixbGlOtF0n8xM1V+m4vdRLkdK
htoNRyv/xeQK5wXb9s+aP2UYE3FIlfKYjpp9U2ULl+bmATWA96Tnpb+PM4iFmScNI8vI2cBLqRZx
1YuVl0xISDohA9DU0FxriYKQwso1Cr0UTZrRWr+PHeqWtVmY3UJrY+fipDR8qeK1ywFM8zKfw++z
36lAKcSCyXO5P1DTYx6pRjmcdZZMPtKbMZVImg3V38aK+3uv75UvhwHFlmlQvQQSdN8DhtFaRoAB
hUP36EfFoeiN/GNMbYf1MpyeQmfCH2Zsu7UCVRYcolMfIbxCFSgF7FUDv+fEtS5xGsPGhOtNiJIV
mYQGlbCy22gNfRB/m64gDQl6ycGVm/lw3kxhjTv+5F0wte2PbuN1+EqzR2omzk2FPhy8DLkqpwN1
6I+KZ0Mqmb0zFEIw4pogbbWE0597NZko/940sa6cQozRjg3TJsIkcYuU9ndZMWA8D50Zw29teX/y
WkF+nMDa7gUX0iDWWBWZ2FxyNeTnbkdJKKS+1xYwyKz9TKEpNQoCjW7OINjvWpNPN5+Ou4xujS7D
bcePsaQvUexcuxZcX4vccRARmoN6nV+wpFOeUTb27q9zgzVdDMdvQSoJcoNgJBb5YFePOs50D2Gk
eXsYEPUizolUJF9Ofws8Jsxx2j+zGDUXKyXNVp6uSENG5YMiHGL1Wmc1fcOBdyewCPhsTACjUXf8
CzWUDd0ns5ewf+LPuoY9xBIaRDCgBnxhHGku4tDdbsq8dfaVJR/zjgQoSX99UvSSp6k1Oh9G4xOp
iyrMYljppEQjBf3AcNs0GD3HBIcPJS2gb6AC18v4otlyEKRnCjY8VPY1CthfefwcNI34YsAIxzMN
KtjBhbWyGkBonHOKY0mLtiLhq39huik1hK74mrp3zFP8X0JzkK0U9XcvpetOmGQic4qnq05o8Sow
aGcHpisb7iL36E2W2DY4Me6Zzg57zFmULWGiAyRlq9xEHkEPtGIOw48hudod3V1Qj3I1065MrzH4
DGr1vdIFU+24+XIjsjOxyAkeDIzi4dOJrzQpX4kDcN7V0AMRYxL8HDqNWGaeG1xAz2BJULwebRz0
9giuxdbuTlmueAclghI4joVxnPcow/WjT2jQZt7761z493N+bFp7wExycIds14Fgbc3IGs7jYBNn
M2npS8CEGzKAF//EfJ1ByYAL5IS5jB8P2idN7/AglCF/LHXrMUKPt4RT1j3qEQNx3UbNwk3j7sHL
/S32Ig4Z0pjEj4EbPJYIjkcTRbxTN8MeqAuDYZs6tYfcwvWvohZCadQUrn9TSy5d3BnS+9yPrqdX
QuX67Y//+O//+jn8p/+VX/JkpMv8I2vTCxhdU//zm6l/+6O4n9794tDERxKZsGMbpiEIQjEMXv/5
cQtxf/7nN+3/mBgkV1aHDsuwG2wBlGS44uBJdAEx4z90yzi5QPN/CkE+UCvqn5ZD0IZr+sWz2dOc
OAXhU0HZN8u0yzgM7ey5qwKciMy0/slQYNkOZbIMWr84WQygCbNqQTkS1X7MlUmacTf1R10i3azz
kgXWQAwFItUvdNng4djTfOS5wE3V976gJV6GMIoYDfv1BPEMm20H/fxdQh5B34Or/a9DDOr1wwBF
5/6qadeIN2fFcpr3+NBLhtZM0+pCLPth2j3Mn+t//O2DrecP+ifxJ7DFgSr+fvjfm6/8/JF+1f8l
v+rf7/rvvx/yRb+/6fKj+fjbARm1YTNe269qvH3VbdL86/8q3/n/++IfX/N3eR6Lr39+Q1KcNfK7
+WGeffv9krwObC6Lf1828tv/fk3+/v/8tmqCENnAx//7FV+YEP7zm2H/AxI4tBzd1By0Pob27Y/+
S76ii3+4OCUI1VZdIRxTs779keH4HnBlGf9wXE3litOE0DXDML/9UeetfEn/h6EKQ3Md7IWFBU3D
+PavP/z3BX3/oP+XC1yo/JT/cYnbumG7yCcN3UXfZ3Glq3+/xCHzdL3h4+ITtMm01p2XsgouZoha
t8pZk8ewCNcYfm0EkoWdaRHI6FTDpeyq73Fbdg+R1bebYsBYNzftM5gqQ+LMfzHNX/og4p9a42xZ
DpU/S0Ndxlpg8XOMP1ua3OjB2LteQS8zuC9q36QhOdDeQonj4OqTqfAQCcSmQkubdSb5B1Pnxjut
sAgFleyEEPnviYT6t/mogW15diNy7JAlu23mftIkgVMwVQgY8e5s76Uz43aRdm2AqnqczvZgvjdR
57yQPLe0KhN9Ze98WUnovHR9npwU0WJxLg/1qu6O2G/UD/Jr5i9229g6qDl3zfwO8l3hWALyrLUy
O5R/UqvB/wEH2MFNsPeorZWHXuZbln3mXoKwu2JMs+idttmQaLPsdWU4qYlGlJsgo5oQkhOqqFOY
CO025Jj106a8Mc34k6eOvyGRo39SjWJYK3VewzCmV+2c/MFt0xS1XvOn4PtiTkPmZVpXT0nWQNZt
/PDPlOfjoTHt9skqW2lUm+H9pBAFR9TAtpLn0+yrDCv/dn+Tq2poRxA321hm21ipnd2YeWOn9xuc
18EdpZu96PRV7OJKP5GmOZEfuhUuP74wmeNCIt6ga2KSlxjHrvJ+uBE87LAfQnieCC0bDXauhSOY
psncEDtSV7qTFQ8E39iBPuzTwg83nR48FZp5gn4WLGubOAq7RsUVd81KKOkN7D7cChUdglMoP9PB
Cva9Ou6ifptNuUw9OacJvqPA298RJpAOE2WI5iLy7FA+SN5Xs2h6VV9GWbdHG/vT9gnHMrXgyStr
d9HBmWIyjv7DeSSzIyEmEWMNFL6p4f9o6RUSxOyL7MvxbeNBj14Nu04OlYvPliL+L2Fntts4sGzZ
LyLAMUm+StQs25Jn+4Vw2WWOyZnJ4evvogo4p7vRwH1RlWxZliUymRGx99oR10/TP2NDrbfzbD8g
hURTQh410+JqjxrnOiY0wiKBJM1qWGbhPslc+0ozApQqo/iJphjzliBHAoo+GixbExF5OhtOypG9
8V0WM5sIu0uW4Ccg5K3d9H5trGjpvzGMeOdMNzawSDZWlxKz4JsrEXf9liapJIect9kTcwb+CMif
iwyQ/OV5ZQvdWxmtBCjUbDq3N9YYiNDYkqFuki5YY4UOZ/MhFcWlmH39WALfs+lxp6J9Zg/80jrD
0xiVkIQIQcC2A92HzL9E9j/02fZG6l5MpZ7qGXaVRwMzpx3X6nmGrucp9RkTi+KXnEiJN6U5pohB
LcnANJyRlIIgClyLsRtsBQDoFNskKsOVz0bA8DTWGZlb3sFJsufSc+hk+Q5/DTizEXj6VLWfmSw/
GN6mhGia3vPyk5BTcBbn+9BAgrl2MvFclnAiHNNkwAT5n03MZDlBpzFABEMWfjOc3xvOd9W5BHqF
g7FFjsFBIMlUZ53ZeMp/IhvCEB758MiTW+xZK2ZTbOKKOls5Un9p9fodrFO+6nL9VTCpk9R05GeB
BJ/lYro1wUy1xmekkgzWSYG8h9SgQpFbbFTUSEN4iX33IPMm2RaORE/eM0lxFR4W/WwQNo4eYloR
YhViWxysJSDB34jIrlZl2m00PYKENzF1T9Q7FBCyNufsoVHRYz/Mq8EfLlPu3nVj+lOl1pasv2FS
ao92dVc13t96pl2dV6cp607M2Xbe5P+J9DuBGzPSEhT6RJ/ATc7W6eB9S5K5miJ56dzpydRgwYzh
t5J42xFmgZfFFicIBa74zZ2/cCnGyxA3uzz608KeFSCzlaASiFjGE81Sqy58qbQxKKv815SohHBE
70JopDNDxK021HiEo5PWMn5y4xOIn4PuDSiC1bEBTLMrIhvriy4+Y+e3gv+V2l7/NI3DZ2IcSlnb
HKl2xLipADS5ePyajmyNOgofzGp52BOH2gY3drOyyqSmszBMpEngVPFyonixxH8i6+IcMavxrze8
jIPG/Jbzj93+Bhb4Jw7ecj2UMJ3S0LMD5cCAkJBHOx+Tpgs4OCfylwxZYgmWRAIbVHxldxZw/Imz
eQhDnD503VHbNtWxqt9nfZYn3Lfy5Ml0Caso9kUV8+RWDalbGeBAcsvdWATXnt2RVTk0XS8AISFq
ndj0NHyv5qZFFF2TNkH3AL0JNQhJUipVM6lYpgOJRWJrSr1ja7Q1nSpSckNRv5OsBTqLa9Rax1Nn
xbxjuIzeogpeF8IF87EbamYfYztukvq7S2LvsYoftZYv6pCkggYFNnp4roV2hqFfT55Gqoq+/K69
UtuqEZjLWAe1i+WTc606mrlOKoS00w0ZM2DNofKF1ACwMRGgl/LAPttZD8JpCHfW23WTV9qm7/pu
nbYDGE6jQieSI7COYGkwuk3De2JA76uwwfSVgj72K0I72yFpeGVwsI1+zjd+w6YjcmLjYLOTwPz7
48uhw1Amg8pLGPckI8nmpo8Ej4RQpi0rCx39CjNYta4fRavNoG5Fc4qzfMdcgHWuIYjLeodDM6OY
4PEhkQqqNWd+VbqEDpdkiuTNzpxWfVjOv0kSblI5W0cvrHQQiHW50WMnZRbhib0TLngscoIc29Xf
R7uVB9KCD1nLbNVEs/NWVXCnxyx2D43jtadiJuAVpvqPF+bxfa6VRHAW/ZsZJ9p9ZbWofZZtjanc
Z+ic4h7YcPUCpJoYl2kU59tdLxyuuPnufVHJzSCSb8Nh0Ckm+Dp9O1d7mxDH0VLWQ6XP1XWmBX/w
lzSHaao3SVvJe04a7ZIzCbnETvRXOF6OnyDLLvz2PvLdB6lNIHcQZaxgOww86/JFoZPBSNPVxu5Q
eA+VDZnKDO9BZ/QPzoT/Fx7zKU9KF9/ZYPYPg+lsnVxrz7d7dPHi05hNZ3+s75kciU1NmFKeyoLc
utyNThhJsK7+56ZCls7js5hMQpUGPt0xFkkzPvWxxk3axafbXaf1OHMn20BcM2vbfw9Zvnt73H/v
FviwAFj8Pz93+36zPO1/H/nvGf97//Y/urQWSImu+j+e4vZk/15OnnEwsOGMet17yPJ53HRemF4J
tfaDOSq6x64M0SaCl8DnbtrrSprpC/vQct0od3glyE+s6A5G7yqxOjYF6fiBtx8aIs5k6sn4s0JR
84fB0FXmUfczhgBzhz79pYGzpf7GcyPafF2wO2BKkJ2V2/js4WO2sQ7+z5H+b88YiZ6/jvo6LI3f
SNAXduvwB8fOQ2JqxbdqirdIZfpXYta/Seizmcq4NCdzPrwPGinvuplGb8thwrQonl7Yzc5rHc/T
czWOXBoHKR6ryTUD6VCRo5CrN2WolZexUtFWpkn6UNjC2govCu+KsR52tp/DloQXzpCRIlpVnTzg
5XaONkCzY9s4AiG+lSzxpuHeHor03BLCuM+KmXBX/giyZ/3ynqMD6qmR9A8eot6NzIR+CVsTw0iq
/GvosODoZiifUL1o61g003NvEX/C7lR7GSKB3ySp+rchnxl44il6x7KOAh5t7meUzd/J6CR/uGI/
5/5osduwgWs2/V986Xu/shmSzwaVCvYq4tE6CMFSpCtCIW9vv9De6rbJkpUSeFszh35MOYqd19rT
3zwr7qg0vW9kMM8eRr0/XQh9zAj1TzZ9pJziLfxIK0TVdGmmNxizsLfHNn1tMqKF4ERYz8hvfaxE
Vv0UDwr9pZ7Gj1nkJ5uuN+wLXktrQ9NofMBj02+nOmvvNXuQuyE1y7sJaR9cFiXPkJwgNE8jZDzR
2UidlDz66WAecZKWhxRN+2mkQicU1yVJ1ZtAKSh2JCalNaOOTrs3xEJOnb38gsqASNih6GAzTHZg
Sdd8LEVIe14r42dOf6KWSVZ/qUeWfphqLjgbZa0MrW/eBdgzagym42LEIeNmmcI/gcp1ZHVLi+Yy
i8j5gUhwNFKhftva2DC9IEiZgEu0dHGarjC9/nvfk+ygNJPY1oTmdmIOMB0WG4Pet+Wvr/lH3XLG
nz6u2OtX3p9Uo4vluMWXY1jxCoW48cFZ1K5km+Tv9KdJMi0c4xU2LDiowiherL5gJagGF4ANe1JA
KuMjSi43MOCpXO3IUqgT4+hiVEa+rWvFEg42ZwsOzLzjiDF3ljXPZ9m5aIhS1PyzjDuG/MZElO1Q
HxEj6ND+nOrkJCGeCdevzwOK/92YN91dOvbpbg416r6oabYWAugHgF0Gy3roXxK4ZxslZ/mYEKsT
RNBn6N827tpQk7cg5xpqkrp+1YHz0LFz7Dc9sgkmh3b4EY9siGe6xJ9dAz2jK9WfRuZPIRSRH9l0
mCZm8Rcy324ERkbNoyZCKjJiAbvkMfOZg69KIDDOhMOVaCpWRbqlM0VcjDjyd+k4MBeQfxHOMxIK
h+/M1V6ioXe/RsP9SYem+uSgPkamZOv8FDtiK4ZRbochSR8LBZ5t1uo46EsyT4aBJNxc+cmlRCDZ
+2LX14Al2P4yg/SuSMS8Kxc5Nks0aza3u0pHk+I17R98/tYq89pdY4YgIzOdzghmMcToKXGd6WiK
KwFQ3Z3f8EFk9kdHiTF2hUnw8rQAacigq3LtHEpGXh5hoUAHHipVkvWrkJl0DmHzpVvsAMfAh87G
d8dm7jWnwtgjse1XTnY3NKRrt9mfWyROp/XeIXWJ4OyWAB1i09fzNLs7OyV8bghtYqA8X5JKFKlL
Fv6lGmVOoNf3CgvYNRaGv0ULg7CRSotFsju7ZYr6lNnoAJeazOcDKs/imhCRlyxADxD55XWKbaiE
tE6AI4b3Qt/aCS8dGS5cuBG+4gCBLWjs7O9iuRiRN577sbknDL3A4Ei0x+3GbTqWywH/UecRRMD1
6rVe8qnxknVBTn3KjoEUUCNL9jR52YMZoNINpgCGXX8lgHoOrtbPpNQ043lUkAYJxzwlHiOUaLnx
GqZhtm7dT1UqDlnYfINv3GeV9O9QtbL4iPFuVOLBrfv67MAmujoQK8rKC+/jwUSW1xJtrRogdx1j
FGReZKUZMZHJdD7QZM5rZFMCROpQXzOXeENxQD/EOcRZdzVgs12dcBBBDap2c7tbjgMwE7aj7qxy
3EuzhhSBx8alTSdg6oc9+6y97TftzusHlnnUodfaU3EwmmgwRlUlxwmxNm2Sqr1qEcBkk0HozrWI
oGOvfO09AlLhE/KWNOxFj7o9/kymZt7bbh00qGsCrV1Ogk4nCLAiAxAWfIa7vR53Of6KK46p5hBX
C2cuZ+quUWjTY/TuDDPK9tlE9av2Y67H1yLTtg1ORBxqNR+9+TTHjGu6jphNHUPC9XYjWj7FFGHw
domyw9F66RBQXA3LXDT9dDBud3OLJHF3tF5cPyV1e3nHnF48kM2jnz12G1s9zNg0DDnuZCJv8PJD
YzGQPN7Se2LLSq/ExJBjUo2fCLGzjfOf05e2P1glgVrDzCCe2qa6+L4d3g2ej9CFDlWxrAaGlnlX
3EfPITFLx2bPKRzuSmt868vmjmiWGES/l1srr4B+LCO6WRkkTIoAdTWiRcDvDo9L6iftSU7XhjXy
OIZsqu27xuBkTiBmpjXBfCC1BSHZak8c6peTlM07Eiwu5Sn6MDSWZSzI8IRDhDiGf4dNIhNoS1Yn
zjkr08oVw53j5MUyEsgPyzwJRYuVvLd00IhxDufXuHLxivdAv1xrjs+aB1E8H9z4GQi7u87DAE7N
u8Z8/r7rM4x+RVK+tkNbr43Mj18sCd4Nzx1Wctd74o2RQegU82VE+Y5K8+SkhPs69JacrIEEia+t
k3weS3f22EWougBbch2lwSQuXsmoM8xKRex3Ze5jxWI0mQxrPe2JS2qzLiY1HEZ0vuAq7A/Xq37S
ppofsClKuDXbxLS1N0OaF9MiuIRhBjWSutT9mD3JxoS2bdlGQIXAXtJMj4ASuBiQM0vI58jEJTy0
PlI/Ssj2Hvv7buQ9Xg4PihkDQ2s6MsI0M+TKMDo2Ikm/CGTIUU4RbOj6+s4CFl/BI1wn2cRAELD3
/dRWZtD50PFQYOZM7tx2w3pn34nl5va/Qk+o5jIqbNg6TEw9v9mUDnJZDtWvStqwe1mv7iCl7HTT
SfdyUZx0rhuuvFxOSEzK9C5JYJBajjIXCiLG3wpTVFzTFvWNFkS+94MxzqV3YINsMV6kbPd2N9Ir
G4q/GVm7K2HBuNNjpDvmMAQodJ8s/dt3DecRDa7zCJD3d4StVBvoenQwOkRy8uV4mpEbz8Twqii0
HxG9Oo+VFb/Zy2v1wV8BcCWgSIvdgmX6GqUtPhvSC9J0lseRDadnn2XaDztRdNF9dOxdcoposSaP
ZDkz1rNr7S0ZLYqNJN8peL37Ziw+s9n6yQDWb826RzXFl/HVZAhLFeQjFinyshALHbKBqEuku92i
36X8EdOhwRy31pJUgWmemweN5mYAt6DfyhD/l+qritAW03ykI7erKgk1w04+427S11pTdQ8ir2gZ
9VBhp9k8xyp8iOrmQBgvSts22gvbyndlQwrtJO7NECVuPYE5g9N5b3EgXjGHBPqsmbRO0I1FEYpb
DJqkr2J313cN6YAeh+GhSXIjmG7AECzZF7QdcOAcKT80ZtFADXJnn7vfssmiZxAQTEGbMF9PfU1f
hqLFckWymlI92jXD7NAcU9B22qre5eHIoKahjwTlgPTuUKvXYrSms0mvsYPI1FPtqDr0NnTHoMsn
Tod8wtM2WC/6B5VDYAcFw7FafGQpuDrAA7BvQu0YtnF3R+nZrRHIM5SgWUhtwdsfIrUiCCzMNGff
a4QTlvFFz0IsD1ryE4fOF+PG13TZBrVxdlGLKquqOZ0c6lTNqe6hNqHbLuaZHguS54mPFgBBRZ2H
59zXZXgHscLcVbIt4SvQX0u4thJfBpbC/cP+cl6bkxMFqWljM0SK1abRIUxRI8g/OGzjneGRudsg
xGYLT69VdcWnpfLXbl62UPiRyoWFltlMR3XfkSvpeRvMtzTkTPb6EYHYKyuDea8UPVPpAG0YvWm4
jDRfrfZMYm7+UNu+9xBr6hNpIOHTYXLlswq8SIbfVkXnBw2IR8kADTrLnYNC98se8WBwgK9AGSG7
IWd7X8/lNm0sqvOmRB+qa3SlY6xGGdrGWYZy5VXlpxtnaeCVOh8ZEyNWve8CX+g6WbpsRhTv7JKE
yKEWCRMshU+2Y3QX4+I81st8AdjGSqZzt2vGaWuR0cmO8UNp+KLwBhBlRZxxgchynQDSoyHW7WYl
3ZWgnQ587WrlsgYyA0y9IkOuk0w4RHUu67zdhNp26CO5dw0mfKMtHxDsZ9BBtXanJYqxATrI9Yxz
8Bi5UK1iABVTn66lRRIJS8RQ1joKTbfaoMYczDQoCJVbGxpR4RUt4LU0/Jdp2wPw34CRJlHbL156
hQ66wGwJWluuqTwhvuXjnZnhU4yqIejaX8oLRCbtrxwROOrubDzUfjkdoEg9+oP09glOxtJW58qg
cs/qvem5fWDjL1k3w+s45DQV+/hhwC+k2TbVRpwwnffefScxKYeZo0iGIK47GafRH9V6GH3arMNU
npBGHiNllXtnZNVakRc/nvDZxVz1kaeofjr6RpgdKuwxk+ayHwP2vqZZ0x8jKpWjw6I+o8w8aljo
z7JcYPahOHl1a+7oa2Hpgq3KJ83VONX6h2m5kd14IDyi3ZrdBI+FBHl2u9MyGCowJckPlw4oBw4Z
WFXonW2NXBdKzMsUdd5BWtEbnPrk2CTdQfQYAjGHRYceAWWADqzdiCWFRSSYjhNbW7w9r2arMTXk
Cp8VVRhMDs7mpoywI1bVJRuabQ50k0YQWc3VwUUydVeB18ZHQfXkfFt6Oj+7GKqF6iAAiklsS4FA
ron1PQcrKDNDWDviDTgeDH0MmKiFJ2nuWHJNcrgqEYhuuDf8amfNnsmFPadd61nHzPT9dUqyH1NB
/8mcU6bNec3srvoYXLs+zgYdCAlNA/+qC5t11KIgHpL+5Efmksnp7UeJKz6b+kuWi79ipnuTIlqc
s/TRLoZfx5Q8LDbddUEvY2OzA1yZTO9WSNSNgMygTp/dh6zMfysl3tiPph90jz+wIyZMgTSH09ue
D12rRvavkqK1F8WxijmSZpfIaUodkEaI7bhWtf4OFvvwqNUW0vsCwb1JVbDSjYKinMWKC4sThlBF
DX841Gn0VTTu1qOmpdejrwBUMT+JBvdOuXlyn+vSQPgrOM3FXB4F4WBuwTnTDli8ynk3E3i4rZWP
AUICrJhKALrmNDcXJt4wRBYQLgpoB8NJ7B8MXyfR6I0Kv0aTswj+HUcLmuVuPKkf23DtS8z6+e+H
b18vRO4EAkbAwYuL+CP7NMvefy1kT4aZf47dboTxxo0s7fE+7NLxXif0M8hdRR/tP9/QGSAcKiSG
iBKSE5ov60IvX72IRr+2IQ732z32fQt7ukJfqtTLQqeDUwSF6Xa3xAu64iCJz1Jz1QttTRrOsRGd
bt/FVrTYADtrM9GmBg1UduSvh2Tjouy+1EBiAz/14if+YFzj7H1e3MLHS1iK7j23CIkVqai/zCF9
IZyo/2nGcJ/NC5/ekFCqGjIuV2l5AMqIy7OK7U2EiuvvghFk3LuF4dD+InYmICSZaOT1yK0bkPXe
nFNbM3suB+Jts17FB9+PGEeMWLGRT4TboWrszTBXzWsq7GwDHtdAkcF3dYQpa7+l/nAWz7m0GJqm
tMXOt+8mYkTbDg6qH1PQpcUEcIDezc5sDWS6SVQ/xzrGkRlUUBTX71ozu8+M6bydBa3uf3+AQ536
TCTW1w2V+v95hmH5Fejr/vsA05bu839fA4vZv9fwfz/D//qA24sMp6z474vs7IJk0lTALQeRu9XH
RgSmFbVPsa7nj5bxcrtzu3Ed5VCg0uu53XV0ld2hufr3CIRX7dNQsPOUSWudbo/AvKjt3UV1rC/P
+O+nvBB0Y6MoTviSoWjrJK2mls+mQX6BurXNo+D2bLdHJMlQrhk5W/vbI9AQRmfP8n5u37zdzIb/
VlQmU5l+SVdWhO51wm/o2dIng1qVMVDjs0vYYHlmF8IdKFGWTe68E8tdax6nY2+N9GMiET75aM6f
7D5wXCAxdeQNpyhyCaKXNuV1Xo70MHpjX6ayDfq8b4iG75mUDc8gRLWtAUlzo2X1M1FyT0bEZTPW
/ugqfB3k3KGZAD5s/82kg3p36sqDe+2U92EQzUC5IbsVGXWrzJZfmtfeFfH80QH0XMEqcqCAEAw0
21W/Vg57fp90IK2/TK4erXBovKiwBkWCYmMy28cW0f1KRgSPVJEcTkUSI/geqk2m0bIj1z7HNMp7
2mVYGkM6cb1mGDhEWmra7BU7pI86DqFF1yaXHj4nhoNrIkPIDZb6qpXzyKDGOjEuNlZ9rh8SrjLE
rD2NfBEGBIT4foz2XuO5Oy8vN22v04TOvYSr5eAfZkcewCisoFwXO6woXPNs+azNxB2NPVBfFDLd
gTP5PtWyv7rdjxtlEN9ajqCO2aRSmZByzBrhdQi53Wa2DiUy2/uOhvcxz9372z1XevXJm9ibuAxM
rK76G2lZ+qmsBNi8qR01L9CLIXCo/RYCA+BD2kktn7P2J152hg3qBqY1HEIz+RsuSpZz26AOHmax
BrWAJKbhk9V1JFkuYLQYN0RgptgHR099xSXGUkNmaydKw8c5u/YlQJH6LxtplCwYPIbkV5+z19Ap
P6pkIwU5c+1wGGQUr+lJh+zqxl82h3s5qhfH11WQ2owd6CA2WaVWVU2/oqApbiJcILl7agJIxfgl
5gWlzcWSzB1kIxiJzJXvh8R2TflXlmaXLhvqtYUwY9Vb5EniaWobkyFXDpTaa6b1GM7tuvCbnAyX
/r4SBvss4R9oZkIQslzCNZjOjhxfgEBN/nKHtx6hret/c9pMq1aDGq71LhUDSSRdPcHq4/rV+79s
UMJN8wGoZMXYpP8zL7NpvHiLrxlpuMXDvQXv10GpCbK6CuAbeifHnzdYBwmZEx3cZF8aW1R2dxrz
sdUQjx/6MNZXlUYPNHmZ05atu656Zi0yhKCC1wzGnA7xAuwdaoNmlfcx8KiUnjjS9L0RDR9uye4h
BM0oE203GDSpo2iTEOu+coFMbToKxg3DE+wiZQE2R2AbbIyIMWK/ZSvzHMcwhGOyNdMs3paeYNoi
hzXiLIZMONr1Qi8DJDq0PWxEqXX9wMh41/qgxmcj/a7IWPB9PfDm5gVZi4t2IobFdJTk5p0BD753
aeZcDXbSqLfIUQ6GmpxpoXSgKCUfdZ+Pz+UCcha9vsvzeGcSpUbXiy5GneqPrpWqFWHgAAoRhFWD
TuFBW/6J0NMBqN+mLHAxQL0+hoVBYiygu3Ubu1eb/YOFlOZI8Fy7mtPGwxJpbEizeizbkvUxrJqV
p0ku2PxRSYceO9NqbdN4/levvM/CqqI1K5oA5GXgb3XLM+Es6cYiRjhAjvYHDBJToELLUOZDxE6Z
XrSpW+1rRYk2dvIMj52XarYXHTzEum5pz+B8RRNDz6yvweqN+HPq9JC203RVU3rszNYJlE0cBZ2o
cFNwrm5SjoXZyQOmZkdcYRM9BvbNehldakGicwv1Ri4pHOZUov4pdtjT5X60/UujGXvHSu5czD+M
3ql5XdT7WmFFHLl5vGp7+dSGfbE25ADztDD/2pLLRjyaOF453xS5tAtQS+46Tx0AqYHX1K1dH/t0
8rLGZmfD+tjnf2QCr6TX53NYomZJwOmtoo6wTzzNaTMimYjWNelVNNgQi8WCh6B+3kjT3ZaE786q
5c+lDA0wpl7YwJlABNWbqo6NN9IVQNxgJPfJHNfB2LgaiQKARV16mPbEp50+qWrqd642fobR3lEl
mZ5GBi3eKkYmAfYihuPTHxSNcg0IwNoUFnE/E/YWZPNdUm0HK3yNXZaWOs98YO2X3LN/hBP+6mfV
c6UDAybQYMp5osiOH525jAPTNO6ajqgQ029X3uiM957vXuhPJPc+bV7CeF2RnYguzoIcG7/StU0c
0ZF22+V4sLw9SwTrb/4AbFTieGJbnWv1W5s3vxa8ukJwSU2SaCMNrIqN5ferptPOOEXetBBfdiVS
QPIVF8nBnwMdXr0ch49EYC+db9J7PHtieofL6BTFwTD8U82kbW9G6jOcq1VMBkBYNN46pg1T/RRh
swtl9SfMvydZ02BTjrcW1rhvLMjQ09j+WAS+qv4iMR+gLyJGZJpGwrcM2zl4ZjCWpkbLXA6PtP3V
vundZI09MKL3awy4oyfPPPiRqx7xB1YX1rY18JxYEkNl2sTiImv9d3/B+lewfqnReLA5G3RUPe/8
76lG0yw3jdmoze27t1831eg4sL8xtuQHRmtQJ4YO38PyUm5f8gcA0HQKo92/32DoyN9GaVxuD3Er
dM6oRHWcmMurbRfEnDPRW7o9u5UY09VUKy4b3t2UchA5kYyJiY5OE9T8dZOKn8JVPzj8n5I8uwC3
XPlT0FfTT+sNpDM6LskyGqcncZdHPHcM5IqyW5Uw8HZu4g/kIxEA7xCnte7c4jEqsrewSD4i0RTr
Ucf5OuvrbMg+U+GeDfImgkpqf5COE6wsMeX5YBVQUxOsjdE0pJ360Alye4v8gxn+exKNj9QYQSgO
TECwrepFx6zCT9ZqNLlgBp2LfkNnUoN3vjrZMxgrXLrpyhHi6kHp7cofQHN/i4qIolKX71WJ8iQF
vZAkzz5mv36SemBF0Qe5YnvV5MeYKJdo9olISpvHCkNHFxP97TTDV9e+leRmjrycxlIHNQNvao1F
L0VO+ErPBJTR5OAPQ7eOi5AN8zCuwgTzlUj79VR0crP8x4X/s/V1ZoRCY/BQt2rvMjyAeQKWAVGR
7vO+WW3Out4BAO0dtKcu88I2QeY1b8ukRFBeeY804z/N1nzzkAisFZ3fdjTJLu/rb7tvMI81P/Dt
GRgUzecc5vXaLjy6w0P43PPgHRTWR5GjmDTFqwBjWOvjup1TMrRc+8llAhG0vUl9n+SbEpPfri/U
S+V4fzSHbSI/BW1MVBt46s1DF2V/NM1HjeE3X0kxkH1YQq2RtnHOLKvfEy57MZ3oKSwYujaF8Znm
DmedYr8YepW1Iq5s2tr4WPETQBMhBgZdeRpo9fxRjdpPuPioXF23WFw9uXYWIVcJ2HSRgbRrJ2ZY
68b2BxpCxdExMXUy0THSW/P91N1pVn0GQJaggDAeGlmkm6U7GkcoIV1Jk4DLMo0cuM643/C8J5sp
94khG/o86CXA1XHOhpMjJNsUJgzr1jbuZ1GpIJqMYWvp1RKeOyKl1c21mpIHDmZ3xTPogTpZtAU3
CWtQIpde7/Dp+VTOWZw990YzI+stnm0LgHO5XJfzQOAuJXq+KQKph29p02bYd5w30l6JQPN0Zj1x
vuli5+TcYSF+dFpISrJHUZQmV5qVp9nKXgpz11ZoJit4opaR7+YRL2nr5+febL+wJ9QXbRi2veUU
d2E0r3C8tZdQTdUjO5jUEckFbzuzxbS5qCQqz+x7z7R2t8rS3AcXq+ATIg9in6xul08+PFKsRCn1
1NWlIaRn+UNRkGQx81tit99rQ/nXExCvpmG2l6t09uyxyrdirTfYHVf1k1mk8ymasTRQaPgiITwr
Ql1opRx+RsGELiLWufDwJviT97SE9epIn6OsYi4vW/zNenywm2vWkXM2ToVD49N/HSr3O63S77Q0
y5PjYf1oByNf4V3JDhG+kYttKH/tQ0XaqjT21xlj3a00vfqOK+qhbLP3ci4wBETaVjq0IpNJXTWy
MM+Gkz8z9gBM4Gk1XDDSKGLh+rsxmWzIW7UN/+zOyPKXtJmafTKDBmvvQlJHr51VwEXAm3ZqrPBL
o4TbRZVrBPg3FwEoO2UflSORkEiacmFYpMiMT9Cbk20H+4U1yFp61lOQZYYIKqVzeQfowKW4xsQW
eQ8lhgCIW3VHSQBMSmZfTZ+WmDesdF9heLsYk/MF6ixh9FH0+2qQnxk9aQgonPl5OtKMT5Ot2xCD
EQ6yuc9YIErFOtPYurYfirx9htXMWsZ1R0xFju2LwQais5kPohL7KgPp0YJw1bTEDgbnlfkpjYE0
+6h6Gw3w7Qav0dboCbWlbbRu8rEMiDPSAzk2cs3vAvZuN+DbqGi72gBfOalkLXwq0dRi3iaArftO
QcIjnWn0yBPUOrDeTlPCyRyBzIKOpAxzai5s5SPxtFWAQHukaQljPT+ZBep6KsdEMTTwRi4dligh
5tKgVFwzVqbbL0lbHodTSkhmkeVMaLJD1xnZpvbBbboxD0Xr9Ms2mArEQUc3KHq/sU8iT+Kti5Tx
CUpg9qVpdhL1eCfNRh5EUz4gNy4eawOJsxlR3Aymf+yburwbZo9iSxXpdhIqYnYk/oe582iOW0mz
9i9CR8Ijt1VA+aIpem4QEkXCu4THr58H6onp6W/xxcxuNorbt3klkQVkvuac58DBacCZCWUplLOS
SL402zYmiUDmsJyNySSPNdQ5Q+xs3xvZgpkijbkdoA1jaCmc8dIr9ZYUrh3g+XjrEgDD0XjKpc4K
MXcEui32IHY43cvWfWk4gfyy0OT7hF2JEEGSBOt2qPH+IQ1qYvkmJnEeG3K9+jA0DhPpsKepoJyj
YeO5TSooTJDdsEMxyY7EG+5WtkOhFV8qWX2ui4vHiaLlPu+wXekZQQ4h6ivHnrxgKE3UT/l83w6y
fW4c8xzWHwPalbcqZwfAHlmx2BxdP4vSEekmVDZbkQIVLxZC+TAytqmUA5d/9ScceH9Ky77PFukF
1rOpqQqBTME6VUWBVToQ6eZheg/HhhmYWl5pZp0LCCiTXVbRmu5Lm5X53pLU5MmYPCS4crcJuHCw
BLTj9IJgCBCPVNPTrE09dS+Bul42X8OcY2WxcZspFVFcZwT+oHakE8+d0Wed9JrFnnFfpjlLUL14
xRyJpsh1fkdTd+zGlI65ZuIwANPjT6neE50M9XZqSE/h5Z08IZCYu0hqB4Q/aAstjTWfzMhRlUMB
1N8V9JduFkgcO/uxHb8YUcA316cblbKO6jxMD03Xfhcp2n+7acJ9bLPmMmxnPTXC0xi9pEM+BXAl
+K6i9SEu9ZlmzY33IN/uB1P8tGPW+o5JeJjjZX+cuJ+2cT2/tRFv0MnD1EOX2VQQUPs3F7QiRCbX
ORmTN2656Cc/KzXtVC3ps15OCXUZiX+Qp86eFe69pIcnBxqHXtNq952es+EeOfhDhD5bMcfNxSqX
x0LLAHhlK8CQcBPYvXQwXfczGrFv2rYelBPenJ7xOamj8sXaWYwc3xYKy2Pbu/hWClhMTX1Q2siC
2lHbyWQmrtVzDBQUZUoW2r/5Qup+5FrFJLRNHFpWAJNxl7lsnlt0d2oMrwzXmMeYBPFq/cwemGbr
nnMsvJfUfye3cDYdSBrBLGSrA2fY4RvDGEBopG+MAsgJa6d4WgRRg/mRKuMlHhQUiTIeNgnkcWj9
v51peZQd4yL7bi7BAIHZOnoZQJhQqVvjre5GTTsXAAivnc2Syk1mbOCDzY6vCtfA6IhT0XKRymsP
fKDfncFHXJVovWKGN02fImJCf7mxq3G/LNrgu14L2qzG+N+4Lmbxtxiy7WOISbyiC4FkYNkmD3rR
EQDJH+Sb2lDvZhNx2aKbW9tVGigGXud8QSCYr9/I0ODTosGPZHVJw0eAqsVBJ1qFkJPC5wr9KYry
q1euelHkts6j4VxXUgbh5WczTK13WbG70fLKJzHeekjj5gWu/W0BnLhVFHZyAheXWbERkKXcQdbv
nhsDiBdGZ+d5KPUnryC/ZO1WCnup/Sib1wCGKH2LVX7nOW2MnPVB41MAYjHHV5zffHt5lfPQJiez
qT4Qn9sPuR7fKcKAN/aydB8UsdusGB7b3l4ecpNxEwsmgNgQwrdtHxuXkCIeduh459XJq4UO+h50
6PJqFN6mFXGBrkgaT6JOfvLesz8rr/xBvZGcipL9FcOCs4rEXSSk87515vmSON3RU3LYm7MEqtF0
Poah4lEYrKtI7iOSyGMLvtalvdkRS1//WE59VRBF2Mp7zXFgzSQthDC1VVKQxuN7qzfXakEC3YWs
W2H0QlNoqzpIKxY4dVojssL3ABx4m9vskmx3tvelU0JEIloOER0ZeJiFgAekDoLB6SasnAXSX791
1wlmQJ0iibTqkE44XkylOKFsH3W5sevoZCbaAPxDO5iq0RiWy3SPPJY20Uj/JEvdBanmPci1ORmE
EwdZNpn+mBbDOYF/5A8CB2Y0iZM0wps+qPnciY6rUL8OPeNqw4Zf4OXpHbo0QpkbFBmFWvRN28ys
LVqtP6cG02PdpZz66Pnx7flo6ZvbITm1Y/lmuSO6a9PzQe42vinnHeqz4S4pRm2vN3q9/VsYL14R
7QvBHYg13/JdEw05x4fnM45EnBOpOyvSuwuJ2cw2u1jb4959WmxzuNg84LeiRkNrO1szr0gFH4ix
T+KRvDVcLzCenWTf3VqzAObWhfUFUwMZfnKJ8PBRI5WlV5z/+QvwUByaTutW65ytCRoorYwcc4J9
1i9Cgtnuljl/C2ukkiMLwK3hGaRAgX49m/Dkt1MyuFAaohF9nWud6Xfh8yF2OA0Nc0ELqbkvPC/a
GqXl+RUmHn6XNWjHKKLL0C7ZtohA2kTToPRtTad1GhkX5BuvoYFhBkoVjbD6bGl5HbgzT9U0VH2g
FGM0XgL7NKeO4S8S0d3Y98MJhe1w+vvbmFkH015NLqG7U8Nu190vsKzZ4CanSQ2Oj2ASfQvYA97s
tL11Kjmgz//ozJhU7mVG4wvtvW+u9jSUH/OCo625UlAX5yaOP9LSfOaiBWIsdcQOaBW3LTfats6K
Y2t9eYkx7+e6fE4L/RPP5b5N5LzRE/FlwsDYVikfhDrDF6rOepV8Es94V87ZYzHY+dYym4KRMp+w
mJxgUsgreivozfmHp7Wj6raJMtl6TvFK+3LoG/6GbvUFNkhu9U6CRekfMz5/HJvjvGm08hSuDKQK
u4uVhMh+wuwymtbPDBVjm8TGXSrN8lBhjMgS9Vja5ArBVV8r8m1f5F+pO7KHj8MAXVLLUC7GbIPH
pauWAPEJoUZDfGNOQIyCrBhfFY8Gf2lb3RAGPNfmc514uGtjGPMysR/H1PuNofixhKi3GtKnjSxJ
JhkbOK8esvN52FP1fElLIv+TrGIWJ1c+wYTcgQsD6kZ/CnvIa3qogzAX99Zc/q7tBK90wdgIOFSU
eiaT7eihUupuMpNunypC6lwBOEOa96Aj2Csht8tsdNQKM6IjkAgNqaUfTKN9zIfohGXWpf/x7lIH
CvRIRggQJCoCdihNykvukao4dp94LTiJjOpbJaiUNhFufD7fdXtkrPoP0DzEahxqbJSBhnDJQsO1
YXpSARB6NUi8HNxsN6Lb3qStc1uVRRC402yP1PbshSUTBLIvOjF428YaXxGc7nVpvM4Ue4EliV1e
mkPWJy8lewXUafdxljy3gE99yvorrMhH0bPQq0xEjOCZNqWb86gb/VNk6XTH1kIwTmFdRM6Posxj
M0AQ/a5RG3sIKlILGYqlf3mLsW8icuB7UqHJuWmgLXuutAMw3C2GYucB2VJyihsNjGsEHr1kMF9X
L5k1X9pU667MxXVwLL/SZXnWxHCoKlKWLUqtDDS9TS6f7xTuVyXgQzqkf5ih0fiioM6hPDxk+fgr
Tyn0OIcpwEBmZjm6l35D7YCenWeU9D5EwpbF4awlT7lNuTH0QWNYRytaiZR8GBT1CxsvtlVVOR6T
lo+C06iSBbuM6ZwxmcZQMjzNlEBUGByEYWlW22l2X0PccplmgshCCad65v2LPd0St3tyMEJ7Rv6i
tPKaj/bNsxdnveVATbYpp3FMCwq2ZTMp6z6veTGgohTkm6+KUOMV3u0xEUi/OTbAPXrvI9lHvlXA
YwDS3vuIfZ6QaJ883XlrRguVfYz/oD/3gntQQsONO+1VmxnUkL+5sRtxdGYmyKp4SJ3kQ7OEt0vd
9oWl5Rad/WtexuU27aDOzTKDWaTsGQ+N+q0zz9MmBOyS5pRtCvpI80tL+4ZqHsiWk46voCIytrMT
wJVYZechdO5qUqJDDMMaOPssmjb03ZA0NbdgZbw8pUOt4+Wqg2RkH6TRbWo6AXB9PyLa6bClqLYk
HacsVxM85VQtMDa17Py0bwMZfzuFp/VnTMk1svxEUAeTNsBFTQPuQkgTSRBKLHzhBMiiTXfxFL0s
S5+ckWxvM4fe1Z1olBmWAx7VP4oUJ5KNwht3cfdse5feHM9KONg2tLthoLpO7G2ZpSy5NedONelT
O7Pf9lyOtEh/cDzkRwIyblQRerSubONm/s0MZLzPCLHfsRXQA8OCDzNrZGG0JiBK9437/jgympVs
mTei4RPWXzC1flRRdgTFmW3DujqkOWw0IjoPpPWYAzpXy0JFqGnuV+fNfADTY0VMHav88uClzY8M
4z+GKPd2qJEHHbEDIoqrXuRzQzKlVDYckPbZtoeHUdNee4ViHYWG70/O8j6rNUmdup5XJf/DDY9C
nkGWcSFR4GCW3RGOg30QSsNvh+7S9a4RwjAe0SuuZ9YwMw6d0DOvoayPfaJd8yolHDT/HcLHQkH8
2ksPevuVRwZG6IJpX7IJ2LJx3oGJaVjNptjF8v6kJ5CJO1DTFnYlR8fHH+HaSyrsEt6ESV/Dyz/i
YUUZohs860nJp+ZkNzMLekI/LERliUZdplocRgN139oCNIw0kvBKq/QpAUgHw9Ldizm5JTOSjcHz
rgsA6djIPoFl/C409U6gAppy8x0cBc4q86IGdcW/yIy0z+8Fka2+XRvWRnlMLJEIgSkzfdmJF7KE
OGflFevaXbvmrkf5NkpTSNTDRcFttNalCqkeJThDJ9MfpNF+Ft0nLrdDB2nLbqJbYjjfQ2O/zjK2
/KziaOawv7kuAtzRZKYfevObzaYLidpE3kJu8feY9OgPEMifTNde7cZFwGC86LOW7mH4mtswGEuM
39VTY9Nrexa06e7Ty7tzRi5RZPcAnqMbE/t7vYfiFfpLzAcaxRqDn/JkWEA92eKsWNXszpzzI1p1
Zqcl23ynau4bZ3oolq+K8BXORf0VFF25hS3DUk9cupIvXSdog0qexy57yGDE+KbFX2rOjGJnUokT
UkZcVfESMYDfzmqlqKEfncZVBskTOo8xC6nQzzt5XV/jKNUvbjieiVbeRTm3OHEQZlUd535V7Ta8
DFFq+4y4fZsqXcTWW4TKHlLMrmsZEnGvXM1YZ+hh4OUQ4fLWgQTBr0Z2Kh3WphYfKaStVEe+Dj2l
rOwSyG5yc4TrL8hAworndEmjG6THmiGK5sS/mYunARannyG5FhrrYeIe1oJI+xDKcDcKm9PGWIaj
JQkx4waGnIIXoZZt5Y/VQwxSSkbdbV7sV0TAf4a4PyWOxQ9Rmx4nHrmpbY6dAUgoKm+cZ6Pv2jGC
uMj9iNxxjyPH3DK0LP1ZJ8ognp7yzvrWZf9ZjiUakpjxdcqybcz6a6NM3xLLjWWzaHmt4xgXDDkM
d31f/MgBJ75Sm5GSDRiWftFEuU2mxELJbXzmrvmr5VtjYFvvEUhuCG8MH7hOtlo9HLyw3y+IxVkr
DBu8TGzDB4dIpozaKwOhwCWHIQGMnduUPDV4/OfwUQ7VESlM6UcaOpkFls2+oGClPLK2CG2Y9+Bj
yXse73x1/siDO3ZoqGYUjJG+n/vFH4Y238mlROuP4NX99riFdIOIiLrisKZ7tnYvOKpLAMaUozKD
bVezBMxteB4PMyPY1GZvCqC1KsB7IDlMdowMfcJLjpLjwkCmpbhyd07CZt5DZ9OOaAIZuF2Wbvg0
ARmstZLeTixddJRBqm836/vQ296Pye+26hcBRzes5dMKoQj6osA2IdwNWSa2tRPtnYXQ7XiS79m9
54I2xJ76p9PqzwoxMQ/tIY9zAA6W9j4vCF2cifff1t+mJLtDu/EnknoaGAYu0pIXZcboqUkOcApW
JpbmryIk3cPLxWFRwAYso0Epxn5qW5BT602e6Ud/xs5iQGlXR3PKuQYevKz9WTTQMC4nkd1Kf8T7
MXY6I24T0zxIniYlKTcpsLsJzF8FRE/qe1B1k1Y9TwPbdsOjghhJBg9nnjOvT8+D4RHTXAPDkH4Y
u99hrD8ZMvphmsimtLxPZPFTqfhFhdEdJjushQzSG0Rp+9laom1ULzyp6WYshH0SOL9FGy2niuNk
27cY4Oy5HB8tg6AC1yIrlNVJ5mvw/oM6zFmFoTCxRhHUSe17g3SOVUP4szUUNOxNcrZzSIJodO+H
gR9Az9PHXISwKdxo7XCvwezaDHJ575CO0g3lDA89dkLze1iNO+w7BM3Jd2JpTksrFoT4qb036x8S
wO4Z66ljSBPCYGw3xuIl71liZ69QRW8xU1BusuWhn+bzmFhBV8pfFiSTPprOUULF3Vvuvd1gBjIS
tE9V9DIrY12RXYr4MmsMQ5kdXWYOhrydHuKlvq+70cco99ZH0IcrtMWjwVb8R+npa5+ZdpBnzE6t
NWNX/nBN76CcUxCb9bJJU6K0UcD9Yqf+G+gID6YmzgWL9nqYXbap9ZGt9bWXGuuLFVfYhQdiojbK
8gLRKZ2IGU6RkHSLDco6Rv6ao3Z/GailR2TtBNbAtTR/cnFDVkYhA4KCW99ejK2RhQy2EzLOojLE
qc10iVCdS+8437HF1JD4mKG6Mblrfiobz/MyX4dR1zCvCL53cH5e4V4pVVFguXLTWTAtivKPLgzY
GfhHGHvNg+CWipm3RMazlibtKZyjPKgNuKyoxOmNY5DCQwxQp2ifxmFk6wcml+ZLfyLJ2Hfh8jvD
goivfy9TisB0BC6xJDGeZcJomK3nzWXQix0IWFhSgo0k2k5CihLOd6ghm8pa20YnDKA0UtSmw5Pd
i0+TBeCWGYisz2U1l36G1tru5pPX/SLGgXB2OT2gXqz3OQNABoj5buSPoy3s6KPhGHkIz2ihydUq
41eB73m75BOaLePaNPaLqTiVPTokIsaLLSDg98hhNzEySWM7al/ABB/pZGpaaes2ju3Cn02Vmefh
lzRAisjMfSQIuW+9Y7WOpBN1GcmV0C2mtRhwfpm98exk5r2emDDfa/fRnZjsOqBvoqJiqhn2O6Nu
dtVQHIjO049RW3ZEvZW/zQT3eu196ej5TInxqxe9xquKZrHF2H8oywTimmY+RbMU25VpIqJRboE0
CRw2zriHNw+Fid2u4pSLl5T4P/R1empBPFDySpW6Yy7xaWIpAbh+7nLnQjTUesxTPE3EWk1IlBe3
/KO6+ujosd8VVXw31PYD3dVVk8Ou7jsZ9BExs8NyiZTu6yNnGIv3o7FGFYWeu1LfkYa+h3Z2H1uU
j+ZrmTjvS6Iv+yGK2j2xQ8XG+r04q3guTlHQAo1PuycZmS8l891tWCyfrpEfDaF7VCBJ+5HZlLmm
zDskUk4CxLPM9vxAkWEJ9RFpZrkvHCihf7/WJcl9nlLjmRBD54KseF3emc57A7S61Li/BTvvcNFs
v4iajzw5JSP0Ub6N93yAqFqT9tzOff9pTBZL+7E3T47JfwvoMD7bkfhMkcaDvDLUaZwaRQaMJS8e
ypAjD+ktbrtdrPjGut5IHr3K+SM9WEultWtI6QYjG0fw93vVbZM8dNd1+QYEyWkyu7fFq0GdNOJg
RRY0vazGGyzjPcwAzk1iCXZurexzQ+iCH1mrUGIonjojkWC+a9O3VXZQ6QP5S44fa0hGQ8/xBXLU
2ajunESNK2CIAwuprD2NANFDnSh24lYWdGmRTaQP6Ss+uSxGq+Z9qGiH68p8WsSaKFS6zbbpPHfX
C+fmyPym0hg8eHdAV1HurNT6jfyp9eOULAiOCKzpPXRtmrBHs2VYbq2PUHXv1WGL9R9/kEbMn1Xo
ZYBz6DY4BjtiVASQoIgzNBJis2X2iZG04D5MuJOsZ6Pl4DEikW29bnjPllsZKwRrtiDt+AlQyqNI
+AK2loRbazKgUr4mtXAOI4AqJ4Rc7ky/GZYXfjyJeye6Fi3jCWI5jZwi3RVOsjMZN+pEaQeyH+hR
TXjendL8NozYgS9PyqmAiaQUhhx+hc6dPrjHpSuR56UvnV5+2Y1zlCm9SCFIM8gWX+a05ll5T+bQ
zaWSO8fhLSR642DU0cEo4CTnzusEmd1PJt3FgceR1FYEY/F7sKgefBDgl1GMJ3vgLVaj5U+txgG+
tPPqS2OrD5Wt8xTk6lB7SSLd2NomUgdCABHdfoRTHe4IpPiU+eiAUoi2bk0LJgTJCwKyIdOYfnso
ItrWgqV+NCDZmZDXth0zm8UouHEz8wgRGfkBW5pAWebRE8xSi8IkOqLLMMTjP4FBy/ORmS8dCMZN
plcZ3AfY+bNhnPRCvCNBdwL41ZLAjg4HpEoKPERO8V5AwAX02zE5Lhs/NzhfTTMEHcHJeBo0pzkV
sAd4c9LR54gyT3OnlRRHNeuNVBrAX+YlEH1qPo2yxbeDuFUjonJSV9A6hDx0zUs/mvGP40a/6Iqy
dxbY1hamD576c5jGX3Ndf4IzIe53xkUoujw/ODoTiBKZ2pSg0BjQZzvQhbDKat92jPMaB+oNKT6h
ULYNQnfk5UK78p7GxBbFcCJeBDRXLIjfgjrgkZE5dIkE2kA+P6hCvi+q/2HgiiFVc9sTAhoaODZV
s9+hYmKPLIlFMbrT318c2jiZn/PpHdpYc644P6wC9eMqrmAZmNUBViOXKaGa/JYXF+QXNaButqdZ
6/mlibrT3//5r18Axv5RWDaCf/0rsX7Z369lCXxoW0PgPChtBLCjff77Tyhis0Ns0LQUJYFX+Ujg
A/vDL8a+y6kQXVtQTLvzKWq65QRBaTmVo3rjs0l3f/9XsgCyAZpCqTkBKUiNx5V77JvsmHZEopAJ
k9rhtR/mI7nR4YFRLJOSxHpIwpxFABTxbZgMf2LjPHYT77ojiTYDBOH2j7nd3qZuiDCG6ryM2XwY
rP4dXS4kmG8qxPDQGaQJJZbDDxyMXp0rWpzK+aVVL7hNTRpZClv8d+EbaxgEb00l9zGzY1+lCOPo
SGzXlseJuogDZDgJGdOvJSrdRWbKoRCZFsrVqygG9wXYaZCiffhMNIt/wmF+JDKkfxN4R7hrEBwg
GsjVobR0J2gLmKJqKBmiufWdBkD5qWVgcyGUnElEkcWf6ZpxXLrj/OCVhrObU3wemo3FSqo5/gzN
MNu6yPAcB4IB1u6g5jc7WgxlGZq6R+lOB00gEW6i/BumH/THrHk1XA3QUst0vbEwcBEuuXEr3Xy3
mng+GuXwp7LxAauIZWLeqDzojSlwe6J0ywyQbBgJ524k/nHTJ6PxGeao8KI06h9s3oK7bGyR7Gtg
PeBjNPtpbZozx8sfmUYO12Lmlvz7n2lm/MctTSRWc+1tbGeuArRn+j//z86p34e4wh8jHdhfCXxO
pzbqu3zp4Qb8Yn6EEDMHnQoUau/GeB3aJaZCRvM5ZDlhF8CspQlBguOh21lxT3SF0T7l9SWTrA1w
xFvgYof71JjiN2e0KEmzzCIBwcGbGKb4st3w3i68CC/P6KcrXjNRsOI64Bybjim5EXHFTFMyMgSw
v93WvO95JZCbMHtxLwNKk7OTwJGxRnpO0fW/YkbkcVvFwBJFkFM1IJ1ax6iYC0O2nm5aD+e///Sv
X4yqf8HvQeJNbbvEcw8XYdunWKiAxI9z4zE/rvmZXkyl3as073yBHgPDoGuy8YxVUM5IDy3vuwgj
5XeLw/nCWmax1mWOESYoJzklgIXjKUDNSx+LIXhMKLtNHBv4LpQIeGWmyWdmtofTWN+PafU0x8Of
zOCg13vGwUvM4GEiBrzy/DBkJxHRwXA4U1p3KFZG/eIsxXBijw+8qiS7rhD6geOVg2pFFTZD/8zF
CRMVbEoSRSFy1ubkGcPMp+qIN1s7RLsmRsbmIeQ8UYopP/dayaKkHk/mmo1UwFQot4UXXquCRRa5
3zchBXicmWap+sMt5WfJ1B/MRupPYztZp9l2wcpHaidQvx1FnzfHSHtjsbG3pfEQZ46idAXcF9GQ
I7YOMHiSO9vLr6ZgsrOwGuGBApcpwL0QPgYSmcFgRSdpp5/ClH+0evF2fXny+vjqaYZ70mcMT2K2
v1Wo7tuk3zsRfriBCtnryV2PtWK3TIl9xJCJOqwcglHGz2npTlci8eaXpWLakpq+4YxPUTLle9Uz
EM4ZpxG3Wh5Qf4l9kUyfSbiEZ8YtzUFmSLJmIhuLOOr9bpV4DDMnecvu0nDqs54k29GGcV2Qw9TM
gQpdQmvtjyoWH2OOcC5F41e1YbgLy5Ss9fUXiDeEuIW9t211Lp2FmOwwPTLIjHyLNcfJhHWwEdqS
7Qa3eVgaDmatx8eF6qbcArIeNuVCllpWYNsyk3kX2xV/iaX+cmseOkZzwCOu/3v++yG4Bf8Oe/8f
AuL/DRd/fdo9/7+/y78B5f9vEOSRRfz/EPJ3SfSt/js//u/X/xMgr9tg4m0HWaKg5bdN+V8AefEP
ncvDAiIvLMc0bMcjnuA/CfKG+Q/bsIUpdNMhuZb/+r8I8rr+D4Sekq2lYbjCFq73vyLImzow+v9O
kDc8yxK664FwNk1Hmpb8d4L8Ylc6XKMKyPTo1xpFUhX1M2Wo92YtMWYy2G4PjvFR4nBAl89tCuUs
3tZT8W0XFQRvcpHA/GjHPNLui4NslxvUuXprLSG5jiGmw+lYZi5b1xFdc1clj7Aq5ZrbnfQCm0t6
1FS4HPRVotFwYqLaxaUPQZQB9cUYk6DvGfYhxfU7LhhsM8Q0tCBlw1Nbz2mAcefHrerocVyF6whS
sgNht+Iua190Jj2U4gj9uL70SVMPKccbpaM7+Dg6NV+vsN/RTtWBqKDvjnaqDtk4oYxP3xvMQ8cK
HuS1DLUtWtWXOHLLs+3yvTuJPZIr+xa1i34KkdmcspGM4CS1D3Ci0wOCqLtwEfGhicedHpNvA21h
CRp93bJXrxzKuAGzGP6Ty/gBk6aBX7G0uazzKLBZIHRz5u3qNWpiYvDOSOqbURD0gApHSleoB+AD
Pa99+FHpkulelZ6YTrLhwUhDuYMoCLAyIqKnmpXAPpZ0l1ZH15K7c08KJ2rFPo+fB5mZ31OuBaMd
q3uclcim8IoFSf0nm+zuSMJ1+zBPRdACQ9lkxkeuA0e2lWGdGlyMAgLHuzv0yPuixKVi1lddJWIX
ryDaKiIuZ7DUTRrjs+lChZxmyLyJZQc1DMuAz4r8+KiPP5Y8vifv5bCU+TrIY9VaZVbj92X/2xIo
CbXWAH8LILdmu4B19lss5hzwnwdunss95Q3Xdhyx1E3HHqUCF582pM8WSVskz5D/vJJ1/IKQBh8l
hbpLG4KZMVbvR5W/zVz8/jx0CkTFjNhT5+hm2+Ne4wJNAAbblPW0nzJdPbmV64+ycA5kLl7lTN+X
57DEQtck494zbqOFG3gjPIxPvNaQgZmqoC+GeCCR8Ca5Qsm8WNMJbsF0qocpCkobWA6+vYOVMSV1
Mq4nNB2Du84FxtOYwY+fc1KrGadQbjHcmMu7Jv8lxEg+DI5OYn6IVou84Y+I859m0L4peoGSQXzy
Gdya93EF2BN3GgkGbX5Ex9LonXHlpx/RS3Rp1W5QXxmvJb3yRkGATfrE+m2C/p/sMP4Jc/M5cjCy
IM8admQEwUoOWXFXsR5DX5++I0GUlFHL/rCwm7OXDiynorcXQ36HOSZoZSF2kxORwQXb9C4rwve5
yKvDuqITRZRsIhW1fq76A2uIZEcxBZ0fNDri8mbPbunZZUmXMXLxUXDiEWZdCKuNUQj9JwYjhFUn
EdmnKW/yO5NwvozUb5dN3hTfFY1zG0rHYLhVvTLRSHa15A9mR30nqyG+W2QP1TKFyenq2b5deiBD
M170YY2sUMvBww36FVJ448+yS8J5SVSr/Wl01RmQUyML66wrSgzbdXs/5p1acjPo45TIio7BAinp
MJ7wbwm3ORuf1eguF5XaIrAihAL0eYzr0hI3eVlGW+Ks1zUnDTE6ebSKdkT+3PiF/6tb0YgL8sLo
NTe/nLwjoAKGvBst80m5pAIlc71ndl8f6LQ+cLmuyn3GTjPzT+qq8FIgSXTrpLrhWWQeJHV8jH32
4QpQMhit58LtHuo6p5phUCMdI/TYO6A3Y67g7Uyz8PXJi5lV86+MvejkV2t2j1PBk9rFRDTAqIJp
yLdAlrQRsF4itgxRg08qbQPbfgrsthvpriLxJDVSEe2E+KOpgUSWQmfMM+u6KLErPdEdI0KJEZs4
3tNsdd4TY2re21Y+lHJxHzxszLC97NXtJH0ZgnhtpuyGIyx8UMlrkj3qRIM+jLKrHx/rriwex+oU
cdsdx7hg21iesr7PHmMBK2pMTLH3gBUsluqIF+WX0qPa1Wcz3HAzOOia74G+RH6JDHBH7lfMjjN2
T05PPFJjH0cTfzbaJyZtEUnAcmleSiSFLqitS+W67Ik6AHSeh5SbucZnv8jDlNrPJafrONfmqZa/
OLzUXWTjee0n30XlHdQWYCc2NU9aRtYIez77qGnOVhn9Zx2BFHG60K9cghoaEBNOmfCzYq7JWupZ
X+Inxbt/qBfMeKGsOIlNEAqJk3mvyF1RcNXThCjW7Z7NqEMxAb/F+ezbGl7NCE0FuYEAz5si2Mxx
sMxL2+x1rZeXHAHVwWk63W9NCvYkI/hv6C0Wj3PRng0raw9D0efXbmQQqxDswX9mxpqlUI4hm+LV
Y+CLdZQstNlpA9loLV7a/2DqzJYbVaJt+0VEkPS8qkO9JbktvxB27TI9JCT919+B48Y550Wh7apt
qwxkrlxrzjEHe1tm1zyLjZtmgEdBQPyoJ/AypHsv46CO2LU8eaaV52254T+dQW/uOgP4Pjo4tdYd
mhRzrMr8n0rvk4AJNnuqpv1nEdwexMlIu0sQQOkJO9tmsrvlqSleWmPaOrSVEMNZd+J0TWAwj9Zo
LqZhneraRIzip+/DwKee6nIIGmNHiz59aWHu45UWzrfR9Vvag/4PG9uxahL9nId8ekiTR9qNwzrN
SDF3GFsFuDv2fcXJI5wIlAM2FCFKwStnps3RNlongErWHOkH8wiOucPh7YpGWjtYkzzODs5mpKbl
xvA8kr88yQBhdFkniHMYyQLIEsAOkSrONmPaSyNJEEhcw8JFnv/npARy27ioNTv9yPy+oSDBXRsO
SPRU07QbES85fTEh7QPaAJqOK2goPtd+PLa2f0zthdK+NsRUoY3V/9Bwxpud/xkG5rREiv3TnbY7
zR3RdmF0NqZI7ZgDp6uiw2bEE4VFM1HNHiHIITQ6fhuVHm2KhJZJgVLRz57pZnk32R4r2yj39eQl
24z4x7h8BujwbwiFPGau8RaZ/YWLb62YDAAdIrV0Iaa5DGZWs8nzMiHd7UbjddDleOX31TyV/gIY
oc1hhrZ/t/IZZH78EHGCdKsAbOsSpePD/EyohVofnESHScWfx6NfIbx0xnA1/aDjwzri5xxM50su
xyM+voBcr6AUyJei2vmUrfYEc1L7GNLYIl0efHJl6wdb5UhL0h6DY6bxQDDtqxv2CMh6G85fxzEq
b77tvzCXLM6aIAA4BAntco9QejyU0F5NX5Fz29aXIQeBIBYzsjWRo02eSuNI9gPz1pfqFaLNEBh+
vpy+R3vF+OMbnzi/bh0iRCr/KMZ0bvFfqzdiN2fEFBd9RVpPpbpLxqgN/S7zaEsGoTb75JGAZm2k
2lNlX2XNjynDgQLXfC61Q6T3l9Euhn2v0BEa+dEcU0q3IsJEWtHtiArNghYSIaMYqqc47G8qLRga
y20RVfU6jIDZQIk9DQIPGpVqEmSAbj3EWKNFhnToO2TaTjw9oVeiU4gZk0RB5CZekAjWVonD7wli
qofYrD6ygoMDGBhFA749KjbQlRO1NDnrpl7hl2jWUaE3OxDPMXlGulQRSnGsUf20eAXnLlxnzG66
JH1NuzxIfLmjX1muKtlVTN7Li1TOG3o4pL0N/T+k+8j5IU17lkmiYHtKfR38W90WD+2PVrafnaWX
h1H0b22hU1c5NZpFFw2oa0z3FAnwVo8dFIpmtFNULptupN2HdtLdcMz7g1v07FtuRqjmMlmqoMRV
Hj22mfTlda/Byy6w/Dqo1Gc9e7QiLIN4ohXqTjTBfbQw2zIlcCSyl+svmgUHviy6vcthwv2QIrrB
EEroKjGGM5XY1GQngnMw0O5L6prpEUX80qCy3VNNbiOTy+O445tZl2hbyCBFP2hcYyG6A91PIB1W
0DTTl0xpbjr0whBmVzDXlhuKxlTs4BEijOCjAEgx92hWHDjoTJ7KXc2AAqlyA/fUTUnsThjT09VM
ji6Kuq3dyWaTDHyHijY3XUM0frCd4fUziYpoAbbpEG+mGhmJ1Rpv+oj+LPeq/eBD58N5oq3L5GrY
8pXc0npXkDxxjPHBrzJNglJdrp8GjGecGGkYM67/3H202cw4C7tkIi1zH5ZAlVA32k59V9AzNkYs
g8YZnpRzxMZ9gCKCsrnpl5jE7ugNwtwQ2fmDt+SkoyPLtcLeSB91RCLfZQmkKEmTeSdbA4mSW2CV
zOObcszFNgXVGarRGmQ4EBFfsxnZcfQbIuQA+FZ+BkPdhsks9o0X2B7whJZ1ctvVerzB58SAaWr3
aEA5+DXklM/KUQjebfYJCTW0l58EyNe7EKI36rUdjaF7xbXCUg+ysImmMw6dbBsvA5CpOGE9xPOk
nGHd+7hluadRyUbwSqZGYn92263GPrSeK/vQAoJ4gVb6n+iSQAh4dpaDLz+1EKZZab5nLStfbFFE
G4f15bkzVbPxfOIriK/FJODRm0wxl2l4W/LKVBddGx8lgPvY9NgjmZaSzhOzWpWHdqDIxVXLHM7K
7HWhG9VONTrctaR75NL8p1lJ9Zyb7bPLgUP6VlAPk36tkaFqUiFusdzA7gGJFql81U2JUdxG+5fj
IRQ1knVWZyqt1DhpA0391cZV4Y9FvvvK8sb1HAqKHJy/iFaoyhG3h7a+6iv26djwL8VYPAFljg7Q
k4fWdxZbX+DD29vg4BWB5XYHKxkCNpL+ZjlOf/AULQtl4yMjC40mXTg/0eh/0Uo7PHoZZimJbHHr
02YeTRfoDtH2z04HcZ8O5oatBZZMHyYnNeHwZezH9pyjTEtQfDuNGW05R4m5vku/V5tBn69WTZPV
WYyZdtqt9AHGTDvFxSkWVrMlJAH1/MQ4zSWCGEXksJoh2geICh8cPTZ14bib2rdjGu4cW1mO9cOQ
gH7MFw/d4FjbXs/bR2TmCNXQ9O+MZicM8Z3+/hNSNBHYWC/U2GSij+HDBnm70Xu4QqC4b1gA3lEm
ayd0wOG1MCbU03g0x4Q+xGzOPbDhDMBIjWzICQsGXw1HvZwxkQ1Bj0Ji3fm5uy5Ssn7rpgq6tiRX
yc6ReYXEgRn+rO8ar3gnQfmrqep4p/TwojXg01J7Dqp41ihWkdj7DmOrPpr2GSTAU1LNCPP9DpC2
cf0dyYm6a3dKu1u28wqx4FZAtwr0uf9JB+JUbBvnoN68/B7Gf1+y2aUZxaSQEbg8z+AIAntJUgO7
uyoGZMJ2mgQyl4Bn4QIn9Q/fu3DVtP39ab8v8fJMmKnJJDNs4SrwP+ldjEZCj6p1jSgTl1pmHs2p
K7ghMQ1lUYzl2gRNPsWtvChdB4GXgGBvILnonqJnQBIS6s+n0XifOMKtMeJ/xIP3H/Yy45z3AFuN
4R43D53Tx84EpkmJ6F1ikz0/nrz+pITubjMSr3YpElmWa7cLX4t52ZYymkgdCecdPtaVVrPGFqEQ
LGR87ASMbhuad+GV4CmnOciX6O8U19t+NEP4vYP/rqT2NcXmj9nS2kdYeWt4+teFQqwo07c48xIU
wyuQCcyCCyIB4HExBMsLlskS56gE8fX7wsHWWxd14I8K75b6wpt8mDEZv9bsQ8Oyu0LoGDez5Z74
AT826qgbIe1BM1f93yZJ6aKZmb5MDFHBTMQ1+FpElkL3Y/ZsoPD0qNlK1HhmkeFh67oDj1OoPycZ
Z+0hbM7k9qFoQeEzYqJPtMo617r31k/6nmxdg56+/+oa2rOfzB9l9xJ68QPj0Xsa+Z+d20LrKLlf
mxKjATEDHlA8DnUxjjVrqp9YG5mopRWfsU3sLTOEBh1m9DC006BHX2hZa3KMse1MsDl3Y9ThO2+P
fT5/ltAGWTrzu1oO790axmW9QgL8bWnmxWnGK8CEr8bDq9brWRAODI69LuEIfW1TLIgcdbdGiGjI
nf6FVoXFYkBcil7aT6OfLgLnBMTwZovpmU70tWDApGoEaE7/ZU8IrJwzo5eTdKFTEdpQLPbTlTVG
dHNm7g2UFk13xx3HmA3WW60wjFsuzIGmPWae2MvS++6j5gdwzTUuvut5PjmFfdJpUhG4Aqt+eErI
UFvFgHPwJJ9GQdUe0ykk9x7ElJoOejW/kn+0nRAXZj67JDF0LQ6sBDLkNgoTtEIz80dFPl651I/M
h+N5lzvNHwIArpluY8YyvQoVK1wLR/9k346JEKg5SGj1XhLBs7Xr+K/rN+/ouegudnQ9oyG8ZlP7
hFmbftK3o48Hoj1hlaBURmJ78Cz7VUTjjp6zvyoyhaec1oQ+nJTHEWas+6diNsACFmhG8q8oZu5j
JgMtOmkf+95f5VEXrsyxpG7MF1U43A3XKL4qUb9Mc/09YMboeZY5CTHMg7ogsT+VWwhrUEZTREsh
g9SEIdHKhGKXcygSDlyyQqK8SIv4lDqasasJAKLYo0kEpmdNUfkwQu78Fl1fZX73PRZroLC0FZ11
0VpfU1JiPK9gNnKWFjkD6Ag+dhm/TCO/PHJHSHTHDhLFnse6tDYWO5eav1Og46u0908NDvUuIx+Q
AB4aZcdqYRek8MQRTY/HyUTFoxiSg5e7gTV/mZpXDryPMiqZfhL/aUrAaLRECJGUl4pGBnNdVos5
g2np0quZZTnv5gK1Ued8Gr15iKT5GXE4nyULKIaINB0JrsbvsSTWOdmd3vcTOmH4MT2eJEpjyIEn
ifQ99BXnHGGfh1Fd6iGJ1yyY47oe5m9zGt9j5W5CkserCqRUIgr2Ysi5+GQgNLQBpk5iA/pvmitr
kBALDQrryIgdYl1NXB3A09few4qdlcjGrZqBZHiOFjq5rGoRGDV9FxsqWpo1RxbWDD43BJ3QQb8F
R5nJyK3CgiZzq6DNqp9U7ZyV4RLYyGkzXHJZ/OcQiS1bPNpKFTJ4dJvhCSfqO5Kks69lB8+rrh67
gP2mayZw+OyaTkgnqXuUkq+DhgrTxmlrMAbyNKLeIP5v0mTcxRycsU2a1jzwWFqfJVUGPQXHOEXN
tBex2istMXExzP8NZnaXDeAzz0//mt3WrAgZT7H6cwIBHG9XbOtnekWMMdsfYI8eOCxIXRLBhuqy
FWhAL6HVgUk2TOWGALvPmUVbanRDJ/E5zn20pggYtiaOxprCVp/ya9xpl6TG9x1Xd6bKuOSrQxuB
dMw1KoalxUt0Skfhnw8GrGLvhWdh7yFVxQuIUpVyHoMQBse01vZwNOitpMajm7ovKhxj45lCX0la
NfSU5pG8FIxWFsB10TZHl/IgzF+SerrBD4sBcKzMCBt8gtAhLew/xHive9CzcW0EOPw0dccqs0p8
YT5XNKhhpI3omIKk6t+zXD4yDQKF7h1lho9IG6ytPbicqJsnwxwPuN+BKRM4ibw5YT7hPDk+4wPS
PtKJfMGEZUTD71CHa9ln6NJz46x0G0eQDhgvo1kIHe0FBczZjH17ldThGcP+p9s7zZYc9JkzOqs+
22diHDtFaogl5D2ymNzF7aPL+oPrdAGrobW2qFK03L0x3n9vzJnzevI3ZvSNzA3XTWLsptA9D21P
wQfX3bWij8rjpNlyv8qEcWFt/jdw5ve4ZeslCKlbZ5V1a+ABRHhzeERD4V8srbpq+pwHgwgvGStr
Ul27Vnr7Zo7oJJRnI/NPea/xj6ffLKhPWZLb0qW6yJfYmOlUW9PSTP/nKMB1y9ZVE4EMjMFclxHb
E056FszafbFdnAalCBxw71QA8NhYq11Cm7LEfyVpk4o2/9FSYkdN67WSWbTlMBYIpR/7bHikiuwE
r0fePFHM52YKL5YFGFb3hTv/RVI9UP/iH5Z46q1tYt4xi9F6mfBq2QJND0QhS81Udjx4puG/CLQ3
cav/9SKA5WddVNs0ys8tPrcNwWFZULzbuvPHhOZBvT7vQTdcKOB2Q0FfqCwWKE8Ht6qI/k5N/8/t
g3x8Hsf64GcIOOH4PAQqximkWEB3+82W/+rmqkQ/D9ggpwjJPUSXY1qd6OzSp5+MM2J0AlKho9fT
y2g+OmXUaxh/0PWp4DxVv/sk3KyYpwg8JwDROjSGGaWxa2TPUZRfSTbArEAGgKU755Twgy6uk91v
Vip41go6Pi5pNypgKeX+U5Ej5zw7g/GkAMEELRVo5c/vcG6+5s4hL0VrPlMV/81nSGGO/UkOH0Mh
4HKKXPG2p0qoCzSTWbUubNoovffpf0+j8MgpcbBMLi5vhe4vdPeJLdzr70tZgfzDe3IaQFcByqWH
LDR4llLiDRrLHH0HyritimhXJBM9ra5nPcZLJPzr70sI2aliyh8YjXdLeoAxXcuyDe/SWr0MGFB3
5AmXm7krnU3XdqGJVkgVO5oYogXR4DNyW83JlO2N5Id+hnsJO5uVOmdMiZ27L17yqfYutVtjJvat
ZFNYSI6G+AA2ozumzB46kyqaDE7mZ8jbpWqs9UiG2VZK96Pti3cRlR5PmQlSttd2kZd8T71nnFJJ
eVBoFQIfAYZ1cqadU5niXGX6uZqkRWACD8lk9+hlc9qAU0l9Q1WSbKZu8ndTvlza0WKYDr4SfTzi
35htcdVnAo4t/sSBVE8L2PomnABaZEb17emZ3COt3xtGTfQCAzsizGnlJmrtTsyljYjzZANLxbOj
fd2E7U5WDF8UCCUmn9rDa/5F8fwP3dm0B70Vox2lL8zwIrN9FFacPuHKm7iiY5r9JrmBtTc0qyXB
6liPab2Pw4UYE9FWUqNLW0iyM8FQAPFCS41+Qhj966ETEF8C1LdcuuNgMSbCg71G2EGOKrT5QaiK
tUIZS+uePnGamAFxEXjqQ1aeViGmaydEXMSkxwWtwTSiJ5RnnPYYuWHfwnhQRU+aXngU/8zU45bj
e2TDj7MJikkxPhScD0srloAa2vyJEeyFWu0PcXz0eYTFEYIJ7ik0rb94oB5ph5N2pr4l+Q25vgmQ
oyuTh+Y9gE2tYRF8uSAk1p4RuluEw9i40oLSmZvxQpZM2pK323bxrnPS5KbLK4KlVwTeaO0HFRjQ
P/aVnZxk9gqY0XiR0JFWXlbupiES76anke1aGGMwItUlpUoF48T2x9MMrC47FxzGjqQegDnwD7K0
Pq1e/kvy2tyCithTbqKgnoK67YandKSK8ZTyvmygd6ukEH1g5dBG6WlWNZkHftXWK1VaNGCyYVMY
zbMvCfDoFb+8afROqTZ9Imno5yr7Gg0INiQhy4MNA4LUbf2B9/gFPX/85Fko21nS8Yboqr45cYO8
nrsGWHCyyXWtg7o/2rua00BU3l2IGVqG5MCe4OmJQfl7OzLlDq3OwfaBAbTNfy0ua0R5Wf6i6Ibx
iI17d98BnrY951TpmCwgX3Ll5idiHnxSfGbiAs17R+22K8tep14RJZ3UUF8R7pXexzJFzibD90E1
64w5Ah65G5NJ7YVHGdByP19iOtJXl7tjMxrOs8g8SsFQw0I7T7jdCv9BX47+0PJO9bHaIGJ4irxw
OhSacdF0av4Ri6DfSe3OzIOD+BAhv2uz/VyB20sUuaiuGZIrIptpO4/sVaZO2CdhKFBoNW3nTzhI
k3g+kehIFFJY7kNqdJWDcNZCbDf6QF0K9dLbjUXR7acaSloI4eIoY9JqjYEuH9XzeOynNjtpZVft
LQ80wES2qdJIOsIca94qoxYb3yAvPlVwDphwp5sIovq+rYGyTKhCyqn5rloT1mLWI06ioR3H/4mZ
SPu0Yi/Tl9s4FvmSsJqHlf3q+axp4NK2BkXn38TGdtSaffbqt8caZ/lGGnX5oBOTb7ka5S2sPQz7
GqpWILJHE5NygH3SgDDci70D8+xEgBuTcT0xDgVJeyeGXJ+LFX7TTE5yqfHGBa4zmFdtiTwV0P5v
VlelWzXoiNsrXJ49SJMa8+tLCIJnnQzTAm+BwKGRlUcWWBr9SX7PdTa+lKmwbzVnItDJGHLMuv1x
Z3tftikRJ2HPpxjNEw2v51kAazXNt1gQ043Gat61FqkAVVgYt7qnKR138/c8Rv+ZI+mpUUbVAwpG
vmcRUTwTcoiNF8Iio46INwzk9cesl9F26OrxlpGPappVe/TMCMzOQoL0RcYbpOm2Dd8dkRk2JqjX
HLq3XRMOh8Yel6UAnVLoEJNrVvMRzsB8FGP1I/FJ0Q+U8+n3hdDLWhVQvOzipa3Y6wE6kKbmSwgV
6LuGpTaha6xb3OjwD08CyiEpJoHUyyukjvxEV+f/vvzv12rH/tLlkO9+/0Y7jXNgVPLio2lgUJ57
YMSZHNCRWquI5pMXwTclooRAguWlipzmUBBX06Y6E3BTDBsvNquTq7VAcNBtwLkuqCjJRzF2NLqJ
QxZbc2I04MgohD/AvWsTRMtd/1drkIoYtbv//eWV5eKfIcJILr/KebTJnhS2vh6yyLb2mm2rfRK2
QWJWODGXlyQqxNHXn2ezQJ0PCPz4+45i0j/ijWT6outfwjCL0+8V+n33+71B2E8Tf+l//yxcLmGq
+TTwdGy3uV4mp0SEMan0Q3LSOVvRPO9tDtgdw1/bosUd/1NOg5fOVLQRDBGfft81VYmXOm0QKrQv
CKWi86Dpq4RdbzW0f70+ZQxXhjr1GIxOZE9EIVlU2V5nd4EhnNdQx7UZj+HWwtqiuzBD+MEpp3oT
RV6ZAsmuM45CEaLu8+9LsTQWUyiArcG6aScZ0wt87LRXqpPDKN2z04tukolsa665K5eDvz6Ibaia
+VyB4xMcQqvK0DduQ2qk20Qt9S3lr+MRYzgwQAuEk/wkbuScO4xN5993CWHMfU9mUBEDS0lwGYQl
ei2BCYymlDsaR4cZEBPDmEEetjFTd5NryYVczQDyd864KEwQyOXezK2GhBvoVJggVwKkJwr8+6Q9
5IDCo79eNl/ttk8DUs22GrpLwosqDn19eyaElcaRFXpBhiiTMYzmPCC9YZOvGaoopz/FcVMDB4Fa
NNnz9xSJnKZHk1+sIdqRmxEdaUB055ZJdTCqEB8c3h/OhFtIhz9RZeBCAthYtSJA0M5nimXOtEtv
AkvUxDezD/8pnfqUCdLset2EexfTseoGha4ITzl/AEc+GU2621Zympyi/pi6b39I7TfXVtXFdVs4
FU2pUMUAA3fqLN4Wg2S+PZMswIB1+Ggj0qgGrX5Je8e5dnJJpjes/qPyUwIJ8HrvwYFUy99UKtrN
NjbHVUTBBtEl/Jd28bvvQI5AAw/ShhyeeK7GJyuGkD5Heb6jOxmgATGesp6hsEtPaZHDnk1j1G4o
MGlQztVXkzo0oabmRN/ZQJ82/kkYju/SPFLHBjXO1k9cRvi98W6FbzZk0O+kpipPCB8+eANtWz20
j2CuONga0KxzKulzSPUGFcXKYLc2KanjXvWkcjzVelt3f635w2ict9hzrbcUKBBYnA8TBwarlk3h
YGV7oTp6aF6Torfq8fRqKcVY6y32hKCMom9FKB9ND6x99cBBpxLCPJS3JMcIHmss/4kHistoC484
mfrSdPr4iDOWUx1R7tvI9gmLdD8R9j5B84+6pL+ZqSZOVQ67v1nIFtGQfOZPAvDKd9ZigoRqFDGu
neNbO8KVyBvh3xE9Ae/23FPjTOJ5XrAJw6K5GPnNkwtYOSk028Q7uRHxDfC19pqEjMJgAMGbiSmv
qzKi4kTr7ZIG31kal/bar4r2O8ebaKdz9QdeWbnjCRAHxEmgOlTLEbjJ/7le2n07I/nq0bgEPjY+
rLyWqzdNqsVgQ1ZWaHtDEIXgzYYCkGMFMWGmU3LHDn9gC6leSWFMToOsWjh2XfHZdeLVC5t74oAZ
iTotsJyCG06VX0P87s1hi+ZnJg6S7ikb4vLfJq4iVp3f19+vslfUnHSjD8sKP0PFBpTXI+zZ5aWo
k0se+UUAzdOgl+8hH/6fd79f65oel87s4eYbX5mk+BdAjdmZ23g9GmV46ZeX36//vuutUufgD/Uu
ScDykMYZBb9/gFWyJLr0CIs0PXP4XGcziAS2JUVinRfBqFrVNJ25T+MR7k9FvzaPt5MTqevUEaA7
0/5D3JefQru2QMEzlzV0bcOgENGVaVuYDNEHX9GSFdd8aLdcrEffp23w++V8+TO76hiqtiM6vHbk
3Mq57ffrievy/yx/I1veAQV7n3ti22yptpZUyfX3ZS4SFFjwzsChV5R0Kedm+Ne1wT+gat6r0u+v
OJz669BV//+dF+F2lIBH1l78kdXxXXexd4b0w/bKM2AyKdo4lMxYmXgkyPIIMjlC9mjzKJiTWnsu
DTs/UW9v59agPfLD+MQ61IIgIysLEE0QFFfYV5qh03ogiU6YRn+n1gpvrT4FXQGuTpjYiBILMVHb
G6gebD0NbAEmfeyp2dMM62axTMRC69bSFLT6xt+lPhNpUmmGl1aA8fdM/Q70a3yW2k1W4jNkKu3L
SBw6Zsmoip/R3XpbbEPW1snHPXYWgte04UQ38zMyVLmtFu8/dYF4yYfGumMV3ZiaDNFYEq5ZxaH3
VBo1R9v0pjXOo3CUxFOohZtGR8Q6NkycRA6EEuf/uGsIwnvBFVichAM1mtzsGU/4ADGFJJgX8PF9
r9YIpppVKQt5IlLoh+NCc8CMc4j8+D9nkNYxH4Da5bBsJduvN2F1DDuXZjizxK4r1gRdc3LSrHeJ
Xn7jqHS+JqHuHKxGtzinpzu6yuhsazz+cZlN18REU5QZ05fdCnHXY6yGxGqcZ5vntxXal1+SsMjS
cO90aAiyMO7UHt42Q0eGrpAmvmDc1bdgNLymbt66xEEDhuHeRqq8M3v8C+NKt1P5U3tEHqMs9V4z
yMjbwcU9VJZ2zyiDaaA13HOitJ7TNsGWiGnVj7IZ2QEUOVCFXjP1//qahlJmj9mp6K1pZRdJhgui
XjNbN4+9qst7LwEKVtT1x0ZhR1K0fNZO6NvHarLrDx91aiat9g1HI15wfA3ZrAfClicZowNBOEEK
sVaPz4QdyW4ctn4jui3Tc+OeN213SEwKKcEUKIhj9aPV3Z/Ji6lZJ7PaRnm2s4DFriBy6kFFsLOn
Rnk2qgKyi8kMc/K7w9C66il3WrUtmC9iTR7Y+DVn3EZYz5U9yKM9YPiv544ppJ0+g3QBodPhpBR4
HGgYVYrAXGkxdQ+tRaltXRmDTdf8Xc/crTcY8QnFg8y1ZNvokmO+fMaIPl0Go9Gvg+gdOB/z5+9/
pZk0kZ/oX4VjzNdu+Qu9rROhJYqGOR5fQz1hnJcGVirHdj8AW6yGddsJiJkj2pgJwXHfvVmLyBr0
U87EWvMZ4XrSvKam664pB/6QwI1xymt66Mvwz71iYvbDB7IS8z8zrphBTz42lWJfwXxgKe8grSVG
s22HHN1x2VzyYmyv1EDtlWihlgeTs7tjHxR0kkNilNMTUEvOsDZ9otxsilU1R4I7uosO4+h8COpS
zOQCb4o8URtSdyd6fXVNWV8LrzB2xJW/ZuTeOyGjgKhyXpTqA0TIBfSbmg+lSkASTOspjpxAN6vm
6s6y5dRELxTbyckkcM2oJadzX/uT9FBCZ2bGWMnefQzwWkpPOhZ2eg7tgmbegP5qpqPYVaCyu3xO
OSxnLo8NmVwqJc+oz9Eejug3VxYku6sdLluhXYgrah6ddKtpAJOyJeCxfv/TjE58BaZUI6ou/VvY
Di96QrPAAPKwG3MWXEezefK6od6N7UB/UM/8gwgHCsBMf/fkC9nm9RtGD6fJnoh5+Ueu9/hOWmK+
N7UZAx3c8kkO/TvO2HmNFNiCPMG53LLn4SDD6TiV7vzQysJ8cNNgm7HHMwZcl1WtK44Sut5GJQx7
pGL1m9slQLRipbdCDD6mNpm3uXPfbO50bS7L18iypqe2q/7DyzW+8QzyzfXA6RsX11LmvUvPI5ZF
efGFZhMZAa6CNhuv27pt3306Ihd9RFPlk9zwMjjzTgcWs5sR+ARa1KQf5Cx9ph7iGzGO3VqgVH3W
6yTo8Jxs1eTZNJ1pbrYJoqt0SMVR6EBbhiQJ8foW87Hp4vyD1vtaS2nx5oPlnSoGB9d+QM9vCy//
yAZ8Qt7MrMCPOf2zCcPA0UGPWWZzK5vQfh5GUluZ+NdOVL/GNftdF8cQyw2YfmLgWJ8Al4W8fFIJ
8MEGKsEFk1Q86dZbI4Lfa1PYS/gQP7ywckG1V9mnyEGThOWRVGcfTKVFKwzTN8NU4g/OqUZfn7m8
CNTY9Pe6ls/TaCcvE5j/xvO6vVsCgNYUlyZsiu6MWuAH/CiS1OVqAcwqHqbrnCMfuE7CdnBWvXL2
sczeCgN7J4j+7COaSm/VLzN7cmOOaZ3k773xMmMV+ogN7J1u15+6WkHebXzz3XHZyvn1H6gYkL+r
afgoZiJkNC98VREpIyZ5yHj9lrNvGX8wVhFbjjshZHHXPFpt467TRH+2p6pYgEmgN4VTcixahbb1
OntEMtLL8dAoh+XWr7I3p84BFQk9BvbTYLzGq3b+/c6xcQSljXKxQXEHCipfriXaXddpt0ZHL851
PYlDVjUBVt8a5NypLpo3rYjyu6kgdeQFykO/cy4kwVobwZTjYLCg4IUzdlLr4m3ad9VHl82koZNK
PWroC8RM8jRC1j+ZrAaia/5GYrRJzE4/BNPli85IZGUp6b5DPCAXVWMd0OAhB5M51R8wFG56DQp1
pJ/fz0yyTaV9DtIUH3Im5Blq/Q5zUhtESZ9/2AxPldueEHRNd05EhIC4Q7EvXO8zUvsSR8Z9Nrp/
eRVhsgKFurWF/5d4jj9J7jn7JEt+Rm24kYwmH121fNje+LKII7jQF/FXfpYMO7fLy2Apej84O73m
Dc9gixrbTaL+LmgINpM7EhDNNZm7nHhTUMboPXEuGaB409p6uHYPatJqT2C7//1+6qb/6ti3t1O8
BM54+ks06929msZL5rLoTMtt71W1vI1z+9eRcvpAjQwbdNjaVuMHSVICLmjHwJqzfjP/P/bOZDlu
JN3Sr9JW68Y1OOCAOxa1iXlgkAxOoriBSSSFeZ7x9P1B2daVqSpT9t1fKzOWlJkSIgCHD/9/zncQ
2+0z6U2sfA2Ho9huXsOyh1ysB4PqoL9S1exw8+i+N3PxVHgc/GTE1lSw/i4++vE1dpxP0ghCIoKQ
qJiKWTzqqoEgE9RzlXHtVU8Qg+/JyyCJzShMJoDBTZpdzUF4I9nDHllFBcj7othTk6DSPn2JdOid
KX6R+jNLZgHyEuzJBNAUxP0NwpVs7/mGyW4UOa87GF/qIB/WQ4gIczYZ9wZdZ7oy5U2j4mA1LZ8O
y49xV4SWvqHTdo/Z8SEeS/EaoN7fs0NBjyyV+Yo89pnJHmULZ+TDHE/F4vR8MeJgfK0LG3ZsHd5T
UA8RqU7Wqx+mj34x+tefS0jmswiEffEhMsyKtOLwRaGkWrM4sFoRnE6210zvJ7cZS8C0zQG1PxuF
YE/kOio5FlGORSkeGp6aM9OGN7VRHycTI2Rc8faMo9xQMauenTZzLwEnSrKbp/ZV83ZuMZSwopNg
fEzBrm6TMN2oKJpeRBBAo6urdJO39s6ltvI45p+y5hgiwvCtcRSSjuXLYKYnK6TptHnL6bM+OgUH
JDwQPz8OST2sx9POJGjupoJM+mw335nFKGvI18JQ8RHxNWkDyBjZsn2dANlQAL7EiQyuWVzfw+Kv
zmOsv84e/Ab8nk7EgaikeLHFYOscYtO5U3me3ZOy+dhKq4E2KJEd1MkLBZrh2eipmwe9cTc66FR5
ou7Vm4GUxV75ZJA//kJNYWMVxfRmh9WiJsz9m2nnJRNiAAf3hJWn82s8078Z4/AAoic8zr6+n4DP
ncysfo86ElhSbK1jY3y2CaZPJ2GlG1EpFK4Y9+2LZjNPAZasrpIhfdR+sIjfQIuItHr1Df+Rmlj9
A2EirSQUnTrO/McZ980qGVX2nHo8k8mF6+k21nQkxundnUsQYsnMNnIIUVbBEzfgE92nGDzWIwmW
bSS9p1r1j9q11Q+dvNXK4gWaW++xS9PHyI6KXSKZi6yF5Bi76ZLxBsaQPPMf7EeQPniRRkREOmbS
w3CLVFjt064sCWDln7V4JK9aey9hld53ps5+kEu4nSqVf1fEUaxNT6Cmi5roSIilu3VplV6KUHsH
xTESWwqZSy0B5kMA3Laq6lOlpvjJUvUDPFpkIE76yB4YoVxXvBe8QKAMxUXTmrxGZdptCiue7jqE
FfR/eoxgKjhR2U8ug8NRs2kNF7SnVe7GOI4RUvTJG87Fe7wWJE/SGmynAvVcLRo291dmgPGrsKH/
Du4YPMracLdIxLpLOfCgOgONLzV0l3kgkBddSoUboe0fIil5lh6LR+VrTIawFcluaHKaFoj4OEUb
usBbM5cfVNr7T6c2Py1dZV8q3WYbzAvPMwBpGEaRv0dXl51amWWXbHHBKqwSj/QOiK+cm5AMoNyk
u4VzoLXoc/OnZ6gtfA/os+lohN8qQU8uycndaZQ0j2ZaOJvBaFok52RcOaMQp8phWxlObOsqcs93
ZNuPrE4RkhuADa9qTr7ZZPauB2tMDxnTkrkSFJW2tYWr64/f59WQ7PtRQBdno3oxiy44UwfeM93z
u0nBieWNjdZ2kFjbxI6j20T499Um7rP6CBkuIBA0+uAt9y4/fzCO/AsBK8FW43DnuDrTEW895FLh
ZFxyMk0vYx8VVCWiGUo1bgnVqksqBzyrE9nAbN3i4zDG8tQwCfOf1ezrjSK7lUKaYOjwh1eJnpkz
8e22grzUbPncf/zDWDwl1G1vhCVjnAea5mvqXkKP5WoDeCfngMfMEhqwxrs5I+h5+T50+aPbLksj
QiyeASjgDDSIMogtKhW9SZVJQJfDIRoixEJHkN6KLOZI46IE7clTwDLJqoVGEoVQMBa3P3+VQhhE
D9r+kDRttxl6e8RZRnL7x1+//MpvcDn5nnlBhSJ2U+HhUA4poPRm8X9/5BF3PKtZgFvT+or0LNjO
M+btqsyeG57arovC6jSjJCP21FEbY05pYXUuUosFtyxLhy18HZ/iokVy0oq7YhbzbuBUdMobaMY/
f+D5nPA/Tu56HuGmlNjsiOaOVpwDOUZG6MgpY9n0Bg1EypRlCJXihxjsF9hCxjZaficnbA2MG/y2
usUESixFURrB2YrJHXRqfy87XR3GtN/GqV3BW+2N+yAt6AyG7nByiWWoSgWm+tauAswqIAVWjo4/
ZB7G+FAO2WJxj4wKn7uPEOynWF5riGfR7ShbSKoi6zZp5dIyomZHg9JOPbaw1RdaxRNMNZfMGS9+
atxql9NQp8mM/aXRQELZNtsrd3Ces3b8cPTUAcDFJRlnHBMCHvZQGWvwi/VpLMsPEqRa8lB25C86
e+RGW6vEYY31zTrEFI+ZmqqT1wQvfhAG7AeqgO0GCYkCn2MShtVR5DFe7dIA+D8PNXxLQ21KnoqV
j7vAqIAJUuKDlbb2LR+3jpX0THAZ4IMGlYwpsvz081fEJyRbdI/Lk6fJLEOSPjp33Bm5nnfBEF9R
XgLZIbhxB8z72gw1DnUU73jZ3QPjfcUknx1RtrcL+kESlk7BNFjPQmjIp7wiNIAxii6Pv4kM4Hcj
QVr1AmTNIypaBs1FZvTpBPqJeMZ6JEGbU2laBfHOUvPzz+c0NGrX9L6/b1Vyn0tyajRd4b1i82/b
0HsSK/o2FhiBe8JdDbKJx22pOk7cUiCKtINz0PrDCeyBgTgJM3FMWPWByWMxKio0GK1LBlzrNNET
yHl7rdRQH5qWLZVjCOtAt08egoZZnPEb44J2XE7Ds7wsMS6zGZ8GS45QeKQFvYGGJilSEw9kws3A
i5Rq8N9mtk2AtJVxNZ3ArHBwg35EkFh3cpZK+89fVYagodv7+1i17Raz9idV+nwjq4kzlV5VgeJk
wd+MhY8IUadAB/nzzwHoIPF7zEgVcHk30pBdvujhTamSYmDkH2s1IngocWQsCZaBhVXcno+56v54
vmOAfi2O2udUWNXJcsbXQlrprk7adZl50Px09zT45WOS0LiW5WBunKClfp2NyRYcVO61z0bmcigz
6xd3bFDlD0B56xI3mE2D3fL9cM1kCIVa2S30MhyLnW1cKc4WN+Bz0edbdMzoB9YEXtXlFXHaOSGX
DVcY9Io0hT2ZBAVHFC/bpPA0l5ebzcvCfiYPJDBTcOhNA6QgdwF5VMaTDQkWN7e5NQGpxtGBTQwW
nYltVsrSyzhxVoOfqEtgBHdWN7GwhKAa7Rp4g2OpbJtiKlpziEhWw2C3B8NgNTTZsjLlqbNpgskC
bXjnpOUlx8NxYnhvY4+XtdjkNfosP72UGeU7EWBUxMt5CrAmcY5pgPoXCJLafp3C1j4sCgmbMynn
L9JKC2c81zWHM1usp/RNDuPeDrBs60w+sHjBlQRfsO46uOGGH4KMLjApD0vujiu81WDKkbZ0JM9j
doZC2R5cIZ+RA99CT0u2WGmwwLjdFlUKGCeVDg9GiFJ4zqB/4hY82Mp7F1BpkqSvPod5eJo80pmU
rJJTQoA71SNEURW4DCL6UGUNNpom37Taw3IJh3M+dnU3ODqSGPIqRmvCc/pKnO6I4oDlDg2ACtKH
BAEUHoaLxaFu3zjP9Vxv/KTa+zZxngH0EgLnUWR0FuEnBtIca+AhtvPXuJvjfWdCNTaKPj/968es
WaZmN6KjEWKNIdbvmjZyb4zOcPDpLUvSyy3AuVtUDVi5C5gya5ui5xr4X3HCFJdsBtf7uQpPO9Ld
HhEX8X45V5rM08bpAVXBe6xOberB+rSZ0UAOZiCEc6jkdjEgzIHvaxsnNsXhoWVKLRt+ly8/KqGP
cVBXe13feS65xabmy6nYbjc6Bt9mmh2b0Cbe1413zLrI2PtRxsOb8LInEOphZsNYRi+HT1vt6WUF
FLWt93Eahm0bkNCMaNukWaL5Xp3qz0jNXWcqz2zBXUKJyAP8+fehDSbbYIDkMcSL6S6HZcLZpz2n
cxqRlKV8jPiMm8yrUWe1TP5wxSxE9/LDK7pwFabWs5im97ajgEX1+OvMtndH7/LaVbbYawiiZzUy
rWW48X7+TRZiRtSIVbRFW/40xSEGwzBqblIvQxDvtcFuSCjtVp579V3kmypun714xOKMHYOj2khS
izd8axpqALHTDtu4nN1DkwykZGAUdnq0x/PEPmDFgdc/u5ikhtgiOdk33gcfiqiop6c2RymX4PxY
FV74TJmLrszyI8hNfxcn6sm0m3jrOzMIcvNJZ1FzCot3H13vDmEPjsvFiU12FKGnyw+yuBglLZvQ
NoX9BPQVU/XbkPnWrskhobX9Mw2vHEhxsmFiNY8kmo7cU8JthFl7pwE9S6SR1yCLP6sC8TZREStl
gu/PKSAcyS6hiJiM57wcEXVOzclqsCLJBIwGrjWY7zaZ6jl+U18FhwZRaJ9iJyZfKU1OhjG+aJg8
rlnpg2FCZ0l1ae2Gkdg6iyyidS2UgyjQ27D0unv2PMNp5NwRCrwafPMvqJLRBtEvXQ/I6Bic5h0E
iupISBjqrpBeTj5kW0YuMs6O83FWUNz2XFykZnFnDdnIs2VrSX3sR2YlFGcaSfmh4HBbikbfWNQA
zrOagP955F7MQ/rkWU+JQs6VxBruN+2CuzLfx35wjeNKvM4956G4lOGLDnTClpVpqjf7nJCqgYSy
jKhlH+oF9NLKogR8Uzaz2MOEPoRuNoCsxMjptvrN7YjLEaHL3Uowo9LkXac5vuQIVj9nw3eTG7qb
xvERQgPcIV9f3XT4sAyWkRpcbqZCSLVF+W1a4lyDsf/6DvcjXndBOYOCsgTmALiZaAuylfLOc+oQ
KpclHxxNWXbFwpYM8JeY4p6azNcMOPIhCD511dIsNuJwX2fJ2mHCY8gzDGLRR5tBh3oF4p3quRgr
IgEIyBjdrxIqIoJq0wFKbOa7oKfQTNzBU5ep6Bi1MFOGoLqb0x829JAD+tCPGdv6DfHVZLqg291O
3g9DTsW+n2RNZBPZQ0wDTOPo1bxtyw5qXXD+R5dJpyJJaagk+g4JQHGimGWgmqbEU0YXFmDqDUhY
tgnE1XNSWgh0WM7Odf+WBymz6tQjLHaBHAKBUQirMFOndeIdyAsadmV1P8iXuTDm2zJHMTa6cpfx
5AdHxUAB6ZnXS+ZrytsWT99oin0H1YhGtkj1MQ0RUWb6w2+Vt8P9gUDGTauBjFlMpMxuOAswGGUY
CrYBx1UqOIu7zU2cVW1imzBKkBs2OTHbseSoRjpgGuG0nuCmAnjNLkHW4VYINZysyXm0bYfMHJtn
24YFhjDb828RoJhQ3K0nV/Xt05ChTSgTSlMibElK69FfNPWxTV0EcERAJb35nrZFd8iXaTuImK27
lvioiNqRA8zViTewBdZOojzsYhnLim9/5KHX0UsWLxwQLl08J7ccXNamxnkeePUzIIBm8eMTD9j4
1qMaoo1Rk57n4BzZTuZ48kc2E5gKg13j1B+VI4s91Y4NwGzy18fWRgRq7oOqTdkNW+66J6gziCwi
oTBhruG9O5tEm+F6zosLVoLkAsSLcg0fLmxne6tzZDrO7AH7CPUEmyH9jKSfngmgf5f+nENraW6w
7lKDsQFuGvO5OziN/KQkT1pIR12eFlExU6BPAsziTcTSrrnFYNyoqGapt3YWF4fZPI1DaVFiE5hn
pn7fkDG8htDkYAmBZSFnXLuRvOuDz3EcyzvuLZfGCdCKuN63TGhGJx54mSgawWnFVEugxkQ+eUbu
FYQoezOW+jpExns6gY/tY8zi0vf8dRg3t0ZNCkHbiOepbcDxU7hHc0E2YcjmNTSKx7bvf8ieSB+G
X+UT6OX2ECqqQGx6Nrp16CHgmOzqamTkm4QkrbgAZVFkBWvKcv5uTu3vU6wJdirkKiGGhnPstE/I
bVyRRWhv5hQ+RwgOahM4HI9aemY7cwivtoE1WOa3udWS/lUD9LI7RSZOfZ00SOw0xragg5B+eBDk
a88vLjJuUWnzsq+Vb4JkA9mAhcS5NnjQD63r/FhCI4hEReM4eKTz+ngl+69lbqsNEps9Rmm972i6
gB/a8DkBc+SYTzTNsf2UDZ+e7v2L7TnPQUWMSpDnr22R3JZTC7TBxlbVYxaMGZabTvnU+BWJ0SAq
1pkgRhSl34ajIQKWujwiv1qPtajWdpET6NwM8y7i2Fa37o/EkTdxH6H6dn/0mArvIgFXI7STQzeX
t0Prwptu2CvO01c2JaDyyIjnuLnKbMQCuWHDTaO1uGFeWitEyutGDii/OFtnGTF5TYbCcgob3Di0
1ra6pJA4UiNdzaMrNtgiCqtkjcSCmYCk6hyixdog2jAHEzmlRpO+JTkbJM2swgRzM9bhL1HUfCvL
1mHwsW3KiOrcEt71BKkDsmKAsHUYjplJRnmdISoLPXz7ecAeJY43jLbXKYYI6MUPtJGJGQgUzMMM
y9moxrXtxva60DAJS1g1+pzUzYtTBwfiGHGWL/7rxKxJotfk3HBs0Go4Euo5rXS+8IkHY+lWXzNP
vyXhEo5A0JCaC/ItfPL+vDlmpGyGgBS1SnaAZyoSRrzq0YDEsKNETKTC1G2Gqr2bqxHw/YQkoOLt
ha3XG+hf2WYZXiTWFqyHEz34ZUIikc7DsQQW2j3khihORNPRQsA5Ba29mJDwOOk+a0Nn/6/iEaau
1xBCC44Ptsk+x3hsBoN5gin+GS4ho1GBHUOaHZUCa75ixzM2Zhjc5TM86BprHRUYMCcqhODszUbP
LrB6zAoyu2eSQNpaQ9r0TTBx5JpVcRd9qk4jgcP7K8lqyElHP+ks/RR2ebALzDJElJN5g3k7mbpm
a9cNyk6tf6Bq8m9RUTCBR330Vi7xye6pAd/w4qXBa+ek31xSRIbema5+cmUy5UX7bo6VuMRyVWSl
c0D2ghdumRCmkMAgGZL5Q62JzZBXlQ/BrgUoN5TeVxLXg5eSaQbPb7tyukE+4Ht45/Dmr/h34bls
TEF1k/W/w5R0l+n0m3CLJ7up4OD0JFbKoQ43xUxybl9hg/AMcTcV8omW4/ey9l69DAYofkVOdX7o
peex9eN90hkP89DivAk5LE9OsJ1wNq+MeGyQXJfH5KfHzaPPa1L+3bhxkBy4nQhy3JL9NJAaJYc7
MaPIxax9USTC7WNsFC1e41JkX0US3xO0RQHFPFIQaC6x9hFjpXa4rywne9UBYla2+YmNiyYyXXxh
3n1YGD/odUMqlt6qdHmd+y6+97rl9NxKRRgA/2EgsHRFpEWvDX2c9Qz+BvexQ1TuTmGLgcaAxAdH
1XII8rA+1N0Zx027h/PAwlSTEgv7nxLYXTuSSxkM9nPLHqGN/YF8RSAoJCB+QYQxPkBDpNQChngM
Qv+Qeo3FClFT32gMcjMJrYSmU5GVmFI4DRxEN4MnjmSXSvw+dcYpLq02HKm2DSG77Er99JATnSJ6
9t4mx461UwTHqLDrg1d2u65j+zNjrK6S7IQovZn9u9YaSroj5rgrExInclzbt3Y6fmWfTAYnWrQ1
go3rGNC7D7N43yQC1uOASWkZyUmD04csmBlHvkLfzkEWJApFLT4n82eaeHJLte/Q2wIJUTUzeM+V
8ZClQ3IMRHcN2JKvulgfJsThWOPUm+W/VwRxbHsFhMvGxB+2it76MjkKzEkj/aUtyMc7kcwfo1mO
mwqLXGjOvOZZ8aOBJSfSBZaBpj2YEOw5EXUhWlY+Tpmc8x1EwsKed1ao7kVdjqtZ9ycbcXjRej9s
l0auc40m+eBQ/yDxA7zbnH83W5zx6qYOP9sIyW+GhAUQdhAeW108dIHia8O3Ro+Q5IefXAkPuIEw
EVYZ5RHUwqYLyTd0Y1WC/O4/ygAbHM/yFs2dg9IviJ90WqNL7o1wUxGuR3hfDUXTs74scRC7KUJb
3SUe4TfgO/Ek8nobQ5Of/Q4/wFw82JMjv8+mRlqO+5580ik5o1nzwIUM5dayBZvEFJMOwfQHP2Lz
NqdowXIuSUhwdZfTexSdaR6KwNsg3JM7mspQbuwHE0ZR0RaPyMbpRtbpFav3zUhdz+YJ9xLzUBFT
MUWoXKwZ5g6AMohsjw4WQZ99hOnVj5ZPwSubNPLbxb61yKrjhnoKYjJXLkXk4RmbKnpOw/pmbqPW
eiYUnXmyxzPZ44ehbb4NQuTwMn3YFTmxPi6lkkCi10nmjg3yiHcc1zal4OpldjUVl8bhtcCuwLGN
2rRPulu7fMAeW/xOEes5R/ex0yu+zJLmBCB1V4w17QU5fw3mZrzxTMNDDC2o86WdeySr7pLQlCUG
LprYcIbipmyrdZrJ6hBMzdkU/o0qOVMoF+JL3xcwmKMZKmIZklBbxpS5JsoNkAGpfERaHjTG51VA
4sAqk5Q6AjhObXAZE/G1KSuoUbQ/tXpGL8vZrsQ7GX0PRI2vRqGASaP6+6QfB5G9qdT5QRWVba4z
nSLBdid1kjdfYDGU1i6xBOu5vShulsPu4M+EhpZIKCKTsKvme1h2p8x4rNhiUrEep4PbqDe0+eeA
dCOeXMALNzHHoZpH1w3INSxlt8Xt2h4jaX21yuxO1jjocdVtKVQMq6ziGJPq+Jk06RvIbUetxodM
lae3zhAmklcSVDMAq+tGoGHzqmZYSgkDUosHO/DoE87VkgnFFW3/UrM73PoJZjNfpvkxrL3bpnVc
/EJIf6n4hVtnyjDEsGYE1tll0K29sgQZHUA8rOSRN7o8+HLYaygNmFPVNRk+Co/dCuo6CiBFHZzH
fMp2nWt+sBrGVNe8egsEqt6baWmtF4DXJoP7fdMJk4got6G+Wht76r2wrtAVMd3YAcE6+BGG3Lgx
lUw2ZscNoQHr7Ql83weCE5fy0I+aSQybyhvPyo6pBsh8FwZ+smk7iD3xNNBPv8vs5g3EJOQztobn
mtdq1QzNY0NXpkYuuC1CAhCtpt/V5HKuGyylEN8QrUQtXIz8HDk3ln/1neZ1dvICnk7mnSXhOzax
cDPb5iLzgrNqm3fd9lu0xeVxnKput/ZN1vJMme0Xn2iSBupZ0Y7L2RugryAaeqUSZHXMHXMOdpRw
A+vBCuXLYLYcsimCSqt+TodmOOZDdKiK4a7u5KvOquIgCuGsq9k/xELITe5l+RpnmZLTuIlh46QB
xLukRhdKJTDL/OaICABrhxMXB6cm9MgBlz5MdM3afLqE7XiiA7aqCnU0E+CIhNEOESVs25PE1tg1
dWyzhTHqY1qCq8Arax0xKFLn5hhhtqVzFYAzpLOHDgzwLenpeQz+k4U1mGTl7sL263UY3+ueRbdM
03kfkMzm0aUyQaGskWC46LDleUZhgIyxPLh4x90Y51HgWLjioxyUYNXejqFnsH8gcMdesIqYryLE
DHMyP8l+T4ZUsEOO953xZa28OPlRUZEFZevfp4aLTw6HKvfQj+mCvnVtVt5BxCWZMm+2/5NNUH7+
8x/vRZe39fSApqzI/5w14KrfRRPw6pXtr//5H8kEtvtf2rO0q+nteZ4lNBkDw2fT/vMfliRiQJs4
VWzXdizKNv8vmMAmfUBJoTxTKSG1tP8VTGAJkg74M57mzzlMw9Z/K5jgl1QCVxGJIFzXk1Jp0/LM
v6YSNFq7WdUYPmyIOL9r0bHeWkOoj9BTsAv86ZbcF+kUFPn/yrvsvojytvnnP8hZ+EsCwnItV2mh
HUtqG3P2X6+F7nOgA2Vgvs7yx77Io7UxmM4fA5M4i+Cz+P+8iBJoZUzPNR3XXj7E+7eHKA/4ROJ/
d07ZTRY1PVYe5A8NfZYbMaAx/+9/FUV/izcT6rytfrkK7TkS31Kc8ei2p32RBtmNafUwIn5/GYvU
in+7ZX++DsPgz9/GNBwzHNI+QZySTtuwwAXrp0wrga0zMGTWB9alN/zm5WpSIrgi3n2QrWT5nH+k
Ikxvhh6ZcBQTE5GXwdYUHXUpKIL7IktvorLGC+c+//4jL5/oj0d//PjnPxQP2LbQ6pj8VAxO8cuA
6hqORXAFEJao9LtJUcDrxRcdhfG6LRoEX/X3MAvefn/NXweWMi1XuA6jS5Lzzovz17tUhUZpOkDp
11mNbpEeaLerZZYff38VQRjJX76asm30mJIyG4pI/u+Xh9GOPuNeag67HD4vhYcqpUlAXvhihJ+V
ivesIBhIdXSv3antYdCEMGRiiwSmoZj2/UCR4vcf6deb/fMTOUwvUtimbcpf3ihtcIzWJoMd1ulN
4oTm3kyWpFcH+GWenbyKE5mtxsPvr/prkslyVWd5x3jAnnTsXx5xxlaZ1n9gIJkMX8O6tND14Ox0
M7vd/f5Ky+f/82BarkQAC9EtmuvY2vrrg50kqK9UJsbK74r8YIIueMMG5G+EnIxFe9b9zeTxH67n
gAhm/FLx+/cn7AxIpqwAKlmHB2gGxrQq6QKvFXkLCAKV9TdfT/z6evP9tNZcEVEIW5hfR9TyIZRu
EE+MtdxBLWiok9XtmXCu1yYCwjkLCs9NNH4mHeiXgmAF1Daj+Tej6Oc7+ctt1p5mEViWAqJyfhnY
g+MbkRWVQFLsEFtVgZaTNlwgvkMMFmwuxHzoOhvRuN97UL9r0li84O9uxn8Yy6x2Hqg1pm5WvF9e
YtFNQzxjN6FiDW+9QxdkF76k215eyxGsD4F54Hvmv3kE/+GJM7jcZUDzP6F+GcuqgYprx0sWpzMF
tzWy153hDtO3wPNcfCqB6f7NzV5ifv56r3lvLNeyTcfjer++slVeuLU5M6Thbu3yOSRXsSeatC9e
Ri961WAL1kS9Vbt2Ad///m1ix/LLpV3HVYw5ZWnTET8Xmz8tjVKEeYGn00DMG98LnDB7Ys3sXa8M
Sk6p2Id0Dv7mhfqPl2SOEOxiSFNylxfgT5cMU7fDlmAEaxK5wq0diOTi4r68AVPQHry6IK5IcO7+
/ff8t6glpiXTsZVYfrIT+HU9SIZeB9VMCOocjgd2AxfQrt3DZDTv1kiOhtVHn7Rrt1WIoNYvsUQa
WJzXASwBK+vfnKi5773Wvfn9p/q3WVN6eMK11Dx3FsZfP5RPoyhNGGsgs0ROnUyR1yehNHsDB8/f
X+rfBjWvMJcRwhOuVkIt//5Pd72RPOgoXBQ2xFttsrTeFKgWegtvbG3Fz39zMec/fDMpHJRIvLdM
ZWoZBH+6HN3hEUcvEUtp5TUmwD+WzmHeJDxzfx1Ls1d3o2nNoEsV1fCdBTl23jqOCtCl4YhaRM3t
mK/rprUxMfW6EYsnmj0DWDMvmx8KS39nGJ2qtEOAGZv6PfCgIXZGbB/qTKiLyxl1U5ZSwPOmlCO9
wV210k3OAApg/tT2B+gul0zo8S1r8peODjtZ6Js2kV8x0uyr/Ic/P2WOtZ2mYTvJ/JJOxjoR/doU
cBdK6+o4NyTV1cBIm2qb5otgNjg3BNynPdjwGKReWe8B/WwMo19bAIUDC2205h89FxaivQwBMi3c
UBVnbFKHsusfXYBSos8PbBT2VgRDW7wXJbBYrELkYyTUVnNbXPO6ftTA1nE9XYBMbRor27hY5vKc
XhjxDdjGl8ZaCBqncm/B3B989dLl883kFDfD1KwJR7h1J4UnXWQjJ03614bhbDsvK9dFFD9x+w9o
YCk0dUsIJkSVcZO5YhegQ5ma/jYwD30bnhz/qXXfIyPcDXn8TBiyewRk9M4gI9NlDK6FHolYLCBX
GQcIlyk3vb4Z3ZbrRu0XG1fm1NdrSQXE6r/aFr7YiIK+oqZkC6Kru51BJg/99z2ym0OrrbWKE6LU
if3g9L6oJroIob+BHNcr95ZGdiI98mfsFmuBpBtbsM0Z3v3aoYYEGalcdsfG996GEYj5Pnvv7AM7
aIxjycpHc4kN8gCS8GwQijQhn0l2g4uzBS9W6mkiJuL90N5TWFoRB/akg+6Es4BaVLJnP701kv6L
JminalBkEWmq031anZz4TB1oozJwg9QoAQp0MC6B1M2z+2UAL+TWZ794NDRMXF77PZXGxZOqEu8y
wDONm2hL9+g+hFe7mcxpi1mOROIk3rnGuEuyCH0FgIes3Imi3dkdwFlrOpWDvJuRk+g+eQCHy/d7
mqcnSBjoHchzYkcaWE+W352I1n3DVazWsNfRV8g9TcZ1TfJISttPWEROkAhmIpaojeFWjF/iCf0s
bfouNXbQwL/EpB8kDnGJrySqsBGhqVJBr6NN3Um6XfoBCSREzgTHt+tO6PtCm/fLLFBOpQXOt6hd
232/dejH30+cQLY1NIO9LWOklMh6VzWoLu1Gh9QWt8Ib9ikFe5aqTTonHz2ZL3GodsN07ZSJMJMv
s5+13E8qPKQ94x1Qtwxw7IdpAq5OXw1jYX9Ud1kjyD6mtzvDVTes4moPyE38eAK94/nvczDu0yED
tTOctPRu8vLWMvLnCsoxrtmDGg185COKFArPAPup4/RANfUu7+tvxP346wxdqB6PKIJXU/CdqXhb
2v2xB6yP/TZw5F1kHcxRnjqPpY/EHZ/c7wygJmK0p2rqtv4EdoIjAo3l8iBrqGwUwD1769GOq5Ad
7FFB9cWuh33TozeSsH+haB7M6RoZj5LxHOt3ujpIOc65uhj9NhQfduqvc8SepeYcoHl3YAZUJAom
7qpBsgIbEBqvoGZ+O+RnLPktIyrfteV5JtCEar5DFwQwMyFNe2thAqDddufv7iC+iSl7TKwWCAT3
Z4F5AwPoweWzW7nO0wB5IjmOwGfZvpRrKKJUxyxvY9jurrGZBJnQafDNO290H6SFVkq9C0qdkXBX
Aw2z+ItHDmE7bQfOKz4d6YxSp/ea10irxLWRF5eiykKuoXf40U+o9TD6bQegy6G+l/Fz5T0Qjg68
B7eR9384O7OmurFtS/+VivuuU9JSH3Hvedh9BxvYgIEXBWCsvpeWlvTr65PzxC2b9LXr1MvOxGlQ
omZpzTnH+AZVsvlk+qexWWjZV/RBI1hbH7x5rXPlQLj1cIONl9nAXrqIg+IBi+2zHj7Z7t5KEGCg
Kev5Z+ctPfr/1bCxms2c81nLblNUby3aRqLQB2ZnJoMuaw1wB2sePjb2i8bw0c0xYAVzEHFlhXJR
QXdvMcXmgCkLsuXDKnuOWufk1WLtW+zstVbemx38Z8KTEcVxzhZo76qV6Pq72AketN56jsobnwW6
K7CheBkNdOx79XMWA5NQ8bpzKjqcqNwr1A4WspQc5UY/MA+fFoZ9b88RRlVBuxi+LHats6ubdybN
UlNAIb7GOLxKmY2j+qTd+VB7HvKSZgUTmtmjuw8b90stgRkL/yht/2L6LpO+lum7UYcXCYAYh90+
H4w7hBHrhCmBP5374MKU5Qb7JBaJ5FARqRObYpVmX3Xsjz1z3CirILL2mzaTu5EQOkQm8CdAConr
UPswmuCkE7jRsPnXNetE4hUhB8G2YnIvbLJjnfVs2ci1hISgox892/6bkOoEsgH0Es/OyOxQr9Ey
tBsjlmdNQ74asGQMnb7PsvrWQePfy2HjOOTAtsYL/p/jaHdEA05XLnzbNMCBkNoPqAaWkR9v/Rz5
ILBe8H0tGTYdwnfSTt7sbCqxyxGrEmnqw0nG9yo6WsG+C/Ak6yvJFFohmkHyBQ2jGrcJr7ylOaVH
gW52qvVdJnp067k8Cdu+ozHuoXWYjAVYj03QzgOBeCZk3WUmEx98rwuQFR6OIziDwbDtgeuE/TtO
74M74AhHVFCCAPfr14klaHC/mFP0BfYYMt5mk0gdGZm1H+yncs5/AHRjZ47BhNYp6fGnVwTzwmYA
cVYMHxMa6SiyeWGzKzA3Y9O+01vIkHqC84gArLOgQ6npIxozq8yMzXTZNww5EOJrTf6YaAqQ18YM
UHGiVJXofvJdkjpjL/+03Z9rtJ9KKra7Bg0gg74MlaPzabtL0GVL6EmNTyPK4Ra1zYcz81WRjUmb
bUWF8LeaEms9oN9nco2m5Pc74F/sfz2wabQ0HbyASIR+3v9aDCU7n4A3sHJAWAvsRGfsl/mmIPfx
8PtD/XJnz5TAhlJH4+BzC3WsmY8HUGHhDwAuJtAtgASmJcRkkHhsxzLd/v8cz/WooTxae/anory2
6ngg9lJbNEDCQ18D0RFlBxCrBFBJ/a+84/+xdfu3YnEuW4SFb8Kim0UN9/N5zNl9xwU5ZDBTUcXV
xiIzoLjF2kvmM2griz/cN788l7SVXCoXamL98+EEmDLS3Bi2dH6xnyx28qJk9sK2+QxLLfnD4f7e
Ppx/PQt1JN48RE2fb1ODlZO0JspvJwxOrd9fMD/t4yZD0VyHaunylkB3CIBsEjlLfyQvU2qeVJzS
B8ocjDe/v7S/umt/LBI/leYBpUQNWiDF+/GFfnwbDzdlr/2h6J3vj8+P5o8HET9f0thTXS4sWoVm
JuwK6qx0T3Rzkj88Fn/rHdGH9Bhf4CFxsG2LzxWoCSar6GI6GySELCZHxYsSTy/k/uqIUvOOKdtb
MW/nfn8Kf3HD/nTYTw++Fs8OjNHGVGNLDoLR/W4i4fyLmWI4wpuOmlQlrvpDH/oXvyxmMtdzKaMt
cq0/PZMSG2xgEn249OomLdcdZVazSpQyy63V6EBwcs56SJ+uTwg5NzKrW//+1/7V/wBzIUd3iNSz
6Fv+fFGdeIDhSMI25uIApxs1Plo9IdlganflyHYpffv9AX95q/omvzMdQh18wM8HdF2pFa3iBVNp
Wg4qm3AKf9+bfvaa8Trorv/to/k8ngYTublPN4/efmxnFOmQuqWXpsuQ07no63CjUI0ii7G//v5A
v1iAfNrbhkn0OBfz83vDDvyCVWeehw1FdISjrYqdP5TpezsyWsLJrQ+Xf/+INm0hm1GkS7vm04kU
BlwH3H48jo1cdoV66msXCE/GRjoo3D/cJr+4ar7ru5iWv49n/tbQpdfDMNAnawVHwC6gXXKlKKVu
W4DW59//Xr94EBEYWj5dXF7Dzuc5gZ4MY+XaNLw4z89FM9D0KeDhJQOBDb1X3xrtv+bf/+O76lfX
zmPy4rk2na+/zYIm3KohkU9kVuAR7h1KuMGXK6OI7Z3InD/cKPMD9WkV9WkaM2Z0fEYC+qdVtGw6
AjVSZmqV0JtjZjjdViWFfff7k/jpVzK5UBbIFao6xklC/3zft6n08QyQ01kSswBsF/dqFhKPGVHT
4ID9wyrGwOjn38pk6swWhk2tNyNAdWe+f35oG5I6E/c8huhkIc4Y3kInxVHho2EvvWClz78FEkzz
udYUCh/auTb55Ks4GWbLS9GUgo3kKPvcINS8tUldXUgZFGw5VSZFHS1dAgPsABwXjuc1cmInYlzX
mWl+23SWoW8bx8kfi762qY2niYyLWAZfWg29/CKTPvgaihxKbKVZ1kNd2eGbV0MFO2oztwRGBrJQ
DAIu+bc98Wzpmv1J2F/8qSOGxbX6Ol9LE6HRNlKtGa9z5dP5nUa4Lng562w5Tsnkb8wsH+S+GvTs
TUMbK26coejg2NWBKsQ+mmLb+GrUKbEh2RCi3sxarELLZGg8Ykv8wOgvqg1H8x35ZU91QLzwTFyK
ZBPqX0AMTe0izXNJbqymtfFljFJCrJO4Ij8hG+OuOHmDpSOowVRRwTcyc2f6CLrBByDhFkNLo2oy
TSKurARoi6FXpVoCjk2ylYaFnwyeEZH+UhdD/WrArNNuUC/7ySZvhQjWORZcbZXZE/0J0jrB1AWk
XgTXVAENL2ITjS++2sWwznFijua05i2W400IoxvPUY0AMZcSWCriWbA8z96A/pAtgrcCrX+3UYbW
E2wYwA9DcZ70ZCLYoQwgKUpSbjTRuMBS0B/is3AbhMe1AfiDPCCMAICV21kZSIpj82J5kIoONs2J
A01fyjRXluOVF7iOOjvwBWCsBY71Qb56SPphWOEWVe37RF4bGAvB5H2BsNgfNnBmCJMGHnedpFMH
co/Ovm7IaIkcgaApdLBrQuVyNn9sEyhoeSUsbdaNVW4OpF3ipiQLpfIqeggdrOyiKuVR8nDMaYOq
/0bOavI6+UVJAxVlVEad79TNdtLpZixJBLButUZ1X4PYyS8kipkwFxAq0lvBU4WoGp2CxOaAiI/8
5SLIc9ZkHe9P2hruzggFcJ7WktFG5hT2/FDM2kJSbM/MZwyjQg+NTRwM4U2uQrtdtY7mxishRjTa
EWAYqG5l8ua53lPhF4zCFUZJzmNwkGNPe9eSL2MbgRCCr7YJS6O6Dqjl1qbeZ9jrwl5doTz04j22
OgX6GXPIwg/D6nEg13zT6tUbDXb1bmdGRiepYGZDKkeBSdszaae59LMYdhm3tpLWVTl66tkuCkY6
ZWHsVO8YQMHQP1TQzGD9F4B80dkeh8LtZnA0QSGMEWiLpgGcgNhItRNa4I5es1ETpYVmkSCjuBue
/MlwD0aYaWAJiUanZzX0w0WLu5xnTIKOoeHWotkiFaShVaNb6XLUu2iDRi2FCDnau9oBhoxYX1vG
wgX1FuNHr/DtRkszzyfyIzL6DWhbYzAsUXQ9hlV9S+AHiOWmk8aDaWbZ3sU8d+dQUeOBChLzEEVZ
AzkR8tiLE4TkZ5VRssLgSpwDFJ7ohj0hjEgQc7cMu0kpsLLmZhSxTvNtmt5gHNcHfbS8M4pinCea
A97Jr1rvRWv8+NUIzJ5QXCAdi6ryCfzqJC3pFssy6vkh1f2DY+otnn9IF+upDWHDmE6xroDsv4gu
pPeGixG0YtcUx5JXwBk3f3H29QnvhGcSU9DijFnFTQp+cLTrO2hG3lVVChrMgJ9YSIBcNR9FinEJ
7+XI2hAbmrkgFjQo17JJuntnkqZkTJwqKIPwOS05jhfoNsElmVieie2BxGWgYc7zsVFkX9XhYw99
a+GMpJFA/8drmPviKVUOUDeCRX0CB5y7dIyYIWQFbS+S8FLWt7WX6YRxKVgvzW6Cti658zT7CQE2
rVI/jl0yQ5iNYXwgL7BbNEkyx8uVGgpYG8y8fV3H4VgfkfP2OOVV5qDQt1Jf5xmvLWNvFqHXQVYD
05LCka5vBIT2Aqd4gUdVYV3ULxXdemYPUcmbOBFjYl/7TRTo+zEP7OZsgIYL9h7FEUBerMj5VRQq
7LM9StLuiYANh/lO78Sa/yJsqftk6I7+gGpyogjFTJU7/abmPTaskMgOcDTtvMD/mo9YBVZAqMOu
XdiWm8lHk+ZgVvH+MnFx4SryFQtlXKp6w0ureicDHmBGOSDEWTf2WDTnzCTDWgZ25V4pz9EJQ/B0
VaQLk9KcVqcWKgSfAQ36xBWhv8clF7IXKFL/WTWkQ63TupvGbSct1X74osuusYBmEDW4LzAHtRDO
QB+SKMpSM54VySS4So1JqGXXhDbe4jq8j4beX/kI/PetTRG+kuEwftOM3jVocU4SyLHNBA7sldIW
nRNEUJlgP0RjjL8vNIzavRtdhTWfq60IXawxFKU7FPTaQcDnnOU2Wrpu0p4RyEAgbrhVwpM4iyx9
47U1bwJluxWWQFsgyv+W8EswdIpSNNIpGY2UGDqOfogJu8SGpKRqt6x5Tgh3d5FzngERmFjQoFOQ
QN80wYitHlQ4AR2gLDCFe3FJrpz0uVt1vZuhmnN4VDlN/QSHGJWqQ5rxvjTY2IgwNJal02bMT+B9
IEaXhKAIfA/WCMc2cqu1USoii3BIkCHMjqmJTf8+iiFak25sNOzP0E+uZmHEKi0ItyRFyKKdnpWr
ABLCu56Wya0Z5u01FAdwQTI3n2ks3iZDUW4CQvdWLFaYNLTuyfJSH+7PnH9S6c6hkfmr4rosUx3/
xaSn2cIcrfComTZ25qCX0FUKcosLxzN545cA0rPOu7PbQL/TG8Nikgl8CwCspxlkB4rEbvA1ZIHf
nX2pcJ9XzjiJDSGqt347dgejwTuczhnveQ7hrcAsSLB5V31rQjWHk0OjhYcHO6uI302J2Nmcyv49
bXEKsQOFbQEi6U3iOV9E7Vzz1iPT2Zb4GUhktOZpF4ovMYTJapW4AK8XnH8WNjcMvLccVROMs3F6
iyAT3tVRxSzMEr57JZ3UOcGOaR+BsrtbrCs8KEijmOUYaNNPEd6hhifHAIFcFz5YZbMUyNAmHtpm
NVI+zEo/SR6sF7ntS1ZgEbpxyomJcl8GlX60YLSgWaNb38ac/2NvxJgl8fkazqNTkdB+x6NZ2Atn
AA/02ISurA5NzX4J/6/Z+ociGVX8HsRmgEmwItBEkf8wTOad7Zm9vQs8XpD5pgbIzArak9kCuCFK
y2ZvMnqODl2fdgybIMUyGMW47ztfvRiJ+F2HP3rOOBiRM8/uXMxiN60KXdyJPDsGo02sT9jZ4e9h
fANN1itnm8euhI5hFuw4QfOUbnnnhLoLIJsuc91MT5MfYqB1HnWSVi3P2JRQQ+rc2/x7dRNSHpS6
hgMWDubc3xSPEVfDDnSKTx/ewsjO3DQx8KkkvyNNqVv9/mCfSkHzr4PZOh1gIay/9Qxaxy+abghR
U7rxVC0DrcRh7BA22G1/f6BP1ftfB6I8RxLl6rQo5v+RH6ozlWhBU7ZU7/bomRgYcNtFwBIB0Dt/
kqt86idxKM6f7aKK8inhXedTeTuFliRksCN2NaS2Z7AdM49z+r57IjIUblxccxcqIdcg1Mb4Dyf0
c9XLwal46UTQk7U5r58OTnQX/ZJq3phjfSZ8t4RrzO6yCvxd3lre7vdn9e+Xj6PZFJ4OOlnD/dzy
odDLQXwj2MQl2t55UmFFwiD6h9r6c6t5PqNIynXkqsBiLBOJ+E8Xz2TdyVN6gfNsdkZo1qAI3P4c
+MPF70fQ+VI+uOa07E34X9ZQss12NOAuZXLfdfpf45H//VOvpP3nf/I1EpWxicOo+/TlP3fru/V/
zt/x33/j57//z+1Hef2af7Sf/9JP38NP/ddRV6/d609frGnvdggAPmbtfttn3fefj2R8/pv/r//x
f318/yn342+dAHRHfrjo88//1/fNv8B//QdM8Ne4+PjRDPD9O/5yA1j6P7jdHNorKKWEZwieu3+5
AcQ/0E4h2GJIgHbatLh3aKJ20X/9hy3+wZRiHlGgPaYNOo8OaN/O/8my/oFPTggGCjRRWIGMf8cN
8Olh0G1+iqX7CG4dnkRu0J/vm1o2CK7aEeBoUG4DTbzXZXOTgE1pTPH+w0m5+at79aMZwDB981MH
SDDD4hmw544kBZ+uf1pjaC3XkLBiuXKKuL3NYo0AFeGRCRf7t/heYRH7STd7XcN+1WaTu/Vs7dEn
KRa5w9hvlCfZaiOiu0XhZWMHXWiuX+y8qI1ugvkjMwNn5Ziw9St27BWbuisz086Cmda5QCPEKF+K
XV8Y+SPQNIBfCXgDoheGUlin8b8/fI+mgeMOO7PSxWPFrD/09AS7kjutktLwDkEOygStjr9q7eCV
4O/nJnKQWDYdEWJQ2qahSbcO/sfdGOJMNwf9wXLzcjeQlr3ENVlBhYdJMNiEnSV9ojaWkx3tWhr3
GM0dQpMrBBzjgLPHndh5aNC01MgAV5a1cZfOOyC328oKG2xjyXavG0l7m2bZVeiW0wlpqc74Lhl2
tVWmt7jLb4w0ppjh8gCsAS9WTIO4aR2B9sQmMhpOggK9lwGGmz8iSZhKx9xeqwA/7BnotmdLL9Cp
QapaAHEftnaDERBvdkbaGkZfsWUKc3FEYZ0Ko/d3jV08qF7G+5T97TKzSir9McNGJe4LleqXvLHs
FcHuhtAeZnXxpV8b36O/8gfplu3CU0N/cgLS9RK7JVMyX/W4ujbYk+1LMTn4hMOp22q6fo9moN7r
67r3w5OhXJ2AXjY8GG9oB6ZhvxZ5vMNbOd1UMN2XtiWGnaeM9j4pT13lyIsWBMeqB+REi61eOLXe
P0J9ek58E7pM7/Wwk7BaAIraDXIY7tohre4GML07jdyWtqgOPengS9wD9p63KkP21Dq1sc62oLfd
a7qIh1qfiAFSaLZoP8n7qo6cGwOstCiOg1/n5zb0XSzeo3uuUkLdYJEguWsyvI+s90e/DLRd2lj7
FpzozfePvq0PfVyMp//7RwiKDVhhBRvzFHstVsnxoUoYwlGFxE8cYeXWZrkLsvRdlTHZTGN77YUo
4roOPCPJK4TxEkwSeQwFy3crJV4UB6KE0lX6Z4JAElRXPY8e+8hVz2T1urftfgN2/MV2tSt7hjgH
tfYx89530HOwJ5dMkDX4rSfJ5nLFIwYCqrTsk8zSq2TiVeu1yjl2PUzvND4NnRmfrN7UN4ZKHiIv
uGhZODzGiaBOqXEN0llZ0b7C7Q8Ky9zwfJCJUtrGfhBQXk3PRyDVjiAmIlyLLkCIWnWCVJMV/Z8p
Ry4FxqEoJTK1EFUOlB2CEmVA87UGWlPE07J2m40303BJ9NlTrl8Y5UPLz5znMbYAzYXW1vYE6eRT
PCwjYmbVmModTZ9vTdfvIJGDsWKrexPiFt3QIbvLW/zRoVpF+LvpQiPgoO4jchnFTxIEq7wXxyZq
31DRxmsymi664YwLX4TaFmLzpkzHh9KJYf1q0EOk5HWuanu6Mev2HphJvRHCtJdTrqnLRMR2TK7L
U+qtLNPXVlMddjh7zfaHj+9/ljR2veJVTtozooJ9gaBlblGWd8pXt5oJYiGN++xUuEFyKsFT8Pve
ZqT0HKW0Y/YUCGfgk+A7naNAfdo1NH6a2yoLj01hxnusyJc5LvIeUQbpKWW7NVMYNopR/E0D51Y4
xbatFPItFsdlUZbdyU0h9gwiaE+EhLnHSt+2A/8scs356wPzNbiBVq2noEjmiaN4gDGyUL31Rcoo
2SmflkzpJceUb1nr0nNfC29U6zoLmiWSZFg8XlXTb6/vPEsl1y5lD970INxETTbe2XYwF3LI6PA5
HLG41BfDSs5tH8TXk+aG66zpEdUSYZy06tWacntbSEHYbO3ra7cucKyjLzxleffYeyWYuDCB72DW
8shm3V5BzSMmrIWgFSUieihltzej1n9OQxJiBbR3j7njrmyLL2hE+91ggVZGb9qcgophXecOp1IS
barp6W1gONHe74rpKozt+xGh10GzXXEDBQMK9yTabTmv6ZHDnyHNS7eJaW/yOc11st8zptVkayB8
lArojAE9/xE8bLkTIxLDLIvKtY+baR/p2msmBOnrYQNXkYcGAKTePwi7vM/kGL97YHlAPpblhaoM
LVPhH/ogUKdadD6e6yS/b0a89GDzrXfVRYxLlPoWq3pb03f93tNtBvXCe82+zybcCFY2GTt8dfFF
DyviWqS38IPMeyTVLVyWJNdcxpFJiyt9jTxKmCWEjFgADlvjWLSAoqxcPAMgS7/IUiXgG9r6Guxz
8mXGxDCIQH9c2P0x8KJir3VZsqENU74O/SpliPQiO3NcGUF9igT/qSRQ6yFXhbaJh7hGYMaXqFm9
7ZBQuSajt+61LL39/jHQgFwPuuss0eUtnVRAhEj7vr7K5w+y5dD+DkazirE/bKsuvx3FlbCJoapM
HPtWU67Kxq+uHJa33OjTFwPJLMtC6CwJ7313bYjRhrOzSa268v3cvvr+b7FU2ZWI9zoLTGrK4CjG
3rquTYjOKaigPVVaCV6gNeYcNHs1+Q55Xkar3TCPXuluAVQsJ41TGSaIXD26TEMPECYpbtrSvVa1
H9Nm1onA8JsvQL3Tr1UwHQIjdR7ziECoVsPprAkiH7OZ7VR0NNlTfReSMr3mPbkc7dbcgy7Gep/K
eJOpgpiBwpGHyoVNErJyxiSyHEocTWC6zGzr2lWzylRbnUvgzRNj81UINGw5craFUpuI0LhYoz+6
yFsI+sz3FnbS7oH6RztLRdOWn0S3S7bGRSclGXEiuACzqZGUDmDPG2IetzQnxKrWgCGMbWp/lNDd
pyUOxfyMiE7dfP9Adv4oTcFzahjRUp9CH2S28K461bRX0BDjgNdjY1TNwXFk/SXLGQAjtXxmjvdS
usVTXKBSsHiJMreIyqPGaIp4ej7ivqA/bZHmJUZY2yBaa568OiOcr+wPkeO8f/8qt0D0JCo4qQmS
4Nx3eBGxIlI2Wo5wSJD2m5g5xry+TvzUP9i1Ua5k2xyyCj2R1StrAbNDvCH4W6OhNb71eG0C+rZb
MrDtbVlDBcvDvL7XDCJnAVEW54g20BZluHfwPfCMfefEq5Jh420thALSO5lvbTVcQ6P32LbV8XLS
LOd6CotXNATTVpdkl1M1W1dBq5tXdIjLNZXvtT5Ar2gHM3rs/HgEgQ1AtBnT4c4gWMUxdLkqmeWf
LbPQ2LnlHUpLRz+ZIEk3WluN106UP/WtczWyo70rcr4xGee8NaV1ICjMJTRC/95pTfcwVahqEycq
L23zhg04O+OLLbeKBunC5AwTqciHqosK4UiVsjns1UmLLHWamvGFp7iCSueVe2tyIQoA0YoLgF3D
/J5innoFbcDbK7B5V98/aMWSq0G61jqq010+dAct8sELac5024Qwm8c65paw00dr5CaVgPKZePUQ
oByNx5vWtj/azVXF+2odEE59pftRdPShUK0NN3wxGJYvaWwn57S2rz0kpyvA6dYZnxNwuh76qwVh
Me+3ZGKxofcaZz2GZrO3jO5NeiYN8JBQygmNrujuMIn0ZJ1Z7pbm9bG3q/Ebf2XjR038ZkhuXU8K
9y6Tkb6JZDweI1vOkVQEW+sOMRhm1coDM5fxgNu53Ge9P67z0FdLmuhkrWckAlSiNTegq2neE1p/
ZUbg4KVRnCmIgJbzevLSsDgzqizOxfyR2+oslIdx4b//CM5Tw5qrUP821qEIYuswNU2+B9O1NEXj
sD3lA+FDuNbMQGNeZA1HsGUELmfwrQqn1ZdZ8jXErn6H/PMmLbT4iQYJ3LyIq9OHWy0S5lVDkAkl
WrpquhIeYUHCwlhWDi8Z9gddE9l3OeGToyDyprAs40I/t19UYz18PMXt9NZEXYaxOIgOuTkHOAMZ
earKklyWfgpPeaa1W6fKR6aoc1aL3qZ3IZdsQ4gWRug5HcVSdfsItoM+rJk9l+OENMzsQHk3u4K+
69mTpjrzrvEXQ+4nu6HEMaLGcNoSKyjvEBHIu6a6Z0MLjrPxWRBbV79O+6pcmlaFDLjFz4TXw4l7
b4vc2CECAhNnoDfBtEhrzG6O7E32v2wFdJXew+mLFi0R33TKK2NfWGQ6MWP2j1Xav0l3vJdz6Ryw
kGF1OjjIRT5ygjkMKxverJKQBVtW0zrl7tgUdgTlKOi0u6jIjFVVA0MbMrtaa7HVn8M0sPRd7+nx
RgYiPruCELByRJXuecW0g5HYXyejQWIi25B10xrRNgvUmm3bLc+Udc7RYVpJ5Z7oOE87M7aeqiEV
i3jkSbalER+hm2jbzI8Ofl8kx14Yx8YdL1k7yK0+dUiXSUE6MIjkfaFbN/rQliipA5DMKakmMG+X
YgqjrTbVAyNrdBFtV1zHfZ/elo3NK8IlIDvObfemj+1D33nkqDgk6VV68GwnQf4K13TF4vaVlxU/
0+sPdDPVXvTFRoSTwb6qyJZpGVfbyANmVBi1uSYFdW+QXAouL+63IdbD6yb00W+HTv1Ah3lHdZvc
Dn1jripU8+ueWAmiEaPxof6e654VE5zCPFtbHYB6x6qHXUkGuDO9Dk4zYf6wH1vXuhSNo1bU6JAQ
sv6YTEC5dYkUIihLYxGUUAB7Qpal3SGG1wF0jZ6g8Jtj0zQY9eU3ZTZfvNoJliqlkixNUgN6RA9F
GX7V+v6WEsZKQ4I77PJas09523oH66pLuxx9/BzChnwGpCf2hIGQgYVI+o3dGFdxRUKvRQARUnrr
C5boA3Nte2tFFDaNI0B8s1LvaKU8VAF05Mw6CweUnpM9io7YXa0ilLwOJjIp+BfAdg9OzHCsqMji
0jvjNvCGE8iccZGnjEWCdNgSYnMOWKsYwNxPKKeYTZ5sgwFom0j2adH43ANiHe7LOrvKXRumnn8G
1PQhijjYQNCrWBE1oO6dtyczhyg1sPc4p15ja0yxk1jIYLAaLpJMp+8fBWui/66VU2X7sAQ9B6UN
OhIo5VxvFohJ3FLKVTQDF3MuFTijOVOOGZLZJbzosWzF2rQbm7cW8f3gT+TlGcSfICbHrZrp5FGR
fjPlYtmG0bI2Fb0RJAHMna5hfPlH0Yuzo0q1YvZ3MkPCSJsIoBGZ5IQOFD5BCMj8ZpdmDPqSC1jR
84BByrXw52SJqtkwVcWPCZ22PHz/sACzHZjm+nuQAu5kKziruAXxRBLb4FYn1foPo56xBEv3dWB2
DqvgWeu5mCjWNgRsnVJcVoSfN4ccKz2RBsFNrMSjkP4esUW6zwu5TgO9x+gHVt8ib4aENDJ9C69c
jRVBtOW6t7qvTRe/olSQi8loHpJ4OHvKvffT/jIglF9Yfn1Rmp4tCPYaxKtjE21auFjmxpIFf7L3
SmkxtrykXQIvANOkJzuzQ/AxYA+mPlo0dquw4nlPLu2URZh96wD/sLe26UBcMkISaZHtKzXcDXX9
MsWkuibJbTRWF5/N3Qk92YmRDMuDdky7irzW7oTRGrkqwDi7l1vVuq92NXwVk3i00FBIKHBIdD8K
7hjIdcO1MMZm6Yto1wfkWVGgYEeHTZ6YGUEKMQQlY7LWTVPeO7PnMwJNtBSBnhx1TJgbvTIfIulM
B39wm7WhcwGdzIuXwgK0rIWCkq6Hu6QSIu4FYDdojh6rgj5iP9SA8/EVCKUBRFs6vrmF0SyarAci
FfOqlyPJScri1ObmdBls0jCTKliiEiTFg7z3VVa0xcKq3whQRC3UuN9KLbry6+yAlveeHsXsBukT
7IhEbgxVA36pTgi6LKihzFffgBdqZNH7hCvk0BfhtwEP6LLIo27JVn9KhnDV1rWBQo8OTZM9Z5HF
yhJFXzw9u3UTUIMEV1ooyzpjFfq3MvJf0wD6R9u6zdLUsAiO6Tfc9hnj8Aqjbuw9Yce8THF/BT43
WRWj9TKgfJCRXPUYwWlpGa9VEZeY46x7jWnRSShXLDOSGDRCQVZRa2OgxegqR7ddZKYDKdZqbgi+
wiLIor62UuviCnB9QzylCxHXHuS5rkX4A8FSZNaztMSTVeTFakqIDnZcki4KZNS1A+C7qdodYKf+
ihWhnPxsYzbEGqR4L4Gm77Ki2pW93oKjQAYXNv1dYLRXdTHGzNORhNnOAwCLZlE69kdqVh+NCYud
B1ApH/PrkWzir5Xr5rQSNLD/KJL6MT+ZOYGSoq/7W30eY9ujQ3abO7JoNLC1FHKSRE7DMkXKYMSI
JDTP2Op0AxdFpnVbiGMD1l13X+REl7YMzXdkeN9mCs9QFkE/SzKSJrysPJNCsRpVEOyFXgsieut2
LWqm5eE4Q/3kfS9JXZwYTyzKIiEsOtmy06UCIoXMl1cleqVLXODaQ52IJLOuXnz0bI4R2IuCQEVe
6Zwo5pjtohS+Q2d38PbOwIbULbZoH61F1QVk3zhsXOH0vfTmFR0pijjb5EzXhHcGVreFOSZWvrRd
yIgSBC2NtlWpSE7OAx1Mm55RNnWAkmXEVBoZ1SrNH2VY+5ugwXMaIYeR/WhtpoiIcHT3+k6z8wWq
xHc9m8TJG2v7pom/gDxx9jxEu9gfyMky/enox9Eqa8tgpRAbMu9ogkNpDZDXdEp0fmvkOBXJ4Tns
vv9D0pksyYlsQfSLMGMO2GYCOQ+lmlS1waokFRDMc8DXv5P9NrJudbekzmS44df9+MCxgE27tSVd
Nd06fRoCGGoGFSG12Gn+Ghks2sMCeBudDPlVX7yo8QRlUIDxJ4CNsjhm7Mxde4rIvhWUaHc/gzm9
5IN2TQRvFqb8f2kx02w4DFteLngTk+x5TGlt7Xq60QSUw6RHBGAYjoxiKPeGQ9+jy13dKXLudo+7
czW/6JyKz+38i3ahf/5g/7ieDcdj+YEzQhaOqBFk5uHcicY4OxoWrfjRmS6VtoYevp/AX0DydRRl
FP341GvZoXWKcTNrIr5SYsDzUVcGbxP7i764KhIMq7NJwB3S5rqjzAu2L4KycmmwYdtTPKJ5dEU0
za53JaYJry+xGM0mvr9yNxrNGZ2d9kgWHxRsJ9SkrXHgPpzAGFp3FEZCJcgtqsrNqsPVIEGxmLKJ
mqIKbWl/xVLvAqx3X9DZCC1l/d7uR/84+DRCNojDqRyZqlrE3IGo8SaZZoCFvb3F8LstUb/27oCU
PXLce0SoTZ7m9AWSHiOUFxvihUvRNfjq66QUgb5CcrVyh77brtxzUcd7iO/UTOZQAh5c6bs1NxxB
bKlH///JhAw4TC/JUx2aNCb1lEpAYvykq/uVkO06Wv3OjDWfslFNDyqaiznKs8+hqDtMRH8mYELd
T1ceDenjlJwBt7rm/I6Jyri31vRBb/xObx06xUsq62jwpO/XGLt3jYPMbYXel7r9yM0/G0d7HZaL
v+gHRfvShRmWCq20raF54hPzTBrbzP6bTU0cmBXcPMfNQ3rBv2URP7mK3LTUs7dhqU5LQmJb6d3H
XFp/6qIUB//xpSN/wbw1/ajKn1N/SQ9Lj5en7Jv0yY0lVV7GmyNbcbaZikJn/jH0d8w2YYcwCwOS
E/a0JMGk3K8yX3YrMLTDMMQF3ER9hBa4GcbWvGZoSY+KhV+Z04CpMHrCnz39Dw6YBIgKBQimx++F
l5Dsc3rOLdqU2PIOR4LJnpO5WC8xxSSF6eFV5uXr0guWMLWccL+e0tYhulzHIqxHuPr01QacW83N
aIK79DLzZpXJhd6d7F9LnpuBatkPRpHvLTReam4z/VRgidl29Dxt53XuX/qZ9qi5uotymC+Z9MuT
gzfWAcGy0yq92A0cvbbuKOaQkfgyxKnYOiKtziv8f2oWME3SFfgmUw5tRdzUJ7vssZ7q3hQxXlJa
UbIomvO4OnrYUNoyvaxGq1iz+Y8i68c70apCkDQR/94YUOcubjiKxc0uOVzmiq+k7+KDMl7HZp3Q
wGeeo7E7b6fUYq1jiOee9ceXMJCp5TJamFU5RJtFGsWl/2VOtrabhWw36dAau84Sf+1+pRTM5qt0
yH9gOBU7EM79s/CX/tlaWBUumTIO//1tbdBEKOX8IZiamkE4j9Ge+U2BC0jA1y7aV/agFve6/TtH
DFIxkq2oiguuuLxxzavnshrCRWdN1sUD8kox9KxvkZFwflaRowMGp7rd2XhglYPe4y2qmXpxcEr8
c7URrrlZPUMHWeE/sB5DOmZB0V3LB9SzbueD2/mUN0FTC/qasvU/aypGbKRmMHgor5BvhtBOVPpW
TfYO9Jx2LjJ6I7ymPLp8jxuSssbFQahNC/AI7H/VZrCa6snCbY53JDvUHXzQyUkpjZXwo+0K8r/f
iufUegTPLUPCRNB5+A1sJteR/SmHiLKKi22WZVfbBqetT63NAxBWKJqrd9KhjfGBNqh0LNd3jj9D
H3fHX2unMzPMLAyTPKMKyXVODSCn25TPzdVjCmep91Q1VXGSI13XmU/zEFAzue0qovHlTHSA1zlm
ZqXSu5H0v/2pBpTSJPADkyI0LIpQRLrcMw7GPIY7fNoaxUzcCJEu7jDbA37dt2FsqH/TzFtWFp+T
4KHjtLG4Om2uQcHXw4XWmI0croPGQlrnPnD/yJr2zxEr60vaY/ME7wEi1JXrbRY522/9ra9di8Nk
mmwJ6PR7WmtYcB0d1ZPveDBd+5vPd38R0FO3ldVokY4Vep1bn04IWvKslJdV0zjPhB4e1JX2gcGP
aSQoWNR4GHUDjXjVsWeHUvJbbXUdratJ6BWZjA53v4pfWpuCpdEw5wN3Mk/VBTHWproV8/0N69sU
dgZ+BpXkh8EZ+qDytCaK69fc6lhDZuxqFPveX7rvHCpsc7TV1JdMf4BEANuGaphuiT+aYbo6S9S6
ubz2tM5HdqUNTKTVwV/r6+ovUW6I7ynRLHZsFPUuWqRW1tbePP4kbVVi5ZjifW25gH4AmV8tb+G7
texsVzCxBUvHhrhAZ5jXZThxtYI/oUHA5QS/VXWKTEvIDJNl/1kvvNlQ3sQW1MxyrXGYD4w+Drrl
RtMbHKuPFRyMl6dW65LrJAf0oNXdON7eVzGHyul7icXRXaZPDY9jqWvelUR5fRttPbSg5GwRsDYD
MZAo9Wosh0TtK+/WNJ63I3fGIT7/8hsu0RbXRzj25rVCAwIUy2Goe3zHpkdVhpT+qazGeGMQZ2Im
roYQWDDrzmvS1T7YbJtry52sYzYUJJiwnYMsdt9588kNdsYfw+uWXaw4GU659teRuJxJZjmBm+Un
sbivgvJcSzyqpXmIu56f7OjVGLatqfbtjE9BPJTEyU/VjVaQkU3UNluTKRpMhxObPZJ7yd/X4lYj
fFNlwWIhl9qx1ys9oLz1MPG6+YEaHpUzu8XJpgZIXyKodIGvbAvQxhKVOT1t/JobpymxkuCW0ImY
PNfuxBymuduZKqmgAwkGvokOT6OiIIU5sgnqPLnPlF1wXmuKF4hj/ZO1stcBDXC0WCXRKLR4V0Jb
OonSrgxSHRlZwyryt0ZoWgseVQuLuzOmhjqA1+Zd5GgV52YG702yxQhlyjp/bcxdiRx54KH4J24S
quZ1zgy8tILcJBhB+slm48aSzm2dL8MbQmM27W2WK8ZYZ+lD6KZpAFaKYYxuNx+Ugt9wPizM7C95
KZw7cXrAHPGKqrQeclbGi3Lsuy1c5j6zepxP4Sf990NdmgYG4o4uNOpFN0she6AcE2ZV1mZWZRuR
aNN/LrcOwk9KBMEfQqWXHpOo+ijG5USJ7bKt0UdDoNfLnRhz5HAciGdFVdtYhebMS1iOXHpe/1DJ
MvjXTjx+iykfIo0Y9HbsO5exE7NRktbTtu3TEg6W3GWNPzw5czGT8WNEG/gSfR68Gxd71V0rtc82
sYaj1WB/cCt17P+kyqSsjOEuTEvcK1aceXtq587VQttu3FNvQrjbOP73Q5XEVVQv42crfNZVHHA3
LMZHSumQHdAyDi3/4Wrjf3c4c8BrGcSdV8h/425+yPwHWLWNJzOwR3Y+BJtcNExt3rFJ0W6x4Jjt
jcLZshfFsoLdZnR4Ezf2nXjYzySaF/qInd+y4pnudE/u4HImrmMdTdBoQ2UWY6jLxNggV+VnDlbM
YO5qbgSfgVUTx7MN9dEMTWj1dRVZ2niXiafhE0rCDMCTs5Kqm+ceTEmSl2fHoR3uzw415ycT+ant
7eUEazsaEWxf/CGHDFTZ7anjqnw2PjNHW/Z1rb8u8bi8WZWx4600/4KN9ql3ojj7bao2o3CjvE79
QK6mE6UPblW7Np9ypgrJda07uUrrztKGxlODCiQqhRcmi9IPu2V1r3mPFlYW9U4bJzcs113VtCWC
tP7ZISAF1B9CoJMFD9jHcaDKa+wTk9jmBatd+/EtalNK81ypPxU6zYBWsr7CxyfYVLnG2a07LYRc
V0Eu94H60RAaMCUAm2eXAFZIxwPvTSXGNuPZmVij4rwvgpkA54nFqDr991cj+9Oo9LVvWzTucRz3
GUFFLB2EzryJB2tc2FAmB4JoI5MyJSJbc9G+HauLMAmnD5UtGGiMjDj7ZG/eEjfh5D8iRUNiMaDA
UPGH8pyXXXrUvPXfw28czSLe5aWZnPWWrbGtZa8jrvZIl0YJUoXCFFTS2HQojqJbeNT6XxafNEZC
/5ZyT+3k8O6rkeYhuXBESThPSgOFdcQ7wNFNYiDIs6jVZ3nTeAFk5aJdB32ZNkT45tr6vThU04ML
3i6ysXYslt0XwsMLRh7/5HLkiEhTQAATFfAQ4qawhirsFp3cignhDR2eB39+NuopIvIwbEYHO8RM
tLSuIWe1hepeklg9kur+XhdcJfqgFwF2rLMwR4Xln46AXuq8tryFSK8ZsLUco2JU5RaiKqCCsT64
KeSnsgYvNFbLwZjSj6V2SWrmjX7xE+NtYoyOGiGfNW2mfInuTG5QAM56XeZX23wvcas/dxVxU6il
TZZ+1RbYCq68fq9m8a8oG4uxjaIozYtyMWv7qp7fFncojhNoYHZedXvoSspnBtEf5K2Q6/xETqnj
e8xQD7PqkBUnUcCuH2xyc3ETlwFLTe3QcddtZrf+4+Lx4ZpmFuPDdAIH6DpXn6UfBLHA6Q+odJNl
1BHLUhVaDcIMvRvJZlzoEsISzYejKvY2liB7ksOYw4fLA0A2R+JAR6ehyJd6YI/Yz+rGQWPSQtsM
eNWNo5OPUMQIAQ5tdUWYpbWio+N1XDaqWeTeVDLIluqpGikK1G1Rh55MxcZMFVKD5dMJJycbulg1
XrM2vydLkURCz/heQf3bZlPsnIZSGXIjyUPAiNhNf/G6OpYVS3BI8WQdSJStVF3sVJn+EDA7GA4D
P01S3dWyxT/CW/lNf3V5zG+WlpdslSKfDOzXN46BHRJW/iJ3yZRZHPJRi5Tbz+fVQ+zIQHQSro4f
+Hm7ay+VrdPIkhw9iiRnwhpJ3nWn3u4DteJPXHWlnXlCcxqp8uFjIWL9wke0A3EKdzBN1vOkyrNd
Yfsi2/1VU6xxQv5+VGMZJ3AMqM76nLBUm38UnNnDkK3dVWrQ0aZOXfSUpvQc0lSkx0RKa4cJv2Cv
HlaJnaNAWtq+mFWI482Phmojp6IIRzzTWy2nlpGmjqAaU3q+kvRX80C5tat7h+Uszy17P7PmgUOE
qOGFMfGtGDBoDS8N25jOvriMp8hlb19MEzmI9HVkmTolLB2lYj/jpqqA9i9+eXHNuc+b34oenYnl
TP+LDK8bOhaLKDgCF28oPqj0sEPT88JmqfL3ceCT7Uf4VUVy1833PLU8YHIdEz/mudKff5UDbkNZ
U5q3WHrA+UccFFCYXVFXA1/bQ4ce+ptn1F1YTFoT4kCc3pWhvrK6rpHU5i70+ILIy4HYk/yGeOfo
vny0T6hd2doItA4vMlV7+0Tq91jQ2mfJ8tF+aHXUXvfPo5RvLsHlgG31tKMoiqqshHRpzA5m8qe3
JJ5+OwyyAYffHoE1x+ic5xq1nH40LVcDFypTYYtLRVtv7O2Q6MQPwd6RQsm5DSoX6E3cuuXVm9y3
Wubv2jyLp8cSreH1EMSNHzq2VePK7TdltnonzFzv0qLoLfHBSdE8MSiMW9TV06WSXHPywBxJE+Sc
lvpPm52YM3NutTscjj7+xEKzADbSTDG3dndYiPnlibZEzFg1i8+EbB0qFkIqPqv/fuBGdS5p7f2z
1FBGhUONdicOzobyzPxKMx/8OKKYjEQGPh/7TfT1EFaFc4XplexiSjAxjFlH3CTDITdZtrH+p6N3
eI1dKa/N0FHW3Fyb1Nt7+mSGbpVeCokthjNhUzk81PoPv3LDBsDVbjXx+fjLELp5Q1uUpIaQGZYn
By8hCnJnraZD3vnJSDgdiNb6V7Pu/45ed3dak1qnii1uInMedxJrWG/qGa5eGP92BbqTp+1CZwfx
K7rYbEaEgj4RBUzBjdkx50a9EskuqGM10ZJTouUmyPuLLKd3+v+YKLMUMS3NTvgLvS24g7Wvn1xf
O+Si63kwmZ/Ui1Ea8h8lEK4xazSeJV42XYBaiIxmmIlStE1J6JVq6MGLpiR5dpKxjTq5klAp512n
FAHMyYyPmUfLfPXbIF9586z6Vw0YLmZznMjxr4KtNnJvdE4Rb5aOZvVcj79XmJl031mfCy9ZutDj
f07f7WuvtG6cNiLbzymT9elt5MRByjC761bvXPSiYv8sHjYQCRobg0lIDy5ReppCOOL3e9ETqR80
nyhow4qk4loVvNPDzNId7NPzxihN65Q+a716V5mM4krTgkMRl+meuyELM8XYIUtvufcLPIdHUUcq
ShqxGAA27pJpnHPbfpsPNaqzGMAZlfWzciBv65I1e6M/oQtnux72HyDGh19mtS2oxvuKSFy4ltkM
rauX+yY36RLjPMYmjtY1TZObXtDWO1WU7q0msVHhJMeJhHk4DcgFCc+Vzi3kuZK8tIrci3kezvAr
FxcNEze1nxCpoIP+odzURzZwv1a4LnRq8lJYFau4IeVxjqEgJBgKdzBZXvGs3ByJz5/+COqErPLD
ZKDcTgSX2b4+moa2+ABCxogm0EvUTCd1SV1oS4lK0J9yHXQdL5CTSsgIm4/CqDTW6DqwsiPH8z6c
HTpgRiu7pTaLGU9pfUg8utiZDTYYssETNiz5bhhDG9iCZcDw+NMN5cHz+UePwKanyjgYTLClk5Z8
+SsUiY6ysI2MJ/B/Y/23ZBO/7UXPMEZ1n95yAKG5Z97Gla+fPfxc0NpHOgtTUuUzmO9tB3z5WtpU
v8w9z21PHsoaBalSxq03WWP5bsvulfo3loOTERU1gQ1Ul1Ronz3GLPZmAAOqNP0tYkKcnvE8abhI
zfhTp5wPdXQyaEFMrZemWrdMRnO0Ps74ZZZpERahP5qeGjuighDku2ZjQhKDqXDPmMrxp0mDMnvO
z7hNdF/RCF/U1rNYK31PJRtyUzZS/pkM2LV7BPRl/e1aM9MSCpXseQxWzE89ugu1FPwhaujLvKV3
wlvfq872tuy7FggVd1OdJgzz6JSDCqVpfrht0Wxs8IChVs1N4Dg1Wu9cfA0uIJHOr/5oTMnU+D0a
O+GC5qaJJMJYLLib4EnP9yzF++bn/W+1MOQkQ9K9uj4f/dCplPeMgQdfyDBVDWc8o6qfpc/+paNu
1YSiEgzUz95F1oWr4ZS7vrdDg1t7WwqaQhQyozI8IpWmfMriKubEU33mLPM2VKQiddu23Cdm9dqJ
ub+QLOX2SdYjpnkMkcNh1Zo4NHX5y/W+m96klDZjI1p8dsuCsdqdGRz5WUwoqcepndfOABdMzuKN
S4L4dZ3CE27xHoC5T/dAaPAJklblwWr+rGb9CNAjqpjMt1HdQmysWmyIRtLApK1WKqMhb4CNMbNi
5y4xIizSuizcfidmUKwqv3KOvpP8dtxnMgdWRHFDFpUtxi3NqSDS2r9XF263xGC+UfYLBXnJ1l3o
g+JJQkCDDf9aHcxWYvBW+rhvSXZsNBbUNLo32d5N1rsUPV5BncGnw63eg9psMYvvxql8MxLxyjia
7H1cPtt8sX+SCo28MKdHGiZYLTAv1Ldzm0rza2URHq3+ylanAZqdFpfFrJyLtTZORPytetSLvqJQ
a5txatqt8nILcoN8Vn7uBFms9/S70WddF6u8pml3IiQJvbuvbqM239e1/qybHI25QI4p1XEekhRF
rv4P5YP3EQF1N5yM3nlOSS4dCfuYuxjUDRY6Vjx+St+4vbLCqx2Zh8bARL3I5JwC44bjUN7Qieoj
+t+TwZhsUMMYtCOr8oIHOu9ovJyrxD3M7HUEQDOcMStBMRu9vZnO2olYoNw6jtUHGJicExKJeyrM
+bdta07gwxmS6+ocndr5Xoe2DETlva54V14aj5dTsibM5OPJ9QX1uqv9HquOWjXbua5iZcYESTk6
/6qRw8/ihJmToFGKZUOHuHXzNrPuPstMgKhZu3nXdsaLgYwaTfRtzhUrT6+znpTmqS0eIkr6Mthz
s0WlFLfYkz0o49xUxtYBhR70D+4DnIn67qRRRRb7qUqtwMbfsm0kgQ6qVxn7GHDWB/nG9iMQUORp
ysK8dkMZChOtqS0c69z+diApnLJCiBPxqz/wRszIHWlQwUmdRramfXcGv0hXoxHAoFvDwSXQ76N7
VCxhNbOxd7ozY/da3gyPurMOiWTrGd2eZNn41BAf4jiURk4SI0vHvDy0yeH97cIWWRxCQp3nnntO
8ls9BQwAl/LFmtJxU9jJ69IlKGle8rccDr38Y+psQDxwHdVYbJYRmLEJLHVnx95v+tI/DMMhKuWl
epiOb0rLUfcWjiiU5EAkTr3NUNb+thFsM+aaVcTQ74aU26/E9nEGYRHSz5wEacvjcmyFwpvNZsRN
776J5pEa8tu0+RfjRzUv8uc1HudvtShqBVwR6kPyx80csTMwvAIJ8ClfdSWVhFehhLfjFHUpE+ZD
fNY1Yf7N5MfOsXhYJOgddfWM76OtQ036d3ZL84YZHLq9NZzkAsTc6dpjQW/p3hPmly9VSHfqeWY2
KjXrZV7gWk+IYNAVVgYl9WLpgDaGKva5vL3TaFe/cBG+tzqVJsDBjG2cqiH4WlSHXq37L5j98Xl3
/bbihBPeh7ZRJxa9sDawRGmN1e6g7Kdte3baMg6nFFIQbJuJzefDDHjHPXnTFWlDcxx+dFWEgqu4
rD16ljmQYDuYoYu9maaph/N6qtvxU0ux6o52dpwVOSHahGB/t+LHkPF+aup3F83C4b7crPiKyQfq
lb1diKSwL3f/5TXn+JWX16M4Wi5HFl5NSN7oOOcWrJyENS9bxF3VipBB59xwzUdE397EskArm49V
i4zHh4u7hUaDCQiSOeO16Wv/mFhGqFZi+IVqwhXjQigzPtWE/2f3MTZX3yQT7o0jX13Z/aV8ibZR
WCrDnIUKw2YT72yV7di3mXv6Kw+LzTqhecrF9Ncc3TEs2UWZySfW2Fu7LDi4WoirUzm0OHCx35Sd
8/Zo3bV8yT7H6N/FhMJRsHRxvQxXgMT0NRNTJGsDk820qKTEEsKN5ZX47gYzXJV4dno66xm6RVDW
eIbmlcPiaBy18pvSPQD+jvbN6RahfABSXeKGx3iAyPXYoFjeRPshQB7XCfp4uAtPe358I2u6itNq
Tc/Dz1h2Q8RBHfliwZNLwTTHavNUSMZHp8+MXe7kJ8VibatnDF3VzPcUV09CX9EVoVzs85XFW6zw
8Oce94Hzi5WkCj/cdcLa3tanISmo+J3+ILCjOdCrsC+XXZJ2cUTm4Dp7DaW0Q3aKF1QVKgMfHBiW
LJJQhz9NeHwneoBpmLZWzi9soyiI7Q/D+GgNVc0ZQRsnimB1wu7w4tNaD5DuMs3JW70y8PuIGGp+
L4GyQ5KyAculfRRP+BkMdgatYhtu2VePTU7iDLuh1w5VzwvZkqkKWzhzW1AwPxz8UETw0EBdopp5
6eSXXpXP42DYr+xTAOofLE1zXshN3nM2E1Hhtx1vm+yaWkPzscjThsGfL5SaaxxzOWUimbh5Lday
lKWx5XQ0YvnOX0t0zGYqx2e3zjY/RYGHwMxNv4AHcN7Inuta3EiBK14IXKMcMb8bC0Vq9ME6teYz
gdGo7EgPjzyq7cazgzRdCdtJ2+BCTZd9B6obYNcsT3Y9jTs5pRc8gNUeE3NUumqAk03wKXmu4tXb
uyxmo1RrUGa4gJcJx0GLSWzUp0eXrPrL8W/e+xINNq/mw+oycrUWB4+irHmGWfObpZnWNuuMZd9q
3PIed2Q2JtatLrOPaqRJ0oSMfOA6gdWdVpTcljUqbnmxBvpCMzF6m0QfONct9DqCBr7plnoeHP64
uG4/ycEeoIzOh8kbQ5Zi8cXUGwhkCY9hs0Tsky4GEgUYCasefRk4h1qCndmO7ekrKuuHZWn+seZM
r5eY4RJME2YvaKmF+HAeuN5aBGdCiakdCMt86+MY2V+z8XFW0OQcNzt2A/y0lajKnlnIy041ZXO7
vpr/AhMxsS/4h7QcMPfoQyhym0u1e1l4KE+2M2IGxlmf574ZOKXDbCO8A3qvvaVKMznGy5NiJXeu
suTDW4H3rHOT3YlUcr6qD5KIzn2mQQ3bDM2VupvMYZ5E/ph7B3yYn4hxW5/Or5vKrZNVAOtq+5yP
SMMN1Sb6gRgZ/99aygsqzp47nTdARb4PN/YvRB6cbfmwRomrvTKHUmKAOKqpCSemrn24Dh5pz4tP
UmWXlAags1m7LyYErtBFouXu6E8uFeFo3dbD/rNdcZ9Q9bv+tcoACs0jeVS5l6J4Nzv1pS2F9Zkm
lAmXrWAVXBlG4I5avdXoXKDXpCY6219mwDq1K/qdzun/kavpI0hB0ZyTI6dqtQs7dsZQgvPXxdNG
XDXiCgPXuE56clws7O9aYz/Xvf4GJcTcaXMJsW3k0SseOS1ORgRU1YdXfLZ8Er/b2OHwIzoS3GBT
2raxX/XiliewyLOCUz/DJV2gpMSo3Q2zuaVmRcX+bi6BKHowvTfFMFKBojVZWAnj4AyVoESE6QWm
/K50jHO14nDQQD2itOtzqCnoIt6IVGhnSb3LJEMV09LRjPnGVDIcBu7MX9gZyO5QNqvG0QslfbyT
64ybbMCaZCWE+yYUgdaduyhXyz6ZOBMYPgFDs/+2Gvuq5yv6QMOJI127hNeUu61mt4ikJ99wcDw+
vGXYOzrYrVYbaExN8/mMC/VXSTDsNEhjb694NK3UfxoeUT6GGwptCeocStv4thsKNpDzgfA+4sSw
Qi81Kz8Ns/nG5xXkZCWeUrkbmty5ZLn5Mo+Ib1k+3/vSaAFcxds1Fzs4UuWfmF3BpvOBaPER2oQf
MBSbABP3BaQqJP8EskX7l9cQcdRCsJZNwahncEK2s+NDFCyxr3uUNDQwFJWyl70F2mtjEo/o/IVR
2bBEKAx+HogglzVue1Ws86lzfi+ei9CUc9vHOrBQMzfpHoITDyECRSIR7zSQ/rM9F5Rx0eAyI2U+
CmmFPR5YFEtGjfWaNI7JeZjNjln1e2Nd/KAZjSQa1vbHSrpPawZeClntK9MlGPjH1eMLpHRzSj4Q
WbSjqwH8rG08qx7J9sD2kJc7j2eXJiA+duh/Tl2FYyPsy/hZ+nZ/RG8mAw3okItyEjsiZem2tzkP
Z11cHxThqdBlJV4lNPEs/Ac7BI6noqq90KFVRdT+u0/0k+oFbJRpewL1ObHkmtkULTefxQrqv5Zf
/CHxUdI4CJfex5R58dn2dpWeL9FDyOk0i5PpL1xicZCw/Hy4DqswwXp4zUhBSFqpYUoibec5iQTi
3kEj031a+OxSE9ePgHlthxqsXdLq01GB0L+2vjFuwBuEgwm/c5R9D9wRX4DlDKHWtA46Sn31DQK1
YDQexXZ62FC/zWTNNTGWDBdKO3UWh3O/g3+H6z6wEBOwk7AHV9BBp5m9jw7T6g7mcB+3n7kq7Ceh
Lb8KLND0GFGKzrSR5s5zEaef+oDo27vNwU4AFieNcfR0+09rrH9929iuQJk3zjfOAA8V0Vp3HiSm
BNPkIa6WZ+iQj+f7YVlKth+tdSpKvGkKBW2WE+ZwRID9Sh/IpvZHOuFhvINLkGeSUIGpcvZtq7iP
TeuiV9fesSp+/nN+2sqsLijqf7kCxBZc0cAvly4cNPEk+uP4RQ36CTgOugfu5W2XZmwJ7JoAHVcd
MCf6tlpOyzK+rIAFKh+fInOHuli5vsP++mrXgxuaGSckV1d/NUiHdKUb2TYp9FfVcS9NBndQncsA
iHNyzo9ocQpXMgwWr+kOpbmK0C2034Vj20cmXQLULW8i3XKybWPOUGVNwElGof2NvUoj80MTJSdV
PGX+mmHUnmgIw8hk5waCJ01fW0STfNL3HVWue8se/8K9cUOVibcVi4szpWrbatYvjLloqmzsHrVM
GLn06tU0nH2fDO2mZikU9hOqfUfUPyCbojZzwWxvp7hBEZs4+r2Q79N50kkXjJ82v7sivfn/WX8p
v44cjlqEjejkyPM3IHAvGPOw59Qy3Xrs07elJHKiCmiNRWqAb0k8Cqu8P0zTGGrXhgNe2XMjdaQV
Oq+4Sy2TJy/7rpD4ggpXZtAmlXnBwc+GVh5is/0j8c3cED9GBE8O7QLLwGjkCi5oWV+5iJm1HrVe
KDl8Fm23NVjcYgrOwKnE3XtXr5GTzQ4MeyPGZ4JHzmyhDRZ2X0cUaGN3Tr7Y/+nb1a6Io6wK8WdE
uEsTXG5QJr/YYomgffiJylFf9k1iX7qagEczhE2BAzD1imknFJOzV5JKrl7RH+xz0ig9mLUCIiT9
2UTR4UG2/SuBdWvnalQkOpQz8XixNyMH0KASH57JSjXlsLA37Bt+qfiKtWet1YrviYnLJ7tqr161
NX0FcoNLaWupBzElO4xDAGKftfuMPdeqMOd3xaHxakXLnLYGMYt2JOB5l9tpjHnHAmfNHpdIUxvN
tX0atSpkIRrve0Ah4+KHDH0Qi516CbDTYNa24reKLfJ+hgBIO0h6ynSxci/keTTmzXmuOQcQxJfE
oHfk3pE92NQjIEEF+B9H57HcurUF0S9CFXKYEoEAmEXlCUrhCjlnfL0XPXhVfmVfWyKBc3boXp1D
ddVJetuZEQWXhdUS5UsYdzgO4rT8t8wZJt3V8lc1rU6bVnymKmJ6K2nmUGaBtIrNciyk6GccNoSP
1yZajZNoGIgxZdNXo9hwBg3LV7oJ10lKtmCpmw9WRivj3b8lQY1cagUSEHzjQEI1e+rr/ZqmXSAh
BYOicRDHm9RCwbFwFthanBJHkEWVUyeYpNOpR+iMYnDLS2/TmQHXMZPttg36aGPoLpFHlqSj6lLG
E1uoEhoojyS40SQwEm/o0F/1eZNIXj+XopwwQGOtzY4p3TUV6v82j82wq5Xp0s7ynkd7DFaB77eg
FLqO3Rys0aIdVnAhwAlfc1PSDxQUTlJURCwNqwxYqV/ddESEmcFpPVaAUdjY1Vzx0w1qhBBWvSIQ
sorUQa+j2lFGxH/dlrU8e8x2om4lZbDLgq3mnJAFzfLgDg9Owkj0wCT0uuJi8eG/QhuXt97vG5OR
RWItfr8yQXu0Z+7E6sgeIH8jy1MQVNfjHyX4dsCOKh5wmXznErF4HaGVVCuY+GyTQZQjdp1wYN/E
BtsCNQER51MfGuOAsPMnjVaNxowA03XYzL2i17CfNaxe/bAB1srwGEpqpF361Ai/MLPnwYSpeijo
uhWpaaG24rMQmQa78J11NMLqcsGEiX+WuO2f1pjZqLBvM4vnpSyVp1Tt/ExO47e1iuVjXuOZ+v//
Rp1k7i2rqdk48Hc1Wk0qqrwIBo4dZNZCfUqaCcRlpk6HVNFDIvfqcEzMkyAkKB5q+oKyjuKwjhRn
wlR82irhi0C7P/gXqTdogSJFm9dE9fuCcGxXrP1XKqipw2CQy3ciVuqySvF5YIASyh1ti7yNgyc1
+xa23guBXBbYXSWMHqnrCOXw9ZP5ptaHIgbRPEgostZ1neyGAgrjmyTuCiO13FJFgDamNWllo+5M
UyzeqglzvTgmjrJIwmFpi+e8ZgUykMQKXJOzehlp13LhhMnLoEM6bFMxvJoGy3xWbTorkHpGeFRa
UXlqrQkkcYJVb1w7Oezpsdelsmg+U9tsHn4zjcg44gcQCnwObddfxJoMxCHTX/L2LTU/1gRAuvkc
M5fYmI0YFRVCjQGPRlHVb3FXHifDPPWA5FUp9Zr6Y6lLXwTKHovlgXpkT2IDxdvzHEGFz4gAYAli
tzipeupB6LkcSOBkrmzO9uUy22UJ3QpxxNxbO4xRLw0igG0xHT1BEyKHA2evKFnPEiu+foQasLTB
0uHYUrDyLB3ub3YEy5vUr7uxHx4hb6/RcNAmJFNxIGwGSu00lIqzNBCoxcLVaLFFlmwslkE59BOO
AqQCDKCOFR62eoudkt9IznQyWd4sJmAtAA6E5mGLiHtZHKZLSobeqTnP6bc5qG4rC35b0QKy/hRA
Wknrh2AyZopN1kq9v2iEhuq1x/zYn8WNQSFQcY03cU0aty6fS/jR+speYqSFQjwnwlEZ4V1UXX9s
LOtA64Et40to9Se+e0cbDHdS38RlC8V2sIsZSLS4XlnYA7EbXiQB1bMa8ztfhNc4k+9j/KJp1R4u
lqvD3hW+G6h7PtaDKn2T1/cYvI8Rz8xHaSME+oWWXT89ldIel5Y1Yd240fBXYtVE5QwGwV67GVXV
AmwZQHJbI9b8Nsx70QJrwJgTOf0Ev8sSXgwJ9VZ+AnRQZFjxs0+T3YaaN7t4QNuwmTbtfYymCu2x
1Y47oW68jXFIYdJejCHfsT1MDS33csg6InHS3GYD8QY4cDch3xbEbj8oKAmqK9scHNtn5LVejjee
CmgRP/C52epDDkalZ1n3BvtEUx4kRmnwJdgnMXpP0H3Mu0qf3VY5YvoaNUTfas0UhIXs4Kb1pVQB
OG+f4+yhQrQFDZH7ItkiH+Ome0LZBJmhhQuzMCOiVMaYygDshMByvwFk2JCgb4RDZP1PxKjF4hqe
qnuh8vUgCyxR+6nR3si7TxQcLq4yL1mil0ae9hMor4EMQwIQZVX3gJZt0pfK6rlhHppv/wBZH2SJ
VFbtxEZfWDVEEqVDDvIu7xLee36Wdb6PbIBMcOBq8xjZ2URc7JZIdpUqOiaw0DIF6gcz5FxXvSYJ
m/SAy8zXFeqv5R3VuR9T/QPPoNZRghrJxqR/x+09l74GbdsP5ZPIkDe3nuXhX6+lvwrPbJX9aBiZ
xCYE9qbRounDVyMehLlAT9T5Ix+Vfqf5dUBh2AXxMUJQA5iB2LWTMI6wYWS3EHQ8cGJ0rlqwCMeU
ZynXDZb3hLhibIszV8BjKlu3sR8/yO61F4YErLOJHFwDJX0dih8U3zscviIL4bS5iOWpGSZOPgwR
Mlt9mOwPIALR57X22VfPJZoVgZzAur8U3Sv4MB/Vx1nUQhGJalRdzbrZSxC+a/3UCiEvCGm+RywQ
9gSUvHxWG3bra+dOaW1HhWT3emAWlyr2q8dgdMlR7L8/1uBxfhTYUKLeFLVTH+3ZJCN5DfMlDw2U
8KXFfQcK2eRnSzBLt1gs0wmJ6Rcy1DQdThC3aYu9iZX2tIm2RLJBX+wrohnkEfEss772TS4Eu9iX
yBwqfJUS34dvIvvMOBYFjMajjG2997POctv157EOHKaPdhhfBxxI1rw6EnNRY3TwPfoCGmHEmw6G
To/lpjMkm69lb3iRW/IhFWbmy9juZyi+y0gnVYH16P6lbCMshrKxdR5NlDk1EMKZyEPtIGCvbmDq
LTmx0eppBm6u0Dn37CyYPDAyxgyqu8WMmRPhc34GXhIa46Uj1lYokpPRBkJ+HHDTyusFLg9ehXEn
UUFOmUv4bqJ14VAwTJRTux4IRLVSbyzZCMe0471HGgIKfwIi2JRPKmMLsBckvPyjArJ1tgEiYTNc
76x4+L57rxCNAzUO5K2HwgbqVgRRAuAIksV2Hp6qpL6RLIH2C/1UipJAQX6VX8aFkyTqQ8pc28IR
EyuElTLJTFisrkUS3JY1u+FmJhGk4mtFgAiicYWmg7AVMYmjoVciB9utMEJH+se6KDbmV2IjK/hW
OFSTW9nRz5KJoiIzzZBmy9RXGCbYNwx2l/6TlucHeiJDl81yjQ2IVwHT6zuqP8PlSVtYMjVISgvp
R4z471RvrZR5VVPs1B7XyIDht2UHim89ixbaiRtQH5IiIZpyblXJDYYBTYmzxZFX9BEJvUAbq4cG
hvnFysy+JkeYxZgqwU0RwGL9PrwJGMNPtdIHJmrnIZcCE/nILL2JuGQ2+TDFd8HIbKFrcOLrJ8u8
lykJv7znTw9zuL5eu4q7QRFeIEmwleISMXdIwmau2u2hywqTUnMzNTl1j63WQ2Y1zv6C1gfJ3gx0
r4Y8TXXpAyEhmJjBG8CuPFfLHQuTuBhDemQ7k08ltgNaYr7ii3LV6pP4WN1Dd5c8Nhm04Npt4hgn
a95f+5Cl7Vj2eKLIzQFgb0QTdSsNmozeLEsfW+g3UXhHrGVghR6rfbsGgNtDAXAs+38mYM/xcB7b
n6j/Uea3tGN+92Is4h2xmpfE7F5o24ckIm4CM3yyfqsrXP3E76w/bUJMzmtak7291PNzp3/PIhLH
mtmH+FTwO6q8qUnPPP0gb/Vd0q7VHM49E2etPPTKBc3cg0blltG1a7KbWZGrFx1SM3UhfjlV0hzz
yNhT2odV6jea+J7qv6mu2oMdmTezP+sIkirDQr22wPokuU1uw0zirWHFkq8tPy7F/tj6ysCAOrcB
2YVN/SIPB1SVfmwWiOoZmcHYNH/U6iRVY2BAX9GLwpPGCqYSQTFttgNl0KnnvsGCmmYQYQc35nUj
L+sqc9wnpXGGGPaRyNA5cgv7yvdYMId+UE2JEQbTx8AZK7pgJl6er7delUOBAY62hN0SREyGGwVt
VXTu1Ryh9p+wEXmiSYeie5f7fypon5j55pQIiDfeC7nyFmW+XUv8VEBhDTlnEP7w++IQrs8aAb4b
JtGVa7x/MizdkSYjUMjCNUwGIkgAONXNOdmv2l6Uc9qf95bMhRz5AQO24dKrzDXIgtCWtzjnnEIP
9thOQg850Wy6EsF/aP1Lt80wI3ZePXQS91gd1KSf8jz9QKhHA60E9D+euP7Rih+qsb7JbUoPYhFt
PD9MJRZviHrIeTm16M8UX0gK4N+ohBD1Z/25UH/nCJGiAGwH7h24txqGqrHdqsq8zVZFvofgxpHw
q8btodzYrQovaNSfZ0YhLFZ+BQFhl0Y+e4kIeGagBjjhRcfYaGEHVtlGYMGiz+GOXE+lQEyPiBtX
T6VjmwgniFCFuRwSQ/3c6MaomOATca7r4rGuZZyG8w4qDPUwJT51F6a/POkuZhYfljV/R01FdQqx
U6XmV41n9WlFsriu1Dug/ZCPCNkrb4Ujm+2xRg+l6N1tS2KGnwWybiYJkeRYBv1329+jLWcsVN9B
4SILJYK9RKxHxhAZUkdT3cJW7/Y4MjXt2GlJUC9rgO1nINh52gTe/SONyp4wPl+AWJhduqTwCr+F
rro22hGOqRuXFISRGX+nmXgxmBSwogqAj+479X2wzlbS7yCZ7Qy6/ZoSw2oE7kBWOJOpecVQ70f+
SS33rQERn9X6AwvKtrecJH5sp3sAd8IPWWWsNpgZjyzmDlITEeOb7LXV37TebUgF0R6FhdCzb69f
dbO2s5oZkORF6DB4WJTSLyYFEue38MgSUeXnoqruoE5dkeavVHFY8riLUI30CXSZHC5qINYWek9+
lixPfWP1TQ0mkjC6FogrxXjOpuk5Agr06DdF6K+9XRM+N7ZQTlREa0yTHyDQMVDl5MIgnyJwdubq
MhmKp6nbbkBYPRTv2eNHHa7gzFgrJ9D7WmBvTWxr4wtZNJ7RPbIp9Ms2Pj0UIdL0pRvKQXvsFuPP
VaH7HBenMW7ahld7xauGzvm9KjPO8tU2meClOiIQ2qX+1GC1jTI9JHkEFnCwDecCzGOuX6cVUi2r
fUt4a2BlYK/xOH62+mAJ9V42u7eeRZSKk68H1oTVoGrKgJG7G4maT0rjLuMcXoXTJkz3eame0jyi
zwCFvlWeCi43aXu/NmZvjPFMMcVOo88OG4lRktslo543+K6Bb/x2UIAh5DgzWO++TcOlBx0177e0
8yTsP2b6AbDyGDPf67dgnFkrqte+f+q62wP/AmFYUK+Gct5okFAtFFDYSVYlzc3NFshxMU4gFv2t
KFz0Gsa66VYRHTBApvwBbJVZRKHCFrPt1VLR34xIsgqwxiIqXVGtQRIhoMsM0+eEdheqCcq4ikq6
iQZ7fZDi2OWl/G6yFJSrtEt4BxrOBoZBnizHzpy91pK2jxXE+MlLRAqrIEEYudGp290+098maW/G
1ckYgLLi2jePOaWK1dywsM7jF/do9vAW4HjE2xmjQ2055fg8B9Q68fivazQKJdaCCRkwy68oLBi7
QIDSq0sMosfFjXOv6n5K9M7TSD5L3rh9c0N+G5jKY4eKqm0GibADWrwroCYgzJqzkI7RtRjIjvUl
JSW+AjAZrY62lIjyKjvuuqsk+qwrodKH2FoOLTdZn5YeJQ5QOpstzDsFP3plSUFr5kEoDfTomD58
r+J8RmIANMIMqbzIJIFOgSW7KZ1e/dAZDovCWcKxsMQ1JaF1ZbPLSliqkWYdFIEoKkOmyKNO3Z5i
KVQgTolsclIGK4wJvSG5snhTd13v9mCN5URwDH4z1Gssmiuvi/wZGnAMuHIdnmgT5FYH7BWssr5L
xdXumvxZjq9AIvKObcu5BhMR6Z94N5AJQroomrdxQQHyNNbxQWcDxarHrtpDbz4y1RhY5V6b4oV4
i5SBZt2wVa33ykchowLyjb0O+Ws5lF8gYj8X9aDT0RVV5BN25Rit6s8xZG9Gn01tfBHRi27q/6hV
eGxQxJiz1GGNc6phlgZ7Z9CvFlQ1nrfESjDW8KKsFXf32RD/GiH2hRJQaIAGpiolr7cokzhzTf0p
7u95iRO7YbhseOwgs/KfLgBD+cmTz9oK5q6+AFNxIgb+3caAirQjbbxMEoe+25hfsSQGwIV2JVDP
osdr4dSxkwujTe4S+zHTZjgFcinIu+Mw+EZ6lCgnCQbF3bqgeAUGxz4Tykqi+wlLAlZTnjZ1ztZL
IOanfTuaYFytryJdnzd58EY8d00ejae8mo6qQA2ma92xBuJpz+oERGkU70r3q01T5kEGCCMZbpQy
L61ridLkTQ3kDWvW+jOohR1b+8HLH2MWLUyBShCYYL3kmjqCn2VdDE2P4UyUx4HWzP408AXrq6LS
yCRgFXv8EqOSiU7zsGSVRpIf4Vkx3T9PVo9OMVHy/RKr95wo96DFEp0iwHDXrKx2aW6qfp/I96Xr
5wu6y8pFzxUzg4RtlakxJyoaToQ8MzqOHQGKotuX5S9chYmzvPxK25rJkMKIRWGDlrG9jZArXOI2
O5tKdo6nRd1LIxO6cjKZRypodGangQHqjwhWg411k1oqpmNZ61vBL3hibPfaP/QEZeeUuZCGOYsY
lviPXhBHdWu1P2ONjCfFda3Ga3KCgPVazZgXB7MdD0LG0Bi2a6DqvWdstH1GkZovGVPK/aiSz6fX
vaPr9AzWoLjYyi9Lqi8+OBk869NU+SlPjtZbmBusN/YNT1MF1EeUxBfG+a8ETiCFIg0CstZYIxId
ymdJpx3n6643EzPDgvaNbMTvpp2ZvkUNnHzjhS5hdIFUew0jUDdNJ8lu+mjZG8hoVHHay0M6Xh5u
hqYQcWFAVoeLoD9xkD/lywTsuQYePIqcieWs/kmI0s9A4xU9go3P2R8BixiMbT2zyJcyksbwt/9D
/z2G6BcTuyKHcL8sGLSkQlJujLi/o6S7DbrR/BQgnCFsBdoolcFUUNtMWcI+SUvclTu8/q0B6vqz
RWNbrtnVBOY1S4q866OPTgNYtF9bfqpuZspdP9Y1pCj6Osj4Xe+safJPMgQWUxt2WjnZGhcihTUL
/6QI10PFbwoqFzmAXIYW49caQqJ6yTSoyZtQ0b1mEHy6MWNIK1e2TiCn85UoFC+zSntuTABeSTjZ
9Ppa5mhuN7AWP3XeW740Cf+QetOfsq3ZGVH03swZdxLcGYDr+ruorVyQGLk4Gm66FnPokDBrzYjJ
Zlmc7WZju9Hn/b8ksR6Fz8S1sqxuI8qCw4qH/c+aerkp8B2SnojNCJTkdjfRsj2ei3ayVH9TAdSV
ktWSkhu9zAIsLi0uQjPRD2ksgKpmLCFp6SuacCNU8fSOKcvlrU1/DPldWij57YpLSOhO0qov5JgV
8m5FRjWh5wRLDRSzywO1ZgQdPSriBTCXounPqjWX51UyTkXTh7KVc/rhx60bibkhFPLdlKLKAYWI
UHfIR4/Y8Q0/PvfmkugSI4d82ukVxj+UCPOQfIED58Ba5vooD+8TBPFImb8LpX0kenIRyTE3u3BA
e7pT8i7YGCpaveGNm3IS2navABNRtCJcR9KxNwhrOhJY5aIkLUPTW5n3Dta7sE5fhswMJXl0c0Sv
8VR4naHAr/judAXSpISoKXMlZFuwAwxZ4D/7TwM428lNaJL6iEntlJ0r+DJ2UoMo5IL2sR251Oue
ysA3i++MbnBJr17DvdYWK/p7ru36BeOIh4AcFC4BM6zFBbF60tKnOrW+6Y9LMCW6WOPH+l7UH9If
mKJ+Vo/pBQ+Wlc34avY5Ou2NULnqyzAvUod01QpJeGApUZKfPb7pSb6HJIWvp3WM6S3eVl/uQSZH
P0zTnvOo9snlPXQSwSHu2rU2RiIv7Um5a9lswQTNc/xXunJIE3Fv9bk3ERKgW1d9GPay/NJuf7n8
taD3nMFSNTSREfPjiIG11K42huez9FE2VA9nwTJdRXpVMc0s4N4fH1P1CAI1XwktTcvx1O01TJDK
Xhy/cuYu0BgZg7NvzYllyCcbNsh1Y8igJHQWIAezzk04/DbM/6LyBxoCOTq304KUi/4ipfFLiUc3
8j6U1Oc8AYSDnGrm48Z2h8PPepoY2+Q520FE4mO17KBthgqxdeanUe6rLNA1t7DsNLop3etiHnUe
quSB3f6tzC1oIImRZUOzkh3JGN0JNG5p6cZUDRX0RjNdroV03MYLSBY7biq7mVt7VYDUjzdZ1a6z
8mJaTmo+/z/1NXxYGcxiWDF3FJsPPYU56rYVPU34VLRcQdGBmHRdTnm5OWkc2YZ+N+uzXLaIIrZQ
HaDe5NWpAne/SvBfeKIW5T76FSPGPGmBQyG8UxBOE0jdIu6gNSuiGRsaOzheAzE70WjT8gCG571k
iIKGjLyhJGXIYdhNIgSbhfoGGZiqGDztyM+FAJjHZa03H3sMm6fSyVVaE0r88idT34gWoRcEczbA
P/F0AkgxZvAyjVpvT/lnhk6pUMhW5OGkxegRKe86YnkH9NrWBmT0EQQ+7Gu2F9uKr1NjzEoZUNLc
SMdlrHcU2W6sHseViYYpPW256Vnz+I+sOcpQfytwBoQjzN6JeRIUTnth15wjkFwOffkBY2GbUSSZ
IZILTHUPhR4yeJvZFCYRu64R1EH/tEaG355a4OhsvoDVPEZH45M0XmrUnvMAnIR4lxmFV9Y4Jou7
sjihejI1/AUJ70jsqLW/RdckJe0h40HudlE/syvak7kCxZchz7k2b6lORgQuLCIFdnxaabynhjaW
kyQwddnuZ/YDT3X7ZjRPMjJLIJS2oHx04L06BfsTAjMzQkQdCFl/BHzP5vc1Y1MHqMplVQ0x+Dfj
AF16CNIpbxRiV/FLoMIrxoGL8lNA7zQUXJzIN5cJZz7LDAsley2ddemrLT5LXhEx2iMzsmW5JvpE
slsgHySwCDM/+2ksPlpJ8yzql6UGKcJQKJNRdbVAZwoqLvNHJOhQZyYh5onL+nYXFR00Yl4nDSMM
tIgue4RYSPfcFPlyarqQ7tAm/WVbVdoB6zRkxnmgX9rE+KiWd7h/HvcMc2cQRil+uUZE3/oyyRMp
6+0VWHDS52FqLM9dIe0z2E50F7tuiN6nrLK1fDnrTfI7ycmbkT3SZpjv8CHOFiVVoqAnWo3xbwFH
nJYkFoEliQ7GAog3MlpuMUXa6UvvkB10izDYitt16hV3rNRPyOa34UHFpKJLzkZseobksjh/Mkcc
dJFlV72MSAW3HVGPzOendjmuVkatM1f/r4qmTsCPxDVoNtSm+AiK4WVE3Ajo5S1HmCPJX5NUf09w
kQsCdKuSDpE7tYzHB2Oe/VIaJsqnLL3pTXzVv6Th1mE+i/rfQjhESvKt9mLYyymWY/NjFhZP3h5H
Zf6RLYT98MlwgH/0I8MmalqDp/lh82UdMgGVj8oO8Vt+rXBxs79l6N/R0EwEWJf41eM0dcYYwY7F
ML1pLB5hPYgtdT8C+7TEJmg7NjLqY1HyIUoFCuP1bS7y57Gvn4TZ8EXeukr56qFRaPJIx2IetuVL
GkH1KFCj6jlI4W5X4Al0c6Ni2Ym7+nc+9jqcXrtw5ckeoxLhbbOTDJPdchpsCSjr5qnDnid3KPjH
5FJaCX9iCJoEVFR7EB7eOby3crY8o8kLrWa02+PzrNI70uSIk3Altx2/nGI3ostHIBjEhl1KFobs
tDBcHOpGe45WdkTrN4UhydGiM4AcMhmqw5djBa5ulOZsWM3u3AkTUUkpBeuw4xmCO5c8yIwNyiH+
p3Ke6+jhJW57EXdLrP5DRVBhpUeBJ22XxLKVyI3bk5KFYv9RWOZNTPfW+oQEnHo2lQ5bp8PTlfwM
GH99TNASJByzW/1z5X3z1uSF3CEHJfFh1I29UP4NpKo/XoopfUuau4ZjpwJqFZcKx/0FoSp8C211
ARtpUBRPZXnpWo8FCDI2Q/KNHPKzg3lcb/E6wYkcuTtJ0htErDYObF6sRAYXieJxNIJEZZ2Fm5Xc
AgUAzS175fDGsS4AWccKozG7RAHJLWYb4p7KtUItTFbBncWwfuQR6LSd8Cr/Wq0H3MAlCEIcbZk6
L79biEB36RHBCRtpOUAOQSqzIr8UsgZoi6G/DHfEwghvgiUZJfbKzTUjIlzntjM6QHldyZKyN25D
qdo/BZvAxBQDmcD0HaZbF9+62AZm0tikBwRFjZlqnBmCctePRVDmyCkhvWpS7EiMSiwWP9woDArm
xiferxhSJ8WP7vN5SCdaBTShy0uOet5BTVp0dhTtyqvyV32t6PEvNWpMACNCmAZr0D8vLxhOt9wx
KYUbp/1gKmAhZ57sj/i9fuZ1eyiOr1bQXkHv7rC0rJgUn5AT48lWi+cY3cLMTc73eCngDEwlEqJp
JfWtYHaCZ4ltIrXkyuJskb7TqGZ0bkx/wuQonzPL29bZbCtEKDA+q0eJW0jG8kzQmW39o+GwILQj
MWXywXIECMlveUVSh3mOxq8S3mCfs9qVVldtT/q9xghj7vnahjxcGm7WXec2WERxlqMO2E4LcuAV
aPuu+lvfoRKgU8Z3QRm6YYevXEv5KB/OFZ+5L9phguuRr5gm4jeeXYqgHbUCzz0/2rQRzMMPyI+C
53zcvJYVYRGSUTcU/EyoDjHeeVHjCPUdTw3yADycc3wsRNeSfFpSd57CR1K1eSiTA7dfswYUxfHA
3NgXmgMqIXQwI3yjsIZWxxcIGZ5r8732hhMmCTna9cYvJl/jH3lwKGZrKGOzz+aEMQr7PUh47XaW
WKfHp9b47kwmp8tBH+EROS08nAC1q6SdV+WFrXJcPIv9XWk8rX3puLtoRuN781mrvmYeR+2S10Gc
X/qWH2FBsw4zh1jYntvj9KLFvAlvYuaVmj+gCgCMQdUW8Yvq95G/quUnYTmV0Op1ZMDST1R4wl8z
eLIIjM/t413yxEmEQJoxGwY+isHURrGOio1tS/4joVQEAmS6LygLevWFZmBgMm2cKPxQnPQaB9Ze
g6q8Z3tglicVPT4eZGhNm43/RmUMhlRTItGdQEQ6VC8vPNzbrXzU2HKmL1LkZrmPplMd9m3hyX0A
1WZunzkoeLwjDBE8ZyQFsbhgYhZ/g8mOEhQ8PPakqXiV8myO9pAFhrRf73NJwv1hfpMZyScoU86a
4M4qiU0TQmzH+iS6PMZrgAdNeeYRqZoD324/8IdP0bTvajiWLLs4aX29OW28LnF00lBQ78su4CFG
hcY4/Fa8JagTsqDrHr+SQgLi20bUnWlr+1bjVE2+NPGkLwejPvS9LwqhSSRqEXKqS6adOdQ+60Pb
+JhLVKSxrHd+ITGhjTtv5GaVQPbVfRv/bIYt1VwWzW0zHLPBneXoK6aXvUw8UB5U9V+hhIocgtmJ
oJhul3ZwVZAlf3wUfIfck61r5vaiOYp+htvC1zMEyxntb4MiKdmrFpUZONhkzwyxki+zfF3OtgjW
oHNov1jjCtVe2tym+2WSbUCQG4IuBgzpZqAwOIUyVgHuhNEbpdyJkpOFbIStv7IVvi82B/0bgR8Z
ZSgIFMR6NdtIu5nuPeWM9Us5qPas3VhpO8ByrXYnUg3lOKN27QXjYXwp4GNPJ+xbLLx5AqKf6XMj
/yOHgmWTmPVIe0alJ0NKY3GBQBdXnP1gHKmwPJmrhBNCdcLUJA/UW0c7hJhBq4jwwoZ9ye/4quT+
wJ+LEFtS0O86nXmKg/pGfxP+Um6ULQAVQQHvDhNAln3BjVjfeWv41cmlmfbM9Su4oQXf4GujeNnn
A+P3rkCSs0LkeiJVymCjtyv5C+iX2Y44WL5mwIN8uuTcdHhh2VihVHgeZj0YGOFx2JHypbWom+7L
Ql8o0nYzFQKgL98egpJJeDIIhEA/hI8FtsDemHy5O7WIjjAfiSiYXyp5z8otHUOTM5gXpIBTQOwm
yZVOJ51WRmmpeB44ZNT1rrLM1NyFkbyK6cbP6n3Xc3w4gA/y6+x8KHSFuzw+xHxY74TGcxDLUVDG
ToHEcLmCOWOb0orgAG4bWxm2Vl3IPNFqbeYDxJda8l7X4WtDOUh4u48EzfIershwF8fY3LbEIcZg
YjcfH56tzZUA7hLnVIvQWTmxPbxzRXJLaCEA4iCxcWQUU9M+/Vgse7VOc0qF5yPljEjpVB2UKoNo
Kw3uTyc2fJA8DfgRAixyTx538TPztfZHIrruhXeMAo5PFoRia3KSOkp3VJJLz4PDYLt8sr6q1R4b
JDK45S5kSuWP88DWO0b8pNv5qNWEzE+QxVvnAeQyhsDGBinWxl9EOeoEnclhI/r8anXi5qpbwyJg
l/9vlhx+vhUGHKuazxiZ5F3ozupVwz4GDoVFJTGTGne7033lKauJgBYKMSsuHvWd6BnqJe5McEGD
+l7VP2LrTN0TUTMT/0jnzr89mTfUJy6vE68FX1sf8PAQRVJ8JecN+RmbCLL++sdpC9dEnA85X/V2
hRaxqgyhSCHcjUchv+v8mqPNYoV1XN0FeRSyyNDpIXj0I/OiWiFQeea2g1saPge1RnCB8MbAfilR
3noZG/xmN+CX3bGrW86cBgtDlxFb9xNwQZagWLuOMpKBIdQgSwnR22r4CPHU1euVfxtpBSmW7sv0
hy8PesBP3TnmsF+tL9MIetDsKoSHzu9bgpHmu1IdkuHIGCsTmVyCUEJa5ucICjrjzuRNeeG4mC/c
zCW+j9SvL8prrf2Uxvfa+TOO4L5hxM2/dAT9hfwDiAtEVDOoUXQZaO+9DjZO5+tR2Jr7iQU3tTpK
je2EHZOl58y1UBa2inwc+8ZOZpzh/sfReSxHbmxB9IsQAW+27b1ls5uzQdDC20LBfb0OtBg9PcVI
5LBhbuXNPMk9xCuWeJmAxkCcCV/4OOMsUHCv4ICxpilRH/fksXik4U+tgK/wiCT6ynysz5MXI7U8
lyfnOmEgt/bL2DXUKsXdPB0xRsJouCkOF/wSEhgnKOYSB4DXJXCZP/D/LVL1zIAqW/QfIuEztOK8
/GUoiZxvohW8dbjzlWxB11nibZPyPArQtxwYVo5N5xSVn8uOHaL/SfR2LunkOFN1wfac11eC0E7H
+Ir3NhM95sbGuyfxAwZUONdfkODsDlVwD96j5n2nHYkrBAgm7aJOF1a+qzEv5N3BpEsDIwd1al1z
LMOz1t+UGN9vyXOdGhFSow4zkn6I8aS8jdjgR5i9gbPiMmOuKjhCAmEu+j3RHmpsuS943HHTlScu
P6fjZLkBHQagBp8Y3Kt1UB9DlY7KiSfBRec8uLJ2RZ+zCoAmNY2vXFZhvmagZQKILjbq/8v0Zu0u
OdAcyYODvyK3MMpwk+sGq7RH1+3o0mAhs7UJC5LcdpbGtD5EX54bZHgCKEz07fL0OcAUBeqjJcuC
hUD07ckFeAFakYKf/sTbobqM2X3oYM6qF6WkLgFbDRxaDresmFVlFtHJVPv9NvTUbVBGOznKTQCd
ti8pVeZwijcQiy2+kWpps1a1G/U2tXkM1i8v7S7usCpQCiNftIQzlTnUhb9FLh6s7qx02PDSrYns
gkpiaJv5pGiD6eQoGR2hrUygNIQtBUmUDjzkMOyEPb27XHOFWs1GU8FW/SZK6jEsEsFevlAdSrsV
PNqcEGR7gfG5qC5DdR56yTnjmBdfFNLweMdnF15rnuxF/s+ox2U+fKbEt/F65v8ET96B/qmYlgdF
c3G/YJDR/lmiAWddrtyCn3OrLVXsBd3WQhQrQSUkMuajT5kzYK8RP0ocHivcLNVp5Olvtq/GaSAT
mVtBfZRVscvqtGOfDsRZMG5Y14BawHhEaTJIPdbWxU2hBnEhOD2ac+rMOkmB4XhIUXxY8dYtSrYC
ED1YSRMH3MKszpFkl/XDD7lJeJaPj0j/zmtaJwLKratPE4KLKJN51nZoX9D4mOP47ATaZ3AR6tPQ
iWJ9PfL0YlrAClgwfgvziGLvt//a0po1HtLepQc2lVYv1fhHNxZ+99sYvmP6WFGIeEtxHUOctDd9
+0zNCrkzsICBTDXhJsedkAlVNpSPDXQpWMVobWVFg5TlUqFgdjep9faahVutkfhxTY95nyx9G8pV
YHIw0GOezpqbbwKPjYvSi4zdV5fTb9YzB7o8ExuJlaUnza56CyXpecwQ68N0RVM9u5ZlVbG5qxFo
2T3+iZzdUNPqGyfjqWSPYK6YPXC5JQrbKTgfRgUpoGJFWc0DrWaM811kMdzvFHKPSszrylc4jA8s
RynQnifWOrTTZKdARGX1Xx56m0svOESufI+gugSe5eMCsa7+QF7B8u80XAQYgRW28zactQp3t+25
+Kt05yn+Z/DcBixJyq9vGsfCTja+y2cQqB0hR44QkXgWWCkKmbGSdTVYWtrFzBuChsbS75G3Grtd
ZlH5sHgqUZ9EjnkrC/OD1FvLaahdWYa3TYf6VErzu1aCK02wS8/211qDYBCNnH6mgNU4GOESEApR
j/eiIY3uF81edYO3TEviuXlj0DYrKLijQg+vcBDGBtW7SC/7s4Xz1dJpGufGqh3SPWHsrVY1v41v
ESbnGFGy+spzZ94NIfEEnaOmvhNp/FGqgcHqZSoVLA5+a+CyKV2KfPuDrkESqH96nplWWYw4hRKo
k7r3U2XKV1wi3Be0eOHfIN/jNQW4rgC3i2tT9lc0O5/uWvYLU03brXeGg0Vid5Ee8z65qX4XswCP
92A2yHwKhoaGhgG9RPADmW6uWkdZSQV4mGaZNnorgg1F0Hjjp1mo5+mcGrIGIkU+vAonj/e6Tup9
AjktZ3Yla88akrzuAoujiv98oM7MpOWqbXsgQfwcNf1NNcNrWjjPpIciKMkRgHzYyyy7GarcT+5g
huTK1WhQjwMi7vXeU1lHVNqmD8IfPOmwygEEIhFCWKupvCFZc2ADeKKbhLA1DxeworQju0a7Dbuj
hchWUUNl+fz0C8fm6s/2Sm6fdE/+2jX3v6O8ev9WDdOc21z0GKx4gNQP53y04h0t9bvUxbrdS/58
6dJCBs1j+6+vrX0D51dxuquA4jxze54qebvXaNxIsBMnfHiS1W2OtDuO55LlUKwZa1E7XwAFibBQ
WAOpC4dTkRCnQdZP/PRLOv4z4ak7CzFw8S2uoLi+Ac4/aqPCfWPnW4gA7A+LnSGClaVF29KjpSUE
SYswGNwsiY1V/iF5Hn2zP8rBvZMjNZrmCjidrgsFxJvP2VLnjM9ltFkaHOgYPTYu200V+K2BzGyk
C44fo3eGZnt3NeTr2lzXDa/YSR2L6Dco0Rmbmyx3VcFW08mOdWitk3ZfD+0mycTZMEhSWt4j0vxj
Fb+MCQU5rf0N3MaEv7Im2kTGW20Qw25QKDKOay1CWXxIsE260OIGhjGbQvKp5DbGfyZpfKQrqmCc
ubZZhuaY4hB69fFX0v0b4xbe+CE3vuFuwokaZ4KVL5SnTddQlDSia7EhJKeFIzVnnZ711rJkAIkE
plEm8Za4lF72lBO55Ev8eUwgrZpsCbxSzOqzxDsm+LlokbIo+5DMEtudlDUjIDRqMvFpxejjo7Dn
Uo3nvpLP1WGn0eYW/TjBRy2IPXFS5mG2UrCaQR1kKyMAmWCv1oq55DEbJMWy7161+89w/4E+o2p8
6Yb3Mvmg9ACpp+OchSOzzQ5CRBgNzYWQwaGOeMA06TYFrx00Z32qtTSBE/liHWfWKgdBVki0SpUm
s9qGGAsZgGYHrfVYBdPSRnErpWgrHYq1CbSHG6Ap4aAM3zC5ZtZDyOZUGMEqsv7lOW5k4SH9/oHB
pHMnXMM1XFJ1gofTWOp+ya2GkR00Vg8gSAyHsn+prnfUUpbL6Zzk8CEe/V1ijDu9b6lFkbS95Zzq
2MnpO7PzPzXg0qwgDkUzsjvNqQsb8G2oIOaUnj0lIPPQp05ZO7BOWcfUyAZkCTvJIr7rkJHAGkrD
epnMYgQJaGQx+/qu8gRmN7zogoEEBdiB3FlyiERoAYEyDzwx15l3C/KB8zhFXbXURcW/TeVXmQ2n
1jfB5DgXnUV70xDN7pBBOsFZQ2JD9+WWp+YFE9ImSMJ1medsJDjJgpq6mIibkct/HW15yPtLVJ0s
AHMzL1LXgST+4aunmjJtntEXfaSH0lL2FesPK3N/KyxByujeGEB8gvuq7gD5Art2JBFNUV+xwXCc
lv6fYndPyoj22qjf7XDcEUE9ODgtqTuB6k5LiwIA3tEuOQxSvYAs7PabQP0S4dGvglXnK6d87bW8
hYsNxNKr3mcnLzPWyVifRxtJm52Np3m3Iarhn8L7bu1DSNi/74H0QPJ85ARXAqw5ETZlg6YbwGpb
B5p2zqG39wj7FwdjTEC/5CfZ1XiQ794IVaLpvoj6oWJo/GyJNpAoTJpwa3QuuvKPRNW1uxX74ZMe
NlslNxeWX/ypDbbhKHgbmnTFVHrmjNdwEmkUfProdLajPgxbA+9ibviaCFLqnyrc0xAN86YygKip
GwtAiQVqLRb6s+7Kl5TiZHXVnj5MSoJffYKHWdcP0C4pVO94Rco323KoswKZFeKsxv5Vj+2LRRGj
+dp2biI0NlGv0D6RHEc20JB9wNA594zlZNX6txpd1spwLTmkj73yVbYfTTscx6S65+34UvXoKGlj
In8PazP5lv2loeE06N8VjnFxhYpElh8cc3bUR66g+B7zw+0DpvQsWjhheYNnxhonaNkfiQPcKyC6
9Mk3yTIFQia0K/frCjfUUZJ2SLkNrdD4dnsfybGEFxN9qY2YVZFYBUF0bXSPXlqaHi27O6eY11kj
cxjqiL3RJ/zQqWLAKXjqlfTejN57rgZ3CxlcQ6iD9rPNNOdPlWRInYSpKgcijIQEnbskoqxCDPLu
mTTedNBKsIShaDQnUbDoj+lCZC9fpDaQ/OjYYivOfPntRFzycFwXrHgczhN81UkUAjRg9bd+MjKP
d2jLt6523r06etZutSoD46cWOHPioniFWAYoJ1/1dX2EcEk/se2dLK++DJY+j9jBqyXeKmfcV9MS
weEd7tcfmCBU1dlYlvYRNu6ZQxhPdPdQF8XBMSefRR0QwmvOrrlqiCRnqe3NLEm+BjPJNmR9QZlX
QrqgKcQ7dNl3Xl7rlMCG2T9gQD1LaukKmT6UQ9/VJ7dKHqLUNlnRcZXiJqu17zKdh2G/SQoTM0gj
7qV/8335w4CEo7FdmtPHTYs64ekeb1txx9n0NZhHTImXrqh2lpa8dH5Ilu9gJFxX04kNOtXGH/19
MnCxDeoP+NiNEkT4+08drSMVYKekZYcWR3t9aomwcMqWrcaxILxXqXYqpDZPOrnu6v4UiuZ3kPnZ
TJVVblf/WymxjqGPBg3ac9obtCktbJ/jf+18QnC5GJO24FFGbfUfmiPOuZYfzQHzJhy/YcC5XnxQ
NXfWQTqsxoTslJsdmCsC3XjaY0ntlYtmqbRrt5imDn9fBPIAHwkORDpvvAPtiqsCZbNTeABBZAhS
bVPjfKnZp5ZRMsWIuPOmeFPyL4vhAul/BXE/KDzwsH5kuxLKvmOKEOUT3DzQyPckRakhFRdgxRAY
BrhltfSL8gXKuiFArBveghNrOQNDzgFw1pViVROvUZFTM1wMImJD5b5XKFMKcbrBaInawDCBWWKn
i2DCtzRQGsUfxbCMCp9ujwbLEDb4LXgwmAcNTggLtGUJQZO4I7qEAsQlGXr6xbCRqeGmA7EUUt7X
EzAnW7MpYUbqGn6EAovuM0qwLPDNucEHVEH6ZYd1Fpc0GQUb2f6U9bDoUMtLQGQN/qzWo3a+YhvI
tsnw3Pk4pBD0aYY0L8nZj5kau3oP1mPbiYAzmQ/brSJiwrrZyfG3mcsRc0yFg07D8ODQB5cUzlYp
rpIoVtI++uKsQOWpY4C2yj8HVa/GH2sJC2cUWdKpJKQnsj0065jXy0DytzExg7NWxmLmG2CIYQgQ
m2x7FXsqpfBTbymEKzcia8YBUc3fTeHMFZZjld4s6KpgG9jj5HSXdhCc47jdKBUSWtfsGHuX/kni
9Ux4rEx3gA8LWcBJVQlS8hpZjHb2YwQPdCqseUum835g/42uG5dXp72XZb+jH2TV1BuecZyr+CG0
qIyTRZFigZqIf0yvbSmQh/VmaVeYyuBGROw1HFie2u9AOnek5IpHomldsUsYns2+xFqX7HAIkNWM
ufxPJ9+Nahvp9iEw2x2+bv2DZNvKLH6mL9NNcimxkhoDf3buYQLpYBB9BFwKuGchOlSOLQfeYf3N
K3HWiQP+xllGrLn+GjA8qQHisfUtcwa9NmUDcvUzLpBn4t1xa4zlEfQBhMd+O6Fd9WTX2t9CuTRy
ze804gfkf699mvlGb3+Ji1TaF/nYJPqQxOCS+Exfri4Afd2AM/FMXBUlPXW84TIRHSkrO4aEKohz
1lsvYBVZyVPi9g8ATthYyiPiMepi4Gh7+pJx7WBRuKmK2IA1Z4b9FMWPwJyU7Rx0MUs+XXke3fH/
sTtNP7nHTZm9Biy0mnmrohbguoflyyGVsHTk3B7PNrekh8/Txn6AAskw3WGgyKNhoWLZr4enYP/E
rMCy6FFMNO/0D3Q6S6FHCSQKYy2tsmjjnFWxLENQgGTKcKOhhVrVBmAK8quGKds4wb9L4KTpkyNK
eguJlYx0J6bKTZvilC3fPQJ2kfVScO0Te2b9DrGGV0mNJykZDyEJk5Ekv4TgJohci1ADjcFFQyYA
rgu/1VoEobuaHijUrC4NfB6V2q1dzCXoqxLSgKGeQ99DHWXrxwMtrMmUd86GYzhdRDXn0YOPSbHt
/F0Lml2iYBdE/EZoChK4j4UjVAkHxi2c5vqBk4+p2ltRISAgdwtAeG7fz1WUJokHbyzY+gRQLSvS
V9g8B32TwoSxceeYfL2cAq2CfUdXJTsXFporAV4Qhw1QRkFlzYuQMA6hZF95r7CF9iyprzbM12jg
AEmKlucjMhigtmQ1qixFMeVqGCg83tUhMiF2W+ycqzAEphAhCxKKoNqrgGcwgMlqSaXYMb7cBLBc
yXogeJgJ+V8fCrqIUNq8TSRQDZKNEFRGdVScRDgIOu1jcNMjb4wlh8Z1TrDEN/OVvkdAY03GYWRV
sowZg3EB6J0a4RI+rnlS6K2FWWGQuxkGaH2Aarow2aaJsS75IyQWuzHMS7y0rrSAHmnpqthC+CF0
srRbTJ7SqIz30JpWljf9s4ngCUerNNYdsSmvM/dTYpf2612jEUYMqLIoMnpDOigoKt1Z2GOxFMPE
pKaWXRs8SUItyxHktLbJ8bhKrV3Qc74w8Tbgj9hQnkLWuprxm6xBXTZhBWNUWXCcXIMPvUEGWYUN
/iLe9GEXbWFlT6ve2HkX8jdN2Bm0V2eyAvMMNe1/Ao2ZO79I3wSRrjqb8M9z9D9M/cPCzMi/R38S
TGZXyZWi/lYJpy/nbUA2Agy4yr9rGDncZA1tBlb+0VZXUIb/J49wx9iALlWTczizKDXk2POJycB3
Jv+i5OxiXzFiHT7pRvxTOGOF41ugXNURsy9vYAxL+4HAUJBcc/c9aS6W8hP4QEyxwFgO/WTvMuP3
AR9R2JU37PZG0qb6NRPvUXTtwpde/1IZntYfTvMqjfcRwdZg7VorVClFT1CQrvpRcCZv8VT1rFQy
7N+dvFjyqEXrnnnKi74GPNrAG02HDMda7c+BfwE7ToB8FuGHtnEb6jNA790dY5WRXlR5H/VXGv/a
JtTwDHYejNKr5OTXv4Uh7bIrmooH7aFRJtvBJnGwnpaQHzQ2tq37y6HNzDZBVhCFa+ZezBWEMTZq
f5tgx1NuY9KIRx0bb+FXrGU/FtN+RgK4YWnkwvtw2reohSIzVCtj0DEAAMBLs7VPL8fAvmHAWJCN
vPJAdIagYJyE8IhRHr1LT6+LpQD08SBKcykFhY2JOGEE6+YP1a/nRAhXqsfKNmGTiNLBSVryMXhI
jHpyNcevySEMMByMA/eVbs3q6L0dXq0AaAeTJeM05xDhzFuU7vQtcznInke0MO1BYM5V9l6xsqtl
1f1F9j8E5VawqJ3mOwf1xsXYi2kGZDZWTNzlmA5HWeI7lfOsYPpoLayv1mIKW8fJaQRd1OlLAJHu
uEpU9HaGk4wSIl4ZPpWq3RGoJt/MIQ/e+vKLV65iP2lw41L/lwZAIG5a9DMadxVHvNn+WgZkePPO
x2mMb5m4tsVfOUAUP7vuNnUXAvnFf/RtsEoswsS8esWGP0g6XGV9CKb61NADMwOoH61CeRWs0IT6
FofvxTKI727zmWGOAVDUEd5sugQkFNPFznFMPqhjaW9K7d1icd8U15yZJGUE9eSzYB4IjXmhDHhX
vlyW2DZWbAqMZrZ15XbsxIWqT3wUIHHiewKMZFTfi4JRGwcT6Z+gw83tXYruX6exx872Xn22iuuI
o80N4H+ghYuMkVNni0tCAWxIUExWRu6SS2Kzqq4w2tgfFubwwmvppcUmaX1RST8HFtFw76YpemT4
5opPviGC4bb/ypW1l31WuNBq49l7PxEoioKVSBh9o0gtmvhiNqd6Oj0WBykv0rkG5tYzTmF84a9J
uAqKXWKe8eb3CgYcBVA4tkKTUzqBay4ePPHOFIsySxZ7TI0xVs+43xIEQuMbl0Idtqb0z67kKNp0
mxivqdORmiyU0xTyG8W2d7LH9H8VmezHsGLHjXuSkyhn9U0X1jx1hyMQBiDpdE+Et67kJh2JvEJa
0uLhoEfuTo/xZpj2rk8OQU/t3PDP1rV1BRKCYqyV7DhqaQY1oxrNidoBxDPwP5VyAg0MGJgWgOqW
BkIxMdeuL9kUc9opXOyZ8QVq/glQ+HeAB9QPUbqd5hZF2pVdz6eZ1ut+imSRh5WNveINW6ZyG6Ft
qghOrgT25hX76CRqE/JSdHY6WjhCgWO0/9Br7YZVnxRE/1QDnc6SYQX/d9Mmj8jQWVNCFCpiBM58
bXTxjarO3dApO2MqFw36fcJYlbvtMpkA7XVxGNLpsMbjZuqL6d2PgpeaHRG6k8PBkRW9SsQ1uvgl
zOCNdtNrS391R8xM2PjEdH9Nx+cmQ75K9W8FI1tHGy9chElf00Zr4/gdaSt7lwPM8uNsPSbW1mfE
sWFOAsjAj+7sAN8robuN62ZroFo6ergJfFpcwA6GjHw6VSMFojaIHKMhYamYrJ66cRO7/t2ySeIZ
2UPXe2WmW61D9HkbNCxI8657jBWbyYCtPy1i19bgS+q5/rAnHmxYItz5XAEYj9h3ssOdzFw8HPtl
Nx86iVWkxmZLZRNzmfZT0sRp6dMZpXqJDkqWfi2Mpt1Pva6Zj6qSBtXdUMyDLZu1FlVs4RTIKMaJ
b3Ib45QpWBnOWxUG+1gczaz8FGq7GcGmT4nLbFoYTXytzuI4PHhfEqLeQJXULBBUFRv2JWHWdeh4
4CUwnmuDwcKH18gRHKj+AmT6gXjjtdM62FR/bdKeEoM1Yx+qfy2UOkbeEmymqmT/xpyL1HQ/FUY3
5ccG5zHSH1UB+uh1moinKBEBx67/cqt98p65ypuFOc/HvVbX5Zks02dGbKTIaO+m/4pVIGsBkhKW
0L57D1KX3fJNVxGLBbQIvz/VmnYy+d7h+pw6p7sIW72E7AnbGLpIedfl+FXJ8ELg47N8OdHALMq6
P59cEiA9bb95g7p/6HmOGRl0UU7W7Hv2pjvcBJR9x3p0brTxm98EWljpKk+huhezSm8W50CcAkvb
TveWR8TSXlsjOn3RXkfbOMOVPNhGfBhY/gk4sELSFaruKlT+PBoPfj2uiza7QeWxKcPNKDhXlQCx
RuvvURy+fJe1qZSE7HU04xxce8ZRzsn1JWmUZdnXS4PaC89ZGzCmU0w0aeweG7y8kRKse9p0qRwG
Mu5TPQGRuitYi5Iy4MEOYuOiNlSB0ksvefHQqQUsvJmV6p+WrDz0TRLao/Gd+4CfcpQpycKg0JpN
HDAIO28S3EidfEXtsB1x6cQmWM7IXhpFs5rOhiHQF3d82KisFttcvpA1aAc1LC9Grj3dZJyP8cNu
lV3Mdt2FbDUEmPGN2SJRr4bzGQMJAwNOb0BEyol9KJhOEBQbO/POmJice+mZJJsRwCn8Jni0sCKo
IibqAoAhOzt2xrSPm0mYD67gAu/++fawA7aLD1Jbho3cjAIXoamhHn6a47nHP0opEfbsEMap8Lqr
5UdXOKEnsCobKi5VzEjt6ONhxQDdRNRBhkQyMrlyFcYoBom+fcWphzWEzr84JUAD1NNg0opBs2N4
zjNEJngoNqTFesNbW9/kkEFDbvrS1S8xvwzbvviWe0kb3Pugt/REwcDOAvllO8E1YMSFPbkDWvcv
pueuKaNtxoZBSnOjK+VhgCagT+hXJd+mBsczZxi3fuQciuqnwcorSou4RroTnkcWgSi5ah/d3jhY
r/BiB+VJ5xdItittCdDbjasbkpQo9c8KV3MB7q9Prfdx0J6RqvwL+vQSiHEJQs55FUNyskSyTiUO
SFq5LBuBjmB5pgW73KqfHCTNEGbRNsLuxaG/hQjmvOnFktMQ/5S/AaQCoIyuGVJCGJbyy+hsR/fT
54GUB2uzudEAXOhHsidfBQ2D1UF0G63eRRHANC7Hg9m9jTkP7Q0I0yiZpiKfRwpoAv8WVM84/g4B
qVn8arJJjY+wj+FwGQ7hruCI4JkXPdvWWF05vmbLQtxARY3U+pnfkvhj+aYZf0MZzaL6EsefdX9H
eu1fWn4esw9WID3DvXlrnA3aG2e+sn053jrTtlLbKu5OabYFqJ7Kmzv+UR3+deQ3Wa86+YdAbnCb
d0N/yhrMIQMeOZFG+QHTxOPsh8AVttefhMqDbvp2Byp3zN+0+m5KzGcfOqCnQv9xzZvGZYsDfYqW
rbCtV9g1susYA7N6q+UHU7YZvdHWTbqM4Yp0oaP+YkFgXdqKdDlOkgXOwYQsYpcyVpbv/OHb6ACJ
jrcZnqSdqeyd/GY75C+PDY15+SWpiNYSuqk5LRWeT8zpj6zEcqy3MORPFMrNDSjhieDO5RdubMZe
KHjNy4IWqeRnXTnA2BDjlxT7uv1wul3A4Cd4RCD8Kaywu33q7/rhBDqjwsjFJjI5NkRhyaTqf73k
RzXe9fQJanrEShgdnOZYNCfNC4jGRjPD/Y1cd5eSZmL+9UHw+KbFZnViuc7pMGQ9T3sPtvQKJmof
3iC9TB8vl3ehb8MAPynoyAQvVplBvz8w36kEV81vy2Xf/dTqLd9Z5+1lvS8BTzugSd6D/KdxP0fI
xG33VNHympzKsZepHGrJbuCCJTr+5WwBS7Ppj063ybyVQg89ndlyGxq3wD0x0KdEuC0H2MO3U/zT
OPaBszDFVwJhWLv41ckcl8Q2y5BmE57gb0WJ5N38Wu6fId/K7EanU1g8EOw1/yfV7w1TNOtF7gEX
5dXxb6nCUkn/zKxjwLG59sH5DV+FeeybM9pwasFsmcMgrS1CmQ9umjEmvfGmyaPQodwT6p3Yd7du
wOK+88d/oXXI3D3Gq7xBVaU352wj27pPTi+B9hkTaa6543oE9jzFoHP2QF+hcyHznE35ObCbz/pk
6RIqaEASsTaZaX0yN7Pf6bw9PSf45oFsIlIMF684DjzrobpHLXj8r0x8RZBippfbSeHx5797uIhp
DsItEy3b7Jj2q9D+6funp//G+p/t3CWXV4/krrv01xDPLuncjDgif7Ud4K5yYdeYvMqn7h8UaDP2
IsKHTeJdmRzRRBnDi2uCbtk0/rlttrI+pePeEddGO7n2ya4fWXpxxDPGkOVZxswheqJ5byK5AHxX
rLOfrPmblAejRjIj//MDsAPuy4U6EkEf1pDSYTgB/jmG9m+V7uhoV7GQqpdEuQz6G5Bnjghsq3uS
cQ8+epXACfwDjY9EL98r/c0MjjUxay1dEdoaBL6go91hPHoPgz/PuCOg2AQHJT1G+ZeO2mQSqDTR
3FR2lKhKcHN/hbj0AfGD4j1DKOUl4Hr3wTuV8T8xHg24Ndozrf5NNxgZU3XKvmnAU7U/FMWOgMVg
vyWI3UE+k+k9MHamfqyq1die2LT1hMz1e0RowPVvXrHLkos3YOxZ1PJJFQh4cIxxe41Fp6nvHYZ2
bav5ZxYfPnqtJGXQn9oJXECIspGYv/uxBIcCrSf1C3uRKIFNjbP1TqP9K3BxKWNkuAwjsbrBf4Uc
CAI9wnNJtdHUu8wxldJp4dwyxX7kefilJNX3kCZLybCjDeLXYdJceO0rIf03K3U0DJfloqD3d6RA
jiW9eultxuNeivc26/DdByrEkQDMuOu4C0pE6NHOKL3ybLq0y9hZZpR0Vk121PQSFJUGqF0LMMEC
1OYTqZSEBUIZLyDfm7h1J/Sa0v0mVYmJCF63Y4TWsjAFhnSfGAVblj8oH2zDwnRCHdAbTwLJxpvf
GxvNQfKRZoGMa5LBiM2Yo1xsKQtuvmxtN8WWQd/fpyjI+NXXiqwutiEXcWcs/l94UreBC7CuWH2G
qzHDgOs0YYjCYXOhjfDxSLNCFh/lqm7VXUqNCtKufVHdknVUCXRmHDhblf26sdzhBMfVVCH2WzGC
cTPgzk8V/Ot4x/lhWAtfhvqKiuZFX0TNqpE8EPWIA1Q5er+Z1uirBKpZobPEjZWtO2gROBaxkFEG
BUK1iUya4cA9fOtbY5+pIQWNqUCvVpSDyRDFsjRjGuSUTl8mLwY2GQ7nMPrVqrMfems3d+kpETRZ
uoi6bVVNZJ/gQxLxbobhs1DIs9QTG9fK855po9i7CV7JIuARMn3eUPq3LuXcGJd4X3QVTePej4NY
ruYA5CzQchUAXH7u0baLgS4pgu+2Y389dziy9Q3kZacfeD9Ar6DRRJkNGiEYtvb7qDKHTVObf7Xr
5lQ+/ZhZOlE6SmUuWzXcjlSfr9KuxPVdI7HT2Aa4Nqr1FUpnrr6bGtjOER+CtPR9qBW3qqvLm8YF
zloZXCzprs4qvy3YNlT5iD1bErFrC17xJofOtkhgGyige3GyzsOGVERlp285riBRv0YCQaFhaWu6
EXlqasYixF86H0RRrak1Wg65Q6lXF69YRroYTibVb3qv0xGNDu/k6krY2l+pozBIpyKPiCzAV3YF
ueCBoLLeKndL8c5gWHICi/Su5V5+crOqoiGzXfvlsxkxVTouyNEoM/OtpI9raF3lGMEU8FW928UR
o09IAhiy/0EYZMVSJ8ZIHvKqTeVeq4djMnkf1NbHb1rWa1PhBO+VtLxnSN5kX9jNQKSnCqoK9aUv
Yng4PaHsPuKONVF3igrPhFEDueM/zHwQ2ochc+OzlOOHK9J8NbrRWlVMY9EAKCQXb6RbL/fsdSgp
psrcgHYXvJyzoeC32KJnJhoNUMvA4MyBmV3PsssmojpyWfoquWgnePUZOShgRg6umli9tmLESj/e
elS7dVqyTLak8mEm/pnBy9/3RQeEpSE9kkUKa4xGQ+EDc9Y558EBQDAWoLV0z3GYq5ydQycWM0hw
gcOGMV8Ue65qda5ECXT+ZMpW2+aVfhmyAUl6bDObXUZMjCBsb1oeL1KTFZNlx/oqqgmhJ1jJdZPQ
SumbBGZVal0Kjk+NPyv7rll0GjwM/LiL2kPu6sxRzo3exmysF5+10aWzvKBUwlRq0jO4/CHnB3Ma
WzAbtXRx5EhhLhW52E0ReFV2zlmqbOKKY5LVelBc2BolMY56W9Zg1ar/uDqP5raVMIv+oq5qNFJj
K2ZSWVSwNyhZT0LOjfjr50CzmKrZ8Fn2s2yTAPoL954b7hXjOqTSfAxOXrJOYKPc1x47sniYNh1h
HMQgJrt2cHFRBA9Tj0S+0zOYfKRVgLSH0zCX6GjT5SOJyegSYNL3TFZe0sJ75Uo7ULL9MHkGuLo4
jEeH8Q34vo0FoXoAePXhph3rY91TCVj/hRBm3ApfBhk8J7RVT1nIZ5ymc8cNFJ9yJUamRNFPozBw
dTNbyQkJAuipfuPQ+crePOUFFuK0GKHHBU9BAdNNhFiwmFvwcEegmJMpvesb/y018W1oiwtzN+Hz
lA6q+mMYnStIoeceE12XhdtRWQpwfkOuKG+u14PP62TwlcP2PTh9eq5sFl+C2QRqoeihKzhFLPWY
qOE8s/oEbPGa8szeeJiAIs/eVYaNgJ6jWzXGDJNmtC2EyPOWtdgbWaXlJrtC8SeNxFu+tC0/San4
LKyvkTFSOntE10N2IGW43al2+lnv03GYG75ooDDru85L7FNiQxToCXGpyaLbaN999CNOdT8fCI/O
4cN7wG1bSJA4PlhH8Di5sR3EwV1qy0O7lG8rdB7CMlpvKaddJojmiAa1DZJ1PYXebImZjLsLm1Ik
Gi8utOlgcil3XfVfAvcZgQ+U9IAFSVo4H/nS5o8GKebk3I9Lfg6y+SuuekVcC/O9IVy3qXlA7kIR
uXuoqTx6MQtls08S0ZnqnUqOS5FnVcgh/WoTdVY7ayYVd/y+DRr8dfSKdfNdDMxpo7j29mN3YYOL
irvTbOSRPnpN+DQrvzgiZPc5Icm2LHZz5xsehqy9h7yB31c+eo1kC0lyaZDAlEq97iFB1Qub6844
LuB5aa6hgY0UQ/tCbtvfBqxgjI0VZOVwgn4OR7aP3ceA9YRFO7POOwRMD4aOy/cX+lzuL5tDZqQs
DNpjONC5k0Rnb8sCvOmC3HVOf2jIODsv4cL2M7R5N4WyXxJfxrfWuDP42pWPK8k3ZIrVDt40lpKQ
JDv8cs2jM/E+KmPsG3cK38RibQabh2kfEwTYe4isqwrPnztzTs14qH3u49B2/mi5PFXCUfTG5nZW
1UdD/kc6DWhGYty44kkHfbQHNs9bxlZ3Zg+ue/8rsoJ9BX72VKcyRw96HcL87BqsTGNcaG4ezgRU
u3w6YQs3DL2LKDzKUsxbUYo/FeINa3+NcYBoOvRT3F2leClK4AVO1/7XdCtkZ2gfi9kbtxZlYyo8
ZEZQzSqyvrLCPeS6HRneQJ+dMOzn/kfiK1BH2GGQy16DJcWty5ghZM667YL0mhSanK2k/ujQjW+7
X7RIi5vY2sqq+JqxcUVjCjo9Zgszauu7F8FVBtlBVdScyqc4cLxDynMXoEv82fXpsyO5LIMAfXfv
bo3qU8xTL6EY9abxX4MUOCg5L9+z30Sn2YCRYz2+8plDfFEZo1GXLQhvkkgfvCxYU/AAzU8+4QDs
QVLXxYMx5ASzBiogh8W+LYfuczD9fZ6+Mtv9jqPhmIjhRPrb0UVVo+WL1WCYmczI8tht8B333276
E2Q2g6+elVKFRztbpwYBqaC9n38UnveKhIIrg88itXE65lXFrZriF8+Az6qC/KwB2NaAhwcsgzz3
gmVtJm3Y3vMeUwKAZlZFQzyfI8rfrqchbxSfhq3bu8lFrZJG5tUlDp4IAkY3GOuOhiIPosxo4Tth
HcAO8jSsKcQ5NJW5hlLoC5tpcvDlr7+tHGkClozWfnS21ey5uGiwxGoUZtsizx7ckMllWkibXzRi
U7jqbnEGNDuSkD8nQ2VUc5CnKU0+615Sb8jVdeZvsFNYJCI7IdyGjhMZSeg0LSkukXWg2gevZNsk
zwfsRm0IW02Hk0OSo6gcLPV6fnOc5jmvDxz7O9mO334OVzu6NwsglsFDh2mG/qhK9+IuJIU3mdn+
/h/V+m2WKn0M0/nNHyu6JtNweNt45wskB1MIbh/EOFsb+TEuwWekOGcbpuI3zGmXoOSoaDDmzmN3
Qv7CBesOdzngYov0Gl2jc0hDbNRCqJeuxEZjzyX112Mv0N5FXd9tLFm/xjWlXVIrEkvz+tp0YIIs
3Dl1T/igJ1LSeRQOKJFBz/CJ/SwKTGWVSa8ebSs6nH/FTLsd/wSuP+5bG+BhTDfZke20GrBg1ZTe
2fObCUpUqffkgJ860U9np46xrg+ouluPWWaADCMZbyF0YzGox6tcuBQW44GDXUak6Q4QEg/3XjUP
QHflsqf5XGgqxq+Q8XwUo1pqeBTEArkfzOES51cfPYfeoJmgpvtOFyla9ozNdDIgggWo4XuvJpNv
wYTjpiSjqfOLh3ENtgnz/r3jGcU/G81Lr/ggnfkd0TQVDntRAACPo5RfTrQq2DvvNpPxaxozG5yi
BuF0hZkf0g873lHsbbrPm3lAjBNGL04m3kWIQzyJHARxFlvixvG/3IhqChEGUiQDWHMKYZ8wpNh0
eZQeNAZMYdxLBP2RAQTqylYHwc2crY4cVR5lt8BOq6+kLG+kvXxWHc0omTXMdLyzLvuDnkaghVlv
bXso0SjUUZpqlDfoG0tIAJnAFgf9+2pVxHCyizCcRR/WikgjXgyBsiI5IfSfpEj5KLMAe3wU71NI
wKi9/GA3VPOl7vryXNQND2GeFVN3C6ISvoJK8GPPcXHBh0IAbHtyuIjnlAlEm4FnJZ2qx0Thxsdh
yf+bbCriyMN+MJfnJB+/S2IrN0GjSJPOHrI6f7FUa28z+w2t1R+T1FfzWjxQlay0Gtj7c4ysySdx
imHlfvSRVtsBAYJ0eM+IsX6yKY7w97evpmFwmztb1fnAptNsZUBzCjBThm/3r3TLG9X6+zl1X2v0
W0sq/vNb5NNuXx1KhdJikZz4NZEDRcITuh7/WBXTVsLfwUa0Yjx2xiOmpEeQJWcqC4fkdS3IvCio
pgf4tIy6Bes1O2h2kbr3Smiwo+XcOt1kNue0ja+06+BPoyS+RLaz9+tUwQ3GRhDZbEWSPUZBiFmk
hzHJqJrHwbFw0oyu3sFfm3l7SIexi7egZ1quIUuIhiDLXkeIXYYtBNYP6VX9PlyDElschktOzWH3
r70d33LIywipwuCzbHRaxyCkBU2Uz6tQzWU005eaWAe4wpPsjsmAzC2AXN8WoTpaeQzHypD4FIIZ
XsVxeEkx9phT5yFwFVBMDF3LWCU4dVzzvIjuoUbWJ2xCD6jcGG4V/6V6YObb3A599D0a+a8ga8ky
HpYA+CdpvlwtbV2Bx9IylDGWIgvNl9veNwOoMy/BGJ/jqOom2ILCXYiOVctTn1NVE1HKMioOjjbX
CaWyOAmCsuUESzijniub5F8fxe90c/wbEkOHwTlqZHVqHNQxwiIgOc44+8aV5lLtI4uUkznizxpR
tLGA4KJn5Cf09JKb5j4Vy+MqxOuiib8DzUDaZ/EpEQ9NTWZeWbrnNOqvbcD93ui+uCUpe1Npmy22
7yOYmSZ5U9bIbvMsodIIgES6JaKGxpr4Z5Ix1WT+kZPxPSDrzgjnaVnjXbWKX3AYYh3gWG/s1uOR
UOJhU6Qi+Mp0VPbcWJS1JJPlCD5eVBEnaPrjx2TVGmA1ymZr3PjrnxTgbUsH0vxCLU7fpJXBRCrM
sBuD58bwjDCNQ4iDfPcjjiDX/iSVCNdzc3Gi9FJM/T8eMTjWMkwZzA6OuCGPCOq+wnC4rSI/2vjd
8MhnEffiPSAI3MU4zJIUEiP2SUA3xTo4pISP0okuKcpRZnQPUa328xqrUdSv81A+mQ6DSSJtrKvW
RxhLWi/NX8Zk9b5ppqtPmBFzbZ4uMxdLXXV/MXw2WzIwv1BeXlsDu3cusTgkimizRVHlpJrJdj76
OzHU0dZ811X1aAt9cn2BeKci9gVa35NGa7O6A7qNDB3Uc2RijLlPtzm2706ilrNR2ITLESQDWFeo
EDJhDD0+GT8/unWDsbChIu+L1RM7Yckm1MFFcb0VdvgvcBgQBVP0LOzjnKgrSoofgi/0bh7h1fsd
OYEOOuyYbJMbl8GJiGhxw2CCzlS/9nj2r8v05euInZ1kNJytwSETm9nBxB+pk2BsqouFATOjbmNN
5DcTJwb0JGMqM0SPnFVgLwofOodEvtXUat6UffAnng2VWALzNpd6H+1skoIRD1JK1MSo2DMw1BEU
FhNhUjdS6AJO+jXYnnOjjPVvHNIWOdlqFGT03njumxVFT0y17ggNvhSJw3nNM4Yh89aAUZpsjiW3
b37aQW2YPv/t3IKACJ7wFhvvvIXVtfaQqLVRenzShDDsds5jSVgfBpzkxtPDaa6RCXUd6xHL4xlM
hbrOEDcAHiBNarCTIYqfjRQh5EGSoAhuw1tAN5Pn6UMsnPHc5iv7Ztgs7vxPpOWHy5xIO+5Ja+SC
C97XATU6Q1PrTSX9v0z6b14Sb+AHTmieuAF1A9QnQVNNvsOwvsUKcAb86E9JbC7e4ukWudGWmepn
jsyhQ/BksDgqJyN2tgkopalclj4qt6HmMSxr72UUy4NLiAANNEhqbz3r7AOF3ADTJHH2JZqcziUO
oSV2ABT+OTTpX0Xjj5TVImBqZDsVeErvNGFhQ4HEtQizgpSz5HtS2avfeT865B6ka+9KDP1l9dr3
Gqs51bcaAM/0Bi5EkwdkaawvpJnAryjXnSjeP7b7kEYtDwOHqw5WnRe7oLav+GHxJKALKxeYB3i3
UkWQUzLa55RPej954CRjLIo6XVmFJCvOCeY348LTXDUypLn9TAtOM8QPwQKbXYbI2upAVntyTdfB
s1Y7JX+mon/zwuK5JFleDeoJFHF6b4/Enggfvms1g0TN2uXZjkPmPdE6fYc/G5+XmSMKsGywbYrw
3ZmK9zBFSDqHjABX0F4RZVAy4/ajIdAp94F/4Hbm8SuCDl8FFWaaIvlYpvQT4Lsd9n+XJW/R+bOP
IRl2pZCBqrEJe34YuCnJGHlP188t0CGZLpAR7XPRlebVZj/jVlDBB1MhYq1J/mmYI+2cNpu3Qc3+
pHSoeWoXpnvbV+36F/w3z957R6gHrq+IzQ9OC2Ku20Pmg9S2l4UNcfbHbRgK+tp/HKoajYWI1Da2
jkMPubMIqui+6XR3QxWujpWNXitLcdOXyJLRTyK8JpcsOQ4EjPFRcn2GdmOfupIR5YzCGvYm+0lv
1oAuHSz0yF/hIJFIPFOqivJGZjCq8mm2kbaeBwS/DC3RLqdYFRmc8ta220GDCq8GFdyEtWnZmGWc
6Mm+qdguB0MAwU6xE7YLfrvtQKkgjWSSMD0aInLRxktrj0FyivMeetT8X43gs6zmf2rN5hoFaL/F
e+Fe+W+YPYmSN1fbnDVpQXjgMa3na6VwX/YTCrUghzlXOj4TkJoJ5LHRfAenKuMdGqGl/R61PLsA
V62I5YnlA/VOgdaIUs9nH5KSrzKzDwvzEXpFvssdFgilIEB+4QJt4+oPjIKPqhrAVPXMCXhXahFT
wPbR6qV71EQUMGHDGlW0oFxahft5Yd+wKQj1jVx9DAYbIKUGWNi7z3aXe3vHZzkqgL7nnKEbK8df
J+/H1rb2tSaCx6PC9Nr2DRE/QTTmKjKcDM1yZIT8J/c9cGH4zfyphgdnsRK1yv/CcDzbbikoKtmI
D0t/39EijBmtoxETuX4+CKgcpgqkDMwgyZaQuWaTih4DpVHrZnkgmfvJ6b33JmIGZgnAduHskQFs
Ned2mE69BwoYvmu5nX6KKPE3iPpDCjoL0xYrRvEq6sXcdWRiYxWdDp0tjgzmHsVsuk3LDBHbPfmA
RJZtHAG028Z0zp1o7ZQ/PvuBDaUrRA/sz9beThZztgukkxWrrb1eRRtlj1tkcZhbuGnLTk+TZA5y
2Ef4tQIw7byD14QJqhtIGm2DinxLr5FMuCexbVkfXyzDaKdCldA0524mMTOfhrW95e4s0H0k6Uj9
4BaEVY+QMAKipoqmYgoBNcu2WKJM/n0ubUzyDhngUSyvRcltWlNE5r4esMhmT20VOk+emW7ciPxR
L0MpzSyUsBwfxS/BXSSS0s2w3yvhJXm+t6uLrNzabZjtxhzPwgjIRdhqeHRxnM/J4zi76ugqUhZd
hozMkjx5tIgpptYNUG0aVzylVn3UUNBGrOrneC7fLFMMp9yrbr0Q8IwtXJJ6LJuoiknuCNAgbGRm
rRU14pNJ3k9XQC3UXv1PxAEYqSZ81UBnmAjwZmctWbiGSyGZZpilyofUnvzXO+BdYul9Db4k/Bpd
Zz1ipEFiMPshwPo+mXduuhxHGmHCmtS4KTEgJIFEQQ1v1F6NPjmYW0TfWD54VG+RNAsC8nJHfdCR
/63TZQLTiT59adjyFCPRsp/dxDmhPhxEcMRtMWOjQdTT8pG5QOti93NKb6eZY9KOxwc4vqwHooe+
c2C4BhIH2RABthrYay4f7tz4xEI1bwQwextUec+Vkz+NgiwZGVt/O69+IreKKQVvGEc281h2tCET
B8hDwIKDbF1yh+vbs9T/End+jjuk68Ypn+fJeXHnZWD8BYtm9KzX3s1PFPDsrQcclQ3KYv7YNLyj
M4ewj26EgBRcXctT0wcv7fAuyLT0vOWWZBJ1w+gOpgWAs14z3TX+MhwLlq2xS4Rn62E/qSFGKms+
M2mK2NKTG8x0kW6ULJ7eI0kkYiq2GuomBYRimZAM14dhgaenbgzbNjscODGJ3CYrt5/mQwUgLUW+
Te4zHwhAmBaDRD6eOm7KBSSjVfyJWR6F+XcUtKeyT+8bHsXdTxZwfvs9s46B3VQrzmroDYO3HK5U
W20zluUHqraOMgnFRiV2MnOfkqT4GxbRO1tAuB8Du90ArVO4j2joB72wL2NKhjws4o/w7kIi9Krg
MRCK5yeWOlvtPHSaLXXqVN4u1etU44WUMKfb6rUbPQeVMhzVgGgSm+joUBNbwprc2NXfHO9ORQ3k
mhG94nSXwtwvkCtZKI8i5jAZgNZS8V8Njjhtbtzis00e835gQIeZFQNMT81OTus2wfJDph5z2y/L
2Eci62NucGRASw8ROomtjVofTI1mdokCiO+/VPOWYcuNBMW/zgJtyOcdTd1Ia9rSWUeJs8HEau8S
RsVFEIAaYCFcJ8eSWFuYvIzKvZ62krEVOyh23zBRURI6I6RI6kLnHwkxm4FVoKSBxuy0bSpr46B1
KbKN27Alqpf4y7iMgcvgMC1LfzPnjPLIaRg21DSPY4rtKyOxnAoQ1mRMiCxihVw0LvlNLgAysXru
D20QcGh7x0Z81Jhku8HH4pHsa0LJcsB2WU+DXmf3ayJ7gFB2kjRPOj/3+OR4tt3SsBg+4+guQn4w
lJ/Sv7pMR/M1M1UXBBMlnHPopCWOEes7KiW8Y928a9PblC9VsPfsCrsoPM9wsOivQ1QyQZTt1lzV
NdzPw/UrAbfMApEuPOCUASbQgILOPh9mXDPlLbNnnNXNrXb/IkArXO2RCos2MuLRlhJEYnf44YOM
aGrcvOsjG58D0AdkknP3YdXmjwp5LGau/6CM/VGlAdR8i84IuEmtlNzENqPVvE7YdYv8tXfsvSfK
rSnNi5H0MPYMFtAJV+X8wVWgJrERNuTjBts6rdxXRRiaarv4j1NhEvV6kAgsc8VzVyDbmfJhuV1c
lMKD5/WolhxzLsgQBfcCj4e0b1rIgGN4sMVnlPbD1R4AzXQjPc70zmEj+/nVW9Lo6fcFZfh8Gajk
Ql+85vkU30t/xEaDtP8h0uAsh2K6ZUvSXBYLGpNfhuVtNbLrmvWQPbI9Dm46P5IHLVqX2AEoHIuP
e1mnb07djs/CaHs72LN/ioaBJM/JvU/cWqNGqmsCHvgUGMbk57pG+8ONcsb9M/8NfKX5aO3x7Ed9
9br+PGEVo40Y1wtXv3Cc/RfOi7xl2z+cfGI+7VRXH04XP4vOdp4qU2Bx4//+/ekl8zySThq9S4ae
7ZepGxrPND4WLoLyjvHB64pK6cqCfEi798+R5A6xvSX78JyKvKXGv3daMe/Zd1fv8VI+25avH9l2
Na8jPM/fn2Ziw5y/xvVTdn6zsVWs//zO9dMpLI9jhUF38inQuwmBPKbwAL7qWo/Npbujr4ZnNQi1
r1E3vVQVfPHO9g1X/i6eYuc/NdUMa7XRz0mAyKScmLCZLokefANQfezt9kYGY3trFuQ+LWFxr8mY
uRuNE+PFNygOvM76O3ZOes+4jZACZ/a+FTM68ygDVz7prA0e0q59dBWINP7k9zYBdi1DbW4Nfq02
H2nUonb+SOrlq3bj5pHp3/DcFPNDwInr+Kynl+jQwQWB3DXbt4vQsMas/jkn/2qrhftRNwh+ixJr
3FK32UHb6HVs1As0QqK7QJe5SUBQHGdE5S+CrEQfHlls1dWpU2bi2oF7VGWmPqRe9LIuOI6+Ewd3
c9z/8W3TXRqsrfCYpjOQttiN+BWjxH3PkzxjuHg3Z7kh3nI6z12uUEUlOIQK8TdfRr7yODNgg6Ge
ifKHNoAv1/ZEsfTAEx6yAlB5R/1LsgLA79+XwkcitGSFPtD73nmSS16Garx46bDso0WDxucKepwc
9RUBa/uckPwBCXTu7ZTgQqaoLOn80L5P8FhN3K3Mo7ph54V1znWinNuqrpGBeHKvJUGFedv8mUIy
A9QEFX2BATpzVsUVYN42mQgDkAp+ybjsAWHAM7bGf551cEqqw5sl8fcLK+6ddDxzGAc+zskPwKel
h3geMUMl5tNJem5/nc2X2IOBDB8l3SxQ3eSNV7fdyYbz5q/L9pgR1hJV94GFTp1SGxiOgBLQsivf
W86a2K0oVZkZHesgRiTUD4mPkg2d6ygtBDKLanfU5c9mLKO7yQOLrXNK4KKdz5wa3tnPALDFvpn/
oPLDL1cnkL87FYAYWz6lUe21rDEhdQbgr6dzRo5SbUZm1bfzzDlejaa52HAjdREulIWSVkUJBGIV
2ArOs1MzKRqu2br4cNbwRj0E/HjQCoGdl8FbIrnJVL4+A5Eo3xmOUQVk5k8Phh6BLvNooJ6ijZ/n
HvZT1/vVLmZvyUpYmk0qLcjlyHzrqbBelI1wMOJ6+JKqfMjddCtm5NKOK8a7FNoKa1jE2t0sJsZZ
DSIampw93zY9N87erj3vlvYeE65Q/q7h4zjlTnIyeuw+lA17Q2KycHlCwBBy8zu9Amq81doOu6D0
6aejwVCfuElzZKiCzMSW6cGbU31sJodt7SDb+n6OwSdZQM7AfbRsdn9fcFNAhFpKlHd/2dcg7Gc3
/YAFiiM1nyGMmRzJ1vrSGTbqYkFZjvJFn+0ZoDUhfndVjqQz6YcLOzP6yDptCXYc5J0jk6e+Hp1j
6vfZHaxPcxM3bbX//dIRWXZ3szgQoWxukpsF4OSq02RgYZgOlr4itlB0VyyEzaN2sf1ZOsc/xtX6
6DvWI1Hd+Jd8017M+iKbHBKUVMekKdyz1lZ4QoKS/gcpACtXm8/PCs3BYezs/4x0v7K2aC5B4BmM
JIEkZafMqEm6U0wluwVGZK6EvI8HVRvDkg9Kt1N50Z2HUuGm84T1ECgb3lROGEofpPN9MSkwF3rf
Ta7+LkNEo5maxa4NoKBGJiS5arGXvXpDzZQwBP9StJGj6LyLp4rqfuzpZ4PJptYecXEB3HBvDWzM
pKXZ6S10ctlUMp8KOkKIPfkajKs00IMiXdFon1sv6XdJXGHeEcgRS4EYUADn69vgUrmR81aT5zSU
XIFlOEOHSfFpLCHTrVgBr+pHnLFVi6wp6uRTH66aEcJupdhXXsGEyU0ttHGkQ8VWdjE4oS5ZE+z7
MhzXx9pNKX2PjbWTXSIxZBc55HzfgrZHIfd5m1xidpbCqo5cTv8MLJj7STFd9boCxH7GwaedivD5
oD9lle5fgtqqH0NP0wjG1PFZdKYJiC9ezqKpOkR1J+9r2rKXoi75rYRXoVqcb/Toq4tR4XTRgiQ5
A9Hr94UVAqkqTGs14/jbiFlsDSTjDI0TwDUpX9aHmkz4ZHrr4jrp8LJCj/rY7lF42eHRpJeeh+xd
zayE/eBQvuiGNJMyGR954F4WzJN3ltMo3HZMcsjlygPPuyyhACe1vvDvQacSl/OWeGmbQyilleMh
o7aJzfKtaqR9W6wvJklfZ3xJh17GYQ9fmp/7/dV0LAB2peETXV65OlyvDNyA9kMDuP99+f353x8Z
tfyde6rv//fzv1/acg0hUj0B20EbsvhtmpSkR0r7Ipv1fQeBFndreqyUtZuGcYA1zBOgKmloSN5V
WFAUCoqQ20fr+nHxIiz9SxjfT6VAjr5kVr7T+Zqg0Mn43oI7eP/7I96A4GJ1HfgfHh4pJdiltQN5
Zi/sMk9PUPW17KP2gyOg2MXDvZCMzNxuvXt+4U7rC2vlZa8jPBLJUPZ3OfPYJqLsafsWgmqZBg9L
1gcPpYtiOg18npGquTq42I7R8N561ngWbTaemZtLkE+5+2eQmiqwD0KYHql/5+fhh2fxPo+1NOAm
4idUY5TC6yf4+yOzfvn7o1YxymFbA6qQf2e92iGrPjpJVS+gqnnJswzf8IJfL0F/EblZw/cx8uH3
BWQoHtvOucxSnuworI8YR10g/5E5Qxqsc9e+bdeXtGnbg1Sstly3/AlSZzp1bp2CzFE/Tlqby/+9
1Lhcjzq1SHFu9SBXxilSO+gDBJ/wWKONYY3cd8FXIDtyLDhQsIn+TEmk3nwGZBwC634xIK02wOwa
1/g34k73SHICPEJWI16TBdtlEgM6Lsb2ZVXY9DSykwj7yzBL9+73hfVKsnOWBqrKEhX/4BV7hCX0
bLEVhMOSIF3OpS2qkhkz2cy0A5lEtXjmJ6fnajsMQZ4Oy72PauKMCkbfsrw964L+V7XVQ90O9ylm
Au5pnqbZhO9pHmeGNO4DKmN4bAJ1hZPH4cuMinOjDNMBO6cel8LN19tHX7OgZBVECiLkjs+G+epz
5IEiKpwOJFHPkQZsQ1SEhCy4Wu+ZlxDqJV2Ip8L+WIZZX9o8D1DA06nhsAR/FnqkrvlR/Z5Ku+a+
oc5pIRgWSBD2rO3PRsO3n7CEC5qsrVVC+/VBeG2JCKJVtLV1kvcyqMjrdTJ5HTMUHgODpnD+26CG
2eDrSO49EBmXpJXP/Mb3dNDzSc2Q9EMWOShSdrlfQH7qGEu1kFp3IczMXdndshsltDtm6FHDrCwS
D5CiL3FcxNYzk5KtVfv/pUFDTzME9uOUkdsUZl1O6EbkEsZnM22J7eAprYh6KKaWtkrad8w+yQBa
LwrIPiUb0AgT6cBHFlrqy0kZKI3scNNhCo/21Ki7MtcvafKSfIeLI3ZBaaY9mKbkTfLX2JWLJJ2b
vLRdbdKAJ4eLjik8V+5/MtBrat5qeivja5Spj8Et2W7n6lpp6FMx0ajnaY0N9lR1Nj3mokLJBz+h
a3NKckSo6uJDmtEyFAsG3JmVmkLCshu6BqCHJiMyDZz2TgcIsrtES8hZPc1wMVylwkUvW/ISAUiW
WMAYh8SOZ92HRa7uG4UobwnDfbo+khRDuwBFOKJWjEF4iGAvqfJvHtsxTrFAbwevn+7QolTUpOhJ
l/iIO0DuxljUpwkEkEjsNTDBzB+5kHshGuslCoeVDlXRqOBIvkdY+AQSszhWVg8Zpo+S6zj4KDGa
5DiGmnH3kJv9aPnJq239kd6gXsq2Sl/BAF8aqMM3tSHlGkHnfI1nByl6NP4sNtR+VGvqzCYOiU0A
vp9PniqvD/tD0Mfz1s5hmwVBxewiie3rQjcNsIm1UD1KdS1iVKJlw6jardivi5+xvnNi1T2YXOCd
y9eHCdXZIUlk+qzHisFlLHNsIlBiULhP5zjppwMyrJRpQBC9qRD2A5DnaN+N/sPEeuMZ2sWf0BLD
l5JrU0u/7q7jgiVU70HXMw6lDtwZkbv7AQ0O2HhiUoNaVLj2B9JdhumbANHhf8/W3yO0FtjpxhHv
ba696qErs46EhFDsfr8s5rx+KN4tkIC7iGg8Kj+LqaV4JFuiBOXgRh8laUN6CfGC9t6hc4ruVGts
3HivCCigAqHBgGGoIp3ey/UFTci8t1paPSyMQHcd6Bwt28fntBDuc+U/aWRuzL4nHBlOw6ZENeoY
FCQUQohEhIIaEkFZVz3JdnnLRzFeeW59ywkMyODG0bGUdvTii5uFsGnufKf8DupX38bXNTrGPmeT
oPBbi85p5VAGN4uA3wVRWjyGVYRKcsI96cfWe1GFbHRL8+g3sKOqUoqjqFCmtLZED1yg4bRMbR2G
cH5K596/1fojjpAuq5nsH7/LyDj1JiJUaIiZC5LjY8//mnT8RIfovyxDsQ9gve4t3wn3eRdn7zzS
L2QZuv+mljAR3wVMMbMtQcfSIPxCGvheeX6Bi5qA4mgs5+dIdCek4+U2oYU8tOQMXuMWJVc0jt0e
RzNP56XDajVO9GfJzaeWwB8dGMz3jHjZtSY+IZxxgiPJGuTReC7GuoToV6ig6BCw52nIp6IbsReD
bNj4vZw/wBQls93elmncgZhDcNmkKRqWBKYtUFwFwEQFX7Izzkm3U7fzc93sRASOZAXW3wUF/p8i
+UvW2CFwgCFgA6JHhy2eOOkdwllyqSc1bd3/oe28muNGujT9Vzp0vfgG3kxMfxcky7BYjixSJPsG
QZEUvPf49ftkliSq1R09s7G7Nwhk5gHKAsg85zXF5wLIHrohWDhUTYOCkGsMC0fpvXVgs+qYJ/ha
o53UXOeoLZnskIwzn96aocpeAYCWpIkiUv1ecVT5D1x7rqAV1vadWgJXAJ/ZrEMl1Hdjhuq+HYTm
AcyIfmVZJkCVNn5g6asgFmdWO6XgatdrC8Ojpgi3gxe/5hkF/bFEDpfMLzJCDQtSx01PfMHF3jGb
avHpt//493/9x+v4n8F7cWSRCAuh+fd/0X7lu6+jIGx/af57vbhbyCN+RPw5/t+r92L/kr03/xi0
Oy3vfw0Qb+PHSXnZb2/r6qV9+VNjkZP1mG6793q6e2+6tJVvgA8gIv+ng7+9y7PcT+X7759esSZo
xdmCqMg/fRu6fvv9k6HLL+j8/YjTfxsTH/D3Txf1yxylv8a/vzTt758Uw/wX9C5bcw3HsfGENZ1P
vw3vcsgx/uXRY5i27XikJaxPv+UFVii/f7L+pdum63iOalg6Bt0uQ03RiSHFMP7FxWYZqm7qgFE9
Xf/0/YP/6Zf7+CV/y7vsCPWvbX7/pKnap9/K8y8sPpltuK5B8dIwVWYxrmroJuOvL3ek0ET4/zI7
txhSvcdIyx3dS0OrlbXGG1sOsAmfwfJcBp0TftHUGDLuGOhbKHZwiiPuQXLA7+078mHuPbq3BhV1
qpuw/spLvc6Nh5lZySbycEmyuA0+mIOSQSRgVOtt/TyaZ0OJz873YB/Ji4sysr7CthlXSMj0t4be
9qg7DCAQtABjTtEnBwCoo347mtU10oFIs1CeZtVkz294C1FQQOSH1ZvtbH7a1TJuVRfgmUhThzma
FhbLQ4p6BbYIWhP6C0HAbL34vY9mrL3i9jYGoBxcuBdO11C4U+Dfx2OqPBugpIEsxsXJmvF46ipl
2pksTnGMbJQ1idd0b89eg9lExjRXpZqZFKi/FvrVGI9HJXLtVzUCrug1550wpqdniJKWI4eKoZhg
gfUo2LWmRr0LFuLB8FPgm4bA4fX9JhJdwzCQTHKN8twnI2SsHP0RK/tHEKarn/7q3/5QP/+B7L/5
//AfVDVdt13NMM1f/j+YpLiwC+AHJopqJLvQx2V1nMjViE3QlxX6IUKnTra55/888kvfx3EdJiNX
DWpgUVk96CGZkDYrp21hFR2emaV+0WdafYO8R/cwhiWmJJ2eMyFltG9UwKJjmV7LURQZb4Kg2w1l
t1FdPAeULlAfJrfbal2JtAa4yocJSvgEuP08Fjj2McoGA/4lkUFZnpIODm6CLNQUQtRmPvagoKL0
pZtwnYhbUvO6k6MVVTLZAhUdfmmwGAP7hXozcjdLEv0Vwq6Ku/3nL94y/nzhmrauuqbncIPgAjaB
Fv75wk3tCd5WAnKV+kMM77YOd4L9fN5kqVYjFgRZykVogGvsfRy5WkqWQPcZqZElxHODVZI9Ys+2
Llk8XUB/c3dK2OBZ0NWjQ7qctsvDPrLrdktCBtlJp1fqRZfiWegN2koXV3FWCFjHqBWLOUAiO7et
cjFDYT71lRGeKLCQynORHIbkxhSIzCpQGyosYWxeTLOpL3qtq65M5hgQ7dpg54qPAJ4iv6mwn4zr
iuJ4HgChmYcJP4L5NEwGqVjR74fO0z9/p7puWdzaf74fmo7tGJ5he7rtuGQdxa3/5/thgF5TAdy7
WoAT8F/6ouq+gMF2LmFEmHt36uub3FFxdYNr8thSIxuMKn3L6uK5GuzhAW6FiYoAVR8Elptj7iFH
KSMMQ3Ct5tcoR2K5NDuEYPNJ3eihXizLKes/x6p9qmHuvA12fwrSYvwc60VOCr1n/u+340GZ1eHS
ZAr1qqMyJl4VPhvyYLjdHPOpUK4LvUVRdxio/VbeQQ9QPhw1fTp1gECRPWu1xxl2xkVTqMmXOcv3
g5sz99CRUimGHsIB+cJLKjvlV0yGbjvEPV8GI2a6WNdAtCOPZaybUtKxzXyh201zGHWYl6hIZVvW
YeY1aEHSsV6momXp+sswV9yDW2fQ71yy5IoHcytD+/PeN6wGowj+mrIZOVGJE5i7c7xwuJddDvqh
imvWd4Zf9Pc166oLM6usGznYFQ6SYUaPp+hESrsq1K2PnjeAO9bTnZf7UPfHAGF57orQnLu9llVQ
XUSIGrncqkWIq03hTyET66Gj3+H03WvDeKNZC9uNk4daZTY4zD81XAVENgLE1VAaYkQ2mtTXTwlG
N0mIESp1X7FT2wY7rbFN9GLCZ5Ksoez5P40pUBS485QJMlIdgZyLWnNdOp12nw/USVIHgL7dONp9
BwJl40SIU8lR01f9Q5BRrxOxclPl731tpSekqjm6GF9QMseGTYzLU9dd0oPPQtqmgtL5PMRw9fGD
eUycQblGfcC/kqVSW2OJ6iMsWZnuvIsynB5joNjPvoVFsxUO1R7ionPLHeW5EeepHfJKHsDoTRYE
xucka69kP7IAynLQjW6lAo98DIF69MGqMF3IHWOwgl/ADjp9DdMqufMPQ5YM/ufD/xqTwOUXhNAM
S4iPl/lr3F/fyi8x/5eH82ldbTVaQfRW+h7crSDQ7mCQuiulgGjNL+kd6x5Rfh/u3CtqjD0s6rdp
CGeAMKp6DjVLpBZkaFalH6FB1zk/nVWJdXclQ0v83o4yNEh+OuvfvQEZKt+A4s/6n98AjziMTYD6
Xio1YlxuA7Qr8q3PiLZo5MQh1Myi6fb1uI7UWofQNFifh2SsFj70kZUc1Uub9XFmzzdy1DbsO9ID
zVEOpj1Lxiz63ARxsUN9HVACjlsV9PJLrYk2QDiVQ2KZ9b2DYjtOWAWCRyhr3CsVkoqhmYL9EqMD
Fk67Mcxevaqp72VXjUGmZSonGZ70WLyFqtpu5ZhmuwrGcjocUXGyzq+ca4OaOfLJnMzze/U4Dyin
icHUiPIrM02qtZdsNZgPj32akajWETmXzSlDoye2R3chm8Pg40NTFtqNbLKAXTpOoJ0ilJhuZ8/c
kfTsH8s4qjfQTGwSNZyyCyw4AJiIreVoEPqvGsXxw5D3w2de12+bZFdZSLdFiHKsyJ0017gDBbdF
Aq3RZ6r8hkA/flvGa5TYgEzcODrqahFv4GJQzkzc7AFdzS9zPjZvA3luBbG5J+ZRSFZ2bb/1/JwK
a6rhSxOghGkpyBpMU/1mWPiNBpAV7xPxuj7J3GVaWmia9NFeQEoWXpfMd7NjjpclhbxHfKbQSmo1
7VUFDK8MNXz3MHnoM9P/2mag69LY/CMTbMAaN6eHgJLFlcIM8tgC3F1Rs0eq02NZoaPqTpqOVxlG
iG0BbHaktNDLrrUu2lRlnZIe7NUDwtv9VVDzPPVHxMzIVBhvDSYMPpaBAbCg6cZSk/SlnIHHFJo1
nOoadjOVoXqlaxHFijw/Zl3dHFDHstMJsTfRIzfdpMHCzqd88TEgQ22x/ll2lRs8kJTAJ2RGrSWp
3VvZhQDL4+RN+Z4SWfigWy6ay2Rzb2RTiOrNWXRt63F+H0WWudX7+C2sjOzeFF1mza/tKHeyx5sg
LefG7JJfZSwrum45GUO2UIoB/UtrrJFxs4s7fxMlansnkR2sP7Co7Sf8EwXQQw4MSQNQAQGgtezr
UnUAKjSYyW4K3Hsnc/KbdixgESXtoUFH6LwJqnQdqoXNpH9EVg3G9uCugMW5m655Kzu12NdGjllw
BU9BNvWkKvZyA+zCutC9OuyudR3k82wxRVDLtjo0dT2d6nncOH02PzFzzdeYlegszAC1eN7w5sFV
wFV75gdJy28bx8zpQr8Hzm0yfy40NGnx9GluAalU+wHhItlyaq2+Hb53QRmz1l3gIYkj3qu+CABL
7Eubhd5V34K/VZpxK18oFq8WIfl1qcc+Hur2bAA2BRP6GUFI77qsBsTMouS8abBVWkasC2DETkID
mVTNhdqkmLRi4HaO0cD5elGBALA4zCu7advl3Z2LoYfrU2JQlbs6tuyDT1IcDuE4PRnZrKApGrsr
2RyYRliuhohCi8eBxXzrxpkaxM15KF9RwRCqWm6KnoYY+bUtOykfwiW2w/0QOggHezX1/lJVF9Gg
jPdwjHvKmqH5ypdw6emm+XUysoNGtuK55YdAGGguZB5+9XF4Exfqog+a6T52sh4Nncl4VYz2EmSW
+dWbi58OH9W8uB1bBW44RIKNVTfeOpuzbUehaxUFdXejKEx7sYQu1xOpMkxKYypukOHuPBIjqKsE
8eMITA+x8qj+Es4hkrSRUIxmZlxFCOTYLfrQQLleLSiobZnlT25u4A8H9eUUpy1oLTSTDz36FSsb
RQQgGdHnTB31RdkhiA0hd2G2VvjYdwMuET2GdF6YzX/XL+NT7NFlvI2057U8T2Aav57nfH435MXL
BkFLzb0JChUMLYr2kV1NzMUj7eh1jvZH7iCpieztfF9ksyd8R6tDYELm1BQmvWapqTdObxSr0i7y
Y4yC1xUK6OpDpPjUWJUabb8Ah/YihGKaCqt68o6oIpJpgZ9dPuZkc5ZUYkK+fpoAD1F9oKa7rUTT
RNxUHQMPg3oIPh0okVig6QLELMjxZIBf8GTMY9f67LjwoWp3KhcsqK3PVpghFwaUcC2bkIvQw6rL
eSub8DW2AaSDW3tIk89mvZS9HWTBo2q3d/AArc9mj+6PPD/r2m1F6f0WJL7Qvs7rm76t/QMczAgX
1Tl7FWBkw8yc548ItQ/8Q4rk20cET5TxftCn+9KykM5MtfkF1S0eA/No30aGpd2wgGB+KgZyjFTh
6bdP45i2KzVgAsZXwKNXm5YyYA540AN4rhAOi8NbeUqtwb/HzrNxIR8JJgLHqKMFPJp+PCs6JLs2
Q6M/aFrlIXIsnh+K0KBI4mJed7GbHWWwjGs1E80MIs5dYvDjnB8DuTdPm/p77Ed/NPcnkAVJ3uaC
rwQTNFDeu8k8FYYdPLkFD9MqV6e9JiCtfm3Mq2wunduASvglXpP2KhtzV/0aaWToBzNIx1vTxTcR
i8lTk3O/6ZyyBKFF0+gSbNGgSwPYUMyT7PPhgWv6KZ2z8SpHkmyZ+xGilE5mPcs9hfTRt70YJeKO
ScgFGTnMMtBhj330rgvRSqcs2baUjraai9zQOUSOyI07YzLtCBEuEtfaNqUCsk21SttCx7pOjLy7
ll3nQdHfAK9foY7H8wwmDJh1/pgVtY1tx6VN5UHc/kf6ygIIj9l6t72atnfIpiEwPdTuOuvG9q6I
8QXtn+SQ3MAg5FcekXxApUZZjwmOJPi6CcMcAKZVaExP8DWqq2jsuGhEc4YinLmDippDR+EEN0tm
GSB4I4BoeFNRFNaKGo6f3WNY0834olvQo2LzPSTzBNiXbP4kNnLPBWG4tpz6GFaOKC01aEJNVn1d
luGpH+tMXTlYtzCtVoy915vuIWGiFlqx1PYDhaEMgkQ/1XxYBauPMUHrR6yU+1yHLR1j6i4Xzh+r
50ZBvbhRlJ3sKsNmff6D1CSEjwAAjfN6+bw0Rr9uQT42vbEddVtWcPTayuEJpyB/PevGo2UV4Gpd
PSUfWhqPXgsyCGoQRZukc0+ABBYp2gLQO/MJuLfZ46ok22pn2gt/qNqrjmQ2xHdUZOW/nzpUiZeJ
svjpIkPjnkVC4PRLR0Uu6/x2e0PHWwY1c+ziga1LVKZsJk71c1OOotFqkH8MMSizh40EuXQNmoVY
qyHs+wPzgo8jT9yP9gcaxuIBfeOqq1CpCv+iHXUdUVWhDh5GzaKwolfwrtHGxZ6BlAfM8OWc+xgB
sE4HxA3XMDGtEBoHEiB7h9oQxl7puCjhk1/3GtpuM/aUB4siw2WG49SL40ZXJVf6mx6rMbrrQ3tf
BZaDFoaWb4IWaaygbppNBq9r007kcSSGG+XbNeIgxjqdfN8I0VSjHs9kWbmsUMTYFuKJWOuKe285
JDmwlwGKPVcUV9s6VqElKosIy8AxMLGpqbHM1nqm4hJFSbpHzMojKN5Vd0TIyLmDBr/r02F6qtLK
WtlIqi8jWEhPfpl9hdbgH0orE2oKhraIinrcjXk47gKxV/Y1FXQD2rwcIAM8gDCLJvS7RSfcMF5L
y+D3+FmWL2Rd1Kxa7h9yN1MmZ+2RnS5FwVR2yc2U+sk2A+m8jdTi1pqmkVSkU2XpSmmUW4Q4eM7V
DprZrW5ujMYcDhapP6YguvrqhpeJ1sZvaYHNpJMJsKtp5RvFHcYlZFzlwfaLzzJCnIuL+7MmVOdq
q3bvQ1A9F4WTOm9plC+yxlf+IHenXKoUevflMEybCojS0lK046CwGkpUH5fhWLUQE2Kjgi9OAxYL
soWOGGqVsKdWqpNbp9Ymi0W2BgnZ+C7UXfetBTUbxG75OmsQH12+7XtU0uyFGWXO1lJqe6N2fJ3K
oEy3ipp0+D5SrkD4aZfXLs6nYVxd+cEUYm+lJNuKyccjSdSLKCTnWdUIInhG+uZVnvEYT8Ctk6Kf
FzJqnLXXzHWeO63WFoPZDyHIlwqQ0y/t0EI9Ypy45imrdjili7bV5ndk86zDpJXdNfMOoD/iNQov
Qy1h7ivQRzTDzLr20jE41UZq3wL6OcAmNB9/OSiMqC03hfnTQWiDBKcswdbjx0FxC80TY+l1W80w
Cvzcsm50oDVF0anX4xiRdhZdUU6+4Dwq27iJWesxNnc2qK8lmropa4iovZObKg4oIUV1hJiY3twl
8VweZrIBcjDLUQwZgx4injdFq0bPh2c13Mn54wx9YTmVlr+C9Nk/9/VP3Y49Quf5S7QlujPBZ4+Z
96/5Bs29rkKasMdWW5gUEhzyb/W8TWLlUo5ODn6cF9q28kbsRFm+LQOm4DCZlWs0B5r72S3TXZug
z8QJq2c70kqMdDtt6wxj8EBdaJWQ+3iuDP4/aZDjXBf7FLNb8oJi3ghAaVhCg0BLU8wuR5ANFxqP
kRvZbPFwd/owPTkpLpNeBhdYzkF75q8T1I2GuSFpyLTcmnNh3uetfo2igvbceJRWas0N1rpodi1m
bMFgP+Y6FJV0wls4DyPCZvsPm9hbzzP9fRSAP5eH2xby/65jx1umYuJywlSDiYyC02uY0NShol3z
c8boF9Ac58o4mef9j3DVIpE9NIH9a7hfkxAG8y6GZLiVqoc+GR5SDfH7TtRFNGrCO5QND67eCX8k
s0mYm+sgr2twWONI/miE4+DL0UGM6n7fAhBayIW/kQwUlSzuOnLhH+SpczQz6DYiDSAjxqo/JoY/
72VrGmb0Qu3G4EHksxRAuoj1OlBfFFLSheKLh5MQr7vxA+u2yxRKlOe+qMCIVs23ss8etOnY2bB6
Y/wZLFO7C/u6ooJTDgtz1ObsMhU83yjpD6qAr5HDHK6RfgBXRJ0ND7SkhP7cK+a1HJ4bMznAMlid
R+cZIflSieYByriTby2Bw/9pY8/jzu7+MMwY800xVtjleA7Ifuyl3k8BZvxuBca08QpIE6IUcpP0
7QSK3BiWsRa9yNZH/y9NqwQmdSk7o9Q+qHPubLTgxixb5cDdyzw2YlNRWIXh2cOyCKpAucgK9IX6
3h6vvrWbudvkrB1TlHOhJrKRB3OmudSwp0zD9JbCZbxwef4zU+uhE5NMXE9BVRw9lGCggrrd06Al
D3IlPSKINWvxO95+6YU6td0hI7eJ0BgVHHWMuBCZgl9VZhxuhrlynoL5UnZPWtVfR/kYIbQyVM9q
Wby2QCiPI7ISR3m0BakaxqjmH2MVOX0TQv6DYRcmhqR5t/U0LJ49nSfhnOrtfR7YFZh5p3vPMwo5
inVydfNWs9J5vE0im6KJ1SFhjOxwwzR26ledEt4BiiosEsT1zaQr8E98HlQv+LJhCwczNHXVbWX5
JKhjFyZcz9R+RrsZqe5U28IWV7/tzrXhrtLav5cDfxkVp5nbHvEvcihXBtbv5/+XGflIHfbY+337
N6YXtps0d/K/OCnBuMohB13W8q9aqe0zwqYRCaBGuwsyf9iqg/NA3iUl42dWS8nIU40e2fMyv0W8
MiDLisTrwTXJw9nBty7Yz8uiN4ydgnLjmcaXR4C78WEWYkj0eWKjR3A4mYC65/PKgaETpSeLudj5
7HY1NpDSsNP8oARWYf0VEFJ9TdUydsD2uy3S5HGwbtDROiC3KCyokMktzC7A9ELEeJOvb0zNvT03
mdWYhzo21UVVpM4lt1sTzRN+k9BHpstvO1TX+TMNm6myMP+DCZoYU7CTe3Yyo3AtR+fcXFghVksX
HzHn9t8Nyxi3ysKdUZgPvtM269bsKmhUExI74tru9DiF9/vjFlCVWrX0fwzLC/7j+pdxMafKEBNZ
JboC8sCDnEVhE7JRU7TC+UHs/tpODHQzL2VvBGNtVOxNPOtAFiKcNWBqgi41bNe9MOoI5/oZKye5
+HGsgYV8bZiL2hrqXSdjLBEThvCJZcy5pijKjiJuMux6B6RD34ztfAA9WE7LOu+MxRwB8IgqMvjn
TpO78IKvFeikeE4UaX9d9xbAYdHKDKYCJkJ950ETrJhBBfvm40IowAte1kOgoC3EBSQHzldRw7Rl
aVZZLtZU7haXXOToRFEdLRvU16z8SJYI+w+ltYNVMvEMdzzPOs+3urhXL6kM4wkmJlZIvCzRdbVO
ljZEtwCsT3KqV3loojZOSs3ah4wi6KGABMxYMZ9rIE4kq+iO1WT+o+xWddZaz1mlWStofNgtTgIz
TprVcFuuS48JmEzvWhZftG1TlV92WpeFV/AulQtYpRF2ZiKdHNVFcNNHzfq85k2+N+VgUFlIro8a
Ymh1/1ZM4/A1OKVZYH7tNOXFHqz80WbZfoWUZnmI0eVn3qKEaGAyBddQLLgin+p8djPQfMAKr4ss
RIaNGzpq1qQVQpF9SFhEbNMi4OZkalm40vNzydU1Idh7Ick+WWEtGsfYDCquz7IZV8DNM226kbVb
WZEtmi/AhoqTHAdT/MLEpj+XZ3O09FiLqda58puRu+9y1jUyD2ayJsMfM32B2u1cdUWWbbGM9/cK
y61zHgyu1EXgzv9NRCQiag8whzxHV8bK3smKb+cQr/LfR4QzkvD6mN5HOY42gCusy17X3CdYYhHe
TJUHmVuU1LFi84fYe9Io82DTVfeIvozeU1vMX9PcS48ZOY1bBHjuZdQcti32GMm0ks2Ei6giDXBy
Z6vZT2JOF4ycLOz6EW1+/ExlWNVtVX12HxFwGa/LmjW3Z9mo4ZDkuNTxt1E8J7x1VGU8QSS3r4IR
YGnQz+OJiWy0j5r2KFsyws6st0yZ061rU53wFNNZAfN0kBojvpvxN2PxI04lo/3IgoJRozwmm1UJ
dAEQTHhxfjVxjGnaOy9thr3sihQXZL6ewRgVJ+lSczrmcHQ+4l3VZAWY5qQKxDtQoENey8/zERKy
JArh1NiswZ9Kj/TiNBfl49yRlpoRUOBtIwBjz1Z0pEpiLtFSC3Y9HmzrhOQ8St/Y2LTQIVZxF7d7
6HjOwkIL8LYNMH1IKy1/CGP8NprMTJ+NFO1MF9R3ZwYbBTEVPOXQtJ80hJ8bPbhS7NB7n3v0iiez
fQlSpBlUE5dqgzU4+vdav2HS613JnLqa65sGjU1kHRNSXw3pbplT7y1j04l+y2z6DZ/Au5Jroh/x
gdk+lJOjXahGCHk6HOKN7yLYUKtaU1Ebxm/XHb2jHHWzxgRkhKA/1I35VDWDuuN/dzJzD9GBqLee
vKT0tjKWxRv2J5NeXykexj1DU6Mnj5XJOVY3Lf9iZKF6HVLrPPnC8yrT4ufMNKen3vwcsEx/LKnm
bKNETy9l2armgX2lttRZvke1fp09JtAatvD60kvZTd4d1h/gqE2gxYooyRgXnjp8yWEOPCWajROp
58x3tZW4C7NJtR11/PhaK9Th2oGHsSuxGF3CQIvuogLqFCBK89F2tK+zqpZvUx8sgEZSbIBXddmH
ZvDuFvOXIIBT4GVcM1azLvw2fE7DNoHEPY8LNOCdZ7fwd1aD4EkyV7Mgvg2QdOnPmQZfdErUHvLS
hdtpkzfqxIBesy7WHXVAn0arH/wU/T2KBc9ljClqMkJGkcdrHglZD5GwIcjXGhZ4Fw3PnadZ7CGy
FDy5MDewNFKUR7kXi77/h3Hy1QZg7BdFDyQcT5YGXtb/15cc8K3QkVNDS59arAv+dJO6sIvittJw
0qo0ndzP2Kz6zMH1cQjQO57i+igrsoZV5ptKY0Zzjma+TZIqrJqVHJabH0dkkCZXnRGB1dco6Wp6
Tt5eTB/k2jIqkQIYNXMnu9wpddbGjwjZh8TkOULG/3IOGZF/j/g4RzUPf2SwwGRFU1Y6baWHleq0
7eqjr026m7RojZ3sivxw2Lult/qojDYGjgPw1BDwqLTuxlSDx4+qsxJjY+d66dYorOZgiY2sRov+
oM4z1ijMSi7kaOO05z4Z5gwO9ma1BRNXU3a2G2ElljJTywzy2bLvY2O1ds8zXFhdE/ux+Yit++YR
ip22/uj6CEvDbhHMMXLKl6GqpOu+7Iu9TODKPRcl7k07Zrtf+kcRJgdrBmV8A1zGqxT35iP0R4AM
/+j/86nl0UZUl9vAw1i3RUALT93p1Z/G+HqoSnJwommo1vdmO/Tnppx0FbMa79TcvGobxdl6uO4A
RY3v5CaEHLQcqka5/OiLXQ37vDZV1x994vCo9EEr10VyZ8W+uR128wzH/EfVflAZhjrDSvh7/0e5
/Uf/R6lfzg9l/9Dou6FzkaCMKW5wUe0dsbGTyt+bXX41+TPyhT+6ZH8CG/VS73G1lwOq4G9eWFrp
rhFQ+SL7jAQqiQFZtsv6/p7Kd8Wi+j4ku3wPIv4LS9tkJ4eaPiqvtMnFZkVEJn0sTEMEt1w0AYpa
u6ZvH2Urhn+z04d+D3cJVl8SffEz6IdhkdjboYusQ9rBUXdLLfxStvZtpgzhw2QHLgRsw1jqEJWe
xJGmgb8JyuXjChJ4c9AsXVn3rvVmCkT40DrNQe6hr62sk9R4i0UUcxpQkLLvR6w8HLW+HvDY6K6Y
JztLrNLBDQluLtQRjTXiDCoCr2hcJwVXV45oAYWkoHuWjdRBzO0CRbw/ECKw1uZUUKVwBDW+HLwG
NUrMoLRZTSgPILewomSCMVYwFtgRzxcKt5td72M10nWmu9JsTOvRcjXOGwsT8evEUkiR/am/zVQF
Hctqj0mUqy2nway3UVl2qGa3EaqEPaqFCjbVtmKit6x0fnsdIK5YDNF7oTrBSxB6b3/dAegbvoym
8tMQIjKghFBaxYrhXSik4WnqjBcqJmZ7Lejjhx57gkmUMNBXzK5NFWJ+KpyrYLvnN6y0b4LSzt6D
YDrv/Oj5687fxPgVMkYBq+g8v2+NLoNB7iyKrMOoXbTgQKIbUyJ8kCROdh+7KY7MmGddySZeR8Pe
szxSUxo672HnXIYKZnc95YVtEdX+dePmw7pyKnNfm0q0SPB0uueZi4AZMrQvSDuh+KThueEOt/CB
26+JoT8OJGKflM5qmYAE7Z3fmOhmIQ2pqwqigR7ol1St3tEsobZeuwOg17k5lrbnbHNT8S7lQBB5
697IjM9d7CO92bCC9HI7ewZVjbwURyZj5145s53cYFQac+uso2URuR32XYoKu4W9YFD/sofqq3YM
Y/3v40JxbCxG/zkuGMuD2dvedWtWEVqG5AKmavDvlK6Dc61lzluDZRsq9+8G4kmYBfXuqY9Sc1nV
mbGhiprs67khZ5IV41OMmIiMZcpy07Xq9Dx3IcJ0OG3s1UJHUK9ydhNCkvcZVVeu/CDbUj3o75Gx
sa7SIYhWchT3bsFVd5D7EqNwz6x95c7HFOdvfgq0UNMQLY4SMulWM+AOtwgqTs1YP/ZTna/9DkWI
2RpB7KhfEmRZUKqx+gUfJsI+y6vvfby2FC9pXlRrbC6H2nd2AxKfB7WC7+eJgQAiY0K++E4D1Q0N
Hrvj84l4ITvohiNIwC/xGKEpSXb+rgBkjU5D8W2vGJTiLkC3/kru/TL6P42LxZmplXFmhJIWhUKh
1HfC/jTlxUtvtLgGihaQC2+lWL2FOBZN0jD9yc4vG9ePTueA3kZ1Xi+YjYiAuInTnVKln2UrT2zS
/SkWvREKzFac/uF5+Bxblp9y7+qnP753IwY3r0zTSFepYKd/75bRf+rW7alYwAUqEfuxxuMMWWSr
F/UO3Y3p6PYln8L26qOqpiSlgYhDO9bR4VXwnruSR+Ru8t72QcLkmOw1f0J9aRgOmTugJrtzn9yt
c5dsGaOaGJWtaUQk6KIUEspu7C1L4eCVCParrg7Ywcl2azKBOe/+NBThH3FFBhoapeTMytCP4+We
hsT+UitbjJeMYRfJqiuFiPlCLfJ0OYhyrRzJB5w1uJHS/hj+6Ri5Kzcfw2j5Q2+3+/6hS6PethC4
KxBz7tT4aAVYtMjfwgZuQZFZ1/a/DHA3di6crPk2oKMqez7CQ4sT54NQ3+vhTMIBQUgAE17eoILd
d+bV3PFXQftjik8Zwp/TVNY3GSC6ct+hNHmlF806jpBHjxJNu6+nbtwHUXYKRCuv6/E+Wc1TocF/
pwNJvlsEK8297CJpkVwWNdxZOegqobPoc4Rm5GioJ9r1ZKQ5Gm5WsDNt9yXoTPWuHV/7wihu6yrR
7jIkx0jFtXg0iDG5odALFw2zs5tShMR+0+0QWT7IQdmlK3kLUzUb4TITYZhoYnRVtI1JUeZd+Zg6
mr7vNRbu4zAXjx2+HuvKxZRUjtbkJ5FObbtrOaoG+XNiNvZhROsVw76lWQ9oZZ6/xrr1B9xZeAQ3
MfqPk8AukVbIjogeZEfPDf4YMYbaRKPvgEb5ERfItgx0G/8ZPkq8kcfKw6K8CdadtcCjizJfk8BJ
jOfos+E3m6Af6hevU4Q09Txsx//N1pk1N8pkW/QXEZFAMr0K0Gh5Hsp+IexyFfM88+vvgvpuV9++
/eKwkGzLkiDznLP3XvQjHpC20eJa7zAVhBisgNr90AjnJm7wDG930LK9iVJ1YvVmtEe4ZEx0bNd+
2j9Ss2cURMNqb3O5OIKIJ+RybTgKe/a6JDE/exSldvSVVkvhjymsXtpkyaMh+HeTtom/LFISyBJ0
RirvYCYQAJI8WMX8qOemrL8awFuwc8lVqGL1efuiQtChJ6U/lKv9IsE/g/WYMdt2Z+fEtRfizj9s
9xooPg8iTUeCqfn51untS4YvjWEZN+dQVA+kBO/1jOn4ZJGnBSFI3pEnNDDis9O9Nda0/beDJQYr
PQXpvd0CqibvMoTfV3Pt+mXoDRn19N3BDrCR/H2I3RUtw0NATWOOw7KL0/xnbXZPVjpgljb09kBL
VD92ohqe/j4CJ+kTm9f/94isQehotAUdm/yI74ex0JhXw64pitFH2kVfsydZdl8s5MnOaqkerbZi
5rEppSJ08sdBkM9KLA7yoL+3uSg0D+mUtw96DcVZ0LdIFcBZW8/I0lm+4159y6hojkWl8V6ses4i
Ntx4stQ3u8VOvz1+Ox7Y/xz/+/iV+BTnpVxN/Gb1TFYdsaNbyiCXiIM24w5v1sl1l6rADDNUNorZ
lm+qzWks+ohz2UpfQqnttsN6E85XVv8WKYZKWcKWdnV9AzxDSORHjHJLF4iTCKV83Grs7c50CtFC
/p87txI9RZPoBzHmiGg3Dkt1k2Wq8Wjpw9vW4NfTxQIdYtR/jtPa/LfjwwBT0urUz9xoyRtTtYpk
FHOF6FJrr1KiOZSfvd2rL7Kf831INX4RBcmq4UBeqakH1rN0wNJs++SF5jk8ypiAZLbH6jKTlD8Y
+W1nqL7grX0cSH9vMAw+qqvjN0cdt936YyTkFomy9mMSIXTFghmeeG8Q6i+i+jmO9q5vq+AXzu13
naHpG5Epjjc0rXnlAjSf1Rw8uzSj/JHQDFNRAlBxZUtyTQaPU6vei0hp9o5YzMN2swLeMjRK+Mou
2LmkKJ/dcVU3oDyXxNQq+QUJyz52BuNhkeX3poFKAnpwTJ6yK7HmxoOS9X+Op6PWu+wgsqsjCM78
p/jPjTljXGGRTaUR6LC+lHq8n8mb/xYISQEXiPwBjaJ1ZKGKSbqbm0e0tOouz9v3wcyc57zm3V6C
9j1fxOyXvYwuuplV9xI6CryB2TiIjCiCPwutlcmKulcEfKBXIdS2suqrl9PIzXt8ePUeMyK5tJND
gsgap2lKdXqYbYuY0grx2EMGmfO+0MNXzZkqdpRK+1hXuXMNG3nZbm1fBIMjfxXpedvNZa7i8x8T
AA6Vyp2Q8OtqGbxx0SUnW5okTFbJDMwOtZnTqRq0juFeJSTle31oHR7+lFpziDphD27pVxUs4ZUX
Ir7pS4J2agaO0gmv2+G/XxpLoeG4TYR6Cyu0YTaBVyDb2G9lUhHW45lIMmAQa5mkZ0P/aFTs3Nca
aqutSqP6UJ06v26Fk6MS/uuQTinoX1Jb6qRd2xmmeDa2DcmzRsUGfv3WSkkmoYqnOoVbt24N87Jz
/IJ0udPSmtPbHER/jkPA+Oe4DNrpTXBc6VDQirnIzqbeR0/SGN9Rn1GyrrdAMYVnUgSoNLe36F/3
yvXeIHGACq/3bg/OFWICZ6mejE3ghqAPUdaqa1Omhr6XsrwUq6Lt7/HtZsAHB1b3dp2IRuLn4iFd
PJEijQnshgVctc2jidaUIfbQEwiXFW/VnHzlhdR/1zdLW02/2bh8p1lrv24/S71Iem/wqKI5IENL
6F8o1X1rVfzrTXsp5lF8jNQBlCttSPi2pOxTtfQyOWQLz0S2ohDWqxvww8xPiN3oaT19ToZ5itHI
hQipF/Sbdf5thwI2iMywgY2m8LRa5zkSDgmPqTBOhD2N9JVI7Amcznma4tLYNRUmK1Rv9S0T7NcB
AewDsUPlXVePMA/WKwLb8dJzml6ejVnT3lrnazvcm51xdESDHivD5KnprZES3g++40viKnL/zB7V
gmgVEQNCwjuZiUPrpJGvUsH9c78WQ6dzRgTVXJQ71wn7/LTZV2NrcfYaclRvu1lh9ruZ8BvsNvsr
QTXiMWE13O7cvgSivmMGE+H9L4fnpIUwa+gBtU4EYIjJh3ZSZolmulMJi7KzuXEjk7vSIDxlrWPe
bAsjMYDzXToxUPjXMhn35nSX4D36s7IaYpi2R/y5Ga73Zty7Lan/5XdkdYGhaygqQtwY29oT4U62
DMfD1q/rcJEwVzLVOtl3RHfgxrU7SMv1o7oKmJf1S7yKmrebuUx7wAegn0kd+rfjfx4xpF8S08fh
78lvtsSqe46MbTdFKu5tF4jtUvH3MeRwolyY5wJ+3srC2O4hVyNygz8aI6Z2wo8K4vlSNXjenhH7
KeTgYaYkp5hjf5/gdu+fp6rYP+Aotu6gEmD+p1u2dcQaJUNoKkCbbjfr2HDuOIWjO5Nh4t/OWpFR
3m8/O1by8ufaly1KcaravJiufY+aptUa9LcRbHfCjxUY0OAlwHcpt6LAXGcJ0oS375z1O4twG9a1
/z323x6XhW14gtT5+R+P3X4TQXP/73duv/0/ftMqb/dbdIR102bnoiiNl1I6x23Kb8516sNKyc5U
Of923DDT1G+VKNr3RtSzEcWMtJmPAM9YzW67XQxpOJ+2o/SV7kspn8LQoLG6DiwsttIMmKqjUjX/
jC8WoqXcQUz/+YhtI7T90N9HqPlHbvU5grJYafuLs54nYby+rn9e3e3EESuI2EBN+c9L3lhDSS/A
OG6iEk0m0yVcaCtME6XpH6EJPvxpbn9zNSMCrIxOWqeSrTjJ23nVsrMxmk4qo7E1Sld/A8RI+j/2
8PN2U3Oys10p9uM8OGvceTvtUzUmtWEmlNKOl9QrLBlety/bHdt3kRi5TBE2vxVMW50U4Akn7VGp
kWVSbXXrl+07SXCprmrJtU14xrGAyY1ak/h7vWSgXtmTj/+pvHYNnNzJBspbRn3yEKN7dO3SHt/z
KbxHdiR/azOrFeqin06EFTuElUCPUL9k00i/hdbycWTg68ZtSjtlPWYWX/zFhIAUbnCSTMgndHNf
azaPb6zgulQzIvD1zvXLbAJ4Skpdv9SNhp4sia+NaRunQdJ0MwjxfILZFeEFMN4SHDREb07R099H
DLqJcLIPUQMTlfTn3gT51lBqPhT2+hgiGXuvM2SdU74uV0WNBpAe/XZ80uBENlMibpWpF4+xTB/h
pdXvGeXsnx+v1ptdD8Hq//74dvzvjwdq/G8/LsAa+Nn6142kIJk8VZY97B/7CjGAfn3UPemdZl3z
qkX9uR7fvtuOGfkawZCV42G7o3MiNm9qZn/A5AJHl0fKRWG7fcGIC+TD7BQ/sri5Hfv75b8dq5ya
nuZWiRrSzcfRIby3tUnexb4Vr8FcWGZJauS6N1yCERfAi9k5x3mur00PHQ5P38dodqgA1Ga4ralx
yYCua5DDYf9SRg35VorxvT60CidyE4PoZgrII2HU7BgXmLnwH5eRlN6/B+U0lP/c3xK2RsnuzPlR
9DENYbV8A1ya7DD4drdSxtVbmN1asVa8FoaaEJ+VvG1HF5yjJ9kFoEfWn8ktInpngqyO+prrFwQW
SAW7i5m0wGZK+AM/jOSZHW35NqRleyMKyLrbYU5OYkug3odB9sTMDwn6SFnq4m0CX93qd/hPmOTP
Tf4zqk0Xt1D6oaEO9yey1U4F4ZgXUlFbNrojsITtW7VLf2kFFMntVlUpA6RoK2tvyvWB28HtZjZ3
9yz33mhrB9bJGFlM54o2Ug6gffLdIKmwER8fdeMhXppXI+C5hVXxwhLWXW1FfTPYql6kFe96WZBh
hhFQ7fFc1tFIuDowN6kKgubQ8B81ZyGElbBVwvE7qG9m5GdATeyS8pOMgDJP40Nsxw+pSuaaMGKu
FQ1bjdZ4QLtyF2sYIRc2xJa92DsKwBpxfn6YiU8iY5iAvDINb8ncDPZiYsKbOse+1JHIEfS+G4b+
Gc85Gp6Mxgigyw+NZBlBMvKCLqLp8NkRFs7mL4tjQvWIMTCjxg8So9pFiGABBjr5KYg0Uh6J1C5k
/+zEZLGtrJBmqnxISHJZFgzWCPUc9eiE49NUBjfZkOLbK+GjORNpmNiXQo/4GiiHinmpLf5Lsmq0
s9Ywac90sggsNLsCrqYTEfuumFAmJ/LvGRCRTDsNbyH8vSJvflhBylA9AVEWxWJHV/xcaam4T2ut
eDEH/QeSitJldnYyguQXcGQkX9pzYKD3t2cBKZm4/3AIMPCgktkJ5TPrROtSa2SHJa2FF+b7nK3e
w4SohLnBbjIQMWW1rlzCNvHQHkEdiog1aTvroaWbITWj9/OufQY4Bsyp06u7uSgehsK4F1I7BDKA
3pgqGFTjXdWCWJvLfGbPmJJDOnXpDYmIjlcGk1fBq0FNyFxQy09seA23TON3XTzgEj4RJXqphcb+
2cxwKQvYXfqi5q9aG7omFkIyQ0JiAQlWo64MTg51XzM3Jo+EaTjrvwCwTZSDTb+rV+HUMgSONxvF
Y9DIG318Zu/+O56UOzUEbZpbz/Nk3aWk+gOxkF5N+LrLRoh4hvKk1IRRi+qpiAZ0XGH5oebKs1Al
xCA/gmJ0mqRFlU6jpAVm7k4FiyaY649EFfEptsm/UR0oDwS6g30zNXcFzPe6cUzMmYafRixFBLwp
NZP2zjKRsix6YDCxDPZOD1Yngz1lFQKsWAJGJMJvGGXDEafzbcTJzYt638kZzUB8DBGY74YlqdxE
JdLM0oYrY4MnRvEvM43mXWQ737oEsV03BUED3e+Oj8BbFuWdq0/2WU1m0AsVmhmNfhviMD32aXiQ
Qh1O38TNdT76TiKy4CSr+VmryG/UJC1qq9VWtjk26nx5oxGW7wOaOWGn1oT0XGcTFM5g5gBtMw6Y
vXgQoXG12uBbcUKvFiAFVEH3IAnTX0KH+QD0whvogSd6MR86M723SpsmO/jBQgcIo8OuJCiSPOqq
+Lbn9Luc6ldTlc/1uGrFEGzujIAXsNVpsFBTrSnjPKdZul1Uv2XzsQ9sMGtOd67EpZPGjQ2biag0
cXTSEbMm7UabEKvnEW8MnbOLrXfDgbDdwY1xC9ihlvsq6c1M3SPXtFrm5c50TUv990jUfSA+e1N/
NLUFTCtIzV039L+snKRKaX8PmrFfIn3aVRXkojrRvrQlIywQZeA4BQ2aef4BZyD+CpslegPLM+r2
gkENx+qM9onh9gMB9QA7IE6Y1VJ5pkYaucjxTjXzzJABB7cR1mdy128ap+JUKDoV3vl+rpvLaCSr
I4RUrmV+xj/5XsZgn5uwuk/iBONzUMJKkZ+sG+6QUuVawOjYxfe+Whv4z4ZjFzc/wlkHLVsqT6hX
H8GhTeWD0hFZnuvTdTGNgm7acJMrwXtQVk9aCZoLdM2X2RTkc2fxZ96R6ayRJjt08PM08Uv2P3Q3
m+uedEra6zZtXpkR1mLS0MdDGKo4RGs+y4ZNOnPVtU+OIyIsaUhDiWfkH8RpSayGdWoq45eZAfdm
lYndkLhJuH4RpUBNHrJeP+YTeXZNpiW+ao57JLDTDu/v6EUVxLvI/AadUh2Cd3OZhVflJLtZ5C07
eAJdVYZ+bA9QuBsjcTuJlM9iX9o2fDxELKodMtwR0JyLdsbZpfryoYcYqAXok9EEaFfEZA6raUKk
E+jcAK2dhuDIm6om2ZVTudxjMnolApaYgd7amS3Ah6qb/GhOv0zFabyaVIWdATuOheJgRESohzN5
xkuTHn/GwvqkYfizp+z3KW1H3ei9IicwLUijdM8EdnALs7231DFiloecb00g73vq19iePJYPAOfT
a9TMDjAdW3Nt+q0BqUyHhhhyOtqyd/EFZ8JhC0udoAQB2PAlxcXc34+1mvtRFr4N/K4H7Cd3CrES
3gC53dWL4aIIkFVc6WHU5qo/08/yw16L/T5suLBYC9xpLITnqKkf41AJDlVoTEfosw9Y9mgKYrim
AFp9PJNHba/eJWrOzm7cL3rr4PLQjSuk08tI6rU3YXFSlvQxRbYQ/FJGToElWPy8loBLLfnQwc8I
M8fF/Tq6wdzf0ptQgDQYz0vEdaVH0Cm4dgqC80BCETsVLyTF5/hvu1nctF2MmT7bl9ayLxrk45Pe
B3vaYDdmycfPlMOLkbQ/IiiIVaf7GrXYoBtQ5RrKQP5Hw52WDxOgQDH1LDcMwKwQJxzShNsIr487
69TDDVZNt9ay7zKOw/2E09Cbeenmkb0AEXDv2JVfseiGR9ZdoqPQ9Y3JqhIBaadgIpaxVwRoXjOx
AGNf+MMoIm7T6JNYYvZvi3DouAN2iyEcHDTm2RUDQbAOB9YMIEFt/NtsKFbg3jIoAY2IV3+nBRZ0
5EncNg5uRIahck8lkoCMB3ofq7ihBqve9UHyoJXsp8T4kuo1guI2exRoPJciVa+lMz+MhW4dAke5
CbvauG+bI/AKYiARhcqueKWhvBaFKRsKQGF6g8FV1wCAWUbtynRyCMDUnWOqpVehvMZmfFPzEpLQ
2xVnkt3lzhzE8zAozp7A/VeE//pRrw69CJtDbUZfNaLfXZl3EOjJfLDTOwxAwSGr2z0RWwebxAAv
V3p+S5mdJlDbb8P6KWNDzv4MOiCVym1g2GvwaP3ByOy3WWRHtS7PaHh32SLgXvfaz6KsjqpZfCQ2
khwLuh2FL1cqtdlbcXBvJuWvLHuo2BLvU6CPrmbMt0pr1X6vDg+1hm1o0EKy0wkiplm2Gk6pK7zJ
EXsUC/iLicTz7AGNzzCNu7JcWh9c5bwPIKooRnDVMwk/sWSeb6XTk46Y31vm4CJt5Zc0ysjVOoYB
OZ0us39qUuesZPrvorDjc/7RKsT8RqGAw6sgC9Gm+0B290ML30SZ0pOuITiyxutsVyZ73vl+jlLT
k0G9uF2DMU5lB8oWKXCeskFHdzXqDeTJeZWJogZhwbM5iZniwX4FusJM7Q0PIaEgoBlme7QBwBxj
FVoio7JRgCRK7D6Csc11vZ5AodU2WLpReRlLJKuwAMJ1j4B0eFQRTGhfhgPRp6jVkcX7MVhmPy1T
ylSLf2mp+2OlGD+dkJCgqJuYKETivk2jBAK4Vd0vkSg8+MOHZFbl7TjWh6QyUl8C7PIILo9dBDKD
a3fO4pHw+Z45jT8KKX/U0jnVcw84iYxELw/K7yi1P5Wu/1Dj7At66kvDduFuzVvVowwlG8RjWyUl
orRsshgNOhMs0cOsvRBhPbpY0W6hggWABTEyWrTJD5kJ2TEbx4LcAzO5J1+QaAfmUXp/50gTX1Rc
uZFk/A3qNvU6s7uzF0zzhBLQCiX4Qo4uBVLkGX2S+kqmqvtplK+5cZsTg5VM70YaPCQgcLwCZ35B
q8LXg7eM5Fu/zq0HNQiD/aLxOSxV9nv5FHA2IePDOFtDWMz1B4IoERcQJUkKlVbUXs+Mlp1m9mnq
RrITCHB9M+ly38EQwQmCQsZaiL8o6DRhXQ09chk6t6S5s552FYQzEkJHzdOHVD0HbQGzqFiN2F2F
+wLdUm1zRQZOXMDeG3+Eg+GgiVIQzDgfasAUF4vTitmjHRtVpxkGQGE3XpWa6FdR1kyoAy9Om1zC
wl5Y7XB5dnqIQ6XdG5UGZz1RD3PAlj805urSnYlsMI5jWN6MYfPFXqQ7qs0074k5ZFa+4rD1RCWu
cgo9IyP1ptcZQnTm7ait4qUm9eqIPVmQgqebavYVzkASrflUp9o+inOcqqQq7Ql5W45dbiWohtIn
y8KXosNaBk6u4HFuabu0Sumrsy58vV2OdtWwfi712RhKgW+4ADM7ONdBq58xOSMBFV+GZnIqlYx+
HHJqyfX6CAjHpeDLA09oIXLBHFVK3LY/hzG4i522+JHq4his+ReJCdZh1S1qCkbmdmyOeZaTIZm8
tSQT7SgQYDFISZMobj00lHvHwehgUTYMNFrdIP4cb8bCCXziaZ2DrEGpE5rvckaMbOvETlV0HKAh
9iU7fSmNWj3kaI52Ib1RX8n9ebH4NJiWdlvlyVMxeQshOQShLSYdymrcja2euKWD5WzWLm0QytNk
x+lupaf0w8CnVId33sFWSBRwmqyGnwvJEgdFVvZTxQyESc+tGEKFNJnBIUvUNPGI3alL/aGp/X4x
51/MXbEXkO15iAuK0dbRolPZ/6qD4KeCY+o5kOFrV/Pf2FN5jPXphwkCBMM4nRKblH64dC2cs4ko
+6yYEER18CxzpYKRzc/C/SBf6ZlWUb4zSC56GgdeFkybWpAdWb8VDxIeTXnGJjPXU4230Erbe61v
y7107N/ohTE3WsUrikrjoCXxQ+zki98l8V2h6yMTrqlw4zQ7JJ0m9pXFNdyi2nYGJouMnKqKys4S
meamvEOjLotDLeN7hABw2LvUbaAkeipiQC9TxLEaE4t+L8NbTrmiQstuSwqYpEcNESvaRQNhNY4G
HS4tPWkESUcRbV0pCzcBBuyKqJMA36YMAUXSuLpiVj6soOfMCcGMSHErVZWSQcpjNUE45noyeflK
lGm1/qNWo7ua4O6dKiJyAlX9M8ub5CaIEt5Dk/Hn2EJMmBN223Ypz5o2vlQM5db3gbKABHDOreB2
ybhALmzhvaiznln6Hg01tH0rWPOdfhSE+xIi0GhnNJBiN+F/9fr4NeuMnxLVm2uLTD+XhggOZRff
xBGfxrC4M1R5n+crMVotBAMH+c31GrjNsgpmi+SCu17Bv6nug0r+ULVGHM1h/pQ5z3RcpLnPc5Pr
jJw9s1mWfVKaHzjr903a5pc8ZAPUjl9NjAV/1mw26GF/O5nTo/ogJpNNIGWAlucsb8h9q8GGW0RO
xs5u9KdRWS8JYZvv+kl2DGj11rU6woNim717RvxgYkQKpDkaUMhBc+iZsNir9JrZTeCzq2BsLnxH
MW+DkhXYCJzBrddQkmi4Mfp62puZxhlHgHLSf2mxVRzgcMoT8dREymHoKULiKTJmEUp4V6qD4xVJ
ji/SIRZbWoBxRtZ/7AhAsDTnWDTVzyF2dmNMSnVB2MhZCSDrKBp1jQrXnlUn2yU55BojjO5Tq/4a
QUUdUH+F52Bqjmn0UhuD7sYORC1boMrorLMWT4lrBgVy12GNdSaqji6RlQroSgUzAqPTB5YF5NMy
pWPinINoepxg1nLlsMnC1EB+zbCgTih9TgA8nnOkIzdBDX593STUmLoWXpRpzs+5Ps5Hred4PSSP
qTJml7aePok+jM/F2IK5IUcunOBxFtJBYT41u7riKrewHkBXFkxE2tbcO1z98NXGh6nNeeRMq1IF
EUQFYHkKogBoTzA4iiedaksprZBPW+wlTlF6aofIVGNybeNgPTiGBaDaDt4A+5Cn5NBHayk8dhUh
JPZadmahgYxxpviNkvxu8vP+3NG+8dIiTvyurHNmUQ1SAggvHv3VV0uklodACR5E3n+nMD3ZhOB4
nUblYFFm+3rM1d9aon7XBizWSxyrroJXQZ0i9YS9vvKljABDpr4hOeLEXHe4kGJ0ymhiJKEGEI84
Uz72BBWYhk/pKy6uuoyWm8yY2QLGx0eB287RObd0imriiKwzEf/zcZ4Eyifi10MRK3uLM33sDgrV
rxfjk0dyajzpq3+gRkvj8nmnuWtW9yCpQNlaTrwHbxh76RgdkX2t/V4YTU3/bS9zfcZHcC10g+hE
/RU69qcl032ZseWR4VKzU6FHWte4G0tWksgiX0AAK5cyrN1gYAScxXbriqDPPCVxXKfuQXVr9Lrj
KHqfoK0AGIRTXNOKypE4tMnoJQNXPkTYmb2vYznBL4jY9ifo6VkPVZ94rUEnNjO7adpEB3lNXvmk
srcX2eTZM9fmxHkKkyCBKZMd7NKB7KgldMM4WZBFm4e4xS4KGxNHMJ+X3Jn2uWyeq0qPd4wqXnFl
1YQHCRr9zTXFWOc19q6YcqRUBF25jWQpy+KS8PYvq5uWXRPXEyZLDIPm/C3GgddeH36PBZ3XKLiw
9LbeYncJ6aw0Bci021VzVbhO5rwXwuEdEaCrm6B6CW2H2BoLwVHZswUDOdpMWn8WUHNdTE+3GLjf
GGUzNBgBclXIJzMsfAPhQF43GyzPWf5uI7V2hicjF7/qVKa0qKAdDPF0rLLGoemZ+qGiuJZZvmvm
gI/GTFwuBfF+7MqReIIScZmJVbyzqBBQmSnEWGYUviaz1NV0/zMpM56as46FWu0uwhDsZNbHJMWH
IhdoEfNyrw3NWzyZbORr491MmhebzzWhiTDOJzJRMdSSIRX/LlaCN3pqgnh11JHaCLCa0Q0KUfuO
7Hx1n+BaojVxLu1m2IfdUnq1WZ8zyVUpTvtLA3oRgiuvJPXYLnVyTuXRp298Qw7eVaO4ypkgjuNt
2bT7wKFZbbbNixmWldsvXKNGO+Yah5zf63TKiMXRrgsqI7SVXDhRjytV/xnTAPOaYtR2yxidhdI/
ta0M3WU0AFKV4SMm7O/hrJeh45KJRsaL7uolmalOTs5PYO/saCVg0ksKWEV4QzFPaNWp6cazknNB
N2HrgYYrfxd6tS/1MTlAMLgLJMMsfCOn0NJO0CRvbISPbtzBv8os5Zc2nO3ogKbuTUAfPSbjozDg
J49xXxxkeDt3VbEvO2I0g1gcKkN4cYICFPiPjo7aOGQ4Z9km8AKYuvpFNaweRarhstQfq6z4iJe2
JxA++KLxpPlmnR6BWVETjGYP5qLDqQfRSxfVNUR2uKhcn+vGb3jbwWkEkhOP9V4vURgrHY10tf1R
yAahjhi8BW2CPjXfah3WlLXNBQ3zsgvYigxIdl2r7BZXD2yijEw+WLZ+nUrriqyyWlHYe8Eb7BbI
cukRKc/dnDM1Cuabwcl9zalhGC3vmu6oiJM+mCS4VnuLIhCtfKI8kyy79gtq18Dy7KLao3FtFLeh
bR/D3vlV4J1w+7XPKSYmJ61K6eSgtHSS6l70V7mo2XGq619V6c0NGpgOyVHWvwe2ap2ibnRBaxSc
6HZM+RH+RigOn3660dK2PNR6M/raQJDeVDaHyX4mX8emUWr+yDUEUYIUA8p1AnSn70rQRS6W6qTl
DIJHzojAzKNLq5vPVcAlr1h+wYlqfLQeC91c+z4I83PVOeqjNtjh+lq4SZ/q3mi6FSmSO61ltR/m
nimnRlnSL76yUoALce7Yl9hIG5SKXTeZUz+ltMEWCJsXUe7lvCoiUz5I0Gf5h7JjwKhGNXoATSME
YMzhYECRrHMy5whO+NtKkI0XrauBtcBGoFXAumgov7P8ajR5eRg1ml8xm9DF7NPzYuOGKVu2sI1e
0WMckcQmCwlSmHVqxn2emcgSP0n3i7Hjk2XD2aQwWSF8nLZcTukGlu5QW4ovU7YOtqV8qREVIRm8
CiAS0wVqFabFsaAB56ekodpYKtHrkmrAFNUzBouGSzscTZ0+SBE/GTQZKJ/mXTcCARcNId0ZE2Y3
BzuO55cpU1XReFKST0jojqvNExyplaDpRNKld7oCSRkILFiPCNQjKzb/bkq5PgmLbNiFHqaIYCSo
JUyailTZtURXg+FILBHM8zF/ZsCDYzD+2e8LSVIea0I5XsS0fmzZmMVw1Lgq96QwF49N2H5nk214
VVaB7pro0ybmlfUt8iz0rKAOUtd09BstLAo/jSv6SuWdHFZNfMfqmI3CbWkjiKYBzJwZEUJU59ym
3bkjZz+v6oZ4++UsbaK41zXJpZp5ydXlKmZCE8rEyPxBt2962/IDOzvhPHNNwlgubQ9kUCOJbGfW
iAItI34xtHh2VbXo90YaPQEeuFCvLbw/vJRNPH9SQmGMNwdyGkkHS9rhoVhY4gtDPFQKp3Ywdfth
zKHXJ98Bs7TEKs6MTUgzCnhyRb/iG/DOmZBrmUMLlJcqb1w+RPcRO8NdWmBgdKbsKwvGXyroab/R
5HNJ2FVCCrCXjPM9ix7veZLEe9vUBNAjxQ1M5TpY5Wu3QlDIhCRogAACrl+/ZzW81Qw3bWnkYBxy
u2C6i8fyuULpBJDTGLrBz1p1uYAfumbOQyidX2DFV7Vn+mGmzjWZNNek4K4FbCYjtiCtKJ+Ej45u
kTLEa1t2hRJNpDqZhLMy3pBL+FiXoxvX2t1CvEke2MAynmDazjuqg9f1dxhW/zIIhzcghKCWfSCS
PUCO+iJl1eB6aXtIWq+kKBFkJdJXRtpnxiu2m2jBSLPR/uks/T7T2qdpiA9lwOZeygUjy8hiSnnH
R7F3lWA1s6jxByInRvq865M8JQ3jRVDBi2sCSvWI9QFxSMxVKMPGRerE2VJSiebVzcyg/LwuAp0D
y0Z/1+ICo4Ik3VqfAXwi68iV4pZ3U7gdPSaUdIxVxiH6VnV5EAA9bKp0W3/v4/qmSZO3RXDK91Z9
NxoTMmp9+CYallGWisfZHMuHrupK144qxWv5cIpgdc4Kx9kjK/voF/WM44/I1+yNqF8ufT270QoT
j1DZNQqp7GKGQmWfy5NZRLd6P9U3gTJQoidjgAAtOAYGzxxbWOE5gVH6c5/APzTD/+HpvJYT17ot
/ESqUg63mGCcs41vVAiMcs56+vNN+t/nosvdNAZpaa0ZxxwD9DGlII/uHunTkzmE081kFdRn83uY
o7yu0JjlxD3YhbbVGvrxyQh0aajiaG0YBiadQGazjExXakBn0be5lF+FkX/mOqWgOAVEFpqPKHGv
VJ+I0tXwz5EVPXQe7NpGMEEJehPrJjzVMUd6zuoNfYTV4DtgwPrv3FxSjpNmghni4hdYoGIZ4QCe
fSRmRmyQ9v+29aKJKuS07UukDBS6/8ApgIxzhJc9HITYjH4GndA9NGPytFgMfVyPZ6z9+I7KZArN
iKaI9pGFTR987YGBGxEFaNemtzwkMFzdgLtbLcPyluUfSEuab7DErBlwcG8gbyf+1qK33nJh8ydD
zFqqOQnw586q93XDRGWZD4+atPWvl2zHjrFqnGKvkdI1FdmXhq7JTR/B4ITgG4krGzFfml8b0q5J
RBM6t9s4sLdUxHUd1BelaSmbtDN2hdftKfe+0Pv/GyL7Kwrnd7PKPl212lMK/3PU8nmsDUbQnBSe
n7I21g2qma31rjlOeu/Z7XMTPpEvNht9AoG82I+KxWAwkMaOriGlD4+6hBxe6nNmk6J6Ro8EEpHN
HFdBBwrJAg04ADCHSddqNlWen6Om2gFfTX+dchSvUjynnQNdgI2cTGzkSJtRZYsoNHnYQnsYtw3z
IWsb1qEbT8X1MItBdJuGBvVHQUMyHJw3qNbXFThgp4/YuaP9VIdCQ9sNz3438nSmqL4Jveqb2hHV
SHrErWfcoa/2pcBQMUOnTGRkPjakT2heTMTMrvpoTyrC33FUrZfoDepg6lfeXCFfSSpDq9gaSPv6
4rkCG5MJUqINNVSX9OimQFbKM4rLDOeJO1OVimr8UmyYx1yYSMGYEnro5xk2YK8s0Yufwf4iQLyd
nU5f6Qv1G6P6UJTusQgRJwC29OpZFN5hBW1Xpu189UX81Fb6GuC2vu2Q2VvXqzAZgPVTiiEigHnG
IDvNwn0HI0/vUt+eUkQZgZDAMgv79zQ+DEVpr7Wxex8sFabnsFzlS/ycpHR2E5fKodK2gBNQqRli
W+e4FDt7YaRaN6pPXaPCAHnZ4HVPcw6GIXFxwJHbnEc1xHbqOoiE+bYM3erGVrN4m/sP9ZLLQe2J
Jb0lMEzrIx4e1DlGscjy+tuxSt7jPtzGFHZXpdqfB7N+GRj/XiGKthaKuBH9D1THQKtHRXuzqDpn
ZEJAqlIXkhlXe1DM/kV1UQ2ktP7hML3Dx3x0ydGOveWmNqcEI6Qd6ajeZTVOdEh0IAydWuP66S6G
xr1dVM+96QOiUau7moST3mO7kXXFYkA4OxpbLy8vyMAnhOrLb6d7N1bafJDx3yu5fyzNaFNHL56e
+tBbQ4DdaQ6jQPBhFUz2JFPx7CHgBKfgzWRn2TrsvBeJTaF9d1fhBm4xY7LN20lXjksCZ86U/0wg
H4eJRtWIzHfdQzzW1DVX4lIdr1X7TWubu7Ibq+2Vb3teAFaNU0+QRKG/cizCZV9lOlafb4oyf3PD
tNqFjonPnxZKzVTbMsN49HSosDV4eAbTT6nXEArnLc8Fiml9bdoiEGsnx2HpSpoWlJPzuYGnVV0C
oN+fWEU4hLqsojltnhZUvlZOaQVji2qgS9UWYurASvtLPXp4CH14h85uvnWASN5UvWauNC8YporJ
pTR3P9oIjXC64m5+P041Rj6krNsn2as7cuvw/QbtSGtv9JsXKUtGfXmbFNXOnf2vIo5+tTI9k0ob
M1A9hpVa2uv6LqSi3sEqCklGdgNrncmYLu60mihsTJP3bWU5knAwa987SfTpxM+ebwLJQqsYukKm
2NKnzqz2Rglk1fM/E2YvVpoNWaQJz2sPFzfag/AtxeqNYcNbDhGzvQaJ4bO94o/Gg8Uzo+AB0ug9
bv0/zMSFDsRHPBkbkwr+XBe3urFBAvsbUotbiiVTFcM/A41k4ZT3FZVUplrNlUnEctMhX26CkAA5
mkG1mCcf06LTASp+VQVLKZtt5gEmDv3qvs3rnV0Mjz50u1YM69esPzBC++yY3acHWAEpS5TttVXb
ogtCaXupadCZHW2bhmJafZpc2PojHSQdrQcUGN99NCuARQJ4jKTzM0M/gRBAxPhwjMtIzzZIIJiD
2r+KwQ+/IJ2OU5AxRdd9RmDUoPyiZ41a10p8iju4hyLWG+gPcSoe7eoxgTzboNAaduadTeXCQ99o
Zdgg7Wy/f6GcTV+8e7LV79DLaBVTP0GeGi3GDBK3sFwDr0jZKhWcL3S6sfI3eobhLiBlnnoLK8Gc
+82sxwEEe8w2OuW6VRQqBn1mkK4R1lezDjtCeYFCYe9n8VtaYR662IXpgPxyHsY1QEGUAhiPW9tu
fteWDD66d2NTJ9CLmPRNu4puK4iFZi7HTSgYQYrCO2/QN21TWvttr2CCNAXiXB+eMlWxUPdDT3cq
lleLdhqIqNS5JU7bOdr8YJJ0Z8uDZ5jxPvWMfTi3JIFeZKzprYIcqrt9mw0IeQN9nCnlwU30rQLt
hPwtBBjaebvedL6shbQJQZgViHBwbp3yXUd9djd04YDqhmds0r6cNv3YY1OY0OkMV382aprDLtWE
fGg2XTqaDygjFXoBm2fCtnWRm4AwYwEj3eyqhtmFbPDvK3Non2wAbL6eIPwWgc5tlfWY5ipMLcpD
ojYaChi4D79BKi2cEzaDneT0ggfgVgwSOHBKKAUsywymMvkcM3EMvGKlJpSZF1Q1keMYCVogFQfv
UzLs5g4HJ6dX73CvN5z+ry51aZCnEUoGanHX9v0mHhGbpv6fffR5zJ6hZJf0qsfkjf8FjJgyhvcZ
G8iaaSO0ij4691XaHRiawhIrLRELAzPUGG5mbXluSrBE8Pmt9BHDko6vtQM2Mw+Tl7Gk4ejSlTJt
Ql92cBSSLKBsJeBwKq5u1727AAZuNI4Co7voiXb1BW1Wjn6lvHqmSvWvLxXukU8ak0cQhQYyfmkB
GjC+qBk2xk7jI6xrrhOZO7oopNhlyrAm9OZmB3WJauwSx0M/hiYu6NFoYwIMLVDDTpd2nRn+YzWQ
PuLymuXs2qr70xm09x0LXk2prI0OQIrJ5gyExl3maRt7DgGTlu56scnRaJU0lgHHDFq7zPiqtz1z
jSskHS7e7OaraqjushiC37Grt2YFPz2BpX6jaJDJ+eaekQcmuAdSlc4yulf4xp4RgvuABChA5cve
EoHeODVIrnxQqMG0WG21mG/qMRK4Q/2qKOZ9J50Aug2UCSAHYrAv2lIQ/gO9A5NYhUYH8r+l7X3o
tvGB1MMzQCiyGgo2hjmdwQWRRtm3hePSk1PPJS1d+WnZxotA3foWMvwJzRKGbt2RNro9H8vMDqYE
ZpgxovahbtWOxrnrvJW1HRRmHCh+ETBsTPo6vxhT9qNUw8W1vMMQz/cqvtmajWAm2Mjq+Tw338ro
fNuNfd8q2MpuPut+dUg77ey5KfRMHbbHObSmcnKa4XeoEEno2i0nLqii4ZKVw2/ddjfpFL+ourPv
SqAgeRZAmRvIT5jvzjG88rP9FevasSnnc+UUQVs3H0p0Idmy6/41quLz2GRBKtGgCkJsvBiIFUca
P838IcOzgLTGzC3nxkgCWJovM2Bf36QrKXIGSeAu4dmnYFdKJN9F4apOUyqhXXazlMqTFfsn+WVn
QQHZY2onhYJ/hFcaDxBFwzHhpBDIjWe9zgMk6wCXGR8Mxkpb/Qz4cKWO6me7TMe56y5G3z4uswPM
Nv+Tfy+++hOD2p3NQD4iUdJvs3z2M/08Of0xaao/M6WHpsBxbIxnKMOPMAE8ZhK6FXkgr8VQifZJ
8RRp3gn6jKCeRyGvCsJUkmv3pVjSbw2IdjEdiabOPaU1N9bpcupMfzon+bn0zKKO3lYtlL18hFaE
W9Ww77TKDJy5P3ZwrhS1e5fky/W9ie2d9MgBulkS7aS3eqt9O/MzXPYHeYthLMeWHiHRyVtpcSXx
dES6LrBtkIvWQSu9U9x1v3K/HNobhCKfiy6E+Ta//7d8LPhkLGd0Vy8NgjduetQqenaVfvagye77
BVrm8RI7NNXQw+VAHGMeKK22y6zYUCWY+Nbl3CfRGebXkKIVw7hh9Ywia0BzBLi+PSChhnYrX8K0
632Uezt5eLIX+qz9XozDf89THviyOF8lbWMY5FdZMr22GX1oNoNsCnkC8qtqlwM2GfdL2T9bqOBd
f58lUpr+mCbNXd3iI4SNggWQRSDrDKzlkETmu8ZfvSwJqNAED1NmnmQNe58d6MjpzvdNXh2W1AyK
lMMcjvlnrV2g/D0BszoAsgQjFu68dr5VkvLQjlrQtN3nZP0AC3t3fAanu5XB7JWuPcuzXUIWlgto
Uc3xAvkG5nBp88/TRVWod+LnzWZN/NcNjIwjhjjSuchMwleDYi26USRxdYZ8mvyq/Bn9KPBFNotr
1fyT/EyN8a0YwZ8nKaKnXKXcXtjCsxahYadG5zGaz4SlK0ZzPn0FFdnQuK6MXBwVyUcLgq0lRS8I
/JaneyfgXQHESBdTNw+LMp0b830u6884WrEqqMB16nesTxco+QNd5/uVNAB4vZsn4JNLdKfF/hoZ
E6Q9s2AasnvIAtaGwl6GuXnQbFjRtCDkfMjXo70ShB+jafxaMejUpX70o3+HigLUve54X41Oyyrs
wnM5dr9yZ62iSedyp3T/VkRv+0uuaDczNHxDxGXlaKGnlfXYQ4l8XW20KS6yUEjIlFP6Kw/xelA4
MF6fX5esab2TyUMey4K5H55Ibx1mPSH+SSAud5ka4YwjFLkyzfwVEO45bcKzPGCHzVyiH8N4+HM1
9oyIwUxfqg/ROF7aJQ+SloEVvy+3TUkna54xDmXgzsqpz57NuPgQF1ApBi4kPtRbsdyGOV50ahKr
PMvQHAN37fFVDCYRCOBunPxvsFfzDOcLdrRlXole41pMmNGi3py3R2/Zi4GTK0yS6ikJKQ6zqGKS
5Na7KQ2GYo+2x1Hl4doj5zbMiLXjdzODFqQzsU4h55utXi1ntR/PTrbJ7fornWdyXu5H06xAyewN
Mj73TTddmG8NKB3jJIsEE3Y7+/m3yqIz7ETOP3cU1KJ7s4nOJk6UklNggqGSoRGpQGERG7M/yupr
Sv1blGc1jVFjsQ6yQZrZPw13ugbqmH/FbJ1J7U4+iZIDayzlX6tfzmIhxTzIz0RNAvn7tCmMV1sb
P67eRYzb0LqHq79RtZc6878q7I84Beqjsdb9MqF0lP0l30O/ZavF3s4PmYkf4KAbpuP1V2Vl5NJ8
JoQAjL5ii4NSzQIwJW+t8wn98wlE4QEVw6eyJ4XXwwCeVAxxcydbLCnU85BPlyLfL6Z69Caf2QRO
dwqvXF9Y23hnJem/l5pEISQr/tpq4KPoH8n75DT7Yqtmo3lJQMtFWnz1EbZGO8v9FVuWfFlO/SN7
tOLxydLOtfpFEuU9QpB4jnRob6HiX6H2dxuaUMSxBOLdHBZS7KjcogPXc3EcKWjULuiPpDMO1ztH
gYy5DJwKm8RHknZ+DxFczdlpC4+OOfAzacvnoF1NkJwxWStKvc8OkIXaH49y8xA2XsqQSlicP5XL
dE5j7iyrJ+KIfqXrysti+6fri3JooV4C33Hj+sCP2T3ykmw5EognVUu4BKBR16W5mvCs+NGibT32
FwOWB1m/of6uEu1dJ1fSCv8VwfgzLXjEhP1TNda0NFfzNB9juQY5CvIdKUWUIdHWddVt5WL/+17d
/1Nd9g2/qqrqTj7G9zRtlSTqY7Rgm3k6bp1BZpvcM0HzYvOdVwMtH369Kb157XoSelbBi3AvrbNc
jO7TEO4J/LSsVjrwCKh4qPpR8bI3hlNWTRN+iY1QY/FmzkvEqJ8EEbJb6zQ8u86nqjZv/51W+ZRs
gkfS6BmZhswIdIU8C3m7OvS3xZzsSk87OyZ7vDuIXdXBHmVmvYk0+5FPD6yCDdJHAXR6X2mpncVw
SXQIUEoj8c0GhwsxN9Go3VPO+NKivVgtH1mdtv0Ws5c1yUlx/z/QElMlh9PI0juL3rdYZF//9yS6
mLw6AaHXX9yq4PjBlTYqzimHTCjvE4hg4r3YDjk7vT4/xeADZNvUPlGblv7Z1DtDHtJ/L9H0bGrj
Sdbxetea/uVXr32WMB1kP8j2z/ikYky/feVVCc2AGPfqyKncMtsNs4+iH7RsOcu2TlXCu1y5bUt9
m6oImDr3VC5PudjnaJreinb6Gv6QuYFKB6TpAKYg/qB3tJLVmszioAzVvemjTEyItDDc0iThg7VU
f1QAf4x0L0GrHDrE38gcbKxPbl2fb0Y7r5sJp5zmrGrxp12PVIoBYS58M4iaINFx6pNFRund38i3
adFC41U7t4p6pqBfZPl7QxQR4qnLxoEP3dgNCaZ/ASGH6bS7nald72I+L54LDqd5dKTTq0V3ue4d
JhFtNYGgD1YR2H6zXsz5MXXaX3FeTDYHfk9HNEMHq7MDdF2POc5WO86Jt+0YmJBdoyf1QVIFsH6o
o3l3DbnJ9Tt7Lf4q7A+0qY6yb/7dp6Xc5ZAeyQuwFZzH4WdSus+RXpyugvOSREFWS2GREiJJhp8Z
LUpeZKGMSuLOIXvSQQuL8VcKEQUd9xLEqvB/iqkfsXGGFT/Pqg1Qxzx1DKskwaAuR5gUz/ry0+sg
mKEDuQaDfYxznRMkcJX9SKCuswGuLuZ/7kV2c2v4h67Yiac0Kmh7CWX5xEaXBAUnIM6gR93GMLs3
5gVOEgdKzOZr32Nb/VxNjpiHuW/fNC2+mgoyrMuEKWn06gTfBMZKfOsypOdplbd42Ab5QVWhecXL
4g2SBjMi58amPTijjS3G0cA/h+m8i0B0+qFzcKj1rRi4v29AZsShsUkA3yZND29bvWpJ86SajWDm
2eF56ylZJZB2kIz3kFcVtXIqSSDp8p/BtB/dxPr1qo1B4Icaxj4BhSiG0DMtRLedPz8s/5RcOXnG
Z9wWa62EA8ufj3VnEFLGhGCY3qp7VODY9Art6LbMYv5rgFPTJV1uFi5Vy+ogngASaUe5ojGjCC+c
gezIHqlU9ChoIQ1M0/N/C/QLgCz+eq/6Vagb8R4EP+7A6QE+wJSg2RAorMdYbiXckS+V65VrZDJh
beQ2/D5gVJIdxHHB9fdlbefQ/xvohYbWdzimH6W7kd/K7DQwuAWqZ9e1YpJlN/jVPvPs5851aPXG
19cjsulx7GmkobTEuWzJ1N3s3/9lz4YSHhlOOC+3+Vger0uCs5fHDnM6dDswFIbsPKV8YPQ18FH6
lit3WR35afQDUCJKyOgOyt0y/hOI57nupxC/avj9swR5eeRT6cRZjXr2jBrCyjGYM2J57bSAjn+6
yJvahpLw4LyLy2xqHNrUHDKSIHaR7M1rFJdPD5Dcg+LGXIgVNkihOhp0fp+8XXe77yGmIGcwLJoD
Ikn/3Ec7ndWIHWoN9yAAt/L3GXhrX0W3csBnc9rGM2QrHR97NY8u6UjubIFL7uXfctpHMk3XHc8F
7S9D9bdpj34CCS4bNJBgBwGB7yrfSQgm/iAv3beuDpyU2VBzYqSfu5XbKCz/1AOZ9Gdn6z1NCrQG
tcEV9Bd1hu4j0X+y7r7xWDMebFTdOubwLedAzoT81PT2V66ATZ9zJMblS56K7L/rI1ia8Ri6Cimh
szPhiZgrWLzl2chOkn0DvvDHQPsXv2/4YsiWEQZHuufM/Yg3En9me3kwg0eTW8GDSzwAqHzvLy2D
AGQsWA/5aTTGJkP8TOJ0yaLUiryewkOm0Lez7KBN/oX5qe/v6f5tOtC1YW/ce3i60R2PRhuR1Y60
H3ATRvpXVRtE5+9VR1lLPCT75br/WZslTvcMsu1k18k6ORUlLP7IeyDYfqRNcQOta8zEAtFFnQQ0
mZ+VDBLYWrhVs0fxnhIUSlxfZhNCIkC41f4oubd4WCmcDDegqI9iH+fW34Hp3olplYB7SPZobh7E
6pZKfUp9LWBubaMOKsJGBM62fZcz/45sB+HGvzqIfGDbQtUK4giOolWrqgzl/wusEnt5GhnBkiBY
QQrCYreXVQbbHuJwnIRrIqQfq7n/rPruTm2HXdSTr+NDxRiIYXNT80UUa8wh+XKKH6evg5L8jfYL
NqX9CcFF45lDpcB6zeTFM2LkMYx8y7HDKaNnENTU0xR0dWekbdp0fMgLVO59kEyZRZZboe5B1QNd
VIHkD7/yKc6EoAlA4QlHqrnewcWUxGb7qemB2EIg0UdFSwGFdk9ifWzV+U7SZ7ksJpsOPtVFU2cl
/PB99Lw3MfZiiKx2eppjABsYM0VlksPy78S4QTTwBwbpDbZ46u+YyzG8iHtsPf/LG76GCDvFfu4B
ngyq9hOWnz0QwjBJX7IW48FvSCBv5vlq0bx3CYqvZmnB7SkAYbXCeZNk0/NtFpM6KYy2hFXv1zRd
kncFFg2PFrOEaQQcQcdrjAVgnCTdh/j0PCAn5s/o2oOIIyqUSPGazhTJuIWGjlknLZBHO6dtoKn0
YYCmlsBkRuvPKIwNg9R7xZ2+qNH1DSU+t/5NVXvjLMZe7Ml/dgWi/FdFg12XEyf2ptZs1lO7Vxlh
k92uzyGwT5af04kg+Z2n178SistPPlq+ASzMdmjs9QKOXupSnYqOZo4Hz6mKujhTPjbxDBS2KUFT
BnFG/AR7U7dNhmtgcxy8v6uxAOrzELeRzGteM+2rZVGMIxwZh2WKf+t6JdtLHPXouAFBH+368lE8
DBSyh0EfzgzLBAWit5Z5kKdfpe4Dw4k0HeczjJoMDS731J7/Wjw0siW/ttGesrXl2tWdZUe7XnG7
rYv/rEgdsYjytpjiTznvlkY7Lpn6rU47cbQLElJXo6epzS5nLl1MhWRhks2KgytjB3KTEvRFs5NU
TPyMnDCYRt/HDO3q/5kgOZBJpZz9fiNeSR7odS2GZEGWJ3vUZ/skoZs8H8/Cnpa/UokFo3KaMzZJ
e9ZawEtZdNYlyA39eg/CcpcPUqntL0lI1Tx6UQSTIPGrBNRjru8U3d1J2ZuO0ymbigBM7EkLbeZS
8ke6cDt9mfcdvtZjoyvOdO6SXe+bdMKMi/wzxan6TvU6U8Vz2N7AbN/hvLj2DmgDn2vAa0WovshX
SFFeCvip+tDP9ZfEycwyB4vlngB/kg51j3JlEiMzIBxAwRcNxaGkfE/x8wUgWuDhgmxcEKR+67RW
0AcnBTXaX4vHo9ZgvauZudsUx9vfyjcu5XCRbkMeeVLPl3wBEs0/lX3Ts0+YPXkx0tPY3auDcjLj
Q/fXuN6bXKdU+wyt/dJAB/JBsTNdemKjiGFX5j81HCRU7D+LcjtiG6Ri6BjJt24+xxE3xD+HaL72
ShQ/P5jGfrz1FP0k75UP9ghQbeqhUkbsaoZy/dvMdLZyZ9KUKElp5BosL977MYqFvL44OF/2MZ2m
V8/G780Xl5aK3Mkc2ShTELKy8TIEJDQ5v9H3ZEX3eZVt9XI4RwsrzxrZavdkuTPodLq0+o/dUztA
KJjHXvLYpbLp+NVP5T7k7PlKm2FX7u6N2du0PuF1oZxkwc1xeigUb51iPOVX1Am9LqAA4v1hAWEW
SrmRHRPiSuSaVEJRuGeYcPY/rv/uqoM/v82UPOBCfC9BBLfs/WmhZElUn7OjBsAAMEm9yuvyK4mU
EzwA74xYQVs4rYDG4f4ZmgVPfJT2E0P7muee5cGYaR14o3tKquMUTZ+ykqrjPECqtpYFl1tIPfej
nv7S/N87m8U4tyoAkwR8L0E/iMAHPa828pxGnrzcqXyyWuRPI7DMviXrU4EtpwENYXJ3nqtiUpVR
7eeinG4Kl2KMS5ky9yhtsxH+t7gdY4k20yOuxapxKarZ7qEnvpWdJU8Q7CausLs3Ve8g3axmArZR
BBCHBUtL3aGngDOo62aoHqC8OOpVFlCSJwzca4ZxkDQSGPIRD/M+xjkVZMyAhKDXZFNL1eMMCp35
YGbAzr4WAZJI/qTGJfVDhpGv5QrAF+v2oWIUKyZHlyTyv5jUlpm+gfZ345/+i1VhWNszbLSTr5bd
abpqYMBjlDCTsmA6Z454z44O/eXLaT+HhHxiGWCwHbVzWWwZOfyVkrm87o6MExdEmnTXpPITT+MR
nPGqbAdUPDMpWdDr4NgV1V3M+MbQbzqCgXIYj/J26qIH87Z1VDjN6oOYkThOniBaoB1O36Dn5GAZ
o3vdjC9MCuPlh99knPaGomzEFA4EbUCv4iNlW427mbhL6d4sdvRSgcT5L1r3fVLrvH5owbYxFShF
fhrglwRh9lWPW6IY8no9x8sD8PQf2XAZAXZDQ70ZtDuxJfKaMqhYI3fdOGScRBhjBV+VNt7KeRIL
DPPuWfX0GySXnlPO4pwTxpZM20fzrmJDyy6Vje34w8McKWvN076mlAh5Pou9qzrnEFOOqIjpnB+T
tpS8asUsJ3znZfk6fIrVELOZczWQoCt84dUc+e0bs08r2e7yb4e3TOH8nQ4vskOXtjyOt/LNSsfG
l00sdkXVit8sBRY93BpzhhZ1djX0UkeRTiszWAxoue/KaASmrx1bv/1tmCQZy+FNVsScjTcPNn45
avhiVX2ziulLvkU+KWH9xPi7Vf7kM8TA2O7//keuSN6hGQxBzve6b//IwR/TZKsb+b3cw/WtUfJo
zDBBsivEFc62foZcylLVX1moa71m0H9GgMHYBsv2P/EIdY9fbwD2RGmyu9qM8EFT2y+pOzV4KNmn
XQvu0TrPbngWF4wq7/koB06OQ2jo5/CmNhamfNNbUB4n6XTA7NCHv8mm0Pxf6WFfux6ALt98LwGZ
Fdiz9SXbzs7dlZJFrxF/V0vQoQoBLgV9+T95rY1I/S/X7kjDjKwyfMoxLSwziCv3p+7v/uspu9Vy
masomPPiNZkgEqoPWlF9ybslI73aiE7dmLVyQDz2bFGv8lx154boRHN4ZfkGPzo1ny1M40Vdv0c2
9E16GvgUIGleA+5cgDLhsMZoXVrRY29ObwMA6qqKVqVqwD6pPvjxq+nRQyd6mSztHIXKa2YFPYGu
OIEiZCfVSoL6JdPWxRtH+yIQAzH+KY7Fc78y4ikkF4702mL5xLPWQLbWz3t5X0r4PfrwNDApwsD/
A92wdS/lZiIW+f9Z0+9BvYPBJ2+TD5UPcLz0Zyi3tZSOqH/XRFukn29eTR18KT49GBFGuFGpDN+b
bRmApNpUvncfEqR7U/S1FO6fipTGaBNaUmhO6+pbs29nGiq1B1FJXR+YYHhFXAhbtxwjslSk+Y7N
ZG/6PrmTXwE2S5nQOSRFSP2te8YyEWY4h0mloNlvWzgJDHJkmGjJutMPF8UZufBWEnx5MTcr2h6w
2WDlK7s5MYlEDkYWZc6f8nDkGvy0vJ1bhGjlTSnpbze1b7aF4in3K28iOTs4E9reRvqu0VWU5ZE1
ixgCcDDU8Dt/R1QfyUKaBRlAz73rSvfZTmoAKXymZbYfQD2YtKMa0/Bwljh5azU5azOS5NNF7n6a
4lcnZvCJK5QrtRYWrGfoOonA12N3oc06qUO7t3LUYIfiz+6qU0lY7OrhQ6gClue+xRcL0zYMh91e
reAZy9Sj1JEzi+4XrceBqSM1hI+IgotY+H+H0P3BoF+tsxzYngINIADmvqEjQPQIw08998FkqEr+
Lr5IzrbjMsCvIp7GsEjsX8ElY+o85zldhYrYjm8K3fFDWvR+R+1hiG9xBnfSMwpBXxEF5YGcVL15
hBsH9rtf13ioBP5FU0COrzQcxG2MFkuozOgJOdBKXCPz5TkumXUNu19xa4ZHj8FDQidqHq8lpmu5
lQZXDa4OnY83SalU1lXanBUty+YoWakkD20xPypas5b8TEq70gylVf9oMyjtZjc18mQKBYxuLIPK
64ApJNCqdbdSXJH56zZTXqVXkzOM1fr6+78SsUxftM5vBZspjTzpG0rhxrb1lySkekktWFoIUhiR
nzWoxVAj1aTFIP8nFyvpi+R+mr8ZovFXmnU68AZp8trmFwDwz2v3Up6u/pPG7Z9EJ8Jl7howNSQH
QaEY0E+4pXFzLRpRVJFejnSmC22G8KS9Wyq+S2bqG/faNbr2gSG+T0qLejBFGEot0h/G6NDTCKvP
NNwV16uvCgIZQiF5h2wu6SoL2SbxECRx6ytEBhItdJYqxi2kbKNmeSDluk5ndCyfbidrANDtvsgn
SENG1iKFo9LWKAvzCOos/5PHs6jtvkn7nZTHr2srDR9vANA9lB/XHI/nZvrLZzf+yn1KK1EDo1EK
wVTEbEpGzGR4f9eCn13nN+NsvEgOeU0al8l9mdLLtcjQ1/27FBoS6JicynuWD5dPlOR/ysKt3XT7
LqYTSgFf2kdRor6neQk/SHdrVtFWylbyxGTFPOEsRIqGJ7uvbcCHJvuUNatn5VUHaiuPM8nHHX3U
vU7XVDqtY5sHSku1SvgXYrTFILTulcc0V76Xgcqe0T5dHzkg9tc+YZD0v7hVgF2Yh50/K3txlgtH
1M6Sb2d8k8MtLzHYH2Sqc5AsV8IcOb2hgmYLYbA0rFKXTR8tv0giw3F+Fq/o5pSRlu9eVT8jGvfQ
90FNqR6vx+9qKCL1bvHsLwkNmBCnIYi1yqTW/a0r8VvM7LOEmP20vEwtw5i9soEn8v7a5ZHo0IfS
Na1+Y7kL6QvWjjRjGCa3D/L1hvbPg5tjfwfWB3aP7gKY81Z1m9vQ7xix7S7S4I8mULnxUTotYjVK
u/uBNlr8tm5pa2f2H6RKKDtPTpaUFytlhhKig2iHmIYSZB4efXX4FBiH7yG807zL02liEF+cF/kt
WrtkZeWr/N2s411eTLfyf1fsGFiCyIHPmWsR2JJ8G/oHwIIZL/NP1ycmB3eqX8Jo+m6yaGcW7r6E
yU0TGoRP+VApUpaJ8+rNEIxgZOTS5HU5OM1wBPf6buwmez5JN14Ol/yHYHGkqrFcei9doUL9Jmes
1OjRcy3IQpzke+te30SVxygLAGMByMnnyhskZxFQVSZqV0P2z2wC+B3U8FuuPJ69pw5GrYXauyy+
PCMN9NdGvls+xCozZjh83gTyRpycFIfHqkTcumEU0KPRXfPYikBKUA475NrugDomWxBRIU+TCmTL
3q38/qmqsrVrJGBL9HNGa87HrmXpQ+Rnh4LUixGyW3oW8P/qQAyTM3NzZw/0MQjvnC7fRC8g7a1z
pCzr2HIYM3TZT+1JKleR8X9cndd228Cybb8IYyCHVxLMpCgqSy8Ytiwjp0ZoAF9/Z9N733PGebCt
QNIk0KG6atVcNCqt7HI6EA0gpkVGow7jpX+zW9pEyB+qNPv9Awiz27SDjssysTIDCngRZRLP2pVJ
shcDfqe/UrSGMRN6UksnS2kv//0L+fpGe+q/4rs3Pqtbon6vhoX6N4cCunj1Q+KqW0DSe+6oInqk
CkfljqOs045KT6OGlVL7qeVbATa7VruqrwcDeQtRE/1BH/ZV9O2epoq7RlAtN2rtV0tIsFjnHlGP
2nEF7DzNb57syvtWVVH1M1UzUdVRV7OuBhNsqUbIzO29sN9U1gVi+lbtuWoNuJ+GhV5/GigDea4a
L1nq/gzFuF386aCEV2oY+E5Oc/GwV+N2KZwbsDMQG3xiFnUDAeLIFWr6+ABLZZuNXFS16QXLrijL
Q5LXn5H9zc1+VftArfYZNYloV0pCSKfhUtnrrAp2amNTR3D1H6rJouZAR2PcwGWj+01dYVXxUP+q
hwRRsBFUQtT0VoI9pQCgSqLEAluVBVbVllSSqKvctTJ5q0lEqNGrCmaGSlSmy4ewrUsqb/R2U1Bn
V+BXqgSkcpn24D6IGHKFCpIJWVXhYjSIkayfcXCfUs39Vm9SLQXYHTBOnPWijRe3xIVw0m7qSqpP
Gbn+j+von7p/v4Hq4XUWUTdxoOL85+m6/WRBfVZ7kNtIxJ2XapSQnaqfNomf3MK/zm0DaVIVueQ9
aPAgqywSUzHqJmpqqm0ndnpUdAQizV8UYuB/njKkCuqiqvephrtUw9HfOZr7qm7cOF+LQHtx8jyk
xwnTleaddVetuZxZaCqfbtTUViQs76W4+yKntkq/Y7rO65FzD3K533fhBslO8BA74TlHtXWrnK2v
BDn1MCGZ/SfegO0Ztsl8ViIx+j1+KXlSMuW/OkEPKpowxsYwYIjSWGvNpYxCxKGEpzZW9X31rFYn
01OhhnNV+Qd1xlQbX0E3atBnz4Nd/lY7zmR6r6a4539UJkUFv8jYV3k2vdyTNTxFGpVapuFLcadr
zjt28GBccAwHvPBHj423/yyQ6ioYifi7Bnv2rWIydXXVCkmNC1/x6Bi15p8eQgoy/PnTRjvH/XZp
H7NMeCTU59QovYd55M+TFGABVQNVolIjluWaBtZopa7ofV1SpY4u7lfRnNxrU0rZdFdB5RFHknh5
Url0FdMEPrGxt8RbGVUnVU2geexbpoTaTVk9p9ZftaqpedT58r1zn9SFvd88NSQXK1EiFlU0W2q6
+IfqHpypd/7fzQ17jle7x3AEMYGuHdUsVFHKfYGjoKce2ljBgeonBb2D43gvSuR93/5YgZQ2WB93
Rq//Sgpmjtb/NYLkaQ4wZ+W2qZOGkr6bHT2pot6o5Je6L+aSUFD5F+4kgXuoHXurXlL9KTsL+SzJ
EYAVDE51VTvfvvhmHd5nn0efbUmLHWcIdZfUx7yPL9YqOkXhMv3EVrfNcnl/qnq6ZMLqrXebaSpR
Y09NkFL1lBol1hos+EwpLXsOGu/lHjCm7Uq9osoRppl/AJB1L9moGXmvijvYLQDMhTjMrVH3CfTA
b1Uybbv60XMK+gKDg3Q1onzqIMRQATuleow25t/LXpVqetf+HMnYG7i3Z2SrOKUSOaiOGf2vEC11
isT5nfpop4bpJrnQpiW2Q4yoFHnoNFYPGtS5VO39MCS5lPJPxBaKvzBnqxqTQeX1UoNHs/+MbK8u
S49kMVN+KrTTXdvJW1fdTau797zN/gg/+ry/lsuIp3UENudCewlhFPuwXzcPlYNtTzU/O2A09bH5
HQwLmj7OWrq5qS3nRBPlr0Xpf6PkvcEHiUJmT5yoPliMk7LWa9t0o2qXqoauPv69MBkMH53cqDVa
fauiipdx1O/ykyUZWSOXFTf6lyD/rlbrYineChPo37/dvqVdF8LEScli7jUyOybT1jvP6gVVOKAk
eJRqniNOcWraqQVITUe17QJdJ8dUvqgCqHpcDUKutNFSkMpUG4lSkFt9vdFS/6jODOp56sSI6nWf
Ny1Owtx5tfSlUn4G+A/4KCo5hqrKXwAWDuNP2BL1j5qMKrbyi21biG93ymiDh3XGfVArxkCPgBqg
SsvX53vbxEavgfH1n8VExRNKA+tAdM3K7vJfmZH6NGVi3frEvZcs0wr2krdg2TPdl1lHiPUwZg/T
nP38d0vPYv9z4ueGbWCUJZ4sWWJ2zfksWf6qUEO9S694jofmWe0uJJb2JOF2anqoh2E794Pwnj1H
PVCtHX6BxUBgIswnC6Biia64tGx1SoSl1ptm9sNOsv4PDT3TlG1TfL+JW8y0CEHfo5Bmmeaxfpzc
ly/1P6k3Ykpnn6MNsN0A4MTzv0WVoCuuP0vKorJuLxMy3V6+18b8l9T4J9ebE/iXOhWqsC9IIb0M
2bUPSIGq+xQl3bWzoISqddik64JRrkco78UABZtPwhljykfOG/egSKTjAcLhVlUY1UqhbhaeZG/g
h9WbofnsHgfZvvHHATk0xE8VYgwl2BB1/2ALzOwC9sJI2eW506MajurPXeqkBrkawJ4GkyXWwr7F
i4sIRD3gLvmtBqVKgkJPQk6pfWmjeq/pFRtNkqIMrv+mHUS0YMuRbdQtV3Hr6A2HoZ+296r0lxaX
H6rerXYjpXmMz7Vlftzfll3Mv/omO7m0nRfOgOCWKwT89M/KgCtGrVBt9KpOW6kMOLnlYs6bTcNk
WVFogUYJ4/6cDTzUsBdOg1aOzn05abHmHcxIewR6bIZ9HAHHrDUojWNrrxuz/XESp3p0DRj4mX4o
mzp6wDaKHgANxwqv8jeDB0cKXCMsV6Q3dv1LR9Zz80SxrTIhNp6PE7IdiCwccr3cpdLGWcKcd51E
0xZXMjtokdCAUg+raaniGzh5Rpp8TFCbkZ3xQQdvbStujjXSeBOJ7Kxr8iWxjB+nMbRDYxfwDJGv
beqkOdp4kR2mKFfUYQu4UVf62wkVymSeUO59iOHB5AOsYB5hv4KdxSYbo0NZokY0ZZPcDNmtMg/u
OqbDNIqBLk0c2tSiYrRhg/OmNeCYrM/u1Y4m+2Q0Eyquwblmhabg4cG2sPqnMhqdrVUictTFxska
E1hE5qw58AFqXXlahfS9fzJKU4SGF8AMpC+EHnwMaTWzfitGYa2WuP/MCrqnpbfsk0EanFLpC+Hg
H8EAunaTde0EGR4XS51trUIkCA5FiFnkdJkRp9RGEY5d+6eAglU0MyQ3nWuNAWMItEtf0XQ6Ipoe
Q6sDXlPKUq5EM49gQn0q6F52tGaKta5dVxtXS9z1jEkthjSsKz39oa6MXy0jCHsLunxVvEJ4AWVW
WdeyGA95OturAB9oOND+kxFYkseJ78EtHmglNCDN02gpDXPtEL7p4/zb8qczblUA8hIr25jiVaOo
nebpafCaaY3k6AzU/9WAQrgafMmTYfRrjruXbfqnEgnuVkP5DPS2UJn/KvRab5fnviCMow8KTpPB
ajDz+Ur7VY/p8lw6DXo1ve2D/g4rhDBuCvpQpvqwAqa97dL6LVLNLxY4kLbFp4KpYAVQoiJ/KM5L
RB+mprM+4HyrDEsSOmTJJHfUyQOgytmY0+y80J+7jNqtphFb6uR6Cg35fhYfcotBU8AuSGYaGw37
0C3mdAQayypd0M5t0oUGjOBXMvbGA23bJGXmOD4MzIA4GMPR/oWZsrvtaQpU3e5HgrXN9DselrPP
PrZK7QFtWCMQgpnTXhcOILG6Ofsesu3ImfVtNLCYllEGR8dZMJ2ouqNnFMVWyyH/RazIqwye5UaR
972IHUpzDOjier3SLPdjXoqrUU/2MY/bDaAb2kLaBlMUAOPGaIbJ6MrVFFsvWBGDbOaUnEY0bSaY
cMhsAlBFpaqi+Elaci9TT9+OOt0ScROvRYY40wCrv7SVs8GdDJxEh7ReyBGfYLEfy7Le60ZZrZwq
nejnfdJd29ilvDM6S0g+8i7GHsSdqc/zbiLUWgxJp1QNunkYh2wXGeO8Ajzye/lrivkDLC3uEZ6N
Qwr06AmSRtHLLQ3bDDXYzKYSq1lSbhuL4eJV2U7GyuEwR4mU6uabpB1SNZrqtC0fxcKn9qzOW1Fu
v+az3a3tAk9dDCpa+mXniLLiL22p6S6cn+ugQrqytNpWx+LbutXtjPtPgtlLOYFFaDNaE4V8KD3k
+tEEISkQaBlTgzYAZTagN1UJ4NMwwmpqnK1EWpn0BVJzCz8a1Jrbyvi0SZQfI2fcjAV8gBnIaLg4
8YsxLDOyd7Nc2+lMKd9b/HXgmCcUIvXBjzqab1O5rUcDyyKAE4aEFmuNWBn4dKAxHPJYDM9ZqDuB
8padspXbThA3sYWwm2BcWX4bhI1nkGvOvRo1Oj0nTjaU8H7/BhHtUQN2TmXxZhVOvC/yAbHBDHhh
jOdjUnqhTESMTsy/NXSeWwLy5JBBdJwLsufNYHOT02Dtygp3zge2TGPlelQXC/rYVoZ4TgL9QapE
fgJ1ByXvQn9xRs/LoJvUNKoQercMO9d4c1v6w3P2fTICUdJ4THCMKMzK/gpaHVKkI66yrN4MiXoA
JxityOUGpMuzq40+uOkEkLPb/gV9DL2/Cb7wObTCXnvwKJmzBcevlCCDdR71yB5xjcYEaA7AryOO
vxjVt6N5W+pqWu/cNMH48zyGmgYwCdyNQ4u7+beOcEYeXFBcHSeEyDF2Czt+mplUeMcS4wYIQTVy
EmL8+dQ8NGiBXlzPZYH3pz1SRKw1M+jtmYsC0LbB5QVlexgNbSsG+5UsoGDUTj1QuGObTc/GJevq
TUFQSSgQZDtAt99JxzuU0CzsilA2sLxN4BiXodAodpHA26TFzXX7vW9hzurNj2Zx7Ls03fKxaeQz
h8/BdbCjq/SvLuo32dwgE6O0507xb/BAzUZUb2U8mMemLMzjYFv5unV0Cmr5dGwGn+VmhFjm4Omu
AR6YmHRgamvyBsBTgsLa+o7fHCvf2lvTIne0Gt9qg27KSQMB5II0ZLO0AL/qzoKnEwh2DusrmcTD
gdA/WJlTiyt1OrTH++sA3s5XGDlDa7S6dzxSPiobJKNN63M7GJ+GHi/hUgLu1Q2w6jRK6cXwUUsK
CdTNRixRYckVNc2UXUrZugsEx9PKwuzoZXJrbStzcQJGQaMQTmxOauz6qH+RMA7XSVE8FUMB9FP9
lVhme4TBQ6te3v60NuEo1IWr09GJYpbnscvsQ90u3THQ2+7YifyK0yKkTA5AQwYQfsip7Y90TNXa
caqyBgivODioFVYgxikomwi1TCj4m2LVckYoI+tW5Mva9jlPLG1r7Ty33Zse7fyGDqCixCYb8U4p
NvdMh3AZClHCcuURn+qt3HCXySyrq5iXSb3VLP1ZLmO2IZxmJ5wkVX1rMCipVzT1ulbdc36Latar
HJROUBMrGjnLQ1MfwW7Xx7F2SCMRXBUzxhm5nKyVmXhr04TvOFV4AdZVjglNefLkAPGMENFahm/H
YrzhQHG2US01gr1Q5vCBa4+hE9lvhU97AWnpbWLhmxRoDwhkkOxO26WLQrkYL6WPuVSFhVuNMkCN
krHxOHY1pEqF0+UbvSkpKIwLfFJj1U9myDpBwJHUq4bO2HnOx01ON8tat8EqjX9jRRXDvyTZ0u36
YFlAJgGjl8XQ0uBwn0uvMXvQtwv/YaXPkBOTrgAj3FGnje15ZRPGrhMN85Ra5RalH1p+f85GsFeV
drKsAm7v1EHVy3L6YaKzsObvbFloYhjqD5fwxOv8rZZZinbGPpTEphV6XbqZ8ZxgAXTOCIENgLLZ
l1ZARRkNLrLW/RguIzuwdK6R/ZUa3KEhCB6EM9kbT5C+UyhGe15HGoFJgQ1UM7g4BeBPWSbHMsOY
UX8TBW3uq5lpdzTHEjbKVI9ADU3yo+v7T3X1q+b+KGfgfnuZZPTdvyyy3AOGox7w7wn356ZGS99k
c5Mu0jyNvFeREK6biaPud4WYAX0be0aVy/0SCG/tKrSLZQYvhpwuMf4DzH+uwYQpZ1eJjuCc2CAf
7DWgAblueywygqFbd5CJE7aGucrmja73lyGLyWlNSGOaoh/wlCTRmHW7nkyoqVbWwMVkieAetY4j
N5ms/o6pd8vMMjrFSbLD8A56pR/95HPwuAR/+p6OxyjXvV28zChMgTVMvX1lF9dWVXVOuuCl8dFL
CRRN6dLsezZ7rNiSfR9TeSc3X2zMBXhJ7R3ZCjqj2o4jSpVK9g6+UelHoWfeao7NTd+0H/6mDaD4
OJkMiCuJdArTOsWF/9nhQraiT7U7+lWwtrXI2wn/NSYbsu6pM65GbCL3g4arTkKDjS2pAYPgx656
8fbzSL9JhT8G7TTvDs66nIg9DpIC7vZEskg1tobGYjvnRWPxqmbjXCHQR+G5nNx2N8xBc/IMp92o
tXyOjWSN7Zi+LgeDFT7UQF6u65ZqIZ1QwzqaqSbHNiil4rHz8akYwP0UePpZRvHkCaOARiV+/Ea7
SvhVdAvtU9mRQAZbPDrxU6e95B3GdKNmhZaSgZlabeL0sZxJPJ0dPwhlWwGn7gUs8rbEcXn012Vj
v+kmaK6yEg+uoT+BRcfZq2TjX+zmSOvPeznL17bsPyJZQg8t02OOfzNLDHL8aEYDYU/iaraE9os6
bUNBtCDmLz+amc0rrEmq+q+RTqGXZPZGFxEM/GKtu3UWGqM8GyC1V1FNJhUU2OPUuARrLdZrOUpc
FCnrQh/Ees6W18ZLuBa6gqLl6nDRJMGmdcXOndL+aObx1eP8h9JK45jWxPPaqaPfqb4cAvykwkAv
VrUWPFj91G8ox31rsk/wRAbDvpjOQRvTkJYPFOQNFp1ILEOtGPz1tKQkC8nMbWNtXxE57fvW/4sp
SVNEC7aqGmEqQtqG8SDc9qPTh2DtSyPMbOMUZPWz7HwEIgUYcrO7NBZWgtM0PnbSvgXVcm1gf60i
D/sNhDTkMTadYWMR0oGnIMeCaNo5oDbYC71t4DAhRPJ3ZTFdcc4+tnP/LEznww3ycz+CQIO3wtbf
nirH4n/0jdsIV9Q0Mqrv42Uu6OrEwlDry5OrOxcEgVAORSvCOPMfyW6u8LobHy1r+IzJ3a0bspZ1
5BAEwG4mY2FuBo1rHxXIQvPUrc5A9Uf9lmLYZWbcbmo3XSS+qwxLJKBt5sooyQKMTXda9C8Pv9+0
qM+iLh6E6dtbGcTdil1y/27OCERTKx+YqJDT3OCQNHO6cftxDHHKMck/JqCT8pH/3PWHRxx1MPX6
M0zSPNYa/qqdV3+Urrs2fNCP3fysVTpFcuZ6KrASEhhyDHnMlkTiebVkwyO6/Y1dA92kI/bR1/wD
QNNy08nhZLjIGUdx0nMafqoiesRZd+RjB1stdTc5ae6V4RlaWMf4gnhma4SL1bxXTnfrLIEYAduP
qpwryg9NqBfEci3je8uLbGkAwloiIVb1/hpG9tzZ4qHN3L+m/R70BPgcMR4Blu2Dym83Ph34sLLP
tuYE20FgGpnHxgur63WZXQBnZMtUCDY62TV10MxRaOE8KfIVXH+QieP6vdlHNqmMvgFJH21F2p0I
qdwMIjjAlpZyOyISLAlD5DBilREcmiWLVYvLxKpPAGxNBAMuS6Jp85GM/mlywFQmNk1B8Vn0FqeJ
dN6iF0Wvp0EbFJ5xu9+vKKuJuygml83OVIfCKmg/Wo29yOyuuEXtRcHm0fcihAe0Th0gZwaOWis9
X8huWcW1q6IvDzf1pSneOhd5Sl4fDJp+dpx2uuP//KWRB/tf395/0Tj6ts5GZz9IWVXbPusHnB4x
CVjP0lSJ9+bfz1Jy5KdFFCn5TfUlNkwR26DKESUddLZpDsTx/pdfjTsLiP9ec4Nbq2fz3ubuk9Qm
Cd7aNTqKY+fN9WcW6FdXL19ae0TX57vHLAW2ZdBk8kjzaMJ6Mh/zyqdjrceiS7OTADPeDNi9F5Wb
HKZjYFm049bvcQo0UGKqSAQSAJGikgXLhty1N+xwFd0vllYATyWgrs0vLeF9gDn9ZtjGR+HqG62r
cfzx4GGOSXUAC1ocoyd6xSrOJIRPAODSNU4Aj1nf68+W/YCqBV8HWcO9lc1nZuk4jc7xDq++/FBn
iY/lygpY8LSbhwkQP42Isrc7TrYFwD5vM8N1lJhRrbuxKlAjmjc96F+qsr7iIkTXQxvv9anq12Or
6buoHwD92ullsbNqAy2ZghMzdpWhw1tcozgAW/8hbjj4Av6J2QxaGJNmWbX9QHzv/ERm2W3oWYX7
lcJW06MbUDwRJlNzJTajeTs2sxDci7PCL9BTodE1i8o0zKL6orw/lJ+A59ePTQ0rDfqo6UU339Ru
Bksu+ofHIW539eQaq6mc36jsCQyy4kvQc8qcI1Gtat/4RvDxJZyP0iAmRPzLGxzOcsho+Ob4n1U7
vXc3mqhQGwRyR72iXMPc1RZ44q3lfC8O1TB/jv9alnMpNHyN6D/bGEjvCQamZy3+gUD6WvnnTpJn
MgNSYm5VHYKpOwGNLva5swHLij3MwGWTGTkTTdKqaINeT6uNbr76Tn0qWyjkTksWqnEWbadevHT6
h6SD5ayyy1iiBefO75/nlkpGB9lwjP3nu01akvYnjTL1uocjUfdJtW4iBAzKi6joiS2CznqenHob
wJk6WCrWb2NtM0fxNpfi0cn6Y2aUW2qzGpYQJAGhojH3MdjUpvHTtalFpp3xIxBar+7XVwqN/jUX
kyPL7cORVQ93Cu+jfG7i+GgF+rL3XF+QhpRnXRM7Z5AfMzWbrdXHt3jQo/WkkSedAGOunKbJz44J
5TvNjQfCenHEMgPP27zBVabvl31BW/Km4ZU3AmTjahwiuTWXejqz8d9wBKl3Q1ucIWgnYV8BL/Jb
rOD1yHmJydKvdZ2Ti1ayDmkInYlcwEV7QYVpe7CQ+XWxfUGI7sD7L39INhchFpnmYvsPc0LsnyUl
GblZ4D9k4HAXaXCP8WDFy2owsQu2By55lP2q6tnZoGHG1ZQaYQ3du41ZmfAjyrddsEyr2Rn9i8+2
yrotkQGob1szb4YdJxsyIfPl/oj7z3Ov4DDflPhT8mA9nJS1Nk7hGGIC6NaZaGE3aenCQaJ1Lt78
a2yx9zQr077c/4Kq6Pz7quyU+yJ2Xqv7z/CpnOk7Eg//57HlQqg4+h29dZWrzeH91yLt29NsFSAT
/aFDPsfLyyH4smv/F26jjJUMdPqEreTFVF/dv0Ug3J1d/B3v391/DvXCx0abJATNNeBcmSCk1Rc/
2/77Hl+5c53EzmE2HPMyB/TWLDHnzXk0L4MZkwJOvdYgRejjkv0/PwTHA9QkL83N/Yf3J6dUTDzi
uCNlPhd3CYVAMnLtKNUrx2Uk5pD43z3oVYEIUj3k/lwmjtxGCc4Q5WAHl5zU6FrPbD/06oFPmOkc
YGr1m5FBexSiO9x/YS1pdOkdhBvmJB7vP7o/Pwjsby2p4v39u/vP2wg3GPxfjPD+pKaW9hbrSCzv
///L2qY8AFrIH9oFaCvLeHKG8IuXgxzq06iMWXp7BkPML1NE4yCKe/nECt4eRDVwBk+LKOSUXJ61
aN7nGssc5mbtepDOCz7Pu1QUnPp0SgN1Vj9BXiHkbkAbO6Kp6NRDhYvuY2tnsCWAbdz0TohtHNE+
BVhUA/O8IEFPa2DKI9TLPOn2LfSRVYQaZe0bxeeCFaq0O3w5SF7h87RuNKr/S4FzkJncVCCZF0Qp
Yx58upH36GcsLNRTRDqcSJ0fWsyQAN9323haAmxGxrDz6Uprq4hJkp6pd0vFdJ78koxGQOqhImDH
2eMyqD05x6h+MXUKOJxkmFNPOpURICXxBu8JnGubo/TJwniR99DEwzaI0qupOQ/5MG5lu8D5KeKL
6WK7o1nPfYRlVt5a3hodykeEeRRdITQmdxHJCbcF+q3RsorzOSWeQxkT1Q/xcu3ynGcJH95B17+b
JUwrA4hOSseWPaDUz/33McXe1PCaQzkUO2uq9kFym4viMEit2PtOtHddPV43zkzPCqXg3rEevKrf
D33/YSX+g9f6Eivu7oiRos4yzTpIsf3VQwxbZOJcFtZ73HrE+dxODl9oD3i/8fRIGZDQuKd1u0Je
SN2BCvA1n4D5LAXnKIT+5L7LPRD8aiRv092LR5NxCWAs2ZyCNtxv28L5pgNCaE3jlSLLq+Y1EKO9
NyAP3QZeD4KWmsN617OWOfEMc7299m57TptfVgEVb8KXQaah7/XD3su0Cw5NIizb+LEyf2URDjVY
zCcYznts3BOUUeX7G3RAoCYSu6vIxGszNeY3TbavsDILfGGoELWDNtI2qoc033MQbqpvjxGZWKoA
W44uiOf0xy8dHCQJpTBpw0OwHn+S2aQLlw1Q1Nxo+gQ5Nejwm21/w2Z9rBNOSMFIHs6iSydsaILn
jSBICsCmpqRGETaiYev/eI2jreJWtXJWNuqMZWe1U1hXaXsYQJe11EGFZNtMHJXMDnrSz/NWLsOu
orBzdjUyQaPzNtvU6G0NQMXYnXstuflDejA92mHpRppmheg19TfMa65mX4S1nKGolAdKX3AN3mvP
ytHvtdc4LreUR08jAJKVT15qGwz4gJY9tcKOIzGGKe9T2VKTxks0fzEq8YTnmkoUvflFk245/aJj
7TSOnT4WEflSkaFLQn02XnvhPGPouhXWeIyqklIAkNwMX7RWmGcqKEHInKOuryGPx8WzWI4ltFvc
swkYGrH325b+Fx/nDdE/ellDVxI6ahbTXdfIt6mNOlpPpg8jFaHPTURPMG+9fKQSPq09PwDJYcP+
G/qvAuYvxNjkwcNpHJSkdoka6xKDFfeM8q/Tt2fp2g1nWyixUDXTMR/WhkVXuuGSHO/8BuuziLZ7
ElQY0TlmTrU9z8+m3YJjqT1nZZDfO9U26Pp28R58vb+W0nyP+nEHSrc9APChLFB/0TEDWbwxXsDi
Vnv5IpHs0m0AQlS5P9jWAmfbrd5yIm3dJ3k/ZTU0G7bgejjTFluQuSH2dAYf5mxx68jgZu580ArW
kWRO6KFThPm6bp8XgZcSZTkaqvAddrqFDdrx6Pd/k9SwfCiFRwzAKSOSFG7bfhsoN7++fcj0OMzx
/YO7DWK8tf0n1w9eMiq7VHTbK/R8XMCuS9s9sB+Sv4FWuct997mdoPI0C14EbfxHT7LHXlBpCAzK
hj72WWr06iXpsRJHspRyfdaRAYbY/hqULkoAr30lLYHekzwKRHD+3VKMwGwgIXVSjHOYavOHTx8N
efRHjETp38EgcQWmkYAM64Ys8sO8h3vpPDGokErgtpJl9mpxdFy/YZ2TSSWhEtjvqdFjQNMl5M/w
IZbG+OmIvg0xnMSl0EuFWHkGac+KzDd4pvnNxuU6odOr478aDP5yqHXiUUOxaAEBjdVZuxuTMQsd
I90GXnCpKUuuvLh9JSo8eBalWOtNCZHmGHNi1/X8DU561FrFo6nXX4HLwB7cRyTab63V/pkXOsy0
pdh38DRcFK87y3jqBqQC5ZeflQz8fvomj3cZ4k3tZV8EeKdBegcZZxvXkWzYReytQWE/ewiDliJ7
dry8oKGZalw+n2QP9rG1OxoiSxbLXF5hJH0VxUVv8pfJ+O2KGonIWB5ip8FIxwDA0W4Hj/w8Mtlr
Eds7F/7DhlcA9mHP26ZJP3yjous9hl5Mw27A8caJf1Es3TvezEcwMXXqs+F96MW5zgpEknhU+l51
MlBYuLH2mQTmG+6Un07G8NAU9hzr9xVk7PdgGjtUCNyNKdG/m07/GDi3ILqGZZKvSugl+GScCxzE
S3OiXjWf0VYcMXOmif+5ykccW/rhjSQvAKn0zSZHsy4z8zlzss8WrQYWnfSoU2EXWXGzhf5Um3Qk
JIQsTQdbByxxjW1ytnxFDWVO3thhgDIsPfNbi6izpdR6EpugyBHPuAPNG7/8agQ7ZgcavmZrwaaK
CGrnzs228EocVHqx153hAxA2hSNr/pJuz8mqKp4iU/RkrsnLsoWtR9QbHIsppusMK1JJB3N4WFpv
k+WnnNSfYZCgM4CsVy3mne1McR0PqW2fmtrancYNZGdnTcLZOFXD6zwZD4HGLu0JrqzbD1g984We
l8fBMt5k7r4UbUSHn3MiPNnky3ilpFQ/xPE5JRvoU9KMnGehBS77nHaNp+yFCPlixi0pPEDZa9nY
jzNz16zI0mOfgePoX4xM+7DT6ZkCMS5Fcs11LcO3dg61sXifYB+uKlffTlF39lCJozIjrpScirvB
fTUdplY5U75dAmVrXDpvcQWSrC4oTNPk80Ue+iAAgFt5JQ7WUr8upLumpm72sgFrboujnegs9s5b
lmV5aJjjw+gCUKKHgsAKVVMzwyJIkz6EdPPWLJzTu2T+6PFhS8b6uLBdTF3K8hhvRllkW9LTJ7qv
u1UxBZoyYKcxCjUvORdfZgOCq8EKOU2C/sIas06uNHVFWJLRbNBr+zubltiygNiJk9KB/D/Kko/M
hxC8YI2gWjOsSQkNau/N4xnkMQJaReCNiG4+IZNWRYhtId0LZCS2PlJzjEMSH/llMehX1/3sq6FN
ObKpxDGb5vjJNpej1dS/cs1lhlFbbio6IMzgVur+TzlNPudOxAwAo4hdZfZK2eVvQiygdpwezxKf
07xGcB1YLyUgkairD6kvEUig1hY6g12Ld2Xab8kX3HA+XlbVQtebPebrPs7+LFNLRXH+kf37YI6h
zsCjc2DxDm53yDLnUbfNKoQNW28ov8FNcyB0REhW1sv/I+rMdttGojT8RAWQLC7FW4nUZnmV7Ti+
IZK0zeK+r08/Hz0DDBoI0h13LEtk8Zx/7Rlqqsx/TDsQBP4JYqM5SeOByrA8qJetvqosvFA6X7Mp
P7R0f0WNe03b/m4o+8/RrpHI4rJyRiazofpMHd5WGTv4ANGO2JIKHLvMABY24ZKr6e1YlhfXYus3
cvON9P5wLNNH7VWox3Ic3kzB81LevLVAZLERzGpm+zHGay4nQcTjvuvlwCnBdld6Iyt6MeEB/qLc
8t1x7FNc0UilEAXi+XgyumirwtjQXsc+204OA5cTwyiLl643r8lCbN8UeY9ruzw2zVBf7Vn8NnhS
0zP5oFMus3XMeRYhx+QC/J128t5oXOpF6PqYh/ErGvx3JXSYtvocLeV/iVy4twnRHXi0Y/LfeRwW
obF1eYmmPw4qY8D278El7xbCXVIqExhcZjLwDQgfSvTqiFuZMJKHyLuHXfqH8pbZCVaz+Q+AcV96
/XUu8idTzG/SGj95stIWfEosC7h2xZ+KWMLT6CcNlV984qK3FM0I2ElUTrFX1QRHERMJbFgnrys+
WzcjqywDZoRu8ATZ91U2H8aS0jfR3xhUn/Nmfffj5sFfopPKZgJQ+kO+JD2H4HiHzi9EUHgV9SRR
6DFJGVbxC1fVp4yaY5Rlxi411zBz+PHRPwKWt9SmwqUbtQ3useFs7dn0ORaqpL2QyoTMIXvJU5Of
N35DXpgCvNFVRoDrkzloVg0sQ1Hen10TdNB2Z4BHekP8VIW1idXDAXZ0vRulgDsKH8hw7c7GmP8n
UiKfW8vn20BqTCsl9wVwHtWfb9R+IRTjE1HSwzyWh/3WYt6iSKJN6JII/RqhRCCQ8k578mZPxcmp
o5Hk6/Uh7iXjREsVkIhsaiXh5ZJ8EXcj82nkuQf6tdo1CorFYvmV842OCAdYyj4u0jrKZKKymUxb
GZSjTRAKUO/E0fvzJibCI2Uc6RvPyESnWEZs89nYrOOb4sBbaLuH2eha/JplK9KNUIKfccC6BIec
43rDgVENxIYeal+aj1SBHWS6XbE6cXbcTQyysPCMUveOoW7gBtxO5fQhh+qfU/Zwqq58JEuHI3td
oahqss/o6VE9lPBmdm6Hd+kCVRbZiCKC8k8YgIggxuLTGz99CrzIU4Ngo/wL+UdkP/bDExjBMfaH
A/UNLy4RjBxbBjAjYZQsjKwp6fRgiPGpQUMTUMh5msDn5KBeHd1l9Pb+KpQdJr7MD/hwq50SbFkJ
oKCNdX7X+fW5doZbMtsytJZ/LEPse4oSmQo5ABNMqZE7olAVwWi2nJXFQ2eSla0VRc2zSUB0hwqy
hT6P0pdmgXYf5seqzMNpGf/Rp8Zcz1zO4kO3q423h7z4ZU7eRpDSY2ephziLoYwmGggX84SqEnt1
/SwsAM3FVF+lJki/w3qzs+NLnKw3JDIW4TY1AyZZYHX8lizir57JeBvlV5bT5xihIJnphqSLw9mV
PDOAKsHotbR3KgZlFennXNn90SOegaxT5hP6fvoRNZBY7hJhe8eynzWIy/qxruNXs6BgKTljUkKY
qk17HM3ZB8+8Q9xGr1qDARfNQIDu6P3znfFGz9Chg9Nv4pehFMVhu07skmskWyL6TXF4DCukseii
P/FqPa2sirlungyy6XYEiH0RwBdQFM9zLBp20Vid7TX9oEqIxkN0EcTEIpBE/zcOFadJvgbo/3g0
N7oJvMl/7kr7u3Czm+bI243LW7PFQcr8snb6vNKx61YlOJFH4lhfhz0VNdsfEnZHu6k2T9sN4mh8
GNY459jev7n3CctliW4Sdf+7ogf7jOvyXBuOs7P7+bcg+iKLvgZvcXf9yCPFno49Hk7WYAQLtRl/
QrMjTawKDNfUdvgktVkaTjurCZCx25NQFl2h/AeOL6757Vk1RMmrS6YcU53z0OcuAV/FyVhJgy7J
sJtjOxyb/i2fgqiXX9b2bIgVVHWULE/b2TmK9dZEvJ5IoM+sG1ZbauHObPyfrqpO5lKhYJ/pbY36
C0lXPN/YVnfeiAJnbDZXKlx59bdY1KPjXgyR0DbfmBGiDa5wc6h/EWNk1Ho9LiMw4TIyWw0dQTZx
pv7Y9QlO+W3MrO6Qs7X72GOskhi7mtgQathBzWaLUlNNDHRWdAcvny4dNX4cB/Oxy7tXFU8BrqR/
VLniG31tVegskXk2vOLbLeFvs+ZP7mfpvYcnVW8pqCsr/V1SitvAscixz9g15OrPku3jjjj7aLoN
iNSLNHkSCuFw1VMSrscu1NG1NgRCa0DLYx0tkIuViYgifSX06ZRameZExIWdj3RH5SUKcjMef42F
YJuth4sbY23sh7/G1PxtfLpQkqz6tr1ZEn8fmJNZ7yHazj4ajripj5Vb1Icacnqf5s54UqVNExvS
Ck9TJYDKkvyC4a7ctpW+vjPT5qTy+V653tlHUtY7qsRZkT7Q/3OA/INeW3DiVnLZuXV+7Y30Wq3L
w0I3JRdM/+ERwpmVkrghG0s39WR2TQ+h1Onjkn4yikY7h+6F7UKZUv9behHedfvDM71906TPLjns
xlgpSPzSgu0NbV1s/UANT42UKtpJRcVxDhfAsbOM/ZulptfeG6wdMYL5mWAutHEWrUFFi2SlndHx
pw7zcXvryufMyHn0cWKB4nJ/Um1qohnOR0p6GSCgxG100CMFJRP6O8OAm6iGS9k45d7hCJuYCuMZ
5S9VeITRs8YGqVEd3WIKPLQ2VjrRbDZ4H7npPw84ebFwP9ebrdmPicvOuSWF8B8FCFe4iCQN05dV
u9QvNlESxH5/4fmIL8Lxor1R0RxoxHxIyIRtqr0IFx6aitRKlX6p7sPNI6xMYo7p9fKegdUOvvBu
pYuZtCknKqCW9Eo+whykLisR2ZObxtdJD9D3R7F43tmotiT3kBS4/p7A6rBQLSxYYz3NWYV9aLE/
KmKYA4biByu3UMUw7qUO2RdO1f/nDHg056ZTOwrQSQqfmvlxRTWP0vi/vvIXJOiEcTjsw+vWr0nP
9XSWTneqK8apOF+jQ4fEdQJ/A9DqrP0MHmNZ0XlqDSYyO39Hzj5rMzSB+Glv59ual2mdHqsOeE8y
kPTFcOLi/Gv3r+3QfthpfkNWgewMX1swJ2P/sHW5OMqN9oPD6fLDco5sUmgfqQW669CxHppiRIJC
vaCqaMw1myOpVttIoVBrvY3J5kiWgePFiMyKc4efcocs6pVQP7Jt232GaK3Nfw2qTYJWSjPsFB+e
NfvvsIGKvZRPbMp6LBqlfmG+o65YGDYXLzfOULdE/9P2sQ7Fo2sLHjr47Xo4jHLM3iQ+y3DENBaz
hA3Y6DWYv8yX8xwnzJ9Zjr7NHp+BtkOkRz7lX6j3jLGIA0i+wEN5EEBL6P2QgLLJqjjqGH/SRhjB
q4XIen6RSXpqDN2zgE7RXgwgFrGZ7a1EOXs9DK9kmKiASvA89M06vmqVB0R+vRR59Lai49jT8+cf
HDE/DsI2rjHPRr1p9/3UuObK8a4+BwF32frLSTvzfcmoc6A44bBgmTzJbYifbe5fgCAXe0fnTdOu
kBUz4izAikxxXLT56k9JOAlUT2CgaWA5LjRUmtCOq4APPAeIw5/FF65kPJ00bW3AwOATnzemr2nE
qSriuD8JUbH+ZPPzjIojr0fCj2zzRkUFP/UMEKNLg/Ltsokxp5gWzzAslIohLeyAAwLaFzMW1Pht
taLAsDm/x/ETBgo3R4x/xkCzLEsQM9GmcPids0vbh8KImcbXcGg941In1je6zeHcOT4on2InmxMs
FSLdZzYGvLjyucm5IMweb0m1lBcWqavKI2/nUKV8QIsYOjUd2ktaqD35JmZAq/Qxl3l37j3rusqu
PGT0UzsqOqJEpVoKi1Y8uX/qyav3YzucNbDhrjXAd2rb8YK0M3LQJCNY/Kg+GrQNEzDf75fS+oh5
o3khNIqjTr9h5dlbI+0wSYrnqU0mQoFwi0QOKQebrL9w3b+gRYdobX9TnrNfJY1kiIiAh7IXEXvj
yfS33F+e2tsNJ3wPBJM3TJcWu7QJwOYTDpumhFswbvosLWO1Q/d54Ky/Ux7kjjks23LS3KkpuvVV
Qw2C8r8KY7jRxVWGvke0vB3f5ybeOIdg3DY5DSsoP/6OgItnBXNpPzgRC4ZRtKwchgf8Dbz70Wqe
WCPulKSbeMwcdZ7Rae615yPfVDyoMtr7pCJwD+oFySvSgTypub97ecj7pT31Chtf04mTVIRikN65
y0lT3dWZuSdVhQ+6Zwij4O2tQxe7yPnPtHDiNH+BHBzcTlQ1SxOGjigQWbd3dk2HHuJ0dz/1oM3u
TBxq0wJoKjv3jl4y/6YpOeYzHkm5cw2woESg/8jGTbQneSHY7IDoGED5BNNDlq08TLgmetpIM526
QNcFDeU2O/NkYWDMrSUk5j9+Lo0PK1LfVWfRxru67BcGwtp5se17srKui4liwejnlwjPXDZXzkmY
oAr2gjTDc63pRID4B4H/5gHLDSZBt9it9VX2KCt1shpBRH89Wg/9QB6Bs1sjQUi98UXfJmM1JLsx
O/hXmjGnZv0lKUg4zpvsiJO0o/jHDC3PLnfag+sfCYcXPoLTGaNagJY9wJ19RzzVszeAdipzZsfz
3km3X/ZGkSdMcnyko7DIlHscct9jt5vj0FnLeWfW6w3V0C6TkBpRFT1re0VZViFtJykfW9CARJci
LMnm3xmBMkgUL7vmmC8okRhDAxOC8Bh56QvSjgDxfuB6It8R/fHqOZO/78oJ7aK5PiH3pPA3Yfun
jepJ1tarHM0XG+6QNMAvrIrUpenpbNf93aol3DXPmEtBA/006PwJvOp30ypYvrkgj9hmMyBANduK
HfsjbkykW0t5ZxvJuzZTBFVuf0lK/d2QIwTgCy/tasLTB/NrTpb/DDXs0x64dyhX+g0Z9eTYEI5c
0vU9RhTvqgq7QoQj7uJX01U68XQkRPjVKD5s/AKVncm9pZEnZT3ZinpG9oq6LkFrpd9K0VIyTVAc
o26uiDPoqK6wondvcnwmbioVUfku7qcWxox7P/3opqi/i4X4b1rKK277CtLcOlGTPgUuUc2BE3nE
/ReMMSCEATg5E8KqaXZ28CQzB++Ft8x7i37L/FQYi3t2gMg7Ss5DrFRyrxA/eb6Niromm37VxLqt
s9jPFQM+fdFU4pYjYmPuh2JG7+YaYAHOSPXjLF8Io0QYTIbOhcYYaBcjImqmJC/Ya86zJp8BZrgw
+HzlaJghahW8lNHE+Fb6Mw2fLrLo/EhvdLWYrEl6utpNNhwsG8dQZxp4bdeLMMziBH0CMIqHBcSz
Oq8TME6lI4pFSnBf5ZPsE6UYNNvRxuzhFUd3u1ZVrt+HgYHMt0V2GNUsLllv3tyC6PHJPok4ny8z
WGXoPhjdVAc9/Mx+xWqZ1L7HbEnwrKCfs1bcyTIPJE8GoxuHe0yk9lFyWAvU/WkNOtFj9h+fmBRe
umVgnEiIStBwE2BfwLt1x7xkGiIgqImLNdcYvjD00yw90BGQjEQXgiZ1g42fIG3ox10FTnx7vrcp
c4WWQ2swT4C9nYQ+rv6RTmkga17+TS27nz+gFOiE8b4mEr2a5Ce18NbuXLxoTKR7v574BOHmLQNA
lywo6KPvfMaTR+PqyApLBQ6i9F1TqQrEru634nCab9NypBAYdMNck9OaDPx18crM1eFs7HQnLobr
/WnB9UxyCK52aZ0jXTb3bsLJrnSHLwrALqhTFFAWrpChzqJQOTznjSg96WqoWauNk2EZz5EToWiI
hYP5eGXI6DZ7zs8vBRYaKHOFUcNdpyfIqoltFAePs/3y8yU/v6usubpQAIM4k4t7+zO/dv/vq1CA
MYOCJYcl7olk0kxt+2b281MakTZvJKsKVIdy0u6LV+FR1YaoZ4Rpcomly8xLU/9aitEOdOvNQa2M
F1VCaMqWjGT6UVFfz/9KYft31XLl5GOlcAhy7vo+KBwUNQQ1gvA1TrPzZkxLCCARLa1M13g4HH5S
Or3qJL6vO4/63ry9c7c6hq5cA2DP5pKm8ZNS+XQ3wxRUJQOV8uwTIh6C7YyzxsL3Zha5D3Dn+YFT
Up3dR/LLxn2pbDfZux2mS2dSGATGESvI/NYvDQyqsVne0So5WJfOnHz7qRlnGnkEmJ/rYN/yuquf
PVW65+8Q3TlvsQiw3Utq5swvgdAjJDIZN2+xfGm3na6WWj7c2tfnVgyQoDODbGKhiEiNZvN0NRjd
BqyqzpZsmDyNhrfcSrxWdikN6HpFuJWhx6AeenAqKNc+Xr9A3keuELUcsjp6Iij2sLrOy+BSzkBi
5POajGxVk92ysIq/TjTFR8PWPQ6klGcDLbL+kJooh4DuJPgzu5B3GHtO8DlFZI4X+H4mugrLq40q
wJ/vfWEzok36UQz6D5l95QUtc3H5+Z3qLQWx6tXJMXWmO9exffx7m93of39ruJg82UZRd29X6s+f
mBj8/++LrFYisXJIofi5dH+u2p8v/P9/Tab4uSGo4fBz7f7/Fe5jV8p3jveocMH974XdbJf6MtCY
sFkIjaMaxPHnv+FOu5rx+i0K1IsFIwTrML8Ukipe5tE3q+GydSqzoS887YImGSnezUraJapTlq6w
IaSq5iuZxFSwB5xEPE9uIhtARcpXCsmiBKbRcUIYhw4fuv5TC1BxfuCSsaNq91ZNJcE4iTChFboS
s3OZjEXv3XQOtbfVEefrd12LAQwL4mFdkaPnw74tH+NhWR5iH1+aw0kQaKMiZxYcbyl/LT2Cup5o
nFSkGsnQg5zUJ5erpKI9YzTrS/WSpf1vb7rlZs4etJL0V1p6R+0x5KuWFMo1dFI7sXfTyhpOm55O
KbhD6mnozVwaaiXxxC3GpdhIm6HVsPsOt0JmXxhQ48U6kCb05g9Rg8MOUejcHty5KOk/fjGF+uJW
sriuCCbBF3bnDviJmki+lKZX0CQ0VIGa/JNFVw5B5ozyginSdSABURAwcYFRTBPW/ZEydvimgikM
LmAPUR7GMoqePy34WVTMNSm/JlWKBprVYVohV8oV1Fl18jDJHnIBve2+ETraKVLFdrMnDgSAG8d2
OZRJkj36i8+WRp1TVNZoZvLXvC//LPlQPE/ZCQyKlAk0x3fuaHwVTTMyHeJt8dwUpyKYwshfce0K
/i9rKZBedKHqlxIU3SQAr1bmoS4gMrDYJKdmLiWMpnHuhmkMPdu9z8oOiCdSTHqlH1QjhJw9GowM
43iaKKzAqoQIbFkgBSqnPXn0fkxdwoMgyu65+b8xJ6GIjtJf89qvuyb9rVaOWiBY12cbGnz8D6pa
cqwRPPzGkn0JXydnTpvWeAOMJIQLugA1yt1oVM+DL5GOGQs9VhxRhHl9RWQzyBbReDyqhySujb3d
Hk3TfXPVv8HoHq2MMYUaO7XrOzK9B1yltlzOeUlTe9ITyAGI3RFLKY6mh31nBkVyPXzSAwWhh+I2
D91vZRTVkQuTzF+IPrgBJPeIoJDmJMPNS+R7avZO4Hbt3yhjeyh8Ll3DU/UDSDN94H+UnPWuN5L+
FLuM0VPzUC1TFloANSdL/+Ho27LpMTjxBiDqgsWIKZbO7qgwiE8eyYXmPvYijAMTY4+U/ZVH6SPG
Wb01VwaEBahT5uZ20JnI+VrwetLZ+uqS5aq8/PzrijSa1z5svjaIGOFaF9LhrIubL9ZldG0yy/yW
BhvC97OlWMLappdYZM4xN5Mcg9GEGqbj1U3MYhebkeiEQ4fUhf5xHmd9nJcKIRWKDIy57Mx83Szs
E4YzRG39yovJEKklrn/qSW8xvisJ2mxZ6cEsMrh8nM/pcayS+7n3fIR7CXNN7HzYhG4c2ppERd8X
WPZMfnY1gt4RLjfuq5qRgFMQsyzpET/fwW49kvlhaMQy95fMxcLGsjn4p9YjfaauUfvnrQhs/LME
VfhbCY/HRTHG4rHCqrT0ajprI50Pfuclh5Lb4aglQEH96jgxMDPOVSNLY+roqn3ZYsjoE4fZv53U
2SyMz6EYH5NunV5zIX5nS/Jp+X3Eg5B8k9yqHx2GEyZBaHChq4e2dd+tzHvhoQb7AXMU5J7JbMrY
yU7McI3pQQfDUryiXTynqIjf4hhhRjwnR5DAX3aTV6fG4Rx3fY0vbfS8XUn+AlQhpio76fdpg29Q
d0T4TBjkpoU9X38PeDFQ+rFqps1m9kuYZ8iQYh1K7lMcKSS1L5+4piBYTB8HRdviNq8eCXy5pI06
ja7rbs1XMlDU62YKA+7y1ymGB0It6jun4cd1vOHmVwl93O306uuKBcUe60NUuvKIp5L9i7wcjrJJ
XjuCZACGiDKLvY5Uxbl81miHY69+NNLuUKyipi0h/i5KnveE2h4ZIW7SctAO+CTQaEZo4XfflK75
ZDwmt2xcL7Mc5jBdU2AbbaHi8FuKqHFciVUd3Lojb33OLkvKYCJbh0hIvFwQq6+QICmvwv9jkSTC
IdS+N3GKTNeBiqZD0O2cBrcToSJCDeZdJtgq82yM8agGS462jVgd3EpempwcOf42O3wyQs5w3nlB
8of9qrKs3CJ9X/3OuDPrqCfp76W02hVZyfhcjI65y4WBrmDpMe0w6PcZ4bELa4tDwh+PQfPQRu6T
thvwdVLp3DX9wtyHdC3ByqDG0JbTs1WLPzKNAwv/9dLpB02QsrF0RDmYrB22PbxhfXVXF7KpQpKY
jd9r6X8kU/8Qp925oSTdL9u7Zu0fvJQba8AogUuI8Aak7fBw7B/E8T1j4m73tpctO+lU35Z1Gvzu
ElnZQ+oQxbNCCgRDTEj9Ut0XUW8Fyxr47qiDZFNsEsZDKdx6VLJmSK0QdTmDdSuX9TkixSUt/qwQ
lqV024OM0OtGpEmnj5kfjQHY3DWLwRV0jZNe4djdV5YX8sglqmGwg0wtf1erepyT6K7UVh4Oo0fd
ivFgREt3KsTyiDaVoDNd78Q0Xj3M0Ezx0HFkY6QIh2LFMkWVpguyOFvEViQYE23feWbjFIPJ27E0
H7IYAaR0dm2m/B2AdPMnu++pqOOwG1qKlphTKxvj1tLhfk2H59xQhF3iCy9T3kjtTO9lji9J5dkb
bq5rkYg5jIblH/FVv03Luk4p3KZIzZcYijqgIe/DaYhqsYjymTvjoIXTEdMrjJ05UuGRZdZhJk6e
Yw0cI8MuCfdAUoN5yiiv2kfFQ9m7BRGG8T3g33vCdJFQnUke2vBoVKFa7E3+le+tNnvTIG97YJNr
WW6OyrENqmp4LwDNccTLHZ7qh6yLQx9HqWzrD+TQUBcc3CEI5WHMXH2eTBO+OT9ZFWQFEvjBhYaL
MujB0W0f8DV8MVY2GKanHKYTqLh0TDwnZIENku/tDHKE50ofkde3EfOSxRfuY6b8mjKk0rb+OS1u
9orDdxx6cs3jSO560kh/BFBAlXbyMKfoFpEvEQfVIaHT7WQ+LDDAwtSP7ThgI0KOGK4ktBOGaB7S
dPPgtGUcxnNT4CMwdYiFHsceRwlznYlFl0oC0Kis2GW0XIP0d0HVGfbZhVxPDXbCtWKOQ/LC8WGY
T1K38i5pkuFQKop6DGl6nOSrAYcPlVdqE+9zmZBL3fHIUWA2uFvCeEJFIVCz5+qsqgHFpZMzn5vW
A89HJAwRKgIB8AUKw+2U0Kg1VwJlT/I+GyhFRYvDh2l5N3kcnz5uQqtrHuvq0SjnJIzsAm1f6qPC
AnI2u9Pia36G0nyKDZSY3hhBKHgw+TYTsE/mdD8sau/OOD+IvOTSWKv9sIivGigorOnkaxrtUUMB
M15wOASkQH6Y3nwbUvtUbWkYTccxbMXW91Tk31PcVn8JFk92SyUeKlHNkCmXpUvTvZ9/kunAwA5j
sOtxsg5FCK0Lwo62ku1on7iGcVd3ax0O6RhAFiPMtG+9H8vLwFabThEoUmTvnSJ39zlkWGKij1uI
4UPXvutmgo6M6efk8MLEMx8di3e2XJKgs7zr7EkA+nxCk7uwn5ElwCCfqArKF6QHapltudVe2Ij8
Q+breawBg3FusGD9KAi1/rWSTXCcXXG1fCs9J/13arvuHVJx86wr9RzVUXpQPS4bPRUHNZtnTDNR
uJp1FqABIMZ3qQLkCAgBRE76o7w1fk6/cJUdpBH/ldq6NdXMOIcm++YUREGZrUB9+5Mm1PgZxHWG
HFkWEDHcDn2VtQ/znN4nbEOV9GZK+2y6/UySAeB6ljW5uqbgsvIViie1kPRjOu/VYhDqlthin7W4
XqNEgBUND1E8podilojoW4VE9YTbky2Sb7gvRtns/RaBd/TWbIHWnRDvFCYWOxDl9zLapBuoWHJo
QoI3xo3WPJS5j5IERhoVU8val2rYvC5wmUqDisc/c2nCK9y+FYFAp4UbjeLEqylrng9WG536zPl2
itfZElAEJCm2YJbA+5jy2fj8uHoFEPnwSjKs4m3TIu5vnzkfVmzQQMgA3ug6zMim2FvsazsrN+We
9MvfskdtSNvCweSD7kYXMUUy/CV4jpzJLkhTspTmqEF1yBJktP3TWiTnorNviah/mUrbaIU00vUU
JIiKPhv7g0V63drYh5R1xqX9BYsDwg2W2D5YEJFc0pjDvITIXWroZVX+LjPebJ9cHqO9pmQgrF7x
2zBo7u1GhFBsbYwe+peBkvkikmNLaikBLD6ZPUV9duS3HOD88wrCqZIu9+naYKms54BIhNNUIPmw
3cgG+cQeUPnGk40HARVx8TS0SgdjL+/aMn3R7vJMQtRLhVdz54juo0jYCWaEor19WRIrPpiGtRsk
yVwJoULuVlLR27dtWkpnWkDjEodeLNI+VD4i6joyL1157Bqz2bdFc9dTr0v16EfHQRF5Dg72hPin
1gsHTZJ9IivIMCDFIcl/tQPPM2HZTMgji7RHxDbPHepV/uT6B+LKfAQKxSfFDv81/niPgA3/du87
p6h555IPqtWo7tjQFNtjTBIKMmhBW0yk3+oc+GxzCDLODzcqc++310MLNxuvGi/sdqTWlyWBtkia
k57Bg2v2M57EF6LCALG4exSW81sjhD21c+QRDwUKyIwMHjCdssb39/N8q1BVHodswu6SVR85ojm7
ZjpcGMMxx7rpYWjUVgpAdYkuusBe8L6YY/os6/oTIYhq6z+Lh/FxJEVE19fKRgycSSxQGbdVj57c
jI5LouuDKRxr10xJHNQkAfi+vEyJ+QTFRjbgCsSOUR5jqWorJP9kR8yMUn0HiO7MLqiyBypXpIfZ
dKGasMw2zvplU6Fz6jHRjd58xEn/ZVviXWuL6WqMmEmskUgIu/ilp1tmTTj7Wl2gvGlDk8qcPfl5
X54DhdoQ/Y+8/X22BnJHpvZvqe27sSn+pXjaEN0czHbGK9nsqQ6kZ4bX26bery2MC7eFxfFarBZ5
Zf6I4HVFi8sOBzPfBK3zko/kMfgtBWQ5NSsAMc2GKcHaEo24H9MpPwNr8jyPUJS2UGqQdvoQZWBn
BMI+U7CEiq6OfmdRhx28XFiksZ1gNwdKSLE5cC1xzSGmmdtPuklM+PX4VwUIvSfE8d5EZBbqBVMH
eggotBmF6SKmg9E3LyqFXRyJ2IHbS+odEvz//DTGvdzGV5LFvlsVP2SUSmFCR9C0Elh20CMUQzs7
gSM7KEFRrRikiiApnX8I5LrD4iiajY+iWXFh2319MOLrzyU8j+NbLYdrKjjm69EDegNXHiBvpgKl
2mZ3qhm3MNA081OH30kJtq1mKi+lr9/a0vw3yAjBb4Vlb0CQjJOSVclrRCAN1GQCfzRMbP3MnHgp
cXHSxSYDckf+JrHe9J42p/rfwsPztYx8Y5mxhjspmpzeLWGAsrCo+uxBL9D+celVe5ce1qRBx+dz
9HR5nuPBxIFmFEm5z6MXsdKJzpqMuhenNyrJb+CXbl+YE9a5gliPGm0JlccI6oBExOSwnPmorPt1
uV8xRZzy+fdY2E9rJKN9PEX64AzeHZQvElzXva0z29bELMHyXZ3AEcKxZ9214U6RsJFSPH/aEyIT
Lcjkc5pn4WVeyKVkh2QorUGXV9OuT6uHKZ8/pnLzc6EjE7IOgUSb0CQRONCK7dqq5YPFkjQYXvk4
S9GS5BNM4/dUuc+NtbwaUp6TyHtziLsvbINMPHXJLHEXY+o5OL0td1m2V5mfMKpa+3YicZRwUGRZ
g4wPcpz/qU7hBfw2Zut1lskr8zk/rowvw5r9aXsOh0b0r/7Yn+MBsM33/q6KFNmprP46dEEXyl+Z
4HlPu9Z6L0w+2y6DQu6wTZ4QK2I3BvuKQD7HloQyQ3RBMZD8zkTcWGfT4snmrkyPTj07h044fFJY
HF3l/Mmn0TjWBFQiOqAuyHvCIHE1iWsOk4l1KEEgMhWZSWhCdc8b6VyXRoDisEce7QIvICrTKcKZ
Vy9kswosmhdHJ/95Uv6X6//h6ryWG0eiZftFiIA3ryJBL1HevVS01C0UUAAK3n39WdDcuCfivCim
uzUzapIAduXOXGkue3QYe5sFwGom47G3fEDdunY2iY0XMxCk+gIa0g2VmEffJCGR5/1XZGNRFJqf
CCkauXv5tifSzjxAoMR5YmdPsyQYSnDOmMxDNpDjJlVdbDkM8fNExrUUmclYt6jH1i/Us0HnZTCP
gDOO42j6Z9QMLrrNwIx9Ebr6DOe+O6ZeOd9bOKmEjPI4l9G3n3wOtcPW5MYjZ3vMR3zF7QjCzArc
zeKPP5G/a8sK66lRnLB7obTNTrFB5SB4JhbaaCLxLJaQBpDp3rGK7MnRnI9ETah9KXLeGhAZiANm
GYcD8Bip6Jet0PFzAjScjt8SmeBJCVp19HKXVeIkC8ZaDiyYmazYi5Axk3b5SQh/dMlMYdqGZxhe
HM9jSm5ZujSCQ3+Y/QHPII9WjihBvFwBKAp84lbaPsMDhdHj1xT9ifrJtrjIy8I+67KiswJxeQnr
uwaSpfAZ09tXIPs8siTcWNtjumYVBNkrIBnqfCxpIbB0wcwwNcJSa4dn1uXmoTTbs2iL8jYSOG1m
bXrb0kCyG1VfnSgh3UCIxrnjMNCCLNnUBXnaoMhRDoc3fwqfI6+GZEXNGzGi9MsUI6mloYQCwKcq
bArMSq2T7KcKT2aUnMYp0JSm6L2q6zXM5/xgAuQYyLIT0nICXWkNiifje1jguKCbG1N+VXNYDVrQ
uqsFxMq5S9S7iSPlRWaOdVg2jVdmF2WbryHGupugKlKeIna39cvsMKig2HZOCXuw897m39RRosnh
s+BcXJw5xC1BM3OwQmU3Yz+IUBLb+jAVxGV0wGA6k/g0cyz4wRjjRfaIm2fPxLY5Njdkk+ryCCrh
sYpgeSQtgDSAc2+WMzLXC8R19vGYZIqwu/mp0clwcU2Ef0TEFifnIOdE1A1yNdykQh77ofK3MKzx
/NX5OYRVemhx+2DTlgXESPvS9rIA8NqmgHOdPVsdZsmp5+z/Wmj4JBDtT2WJqqR6OIuktFHjVmzB
IvLNJLPwxszFh2OMvJ9V+JFE5Cy6opHk8sWCgGF+Sm2723Aob9MmOIO289HjkVSYnbtnhWHwyVPx
mLpomQ3b1EhzcMZs+GMbODZ5YDO6Z4VHcF2kHzMVbJk5POjBudj1csYp8THkDk1qhQeKmicTrmJu
TC3OTkWuHZDa49LP4160RzeTOI2GjznApeKGYow9llaewUuk6oq+0yXo4ySZHzy3DjcjIQAE4EPd
dCRMvOEVX/33AmCcEwN53MBAwWPpx1CQOruud8ITrTQ569b0EiYtuQoeN2VqKbxu0YklqL8v6RMT
SWbGWahYFiiIQy3T8llN5TuQn9jCnnXEgHEKGi94GIbnaaC4vVDRPaZ7YNodzL5obvdl2pdX1oO3
rW7ehUAR0a0q4qJbnsOKsNfSePMN4hDb9Wnyj+7MGIEJ+ZBivtms+2Ks1V6fhfBMJ4gfCV49yn9v
h5bwgCP1hiJmdQa78BVEej4Nrj1vbANfMuMbLSel9LZzH9osi+pD26Ty0mTzOfGN6ZT5oCQdg22N
55kHuyeMUmkD/nmEMyyJsnOh55aiCT6J2DutTeTWpFNKPAxmvmcL89iNyzsfrelgZdYpaexy73Qc
Igo3s247h5WExMl8owLW+3BovrsaZ6zpMDiU5aOFaelEtC8/YNQELmavi8oEzCCSmpPYDC/pgNQ2
Ly3sDvAZKrBfW7itvQtLAS5by4aRyaPGUFcOE2E8WF6cuJ10O+Swvzx3dahhxUvRYCDurBUAoUk8
smYNPacr16nfhA0r3woXdEDJqTMbkiVN4Z7d8WvMSPkrxDu2mu5D3rQHWfBfdNvb0KW3ifVlxocB
48kQYJUIUGAPHb7gGAP7jtmnOlc1qZ9IqPfCnfgYOxQFQ4JIdynnSmSU6VQkSPUj5ibuzB9ht3xU
nt/uiy78MQA4wX129S6zgrMseFyzP9vCeIOFXZDJ9L6qlGBMGIGTLWt5GV2Tpl9UCfAYUHF7Fme4
TgN0O3cpdpPiZwXOFdyVOTS1KWseGjRoAgg2svuwrCcJifsAP++DHKH2R51PG6h2z3mD/IsPm5Nm
D/GYMBS9HGlxqoPMOVP+43gZaIxOfTvZLK+2jwLdFcg8NfPUtp25abe0ku+jsiJoV/Fa4hDzz9UY
rTIYfT9QmCAoKhcpct5XfonnFXI5N0NseVlLK02SHtukk9+ZzyTee3e9SFwgLtF5SUxcxEG58u6g
jgsaAyN7ljdZR6aNVQfJMeZn1D7b3/2NOqzSBPPg4mPkNBVPJjadOqv/dFGoaD/HeB7g53T6PdsG
RI7O+XaqHVj1BRVDfSSW/TkPpmR8qlnTShIBZXgwluFBZRDZ28D+mM1+iWvBPZ0M685jECSbgGqh
JvcjIvNGN0LyWvc1SGOrf2R0BXaSrdClkSIgwfU1DorxRdnPvNs+L0N05gG7cRdRw1bnoTqTXOtt
DXEpBadNoHXbRZQYZD6+gCBi6vZbWAA9TwGbLHPcKudZSz7c3mBDYxrA6c0A1moX5CZYvC/YVvez
4f/MbmGc2kBlUG74mXL63DkCSu/iWeGnr9NDUw8ill5mbwwE5JnPyNbTclWG6mI3VO1XOptbZz38
5iNHi9aTz3Ub0bHo4WNiXtlhgOpQSw2LTai1nQzp7FKCv9iaDPgK7LcrsB2XOey/DNBKxCD9bTCA
0mmT/iAm7o4p9sW2ZZUblcZP31W3Ekb+Hm/tNdHOtO2nCNZiWdyHwNdgJ9I3xWE5mmZ7m6iaOmRa
JNjS1NHeIlSWNl3GSVb+XbDS9LM5XlUabupM1Tv0jK9QhHqT2pxxmw5FyskzB6vhTvWkoUl29ScF
s4bhqGMVVQ9fAdVR58Z17ufQHzeAo2LCJDxlDC4/TgxftPWeGguCBmkTEyh2D4VS5qTEe3NvJ3O5
y2z/DIXsqgXAwyLq4dLBTQjDbm+Pnr0pBKgIeKpg3vqWVzHLn6vF1zH34YdOG9fVbusnPCXdEaFw
8pN/6LBFB2vD8l7GsmEUZZlVjpE8eSig1GGzTST/a2GB6GY0gpHQvlvfpyjPh5J7/uKFfy08gWDc
gj09UJjxIiDthcA9zCKYMEcAYDOgISIxx7P2aBFm8wseb8Hmr6K3WXrphb/DSNA5zLiQtlnqBMds
xgLlpmAT/OLWBCd8IG1w3wvfPBd2+IJplhCHO3IdIoC52Ulp50KUktMxfX/1oDHzJ6zxo+DSFdVl
tFx/O4B/JJhG0tavSrgGqDg6KGZeBOvOi9hhkpqfBCeTjLrv2htONU7GKFuPlElv3lVLgvKsxz8p
2IFXT3HYKWwI0pLikImI6jbERWuOmmyq104x/O01rsWQz8W+acj9I3v4qxQF6Q0aNzfB1VzZ4HmR
DOjseM3rSmA9o5VGN7XAEJDxpNtH0RRPTfg+TmqKOc4/JDWDZCSax8lr/nBchvpkB8z31V1oAOCR
rX4Oo4A3NCNtI5+sUuM8NMxdBCiBNxftvaTBwB2wcAT0B7gWb3DR19cFJ/e2lWjs2D6fSjPginSn
H5g5VBAutAx7pDwwv6/uC0xsWbWr6cVyMlZarQONoetvrWUA2QM0zEqT58iKbn0rDA6DDA7RuDwN
IFBR7UOytLL92+J8RwxqrJ2CRa366TPjCHKbBRnSMfPdsfeqI4ikKwbpMR6rEHw5XIU65ba2FO0F
sWK8kdFyrSs32zaL+xNN+lmswWV0gWKF8Fxb0/tqhmljzfnb2KuPwJP+jbwUgnckNNKf3p6J5qwd
8K5x20jj1RyXF6KwajdN64CuEeRdiQ0jsR/tGQZQ6lV/gd2HbJT6uDOae6YS6LhrcLNtx0vv8wZg
d3wLag651nB02RahnPBhfJvkcLBH5W3mHNc8m2cq4flhhrBhQvAoWKajw0zUtQaMblTmI2pX47Ob
DcbjlNvUVsp5T3idTQo1uKif56n6tC3Z7qmfczfUfg43oiRIUjtOdR5QwwRvbwzw9ktGgbPpOyJM
0zhwY+fRLpsIXxC099gOWxiPLL9Y2/7JeSVb5b019c6UCARuSLS0KwGY64p4gFZEF5em4qAxAOcu
7qvB+OmM3IznyuwO2pUvne/3Z0w/KLnibARebKQRm9DZG4mN1w+EM2nIaIjj7LuV5TiurwXzfEC1
UJh46rgELgF5ck2WTZk8PhI6QDGJkro7Cp4vN1kOfdlSHjpS0uz02n6UzyAkMrbRSWJz6MivjjXs
uBICLLUmPRiueZXDwk2sUdl+1XfD1uM08jXlmLsXwtY34s4LnG7vIjlwdLaWQ2e0j5j9eXj1AsfA
TIMMYOGNaALIcsyNvs2Db2r7c94mFm217d+xWK5ePUtOAe9KVvo2svH/G/l95Kk7Fh2Us/JYws36
bA0hWrN55wo2CIo++F1O94ujLy2pryWz94qTzJBVWNicalMyuBoBmWyn90+BbB8HYKu1APDg99WL
0sNb3jjLznLx+RrVa+VjNHPyT2MC5uJWb12ADr1M/QEypBlBnKtchDtdRfjB9GHJOvxWlHkjc0yT
isPp2uYL5bSgxjsrgFgqEcDXgGgmOsKjqXwOcYiQicZWhHzBvfQPUh2n82nqOLrzDCxDIM8h+yzj
0vfWjx/1McDFAgmres4CPvBshWMEse/QJx+EQbvQ4t1YkWSqnY+zPdDLMtKDQpwZf5zgLx65qbsl
vXTG2jJbZYf3TsbjVL+VM0SLIh/e8OxAJRN7fKUHxbcw0fbwoKgpYgWKk1/5Adu0vPLjqOcJIDI+
c7mlFn5slsG27/BtOtk1LZbbwLtCFdh24d6qokuXAmUzQuvyie9cb+yQNpqkVuRnFj7Z5eqAINnB
faL51NjRU5InG5aQODtFf6/K6CGcbPNglR9CTJTEG08+q6oqR8VXqvpynGziyIx3YJysbNO3HvPH
MP7py4lZxp8fe5YvqooIsqjpnx30jyZ+osEySdOnaXU3jrzLFieeTRB4P3jS4CCgLpaqho1hJbeW
P5RxmQX3dDN4yCDmSYUJXEHSQojBDhdoUvrzJiOHBpvyNBeaKVK4J9eP9vkCklxhG2Ad9wPT6qMV
4oIWywkGJ8vCgQcCJqFBDiaLQGDrxIVarjdTucY+MJsv21U7Oom2fvQU9pPeBEX5Mq4hWc8rudp8
vZ8EuWHV/s19LtKB9jIwAG+l+zil+mQwdNzYi/Vppql7bBxFxYSNnusRznXrV0LCdDLVdKWVUbkd
KAdD6rBvUuPsOXgv0FTe6gwUfd2V3LC+2gQRHDL61VSPw8L9IyWgemPomfz9ACZRYh5J5YeTda++
rreaam5V8uAOmOxusol2rjREiB+uRnoOislm1JnzgzZvwbxcZeV9THNLQabXkAHVz3ryvsgB/DEs
RrqcODPAOYD67fqmZn3ynFgRTKOd1Jw1AC78yXWeAu9qiDSmxbM90BrSElvKZsu6JkNyCEqM501G
TsVZSSlVSSzDI37UJcmz1ITIZjdAOgewx+b62bYoR7MVlREZnorFL1/I/a0vz7vJBXccVYBYtqyR
kBpdvBO3OlQ/3dDZce+KhEvb2+k3I8PgY6Q9GzqI44MNs7pi5gixO5WL89dDCqJpk6SEVXwkUOcN
afztnfFEn9GAOxf9nExxLKr0LvJZbC7BDTjq4Pc9BId2L71uPHcfw9R43J3R0lEUsR+p+3DOH1tl
Ihpgk7drFTsdOk9e0IZlLXc59+jNLLujNVgvyIiIT85yqbxhLwU6YxCyjMRRYxXL1mZJc1Mng97m
FsJjwkdB9wTiA//WqwcGhKnhtFJfbcoIcxdPBK9d5p7autr5WLj7gmUQ+zZMxt3E6sP8WsQ/oD+M
R1FXkxL4C7zg2aE4aNc01RHD4iYdXSBh/qFYcjQAWd9RCkHM3GoeHOkfV9Uh9eHol4yYdd/fsSrj
g9YzbMjiX9C5t3O39l+U/THkfOqEG9esb1tc4TqxKQDrgsPY31mjfzcvzr4xGFZAFtxQCod5pqVR
pNJ32tfXwppJkgog+YO4X5TPwQZPLAZlWNmec5KrRhh0hyHAo2dbVI+kqzWprHmnA8v+N0usnXZA
sFbFU5F++PlyhfwRtz5WVyuquEwgXtacXtgp+TdDx/nCYzdiKWYVwBA8Gh3set1bamL5axySDwQm
bxx8gUQ9x8ccrnjpAmVbL0JhLFfDpPsKGcUU/QkIcYRvbDr0LOryxL4yJw0800ePyFV0qQXX2bL6
K1JEXrfGr4CNyErsE8ftK2w44Hv9UxMxNqHG/x2bqosXh/1li4wfK7+LO3O+hjbGuinjnEQGaSOc
5O9g0a+wTJsUtkiKf8me8TexBL3Ccdm0NX0Zw9TD4b0fsIVSe2Jx4gAv4aYmq+7lx1mMgn3WrLaF
7ilw6srPzPXoMbe/ZCNehDgzR1EZHIE6pLnIMRHiAKcvhXVuFS+AKx8nM+CZbOBwFabzMovhaOmf
gfeDnQ13PWMpPnO7PfTVaoz2F3eHSM9yNEkHDNeKCpe+u3Vam3YLH9SWktM3/yd2/fQ7Riwixmxw
TrVLOUVfJQdquzYUVo/x4PB/VVW7oUUkOfQ9706gOUJW4jyuVihCmDgUaHinTWpvIdJSWHhrrcFd
EyXMzhSYtzB6MAdGtDr5I3uGRPoDaXnwnR9M/ge/SrC38T8wIkg8vQOwfa0bABtlQWdIW/AJHoGh
mdSTp5CWLHsPysDKHaCzDdh55XqkW6R/pvTxdU1p1fKsf/u76ugo0qjdgSJgZaw0K138fAfsPhej
oSfHCa0XkozTLiMYOwsKivJK3k9TZG3KfmFupyFvI8bia0Sr2iYFehm1mFurWV1dK8DYgDNx01r4
rM2qeifPYZ5CdinmRKlYz6gau70sb9H+F4eylbbVn5U52kf2LxKLFigBHOEz+wg/p3K38U+FNNvb
zm67E91e+wBT7K0t4BuUrbkGSdY/zSEZbtYP7WFo0/LUGnV5+u+fPhig5Wng9AGdht/9/cJP0qHf
O/62Miowb698sDmLLT60v9x41aWRf/T03IIb1sajIchGDjRq3wYBVTRL1bDcQFcdK3/mAcDzc435
Po6snzYql8a72bbvieEkP8R1EMiXhISnUg92Cw7LbB0Cw4yRbt6p15JD2TaLmv7erLtin/DXQnfi
Ew5JR/DXzbw9hYlQGFKL9UCHCLLUmY2tzZ7OYdX9vy+ZUtP59/eS4cwaMjz9/lmmwyeNmX3/f779
9w+9vgxPsrn8738l5LF+Jk5NXHyOWjJ6HTc+7A0ly9Ez0zxMsv//xep9EDNheXCd3DkPQ2j/98Vf
f9nmKscrynkPRfatGKnI+v393+9NxiREaw+jdzlUNi6s/mFuSDYazn1ksEUR1XwMYSfs+xLYIrjQ
ibd0AW7VhhzcIBpKzkU8+gs4uYIOBMtmeb8s3imtc//UmfZX5PLJS3GonCQHVox+cDpPukEhy8mO
bCs6iz3wUxS6YKdfIwT0nJWn33+y/ksURNsAUNMB+FR7kpbTnmbyBaffXxZNlx+QZ4GMFe1pXL+j
jrh3Bwv9X1nQTjyTJesKrXhcTPhWQkHOLmf1OPsPsyDTgYVMkkey2/PY/lB8L85L163XECVgDj9I
pG9r3cK+C1Mwz7AroBO1bR0PBFrJI/XGaTGlAdK1dYzTf1/WfX9np+YNNH1xKsbc+O9LnbSIBEWP
6ZSgE/oem5nfb1Hrt5irZWuhjzdyPMjcpCAZjH7tehtgNXJf9PNxQW45eRS068nR53KEwtj3F8P8
qUyrOaWFwZLOx7xlTcEJlxzP3g5vurCS5tJynz2WRrnTxP5PuNxQE1ie6/kPueJhN8vfqpUOf8ti
sc6Jbli9SLYlaAbGFPEkyfJbywzZHB/BYadkTug9EAR6fGHzSvtn9LQRFD/YT3+ot65vOdtqVEQp
AxRT01qekdbwqHrtH+Zc85ZCq6hFeJeT/OROEW7QlaJzyhEpqfCtTtUMNsWhMKICKUQjRbpRo4cV
Gz/y1nX9NSFCD25rx64JkqPKgUtYc4Nw0Zg3U0cpeushwrHfPwe6Ts8mdcgbiS/HCje60Twdayih
K30yxL6HnZQIeZ8/0a1rLCuB0592ldVzHKCcDyk3HDf8iBRt/NMiKo/+CPS6wr/lNlSs6e4FeenC
PAKyGzaNwIa6lTRZwplepliLlzTyPrJCHHRZv9fOuaaeY/IVtCrqN0oOdhzVjR2cspsh+ycFRzhI
jCWHXdgQ0Wc51oeu8k5TRazCKQl4Ta64FEDbkza1L4WRsT+KxLFqS4BDZCr7Z+5zg4nQ1Y/3vWP/
ZVPZb5nk9yyQJddq2W8gibwEFtx5ojT8hKwcqobeyYTJs2HxVIfB1ipLerC7pyiJ/gDtVnFQp1c0
koRMy0eRhoJ+u3RTGWAuu3EfqaJf+8j2Ke86NgTvwcPuLnVy0l10Jx36ZDEUMi3obTSM8IA1obqq
87eNzB9qp7sLB+dHcotDrwdZZ6YoV1C5qXQ3D9g9K1jiofbLTRIVj3M5ePtOz7vWSx9bfxWkizBO
HXGbTZW9tcMTD4q7vm6fDB0NN3YL4q6wHwg4vNq+9xSuhXNrFwAaIQMi6cGB1DKPUXyRBpUhkrbz
JYHjV0EQJiYWj+FXzmESiopbFW/+2nqOSTpA4pQlsay5GyBBih8dgZB1bRZGTEV5+F4V9VtkZG9A
ubAkUu3L0NBZzhPEV550+XfG+8haynnHCY7QNjLg29CKbyYb9v3khg/ZyH+s7DA2OQN8IdjFRqzW
p+ZUEYB3PAQ3vBBtUjxUwfDN0O3cmG+WcrCQU2eZjKbaK7QIYYKZmDMesQPlN27+rdkhKSV/xkVG
x0K3u84Qz4uGylu4cc8K9pZ4gYYCd8zr8hB0wRt1aGwNEg4XrWBMmREDw/Fvny0UPUTIk0JfLZiQ
uLbJOaTigY1PzUGFPLs2WML7ZGgMoEoMcJZDU6J3rBPs9k0h7oTdUXeLv3HvuOwJQpZnGYyxQYIJ
mDKfnaLBVhonHUtGoxk+6MXiM2Bv/NKFMZa6cTFmV8z7IEzNP2YHSqaL7G+ZYvtqMNmBC1lYcHru
e0QFKhIN+FbKhWO31H9dpzdik37syufOBJCpgNVVfthmDwnXPzW9BnVZcNZsnEfi2zggc/jRLvOe
6uZdGBJBDJfhC1/6BfP6uJaJkogCvpgXiQeEELRLiwu5LjwYxEv73S/mNxuMJJZdhNbDso8tM1P2
zGGO9emGlTj/MLC0sGUrN06RvDcwbPuJ2sTKdjELFvPHPPiPLioth5PiNGQ4JiNRMACNEUbEKceH
vHTfWrf5aQzEXcOxXJBUPYqiA/GzRLHiv8YCbPksJ6TrYilGZL/wAcchTL+xupIKHbd5VH7ZPD15
G3hBG4u5x7N4Uijz1Q8X0mqB9SrrNja75K6LqufBMvyd0pfRiZJ930DRwXgVp37L0QJjW9PvF63R
eyv2l4jUaTqxW7SPLoEZN2kf/fnJ7Luzn6u/uPtw3RSYPbvxhR3BscygZkzWfV7PzSZdEZluEdAg
uTgHZ9B/AigQvpfsZueQ2ONt2S3JPUR8gH92AHgI6QgePrkrCmsZ46TrXp2EVUIVxlOSnepyrcOe
xEFZ4bRTEc6AYmQ/CxCNhjB4oRBfb5cWHldXgizwxxoHTdBuchtL4pItp0BgNKxSIBsmMahRpq+Y
TCE3zSI74cI4mK390KorAKnmhQDz9AR0A2xOuHC3hjSiRykxytMaCj7IMb1yBzwC+Gtn3lo4Ujnb
QcCu8/qhTKPiGlUcNJ2ugabWb6nAoVt9jkKWn+VwHDQ39aBKaBAnd01qK7r+fmk+WXYEm47kdB1p
67IMEmN1DfzGiSrzmjkJbtdQImeRjNeifxR/yBufu5wyGq/weOkWgabEm1kk5iZznrA4sJXJmQVF
F1xKZgmx7vppNcGzn5XjxqI3gSAH86BlkMYUQAym8TNJ3enSVBXoyYYNDS/bviC3jW8Ddwq+AbZf
+TNQN/MCfpyNbzYe0DkBNLiCxvrhMjLYw+m1GcSceddQIhfyI7jaRAcoES1du+zvc9ni5hQ9F5eV
xYM/9/e/vx8kNMZUdofsF/X3ZLLbrfQxMeWSSElCYfxOGFcA2un9XIbyYVy/IEZfZE0nut344d06
bJRzmT4YCWlJHmDMUusvq/ULR/aG7TO9xNNAqbI9R3r3+6e9pcS2o9uagyHfx+WNNUhMLWqln5yH
Kn+IFmwOHkW0fsqhCRnPRwObUy7RHJ2bcRsHSeb7EReqdSyEfarl8NInAeUn5IW2LDQePa6Jgz1P
xuq7CfByZNtwqdFJOvoWuL+8CA0CkiQVrM0meW1Wv3g/+pSUblkohHeN1ljfUnmKXhrI70xY7ns1
EDePirUZxAsvVvWvhQ4VCzJKWzYR44ttQ6t1jeffX4x0skzsiTdNpepDZlrTSwPJNMJ78vT7q7xL
dsHkib10MR02Kphw0LsSH4t3l0Whc5VLVb5UrvHPq4vm9vdXSx/ZdHxVcu/Y8tF1B/3CVcEd1UQP
amSmX2xndnFeDdP+90/Nad4s5hhsA0On0LhD/cKnZdhrjJn436rqxRRhekxn31kt1iQgfcYfD5vn
SVkQSCB8Vy9FOM18KliHzFkAqxCX4Wursvo8JC1xkTG8ZTulrhwvwYxLdWeqxiN6Ye3sEPe98njQ
TpycLId7+8QM9O37eNHOfV7qT4A9J2CrLEGKUl29chHxnEcIA+54rrtgvtRN70AHCWliWZoPkC2E
JFN/U4+0FJRUfB4GbzbwqXXPhs6Ne80F6/DdtTDC11yDUVKcrkYCBAeOeGANKam/6ajCYiE/PxUO
NatifINbjlswzJi7+OzjydnPJBJYSaHvwZQhW+N8t/nYx0QgONatjoWElf6+SgKHLlWMFSBkMegm
OQsE7C21G9XHLgl3XZfGWBltpGGRxKlkbg0AD8ztcF9WrPNbJxQxN1Jade+0LN9sW7lII+ETm0wG
wdLhaWJBzYBRoPdY5W/VMjVbagIfZEDs06R+sVj7JO16/KsobR5Z6A1NxmXZyXXwhJxZcr6LAmKj
PFMFdEOGFh5b+kcs85VedzemAuMV/B/GW9yRpfCYt8RqELZIo7dT966c7smo+HDXUMPoeJOXIbgT
bg14l32HO0zkL85akyUQnMhWdvG34v7luVxN0cgCfnbIvzatZtngeGBNXSPmrsJzJJqfXI4x3TSu
Hhe4SgP2XE469l0xjQFESgRI6elYjuwR/OCWhPufpDJg00Vs/yzPf7Qn/8EyNBhR3/saQzhtUhjb
DP4GdAXrmGs5YLnorP36NKQYs9kbH2BhxWH0vG82xMjQRQ+HLbH24WgBEpvIBgNq471M3U8ZwoGs
tIWPgliTlXBKLtNSUgFRPymGwsKFoMCx7ZBrpnNDsDkKosHkboMP2mH3teTWPT4AVj5Rw3qRdOiY
BpA5yV7YumJcU/5D26wkC/LJDe2FSFaI950IYiBOgFerKSKGREzWMw1wJZjRUkShsJp/cmbZ3Amv
DQBT6XBADAQwy8Qd2GXW33WV8fE1OmpMXA5RuTL4vGENTDlhB8AjO7vmtp8yUaJe4k96SFSutkjD
X3Lxo9jGNM4EAPFdF/cM8s+qBsPpREhPlR7vvSi6wWSl47k2OWBG5EJKUFQ9wByzs75rYb+LJBj3
Rk7ei3Jl1hHjshmKYjqXKe1jPs8iGdCeS4nBY+fgaqeRU2+HtENrcu8rt/8xI/HVKuMvqAE5r+5J
ydq6sIZbNZrvmcf8NCcGFbz2XV/C1kVRlzDaEO0nsMDpOB6cxh1jJ/9elizfoFNto3D8kUucwcTf
5PJ25O048gOhhRV/qjY9VLJ5j2Q4HkM+72Al70L+VzddQZsWFvGlST+aQbxkkffSt40VZ2V1xX19
N4npL6uM5tD4NlvK9CvlNnScaElMNW43kePU51VCHe3qq5kmL5An4sXuWf9G7wBId5PXn1vN3Sa0
R2pfnS0PF3fP7QW+dxyQTjogHj/TsNeaHPKVo433nlhFAiwEkzpQhnwKboJXldHNzlYQ/RpnZFpY
6R1RHDDTM0fazr0HigZEgrnVXDIMAT63ucIeNsQdkMjCTV4BgguyhafewqYAMWDrOhXlRwUPyIQB
RWML5wB7qIOCyazw7sXKrVFzcLUToiEO7z1QePscyYkqEJFicmc5nsLD387d4vHBDd+WkeQ3Pv1r
5QJRtHEYIKbPzGGgsmIQL7jSMnPHVYEdGrXsc7FG5lr3StnTW0efSDLi4EGTIZSB554dWxM7kCFG
XRkbL0W28kKJmdaoAB8rTmnwi5sZgUZlV01W4BDyb5WUBIRYFIhwEy3OkIFh5OxzW/GE07SrFgj/
1Mydiw5jRo7YveOAejuXpJQr6WdoQ/mbmVTv0veuSs1POu2g9orsZZ4Lb6t08O7yTJjb5SVrl1WL
GSkSCNi1Nan5EJjB0zJqjjLp6g/HztgvVMJ4qjo3dvdKUpHkLR3CMm2oCsDLDntOV7FLogSZ0iWZ
jymASZJCy5JWED/5YbOC/u37SIYLpeiW+cVqrWwTDS4twY5XT4fwfzg6r+1mkS6IPhFrNRlulbMl
W5bDDcvhM9Bkmvz0s5nbP8zYlmhO16naFWlgGey7Gwf+yuk9WOegJMZYh36Yefu0C7E+MLlnOvgc
MKb4wDH/2C47RmaDJe1IuCJM8RJ03p3NwyXzRxrEUn+PbMuPO7ZbXTNesy76l4oqWJMqm1jAN1p/
TX3rxhiK1pY0iJH5P6Oh78b8xeP5HcvwyR0UWvSUkfTRqKpnTkM3/zTryNl45Asx++vkBWFfNVP+
kmD64Sg5Bbn2ZNjBUabNh53QZ+l0XMnC7HNwUJpKy1h1gIWZGbsNb2usZaGFs05zzpSeoG6UBKon
WZ3GsBi2c4BtXV5ch79MOrNunNH8R0nPXE/T82NrtHTDZltCjcHB2frAUpp2A0OIVd8cHMlgcgO4
+nBjnjSUhogwMe/BFmiG3+Y/aZf8q3W+DqH+RshslVFhDlOA6cVE8kw8b1iaffEJOwBpcKhfpBXt
rfYaY41i44NXyIE90ih+G12F9zEDi8qK5Z54JDpSnwy6jm0VMcSj7TJL7KNXJ98cvCtHsECmOv5g
1IhE3I0O0JvPid8Mu7IpX5Ro707XLgnS3zvzWZTTQAkV4Xtfz15pjDmEhv2tRd5xaHhDaIoQaaXo
Y3Xacx1w0e9TdwVB9tQ0SD+WuVe8tnesXI8dNeK8w42t6wAU6vGidNWiYWgoMRTwlDdPHZembQ/z
L8h5OIdYPE2erVYE+2gPjD6TqjlZlJzxhkQh1Y23pjVOXh7WKEizzG+1HDQRDSh/Rc7rwy8pmigs
29jVGWa7OcegehRWyG0cniiYuskMY1jpDFoDw7diZ36J/RB26y7p+y+fkiLuedgKihG85xSBOdZA
dw7ZNpMTC+H+U1ecuQW2CMMHsUZo01Dn0eJH4N6qcYRVtIRcIltl6EDxh9tOw9HR/Bt2qpcE39va
9yOqSx2quSnrSqWHOY+zsBB/lW51W1qwyKHFV9+s30ipULE1UHnn+V8N6iLNLaK8+dW9cShZGCS7
IgR11/6pbG7/hilOlKr2PK6G+RlC02Inw9uY33aX2zCwLBR1lSA6NzUcvCqQe04hICnBux/KeF3H
nBOjBtnLjgQr9KIE9+ola1HhfzKcj4F6exSNlI8M3EUxU1m03yAWDK9FshoDDTeoag/jfDeycaR4
PdMPX5W7bTDaqU7/Qj2clI1qar2PZfdjhvUeF8FTbOgbkcSfKfqG10JolT6abNIDDfzSG2w+QQfH
yWWgmmLjp+XszqUF+tUzHoXdfWUjJ7aWSW4AzS+1uORfkcST+i0SwRm/+4PeacZYqb8hav5ihNed
9NcZcBVOVf09FpjJzIKSjnoCpW6ClKsGla4sYWN2o31kCoJ1Wplb0mn4bLVyy/p9/f+eJc1R5jhP
hDl9gFs5hg1547FyvqCyriPHf3hhd3d4it1apDiafsHZgCucAOpIjjBRSKr37L8nZM0zwJWtlyP8
KrAJ1J4vyPPhRbflye+AStuBXOOuEAjeLuI1sQY+dcxyNLuV8lCGTXtQ7s1OY39V5donJXn9Dqkn
HqbjWKkJ6AhAaiNsbmXifqOuP5mWN6ymqb6NdnkO0uTFdoDJi4g6wvEhxmClu8JZ0aP5cFNuG5DL
/RAVFsck/BxSnU7lfeqUAq0QbSOYL5xPJmYUMtWfZOnIijfmlxliQ9A8TGKSuHsbtUsRcrdJUNEd
23jUUpU7CqBiHFYUdjkVMVy05PU44RzzAGrENuBit0RMNd3+M23r/ZgxnXiB+rCaCFi9+S+ejFfo
mc7azmB9RNaz8sc72dKtLrpX4IrtmXUCNeVY31oVvRY17Qqaju+hutkVxa4FamPre6vIuFLW8Sj7
YWfHs+NT+f7KoxJuyL4Gv3zHyJSB6dCOWC1+G9TzQ0OuCM87d4UmFRimA/bkJWE7j2W5bDEFQPg7
T8RTF8rgtHGCDKdHne2kRcUPCD6khhzzbffhJtF3i41h2dlpSd0e3q0xPLkJtSU6O83eurQt4rkj
XZC3A42lFeVjYwRKr3gH7Ei2jiTHcv63OW746TOeOHlMJAYy26BY12Q2IkMa0VETcZVYmFX9Sg5s
341GtK31BP9jQlG2rP4NIYF/sy/x4lGZCyCQQop91WDv4g9EKPW5SSLGXzjTJV/63Ks+ynTu9pRk
Ehzof9wN00OSpH8+uAfy9u7dYDfVwlYnvmdvDAj+DAGkF4v6NkXhoTLCHbSqJeVWZ01Cnazrms2O
7XyKcdrHSf6cTH25lW70KyasW2zmGEbKx6AiB8dcaq+s1j+GFrxMSkpe3CC4M6gzkgq9hDlA7UK+
m3QvoFs3iVfYBRkhw6lZ0f18sGt1CgUDDcQLfWuaaKu8F2OqAUAI0vBWp/qTGVcgg1r3ExJodPSy
np/Qw7pY9v+8qvypnGIEqR+tIKOxQANluerahO+6VGsYUh8i7JNtrXTMRfGE2VByOEgz5yI75auo
NOqDCBlPWugVgiyBrWj6BIhJtw/9YmoW/J9aDa9NmhHDNM32bGNhz3oivg2SOvE85x6LL4hdDv+X
cd23AZmGDk+fCxWhKNhutAONEB31Up47WZcUfV6QssadvmqTGmmvbV5wJN18azj2+a5VxCP6rPH5
n0TelSG0TFhMgdgL61QcRkd793th4fOj8isIPowaSMpQDEhf5iu639xJDjJYWq3aex5Oo/IwqJIF
skyHbREY7akzz5mGz6YZvGgTkXevJ8EfVzLSe+ahHRQ3bvgjrvPWEXkmrxRSCatnEdln7sm0OYuV
3kriaaQy0s4nhp5Yb7II8WeVx7T1yl+zt5+5u1ZPFn5JtgYsdR2fhdyoyb0T+gctJDes6zizGwnh
BDq/Md9lwpWu/QUZhpO4PrJ0K3YFn0xfT0+9OzirZrhbcYs9iAfFm8SxN4kciv5ikao/BMN40ozJ
AS1kvZAuRLVvNVylKCF2CA9lzPHC2u4WEwT9ww8hIQJrUlyCYoTXFso3J/K2BXgXfMtAkzobBIms
nNXAxINqlPw6rllvWb2XzYSVgiRm5I7HOulICscQZszJ3AwtOpvlNi+Tz9cjifqHVvPSjsyOfR49
7Rx3fwbXJgj/ho/o/pPNVkqE82BnxC13r+pXFbO5sgPGPO76k2v6T97o0x/kZ6COZPUDAGc5uIL7
m8eWTjMI1NbjuXN096A3SbkXDaCRok3WO1/VAS2xswIPcgrJvFqJnF1uYP8gh0Pi+dEG019hU3cW
lkpfYTAlT6lJfnz8UU7bcasN63VVa5tglMUJPefLbAV5VwWeIqgpG+y7I9dWTtieGt1evBQVmoDT
tuOCCyS9RGw+uTCOi4EqsploAWuHBCsq3D13SWZqt9oHzxNMKdsh6V87bjIixxbRgI9AFX8A72Hu
rz242Dzo/NFoltIoDQqK7E3WWUj3DA1DI/FJqiH9D4yq12nQj0ab7K1kxCaEwwm6mI0ui3/awx68
11r8/tLh2Z3WesyOEr2tZuLqD6Nn0dmcwNwsi3WOeHbSIQ+tJknaqONwO9d9eM8F/I6xsvboN/lW
txtYUJENQCkssfb7dFtiqy/xPyxpzMJtO68+MM7F7bmwiIiP3V+i4mtFen3ZjS4WmSS5Nx6zX5zs
E4toVeE2xaYiRSkIZK4FxClkPXJm9JPl1XGiLGVAb7CDGQamXnXD/KmldmQ1twpd61ZieN5IjxwA
/VlR+Omib6s0/uoSFplAJy58oscgS4J9VrHXDll+9vg+VlKrsTb26SoPWZvWHIBi4ntmiBwYk13/
8rYwhPOL9btaS2NjaFjFwmAzpjwfIcwBjh6L9PRwjjAmwHAagQfRrlo0R9uZvuM+Mxn7VrqfvuA7
h03V1BuZGK8O6Qs0neTHjoj79hUgVdPk4XOguq2d+dMum3d+aY9TtaZBUng3KzA+Jz9/tfqfSY1f
SqbtoUyLr4GKvEGS44fbII3hjKurXfMm+qhd7yT68SM2SQPiWiDQBbiT65v4zVjtLrGeQ7XV5lmv
bd+SjN2AP+/ih0cSujnIuGJZtgD9ZY9eScTrJe/kGy1h2Cm8LSu7V42fFhg9jcQTIxS/BWZ3Tb+o
SLsQRVlzo8LDVXsC9/uiCMdoR4HwtJCcD26jf7D/HThigEtMXM6XCcJp1BrhEsLYsxwHk7cOhoA2
qb7dBA9yN7bvmgmv0+psHvzO3SRNP/eO4CbhgKU9oq52OgSm9SScg5Hp/Dt5ShlrhqPARoHcHsCb
d3gu8sI6Bf1PqVE6SxnePNOzMbbkPzooPyIqoxcO3lYeBoJiWWEhV3bTtuqx5qJxsfttmo/BBjlj
YABfmrbxNfaKImfk0ylsF8IzxhXnUEOvz1m33ase0/znzaWxDt9yM442aiYUiPx5KDKuDbEUy6r2
UHHD39TXfytCQQtryHjBKps4WlPjagC2hkOLfE4921vYcujliyeN57Jy3wqgDcx6CfvHgW+T4c+S
cKFYdGXBe2hwpvF7JWE9Mqn33qK+ZkjsuP8C3pAdtyRyrotwJJRnmM5+UOPJKoA4WudBkjLTsZUt
dJGI3dhUnGUZsGaZMNQRXuU/mqZjw4pURBHOR8+ZL7406WUpyVfcGAQOMNUwai6FldzY6E1rjUln
2ZiX3tc6NnElycZW/OxC38/XroRQXzr6mTwiHbVFxwbDdE4UCBZbt3QuccHXFrKPsS+djo9FzHWV
FcufgXV+GSPtlYLBTPPDYIdfGyCGLv7U4HhPikT4IjKfx5TxKUTXnsi5bfKc0l5CPI1m3fn6YDM2
yl+frQ0L+omxeu7OjB159Rk3sEx+JUOyFZK0Q0XtTDesOKm7ZU+rILcPNhklTxRa3TmPzb076sam
d9SLHmoHrxNrUEOrAeaGnT67JNIxHclvU9LlJO3yOUxI3QxuZixzcitl3/D9KOlHojLdnH5b2tVA
P+EKSbto2/nFdhxzWhCr7s+sOSWdVAIL4BtrVwQoJd3cZsVhpnp739X9u5TlG8ixTyupPkJ3K0di
tYXSX6w0scg4NudEQlsBAHCJIgJoauR+pYJ+IyPDXoUvYzpaa7scMcrp4VWvwQoHyYcMKqatlrcU
lT2M+T724mIC0oeN+Hvw2MpXk3kra4OJNWloh0jTW+Ez/CtyWisCA7zLWeKvbGyvhOmQ41Djf+2B
6G7Fuhe3froKgvRXOuVXaWxTxyB4IHjpuN64DSzaojJsJ9xCRsgRqn/G8FvzFKUtpCK89cDLI67g
klWJUEW8wAS3bGzUctjU7ISfWmWBcCxtholav7SNczX5ZxJdEEjRiGVpSJ7OKBLmTX0Lh4G2s779
ZWvyPJTlDTQHOGb5ovOm2gSkbFGkgTqaiREduHRjgSIjkOK04r29bEZcSGY/zgA971AlOT9Sl5PX
xf+mc31vKEwKZg8RPzoI7zRhpRlmOBad3oHAWen8KetObnVVvk6q3PcKR5VPDwozZVbwtU8ZQygT
2hJOhxAztCcDPjkLMzUZ0zr0CEmbwqRz0sl41vRWO6aaPOhenG56LDPLBK7FWvDvWmlB8tqjjO4L
mT+QF+qdr+9tB8GAvTqdD1RampH22iiBxGrZaF+69e5U1cMKLcF+jhM3RR8sWxJnQ66SBZa6DzYb
14g7Tc0MyZZH1Nz2yv/9JQZJ24WZh9NmUkbJdhUz2jgaLbd4D2xWmf41s4ZTDChcQ8SBIPzsX68b
Fmk140WcBoDQa1o90pVn0WVfgyjMScOuo4GTWkfBt0yYVRiBp13rCF4Vyrxlo4vcquTAkgC4cwCE
T/BfUr2w62onWurRoC+sLDyPoc3+buB71hFpSTU/JpyRzQcK5mueiP83SFzotbmxIVuqFmuxb1RE
gbCQ2BxvGV721OQt5Gf1+wDyoKTPc2TXSeGnE/vldYA6s9Y9K+AZ3wzz6axap4FF1O55R9hUiRBR
h0aBscfDOtnV97Id31wB6jMS5KobTnkEIvqwjOwj6u715MG+Cx+h379QUfMLh3AOUZv60g15oVTi
x2ybN8/GsBDoxt+QEcu3ez1Ysv+AjKiYLu0QNdJRMAGrMFtyPKAS8mC9lMLFIsMoHUWUsUaoQtwE
WKYGbJqK4LOu1A/lkwdgM3uVE4qmTbDQXhQHFUwOUB2E7vvsDRP3Ina7rcWoibYkMA6jNzfTN1zW
V0n5V8Mmmm/kHkwUfhENLiVvtEK/5QFI9HCK12k4vKWhBPwViWqR/lRh/WL146td6mdJScziodyG
xmuwLpZuPBVu+9zboITNbs9qYpd72W5Sw8GJsGyO7q+fxA/Ruq9FxrEZCuyhJg+C/EUi4tP2WRhU
ecP1hOsHzMqkc3lrAJ6EohdCR/r/P6BLHdqaLt+1lDFksjcDSNBhTE+iwyKqWRYeu9zF6IbePGI9
jk0YoKSrWVbxrrAnGpaK9GZirkstVjah9R52pK9U+lwRIWB5sOzYMLS6PCHMk5Jyh1OcNJeAprq6
jHawiveaVE9+aOyNBlmfHMMk3yRrBiMGzmnGZygLDAezXMJGPqFRDRxJ9RZp8SOYhqtyN1PV75Oy
vHpDvynsYh/FchXPiAszPNUtfEe65rhnaVH8OUwM5R2GQZwnpH+TT/Ac994Jr4DyiZnsgki/Jm54
k+2WcRzbSt88m2578ELvtejQvUqyHUbxGrUF3bElTDAeCWckOOPW1Dz6yXasQbFNslzaFbUHUcpp
oGiaUU4PH7cetmkjL11XQzaeUK3Ep2CqjVB/YIEeXIiOcuD0BV/Fk1rIn8L+Z6aCpl5EoKyrfy0P
3mxlJi1dv+Sc0Q9lXjDOSoJwWWZGu9nPywWU1JmECgdbYdniGGk6wJVD+uAbcEpcgnnBvSqTVwEe
MkrNa0TZk6Nnn1ULJhMYOqEZa1+x3O3H9F3ZH3qe/bCvp9stGK9jwomr8zjOtm4t+AHiAA4jQbUz
MwEPW21tf14aVHyp5XPJt5RHfFzkRvEO2HJnjdkp6zlVYmv8QTa+JxS5amN9gftIN9yI3QFUKak9
ayXqPCPaB3jPyt1V54YXamGhQObkPeqIv8M4XNKpNLctpsNFYs/+YP3cG8D8x/KfS9fwKKwXLfGf
u9Z8JhGEKp+2vxVp7hF8R1hAoIfbsphycQMS9dDn1vUS0YJSrGXs0piWbNNMF2sWdofar//VlvZH
Km7H5Rl0eOoC37O1U+5wu2j1wlx4QXtBReSKQ0UfBn6SMBgUZNqt/KR/V3N1dRhaf3lCoN8bMfX1
R5yJWL5nYoHHP661IXeNAT47lXHbh2mzgOWXlCMM8eiJ7ee4LLxtrnO1jWuaBFA3Ci17rfp2xZed
btwi3rf+cAgTlzjEABxep4zSKWZoychmtyR5gpwQMx/Y0Y+h9H/SIhnZyuSBpXNjpD5v7hoqoiAZ
10z1npX/2SrqFwaJryyTzc4R7PphVFGokrybE9zwPMN8Ww7vuFSeUm1XG1yXyqS/cnn+0jRdcQsf
Uffdk0QyJ65mLVDFw0WQTls7MZnLLOB2gCgKC8cyc/l+7vkzIs4dc4xuZupv8979SHv75rTio2RB
tSKEHGrWpfPUX9JRfFhgD87t8cdPzH3Jl1C0fzH1fZxvwyX/rO664godst6z2+Ke+sNbM1rfbhw/
S1u85LQMMohT0OFWD6qnj65JJt2HShfSI9DZ2trhphJa+UGiTrvor6iFsJ3z6Y/r3bPpWf0SVd0X
zpYdBj3rWwk4sINQsZx/a3pm061XCrbk0dFKpguLnIuRVWuudQc8sDN267eumRfIqvTUs3MTtrFH
L7U8uGQAIlLWXeZI3eS0da3sNPDKGslj86GuBzH8cE3EAMtYr+ccHClksWU/+dfJgwdQAGCyAJwU
05OvzLvUnc84SBIOo/GXFI5aDDWuNIMEBJebg+onwO4gYKTiezWUsIgp78vRZTFlvziRwJtHcm9o
t2Hf3mhu7yC5Flukl7vHhzkZ+XOPQk9amrpAC/+/7PIVdt4GG47DMOj6cGJirplhP6woxUzWTpt9
E+pZV2m35YZLIaq74LWyZgnn86bIsqeh+MJ5GndOtfFLT65ji+fe8cKHbqRPSaERS7IJnU4wScho
0aY+PYVsidm03YEv8hDDN3LS+o1Kub+WmlcuSjSQ69PabbjES/xkC9UwJ33hloS3G7cGlo2IEirz
lf6O2WPFncpp5iEoOBgmddnIYkN2KG2d9HXKgQW+ejFl00J0FMTEVPMwD3OvYE5CSIv+5bpwlnZd
3kb4Qauy5hvt8dljqF0ZvN1XORhDuKzG2omKe6zCs5z8c9ftqSd7y7p2axTdtQ+HY1hlO7xqNcVZ
W4lPLW2DL+5XpW5Fy2CgCMILPzUtZpMAw7AiOLGIqNAaG7GGJrG3tI5iO42NKFRgQsw86iWeEeri
trFGw4Ix6uuBHdIkux5QY0NSSSYtOkO1bXH31U520j1XX/YZ1QY+l2iiwrDD0RKb6p9TyLNV62cz
QWCcev04cD61rrlOGvBdmP60dodlGxM9rcVpwpqpqKCaN86nlniYESDVFmV0zFUDUFPHjaDat77m
06xkjsnlDMiZ6xzz/SIxni2P5G0us4OpGmJ6t45zbaLfdmF40d/8DI5Fe4s69Gym+ceQ9GdZazR8
W9Bows/etw6BU96D3D6WwARWwpiw2wLir7iWnHoWuyu/Ka+Fp38pDUtjxSqttToiQcV5YnlkCXK0
AvBEZvHL5+W/3vrNU/NROq7appp7ZwzPa99ZutzsF/FA+F3W+8FizW4RwtRUWy6aNuML2oEmG3H5
M9+U/NF1m8BATmf8GNH+GxPFF2P3lnOqLcDP8t/7hPPnxixS+PnCyKyHxXSnNSySub4vWu6VXSFe
2E7vYra3dIu8WwOm7pAGkMm132Pizi3vijVFA5Qp0JZhIJsTHlt0WQNV0z9NQ3e3+4lsQhpsCqJ2
li+hkwPwc/lQrPL/LdcqDq89wdQ4+kbJNxf+CH2kZcplbfdHBuweavSrwu6k/ByyfOytrApynAA8
GNrYCMqWmBi05tqyb55gFGUUgNzXYu4Dkm1JWl19LC7L6CwmXuOaERAYAsCBnvNCMuwmCOKjU353
k3+zCQBxAlUtrpZrGv/DrpQshdLOoztcIhqH9HjT6sM61IY/Zqhy34ao5fqDksy31o5/RO1sW+Fv
h4ZVpmauIGYP9zq0r/xztHVQAE5OnfAQ4pYWukmfm02Phy6aa3BUovzQLJSorCC01zX3ssCSrNvF
V910u8aE9RC2jB+KVnM4TIJswFXa9UXwut3YpvebNxZRcudEawArfiRnQl7FJm4YJAxtPzYeGW3f
2DQD3TnIC+7g/0wZA43zm8ewE2cHZ6KzSEzz8uRE4NcE6P1QlGcYYVdPBg8BMq3xpxe7tcd1a8hn
q6qApLs7LoJ0FmbhJ40N73SjU5ziLT3cdKVnwcZjkcP2SbvrYvolo0Z0rdyhVAGR7bpbFsd7UTGE
JD6jTEpyU7HMUADXQ/fE1uFCXlIeMhm8GrSrLsWIiAZXCsP4j2jDP+WT3m/iHVgo1i6UbpZkee42
HK8gwsnAlmTNBe+QQhgy3WPVmjdRtC26JQUinkabVE0jW4E0n+rqXJoRwx/LLQnSddGyIuGb7K05
rzOIhAS8PWc6lPQQTho2B0fvhz0OayJFOU4t2ZsXbTQfrZ2PbMiJ6QQ6dlX9ak8d07lz6QJaNTBX
u/3466MfrEIaIZ25U0y4w7kEJdeTnxBe9UZW4FFM5a1MuaBTKfoPvNZ16LGqNpSc4QXJmO0JmGHL
ZnPa10tfaVvV+idsp0sQLPRGRewDUl77YjxM3CZxKpJIN1u1qd3+bKjPJJy7bE39ltKq2egCnXVa
18EL+XLItS1KlT2SenIpRQg1z1xHZqkvap8GYFlfuzi61rWJXs9ExWTy45JZN+ZQj3Kpqga0QbXP
ner6q00zfaL7DyNc07b3YsQBPTBQ7qb4MZb+nfg3WRSubroarlpQ3Ew/3XawooGNxVr8GsSP2k1v
VqEeVtb+pTRkEDuLdeCIvMn3aRLC6njplbyqXq4ri7t0RCMFrepXwIgJMS/ew/MDR8QaIAomvTIL
fvXsXylAPBc9qu1QsZDOUvIO8jvuoo2jyfespDmio3Bg45UfTlt/l+W0bHpIFUktHqHtXHkkZsIO
ym9c6TheXbhq/lVQm7lSZYinoWjfwRegF+vGW1WFdzNNt0L0m9jwf5WVoV8kw7lA4PGt4CnNjPcO
wxlQp3XqxxsXUCj+bBa9c7Cxlu3vpPUrSC4jDQ3ks/D7Avz3O27PVv1Qev4l8s/Mo4kudLnR1gza
aF+zBWRNYPKP4MsGfxseq0gfllJdmdWmXchNmebqp8ELnr0wwZheUtgn1Eev23tcFbxqaoY9W2Wn
vjcPKcxAeNj+q6n55NN5VuOKzIPIfwpnetjjrQSKELjDIbAsdz0bJ6VZ/cUEjtLR/8lT8Q1S85so
94ZUy/uI14DAIN9JTIyvdl29Vpzr9G5/Dk1ws7QIuSRiY2hRIOT00Y+mjzQ6AF9p727ZfvP5YG5q
lvACCZcHMJibIkNZwxgXiWyjex1v+p7LZTc6W97qJ30CCxL/hbVTLmwzfKhuz9i4jXUFU52lBH/L
ufihz9eFIf4iLkdGJYH7zMqd+VYqsByDWYfLybZ2ZnCkkOTbNWi6oQg3ksGX5wdv1EodCGMsOR0J
2ODq04V4pxMTrc4RZ3QMlBQdLbf5jkX3GJx2rVqQxeIJHv6TIxioSibI+kzX6PtEO/t8oeIiwB4s
tt+6nNFqqF8r2h4aEZ/ShFiw/m6U49rE4BtDONRxywrP4f4rr6YxfuNiOwXIbUUP2Md0dhIsqcqa
dwru/ix374wucoQLCaC5uVT4lWQDIvfEKbfnBrMXtvk0/3CVuOi1t8kKY9/J9JpY/iFjym0YJQ0W
hDRyJleiOxpBHbm2LQZnvYuRJzLtAa1JLu8DRwQwlYPRWv+seDopt/5xOx85y7+1M0c3UXd95C5s
z/NgkS+rMcHRM9+fkBvQEmlMhIr/QdyCrZK6xGoVRylXl2LeI6dMbnVN++Zv78ENSnS+l2ZGYwF7
u5fivSB2KRKOJDegIMzDXx3HxOHDEQsrXEdVumuHoZ08JEJ9Endwvbst592ldbgBG1CIgw5GsqfN
MNUGbxW6Qg01u5ajuTANg0hCv+tHeaWK4VfVxCaaHgR1aB99qA3xJYVju2SDGbAQLq7ABYkpNxnM
IfvPwwHZC/xQKvka02iEOsqI3PkwMSvFftvk9sGRq/vxrxnx7udcgOg2HIugf1VKP8oJVT3Hw0kO
aSAy3mJGqWJqe6Lxz/Y8HLEDv052cSPxkVfOFR0ZRb8+s2lCPA5ea74eUx29Q3QGRqWCcxgyADQa
R/EIbM2bXeozvZEbGaTvb0kq4+g242uoEMYDB+uZXsDnyF4s8sd1GLWLyfPQBEm3/Pg+TledNz4D
279OL85eLznd5t8nTF99xcObOJjm9Zjt7NgShuEz2w3RW8aNZlWC/UZ4EocmqsnwcplZYh2nEtNA
kEUQjuf0fFxhix/qeOdU2i0R1p8zvPl1/SkbPLykqKBCu1zip26gX0d8lR1RhjLnGU8Boo3k0RwL
0nHbvbCjeY+VXSKY0bLkiOHsGckTffU8b+5cRkdcI8w/A64sxMk2NF2iJsXFuKVngLhb/yh9LBXd
wDJfw3huxMNXgbTZGekxnC69N2I77ttuw0h8bYqChXVF9N1C0Br40XLL5/tKU3nCGUaa/yEGK2PR
6p5x419YISmhvfdeX/FE4RGI7O6iFSDkpvBVS0gN4n39M3S2y+X46VecJxJeHwg1H3IYVd4qyll3
Epg07FnkKlbUmV9V3gA8rGHxMGGiPQdvBApfgl7ojF3ys9PZybjxt8pGeyGb4NsjyEbW6m3yiHZ3
6kR91aubIKzQ+dcsBT5Rq3Ee8/M/wIFdqBgSvnBJkoRN/m0xhk9gPpC2MShPlfem5xeuRPyp2yLa
UP6C4xvEF3BN+hAmSDBQAmlCT05+jP+ox2QqBxq4OsXiPal35pxuDyKj2Kofo7dYZiWok6RLl6CQ
bf7U5tGf8l1qzqsJY+VOE2ZNoJALCrs+CUUT5B7MWevX37Qmeh85sDPHW6uCEhxfctMhlBk7yNck
xNXSRrNv5geLuonQOhOu3oHeeOt9bvC0coGsqwBhcYfvJ9JtfLpKMD6xizACnrpiepNZ+VrYTAdt
baklQRrY5nwVsyFfdzAiVyw3n5FRNiIGDZHRpYZch8896eNtW2pvsVZzPWSx71R/0tf/Gr6sSBaP
XHfeRzAxoSHmhQR1SZ3+atnqeZTbaIgvdTguaYZ9xWHx6UM3MJ4p5vohJaa4TNdL/HWvrlms3bbS
CP82QDOm9Ff4JckghT0tVU+1GTx3+fgsxvbijinLcT/irKZtZyC26RfOP9DonyaWcgtWjG5BufW9
Yk/Lwp+FyuMIcn2zEd53HgnCU695P03BHAiFBMoi7wTmCUiv2rNbeBcQGjfDfJbkojibbPIoLdc4
PT+mNO85gkYs9ouMUvmbnQffVOBusIw5YfgRhSTNDP7kAwWisIjlxXJ9/tn0tWATAMwfGwfdhk1Q
xx1gWX94RRpCYF2MufiPsjNbjhvJsu2vpOm5Ue2Aw+HAtc56YEwMBueZfIFRHDDPM77+LjDz9k1R
aanuarOyVlFiRCAA9+Pn7L323YzhL+/1h6GmcB2m86s0Lgd86zzUMYYmeppLWuTI7nakEwwvk9Gu
ypYJKBzeM5jVd2XnvTagmtZaPLkZvSYPrk+7aHjx6xC6TM/bRLJV269xZD+gLD+NBpLjdL0cMcfg
yCl4XKYapQU9cqAe4V4NHuNj97Wemjfe/y5byEtCdNMuKLMPV7ofOYf8uEXhmvVoCJyq3yqs0lSg
6oFpA63nDbr0Z9egg4S6n4hhU17lqn6uZ+76gRTXxRK+NmN/ozHKYebNSUsFX1c5yJx9SIXVsqyX
Jg1Yxq8N/6gp69epEdf1gHPEfLeL8LRI2ou07N8UB4B15jRviIP28KHWmOTXflM94yEh3af3uZ9u
IizB9O+wM8kaEShsRnJ2r7DIo82UHQbT5DF2b2Ns/AScky/XpsQn8Y5cV1/lqfUMwA5lRP8S9d1B
IL0oXQtNKxsru3CAjBBhhC/5Kt3JfYma7qa0/fPJjK5cS5DPSgJXTTAbKKAVIgg0I307btK4u84t
/WG77c2ovX1kq1te/HvCyA/1GLN8UqekQeJwKJlJoWVyR6YBlfkKbnWfR+pCMqSGRmG/THHybK6K
MDjvsWwf4Yq4CafoIjMAcQnpX3bReMzIDp3jSjJAZso6vHlNc14JvRuQ08JmZ4Xk5ox4y1Pgf9DK
nuYXy1za2RVhLTaPRDg9xqmNZBFjAsnO+zzAQJWRLu5wKq8qUCJx9TAOFV+uI588+6ZT0FaZvhxJ
FutVZjpv1U3mGi++O3PbuRYYMn/aV0RXIIKqZsxNZUnJSfc2stqPtJsfoplZazedyn5JdTSX9Fti
gK2CL6Pz9aMDKwFiNSONW+8qBVYCmGwAFe3xKOXgNSpEPabxEGSM5CDQcVzXwKuTIiOnsl3mMb7H
7QXl2M1Z+KgDmGaVBeLq+rEzs3u3wAu1TI1PSXQc154vHpOOv5iaJma4PCaekXIw9cuTOMZNMZos
D7kLay5T7vtcnhfK/mhqVNP+YpYClcayGhyaGTOky3R1SGuibtDckioSjnTpHaFJVElIe0MWwpPu
UNpDgTWwKqV5cwb4VGyUR/dfdci50mRYorSWaSVxWmjH2U3hDQVM0No5vA1yjqfgHU2G92idU8s9
woG2gO0n1CPYihD5ci/N5HEFxqOu0qta5uOm9Ine8nZdVZyYjXVNDUcneOAjBhbJC9GVF2WPLuZD
pv4D4gtOC+Dr9dqiEmuS5drLfF1E16Zd+psis95kF14aMQMgtFtbNPaHEIMgbeP+kbT1gxaPrWMg
zGxojylMpSOLf1vPaItQxnN96njgmtpJdtS5xSNjnpNJUCUNthzoi5qYNe2bGU9o3tbUGd7VaDME
rEZCsTLHfPOTRYjVOViu9Jtrocp0Ynp1GBsfZx3cNp3/5C0uKFw4CAd8pL8OyZSFAayx4PYIrf6G
Ic6Sz4QjxDkGIllvEC2eCcjknH4ptOPRedYFjYs4Pa7s0zgWA72QmPGZZjZLB/2i1ZhTihKunCIl
KBXRtqKbuoLsTGXQE9Onm3MuB3ag2Wf9Y11gqTniIgF1HxhaFpqoXR2VG0wiZ7MmhTH2e+aocX4n
HTyUo1t92EZ17s6Yfj3oqM4gr4w4OiP+HM0fLrKNFsbz4NgfPfqlxqa3NmeLH62yGOtj240E49w2
H9BaQgzKyI3SRsOBeRZ7ywaXIhtQ9EwksPz6B7N31nYwcz+PVE8RHs8V1tdbQ5TrLDBIdHYeZgEe
v5TPiUUuaR1eCV/dCjO6U23XAvGMXoPcQskEnSbDUJ+5qF1bmrxuZtzMAao+gTvPHeq7UaVwWKdo
6wv3fWSPrzM08lPu89zhlMBvaTJkYDtkDHdNnLciGTWCYn4EkqNmKTGh3plXws73iBouHXaEIxox
OPWaKzFKtHYuVEHZpGclRTGiCVSNJf1oy/GqrW5ipl2Ck/yAAnPTjDwFRkZTaaTXk0c1QxNq7Rjc
+KqpCo45TXARBBEXC8g5USvqvmB3FG1ygQD82akpJGza28vQjaBjr9xOkbbWBT1GxR3M3hB/N8bi
NWHcBzsuPo/P0yHhBpor4w6l4HAUJWP4AkubQVOxqbXd3QtrglPWQt/24PprOyejntvcwDgN+98+
RlrHcL8RJ7lDQELpgkdAkVA3VXaukod25vwMeFzf2iT80MybF7BvdoVKlYHbZN+YHHU3/UgIpS2K
dBOk9ABCAzCKIPgHn3SUHJHllhyoLemAixqPMi013wN9ZQ+i3fVzbYDE7rmqfrttHVibpqRPUi+w
bR+F8SYdEeu2RZCuF3YltquBtarRwED68EqJiJGhR2YjKH1M/ZNwuMm6B29mYIUqalu6st6XKK3a
ykKtF5aHMac4D33tbxvLnW+NzM7AP54j5GZeaVE7NQ45X5XLOlQ6Yjc71c52aPkkGgNJdkhNV6yT
SnbrucXdDVaOnskcG/s2vocnkADnBUjv8zG89j1UA/2vS3fuzNPEM1460XZrJZYnN494aZzwQRHC
zDWv/b4vN9KVj71h08+njkO9Qkwovt11lUp1FIUh21Qa39FsfTXtAX6f9O/rWcBp54BiP5rkIKyj
pr7ohuga4uhNFILlS6PgOfMu/YKEXCsiRUomgJnwizjQLjSnIlR49j5xAp6KIhpXoI1viJnd4Ag4
ySb3AY85MA260RHKwNpNMICie5gYto9WMWz1iLYDvTKZexR5a3Bmp3gMjy36lEOFBFm1lb22+IT1
fAL9tw5fM8s6s8YIG0E4P3DLXyJHODKr8cb16U4bSyquRSYjxzGo1JhZDAR9Zm6eoE99DCeTiriB
0muO1QrIZrWuKqqCaKSNNXy4JEzH6LlsIfIdQx8gpTFXrhaCBo1nvRtlZLGEdST89NNpJOwTPJp0
kGODzBUmQa30nqqW9DQNuQE9BQ/3ZPmPaW/4N8Ww4ONki7bNYIWOBrAbi7amCSO2vE1ruaeDQ0lm
19lJakv6MEGx65ziOjSmZ0Wdb8/IaeAV0YNIvhcJukXhAo8PFbpp6672jOsBqkGUmxdinr/jLhv7
+ntVtSBOg5nx6uJ59rNL0/JOA2AUHPTTZ3qjOVOPjkYwlIvpe5XhRu3gBy5Kkd7ft9bROIunVMaM
9eTwinLxePaKYz9yzys5QAAM4bMXhbkJJmZJWU9qFp6750mxQWH7JDVQgKaLbCSn9b63LKrPgPEl
R+UciZkBso+YczrNGevdYGBOi/rqZQ70DJsQkrlHoVJw1p58Sg5UeiwGOUZfquzHMaXtCYd6YwMW
h45vn88Bu3VozzsamQvuOioYD3SnSZutr2zUbPgbACkVIrBWvVO+o1wlUGmkr9y4yXegi7hx9ANO
zZIo9fxyGoJTvjMqMHBrm2gG4eFgkT+qR/W0NH3Z7fbYgC7HjPcPXB8+wcmcueDAJ/vdK73rptHn
Ml++78q+EANnFN9sLqfpjDtpORl49kp0rFTW0o228sfQ617sx1i0d5Mbs9O7LGCmFz5FIyYb31dv
ScfcxbH1+oZcJEiqpP9Re2ZvFpAC3KCcYUb7OuQ6T2F3qSM8USC9DtJEq8fXTDeDWKpVftWY9Enp
eM/7ebSuRe9uSO05rszyu9s7SBWM7Gw23+jWU104nb+OyeAYwGlPc3jnzt4WP9d92jevKqGiwild
QXQ/biNxnwbY0LCwXBD1QgJTg6zKIu/tyMUay0ouTkmVS73jMXKv6OgzhPIbcUSX867SM/nWyUed
WzeRS/IB8UhvaeACQeRE6JPZTV+ZzSjdMetGCkdQ06LSBC6X3gO5wW4ByZbArys4CEeuF+8bkA0d
cvkc+43RWC/tYJ02xpNbdWQ3hBkG5nImy6baVTkG3rQ8luHwSIzuiUgZUMUrJbx3z8Vv2TSXecNO
0CfXQeA5HJZvjAyRYRXYpyIYd5yy8HWNeLylGB9m0t6AOdHENj16Yqi/hv7Jr9ao/m6BEHEQKDdZ
XH33p/Qqca2T0MNlHFqEgk5ypS1iFnF+3TLN3hgGfLKw6ruNVQR3A4+vcvsHmkXH0/xs4tr3kNJI
mza5dDzSSIxXGGdLgxKv/ODc1iFl/tyBRjCye47Nb51RzyhFrVseCi7VBPWgHP3LJH034/x4SJCZ
0k1n36lNbBrhNp/zt+Az6k3A257yiUrEI5TEbqv7acjWGmwr7SaA8nMMRLjH/tFTmnXwi+dUYEQI
WSNMgGMGlLlYnTWkj7KGfbfn01r1qyBpPuwKV2VV0BAwZLUoKtmPiJHFUdPS4oJDmFk8fH0m97Ch
401Qzhcm94oa1LDlGLknmRqt7ozxVUs0J70Bg2Dsd8MILTYWoHzwUOyKiFwsRO9nMwIHL56+S+C8
pAow4YgTD5ESwPWRFreqyXvqsXiGmXpazCudiVeLRLk3O6xZk60Zy23zWoWQOY2kPoz1pPeevE4M
78WU3nXa2C9pNYQblJueaadbkLfADCnQG5UAf5hor0FU2oco7tbkTJw4SfLWAh43kApEoCQWfNez
a3s2HBh83Sh2TY+33ObhGcYfZHfd5ZzjYy5ldxGP/cuYTs2p31eXeZCAmK5CJEUFEyPiDWkkhkIn
mBIMFy3G0jQjiDD06ejbHuQWa1th/gTkbd+bCynDxhnLZu/57qsj89MOso6dYsNrS5RmHuA3eiwr
/gVKYs+9900mOqTgELC28pUFsmWCMBkOrO799ND2OGnbxD0EjCVOisHapl4T7foaA0rS3qAx1duh
p+0NlCam0fGq8VKwkdfW2qPQZBRNv9QWJecWune4QAGM4qQC6dqfaSez15N3PldABOJSXLcxHcTZ
tiGucIpWinOSfCyW1oFKsTemNv9DSWzULLA5t51xEchyXvvZTFPNRxcw0TIBaPacDgO02/oYlkgP
kTsw9gKJl9coBOj5zgvFfZFW75PVHk8gEZjflg5YYctWCIeQaHi46i0H0DM59bVejsWTX645hgaC
eXIM+neV5ME9mQvXZbtYqbFUrkcfXGj9Ume5ZPSjPjrsBCIb+IJnlKFN/Zp66dvQu8j5dbivTMc9
SvxLnG9IiCa8VEPQHvzgSdX1mUP+cF2yniqK3BUisSehZ2iOJr1gWueUAaybMZ1ICRAAX+SFcYpH
KXwsjes4GO9Vylyyn7yNqEgng4fqLPX9epVMfr720Vyg7+JBRHx1mvYjLx84h2oOIOXp05BSdIXR
VyM59Tmq1sFFqdS1zlGe0Mb4IE1mFdI0Dli/bW/ZAQPj1Qp4okBWMcVxyu+xaJCoOm5/dKyq8qJO
kN8FvtltFMq1MEqf27g/MyzWnCqDW5ZJ1M9oEWivDVcjXQS8epCgzISzRwJ9L5X+OUFiLDrssZBT
IJgq875xzHezLS9C7OgHISERjHVw2WPe9YDgI3vwGwAp9Xss0sfSeeJmv3SXD8T8fMtphZM7YIGs
udG0fhHckAYXCSyseTsxuca1VTl3I8375XiGfQetVQyp35gDcDReycnE4yJ2dbAtRzYTUxwSQTsY
xylUUpvsN2w7IuvdFXFF3raHocHoaVEVHCwoBUeFCyPOA7xgo033qua+CMdyXT20asqPs7C2QSHr
4zYgW3QS5T3cSLKzBvwCMd9Cj0Rkk0wkzKixPi1ofo8DLXcjoyFTo1cAPDzsnTlgEm+eM1yfwG3P
yPjo4Ax0LYQhN0NQ5Wujsq84ady1EVAMQjaLLQxJ06mo5tNbaCMzNnf/kk7dR1agecmm05bQ1Inw
SroHSJZT2iyO9ygHvK1xfeBdv9DFx4+u6D0APGYYmLcE2GrM7CUrZmobEhOG89L06hV60g2hnunl
FCGdhvShWvOktUjg0VriDwgWrCYNJMO+rCZ2BOq8llCZ+MlF7+IQhrpCfkHuKz19qzg34dmtp7R8
CTVPU1ejHSsKQjjHKduRLggIoOR4ZVhy1fofYZUcm+NUbLCPczhCBIjmyoFFzOHHol8rUE4fKYfp
WzgQv0fz1xAtJrIJOx79242ImM0LGtcZzFwOCngpSZqzV2WR3EYZh0BlT+8t+dSrhCnGIECeNBnh
dWWakIngEZ6qieAmUWk3dcMqwwnIKWvoDiYOOKpYdrnEltuOlC2ce6BinGW0hurlyRpJ3V2Mtm6C
gpGRJcHY6CRRGA2Ds7NHrj3+hbAAA101Ropo2cW12V2RyJwhOdOIDJCc52F3a6G3b1h0V5/cqiyr
kRRHTyB43uUEXmbCf2RRv0wq0wxE510bYbtPM7mr59y6Q7K5MHYLT4hTy+AAUEV8W0hLr/EhXFhM
Dm+DDnVUsYhFSThxN2HveCcqRPOsUG9oAgKyWYp7x5At01JyGZIQ0IA/Gd6N00XXowXDIMrZ62Cb
MSNs5qdwJDmpYnC+HNoSQDhTsAa+suF00GMqDRoeYJAnPPgqe61Vd+a12EWSgnziCOKfC+8XsyLc
GsoCWu4AqwHb4IYFYAsJrSLFFgcsro2ANp50C0T87S2ZFYgBxJ0VLjFMAU1bZh03Kao37aF4ngW3
DrLexwCqBp0KzhEd+tC5GvcsQR4gqvmaU98qaMtXssKCLVul2gjuziO4fBUCE8a3J32Ee5WxnCtH
ZOv4TAlEoJtoHzCEdOvIzW98j5mx0djXhrFE3UkYLQChXkOzO+uNWuz9loq6ckDAAnS5bJELW6aE
9xH2x4G0jxEOeFRg5b0w1GWr+9PKRQNc094PGvO87JIrpeFbj5x8uyIBNtQV77oPbutC3jDQ2wQ6
9lZ91jyZ3ZOHx162PAxl2lwO0HGIVgvVUWowXI7LrD6icIsI507ecKmzoVXfB5ET7OIwmcefi2jO
eUkJDcf2krznhr3JJbsEwj1NaTPs640quWXiUt9PUfGcDJDhIua0qGG5kcphOvRaHwaAHjIeTtJe
ssTRiMsc+HQtmC7loJvPZ+s6WfLgJwMUUlDnV5wRTuvoveyrXRFf1UBMVgSmnRg2h7CJbuHSoqEy
d78X8HkZo2Ooj2jpOo56xdafQnYmFHSaGOg56FCJwf5equFZiuSWuMuYgpVNoWkR0vS9gU2CoyxO
eN9uuK8u+rR/HIP+AN0RHYKDeWho7/q0vW9E+DSAJ8KlkW811lInNK2NR+BbC1PEUOBfaRu8WEKC
pqDBqGqpcOi6l0adrwFGst8GTb8WYbnLC9aRypXXFoBloyd1pGVkCNLAWihUNPpGtvmN4fVULYgK
Vgyx801m1TuBXB7nGDNdSfqkU4cP8s3WHPMjErtY2EAhZkvqUIxntsBhKR1gKDZLbRQw2OCOmxUa
opJwspUVMPxr8RRPnK9RlyI1obFUu/MjYcywXem8ttJs9i7gaZEwr4mUDzzKrc9L0bSAlYbywUvu
wUfsC6c9lZk7rDlgA9P03A/oezdVTyvZCJjtpYtEFhk/40DupY32wEzHwnoIJNizNtrNgl2YCmjc
IPSJjrvYH4/hjq1FFjGDLRmy1Fl074b6zrnyXP9hnBQpIj6ozcI8dGZ7YiB4vMiV2HHbVmsH0+YK
8z34eOTbmRe/lgGMisY+Dhn9rMyWUmn2yMXsErG1confU9KNK430RIrafVADihzPXpSoFX47vHTC
NPZIL1q1zFEtoKRFw/nUcvU2ojDHb4q0MsKHaUUMq2obG4URmidWW26spna2FsF4+JZNopGA5dn2
NblRw7qJB1DfljjYVtpso4rMFQuPNm7ACDlOiRHxINmu+rJMrlj+N0tHUY7qJjHb7rZrxnf4IG+c
/zv2m/QmmCAoBUF9RixlIXLcBKGc130J2cE1XB4J6TCo7UJqBQUec27qndIoO4NYXkW9D7WDv27L
7E7GRfSURONyFzs7l71359ZVfRurbpNPwUk7X4Sa8LsIx8EmCa2EAK6YCrkmPa8WCV0IXUvWalrL
FMqvA66nMyBMqmMkFxRtvjMM6N5FUHwklrXrmbfeyGa6Nxss2CaKkJXCRY7YRhMv4KYR4TFbP4ek
NsU5nT5EHieOONVDbZ8Eqb6QI3KeJi5xGEzqFCbUup8Sk6WYMwzT7di0nJOycB6DxOJEprKtobJs
W1n160yX+hBgYj98/n9EHbHXScYKgOSp7XlpWq1kOdOPjUEqOfXeZ4ZihR1p5r5L/CyKmi7TJ52i
dqOnf+wG4ekkgKyNojbXBj0FpMEAr5DOOpuu9Rg6VvomCuhZd5by2PyinRNuOQwzVnEBQqiyunXS
JlsPWTLv6ZheGcLhQXDNzYTgQpAVx7R1mndONx8Q8irSn3fffvvPf//Xf76O/yd4Ly6LdAqKvPn3
f/Hn16Ik2yMI2y9//PfuvTh/yd6bz3/133/rj1/y33/kH/35S9cv7csPf9jksPqmq+69nq7fISi0
ny/Hyy9/83/6w9/eP3/LLQ6337+9Fh0zPX5bEBX5tz9/tH/7/Zs2Pz/eH59u+fV//mx5/79/g5nS
1u8vX//B+0vT/v7Nlv8ype1YruUpgiBt6X77bXhffiKdf/EnrTk82KbrgSz69lte1G34+zfT/Zfg
jnFcR3iOSQ+B128gSCw/sv4llaccwV9woTa68tv/+9w/XPb//zX8lnfZZRHlbfP7N0t9+63849v5
/FzS8hzbdLRl2tKCsON6/Pz15TrKA/62+R9x2ElkTsh/+zBGuIN2+pR2Lgozj34Z9fYV4VjZRuG8
N3PadESYbKY2SNGZRdV2cBkkj0xYgCz0qymqoxMFp8+emfU6zrBySm8x3jZ3qaRcAJpSrmVWkGTb
bP5yvf/8WD98DC7V149BaI1nOxKvE8xp8ePHqEUApcopnSNFutUFcy3KnsU1XuxtTAWbqhT4XJt8
OFgs3gnNyvO4Knd1ygkD6ZBkuqw4Znt3thqKfVcFHCcnTdOnehsS3rrt4CL3FtMCvzL641n44VH4
65s3/+7NcykRVWrFfyvrxzdPGUxKuENjeZyEea5LDO+xFz+j4LVWyzAM5+wRkPHmiEw4DQWalB4H
FVWfoXwVXn7452spl5f7cku4QgvbFQ7/J6Tz49sJpeHMYRjaR7KqkJnk5fHQ+9NJbpivOm6J06aM
ldjaYPwtcj59lcbq2Mwc/ovDBTpLjmS6uZmmZRCpjfNB9dm6JR9+5dPzOubqWrQ1un7TR3zAkq4v
oJ8cEXiQic2IM64rzoleFqgD8tNeGd6hddQvbhhz+RBfPyRPnuMRzGISDPLlvm+5/2O2Uxux/Vwd
Br9/LmnJ44AzPiDVq3WXdvjivJmZB03tXrfXapyHo3Ls6aKjBKmZ1O+NARfSALDmn78Bc7lbv745
z7O5GxQmCWGxZPz1odR1nQdYBRYbURqvqc5Xn5fq84ZIIokT3S13ThPuLS++6ABW/+qO/JtbwBO2
pyFP0oX0TP3jG6gKEfqWPSgioZxTcoKW3EcXDM2iwSpBdhSAaRlUo6DA54JkevlyAWvrjezS1S8u
hv3zxfCUyXellMe4yll+/pcVqsjKsh0KzhKT7aiDlSXQkxEtMm7NTxUHB7ct9jGYBzI0GMT6Zbmm
GQBYannkR1f622EKf3V9fn5iNYu6Kz3ejiNN8eXuKWs+sKyYSrY4Jne9djfYg0DTGi8IDSzY8RIB
SOQfukVjCwSwXY/IZxAyBMd1bqrtLy7R5+v9eMNowBHowZSrLN7SlxvGLcqA8WrGvFa3A8MqpNx2
1R3BQRzO64umoYtj8wZLiM70ORD7sy9AHqnol/M4I1daFrlaZiwqLs8kVSMElRQAnrCGXeT7ejtV
mJNIPH6uAuII8SeEiDf2kjnUIKv6pJmRMifJXGCvYAW10DM7SkAjG0/iPmYENNXFXs9FChBLwR2B
9GeGkzqMNDwqe8BnByRk7cuEEIVJPIiJkzDHYKLU7IPZoPSvxvbu89ar5tg8xmsRrXHQ8rFc58Ck
7doGjCWjcdMO0XGexeJQLt8/KUvqqLVhgfsFKBoPYcfWIrkBg7m9+lxEpxCbmfqYiwqL43K4Ue65
ltNrbtbqgKFzkzQlTFpSv2laOPs2JSLITMxsT37Rg9RltEw1iFRI8+t6zJgZIaNaBSP2qiSmxe5z
ST8fW7mM3ej6OcDd1yrp4SBI11rVMKX3YVm6V3Lw4QcB0uw1+1VbsQ01Fg9Zbh+SMKuOPatEFOTJ
LcdZY5Xm+TrPnPtf3Eh/d197lnIoBpRwvc+t4S/PWjQ3hZWJ/M+daABYafhWDz6eFGWkswRPuBk5
CPqEmCaq06y+bJKSrhD5B/QeL37xbn5eo7XpuazNkL49ULdfViFduX2n+gCsxDj4EHXca76Cjxi4
KHNq4uIJ48M4xPNWNFzmKayMFQEXKw4tR7Zd5Puya5eToOP+8nn7aUnSllDLs4+1muPXUlT95TJ5
fiF7KEmk+yba3cc+lgt6nfQqOSAD8X42fQJ9PSejIdhuadwW+3++Msvy8uVxt1ifXU9pjxLys6D4
y+u3OBf+KBiICMKxEFikUc/zNgkgFJVZQrBGbK7cvl6Mgdyh//zif1OusC+wM5Fqhc/Hsr4sfiHT
+6mxWGzGRclJwjNjGwd150QvrMzp1huBf9bZbrVONHFQZaXvQbWKuP9exFb8i2rF1D/vD9Stpsv9
KjTfh/5aPRXNaEyV8We5Ekkc3xTZ0Q7G9Pc2TMctTboaCAECgmDMo4si+z47cFeX6gqTX7nyneKk
WbZzkSbnxDPSZoXovvksiAMaPPArceEUXnveBGqfJMZ8XC4vIEch6W0a9vHn7+r6HCUbUD+WXQLd
wXWrQwqWD2UpmyJjP29TGnJaz4AHNt0UTis9zXiqtFE+wa6KdnpI7iMWvTxGuOGRNHDSAblfh/jH
a8rejRvihenD0N2GuXRWHA6GzUQ1dRopwsLc6TbzauupzwkxJa8SUCILMRkXH55vwCuLXfjSToQD
o4ErE3TFdNIxfOgLGZwkGp1tH0RnTeDBfiyiTatpeUNbdIlYvPp8x0mjKIiq4Njw2YtHvyqfgsUT
nws4P5ztfVqeIdv3tq/kbgRCsy4LGW4/y+eZxLmjygUNJoIZlq7H9hEcS/QC+4ROOyFm9IsjAuI/
N3PDgh4SV8dBts3q3jzHD6zHmHhFIH2r3ryl9gw3vj1zmlXRydRnWLx0TtSKL9Pd57If1Z44H1MM
ikd2GLZ3BL2vlMlwEAg9Hurll7ouFYxbDsRp+caNKfJiFVnwFBma3BW8DACgjSXHcDuSCjRUtdzF
e+s6iOkaDzo+LTo6pH6b3iOCKtfOiB5Fslon2Qz9ksO2QaYeY69iWDPZHQEF9YQaoM3eGmNOFFfV
gYey4ue6TA6WCLoTxfZ9FJZk58HZr1G5VLgy/aDa1HFDCyAGqjm8fdbjRBGrzWy8lxZe3MFP803a
07JM3PgUIJ53UnYGk9GSSs1q0fPpGsBjTtlRWeb5LxaCn6tEbQvT1ibtCunAyP1xGUwBWhlVY+G+
SWaBOTArF/N4sVcZFCOzRaBfO+vYCbs1A0wwMUuVmMQZA39fmb9akzkRf10TbamYlVuag6ytv2wW
Xmd1fjiHmGBIZXHyML/o3EkcB20LwQHR8OqP527ZUwvwA2ur616A1alfrUd/d1FcT2vOTpwrfjrM
iW5wu7jlQP35bdUY7fahN1NmxYD/AMVlwH3nMpiW49vV5yWZCyJ40FH97484y9ZJfcqGvhztvxSF
1dyOdTVigeuWC09Tp6VHOY9MTZcTrensZdOgUhnnpYnv4pr11X4wQlzVWNd8epDnaJgRzUxqS2P5
f33vwGhzFZeIWdDSz/jx3rExMQ7dTH75Z+mZpzPd2WVhRFUUr0LisiibSyqpmicQqvNnLSTCZD8V
XMx/fi/LnfHjbkpXRihb0TC2XVd+uXNkiBNsynkrxTQyV/Iib5FXeLu6B7TXFeyin1/TP7+o+fO2
RTdI0+BxlL30cZZS7C97uG4l+sGwJVUEV+ix4SnYoa5dPsV2JreE71yDenvDrE/vzhOv6GblOnda
dvTKP4/Tz6mIffmL97Rc9B+vhMeFoLMkONkogpR+fE8VWNmSuFpiHYbnUWYERSNTnlJ2qQRJYB15
cl9EVrTDTgljqwl25fDmd1Oxtf25XAdIgdln4dcsy+o/v7W/aUp4NrW8Zeulx/NTg2eshFfT4sWa
OjbMXMb8uhF7EykIzQGNnwOvwSaagPKJ0TujCRWs8AgNzKmJhxRztZZMc8m6ib/rDpNn4U8wKUf7
NHVkwH6N4lPnnIPmaCi3cWUZuxx+L4KURx0wQoiXBJI4z47yJM3IugaMoxeT1+Lp/efP+TfFFZ/T
4z8mixnhgV9ui5BbjeMibNGiLB/MVL/pLAK1lM3qIMoc3qmPMajpSD9q1MDoPVH3dQUktPFHpD+2
/sWz8bfXnaqKTuTSJqRR+eMtkXQ9PBc5cN1797QPJxK9l9WEmQ/wmsg3dnVm3s8cwuYgZF8qIcN6
qlsROmVxwpvRaoUL1dCFQ7PUUgEg+uPaDHcDWsF1qso92Z9IJKz2MNV02X06c7qCjCqM4yJIHtO0
+w7gJEMrxJNAmDhtOEXk1z9f9Z/raTqH6KHMz2aL/HrQcMwWC6qBu7aZlTo4etGv1wSRFCVQHqix
y1kQemIPYlzd/vNLL4vwl0dOLSwg16HfSyf4y/ddeLr24wiHvl5aet5yc34eIz5fUycRWDek1+Dr
81/W8V9fWtIw5QbzpNaukLTCfvxq/S7n1BU6NjqJls7BCBiSONq1m0Xvvs82/nncFgkHG70cJeIs
LfZpZV6VsbKPrKU3OIXoaZHvkg4nqhe314R1lLP+xYHD+rql0oSyMMnYXB6HRdP5cg+aJRpsX9p0
WyrBcZqQ112tESkOA7HZM2F5Z21jiqN8omT7fFsTztsmIkDBby5KhJ/NoEHgpeOFT/fholbJTamn
dlcB2kHDF+ySNY2wX5VHFhTfL1+uNJXHKV44rPNsdV/bRIB1c5c0JElhTDYubqvESN1D7ee4seze
2C4ajjbBrzPdI/fNT2WsdiNBtdslBqVmq8ZTSsyZncdbU2DMYH+AKSzi28KqsFZ6Nfa6Rt3YZn2w
Owc4lCjc9VKjEwmG0DmTYE8afeIjkrbBuGBZv1Doiw6e+r/Mndly40qWZb/I0xwz8Mp5FjVL8QIL
xYB5dMxf3wuI7M6b17KrrN7qRRaSGCRFgu7Hz9l77Z8+IG5cEOGvChBjT7LtBrnJa9uBiXfxb+Cw
yAnGXI/uQKInxwM1DK8aE+RNWIe/IZIF61E9WXq5D+P+k+bOFRQOstbZ8malsbpmgdopUBSqq6xj
bRQXIovex8YwL0MLyMd2R1zrNT2UKWYtg01grdu++QxYMUztBNl22hRF6e46Eiiex778LsdovNiT
2T9jfdBoPsQCuo35pOiRHqzG2AR1A28iKC8gB/DC1VTGBXTFsYqibcWSkZC58EC21fCDQMsN2r3Z
Te6Y93Z2qKa18xQ4eMOW/mKCCX8yEA+R9xH0AccsINOq8upznIgfhQ72vgiqZOPMvZoyycmNMCoP
IaELp6EpATTGrXHPq9fOK63zUtcA2uRunOD5TzcoCd3HvShaHCpN+0s449vyqddjcLaCzi7OtuG6
/EdHx3+MN/FVL1ChdI5nELTBdTLpNvNR+bOoDPeUcZWtiAn4jX7uNbIhPvTzOIf+QXJoKnKjrK5f
DbKK9mkYwXGBBh5n4iJGxGZgFskYSvpTTn79bvIlK2ALCJaeljzgU7CcsNhaRpl+zE+zdwoUAgUC
fsmQF8Y636Jj5rBIyPZSxpEjgnsqIzQcbBYYCRTBpwCap10ZzwDkmtfAqk0G2xN5lMg9WXgQSbhY
YE9N31z5HKvU7N5Jz0E2Xya7rp78W2Dqw6mbfpR+WF/EIinU0Jf7oXz24J4jy0RDM58kh5Q8S8vT
D4Ya8sdlBVtecFtHt0kMib0d427viXw4L62REjC5BSaTABz23GSoUf7N52aS/dTWJhVnXTquOo7+
cNZzgoXC5oJygWg8zXidMPFqtTwM9GNhq3AR9Zhe/HGZ+6LeNX0N+/gsvo1Dugjzl4oskRUaLbEn
czxY16p1d4VWIX4Lm3DHEFW7jFEVkAJE4oPqselmQieHl6lbQ0/+MgT0DA263xRqzjbxyKmttHzY
qFyjQhmV0R4H/Ut6KPWEp1lvAZO6oARg3LfRr7AjuSaA2zMY6tHNo+ySVskPgD0PJr2bW1bnn7YD
Uz4dyYjHDrWP5H0wyIwc7LMGx/YQxV20z+vR3mqT8bBUoxE0dhK30Sy3mP1Wyy1iw/2EUW2yZs2+
EMlV5AXGqy7pxjHxgfOu2+MxsDpEswlpDEXF9U0TH0cg0DUr/RlMc60WUHkVdkH/TM/Pk5ftrXJT
zsduA6blWiF72pZeAoDZNR+8RCHs8CEhRXGxzVBKOLxk5tR7O+QIH3nB3tpM1ffUJyoPvsNh+ZhP
zniklRvsuBtkh0TLtIi3DOHYG4eww4tM8x95jTlrAin+56+x50C60KM9PTVGscKLN+0lreD9ctW0
o7au817b67mVb8BnqUOhWxjqu/CgSBlMpWPu2X4+M2zd+9GVdInRKu7sNgVxbt99NzyCP4ufOrN4
U4HJ4lKQokION04YDkeDiQgL5fNW06uLQKVGfFf251dewGAz9iTZrnwYNlAo3gguqY5QskExCCgb
riZyXrYC2l02JbvCgaBGFwXJmn3qmzq6uVjxwVheiUq99riR4bgitjN53rE2+UCFmukQPtiY/h8K
EQEZL6ZdzZzw5qTxjg01O9vDkcOCWCcK3I47mmfCfLu7sB5a8rwuGBMnDDlq2hZjmhFZShk5fxfn
Ut1D0m42s3oaUFj0HJcHmSCeN6e23w/IIUywLHv8yFxPzHkZCTz3OiRWs8taDiFpvwtsnMv5nJEN
9Yu8kwBXfDAknKx/RbhNLvBo0UVZUXHE9oVDFYUGIppp55O4czQr3CZ1Eaf7qAUCGLWcDqokKe4m
81ZiuoN9RxoavRgg2Zkc1AV2+zf6NusiL6PnPkJ6a8aZuSZGmhDJilE46uyLMdF3y8iRPoOcmcDt
JviET2FCxUXcplqXsV0cI4Qu7bDVYR7uaHppCN7hao+aey/B01rrMMvENghBRZp+P16N/AMPJOjN
kaU16BnToNW8F8rPz8s6N08ejkXAQaEI2+MYa9ZmmEa8po3YRAaS6bGcGSiGu4vL4tBVhXVYDreV
llwCM+5xr0wuk6A+W4uxnC6GL+8a2KM9AbJ30wObjIiM9NQYzZdWIsBLTRbcpVitwA8Bwe5Pbsbb
JAZIlHWnyKVIE97i6VFOUYIMyaAd1yTPgd9qx0DHhNrz2SLLUD0bwCn4NDPyzdXXZLx207A14rJ9
mTxTX7eBlx+JHyjXgTER1RIg6LPxp2ti5Hxk0XYemlLbcYDSd61j/VrW/oAYrrVWT9pzgCM4jz+Z
0JVNa56meZ+AsAXNRkt+Lx8u5Ycbf6RLxrvAs4rPyz2Ys35VTl8pLoOt5TfuM4f5s6fkD6lE+SLi
XL+EmpXdW9yNczlQEwzEB06GJyE6tj9hnQnS47m64baexzoRlWsyBepBYwMeQEwuHZBl9L88j97h
MDVkNEGDq1tgh6hslRwLqb37KKHOS+u569yThWp6jflN8KnN3N28Ws4iUjuyaFYDte8Cg7VezUi1
NifwWvIUWGW1Dt4aRjLoKPa4o43lHaIS7zgxC/0qJYNqS2cGmPZPu5bOI5oWcDBj/TVpOHdDAj1g
e9JOz2yV7/wpujBSRDNNDs9quQgCDmeMPzVrtTzPhNfoYJWNv4f0dm8gIm80UKCY6UdxQ8J8s6an
muP0n6mybnLGy2dTFqozmHdO522avj8snfilmBgTgCCpwi851yLsFQz2CCNZbjDFOhhYarEkLkoe
wZr+3GtQxm9Dazp/3s+w7cIzZSiiLSLDDY7/c4m6p8UP2nNqtNtSh9GSYXxkTjuI9eOqFJvSbjZi
fvmXPa0kumDVzJ66Aq13Zg473p782ExzaqFJUhYBUAeXbsjy1qpYHSWCwY3Jhb+Z3EacLAXS19XS
rbIJjfA48+CKNfH5tPvEGtUtUckLAPtqj/E3YNBACgoHgOwUC3FDJrQrirE4spdPm5DwJdK1/9lH
n19KPxmOscmgxWOiqpAXrc3QFW9Ojd+2qH6mFtkJzQBOuCTZF7HF9EageXUORnZjtC0hua+rpWvf
UfyvRWl9mNpQH4Mu74i54tTX1iYFkmt+i5XzpKZO7iJ7+L78l0S3DgDPUW0uw2iPJTo1UHt2VqgO
hujg0M4DKU6Ms+PIcXZUwF+u7jOVLgNtH+lJfu+SiaMkB87lHjW3yc65Exx5/s3VH7F+yLBI9joQ
inUZxviGMrLKEAlE++VtwU2ZHuPj1FP2yHwcjlrImGMMVP7YgGgfxJunR+HNDI1zH3btFRbdHXoO
F4T2wMElucbExHLi9S/u3HRZ5glDb2JxoRuD8DRMZxzsnHZCAIAuBorsuEYJJcK1mydX1SeHwUvy
W2g4WGTrat+Ven+S8N6oGPwNarRvJsz6kxMHjOgYjMUD2nunQjY4DUVHmYkocLQqb+2OwXtP6Ajt
F+toRiC7/pR5og36QxL6XEpgRGcBTthqa5rM6kG++hzg/CKtT5NVdXuqmxbCT0qpSIZd5ePxSsp6
3uuq9Jir7qkru+LWmerDrnw5H5GesmoIn5syLklYtva+hLnMlnBbjt6TP/RgIRlj1xqE4t7EEQBm
6BgQJXCyyOJd9iAOFTA3UxJ2KyK5S40RKVkC8CrmKW2pTfVZhPVhzLuPsnHdnY9IEoidVPuoh1Rv
FyWV9ywy6ZohIjsEMMxgIyIvfKS14zz37mxrUw1dyBS/2TEgaXaZ/lIMdIlIjSPVxFHd3Wkodq3h
Bx+Sbrc8edFb4ZE51HKpJIN54gxN+BAzxcPycIxQ6WyOhL0x6sLJNObnstOgtCn93jWMNufas0RQ
vTJ8s9gNNt0OZA9fg2V1L0HpXYPBAw4R5/cptND08t2ggDiBpWd/F/pWc3V7t9SJmmuU62GIbHTp
yakCKX7uIm+HqkYiFMHKNbAYYzfr2+3y1N2whePbI5zPmhwvVizAtRi9eMt6/gQdWXpbZckuaeWd
8jw99Y6wTuPoXfHIF7ckMW6d55QnaoBOq0p4hPUDJjduFwXHFhv3C44rMBLyxyi/eWqodsuCumzt
JTXpuplgn8/aNLdrELEATdPU4zJk7Yr2seT6CkbX2S8LQ2Dh5rR02MLLWVvRK75GxHQvB/LYVh+w
4pFSaN12ufmyJwU19VcGumZr+Ak0cMGly0T2aWl70ln554KkpuyhF+MPXZtyikEuEZfTFB+dfcmJ
2SaSZS1STN+VDlZgbhVRtu67Vli75aH4dJHx3Klkp3Wx2BUuom/CSk96al9kbHvnvvDDA7aFHwkr
36ZXoctsuFTIqg17u5x0i44nGhrtp5LWE8057ba8Ckak/2olBY3LkGyVSB+dR8bhQvJJYIypfxZN
9UFrMToKZ7hkpXKuEeQ43MtMYcjmLTfAfE9RAZKpHQP3msOh0vPgKeDYuvb0jEkndSbyYeNeJyzV
VoR91sRAEpkcEef18KqqlKphOuQ2EWIlE+g/zbJxlitGOs3D5NWs1evooEwCd4oHSAdqbLmFd/Ap
iGudTCsOG8GeIzpdz0ITO8SghF1Vujo7SWdtY01gJo7He0xTA4ZCGx3KpIUFSiDLOWrQA8guZjLa
W2v0IvELDICHCTLpOSeFeapHAhcbOTuPx+9G12icogL7ltfkPhDYQ2Qka1PfEUWSVbV68cvv6Ryf
h3leuyBLYaigZcZpGsKVGTn6WaOU2qVW9QQUvjoQedTtql4R6pmLPVCWiZ5E63wmo1wB860BhyEs
qvSwPGQarAVbxqfGRyORWNOHHnFqdkXgHgTW0Y00KG2Bffcnzm+fVem0AITSPZDh92hWMoWTE7G4
EjzLcfMQZdhll1KHUrLJzB1H1+pPDVEIo7/EClwlFFucYkupZw+MzCvscFVWHHkzplPbtzcxkDRE
E1G9UJJJD4RBoJrgMfKcbDfljn2VEtG9Z2ZwKulTnKRHH742TmXWWptm1PZVF1y5xpMbUkuNTF6k
SegXXzI84y8xgEkjrYYncyyNu9SqTQEP86JvfJmfC6eTdMCi8TVBqlFjJ6pVEs40g6/OYSASluC0
k+olTIheh928xpyWXhSf4jI2tlT6+jYM/WNfu9E1DVOOYfGLLclTjEOSvQOE907vMIB1IyBl2vgb
q+SDqAj/mgjyXrf6e+JcJnQL18IwThmIm5kU6OMXGe1NmWOSqxGkG1o3EoAVrLGO/eBzBX8cYRfT
/y2ZciGfG/i6TgRFXrUJfIMaaF43UY6PenTR+i/b4FmKZgAQAWJ73479L4u/krfFu+En/aHD91kH
pjGsi8FkmyZjAOBKAWK/FME5rpS1L+X0NkUYo4g8fAWAh0UmPKap81pyiFwVUce53wsDXI/Y4tKa
hdQkZtoNDqQN4oPQzPtk1+DPa0O+4PJ+tIFCr3C1U/uzUrMxrWKZbU2TBgh5CuYuJGhuq+v+Pa6Z
JJPSZO5LBPDr0PaGbRwd9RqHUxxjWKNiz9HUGcwMQ0xLtknvk0ZIC0KZeMeApI1KGeFZHl1Av2u9
kg4z1QycXtTgnqaYcZLK3QHVE9u4qD7g5ElaEdGLF4MS0YfO451Kr725rsygPjowvlwkzIxv/Oca
f8UWN5sKgGgPpfkzluJlDIRD8kfuwjvgy/Jtr7u4LoUj1sPI9TjVJHZOmXxCF7OVbmc8LN/FLc3K
pDlEMGWvtUHojHvFCwoksO70jcEBlCNN99GHcLWJqyyw3ygSW0TJoonbfarpPDe4HFGYZxtG8ObK
hxW8iiP2O3x+baJeQK37vMBn1+gxkgxsuU3Ff7eSLz34NGr1WLNLBvNRMWyKdt8QpkKCBOjRHjcp
cbHEE4LkodU5QQrGP9HV5VGz9Tdqs59CfhuytN6ZDT0DCwJWWwvWr4ZiMrJ7AtqmeGcqXJnwel/7
qIVGkqag3Jvh7FpYcnOaTGstoWNuxU+z7QQBJePO1pPzafCpkwHFk2OKTW6Wt9TAXp3keQJqZC0j
P9+bLX4zDEnrwQeJqWlRAV8VJ1JcjBwXepjuwhzCS8tVmFgdJo/AuHsK4xBoriu3qY4k7jXndrgZ
SSTOZAm9RA6mEvJj01084k6Po62B9LhK/GjX1PJnFwfvpWm8Gyw0SToJNkxYDAYgDsh8LNPtAB+9
P+bGEgaJza+yAcYmnTylur6poCbuUBHXRzMDiSIITDtPbvzqyay8RtR9g2cAnmBIQX23CiZpbjmr
oaPiwJDGKJ8m3JkQYBITmbRTstA70iIq2Q9JPzABldn7Xvb2itw8SOZpReE7PQ/A0ydfkWM+Vfus
OrW+PV7Rf7/hXvHR97vOxmIJrAIi+5TJyEa4HzB48AYXLqVH6TAYSzwwKONLUwnAUpn+3HvaD89J
7V1v4AwEFPpLh64DisHdRaOrHzPDO9dV/BarUm1SVbzpZvATpz22bY0hBzrD8QH5v9iHubg10nVx
0vJB1qoZO1q452FoGkqpgptaxkNvu4xNfb9e5eEhYFZ8LULthxt+ISlNLuN0tsMkvDNOdQ6lBrjY
9+gRgPw5newxrs8wbc7QMusHN6g+W7N1jlYBYScZyDPo3QezoGs2WWV3sCZC9jQQmKh8vzz8/lfg
ru/ixazB7/SJ1q+9lnlp4g4KDzlvFeO74sGT6hpMSu7dsdrpTs4Yyfs+QHM1iuKXZfXiQFaVi8sv
5khY32qatJAYGwO5lbUGWcR8o8JMOWYKP/1xTK3mG3ZMQFJh9ZJmHCGrWEJikwV9OlIOozKfjqTd
F7tsGPHT4yiwQ+IgPOsGHRsIFUXCo20O9FyJDFtPHrHYnSfGTZxrBvhKyz7Lpn8I5++IlTUgYTTy
TAbhSees29e4MNsTYHpO0LmvOKuzveuWAxaUlMAEpCvGQQI4XW8felr52klBzkGTMNeLu2atRn7n
t1XPntsx0qv830qwwdXwBLywfaVFfWwESuLEUvkm7XTzDVubB4B6EHPcsHgsq3rPx9o4sdkCMlfp
oc9CA2F2Fb50SqkNOqRra/8qTQ59xAfZd21Knbur9/W1D9w5Uci+JxKRt6Pb9dqEoLkeWPM3rqgh
eVjR2SSAqUvvoMW0+8ALuaqnEtw6GQyCRKl1aaNtBrYYUECY2sXDDP9cBjuRElwVK6y1JipFnNGp
YtXM2uesI8DS9l3vsBh0BQKjLUYKuFD8c+9gS4d+JTgxEpIFMZAu0Ld4TBPCT96VrxGN0ProYcTI
xYoFfNK/GwjFSKThVcnrSJ3TrCfMBSr30ShVdGtlIw9Fab6yT3cnR+s3pORMF4IX8NTXE28Xvc+v
oLJj9mp/k2VKPwyF8Q6NZzpXO9ds9NPyJRVDeERzuEHeV+8s5cBtiCp1dRzc817RfUi7Z1IFrQKT
6Z9/x8h/t9lYA9dG2nnx2krB7JqarU2ZfLYrIkjV6IlNU9I5SPXh3CPeDFJQRYojzqapuI6SnvhH
ZR+9umX9t8FXFEmgrsb80B1hUJGi+QQ7w6ZrWx31IBNH82J2yJxd5nGMuVL72NGD8zrXfc4eoolm
YmRIc42n9CqbotoaQ6QfovQpF1DoJnuPMYtwkleBryWPI2II4Uh7dnVs+vpJe4CJdw6jnG4Bk3HO
cPnjiEu1q4dk4wfhBwZFchfiLIISSngoSFGzpantUWfiJl0R6vDieEKsOv/bGPsBrSl3rfdAY9pz
4gUwE0gcgFOUPOBBRDsQ0PnXm3BtYuiFg9HhWJ6MW2WiHjHtjCPflPTnJssFDBVWozELw3msGMEy
wg5lz1U6hGk7Kz892u30oBjdeApSt2482LEgPcOoLq4XO8AUUAUmOgIhcOZMpoghDs1PE5DjrhGI
PcEJzGENPDvLdynE8UQBVhpmmLz46VfTp4d4z0ZBtM3bWUSKUDVX4bgDGsUG3WF1zTM6f51pfGuN
MDgx9Xj2ZHePDaM9+K1xcTKomfjX/L3s2u9Av3GATuxjdqweOL9uh1F3toGNRrKy3C8aba+mLOkc
JTASJaIrhpP6RjJcf5ZDeg8dc1gTE9RbsfMWwT31uieakT7SAf+lHyKx7YqKY5XZfHMGXMPSaH6a
SXOx4+aHTOG/towNHdHWaya/74PrfZON/4StDN+/kLsaCzCifBgKVjZvh+w+JHW4SZ+vi7RE1aol
zAnrdanYJgiwXTE4Y5ZPCODOwg4+5A1+Qf7hRdSG7szdpKK/uz1QFaFHxwkXhSkgDtWaW29bTsWr
yuiOjd1tepp+Sr2bdf9d0UgBIzE+FXHNGQ83fOpZAPM5twGb0uFjNzjENm5CzmQUvSDhe0qL8LHI
ExJOrGbDMfdXYqQ/Hepi2340BORXY/LEa+HgTSeHjeBQm3YKPGSgSFHiAYMg+XSVuS4RkDEcE2a8
AR2Iyfsw8/RT2Qk9FjN5iNA8A0WNzxpIcS7KYtM0YbcuMvEltViHBERyX598I88nRbTCGIbXzcuj
T5El76GVPnkUcQg5RvC6kdevcmxYe5UTOeh6GOqF7pyET1dQMXbHJA93E+v8T3fcRDASSWu+F773
nDndzyqGfJyRKWY2rOPQiHdD7GMRRORIScPyByGt0sf+CXmweZDW7PKZcJKAGDKQkfdjc0TI0D9x
7tHuIRCUCHsXQH9TBkQ8UTYMTtY/LTcJY/0HWs4Otw4/8os2uVVedF7uffkRovluqw1uAa5zfohI
+pfMEOZ1+a1XZGy0mvbtzyNYOQG+ReuZuz/ft3CUnUyV9z/3PocSVik96H/dfT7MlbRI+sPyMzB5
wRM5MHEU2kSvDkiQDD7YqUbzoG3vOm2kYVA/IRaGdMmgLXcsRAMFOwvxj5bPXebX+8Itf8I5yuvF
E/3Lm8qVFmACJJrvIDXvDMD0OKJcafoP3ZFfiCD3VYzoBpHB5xQFj3nvTZsZql3YvOu+T2+tFvF7
1YhLZdDBTTUdPXxEMyuZRvSz/dqtcaKL6h2eOZEiTZKRTZY+OCHyG91wD6UDnp2Z9zfXAvTCAun0
XrLRHTs5uzeXPuToTtENpMHdGSxyGnXQZhVVq6ZrV21oyJRqnnxAq1C+xx1evInX4k0B42b3Hibn
p5ndbVF4HJ38ATKl/xb7BVpHk8SX8aLZ9Cp8J6ES69AOwA9TM9af2TD4ZsI66bqb5KWtveBgi+Hb
FNftPno2RhQpAmNgk5JY0teO2KHArjZEY5MSd65c6JxteYqm7r1yEh3frQ3UCp3S2OETzSXBF7oD
ARXVph0SeejGkNrKSf4m1mjtxzXKS+gmqCPCsMK8VYC5Q8tJjkvjbJr0qwjTmUzNSYkcYQbyvrkX
gJlXyu1IxHGzPXFVwcqahYgS5bVBkbjSc/0X5K1oXyN/W9dt9lwlEJynGP4GAZCgWcaA+CsJ/I4o
XWr8Q2969z4qskNRF/uEN4KBQ/MZKj6jpd1epyK4K5O45TpDdeNq+inXs02eE/bgA2OKFMhqx2ho
iZI5QZcC9IPrjY+WQTJ8xSg2oKwB5/Ld50BQKhQs9AWZMGgt2VoRO21cUNX3+pZoZjxgcsI1IvBY
FFk6b2scs7riCzEcVN/Bibelg9BqdMW+rAL2WoM0DCBc37ou+IpFJbZhE8+eII7jcgCMXoCMNWeG
TBJkT2xCkAhbFx1R1KxgivjkotL8iYmRwyjNIsa7jeL8FBTZsO3rKtl6OUHE0n1OGwO8jkPxhzsG
MBLV88jeLDr4r1yTc1ZnBJhB7nM5oWVMhxfbniAe+AbYiYoUc5kDtugVyQbYIjrrcRDFh1/is2gI
GQQxWKRwYAhafJWeJze08Loq+yFFR9x5pO3rHJlfA8cU2sxG1SShl1G87nwaDtggwZv67mMfJ+GO
BusG0wpqxelF0DKMYbttwhbcqsjnlEA6+tCGym2uhcEuinQ0PCkCQUuHiyv2Xj7C7ZjkiiPZ58SL
TLQ7fKI2xEgycOWyZ+DbxvQYD7BP2IgRfAwmmIfBQXIBe6WNg4epH6rHDpyl39XkEFbNtfdIo2YO
iG6ln0C7eNM2ixqXxhPjOyCQG5YIumzGaB6x5pxLST5jB9BoncNt+ipbZ5V8TL7hb4PW++3Bh6zG
apXr3NwU/BLa3yqcSBSuhwCEy6YurSNdasR/lqM4wMzTc6LLBNZ+3gtx9EKn2eh1f4tFS+JRRbaH
TNFEpAh+pWGxRUrZQGxBAUr7CTw7rPc4uUdj+p2oKGhobqCTVovSwIGP6YNmBYtHXX8wDaPeZJJ8
sCJKP6qKGTHmQWQE+SN6b47OGXuubg2vXd0esNX81o2Jlk/GqQE0Smojq9DcTVZnn0kVvWmG+IVT
S7dm4resfjWICJJHk0DWJ5nRGywy+Qie4LsWO+g+nLrf+M4MoestKFl6fSjx43P2dKCNpnwkZJNd
clIntSRUK1E7FnTNBTMqvgZ1Hi1GtVbW9J8gU2U6ECe8LV0hTsx5t30yxd+cVP3CmoYdGhaUKNP6
HJi2drMC7wY+KT8t33U85hGDLnUsNaMf6USiTGTu5MOeJRZBJz0TsuGSX3Hb3dy2aY59i6DHn4BE
wp1+KYrCXgWyyPc9peJoZUe96L2jnrrRpm4lJVtK8EnNJIZuZ3Bo5/UxjfRzHEXPoavfmlQei8mC
URbpBsMt68kmfAJHKunU+vDYTO1GqejuBIjXdC+HRwZ2B+ktRzJNw/JFO0rhp+WgxW6kAemJOTiu
ZrQnV2xIW5mgizRgAlIXCIoHXT1BqKR8ZBuAF/waGWjtwY7f8YsRyBfs84yjIQ2NYOUl3K/FWR+8
9PTpuyhlq/J7T6FCPApDOk3jMy38T4HsR5uHz2Ikt+t3zOSwZ5VbSzt4N0JBG6+if9g/14wQhtij
IYD5bZcY4wtF8rad43fMslYbu9O1g9DYYdCwl9uiAfgeZelwNucEXEBtrgr9Zzew/efGmLeNaRjx
aDU++BuHYGGMzBtn/hbZXXKH2bmXdC9XqmIwNcyXUC7T7my0hGJlpW5fRs1714xAPS9fgHr8rHwR
XPRJ1s9xOxiHMOI1XX6pg6F9rtNgwwjYvi+3CBWhs7LLGSHO9xGIurubLlEn83fT/MWGfc7UJReH
5WdppIwztwc1PN/b8rPG6jlVdMn1z/8aPHtvW6hul2+XL7r2GkiZPv3zBni3wtadB6x2tlFmXpwD
aX+HKFa9eMgjUGXU7t6vJ+dFBNWHPtbZj/kGRa+qFw3s8CFAQPDf30Azs7/cg5d537v5IXThZv/x
IVDwmKST/qcbNJP95zksT/I/3MO/3+BfT7IltXnbDJDrWF4ARxK4VRCBwOEqbC8puiSko3r95qqO
mGj06QwK+C3vDZIF24RoP5X1W1fOslbCRHfLb10PBjUf5PCY9xbFqtunjPrSY2jWcwZsezO7iGAf
G+QaXUj1u9Dync7pWTiN/qsIuasJJfgKwZpd20zoaDURJJXQdKEpegjGrP2p9fGrBYjqe2IQTqdD
x/qwc/RKAV7/19ayLOajbvhcztTKzBTyXpl+vEM61twGi0vT7jCdGdIpsSZ23WsTasG5a2lDkCXR
vWqoTglrFw2hSfzWQzF9ZUvE3jp/S1e2BApufnrkD73WPlwsq5aPy3fSiY37EEXnAqYrBmHZHNPC
HG7ACYZb4jD4QTuBM9C0U1gJ8w+XLyWu2SwjvJTDwRtLapiHn5ZTesfMRoddJXX1aQ/zUKMv6js9
ZvPObP/n8nP+WLHBdzcdi/lm+rtECfkpqQuPTVUDHEg90i7n/0wCTX0fCopQmErxhggGJJTeE391
v22l1t/KZsgOru/TXvBm4RxUw6QbzzpKE1UOGzHBuBMq73i46AN8Zvo8VQAIYwe11nwM8XUqqyBK
t2nH4jhafXaOfykiTaGPh91LXiQ7nWiKTZkW6QmBzLbLuOsATa8nk0NejOPT4KCUja2NbhOznM4Z
SCjgcj6NxXugg45t/T7d2nhFyUW0EUAFxj6oy08wrX8cnv8jStNh+7T9O6Hpr1Sn/y/G6d9udH3e
vfz9Xuan8b+M82RjPQFjxRP7J0bq3zhPnCi/UFdFfwU9zf/j/4GeTA1mDgp8HTSTJ3HP/QE9mdo/
QJOaeOb/BXjS/+FItjaMjxoUAVNyN/8X8CT/gVNkhtIAh7Kx4Wn/E8DT382NhmZjJTMgUDFlxKf7
NxOoltU+gzeDykTYqO1kgTCFfxQ23Nmwv+kIQP/yktz/WJf+SjPS/27EXR7RMS3H1XF2Ovbf4AgG
TuGYM6wOniEeOQDhH2JRoa2GFZ3EblrLtD00stwTqOdyVm9OWVWt6Eumq74IngwdddVY2mBIB3tl
aON+Qps2eqPPBDn4LWIOhP/1U56f0V89WKwVdFmwPOo4mYFN/M326EqBRgd8NakJzs3IzFvgmbeB
Z/BfPwxEr789ECWuRo3M+6rPUK+/m70UbaZQr+15dIeBptWifkumti9eG5MqWQq6HlnQQ/vR4w0C
4kwRp947hGh5cXFqBeny+jiDtNOfAgnUyDH95HmTtZ7oX5MQlDf7aIYweLJ4EOMMwIX4eiBTGzeb
goxSXzILC7037AT0RjRnbXXM20erprWGjR5+toHf1xTumqQ5DxkNEBZR0A8TZJ+N8afO8RGnC3Nh
tho07vCQImIWvVxvTmafVzh4qZnR+8bXoCKdI0R7UvUcXjPkA/S94x/9WGto0TTiasp4o+zq25hh
pmRmQoOBumkX+5IDZF28R7WBdmwqdj3WYARawDMpYZk4yWM8kakqpX2c6oxEUt1zt1B/J+KvNP+H
oFip/OQxa/hbvI6YHK3wHixq04dav9BDwJBICdr+H/bObDluZMuyv1I/gGuY3AE8dgyImWRwFPkC
E0URg2Oega/vBd56UEq3StbvbWkmy1RKjAgE4H78nL3XNsBUdX0AUhQLNX2XCl6vnpFD7s7F0SQH
uIk8XId2TAlq0v7NnQohxxxczT59xuvw1k5JusJtxs7sNsMmSmS0i7J3LwkJEajDg+2KU2za+4xw
aFIVIn3tVqSZRIkv44GNh6NqkTVwNys6Iy6xSpd86MHjp+VmbDjwFS5yL5HP82bIGmbZorxZEDkF
aYdUD8K64JG6i81A2zaT9Yx3+zsCxQ895+RLq6fVKpLWERfsO1tfN3NhX6KyyQ8ydi5aJO5dM9lp
AEZfgabsE2cGbxCZMeQkxCRKIzgJ9ug+gLgKH1m7Nrnm3IZI9FcgSMPXVBsUSi0vOzSTqX0LjW7V
G27wjEZanjhOzOS48MeEZiuMRY045yms3GiKtqACw9c4C1tC3xENfP11IszeUC2HV3J5xZ3Ku/ev
32ZspLN61Ih0lx8mw3FT63N3qW1G37ZSCHD1EWEPp6lpwkJiqATtdfUxxS6azJmhc9nSKZbMAjPa
9J7LGlPN42MrqhcrCLcWddAm0cxxO8tbZDOkasw2421RPJbT/JwyLtLCXU05sTKtblmf8JpksXtq
uhCQ67KsRVxeCFyfIQ6/osge6gS+OzI0+A45aB+qIDJ2oYfNhf5sLqsaV5BWYEhvlMcv0OJPdxQ3
xkgX8Ysy5mYwilTOORcZb8LLeRXVocjCT9HiPOixgLuGymlx4AOvIxrCWtqge2/UZ5jl5Pst8wi5
6TDsbZrJsI5KyGzd6i0d7sXkZeIXnHKJuQ1VyX6SlbvRR5/G8rjgkHnEBerer6vVlvaDUCRNfi3G
gRt/LwB2Rx3X0Mzb0hfuUGyghO87sRYOMXXLmySZjlZb5jx/XWsVy5tOcYIr0WXGY/y5fF7POIiI
R0bEXDKYEGemqFer6Hltltuvlx4KrphKB3JRE2NnQMfFreHdag6JfhPj0xhj58qyuGbIv/99FeuM
qwPVudh8/X5CV6TVfn6923//RokyMG80ZsQctonoyN3us8qdG22QN4nBRbNrvuZRn55tFTzbRnez
VJUENYmvDZK6D40o6+nXdavHM5cdE521vFHyAlLHuLVl/1SOqGwi1yZVgC+jqJ7I1Hjj07yHAtyH
ha5oI72cwVmgHeYR5x1L349xLNzlUT6bFtzqkJ7pthQMr6ReYp2rwYTY3KduhpXARn3Lf5ILRRAn
agr2wXy5tdFplnhHuCcMybuuovbkQurausstD5B9QbT6puG8qbD+rjQsoppG3agtuga5dOvtmitA
j5PVPrvTgXmTQsuLmp1zieIFxxAWV8QUJLTsikGapwUGYAZ9u1MpiRoFT8uYS87bX/tnyhUR7vgi
lXkd8sbPSn56ummixN4jMkZwJO+7LCK4O0ZF0Gf11Rm1M/rGW1Cx+J3Sc1+jJ9DScwF4ZK/w7m7g
KNek11mvQ+b2oIGxwsZkJEjNONKUO/chQh0UxrRTAPKireLjjOknuY8hXUvw7oOxb+eUYiQNe1CP
3gONe+GHpTiyCJT+WHMVvi5xVJofBEQcGEH5TZ+B53W57fK6fyX58JzEpL1xhKYhXc/VCiXQnA00
/4XV72C2fxnjwwHTT/BkY2RficZ9jyavWqdFfA67hWkWxdm6srRqTWnvkyBz+FpIAslqYrr9t0IL
WLyi+6+f8vVyUaLfx7K9t5cVoFXixja4FYgDiWO3Ywwa20dr4PsXqq2Aj+nPEYccVUogIzbyabDj
77l6KvPeV9HkbuZReRDLhp1RQm8ELIP0ovLOml0djDr6mZTIKjIju/1CYYRhfrRV98M1mCk2bXT/
9buoBTd2oevbieBAhAFu6OvOtxR09MacOBlX5oYYFR5vTkvMYVGms0wWdBY2ZBhc6Rt7O4/Gw35x
bQ0lQ6WR5s6oD5jW2uEtqfXXvvGQ1pOJwfPa77Ows8Cwg2PMcl3s7WQCqB+G5YoR/JazW3rXhN0P
RUy3D7RK3+r6m1Ra+EBm3WEklwjtPQGtBSIPfwzvKmQnOX6N1qh2IPvJJmlad0M1Mm2/7FSFaRJJ
ZrI15GRKaApz3iI0TjrGAoMFwy+Ht7gLcJ+YI+nqHSvhxixIsHKle1s2qXfu3oageMFGsv7SIJtZ
uB0s/oChEyfDOsFiOSGy6xxANM2c3BoKlrAb2ccs+mnjd5xT1M8UWPDEnATZFgXUarSqo+Eue0DT
07Rr6/PA4TJx0oFFBJ5wGSi+iuWqfy1cKDchPhnpj9Gz75aF2ETbx13BMjjTDVjHT0HlfQ8KXGWR
EhZKGxxb2GZY3Q1DW38t8YZBP6sf4HWClyyAfJHbNy0LPR/fjLTHjhYau6pGJ7RszGMVhQd8IesR
a+LlC4KYdFDqM5qrXz8u0fNvxmwr3+lMD/X+q02XLeG9b6eBt6Vh+tHMUPhf2/JEZxSrCcoJ9AkK
AAZhscCXYi1AykXDv0LhQQCcPZ6nIPvuLKZwrEOuT/rVxBzsiB5m3UX167zYyrU+wmAepzE1Zc+Y
0BrlGYamTVR588Iifm57LOpt05M92/gticIXKyLkfVwM7SPOdpL1Xo2u2MnwfuiZqMCk+YR/lW5q
PPHVYo7HxHMoFrs8nAx9Eo+Z1EnDYksIxUR4xwDlqww+OgJJ12P10ZLCfkqj6ZZDo7b2GCwuJv0a
t36y2PYr/PtIaNkxFku/hbe/w+NvEV5FXsCSLN9Fj26rJrYCalgPaZPfaWRbSAloShmYIpzIT6S1
0wMjP1ePROWEWNMIRZCF5mszug1dd51THV9aF/KiTtsgon1AhIC1Q7RFzh+thX7pMURLtwFLJO0U
+g/Z0omwlp4EDOlp6VFgQ5ruA9oWwLvXw9LHCGhoVEtng0lBi4Nf+d7S9WiX/of6OS/dEKLm0ZHT
IKH2Ild66Zkomifoo2pcI/RTgGB845OSzqPTa2lZRjBp8meGkx7MT2bQdISIw+NtZZntzZxRRcBW
snVp6twbKO+hiqzzuI983YzmnYvfm4nzWjIWavK6OMpmWW+YG60xuEU3g5M6l3nWSXhlCA4giPgo
JX05em9dawwHT5r5wQXKtbLWCl34rquhJsk+5TrRAUSHNw73w8SyOmM23GhmSSA8I7CD51H49M6Y
H42JgNUorsZNH7Eopa0tfEMukb7co41uxa9oJV7oJ31igHVu7fmGU5OxCXrEbqHNkcqhV4WGjjmS
YcXMDLv2s4+j+1yqPS20DtGE9XMI8+7OiIYHgnH3ZTTh8qwFVJWZERcSYMJXSiP1NUs5+zAfqqPm
fPOWst4kh4uRqeE+sOCdFAM+XLmkOaYzJio1mTcsz7t47jDMKbnpZbCI2najG3inoCLD0TARkVYV
JwhPlDYuwGlvZ9l4jsNG4utE2MfB/pIsPfik+oEAdwFyeleMI97Foz28pCgPwNUpuHzPCfDchjHD
t6zntIVfi/toFxhWu3cM9RzOA1O3LN3ITFE3MJvaZkEhMIN62l7QZGCy0R70ClF41gTPclLugb5p
fjeQCZXmzlk3g2lFSEqCESZ51QhMOxmBR2xkgHbBHIZbuxwaP23Hw8j467ZffrEK1zvKcbzBnUTW
Y9WYnJUCeUJ5vQnmxoHFXvZH28MgqAExqEy7O7qDziwTI/kascR6nE11aKyU/KCSUnz2wqN0R9gA
qcY5IHT6Yp+P/VEMU3Hq0b2irWwJcNZLYzGa6th0yIFOA4Ozt/iWAWCtBYmzQ+muemyUw5CyWg7P
1tJDBDVD1Kiq9oUxbmCMnFHn+zzl7j4Jw3sYYNNhdmacbmCubqrms6kb99g0n9pCqlMVvet0vDQz
vq0O1TGnBWBQbc++4+VPX92Q/99bLP4HhrxpggD7n5uLT3nc/vz4r/9Tf3//L8Zl9ff2Z/Nro/Hr
r/+70yjkvxCHkvrgLIQ5KSTQoH93GoXxL0GPCYo4rCwLbwz/57+R8qb8l+6QMAVwzQTtbUtwP//d
cTTNf0lahMCHaErBePLM/5eOo/F7l8shvxt2vcMuAqfMWTqkv5LNJKQhRvcap5YEYHpuVxdadozY
PXG17KDfz1icOEsCce2zF2VH2coY3OY+bEMSvfq29yOzuqblEP6lM2n83plc3pgtgOF5Nr1X2M3/
fGMZJl+BfKrYCIv0XozS/d6QBK0Z6Xxb9ca9JtwX3WYymtTR2RLqXiP58S8gs99RU1/vgWviCRPM
F2igf76HCvYFMF23hN7r2yXe1ooUKR3t8m6o4/eZOI+DkdH7b8xcHX65n/5DZ/Y/vTTQWoFtwLJN
cgT/+dLsW9ImN4WXrjKaJrhIt5bAWbOcqvuZBJ0O515RdlfY//FfPvZy4/2jx+oIlA8kpdKF5sI7
9u+A/krD9YYUZINYrk+m6hUP7KYWIvQx8Wu+4fblKqjY9Rre4qqk/DjDjui2HhHxFPF/6fgayz34
a8t3eTsLLJYnYnkgfv8aaHhZapj6ckMQiMuk3L4RHAHg/TfGJc6LXeq2O458dP/6FlyEju6YiMA1
a+78l7vyz28F4JtuWQIFnEvU8MIJ/IUD2Ae0shjVLd4Aw1nLgUKEuKTqZsYGxAavSH5FtaFb3ZMJ
Tfov12G52367DFDMpenyD6ZTZ/nWfnnxwqFDSh+/29T2hOi8tt4H2egHRD2hP2RF95cO+O/DCK46
PgDHgbWI7Ipb8Z8vB6jYLXMdHmgR2v0yx6PhK8ofnUl/jIjlIPSq4/9+z/+BWVxe0nF5UUz0jgVB
7J8vGfXQWkmVh/ZnTdN+hlRD58wDlmTlt0HjxmgH1X0vLbUdiL4oLMLL8sLcZRoH16BUOLy9/i9c
a/M/XHXXFZ6rU1XZvKnfngWEqkRTsshsPBIAdm2nNaehwmZJBY0SA7HvHgwjIACUL7JSV2oFC8lD
g+bFiu+zqSCelRXzrhySRQTuhWTIaPppnGwF6hNfeJPYup+Wbr3v75NULFmeDo4W2dGaFPzx//0S
W3882pxmkES7Avg8j9PX///lJqpNQS+qautNuaBuh8XFRVDu0eqyYpVDbN3Uxvg9M0frJYrmNwax
Wo4RHG0EsJtW7lPiIvUAF1UqIGPERvbdrYiCah2XKNbOua2kaV60ufGOBrsNylVRH3DNPHueivZm
qjM8LTrkTRqwgX6owm1UzO7FCgaB9vJvpMA/RjgAMbhxTQsuBpvbH3zGbpoMaEkpfJi5IfM1zOd1
GGWc2nOadsB+8rdx+be5ahEMqfn0Xou4Po7m/PxlrAfjV2AkQeWL/x3pdOo+WqaVnVQO7uMbLQVj
583RfQUUbq87EKurKEXlYz5qk04J3seln2Y40mKPTE452LvIkKFvEPGNY2Hy1hFIV/DQQweCRibb
qBwiHwhYthazlzwZ9fQxx83RUUXxrdPjG+bX9l9uh2Wg+I8lRepEsEjIGYDkhf51AX+5G0SZxzOO
rnYzA3Xzy9GZSC3k05A5praGTSnbFrwf1xvDvzxXX6DW31/6a8xq64B5xO97jJ22oe3IGsaIwBOU
TNFPBp63GCKyUxlolyHvwWgh6tlBqBjXBnQ+xhNtskHMiQrYCTs6VHQStZK82L6USDCkM59ExIkO
MRjBpvAiNqaZ1Uxu3H0mq8jnvPGzdSd5MxnDkxTgbOj9Y2fjKLDNIRnguFT2IU4zpFwoeUuX3SRx
SSHL3WHatGZlb//3p/HPnU1S2y049GVPYWNbvp9frj+wWElvdGp56qz+knQPhlPC3QJx5KsmIOIN
JiS8HNR8SE8aP49p5zVZWhIrSRLZX97MHwu+tCgDwfPA1rUXZv4/30zjOkNSKYnjajSaHdl594iU
qrvUz5uXbKnwZvpPaxcGAWJU7SexdMhio/CtN8GExXiW0iHV0EvEuCuc3v3L1vvHOixtk4YWkGSd
TdD6Hfs5OWhqexRqG5wCBw7S7A8L5UaBONxw4Mn/9mT8uVByIYSxTOI9CNW/A5mDFC2Hon2x8Sbr
tozRWiLMvhKI2V1zHbM73eeZpJdYHQnwRWiZL341q3E2g5GiX/Yagp07te9dbB96y4AKMc5kGdXF
2RRIsC8RzYdLhX0aSXV9ielL76jrvuVtEfhwGOytGHCAzYHQjtOMW3TpXbIFhcSmsVKXUXcDG2Yb
cQtdh3g8QAtRz1Zhn/FgG+usHYPbwZT3LSDNQw/a+zDMxFywvcxPJDsNtLs9JEoIotjI4nMriXej
/88uaK+wuYWH0fIQ2bNb7OwpvKkc8tOr2Ez2zayXr87CSorC6c4Yh3Pcl/mDjVgPXXuxsxT/1hq5
2Abmk8PEb8N8vXtg268Qbuv9AxKspUkfQGxzUtgkuCEOkQXSnnzMK1vXtkX0e5odeEghKYN/+VpN
848Vz6ahSPiUZxlUGL+veJk0NaRaLbOZGu+fZN616UdsT0pzEESjwvN1Nzw6XtnsUkPUqzowJZOK
CnUvrCq6k+1FmY67xs9AQqAzeX6givyuFXb0wyI/JacRmmMyuRuwY/+Nrfrncm2DLmDJsClAqciW
D/fLcmHDW2UQE4OEimb7tsxsqs/kvm1t/Wx0aMg13a0Prmg+NIOMc9E7xlOTvUODBJlMCb0iDDgg
dK4KjyMGvrAsjUOahfjpSyG201SpQz3p2T6JPnJ06WdwCARAjh3xqTM+DdMdsQUA0//LKmj+h0cN
xQtscYtSE+XNbx8rHdtKcoQcmKjRYa/c+uxiQIbqCE3O+RhdMJNmah3cNq6fwghPgaN+gvzXb2sn
OzgZSmHRKChTNqBrpt0mvuOtS0v6EvfeG13p9CVS1jtEib8CoFH5/HE/sXov2iD2MM4DXwKbX76S
rApsF2VChye0SQ6I8fNdA9UIXyc956T0xDP0JkBTrj3vR4JY1mIKq3XOcHmrrSLZDDcGJ0CmY83N
bIhxQRugfUvqveEmN26ro6sYPI+Tnokop8Lan3fBQ554UExt7T0pdOY7jP7XzOpvc5qq62Gc8DNP
d+HyaHtE9ca6KvkWIYbE089QooPWaG2b3tauFDNt5t5zH7z0VvVsD9UClA1+2qn3Ptch4o7e/Igz
N4G8h5+e6dinO5Ad1Ech5V7Q/kxMku0NPdkAXiSRHteSkxWA/ipGQkV6taAcRcB/tli95Kb2DuRt
CNewfQ20+170+YubpXSUpav2erBkYjTeBQnNSTE8QGo7bbuEOVhS5tcOrtFqsnXEGzoEcca+K2q6
z1DD2ZClAmAR7Xw5pBcc44/pjIc36JJz0xlUXmVr4P6M1yMpR8SS5mqVvkLAzW+68LGiG4qMaK3a
Vrvt0eesbBN+lKxZeloV5DA0qnlLSLW2nRuLiHG3eJ0DcrrbCQNcSpyKVBlPhTfuFnfsnoBVWFBI
HZrmmBdO7JsTMnTbmnzTqoyNMALeai0+omH5slWLE9YmcM1YJNVVT15FyO6hFUxaEN8zaTEARujN
DmnJtCeSYqt6qzz2ZrefRULdjJNRhLLeyw5nhd2xjNqIV3oht/Fizm4SbzgPBsCS9JEdxPYD1wEj
ptHh1D0a7yXggcFy115W3PNzbty5BBHRcNfhG3T2scg/MuyMOAMZF6Q2gc29hHWRDxeO/wTfhdpn
Fs8b0TDhMxlFKxpXRGEzfBaUjXpQhlubEcKqrLB36fGo/JZQpBIgphVm7ZY03nYvknVgoDCFQuaP
0GAoI2SwHUUOQJXqTSq5I7Z8Mod462DDWA/1vcdYaKvM/lObxoeh6k92khabdHbv3QhtUNEjY2rk
/D2rk4Cmu3rORXzNbHMCildDrgR83kfztdY1m8l27G0GMzsWHkki1GPQIfsIoVf/NkyQz2j/JNsi
brf6XBR7Q/etsEAsm5DLNUxi2nqJ3FsTkjmNdj1co2JnR4m7rqIy2ChZrrMRKledO9gOF92XxfLU
tCP5qH0BSBbscSX4uwDkuZkwPqWJ+cDoHxpDCUVy+SHEnEb7mnnfxiuHeY9OiEfe0HaNVatzm7XO
Tb38YoXmw9TrMPADY+tghr+FgJ+LaVNNmKra2HhPm3yt9/Kz1EvyTUqkw9nEmmujl+lGBA41O0Rd
zFQwo75m5Y2PaITWRlfl28RhYtJwYITrgzjMxJrWOy5J7jmsqNG7wLyKNz0skc76LGL1gn2JbZIM
nSKEnZVmzFbiuF5nA7uTec0h5TDJBaLQdHsiNpCIoNje1LVbrry+fOnm3Pa5g0gsDKoftdqT/Li4
PfHcebI8oHJgls5jghU1ZCnl+nngnJjoIDfG1OzrqCPw2PabFm3XGhgghmhSyUg7ZkxBik4dHM2G
nd5u0HRzTPs+Cu9pKLV+lZaMoxjOgOvMjHBv9t0jPqSE1Pig63AYk/aA1eNcyfZZy80PnJCP7UTf
yY7dbYWPdyU7Iq4pGfDC2dgAxwFQzQhZRauWO/mG+XIIx6hsMHDCMbK1cN9X5Lk7mkdzgIYCecDI
95lcl9VM5yCASFPflVGEKaMPeZiqU+2ViZ/W/bPWWd021ShFcdtma6uDK2dmyRFR9WJJMxEB8gMJ
74bEYjy3tgSNyTjRyYNkBZQg3hCaCSajeG31CHKx8ieTfB2XsfFUgt8BAIddGoboLPIXUZRMmkvv
mgziJhlthMwW9nLe3hq0FYNptoiqIaQuCV9x9FGXFE29MhX5Y2J8IwodrxnpSDIeCV/X1Q2LXr4z
m/khm4M3phpqI5tmyTH5UTv9BBAXg00px21qtpdKzWqttTjljexxTuB25IqPmgbzqZDlpyBrcx2H
L+EMmMeaGIRPscw37Wxcgr5kEY9G0I6pAwN7djEk7+oYgKYUKUhm1V7THnFIHCQ/SaT5KCV4ur6+
kr47bdEPNPQ2eb8EjUSIL4Aj9djJREpfpjs7uaM2dcYT7Mx3snWemyCFt0bxtq1rtIlVS/PGq1W/
GQUEuMVTM4Q0A9T4lgYRDO38LczoCxSijgGU49GqmqLehVlPUey4wEFn1H+1cRIVsk0QPgMFdnGT
tOlboyMuS+bxvhskkzcxQP4YDOQGctxZNc+1UM9FdrVa670Mios7gbFyEnS8E0I7J1ireAnwFOl+
HLNPFCIWs3hcsHqTkhyJwUd3ixmgZ70HWnMjXf15Asu+sl9kzdVV7QMwPGcTZzmZ1Nm3hl7BgvlC
39ZAN+iQdIKqtBFAub5temsMSj/dZGYoZnWPzowAozTvyolmHnmL6AlwLNU1Xx1x1LdJyw8OPPxo
tPhsXR1VOwJonDYGWjtyq9Dh49HRZns15sDWECjba8v7icf05+hEnLGgPPdmwQbqsuQI9FXmUObr
cUQzq+PZ9IKKtdPmS4UWdctafM5ybGRGCKcjAzoSEGa+rsWz6QXfJkfcEmRClHm8UubYrBK6vYAb
9VdhxJTVx56PwMAYFeiMmCkQi95q6tZGizMuLRgEh4bYhst+VA8PQ+f9ECGSRbNLbsOe/c94cBrc
7GZmpOumSF6zhmgfNEPDpp7yAw7SB3tun0c7Ir0EbsuQzz/qDoZOLLoXlMSdxmDffh/jinlfBjqp
UYSsd8MZs0i+DpQ9IZIKLqX9yU3yhhGzBgdnEkYaDgx6bVhUdcI1Lrp1JZr91ATBJu7Gq93a+4CH
L7QJrp/1CLWLLn84yKQ0BehF79l3vObJQTV7iQFrXQZ99PaDh2rFStzT1y9wIp8a28h2X//VRGXE
IhHSuSnlfJRopI4NpjXwSQ4EllAd6f/MRxZnkowB9Yd+xQxgNcnUOLdz88h0RjvncYpTBrn0ql1K
waLfhsjDdyGaVxDUexNLyWGUJooTG4P35MhHneu07tx6XCfeXk5yvK1W+iCGcxU2lDnhN6qhT8No
4oPMqmxvRZ3mwzvvVxGPymYCkYj+y4wWqlG6DSjBL0HrvMZuxHPKOXabWPhPi9qab4TWozzVQJb0
FD+EyWe+4qgYa6xURWdlx8hxtskQ1IAvB813ottQi797rkLVoVkVa7Hzsw1r9wSiOzt6VSn2iUoJ
bKEA3KpxXaI+XBuJNDe5iYBsdlMw14nzEGDtObvPUOb7i8zih0ZM8gHRbLINDYQ87KZvInPDndMi
wwKaY0W5fRMYAGWqMsbEX0Z+DUauG3ik8GKdk0zmF63J8otXc/iu5IB12W3RXKJAK+xhG5NKd7Iw
Hoe9Xp7V0B1sxash+WGpD0NQ1q2O/zzNgNnwEKPAopNYAOcspAQqShmltIGGqpPIOyIYbu2Im7vu
tdoPnWHeaZ0BrSa8ht74E2+1c+7Iv3o0UfCCkpj8vIK7TkC8jsk4pqIO+X1dLyI/Rxm1jtiSTwg+
rhwj2nWNgffaZsGZod4jZuMRIVg7PNbN4KcIx75L0kb0ATpXYbvvdt0aBJAsEZnKJfUCMyRg5LWD
/WKfTVFw4037PJr749C57hY3vbF2oJvEiBlOBh7CLX0MuQZT255NnA+9eSRkyQb/bkR76E3humFJ
gtJgUakTeNnn9Zthgnihk/xkoiGEsjW8hoZ18kjpXpVl8poYZrZqJLpRJVh4syEK1hMAeMAZ0B67
1ITWEoPYamYYljkA0g7JCsLCE2Sd16BJT3jzcf0qdj99zmm2EACR6tWnEia2KJJBNR7mbcI4kRJ2
OACkZaCpT+GzzjkBXNTG0g/ZiJ3esLoJYex0Y4I33c8asF7C1LZJW9A2DbPGvfZ0KNcNfMSVRbrR
lRlsxx4SfG8AC902tZxXHsZ72OEmxzhwTLhCbkjS6Pd0WEfqT+I3UDeQ01Cr+DBUnPgDmCxVhPrF
hmbqGxUEKEcPvXU2oXPhlr/agzQQaNhqN7Vg4shDJ60O1vWHgI1nGkPJzdBSYkSLEoJ16j6hIvZl
NBo07kNxGkLwEY5EDRRacXQnSyve4nmW905rMTREXM1WNeQnRL3lZjFlu0Zd7/rAMrbgqzK/Ahmx
mGYVHy02HiscvqWTkSAgGsypZHPcI/SdNtT9x7IqMp/CzXuzOHrM2fw99cJrbSIpbWTawfJW7WsT
57BDvP6lKG4bTHjHrCPlRSmjfeTsuc0wrx8JYLsVTMnxzkqYFV6T8xBSDpEsepn64jbr+vJMb8uG
N3PCbq+vdQj517kA55W2qKXYwJ+knSzLpTprsqZPO+rFup7FpaqEtWnKOfXVCNlE8lp+5zUWbGhf
az5oWtRn1KlHvemJ1G0kkN0qBYjyxTDrXXsbSzFciym5ILwi1Lkn3HRUrXmZNTZakafOmVGYtXat
NluZohZ389w8dBMnJVh4HGTj5MSIw1mXqkZii1m6tXMw5bW65/pF1yTKgg3qrc5Pzdm+dKP+gQci
up9mT19njhc/FV0SPxlp972UpCnYgT4dqQb3bTsFUK7GH5TM5X2OPsMfHAwmW1cPD1Dgnc1kwl5K
kBteetwdW6NXOsCDXhxtqyZLrZDVtlpQJHic/U5onCpilf0QOYC1cMx2uRU4uzzE3hxGLAFNwV5s
6gmVBdr+rdep2sfNndwOAbCEtmwODvnod5OMzlOEHtmoc+tJixLMixGux5p8gAEX7ncZU3q7eXbX
tFItXYfEX37WNmQCujFHw75N5w4HEn6BbdXGyc1A+o2pOeYxMwNUw7FKDoqY58ojEA70GrNRaE7k
d43pnh8LhpE5J9Q3jzGqarvtEA/3rc1xp7E07TyF2Q8UKfeJSPrbCTWfqc4KvtiRQ+57UdDm6YbG
eyilMxwEl5xFZrDd78D4s7t8hrWsMpXuJ/QKquuiNXRea+/FZeXnJvwb02YLtLXUYH108e2U5riX
uXFfVK7zRFp6ubN6bK/VVN6mlZDHrsLXOlvfixB3EUkUTMl6F+GpnXhodKmv6h5v+Gia+zK36zuq
LR3CAQ0cN6yBqOU6IgnKlLMKTQKaTM7rLBeUIm3OrNIGrYgCm+20ENfIgTA8ZDPYA1O1+wip9crt
rGAtbCAMLSvgqdLgfndRJTY6O8xOOsY75/KabzqSvtuOqV92jJIg41H3B2AkmnoTp91jY8JyX4e9
+DbRQ/RxgT3FEn6jY7TtKU/VdChFP55bB2VdZvGk0r3eVwW3SNNZIV4eGoQwKGPfaivGpqBVXttq
/qjBLawM1KRkn3rD3dTlwx3av/A0JMmjFx/CedLv8Y21+1TUIB5ERyxg3g1bz3G9O88EQbPkLulj
H29Bs0YghQfW67Gyd3ibqMeSu3l8G1vzyVTjkqJTvieAIC8O0Tol5+hAmxdm1+gT8JfcVKXKfBHD
i11lCSDzUe8PMCSrWyecmhXyWCKPg2H0DVSBOc13yDu6On/9G1TDaysRG4XBnF1kjjKZvG22B9cm
5U+QITnU9Olx7cYnYss2QJDs21YMzSV/qVwsdHFM1JUr8sMMgGYfjgmAJOq2tSCWN7C8/C6Hr+2L
suYzcpOzk8eHLp7Li1cMGMBf6Iafa1CzuBqwtemxWfsQsJfTvKcdtYHVPMYOcKrn2T0XmaWvLWHQ
czOmLfZBj0OiYmRqhMaa6aV+MrHJgeBCpFiI6L0MB3WO6WVYmpesycNTrz2huaHM5YdKJ8IMRgYj
eXTo3YACu3ZNSDacHN32saDsHhPyc2U11ej13QaSDuwAV8XNCmOKcWfF8jq5bnyejaThFt7kVF7H
AtQww/yIrAnp3VYCYS5eAaJeJzD2bBIjrfTOW5H17u0hiUEHc6r6Xg8TJIpR9GhDSOfpv5ONl1yn
BhrJUCfJk4bAQs7WB6rbZst4CJpDY2dXd444ajKv2MQkI/gg86vnaTwWSTgcez1ydzD/7m32vMcI
Tcf/pe48luNG2jV9L7MedMAjsZjFKe+ryCIpUhsEJbLhvcfVzwOwu0lRPVL8Z3UmGERUJlAomAQy
8/teU4NEX9o+UxQ5VJSzIeMQkakWCQZg03Wrbdo49w6WiDBnT3rt0uDyDpsL0RYdFfCsVSVSwUxh
LJ1TVHuUwJyB0ZXd29otSmydBE0JLPu9yVz5XsohHoXK0G5NJV5I1K0q1QPJFOeouigvTKoj9EN0
D2yTvip15wtWzYc41IFmk+9ciSnFh5jrPgkVfUGgZ135jCrQO4F6iUDZ2i4PiVxpdymSXZCdEmcX
RSFBPDRV9xhU+PuYySKNx1tZYal/KZgFNg72DlHtbOO2Gs5Jrg9n3W1WTtEZ+9JClSjqmotj69XK
rH1m1m0TgTPVo33n5WfZt5NdWuvdaShFtcHk4hbB+LUHq2mpgJld+GBTV4EGrUMZk7V94ygbZ7RS
IFRjrjK5QLgo6KstiOQHO0H5Hvs1mdbhe3Opr6Vz3zVI+CW1dsPI9kFXy4MaEgOKHQdlddO51C4T
W3bv8th4yBiUqrQtBgBIUtl4xwQJxerae90zgm/SWhaVsdVzGGetAcely8ty1sStvgu9TKwNRXpu
HdxhpMZoL1LTVmuYocE+jcqLWuu0yk6VzyThd8xS0eJR2+9eVEd7Ro/9DR19cqMSZ2ryi++bj6bv
oEtY6MTwE3ndGrazTTzIKS1jBChXCHTppGs13TY2WUqK25Nw0soTIlV6irVVzaCBSC/SGSBvvZmq
F8uEMPCOnDTKR3HsraUAd0fmZTc08Aqro5wwSQjZkEmvF6QkQCTsCVOQoNwjEr2KSkRiqHfqvhGu
tyXeFSws/JBv+84FpU94xOa1pKUvLSyBOZPWGlUA5SyZmrMfCu+5ZHa3rgyBLBlE02VTtyCFQCaQ
fpeLSyWQ7jC6dAPhqV4bDBqXDfIv7dhRSAOBZUag8ASMq2Mda+HZu8Ygj+2Zw3FajPEf5JSMfJcI
/cbNZXvb5W2wtStt2xH7gyqri2w3LZoyylE+aJVZKuvNmhTFpYQc9afMWITUif+9Kix1VltJezUV
N18VLtr8uKDbe2CkqL6rVnN1yHWT3Qj97waXocj99k8o1ZfCDtMnuSC/muhKdWnxxyb2gCwEIP32
1CUymsKmbj2kifRt6H1+k1yOwC0o8omv1mRC7o0B73c8WOTjoMr5LnUCImBVVd04g4EiKqGYr34f
wALliEs4v0za9Ge1xSVB79r6Fskre0VnFew739Vxc+tRgDJIROmJV+H6qJcvBcm76eua5twzp/Ae
hQbdjkF3c47BDWwiBTF6n4fnPK2YNsGU66GefnMgEIx58AtR7nJWYRN51xO0Wgo905lw88OaaOyV
zuN+Ox3WdICGF6ynq9SX7p5ge/vVipVq3iJ/ejOdYgy3bTedtpe2yXJoU/Xe9YOQsHipvxbhcjri
8brZ4wXs9VpDoSbqTiCi+m0UxDGklby6TBc/RKP9abyvCQJCmAMSX3dhBEwLwlgHXjAhnGE56w7d
uLD67gV6gr3yinEeMG04rXj/yvRJIGCyRKQdmNi4r2kHb/uatn7f4dtqeguo4vv3PU2fPvzGtJmm
d9bMHNAyf9vVVOmPhzl9ets8HSRCEIV1fd/Z+yafTyewBLKfVrn916MaT/jtG8Qxg0UENI8k0d+X
IrMDLs37vqddhGUTYUeQLT/VfzjAD0cdqV+1xE7Wnw/rw9ZaJyvLLMfF6O17/9yZD9u8n+mIWYrC
nCHHeNve6z8djYUKMq9vo1y+n86Hi/3+PcTOGKSQQ3+vmj59vp/VqGL4v0eZGGwdXIbIfePtQvCc
p5w0HC//ZWyl/p3e3saNBbuH/PgmLIiKVDiJkVKi6A1owPVdu2lR2CktBsgEzGeFnBgHg5n3LFbk
/Aybd9i5HkHWtIHlO2Gg/iOew/o1PT3Hr+X/BwooCFN8wHgtnqvnHyRQrvXLc/IDLWHc/o2WoIk/
wAcBJVbAK4NdsAA2vNESVOUPoWs6kHPw9yMQDJzY37QE9Y8RpGYDITVVINAjUuMvWoL4A6S+ImNS
imYIyCn297c0y+UN9ld+Kn/UJfkM9lLhS4D0Au8F6NbU5U8mwlZVoOtfMMfQyXekX4WZVg2KwSRV
ex0NurqVqosnEUqLtx8u0F8H8vGHRwD3R1SiOsHwVB3QO8h3dUIDf4BzaD5we41A1QxfTfvBDPzy
IRPO869/5Kez0+jvbSJlLIGTf8az904kCZx0oe0UbbW0w8ZcWmQ6FkNhpovUC9uX//D3uI/A5sCp
aOaEpf8RNiTo9BEuDtHXt9xhM2CevtRNEXyPiYouwHWHj7/+PeWzlTLXj2Yi03Z0MNq6/gnQI0sV
gomqb80sN4PATyquURATEHqzzIu4XIQy1goGzImlXYGDtqHqvT3Ib1o//3IfR6ziD/eRI2A8NQL4
dNqj+HQEEknvUifETrA+xLRKshcp/qnIZMPt/fXJfkZNcq46LoIaZB1VyKAFf7y4atkSNYvhYAmM
I2bgJwBQZOoyYzQ3ibQnxDN//Ys/NR/AUrpuAx0FDin/1EYFTNGoIKVF1DBca3r9BF2gnyOc3uEu
lf8OMffTEzH+mgHuduSZAoT/dH64JqA0kQIuw0lXIEZvmQ8INCOQ+euT+pcbNgGQLRCtvJg+X0YE
M0vZKTPaaCdHuywx2n0OUfQpsuPwN3izkUXwqW2YxIYYKSqKKYyJEvXhGU+NUaw3UVA+JEFYgBVr
I8QZsBue9UW19TNrEdfEcwhT/+Yc/6Wp/PDD44398MMJJmC9GTC1LTII52pZ3qC7sEq8+BaBfRQl
cyKAv76qn9FpNE5TUVRLR78K5KDxibxANjdrNEm3QV3V7iy10e7IGum+wx/IMR3yzqT+XaB9v/7V
f2kyCGWB++IdgLaW9ulXmzAYubf9KBIpJ8c0KM07VxOx9JuT+93PjLDCD5czMhMHWyjPBDYQGfuA
ucKzXkJT/s0D/nPLtJidQoYChycL1f50Ns4AgG3IYxsOZ1fCftAaNAhCUPXSrFPhti9+ffF+bp10
xvyBwlZ5c37ugfp06J020Y1Z0ocEaZCONty53g/NssO8MphneeduY6lUZ55bl3/mFTn2Xx/BTzQc
TBl+OITxED9cWNiIrjfSsGZahgkMSe0vJvOytdYaOuRqMN4oAjKL6o6dHawrpbtD2xgZ2UJ/SmsS
5dkQ97+5KOrPPQoKayryaMzToQvYY0P/cEg5yEsMWlMwLEExLEiQyY+j3BJZJwQPEqcoiJZoNfFX
FJoxDEuXdReHxzLGd3DAUYVZMZpdIlWqXSjBMwc1DkG88DOCyIpYV2FT7hPsEPLfNNGfn/jxsBFQ
s+ny8XkYm/CHw/ZxPqmMqjPALYUHo+3QZYU203jh2isQgUg7//bX9+7nxsoVAq9u89jD9Pl8nUir
dhUyqsasrxC4icI6A6knYR4uV7/rGP79pzgz2In2qBH347n1eW8qoUgQudVyjeSN7lzDIS7JrtT+
06/P6ucn3QZdqzGikNHlUz+fVYoiBuoTNMiWUO9craxwi0K0ufr1r/zbzbLwyIWQoWjgkT+1sW6g
8drcxRlOPTdOqH0HgQSS3yu3copxOpS13/AsVX18RX3siqALWdDdTJr02L9qn3sEw45lpdbuckcw
P59VNhyfGvctw9ZegHYkAjMXJzWVl1or1WALti/0UYqz/YZUpd0jLpfPsMkOMjz7dM9VdnpOhPg0
wFBDsDlHouILmkLpCGaojbyIcIgSsoNOuFoYEsZm8lAV854EjIaNJ51Tp22iynOMU9JVlrX1PGSd
3IUTgNK1dl4BAWee4v0KjDmVBLHCWYGuipDILVURqmS9IinwrAZR6Nq6dMjbLmtEciz9NgHlh39D
IWrbAfmlRcqwI+VITup2KIfM8OHBtzJYNdBrAU8kNn/OGOSpM9CncTEAG1zQdwo4PVCGEcdZlX7a
ic3QgB1/AjOVAW5NwEvymuodR7xmOKDB+TKzzM6/t6YegQ9KhG0OySoEMRrcRAzaan2WWj3Z/EXV
pEZ/NM3MxFsCzxeU48H7ID2QtAij3beVUuJFK0MBktAEgAGwE10lGy89hAltDYUb/sCyDGWwHpx/
VDEzTeLQ017gvJHOBGWqYPo5y1vXkl89XJ1CXI84wC9AlpLii2FGgYHRFU5PqC6jS10CzHfS4SWt
sxD0GMDDXH7sohSZ6IXc5Tl2tkJGKAgJ06AtDGtWFa0wjvgWIto4N9GQj796hi5VW8lWEv170dUD
eanOimzeRqEfhuAnXVLhYB9CH0z3I4g8A9hH78i5/z0UWmY/S5FoEn2hgNqzvnQkynBZ6BnP3qmB
FWK+lwANSdp11Xt4uoCvlEIMRqyMU0LhbUBxeJnqTQfcsGl7OHCzCphnvudwnAoPpY63fTpLNZ+O
BIAVvIeZGfStujeZGQa3TgeuIoS2gDPgvtLrREbF2wmTL5KqWshkN4g2S0smssS/67SLIJwMQY1m
mAikxwpjPsQCUbBb2UptpRtPRVCPFHZRDXswWXiqQjNNypHH4bgp6iJ967p3VSOXzsolJu5USFiZ
tBTuRt7mLwDDA8TQO6G74avw0CTDVrsIRPpse7iAPrmmb9bPwtdGn9LQUZWOeG0oDdnK84tKngNo
0PFJRxe6JdDU586hRU3N2hvIpljPLtnXQZr1QYICtxooIN3KSELwuhmS+hjwPhiFmbS0GJ3EnBYs
NdoApvZkeJ6e+d0S4ceIiTHUtoxpMnMyP/3qv02PEcZC3BAbNEfrCfIjEeZz7cHbIEwfm5UkjOhR
Ih0Xt2QoC2xU5SvyN3lLTNihn+JONiD2jV2ICpcmLbhzI3+BDHXeZlwBZIxec0x65C92qJXGBT8X
w3oGURq5Yq7r3Qij73JkBU/II7k24Wz6CNAJcSsDHy2VVQ30DIVJq9TyCzozDQ6PueRs0yLx/Y1A
E1O/0MYs5LOKgTxJghkJCQCuMfLpQDgksx86hMjttIBMij8QdGzENQu7Awlo9XnztfOCOj3zFkbn
gN4+iRNU0GpPAUQLkkZggN5GsnVHkiScl+AU5B03lAQgTG8PWE1A0nd4iR0Do705WbZCnI2oyuqv
kgLscADmUYngbnDzonVQGMviPlo0Mcm3YJPGitdl+KEBdXkMbfb6xXKFDCCF7Ajv4oyOsjvpuSJ7
j7RvVV8zlxSvNnkW8q8KCMf+0HHvneCt3/mPolyb/65S8Pgr/8OEgEda5f9bq+O/6rIqniOfIM3r
mJzpty//53+NX3kLhCmG+AMtDYQ4kDwY0wd/x8GYN/1Bol2FlWTjywIx8p84mKTIf9BRQiNjqmqq
BqGcfwJhkqH/YTFSEUy5/t7jp8jXryJh+o8jX/Zikb1nlGDqkP/RHPg0hBRtwxNu6N1+yLxiFzrV
rZ260mviNJi94diHqCDsFdlDzlsZKcalo28D3UbSCKuwsIvLmwjy6awlZLbppK68sX2reKsr4Cxu
VFmdZwlY3raNQcWJNrsETMWBUqMRjyoYNDHCDEMcuxtbBOEapw93LWI1e0JUdet20XAnhY10yELE
bMfI81PlubhPacI8lAD5F07eKf3vRk6feOzCUhg52fyZJp2GgqL7j6NPJ1GdRAz5cPB5eAWIwJXg
DXcHNoLHW3fT1zHt6ARR9L0o8A+Ff5zdYObZbCrEQ2Bre0iYth4us7FrfPNDdYZNQfrai84nqeeI
u0Bt81VXo26kddqZNFNyMaM+uSggsWCENvupytUBVtS5ni+aslLw1avzRThegxoew0ztqvLsgum9
GedQvtYqNwUGdc7K14ejGubpyYe7dXr7hOlQ0aePUm5rX3QrKZYS+lub3Gq0L+itfR2E511EVAcL
pQuzpZ2ve8iXr14EVqiTzOx+sL0G+5I6OvqFY+wgoQVgk0Ryi5xSMC/8QHtOcmlF51P+KTANHco+
+orH6gomHYp7wmzu05ED7WbeX58GvyajLlADTvU8ujPKA9657l1UgiiRG1TbpqLP3OxS6dbSqyz3
bqpiyPVo0fmCJqWqJ3i7TII6WE0raWVAdOSKIhgs0PV2vK68sBr7A9k+gkWs1w3jzlliZWhXTZU0
tyUWXvn+rdRGpYxvUZIvjAj4h+87K0AqVutHT1LXosuODsmqjNATLoMHV5bDt+psrB6aQJzRVATk
x9jZLwflS4b2wa6SK3Ux1Ib8JBvaM06Z1Y2WC+8ssrSZ+W2iPNkpnkoACstt0MZf86C87VP6LYyh
fOwImvjGUIPkLlVgClSy1G/hssKZpINcKpLlHZsiIveXeleFsQN+HthTlUFzSIM0fhAMGTeyVOIg
6VTKFyOK161Ted+c0ldJP8+T4a4KB39lwT5oF8Qi7jqnaZ0VKlpw4TWMiDvFLp5NMZwdorJ3thfp
217HdlgPm+K5qA5GL9KvudmpSLzlHcQWYTwEAeKOWuHeWiCqd5aVNBu1w6S9UVDhg1QHWaDBdWgZ
6bZ7nBapM7hHhLW8t6KZBdgkAEicVk714KwEN8TEGdzS3eO0sHxlBx+p3b5X4Sztva2c6hyoZUsH
8OPCdWzjmpiutzcEBJhO6YzrtAhQ2u2DEJ/pBCM5uTvYZFqvsDhwstd9kxaFkNEcl9POUYMr+pLN
tQO2AixIQ2BPKxdd1PaPWuahvIvE+qmCqXgnXEzBbbt/HHAKwm1chcT8z2a4On//0O/8S1Ba/Djd
o28ho2CDa0OPgmkzncSPLy2/MBIahesdij4wDr4C9GsWtYa5z9puARlEesBVKljokdltp+LQWa8Z
HtOnqZSPg5o2iO4rLKtuqszcp+N3oiTxDwo5zJlBhPGBYBWAdLQultPaaY+8yPq3PdLNvKqQlQDW
bCK5d4YZHjfSkcm1dDRA7C38ApsFQmtQ36bKafUgBmkJrB6zQl2scsJk914btIhFSGLV6A3p5xbP
lqnoZjLtKsdarEhMUHY5qilBPuBxyPMycw0n28uhxTCzTEn5uUDVp6KUdN6V8bJl1/L1rcZG88FC
O2MzFIlyjVW52lUNuLD3TdwQVpybSBcFTiNEnKKCxoacpJNqj0QHSauKyN/gTxh/yXFBY8owPHtp
CXGFgemh1mPj4gHSmv36Pts/xvAEhOQxVkXYXSVYoSAe9eN9BqYCOK204MDRqS9btB6PXTOvYabg
AEvBk71XMMojC9fV7m3HRGOzVW41owIQSsmqBCVPVu+ZRH9YJ0vGok4bfBvbIDloeYmVUN8CuRy7
+alfr7Pur7qpqKtrq8sTD3lg5pOjxHwGOEOL73BlRvgit4qDOb61YHPVSySmo9W01kzKbWrgxH7O
nT668cw0aL82Uc1ssqntL45zjkQbPwd4eyxbJXV2QTlUN8QHsKAOzfpb5Od3TlTad1KMLLTVPvul
lazNQg2/ZGawm7ax6t6bt0PQnm1CiYekVUvwNXz5570bliotQu6n8Ti0mnfEWonWIxs3DmGhS2yY
j+hi9I8dkOaV3VvhenqIx63w/U53gPhvKsQamcqIEOWsfxY6HosSEysgsYHWlLPCkogr8V4otTq+
ywlKhDXQRG+syhUMtGSiIlsIqeFvhjNj3vRDHIgGoygG+bnReAJ6P/8/NpjOMtsO82AErivFxXBK
xmsg6/uTB6TaXDANXzDKSw9TnT6umD4ppbGB9nNx0TT+5sDJzOSoetIkzLrbJre2mCHZt20BD3ja
IquLlzpri6vaoJmYNRF6D8Yqmq6rlrREYuJkCR/Jv0zqN1kMHN81Qx8Zex5NI4u8K+80bjjaEvjc
/umh276snWGtVmb7AByuwepcfzGyqn2IfB3oiodAsTyuDNLW36ggkRZBaoX3pXIw8gpYqFOU9oI5
PGi/BqWZRWcSYQpVE0vwGYoshTsjvHrf1ob12MPonLtkUG4MQJerWjGGfcjYDo+1jd8zQQ4Lmghy
m6HAhE9sTDP3yyVqBYtfP9xEIT7dLIsfQMhPMRVS3kjnfQraBVooiqaK4isJOnmdq3p/KMcF3jr9
YSpOn6Y68CorgoA2ygCsnKret1BLJWdeO64pLBSe9dJFf+ef/SkROqlE6G7xxW3mVuHDf5BD94vS
+fdNNcSXqaTi/ZnYD3kYFJfMSe6kQpMewJKZO8esYZCPxWzoOngLVr2aiua4P/yRtd1UHPdX1058
mUrd4n1/UtaeTW+HfMTF5A11UqTA4+HIMGNTQE5pU1GM8CkDeJOQNfduWgBbj5q2uWJib21g8CvY
gFv+aVqkIgpOUFxhGMFpX31aMRVVLavnVa1EJ8x33VlWDd0XkCAACg23Xk5FpN0YliZGsp+KRtCC
WU6ba5B35o2q5TgD8SVoQN7OEng6jOKdu7LJs21TuxevwraphRgVWnb/VcnRDrY0Jbw4gIU3RWtW
G7fN8O40Ccc4vdE8q+hmZP6ISuvxNgwS7Okj27pzo7I6Clfvr30UGjBgI3kRjSt92scNTWhOfqKE
7OESaeRhFFsPnP5ZbuQH+FwPOcTcJ9hY3tJDhmELHLN9VOyTXfXyk5ZJ5SZxPG9FpG7YpTLmfGql
WscoK61jhSrjURbKCqUxdz/Vcy+yFa9snNYJtJxleEGRlls3aiCZN9HgBXtPHr69lcZ6kJvxmoFK
j6yEymal7B17tzsaQw9s36rKp5r7vvdR/X4rRnExmkQp9kwr+uZQIuGCTGTXX4goqgeYHC4q5vbw
7JjRRulTpPkx5dgEBW6fv34CtZ8fQFxyxKhhBtBEUT+rJsk1RpGpY3ZXKeqjuTq0f1pWae6wNnZv
3xb1qFEf3ThjDdc9OiRWe5fGYCtGxpM3Om6iZDSu1St0BSNVTzeuXmqXqjuALgOOHvLi79qhwIdv
WEUBvISCl8ug4FiOjRqnKyCEOz3lTDT9NtW8ncatOTdksc/Tp7DLH3DasraujQyGPy4Y55q/uRhT
Cvc9hSAYVNommSX0u+g9mAt/GmvA3q31WhHy1VWyV0uWuqtpFv116Bl/yba4iLGUagjzkydoV9NK
uRrck5ZoF2lsu1NVURbfdcPJD1NJc/RhbvqFfk7KxN74Fm0A20fpdlr4WnlLWis7GmruXrOhrLYd
MQqicAhLtC18eK2U6n1cJHY267uUybKBuKisl+18KspjHXLU3ao0QC0MCUEKzdPOZayq92Op7ctR
dCnQ7h2w2tO6f0oIcv/mlU6A+NMrXeCZi4QLdj+ClDWIkR/73wAXSsLMdnBrxw5ePyaKCXWRdbeo
ZKjr1jWrrelo7sWP7WGuGqH8PJjDQhRB/Jok1ne8vpT7KlSlZRGX8j7og/IY+6m90Kq6RVb8UbMj
sQ6GKJuVRcOrwMjc8KwDUTk4IWINYwkoVHCe6qdPwVAsNaVoDlNVmKS4fgwhUpdW7JyQnxpWcmsT
9Zcs5zTVvS0C1zs1+qUdhJjZBrqUGooRmaXUtxp5QbDwVfBixtUiB3T/NSYczbiir48ExFXSeITb
U2QNFmYLdyAcRz1uKQc7WAogeZzGR49BM5uZKSJnz8v2r4UzYEs8FXWUARbEjVCGBetwjFB1X0h4
GyEqPWhbTdaOedsPa6Ze0JW7TD03qqOc6/FT3fsovWLdvvy0oghRMsJxiJHOuF1h+xs5j05K5nY7
D+mdZS5Dq+ugyuRq8I3htL+sQyTb+8I5lCnDKMmL9u+Lwi2ivZvZS6Rk/dGCgTyOrhwiN9cuqeGo
lwTDgXmI2v4obFvv9Lrwl20rortB7lelg+5fZrXJTkpNlNjGIkFuQauGcxZn0D6junCQ3KgjhVRK
mK7kEBNdnJyyU9K4LAIlO03Ftk2VZYKA6ryCL4NvCgTHLbhdTGpdUz5EDWPeXjYxxtOSbQSw50UC
+lyA1r6TszogQ6bLW+zv1Au+2MFoCWU/DJa/iSwbO7whidzjIHfSIaw7hC3gnmwVgunbt+K0xrcD
QtZO2i0K3MU0BBfam8T2vV0w2PDIpGG0f9LKGjmCcbWc+nhbR7101JJLyjUmwdjHR8Kn8bnz6/gs
DfNBtOYp1oiREkWjXsGUoiwC3gWKvegMpF5co9DOTZjjiIxO60E3SnMbtrijhniXHtQCe13DDjuC
/hqsG00b7hryHyMDBV93J/wWSzajUDdZoVEkRqWcTtvJdaph+DlHJrbaFWZtxzMvo/7DJm8fpw3f
v/LXpkXPG97jsT62vlccrDzToVfYxTrKSFiElqOdAFgbR1xWx4tQ7VQCUGuGCdZNMdjxPJCwhI5N
RiBGkP1pEVtzMtv/KiriRWk2OL+BZ0yIq49vfHSRGXYKzRYQ1lAl/TRZKKOyiEibpXcutGQ0j2rl
KVWIg7malx7D2GiviuOes3Fw0VuKtsR6GyeOcbMwJ4BVJ3dxE3TOKop0RHTL4xAJ+TDx7WObnMRo
ExwQU7SDE1zLWY0p9mvoR1+BjYuHaMC70fYH9Uj+FYKcVCE7VfrhKi184PU69gMi4u7DV+h3NYRy
OdNeXN8U10GvxNXrnKVJfzhyNsTV0lJ/YXiNtp5WhlWr7KRQYKs9bltLcrkaJ68Ey+LhUGjFUS/K
5CZCuekGVmx06l3Y31LHZFY+2arvnYltNjsoYMqqS1P9rpfhcmieZ0EXArvWwu+Ey1RjvyCpGML7
kob1+xioFT3uJBF6FE+ZF5z7Wuuvclu6R+T8UqzgVQ0D6DFRijUWzBFJmlVB+RRKdfy1koBlBx6D
uYh2NS+QL7mqXcyczUlgTBciWVZDuyQRa1wbDUYGY/6QGFWgwB33s+uvR0aEECfw6MfWYYP7AKED
hI4ujYDTp9ZhSH1VZprV3zUGA0vVRsvIQhMQJ/O6POH51aDHj0zQYIVnuTa61wCXhZqWA5V2GIec
4O/wMkLzTWSK943k/L3AGv6Ot0G+1bu6WIEhVZ+guc8kLe4v+VCZ+qaMUR1JwwcFRuGr6JAUwAxG
ux9aSDFYWfvgCUwd9S9khiyMty7A5jE6cNMW+6mgQ7mpxkVAl72rZwj/NrQJjFNAFbaYy2Rot6Ff
xAtMTqptnmfuFwLMzGmHoD8ZnpAetHiY5apt32luENyavr3LjVp6SK0mOYRyZvAucprbss2XjdkN
h25chHE6HKbi9Klt+7UHjmU7lfIgffEInu96kXS3ZoznglH6d0Ht+ncu0mBIhjaIi411lSZ7q7pS
m+VUzOUKf6Que+4HjxS9JvdH1CzEgvAOiW3ZrMiQAmuuWsM/qQN2ihA/rQOC/voBBSYd14OpYvpk
jave1kfG3OzhUIdwW5+Y0DA6SbJves5QCOdgcWjUsjqnI4ezHVeMlG2mTtVDlpt4FpZIZRSK2z6U
QkLAQU+/WVXszyWh5mdzMJFJyIaAjpsVmYyKssz8A38+qOuOq2xDz2uv4Pi/TRsUvomYU4g/ATNj
bacGTbUUjlw/E1572zV+jIsmqPR9IXfqpURQlFwSu1YD+eo5nbizG0RG7D7B66AogkdOc/W2a3Po
53La+KeKYDmyC003f1vBE9xlJX2to0Fcr1R1UyDRcicnyfXtNyOgYHIayBe71sw9nvUaFrS+/RjA
BDUiiI0iacfU1cB0bVygslEdp+L0KSFWsMhlJVxMxWnhZfbH7YYu8dao9IFI0MExL9731WQQ9NUy
XjKXVDBL+ed7H3YD/wYxy3BvAW/a2OOwWvMNBB+gdaM8Q4iwN4tthAYCIJX3NdPHFpdiqJZuaeyn
MoODZ78XdFnjhlPVW31tIPj3z2Yf6ioPv3t3XE1ewpsbWCKgu8L+prppw6mYDmQISXpsMNMz99Mi
HD+ZfjDyYY3X9/rGzdF3msrYlQBLeF+Vtan19mVCyNkcvneIMA+7mfY1fRJpqG8Yl11DS82vRHMP
FWguFHf8dq0wsVg1Y3EwmwerLxos5xztYjXqs5kPxqNvW9KSoI20nrZyUF20RHyTEljdG61rL6wh
buYBpk/HwW2H4/Qp8Ux5VRSpAmzIVw6Zjj8N7mHVqJxplGEdnPwuMfaiuDX8ZqhndfXsBX6+MntV
3ZXW3Gnycpf7gdFv7BL2bidMY55FQ8LtxkQnQBjpGMOoQ8Mlt5eNJGv3kaZ8V9IyWbQirteD1X0t
yC8cLLOKr3owpFuwF/YMRUIjRYcvRBAvaU8+Sl7XEVewNiRh4b7Gxm/fAHIV1bJJTIIqZ0CboeRu
QpCjqFqVv8m7AjN7pNpPYdE7uD1JCMkOptbO2DsYJaESVNGR71y+rZ82leWqgRSWXeKkEtu28ttT
0WN3O7MxdDqWcInevozxi7lWJKA871+btk7TgrzBsOL6MP+Ty36tEDa8OIkCu7GNzb1EN/peVZgw
mzPJx4xULoJqCSapug2cIJnX8Pm+ulZ69PXER6YCrnRTaAnAG2QXyDF290A93KVj6OVJruNsOyi8
RRhdf7GFzw1K6vw8LUZn8PNZqt3cmE0Vg6Pn58F6kaTYPwnMk4zZVNWr5kKIwTx4tGZjJgQZ7kpU
tFOnmUcMu06y69qHSmEmDX7P/AYbG2vE4hsuH8pCLbsUwqBWnOOEBHyml+a3vNaWCYmQxypH+LEY
2mDnd6Z3G7sBwi7TFolxEyNCcgHtiKMMPjxhRrgEVboWZzjjAe2G7igp0o2mpWO7ECla6Wgn7Wxa
9TU1jGpvk7qZFa6BDge6D999R2WSMUqbP4S5qA4Eb0YhKo3cqNKoeNMXEVReDOrH0rQSm/E/LTUK
D9NCjDIeVsEkqfUf36vtfzaY6lQTmQJEOPjW9AXsNkzkY/dSCz/yrf79uxpOVejMjRsnQbVKk35b
2b5z75L9XKC6TbTAqfuHtlTqmat25mEqynl+rlrPvEylwLjt4qq8l3xPusXRE2VIvoKcsHqK7f77
VPq/hJ3XcuS6kq6fiBH05ra8r5JX64ahdvTegXz6+Yjq3Vpn7Zk4NwwCCbKkMiCQ+RtKGsHR6aiP
ymZagxvsbT1ay2aksoVWguDslPqwVwMN7HbD3HSo/h7Qf7QPfSOcgwZIPQedR1i2VSTwFr2dTquv
vvsYeY3F1xbRlvlyGc+QncOpd1B3FUWndVJa+qEPHetxmlPuvWp9Yp3UzR5P9q3XiuI0mcg5ygBS
JuTX++49JkW5VVT8zLU4VV/byt3LAUmI+VU/KeMZP2TeIt33FjKAwBo7oah7pv4t9sxbSJ6GnvUR
kCaeX9Ljxz6nYf/8KU3a/eNPGeLOniuaxUmf4orCS2x/hvwpVKb+60/JbO8ffwrMmvFc5m19rVTl
Fyozt9HM4hNsAPHa69lL3Qvras0tg5JtUqvhM0DR5hlnu4XsjrQuviVp/iQvSXWrPmkhz28ZbBAP
2Vetn65k1BZ4ITZmX26SEsSGEAMEQqxU/aR0XqREvO41yaVJJn2vUPPcZWWa3PBTC1cJciPvUe68
1LFp/jZTVOv68pcm2LfKq3vB8thJjT9XUxfNdnU5/Lk6Blj3ng/eS5YW5m/LesQcsfyFXVwCMMu1
X8R8tfX3avnaObWt+2vjF4FYp5zmRqSFLjnIxZ2FhMiWzWX4rFfZrEbYxT+7otxnfe6+jwhcrBWt
z07qYLrn2aWAukhYfzItLeVQU2vUhWBqf7BLFVVTJVXvd0vb+M/dJr36x92iPMtOyA9451xFh4nt
28ZHpfchUDig5/R7CCKVr3tkPkwAjB6UoNoWIq8uchRKC97NGI8yJAfxzXBn6aELsor4jPp11SLc
PQCUnO96HzJS7sg9TMw81GcZ40Foo1qTbb5uI0ioLkIeC/v7HzJfXPOUVzOTdJi8tVr9ghvekI4n
Vkypc+kVnhXzHylfxpvMiO1T+P3rj0dy0NsWMT9D07LPkceOoEPu/wio27lagR+zkgTPNLHEQ+fB
/1aqSrX+v0YoCQhXRHnjWj1YSoL7ut32pN1qpLHIWEGlB5R3ISflX2QABoxxCL34/NU1DRQ9WjPq
9pETs0ooBjD4ymy8avLuTGpV7+K5GcW6uskMC10vkj3PAvmrwxSjAwz/1Xpucj6OXlVf5KWTldRP
Rf1ThlioVUs3cutD+Rxjz/CmVnZ0cxLrRVaF0qZSDwoEqqVsdkXDXrpVp41sCvZpyykxvEOtVwYK
IuOuzx11VXp4xDWia65FkLRXedYxda78ET88HkkN5twc/hWQgy2FzXYiUAXucKQ7hp5rHMF8m8es
zeBVyM60QmslMfzNP/rkGDn66xLFmfxq8dXWlSTZ1p7K/zbfWsMumzTuskRODvVIEea7Opuxy1k0
3hB8LH3k+FeNkiU3o27Hm+zXKQwuXCNDHeI+wreyXWOyO5FhefAHc2QpdL/UM/zfuZtFj+iQe1B1
fovKeNfJZWA75WCwaA46yh3NsEv9odn7QyUuoVDtVUwujC9ZaK+Loa2OMb/KoxY5JQq0f9se8xzc
eKu598lAU7TVnzGTHG7nb2raGadsrvgAPBZLB6AdCJgSm72ibDuSwxUm3xSFnAmnEuE4LJDq1Lx5
QfAUJ0P5ZqNJfPCn0F0C9C7eOt9C0Qrjza2MtkldLow4dM4qAJEV+n/+2rInATYtFevaQDwpn3p7
WFmWMpzlQcA8BHQ9IKtklyxVhNbswlB7lbAGUOn+sc1nBwGLTAsAfB3x6feAjMvzMGJ/o4z1o3Ar
7VnxpmAxNq2B0y5B27YxcYD9sJNRXindWoGwVjKq6FZzjJAeAn7NtSEQvEXFonVW3/ZeDJ8E7eiU
37pYNbe24bYb2QRqc469jK0rCMEzCTLWp03bHaay9deJZZ0j5FCfaxd/hTRFwzqZhvFj7sfod3yu
/EE5xFV/LbrxzRvc4CwPVhglw0Ke9tEsl+8gljFYbfFmOQJ6ynzWgPf9xxnyYOHK8A17o7LCR16L
g9Z6SDem4bC2WmvCEscG2IxOzZ+IHJPBYCA9hRNIkGnW/t7nLA0kL05yaB6nDPi6qZI6AABtbVrI
sV+Bfw+MRVVvnSx4ygyEYeHJXvT5oFCzvx9qlCyXbijy9VdfG4hgLbS6YLWHd+WY8TBIw2Zn9KK9
yYPsBwSaLSAzh/uvgEmyZFf3TPtffbj+tDfXClZ2YMcX2U/2CVvccppuZi72tt6y16tQt+isgoWk
avtnDcvrVYzF8KfVUpPM9finyuwE4t9xHtACDfaDoY9bMcMMWqd/Hvt6T1LEeETLunmKtGBrmlH5
pqKtckomC0/quSmaFCVzliib0TbEA9qdTv84tvw23bwOz16LIuCKRUdxhJ2B0nBXbrF+32RzJcZM
c/RqB+005bnwVm6Uoac6WjpaB0RzXDgu8mxMehe1g+b7vd+2DmOfdGcNcZ9drBv1NsPx4c0oKTMG
SfQ9t3W0nGvE/dBctC+aUyD8MqfjBr8/sRrIXv+XK+UAIwrQIC3Jz3pkKUDXp8oSjC7iyV+rVTMy
+kNPhmRe7n51y4VvGZcCq2UYjr3ZdPueikELLqicP3XzVLXCPBXzQTaLXKSrUSizxXWJQlYCIfGo
R9HRYwG8otqXvoSOru35kTTLUge4Bt4nBinM86Cem7CPrEsXlc8y6GAr7JAWuPlZsfbxlXoRFMBf
dNTP07Z6xm8seoE1cfDbcbzJUGKbv7QSjqkYDUYPCbouQMIOMphqBuYjqWZuZRQsMhbXrAv0dBaz
YHVv5m8dclNXoVvfmzQr3sx6SPdZMnYrGRSot66UsjR3sjnMScesqMwLJgY2X5eATPQj3FBSYb31
oVYay425RQref2hwooigFGSOVh4d2/4UOBA9hk7zoQUgk9FkxmBEqceti/Tyt4TdkR16H3h+slaC
hrrTkR1/mzxnLfs71DFtO7CaDUTCGBo72qK20YVPooGsBdju0Dp+l1Gs8DS8nFR35TsaKebYHm5u
keqLUoT9d5T1rh4KQy89rmrbyu7tbc8n8goM7ML/DoZIF8Yi1tTmFkRQakNX2CutFO+9koHjNuv4
tQUiifqK+s1MlAQ5nRY3gblpTeWaVGDz0tpGsK9qbj2phv2AGhOkEzId33WATb7RwX4a1e8h2oWv
bLu79YRfLEhIsIxaMCKT5QzKc+4XySJsffVXicuNUTQ/c33Eod0aUYfuJlgok+detBg45DjDNSMT
78FOZGJXxob/rOBengjIUsva1s8ZP3JwSS6F6oKdw9gl00mBZPbkAPtSZ/ydHyvRkxk6S0t4ol6k
afrNmh+q8ska26W7M7r6WbbUTO8mzHl5IMs2RVH0mQX5mgYzN55olnIGdgv5jX3/VnH98aMa1mlt
ut8sKshkSKcQ4X4/AL1dqEif+sNjV5avti/qU6GPw6PXknhhFrxVc0t2KabhQsIaoVPNffeLIpMP
MDUxx54Wg6nbB3kgJfTn7Kspf+FDiIz/4iuMLPtWmEn+WGSKMZ7ikux+Z0UIMie9jn+zWWpwjWLD
O0Zm6x2ZLbutr6pP6dz11V/G2qsyOwUpVYb1Uaij69gqwUlAlbuUSmofCqN7hyKYYi/tFghjus0e
Zl68Mx09erDbGL6TFhWfaObMb4n/S6TeQqtMREJLbOHHMDdWrmXWm0ZJZ01kq572QyLy0zA0xTIA
QPtutWWw4hLj0LpifM/6i4Ua7Jsc1QMCXAagsd9DVVGWWYpzO3yhpaEXrMyCUDuFfw8oaw0bZYSl
l2iVdkIrukVKTguRrnGTp8I00OYAsvoUiPa/zigOY1P9/x8n7zLN4ygY/9ddvu78NS6ESFjznJb6
muzO81tGJuNmGd0j010AqIculLSjwwjnYGGI4mlq3PIG7996HYN9UqQK4NzBeOgD48i/bb3WgI1O
ekWuWjZ1J512AZ8Y0gBck/dGvaaQr245s17vs44xjJSkZXVQno5zyXCykejO3FlH2p6+uwMy33W1
9suUJXof1Aa2C+nPetDs/jEIETIFdPMmWs1dFKMRvLEgRbl47pNnsk9G/89xwdCg1+7Wi7YdeAov
QPu2K8vlfYyNgDXdvIDr03A1pOX4ZmMjta8QXF7Dnxk/yJCtpkn/Z78cr7fiWhrIRPZAF/+xBFL9
ttkiytwsvtZGaW4b+9DvLjpMbpSv1Lx6KxIy8baDMA1zbzMupih8kcDdAZeuDKeJJwnqnVt5Opeu
5wknT89VlPKYsVDvn3dbYxOxusGM5Wt3JTdbcW56Z8RDeZ+otOeYggm7HIAwFfpcSsjf+bLyxR7f
kW/Pjx58oKVfsUCN2zy9+GX3z6Elu9D55xJPZrinBkLVbqBo52iFvqjCIHqgDtEeAuh9kCms9h2g
7c7unfTH1wjIFt0Bp0pGxGr8NkDGTYtD3yuxuzVKBOFAs1grQ58CA/+YED0/aB5LD+iC7Tb2A1Zk
yVkLyc7Lj2S0m5+jrlkPyJiQa57wmpUfyTx+KkP7wQ6c/3t8mnodFax5gm3zn25Su1ulQdjZcjK2
My7L6b95aNZA2U3VwYVbnQs0djCjQ9nVCq4uGt9SlimfWa+hraz6lX0hKfvYzjgkpI2RIJ2Qs5NN
dv9QGb2HzlaTF1dDENXs8cqSH6jSNH+a8tMuI/unbau7gHo6rmrVC+xvtpHTGF/hZDe4JVjVt7GH
KdippXcIDLN/Yypb6Arv0r2gqrUTD3uYacVC4XPBRck76m4H3STWm/1Ypcr1DtBh0QTfYtR3sqn3
3bgxqZw61XjFTCHfu4PxAw4LwipZH0zXZND1TWUV4fI+RC9qTM1C2Add1l3RVpPaqjXSoHw1SJjv
KRSy6gkb4PVqnWFTzjrcNll9+529soTZX8nXQztjf3pMKuC4iQWNpdWs6FZSC8F4atIPtWmzVPEm
zGpTQ1/U6G4/tVS/tojffYpCeFc7mT6TatD3LrRHZxEHurpPDPNgt83ah/By/TporKURuENz4Ksv
bmH6Mi2cQFEX56auirM86yIHAKrd3O79/tDtlQTDAo2s3kOnmME+jIJpIZvy4OpKiv3eWJLtYE/U
OZDWO2YwhGMn9ze2OxTL/zYn3tdDOYz1AzV5bLTc4dcQqmCP5oM8q5F5OCK1lhzl2f/W9xWQl0VC
y5FTrMu1DFC9DpeBhs9ZXfW+erPHvkTOuWPpAsdVQWc54SsS9yWeJmXGl7Yq071CsuHQmg3AnqSu
vsHoT3miW841xVIbrVb9Q/abMegEsvM5hKYkWEEhtPpHpLLNo5KrwVIgknNxq2JCBbjOgZ8xvSIx
jLMXGcsL0qvGTo2oWvqTf5SHRptsXCb8NKQuY19yP6Bpl96fMFrvYgEzuTmLgOqEkxU/7NYECWaK
5DkLdHsN8dk+DXboHPR6yLdKm6sPBY57S5I46QdT3Bm2HoYWcbkybSPHlgIgWZ/4fy4PfMs6kW1x
Dmyk8m0VDkjK10gUB0j+OlGnHII0/XP21Rd3GGYgF/3/jGF3pqxRQHvoI2VRZ7nNj8+z7gfZVD3t
I7KjCWsnlpuLGofQc+SmT1k9mDvZkoc8YQM1BS2U/IiKUDII7OBU9+IJ7bOdW56ADiNEEy5l0PGr
Yjd5qbWSUSPKzLWBHRAGEwxOa/ZxZms4PNhi8RoUIHAqM8rOMgpk/QxkJkK6AvHU0G3bTeRa8TmG
qXPOjTg5g3JUYMnjuCb7ZFQG/tWEDIJPjVZrqyTAl6HR0nhCI1ZhUjVtfIxUFTuQWalUHkKHs6h3
+LC/2qIo1WNXbqaC1ErgBPE+7uv+DSXsN9+OspuVReKlwqVAdldJEJ8LVwETzq4VKjme877tIJ8+
X+QHlTsDMOqTbM411anJxucGY6yHPKgfdVLpJDHdo3yYyien16hrnpBUd+d8paOhUIAnuLpmYTuB
/vWvSWtFWFEkMQwGr34Y5oPsSxOFhNLczKNrlAfRXtO97GTgdbaxSMncYo/J3muc8kXBNXrBzOx8
mEHwgIMh+vpG+lAY0xgitTBsTT0VPxoFu5+kVLW3oFPGZUg65FEF2gLBs1POgufSbuhJ06m5mvFd
zRWIkRrydvPLuBDw//UyTRHwMon4x8vUE9q4mhtiqZOlyQaFWar8g+sfRzdVjkiK+BS7SQUPaPf8
OyDHyYPAGY0sh34RmlBWnQsjqMUsIiYRAaAL/119d29naXyNqKycEKVwHvzStR4+jBllbk9FfBI5
6qpOOQsuxzUeaprzpFhJ9eSE+IymrusvZX+XtG8BMiGPYRfCxBIlGafG6j/cuvjMNCzd7kuUxOhR
uk+2NuZoTzjP9s+51v90oGSfhrnlYikNsFmdtjLYtID6xyB1ljKadmZw8ULzxcqma+G1OHxKjpMC
ablvXZ3VMXj5rrPGZzWM42taD9d4Dk5+NO7Umu85+JKUOggH18nH1eiF4fqrLxvb9FZ9JF6uAN5d
CUrnJ5kdpPqfN6tcW3R6aJ6QjFo6YM4WaeY5O5QTjBfsfsLVV3MsvHBVFdqfKGqff6KgzmO1mQtz
nvsQa2zIYel6D+HfsyBp/vTJqOguBtrjr4ravZICnG5KVkPGKrEKm3QD+lVWHJFF6JayOeH1YPeB
OMaD/R6UWboz80wgwc5BTmCKpf/uzGJadobTPYxF8w2XhupboiEa5gK32ssnCc5meRvk71HgtQff
YmVLttbZFzYiEGVqu+vEJycmVyhWEflHjMlR/RvyHPgUTCvvEk/ojsvzWgFlqQ02q5fcPtim5p8m
tqDoYTjV99LaiiyeXgk55m4q9YfeeHFBF38vW2SEJ1TJLmjKNICcVH1N2gHFBbSBZaZwdMZPH2X8
FyzHgm2F3Ny+iTrrXCTOhvrQeBCTcG8qEKO7y4Oht1s7tga+NzDyPO25rBTn4c7gte14QwrBX7VN
pl2EBbBZ6NoljE08dWcqmlVM1XqsWJbJJqspxHHGPXogqxAvyA+t7gDBQrxzSzs/NqT50bUox4+x
GP7RL+CNfPUrfZ8dpj5k0a3V4mCNyBgteQyLQ+eMqLnkCeUDpdPaTepFpU7qPtz2mYtwwGCMlwjR
iUtllO0BgAv2ci74r8w03tKmqfeTiMa1phbFRzv5u0E4/UuZ6NahBwm5QqCg+BBJ/5ioZFHbvGxO
JnDppdva+YfWO79iodYPoQvKz82Qx5H3mcLqohbmZxyV9hYZYzaH2LmEyK3QTiWnpHNZRo64U/2J
WzapItmOZRy54z9tNw72fdAniP9jlgedo1oX5LGYe9Mou8jDiCjuiucoVQwZ6VwjpTjXZBfDb5z1
6FakoebRXwHZHFqe3n2l+8chZVVTumRaQ6jln6PqvClkJJ68borwJ0HRFv+k7FNFaIZZuX2jTEAO
LURuCcsNawGtPLs1uk02yGgugfAdNJfiyVo3iL4vx1k/oED6axRmvGkbV3+OyvxbN9nZj952PoZB
6559n8RLR+pDkPA5kX5H4nREuyBPW3uDN6ICDClKYOl1yWNmcH9AydNO9sGKFRtKds5W2Gq9mZIx
ulImxFkJD/v/OkvYdFipsuolIFazq5lG6D92pGTHhZrh1ON73iUIijHYFpgGnTQEfc3dfUauobCX
6hsKKr4EeedXXMnza0RuXFRaeW4pHP8JdGZ4q1AkO9z76jYurq4wMsqpXrK7d/qe0+310B/PGLAK
am3KA9zw4N7y0yrChdh5z2OfHW+WvqYzGnvMlBh8n2quMAUwnZUX45Xr6EDfCaZTOq2VSS3XQ4P9
KR5goj7eT3UXBZucLOgy6DIshsOiNa4hjosoVefndAz3eqAauxl3RNUyKI78hDA2TObTqLFgYMne
+ymzD64E+JSvZKe8yMzCzF3KU/JqiOtDBtsOaTosDWy6bmaf5LsePYQ9tJv2qsZBsoo7NfzWpsGV
bb7yq7dqtlJG9pmpZMa6iHUNmZhol7lau7eCEaR9Nj6o+fhmzYhid+qYKM0BdDcTMoqS488YoaMT
e3fryak7axOWWAXKsa0R29eesSLssnqJoP/PAHjRYRRWtZPf3i4S2Q29k2jDVENOf/7OykBcYJ47
kJ5dNIoRXcM015HQYbqKRpy4MBHVrkHexv9rIMXe54owFE4G7EMOfoTlamV67tUmt0KyscILsvAA
jHAIfLxiKlIjrGoZYfJfOQuB+MKyZaO/KXxKj7XCnrYW2jnunD+HYUj1c9k0LrYk2BFVpUotWHbK
MU6qG3vLNg/tnOVEpmocjxqyX2D1OMgz2Xc/9Am2kvOQTtdnP888Vw9D+W46mLBlKXwJ081BzifV
GwVgnJCbWD0K16+Q97B2TtC7j5Orh08jOB7ZXVcjdfBawaVzvqiqRLVhzrM3MH6rt7gsLL6GSX+S
0cAs123aKE9m4/Cwc41DkdUPQV47b71LUaC1+HHKphHgDkwuCLjaiJu7600oikTWEipj/KJn9ghz
e/hpIVD/Zkx4E6fsetfySpTq9UVfi+gsmxpm1LXavGlhbZ5zF0iWvMhRRL0RURNt5ahJd+JFGYLE
sEdTecltZJPmv8oMrfBUKAa/qLlZMH+uy2Ss+XF79ltWRq+2rhi3zJispzjH3XIeRV2+P+RYJdoO
yBVf1teUyQjOBUm7s9uG4RnpOxw+IxP+0N+AYsXeAqnTcm05XcS/0Lc3zWujm7C6dCGrEAWmDSu1
xLxLCbTitelwz5U0iCHNtxabjC0s8+ZcaWm5nEQ7oqbP7pm8d/SdOfkHihcRmNQwO1iFjU0JtYJP
na+b60LmpBCExw+eb7UHkBwB3PbDx820q1P/O6KhA+qSuX7Ry1A/mVqP087QTd+N3ybIqpfEKN49
S8eOTSntb1nmfMeYI/iBi8Q5GOz2tw9eyBauArCvbEErz+0GSu3vkL/W6trwhyPM76yD7G9kXAS8
JWg/ylRgua0kxaXDS/jCM7O4yGZaPQa5WZ3vjcn60y2bSvjU1Ul1lqPldbKbuS1dZRi0gJij+qli
rIYaRHydF9WPsqvAAmbN4ldbyz5vHta1yl7EbnWRLYwY62M36D/lgNHJhsdJgV/fqzBD7uPnu7nY
RcRqN9383jE2EBUCckkV2vqBafdH1dvdWzDZo1NsCFfdz4XQfdyM9/y+Ozg4DiGRupXp/iLtH8ku
+g+QEazboJnfZLccRbIABvuc9Mz+M8qldKBi5Hqwu8o6m/OBHxCafaC61xFeiAClAFfeI7lal9SP
1l9jZeyrSQkJmf/ZJVzeSQa+LjfwSl51kGNXQlFsMvKlfQua1qO0VRpb2ZSBxG+wUxlMGBGGavPE
5GAlJVOzHX3IlhybepQ96wTLE+4DdaNUmCanV1akykH2yaFdAzLZr9VyI++ND0a96JBBOpQ1ygsp
moIL02W7tcSh4OBiLnQtq7J5ylS337SVaa5k04qD/FFTnmSjlgNYAS1j9Ei2ZOPqJ09nAnHr6FUG
5TDdbH8nXe0cZcu3Wns3dEm+nFQdTz4zJdtpUMgaB9elNmrApxnYm1yoiBWrftDbVQ6E+XKPIHJb
X6jTs/mB0rEZnGim32jUKeU1md/+LhMk1uQ4eZ3sl4fGZUrKC2xjqk47lKZ5jPQkv43gMxS/bC+l
0ec32QXLwFoLy/GWshkEPNFT3s+Nnhn5KdWD4pTPB3lWZqwgMzEdvvq/hskzO62AU/69dBhAVGUj
WK6vwFe089SDaMExpzPwUHWAKnhVk1wThz2CqZTNe5Krjx3U/9+1P6w6PR2+Iw6koBIdN49+k6Vb
34N0iP9YusMh9hYlfXSoZu0Hg3z1O8I+G7ADzneRONGyizP9qluRd6x9l+JwraODol4Lo3a+D9oQ
rPK2ZdtnABYca+DUMmBbP7XEiz6TpovXLTTiI6400S0eKpRE5iu10Ub+oM7eycPXm3DQUR7TmYFb
u0NpoGF2G1PdWSIawdaYBSIT19xZ9GV1DlvO2CXYzCDVodbUEnfPv4GgbB4LNSDjkAThKmoc/VKH
MANbR/8cWyyV8nxQTyLKezzn7AEDvcr4tKriR6GH7qNB8fMAzClbq3N/okLrzruPWgFH2udpvs9z
PXwRaXmTN+T5kS2dnvelzAGmV7XhXrqu8S44GRbHfjQgGITeBZY1Sd57VMnevBKRFNm6ByK7sdaz
suTS0ezMW5WDIkC+Yy9c56OPnlOA3EWRie3gwTo1h/qS9l50KzQD+2/HPTeKWbtU9iH5qk1BqmCO
2t2Mr+1H3nXLeI08rWbioksGFSXIDugZvps9mv5r9CFsFDTtZnu/lV7n+lkBuiFsI8OsJZjTp+YK
nGX1JgBFnXTkXknZVdWbiuwSWwUr38ioonWwCXU4arKZ99POUbRfmNEnB8DuGClDHdVPVWHwrCtA
x1RQrfDlavWTDEzz2VdT85pzhPkx1a06eIuUPCRp63V3TaN0QDnfUa1n1bWyRw2imhQxUvKhOjlD
gkDrLHGUG5q2nTS/XVs4zAFwyuxmUwaOu8ZYTFnHaZ8cQj5Z6P8dOO4Rt/tI015MK3OeBaKe0I1a
+Ele0L92ULLkgAHDtoXdOeZNREa1a41omZG8ugA0dy4anmRqkSZn2VIgY1zCwHMuo/AVGIEubslg
HCjLIzFxhL2CXyqXumnbGehyMxDLit+T6PudvIHskmesi9gSDCqpcDn46yVNk+WN60Xot813xmE0
WOnwNFddbQP9G/yMRJfmHlr80g+TMoTWUp7Kg8qSxsdxhnioYK86FmOyAKywCsMqfc/NtDs4KU8Y
QL7pe4s1z1KbRu8gowK9B1HE1osd1zXpMt5gM+dhyl4YWvUwrl13QC8VGNRjgC4nGhDRr6KGKxPa
uIYrntHfdxh1GPwSIq5PWUGyTm4/OtvX78HIMa0rM8FObkbkCDQUf6Sp3p2KeXzqu/pGxXp3JYNI
vi0dXWc56vbuKUDF8eSrHOSZPMhAquWoiaJbQCH4P+NktKuqCffRubPWsYjO2g6FhPkGpqkfLT0+
doWjbVDZzGDwasxoUSYAHSCDU7tOianZoONx6opHqx8+DaUWIM/y4sUtik/I7d558KbipVdrSrhu
jPz8HMxMtVryIvZeRimSNqugh5StJNhPhrrrrIzAs6al1Zvlgbwa6MEgCfFymtt+zNlX8z5StpXe
QLWUQgO7Ldhs+2KojxWWo8jjhN/MKot/e6L7NthgYVxfiGWHMtSjYuNlqGu1eiKPAQ27nfJd0LjJ
tVU8Z1X4UfwyBtQ0i7qPv4+hsYe0jiiURf4t9ZXxF2XZ7zZb1Pc6xj9tQlr/wW5cyoueWZ08vRoQ
SrVhYalef+3aAvU8NRi3jZlkS191/T1URb5+8+qrxuUFDuYUU/0dWJYLd8GuHExGpjJMjSDVzsNM
mPT3YXatNS+NgmXiCLS9MbsdFtLZNUiH/CrPRhWrYqElOXp+KX2Z5ZowigpjpfbMR3LgPTJfV5Ch
2sAfRve6ztw9+4NypQPAojhpOa89RiKbnKrVZqoa5xXHHGXZou+11+amXyEPpo1GeRlJcb92/KSa
zHWf+izCh7X91Wptd0xsvTsatirWAD2zheyTh8mbOfYyPPQRp+xL4qMrntMBic3Or4w3HTU6NDZt
He0/mpXLh1l65TWPPevFgWWne6n5ZpuUP/51kQATsg07knh/L7Km1ro2VtLgzmwmz6aGPmCCKPL9
TLHq5BkqgrOUUTdCy+Zf44pI/aza+CRz1LlJZbcpE3vVN7rxErXYxvJtsREWQQBOxUkxrxVrEwFz
XJoIoT13deGfws74pc+tGqT/Y0JNuXd525ZWrewyZCRuciiGxGLhoQiHAarQns0xTdEZAK6eNujq
eP27Qbbjh55Yn5Ytqmc4z6yScJjc5qOCncR/BnhC/zRzI0SmyMHlogqPMh8mD4mh9VvQXwJdXlJm
sg94T7l0M9/d3nNrWlnuPJG0F3bJi2m0/IMJMe1VHbuFB2npPW5MfmqYEy7Z8ETvrlDL5Rg91EY6
HuShoeJ+P/tXn+2XBS7ef8OoBGCZFmfRge0+bOc2Dflh1vmpVyp37auJ/9zobQZSb/B/OVuSufnF
z3gkT8X02M0k/Lpu17qNG1GlNJBCukl9aFVAZVpVWwiwDNnljl2NBmrgoRiBYFcmGgmFaP0N9FVx
dhXtcRxBg5c22gTyN5iQql56aT4cO8Ue3p9RbfQOgJ/71eQUH7oOvb4fy2guNIc7FDmnZ8f2v4Xx
lP1ImvqjzaZ/DqjE2DHTJBgalckD0qHQ2mZVnMz3ylM+GfraamBJdW1T3QoXQrNT9cWHUiE/qSBq
m5GQCaiffFNsLLBjHwoAy4ZWj7JiWTrJY91p9RkSQfjkwv0rL8WI6kOSNMp1QNxnT2oPS87/Iey8
lhzHsTT8RIygN7fyypSU3lTdMCorq+ktaPH0+xFZ0+qpndmNjkAQByArWxJJ4JzfOIX7oEHVXkP1
a38WM1/C6He/rLJOVpVTpy8CxaqdHyb6rQ6x4Cx5zW+7vi3e2th50fssOIy5R367QixONfnQ/T5y
Em/6ikWTNt6aKzVeNQCpWLAxa0BdaDtMI4u6Thg34DTkBlXz9DtErOeun4JHNvzhyR3yDhRMlFE4
c0grhnZy34tuvGMPjbX2cgLQa5xGh3E4i9qvHydZvasTpsBv2KojcdKbXfMCR/O4ea55FNwm4Vyd
89Djxmrsoj6rPkbxwF4ltkedbhnHYEq+Z7yLn5vCK3m01MGvo5Y64a9GsnAqI9d9nis32PoDGOk4
H0nVGhUqtNwTYRLsC1CJ35FMqLZab2Gx6dnpKxZiez6B3/EwQL1bemHyCoBzP7NrXDWTXvLTDCsk
ulCKIPNsvdlOhoFwyuNiMWp6o3yG6oZ89UnFILAz+RsUYe11KtrkQ4ZyN/fSf7P7pNqngJEPY91q
L3YvzmoCoHQEfoN6jxOCe4eZWLfRRtd5VEeZ7P/3kR9gCA+f7wvJrwp2mILivjvW5kZ1vxpNaHsB
JY8a2UNBrfDRdiznqUVaFrGNFIBPrdlPYYNGDl++xQa17ncdxKxVqqQ9/Q6/Fg3cMLRVeJ1JEjnH
VIEGIr38GMaiO49eZJzLrk4W3ZziZ3IjZBH/5NFXsCf+T+PzLH4n4ouAdzm55+Q4kZzZZ8AoX5vU
vo9ZCD+0oT2uC2No3pA2RpTCesOiajjbEXxgBAyst7nsh50z1P6uXkYDAZWEx01y0cBZLyepWf/1
JDUKp/K/npRPbKXyzHUezAWXk/QDPj1pZO1DR0Omr6uc9BAZhb7yhpo++vpsYXWel7pzU3mJ3Fs5
WvLn0EAzKoXstkFoJCSr+iSNIbVPOcmO+faL9yrliLalroFv9L0cEtnSGI0Pr/DvRsUmMdiHSEr7
WTNMuQcwL7dZ4VZvbW3rrHSn6UZ1Zx4o8GvrhyDI/OdZ4p3dBdUDvKFblQ/nBip2vWdRFV1S5rXU
kVsKuc+qKJ5vnbY159sQ6snaKFHk1heb9xlIKxQTy96zLbNexn/vXkcNCKwvSPg4G94eCbj6wdik
dcMzrLRBJACCeCAbT+G6KPFDLAeASZV0f/ebZY6amAU1KbPlPHUKuvXi4Rr741q6L6l5uKQLOgSe
AJWrRrMpjAgI0TuF3vJcr3mQNbr01DOqdROgEzVi6/jaQTR4qTW4xSJ+a9Dov6ta76e+9KLcmo8J
VncbNSj6CYLK3Ol7aTmMplEFGXzvWXVziTLjxoULe8MChJLAEmr+Pkqwi3bsYjipuI0U50ovp/om
n+diK6sq2GXCS1+qDsnrIQnircAM9cWP0/YYuYjgGKaxwmUFZf9lmenojzXkubfGcJqTZjnF2tG7
aivR7AetPGKTZWUauhJhsGcj0B8af8ieHDvE3C2t7J+9BhknFt27PttyO1hDcxs5BQ4DKLEClUgQ
wvanniprx4IWuWzTJLVTlBrQ/aitviUwO1K8KD5mt6PEj9r2uXPM+i4pzHjtj0HxMbbzybfniupI
Ve0lZbILv6voTpihdR7Kz2LpSMvXQJwtg50hf+R2AtRX6LgJNpG+mi1/uBQyO6RGXzzaQVI8Qt8B
jzLN03oU7u/Y7uTJ8cSflb73o0fht7UDHB5Y9hgTFR8bP5aT6vqYe4NsegtCK1/xS6jvhwnHJ3TZ
3Ucdnu2+5QsFgFz7F6nVJYbXo/jWjgFCv3L4hc0C22gZvhsSNc4WRZMLxdvmJkVsao+STfHUBt28
InuF9WwXvttuxmoxBkvCllW+ttxcBUnO90DCgqgzv0BR1xMw8IduRxIZ/XPe2ScFxDQrg+qi4Q+3
WhxUN2BgmjcnA3xe+P0zOODpQfbBpatE++ZrZJR1ASpUzQJWNWztwnT2ajTz/RptoMk9x5/6fI+j
OhmZRdQM8evpPC7Nl8bZErNzByy/SMjsVu3vgX5oUqpQy0R3Gb5ewQfmebSBSw6eOSyWLKG8wdVe
3tiJKcnnfHaePx+zrsJOUIVUc502qdNUsO+NS8Ju7gxHdTyGCNxRQO+MF1RmQVLq7ATzxjVe+sT0
jka41gFx8G5mld3FevoaY81zGOy026huEyYlJEu8pEUcZ6+OJCtt6CTb1ajWmvw2gIns1ajEXHid
dGAH1aiF3tg6zBr7Ro26mGqvpDl0JzU6hx7KL9sEsW6YBIjsUEHdqJ4cMh/SDM21a9ugHanNwURx
2ycyW86TsTS5Ed8XUVBfVAhXm2lbTNT2PauDDpmV3k7MFebAzpjf6stjVHVTJEaOmDkdYyR3Vgq8
gnKEgYM3TCLI4PZ7W28UUFfkZoc3spVuFaYlsPUPra+ih1Y30vu+9xP2VOB5r2ebw3w92wq77ujj
qrmtBPbKPTs6pKJqbTfWIc4+sze9az3bydQpHvK4Hx+8uN1/vSqiaI9KA2jWgNeyIbRbBzmetXrD
BhRYt6GN2Il6S9eZ/KjAhd0N2O2Q57lJk9jcuVllPZsGabXKy71PEbubsnDzH06GNVySbXkTRyN1
g5aMhuX6JN58VMuMRQvbb+2HuoZUycJewvaCGpkOQf8Dd4FFyjOhXEV9I3WOBm71z1GaPPV1NWwd
vx62nBKdVaNTsB6jFJtgnKnGlWEnA5YSU3kTBbieoY/xTZeevzahwd95mgwOElDAwXBRQ9LnARCL
nmTLY8ziWwHEBvrcWvTEWepPGfnTBTLf9aX4R1eN4pkC4q2c5KoUw3yJ+jHaUj1GjHOBKCHalA2B
9u4ZbXg03cHeqDBa4DEwORgSll794Enh4ec0w6cvwRhnaTzhpAR6WFR6df7q+xG0oYha306NqMZn
yXXTp9rOGhDWhx4tdYT28h9xaNT7oAz0U6AZ42Hge93WVfTdmequXkeD9jOErn/CoKZ9qtvEOeil
LNchj6knFavIYBTZNN33mdU+zbKztilPw60ajCNsq6a0XatBdZLDGx7l36ELVyOLnYPbkPBdUQGL
N4Is9Lozu+GWm6S/7UHwfB39Efs6RdTNTqsjahKYs/OC114tNrzHIUdhauwM7bW37GmrgzXYq1F7
Kac4+EZRuGayVuCf5/jQ3sx2uAktD1n5OQQboRvRsAZuPm+/+pE9umt3KFrUDaKI9UYrS9QwOm1R
3/bLk+rHQhpro2XTbbWPKgyJ1sPjvfUFz/R42wRO+qia2ZXfbbwFbj2ZZ4+eN2j3qf+shlTEEY59
ZCclVirmV2G7+b1A01v3JgjqiMQEW4RRG6ddAaz41pDSu0V1tkcduw4fPZyAKcua9o+5AH4W5cXR
rQHd+6M0blUzxpaFFN7SN2zfuM1B10vbSW6uU1RcdZ1qG0mxMroqAlvo1k+JWTRPPSL5LfmjOxWy
52LcNdBvNs4yo44xpZoRKAQoJqx7P7m0muneJUaFEJiH7cHK0MzwMHSxdZ/FQXwISB1voZX6sAVl
eYnm0N9VVCkvwh3/eRTp2I+SHboPEGo+ZaL63WCkAocybdZ/xLVlmoqlmqOT8onKTZNaJHCXRhth
pLe2Fu1Bin+ouApdmz9idRHq+DMgixU2dXf288A8yMJ9VD0kyVDoWuLacqS6SGDYp8I7Bl5BLV2F
Anv4Szh9vIFTkdy5SxOHw7iVDX9gPvTJnWomE3Sn2YaILGvZiwoZGvYcnqiqXUy5/qybYtfHOnfe
303kFz9mzy5vriGkRYOtBuoI7xOh7yGbV6x9Iu/SLY0TY63aVMMRhLSwVmZhupekScwdWqPO6h9B
dUrIHVRX5mIYA0qoyCI8dDobnQv04l6wPvkLHb/wV5ndI/8uP53EGVfIbVhHd2R5hNFUjH9tnf7U
y4ScVY0nGNpeoDN4gLLj2KfDkHzmtfyYAzRE3RDDuBSBxWeUSFlZwhJMZV2+eFmU79vSQ4F66QYe
9ffaadDDX7pzhUJErmevFsvRx2RYSCeDf6f4TSRotDtf2neK8eJgxLxC2bM6ZryyHgBLZ1vss4IN
7AKYRUssFG22N92sXV9jdphPR22yoScsU9QAvLj21EMKv4ZCY5juYr2g7MSsazy3tBUeJBniyv+K
sxa4H8deu1UhdUGArizl2iFeNfgWw1wuqkvkB2QLUVfdGVLP9H0eYpHWR3Gyc5qxPUxyriDIoN9U
TVN3jGZydV1f24A47fSCeXm1Q+Ggu8+bFgkuapyPLDy99eC640sBdhycb9y+G3WYQx5AxKXonWeE
jKdPy5jRxu6DaJWTjfLR3ICrUFpb0vcZaHFQmGln1a+1wTMf4nC9V11sjqJNEnvVMeyz5rUyKU7l
pQFqd5nctu5flqtBcl16hgmSLkqD+57K/CvLvLUG4BzCVqvfBm1obPHVy3ZunRjPrhDYAMRaxdPK
0J+TIpwuvgwf1aAKLaDhaXpG1juCRmeBAfy9lsh0dGtBQIaH3NSitT4bZOgqf7pnZ5WcZYbvTq+F
T1EWup9+WZ1G2zLe+bCwttAQKU2GQd+UUXiHBLFze22shWRhLI2wLYzcwJQCRiwpu17neGWNPE6t
XwDtUttxUVcZ7MF8wU/d++q2C74at8Jkw4L3M3LnbhNkaM3WndnfF5qOVGCixx+TH732VVE/N45s
j61wmx08heClEjMY6ww4Jf+t/tMRBO7/Y7TqN1MBNQoMOqaFv4BOPWP91n+PIclQkDKcl4G15waT
PfmAZxMC757jndkt4cVV2fKmSJz2tjJdd192hXWZMha6hhfNj2JqzfU4Cf8VJ4xmNdmx8QNg491s
Tfk6sru3fujDW7OI+fUrOoZiZihOhmp4BhlGZN6qcGUEP0bHSp+gIrwEGplPPp6A1aozgelO5gcr
zowlMWn9rFhQgnIN966YLQjtKBv0i+60tMOflm9bB3amNg7ai9qBFvTutkV/8mte50qHmjnPmxPG
AF8xc3LgvDnVDRl7SnSqKNegTnhjYqNVd2nwjxrfH10h/RjLz9HCBrC05VtGTmtTaFrGFrxtn8HD
XhQusZXkr1Fzzm75LNtna/K+4mo+XNF4z3v6Ay3ogfRE54M5CwT81FE8FwJYccX6+CNIcKexqFiv
hMn2t7flT+GS70pcd34xaiSXB8sdTuphGAqkkxwHFf1lrer/3VuEDChXdCsHVZSLNznJQaYl/P2l
OwaTfVFH83JUBsGL4c/dEUAH/jRLujRuq+bM/wYSNUuSlPUmjJixi/a8/qw3DRFBrISr+mJ1I6ra
qVmdUjkfhwXOhjlhvwY0Vl7G3qouZet0axgvyQcAwWNgav5rUer2HsCTve8Q+HpNEtSk//1MHGXr
S4aG/vXMXsp8XRS9ztOZMpnesGVyG6gG3QBFyGoo/qKEAfOgmF4yOCd3ajCojY0lte7JH4b6ZSge
gB0Nr/o4Nw9WmZ3s5QKlYTuIBfcpAHoGg1aYN2G0CEguozpSvxRRW4Q9llHYiM4Wpqq2U6M9NeUV
zKQVsKUEaJsZfzXXLp/6uo4alBiWGdf4da7tvbo5u58RPGY9iBdZm+XLdDIWPRwccvmk9Up/Gk0j
2xlNCGVApPJENng+1VEnTxT/SHcOGgWOJYbTXLOJKQ6vCwpmJ28wl2Rxc06oiVIeJySNGNBnEPkd
mhL01YhhOe0NNbGO3Tqlk7nMfjdy6eLLqx34VWTpYa59P14l0Xrkb8WkEhMIGPrmR1p4SBzo1fw2
AmZD4skPH1PdFaQ5tWgXIY6x08GAnSHUpRPiCRyOPpzN2OB3s2x5vKSqz+pIzVNHtWkZW8PvndU1
1lsp2IuxnfbpOEWHPpVy64ZF9O61DYl9iRiWEZjuW3v+ioLdOqUxDs6qa/CK3rYuaGgzSbcDBcf2
kDgsgorwdWbp89S4Hc87+6Q6U98MyzJZrlHqAFa7dB1QMKcq9D7VDJNcwxO2rU9zJtDJk923ymr0
FWoNgEUDYT06toX/QCH713TwRz44d/guBvHqjLr/6YAwE5pAZ746m1hFgUlFjSAyjf5zlvJdNEPy
feItBNQhjF/rBeJdCwBKQisHMIMA7OU0dnstFSn/j1O+R/xhuLWSrDqrJk5RebNM8dVTIV3rqvMs
zWhafc0zzIrfXa3vev4syl5evpW8NIADUEmvfHSL1BEFh/4GTHB4VEdRNNvH8YxJ03xP1sw4NGWD
/3pK5X9bas+aWQ93ImPTs4Ibmq6xNUbwJ5bBfTbbVDvquEd2ZPh9pGI8WruXP47sROKSNPJZoqaw
gdqFLHSJh9ZoWu5pni37Lq2hC+uLcg2FoIdeD+IXdB7hMhXWBqwuLig4D4ZSS9Buscc70L0WOm3U
djuKj4bRu5+6DRSi6YqDU4/JrVIWUBoDV7WBpujrg9PVDyq0deDJXvj8GmuDrOr3ISg3duzr78Ni
c2WJ+CP1zRYyiGyghLbNvT+F8EV6L/5AqubFb43u2XCxbMHA+smpvV9hmPmfqG6SJFtQEPo07KN6
9D8QVFp4jYb7krJc2nT4pt255vLUrOAnkdYhXYNdMJo7gb6ym6jdCFWu9AtvHWS6/PJSmszZ29VQ
mDa8NFgqZZOznnyjvfh9E1OQRG4C369PXP2eoM8nb7LwEA3PJ37jrevAZAgsoAWJsSKjMu1azwW6
FDdaevBbPl78qssV3ObiVI2ClaaHrhLb3ebgG7mLanWJmYEBbjpOHedZDnp8g+4C/J+ELlsK6qil
/qJOnQazeaqcn2poFllw1Jt6hGjiPonRTYDXuU/RaKc/g9F+Ske2H/829O9zliFssetLG8DXsGJp
rc1cjO+aab4ZFtKcq/EDz0gB5iQxn3V9SL5lfTetnblAElDosBfYG0C6jcdNbdcpq2qgjOSX44vo
BfikdMhXQ4HPBgKY+a40WrZlJag+f57Tg7A9hzsniS4GAJ1tC2TkJdPgSRlmGP/S5Pvch97ly5w0
1qJ6b0CPnDbcAMgwjJp+X2L8vfGy1kPa3UzRiiqTTzc3N53Bamw1ssnMpG/8dBF9IukYT6++gURI
lGvivqyRdGrT5mNyqg/XJSspLcP7PmEAUbXII66w3pqXBMgK+9fn2ps7pPl7fhZZ4z2igBJssWCo
zymKolAUO+cgm6TcDXMW7Mr0bSqKApW6pfbjgaYpKUH1I/UbkiIYtSbeQR9667WuZXMoBg06qSyK
b1bmkg8D9omuN1L4oL5ve9ED9banX6Vfyh9NR2mwqRaufCl/Ips03lTCODcL1KPsnPZ+6aml9d89
0wc5+rsS5yxqw4v+HvCCcl8CMET7czHkapFbv4uyR6Mlj7Et3L+cJLTYsT5Fke+gPO9r0Uc6lMjB
uYh7h64Tre1WxN/EDAKs0XX9FphR+hZaKCEAmv+GMHJxZK2VbVU36tx4RVkzWnDT1gMr2VdzOT1K
qmQHOyc66OR8dj1p4b05S+zbSspOPOUzUqx9ZO1MXqWsqtGWVE1CXXgzsF3YjVqfpuvC9wZyR2FJ
5SF3vuY0RXTJCx+oi7oMtfVYDogAzGV9NGqYdYGXoZqHQHF5LIqa5wX2JUPbwhM12uKh9EUPP0VW
b16jYz4gWvdseVH9piHRgx8n5LvSte/NwQPH39dvnV8u8G3LW3djM+2LGsndOeuDu6m1uR96393F
oIXu9CWmBkb7e5Ya5uUalgHunn3Jh9hF/TqOTFAV/29qUCUO/5gnljyiXujBMcfNo3bMZcls7GvY
B8657wd/N6aSlJ8T5fcTrE7w3kb7rmsjVYjI+Suyn6CplL+sHE0CmSfOy5inyTbBiXFnieSde26+
9w3opwZfAVAGfjN+N/9I9LpAyJAiMerMqH81OIz2akfq2XO9S6GLJA4wWZ4r4pFiVnfjCypDqqsa
pxDuWgyyACUQjWtATQKJgpj15w/s2D/5EMWtWBppT7+bFkLdP7pq4BqrSALW4Ng4BdFO1HxLywzv
fXOSF7N0kmPqeVp+DLI22qIKtcjTF/UOpBIl/pTtFcqSaMVPToGWsX+cUSl/+/9nTLZW7dyy+ec1
2MC/uqJEeK0rgmcjOiqjJBR1rx0n6rStCOaPiiMAdFqLFh0+yaJpxV1stW8IcpBJ6UpjG1G5AZgS
I2bXhLE8RU2/qa0015Dzcn6MKPMeJmMOb6veB49XmzPewLb/LNkUradM+M+VgOOuYtfR65Gap0an
5YwKYoDELEJVdKKxjvc5kqUgjyj3hHZd3qNqthPSs8kk6M5TsKBHq+C2chJ4GwIE12HRLOzayTuH
Remdk9H7faRi7AzX1YQO6R/xyhfTamw8MtHTsyXR2TQ6X5x04edrJafDKiXZLEiNr4pxG37NyvxZ
nBTAURWSNRH8c1bSvoRV9/taGLRBJF3KzYVI0n+/1nWWiw4bANB7oNfptxTiy2rqyuxbNXvNSsX+
0xHLrHZViSZf2ekYnHKv9U5lIJ6csDAevaWpJXbeKEaHuzHx9K8YiIoeo9cHFcEjFfkwFi9Qb5jP
KrfbZJWG4ZCvoz6y5B1V41lTCeexc5+BUS4KS152CrI5O6GCtMIuDTbdlD71jsNGzJ1LgNACPhX4
WVB9DmgJcwmqoz9ig5roDKjKV0AxjrGRJQ9xIcdb6ppPLmLuESZM3Eowa22ANhm6bm/l3DQ7syrD
4yiF/2A02I2WUNR+ViV80XQIX00pgDEMJcbnVWs/ThkGG2qGV0wPbhWGL6itt3vhh5BFW+/FMFCc
8VDaO+tpm577qexwTDZ9BOL19KwG7BQEyioa6mLdkhXcU8KWZ1vvY6gO9UM0mvKMWBHlaxM5ZUTY
UFp2sd/ZgiA13/osHdewgFMIxLX5FjtwMgYZPi1meQ/Q7p5UeIT5ddAhp27USVonLJaTpnEjbIQp
yyTfjK0OJBUa/mpQbZFm5mnA8BfFhfmTD/iGuzN8x0QCRLoPezYKxHwyzCbbzlPfvrMrOlmlM302
fvDq7VFFq785YxmuO5mIW9sc59ce8mAcWOKbnWDf68JV3KluqbEpDITxxGp1Phc2yU0V74uuXZPs
l6c+l/5zVtaHfmSXgr33ru3QwiM3UJir2C2mS1JO02XmBbi2ZCe3XyMqqIZTJJDzZNZvVejaOJ7j
Hweh318vUlOP/roc4LdhAy2o3qgTTA9aBYfRUxlTPb/OU+eaPsYnbQ038e/z3dtB+C1yTxUfNE8z
Z12ik/rOCxl8vz2MNyZa0e92UGx6lLNfjAjuYyPjYpVXA4gRz/Zwt0cAKx51DepB2b5YVXE0yrL4
Hla13HZ6XrHpc6L3EKy/iJ38ux62ARIiGkyGZZoptlqVTN9AeYhD1UEvVGc3PRK/jm6/Ok4aoyKP
FffXVYcU17Mxfx6MyLsNY/7Or6tO40fssvSJsR06NwLUkJqvWxr3aNINd5YwwjvTJHel/t24w+zH
cu32LMa4eqyH8F1dCN5+sSmaJrpB+rXeZ16mPagmWUp9rRYj2u5rDzrFrvPQuCc1lo48U3ToKuxJ
qbMDQMK3JUEjfDkyxqI9drn9lIRCXNwhbSnCFmYFNhKX8SzrL2Ls+0vcGNpBuv2bCqlmWgbVEXQN
sa17D0GaybINUgu75XdxVoMj68yV71r1zrad7uLlrmZvotQ5l8OIpNvfF1GXE1ZnnVObhDumKyng
r3f8NxLqYh+R08GtKLPyHEXowRe2sNdqwLQ/qVpQ1u3saDuDSLwV5mjhasbCUE0oddQAkjT6Fscs
2p3lUWEmebCWTT28i3w3VFb+rQT8cuSawaZbujiLxYtWVH7f54ABpozd6xJnX4K5aaZ7B6wH828Q
/rHXysq3Ti/qW9daVATyvPhmWCO0lYqKuTVUw5MNrUddttMac5fg18btzdU0szyMQ2w9x4OVngEY
JmsVd3ggrJ3aRhq+MIMXc7Y2+DDCZvD0CzotwWNqZzleBiUPXWcMHq10sC+srI+qp5qgG3Gu7oZm
r05ACMy4L1KBQeRklmvLcL0NmqzZTk0ufMd8dB5aXNEfvy5h474nSVFsVVcN5COixZMTP6hQFA8k
V8uF9Talh3R2WB6jIkKWdnDP7tJ8HUV2tjYiPrQ/BtRkSs7ypBu/rvP/uAZw2HTjBTxA1MAf/4yK
mTMVHic8Xc+8Tu3HtGJDDRxc/evXgevkkcofD+lmW7tjtYLNeFPmdnWbs26BPoRw07qetBrruaXf
lyFVmiHVEFry4rvEc2H34mM0okSQo1QSkAA1kue5tMO/CtHeFF2VfrDQBWdT9f1LQa5hU6HocVeF
trGPU0O7GaOJCrW0M0D7CYmIAeEkqnbdK5a2uFc4cfmzK/BCbcfFJo2tWiri6lfeyo8URNt7D+EU
Q786fXQEnHdQwcFpaMWt07SLtjd21F+l+eWITHh1usY0w4m7VaTXexk5/VENqEbNQ/rQwSZ3gsvo
p023GgKvOdmoOZ0yZMxWcCG1Dd9OZp9Tv/o9MgCJ3VTJOGCOPYEGVedQkM/XA1rp+84cnEW2xXkA
VWgc2IyCLu18+YhV3gTqx50+4w4IjDZPH2LASDqXmbxzEr26iTzN3FX5FL0UOAKpqWUR7BHHMr9V
FI+Q9YQaqaPWfXKhEW8HOaAiOWt3aqrXmY8U9qK3qrXejUTyTMX+aFFWvlVHRT10rfIduS0XEyQV
TGUkqOz5T6Ibsm2koXt8Hbye+59i6nwn8gWMY/CDcPH2IJkw/3PNuN/DiZX8qILisV2ankoywEfT
OJS+JQ/BUMZbU5/lRtNHdzuPpvNgBI3z0PgAJOXoeAfV7WK54Aj9N7D98lLnpbxYc33D8j64GRqt
Q014iWE9XKGvVryqnpqb/X1CAbNs7fn6bowxyoBTGz9ZhuM8uOOb6uhlUV+GND7KEZj9l36aUh0K
BfXETosAGaG3wZb71cgisptsYC82Vl5rtJ+m79ws5cqu2/neXQbMZSAcyfCh0pHcKMwr9L6nVJ89
1p+AZhXklVIP2XBCV6AsXubUO2u+rQU7q+L/JaRO7ALTPqWjuPQYmpMMKNde3MMoQW3KWKNMHAJv
dqondPaH8xBOj6oXW131NGYRROx8MG8CP6+fZFm3oP7qYaWmqJghgrsus/yzCknUL/Y9eglrNahi
Rr6IkhvDhT0javi1hpXRknOZlsZkyQ445CsCn2siFUMjaxRuUm9KDubihVAi4qY3VK0bG9pfoqUj
j43E2v6j3yx99VFoLS+0fECFCFJMfG+U/UepT8l77owVa8SGDe3SHX08mmpdDBejG90X13VXKm7k
HlC8kcS96s41POA873GTAX7mz+0+RBwLFntQxYhKz+inq/4igXyInNJaBZ4f4FJThfd9U+Un/liW
QDan6PMU3Fv7Iojc++skNGQxo/T9fbIcSFu/x17YIHHFu1N6FPtVVw1UsRcfs14rVxLJJEjE/5rc
biNsTb9OVNHUJmlukI87qJnqEuFU5rsY4PVaddVAMBq4v4/WTRaTNrUr11rPMpx2bmcWzz1gdjAO
ovvFZj8You7TG7EBHFseUblRDCTMHPcYWwIX1QRhMMPItW9mJ4/tQl3RYw1gT+5ewFA8JPYcY6dY
xQj0tFDbRXWTav7v0HWwSpp8nfb2vFVz1UC2nKqO+HP0XeKFlEKW2HVATW5G9sxpVmz8nwF2XOkq
ch+9fx3oNQvlJeK3JCbzyASxNsfhhRc5Fml1dad61ybPRHiJCv3WtO3wplx6KqRmeHPSbKyi+mQN
ByYKVwRlbZDlFuY6qJp/WRdcnRH+0S/jutmaXWp92R1cT7YBPu++tFwrcBErOITzRMm1LbYdevjr
r34YD+LMLx2Q0XLkN5E8BsBDqtFktorBRRV4yNFU/kCJyIzC1xFbgEJa9XvT+egbhPhW4pArvtej
C291jN7yaJA47eKK6Oq++F6M/QHtdfvFNa3uJtBYG/Wpl0Mk0R7m2uh3A/XCVYd1hY04Sj+sTDtP
qOUufaMgVURWI65i9jb24MWHugfGMkViuogBuctN0ZoYuQi+ZbMzp4saiYXzyX3EVrNivwy60z7H
NiQeq8uok0t8k92ab070LrVS17B3RYge4oTN+9bBiu1pKAp9PWaNfG2qcVwJPE6+j5PxZkZ9/1kM
097TvO5XxKOLEsPW6k3rwZ7ZAtYi/dl56YepjzZF+cWkEtW3TelPyUk1yVAlVPS8f3aF60PzxJN2
HXDvnB0bGdyxyCkoR5p+03hlsyZ51b8aw6ztI+A5Xi9uXB4nEGUGrCbGaZE++9/HqIB5WChA/gNW
QKNOuXZLKpdfA/nfR/8pFjtedwwtd4sBrIPNvO/8isJofMWQzsWcpBcXHjXy6Mx1cahxRLqv+yhg
e/M/jJ1Xk9s8loZ/EavATN4qZ6nV7dC+Ybntz8w589fvQ8hjeWZnq/YGRQRCHUQQOOcNoftVa5SX
hFTBt37E+qFNDvMKe/GcWr37xEYOCJVWC1ntTEO9o59mLsLaS/eyzSpYwmI9W3OSV++yqXKUYZ1p
Gt4INhHSZVYG20o06XVCwvze54XYAxqYFrIq70D6AcwYiXUs6JnFDWOF9dPdyk45DN4sQK0cpeeq
fMk67Y3knnl5FngNm5fYtP9BxhN4SmnA2qpnpWzV1Idd5Bs/5VjgxQB1QnX6VEZ+t39UW9cbt57h
Fbyoo00lRughoZuvwnh0EEkU9qXGom0JK0T9gPSI8kxif/XtMdsUSOzu7dQSdzeyooUc0bf110GN
mrc0h0TuE5GfiQzH0bL0mxmkxq3oRpAbOh4ysk0WwB4SLIQNbFPmIbKthJkByxiS7DkJxbewnrYh
soDflR5RRMvtlVs3aUA/vLDcN2VWo1lfxCvPnIL3tHIuYWN4/wRgnXm9R98tb2qXrmih60ejehCm
uokM0701KN28YYYE92pul9UhRG2kHYFY+ziMvIVCoJXYmDz982BYcdOt1VgF5s5HExtTOZuvh91b
kQkNYaDi79lsfJLWoHaw9TVfESL9e8KxKoWccIqt8Tj2JNb6yg6rfhlWbbtvvPoyzMLYAbIKSKaj
VQKeK73Jtqr2M7wRRtY0VPiP+VzIK7XU/KOb5cFRXtVxFsHh+VOXY/7jlqZNQr4Banox04rtszfo
R1/hyWlIdayUkPQP4uaLGomsnywauPS4ff1SZNEPfYh/OOTI0dYr8Kyu2n5btmj6IkyGgVmGq4UU
dsxgliXWMH7nLJFgYRW2eL9Z9sKYyfv1CEIzcwob60uqsgA88xHy58YAIB/veZlM516LL88BSQXQ
REtVh2Dgv24ioLipu7y8siJjb+0hY5YWqrHGuag6hGJK78PEehTFVvthuN17Hofhm2icYN9VnbEx
c/ZJVhtuAejar1HVJ0i5D+6eYO6cZyt+XyHEPLCB7/m58wZJwpoUA+ER/dCZp77UahB/Hk1Nq9RH
Wa/mq25KDjGyGbs2JaYN+Cr90fc7BWbdh58CR9Nj5FIL3Ksx+hks9qmoDv7vAb7jxBd2988BPXiP
b524PyeRY+SnSLriv00S+rWxzuHgI07k/xD9oHwhewPoK2/ESxY308blxXky+UEPlaYp29l/+5rC
glmV1oi8M/FMzVWGhaHG02eUxaK9n5fZikPw+NntrQIMs9ltZC86PCFxC6QrAeRAEQpshCJsy0R6
iypIhGssSvsmOxHVqdW8/4Thn3nH0RNNBMaoOAteFK35R06veaNxGPu8XMpqlA9iO+RKvpbzOXkX
g31pb7lfYBeQpySRorQ8cXQRe7QBun0UjN0Jz75wmwhNRxJ95GVaWfVrYaGhoWT4UbQasfQpVxA8
98Or2vjWr6ZsFzaJ6ZVIouZQm31XHZUhBy/s6CFGChWAFrchSsZ2TNa6UucclRBriS2n2Mk2MnFO
iGzMuTP3z68rzvWv5Nn4g8zfYBvbjZNpJZ8nopLpsozaeRkON3WdeSs5Qj4KvLjRCVfFTTalwxDv
YVwCiFJy7FwszyUWwY5AL0LxEoaVf2DnjiVBorkvAJmBgdfKZ09PQth6sUEOcGi97YAF3F2rIvdm
o4aroO4GEqtA1hq0EdQU3zPuCI2lh7I0h6U3et6iLPPmrvZOfW/cyUGXwzN3spoUyDd6PhEbfgu2
i4jr7IyZXS4LBBXqq+LFf3fINtHiaQ8bGxCpXZDgsXGjahEAucuC3cl2GkftImsx5IszbOfTBPXs
ZIqyxvh4AGkNIW87Tr577lrNAb+aYVipjZ2x1TvntQwr8SWYrHw7IM24NTALfIdhPOmB9g08o7Vp
yBfsojII37vkow177VscFA3ZQDXcGpa944WMKnUY4RpMzG3VtjaGMikeBLI6JcgbV3Ovl7AwyV45
uMNqqTf97yyY4RerbpAIsTBsIDq563MFXFgdvwkYcr80IFBDSQK6IduFS42HwRle4ysVlbFrgczR
NlXTN2PgVeI5cUTGHWygi9vaFVNBZRW6FRLCZu1yvI6Db5Wdv2nu0P0Kwp+B2ynonaNe0Qx2gT95
jGZWGSmfiyjibAG9il20s9fjcYQOpelfA9I5i35MvbOL8+RbrTibeB6W6n5PrM8ZyAVT1T2YP0Wq
69ehYx+gZ8NVtpOUy7Yaa/PjLsd13tww1F7gbQZQvEinJVoHF1qIejn26a2DgXgpRxwdQ6urVt0Y
ddsBjzwc6NhjlMi88ylT/KaIAGNNC4FoeSumGO/QKTGWmsfaWReuUwMqnJxJKyzlwH+7Wzx6J6fD
1+PRJwdUCHlhI+QrRzl3WYXOOrNbbS17S5R8TmEJfs907KlG3vVi5nxFe7f/mXm4KvXRWL6DMd4h
sGyD0g7NU4jOjRSQfFeGOl7GiR+cIyUd3sCI73XWggWx7mlHZHsJ1Sys17kO282BDAiYd8Z/8U0b
N4UAE1hUTXeu4uIA5E27lQUARDFTwYraAYNRacndy02SQpaJmMrcEXvtUkdz7mvSs/ClSRjvSpTp
vtR8R0iiFntF67xdCdWtIuMEsoedel+CgY3Bs381O29Zdc703cO/FDXGFIJ0oXsv2LBD3nIaPhgp
ofls7BLGmE4eQb6VEhTqe2ctEXWI38OGZV4dgZ/1ka6+O+HwGqWjeo8drChsfbQXvW+Ldw9NBQLb
WnpWk2R8tQzjQpaSEFttblOc/A75XMirIhK5upSXVRU4CQeZsTv8bk0gWFkcFLetiJR91Lr1Iuwx
MFq2ZV8ua3V23sJh/C6L1iMC0Pv3rB3RScwmsRuHyF86SU4e0urdTaKRY9KG8rPOu2YvWSKPppkb
ok4ZcIlqUhcQTxk2FxM8Ln2ht9lKc4rxNMiq7A41TlN2Y6dsTRgop5ETDmPQn2MR8tWvrEsJ3X5l
+6W/MjDhPrOX+V2YfpHsUmf6/GySV3JYRVQeY0MNW53Mj8YNShXUH63ZPIUe2ePBRV3OKvHd2z76
vX5AhbTnvNcTrh4Ocr7h7IUkUx/3/jW5nk02WW1EY/wOgzx/nF6qLp1e6knwBUNecyurskP4Oe8Z
jIr2so0IIOOQmwaDkxyfTQLCWljazbnjyBguOf4uUIvxrnIOrYRH1wSvz+Eei9UZ8P3OAGeGzoRr
iSOHn89yuPwMxRK/CJwgxMV5Yc1XOf1iC00sAzUZDrLqluKlN2PvBrao+5SLaIFBSvYl9ksYK+wM
HlXsLKodgWplJXtnntDK1dJ2L6t2631zVLYSU+vGX0ZQKnwOvsbtlSPT93yezwyTel8HqLc9PrUm
RaBkiNvLaqiy1ttFml5kNQqA0BHi/9SObHpwwL7LjxlTvT1oHoRzAk/Zl0pjBTJrFkDZa4DZXfTt
fBabe4cwhGWYKq9xapd3s1MPk42LKFZfa04lxtXoRLmODGCf9VytxsiEkc4V2nj5Io9EAw3g3zqK
9psFAODybCbtnh26JkaMrlIR13Xc86A4NfKERofkkNXda09ML0NTTC+Gm3h7IxPHtIv1UwR889xq
mUe0xvH4d7v1bmq1d9k0UzpwaZl7+abuRnMyDoZJzn3Wcs+Vrjka0aBfgtG1lpU/DR9u+RkqevSz
6FAy7JxKuWEhJvZViFDpkOjBp6w0vwdh8MK3INi0VYzQgxJpbx2iOmfPqL8lnOzeerVJX73hH9kl
C7MnZ+/X8U3WQq2cFuhwBEdZHREpxY9l8Ley2lldufNsS3lMrRu+MQuc+Qstnv/paoqBiZlfQfVq
Z7wC3DvK7MMe2y+NpR669VJ1859eXQBuaW3C2qo3G5p5QAvDTmTLLumBFvfEWvHj7kixoOQrRKqc
SN4pJ3suBh9sVec6ZFzmDuCsyklePatIOywUW0t5qkrjC6kcsiEBmpUCodAv6WBf7c7VXvx08F8H
XqdylJXl2cECIreSVVXFil6wnu9jgnXkVpPXJu2Ng9uDAoSoxrZ7LuSVLGSHHALd0F56YaGudUXp
N8CVxw2bNx6VFuiZH1TTsbT69Avp7YNS29ndqIzorUpUUJseAo1ZEJ49XekX8qY8iwmll4EKLRM7
Vyuv2nVgzzZHZTq7fLZRj34Ul7IuxyCjVq0bm02FrDpxH5wfV/MMMO2w2iJgSh7QypXHmL8me95j
C2jAuYs75eNj5CD5WXKMrBpBGa7tsMRuQ877/CnkGMUXHStt+26hMf/TYz96dzr8qczWAgFt68GP
XNGSlwAk/MnJSfaaRTHCuMKo2C8NBOYCyMoJEn4I93RsuXUy8KCk/SPvK6qcS05+kiNbTS3oGBF6
jb7UNWNAnd+mSgj0RR+/yj45KgTcstFHzVrFas6mXm+6beinCSxqrDG1WnuJsuxnBs7sl5WcEdxU
froB5leDKdq3uES1ke19eurAix71QEk3jd0Gb0Si2VZ1QO/d6pu8Ofer70EBPaPqI5RL4W9cxmRK
D8mgzBDtwgQ3RDQMFKX4jjzoZsSb4pfaxhcLZuK7i6b4srbHADBihNEKZoU7NVXV65DEIRxpX/kK
lfImbwI0sFY5xF4rpEMWXdEkJ2G1P+wur15lYZrtN8AQswWrgL9dIg4y2BXWHvMIwG/lKyG6JREO
/0U2jeT31qLLsL6YO404Fze75u08j/fDuFgrQjeWGKhxpkfGoD7KYlI40/ujuKSsIFtkAIt0o9kc
/mXvX6NxZqiPKTTgaJ80GsmXaN7Iz1UW9ytqgMrJIY2585MZ8Tg66PmChX3Bb2n1qM1NfOzPwHKH
k+Xk/lsGuG8dDN2wliN61UvPfOO+yk7ZRO5jA69J3GRNK0wTuF9PfqvjGzXEV2wBopsshBfFt6Jk
NXLaRN88O6J+Boeg7FU5eQAox7S0VWcVCPkHzsLnPE00oyiOPTuC2suwlEKq5fgstJ6A00qzpxww
uFYfdA05dZ5IDdEoUIJJ47tXy8UTPC8QxTed9J++x7spavSDObtRxbNjVRZV+rFGfmMsPXak/2qW
fbKtsj38BUoNcDA865cMxxQX7f0Kq5cXlNOSEwCqN9kli8iuqm1vOgMYp957kW1jhPyeh7rrRt7F
d1XdP6xLICzOCMSAsFYcZy9ActaV3mRvuivStxAfhDZw8otsSky7Qn1FdGyqGa+X6YSpMevE4wbd
SF/yBseiwsYcLnC6e1GRWpVjLcUBuYOWeJBMQOkAiu9cA1UyvfAgg6LHv0X90kBzjEwCm11OE0bm
LLqx878NVfhpmtz4V5DxPMYV2v+ZCpnGa9qflaH+UPOmuuG3QFjQm2VUOa4hahavrLRIxFZWszr5
XWVfmh0G1XyXmn5G0b5poRg+ARRhyeCh2A2jIl69pP/1EP1jACi03wP0GpCoqgS/ylgf70SK4AeS
WdXsdrrLpnQqmxVUXsw7yZ3d3blQWxcVtXq61aSSLrhrYEBPWC2ENsKLjwDiscnSBF8L8WZMfbjy
Ha38zDm0XojW8z/qsjkBkeEEne0fvzwS8MfcDauPnnAwWYdBfE6gbODalY8vhaYRnLLS9Nwj5bMX
AbxCS48O5GV6nHU8/TyUSbINTTdZ5GSJ8d+aG2URzFdhCaYnCIJ0oyI74h1yWLBTqew0TT0WDm9P
FDkLkCNzgSXX76v/Vn22pf8+bnS8f6ZGx8haQ+M7a0S4ciFwHsPAnY275stMtiraCFAsTdQ1THYs
vuaeMS2qbvO4dHvw46MXrnLUzTCDptCEDRvPUME8B/GjKZmvnlXVa6E1Petj273aQyW28n7ZLu94
zhkX1e+pKiJ5a1jD+NHOztPFn8LSsKRGNIpivsI5m9QYUhByxHOs7BSmg0G1B+ZnWxnpTzkEJd50
+0ABliaohtrwwh3bUThSddeiIvWnPoyQLdZVpv/ul8Bp/vUL20HtFOpu+uZMmFsGrfkNUTEeRBVv
YnWs+7vsLGPOeO3UDge9MdAHnCWJyPCMl8RIvQ02iagZlH1iAQB1Ro6AxhwXLHC9msfovl4i3FJr
zcU6I7ukbkLPLhaoRbjgz2cUf8Yj4i3lZSNlPlAIOtoPKZC5zg+UztryS8XOgcw+/s3/8X+V/2y3
a8UqwTF2IQhEl2f5DSnsqN4o0L9WWYpxr6IM4+k/rrI8wVQ5csKdvPqPXiVK3BWx8w+gGzoJwGhv
tm1zexaQ02JUdKfkr44AHOS2Hy2xcCHD/zVYJNMSkFxOVMf8PUnECNgW2zGpwm0esE0pMvtFdZPw
3tWDdhuT/ls5N9vgpTbBEJRbuT36M8pKUu3WIWEIEPoVezIXjwAg6G6dvFqlY5372rdee3DQ69it
8EiIeM2wFFYLmLD4P9t2f9dakRJPsvSFH/T93Z3biiQk2pZF4V624a0aYebxj6w4WjbclcBLt40h
7GU1qgq8uMpaNmmyL5QeMCVokZOCOG0DRiHwmoVsKIUBbxRpWu7Tv+Lq3Z2e7c+qvBot+6JkZkZq
rSzg0SsImFbutESeITk+qoSGAr0wP9V+NVz0mVEs2yfMpDa5QG8xme8qsCOBBenDG0Tq2lWmu4Ge
120yMIU2kDkvZoiGLNCqzPC0TYq9rDozgMMLRLKKxt5ZW36n3pJ84dlqdZ1RUIRuf0U1Bt25Y4Hg
erRj6hhxdDvLGn9+OsaiWiqaiuDjfNPz9mTIV/FoEwyb25+dzlCuW6fT0QL81yeVM9lh8rsNMhY1
ROl/zSPbdTHrrxQ4TvyZJ5ivWqfau2FtHJ/zyPbC9Y+lXrTHx89ddXjhZBqOShbBsixyzM+9C1mL
jLe/SeZqE6OCZ9ZBux8h0n429SldkDMoD64oj17fhK9pOr5rLLRsdr1gKTJ3ugT4Ql5NxXMWYu7o
W4Pkejfdcw+gPL5Jw0q2O0SRSn2ENQghYEdgXttMTtt/y/yt7O/K0N9oXVbtAYBpnyqBxk1o5N+L
lkOaoTr9KclDLBDZ1BDT5oMMAexHJTB268d6OJOiQtlu7qhy+yWEMPLm4Ct1cDWzWsuZMndE6zEk
fuFHb7qi22d1LkjyQJVN+Tn5mprNtjXq7CzCvRxRDir4rtkluKhrsURmJ18nljZdZJHmgXhcEQNd
uC7C3bKpAkbJSl3q3dbJwYzIxnwe/OjJEt4T2N/U2+dc8moaYIVb+bB4jHvOL/KyWgs3g40yTxMO
yh2fFWJEM6TxUTR+vepyA64KR/JHm9uqiYD0wBjZaEVNcHJhov25SzYrJeBI2eY9IJHaDIw0bci4
6TRNq0mtw2bxHCVv0ga3SlZVoYu9WQybZ6/Z4xygdO5GgFG65arfEF6KnE+aUzdgRbXiI8qTA6p6
aMP00xU0p/UrHJM3KxH2ewyeBooOG8GChwBMg3rB7bE9mPyHW3Ab9mzAol4KF9koD5XV9aPRNFzv
HHkHzLe0i8IfX1vIcV2v8EZ0dAvdssCBxjF4GwW1ymNkGVj8ZkWvsglN2LXGGpsvJ6IRk49oE5JA
WZZNAboX8YIt+xyi74mZHaBqIlAhq2mo3RPzxzRXZIvI7V9xrNUnI/OiN6zgtLXo+RllFRVIJLWg
pyJbT6+8y2J1Qj3kVbaUZM0XE/njw6MvCYKt5wl1JefGrzK+1PbvsbJJb1C9S2P1JhSNFIrrYk3d
CxNzRObvASDumnESSzkbXM8l0db+KFLWoTrJqnXuj+4COEOI4yptBsGc/q+60nTNrA3H+/jPGDlQ
Fs821HknuL0Cj9nSYobHPM9B5WA5i5Ic1frZJq/++sBxBL0WILBF3vTffwo5UhYcML57Bgku3DIg
V/XfusHuj+Rz+qO8wvnj99X/2aaEnbUnbbB83pDq8XB83iqvnm1mmazbFs0J1dbdY0+g6lG4VaTD
boo8rLVMt1o9e1q4OhW0SUb+dSnrcg7AIWKthUO50P9M+V8H4tsHpVveWFUefLkk3j0/Rs71nEF2
AEXBvr3o1PNQ1dtA1OP7MKg2FnSjdXLHAJfyCWKwhq7PN8x7N9PIFrNpAVkn1lS/NmUILpTcBbjk
MmP1Bj/dkgP92UTFMvWsGkOBz0hdZC/FrGs2duO+DPOIR5Ea+qQxIKNuP6FDEC9dCPZbO7PQrp8F
z+SQuMmaWSYDFuZ8h+z4PyaRA2TxnEiYAUZm/89Jhqjdyw8QgiWY4y5+6l9wv+3DhUJATY2H4R/e
hC82SbLvDg/qovbz6muskBUB8Yz4tg83DX2l+K5FZbseDae6Yj4VbEuttE/NiGpA1prjIXEs95CF
6bjT2wKKQ2Yam84NzCuhnWxtjel4b8cafcO0nT5VZolneOA7X+tIIQRKuBAVhDjeebmNqG2Ox87C
b6N0jeIYUIs0z5uTX8xdA2ysaLLN7Qi5Dyx4vypFowCFj5FKytMkX6WD5SsAAnvvQMD3Mx6GBwcE
3zRnur8rBXowuK3iBF7f2ix/HYLR+dwamKzyB0qWsnMYimRr+BFSivPYWU9y1cYK2jNztY/I1A2V
mV66+d7arFbqWHmvhk7IaFCVtZxS8XPt3DlW9vg8KLbhntgLkYF5jnwEPxUETr99fKDFbwBEzF4A
zyE9FvJu0u0SVZaq2BqwwL2PMOzjbSS8L52Jhe6+bRK07Rz3HzdSwlc9wLTHbMhGhxiiGY5NsNkn
+xxO4StWw4vU2Gdglj4SrXSWs8zoOWGXekH2Ft3HuUMkFvlSsn8i9YeN2iLEOzamINaUfVgQnD+y
BKAyFibi7uEXvktBDNdDM5IW7djUEJr9YB8lrdVSz0xWWashyVhY4SWcgTcsnd5H0n70bDa/p6CP
V6XNVga/vl95pXWAvQcLWlp9NpGXfynnpiDP9KOdmG/PJm8U6sEv0DLOsKmcB8k+NyNKE/BCWsi5
TKPKVtGQtNu66X3SY1VT737nL6KkPU0tccc0cneeNisa1JG5hvZtfijCgAkInfItKCMVM/csP6co
Hi0b8PqbuvDH47OYuuJ3dUxIni+fPbNuW+Bj78GR0hwQeUuhKo3V6BFZjb7bnmJ/rcIUSAUr8Kth
ZuU6cUrjIlBv2sV2qx/4Lk1Ho0efJIgJbTr8o1cp/jMwSRQLQbUWIprrvhqpOvE3D3DxCU9t02i3
B42YmmdF+k2iEeY+kKnazWuGiwmCnbT7rs6T9OsUqM4xIYy5lNUMWMCqJlG4l9UBXWa9jNO3vi6n
q62KX3Xv4xacdtpm0AQS5M7IHG32E5H+UzNp3kLD6+GVFRfsqp+/VV7rvsqmqBrm7XJ+lbWsTLWV
oSPe7OQVTq9JfSXZvZ9EoIKM7uurbPrTnjqlenw2yREB6AS00XiuPNG/BEr2OTVL48PF6whmbjbe
CYmZQEAhb+t9Lr6Swto0jq1/CIFydAiO/6oVCN3qwhlWKPvqH7AZSl/7iF+RosqPYDDLI8G1Ghhk
apOfzAtImVlcwaNpqmOsW1XBGZH6Y1BjT8a+9ZB1q1GwQce1e5UFikcbH5DoTdbIVgyosGKqLKtI
G2nXtPR3z/F9jM5N5xj1QbZp3oTf8TgvCfOU0Db6VyyZCDgUoN/npiQK0nVQDeEGdQBMowAns0nC
cRQEHqra8Ihl4TtVtSbF2M1yP+qjrfCwTIPVfJUjeh78vekC85BVs0rELtKIWIB2iE/WXKSIhGHb
pe1l7dkuq482QFoLJY+Ko+D/rUZfwnCqr/7YfYwYEkCsLWLydXzLdCMsvjhFQ9zC9t2drMYlFhYl
PPWjGuiobVkosDZm+4ngpPcPGZNFoiMmvBhxDfJTTIuUHlOEYkjep9DFrY34xyuJoGCda8A/sxps
Ti3S9mgbqnmo3PnJ6htxKTLeX0Hn7wpz3A44m5zKpNfXqueVbwVKgLwz/P4H1MqlxZb4V57DU0lt
F/5f2C89NWteTG+qtomtqgcV5Zpc442a5pN5x/JV2wSceVeD6Hi40zo79KBgL1GqmPckS6BU+Sko
gUm7lOT3Pldl+B4mbfzV7Qd3mUc8sL0bDds26vRDPeTjaUzGZOOmBhndCi9mDlvuNzdWjpHqI73h
FUjct0527wXZWFI152CIAF46GCHGY/uLtONX/p7iK8vKCILE917KcOo3hVJVJwKoI5v30dnmpSCJ
XAp742KSd5VFzHOxVEQ+rZ9t6lCMZ1YnNPMjREwywH3LTLXHTaNa1P0EqYb/WvfNeXyvqr/7bcPp
r2PeOgS+nQylDKPfl1NjGbtcDZSd1ZTxCYxszHsFJWJ5JduQCX0v2jrayvZRq9odUu1fWqKMy0TF
GFHa38iq6fbY080iKLJaF3l5INymf1J1N0PRVxWrPsaa3TcKTi+JhQxH0Gmn0iP63c56ao4L+lhN
gncUAdRNpaGZOHlwnB4KFIYSJFdCEN8CyGxfQygdSw+zlLuFehYIUc09iwpDErOtcaEjUHjqBcas
sDyNFwcHYNJebfOlq/BRRVbD+aErztrGqYsvt1AWbQl5xLWabyTmgVSVoIOKtPQgh2HE8pxcnyev
MZg/BVE1m0cHxovR6iYC8F10a9XggkxnuC7VCXHQEDo5mau9UTnaa5tY6jVCU21h6Hb1dayqmlWS
8JoclmrKJ7sM05dwGsK75hi8U7gb6xhnm+qc3h6jUo3FV43sC6ga9U3rwo01T+aysdijtiRWcpil
B/6yY2E9sSlrv1TNQX5kqSTNUdEmvpXz3JVZeRxIsf+DP8hCrPF4ApYwzrJwlORXktnqtjP0302y
XVbjrh2Prgcw8s/4iUP+LsFrb8lmFPnvtrV/Flq+0jy1/c6TZi2FUedXoNsFQjaJtdGKZNx4gxNs
IpJaqPMUCUKhBQLCjq6yYNnoNHVpbdZra1onyhDfHr1hBlBfbfNmZ422zBGKW5pW5gbX3hoBz1S9
yY4OusbZaVXSGNoEv8KK2kuutKvUwF0nVcZTrPn+S1KrIBriglBvXcE9mNu6yvhlRZNFoAgjCr8j
hjNh1bLQfLt6JwL5nmA68bOAmEkyH8crcJ+LIjXHXwjF3T3ftL5NpFMWthponzT0OVa96oQvbbZN
3ECsDSPwbyiPqutgVIdb7CrVuu6n6MVQHL44Ya++QMK5EsO/+0FgrlyoKSTG5pS7M6fcWS7RDXfn
rHoE4PTRb8UTVl6p1kXHynDzK2Go5tSr+j2caegEWZWXOleKLeBcIsKjhq238CcUMi3kdAtkfh4D
i6F50+suAUPHbZrWFy/JsHvOwaYwOKa98kPeIqedTMDGXg4OQzLe5Vh0wyHW+1q6k0Pg+K99XAWI
wib63VfM9hAAtFu0tqndBw9WqIFI2ELledvLaqb6xbVKHNZ1Z1qOVddt23qwDwVU0cOEk8qsu/Gn
PmAl5gRglJpYyz8NxiKCgPYmKy5OawqRw7vvhMWnLAguLfYnEAcZCPzlx+ix3SRiBzeafBckoRBK
YHEzeluAEorFyQT6/+H7aGdNWTl9ERNywlWRFa8aJnPrhNPCtTbqaqsYGkKiNnoAdVwHe1aqGKcD
fOZNhWi5OYp+5eMk88bBFH055Hnfq9b73lRV8jNRI4wr4JxzAEaNnPQ7zmtsBq02/2HlbLiiGEGt
DkHgPm/9myxyPQqvTv3Su4i+kqQw/ZsSe+56bAek+zgGZ+uBrIFtoKahsAFxFjUQGOSJ/S8g8pNs
nQVesbSCcdjImye3BjMfauu6MXK2tBQuTzHBdLeFuuwGPDIt7DHibMnasProd48cLovc2usEuM7Y
6PinAvWIxBK5tlDafrxkAiEKzVfmY1fTLPsgHS+yQ17JIp+Uj3JShp0cW6ACbOFWOpR3FAj9q29j
ILcQRepfdQV1Xz9HJs8OyRer2iLkb3GJ50LpTOh581XlNUj8DiMxlSw7GMjOi7/GeWg/cYpUEWmZ
B2uyW17GA4cxr2wQVPn3WSNSSbshT34NYfcde8nuhthZex+1/OoqZQcEtwDeXCNQi7Fr9zWri2DB
W01c7TBoXkvPOhTAdL5WRljtMNIb1o+7wqhAyK9HidWrqjc3rbay3e5jZRcKcO0ornaLUWuglhWk
+tu5wGFt1komjvD7svHMdsGm1dkNtTsAQbeDcQcQCc5XfI3iFqWNIABvPE0IF1Uob0wqp28CLdEp
sNMfzmhnOAXRZNfRLySZyeue+Lrkb54CdRV5znHFYSB/MxtHnLsR1Z65szCC4i3wUTJ1jeouB1jE
eRexhT59pDbm3grCmlijAUL8UcRLo0+0w7PdF+V4aAMyrZ1ICNDYOHkOzZXvX3JvG8AjhZ++qqmf
3uUABP2QGhN1+xgvO3g91wvbH4x96dj+ramcPdbcQFustMSNMf2JExZPjVJ0uJX72ETTHFmOs0N9
JVzLql6lxiIQfnF2CTB8NpXvU2IWX/swQRPXwDVNyJtSxYY+WFsH2atzPuFoU37mzCXO6chv/rir
gXQGdUvsHnchkj9ZYfjapmZ1a/r6ew86fRNMCcjddEDyM89+FwYgncXYudnmPzr+h7EzW24by7bt
r2T4+eKcvdHjxsl6YN+KEinJsl4QtiWj73t8/R2AXeW060TWfUEQDSmKBIG915pzzPmQeZsQKTHg
VEywaIZ1vwhBmZR24B91Odj32K12qmIlZ5Hmzv28qdWgN8UE2u+AXA18/UGFLcDwlJVHC0Phpj9y
fU9z+KZ6m54tuzFPQpPVfdCVTAYwmO17iqb3olfK+3bo812oq+1CtkFyKnz31rq2cu+pTUfhpCy/
FKpxyyLFeQR2IXZdQWZNKoX8KE1/Nx9g5JLQT1Abd6QHtCgCimgZp1l0wp9WrauwNj62IJPVOOjf
SFd5dPxYPquE36w71y+PJF6Vd4WHdWnIVecVcd9qPpTTCOB5XRnEMbk1zgJR7bW4N+45daKlqlX5
m3eZj6SE5i1LhCQPXqtHe1XXxHaoo/QatW64zUMypU7IKRjix+6wjNrCONTFaBxSzkRc9DEYPp3s
z3SBeokN5bRvPmpezPt/rs57m5KKf4rKYV7rGsSyy++vNr/wqGFXQE7iglpYZd1oXeIQP2tYFxom
GzU6Rb6GUU4CwE4rzkW1E9FL1/SfJ9/rO3OlJEb6vmh75WBVQK5JXURiArHhscyVcM21UtyNjiZ2
2gCYRHNkdiYDjFuF6SvXkpLGMoUw+olYu2vQmQM0z003SJDUufLCzcsP921nMQGfH/qWiNdJomwA
CYbEiWj1Q6kGzUOmue0+1mp67NO2eVF7uB1qUXSLUS9/bNMNQn5rBKaceDyNFBPlnDM20ZRIOTFK
1g44J6BLDuokdW5q7rVEHsJdOfGL0r7R4l6ppAp86T0bvKedGLcyCYINFY/6RGcTjZg7nLjuEkcy
LYgbvUkqF7ufmxxe8GyiIaK5ZaY5bfD+2/fVDKIPreORniuTvrTWlY8j3p9FpOT+57atnp1YSVHa
lXsERdJbNGW5QCvA5+BWRyewLB9lT76haFS9R36B99wLv7hjQZ8L6dhLppU6t9M4fI7KmhgXQ5a3
BvHgSo9H8162OuLZoG/vDBjDBFqaDxRm0j0pfTap65lx5X5cLHWLV2JK+ZI7SAXT6GsLLII6l07J
uzXKL0FCAxxcLhMw2++JWrHcSwYOnYqtFR2JnqFVARp/61Wius+TsljZmUWdFiwIv+nK/RKNsM5a
HcZJIQCXWH7/Dn/oc9iG7YsS4IgwsXpeqcq96SGCMH6P9UdV686pC/tc8QCAxxqBYCohK9tKG+pd
EVfJbT52PqRU4oPw+vwFgI26lsRYH5FQZwuz9hnUg2W1lwzesyMs2lK75yrjLRKj7s5xaLrLRFD9
NYLOOtrE6SzCIoiKZRJEFxGo76Hn3ISWK+syd/oXMms83LyjyfAsUK4pIGvVK4cXuvn2dj5Mn1Zz
nwn9fBgoFPS2ZBqMvWuQItI/pMWkcaBFucqF3h9x/xi3Khgf1Fx0OE5I6bUbzIOjeCkyzXwLmPsQ
X975N0SHYpsnPakwFVVtNUoh/bfpPfTabmeh1eEvGsn9zx2hbT4i0lYP8ybgBuo2qupmVVQ3Oxnj
t1Dyg2F2oDMhEBnBQX188HWdnnfmVisHrvFLPZh3EXFB77Xv7F2CgV7NwHNhWisDVT6Hq2GTkKse
qvIhKeKQrLzM+GKQS5BMT1KG9EuYFzAT+kEuSit6zehNTacsHOwg93bzqs3YJWyC+nG6o0JVoOSG
w916CekQrCrqf4f5MH71ehp7L5Xkgm0zQ1nCs7uPc/x1ntczzAwlInbHMl5kjd40GMfgCEe0fwlf
nbAxXnSm1AemlQHgVQ5SDchTrdXEfIH4edUpow3LKkJ8++LVkAHmRacY47azZLWMg9i7OhqGcgXM
GU5W3CXz6rwjbdWPceviqp2eSmIalJWrW/3zZaSmkU2sRq8hs6VwmRntuGnHGvnX9ILzK3hZmC1T
fu7bedv8OqrlnrUSk/S8RnE7ug9CLlDT35hfXLZQSQurJO64dsUWOFa5IFvROMAHM6aUHuNABkK5
jgDgLxWkvltDp3cVM9T7JNOr1QvjVRmJcLPI0t1R1rc/MmJfzttlI+U6KWmRWEpeki6kbYUTmK/k
PCurRtHbA94Yi752fVZFZu4oPrq4Cp3h0sOO3RpDIxeiHfC2Tdv49QwXwnH8dcOIkMY6qz93+DXQ
qiBsqs28Iwa4t6Xk50PRNY5pqer3baVqT/9am0tDeQRXptOcdUmu7gg31wzcA9MBedFsf6XYKpmR
rm6Nu04nva7xnehaTYt4qKG4mj4mgGl1LPro6gX1mcskqIlpLSFQ4K5FSz2vlfOoEUXZtguUfPnz
SSRnVwgWyNOcj2t78t9aj2vcmPn2qawcF8i5bu3Gst70ZiWm2MwUIKIEE+qWxK/qysHTMa9Lvy8/
+qGprscJLjvvrW3Gn2ndglKf9hZqjM5sHJ7MgACNsKye5s1lbyNQ8EgqnZ9EgJtBXr2pMizjSbYQ
b7ZqxRdM/uHH6su8kSEztAetirCPl9mZUSNdILrlT84QBbAevS+kGpMcIAMH0ab6NO8zJbMAvj6Y
MGqarI1x9F+VKF9xNai+dikOvrLLq/sK6NQhdggss1NlePE6bzcfkYKIwEEeMjGgU7scM4Iikcje
5gU9VHqAtBcOdalN22zv2CInJ15Fib8fMqTOJ2sscLdOz7KYbO+FZrnfj5if5WnqkRIyypXpSQHi
0C04NOqw0xPmbSOMdZQ03zRBGqAWKkctrJVjlLbppmo08zYKMh6MoTK/hgbaCW4f30iCeGI+CGtH
Hwq4nGp6Qakd7WU3MKMkmuG+Y862rPMh/OQmOTV8niQ0sarshOZDJaYkPMe5ph0UAel3+TGrC6CR
kKDWdVUbDGcBAhZNrrwJhrt0tL7BcfpML8j7aGoT1CUNGkQ1tY5qyCNWObXteyWE5dOGTvSKDBag
FX/S4ffW6DmEXnqI5I1p3lXAXt5WaTseenNozly683VoNvpTplJF48rKbX4P/b9dSatiMB6K9iYj
Qc8H3884rdmAgVeDjviF0n13Sz2tvisT+zzvbNy0vWVcNaaYy+I4+IH5oyPblkO1SXsQlYQIca/y
/XgZq4H5lJoT5N4Koic7BW7i1lJ7EOjDwMzJJvFXXR+6q6FXtPMQJcViDoGtKmnjSKOSxW88/5jR
N0A4122ZvW+U2Cs2BAuLT4MD0761xWMwUgrvMygLQZfKT3lR9AQfj9adqXbhuuITX6UgUTTwy089
AsKL6wxfiyl6NxpNZzvYxbCeV+mRUQkghPOkTqab6Ult0MNgANgY6MK/xZXo1n2Zdet0pKu4xF2j
JVuy6q3vMl5V8ZXjT+3urNpVCrqYkoHRIvQS/IleJZ89j/yI+VE8bRstVzzX9Yto1cuYL1wELicG
fiNVejuRpzETm9DA0CaFHV4DZF+XhDJ9k6VUmrg4WjtBGWah5oxnU1T7x9SkqaZ4ev/JUzQqvCop
szrize+BB2IKQLB6opEZwZGEhgz8ezzCvGOkVE92Wa8v6Q7HC9eBIACMwDwqimhXNLDHz4oKWqYG
U2eNfCmVaIwtP80dzSOE1kQK3yKggshRkVjMq4nws1tZalzlE+OC3Lt4YPppbHPatsuWTiSBT4px
1GvaLGWYxrdSptpWGWnf6IEmsRoE6qp00+p+3itDo6Pn5UvAH9PB0yLvD74dldcoHuMblq16XQyq
WM/7Ahg7D1Hx8efRBFE0q1Qp9M3345GTX8wcjaSGrqMaLinlsSsdvrNSmgVAy2nNi6CxUEMkjGZg
klkV/o4rAzF/jV8+oFVctmruUUgYGS5EincNExd5cqAyTJq2zQuCf45FOoJ8nDYFPRERdZqvxmGU
Jz1x1Hsth/gPZlA8j/ydpVOa8c1JQdrSCUAB6kOzIF49PFsTRSgfk3ds/ncM6vRDE+mIjQhgvymM
gm+haj5bfgCdWAucDZf9em11U/MpDt1TCpf5yVebFWVe68UuDHMH9Kpc29Oq06vBAqIFyRLcra5u
0jzMhxGsaGwEiOTtvAqoHnX0jVP/CR9a8trznxKHbGAoarC+G25B6SxLXjuBeluo0j8QRas/Wz0S
7Ol4P4RgptR6tcM8Cbc41rlrjnW1dGIw+7odNIsiaZvXWm9eehv8P4qsfd9AHUNJ/qXWHSRnbstw
HhvuXdR4U3yMWDaVULitfYJ7QmZB2ej06QImoSl9HKtqxFvZF7cgGe3PrRdww1aj7JOFfGdRVOiA
NEysSwEca1MHItk2sniXfQ+5t9e3VV7otJG0gYI/oouaksXJw6i1lrJRP+pleYmFUqw+/PHf//if
r/3/9d4z4GmDl6V/pE1ynwVpXf35wTE//JF/37x/+/ODbTu6rWmWQYKNbdqaoers//r5CkuXo+X/
iR065tBp4ydHLcSxL6GjFUk5UP3LXhjKYDbHxA/XpNHXaUVGR6niO970aUdkWdXsdQpK7lKLG3pM
anmXwUmmL43vO1HA4CeeEPfkR4kTrSd/Ne+oAmWLfsj7aDFExvAakKgiB6L4NPLQckM8V+e29tvn
puu0B0eEx6JJ5LOGiOIcYaMDoMkxWPaHfRRVyjKen6ITgsZsr+BeKN/iMiesu+/eJJr+J9PWrTPD
hzeDPOUnwMb2edpHtpGxtSEebYVeJyCgDfXTb4/8Lo7uS4JNVgz44nNBy2DtFWn87DnirZ4w2rnx
MSSwb29MCIEot+M7WH232RSg0up4TBH9q3SSH+ZNAzYa5MPxMkdnufk5mwqGRBwQfTEFrgps7YSd
DlEM4Iv4ecpH5ArZnDmQxG46X82lULihVHkEOru391EH2muZVglaLIWT5e9PD1P8++lhMR5QOU3E
dH5Mp89fTo+60XQbKEb21AUkCwLfNR4LmRsIjvV4Te6h8Rjk0AZcPH7f9wrdHu88ZkiFTEIGHfk6
SAv7nczui97r7Y7/n6r6pN7oMp08cMKcw2mt7zoKwU3vHsjIaQ9pQ0giCbStNmgLQ9JQ+xlIOz+K
dMc7wzFjIaAcWglSHw/d7lHjwgtOVOwxraNN/b4t0uXRIjhplYqqOHeja0aLlHotcUrfH2eGWBAF
yv/B9L2Xz5Ojkc5+Yh48acZ3f/+pWpbx+8dqCumYUk5zQctGPfLrx5rGgcMOn0E30p2UnKirQbRT
j236YV7zpxudCwZwNa+6VmVf6YsfCMQzFg4xUMSQN6m5GmAXrHRmyktzMpPMC4ZrPx6pZn+1TQre
LTyLKzGQ8+yGDnj8NKTrue09TivsmVciVZ1XIjNV77FzPjB6EgdkAMNG6V33sVPkt7lNqlL6VOxu
2YLI19UivqLLtk5lXo9LIE/DK+yPz79t1/LCeSlr3bjVo6PsHbNN11HrDK+W6hNu2vuEJ0tln0nJ
O4tR3Fd+uMuayH+ejxfAtFfoA0A6k8EdmriYmhgkMvJDkC6pauwZk4PW7onSycJgXFS5ME/zwom1
ov3L+ryR9t12tCWld+b8XsbHnpnGreWHfKfEnKp032/zIorEI9cYqPDTJjUx3XVukN/Yar5xSwe7
vStoFgbStoHXloTBC0n3Ovc58fU20HeN3Q8v0mFk2WnVIwiG8U60LbDQaft8GN28nszbcNvTYz1G
bf1jYUiC8DR8sct5h65mOQkC0zFmw/Tbdml6dMD9D0MYWRvcTNrNNNJ6EfRh8x4XC4Ga4r3s8aON
NkmA2P/he1hdfCBwRO6rzgAr4dRfHT8ZX90xx9AdClqAEHdCBzUO0xEia7w028zb+nD4lifSW1OF
v5dB656pH7a3PPcRrOdVu4JE0NwitSuvPvP/aR8iA0kgSanseqiS98pUF08YIVSZnfz7Wic4i4sA
zKiWa90iDov6szIad7YPmnGhG5iUJp+i40T7glymL0BRoSRkZfJxGM2zr+rmyS0S5zIv0jx4MP3G
PWDvkBZTSDwX5VBDmsEo3TEV2peipFllzaJ0lXgxHY45lg0AAEF3k4WMt36KrUZO2WMgEuQ1SsDf
W0+V5fjHVJIgvyj9Ol0WFm/NMjoHFq/SWRSL9C2CLWVPLhs5QpO1yOhce50wkF3PviPmTtaGJK8L
9tZug7maMppiGHearjFXqarkGNV+ufR1LQcw15joL7MnP6yHu4hmLND96aFvGafeobamaPJz75K6
uJi/tYQ2/VJrFGNTlYpzLdsmOjp2RWekKF14yWzrLNpddqrBiJlWB2IfTwrtxj5+MDP9wSsb50tQ
eC9mQEa4lcbvkxPk1StIszdbkiwe+z28uXtyfrSzpTZcXmI/QHAxrafYyZeoP3oksJV+/rmjfYTM
C2KkUtSD1kcmrzWo0HKn9fmRyjBojbIeAELZx1eMoJzsUeLsM8eI4PrG8VXEO7pd7cO8YlCfOQxj
923e3yigC2WURXvL9milMQvfKgwcXq/C1dPXyBiLTWw+D2YscX2zmB8xkpEkn3YDVDroOWQUsWeM
bYHWK+rWBD+4a2QL1jKrZHXFL9Wu3ZFAuF5y1eaHEp6ok6tMdillaZosUb7BL0okujI7h2hTRrV2
LS3C6RrbUW6u+zYQP3HQAJSRjKff9+z6sWjf9IA+4rw5bfvxnp6/BogzdpQjyJbik50r2YrAEPWO
+BwEY0URbcs0SbCw+cMCGtxAFvB77lb0J/61UATDlwUu8RXdmPE47yBeXDmTUOCsKy5mq4yow71Z
VjWiFgTuqvY+DES3dS1A+yANk2Pr69FVC8nN89PR+GzDQVuotlM/4JWnKgk+YzW0ICKsXj2MdLoO
zNYK6k0KKM+wB+CJ/EerDvP6vAjsYESd8Nv+789ijHpOhWSGa1svAXa0U5ZE3VVx0oZ8eCgfyDOu
iseiVLRpzmJxuZ+OmHfERrsjvY1kpOmwXjftA50cihLTEbZl8VS7EUtp1v12PmTegb1ETUL5MK+U
JWRzg2xC6Y1vJXOonQI0SSzcrPXvIMX5dxQ9mKQm4Ln9IEY89a8d86MsaeTON4aP81qKAGhbx5Ac
oLM2B7y+pNNrFjLEhAr91nL0YpnLQHvo0kZ7CFFwrtMwIlR+2jYvNGGVy9hPuq0yRDwPqReIWM0t
D/NTmul5tCf2ddLo55+brp2iyO+voMO/PutNvJ+PnV/055v5+Qyf9uC2G8XfvKH5YLr6P97Qz9eb
3xTur+rw/U3+L2/o3arF728Iu5VEz4ZAe9UrRrCsGH9jFaN7ewjFwBfVaTopd1WeLJD9DcsqQiVj
UiQ4jXUc0s8sjWWX1u4BMU6ycTshdkTRDS8K4lI6I2Tyjr66MTCK7hwjGD9V/s7wumlzTbm6oM+K
mMC8Qgx2F/3EiZGApwhYtd2NhkXjySmS13bs/bfAji6pCIuPZkxR2FV8/8jdPKEPDNTQagiSC30J
vYR643UOok/s7hrVRX+a1xrNMy51p4Mso9BYhV4efkPVeLXDJAmJEWS2QjSgs/6+LkldAXYPPD2s
zG3R0bRKiL1ba6naPFoKxaImrwhDnVb7sZ+4KNFy3klJrXkMSMoYMPle5k16kdVLCMV4b6fjG3v0
t3jljNW8N2m64mT1iPXnvTY/s5vqPs6v8/3FYhdoSJPdzYenrUTtCnBmN+/sslRuHZ1OEOpIrtoD
AoSpSiFi3wRW4xUvBUPosjE+Fn3QnzDo+4TGcVTYOmLlGV23n1drlHBjUDI4MtLkkiQOIbHTs1NM
iRtDI6pxPoyEEyrTWvpASXyZdEa2y1Kkr3pPsnNZNcXVZ1S6HFo1/dSQWeV02LaIICRfl85bZxbU
R5hfWyi8yXPr9Gvhx3Br68A9Kb4MKe9b6Y7JIXluItRWpV3ho+xREVVBeoiUIj3Mj34ufm7TYH1L
VxDnombN2W7beBV5tv+1XatMRL6i6AtWQupiX6BrWvdM4oiLRyl+kf1S1IVzZ6sxAyu1UyDsacE5
qmT844jRUw5QharjfLzfjfmFiCGkZmTRq0oNVHzaRLgjUWahZTIlhDYmxuJpXhRfaJ4HT2nSMzhp
W/NgjuOyI83zOu9W/PaATbvYxYNS7KoRMNbopiQKotq/aKUvL4paiguF+2uu6QcEpi1GwH/umx91
VEtzN7gwfWwBT47+Zn7eQCYGFWnz+PNw4RU2N5vsrUqREy1rPMAHk8bWIc8SAD9E226I7vOWSueU
R6X1on0K0vD3R/NeDPHh/t+OyxDA++3OKhhNU7VsP8VxtlYnWqqRwO8RXebsMPcVG+Rp920acW+w
RnmZF44aFxe3pF6ay0tM27tHUXGJC6iDSupFW7un55zmG8NaIdK+y4SWvsU84DJVvuY4MReKqOqr
P5Q6FHq/PdZM0U5BZWQbIzDyGyFeQPO7xDg5Wv6NdMbsrs0NZnimTsiWyw2Gu4T6nDaUxKHt2w8d
NqI9IELraFJWOM6PsrpVF4J56apvhx/bxiTsysXPY35f95WvSlPThhjab22OZhik51f6RP0i0Cz/
kV6tv9G1tjipTd1s/36Wa/w6yXWkKoVhCMoGuq0bwjB/Ky01WCzjWKB6SYraf5Ohf7FQia9KGINn
RUUQREy2okT1neGvY+bwY4M+SwWL9uAxjKirlZYZ1cXiqrlPDYdamsjqh0FVFsOUEZxrTrHKHKvb
9W21DQhVvCZ8ot8/2za7c0f9gd6W/5aTh0MGXcJ1sHPfFUhynShWtJHTO5ltjbKXtCWC9qHwiDSy
q6siDBVIdU6AS+hXJ2xu6ioeNfLj8TMjlPKwg7Sqdg6L8K2xw3MVufrFDzVtnRqNBUyOVnksot38
af73L5W6aq7cfc3yoQw8v/5t9R/b9+zuc/Je/c/0rH8d9Y9fV3nSjxddfa4//7KyTuugHh6a93K4
vldNXP+zUDgd+f+784/3+VUeh/z9zw9fsyatp1ej6ZN++LFrKiyqUvvL2TK9/o+d0z/w54db8F6W
n/84vWfp+7897f1zVf/5QZHiv1CNq5pjmYA+paNx/nTv33dp/6UJXdBlFNxgoOU7H/5Is7L2KVlS
waoy0lH+/GD+l6Oq1Fmwj1OsFY5mf/jnP/yjMvr9A/7fK6Xy10opmV9o0lGiSt6PI3WuaL/WbArX
8EuVioFaOcmtzaIGIFL6aLpDtKaGBLuqzoHtj9qqchXCJ4iyrr9YcSFWbSXFVreuqAqSw/fT4pez
4q/12+lj/Uv9dn5XKh/DFEmmog/Xpx/hXwp0hpRVhN1nb/VVsteYKauBH69xD1xQ9TdLnkoKhN3L
FWhpbAQyU5bDdCmOXIAZblIs//I1/vjU/vp+VPnb++GHTjXZEqpmELtt/F4wlDZazxFARINJczC8
8t4Tlb0k7+Nm9t5GT2plOXbKXvUtFLmw3TaKeqothlWIj/pzBptMb+g5DUahLmUB1nfQ02+RM15a
D2ZQoMr/9IZ/rXDyZoWJH0CohrQMLlmO9esH6EoabPao7yJ6U8vENM5YbYq1WxfDSsYeuGBfX4Ux
6jWcQ0s1AanR4B+vgkZs6nJ0INVqB6cdz0Hi1EsaXfmGiujXIDXqZWsp93//8XJe//JtT2/WMVAZ
GZz4kk/51zdbA62GXKXubLKOl6EC0Bl3ypImxUGTaryk5+eu+v7l7/+onF71Z4/g+0fkmKo0NSEN
XI2/nWMEdPDzNOTObizjCEhuWxRusSTxVEOEGuCko1SDaRONsBGmu7CzL5DamKU7/6FZgXjl397J
9CU5qnAM0IWW/O3LGgdNVcoxRaQFdqvFpLSnPuou25YavOI7W5Xg6HRCHc6LFjOEAImJUbbxEfxA
2ar8/I4XXuNklhOyiYmgCEHNO/Yedam5RCe3BFu2sIi52QoZmStAumjEYGcCQkM8YtfmHU367C6B
ogH4a68MknQDDYV005XqFrzbNTLUU1Vh93UU7Rmm7HPWWt0WrdZ4xywjceg1J1la4diy1xh5D9yl
gpOw/bdWpYgQMN+pyO1Dq4QcyB5NdPSd/eoaWklB1LtDZtEc4GHWW8JwXm0NzJbE2EvltaZ7RguE
v2W14msbtdm2rL19LHpG3qOiLklhdFQ6v14AjkM0Vbrs6MQsMqFuBytM1/Tk0A4HEuUafqOTZgsN
c0zbI5e0/YOi1m+R9bVy4u5qJiLYSNW8509/C8viosn8SgeG9Kisaen6L51AorH1uqsbZdrC1klM
9Wo/Wima+lI7Ec5v2fkXO6A6kriwKgl+EOeGqKHEi9xL7DYsaqz8Wa9nOzMfAfVKJDdB0RD1ECGN
Gch9XCSDXWKzYRblZtdO7eleTuqnnt7oispItWEkOT40UbnOtQaDFGrZg1oqqFoMdI5JkctTjoN5
AVDzAt4Fp31N0nvBD/vwH35EvN3fT14pBL8hi5uHpZmO+dvPSGe0p+t1vIUpHy0VmuhGFzVH1U1g
DKoOAta4vi8ir996MmVCEbarWn1TSi6k7jSEyYxB2/nwFMKyvbpKgInFLybKXn4jv+LcMU41xrLA
8By+VQjFtrapHL0EpUr7Ga1uulDDwt0CmMP/rq3oXzaH3td2uQXUiCAnwyKBuQLESexgmI/fLIqR
nWzQ6WYrc1Sfo6ZId2rDZ84Nx10HeffSRSjIy+quzVJOfnFSlZTstrx6SUHig6Xt71Jy/shB9i91
s8gtfIi5qI+pkoTAPJBCOo79TjHf8VD1BAvZ4aqytSRZCkNfDE71VRWYq5x0RB/M4DWGJISlb1yq
TUwYr/KVDBGKzK91ULwG5SNWAhwESnBpeuIRyCjVZH0Ukz2ro9hvFnVLYlLfbCF+55GxyIGy2Wn0
hHy3IpQmmsaX5i1R1DM/33HRU1pfJL3yrjkOmkPnLdPRKthGzWRbN48qNsyFH2QnY+iarfB08J3j
Zy8WN1sUOwbE5AKYxMWRwuoqWQoALIN5kU61/GynRt2LL9qnoiBg0DCjYNsiMtfVhvcwUDZUsnht
Zd01Mbx9UJvhybZQ3wS2sydDQU3FhtgLwpKb8iDLc0m0Bmh9+TJGKEdM4mpCh1RtNImrPoBLP6rb
TgmdNQJ+cPe5/sUYkTWo/sqq/U9BnVBwBa3LHDZZudZ4VyuiW5Ikp5WtdaJPZ+5VDG1KFT4WRfyK
rNGEUjG8RNJN15qVfnMp2XFqBpBNR1RJkcBe2WQ7w7LDdUb6iRrdrDCOIAl5b2HTPdbYxoMohOPR
WxE5iW68KlpPg3QwmNum/ex3XAIQ/1oohCjO64JTcPRIs/bsZ61ephOvPBhkgMAcC3RekL5sk/PV
qXzP2cDlYfC2w6C8w52GdDAiQBNcs0MG+pp4NjQq4bWTT2i2BvxksSl8f5m7ZvHEEO6g+OWnqjHd
henxB2ybFMsaxia5czjDNkClMSTZX9AfckpZcJhUSwsWZYqhPcNugPi4BTMsoOpKTRx6gzGXQXC5
jdmm08Zlr/dg4KfzpjOsfusI4vuCGClxDD0PJR3Cz4NTavyvBcE5AQR/IGEpaDd4i2DtlI3U5Ru9
0WxRFP69odgtwnZySoJq2NJfMaBjlMj7dfPZLsuCeUsPPyiKlk1TVtCodLyLY8GJEXtH4ZX2KXbO
vpahWqM9T53TJ2AhzJyJAZ8oWzUanjNzCulEWQgIrYOETYKlGn70M1wEBnrFtd/1n6Vg0NPJqUnE
ILdpxE1axSeXTK6b76b5MkcIH3fq1pH2LjDwcZUyeB2Ht2mEvTMrRjB9SqFZHelIVZFgLrtMHEit
znjrzSltORwuGqFZ+OeNcJVH3aeoxlkeQhxc92OZwOPM+lOFVYuo7OAbRgRvOxrWnqgUaxsp3YUo
+uCMfjJcRLb7TIWYX57trGur31sRmU8+WjQSMxMwwsrCcCyXoC7MSRHKXGxq2tksxVr4ZF2i62gX
ZSZboFqtAHJinsNmBPfU2UclIgmlKWnzQJ7+KDxl3MYoYtb40O/0UHuQHWgqoSvNNi06a9k16REf
6o1OTLNVKDotPapzy1H3rE3kWtoKSuSnEG1WYqToogWOctUjnBgvzNL0GBcP0RenDiAuRu1SQ4gc
e4bYKiI4ewHhXNy6ibQje3QEFHGIJTK5ojQuAfff/iMug2pZWhObJsH6irydcbrF/9dVSH8zXL9h
CPbeSR0u0Ya1qLVznPKBORky5gzbjWtxdcS8ufAS1ToRybFQ3NG5JwXxhP8FByw36IWlqm826WmM
MkklBUy8cCofob5NwEqRc2V2avxgWP+CMeSmwG8AbbuSiiUNkCOOzG8mt4GNGRyMFO217n8DHUF4
y3RdVDVtERU2yawivoM5CD7JU9cxoamOGX9RaYn1brMFjk1azPBUte6qLXKY8cVTU8h7Y/KQ5sZn
U0yggF7zt5Zu9sRj2vXSUdtnU9ZfhtKAiZfs4Pg+JVLvkNK2+ETGV4HQhQZcYcZXGo/ahnSUJvim
GOq9Bzd/4TKcG1q0q8SZTQMJQhxbn05OWHmwYVDJcRtfgGVelYPzFOuIQltvdLZJ8bWnrLMcaWmt
nJ5OnEJ9huD3HUCXL5pbvIeAA9uRa3LSngyl3NnCi/8fc2e23LaSbdsvQgWARPuKhp1ISqQk29IL
wrZs9F2ix9ffAbnuPXtXxT0V5+1EVDCs2g6ZBIHMlWvNOea5UIFGdUgxHNm+Mc3z05iLYmj0xqqq
9Rp2WTxHbunj/oHqNRiRn3Rf9RHe/TS0RWDq9oUmVB2YTsvXWHmqOV6LxuwDbW7n0MY6hX1Xnw9j
JeJ9VzYZRn8FLy4ZRgYPXp4RkoLKEBPJUB3zZf0mwdZ4Lh40r5n1Z2zFfagTAjXr4hvAsHRvMVny
liQDa9HLEMFUE7aEsvswJAa/Ry4V6OXyUo+MjOoaf0fb04NPU8K40vquxapnJtDi5naowrFANK4k
WeFhmUTxvX2+59It7vREiVmWj3aT/FgIcvHyplrQ5Zt7oxpPcBu0e4qGaM40n5U6cFWb6V6mB8MS
KYGguNhJu7mpJCiGvXQeLH0xLottjYwrs3FXltQKccSLpS2gCozyW17Bji2babsdFQy9+GyqNAfg
bo9vldpbe1whMZ2na5znIZUTqQs8Q/3skhmif6tVs/WRVQPzmIq3NBaQyezhNHZIQEEUlfV8ayd4
uZzWd6KyQkuNnQNGhsmf0SjjDCIlSLBKpsYGPdRvjM9/p9noBCRB0BaP8FrAtygmI+cBNkdvsKwB
H1B0gbjuirLxRytz9stMmh6232+jnOJQKZUxGOf+ZEKXQd0en2J1udjM5wNmyCpj7nKHwtDn3r9k
ffy7UgmRwR+AAY0ldKhIlqQ7EnST/QSFmO3nUWu5veIk/00U+IQKbNgvTXm0K/lhDNQIskEF68bT
d2syes+If7kj3X1SJn5LdT3R3Yl8vEcVGzeUOSSJHz3Yb/zZHUFv6jOrLrbS/qPqk8MmVSLcwTF2
Dm+SBOzGn/n3qkerx3HCtm0mbXmJScc0zLi9xuD6dfqYXu2uyVFo7ZcqqA1dp3AwdhoHB1/2w3qp
bXc3KPLLJzVkueBs085z6xIvHjljYK4/abBf5Gw9EOyjQ25FXt+PhC2Jleocs5tfSMUJFhWCLFDR
xSBaxo2Hds8KQAWjFt0h7/JdvUha4Mr6MsIwJMVHNHfeOXgrYqRGpfmY7XF8Nmz0zCBGmqPLPNdc
YuMkSYQ5WQopdpSMCb4ApXlZp/76sjrFwV5t6O6r0l4k3quiy08K+IAjs6k8qGvlwdDzLf6CIZGd
DQcKnvRoU4gFtZ4SOmwSkSWUGiQCJQ1mzDCLOmOvR2YaJpX2HO0WJekIDTblqaYNbbsqeOQpWU4K
UYAHZsR+Bju/8IjybfD/Gk17ssypOZrdrx6D0Ykh33jiDvxZaNOuWOM4GNRKZYDMS6SoX516GZkK
yhcsvk+Dmyg7u2+GgI/NIkwH8pR3ILOoq8hetzRyx7YX/Ftu4OY08RfN9Do5tCf61JE/I7wuccB4
/TbRoXNNhLyL6VkfdOSj249FW8JWT8F+VinQ6MV0fT2KUf7IVPUIWm/3UMlp1EfCJ8crHFPOG4Q3
fcdRyh+cZj60WyBtbEUkybvj42d6LACrljLXMeg/tOyVcJ4OaMh53NrfhtOmAUPgJ3fs97hwjScW
kXWnF9NHydVWlGlCzORgZiZJxRMV30TnamTLfTrZNGDIJv6UICPdSekSjOVTxa47hVKoKU7Q+Nph
KQlcAr6vny/IK14SswqaFsVAzxB8Vury+vmy6unzWCQyoNyNUfK9WhmyyQGktbCCUpTioVSU5TAW
TeMpgnu7izSaYHfbYMnKC/mBp8fjUDqfGgA6kaLcOLrnWglqxnkbJ3nsFfHUNJuSwHhiTb849tr7
q7J8VCu7qVEPXtqm1PerFYyl2e1Wm9k6LO9gdoYmUOYjiD2/IdYSxXVCln35aHHQCcqkCCLsOGbR
8VY1cUA0oHkinuVemk0wItCOq7NGg6KAXy64Xfq5e9em+IGx+OIzF9mROrPsUOkf2LH8yF6K0I3U
wndwB3kG6lRLHZFKtLvYso8GZYjqal/jlNolGrvAtlYSXrb+xybltyir7UR7okzcKaOGJFx/mufy
eXWcR0Oyg1mi/dEsyXuidiLo+5/I2kZ/mLqgKZUVwIxzjV36NO5sH3rSajxHx1HqSHiitW5DHqSc
N3WTXbSMLzYHTJS7Z3JgdpXlPM5V+4LjcmgS2iJy+lHMlRnSzAwiiAitpkJrQb68wpmeMaiJeuDp
GEA7sT0LNHYBPMoySGsD6ddiIQf+5tjVkTiz3puEP9vWRbpW7EPQPNCqxZ6x6f6npgVnpdh8efOz
MNxvbjJ9UzPtC24Ejtzy5Kwjeityv2AX+SbMF0fhb9skkXslzQdjYaeg4/JM3xPNl6rtOJIPHBC5
ezITBkUSN29SJC+Glbn+UNbI2zLtI1LbH4lQfimGirauwlTTo6RIXZo5jU1Z192MlqdXLjUbsYHP
fZl9Rp+pmV0W+DSe2apnbQPixnOWUDAjA1w1FAW1dhnH5u5A1wq0iNGe9Y1IP6blvX2fl9UNxy1i
K7cxdDSLb7pt5tE1vjjYi0ct7Pkdx6FULI7XaK0i+1Y78041moPjRNHDtEgeQ6SJaU5pr3XKHALa
Okf0gDCQ1jdcap4w4Cigt6IRkOjlOcIHsh9K57sOoL2ZIcIaGZifbtLwYuB4UzIbmWs1PjC85h7R
FiOgqkKBzdHMc5jGX8re9Dgx5Wwj8gdNIAIADBMY7mq8Y37hBosIxJqG9FSiApy7FDje2Igwht+g
RIjBEiF3bh/31AE1mS/1TPGiGO8QpFkH1hrXD1P5tlBP9qTLMEKRERm1QKYiMeTK+Kdb28YrCd0M
zwyoBInlEXdtBHFvP8eTfu2ZTPqCc/FQvWVFggEaqlCfs7ASTp772ergtItDu0khrEtoQe1a3QsZ
m0HRbaU/u/Ykm9BtTCLNR/MQCSkPecJJv6Ds6xrFxWho1KxQaCdpOfnbCu3XNmXvusVRIAosvRpx
gLSVjJDZ7HWtuHmEwl1BVzYUvT6dcfy6bUoopKRYBm3nrcKmd1VV3aEbzF9SxebU5WRYAP3YuzGU
cmw488HFyOvrkwH6IFrigyAVOJEi3dF+JL60WkcEDPLWoTnGNzQ8EjPowpbNP7ru2uFi07cA5jHU
rDoiwxfKst3CrdGj9h5lzZ6PL/YWV2qfZCPpAjVLepnUAwdutQwZUUnILFZ+pJ9ESHzNtEAzcjs0
KE8xldHRU8etMWf+JAZKhKOix0GMyGFXcHQQBlmWc7r+dPM1zLSuOLkrpuLQ1WWHB4LGea7m806Q
yFZNAyaO+V6Q2bKbZXNGJshhIFsCQiHTS9pZgIb7+sGZngaq1avCcWGelPZcBv002PvaNXCYTi33
bRFNoTOSfJVxuNy1UQQBYiV0cCJBMeuJ4VmbzDiMEoO7yOPs4mb1r9wlPcjEzAtjAPqWPYA1avM7
hiKO5dO4h7heBzbYI1GjsVrjJTSGAaAMfrE4IsOxQwAXz6MZmD38nzUaX2LNKUOczd/KYjQvLhbU
su1+Nj2fNY4Y8FUcyGnN0E+v8ipI+gHDbg9/tGpn8+BM0UFpNCSVKjlIUfkjHztSMBcsfo265CeS
h58XxZlPspu/JmMqPVrBBZaKeK9l+Bnm/GExmEasxLw8DJbzrhfyiw4Bk83ImMNc2gv5iUQuY/lE
bjTOX/upXkIsW+MJFhaJe6rzhOE6Y9hXvBE+CwtF2UKw2JzBNze8/dbA61Q7ewRm4jTp9S3WzcVD
qDCHcPRLXxny74oQI9c4tw+C8L9jjZjX0+IyXBx7uJpG9UWPtlSTSKFrKM/OtJoHczoBvhivsdns
VKzBPb+d7YakOWpnXRQuApaYM7STuBeaIt0Dvssr0sG3sZnPRhZgplH3EyIXdCfVylGUA8Mo5vqo
o3reCXZ5r96Ka5GJxDey9uRYvTwUxDqikNW/tIZ0KJLSBaFPgtWPf70y9fji/h7b64x94lTZ7XrK
8tActrtFyazt11e7UWk1VkS014t2KBujfaLrrAielJkJqhPTFeis0dmNqmx82iFfFGrsvZuBs0ES
pR8sgwcT0uOmUbIAd8/uqZllf28xDeI4irpdYgEqy8ttmIi2FenKDjJP61XO+ivuSFCtmgX2Pz73
IOPAsZ8bDmgjCjEavaoSJrAE2HvVnHN10u5mx7BupNUx7Imam8zIvNxI8y35mVqPSFoV685OnPbY
AuT2LTv5yA0danEG/qObxx0iNlg5kcx2NhKyJRv0Ez3FYWyrh19R2zmBPcQWEnSFZtQgZCBL7clo
xdEyIlTeSAEC1Ni0htmfkJSvuxklO+7qOt+X+duSKOJYLSwdYrTZjJWSoQCZyEbnT66FxzSbrF1S
CBaAQWcoIVum5PVzuhADZ8oau+rqXMclZQPfhj9pf62yfg3zKVp3msM5ZQSA4M2wOI6H0tjPlmx2
c8LQlghNBndzwcEuKsMsGZpdE68+zbMTHHNeUnFVXeJx7B7XRzv3r4ZCakRt+PTPkrsq63RH3JlP
l04JbUV0PjIwSZiOcmn7hfPW97GqxRnRyYNYkumx6wCPRPc2q94dK0UrtsEEarblMnmaxTB6kA68
FPk8/S7rGJeoofVRsw5zPL2JARMKJHpsR4ioPVcJQRHnB6uaG2aPZJSrlaERgxvPz0Olr36TlCen
VZ171xS/4CZkR3WjcwJw6Hdkh87A1BLrMCSE5OR4rYj4UPys+Z1Na3+nnI89qYDft5D2HgulCzfX
wclx7EPTzceEU8xDo4K66gs337PY1cFkFN+tsYyfEvihL3EHr1eOjt93BStxMdGbblfSwiuVGJWV
L6CYz66ZrEdbLD+BsdBv7xkEtaOCNUUBjmY1dJr6VIHiN7nbDqVck5FQz75zv5ciVZ/HVz40YQTE
XpeCSs21tf3gUAKX3ZPRpN1bzz/lMG2gS4uR0ZqagRZQbB8Gxe2JM4wBvZBD7Njdo9HNqBl7ukNm
64ZWSrxwT5eKh/GVw1E97r+rLQ2/2Fimszq2FxO6o2lNCah6Qtd0AC2NOaApylAmmjm6Qw11lsq0
gy5KL86dHiq1ngU5KbyPbNTnonAPWDydPTI2ciHWEiDH+KvTy+41ht2MqLggPmA1d6DQPTRoH46x
ppjP1hP5KzwGlplerT0+2+isgcCn/JftbXCNj1liUx60qQ2VFauPO0+jX6xsDDJTsxfF3jNIulP3
KF4n1nDSsStjNX4mTuvYd/Pij4WkplDj/jCWX2NXPHB/BFYms/1UrRm5tnCVqmJVwkqtTv2ArY0G
mXKkWcniOYz2qS2tPog4/IFzY7zfdezgEafXocIMnx2I+uST6s5+lgT/VmVOd4Pf2pYnyO59AHk7
xPhXP2Q1uEfIZ/C4Bn+B9HLOF7N46LbsCcLrYFtl80NRRM7eoADZ41Hd4Zzs9zoRmYLjnddgBmVk
roZGGrFvRWT8iVZ976JRvEp6h5RR7e80LxlaOyLHajf569yz4VUN069RRlRc3U8SPsbdEBlUVKuy
x/rqHnHyNrvB0vS9MldMO4xJCWxj65PqBNPSRUs9kLQlAaOV7q8Aqi+ErLDLc2dB2Jt+ZJH2kZp2
t1tyMXhdQckte3aRBgJduoijMjSPOc6/AGpJFIiEoU9LZvl5YnrJwUk5piXm5Az1cVurX0C/EGmO
8608Romp7IWs78Wq92d9pABbovpsyal9XKbVCTpNXwO40ZbnYrXb52ZuPgGwEle9m0Ag0Q7QOlnt
ACWP9zlrp/sy4VhyJ/nYSIGpfGTybyZKfJoMe2su5dodK4F2V3KQLUqZsndsPzIk0x+5ZULTXVUi
I+JlDTvybMKEaueSrPKadkCGt5zOjh6ck2vP2jYLclN1/fP/DTpJL8uCOJr5P+/WEvNLnqfVkzot
R6OV8wspnsox0vTGd4MiFuNX7IfjdYRwCmqkGb9qpmvt55V3/flfy01S48iaIiklWHOMUrLvgFtH
ipb97jjHda361ZhKVCBbc7Sty1upetnSDM+ojj2xFMYN7QQnB3Ik464+iBoaeta1rLTq+vA57v8f
yfUO4T38uzbv7/K+/6+e72/qvsvz7uVff8vf9H//OwR/Duq8/2c8/je9305+r37+Tem3/f0/Qj/3
H6bhuij0DIgVf2R6/1fnZ/5DE7ajY5FEfuBYn3qgf+r8TO0fm/7PxBOu4YSzbERL/9T9Gdo/BOHa
6E4tOj4GUp3/ke5vk2X8Rf1k2Ibh2KogzdZAd2A7/6L7y1szklFT4Q8tJzpgYga4CKXak6OegKCE
vl+YDIPqwQZcgb57qt4hSWASd3ow8/a6Ltd5aaZzvXIy/8tFfPrzJv6qttP+7b2hsaPRaeq6jQzS
/VfxGsmuTd/VHQqnTYwVDwRLk1z1hCVIvUFu9+p0odjMJpERBrjaZ5edGb6IVHyXpCLaY70T9IOZ
n+NMaP9BrYW88l8unGmYjmagA3S3/9mbmOsv0sS6hQUWqegk6SyxVHcwh9V1lNcI5nq4vE29mlwz
4ZY4p+cliBvszrkCSMN8Hbez4iC/N8Um6NkAFdIEtGaJ1zpKOdFpbXsU1LhB1HXxcW6kRk8kGUIY
hU6QLir5QEbs28pkYTZLgJ067G5rBX5hLJmvaY17/lQffb7ARCHLSagsf3zX/+EiaJsi7W93j+lq
mquiLzRAFgtn00v+5SLQZkNVFAsG25//NJnWR1EH87TWX+Ga2VdJtkZRGC/6lsHgZNqDVrYOXfRi
PX5+mrJjrNtHrrzlWZTszES7//f3kPkv6j6eD+yLwtAMnYcJcSsP5l/fYTpYdpagOYHkSMPfn9LB
3cdxTTVtMPvQkbQ3thNQg/Zc2gThGxNlSizMC4WZT7u5gMDVFnp9zda2DNZO9EgQoS1XbPbPSVr+
gDHxiAfqiT66PEp3sS+mUjyJvNDAXlGPTaTGs0Myq9tCuaYIe4BLLEQGjdRP9CrGMrPm18/EAlWr
TitCIg/Unn4EcSTP2hz7sSi0H22yvnYEWj6iBwpRrkHZE+yVf/JQcjehbVlIgkP0oIMt9iKGdX38
D5fy3+54i2vIlbQMFi1Wq+1S/+XLxuBel9jOaw9X8QeA0P7emWkfdikau3XRTktjPkW4Dp+gIQBI
y+v4scm732obTY+D1R3gFXEOwgFT7SPp3huyMi6l5SKY0BDHLIuEq578qOlRXbS5E+E6ttKPp9zy
aofTCsSo4L++jonm1dHl6BcW7Zw8zzrtC0syFjcU5HXTWSB9eIplWKxmfTWhENtO9FIx5nhb7QU5
Q8f0D7YcETCN3qOGadNdXkFHUrq7bcnbOM7Vo8SAmK4qcZxz2lyTDtxgMb8W6I1PsTnE5/9wfV3n
7zerravQiVRdtS0bEaxQP3kFf7nCpZMSZotkCrFYhvEQC6Ine/c6z/qNuFDyrDWEguVi6vva6fAk
Jy419DXKBYiH/kx3m1gmNHrkFGrvDto4MxrLS2P+lLZBnHRCJWnQ7/AotcIsde0LfTaDUlwhwrbR
fsiYOb0502a1Ev036hlkIHr0Nk/oEux1eFg1TfESM9/n1TYPU5cuAGwqzxaqAcRIC9Fb9CH5W+da
SP1hKIaXBCeELVVU0SATHeK+RqIV9Fx5b9XVOjS17gSzzF5lrxKH3J7EEMIvSkLT1IVXESszENs6
LSSQADtOE3mnV3BJP5PlDfvB6HSUhgKeZXfHQ0gC0Vr4y4rdwwJgTwpfKHLnR5FlfGXFc57EX5Vo
DjSsngoHMsclXUrG2itj62dbe17xTfsWEhm/YNiTrMPAMCK7AT7+Xi/3riQCDgkLNj1tfiyT3+OU
Gl80A5N2qXkq+8TD6mpP9P+zo0v+h98gLDgC1kq8sTZ7BpTIqmkP0PWtu+pWVcDfYBGZ+eOMmh0Z
xejYQUlNSCzcaDUh3l16wr2uBQTDErFogVj0zAVGYzzVT7oa7xtH+T6VqosVennMYYg/Zk31zxdT
R2tEQ+exBvl+sJmvfWNaTM8KofBs6ETMIzrj3GfEoN1wbjN9bLCixFvUiWaetbrj7NdWTyZi7f1E
FMDeHJroyXGEwui/6L5Cr/2dFI7zQVSDrxU7s7T0KxiS5PHzxe0jWhgLV5lUd19oY3QGIxsLz6oM
K+QXADr8zN4Fa1Zfa1iTzZxDT82/NjWQdU8npz2fl/ijodOXwbx+T00EyQpdjS9Rmc4+lpzp2UH9
olcpcTlG1V1VplpzxbAQ3zesv8bVzzaxR4Vhv6BGfDOGZr6ij9VfSwREOF4ebHcen3qlx1U45qFu
AazKYeqkcb/u2pR5aKvE3atiu1+6ZbL3hlyR2aKoe1rZ7123N2/S7FHu9y4YACTTKDcMvzeFG1gy
D1k+nSPKeccvHUYSRVozpHEEVFFQuc+SzoufcA+9GlH8fbb1+j1q9Vu9aNmTEGSRxUTlneoKXL7R
y9+fP3WZ05h//kNbelFFED1MUtSBdSeU058XXbm2ImaKvsymgYWXZ7xNm/RU2NVtqNMnPS+rx1gf
2nNLQIKHOdX96kaguXM3VBsM4bG7kuDrwnzuLMuvo3ry6Zcjz+jolbrqHG9Iqkn6Nv6V858XNPV+
IvDH+cNYQwhsh/7yXy8d7VS0RgkaKZgpL0BN9/GmEI061TpkvBU/JdiRZMA2OkPAEcRvGATA6hqg
3UTFDc8HhDQ5HPViiI6Mk7+k2k1J+1+kJsndnOa3itHTo1221oOZG6QCJNoZDYNOowevXzL+YDxN
Jk+/MnY1eACQrKg5kzQDcnDWeZ8/VcAUgsZY5qdBgGLIxu7miFQ7Z3TJa379rW8Zeqd9z+xOTfws
X+Ld5roP6NfDDEQk/pkxRIFT+05rfq3T5LlZ1NmviKb71qyqxqx9Mf0isijQVLTp+1L2/WnU8p78
lHE5qKAIK3SopWeu072DfcMUyVD38xAogAHf1H76pcnux5/cH0G1opkV1aOuArKkf+5HBNHe4q76
06HNU6vdW+DLZ7275wo+gd69F3FzrzAdbzjs/gnHSf8Ec4LLG+nRIUMTd0r7LKa76IQ2VsuThivK
X/F4wrHLz2Dm9KPOcVutkTZoZe27NAOLEcyfiTECQTCyHRQckWdPcfKN5InlfSe3YHBz7NVw5Twa
9tuPUNAp3VfHvrtL+msc+PbIk9xj/I+PTmI8q2OzPHy+DLat77W6LdDGuiutGEa9sywYGiP6DGLb
RWXiIsGDIElhMRkjkgwyofeGE32nZQJZeSO1xeiHWEUrI7SmSmUoS0mFlXG86/ZSn6QBJdkgvuNO
zFt5jt2CWDFruBNNMdztktIdcB3KhlHJaKUn7XGNVPNhyQHVtllZsPQL42GS47xfErZrd6iQ+ClG
h2ly++Pnz59/cqpqoNXHxASbwxNRBWnw+dEiYr7P0vgq4bh81zJAYw6Uvo6vdIqlfkYbX5IiwkSq
pHgJIkfTD6Kl3uTpYDyWa5UvtVnZIZSiWmUz2pXoWLyooA0ol1zuY2thSLrVniuNHKdAmMdzHMKh
0y9UOnK/DuUXJEz2TQH5d3NBam873cfn5wTCfhwygCY2G4lPW12lB2LL2wrLPjDaZK/pdCQ/wTtJ
3XCIrIbwM6TKnU66hh0VDC+EUdupzptqsGzWEfkMuaK6WrHALlPpTVsyfETj1Ye7km0uimgXE4fk
K5DciUMV7TNa30UXdHHMil5cWLK2e1knUx7t5GWVpJQC+b+j2Ov3pcNskOj6WzNHCTz2qToyQKCE
X8Wwpz91lY3a3HpQmQQ6DOe0JMwJy/pbOeYncwyFPgIPapyTgWV+1ztmuatrhiiDI5BjkrXnNUpT
7ZJ+eXY5Llz0qavvxCL3jWZ9zY21CiB9FE9Sb6DSlWr3rJhJGlRz/KGak9x9/vVS6ukptrbqo5t+
DNqanttWB6uWa+81qr4z4lf5TL7tTjhM5zne1LvBqW8qJWmAVPmXg1XUH+DLZev82PYkoaHgq9hV
mqXsftJJ/SDtK3kR5jSGcIlJ+BzMU7eMVwA+LeqExrnYRU6ORM7WxQGkiBm+QH95S7O+98C25F5f
EfdAN+NhbVTiR2uyUoS8G2ykJ0qUiXYcLqJ+zM+q22ie6eAWaFIdpIlA4/qcGUijjHdjzuLjpDv8
myklYoN1ZTc6j2JirFgTgg3pw8VxXKYX1aU0LeRlSrL8denHC4nbN6RcPCwTyS31KnZzpEIIafMv
eJjMc8fpGoxATipIpz8T8vZFcNc/cO3GtdhZMKP9jHCd1lhSUkpgU9NCZgYXLctFMG4NHRNO6ryO
P1x+D3kiIWYlb4iR26wlk515QPPQjiAJ0YAwCVwsJXRVzoTMYEfalTYg935eGNouj5ZDwWyAUWP8
ZB2MwWAq2FeHDh1LPrXRbu7ACjPHYGlw5+sAtnDAF6i7CkraSqFMI6mkEc68r+tHFRaH03TE4Njl
5Jst3gSNM4wYnueYGbU+/4a+KUiBPmHIP2sCvnJNcRcsuRq4a8suwHQLgOjyruYq+ZvlXkE4ZNR3
mgD2SVcZm+k1b2VIplu7dru5Ec0DaTtI3yPnZKVbzabu3QTwQzJVjxxF2A2lPgfyoU0RCqWIEjjO
BxWJzH46R89WpbgHhc42WYR9YLnDu1mRGWWWxa9hiQkVqNPrTGEm56Ha6Ubc4ncJ0gYhRdrTSp2L
j9VF/wRHG9DiSnwF0si2RneI63nTkaImW4rzADCSfmzu2Qt3OyR1y4uy6UUbOrq9G+FW0K9KGx3i
heEcIjLWUFts/C68I3lCGcNs2ZvkuxTuxGeIMvbDN07WrJKTAqG0K3drsfxyF8S/xAuCL9G+mMCk
/CxL5QNptxdGzzem8LDySBY5FBkyy9y9RFJ7teEnBhN9cCim2WOGDTNMdev3wCISJvrIzFZSrS0a
ImYdFnyXAX7BF2DU5rBbmvUkHCUCbzUTFGmsp9bqp+1sOhJ6Nj11OVMnetFuUT4iildU1KzUdfMz
E6p39XXgvj+gPCpAPlQkkXVipybQIJp2PV8ifN0MLZxgsLstXNh6HMy5PjtLQ2xCtv5wnOXQWW0U
attkFNqweZqBky2kQNGx4QiV9xt9MN+NCXrppBd3beGARua1txTQQUoA4iyX/XFKtJwABWkTg12p
1yx3Lp3WvJju2O6sVlzNBo1iQcNwGLmdhSQNshmXsKg0Oo3V8oAbnsEWS71qtR6jisKbluVXluYM
Ssz5iP4g8omaYRMBndCJVngY3/B4KfWRLt9rWhpPiLnhgg8AhKva/UVauzcsLbDNroz31YutF8JP
ev2d6AVk122yuZlZTmPQYUPXed2iOadmQfs9jpBgCWPwdCu2iJS2H4q1eYlzPu2WZdmIzsEFkI+c
cTMZQIvqKPXRFo3DHgH5a6VE7rPLcAXUWMfIIZ78xeohn5Q/prUyNpOPIOSHth3KP0ZvSMG2M1Gm
4JKZVOZSVsZDkisYxDQ4XkQ7e0TEpOjlBsjTGsoI8Gi4d6J7hjn0wcKn6pnoMuXI+p8MeANsV/le
xRXKFXvdBDblQ9ERRlG604pSufrNKDlHrGHWJCQrzIedM9qZld1APESxEd2qxrpRVKm6Un+He3Cb
OcHpdfF1rW34PVaMrclEJ2XLCo0Y1YgDw23NjIroaBqxZVe0aGY4TK3Q39cWxLbotXMytj9rd2Jr
5EDFPYmicBhgtkeER9pznfmpPeQXy3WQdhpfRe0yhy8HDBEktx2Sfv7ZqobFgsBA3SbMfG1K1KbO
1cxKgnHH6gNX7z1eUFpXKyW2JUiGdHDxhDTtCqTVFHekZc+iRQ8pVKbfLpc1ifCZ1PW57laWiCrP
Aicrj+PWj4gsdKI5Sp20xmTmWKSboT28aFmkHtY8Rz+QGyDC+M5MiaxCoHH36Fd4KCCrk+jNN5oC
MKTW906b832hFMOuj5VjocNoQLZ3jDu4thP4chDIJfmLUX6Hzhc2w9fcimO/nGqMbHDwnYgyOaaO
82e9MgNHjzjfkraABgjzDpHsxHrHUL2SbvFo2hWePmuoOFSuQdmVNL61NAuZ0npFzVpaJQZTVjsN
K2VafCh3BwCsUOBKjugcnwPpLNIfVMl3sKTfkM4lSAV/9BHGxQEIt7VZ+ERSu7uGCn2e1/KIkuDo
uNMbw/A8Nn8tKW57c8BugGXCKY41wjQ/sp7tNeEIM2UzMTPa0RBoRRrLwZmGzwl4TqFDDTVh4/u5
0xHqS/06JGBc2nT0nMWNdih19zqNhbvdLLcYRb7HNC4PSoslQa8yM1gj1jLSwhKwvrHRzn6SRz3y
QFrsZstW5Kh1iPl+9fsaM27csXdbSn/MO84sDaZnvGhqx4095IEGgF2t5JZ5ESWA+c2jRhfQ2nR9
27ghddrolGFHb8ykeJ00eyc7vGxO8X+YOq/mtpV0i/4iVCE38EqAWaQoKvsFJdkWcmjEBn79XfDU
1NwXjX3O8Vgiie4v7L02bFc9QXM+IVELMU0Z+tRc2m5vGka3m0pedVX6IU1Bd2Y05F4YC7cjB2mK
/mfHipNhFcbC3kvSrTDU++xzwUP8eBYDOkO8yRCo4UPOjUhDT0eRO5G3sNgwRXRr6Lct6/UwH8x5
61DWruJJrDLejn27w3laN1xwRNkU66fSRcu/9ezxl1mOqOOLX1UKGq0G/R7aTs1HRbL9tMmNHtk5
eO5zPxv2DnbqwAMXtEuUBGa3bBNnPdAYmttmF04WbJy2BDycvbtO8q1rYghTUinKWTz3A3lMFc4E
aPE4P8lHdmbeYWcRxiFm5c1enKshgsuo4UhEE+f1ZGjjZeHGdKp6i0j222T0FcoWhBBSAso6nTF3
bOfP/RjtKE7dDQ5b7ZL39A4oiImdJX9n03j5tp0AdjoYFFH7zSGSxJnDH2tRq0higei96YQRh72q
WhBUOAozmP1JhD6nIZcrn0R1KTGIzwhVQkNDlyeF0E5jwhnn4b0Kpnk4dwoqvxsXSJ+gIQSRxZ1a
pvh9M+SdfE71HdyF06iNr5af9acEjXSCQXU7gbUIu5JWF9cd9Sxxi/z5Q5dSy+fT6vdE80aYSEz6
XYrbvqyvnd5TQjrWyDKHvx3R47J11LIt9fhKpc84kF10MwH3H3pECSUH37RwE66ca4sBTtMo9CVJ
x9+A5xYNbQhJ9VMiXdQbpivEhUxMYpynblaP6AdOqQMysNFMuaXexD60L4BabJrcvrjRcGZJ4HCk
5d3eS/ELOeD98BDp3Q6WrU3yCTp2C7224S3M07hL+ChJqe1ZprWhFExJ6PfgqVk1zUWbNRw/sXuC
J1zjMcJt3LVedTaaBRO5iBSFOQcgkOFDDPDuMA34TOxsCI1I0IqZkBmy2oP5obf+roixIrZZcbJ7
+Sl5f3BHDsfcSY6RVtX7VEvMi8L6Ms5lhlCxCWNDfvYoPYg40bB2uSUPvU7MjWacaCPnN6sFsyAa
wwoc2ssIxfimG2PtRnuZHnKnhjDUFeiOBdqq2LiaVQ7TccZL6SKDZpd0U+4tXxTw367/iV3EwHCn
r8j3wsGZvjWnvdIchDpmsRofA66SMBnrrw5j8Jb8pSuFBiawGpXyBUj1RyebL5GDRASlNEXOZkGy
mojfauYfWUWJx2U+4pE4DjMntVu/DNL5TTV2z+k9udjHwv0bdYeEzcBnwwe8s+ytF49vnYPzyYnF
gyxlT6XADymhv7DiMchUIo1hmmWg9MXgUhafGQbmTWvQHzvZ36HM7jPhDEYWuFF1bSJni8WNsbKf
sckcN2PDbNL93Uw2Am3wEyLOauz/NfPa6j7/FornqSzUO3Q6N6BkeOk72hZnPppzYQR08Yht3TLM
qMs2bsmPiSr2T2Ir5onGCyMwPnec42Mpt/EUQXzQ1iRol28yQ9s2dVxCvYQkPA8GwJImChmaoFV5
7WvFfF9fHwx4uDc8/mCeI0xXYxEhD82Kl170j1r5lEUNle1EuFTvZ84u80YStaX+XOTVWyE0Rsmq
QetJognBb6ujl7YCO5W10e0OJXjU/85l/ybSkvFvOa6Xn825Mj5HxGZfHFM7JMbg7iyoM1wkIzsU
cJK7QSvMAJvYaepIjq1H44cEGWMduKAeFaGYul3OQq1rlc76K2c/bIuB6Tfq7WmMtz10BkC59je1
jtq1yTfrpK01efYjfAtnnbTgGDsmjOXDOc23oIf0IG6pSzWx3q/ZdaCKPWYTO7iK22Wj/IjTftXH
Fb6KrmlZ/+2X6Oiq7qLpapdNzlvP/Jzvp2kJnJpcwC1ECWVoMYNklXiWdXyNEoL4dA6wpwbYUJjc
Zh2eXBEPzl7yZ3syAvlpy4eqNkI9lb8mLIszxKpHfSXkKrv4O+mME/T8K6I9pThXHw396cbrXKYY
7Om32LfKw8SsPPTTMsj6FN8as/AgdmnKa2thLW/O5xKA0Xtk5WT3dNRguHpOyOSQ1oxnX6Ck0WpS
pxK0zU/S6kmUhEShIT8NMgedW88K9qEbX7nLY9LjPUD3m1z037iuXol8yO9E/WEGjPM32U3THrBE
5WX6o57g+ozHlkuy4zUpYEbQ5RBXLlCBcEoMb4mkfY1GohOmOd0vyZfdMk8dWiwxc9JuoGq+iQoo
qhlNacjCmA8ZyMAHyyXsxCmRlqMIRLkF7SWwGIGAdPHJsmiT58jkwekaMDG83t6zEMWfzkNLIIvl
IysiCGwICcV09uqTyVhxo/fiQZnZh5otxsHtc184emgaOPhSqd2Q+NX4aijD7RkTiDmM57au7rXJ
AsDvvCpYLaA8pZAKy+mUKLW3DeAObUdmXkyiGzy9eqZQn+gEQYaiHslC6fDBsoSNPLtOsDlDYC2N
CaWUfnKHV7wj087IF2AJLpbjPvaZLHgUS2Mf9i2OWU6sbCcZqXgDqgtWxqHk+EVH/rXuGSOyo+Mm
PZi2g+0wxnlFjhyE5WiTm8VaJpohup0fYrrqA660V7MSV4gF8ZmlO0kSFS1CVViPLWrwYYD9oO/i
0dvIRhFW0wqw7d6ughjQsPPbuILWoxTxCwLfj0Ika8Uc/aCsCyaTe37EddJqnCwOlapO8NfofNQ2
xh0aChV0fRtqg9NQAGRU6ozPIt/ZkfyH0gbnOonamcEhxJt7x/cTU7xkn66g9uc79pGLgTGQ9zon
WQZFz4fdMbd0LySd9BtXQv/oLaZYoIU82UzhNE8OIwlCQHrvPdf734Vs33KvQU7QdXtABYA8PLMj
t4lsniKDtNHjnYoyOouR6kRN+XkcM+Bg3Z2aNIiU1m8kqvZdz75uNza4n+mfrNxN8F+NVHEWC9Vp
whmdVRXliFdu/Bb5g2mJkdilip0nVtltTXTFxulth+0dYiJQvtNj3FRMxzI8+eZcs0BjJlNx6CqM
9Q/gLq51hfER+DIy8hHRqWpkyLIXXifrwkhBza83NvGwAfSKYldAxpv99yQRTwKDxAGWD/fyOGQM
ZmuKzNWp7E/RuTXMZwQQ8YmYBxzmRfzi04yFjuOiGZjbrW+z5DP6xAzSOjumhTVitQJqHY12MOod
GMUKVIzOMX/Bh7UH3eSEpBrxzHu1ujVVt49VdMf+wYskS9DEOSoZxtW+kS7v2q7sUJow8zO6RAS0
I/dOE79cs//haACvQJpzgAW5hZRvfBTMlQNYg/k2y86GYK+sMAhCnDhJ/WVGbZxojAJchIo7rxg+
iwWPfSGjx5UKnc3+A4NQvPH2AiqZ68rOcf1Gyyn9NpvC2DdO/eOOJsmSmh5tpYqfBo7ErmC/6gsS
ovt+bV1cHcEp1Ssb0Q1iNo98k5RzszwZ2nIonPQntriFdZTvU2RMwYS7rsCfEaikdw8LUm06Vx5+
0koKeBfoGXvyEZPoNpnR99iyLxOY5jeViySgiJeZsMTpV6avTB62fZ4j+1Ox5OduLsotyazypAZ1
wgFmnjJ0tXs0u5BT3L0QMUXKDAwhMb8GFKybVC/eIjcyACayasE0NHZHWfGdzP1vFHAjcwnfYew7
vCY8GQ72RcAPs3nB8PGQhHXu/CrYTL8lpbzJrgR+YujkhDK43MoMz+5g4R6IdXefq5QVoeCgyeFb
x1CBqY0/HUurjuMtQsNN4CnhLapvCR2NbS5ql+TRzm0D10ZP1djCYsGk+D+rtGus+4+5o7q9tTwI
esktCCQkV8lPzWapM7GWxRbCaaIInitbnoXIuBv5X7VIqpiVztC275os6MTsBrcw6yNtLHHDz61L
Tlbx7BCMkOclgJqZ7ShbFpD4jbEFaaHtlvPCSN4rPZZiNUkfc8YqfUCW0/r5yu6o3aCP0vzUle9U
UNV5mMZTaesqdFmi8vBmu2UiBEEuX06NQSsGUZDjJQBVFZcrbIDIRS03r3T0csRJQ/NouPHvpAF8
i5p/G7nID4BwdeEAZ2XHFhtjfeKhhGpsPpHIYZX9l5Y77Awm+IxCau1Juh8ZGRfoBlF5YHd3HlWM
6RVPzKyn0c5vHYZm7nNSMhByBTnZq47P7zG/6QM3+YwcpPO0lz6KwA76INJnD9AvHSo+46L92xSS
URoe9hS3feAzkeY//zB6r94aOZwUcrq0bVMjgsjSCQ+PkR/blyZPmovZ+EecxQh2BwP7D1SmIP0a
i+rmKRtE0TjRbLX08rnL08YIE/ocTwph5qg1KuXunURe0IVpD5P3ITsZP5iQ5Ymciosgl8NjMaHj
8N0/ZVeJk2i7r9h/Tmr4QMhKvVOB2fDi6OXb0vK5hKgyoc9Ixqvtx09Jy4QDXrn+kZnlm+aYB1zR
9d7v2fg2N5u6K5jIxd1QLf9ZTWLSfe80JCk9lYdNHK/ZLGc9d7KHgT49Gb7jNd2YYHeGGAm/6qIU
+3eQ+eQZx67b0JiPZ+6fh6JCla/nnNVp1wbObP+0iZccE5zzOEH1QII7gKM9XivHOSgJLCUephs0
gQycXYkzSGnGwW+jcwOpDiuzYpWJAsByHqt+1r7mnBEZIVR5kAOeelL+PvU47lkQ66e8TUe09GQg
WWD6h16cTeGfYJ1jqzARRtjdu7t6QhZIAgDYrojgdk1ZW7tqwCDjxRKmWlJBMamYCJOVsex0m9ia
3NOrJwOJzsZwKxer+QStutZ2rUbbkRc4XG0MY73gKLfAYodpCRqvE5gjKi09Vt6nZMV47mdxtBza
q8YkQpa0SyhY2k+RpTcgHfuJD/ZOlx0kLPZs9SR5NpZiy/jMwgtu4LQ1HXlkXx8sE1QL6Xso4up4
17fnJle/OK4ALBYmuSwgXvQ8z3dF7VhhLj3zArKIxK6eb7XfDU52mJwUzgEZLYGlM+51I672jJq2
64skmFX+kJWm2jFJiMLudc7cl9kvvmcjhicyOBeLSV6IzAm1FDPiYFynspCFFob7GyW8/ghX/lWv
d3PLai7H7pdpGLkjb9tBBtgUmfZdAdnFMkRgjaClS8CZbPLZ65hHnVSeoogoBDkfkXpKtP7G3tjc
mzL7wijz6DN2YkSDTVU32T0P9b22h0s35Glo6RLxCf4f1p3fSmW3udb0cKLjQ1hMO6hbDZkUcxoS
SHJZbOrQ2G+vuqbDbBpO4DNZX5HH9aA50RWl1N0iH7POXcoud/kYeKOxQ+kb/0OsvWy7HaQ2bGzN
Ehdy/VKM8WYb4o5MQgJJSLBbrrLAo4N1dmNO7au2nIAcvHFMkGnRmlsMmWoldeeUSURWKZ3DKiWj
d2ovtu2f8MSPNzhZXGPzpTeaz1RbAVXQXlj4vSxjVp1s2Z6HOfOPbi7+SDtDD2dQ6JbMyjdjKfQA
gciaYTu8/4PDlBg4NlnqJQFJNEjyIvQ1eBmOlc5YPIVAtUkIAERaibxYs++OA6cqitfYIYa/zXCo
AQ3pecOZhGzrQP8bkA2dYM0FHzW5SHv0ucSq5/b4l9P65hCC4bX+F8XZspnwdbElKREbUXSB4eQe
MBYdDK0tWOtpO/zxmNErbFmDbf4t3FRbsSo4E/3PSa7as3VyivK72tp0TwOivAodDJcRLmBRDtxT
EEyhauxdhQwyWXAEEbqFXss/gVjYMG7Uzp3dvsexz4fWx+FZCu9IHgvjE3QwqTNDKc2jYxpPIYFj
Kf0F9Rmg1AStpXOwkoMHNyMspfa7ToTa1GazV5lzZriDsVPjRpOo6jfTVD8ajD2jtAICUOMxzRgO
nAmSeOPNr5h+6cnWHO375Lgbo1I6EWuGHThIH2g/wiji5M1qIgMMVSR7lqNYcoBcZUBcWJ9jp8ts
PN7TxQEqlrjL3zI1LpzHcygRZ/IM/Mo78d47SxB5sXVMBnrL3si2cSclVXtJBZg8e3bchF5T/fZK
55Y2tg32l6WTnBEi5dZVatnT2C/Nzp9IGkQFhENFW/I9I55S134iqOg3JrKGFPuSdWmhUUgT3Lc1
xprtVLB0EUk4OuD4MmfXXHJz9EmPSz6L2v1cQcJR6KHMaOSBF+YD8YV4gN0YlEj/YsAPWIbiLysY
4HdaNaAgKUJU3Cf6KDuoJ0sEelz9wSz9IhS5YtB4MfzKjoyML99GigDrlk1+4RGmKuLhkLkW2FLG
cksJiZ6p0ezIfVuUaHusCKFrrvrt38Eyd6ICF9OT8Mo6ZbAJQclyCMQ9T8jCMMLXCS7I/WqbrY+r
DQwx0BmpEUm+RX7OHToSgCr4nu20e3Xjqd2KhNNbsl3XpugpMw3UVmtxanvfraWAFdKu+iiot2JY
DrXenvOl+EmlJXbd1O+WHuNZdE0aJNNIXP5UQ71nn/lJYYZEaYJLZFcVFWTHNE0+qSz7jtdZAdcR
rAsUTWHUSjYv/hXAsuQFa9j75AtmcQX7sF2a95wx45o2s3NaxuNxPGwHy5/XXHY0CmZdHuzxPWpT
3Py5S0g7CZ9QcqpDYdVntaJkShZIvSABM4KnC3LPfMjd6V7rAqBV386bepAEkrKOamZNbSwC5DW8
Ex38CYy3FD6j+yZZkrMi+8iTH7NX8WHCzskg+3vuFrKcBOYKsm1/8yA6+yj1GRBCJto0KF02BHf8
yEZoYVJjSbTHx9rTQmS3Z63QcfY7w50rg4MuX98uHKpuY/0mvx5VC/E4SINcKkuF2uOojevueVhe
SUgZsCaDJHKS5GO2bWCAbU9VZmzZ0j/1ZvJ3IMoUdxmO1UL8VGLjtHwQBjhNQWHXaBVM2nnF5YB3
ccXRrUNkvfptV0/tW2n/Rcz02mI2daeVClY5CI29+IuV3uQn6Giz4dfc+5SqCsuxLfMU8bvfheME
cASlHkmWOAYzy0VTm58ZQW2BSvHQtM6Xn1BqYkc6ZLObBJ6WXsp1IN5XmbGbeiiyvVA/OIdRxUX5
h4cX70D2B9+wo1qfRgkepi+/PVv/7FqydStLUV40/jZTSNZq1/3OWR7tRnd5XyQ6AcWUSytRwLaK
oO6xMr4GkoAipIhGK9qj06C6YgzUMAUjJG1odwbKp1Dj+ewi1i/DrN6GkTUa1pJue0fi/FEZhOQW
jsh3mJ3XFTJj11m3T8ziIahm2t1UhKnxQGO3HaL3f/vwTpufjV79KoYSJ2omiq0+tH/Z/r/xqhVh
j/4mcCmg+XeYGR0dKkWXlkYQqLfG8h/9zCCTihyyymd8VzXOsbYMTLcs1UDN6MV+cWloWfE2Icfu
SYtZclG3EtXU1qwDdA62ZUyOZp69ARDTgsRvxjD17AEWwFzuO74fikPSRWf3wy+0PFCcfvWov1Rt
/WfkAg/j2HtqTdr0wZ/e1qN2A2TIytdlhMOtyG6HPKV3026SreH1Nz3bdF59N3vma0NZfWo18Iho
HP4sLU0XpAbc2xw1l1rW52UR2mbSbBU21sDFCogggsgBV+GaefGPG7ffTAvv06CvRDy0xa0FZJdc
c+0gL7qVraPhKA9nx1UsfLOtUMiS8l7nGqnhsRovU010iSG6JzZaQwBt8556BKq7MfRRdxfRkyPF
pr3LqwRWQPUqhLqZnZPsvT4K2jY9TwRrE0Ga8KjoRVgIbPPae1lVzyBtBFPnhb5n5umP5DlbZjQy
1tYW/ASy5FiV8qEC5IfYskjon/pDGxMahj1fbyzzYDZyQlZGT9n50t/45KcgJbjpM9Ia1s8nndd+
ISdRX/nuPrHSIG6Z+VpSvnat9Y0KjKM1IRp6bgFM4+U6ZS67iMjnXEuzMmQVxOhUM9VGdcDpcaA+
jKjl+jEdjpo/rSsiVjCt8aSIX8AWnmR7nT7EyNJhD8c6CUAWEDkHmIbwEtbQrrgBxfqxbazatq/T
VfjylQE8M9OFx3p0v2Uv6SdUiyxPGi84BagysgxMZXbHknVP+RRRv7dMEZeXyISO0jhg9RXTE1xK
l4kd8maMqC8ITfYfATZ/yCVxd5NarmmTvdX5lv0ocUtut1/Yup1bzzzpBiM3F58CtQqXq0uyddln
4ayBb8gU6CEMVAQgDcTwkareQiBDHjto42ODrH+HaJzjTzuRHc26Xp9fTN4XfPuIeZUEZxNX8XXV
Q9cC5Wsr/cfF0yhiuAdJxrXnBEE/13ZnY1U2ctZBJg0liVrfhrW4+8mDVqhmZPEjVShXe6Gju55j
HYiP90vG5GVkWsXYO6+dQBPIATJjOHrMmYC5ERgYhwys2d1LvwynLPl2LeQtzdpYtWZ/6w2aLkig
wC8XswrLjq1V3zwIS32aAk7zgM9tjPv5WDnyQ0bl1S2gQS8DbMtkR7EnZuPS2OOw80gl3nDK4Icu
8gCpiMKk0v5qVmU/Gt8ATqFNqk7X7OpsBQoMYeHPW3Mp59NSvdlWNe3GbGU8OfPNbV2AHQJ8Fzku
He4e7Evlq+Mtz91E7ADpZnCydGjhNHEIGsVxnKcDHfRLb5vPy9ISp51T6NR9/97P/l6l7SMgY3vP
lbCNJuMtccb3UUrWdrq2UQD5jtJlvzSOcSgS8SbM8iexl09m5AmJAf21qKdHQEwEkHvlDgtRFHh8
IDea4k2QKN8dw8CBzZZAnyhkoWpF7fDuCGe8oIrwg6Vn7uGJEcQPoUjlYm2Jc51QRnUpyM/0PqId
5t/PW2/FU9t4RKFXkaJiE8/MSb9pqA4oydQ7lRSGMS6yJuY2HXXE2xnGuX2lZmSSxg+LN46pNEeo
Zb8rEF0acfeIpKa7kTLsZFxUPZQWMTv+VWvZcbkD7jv9OymqJze34ZNMTBlHOALt3M4k/bQQo6AQ
AkrR3l3cTTtb1N9+QnltkauSrByT2rIffIYpB0ex+l/W8DMuY0ZIgE2F9CnyiT0DBrzp2wGRYOkG
gNepNFw+QMD9DJHBd+loVQeHB2ys7ZQ5qWswycIa2CMlolxdmkOFkACGMNsnNCYBMpjfVu9ds4GP
tAva22bbUaEKRWKJEA3pKTAmCuWadMd9sd7auApJExsEMwjQYYU2IYGAIhOopQMT6Y43tjekSTO7
Czzf38F4MzejUTJ7HX4rPKy7Smu+rRLMbPHjCpvM9c5IgjZKbMyzKeBFkQzM9Smd1vK51OiVNMUm
Y8jSk4e7PxiKmbmv/Rsbi3YpO3WZ6d8P6PVfWdywWBLbvs8RJxa3ZOquSe9QBepBU6or5pTiKV/S
p7nK7JPVZM+jdlW+uosBTpTU0nOSz6Bkq2hPzyCOTZ1+TIhbjgqoftnmlzlf+Ji2ib5DbyHO4Iei
/Wx3GrF7HAua9Z6bSbWn3Nw3VQ+AAPMdO2V4fUHeONcCYePWyZPX0c19zlVmMs4blLRkD1MKDMi/
FPspxjmnHlOknRxGzTdcV7uPeRzdhdR2hJVklx7SeGUzY1Pc2CVgNi8t72VCYhOsYxSx4ldWwJuD
xMMgCLnX7C0XNVnQ95T6Fg1RTB4YtQIuAsP09bN/t9M4fWISxPPnHSv1kLqw40XW7iKgqrzyb2oh
HRsIeWbaEJwH8hIA5waFVx/Jo/i3tNwmyTg8eGW3J+Aq2wucbAhNReARgr2xiRd5jtGTz+4c6lES
eoz6Gb5DfJnr13QZNFZ9buhViXyYEQEaQ2KFGqAjDNuPTWRUe9vhZ+31M/qeauu6Wc+cL9+mXUQF
ujCOVVBWE7s68N/QRGakztbCYk6zqoulkvauMLjsM8+7SKr1VRZjn5p1LdCMw1OeoJhlmbpuS+Um
5QwAQ4pRAjwOgdU8GBFVMika1mYYol8V+p/A1txPTC8+onHl/wintN561mtWJkI5zc6+GJAPpMt8
IYTpVuo2050Vrclj+KigESqLODwywvWdL+Lnssjdo9VQ39TWV556jBsMfYWgQ/qbh/RY4hXdZnJr
KrA1+xabwXaqJIEZ1iA3Gj1Gru/KODtpfXorFoKKa5Gt+0reMM/lhcYOZlzr5kufnD/Aunt09ssO
5l1x5ntCW+mY1cFlgk+TjyHFYxCg9ENnNuMZ5QmZzdVviVv9qFpoebbxb4L5G+fEvafC23VcrQTh
QRrUhq9GhMu47tZb0SFrVgb59GCLCkWBbDAj2czlC3s0fPrrLlPO7XdLPEho+mhLLEl1YpXFlkTA
BvD3t2fSdKV4ozYSVQLbhPnTaYDjVsBjGODlp2iA1MzNfHC4tOseZ0fNEHzbOX4LT489Y1ZTnjlF
Gp1LKk0s+UiACRWrjZ4OzGcCi5jQ2leTsQM4EAPubpAOQlEkkHzZLR03Q9NL7EpdsVKR3TyoBX+Z
RUllojc19fqLvw1EJHXJktPMqoPudzh0ZhjsCX/bhsz3C96WokHTaOZEXMSyDrroVHHo8Flb9rp1
q5n2MV8a0hANxbRrhuR1aN2fJJc3BBi6yhDJa2N7hYrNKWJzmSAw9dVZTvQQgNVG294mHWsNN4Ec
Jab+onfmZzPy4QEFRVje8GBEw8NMwt1joenwbV1KsbxvP4zas7atn14YKQt0U8PMnY6yUb0Y1HoB
cv5ko3nybrJu2Ee2QHmR2y+48/5mlp0cbXxT9MIEqpgM1xmm4j6cSMTJcutMxJV3wPHwqSEdQ07k
mdk1ZwwSeLMht3qe5NfYYGWr8uRGDKRjH7QKa0u7ukYX2/sHUTF3edcmj5XLVZPH/t6BUs6uACDb
NOIV6Uf9e6TRZHiUnFCbQAQfIgS8tnwihdijesqfaru/gFaV5MGSYs8FM78MttTY7jMfYVV74oqV
By3S8JSgE5qJ0ShgM558kOI6hJylwqHX+zENa+nA8s7+lrlIj5Bi1NpR5gfLQV5Q9eOdrqdFFgDu
Ftd8+kvmIK+WyVaPLub0a95bv2zW4lXxwGe5OHp5+xtdYHycHfXgRL52Y4fx3bgKS836u9EZyYUy
/XOdN/qlS/14NzLZjlisHHoM7VJNiCadBmlWyxgnQXC7ZQKCQhEg4XZcQIHBEexMlJxxcUASD5pO
MKExcknC5frl369GQ49PLQHX//vnrWaTi+D6xSG70GV1z6AYp+uCgj8YEL4YiHDutkJJlOtq3402
Wv4eoBHzZJIXEj86Fn2b7KVP9YAKHYsqSIiwNMzhhqAQPnTKf4fziI1Lnn11vmNuKfmNrcaQFBig
5uFSTKOD3lNzKw8UrnJCnufyG9U/Zx0CuFyr3Je5XNDLkw0bVJ1wXszK/9WmgDPHzlzerIKFAYFG
6RWG7fJWcbpNadnf00m4r6Cc/kn5WG+mTxZYjn9/pCYfnYRxUP1QIOY7TIO92QBVEw4qRIDc1uv/
+y3X3lWT4q0dzPGpbI8WITZ3Z/2CoKM+Ivb51hFKWPNgXyPdq0GpkYkeK2Rqhn8eNDe+DmUvrqNl
AcVQ0a5ChXmOKt8+5qb+UuaL5W6S0jtNSYUWfxHFxe/tIJWGczaWyDnzxPPCKs7dlHAoQgT++0WN
uXceMw9Rl0gXMjk5KSzP7o+Y8uw7uFn3agj3QNqrGVSAcw+pWxWvDe72PFLWXU168QpQ5Wrnk/Xo
e2T+uub4JmfeeFcn7bftNXV3ILE8VdE7HHx176BcBXapwEOZmbhoZo2lFzNHN3r3ximjhko/+mPw
9Hp2UZ5s8DLHfCGTRkiv2C2u6Lcu1PODs0qZwCg6257q5ECMivxsMi5Cry3fMZid6hGwfY7RAw5y
anymmMU3dVVySmEzJUHH8NHXdeyu0u6psLzf/xgaCPRWm+8rWWUYVYEUCIzEjP7J3o7D3HRI1yIQ
9TD0tv7w70vPh+g/v/r3W4MVAHSs5mAwDDtok+8jhUKJ7Jfjqz8n8cXz2XY5SB/Cwe4c5Ht6Dmkz
1hHTuNObKdsUTfQgj67db4H1DefScuTlf19ExIe6kuvPWx0NzzLQiPz3S7zKUydfv7Toho/VP4s8
ytiO1giagUuEOlx6dkp2VHSsePv+YSVpw6hKrnk6rD9uc3ZjVo4bvcZIROBHGiKNKpIHt+wOWNLj
g21JB0x6Ynjbf78c0yoo8dMSigEwAkhgTtyAyQXhgGMhPOhpLpDfwXEsT9PKadHc6BuKULM3bM+A
fLoY50z7MBvICVuiTaJXLnZtw7PcP9GwoWPJVlgQkqqGMKHzHFVVqGsMZ3VFVEPtVPmjsJidEQps
GNw2/zYJoLJPJW7lnV40Dwjrh7/k8V1ECR6y1peP2pybgJGOfvc435Cnkz+vYJ+ZzlXgH3rjhxuw
ZKjpwWGWW2b2u5EPOp7VAruERnA33bwDdNT/UlOSnh1s4ywXZlaFkbkbq3Q+jlgIKBsS2piyqVcX
yxHUD3I7ZdiPTVN5B7OkEi+x9QWCmHLqZF6Hf19iHQnOIMnQs3XKj9UsPJruBUW9ebRXD3gcMaNN
U+x5hrF0QYFfZZf3n/85LArcAwuEMKCdxRsbGOYEKwVGoigIdahhwb93Xl86MJpZ6vIWWgj8sRLJ
M7urtjuYrfGW40xi+WWVNxaN9rbikaQicmUIBA2PeF5dMi1Ltp5K1FnHdxNM68S1Yz2L1MSH5Cyj
s2Hiel2ySoWZqWMRzoc7AvI1U8yJ7yjmjkrFXOD+Ul7qRDMCXxPpWUNVAfc23cTtvnGvbmu0T//5
MpEHnIoa+XA1IQGQN0JiplvWLjrz7NTfd8vy6Taudehho+5NSj8mZeJWdgJJrz5MKIaX5mGZspqT
TB2zxireeKOSU2xqyQ5PQHkopHGaLGKQQhss9DlO5QLyOsoeVN1K5Ir2Z95MDAhdiGtwIF5aNx7/
j7nz2JIcya7tr7zV4wcSBhgMwICTcK09PHROsFJEQmuNr+eGZ5FZXd0kF2ecoMJlRnk4DNfuPWef
l8KuIvK/qCsbab6JsMIryCWVbJhuA1IgfyIxkFhqaxk2Wvtqx7R7+y5F85Kk7+YAPL6GXLmzmug1
NCcQEKPxVIk+PCd8iXx4L9+mRF4j2rU7XzDdceI+fpPUWCttrLM1MrmFP03JwSTNgI2og60Xwg5K
c246pVNup77ZysFc5MBWdv3EHgi5O6t2jkemzTpMVKOxJE4KSl5JTPXY1xXN27LatCjBzwkizzMm
En6XVv8BwmpaYUNA6MIWYcnIPD1WQYEuya6h8s5wqThxfHjKDo5SGl1EDY3WcxUO5JY52LbSMY2P
pQaCrgptSqV0OEgAXCtOR4ZaUTOeY+cV82J/ynRLWyQ9MtE01gRRNXRXg9dGz7UThWj3bGrkn5fF
I0m/xoqGEbWJCixMPWMfb4e2Fov7114kU8twrflqaY31JKMfAFfJBqcxXSC6gO6DV85ACMk6EWCT
SyFHe3l0KmfAAz5U4/Br8YnBL7QzrojG4TNNV1qJXl+jxgnyixSoznPQnCjAxi8KyYdhusmqmrcS
QwsnaqK02/PVTEjF8lvBPKbfBWmsXzOt+SESZFmFb4pjFeY6FWNlPRklSRg4rxFmgW2QWFft0sLt
4Q7xHmxAdp0iIkzhlrYo/TEaWKL5aRcmWiz+L0+jnqWnFmLEtkrNW0f0O2KuDL9Q3nmHoDd3oUru
NmQaeR0wE+Xo0GFyizI+czHRqnDVh1j/czQmD1jIjOX9D0uUx83UyYQrScg7eGo0N5gnU6o021yx
YHsYiMiZ6YJWOwbmmM2LA21QvR6Pg6QCi5SHZKIuvtcGF3mfTcB9hWpZC9dUwD8NEbrLIHLAlUw2
XoPG8XYiyEhIz8h2mPoeA8RYY8QOwg8fwsVT7tPApvizdzb7k4XemQLmAwfS8+aRMCt0dOsQJV2c
2mXDxdKnuWaCU1xYyzl4eT8kdMgLqGpDALiCIKOH++I/BnNeQs154CRILXy3FYf7YTBG9t9umtGE
AYG9jEXInL7SrE0g+3c0HJjDSAXfAwuFjhQ0aJkdQ+wDRomrUQ3TsZ8PQ+PUe9J80JlAZ2AfbY+A
l2npxWZE9ABuIKj1J5/J0IULff0w6Krag8J8T2CUnXCXkLSO1ge0qSJQzAlSenVlx0UWBYWF2w/0
eT2dx3wuo3v/CuzH3eS+IKR13vvUnKQvGfCL2dT4CtzAOnVC1Y/ZtK0gwq7uS84Q1HurbcpVJpKL
N3rNzjJ7GoNBNZz1PkJPzFK0aRrH2YCtRd8xd49phzGK8dJ42cZi3LZ+cSzRA9yQgGuLgmdtfBMd
ekXyKClfhEsFFB91FzVHd1A9e7HkKWXhIY2q618paMp1UsFbtSMFS6cbj5hdtE3h1dYaA4h96xwW
iCme9/RWyGYTrrVSRrgxErVsvG4rK9DFmUf9UOMuziN7MUGQP9aVDNbmTL/49ZsPYf9lmFdA5LvX
yTKoMUc2OKAjAkA7c4mnIQ8uI0xuWVVA+51PGYGRY5vMN82kCzajFpYzQtg78EOJZj0mcysj6iBC
1SysuqXiy2GX1R7aTZKd0lA3kGn400YViL5xPsdHxp7Rzi+zt1zSqBwCx9xHqYqOvCPb37KQZ91O
vKWdNANmoPTVwSm3xS2YsPUHg+OMKOcLb/JPEQQvgr6OXf/RT619sXL6FzqdSh+j3uV+ztlGIZaR
3dgnr5dA93XjpYqMfa8N+luPoGrdEBaFiba6SDrVhlJgvqhKH/jVhqtKUhIJy3xW8eIVSVEgi9T/
kk4jDCc3mQjfKjlTOWFpCEbD8f5THRwH9W32Ak3KDy+4vtRVUJZeVYyqD7r2kHgCmc9/3I08DjAT
2LVkIJY8HqwVsQ7pviWjhLANwglGXdvooTLPqmEwxk7B3Eada14FkYUjm7MTXbRNXUYFqU9wS7Ag
eAe7arfSrih5YFsss66Kwev58UlDI8hytpzMUT2T7ukcMP0AuaWP/TF29pJr3Sp1M/Xo0JXetA1m
gUoR1YLzxTuOVlsejKnqrk6UpzuHWv5BdH53vR9KYZ58Pf0kteZRpjYzb4pLVwzXxJu8QzfWcKgs
lDbuWBxC1RzyyMoOVdS6j5bq1/eLQT+V5fLXd7XN5Ttss4uh8XUQTRw/l5bNH8M3nCVaYLmB/xnv
TNeylgMAKHTNI3Siql04RW8dCAWFrDNwVk94nw55IRiZuzXFH/Q85JJGdovySfug+8nMwlL+RgFD
XniE22zKilQIwO3++X5QpvDPDZzofRVXO4au+jIvKuguUQ/3MzQHxBpGpD1y5lFLxN7NFUj0RIvW
F0p9ycAQz3RUimmpEeey0rowvpnyOQEYh8JbcT2EFtQwJd0YuUMzhcwCSuhYikNLzBnzNa7VFU2n
MQpybx2MmoLqPsUPwfydxgMLuAEExkpRdlR+Ve+ncEiOw3xQbfLBojBwyQnjQ2Hn5dotyPskMSx4
HqkaWrINcwJg6nXRt+4W282jqoV3aA12gBLp9b7Ge/oQzv+SOYvwSrv8QrhkerDMNngKcZsvSiMN
tl3XAbJBPAX0mKlGqNv42Gk1rW0QQEhfzeTaK3nu/MSCN+yO68qrk6sr1PkOgoq7oV2HnT4ewhbR
Vh5Ke9PEzARUUsNYq7LXsi17f2dZhYOuossXaZPkRGwM/rJzp36hsXd6KNqGXBQ6p1lupOc0tbpH
bE/FZkbDIB0yTl5oPdLiqZ/MiV5GGCWflL79R4w3qdeSBCCey5UVmpImRvZeRkJYVO/+jEazOjZB
aeO4YG7FfHfaZR5Ks7QSwVKMTnmVtW5vdPyZ+0oFwC5G36TzDpg/ytJL5lnOUosMgF2VQxrP/Ku3
NLRpUyYki8w3MdiwomUBfd4GaQUCpHhpZWwMiWhjV9QVJzzHtNsNd5n3ljzEwiYqpzeRwipiuYRn
wk21PfPMsgv6oQS22KXYbKNBq69dA1HM9HF6FI37akrKiobd3lJMDuqEWVG/MI1KHSnX1NEyvXA3
BOmTKnOim9zwOmXCfzb7gAtQHWkbkSAZzMVUHfSAfOkgsJjHO2rZgqJ/R0UKmAKB5nkctK+RqrVV
alnZtbeDzX1B1cBOxkL1NCAeC9/XD8qe4iPU+hNS97mfOv9fhphOLK4pS00gDJlas36+05XKZNe7
gzxDSpJHtGBwJmzpn6QRMtt3mRajSm3K8SpVbF5i58OzNKqXqidQWVNbIo7PQqR0rBr+DQyEDF3Y
vdBSISBirA9FGinQkXqLyeJRb0lWNeauFrsWMvxq7Sza5sktvJgF03qvodvvrADXMe/YMSgnwI6Q
6V8bLSOrFqQfIkqdXH9TOcms2XTTfiuYWx4Gw+GixjpNMxlcozl9GSewGncMVGu41wJW+yH1rGCv
Ekp1v1Y7w08+y7Zb+laEThqEbL2ykrhjYJu7F8MLyT8JdQAcbH0rowPMIKdt7aLKQRgPxZ+ty/7O
bVOm/UGcLJNC3NiruoTBDnH0NcAAeY7mg6rVZZBVti/hiZh+vzHtxLpwAvQghuZGJj6+dF/WipZj
qX7URg5uIe6Dp/Fbi52DwBieqentdBAkL9od15gCDufYCO21NOmRwXzymYOKV68hVgBIUvi2MOk3
H8rKSNYGooN1GoHOuluRiY8ITi3rWpJ9taF7NAJt5aIWoXP5fTMtZbeXoJl+kc9ivXM3BWNcnDyJ
twnUImub4oUkoZ7xizauWiAt/EHJoZB642wMl4tvHSNLzueCootLHxRBhOs1LF50fyIGOEIVljzN
itUzBv/wej/EIwWBigvzgCdZe0Ec9JDqV62xg28AWxnB+vUnsbnhptNiayty8jak3AS9T/8IxhUU
AWx/Sy/Dm6k0t1zlWkeMSFvQcJ+g7u+9z7LPu31VNs07E2rOVefdrjGeFomXPrlOcVR6wD6cgJS1
F7sS5XdZbS29qx6TbEmE47xPGfWPXDf5e7nhzUkZ8tt1B3a9g9mvAbMrkQQ4gVXvW6f0ue5Y44lt
l7/2JXg4T7XeHlE4ZhwbqqGpVe+VT5i7h77qAu0e/VZCaE46yOkQh95POlVoxl0X0hqLJosx+jPR
BQ7aoTY7a8Pe6vUSLAsx75qWMBuiGtYeNGkcJSj/WyrU14xYlptFPgeYVXkRKPuJKcLKP98iF2Bh
iiRf69AJ3sl9ooVqf2SWTjN1SPq1OdT2R0tvCPak9UI/DZuqfAOD163y0Taf0giqocb4/ADFAAws
M882TD5MbSx3JJhEy4z1PYPy86Thg1refwojBoX3n3pafvhz+5VskClHVmg83g8yrFAM2qiY5rva
wUnO81y2Ug5DyrI5UCymtyad9GvIFbuNaoCmXMGplqsR4ECnoxObD5MLYIBedLOgpnjsVUomZcz8
H45djkQHS76DZuCIxMh+iCSIBoIq3F0aTAInDTuCpjeZ/2r9iYyxo5gQdEqDcmhod2xOo4Ocq4mS
uAcMH/Gzgnj0AYPkDZ+xRjEAoiIUSXOKR6rvnvn8NgE7vbZKFOwmlBSsEPYngVr9taOULvwftB7D
x/uBsa3cBvMvZGeme9V/DjaWz1Dzu0fLxJMY0LF/RLXM7nKuyuIBvkpOnm3kR+n3GC0sPfY6vpSY
CZbsa7/3uSqeCZxZoZYDPp14LvQwpdZ4G68WyjM76VpEzeR16e7nUKfZ0bT94m0pW4opBKvOTTV8
iMUA0iGfT5I8Lh/ZXvnfuo56rIIDhT6h3thWkb6UEZN7FAcCGXWIqBBchT41q2HQMC3UtiPoM0oI
MJPF99QHX0ASnlwkHbjBDuXgCvKqdRzIUYpiu3yPcbctzOCzQs18qKgQrLp6JA01x0JEHdzl9Rka
MhsArXUl4q2C8DPBhkt3vmJbRrZrozql9+atukGPDuXgRqjpbYTGPat0V6QHao4DI6E1jFgyK+Zu
mZgCggvm5jYplhg4qbxXiZbvu6Qf36WekYaTuow7KC5iDVIzMegj1350epN0EZ5jLN9jwTL49z/1
ElBIP7jVs4VaErJJejBEqsHiXqnS7x8SHT3AOObi2cactIqaWqzvNzsjg6FWiScwXPAQHabpVjA4
38qiu4Rml7/2dVFtas1Bhk0sxnPgjF/NWljnOrbSB/xn8pyOuJsyNDXbfEKyt2zzIVnFo35iFowz
ZO6LlnldP84gGfaN3KdZfv04GCrZwyYCTBbaPMVvtG2X8udMtfZouMMIWJBeaJo01lc9Gr9Rn5a3
BlWzO9UkT1vFFoBnipS44AO0WWC0KSw2qUFvnEYUjuUwMl9kzYYMGDIuxJHOcz85r5FmntpJpd9r
qFm+NNYggfQbdbu4IaZA5q+jvJYuEwUbxsAjiULIIEs3/irydtOVFI26yfTBIfLq2EnytKb5Y03t
4dA5QIZMJHTIYVtjXZjlN2whOANzf8fS4+wDxrxLf7K7J52+TYWJ940hLgIWgUXeryPjQIslXU24
ca9D8enMqdpwQvo3igDY1LZdyo0z8AcO87xdt0YeEv47hifHy5mU/r5tttFTRdNie7/r9/33n/Kg
YaaigVVyU69fA7OxcDfp0/n3wa4BbdvK+xFpfrO93x+obmBIID51oyHXcKQJfRhQLx9GVRuE20tx
g0HavbRfKyJfyFcwcWpWzXjlk2Za5+jJA6tadfEykElu44bvHXikpR/IeCdmXn7V1FtMX1t9oLSA
iGLdPM87cXEY3zsGodQZAvhY7j7lEVIew/xBEgk+Gb2VL0bEBT7s6y2ZsRNdd/arSPLlrh3sdc7c
ltMN1Vzt0jK8NyVKHe7HiCfmVppa8xh7G/EKn7r9XoyiWxgR3QRB1u0BKQVfBwUXsqNXdz/0+gBn
A4EtH/gLbYGdm7fuyZ4PWqcXZMnXxk++lxLsvpHr5PjOj+CQ3tS9jhH8P58N7msCFzBRhnR1cR3s
6QcND2N3v3U/lJ4vtlwOC640uSDDukXLVanhoAThhdLEddnh/EU+UJl72uaPdezJy/2u+yHJA8HJ
D27nLw/YXvMiVHmpCtDbThMEJ20yfYgryZszlSRW651c8elOFFrGzz4ayw/cS3T/J1/tSitNP8Zl
Ms8vc6nEzq6KK8UqnWHbkLfa7Nh9T0K+opjhG6bpxUtoZ7epctZ5W4xfeuXWK6zaDLbh9ZEEiwcO
R+/T1Odco73RXN+r6yg7oJJe5KFv7pukRO/YJNpDMpKkjVOUJZ1e1Q/pBHO2Y9Zs/RGZBBy5n3Cs
ZuMdyTIPhVm96bq+03zgWbXInyCy1Auz4BbIUYbegJoYoU9Yxh6iSl7jyF+UuvlzUG+0/tmaGna0
SRpcgNSXSJNlZCKY76K9aSCd1vRqb8/uY0ZaLjrCZF5T0ajatBGq4INthY4l36IdLFsbVYCJEsRb
pvDQMIJO1VqLvplMgrdm6AC6YzKOaGUZ2JBUVYT73KXcdNDMMdzG0FEAUwTNkh90s756fYOkqQ6K
RT6irW44QfLem4mBSIItzXwYS3cgnis0F6glYzgLsz2NLh2y9+ZReSXD8PmFGchPWhRkUmnO92zu
fsoWUT4j/kUrKrgdbAxXZU3NFgTskXv/x0D/26LOXOAPZkoDpLjqsvKM4wqmMe09z72MphYBxHSc
nU5iZShBljAALfaJZW4cmCqE/pQgSoYjPczukmJeyyNJXFwxNRhTbQMdYRqsJoutdYsczSWx8thi
eFERBRRXsq++R9vGpx+LFGK2fsrxw0P+9pDpojiNBVJlXzbdtsGOnPTYQmlA7odapo9Tw3IRMs8t
JK2w2QLvksDWeemxbrNj6RO51FCnEwhqQsEIuUbSfyNC65NQcm1HTQ1gN/evrWa6R52AkcJpAap0
7PLDAqc21QwdS314CFtsvIGN7LzNd5HQN/lA8Il0am2dk4JLvvtQsuBj6rKg0S+atPyi6wAkkq4E
9GIU3sqTBc+gtamJc2jHxSLw0bAqVNKDMuUXTe8WnltHi3qKgAeLepei5NjmZM7uO/MaMLt9cQJS
lYKxpdeGdN20ES1ajXdFK0zzeyaKTp42S6+4orEJWutx7+7KzrjQg0k2DCMfNJD8Oy8Pw11XasuK
Pc3SIWcAoxf4tSkBAjJ6zkdQpYtGms2qn6S9DYtlEHx6+MZvHoTLvi3C3dTCCpAO/8sN9sB91uBR
8CPxkMyyb7wyVoN9Cgjtssvs+NhDZKz8hnYppqNybMG9+PYAuJXxM9GL+VChnohv0A2YXKXdDzB2
X4BwEKqdms26KIfLUGCSwyCazBxLgTJrOdrDhyMDyIix7cwq571jxS8I9uQK4hlrUUfh2lufbKJW
hmH9UGgilq4iWy0b1nKKxdrs6mYeksZLxSaYkPFCYiVL17rZeXuvRDSZAIxj0gduEQQho76JIs5M
X2KN0XFm+h84VGk15p/ksci13RvtxURHaktoiVPRfOI4t14LFsrcNTfT5L1FKWbRamRQaWHE3A+h
8aHZ2OhyZV39UKSY5jBga4H8DG2bTzrQvrg0StfZ0G7toHssoApTFifruMJnsRe2G19cdkjF5B4F
2/4vZtBsoiayV4K1F1QU3zdZftZO9+kRaLwgM6QlopFMjGIsN6AFvgZ29m2wkhkEMoORBmbWAWqu
Uz6fCo5uipUFTxbRS1ftgAG/TVyWO0ImVq39XNA/uJgRBH7fALUAxX5tBLk8hiHpbqIaAKiQWMMF
gKXKKCDbEEOuSnTaasQRoXdJ8lDnZEb0kiQDQuRV8Y1omHNoquIKWZ2ecQTgiK4GoMiKzN0Z7KOY
I9LFFeVSVDYSbGvX6Fq7b3t1GTN5LAQyeGZEV8eAUy7dKdw1hiIoDpsnMgJKDqCgKA26U0s21UMc
If3Wu/RGgg6ed6/40pXoMMYSE6g3deUyMIzVVGVyD/0Q0XN0yECPz2qe82BnV7dtwlWh/ENcip8a
rZ9V1hfbuE+0fTU63l5x6tHUmaYlBv6ezk5F2ZH3CL9b1MiA139qwB9Bf7mHsnFCNOn6G9+ktzKE
W4h2bu0oOCiyFmQRO30GnpVPrBbVMjdQ8ckcRZpmwRNp0x8w12AVhous9DFTCwPc7ithstM6Sdun
uNTcfeNdygqnNT6RYoGqFBWSxQTDjUEODr19SUqINKNPdGrJurM2r1rNtYMek3+rXLSSBgN56j1j
Z9ZassNkiIs/qI56QkosgU/hynMIa5C31icBArL6aTI410Q1Ridt0H4OSXMpcJ9tCp34iLEXP4ss
e6Pzgi7Ki38WbfeSVdN7NRlnM8DLjkWnkMifqQhn0qkJ98Zlkx1DMq7KDxIkE3qb/Xs5Knsvarxp
PfdjrIVrm1AxToJzJ8jH/aM75QziGz3bpjbnh91smbCv7D4UB06tJ4A+7DKSmk3WiKEAQhzi+U00
av0+QhLmRJnagZ8+Krs/K9T/e3QKcMG9cJ+6AwkVPk6ThlTmfRuG7TrN+C7FuFGHkX2GV6bnmEBV
jAw/Jl+/Nl1xEX5unJw63peVv1VhJt6cWR6CTCdBLh1+cd2QXyrUlhGPPfWen9G0YllHM2fQwn0g
Dy9aD6ann43xZRQj4tLgaNk64sScNdgwsSgZEr0I/HRNv+HDw7uOG3o7hNk3F45PpLX2ymrSha4b
dJuNvNmQYF8sSq3XF4Rgoy9rrFWLu/kkC/bvGTgoVRnIRZCMdHn6SYuQBMAGbaskQ4EG1sKd7fiI
LJfwWR8nRfzFZEePHSYwbzhOzbesIEQiVXJdp/qmSPwvnl78yKwBNRNYBFrvcCFEdM50GW8ZKDzE
2kbTWhq8mp+sDPwXGyYtjwRgv0Kpi5z8mxEVX8Kh+14MFsoaLDlrmrU9Yubx1FcgYu2k+Ikj72dk
Zo+4oXAiMBPYOgMVYdeQRy3dsNiLoSr21EyMkE8l/peHwoXwY1bkCyBEtNYOs4rnYjDeBHRhrNxZ
taS7nHiAt7M497A8TzfEtTio42wbh4BJg855jBJE0W7ugmQCRrEynB4RmIWCzJLtoimGXdrRnbUF
+TAeheCtkswOhA7PcljGEbZyRlePoQCH0NI+XViWf2iqWu56rduo2l6oypmOVRqjrqpcdbEKurfT
JUAk+4Mg3UcM4KueOJqXhpWrmgGUhnrma12fS2T2UwLlV5GV3P9sfNGsDAnUoUFFkqMUbjq32BUG
ZhU5BMeozjmU/sbGHjvh1zq5FFcPTdyRb1GodWWlABo1/avjF+JSpJ5+Ad/dOJq/dWFI7kUWr1FT
UfqM0yuhpWyLZfwFy4/2JEXd7HzELuSRqreGsd2SgF1SNsGip6SKbVGaWNuxdsApEIljc5ZsGdRC
Ny4gk3jm0F9SXK1p2ph7tsv/P+gZDMl4Rqg0xEX7Wr8r8aJGPqk+o04XDMZciKldoyFi9QjViYlJ
/YKgc9t8Vnlx6GxoWIO5RN1jmMh5B3EZsoAM1dDesZde54nLcIVR5taPSVHIp5uKPTbykp7juP7v
87OEIn8sT0Y/z3Y//u1v9Icc01CQlFxhGxbku/nxP6VnIbyywe9h0K4mkmacFnBOEEt75ZCow/QL
XYnNFRHRoJ+taj5q1M0oBLLWeTJG65tfLxwjNBmaoTyJw+H83/92xj9kezmmpfMPCBM7pGIE+/e/
HagY9j5jw2/nc92IowFav594j621xlzIR1nb4dpK9VUay/EmzAZlQ/hmieDEZUdb1wVUPbpvR6wD
AjQLK0lm0FlOtS3xH/rbhI8HL3LxP4SSSTEH5P3dp+o6unIM21amrtu00f7+965qBfonaUHv3Qcm
td7EZ/ze6M/cUR3RaaU3FqevWEmz7USF9UsTAy8HPpgmSQ7CPcfg2urpw1XjWhsrte8dt95XQ7dC
jRQ/SyN+9t0xXfvohhlatWtW8Ra9Y6rfsDjqtxZjl1bDoJswa5NiARlBLx0gjbQhdas7tlnU4yWu
DdgPVrC0GpCgmJWAQUriDPIcvIDnhEcE3+nBz6dhWeKioFAyV61X5temFfUTH4AE3EUChFYA+qqj
glm4oEOZ6Fl4COEeLtDPWVgn+5Ale4BJ00QhqyK0tm0NlguGHN6nsnAc/roWVLYSGzp7rebQZZCJ
4pDUe66hcpe77QoEG2uDEbt7H0MgxFmQtryHgc/J0DZRbtanSeXBRgajvwgS2azR05d7q9Bg8M+H
+00w6q8ROsb177uSIAvW9M5eYTUwF2ti2mhcJOLV/Sn3199fageKHANyY6Q3BRc1H8oMC7BhtMep
KrBg5GxNBZjupTNmjDcZM7EGGN/LvnauCP4fyrmZWPm980R3iHAPAezcYPcTd80IJJ1DUsOdaC2U
+RjYzvfWVyHMcSc6pCQ+jQxi6LOEErwliiQ06CrkeHPvByXUC3pkucErFa1w8+SQVkp769ba9zrq
UnzIkD4Ivcz395syDi8j4xin1of9lKa3trHKLb1a+qjaeWrIxZpM49S5SEEhiL0LasHdGJgQ2wVp
9CP86cVQj+rRqAqkGw5JD2AnvOP9kJUJkAq7BmsqA+2Y6jk1sd6QHEOd9Vj1hfkSAlR0tWh6mjIi
lct8MpY+tZQIfPuL7xo9vi0QKKZPRo8xMGpqyn6hQpJrEjrezDhR+I/8LdxJXo3iFDuuc2mMXF7r
8WzHUltbbePunQFBQV81gGtNNbCltsw9aTRQ3otqPF4HvpVHPMoVKmfLhx9QV82aEYjXPkx2KI8N
+zJtHpZi9Ur2dx0mF1s6MNNh0PzsTKBYyfiw+gQ6SpapnTZ4MoqFUfZiP5guXlJj1G50SxiL0g1d
0KKMaFQTp5CVYljE83nSzGdHtnJ9lWxJ8svfuiKb846zm1mlxU2CFYSTMRGlMIMEmCi5RwsDxKpn
OSdRq4SMT8YYYF393RGAL2RnYM+CY31NfNwCeZbby0DNe5gwgdZX2wjZprRe2PZQ7Q3stg8kL9Rp
DV22cjBSR+grGMeG+9Hxf9RcIVCnjMdpkih5YdUbRklQhsp3jRNVO8Ml0jqn+7XVxrA+h16NlzRH
SeaVLhOT+b6I9Yb8MqwnVe2wVaGERgHqlCV/V8082Jp7Jmgu5rctgiMaiu8eUesMs08UDfLoSQv5
apJ9MIe3DrbX+9COKgyBcZ2uKoklcmTv6c2JsGYh2Z7oWb0KSeHaDGmGAEMTn6gpxvdgxqW7eSph
C/YMcGAE19aA1Rg1eIqUCp2n4wY/ce0aW+aWxS6FIrnsWW4W9ajB9Oz14hqZk7/FMnuwE7e+mGFl
UawW8cucph5qzT6XaXJEXBitu9rRz5pNm8Op3GRv2qh4Zd6fTFzgWFJNQl3yCLLNuI+dKPpoZ4Dz
GLc2MQaCrgZ6B+zoaDkMr/129wER+Do9RNobcQMDjKq9MyIKgh9rta+ofQ803Nytmw72JtSbn13Q
pY9hMpTnTOj2Q2Oa7RkFo1yNjRkerT4et53RfeQdnY+uxyw82MMyxZg5eqp+q7P3UCLZ9U32GFWf
5NQnEDCT7txY7Txd0fINdo3u4ih37wXiFBKhcvE8qe3GzKkIFAkedM+kdoCadaaWYiI3sesQfabh
f6u6dZq38wc6jypNjGkaYQr0/9WPArbQMeqhRjW+3++r+SDpoC3azrBIkId81tql2DJsS58n6Nxb
mw0H2UCUiqYHmikxYAyBxtyF5GMsNdoF37RuC2InO9CrKTep5U0Lf0StRI8fpXWaniSfwlvaewBN
PW/YM6g1fiX+/iuh3P5n/kcoM5nbfw7p/svN/zLYe36T73kxViHdxv8bud1EGv2pTPuH4O4bhJfw
K1HdWRNCYaCKvL/gV3K3JpT7L8q1yDeWKFAdm3jq/rNu/u1vglBvRynluoa43/1Harcj/sUxHNwv
NnIBQxrC/dufUrsB//ElIpDYZEBruf+r1G53Dlb+XZVJupqWUvxH2fqcv+z8pZpsVI1AQBvhvCRd
gu5hMw3+U1OV+anG93S6//T7gLZYhtmf7rXIjh2gCvD8TnghXx5Elf/s5b/fzcKYJdNf7+Hhzjk0
WrPE7lgd0ezVR9F0HXrZSnd3Rk527/zAr/vuD99vl7Ez7nuUB2XltA1oS8fdaQlFz/wGRpSDvb3/
mPRVAW43T7ydy8OoXypqv/kdf70QHBy0NMPYoij7Q9XkWYVx/H2zTIj/VKnzx6MYlP94FOeHgbiF
R38/+Z+99v7o7yc781vps3yqyES4pIhFtjSiNPYn8hQtY5qzTWed79yWOnkGC/B8CxgeItf5p/tN
odEouL/iLw84gAdPBWZGQn8+BmdSZ0In5aXyWAyiFn1I5wOFqV3D3Yzz+E+NxjEts/DJNnx56UOY
Lff7709jjONu7q9y/vFpkev++d3uT5vfLZ/fze0DwPI91J278bBKBLvVGIzgbEOkC/uHF/H3zftP
vw/3p/y+eX898qyPv9x/f0aa6MlhUGMzFLfUbI/dbLa4Oy5UDpnak2y4Jck3p26wkTrFUElJWZ/v
YPJOGoYKdr8eud93f+H9JzMDRYAZOPj15Pt9v16ciDo7jfR6lL4yssQnbRqxXRV0/gmfDLipHFXZ
fOv3/aqdiEK438aovaun1Nzdn/L7eel/vsn9aRRhB8sL63/+tGaatn9ar/5Yjv9f1qbXPMyamqWH
TdhflgLHZj/p0kg0haXD15hju/+07U3Qbtj/Ttp5LTeOLN36iRABb27lRYqS2qnNDaLNDLz3ePr/
q6S6weaYvfc5EROYqqysAlokAVRmrrXmcdD+TEP7A4g42CzMPvgY++mnOrXtP/30vol1+w+vB9s9
kdp5WUCPgsIzh0d3cod72wXp2FAG+ySzCTMdZ7dqtgab5K/ZPNecN50euAptT9XTBUmGr9bSFt9h
mP6kE0x8vxZTcKsTdbxzqrB9/5sD+o3O+wa0D+yL/FnVg08j9rjTkNA7dn1Qa29jiySVGkQ0qnw/
u8YnvfS6g5jibAYhYHX+jXTNPvnL9KJ7XcwwpoIdYQn/o6Lj8DSLLwUtrZpgWqkBFkRW5MQXJa24
Vra/81O246jym4GefhhGRRRvjA8tXN9dVRNJLhQ+oDbN8LFIXFK6S3wvJvRuGTUXwBkTeLtLMW7O
5EyPq4iJtz/t8bjevPpfHKeJCSuxpgt15MOQxhSU3WQInq4w01yA+qR+a5hSisM5SEsOIje6wth6
tElXBsS2df/baR3oBmpAfp7tH8/xd6fczhFC4eUX4OLVPTGpiuaOlxjisxPlj7duk3xCjyKnlD+E
1KReUdlbXGjuc7OKUXxrmvHGgRX3Sif88UhNMToNTWB9bCyETjx7HW6km8ZwBXld2B+kG4IORc3z
49kkXsJeJ5kkVT5C1DUMCSV+js0udVjy/TSkDbk1CJ4vW/hxncKs30BB7LwLl5qytjw0b6l4cN8l
Q53vSXA1iHKUDoV2uBTgsfhbQUhghD9ypyE3YQcK2MFBWnKwDW/YG2Sm+TTjE7sMik2qN3+51VMG
19s2f5tGtcuwDwm2yOB2mnIeX7ij8Vcu4/lgUKR20BcYmfoE1QuxRVC6HlKk6FCTUT7ki3mozWkB
YZhKiBWUBLRaXL0xqa68XaG6uHfWMn2qbfAoQBHNT2MxPMeZE/4RNKRLqBf7ys61oda1f51UmfZ0
73h++lQ01rc5CqnMG9cBJCFhEjajcflMScfbtimgudLpyaEjF3YHr9hPPzH6+DXVqO1APBZHv7Kp
X/3EQxtX0pllZh3XO55D1urVWt6YuA+zY9wKiFcOhkt+yNW67LalisGDNc2wn0I4iIu8cx+W1iEI
S/AGMGnv7fQ+cp6OtsmN+5suAYV8YuxMx7tYyWXdnhh/Lbad1LXM71XnzdfsLz9qdrY8h6szHw/s
1e681okOm30ICYFDW61fi1uBRshzN4X6Tk332V5TBaoWUVOjhadX7NAbPRtIjENuyY+nNwU09N9J
9n3x2jT+kOtrdevGc3HfT3rwxjN7xa6fud8LLb6eiD5/oQSZbXZSLQ/jDPDa6civmnUcfI3huxRX
lxrpyy4fpucqDssdNS49gJdgfVGnE49+mo+nK9XpUgL5x9PBb3xyuuHsdHGp78NaS9AsccL+ofSz
P+SfffyHJujGZFmqHba/GIgJ+5JEdMnzACICUpWre1/o5XHa9mcMQvsqD+3wIH9AHnawVQ85Ob9r
p3seBid7IEpcEjnL0gsBsFD9RMGpNOVQKlSLtF6R2mV46n40ykKAXp7RuUfP6MkK/fwqc3MuLOii
7KLougZdnZEPLYhW/SZNUcxrwf1SAjOO62MGmUmVunGHlg1ssmmZNffFcbpyp1r2Lfp+V3oUf4OF
bfo69uHXjAzP15mGZmNRQ1EZHxs6YJk34zSmF/NEoSYorO4l1fvmatbr6pmI/sB3dc73dT6te7Pz
01tI3JznfHYTsKlp9NH2QLgZaVX+GDvkSebeiy5ajySYPkzfdZ2aBz0OoSt1FmIGEBQe12wHNwfp
T1xJ1sys9nVN3etIxeoxKps26Jhva084B3JH88Jb8+xtr5sU64fhg4A/G32qn3gfvpYxMc1+P9/1
KbTg0pUBjV3YJWhqJAVV4P6/WyiAFZC6fMW/GvjPLQFohASK9Qu6OtllHaBItw0ktrV8WSqI4wc0
OE8GIjWgqwGZoRumdYDvml+rU67PVYRe7lkrjdzxmif78hwRDTgf3WbI6Kr84pzqKVjKyP00LmGU
wb+STUneJeZbY/CuBNIhPeCCJz01tnn+mtfmmao64m6yLJ9qpWwvHA+zrmXP7CuE4UHMIeWzf2Nh
1qBYIMRxVLN+WwfFlQvTphw9bF2qJKmA/gAD9qNOUOXb0kTJpWsUxVNEFPKgs79G4ipJvtkm4srU
X30yTQgEsAx3SelZHxazfRQHmelFfv5kl5lzjcg5W67ShDAqtJBylhLqPlg8FZXyDryehnunQCRe
mTZ7kgSvHhOXeZkb5LJlggxYvtuviss13FvM9WJYpGqtXe94qFDiRJTlGZQ90qhIsFx0qis2GWV7
/sOmkhvVNexiCsbMo1jD24/z/GoSu+M15CdqY76WNbbFU0Qg/BoI/bb2dr6zRcpO+8E+e7jf1tDU
+VaqIdgKFtdjjBSufE7yMfIRmT5U4pfSa6PP8gnLR/jzY44FiCM9L/sk34nta/DzI/5txb+ucfbl
+dt1ZInfVgajBQbm55nP1vjrV5JrsSdKP3MSnYQEEmC/6hCMaDdo3N43E7+fFIRrs97Pv9yckpz7
ks4ZQiTMilwqwDKy+dDxkFo+mQs7464Y4++bqSb0/Nia7SVV2bbGa+vpWSsFFjj6/jqrLC627azp
mlKouYTUry9m/SWb07+cNc6yk7OCn3IfE8qojov3JuWV+qpd+84QHl6v5NcZj6ubLcg2+Tce+2f/
PrmspF9BOnOm7cJ//fuOZ/r1J/v9L2sHxQ+IoYx9MFAEOXpvNSA079B6IE1fx9AvUGv1ruXF/lAu
/nutThDt8FbnW7kMzUNRuOO7htKEO/7k5uVxlIXyyPPeysxtoThm3WltjwtJL+xMfzcm8xd5yk5J
1qiKmBd5JkPdCH5QmicPbiGsiIu2ubVr40WmiYvYHZg39kv/5PCs/qCoZyWCQq5Mvy+GxbiaVKBl
cQjDR502Hn65Scik01rEjT3LuFra7M6bC7P5FjkVRce2Cc2HYh1yhXqIHIYD2/Lesw30kvOg8h4I
7FGLZngQOiEfml3pFIw82PkyKtnXcoVotx4L/bFuYVQAIv7Qqt4YBlREwcIb3RWdpfL/qm+7y2RC
U7fA9QDI8KaI/RXRdWXMPUc/5NM7WQvM9PqQZsX3wAdF7Lotb2+RmcV30gfF0r0JFOIgJ3NyB/iD
1xPVlYM7KGUDnYSvHVKeRoXgTQRgtdfedjWCDi+dZvDe0EAm2Dixty/M2frowEpnkB76kCZR8GRN
3Vcn16yPXlpkcMaocmdQEh/PJvlKmFBN0tm8PU08nfl0igj9Jvbx9ZOfgmWC5nEnHwAE9dVd1BnG
tXxsWuhmF34xv7rxprKTSJf6dPQF6Me8Dip21n9toUg82GXBnki4jqRvxhJZex2tG1X7KQ9d6Jub
ew25yvupjcxbo3G1t02q6C844w+UscFHV99JwFdgF+z1eXM1myJ6J67+qk/7PmgJjLw+ypcOekLE
bep9uviAYBWG34ngbvJCna7TWx9ktIP060KgAE3Y1PtBdUFgvo7+49xmRgAvTKNRe4c8DJIcuufD
8YQ2SAVsEDChRVxVm9xDP8YlnBH98GEdnRIlVs35YVl/StSIItB3sTZYKIwxOy/94Xz2QBkazBhl
9y4ujOp95+joo/pRcj2StfuwdSVBKt21QBiWMsHT0e737jYqzjLXbd93c1dStwp1kd6EyYNWlvN1
47XxRzih3iFi4/7QkxHpyFH/1NgNmxd4gA+w85L0r/r5ul/CSFy1OP9ohPymdW9N3ukADVFu4915
HGFsLCL7z5TUU9Il/Vfyh6SkJkd/61ek6Dq07ffVUGl7qCO7G6hOT6ejHnpbZROSRbV7twxa/9Ww
PPAmFppwWa53j36s2TduWvS37ly77J618sGsMwKZIXDePuGnOVFsadhN9fXvPMb44Gnwr3dTU3z3
w4hgUr58bh30uivTzWCMi/Jn5N9IBP7mMXuxz12CFDXld+bysbep2GHjbYd7NtPhHvYkbS/dsux1
wit8Wa/SJmA/EgeqOlyOx7a4mUaNYGjBBgEOnefeXrwnp9QJi2vDMzxp/pO8dKox6cnraRf1Jz01
1lHF8yRjf53XDBmUQqblNz16xjGvelEXX8uvwDe7gZK7mXJ49SvYutuoq0a3rjin8eA/vUYte4qq
Ll+J4rr+2oJt5la6UC5T/wVaFnIjChu27jYqzl04vo7+T3ONIXKuAvlNAoyN7gTbnNdBi2iSBjJP
+nJwoDgpqMa5H3iz7eEXwUcGWmfw70I3egljd7kuCB3eJSo3QEns/TSu9jvL87Inh7wwFffYvTRS
8tA5biror9zGsoQbpJyzJz/qTt2ouW7vZnni/eZ2XE1NTyNUUuSkaQPUOi6rRzNvfUSSAgVNbtjC
wgYCqSwVZRdzC2r9aAzI1QPzfhbTUGjzcw9/GpWmTKt4ZeBRM5L3NEpzuZBhN6lWOEFi9zZtTfca
FLu5i7XMfvaVirKpgs0DqpsaP7VPf+ehfwsHXjZ0C3ygHUIGCh23Ir7o34qJGNhCMceSkQNwdNAX
ufWWF0frHyekDbwisdEDUoF5j2Li8n1a5xZMyuhOSPIWolP7bTL9iFXMWizU0X4LuzbkmYupXZzk
2hiHRQEr8VCzNXKzF501FO9rsEVqdg4J8aGPs+dO7VuOwFBvqj/1JVTXJzZHbXKSEubm2ii+Q23o
HcRkyg5G+r+mHW1Twe64trQQ/hbedYeQV2etgjmp8dlxEy24bxRxlZiiQv8+a9P4YDmW8+7Mv46b
o78MmtD3gPZ0oLpxIASoIVnZxypTJIcAzU6/Grud9I4uyEK9juqqlTktlALbFGmhiIq6Z8E8RFuO
yevfctenyRKStL/lSlSu1PcsonoeuVN0/WT8JFeStEFCUQUK93FXQfxWTj2ydJnpqawkmge6vuPG
He+oedaPB8pUX1ubrSNuthvU4cy2dWVU/MLQmYqLGopq5Fehl7PqBC5Ki8ctgIlw15Xu7CjsBE19
foohXbihLGbdzYiy7EoEJ4oLaYpRDujnrNzMJyRCpHk0usW7igzUTTOGCW/ngKTXOG1RrVd9SytQ
XPA8CHjY6ntXAZQBxVy9rLxpwS8HBfRo31Jpp9/7CBRQnm48gdX7mnd6dRv20LIWlHkhDfDUmdSD
1ksXUngRXpNWtS+DeIEZHS75IEyGq8R1X+DXpk7WHA0ik1APgnTXbiIqhpGw1lHFGi9iI1tu45FK
K1MnLNcAUeRBtNx4bK2t7sor/fB2tCBisvIShkTENJOXOLB1dXN7WoPmPtAN/hF1+8OOTA0q6eUj
paHZVeFV3/O0/gTjf3wJmz6AoXR47lAE5ybyRATvZc47KLdh95hNj2IxShTdFeZ5XseHgAqf9qmB
jwiEOr+oCSmUGc2t4M06u9MV8NV79G5mFIyzvebGCG8Tr261gYLBJn202566Yhc2vDYmLBaWTnRZ
8Ep+ZQDZmZzha6T1ChLFg9PurIvK6hUxIwUmq3+PzvY95SAXDVJnyVeXPMglPtddPbPZGyzqktro
OpuojjYCiDVCSDEn3X3vZlEOgX9roWDMRgRZOsKXyddwTSiQrpDdocIZQHB8IG1/Y1Zjg7hBPuyi
6ygPiHCghVFMRXLRWhSMhURAL2IA4BcBNOEZ7Gl1W4Avpx4P7uQ/Q1UDhgIV7+fZfNmncGfphLIm
b7lwKudd4lDlogd1dger8vOaad/dUc8OtlJt690Xx9K+xYjD8v72MSV0TTLX+p5Zyc4KSoe7GKXy
XgqGeEr+0MP6UwRM/rLPPe0GbS14LnP3jVeg/GeM4Q3Emod4gZhIj/Psppg0j8xb+my6VGba2hc7
5B0mW5y3zcDzyNKCdzxytYe2jJyban6zllHyNhyU0JIKZHMnOCAE5r1Uene3RPFjAKqpcgiTd6Cz
sgGeVyCIDlwz1QuqltN9F7cvZgq/UgwdLvXFkF8vlgG5MMoIkYHSSm/VL1U8OdTiKxnAFcUZdGyc
GyMO30R6E9/kPng3CAa1nTX86PWvNjRPDYoH9wtMlbdNr9+N6G8btuffjo5u7yFjfwibu0BP3Tu9
aQF4d+kXkmd3LaWCHLwaWEvY3bQLogFkBX2YCym4I79AhWI5rpeLNUKPZrc7XZFwUHaGEBPl+dde
hQQq8hnUYtQ+tOxZyw1qHPLrsh6uAn26t9MUiZJ1BRNnostDeShZ6Fu9KrWrtYE4vYzrIyWAA1qB
UlP/dkJBawLgcxh5oTnE8JGY+pMWrvPDYEJpOsfk+XqdqFuP0N11444PoZkOb2abSGjjVrt+hQcB
fenmktoWkDGx/8Ywmgcn7ufd4JWHppmNXW2tuxa1kAv+OcuBCq1C7YjGQ4mOdgzvkReFFjFEwjx6
zp4OlYovIOWpa6yMD9qI1FOTgVJwVwT/rJhfzjhAqZ6Q6xmNPcpHV/P4Af4166ZxjPoqhxPysneT
S7tx5vt+nRcEfcfsnpTyJ1BaF4OeEnEuDmuywGOSOOl91a6gFZ3l62gb7QOyPfzKV4oVW+Ou4et2
OS25fvDYTjp2/7axK8DCBlDevh0peTA9xHVD7qjBaNz4kFftQRggELc0hs450+7OL4IHHotcLzws
Dvj6EJnxhyIakgdpaX2KBoH0tRFaPgUJcMvys2PNy5+Dj1ZDxj9hSOebNYhj/kRu8Dl1WgtcbjM9
psBT3hSJ9w0WvuBz4EC1g2gyYklab35A/O/Wibvgcx6MNdNh2Ba3iWpUwHWf0XZy7hzfdq9lVejj
d8HsOO89t3L2Q5qjmahmN0pZDkCh8Wz5bfWUxgijy4BpASDyKL6D1aop35mZ9UbvUCnzSlj9xsaB
RXFOAdpJUw6LBtHh1j0f/jsfsZ04ni1hFHdRZcEoMaFWSXWvaVwB+pyvwGSNbGw4oA48PNlJAa/W
vEBapKU+dVHKGDdzCZQaFb2j0RwddLQz54EHGTfZddIPxpBnL5ZTv1+idHkygU+/wFd7n8JhBj8T
vQ4KBJDKzjtnaNOXS7GZnWODaiouxeYbTXNn+Owto6B4ygsH7v44Sb7EimeUMNB88FItu+Em+xWp
0/4WYfAD4i9mut6aISwccoBqb6Aw6le/9+aLH3DUAhAbPPg/1WHRZ+0BPrPyui/5rQRsbvfRAFOX
tHIrISn6MZqj9cQQplSRHl3FwZsz+jLLtPpnIvbpXVWRNuuVRHuhGCThMeDNukmHz+nsVLeA0xBW
tKzUvXAWYIXZAhcvqPM96hbE0vP+tRUW43XQAKaz0xpSGqhAjgfqffv9mS0ol37fFBeQIKG9AJcJ
OjrZntffbA9bAQSylioEyUagAeoQUl2+NyE1qhIHvT9j9nZyQEP8tSXAObEl06hxfcjt2fqw7OQQ
QjIMC4ifLztz1Ied/kgggyICshQV5dERQZ4GBSS97e+PA9WMRGLYcGO8kCalCAmSLkZErIC/WgiH
x+V/qBk6fwumBtHxAr5bumHAJ2h6v1cM6fqQwHc6Rtd1pFF/CrCER0dPJg7Utu+WvKJo3MoXVIUr
4QaFAHcFZNW0dg9jrGERx7zgNfKBlPy/X5lJGeRpXaOnu54VUDsJGQ3IOxuNiN8vrbJGY5prP95l
3fIeakOyzMvkPmwHq3bdh9QrTm0dyI/U0YPd5iYt8T2x+QmRg39a88RPzvj/uaZHdfRIpoiLl6vN
kWBuzOD/+RqJ5EFqaUbPWuHkhMKa5Dax9fhdZYXVM7zTV4YdJe/ExLtPfqX/8gjj6YtbuMMSvoc0
HTlKvl5VQ8nLBeyyr634b2zKL+Jd/yEb0Odx5oxC743nHOq39Z6o9dWJSTHCVwmU0Ee/kyknzWyq
TyYKi3wfeZB0amNEeZOmzcgbeGZ7M+kLm7Olsx8MBV+YKSZ5KOuO/YMYIzViulAe+Y2b3Gw+2xRp
JWwtxov0z3UEHrF5na90ckqZcLaKnE1sf3dKWVZGAQx7FxBTIUwMS9Y+0+rXQ1xX7c4FaKtZsARu
dnFrdUWBIEbp24lBXzy3ZRwz+gJZJ0IDMrotUc7lcrruNuW4buc0/tXoVcbxDDLxZI3z6dtlSKsh
HL/r4Vw5s0v37BLFdrL0NiUwvc9IYBo32z//eN5tGdDrIxp4SPoIe+N2cKcW5go3vN9M0orIHT5s
tgVwICJJGtEjxf64DZz5ycD/vObZIltXm5da8Zf9j9e4LTDBFnm82s326xqtan7/7/dY2/q9dlzd
Yz1Cga5t6FSR2555VjveZs1q6aaNEBf6QDAQqJuAV1F8MtaP0qI0t360c2oOJxhnzuyQ7dePc+dY
e3ZJ15u/2GXmjKjuPrXQE1Oum1185yiAhXVKd2IH45Oi2aT8hrYFW+KiJ6AuZpsK4GO9nIsMDnl1
M53zFhZIPYT+SD0JxFbVPh/B1kfCzn24OrkDnzTPFjkZOW3OPvKf0R+NifZ12hXGLYKQ9X0Omyda
d1QelLqKw68wGIL0KGZuMJsr4KxX12GhRMzUkfXuNXMiqJYhe3CTKqrjLnF2VtMZD9JrFNaLO7ai
j0v8o4elwGBd7yJE4fIYbHRY2i80cx4OVlHeHqeJTS0VasbrUjKwLVXMboQcBzzS1zOqBZfB3eyZ
476fs3HPk1wv4czqX/sycqTZ3JwiSOX2w87V5wCt3Uaj8vK0DcHcev8arW9mxJShauhgHb8bgOg+
TpQkUcDj3lEcZz0GpTfztqwcMMXgXB+lIwcnNmXeZhbLz+XEfFzAUp4RhKBqzc3pp3lbAJQ+xKhl
e3Kq1NPqhwg2ngez+rCVMLRhXz1r8HKoihipQRDLML7fSiFcPxEfGZY6BrH8XIftqHNP2QhCqK+O
x5qKn0uf9GIy47YiPu1fT3usgfg5Ty7CX2GPrQlxQaK0tHu75u1cWlCVvba2gWny2v1SO4fCdwlH
/Jog9rPuttLZctuATJPu6MKHlSEHdbHWrp3fbFOoNkJ7OfW1AZ3oXxeHyhr91zHHQ5Y3JJLwa7jv
6h+BoQU3DTj7G3dUyu5VoCrsVXWsOUP8d+XFVcUGAQo4IUTfDrnmFa/DhcdTX+Zsw8clZDVHLZHC
/Hfic3IemSM+lVrHRTIyut1WG/idHGeLowysDqHbvDL1q8lO471uW3AWlFYX76Vfq5Z0O/a396+p
psDwKVFCWhv0tM9eA0zaLdTzJLT8ubpcTeRL9mp4dlFwOg4vTv06bIESZnUQXjI7tyfKk4APeweh
ft/W0TV+YuIo68ioqXN5cKCyP3nInFUjAlgvKXhm24Wko3PCC6PO/StIDkDhwE5JEkrLPegPFcRG
xi01ngkMR8bzSttpnpne20h2VFfWlNrwaYzt9bEfKu0JXx2kJYfNh7q+nWYj/hc3VXMb+53/Nh0c
79kk5kokOngrJsT5oIQZGv9aujIQRlfpNPdvQ9f2YYywO7Q+M12Fr18nWX123RqN9iRz6hlNA4ut
16WmOUt5OVrJ06A1FmKr6pxhsNxrhWIFUF3YLiDlI4Vit417mAwPZLXt3EsvGHX3YJQRRB5qULo9
VA6XS1zP1zIQa5V16cHPgv5aXu+LaK32btWyi5N+myACprcPy0CwXjpiPvGQGTKS82nWF9LcjNsq
c+bwJl4aZUXpcvgsftuK24zNtrnYckVbX1q1urbNBjT2MqrHN1ZXGQgUjxOCad4PgPnmQXr+4LJ7
zhfrQbrE8dAGb0Z3f/TNKp/I8RLuosH6TxtVIUXYYG68qgQBCq0g3HzX9tioKuzLSb5mmv0YJtlG
242Bq98cn/N933wGTbnenj6wt91W3KXoOxrhx5UcTwA0nreEs4ljE8FQJG8CMgwBaHcDsCODEQti
2XQlqB+bbgFBeGzuo8ZjRyMj0j+2KNJ4NR7HZQiSS4gy/bC4FKdtztEHeTXzthlHfW8X9UDOUw8I
M5shhTaJ9mbxC7i57NW/BrsevpGBDkokKd7dSVcGqjAjftD7TzJrRBb9QDH3XsbEJIt34AF47v9c
SBb3gK9ebwuNxZpfxC3KXgnavM9t9R2x3HAvUjNyCFWdwGbzR8jDypbbx9mAdGXG5nxmM1RhQRI0
H/yqeophkXwshbkwr5rxMUKeFpERbjkEVAfnSoyhrr/X27C5T0i7GFQg6eOj3/bTIc7enZjEHkaW
hwgtSH5ZWubLwKRmBan5urzYZPS4wq9zyACZ5+oWkiEi92GnHZoxTfd9QuZA9XoV2ZbWdiin6n2u
h9rdZtrc2G/7V/EMRvDv5v9afJtwtohavNLN18W1Si8v/n0j4J0xe+gqHQqRQqAjaUQ61DkDjkXk
EVYIEQj7ZdNUx280x5tIjfwk1OgUq0YwEf29EIIN4Ozjfpo/SefM7e9scZx14KW6/so1kU46rnxc
b3S76UGWKMdl3LfaJ+ls5m29M5sW/Vx0c5HWcQBGtC44UKVIlkVtAo+bM82pHiqnSO+PXRmZooL4
zLE5Fu3N6CMTLt3z4eMkCCceNHf4uYZs2s72ayiDtTcLkjrEPH/bmZ517Xi4/feP0rDUZ3V6o/R0
03Fc3tghQjct6xwEOE4DoivLtOxhTiHlGg3mzqgOU5nEuwrhhF3mmuZOzNshVV7SXZamgf9c9c+8
h26F1FhmG3ZMU5zqKOeZIK7H5rYo8kW/e8nQce52EfpyAFkSHc9+MkWcN7fzM5x7bu4nFyfTvWyp
CPkiLVzx6gqXHmwy+2Ft2Jiilo1kloZK0+TNyD/YDRqgsxrPOyfV7tRQWSF1evQM9OGN63XvSwX0
zNUhNhsEWBOYui8WZFpvYebRu52Mb0bp2klqQnTDJOTj8ZwSflPEdoH02HPSX4pwX5T6NS/RouR3
bIvZ1HsI3GMScG1Q4yDGPkKw5rw/KqMMs2HA8zh+bNd96UGlZXABSiTQXs2bLrZnWD1gzShSY5hv
V8Ltd8syvqBa3vMHGbXu4KS7cMrrcl91FKVQP3R/HEThwYXcsM9u3NxOHvnROZTANug+2GpBWxkp
T3WNK1tv3bu+6l/EUQ5LP7Q6oUFD1heTTOBGwSrqTFBzPv/7L8MOAPyf/TIo+AB5D4hf52VCeJlO
XiGWDtowIwOMAjzWvRXwohw2ZKJ0BRYpCMYUJeBr3bO+i11MMhiFPtSc/zhNfP5x+TBQkzcf6Gs0
iNHd75tpu6pWz785bRze2hRtQbbFRrmfTXR2neFN4/HqfGWqgTxC33hsVCGVGJdkCIELTW+iqUn9
26yEcN+zB1I/ynsseEryhcVHrbMmzs+lZWBbTM4nhynPKLMoFgoQQCmlbyFSiYkDqlfdXHHv+txe
7h2485qo5BVVbHIQl6P31pfW+RLy+lqT7IQmo3Sj+4qs2jblfAnKjEIHGn0qsw3Xv5ntYHk/rX7/
6BklKWFlJ8teXEPb6d9JnfDvbjAd8lMfyl3trdo9pWoIqPFsegSRNarKNaWnZmuo7cFcfaGF8Iei
ztB8Jv7yOMbZ8G5MzeAwgWKGKBZ7vDQ6AgcTdZTUGbxQWXDFbgyORaqibmV6PNGNfXLianpYRQCI
+M1ciB22UBMOTe1zCom5Ce///VmJuhSri00q1qW72abIOs5Cc+InVE387BUx0gmMQ5YOiH6qYNic
QPdAjYF7PZRhHtyIUQ7F6Fn3fdhR9o3fdmhVsG3rSstUhKZ9TI53Gygl9pZNXoc4D8CcTg8Xl8J2
Ld4fm0Nixnvpm3A+HVvSlUOZUSLmpcCqmCCHwEx/X0Csoxov6giGH+mfnCbbrKDmLs0AVnHDSNFY
XNbTDansT30LsDCVPoy0hg6PaRBkUFoCH7jSFO/ONke6LTvFo0/Q83KPNDo+sr39R0cZtamMtMcR
dj6oyPTQ86B+GeYXatL/WAyUE9A/n180+AFzjcLEJbKTF7iJKIeYX9bSW9/EUU5GEx90gIwD6t05
OVwGHW9A5dcgKiujEBB1t/PqDdfSLQcrvg5ix7+VLjX35WXqZf5OukXmnZ08WNLheHLu3eIjJ4e0
bC9n67319eSGOba36LCN15keFYeA/VIBncLzK+Z2gdYG9vjlaBQ0bm6baFjjJz1xllapfL2JUkrg
Y4CAf60no5kAg8VH1tsm/1qvKbL3yD5qt9Tie3vIoP09nNOZ8WZtef1qm+jPtJvD8X4brjUnBq7S
5k8F9IG33uSW8zeZ+GvKmBVBDPcTSefXPFTYIi6vYAICEJBDopNJrtb0arNT55QqGmaYaWU0thJQ
SUpDWWagfvm6gIwWzD2zZ/GaI3PmTIfPPnyh2cXr/8gAS7d8/f/PUeRmrT8syNZ21Z0QTW6Uk+sA
tehVqCgoswppq6sSBqFLFBHcS6vL4WkV1yaZ9f5ASQ8av/dNYWM/TpTVrLmyJqDcPycejZn7uAaq
+LjLq4NXj9VBWnLQCyu5mXtovs8GzpyLEGrxqdXuw8I5nb+56UOT3NQjxQjb6n+3ploJmC8rqcvZ
5m/d/+Wa3F8rbecaJpR4/ZR6HQkB2kBe9535IzZqYpVbVFBax4NJCM+mqE3FMU/MSoGpVIe/eh0D
kmLfZnWpn8H61T3as5YgUz1Mb/x8nS9MaJ6+83S6J/rrf0S0t7o58+Biu3e+sU63VWdpO/gaQcpP
KyVqtT7BZ5giNQhSH91rGRpsNFQu+iaKeMP76S/d82FiI0wCc6TtjpPEf9Vjlp57mwLwGHGQE+NJ
U9Y6unZ5uv/3N7szCiRP9xyH/1wbrBjVDKZ+lsaqfYINSbZED2mbklbIRyqRm4K0SmS/tjyjphZT
jDIsh0Y5bt1tSuBAqtGCDb2GRQ1S220d8T7r/uNa5yfd5jVz9pM8RctCqgJ9n2zoJTiWBLzVcGU4
w49SqefJIVMFI9JaTFVf2bp87heFsm5DMn4cOXqJwc6/dmCr4ZZnsWktD9EYU4tzCW+Sez0qgXst
8gHpshF4aBVrIOraaKNL33WzV+MA9ulmUkyCm028azVFWnKQUZmrGxejP1YPm//ZklvXHwj+y1VQ
nYdOZTkQ3P33L4hxTl0K2yo1LooMNnCp+TbPX/3npNPXJCOkFQaTFZkUHxFEOd7P1R1bWhXce5de
VQNlmv2f9+3jLbxRQ44a2u7jJzf3tYFeRmZuz4PjsLinYQn7TDqW13Ke4+oBMkc36OR4lJp7Nyk1
cx+RyqpvAWxUd/UUxi9mGB0EL43aJMQzUxA8una6HtqK8KrAodVMJDa+NoC2bjqVyKPI89qvvfx+
7qAVGZRJ7NLabK5k77b+mU+vEoFqKY244H9Y6mzqP55yhrwdPp4UEH+x3KKr5T/IQS/cqKW+i0Sc
bY1/WIg/3Jq/Rp0VqT8qOprpelTyHTIl0B3/QWa8Tq5aC/zmH2KSwQqe6IHSCwWWbN+w8f3YwASx
P6rsqW5cBeU+PKbefna3UXGuBBOP1sm/fxf/GmtzHRdcLJVXhuPyCZ0FslGWM2G5p1wOmaL8elzz
5LbMy+QSYbLyWQ4hEf5nt+5QyIinBwgxeTkSv6FsYac3MvrNtIT7qYO8o34L0KpB2RrlJ0vpPfnF
SlKzdK5GPXw1TdmEBquP1LCXeR9E4BxqhvAy9p30QR/i5J3v2R/Kxly+mJH3fe7yB83y0d8J5ygG
/4qcXZiF/s5XB2mlleFD7s7h6CjN/8bHi8vgOHFbR5YF2KhO+Os0suI6InayqPNL9+z821pnp5fu
cUHxCZxkuP73z9E0z4snPG4lQBLNwCLjQIna2VMn9pw50svI2ped96Oy832KWODj/xF2Xs1148oW
/kWsIpj5unNUthxeWJZnhjln/vr7EdvHlHV95ryggEYD3JK2SKJ79Vq92rXPuRlVu5w39o3eRe1z
E4b9owZ4Uk7Kpot63irVRD9UvMk/I+sKYCqCIHdxMVwWGYN5lSY4APkTWkG1kQvqXhhPdrNf3PO2
Mdd2LIBfzx+hAAhw0YLxa5Q1qIfWUfM1VhztMtUoNOcGyhhD58Znv08TniJqfF6GsiebVhQdFXag
7D/4BUGk/txh8e7mDZehXLIMZW/ZJvUHwqxUOPy8wAdHuVfUGJDkalQgUQc7opO1SQIKQrS55E+E
obgN1d+HcnZx/h9rgcw/RHV/SDWvvIqocbYizrUVimLlVdpQp4y6DS9ELfrmT9IkG4Q/qpsHsHsQ
4K4zAp7Xwe47bTSpJ6cifWO1sYb6zn885cKGwAZn558b3rYPla7bw+j2j63BiWbOTSviZi+KAlnt
xsnulgnZQ5G52bez1IychYcJERc5I6yqIQ4JyUvrD/ndh8UfdpWzi59cu+y6THy45jKxbCB3rudP
JJ2XiVvv959GbmCEFL9T11mtIhEGN/q9CF04qB3PpWYRHpWMerK5jWujKS+DepamCExM21O0a+Zf
iTSAUPy9l89INcpLs6+yJ2fr5kupwt4Aa5Pxgrofqp2u75zlMDOrYkMprIumi2m8hIhb7RUbWjc5
qxS5e7IMU/DnZHZ0s+Fe6c2rnJSNQRVl43dU8TFv2ALGFse/l1OuAyGU6XTdSQ6TLouJjtjK/0jj
uB8hszYZHMPlvmS6UIIY7pzmeRfgFFEaRGCpi8vPOl8PEn43zvaBpPYKxzT5SfBloity8t1kf7PN
PLHvZ6iu3r+jA5P0YJIYTK6bd5QmE9Yw9JisoxrrwGv0FPH1ILVbpGp0qp+i7jMEMEW6Axs9/3nS
ev6vuHc6b3DXYKfqs6M3wLXnnp01uMixOmO4tRpBHGiRT0v2cckqBrIUuTJXhteKd1nJKh6mcCP9
hrSAkPc/LqERwRrnpIV27EdrGySALWAin5INrNApwg3dVO99jqNXdCM3hY5kclAbiGlOYAf2CF4l
K0P0nHsan9our4xR3ub4PfEm7hhXPeAezVtMeXYhb47k5p7LZrfu1HcI8PkP3PAaSrRLqnPm+HsV
6eVZ9pZG2nQZ/q/nSH4pg/hyXgnn1MDiKjyt2cI1wdELtM//eLTJA9NvOSSbNLtp2Y5tq6aK/urv
X6QOHo5GiX1AC2MoXiCFjA4NsNGtjTLHZ7VAsKC3Wwja+xHmMZgK7c4bHyc7zV+aHmKu2RyVZnup
Yf7mxMmiRGhiRw1JD6sos8LxeIfhxRggHEPdpxI38rznKFbtR3cghiK9okI9QbKrrm9eSt5sm6Bv
NrmZg08YMyrMMojjvNzbul5sreVwmG2yl9rUDHZl8s4Xfdf3vqk9fCrQmD8WkWsdqON2g+9BYq0N
Ya5MV1WvxixBGml9fS97v+zS5Ic2bO9VRY3CL99c6nwTx0Hr3emQP58JQUYqJm8QpEl0J8jkoKEe
S1GfbpgibGkVDcclXmAMdyGEbn3xFakU7RLPN8gMcfFTP6pbmVC6meYklBwuNscdkN2BDgN8NAcI
GwFli2DaVkJ6MktBBC72u506I3w+In6k0XOgTDWR6dkVCywI/axuGj7xTgPNR2PfaVQ4ytHQRu9G
TW/YdyYs+3IO+oOfcxkUYr97yhGpVvGpueOJuYkq6nH3UUYJFrnVTWNb6JiJuKS4vKYYOnB3rYwS
Qk8bnIxs+ObPLIEzk+uD7EG0jyoZdOjHSEYOpR8h3m/1RAjwJ+mGgvAJPHhwDNe9ahxbs9kpdjLp
n5sYeZh5KCR5MZoMAQyBaylAW5iQtDWRq+86oXTB9t24sXnBnr8hi2PvRMaO7/lPG+/a9l0UbTvX
sxFUGs6+AehwE01ac7FRyNF2XQVvcFrzZBGNy5SshnnX1YPSXrkDKllykUUgbgu5NDjTuQ7FbCOH
CkIa2fuvtqZNvI0aeuVKTf2e14Z5MfhL53QbmxQI//tdRGi/09ESlnFMaCltYQoQxsIVH046k089
jNBS45KkZBZkXrWUKViZfSVVl56XZKzsvcvQyrFcI3vvpsch/FH3frSTNjLgsHdl5SyBRIwD6Qrl
MNUQFMyjaI6RyN7SlDJ6cmsXqyzKke6DjLHc5i0KhTLDsO5iIt7PKumVteu12cEnfPbcIF54mpBI
WgWNoGA3pXpVL9IJtTQYZia7yu/E3PRaGJ0QjbvWzshbGmC/9xNR31+l22KXS6fEotgmH6+xVvCf
UEJ/eidd5HYJq5YrJEUzXWA3asf8WFBBvp+MRkFexnayy61LEP+kAv4/SNuYdkh/WRSIXn52oc5D
9BkKbUP3KamUU7IpR9s86A0E+ZQd9pd2xoTIXhi+1IJT7GI2JbZjGbcS2hGhTJQKo1l/mFh2CgK0
JP3a0DbQ6T9CXGncSx6c1E5+jubXf9uKbiNJ6dEAkPr3ryuyTB/Tw5C1g4NBs46ie37gDyAYtDOn
vIIu86IWibpGcgQ9sEDNkouW9l0M/FALLu3J7MoMnp8MRnK18DahFnbl5z4ckkuZDcGh86OH3jM5
G1PB1yLa9RK6xnRv5CiImNOAjnb2FURC8WxB8v1ij/Z3vzWqq/T03MKiMnsYDwOIfWAG4Sz2o3ob
OVvlbn5GPbpfydnOdfWHOHD3clLu5nf2ekLe5kmaoKeIVzBGVRfprw6wTmVqY94WRK3Q9rkl6o2c
TVT0himDjnZISSGO5LvXG2Zaoq5/2SSyegFa/7Lnpt/cS9df/lpDMWloeMqlHQp9b1N/f5OjlprU
/RyaMNPw50SoBO7Wijvr1NiB2Lg1tHg3mLQcK/P4BpSm7FggPtENCPYQ2qGMpn2ozJPMwRlkPVaa
hYJzn4kxupP5t4EM+M24ZOy6glSRafBa2oOm/FpnRvVoRKG16pC2OEh580lE9TsbkrWgtKWP2jk/
faSjA27w3Tq5F2XdFqU/TX4ISiTVxYRwaUcsCJVgEzE3rxju/NBV11IrPuk/NYDsv//Jwe+HHawL
ztEMpgmA/hzPW6J2tygeNUrmLjKV19sQUeoZmP9fA3y3+VuwcHSDtdbANNpX0RWdJqQm9BkgUE3g
6ZOURLHWKOG+lbAAaSTQOMCQEV2l323J4m3VTbTPfUi3vb7ifMHbud4VEbLec1dBBLlcya5sAqUy
Tpr1abG8c5ZGPQaDuUxbY3xJ2+5zpHvBKjGL8M5Etex1coaD5gTlkxEQNUWbRFr9cKoea8LTpQin
V2VwYIHKA6Tb5iV+bvBAIg26lrNF3llontXKVs6OI1pHfLO0g5zV9aFZBWawU+1C3QIKNy/13FRC
C8GOzt1shDaWjFbkwRsEJzfFvqo5ReXGbnR7o/tWTF0lRh1CPIdILUvGzH6qczs9zHAytK3Co50o
VOLISXeAGAj2iZfbLnKtvHAZIOH2P2582sdjI6UAjkCSTKiG44r/hxjTDF1JPG70hz5pP4vaK7Zh
20CIYxj+o26X/jVtQV4PaZ5cvQwOSzVpnmTT2E69fbdAN7yHHvaD24LGBiMg6tSGqBxcEaD9O4mx
vaFxJeZWNnGGiGmeDgiEzQhdVWIVZPc2PS/OefotphuIV45vXYKoyUo3ynaFEqE1/6EPED2n+Tqs
FB2t30Tft6UePJuiKe7nWU/ONmX3WLv9li9HDMkuCu38HpzHyRPlNhpKbSuLKC2K3p9m+rW5rHKY
9bgRli23HAV/OhiKh96mFh0G00/WHCO9LxohNeqG6xkzPGafCdKvNAgf7tSgzk68n3ZnZdDflZ24
bdIj6q1/WmgvpWn2Wpgyf5lkYYgsSPm11+12+d/24bT37mq/Fsmt5SUXk2ThVOePOH+ed9v+YY8/
mOZPvJTK/P6J5eXk1vPC0UVeYohKbRP4cXoJkqRce2hmb/LBSi6yUdB5h4VEidKL3+l6vQIf/FiU
nb3vEjTTbp5hGofTzlEm7VzHO7mXXBwSfB+vsksANt5nfvRVbjWotXXuxL5rzeCbllocYfPyCVE7
3qkEWlHSriCGucqzAIxyETcPLpqWKzmByti0zi2luxReAQ9h0D3A5xN+8xRb2QxmhPBqYASfhzrc
SH/Ru2JX5Aqfeb5ez9d8AjGU57DapAK5FmEWlzrpqUZKo5JbhJk2q1x3g2Osakdpk7PSTzZiXrEs
W2yNl200r0YJ7dd28C74o+IAcVfMuyZL032O5skFYnzeMsiIUUofRyfBc+kIEEo/l6oaHuAyAOs3
9fqutt3uPkh6Hr9hOz6m8wvKoA/HKIhdchGNUbUnGNLRiJoVtutY0ZOV4lavuaWFPIV9pTp01fD2
P+5YFIJ/eFfjDY3YhMVNi9O/CZvJ7wEKTUU3F8K24kS6QtxHOaSdiRjVz2OrgolwnL86pMHDrkUO
pWrqve2Gyluau+WqDQbvk2epAHKI8d6DolX38PB5J24U1tkeIwXBJO57nH/9DWfE9HMU1wEooq75
ayhBUmgQG64cC5lmsHQ/qoKcBVmAaD+GWrEV03gctdH7MvhjAHXdAG+6buVXPxkB9Fuu97Vx+x31
QcVffGuTlXBj6xlhsGlPcis8xl2/CZ3KOJYzCxRFAUa2cksqxW9daZXjfJ430AldpalvHaZZYLi1
YMNPrAmiHTSH8zCh8Vv/NI2cjaTHMLslKmEokGSwWsxD2SRUI65ipo+lRiJ9bZL0sc1xvJe7lJbX
waAYXXI52aGqsK9Tl5qIXxtQAeNvxjTTdostitTPQGTMs7yso4rhERqRqWqRMeXFLzhbHgyyv7ao
kHbctY7TIMk4fwY3aVCxbNzhIH8e6eh5Mz1cWd7Jz6WBUCFsEFMRkyBC50OS8d1JkR4jpv9at9DY
Ab4L9o6ozS8wkt0c9ETvAOym7pm0S/HYK9SuyZX+rP/hh0H61CMcc+7D3t0Q8zW+9wHkwW7ufLUT
H7l1TfdI2fjNJ03X7qSDiNx8nbUjcQy761G10LLbteq2QLvPKj51QvePbkhEkuIn5WvT/SMXFrXu
bUBmRGffV/In34F0qSBqqZb+5yn17E1c5MO1a8PqbIs6RwvTdF44uRHnMNLq7wHcRttaULnCdbRu
iMY+pvqUHYYi9w7lYHQPiZd08y2VQ4ZoUavQy78TU4HQsoZFq8i1rda3yQVpK5XGqrcIo2rozGZf
5P7IQVHUVSffq6KAo1ezvXtHncrjNAAp7c06fNJ74azCLom+xHbxlHPK+w6ZNqD7IQp43q1D+FP9
1ZBOj7U1Vt9ac4T3NGnDl0FAN4qIiQZFrVIf/LRLTxB2dJcO2lGyTYS3icUTe3wrg5MfGeJ7XgWU
jzbA2r1qqh4ylfpR6RC0/cw0kB2FV6GwgVD4Km+i7r6tmvCef2y08yqhfzMq/vkTUy8fzKDM7gbO
Hms50Xiwbfajkz0mMHGgmWDU6xYav29ZqL15Q588BV2mXlSboKdcINoKVcIyfk41996rRQ7atKsR
iXfs8ezbZq2ssyiZzsncyJ5sit7qdqgAbOuEagOr9eu3VPUJAzaAxyMSGaxv/vYt960ys+CLhgDt
unQ68TjzA1IGqZaXGuLYk6qq/sFLm/beLZDbjRTvwULi7diSD7sUYFE5bgBaapCO01akcJ1na26C
iGxIhs7kWdrMmeYUqUdk7dzJeR6hrepCLd3GXjI88p+rrqcpNb9MRoqsqAkjFAInsMfUYfEqJ6RL
7oFKKp0WcV+1Gs8CnuOz0dmkrszyzjDPXWGJBwjS+kdUJa0HyP7l4GbxtfK+RcBSK5v+UZr4T3Cv
luLs5Uja0wSh5kII9OyJyEE7TAWyp+qfl31620lOKfCf1WKzkyo8quAXVo0moJqvrTA4oC6jcA7k
iF41jr4tvfn7qXv+q29P6qpJ6uCbmThfzJEbfecU+7RDiXRVv4ajgAC+Lf2d8Ksc1fhAgF7Qojtt
bvLBm2BQpBBdUevoTjZzak9dmXE07j0FvRxplN4O5FIHT7S856CQouZa/SPzYbOJDOUfilLWUAi5
AIDGndeV3GoyuzhAi9NRUuimK8K59nNjhPazi5SlQVj5UY7MDFZeXVW8vRwOdj7HzN1+JYdyVWC/
1bB5PUkLuIR2PeapdpBzpQt/CIRriJA6MTLbVUzpZTF+46hwyBvN/KQRJJvxQ/E2FGr/4ArxRhJq
Wlm+NZw8+PxfYrXL900Tdxs5DFLS4AhFQd/EZND64YuRNJe0qdJ7aaIIq9zw52r3cpIDY3nS+J0i
ITrv5qT1swuB8DyQjTLw7xVpUwkrEZtliGXv7DrybpdTRtu/i/IC0R24DTnQZQeqEuIHuZTXOReF
5T5EJY7trKmdjjGa8+vbbKiUT5zqbheWpgH0J7h27yrSoHzgW9GsW57In/WhhFbaqtQ3KErO06Cg
x1Ymp8Y1kODWU2WrJMJAW9iN905c5bPK1EwmaWStZawDU3u8uqJp3sye46Hbxl9tzhe7oEzHY8yJ
75k64B/SQVh+tNIrMSBx4yUnrR4p/ais5BvVmCvheSs0eEEWmN4DZGzGp7H8rE5T9FlUlXYHcoji
jnlYaMTBg3icpZMZJrbjbTh/VAiCg/kfOxIcmkv4Sak592aEpzN0JF/cQndPYWOr0GxzTgIFZyGV
HqO9OsZ8ChfaYDJejbiOji6uspeRpTJrChIWU0/o8dqYr9UIAZmg8Nhd5b5VPfjUDOeTIS6pAd3a
lCMx47YNL/bzy7/skVJKL0Zk1JJM792snEhKlxnH1X4uWdb1xA+joPBPpqqsuQ0GX8raGNFi9fs7
2+490qHEvqAxdN9KSOIt9a3Vi37TGah5VJkBoYIbX7VqSKCU7tGbcXnGXrs8hRE6sZrtzajE4Cmm
6U6EbX6sKfk8qm7eXrXUUbZeVrZPsCf2axEZxRe99X+Ajff/DrqRyv0wDVYtdJCO20R/GTWPRr80
+8+qwjfDVXTjMYsT0it9Z6Mq41vHKHTNg2uY4d0AQQ7UjF76bNd1tvYIE3wdnXUAEqRQ9mGfilMU
IJ4nm9qvkjNFsu+HOnrPUAhH8RpS3WbdVWl4tZqge+Kc8oUEZPFtKOx446ONcSZQVpHX1q7S7gWV
shGpTkCi0spXz2t20u6XM7OgbrsHXjV4QRNKfAxjpXkwbQ4rpTVeQjdvHmSjOU29rdD63hQiFbBq
WnZzV4pkLRdU1lRvVVE4O30skPca7elpKny0So2+2+aZJ74bM4dYGb4RDgEpZZreCYrH4EkTBAz8
1g7e5MqqH7xHKNUbdef5UXmYxpAKkKKYLmU3hK9uVP0VO0V654Kje9UL5ZGorHsv57hlHJTANx4d
qgVXSuPlu3iCn3krWbtsGIJNOMwH+E3rIViVVPffebP4b6JRFOa2U7pSIkQoVtIoG1Rzqu00cIsN
ZtFgp4n+Mx2XDiX8fZ1sF2/Zk45FpRQr0/TLPXenxtjImdYY7vvSdo7pRJT4ZtO5F4Z24l2WXWzR
bJMK/tYcVdqTOYNeZSOHWm2DyZDj0fKyn90Wrul91QOE/H3Jsq78NREG6w7Ojwf+VapHvymMlWpQ
JZLIkOgyzuQ4ShqDAna9Prwb53XHmOzqI/da3v2HZ10naUouVD9GecQhWiWp14eBdputnHJ4hsBh
izTktUbba5278NM4eq0gzvSfxgCzfF2GZdOFh1EfPn2wZ4Om8GJEI33tbohPrko44He7nFxsaAB2
l9rYfTAvl1tcW/jBWtcKztIkPZbLLTaj1u8KlxTMsuWffE0DqlAlIfQvN1nWL87S5pWhy/euK7lP
+l63+pNjHozBRplpcuRi2Xz47UjbqAztzOhNQd+v3+6fnO3EjvZNlf3zp00WW04AlfcvqDj/8CtW
A5VPizwOuTpYaORl/uS32Dq0nVvqdpef8E+/XtP2Dz2SUcdlR9n74Av/6OfUKt39v/92fctsVg6q
W7t/+e2WSrPWyeps5IVks/wSFhvHGI3Dl4k6+L/+dp3Qznb+TFbyYZflVyE3cK0CHGfkfvpgl5OL
DfKSaYvK+hMH5mvZ5+q4So1IXNscBqOV7zTBbpgyjkeaqV7lTBf2zrCB/69ZO3ntb29jORXPK5G3
/OK1ZEiMPm5RnZ5tfvp37PCvIoyaE0Wse3BJDfrx46ZFkPe87ijUfsuLyP3kBgos+pxReY3m8ajt
XItArDrEkDdCOHc2W8WhxmPu1vAWp7tpNPIVGhT1FiU8IEOGN0V7X7X61eSY4Utbet+DPPbeND1/
oxI0eNELXz0gDlzvdX+KX8MieRjTyXvjCYBI02ZK7G43GX7+pADvfoo5gqgpCTk5Cvs2vKMc+NSN
IG/WJK+VXdC17jqMHOKEShHMr0puftR8kT0Zc5NEF9hfSR3Ngwpx05Oe9vFKbidt0wR/lZPm/u2q
jj85K6dTx40P7AF+Fm0C0BAKQECrPCdzEqPL0IIlca/UiQZPpuah+cNRc1MbU/AkbU0qVJ6HXXSU
QznR1/1GV+zmPplXGZNeXNWiulLrlMWwDYXDHuXVDrzoPPZG1Idapar3cVyFT3KDJBzuojiPEFvF
5IpJva9Gd+2bnroz4sBZmRzYz0VtN2fZgyC3Obd+o/EYm2fk+IOP5XjRJkVaHpQ/3ovLu8WL8cPe
cq/bBW7uRo5igst/8q/P8G5Wett6dMm6qID5tlPhl0905+x1vnsmzfcJbdt8v5jeuUgj/2XueZmW
Paus0B7pmpwvLLsss87vw5vzck0bKPrBmuKjnFiW/fdrlq3R7FLI0FZua95P6J2egRw69+rcBJVQ
zm0Mk/M8sq3Ruef69n0MXfe2N8dos/hKFyWOvvo2etyLbzp6+bXlHU86LP5p3KY70646KtLZHLbW
wV41oR2tJoMfYnHMBVpEtfUmr7zsm1OutK8pjqXKnPWLf1dqw2qoI2tPTN3fwedh5JyvCRE/oIjZ
fh8iTQyHMahsCMn5iew4io6xBlt+xrcT9c35J5wgTV43ta1sbx9MXsPro50ZpN7lZhuRYT2Fhfpa
toOSbHvNo6AzMZLtux8IHZGLYYLcyKbcTTluO98kFEpipGRvgUcttl6r4nOWRTeiJGokEOUolekT
GatuF89RcACqBMDTuZvNAXFgO4dBmZprnsb9U1od0ZTSH9N5EFipOExDQNWP1ynJOm/dEYnRejhO
8BE9RfbYPyDnDX+74qdrZBnc3cyGyoGOw7NXWzW8NJ1+juamRvt4l8WOqr4M9ROyiOmDYyZiXeVq
vOvm4YCOUsLb8mFZJFeOTapDBWzo55gKAM7Bg7GRE7L54JwrkLAgxcQSOX0bE8ALT4Gerpe95GzS
moTcbj7S8GFeDo3YpbQAybnNx23lEj17jXt0JAZJ0eEVmQKnWhpvDQ1GD9mQjKCyOZhZNgbX06ks
gFBhmZXr/NzZt5ExndvET+9H3UHvoSFZo+SmbsCpI5J73+I3mPD3XcuhbBqrTO8pIgiPSpO/3Zzr
eYecWx3hDGPre74fHQLzyyDMgNMaG0kHeZ3Uzx7qKEtXhhsSYKrDuwXDkxWI3fL21vineWLB/9wg
Qmao+ScXDbubn1ynDna0TQze0QbAt0R4/C5ZtYI8+60rrc5M3A62HI7sW/dffOXad67oF4DVJNWi
WUeLE8ZK0du/if2T/5+vIptJd6+jH2ZAPMN814WK8a0kijOl0/fa9IctogTJibpU65mcOZFk7F2B
VBjcrEg2lvCPaW7RrKd80vnXc9qdaeb2Sa0yxDdk949jzVWsU+ToqEB0yPRKHyFsVDqWNe/G+rzn
MvNxywl2AejqmmiXTr32UCsIBWTlYHPGS7QHaSsVyzuYBaQJ0iabDIG2B3/clUYE7ZE0QenzzzBp
5vFmA5GTbTk+Thu5CX/cdotCQ7GWj6v5nen2xKvm59WfbLeJKl0PoWUeFzfZk0852YsKhYfsh/2W
6WVdbxbmxmgNXg7mh/MyIdfetvmwt3R0TVJ7SqryzlWjCAExb/Fa9oq39nzDIOBr+ztvzM1rUeYq
lcBBdQIKYZyLgnqU1jfae6tC+6stDfFs2ZTOirFtv1jT8Dc8KcaPphT7IIdRBeG7jRKOMZ2Sf/Gu
gFUJcS/efvu3btLavSGi4DLWfrZ1ea9ct3BjosMlRkL45O/0GHUoOaRoH42hfrJO1EO9Bnld1FT8
j3ut61LqbRtE7EIXmlBTmXHCs/OtqSAzmfL8r9uKDIFu0Y7Z3W2FVvUdtHEmmeUcYd2VltjhUXec
dKVW5fgAN9R028ZxvhudX97f3BytCdYDIZP9bZyZvC+3nj9SLTx/ELkuJEkYtz8/xfx5ek9T+U56
hCnlxSYI+/aU7UDPN1lcnH+Q8T4Rj7c940QPLrBbnNtWh7Uvquyj6J36SYGf7UEnKJGis/d0M02d
tvfKqEf+gcyIUmfuTvNT7SwbPe+0c1/AZk6Q5iBNDdgUqiJm/ubF5d2KeUIuW2xedQ9tlHuS5tZU
4f3vDRS7TShF7WnwVmWqttqqSLLpLp1FDftevMV6Nx2kqeMYpZFFKlUw8c7uNpQzsVRAtCYOWAKy
aqs1qQgJYqifKwSY1drcOKPgy1FqnxKhIxYEPutShE1Z37rgVMJLi8jBMYoPo8prdFRokFgPZfBq
2OM/kAO716rXg9eqSV4EzMv3zTzSbPeURGAR5cgUKgpnMP9QCqmHg/Iw8dfehUE/EvxLpgOQupEz
T1icq85S9h457zu9iazt6AzOY2GaP4rJ3FkZwuHO3OhEVG9NplTwMTrlXprkpHRbhrIXzYHkZdXi
92G71A/bmSSAa8htfvSw4+yKMS4uldpn/NlKZWd0lvuYDna5rqiP+VZOEZSImf1PXDsIDtjDD09L
Kb1A5PFF8VJQeEVSXQHZ5KfCL+5625z2OcreD4qudQ+GUWSchRRvV842OaEBFjjGvkmyyDHEiQeM
sTdbkaJXaOTuBgLMbJMCF/a3oU02zArbdu1aQvO3ENL4+zJtEbC3jeLeUgr4EIzQgr431y6yMX/1
ipaslWn5hzIkLts2o3YRCAMh7i5dRqCQpPLeiDZM15GqrFVuavkroZr0nKPHuLb1In/1SGIeDcA/
G92K0GtJRLKfuq7nts1/jEnO+ZS1Ubeeksi9o6Cf4qMpMDbNUIzfjeGz5unRj6BxxRrtluYuqWPj
IubIssaX581zEFrAIU1RvOghfL+WGaqFtVnmm3Y+ouon08ujH10FkKXSiCVPbaNdx9jyAXGwcAQs
qnXjm9HBdsqtV7k0pkju4Nk019Khnu4GMAaQW1niXpTC38GmTGWBlr3ofVFenAKC5aBxPgulFQ+y
8eG9eBgRrvGBC8A9gl2aCtsh+GOj/RTOHnIiNUUAtYbDDfzXeo8LXqn43yaDr3N3mid63XuASY8I
8vwAlaaxB4ZXkVnbyt1v64OyOwZFFN1WLROOvzEzajnklaXZ67gHISZqH+RKOcFZNtoJhEDefZrU
509iNdVFeqAWqHkc8tLjNI3uZVlaefq4HifR75aLjm5eHaaK395yWQ21n3sUfuTKgcfm5LviLAst
LJNjkJsCnZCFFpL8a6m7kD2qr6INaRS0aCjTRA/Oat+I2/5IKqsnmDk0R9SBWspfguY4jhM5/Q7t
i6y34ovXaNPLkDogE6ZhQGeLoWXq/iFWw2Qjh42ZmJRz6v/IEXAU46nJ+baTtHqZZUNesrqa6+Kc
ezlyDeKrzVxxhjDOo1MY2ZEMsn6ZkZyXtFR1cEa8fGqt2El7b/Gl3shuwUmkpVrN5esUTzUkFKzr
Cu2zSAEU+0muP4djnx6KOtWgE1H1Z03U3VOpvSJCpD1LB0TyqInhheB48xd2dCxaIv9y6MXsoVwR
Hh2eE/eOKqBwo48j4PqoDaad5/Tw/1BAWxf+eJ66YjxzTHsMCMnt86rNeTzpfoFWkuxLp6WR7nJY
2a0KH3WzLePhuwBFc/QHz3bQXKY8nhKjkCcnJ6NxrhaSPXdob36LSSAifwx7NVzBbRoDLuyqazWp
RxVN3etgEyM0oBTj9EkFmGzkhOylrj6dAe1uFjt8UicE9bQ90mPacwC/FIpmtn4b1oloz5YWwLEw
lfqzdPGpWhOxXjwoRU3KJ+VGQZ1CMVeoacfK7qhbMburm3TJE+xZ6lPcZAi+uffmUA3HtjHUC8A3
Af67VblFMpRNhV7NOSni1WKSHtJX2uRw7KNDWXfJpo79CFRvkn22yi/QGngbw4QRNffyEpLIsfNO
kakfKyXyDn2JoFES2gH1QWS8lDhsXyqA7is7M8M3aHsPVVm0PgRf7jpVvfCvzEISj6xP8ho1xMB6
TwfXgKbrQYNF9cTDOL62ev4NAQjlwr27/gRYxGiyT+XcV3vkVvoqfTZ5Y/1EafSB0CNfFKr5PvVW
8OiUWYdQHHPaUPzQhta4ynVer5BYapvkIiepDlSo3M3ESc6KHq6HLodGL2k2lZpGL2bXkjvzbf21
tTikD543fM1q7y8Dur+3JByRNRba302nb+04Jx0c1vCqDdzokLojmVjD+TciHtZ2Vf9XlOkvorDr
75aVJ6uJe+KX2iSRNlS5/skrNAPQTJg8j7WKboSY9IdB2MHOCar+jkdPux+qvr2kiv1/hJ3HkttI
toafCBEwCbcl6Fkky7sNQq7hvcfT3w9ZGpVa03N7IQTTkmIRicxzfhMcMscI122aPpaxo9/IS2Km
xs2wPAtlEaCDvoK+3m3ypQspimEDzjQCEItlfJy4bx9kNclsG0xs6wvV+r1uMds+zIl4GxaiUzUn
FQuBsUVdKbrKiz0pQMFG88RfFSwTAkA4Uft1sIP5Zfpr/LTHjZlhyCV7h+Bk9rpt2/l+cOZ0M+XD
M7Ja+Y3cqkZTwAGAQ1KXcdd5YkodetT2WrbKS++2z3qt52zqoJpaZt6y+0oXkDEgwKJMrUvpaBYu
yn3ylk6Po1/z7ZSxdhkc61pNSvIoL5Mudn2g1pilUDUo+ujRy9jL/mlh9ntSx7onW31WzNs5Cg6y
UVapdnTJ8lK5yBIsdnz/hkzsCiNOd6zM2Rr25HgZBZQtuI/C81lcL0S3xwtZfwjhTaZ+VdVm2ss6
eZFdGjShz+r09bM6LSACyiI7VFTu9BJ7bxdRppWslO8z+zD8zNTvt3KSj7eQL1sUy2r4Ka/QtPCI
KeIWFMwYPuPndTNZvful1WOgKGneXQIRlhdVR1E1TEP3SxVbp2pW8+c5G8p9axkptgda8QrlboPd
n/ulcJxobdqTuClyYXPAsSMgzrVtlatwVvy93oTNmxV7bT1Yb0Zidhxs6mgri7VvHiaEvR6F37sn
zQCaJ+uTYgLlQmz6Np7H4NaMigXf5ltv1pSx44lxXA5jSzzW4CI6tKzeiJAE26Hqh70cD7jfzuP+
jfAZ3gZuq2/kaKBHN6kz/XAiVdv5+nKKcMLMOoaFdWmHob4OuV1fu+UyY4t4wg0eO7qlm6zrJmN5
HE3HqvOLBdMJdaSs+LFA4wjx2BP5TWhHOzlTnA49+9zImG8QLsGB5D8Ty9ZuToMz2ON1ILTbfIBS
VS4MzbmdkgZtPpicqoJqE8+7L0g1oi9VL80ib0Jk8ZfmJKuU3aQZz5CSgvNHq+z4WTZjLGI5S93/
OfZjGhXtyL3S1hfZPMp3li/lxQQleIhc5yjfLbcV3lhO/fFxyh6GQwiAqhWkL9AY4NPJcclCTI2G
GcNLqrBrZNxvL+ELEamyXNj4Vd56iGaAFgAxcasPTn3LQZG8uov3KiACxVVqT7VafSt7JUtdh1zC
Eebki6z66AyW/85q0uYUw4lE3Npxo23dqKhTybmScuyuQXIn5xwiESE1o94a2Rg/tKoGPR0ggD5N
8Z1mWydZyhHguBZCfxaL31qGNMt5KOF6B46O07DjmxuWtvmoLZdSWrFKr9UBCcFsJZtkWbZ/Fj+a
ZcvHoM72/zNedpVN/9i/SPWnSJSAtJwhuM5lFkBAzu3LAqjLIsEzkxp5UYUWrixlavZG78C96ZYB
Td8jXmVVJuglih8taq4YR8K1Zzmu0sZQcEijGSnX7URUcVeArdNDqINa4Bp76TsSLx4lI9uUzYQ+
+FoWpUnJ2E1geKv2Ca91UAulgEu1OFT3ymKUBkogAR+TrZV6aG7Csml/vozEMB1y1P+BiNA8WVlD
dj5l1ZSjmzBq96mY8Gle6mTzR085UcUe8194qrr4k//iClezdIdjPRgoAbL8DzB5WxQtCGjQbEuA
HYCTuC+HUtybLfp5IUcuWTJ8YE5GhJ2m7CGWbn0P1ERpVIKey4B+0tyz0lZn2Si7VTUB6ZycJ2tf
aN7PQTzf+2Bw/vMeaiJ0hBGJ6X/WxZZ1qpFJushphomta9XD+5sn1l8IW0BVItI07CXBjACKalZi
sWjOLfMWXld2CUocnadUzJtSd8VGNo6s2Ocp1u7jWCRkojFd+Oybxhj3Zk5sbuoR+2fZd6CvLMmL
ahlgy7vsIkv/q781D+ly/xofc8s3JvTL54gqEznKKLj0uX8n2oy4SzDfyw7y0/767H+MkY2/PruQ
8+t/+yxy/nyZX360IZ6cs50Z93KknO0f+sv/q2z8e3+jKKyt1rT6OkfAI4nNn1/m53/4Hwb9+oI+
+2t+Om+6Yvj9Q5l8qI+PWJYTATsVgoIy2M/u2FziJskXJG35jF5ystT6BJNvceZ8lKUo0LJTFOP9
qBix/cy/dNdUrbmRrVqG/a9di2YJA3JeTfRrEvKknoIG1NZY4CzeDD7aIzxTFk1UXCdZCYEQyjZ5
QXL5Rzco040suRhDbXSIxx+jW3WMT6meEz9bJutbvXpQ2fUvhdooSQr34UjQm121yqBLqbfak2/U
Hhnl/LXCkPXYRTMQ2aU4WhP5fqMKTrJocAOldVg857NmnQ2hDFCQ/ew1sDFnr8I227vLqCGubll1
wvuM38CdGWNxjQn7q56n9q7kwLGRkyXLRyBgWl6c0dKe5gEd6mWy5u8foV8+go6YC6Az3zeAqlvN
klOaUUVObN+4kHt8CgA3H2SpBXusgwDGZ91FBxlg9VJWrRmipBDDtugQDNKw043krTVEab0oLkQn
aaMOS9wEEjooSw6Peyts2rul84ft+lIlB4xpGcHupdg5pbmrQyKenwPabMRcpIRk3pvo5fRLZ2O5
58PIaP9NQV78IWylqZawLEMYOjheYYL8//t6aBaJVkT+7F5mxAa2ah/hzd4WbAn75WL5pnkyIo1K
+fLzkvjtSzix+5dVsrMcJou/TfM54mMaXIpe0Pv4OU62fo77p2LpOzOA46HbDzq+pE2Xh16kmp1+
GQv7PY9Hfddr89yujRLpWVCI6TmqgvY02bknS50egMwQdVZ8DP4oy6ZlBpZYfQeyXMc7YJnh46Wc
QotzDwJMo19icmsfo+W437p/vqv8OELRdx9vABgVb+8GXM70S31DZps/k8+feWfUmNMNeTOx+qPz
R+JZDik/BDp+9fyczF5ELj6L8hX23uGunSNtP1qLAbU+3EjdimhRq5CSFRzJt37RDjeySjb+Q/2n
usXS/3MeWS9H/po/l2oocqKlrxkX4kg2bxWIub5B07PksLS8dH3I26sOs3azToxjumwkZIO8dE5K
q9wfpNbUtasaMoDs+FsfVqWfk8nRUTL+9f/TzlCk4Yf/myyORhZLs7k9dDYKrouD8d9vjDrgNxZl
7nzNltxg4RTjpcb4XGrNyIvUpAnbSfFGJ4JkMENfW8ER++jXLfGmP/pVYWlsZJ1sVXV35HD5+5yy
cSgxZCX4+YKRjNhKHQh5kZljKQQxRZe6abrzH9WyQy3Osu0zAf3Zy24uQRt1/6hB8T/mlIP/0/bx
5jhEe23VtRvpOjURAD+DY+p7EJqy8OFapSuGDQwJAFTXFCYipOxR1rL9Y5jDrxCcZhGm3bySVeHi
c+Xq5c8Rn31lw8esC2BqGSarPt9fvjKwEVDt7uoH4Qs2zP5ulL4L8aKngyWBDKyHL0Vh+7vErcg/
SGkxeVmGyAZ5lDGkf8OvaeQEspts/U2u7FcX2Sr7jejKBUT54hdRwZ2TDaVShf+2cP8puEKO27AN
gZqYCV3C+K/f54KU7QFCqzdF8U36+nWsFegVc7Grxa/vs5xEaL9aUVlsZEcLgO/PZlmWY2TvP+aB
tPvSu0q3dRZeorzkCxnRbSLIirJs9vWPmbDARpZs2YAoif/RW1aqktooX8qLSIkifhZlbzmtrLMb
nOvRpBq6ZlsY4d7U2aA5qWKcesUN7gYEiTDVUIGDYysu5lR7QLzNPMR2HWwD8n/vav0u9VL/50Dd
Ud7MxlT/HKiY73JiURT6GqtscUqzGj4GCvQfKvBSYiJxkLxuMIv+VILn8YpG/IfEvFSbX/pYdYar
9OKNJju6YaN2K2wjrVXBAw0UcdVqX/9Ys3+u8IRFtgWtn8s6mklbGzPfgxzwxyNCPkV0fB62xMP+
nFL2had8n8E8XRttCAutye4Q7q8Q0mjH4DDU0V09tY15tEgq/ovegPmHDYcGMVJTF4E6x1D5kdrL
KvubSp1r8DO1tBLATFu2k3lCkCW/N7SiWJcj/L46zGPYpKMq3vTEQgoXI0Z50YuFpVRFKJhIjroP
7RfzPHZLH+UyayJPfLbLsmwvRNWf2157dyMeOGoaBt/MYxTP2bdGCaP16KSAWyejOf9XO7pTQK78
/n+1A66M1gMoh9/Gz8kQfMOsapnfdbP/aq8JqD/+y6NJ/YMQrbFdtVD/swwXRS9VM//QWnJiP+HR
kBKXtTt/189metZMFxsWBGGl2Ip89au+aBsU+5zI7S999CUQxvTeZeUJnGH2pEAc4iENOkPWRwE/
WqKaTyES27/Vp3P+0T+wmgnLtwGDkDCb33/1l/WlUxHBRePqtfXVUck2veJU3AmR8WKrfrdR8inc
yyKZ1q/NNJpXiCX5UzLjT7hkOIpBdflNNAlUpP8MEkYV7mXrr0HCsbKnua4/evW2+3MQnn9EfXUs
QiKinRuO0dNra3BvkqssL02LDqTImi2qy9Or0ivKHtfxeIPKzoSGg9ER0uQ08aubHA5TR9kPBVFj
1SqPA4YlpIHcrPjeFEFjbkt3+mGrozi4oa89ZK14g2wdfQ3MCF3tKg/uZmMUJ8uK9HWzNPjm+5BO
7ftoE810ivLnQPS03mC2/D4Qrrs4KY2rredltfP1L3KgmU7B1lzeMcmy9l9kboWrG3/8tgyTXxe+
YNyqpq4aSNn9/YYdu7EhZO0g1BqiI6dMiYe+TgwObey9EmOxY+kcujDPkXmJes+dsrsghFPpF0JZ
x5kRbmfIWSvDCdRV5avFJso2hVGc22zQ15aVtp4tTBAgrg3NU31IgGfvfcVd6RG+erHbvpdV/qVS
sm6jQx8jx9JvCebU61BVAOKa1SacdOSUBvwWe733KrCI21K3v9oWmF+cjFGZbV2EWoru0bbxOi+V
vvTcDqx21o+AHtDkYvEhCesgfzUk2aqc0s1oRQE59eKIr+mP3LcQW+5s4SlJaKx8wx2Bumt7dezD
1WwG8Tp0jCsweKiDQ9fhJZkcqtzuzgju2jsM7560LB7XGukQr7cTTBIxqcvV/m7oBuIzcQXjAyDW
2rWG1CP+i35PqWgrRYSog1ckk0G2tvtYqZ6MrO6PDg7mhrGqOstiMTP93eB3BzHEX51BTddaDPkm
Qda2sJPomLvDCfku3AUdK95GcFlPU5UYnOcgUY5FU3M0aeZb0yEbBfk66sFwmbOTbTFg9VP/mztm
8MBa7VEd1S8zJpdrq/fPajt7VurArFNMiE6OfojA8XOQT04VRhgeGAx/a5AbfWoHdd5OsYhWOJmH
6Ekb9n2fm0+WCTUFTQFBGg7RqjhatfX4XXdiIhZ8/Y0ifCTUWmPbduO+RVfSt7PDFBqPcdWqT1Fg
mF6VaPmhSi31yQcl73V1eM8c6XZubHE/GWlyNqvoPupJlQfLZVKwL4Ak1+1gsJM+12r9rrTvZJvs
NSEgvkW19ak2UoBzVVQcxi6tHwvTf4pdP/7qD+O0svJiJiEbhigLQZcQKV88m75VlM7lex+aEIX7
2gQCk04PasnNDRv1a0PmeNUgcH+nCbc9kfrFEXCZEulJIxHZl7is1Q1AtOqIAJZ5rzflX3LmqEUm
YizD6L4EAM2RdS42skGOBupRwLDrnGNINuJ+7nJsHOUnNeO/XLex7nuFNSrtDVQj0VP7Mg2HRh+b
18hUNsilxusZw/ir0fX9IUWOZaeWE/afk4m4g8qnI5+4rn3b/MGz/KkqRP+SFI0FHCt3zxrm3scu
zpVt3KjRg7BdjehSnH6vzBd7dMSPxFb+KszGX7jngPoQfYV/pr2JrrlB2Nn/Meo9Aau6f88tS/WQ
2u1vgRoMe9NGYqGKYvs6prrr1a6pIpnW3RhTXrynHAzjWENes2zj4hoLM98g3uN7RaAVwaZ1kYt3
ACeugF8XV9lHXnLAfnsjHb/Lkmr5MzwPfV3NTnvs2Z/vfUeryAdZ02YqAveeBaj1RFPN94NZNwgS
zNkDGbD2rh8giC4leYkjNEGmXCl2ma9kD/3cKRc4CQf0P63CQ2E49jokzfcfI1glboJufvloJQKI
UxYy4kfZCn5WP5rGXK0wZd8QxWofUMZPUWxHNJVYefEu8hkHIbd/KTtgPqo5dRtZb2bmIe/z8skX
hPngrQ9rWe+64wMiv9mDPztI91mV5llZ/pDkBe4Wogz2tqqKh8qo4JybqfXN1BAsaGrlRa+E2JBl
CDe9EU9bK/aVEzsM5YTJgnL6oygbYrcjWBi7LPNLl8/OMSIwN7JOXpAr8RwkS5zFKCwHAEUsqdIG
8+Q04CaBRXVsAqNriCZZOenhnZ7X4V2kRhx+2U5tZdFHwPNOyUJ/UzsG8ISwSgMPbfNxk5kGvrxd
sguT2cd9rrQ2TWUnd0Hqqmtby4cH1B5Ur8/r4BkYlrWyiIi/TmwuVvpUDF8AUz22Sjx8t+vwgEDm
CYptoO0d8EhPdhseAPOKp1KNsmNnp/FGcfzpvQAW6jTcHo7PDQBmztgp0VjeTIObbXRL11eyKKa8
vJGv2qxA4Ee+lBd36R1BXjoWtrX+7FfM1iIJpKXsLpbBsvw5F5YnZ9SVxr3fWvik6gpEEAs7k9YK
vBrZegQTKXKqgGBA9OBpKurk2Me5SQLOVt+UJkxBJQTJrZE65a1NbmzVua27+fgvz2WjbVqVM2IZ
5v1tMFo9WaOmx6JaxF+mfngMrMJ4sJzOPoK4ctZRU8Vfcsvmyf5XxXcevKo8vaNCiR7spusfXGjr
lRskL0pY2Tf4uUxAW6GmF3Ol75I57zdDLeLHCLmGcjFZ7eP+sYLvvpelbrFcla94zHBf+jxsYn+B
A6O19JAlgbLuNUdckZBIICguT3Oio4c58PPDEGUV8izAYtH7VtBsDiflbKtYewcD+AhZRE79Lhzi
8M4eq8xD7XIxN1ITMp0wyhX0hC55g+u2byJ6LMIRj9Ah67ZDo8/PTW5Fa0yo6oMs9hyQ0fBXnBtZ
nIr0Yk5DxCGVvlmyDwfbemJZa+/zOtvXY6w+g5R5qxC6AscnVEwebQKLqyFDGXvR2FWS/AUNX+ti
5qrxVHfRyyQVd+vceFLNhHRd9q7DMDzwxdTIGFrzWXSww7X2btZUkj+6eiknR3mINeRyMAd1tpZT
BI9gOPKTvsSqnaUou6j+SYRx8iALDqpMqPWFMCqXDqyx7g7QnMKNyWzIjZCfSIydnEz2cGbjKahD
9Sw7kB4vN24r8q0s1lOe3Lh5G368nRxlo/DTNop758ddQ7DMD3cj9hi3nTKtjTxJLokykoVZLnNp
ohoEk3nniuxnXe5jeoiMcHzqHTWd1zxA1m7kjD+LWDNY56xwLCwEiJl3gxkGp97tvpZZhjycUptn
I9ZxV0CYjmgTsBu8krKTrJOtCiHi2nGC7Ttrw3QN8F+62towX1O7E1DIuuNnlaxHEeNqBwGSYq+Z
W9lsDZtuUzmu+t3R9HfTLfK3OhoCKCZj/RhHmlhbhRvcLk+ZFTpIlwwT0xt0zdqbYnnVVCPwblmO
Vd/fjHYL6O1XH9kgL/9U5+rsoAvIT+t/6ifnlw1KqLYH1+0LNEfxs/eB1J6Uyp4RfAnm9bzUNUXd
HtDgwq1ejT1jjssNz5j23BHvO8tXfSl+viqrSGPVAywp61y/0MbVEKgC/2N38pq8C655PVyzTusf
5aV0EHXAu8fzEYY/SiHRtOrG9Tyb6lrVB46pUlNUV+dxrWeIaEr9UUd1Ro+EYnAAXPIkjNh6b/h5
rVoIRc8I6wxeDBbkIWhVZ02kuABaUM5bVdUrXKMhVmWHwoi+F4sjF/bYYCumPPx4JYvygib4IpIT
fP+sipe+n8X/1S3r8twz2gj4ntOPVzjE7RY+CEjapTjF6XiVr8LIh9YfB8P6s85Yuggz6LxU9NE2
6bPEWik9qm5Dxi9jBLLq6xxvYc0YT59FfSliKzOuyijHhnIpgv8k6tQurpRLkUzPUecx+By6ZMzE
aBnsrEPjrdxNimK9jTpodtQOUMrq+2Tfdx05PZAd7hKx8hefRPmKkAiZmsbhNMEmxUtaHd2FmiAX
ibsquGmd+ibT2+r2o65gBwiDRO/29TAV7io0FHFwMv+b7BNbA/nO1nWataUP+8ZsxjWmvO1rXASB
J9rYuKnxrX1xrVu7blu8oavoZCpCeDACmtcO6SqvwwnyJFujinhVNryYrhhuLEKvH704xfE/6UP3
gIYrh8QJWPvsXuVX0rWo8Cr5VS6usiCma9Ijh+QbItzms6pvslAfX0P0cnTc/L6patKu7EQt7i0z
zA+sMslutGztCfWVJ9lDj4J3CMvOo5MX0y7WAAthDBE8qLadrbowG7/Vvn5yAIK+kCSNt2NSD0dN
xMOtwg5tyaCuk64L93mVLVCfEWM1RzFP2TAb6HAM92Xm1reyNNg3Y1XYG3BX09nuslthlsOdHVXq
7YAzgNEDF1DCIoVSmLnsAq3RC0ob/GxmeSwmwkPJfzfCEoKr4MMkyVJEEcPkm0YOxiucvNnkph+t
prj44s+DhSZbmGwqy+i8yjBuCY0E21bHjAoFGXLD81qfSe+MSTWuOsUvbuBqGSpAnb4ON0Q+Qq+O
kejPHf3I5TLGj6Efj558fyNbtW2KRWm5TRSRbUJkasmrsDCOIhBeYCmD54IjxIy58cwMtrg25qvI
SUdvGFjpOvSg51ID1x7wx0YLw/fKflyPPQLYLbMEQTCAREyUFaLXr4EWJKupaV/AevUcWnQbSRJ1
nWgY86Zf2YjAj7cUOAMq6d7BnP8apxDqDvgnj1P0XdLDwTUiBEPhyUBmaHa10d4OM3gVxMjvKk1c
c8IDByf6Mc8aSakMPbuxR5yntLN727wGM8lxw0ruCj4k+52X0Do1Ua17E/JTm1hAaVbcTaWo99lg
nzrHuMOzrPRiyIirtnzpJkVc8gK3BG3ctjgEbfPM7Ug/D2iY9N/drmfRT9kOu/lNmZqvRHfsdd9q
P8jHfMnZfnpjpoVeVSE3oCfOKnPQJpiLZvCifD6GYZGh2RajTihKQCfBqdWRCVLGEih13r30Pndf
6oA9b+PmOMZNuRdRPXpwWW8GLRxO9eAoHu5GI/KYntWiJtBUJlA5G5IfYHgS9mK4xr0Kq7VgTwE8
tNnDkeQZWFtim6jag5LBNDcHFPdjvgQvF+XeZp94bcb+pcGEeIeGoIaq0AyBmO0NIj3WLk2hxE9B
tzdwukzV8hi63TZsuvqQLnKi+XJJIT2sQx6X3pg0Ox+s88M4AKJ1Y1IZI1Y7Xf7Dhuv8UgbKg+Kf
7Sqz7lQTnPvYqqeSIFVVR6w4hPi2QxZ9XyS+a7O94Xyh7RrkszfdTGjPrIiS4TNxmNAfI4pjZW+2
ke04/R99P8n+IpepZNhcu2pzX/v8TZXZv9oI0tybSVOgGPToGOhYisyJuAeK6cYU4PCtsWjXTetk
V2McN3YwZ5u6yFWWvuo5rJLAw+/Z3aMOqKzbKtbXkZqFpwQg8IM1RHzE5xHqwHM6mQ2atJhQ+OY3
3tN4a5dtWFx37MAzM/JiXfiPnT5tXOi0u0FHdk81BuOhNQ/YwljEbOp8k+oJfA3My2/bFr0GJ0Ll
r3dRf3Ts9pxoZrolaKCuwlGPLg147hPIqhsxVNGmWIwGsqDTj/ISpj9i9OmOoixrFB9mhPKzbjW6
xiP2KtFeXWzhapu9/oQGfzakV0dER9VkDWuSdRelUCnAO3u5m0ereLCWIGMCFdXwjAmHOJyUQWJY
i9EC2nfIttdajum5brzGaX9vj9Gtq8zVpht0c50nSrVC+z874ACbraYg4PaPyhfB+a6w82JlV3N4
m5jrUSucvZWxtEdHYQn3NkMkECjE8JaGvX5DHNRDGa47p3paenPZNQhaJhHhZ/PegVs/WGBkjVJb
nKJV7RRBslr5hETyrlA9DauonVVUINqtdd7EATnSAuBMTHIpqdR5pScmQKoS5YLE4mcU2CxXMG93
7ZLjc0veG2F6pDh9BbSDvODip6FifyiNZDzlul2dtPe2+opDXnMwlvtkECTuKmQmWNnhomV6ftHD
QtugEwWusEZqO3GXO9dScWxJRsxeCAniR2Url2nshEdgkJNRZj3ik+BDrKjuU0sxrvHIaSJCFGqy
sD+w+u5Bs6z8auUlgrpjcgm4mbfZ0D1Ui86ezj0iEMKE9XLMN51W3TqOkiDmBUffj7q9XRfBSV+Q
13lbImmFAq7H0vVFn5As01J/vDuqPqY+Xa3jNtF6mVBbD3oe0oqNG3u5ov9lBkF4E8xxvu8n40nk
8VPS6f6d3bnpnv1O4xVjmaytGkj7xFHi0YzmJ6xB+Msl/H3RNPGLXH/S+mYFzjvcDU5X7VPXMs79
JA7WpDpems7z7TTGT2lqPusZtIeFnY4RpjEhfJc8x2H9Rh72YA1dtcIFHjtDQlATuC/CFCug7vne
GooZra4OzQXHJ0zHr5Cw74uRdtq31orOrVL1L0ucBvHb0FMhj98THMzWXVsYj3mJUoCifiWbOaF1
qd+SD43vLIEkAcTp6WAuxRS6nQ2QeYgbsS5iFWXyAM+4aUZliXBIdCuOWJIHa18F+apB1MNlO4xv
MF1e6TNp18ROT3M4ol2vEhp0QET3sRcVRFvTBTolL46lnUFQdMfOcYtN2Fv9Rm/Sv7oBwC6yf0+L
ll0+iPZYBYtIoxAoFsIkxBLCZ8Wv4xW/3MFTquY1HfR0LX9P5rTOnNbntARrCp1VgnNm/DhUA2Gj
oIAc42tnM+VRL2xF8H2ww03DsH2y2UpwwGA9dcLvQoNZMNol6su1vk7imthz3ZsQFdCuKWprzw8O
30RlduFtTL7XoyvOzjTPz2ZS5Ieodq61lvXXfsF1IHdr7ArF3bZaujLHwbmZ4cQgpt8/8gx1t1aP
pWvYR2wWlouTG2JT1YCUZdGd5ke+c3EI6tm8cDBpd+wZV/yBSY91qnjSqyX+EHy3LFK/fjE/YY1T
XG2MEpBo3qpz9zI5gX+dWHzP5QALQicl/CLqEaHpYPHfAuT4QlgBAlkZcEKqp42aOupTbv4wguHJ
qaz+Hl3hFi1oMv/QKFccRqw3dJ0RpJl1Y6+J6MXFCuOqWDWzGYiuNhBnLXW6VEJ5j7AJf9aVmURj
AAjaDFlsJ9VSb3UV4Xu98qeT3o/dg953PE8QVDW1YiK4kXshqPlHK0Oyl1D63iwyKIGWGO46cNtI
l4TDdkrtnL+hM+4C5FEf49gvjyX/qxU8yycy1uKhb1A6HqIlCZNVIRT7oSQd3tkIT7ZkfcKe8LLo
X4k63wW6ptw1CA9sm36sNuhXnQ11yG6iOhYba172i1nDGSblmSnMYStYJM48OBo/ulRk8latX+uv
RtoLcisV1KN43JTtoL0K8IUFlpzPVckmHV/OGDKdkq4GpxXPxDtuM55Lp56cQTaOKIIqwXRYKDVE
Idtm7VbhvC5Gx94EdfUYA9S5iKpbhMwRTAjYTNyS0eUUwNa6afS/EBVpDmWGq9isVyd5CWIjh+xS
O1uYPuICqAIJ0bJTVmk2t55rssVLXOO1zRemS7RtkD6+sWMRrgDfhFeHrQirOl6E0OlNPn6k3+jk
vEbhEt7U70PdcbYKyfhT0fYtAvdpe8mWV74am2vTadhip8l7ijXFrgx8xEuWo3xjan/lk8tunaj/
JvdtH2uXcQmgL5C9wn0iOZ4uurwriFIkXIwLvy7lUuu6f1ELrMQG9qEIzoxsJqKnURvNB0MZs3vT
jFeNQKyRFWVEKzirT3BMs/WQuME7yNCvNV98llX9uptUe58WBVhOFdcpK51fcOs+ovoRfM+AOWd+
8U3vCDiEUxRdbTco1vZCHG0tX13Zs/k4pOzx1NaeDnPjIqys1ThH9+w601o4e3UY0NAdxHBwkNo5
YteSHo3ePue1el9NpApC+NN9kOrX0W2GBzMrjn7MY64UofD0rjtoY2LvwPJvfHc8Jdk8oAKvV0dR
FcamjxN2D/N1nOKWp3DsrJqhARfa+9FJviodRO9ntVv3Nty3vuv3SRrcpSXRWwDsmBIYc8OqRWBs
sqZvUJPme3O215iJT+uJ+c7t0PJXJ5eLLQ16kwnc5E5oxQYnYqTA2iGB++9qe8u1yzMKyFsR22jN
h/yOTXu+DVr2WcA1xCnIFIRWOrM4hRF/mbmYvH52mmvq+49WMqerukgS6P/meBuggnIs9JZH2Twb
68qaHbbcubYXBKK9iZPGOh426OH3b98HpABsdWrXo63GayVwyRDbNuyQyLnYCLFuMb7aRYZIkdzK
7tog0iFm5NXW11JnNTQAdLC3ztdhTNB8DHo47P3t2PL8ttnfnY2MrAAbH9b7em9PfXjANG6j1wKL
HWXEwTBV+WIGP1kOv9b/0XQey20jWxh+IlQhhy0AgkmkRFGWLG1QtjxGaDRyaODp70dX3Y1rkj0S
BXSf80dE9m+WHIZD3pAoYJWNYBEnMmpel3DJs9+GBXTt27aIawBEYwZeNMiKJkwkwObjr8lUj1pM
BF9z5TjNIx78GaIl7WPL8T40h1D9dg0wlWQeygAxiZ1holnNWxgs/I4vsiWRB2qIu5x2uAQjwnMV
aFwpoLHmOqp4oGNl6NW5R0M9YlK5ag7dFGl5L9zU+0jt9uL5nb8nUnbb+cbvVng+IWuw2FR5E0LK
TZrQblmXv1UOMuEK5tVA6PKyjl4Izt9GI8FISUETSOvUVB4CM8dtuSK/fCAZ2+M3Mb5WEWXp22yz
bX3RcI+9TcepbfdLHxLfnmz9SGAkaupwASgnqjNP5iwXsY8PxUTNHdbdF4tcClWhPa+jQ1aaSaQh
TQ5khBuA794NHbs6+tX/6/7EmiboNCnE43h9+ffPzZm4OhsRN8NwT9ctOkuOEMSWG73mXdAfB2PY
qdVmGwE9eSHC13/hDKmJm8S1Wk/7Iq17GAgI5a0jLGBA6P2CXHB5oXQPRF7qy6fUcfanSp9Pg+Gb
L8XS372VpPdiWcAw6ISo1VgBPRh9kuXjAnFdL/uuYv0lOZaJdCuGcBHMAHk1E0BT5+l5rqc+1lSD
BKlNj4M/GHvZ5GUkffNqOVMW6S0kio68XEMJf6ya+ibQvp2Jib6poK729GK0DOkPWGsq++FtbWYQ
PHLdXF2592oZ1lh3G3lzthpd/daJaNUXdBS+05GdZv5n0DEO9799buzAYV8VdjTNU4rIZKuS0uSH
5kFyMbqwmLPUkFK1gue2zeZTl1lrz5Zb80ba2dUyUB0hiE05pK365pbrt8zS5WkwHD4dhMehDbcm
8PAxzq/0UvlqSuYexGcJnCcIz/bSO116a7Jcch+mX6C31Z6wEmtAgCYNIimwDAed0byzuRyhZO1j
MxXAtkV10Wt26AzX21PuLvouyAipz526iSR28hPm/DyUcCekQkEQzyYgyUaGFDz4dqq6cjxOWxCR
y2K/l4QvgwRteIkBwNZasXjaPyYVqCOZlkFopV130OYm32NHoxq5vqXrYgHdjJ+NCuSrL2fivk2o
IVdpX0s/fs7wLb+Ut4L+D3bUu8V4Bb2iWeWDVZOT3ymzY9P5WKUrbIeiK+cnoqwfBQ2kShgiG59G
7rUhyLVw4mE4Vbgod5UjW3LNwMMt7O1lpUEyIwN5UmlB29bjr9aea2Apm21vTcRMp+OZmEMaAPAR
7Jh8Z+6e9V+ThxemvK5xIyvzZMz6W6C13cEWWzTqbfHU+3zNhdtdyhYDv8wtB4ywSaacdCTPnfGh
9/1uVmzKRjdHgDb5Uy3UDFgTfI5lUUf6pDEo7uyg/Mgq1MtwOYks3pVm6vFIjFvSz+prmQi1khk+
aILRA6382SstuzyCtWPgMHhC5u8z8cCPFDQKzsbWiXjLisgc+JGaQKALL4vVRrnhRkQMZwdAGLSU
ZFlGpk4OSEMIcrz1Q2wMnRt2SuZHYgTWc8fcOInGuW3Uj91MMu4Jul03Kt08c2/aejgPTnqGEbwG
zZxfc6ssrg0xvCyg07HeWi+hOvKnpQlxmU1bXFBOrknWTfnjfNROhQ2I1Y69Hy/GfO9nU12qAdpe
Uf4yOoOVEL6fI5lPAkwM75bff2T9cFnygnaDlHxl+pZCxAH6rgUf/nA9Iten3s8vpdMUB0DyOtYd
13/wsyEizyrxN8LxvaA5WJOhW2Frd9qhcuWvtrf86zgNwXWQlIxP5JL4zuBfSU85LDp2yKlnCQNS
zS7eoHuA/6UTCachkPORIfdPft465M1lNvFolS6es45gB4u+iTCbHS2s03nawytwDypsgq7Xby8E
Z2JNU49RfKz9XUmGE478Pmwqp06MdLND+ifunlkdCuU/L0R3UGCRBiE6nR1vGn/yui3nIquTbaN3
1sSiR1ZgkUhTaxK7qatDYy0FJ/ZvzmDjKK2U8L15fDW2dUqsxbePan3RCaUzOBeJtuTJYjpegL/1
F55aAI9y4K3JOomnye8SXSv/SKD6Q2VIRBngyuxAuXyaMfJcGSO/OpBeHq7fYw4wmrNy7NJtu2yg
zQe78w4UKzjPJSxK/JA6EZLysAXy/ZbS6GK1snr5ThMHqaMdFwRCqDxAqlMCjq19ObNtk0IUMKVl
a0Q4hsmbTziHMejRwu57bvoHQHZvxjJ4Ws3D7Hborct2PjMlnys/B5ft7ItnLTLMBSNvIbVj5n67
hrHe03HvtZLhbLR/uoiIEYe1R4dUxeqRpJR6PKNzselc/Lgb/aF6qTcBB2PWMgnoWyqs4Nmo55t0
Zy+prFJcVuK1Se2x/GglzJOOr1MgW/vgueDeVfc8POL8DCc2oZ32kyS2i4anpC9pUycl/WmW+a4Q
XXWeavjzfqBMxNGPjs8hX+D3L8aSWAA3ZxTjwHzZGnLZN3CkzUf2Y2o+ol29pnJy0UKxzW/9LHAo
z4NM8LJ24OzB8NQt1Y8t+zNO5nJkKKxPC+1M0CsP3Z7pNdgNnivXGk5czA3TmHah3snftZMXdwVs
kjZYfwYOsYiIFi6Kqmn3g1r3xMSS8NGrYm9iogktGmdCk8KLyEvVT+aK4GCCRBC+NCCqq7ZjPd70
evq2115QR5chWXjEyxu1V+H9xCmvm5tAqCaeRWXXVysgnVZpf0fHHveGV/ixGmONSPCjR1ATzyZI
qObc0pGgitzYmqPVePbFPwQPthasmiG47bTQGqxwzg1O4r4LW+pxTgzI6MvIFpsezYF1YFf0OCOx
BvlIHLMrolUNgOHmlpNqkZsna92mUGtINNiAy+3F5Cx3ieEUPSroyXu4yq2jJuyRNDPV7rpqdk7r
7HNVkbkerZX2p2GAiVFVv3lz9UCqUYR0VWE9dNk8Gh0VdIcAhhuNpbYdfMB+gh6QSPsC7STa0102
dngZWyoNabFyuXDSUv7UHn3dfgYRVFSegJoWaVhP9Z9A9YzP3vJME2zcjUV57UC76SbaoVwhY1T9
4U8bj4idy2NKq0YAPuAYzGu1zrANkwrvUDahUnTjBrmqoqVBZZo/EjZR45pJX3MHjQUuEQDR6ZB7
XP/OJP+b2/STSnMvlqtMGe8c2iYeYY8BchJN7i0DCkPoPCEKRnUh5vG+PERW46YTi1fkTty2bAJF
urJsPEoCxfaXKi7UFsaYXqeJvZwsiZ7kHbs/92VG1D+u/H3a19sPvQtubAn7ruj6I4C4dgqEeOVN
95NqmrQT/5zPcX0dCqs99AQp8wyb/Ummo4i8ASP+v0yfLW92tdW8VSUTW7mR5EROw0lr6r98FEAq
eBnN4WR5I08I7F3UaWacPWx166Z4tgMMxHnzTQ4FWc3lgRzo+lUl2sy4kol+jOWUYnGgSGelVD00
9WLgashX0Ou82hl3Yja9k+jDrmkWIv8ICy4tFU+uM5G0FXBbyOy7x+RskeiF0zAoH/2R5Alp/U6K
GlM4GZV7aZDYqIjydAo2qi1QSF5wXqHJpm5A5y/gYp8EEXqHKh3Gw5iCnPCIs9lkEZZu2RoM23mf
nf2iTHoUuZ96MGc7YZI1Ua3KPeSyuXHRmQfZWf2+L+HtzSrCSY4ScmMoa+iGj/BPwkP1wzUnZuA4
cQQs1DhhDSvQW3bbMVjnbM8Q/J1CO4eybKuwpawEmS7vKHFIdB+GwZD7ocEhHRv595yGLbEoYkwt
aDO8Ye4oa6wncdrZ711gPIngYVp6Jfnqt2LxYuw1yW9WS7Qtrhmu+XZWsgv7FCOzqnqw7vE4EoXh
6stPLJ3bY6s6NF22q/3+V2UW0y5j+9Ud3QsnAd4QpNkFZ+sbuombz4twBNQX2AgA0U3zgAqWXpYT
pgoRMto8a1XJ5ut6N9qW3i2BfnoahwTo52XgS4dSYwoCrJC5MYU3i0/sWNvzZ5MbHs3yPxyLsoc8
6Nh33NgBgkOK2IMnBy9iMozI8iYqyLVfCjMzq3FPRdHWXyhuKncpfLje9x/N6h3ouiGVgLIdT9fe
Oef2laY/S3s9WYF8QW7sMIWuh3okxAmLE5WVtKv5w1EzkbXp3VtW6O5Bb/04a8n1dEV678X62ho9
5I3VUuOpUwZWrpcxRW7Ahpz6mQJbMNhzXQ7ywrCudb5d+2X85dbGf0tfclHtrHRvUxdGLQnUidhW
plhiMSKi4MSu2Zz747lZHE6KsohpEzMoc9b+6r9FRVbhJrCIoU9APLOTk351Ku+XvZnkiQzzR9U3
b2aX/cipmYzUA3UZy0PVQsFYliInhJc1VSXq7I38I5+ZrM2zOqxJhTlmFuEmtWj3On9RLfpnZaRy
L90HF76Zl8ADuQH6jpaJ39/lSaEJ1PwF+fYj9oCon5YgGvztIytY0ukc+M5tnve+YpoSKUTQ5E9f
kyhYthB0xEjSTsh15gusD68uaIKm9/q5Kw1Sa7nHVjHNYYufm/CjtXa4i+sZUKGEBO82MnM6a4zt
8b+iIW+qJzQvpLO63E2KNtlicp+labVhUd9U330JFylnBY+C1pZkjCBF/OMSUhvggiEm9MuTZHc5
hf6jCejtpFPwTUpSOcsNBq1rN1pMggXMO2dHNlpWdVvZEo816VIqAHY0tl7tls5NFryOiHKc4Gjq
vNE9KFdh1hmYyHwRpEVRQ44Kba1QYtb8N0XxMi1DENJnRDpJnv3k5CdYg5i11JTxWEqCIVIttlZL
gJ2WzQ6Q+I38zyUxnZvaJrwsxJwh1PBvCEBPiO8rmpHn5SxrwC7f5j/sClBSj1cFilqD7diBOIEy
YMWpyNqaMrpdCgMx1kroLX9QviZ+sD5LpvtDxdEphPU8BzO7g+//V7PWDtqkx/ncxgSg6Pt1ToLS
IDW0JDIKI08o+WROY9GWkaet94V85Nh0OBmW0f3WU3h3AhNnBWPfisKOwd/faF2LZ6E1r1hIIkST
38I1/SSvp53SeS5sDlmuHbXGpiBZOq0x0nfNS6VQMgAM3soc+SggNifrCF1TlIfJbt7HHHWBNvIN
TBTn+O7sRBCkDuuzltTT+F/q9HPs986zR6wEnARF1PzAiHmdjHAZX21ZbiTKzk9s+nzGIIu6pZNs
gnbqbA7iJALIHdvMxMEoyOlFEY5K+ffUwMZqwSYv/34xF7k3W44N0sB0GB3nIrInjv59QUJhQWZt
iALnqDXu+2r3WgjJvWFzOusE4JiaV56kPb5AVAVHg7QxpFHs4IM09i4D7cQoq2o57ckg+qiV8yVs
dnjP+Orog7zUhnyKyCv4iQz5l+32e2Sxb81i6wQlHGxvfE2VC4bwJEZYSfUuPeRHnVO7+7Gfr1Lr
3tzW6XlF619Bh/yBaXBs6LFYbT6qJqjfinnP+fFflwUrDQ/6B7wRk+Vy0INlj2t+PxoWepytNneM
ldJBr2o23m+j8IrI8+JldneywTcFMrtF/iKMozmDkKK0YBeornS4/klRHphpMXz6rfyYBh5aYVZn
VG88N0FNnF3zkvVN+zS190GolhxAB/gIlcBxaHPC9qzlvUgZF/lCeGHHrMOfoj9ivI3rRnX7rm4b
jQlLHQ3+xAGiv3OR3lA/9p1PxSEYGJDXNS/eKD7rAd5cOgJwBIVZ2fwd3hzTa/k+nY2xDupLKhn3
D0Sr09IpIWrFjy2vNxOQbPRS+fZNRg9xdq6fvc1ZIkbtrpACJ2u7PUioJtR18T3rP+1S72+mQUuP
i0bI6K8E0ZASa80J4ZkdTik9+JCFvLnVre0r+0OW+m+cDt8Kkd9+FvW+Gzb/eZAOKLxDXFaTt5Ex
WjnHTv0p/OCXlW/8+Oa0T7ApMVjp3BbbDKrRvVc9GP/sDOKVChJ4nsUz8Kq0FE4MjXbpteKmGrs4
SAf9S51lnKpq3HbDSvY8IW7iKDrilGlyVqlrHgJznu9LTwXqiEsq8YbF2mftdk0dfCksadSedQTN
4T7s7NK9qHZbIi+fgjjryicaOhRY+Wpch9WwEG6NLoTogtqpjP1sNN7tfuW9h6QLb0SO4G+1dNwQ
v6txOOiPQEjHBROoq9fA7WJJK+kRmIvVdYLrl/l2SVvr2ixNHtICuzEwmcAvJTYkJqttAgBGgYkr
jdiIcPwcTMvZb6n4OZfyPi52Hg0T7HlVMV1hh4/HhW70afmNlJUeX0MnYMIB0d5k/Zdc9CGqeY90
mp40+10TyeIh3Uei7PMT5owxzQy5hhdWZvO3rslkYvHwI6eAa8uaIGL1dA69PZ1GD3WYZ6Oe4fL6
5FFGKqXfvG4sdwCQ5s4hz9EnLAT/l8gTIxjql4nx1laKPDULcd88G/3R1+ULZ1cs5NfQoBiV8wNu
zXR4HjuzuJBokeqBiYkqH+K57X8atvW7oPGcrwyydrhbIvUumtTm/cNPFAfyl6jcX3VLDaqqjepc
+4UX6rn6iXw7gM5R2Sv1xInOImP6i3bvvfLG7SF3+so543TDD+GTQtlRyfOQGc7nCXwmtomuOVIX
FgENVR+zEuqkL+TGcLtyPpe9fmBZACexDL74ZTuD2vs2kIaT2yWdiMQEe0XWHJ2pjhqRs/foyeQO
RFgY20vRkUwkrO+p68prrnBnWn+bcXvvFpU9Z9KBcmnzFjkr+6/hfoKdeAdJXRvXXHvD/zafUdF9
Q+g8BkD5MRSOfcBeRAyQRZkrZBXrT1rfc2uhaaNB3DyvXdSVzsmn73RvaRo/HN2EcjU+pFmZuwwL
UDt2hF7D2nEVddpzWSVzlQNdI2JgeYUaxFX6TtWMOoLJZ9dHHQR1rS0yJjEkax64r8yt087RBO1B
ZD4EtBEMRVrFCCs0XPuKIjhzBO72aADlUPop7NXdc9g+ePH108Aw87bWenWss0fN5kC0lSQpJck7
wsqDbIpd1omIXM6w7wi10g2aBkm0XxFfiOZazQzSpeqOXm0yfRtUjZoRajKDsgwGBkvgufQyPQk8
DSXY1KJWfpwiuWcWUU86Dr08castvwK9uzk1uXLtEqWEYpe0u9+MESf3Iyxy3yupLpPeRNyRY9lb
59HILotDi2KzzQcjnVIqaNvY6+vzVNjmqSpcK6KZdJ+CldN1aLLx1nxPASiSX7FWMRlYgXHHUEtO
XWM7T44+UaikA11mo2aE5aP4rvrSfNYB4O089j0MdsUYWBH26SDueHf8Zv2D0rje9SWHgDtksbEh
26Ee1WTP5L7b/qzTpt9xQ7xDLh5nz/xpWOWHCsQX/9KL5H1QdXCgkudPVdxhqBQveBVgVmDHsy0I
+rlo4rJ2r1vm0M1td+XORVYWGz4OZF20O9dHHgCAWkbIDYjWINw+zHId/fS4R2knzgQFH0WzFbuZ
bSu0RYWzEPeO/7q4jn0W1gqIws2ErulN+eJIYl9+HSFokdk2MFKe4rzo2r8eee1JajUfwzYmbb11
L/3Y/xJu+kVFGnIzd7uDnX5WS8BcQvhiOKTWENs5LFsqBTujLtGjTYriNrvVd1uBPHcc2Wctb/nx
r3ty9jWCj4sSdiIgnjP/NEwu1y7X/7MYu1/Ksv+dbs5usdvTRtQyRtiHA0dv9xSz3MkNVqfcGGKQ
65zsW3040owEZ0wm41ivl2k0WgwAfc/9wlFneGu7F+95QSagkfflc4WX8Dh63s86l+ONPPQ/gBck
yTh0wbpeek05trgbAmxO+uiEY2+AZqIoSl3SkF0TuTBKvT5u2v5Xn4ovGqY/17ZKRlpbn7rcFkcq
VdrIrh/t10iniD/Etvyg5o2icJ6d3OhCg+pvjuTAisk60ZGcxVYXAGsvN/hyKsaHufhEuBU7LXiR
1h5bszVeyJWv7qozftSj0unZQBNZzkjCpTl3sb9R+pkpFQZbJeOh1n9rvkiZRkkq0rRsDhVmx8Sq
6n1jkHeMKtIQHrNyM3nRkGKw8uGQax+EBgI0LdD/b4+X9gHIOd4ieBynHSZ+xtK5jkjvWA92ajLe
OP+suXQpbKgRkMPTlIrbOMsM3lxAak+VSQZCa8zqMNfIavuh/OGXICXAJUZcV4M8Zk6/8gRye4+Z
i+YAtrtMq5dqcVi0nf7IRzIhFUAzIoOPLOi1JLMade4se+UF8dpwXlayBgyX9clu9qjqeakslVEK
ne0aA4gdQidLHl0hyGGz5hSkjxfYG8NBefwwJZGi1kqm8Hg2mmk69bTMhA3Z71RwBRH2WWhxa7kI
cwUOrryjo/LnQKALWX2WiGykV7Iov5kdro1nmQmmyXthkgGsDft8hMMQsOC0Nnl7KbdXir+KSKws
PjYqcuhW2CUKnYo5uE8jOlTLSXdj2Z5WmHBfdX8bszyNE4SX1XfrRda9fySuAkVf9VlSTRlTgYja
vEvR+2fq12ZThoOQ/WmbvRrTLzZ3Rfx3wi7MtyQ+zR7yV8GsxsZ0m6xGPpHNvCPHwcTJXgl+3rjg
R8LHRVNdaqieUFXDQwxfvXU4+Q3/3JnrQU6uxfLScTS5zgehbN6emfTFNRPTV6BodnCrizX222FL
FNsyKKHhHLTupgvvb+32Iz0itUWd3DX36KAY6lPh6AIbePDcZpwFWFNqizYIFu5pSzvqUxCAOL0e
kefwX2u1QzgViZ2r6XVuWUTJ69KN3H3rJ9e+ZN5y0TNzr7UOWIVt7TLDlpFZ990+z5bvpvOa6zoQ
T9e2lABPPmErW0OJzij87UzW7cLVwpMBsuSi2s0JDy3pQDc0LZ58shr0Sf5l5m1vuuu/NaqcfkMA
7oxh2Nka/MCiE+5sr8UPZ7WSrESIJUzwj4ZqPioHRDX7F2Yrdx/ULZJACe6ZGjl77PJejUFxsNqZ
MWHO0Bj27o917uxjQUPRXLMlBAyfMS06e7OmF3xEByiBz5O1/DkY43QWzjzRi5o/ekbNgz9W2VnO
2o+ShD+zI4lBaorMI9RfIp9y0CbDitFAsjB01b73vSrumL5DZAJgJsvPGXTwbC1tjjCn8HeGT96p
phlRadE+VzrV6V/SMG3NEM3EAC/6UsItPgRjDUaYQXCYSBNfR5ZbzD+Wtbe7rcCHN5wo/OrCPK2v
JH+JO5ZkPX3yc5cGuNqto1KxR/oNLunCs9VBIVddC0/uUgODpyIkLebLnxFV1P61gU7n/UciSlWF
d/IteSwIjTs3NA2dvIEnwG1ONlg4xe/egQ/VeqqJ/J/FyM6wuE3o2gJxv/66pl17JFEE4ygjbf5A
3+SwcaT51t7voflpqzAjyHbFhU89+KCiYV31NdS6qju7so9Blgcw6ScPxvya2a5xJXnaNIlAZmF3
cuv35rFBT/RWJFxX6ryuw91Y3S0y7Qk5PqN2mAZfnap+I2FbT3ZR/DDHh27Ot/clo97Jt0fz1NoB
4gDF0Y0W4rCOLwBmtUvhk9YFicgwXwSD/5/hdP7Nsk37Zu6H7VHggbI67qs5wgQnrhbOcchdtLpN
NtfnwmzCWdfna7C25rHqF87E+mBBLD+heg1ATzZ8VAvEZEnbXGFrZ03VZUKwdx7WIxpNvQIQW4eA
EGlviAunw43O9X9X6o5nyQ79QdlRqenrGcohi8ZaZ4Gspyc909ANrH13oIERTrspxVVOTh0xuVFR
n7seV9G9oCr6PrTVGg4t71hPMDg9tywdSlSxmDeqQxbNOEwKUlczGW0aszbOGIg47R7yiG1YKc4e
6H6bvQWFoBJPOMG5bQvEWakv6Z1+mNlY2Ha6LbobTbHp1TkiN0zsCi7BMEwjRuVcHXN4ZkeZbwNH
LT6gzkQANh0taqt/FRvbtRBIBNFcI7DEHJam3nHcbC/Zyqn9sSzqa8i25Zl1Fq9kwcM0Ml1sZZ4d
Kuqaq9pzQY/7Bop3eFqWKTh3dkWAq9uoHeFewdmkMwII1ukeUf/Neaq4QJl3st1iSZE0RvXhLuCI
mRyMmPKU9fzvlzVXX6X0UtQd43hKvcFLnNS9IZi3n8r2Nq0FxHN9MvXH/zAbtyc0/OK4Gi4gIW1i
mj69FGDoSWEhRexhxYjofzTOWfmAKqALl7mEXLRcChlUlVP3QtEwSId7zJavf53BaWp7fE+ljOcM
Ze5aot2trKisXPOKTwxmzEWMEQFLvloKMPjf8DeRoPfiLNg17KbTUN+60GveL9JR7CQo8vzFSqcW
zHq6BjxRz1Nu8gZnVKM9/k4ttXakfeDVwa+KXhNRtFbQmP4oKK4I4t7pcKLPPVFbieEFLSG8uOY2
By53dFGm2uhJdA0Pv1XsOObm2B207epugXUyNu1GZWvh2yt6FDbqoMyco9+a58zI02ds1ectrRS3
MzKEVwV5lUVlOhcvqXaXeOdu61BUN23VnKQTRH02AdEo6d5RyjyVtJ0i6axuoz1WN4ksO+7d/8oc
PxAU+/Y88hAkhjRTVHWIGDOSKWxN53n0vHMqpQuV+3Ctbx1Ki8CiAb7KGnHsfIn7DqMT1idnOPlG
X8Ytn/rRdEBQRDBkFDJI7K/b8sgbX3Ya7eJBv5SvMNbLq+5XUGXOxczQ0gjTfKo9cOuRD43kxfpB
vEN/mN659UF1vf5b0LZ4dEYyjKfM+mlrmEDGwCWu4545E2H/+thi3a29PaMTnaAcx9Oa5kfKva/T
Nut7LaDTinXPQAViNae+EO6dr2g8zNvAby/fHN3vX/yBN0eaDXfRACjgu2qMnLHxcPZxB62sEY94
btI4NhaRzFwhHrKOMnNnxtmfvQr+W9alxY3TJnjV0hyf5uDRsZESzIG27ZBV/cY40YMN1gz5q2JM
M7J8lxVuSR7E9NdJRbFDsJ84KwOTl3YNm0N5dsYsiF1CJikQ8WJEivdl1cyjSfNQvOHgBMX+zMe2
+RH4lhmiMrZOBcMmZrRxikmtI/eJIbxF6VuLrj4A8ZGJudBdmHr6eUaHFhuB+bqAAJ24cbVIZozn
1RDM2PNcA9E1naee7E7NYkgY+8Z5wPdXc5mrcz+i3fEf6RnM1fKEDhcwrOXbrLih+Y3GmYjIFIO+
0x7rMr0h/eivw9xfgew0BG8ugvbyWlRTduqp9QVVS9XT3CheaLNw393SHQ8u7sNYVT9ZGvCHCjSq
prQuLaoXFIkJxS/Lu6M5E0kWhnXQLCOLaDMcL9ZMReXkO+/IRCjM3eA3yfsnQydHTYedKoS+etYf
MXkYw2raf4oa3ZWZ7TG3/s2Q7Bwz/l03l+NTiRddywh7I1IRgdJcUI9bZa//fjH4qSJHrp6RTwZc
yKoJN3MJjuXsv+tCaw+LMj8w2JQ/PIqXAE5w3Q+7lEzs13+/DFIr9ysK2KhKraSotOfNFj9aWR34
LPAMbP9Nsn9lqaPAsJ7+qC3z9o1d3fNsROZfkx0Gawnc7eZ3TBTX3u3pScyQYFtVN+8hrJfQn8YO
w21Qnx7qDMedkAEMi813MyH91MiygJIZTvbY/pejhrMUy2qK2TQjMclGOBllJp2f3urKZM69P9bj
B89CsR0K3X+84ukJhsJhehk7iCHYiHHrdwMCV4yUdRePo7JjJ4tHyPh7WjnnnFw5lMv1rwzWZicW
P4em8H5og+/d0Zs/DbLDLgycunM7eNym5MK323d+23tTbutt0pDbYpmGDGW74NyT7xXqiB21AME+
o+RVOr6/t5D/xJXVSqCr4KFVUZf6UVaZF5Wxs4p95wby4hIRt1sUXlC2qCiQcj1tdJQ8WRtcaTv7
BCVuc+zJT4HuBJLHdsseJFgKLA1437T1hQCmJXaMIYi1hnxscI/5XvJ06RQtMLU+ocXkf6cvbyTd
YW0q7OLZwVrvyuDMBAUSz+cYzIQwy+osMeFmsvn2C/zaI8j7pcnaI4EEAKnq2bGM4eIWIlaDLW8+
/ECs0aeLHIVjn/nmVVYfDLmULxJkQLuP9yoD0e+3EtxZyYCmC029Ll0foVMnsGwYIzBy85TiPIjH
vKOzxDTe5GYdACuw3QzsJV4avAxm657dwZqSTsuTvK2JKMtA6DtwmjjvV84F2zmn3IDRZCauQQ8U
1UCIapVyd61sv7F84QCV2kC/dzuFIE36Xvebv86Ko1mOGK+6tfw7u9C6cEeUGU4TkWOe/vA5FW8c
fs9tD/NUpHlsdItItFrYodXNu//xdF5LbitbEv0iRMAWgFeSoDft1EYviD4y8AVfBeDrZ0EzMQ+3
QzohXXWTYJncmStHmtA2BQSvzT+85ZINA34vpFvIAcY8/ponVmf0zq3LT7WTpPhPrQZRMuZcahqo
QNvEsY2to311zg1GNlA81xu8f6oB9F9rCqqPPSKo1Y8WN480/QRf4561gfmxGUnvTJgG5By85Br4
eaeC9FR5/lu6DOoqKyvbMYR7UM0bgEcMTALPufnwsh/QtNqIpl13X3Ih+NFPaX1gNOFhHQxRukCK
1gLLlzfAXFrUGmFKZHAYbOcy5fqjWwx1qtxN27H6cxIh1UAXFGEOlrBFhRstmxsEneWG8P7G/Vds
+kxACEmnzQKHkCFa+dERhsB3zSDITNIf/sJYC8Jjy+arTXjVBACMlt2CTi/mx7LmeEAcanG7DzEz
ereT5NnpPLUzq7jHEV63u3nEcaWahG3MHd37bHy2tZ5utdlpkB6Scy4GW9XP/i+z55KLGxmvsB/p
WR964Qd0bs2UnKB+cX5HSMG2tLcx9EXmctLlUB5c6HlfRpsdPLHsRcP+Eaj+3gyYe+eO9LpnR/By
gsc4PJlWkB0CgnoZ+gvHBnocJeNeP6jSpyZ1d0hbzjnAbNoViFy+QSmRLuyeZ7eB4TVIn9iKMLiS
TU5kol5nInkbPdrFqILxokHArQTWoCaKhlKFWW7KvfkxVf2vBcp0Pff+iUhGxGTI2DNiB7FkQYRb
yt1cYO+r+J5y7vIJqu2uxMo5e1wpluE/ZmQpshW3Ll1ax1J3IPhkf+vtTB98GbKp5mjNo8JspQou
tLNGEgfhsikdTWGYY4uDRer2RYfJe43TvdSwjRwgwG1PKj3Ip59w126zb2p0PQjm1MRhvPK3wU8P
PSyi79t45vtYcQO1e3AQ302wWC+g3T7GxaJqdeyudG4OhMIHvmvHKaBUlJTkYk/dBGbTRYb5GrYY
sMmbXvm74ObTGF8ebjgC3pj3wxd4mAlX4DjepzVpeEsnf+PZrp4koIDZbPP9UBbnCigZMEZiU1oE
R+WHq8RbXqmywTeGdkvwI3ytLeO1DWbQhQOBtGrsu6PVGt9DI3G5mE0Yn32rubdtOF0tIOAcbJA7
zTlFM7OYDweMo8fOYxIP/ntuan3klrkQYgyroxfLTRLj+S2d5K+YSQpng1ueJfMpovjXgfDPxYBv
RErU7VSCTy//kyiTNcxm+gKZajd6foprYNkFevoTd9O+W5wP6TfkNVqHw5GuTwU7JQSJWOwqDj1E
nc3pB7E+jG3V8lnHDUdwFTfHcI3Xot0gI4FCZXszYiZ07lcMI+PW+pC4BMBXxuuHKTGuSVaqO+fU
juLBA+O9K9KnvoRwKC6J4XDQtI1jkuao76Jkh+JfGxzr0wJFcF1wqCObcVIwKrWbakQghRwIQSZz
jrGKOucbWwzAi9Hstl7KNGCc6rtlN8bFdD0s4dVA1w62ChJR1pG8YxP1yrlq31UkPtN+Y8audXNI
htqt8J79PVdkLsBEwEGuGvLOgQ/zk8ZBk7vtvP1MzD7C62DunGrGUd2IEEmCHqGGByggUH3PLc4c
ru8ejThoICm8pHlrbjoXA3RYE2lKWhCbo/sEyuMHySaaJnsxX5kYUELm7X3LcXHNUoxlq7VaueWM
YhMERf67WEz70swo7zllgeeapxiUB4yvRmhEtZrMzsqyS/rkmQKaMQLdt7LselQfz9rWfa23gw9L
rMy2IAvzG1QShlwucTDHKPc2+1baYDgaCyxkky2eg5m1F0SpiEqHpY4aRMVcIinS9n+/VOjB9tId
A8tcKFXjCZt4lft5sK5L0jwpBl3Mr4PqZM9WTofdWOECgB3AGdyICHX518EDzMJ1bY7qgKBlXP/k
UDCdRNXj6iUNVa+9UGWX3bF2sDcDV3BwCkG2I+9cJHsxKvQjLOh1hQxspzZYMEwsfj1ERSa/bKYb
29hyA1SW+thU66AQzJ6QTrydgdoxZsGhbNjTqkuYv0UzhszwMahJdHGa4aIaaOSeXr3X1K/hUqjx
l0+qBIaFnRyxxZzVeiYS9lrZ6bfM5Rpt7oOx/NuaFR9NixfDWz2ZOBPHbQdADBdmuwr2tabacrU/
sXVWA6aRyuxDlL/qjQtdQ2CCA67DRtZCAXSJSuy4eHxOcgV8hY8wDlCXcpJmVc7ZxcDHfizb4W/u
MaIioPvqTDbFqrgVN0Myl0fCi1+8hHIXZFN3rT1FXaluXnlJvHPpFQ+/D5i/y5Y835hkb30G107J
wNmVeeZzfYNKmjYu61H1AA3xppT5waCA47rbbhYjHY/gY66dEfT3kmLc3SDr11FNemfioMsYxcHX
MN4NoGPbzmueJ1E7x6RAV51jkbCRVgilIIF3JltBbmfDrm0aK5Kjvfn3u9FBGC0B4oUS6Os8Jl+B
nM/U4n7m6MU7QwZFlEnmt3U3f6nAbh8lejtXVYZK1Hxvh6I6yjhzz3ESf6ai7/Y2hVVEhOVfIK/q
0PfYFoex7K5yXrqNHwQmdvPV6wXpYuDNhIiGRO8H2EnTG9L752hKGC8ht+lKWWfCGpwrSkBcjp9/
CvE5EpCwiDXQ4Dtzc8snIkdx8zK7FcqKHv4aGVEh2wfdi/vf2Xjx8sUl8bVs4nzftvWlcWM6pXt0
ODV8uK5f4ydbpkja+k3bwetUivpVddlhGtjfiThWR8FCBIIIn7QYw4/JJc6QA7rdoq7mG18nPNQQ
8qPFcxnsmG+jQRrKxzjAJ3K+aCjsUQ0KZWjwoevS7/f9kh4c2xmPhIOxBU7uce6CH9not2BvFPOt
sPCf+SCAiew0Jlvq4jejCjhqG/m1qYsXIYYSlXB4nbrcw1AN+o5wZZck/tHtYK9OKbcZ5bzijVjO
RTodJgZKfFQYlPYQRzrE6joG9NiETbNjBlBFPFkWJnuuPMpygl2hVXYP8hNL2lfYo9/mWVLcmKkd
eHCrU4F1rNCTeUZkjrnc5dQN4KSEOhPC7uZmKkDNX5WKSCGTUvAZ7GHtucbB9NDa4ZbUfTaYuW+q
YPJCICKqekk7Tm4cvcpy900BGHCCRZFyLGoC72CCpdlYk4iZsnkdu2DCiQ0AVB8GX0ldin0Smz8L
p/7hMh+4zKnf7KzORVWfnKvwi0fFCHTrj619dUhAMiBHRM7fE0m/Fjc+mYSRQ1oZs96qtCerf8f2
xyhWLnHgMkF8DtL0aBkSLRzRmuU3OzNghw6leoyN/m97ll914v2pmRISbiPUVeT+l0y5QmEzfamr
Dh4LoKDGsCGSFKyZxgQNZXkKkwhZyt0DUYddNBZoR2jLBRobPSc/Ug952bQR4Txjb9aFIL/G62lq
RghCrItq4j7nrSDr2vsWWQaMcB5AnPXGhdUFd0kzzof2sqwbyije5hbKsRmLvyOG2dIBNRCamNuA
jhLWnB6ou/uSVngaoZJPEkGE/moOWP904WLguFe7+9oFQqS8ctk7rYzPqQ3gOpVOjpGIORhGomGc
KWRXdO+2uj9RBe+CSWp+wUf+roasfQctnLMrmQ9Tzs9BQSzHW12ySszIiGlMJAKIYV9wV8Ilggo2
LLfUQ7w3jyq26h8mvWQBLlV7LtOPdixz3LMUtOSDH0LfCkKizIxeeg+gXCp4i/zerI6kns1HoLuD
TOV/fWcPaBQ27Y3IZb63NBFOD7VBAicvO+ZIp1wslpS91GvFRxMXV9VigAim7J2J7Xc9ttXRlnG4
Qwf8DWQDdXRk6tnhjXEag9zYyPXNFGmy9SzzJfCaK1ms9wkavGvnBEfLkbIfw3iTJgzsinWCQx4r
ipTTEfzMiJ9aNxsSVsj4hIwzr4mWmY5uCg1f1uHCFua7mnBPdlyCiHjxzLiFeUhapIEBWdHklCyn
qSTQB6aW2eu+Ygq3T/wL/U7Dpm5TbokWfrhZ0EDbATTUmL1sq3k3etIAS4eUErifzKbNXewEYssH
/uZNkmFVBZ+NLUFwxN3leZRnIU3iJdXqqeRohpnbjrI4QXKgkEZr79c4iE+mk08VsR8YC+BJhPrZ
gfyDlXsSJAkvajwFE56KXtc36oqB/Ypu2UPRQqhZ35DU77pDkFUHiLfcgdVyMEtkA8mSsrGsEsUt
ROFaiFRMSH+8GgrCillau6yNb2piPBBr4wDAt6djE1j8MFjToSEhif+Gg0CHuYA9L8fnPuX1rszk
78KVvBct7F8j1ocqNN5EjmQYqBSZ31EPkfA/0i67ekix+Cm2Li/HhGhpCS4r8XEtxVyz3ISFpsTT
yLOnzsQ8n0ZPUAcz5UfVNPEtnouPjOV6WWg8luuFoD/CZU+OttkdrCCI0iA8L4vxGL0GB7tr4Pqn
hnW25v/w7UZpZ+qIEllcD20z37ycl2NgP11m/9M84HfnGjM0uMNN8RQ3eAk04NKjTfIP6ra6uuyR
B7hFfxcRnh0oyFSzOFQCMrd2pGrPZM//6+nipbOyOY+jHdzG4M77ow+yzqjrDH/lynie3fZn76Kg
DYP/WmkG5k5rklA37O5prJp8zb4iRwX2vGtCRqMph2UCgyA9CTzFlg1s0OuZjgWvbp9/gRagaaxX
amWQfdRjEpkCXkaGeJcIfvSa0vtdMg4P4ZpQozAqoOAlaD/UJodF8Lz4OCDHGnjAXCVR0oyveUal
PefG1SHGQUEGYcUlEyt4wxJlTVDjCh8KkRuaT/TDYmEOydoHhFMNAdLZpFrQ8JgSkf0QKYmRunCT
SAiDSaD+1F7b4A1d3kfbdrbDiL2rjEVLagGha0mdA0rdiitoy+Ma4CiZHkITpRJH6WzN5efxHpv6
HzP/hOCS70yiKDgT2/kpqZ/g4vgk8SyerFqCUxbut+e26Wlq6hepA+uEKMvZLW5vIdt/1OJCJF6J
4cwMSC0xXYxGVT3cli0VktfzYMRIkOIXK1G4qbTcNNchTr99ZX+bDnlBOgpOmIAvfp6THbbDDy9w
r8KafpQ1TskOz0lcub9my/2t7DWpFvQo3om3JneNP7ZHtCwoincPIsQmnye0CuWbm8x9bmd9T4y2
I6a+Orsl/huLPHTe40tr70HvmLu2Ms5qML/UNGTnxmqfM9sR2K4ZgfUFan+YIH/pJqpyvVdy+Fni
ETdxV070yUG0IgTecFgZQJBdy2PBsrRNWE7zxWr2ZlH/TnqsLpOBmyTw+UH7dM5J0CvzlDIeNOpm
gzBavwUVrjOy4S6XgoNJsGo3JtgPlpwHq24ZsAR2P+ys2H/uZ6Hobaj7+2hBBxQJZm0j4WzfpOK2
pIrTLVj4jZJV8gIc+WSm4/LDK8eTLzK2IvosNyJtDviiv1ugptrJguO4ktTqiucwkW6A478xwXRh
r40LzKh1p7NbHAZPDUYO6fYcpibg5DXxD+Kli31srLDe1l49/mjZOsPfzHtSSgqkuauMPwyO9pTf
3HOfUqt0VQdRgHbKlsML99szpXvVQ9LyuPOK2DovIDnz2n0xZNbfVIZazwHGPGqp5ZacjwWUsBP7
KiA1TqKOsVWZ3g2zrDdcx5/KuMLk0Lv5MffkgcTgBqzAcA27KbgVUzfxVseQNDk4rWosc9QQkp5I
ScyPWHZG4HE+ZcykobfmwtSkr3BJOhZRsGCAgoE1aOsH3ltBW0TaB8OWLfZT5MtHEDZq5zF22uaM
j90+CCOgPwlrAE4/0CI8El9Zgtc38Mxh49maJ2vJxGnE+THPsDPLMouYTj11WZ1d1uAECtgjqLAO
j0vwN6nRyxWTAI62oDlzbCtXnQ3lJk8x1rv4AHag/0eb62asQw6EQXjzDLLrtqBrxi7LEBhCyLlv
rZ6liCyNHATcra26dh8aKKTOAki7WT4MhuLIu+QLfFHsmQhiAg8TM+JysNw9r/pODITYGFKTxLvZ
K6GgDkw/DIN7AhllcrVQVjKGT7KEqWhkhWJXIqs2Os0ppvt5N1ieiAxhsNkU43sM/xuHCM4NDus3
kEulXl9+Pccnc9z7vFfrQthEPt8J5wy7517IlrwA7MKzn1Z7vxo0OJVc3ziCThDeJo6fZPISeDPb
DM4IyXu53IktgxZPDH0YnGC+q/WL1RmcUvFwH/79ts3AnITrFOXflGPghLGVNftXPjo/E1RZDGPY
ijAxotcbLVkVxEqXCAVfjHa6ZVqcGjUo3OVzcwuy+v++JG11xRSgTsh8zU0pma4zjxrdTbtnG+HD
MO27NZEjI/ntb0WXXLFZVcfJb+udzm2UAOKQz7ypgex6SEqlc4SfWXIa+N9/3JLNxuCyfSalTSoX
n3e15TaZ7uCmcf/BM0TuKt33SfhlE4uVJY4ezcO7NwL9nVf8OFlHF00Yjs9iylgc/R/W1MaPwRMX
bBPMHrW9M7iNbBrd/jJG3qVlZBw8LYZkTkCda5UJchIWJUtXQQwFPtqFzZt33yquwc9CFQjosDf8
SXRHxwE5yfH3mC0/3ZW/GlbLaWgxrsCpXH39X6FZfYWYGXaVLsq915IH88dbm1rzXrkUZsveA0YU
Zzh2JaQ9pW5zNcDSx45wSQq+3wD/EEeZj76rkudnJ44lqNlxWufblDMXlhPFjmMRtye/1HJjGKg8
hF/Bysfb0XZ9cDZm/S44Khz/PRm4HPu7+jWnhrqnJybl46MHOrOD1iEjchEhD9fWg4CppuXolxDB
YsSHTrjXeVlkNFiUYfhy7rkuopdh6gMGTfAIlOipGVf2Vr6Eh1iQJtfwtTgqTwx2p+XbFwuHONhb
tFeoJkrxAnR5ygErXqpjWcICFU0yPGfgmGE7fDS+2T97KnyZxqXnh11uvosVQYrxWfsl85fCh3u7
7kQOIc7cYpg5JsCsoYWei///UmP+OtXwcPADthsvgJ4yd9V5GpiK5x2YwYxb+qZIJXjasH7QvZU/
gtZgbSgpJVoS9bwI+gkAgo6yMd+Moi9PFBDiNSK5VC7uVVlts/GWVu2JBeCgnJwjZLP+PHxQgmPc
GOnZG1kszT5R1nBC12ja6V4vYCbR1r8IxgAIxl9aN388roGTJ8+8+9TK8gLuobliqcGfDHgu+WGM
082X/cHuiYMGfk8Vj987Z7F+UWNLgMvivjJkzC0rvAPQLw5G7KCZbXkvgPQ54fy2xmE5dDmb1EP5
xKAI50erm1/B5Ev8/mnS+SfDeovPwFs+y5z2xoS9qcM3AZG7IcCcB2c5G0FUifA3pnMXnhl6HRow
a+EkT3EwdPeB51fDhDu6LsFNBXrU9IjcEkhCXOy81zLFN4Gfn5oAiSUOy2rBDtxrMzimmAqjWbpr
HE2N+zFr6biO93BHDdYSalQKIJYGyCJKvdy7Vt+6WCAapu7DS3p726H87hyn/KV72bLW2vyfzc5/
SUDvWKOVwwtJ8sIAMAE4bXrv4NjvC+FMm7kDUjTMxc+0JORAu8Nrb+YYyMfaPKStF0aVkVo7erPG
VwJGG4gtRC08HBwQ23ryKK9Gk4gjYfl6K4FsvJI4IPZKa7dRWN3G0odiaIJ9qHrcIoLBU0UsL0gX
4imue4fC7V3KDh/NOGDG1K3JNHyOGa56P/0U70Re003k9fmNYqGDgx67qUqT3pQEKZz0D17e9jcd
EOl5ThZMN/Un9b2C8XQndxmVCY2jzvMIpkS1C1OPXvS3GijxrkqQPT1mKKe0K15I9S+MPk0ux277
lnVyvrar/2HAv54qko0y9tjU61AQ6KkuylMCqn5eHyGOuVzsmfuRNoYik5Go08Z+SCdfr+1i34Jm
lqMTfBuutMGxmRZmjrWS2CWQedFT/U5pcHPolg7DtXA/7M4an2Jc4DfX4UOgnOK4+HRptI5o6BPg
h4IFYpx9B8x9Yvj/KIIILVVIEJYPfzirl8mhlrOc7F8EENpp6fYTwzOw1mG5b5PVu0kJRAS1v9uF
4+yTOerfY14zkv3DsAPhZD6VhoEn3Uwxy9NodrNLYlrDwkrk84mt3CC8+/DPohVchYuHKxqXsNpa
rH03WRB5C3/ZjtOCSwLLL9tyYr9rwz2CHI/8uilfsgZDH7VhF2H+aGIYROHE/YXzEWN1iLEbz/QO
TL23Fhm4C/84pAajA7aU4RLqffnCbprBZgSIrFZWVmmr4nVJpvda/c2dYHyQCbg2U6f3Ph6eTd07
xtkbxgFBtfqge9QDUUjdnVqtsB66F+wHEB65qo1TKjAUuqH/mHxWWm6ugRxmtgn71XTzfNfbcKYM
hZ9Q5kMXWTOuv5KI+zbI+m4nZ/0fOQ7n4Pk1Sblhno8DNMUdNiFicGBaTp5vXSdgBgVHuWtqV90m
0c23VefhYQG2qqcKMgnI/bC78Rl+aN9xeBaMhpuLiw0fWWwwe81VPH9JQhmc447hLbQ7kCOMkHhC
f+eqTx+NGfiXyf+xrMv+OGosB379559LVjP0vHaS0imYcMd/axguiE9irYxHbbBzeLxA/U4HkKUH
aQD2zGoE6Fa3T6Zy1+kpFoE6Zv9uJJmQVjS/7CXTf1pmnHSkUEm+OOWtAMoHhOGc7PwBjC9yCiMz
j+Ovbv/TJPHOqnafJwIX9mpSV+MCEsEgmZ/4rIeiYcUwGyiTiZ/dDBWaJ+AJUElJcVeMEI+JxYIJ
TIm/apc6mrBj7MdOPKVj+dN0bX5awQWg4UpPKBmAcT6WT5hd0nvX4Fb0EeyDIWS6W20SzMG7lITS
wyM1k+bretFBWG5y/ZwufOe6w0GS4uHZVfjNEPcGeD0e/YiOgaTQ1Qhi6P1O1Uah5651Wh1oPEJu
58IYnr0y0DvHGIxPFfYgaVqC/Tn3KTIO3ZkXjXhrl1usyk59EdaEhYxkkVlKIFfMXAfXJ1c4YmUp
GtYTXjWwvQx2hSSjMpZrALSZCSoh2lkWCrGNhekS0g4HtDLAxeTt+go3cZsky4GpLXlqTZB0IM+z
sUdckbljnjjTE6CXCPS6ne29LoqfaIPZI0n9V2WRAc7H+j4lqeYI0mF3r2a0J7kyh0LNQkcnEK0e
on8fe2kd6n5+hoZHi5nZ1iddrEb8DP7wHfJm8WSR8oUlIzG84x7GzHP1rbY4NzUfnNLwosLBPSor
qIJCYqnreQEyRFUSTqurtBXTFl8aEBdTSYROIN4xDY2tKOi4ICtCy1O+U84bYgUqrsetC2FcLMLb
GiNnNW/pdwW3pThLZ6RJ9644QJ3+hY2qkZ09cxD2Y59VjgOw65jndPjdJNmnvVQOKVoHCknq7nMt
MCxJ+FitzYwtgxlXNTG8kInJpqT7aB5M63kYmJLZrn/VTcORwP5mdVnOYV1J+rTjcO9Z8ittrQCG
78+syLwNPswk8NcJ8byBm9UdQC1AJqFCdkPc6B+C4EZEeTxwHysjUifJO5cLxXvjJ/veX4EfnbAu
He5UQjpmgkstYOAcGv+BKGgQaHnHjbDVUd6I6cadj32Mx23rWiGTrNLaG7iCgECgPHZjGUNmR/MS
pcEkjncqWYp+540BnQZu8QiGaWM4gA3qXnPNGJqfBEvOePFpKkbsjDqMEhsdzs6proxt2JGAkBZT
CGssUduTAbaB35ZMVjrCbUa+Vw1dqbL0n8n4yZNP4uMI6vugfZ6immXPduC1dlZEszCaEtcN/CJP
Dk056G20J4Rkc4ramB9O4vz0BImQcfGeuUECHUPA19zlnqiS5rAK9BtV9tOV1NUNVuod/gVoRnxd
F0yiy+XfbxPfNPkkxMFOrl49E6wijOLhWqWoDv++lE79V4ckhzCXvFE/zPCkK26BL8of0iZrgrX9
SIKSoZo/PZVZ/m1mhOSSrP+0NX6vmf4fsjpTt0WJX8h5UwucGr9tv0yefG58G7MQeuNBqI3G0Yl8
JhEQiK1tYS7z3oV8DVjgOgJ9RNGFRV8HCXbt8Vzg9szyAngZ1lpG8cleg5J+JGitPm9tXqcnJ6Bn
YphjKjtGC4uv8U0Ra0pFSZfcuEb/IdUbcC+j44NPX7OfFuvUeOzuNLQRKQytzxZzMsdowzuokR2R
2oIDExSO4UutNhmexwuhP5TTjOGbX35aS9Ku0Z93ezUfWL5qzu76q5H4amFV6Vkh4ePJIilRLz0Z
TfOaWnX2g0668t6aydVmwyvrfH71ig6fkFW8AXHB80CY7O7jQdsvAQAO9gRj65nij42xDPAJHAou
9hxK6WENGzQM4A7AxYiU1a7/sJb8ZLiFxaXcTvbwm5O9hDZbYflBqzaolqMYajPXgX2uA509Cqp+
zTqGbA4XJXURc8qCFgphzxgYcLQcvcV4Ytjz7CalvDg0iGB96FYZYI8XL77PMY1Xc8hrisdzI1oJ
0RB1uY9RNdvK4kzF9zM33wujx0PRVt45l2QLZ5+3CWZ1v+1iwnzYmv2NG1f+JtRhFLTum1mU6W7u
B9AJzAywwDWPdmrfJ6fngiN87yUBqnwYRMOoX49vyq3sz1FTseKUH+F09vHYXmqHeODEs5lQ0lYE
xD0JLQnCNdgIGOntV5PF3SBWusdL762M2ZSBGNhK0brDo87WDzBn8e92kK+4Sr9AAcg3rongau9G
wzjemYgHB24MZVBSGbMJy/7dbUJ4Y420kPvnl3nsl1vTcU5zHf1T5SQgiBLaUd6HGBI0hA/sB4zO
5h7Ygipupgl30UvTbwsdFufhUL2QvtnR5xMDx1dmlBiquEw6PNRMQo4YdbwzGw7kxBbfJBooiOZ5
4w62vpo+bZt9mZFVwy+g8vqFVl2OcYVeNr3J51PRGXuUFkPBuiTAXvYDFTieOrpMTLCpVcNeecNP
o1tv7+NonP9RzJogZJPj1d3XhSOOdsL0CN6di/Vk0Je64C00jNkhtDwQoxLZtqeUivxXcvZDvjNt
ZPshVPJETywJgXk20oPrWlSZVmylHFU2ObagLY7LjcO2eV5/gbkAsqRFHwnsQ8BO4KLTvk6vvYF8
7ZruhwyHGueocp6m1OFPQlmlqWksGe2OtnMLhzE9+RnW8LqWj8CzyqvJI3TmXAyM23NuvTkQfSTG
xU29QOzlnrvPEms8u9xahA662zAoLHwu9l9RIDXAtTmP/mvdyOlcYsCNBo5PUGdd5zK6rbNLqKSL
Umq9q0Ta194TN5FQM2SaT8gdYwU4cowTbFR0WBkL61nXt3QbLEB5gsF9z6wKFWT6GOaFllmn4EaY
sl2l+Pw2bs9LGnorBt0xf6F9/LKMwHvqrDgy2xSqyORBNfP9d3wIcDPN5Tsb4/6ojRrwQr1Ud9hh
8JG0Hfki9bd5UO6xnujXoqfBzhoUqcAe51Z+4abL+bq2n6d2PLdNeV/jMeSi9Xi0uVlcPN7qY5zS
PWZyZEdIt26m9tMNWCG0gwUSUaEgFhKLw6OAgo4OQg6v+5pIxWEUsoJH1iYE8BT0ZBbakT8aGpRS
8lri5HvxPKvFH8xDyr9/AL2sDiXVQBe648RlpnYc3tUlzH33qot6gntHvWs2AGduY8Ejxx/69+Xf
3xE0DuXkyaiKSJhHpCUGwF8aifR7jkM4OtV/OPKieREcmi29geT5t/Bm692zzUPu92AM0J/Y7OYD
SYSOgxSVyxJ57yrNgxaO5ONIGJbrf7/tHY9PlP8BpyoDodVz4S++kI3kxWzkjaSC+1Ik95LV8ZW5
j3cAE05zVkybZ41Zj/SCfZaExbflhBNmZCxmxaY4CEtfWh/Ic4HJmasYtpiyBcg63KhiJKOP+4rT
SfVZ4OmKwIIygJeeS/lZ612GURzjrgy2ZmbeFqdwD63nne3c9m7+Wq1o4yljkkUsCRAhx9+heMLT
BB83XgnKpriVnQp3imkg86nPPpz42RuV7wOf62VZJt22xocRhTlyWSEBR7hOnUWJV+NssS5y5K7u
Yrc7B5pdvwJ79ZIY1sVDGPqcOBIyhzGpJgmd6jO28oBzAX0AITeZyNBa3OiXICGK8wWrY0HTUSng
wuMeX5Ywuw1qomMo70D/z8GxTarm3Kkal5xlCCb+ATRIQzM552rcFQn49fVL0YiHQ6H4KXGHo1dP
w2vVpuiFFjYWDP5HaAMw0bIEZ2qAoS6B9cKcLDjlbdsSmgxGag4WE/tyX9/iafnNcUoBUSqPZc5D
1A0YQdXod0cT2VlOiXsUlvVExUVxy1YEtrL1++Q1+fHff/r3xZ/6Fwo7sigM6AkfY8AZ/wp0Km7r
mPqHj0aJLz2k5GXglTGhifNTqVkul3GqDjSDHNvOPpOT7Z6lBFXZmQZjRCpq8iTDzW6nN+3r+VRV
2SmX0rlzOadcdQ5+c8om9QT1npwcKMzq0CzfHur31X+HybIfp9I+hfEEXkiHgKZlkG+FixyGWcna
LOzyD/qfKfTs7k2NnTEw6EjHCp88dG6gwluOuW+G+qXtXffqCTxhaZk+UtfGS5hIoLidhmGjguYO
P4UmjdZ8BfnWv1KWkh56Ws9nxhnXQdsSoUS/NwgqcTNG+eT/5y4q3hNznZ5BZsvIHTjmhYYHXI7u
26MfZh9zgmDb2Et+zWAlwEBE2DFr2Eb//tu/X7m9z/IagyQq6DdPPmYZ/wYmCwKpjIMfXUMzVPul
epXfmUCkb9nktruGknNAj+JgZ8ueshOTnYR8+miu9w+ne0v+h6jzaG4cSbfoL0IEEi6BLUnQihLl
pdogJFUXvE3Y/PXvQG8xi1Z0TU9rNBSQ+Zl7z81j89yOacihDG9/RrriM+LC0kGupOfXGwLql7Nn
1z/xAOeFzKuvJBDuZQi8A+lpUD+1WbPrMkggMwZrawbYa+aVI5IXK5eYocsmjeeU+Fc9kEyH9A+w
yzO97EERNPUlGr47jJ0AlsYRVdljnoCXS+0ltBLR7xACP5Pf2NznC/rXtPefutKjo+zzrzRzpuvA
v7fPI8MMXQJy8K6XFiiyKEPWalVHONhYVv5DaKVPbQwaf/WMglb7r46lz3ry39Dr/jXvmuUYVHCU
jIG8v55NW+05wXNbZCPt0Qye2dBPjZMZuKV6XvnKYzTkPtSuK29F6X/U6VKwNKneraiAj2dBrrQH
ZOHoXbaWbUwvvJjgO7M3kq70txUkD0XLFeh61sOUkMid1tmb31qfqZho7mtH3RLauQPIYn8TZG53
t0T6LhKx+ci7gTB4VOyb68/F96rdMpF5YbX9fQfI9AxTqX3ARqYP2SrwpcK5arDFl0Dkww0Y2qlm
PnfXLm5/S/hVcLXEQGI8a943DTsFM/CgdVpLNO46EpN2bBKZhKdwW9sA8wxFuIruE30zrQkvARrh
TeKbzh7dNDQFMLcPv1/6HJgRMr983wW2wgq7htmBLNovbo4scfKKFPaCTvE7rX/269G8y4Q8dEP1
NJZIn50sf6epAcDqU6s16bKdTQYG9HpvhTMxW77zuDzuLGHRjMMIvSqFT9aDfVAyFI42aADlTk4E
WsBpO0bTivPqxFvsTMxo5lVCMS0znBGJiZ6GeESrfKx0YJ599D07BRl788sfLuIsPWSN+UYb14Zs
PeKQkTq9tlPoc2rR0viAh/a/ykxhBR2ioA6nZNvkW8PpHEICiGgwiQbc+XAyRrKGx/S9xkVLb92/
x1l3CEx+uZZM9h1jKASdrJjZAnsEF+HImt1tMI9PvwiC1HK5sthvgxlN4r1u8pE9tOs+Mo5JHgBT
7CppVvuyMMptXsXNQ4rwmmIOwE2HudXuvPu59cdtxkgXMWx1zM0ebQeWVE1m4eK57REDJCmyhZmc
3ZF+CDhTt0PGKUInSltGVAxx/BIsr5Z4Cx1gihCV0gdRsv7WamBiAoeyXNKfnhn7ZfYHvEAZkyAj
IW/DyHCiZMvfpqZfTahSvDpND52bfeVW6x7FhCS8yB3zKMleT+EzbqomU0+JTapDm0bD/dRmx9TK
Z561VRlhmZ+15VRhOgJGQ7WW3cFYRLHTvRhOnDzMGtYkHdLKE2CfFGjcO4PpktBTbl2/OpZKxcd5
7r8pOOjjW0Y2CwbX+8DFYT36T+2QyytGu3Gb6IzRiV/+9AVE0hFOUmjnOZEi1nJihDHtBE8khq9b
AREtjGorDTFIGQWpemPFB0wZy5Q7ekiK+Z7e6yMzFnWI03vXX7GUFksGss9GuCCu+leOGnMzWR2b
llVZKdTWFg6GaseJ2JDNMwUARi42bM0z4CY1SoZPLRbtbMQ7y7Lh6joyuCiSzARFDLeNd3GKhLBT
UjNvJfZPQumrDw+pxZNnMOLsRwQBhee8CMPuQwuSy6YrV8SmN5XvPhMfahi7P/xyy2zEfZs8bQn2
Wf/pSnkOjIUzskZqTa4Xqam1OMdTmR9YzuOY6t36pjNxKdM6f0Ucpp+18bdQMnv9/QLhDRC7bG8+
YNPfSQ0G/+tI/XH7/RMRsv9lptES9oYmfOSovSOeD9nRNIkzQ8DsFbMS9OK6KI8mkQ2vPRhFtodz
us/cHu65Wb3NOWZjShSLJhpeXGayW6mY6G8wq5UXvqVgjsmMiJ2FdZWT+m6KoXitWVfezIAmdanK
19Fnq6aiga3+xIE0SqbkQWY8O/yR7a56duxTUHpWqJThbQlZb19JiN2hJmmeakufaXDFres6VDY6
veUwWl+VMX619oR8RPXN61wZ/IaQbBuEYl5SU+Ihzm52QVSvHMb45I/OgguJZDoBieZdEcp2IL0R
UUnque+r03OjxqK//v5TkLKVwenDw4ySLY7EdU7Qu2ZoPt6nlI1vMMv8UAlixgDWl6RQ9fu8EwtR
7y7LHcFhyAvxRZUwPdJu3DwNQLALdPA8ThMc0yKxn0Yv+akL48eNC+PZNdgu9hHfvl3mP5IrZxz7
/7jU9M2Yf/VRTvzmLBbQ++acsNx+0sVUhW2r99RC8W3Wqb0xh9Y9LHXaH5RZPRh2a//NOF0EE9BL
15l4yvZmGlj/tTNnXus9ZnyoX5NTvPqBXz13qvqeImg7TAkrsWRfIKtDoAbwWazauk5s/zFXoOcZ
f0TesE3MHnWv3C+27I/VAoWmZFw5wxoO+bEfmipqvgPmCUjtc/mh1rxEFErryxJVF5UzdsXzH9/W
7bmNHsv24S4FuXEEw2i9z1Q6TBoW8RytyxirmzkGsCJfQbnWocRH9TYV4w9lJDcHixKSXdi4+Izw
VMxtosEjmYGQf5su/RYiEx+1aTRsmGyNfyx2OfZ5toI8LW+yoOMh3H64ckQPR3A7xhnTnD4PY+Oi
ny6XSwkTso0bb68i12d50JAJUavsuSh6ZBn5xaOVfs2au64YanrzuPnO8/zOYBJMjUFcZdbQmMdl
d5xZ+v8YMfhlu4ei2mDgYdGz5Pt24hPICNQG/jW3N4XrEr5O/1IwlHvW83hv58iNajIQWK2F3QTv
IEfJeh+1sjw4fq64oNoZWWgERkBrevoE5o9noaydnH44OKlm/0WBLSXtT9ERmEVc1PDg0OHayBWC
Ib/lXrAcvWJ4tCWcXq0gCPfxKP8Es3OxkDHEG0Sq28QuE5QChnk3N066o5u94JCLTpMs0ZJEDN2y
aoAtVCB1SURA9W1Fd3jSt2ZV93+RtuyGYnxItFidJqAM7NJ4cwl+2SSPGlpQ3tLqUoj7V3Z/w50s
lmgnqfE/s8INE6Xlz7wOZHvfqJ/qBZ1HwdBwY+KwPPitli/GkH1BvbF/eit/yhCQvGWTrXlbveBU
9AxJ+It+uHRdFEKp/mHAAyfBq+BTg780rP4L4ETNE6nalyCtr4tHeq/VQszVIttRtx7zKfPZHLIf
zzUXmTssBN7qJ6dZlpNaVyxRAFWG4WD9XnSAp2Sz7aj2rpisOMz5sC9xlLlXiFbY/40XqwxQZ4hx
Ok5A9Nky87wMCEacyfzh8HEOU5qS8lJUxj5HfH3K2bg+WRMNIeRv9dPlN/LgjkK5/kuglLczDf+f
YOnDFAl3Ql4hVYaft3WmHOUmIuur4/YQGtMHTUTEzfQr42yx2EXmxodsnKDybTvk+z+Ni0NM1k+u
k4yvsO+SY8KG8DB1k3ztuprYxE3cZP2xhXh6ghizA2u0Xs7eXSq5yObKfMRoHR2AA5s3o0zd7QCe
7cGoqr8qHimobd7jzEFkY77Pivko3Nj4YHzmsrROiKcZ+EGWuBCy3uDdSJujV6VbAhqCU+IEO0Qq
MwOzegdp9pZDtAXLJELGjd9R3Xs8a8mbim37RC1RXtokAUUl9MHhCQuHBDL65CZGOMQptIMmDc5O
57KqM9/TtOr30P6oHaE38eBctAgMLgjzyVI2sRA6HNG6HRsNlWYaxSoOmiLC5Ep1bqeBuBVfvkVe
t8/XNb8RrQR+weDWrzJKYufsTeu3Br8CAtPGvO4EC6SJvAxVSbwU+IESiAxjYuR+7dlz6hvX9Q7Q
nXssY/lEGdbv3DGZw6DOW/oMhWw3SNRZFmvBWukvuyEOEkipwsy8nvCNfI44sksIMAjI3VO71P1F
rV9+/24w0tVbXW7BLDwSH6FRLAKyrSdrgNbv6fPvz/37d//78vuf9YK+pBU4DKvhT9GatGHLSOdH
ZmxQWdlecJw2WZtdFk++mJnj7Ja+rI+GFbx1JTopBoEAXpk+GwVbakJ4tsHkEPvpoWKwFYWFb9OX
+5gczDk2r00QMzYHvg2fF6Vn0093ief8qSSZ6Z7iYnFBcR5TUPo4W3LWZgx7tJe7d3GlzdNg558I
R492Mz9mYwCtWE7mEVNxxbQJQB/btpLbgAHVdNes4cn/++Kp4hWyh9uOOCP8drh1bgX61MvBUBKw
ks/iYebhqHkwfKfJzyQyubvJp0+JM3e+TKZNEeffEnbmW6MCGtEk/syQSuzNua53SKgKRIyfBOui
35GKFMEKxBhykatqe5u6hlZG5NNjCxS4tpsHyJFT6A51ugcWgKeohTLmzoG34UV+QWkKKww/LnrS
g0Q/vJXcyblvQi7sXlQja2pb89r24wg+YsFiac7nRfChwRVirOU6Vbnpk/QuGJPxVEVmcEVziOm4
FO9+pq7xEHcPUc+Xhrn3FiWN3qeMMg+mxOfheqNzCByCNRa0LxSwSxYaYs3S6KfsUHUZj7qxy6wY
cY81kaeCwb3H/wu3aVtyAnG54kCun+MoGh/jyfieiwzDXDBMu6y3+bzkw5Rj7CuIgk3Rz1OxwD7A
qxGS5mGvwpFtIQrjJXHMf25pWmuLYW+ZSJM7C0L2NxEJ/v2xqh3nMKTRy4TmCjqtj9CctOq2JyQJ
6U4Sz3cZU7neLInTM1sYL4ZUZ+jMNh7zhAhlI52buzHX4FRXbF9t5TXVLPPatKj/Tgptz+QS2R0U
MxvEODrEJGz8GkiiQFOhughhZOJaG8TCMFNqlEuOo0JbrwrfCDjGQGOZuxVcqWXJd1zwTI5kJHem
z/IG7xs/Wf9KrqN1ALdN1hoEzLj219BhH9c5olOSx1E+IT8ikZRQQqCJvUT6wrCKdLYIUu48SWQK
VTtsfWc1YlTWeyBm7hY7uJlYbsnHViaw1AGHOThhzimprh2/2003hjponHu38Q+1HegHzPEoev0A
SHqVf46sQNlg4b8gwJWpcok0p1pR1cwEjv6qQnIL+6NYKZNzy7qqV8z30CdAcZf7aYzfIiZfyNod
iyqwO3lOG1yRSj/4dZMd9HPlRCYyeriyzHi2rouP3UbFtrfy8UVLEuU2iloB+9tn6ZEiVS1YfWWM
hhnSv1dEH5NDuKZpxH9QiDW4F+r8OboGrls/C8zX933ZnU28fNsMpSDX+hHtiRnmiVWfPFYklmuv
jIueXNWCTUDZBWcz/48YOPccufCgbCBks4LB2tNmNb15ibzsv8hmc8CIbIu5HAInQbKDTcIJCiaD
NVhw/7uGzFihNqnjsP223Ado+iZDXvPYZfwSgFRRSPHFXuA54iQrw8GZ5sOkFVLZpD2qpcQEqIZ9
npsLQCdjE/RnqjH3XZvZHxo8fOvp+nq2KGoc7xlWKwtZM3sq+dGgJlpeu/yAeLxWefW4uEC9McNP
4NnlZ2KvNWWH+I2BV7oFKLFtwSdeciYnBPEtBClk00U6jr5mPu2Hnxb/9eD8HE99opjPoWF2HwXY
dnSyZG128D9qwz8wWpyOEvl/Q7LyOdbj1VbZtKtj/5WpqXO1ZsQ9o+sDcsAWtrcl1LAKmFMIkZrM
DfPTHmrj0bbYDQ2FZtObgjiXAUR96y4oZysEkgP3RmXLXV85f00BpcQdylXEBnsPxSkBuEP0QJT7
fCKL7jnmgNp7E0pm6tdsG/Voxew4GveDv0Jng7Q6Z45xbAwg/qx5gUG3eQOfJsmYy+TWFiloc6FZ
RKFaNcZdQkZ73tSncWJn1xtZjxPNnEO0EcA/Z/fmRRU2FosWMrIfY4PtltEiJ6/TjOimlElgXjrM
VJzhH8VY9h2vRu/Z9bInL6688xhbq8WgDLs6az7kp1BV+T3Z6MNtNFjgC4ybSW5KgsH1UqVmvbdw
MsO4J4pR0zwmes4OSA40ukP0x4Eo2305NM6JqztUmL9Cm4nHnRMZH0XcCN6lAJw6qvQ0GeXrkBht
aPYeEsYZ3kRhdPMzz1VOcdGkryTnnagyrosDRdMMfOThi/m3QDeOx55I9bYcbvVI18K/kJtpfiyg
vWwcEX36DpbKnkUKugXjEIN3AHRwzBFcVX1KQoebsPp1mXLF06eFaP3gYebVde0hgBvCPF70o6WC
s0GmIJiqJcX27Mgz/ZwKh7l5RlyY7ORaifdCvfJ0nmRriZd+7hmAiebqNJP45hUe+iL5JrzQ33Ua
GmgMlX8j+5U37JfL3ivQFlRQesboYioSb9KBh2qe3/2O6bZSrKsy4ob28CmtcO7Fpm08d2cmgHIc
4unAKqYRnM3l5sBa3A9UbsB8tPvUQ9hResp2nRxYQxqsnINmCqWLqHUeHuWk2aX5Csv6VJDyXA5E
l5DLbUyVOvvGAJWA8LmDSIfthC7iXSEzDjEeK6zRwyu9GYZlP2PzDoyJGCgHGYEvnjx6zaNLAdJD
xe5dOIUIvckbRY3dM+jqvTXSdgyF8PvdzMZmW8UpdsBSW9dG8N6QASawDoz+yQm89CxjY4GDM6k3
7bPTTom0XgYfh8EAO6Wp41NJhsUmqjyAF9P8BJUDXf7Y3bLc9pEWdjR5vXIOfSL/ldH4Ccr8EYQd
kbojxKPafAEDhdC9R2MrW24EPbMWEO3ekzq/q5pvx0O3LAQ8a6NVd2bKpiY25seeVfN5HAVSuKC4
JTJmuBmMIHnj7G1OxVNG7lDr0MTULu23a3soO+RM6YTPnCd2w3PRXsg/x39TQ/8uhqz+qhCk0s32
LQUFLeTJ1327n1FYHD2DCRLCIqJzcNdzUwfjUc2TPkwovIn7M49lrZ29RU7alpRy3C+ZeQsW6s2W
FQ4DfMD2AVp8/Fag5F50rJs/A4ObKSUzZl5OS8+FDTsFYCcq450W+Fjcwjn7qfnt2wRZtJjmSoO8
El5OZDPKD1vT+LKZVqL6/1OUICDdde7tcwa7MYG0CAqWLZ/51uZuPyRCDKvqmAQuDaSDFI1N1Y3j
ng0YvNlVWR+V94oCiaC6VYndYMValHepSiqXwDPisBxa3jN0ldj20OPFyiY9LWvt+wX6dT+RAMKk
R+8XW/4xESHtJ0U6SeJPh2ip9v7Cih/tzLnBX33wGJ202rXvcena96PfmYccNm6hxYuEwMhQ86Ep
NbO73PloMvTQvSmXZyxjm4yfz8ibfbtghEV1H9kT/h9v1nf8j4Np7RGztnr6sDwgj3Gf/ygMwVzF
OetXgi/qEjg7BBREfKlNR6K/0BfQPkL6GS6mMUX7qq/EBqA00ZVS/gBs9Zw+emuREJNebeO0gSPt
9nkeGimuKG5zeZzpfFOXXPKln649StFDazKAzuT87kUcDbS7NGGzXR2kyP4FhvcZZ6N87ONh2gK/
cTae7cBiEFZ6URKpQR+walDlD7lyL8gfcZgENl1jHd0IOcHVDQDNZ6ezOg7eYgS6lC1TeWTbDiuV
UmbfdNfKFDG8HxOohiTfLrHXUjLqXiARpMDyCXKpkprNotV+xCxLQ0htPLEGjrBZYGfvaq+5H7GC
bZzaAIIhu/dK2wlq2fGVOXN2pR2YHwP5ykAHsLBlW9eeSFh4yxZvbEGXBMVuxyDqoVdlSdKSd8ok
+XA0sNXWmv80SD5vpevcaHEgOEGpwrSNRdAJmmuRr4ZppZowE/zuspy04xBIpg+6nnCdXE1/EHva
G9amwca1qaQH5G67J/IZ/hFByJ59dEM7YyeBGCNigIdaPE5iTh8XIAtrsEPhwS6IEWGNEdMEgR/s
t9gUc9ecrYLifqngISwwt0B0sEkfGdpdLVR7u3Rp/G/7X6bcx0QByUYEvFA9EdZFSTKZVnsddF+f
qJ/Pjpwx8nsu+CHERE94XyBmpr6/Gwv9NyHFnkUAsAWYRPhCXH9B7NG+gG+GoWC7yZ+GTXPEpmmr
lc0ovRv+onz6NNwqwoZ9JqrefViAKAEEWvaLJf5rIjM6QChHpccyBku9QHlz5ztII/YO1qBLNo5v
gbVQsroLoiaogl7tEaBlyv5B+lP/EMlPhCjMRUEgNVPzjyB5rLhGQYYUwJ8yT3ctQnk5GjcA/88D
RRi/Jai6gipqScr04nWPussMlgvIOGjczFISJ4uI20Rzvp0spz6mY38u/Xy5EhnFUxkneF9dF0vh
X4jgC61NLtFf9iZy8GZlSMyw54CTIBMjQt7DTBpBKvH0nxZNOcFiqBYIWszTQR/rIUCV2FmPRZ69
2dlalaYsa0z+O42d+eHcJVjpDQWSkft5y7qLFDChEXVZqMaZq6QMzGGj/LU7i+ZjWF2Ec5Ze6iMw
nzqkW5Ibm9/wfoqhUPzGZ9LEyTPSgK8aqMEBzw2iFEjpLgZxpy6ezNjt0UWY+ohMNQmldP+hdu52
nuP+1KzSN0U/f0ZR2WBkplafLYy+ucewMRJPNaDbE8YQChidmqipWYt7OsZk2+b62LklLDNthAjx
EGMEOkQggYhnLUHBJO+1+R5h9t/oCsbisNC9g4b78VHWUkkXNIIV1kTKfRJCeaVbIg3UYD2NOe4f
JsHxWaPGNAcXx5+zPDUxIiyjGYN9mUxfsUgOOinifeBHaKZJ76syvK8ky17wunJJiQBQ5QCZq5oh
tefKu3k4+EYU1BviNdwTQ2EfHIQv9nEVewzFgeGb9mQdBpVeRC/VxZpRDjvDncITtqS6OE2ZBxC6
vjZG8d/ESgczikBeyPuToKnKs+YqMmZH7WAtoVGZb9SuED2RJIb4QrBVJNUut6EdF2C+z0PpYZkT
P1Be2j1sTSRlCvj3HI3YQWqy74JXHO0McTBL7VrtpAdh0q5iucJgAsXKLfapkE74xzIAeJDnQAJ8
bIROFeVni/N2N2QQZ5ZZ/smCdTxez9eppvcgtevTsepvNxjqfdZ3gBan/IK1euNwfrC358fBoMfQ
B6wco3hMgFneHI15eqnHGYjbgqIhhXJ8yJtZsz04ZPDaTgGAkp2LgA2rc4WxgyTfEB8foaT1nWcP
Cbob4igRE65G3DyMFtITpUb6GBVk2uEotMlD2dJ1YJnRIOVnjcPfMvS89Ux4Ap4gRRMBL7qpSDPV
JR/NddvuGmXW6yJVSJAb+cvC946tn/+DLlZDmgVt0XfZqZrbS4Bh85RPVXz3+0Uo8W0Sjrc3pnd4
GkBbAKv0kaaY7gjAs31ThL3/hqyCO20u850pzFuqZHrgnctEgYEqImcuL/VbCpj2qVuKU5HoZzfl
/x+qXdYMgkhgKvN0C2V2U6etcauD+uJWZMAaqFDqVQj2qItPIl3/TdxdnP6vPNQL9slg07XYZyOj
/86R9lyUVTs3Lb1vVZHb3hEG2+Sfi4j3yQoJXgXIBdfNYRzHP+Va9WWZQmbqGU8iW+ACezP4BeSm
EHNmFA4sVmvPlzsgGVswa8llqviWBbaQkMgydtubxMoWJt7zzopyf+tYUm4HArLi9Xe6mGQ8spX6
41qouxZUAoqkNfiWbyT3WNsitz7yVrIxDy1LnM3oPvOdgOjyU8oYqikUE4JMPyWMPrfCLP8VafJv
6Vb0ZYF8qWvF1VHRnTVr92tU6aExzqn2JwoJTn9MTYARA0l4HgnhAZlPCkMLavUkQLtu4gxqQMwy
FJzYUZfXplzgDr7iN5YvXho/mNgtsgmNoV3XPMYCsUZv9qEkG+agUtz7oN/0pSDhyFTxqe3s7GAh
oG1my2CxFMekLeKFX2x8v/N1Tl0oeTT5B0PNB7Kn66uf9vnGryH8TDTXANsFe96pPlTLTI0Tp2Hr
iFXVbN6xHyGCx4WOKJlJ5FW0gaZEzoRJ8gkZAkwhRi6FqilJkK87VgnNU8yoGTxHVZ9i7FvSFMU+
dxxmwKNEEZ8V5alqyKwu52VNAUoSzntxniPTxmqS20yFwEcNMZIcyS0zm6jzFttz9+wL5j3P80Pl
Nx8uk+fbME1gWXviY1vbMHdxN7zMxYxuIQtQiwooX4NlMCjQzJo6mNsnhF/eg5GSHuSiEso6G8xm
QTBrXmaXtAfH2zrNnW3CetYFlQfDL/aea4Y3kMRjQz18IWKi3K28DRb+80RqdPRRFK44wasQYGaI
Mixeiok6IZrrK2zngUQVNLLgd9PD1AzYCZU4tFNlP0m/O05jeYKvrcOMUAzmfBtoNcVmhHSDH7s6
zdVyX6vqUzhfqMOBhM4MibVK7+OEdCXiiJ76yuPFIjgr1Yr1Vj1QJDvBxiltAJLG/JXgyKgxBF+Q
En0WgxlSE8Enno3ujhJ+Z2kXQ+2Yvtkq+Idl2KJozj+QeflbJo9BWPcEJpppfJ4Heu0Rz3jjCeyf
C92PTWynnY7TDr4937LMiYXJGxasynL3IIG+xtw2rpkqkFihKXJt60ZBjUnc6a5+3x5N6Dk7M54Q
Xc/jm8eSctPlwEz4ZH2cIxfC0swz44F4R6gAZQ10gHK1MOWDR9o17IOwbKQBjVoEePHBoorRkgcR
R5fI5R6oYVXuiLo6qjIj+aOO+FRIzMazBSHGoyEGpWUllNiqQaPHrnEfmxK7hQ76q58FWOG7/H4o
/5KlkUP5UoIKuaiv7cLqmlLI8qmIFYrFgJ8b9Yt3EXnEQtSPkRq54hoZ4395OtoHhCvedTAbtN4w
32E0k37chUHXEZRAHOY+9t2PQEUXo3t0o2G5S630WCH9ufPOtiPkHicnISuq95knifEZJv7J7HmP
6soXL7hS0m1U24C61lsk91veF5JSJuhusBHMZD+qs8EleMfWdLUd4KG0QKj7HKOYziErQY4Y92Xr
/gd7Ff5r30yHmaNr086ROGD9uBYD9sJKWnDlbSbNY/+5ykzu55rV71hLouenO5Xzfd34SNVuI5hU
cQlDZt6NHSiXiJNVJsA7kvYjYSS5FUCVR6aim6qlRM+XZwTc8pDgBN6OiRjvOcxC0DjDo1pxcgnW
gYOx5Cj95fIiEYLRI3lh6Wd/Xax5oQcuBW2XF3o3A1P/42Kw+EyQSOhg/pP6k7fFxImhQ30EBakY
ynFn3lF7TSC5z9DHbxTml4ibYDuM6k10XNMwGvYliY1novbCoMxoEuFg802xW5cM53gJXxyojZwm
vXpgWnjfWh1sTUeSEIs9xxwvMpeYAq3lw7aaZ6G9d0Ic0yMZlwaodRpziVWUYGdCXgLERGIsTn0T
qI0wINJwYhEzqimccxP9cD+K/SxPaVRpYCAoOEHiMSt3JnlquBQXiSyZIXP0wFKTsYqYLPiMFrkj
ZnEhpGPcVZ3Hh8BB9UBtn4T4NVjHox88z2OTHMekPqPVsGFuFaxIGxY5e6YjjMDbfH6sl+DEsrfa
qXwi9h6bjzR5db0Mn0FXOjDO4+bkr3+SdSqO05Q9pIK1bk3tY0WY8MeAOZE2QO3Niky0/CPg9mBW
x1tfuWwgglJ2MHAqFTqEL01GtG9qtHzW9F/e2P7Z53jp8DWxoI6ZHcweE7IKYCt+YnzAwruLXPyB
6SysFWUNq9f+62Ap2zve4oYpvgwY9nl9To1uQWcCJiqJrX3Z9Mg2ftdKK328XQsWHzHN1RPeqTCJ
2TNd5DLOIO1NhGZsg3YCSemEthBWNDMSyAwlTzLBD3UQNtnyx+B3z2BMSszi0VMfxJ+ZRfazKRws
t3SNx37qITaNpBNVcfFg08xhjikoL5gKc05bX3rERxdVP4qJEIuKSJ9LKabz/PEL7UbVF+xFcOWY
uupmeB5naLpO5z24ihcQeVx0QDeFeNPovBcgXSP9Ba9nU3gvFptin0B3klaKd0KC+hAUMGxmh3zC
rGqfyW51H5i8Yecjp5hdIh0mV1TDjLdPw18AJCJ/wJU5EDDWMcPJw8gWECd9QROC/tlpQqif9kBt
vmQsvx1hE1DJ3OJky3Y8d1G/YlkfyUH1tqNk28F07+r0bnZGYrf3DVZLFZ6WXSp8JrFp/5hNa1xF
sbzUZYCgQ4jqjv0T45TJIqVjXgf34p0hpYYxcCLw8aMhJMYfSHccuH8QmaiXtkfPjCjCjnukPD7z
oihIiesmSqs2NHthyBYZoHwro2EygcoYWTuffMXQCNStvcvS/BWesYN8piAIkc0vM5wEQ1qqcCD4
nQeFXXl0ZZSnpum/YBSm2JyRSqNcpAnIgssQlfoQu7xmv1+YzN7rSKKWol2MXfLH+9KZTpa6kEOh
ajRBydjG+DRZd2dUHXte4x8dyAtRPQF0MfOgMNOOAyJsveZKGPs2To3L3DSwxEfO98E3krs0mniu
QEBiscAVkbEOiOLLgL94MxGkWKvgtv5Vlcl/q6hMjfFyxY7+2cjcuWdvcchrRi2FLOwdKVOIruHI
HcSUYV311zRhpxvO3mAO5zYtjSNJ9WQe5MOlVRL/0/p3ppFwZM96OLDO5jXi8ke4eu9raVzcwUF6
Tf3i51+NrHaubdYXM0nokkh0su3+rTVRws0juTZFYN0tZnrQ0/zIKfe9MIumvhrS55oFTVV3B9Km
mEQlYF1nNmdbIAoKhj9AAu0mDO0r8wZ+srp2ZAlayuLIARXIR4dMyqAxiiAeI6dwmcfiWT50Tvfo
2KujOH5kCp9AiACsLYjg2Ag3xvTUEZY5gtbaITnCECVtnNQxg3c/r09yidm/QK5IysQCg0UzrnSt
m5WjqP6/OdfWcEuwABykHsxjL9lCl9GhSLA/j5i0TrrtTywdsodZmC8S7/0FCana5iVTStYG6Cby
v2mbgHLLWBPNljLvK7d4tqT+IUJMhEaWtOffL6SPYFfz+wmfRZqEwqGHcSaFUYMMia2VY1pvZ0ZZ
DRHCgxwuhBtYEDglRIJgZBrjNf9H1Jksx41kS/SLYBYIBKZtzjOTk0RxAxMlFWYgAjPw9X2Sb/EW
TWNVWUtkJhKIe939+KHxBFqLC+O0ht7lePDAZrZ7PNH0BZT1shNV+NUsOIQoLjNbO4FtH1qCczYg
651kENiX2ltFZR8cw0wP59Ke7qZkdxHVQ3XieVlBD+e7LKmbw0AXz3evV2DY5LuSiOaYWMnZdPbO
6VRyWCzMPMqK72A+h01o7B9W51sX6OHztvB6itvK/B5ThbFp7OCBfumWddS2w85nekK6YKHT5Bbn
3v+M65gD/cQRbrTxNa6Y6irPC9dY5Mp9Y7ecEljdbMY0uwrjV0evj59kN1A9kWf2Vxyl8xHA+ql9
/DEVLakMwdWmyaKIU6xunhZqdp6GK+yBiEql6TNO3fqke/ZT8LMgdBg8viAJElFTbe1ar20ZDE9Y
ZxiziuGNhxxG98yMLzlaIwzXhYWk/p2kdnPtTQ51gHLflTYgDnjQ857o9rVUvxu7KHeEaSAnJM5X
IwKO1ElLiNZnH1djiYMJU//s8vgNWitqdU8bba6QtqTTfirpctNsGOQsp/oXtXQRjMD1V1ZHKr2Q
HpmzYcTA+Ngqp8l4m5V38MJmODQVH5iSsAJ9szFmHXoUr+6AVZXOhhns6Y5ETnYNVA1rmaqTnT0n
v62GuuPskXf29IzxAbzGN1vJfQCWSBcOx5x2w2yhWGDAasFiypzc/KsufPba1QDrerTaNUsCyFl9
9zzXDufunjqdlGUm8ITXbObVZWUDw6Ca4+dYUJSAyjoQYbgJjetqcKqbH/59CCHrXrUuZG3MEt9L
7O/9dUYbxbrQtoK+F9fnb0Jz0QH60QR+FZksyq66edeWw09Up+4KcpyJ36I+Pp6SXWRHHrmTMnn6
jnwZhQW9S4EFlCXO90jp9z7iL9ZUFsVjMa8zhfcAJ0m8GkvCKkFZQ1zvCNMExn+Ldf5OL4FzbC07
eULQC9eV6AV5J6Y3ZFiafFkeQxJSxbkW8bIem2jknj0cCBaz2g0RtbF/0tUVU/LRs3LwF7q5VUFF
arkfA++42MZ7beGarGQM2VfP6ipCjTxu/CevED379A553EGfmbzxqdBqOvb99F8OfjnzOWu4yhkP
ckLJd8nvkE0kqugcI5xuW4ilWB/Z2phBrRcwsde0+492wPLEj3Eg8jiekLE+5uGxA05+08qtfUbu
qhm/xphpxw86HA6p4ZPDcLYOA5mCC5mJlBI523qjIttLUSpNph77m6U5482CCZImP/vuvZFYctKA
PU/mjjViK3LmAmyFHZ5Hn9UZRebulHJeiQzVEJ6bxBwJ7NppuHcjqALU4sDHQzeLzGtH6Sfc+xbR
j6ma4AgV0o8xrqh6H2Vv2Dg46mgDYF4mPwU2ecRQSIx03IpKvS0mCc6Bj4Mrd6NrzKu9knIhB1X2
7ynB0pVOXRRMFsxKzeKXnfg7eGF917efclkw4HlJvRd2dQhSdqgef8DGVHf1KForR/qf3aTH0TEP
R7eVvwkV23cLF1vJuekAORwuyNQ/4bfPSne6TcEFqE61ahp/G/mKlh3fuaEXbXppBx8iK38FPUay
aHTCQxhjRlxCYA9qvnvCdfYaWDuHJIelOuHaQ2Elv5e49ejsZW7O6ekGC9LCr5jkpvAgmkxhtU1i
IFFcgNM5CuONcdvH3jY96FQ8mK2RuUGDIEDnsLWsuT1e25C6gSAq7i2HoEMy9K/4+Hlk+jGwWYkQ
XvcuHIUgj7cN9MZbxGnoOEz176AIgJ7R0bdL5z/TOFiHMaajgbUT8eN8hOco/muhHSf9o8VvOdkB
d2Bsw4yi/mJRedrvm4HbtKWrXz6i9r51i2dt+Q5mB/DNym2oKMTmuopw/lBBmwFNxs3FRUXQ02v3
bpq4Rz4gzsoMoKJs9bI43vIygs0GKF1YXEFOgSQouydngRSBLmM/qoHdq5icYz6HX9Dey4OFzmC5
9k9kVgU+EA95TSjRcmL53vjl8zKQ51M1RhqFKHXO6l9e57pvU28TeYty2K4PYgOlJCEi9phhmrNk
9Tkg/7hFVmwSX/jXgGw9HFHJln2kRLd2914A/CaBQmyjFmSP30NM+Xo0Epdbg4coRs9iiYak4sFp
2ja5/D0zex0cktwjEe19T5purQ3pPXjpWDltRe4AfNwz1VDIiFkfbfhEeruAmifOdVgdV+iTA7fu
9J7PXnKCFVuTTNh2DqlUnBt8+FIq/0jqo93os3RH/8E/vcWCxt0cOMY2mFuxMq18Kch5z34tDnmp
UQMH/Zp6j+6YEi5QsDynMS8WedjmKr3ypMs1AIX4CjTD3uDLx5dC8G/K7Y2V8G4qWP4r40WU04DQ
npWV4ZTH8RVMpERQKdOiWMvOL+CPFvPR/ABTVn+m7PKaGbjdkiyPFrQCEoUR40FPbbR25yV4w1aq
OdoRdQPESb+kWX4MbHA61sVDOtZMjy1nWTx4QLHnn5k/O3sHKYuAU5ptQ8/HW04/tsW9HBqT+b3U
pPHyVhEhX7JzBH2KxCzBFIpbt31o8+gjBLCKwI88TAm3SlQXJwnqIwawX5akdokF81+Sylh4fOWt
nVlFt5GqdUG16bqlk+3g2ZZ8HstZMYvAMzM62aNHUYWuUuf6SHQLrwUQ5BNVoBSB4UjGv+ueFMws
7HtUOcul80j+SBNdivnLFXxaggLvcm7htqQonFVC73EbcrTYeklOLMZ2KcG0aw4hubfQsZLfwM/a
1DIL/0LtjfscdYS1ytL9nAYcAfkIJn4o2AkklLtsFEcYq0/rt7mLKb3SMd9gnuhGekA10CeMWC8s
b3nOq35YS4I/ASbLBB8tHhxjbwUJsOfewoVWhT/nQdaHGAytbEpwVHnwK8WLurLb2Hoa4COfY95J
nwX6phwU+vewZnIjiFhrZzcExNr7KmJMUUgwOJWeSUjcBH1wm9aUdBiG2DDhzImLzdGmiAsXJWQG
zBU6qFaW3sg0YTPek2NOKW/J+tfZ6FOnU3vTMF5vTRGRarKCL2gpbfxKKQ4FWtF8prLtH88qf5PX
TJDNzI+v2/KQxSX9YAGl8pOeDgFFLbXO/2WT4mnjblgWRsjxC8jqLRfrvPVFzGWQSmeLV6NZybQk
W8N1kmooNmKW9Q6Fd2+lKrhwnOZHjyjpwhtw5eaMfvYX4fyStJvFjUE9Gtli6vYpDWVo1O67LFIE
wCT42dX2q+xVvxaaBNGY1nvYkjsXdAuqAsyj0HQsOxN643LvzqzOEaojT2DiV11Ub8UEVttlQYFE
+563HfwH+tNWZTKhXnQvZWuFT/0CC7pBtxPG7HybaZt4esoDmEw/oIgPuO5IYW5q79n4pFRXsd6R
yceI0/ElUdlH7rVMsDgMfJuGPmjLJ6+RVHtOFNBAxeIQD2dzQ16Uxq9HfH5+NH24XR8dEIqPqk0h
AEzZyRqoDwWwiA2CP9T34VCQfQTNFBVAIkZAxWHabF0UyIbn9kEI/zbBsRnm8p5aIe57jfd8biZK
5g3NJZTo7Dvl3mQd7osmyT8DWGoJ7N41d6yAoSb6U8MOWtk1EEKrcHDhM02G2PuOKuJtwfvO/jyA
OGdbh1qBXyn1rXmAqfyEjhviy8s2Z0bXUqg7jKTXBFzNFevbNsoXbI6Ac23Hiw69M72r0eGDSfzo
wt2IU4XvQwYu5StAiHyFM9q+UMoI9PhRLpnMO7u2fIquicyWuskv31+My1hmlpbpRGPf8evsOgt/
++iBPgg//ZNL26KyWMNuzoBPLo5Ce6OEbkjrYR3yzq7dqq6fZzt8Yh6Vsp/fQ985w/kl9a3/5TN4
3nHuKEAs8WoU2atMKuIdhX8gy1++gmX0VnBkxmNeOj9K22m3o6bHQrtI4Dle83PS+V/sYl8J27/h
/G1Qq6GahbPKLzgWBa0dyTMaxrTB0ugTauQKi6QAuJL7RJayX5WfVleXezYC5nlK/FXjVdbGdLDQ
Zug1arjYnl09m1yyDcDdoLI2ek5Go7dORdOdDpzftEDwnHKnLzNTgxOyqotNr+7Ec+27zzvWhRfV
/wiADIKqtF/mvA+fwCrpJ6faWU22IGPJ5WIhPoItXDN059s68fQ9zvnUz/V2kDyKW9l+YlfzDiHD
hYkGxbb43QtzcbKtRycixcEaoNmsObcT3JlZ/zObGss5ytn3jpRrw7Rq4wsdyDFek4nXwpsIIIVx
siHLcQxDp2fMIvc84OzZxDYNRqmG1R8CubRmblcK+ir3WJh/KZXgaqA9sqMhduU+chiQmgNoek+e
rODakENaN7Y1b+FOeodKTV8ZLtEwSsVb1gjg3Q9bfpURfOmGfk2zu39DPT2Di1pj8OVDBgvvwEHu
HjW09JUjbwasCA6zogRQXU4cG930Z+7wS49kqmPw1VSH1f6rMsk60J7h4wuBnf6yNA2R0YeD5bJF
ZRC9fOOgag/HgVvS4DrguUCqcHYNBMorZ+poT5vZS5Hyr1y1PBdxn16A7KUXteDMMB7hUlvr5lwa
NoOOhpgd1iK6uGE6bZspvukhvgk3rddphP94jNIH+BMwxlzSCu26Z22P7tnhgAWZLQUPiyzb9A3V
4dK/d5hXDxDCfyuSJ3RUuMlWGW5pUWb9Q82Dx51hGO/1Mm3w7DFiS+feRsM/RYUhif+rTIR8dzgS
7rUtb56Vs2SZR7hxwoIT8URS2ZC97dKdivO/Lofxo0+Bz+KMAQrOj4SK7lU4dQxdaeQy0QfPxHk+
QqD6qzjhVI9Ju0kp2vbnihe07z+8TootH+8BCdn7O3MKfSlpiupydqxOFQZAnBqcS6Z8AQvAPX7y
p5WXS3Gbxz9G9Plz5VPj2SMzUcvH6C1bd/kIgxwqdSzsa+sLmE9sEKdRPCW1qRhLogy/bxCtrREp
Oal3VJH6J7tj628J2R/J2eKpHMlIxyganmfvC0yTWBqHK3qUnGjcpeXYoYBe+rhied0nBw6adnD9
IgDhT6w4IcVDhi2/Dq7Uyqj9oltxZAVUPaUOEzmW7dVit3rnu/TchWWfcOmNL95ovTiG39lGHWZl
gNUIBBzhsOaxCC33WdlvtLCnY2euOQ/WXanIgaooug9jAIExYyiDV4Y0LxP4+8KSp5SOSN9RHOsS
0j0qpnBoYULPqGAV7BPwPJO5Rl6L18UCmD4ai/CiTfcTsMFtjLp2i4hXwhuq/5s8xOXvXoFMbRV8
ZuDRjBNxghXYYYpZpWlwk0KQIZkVC+p4O0K1eO3ymk/gOeKAd8l7e9raGXdAB5MxoSX8GlNiDLS0
EWtHrB4koQQxq91H3PcPnPEPXu97WxczwCru3deAXOuT4i78mguaLMZMbyH+8QkrTmRkhLa6U2v6
3XcaMZndd7vuMSRS+eRmcsNipbtwD2TYV629szFxHpF9NByazt11xjmUvv6R1lVyMiJ8namtP6dA
urFEsbkEcwr0buIsy5cQoOK6Z0pmuyuuPRJQm4/wfmufOTdFohRsG8h8A+ROkj+NIbGXpOrJ0bDO
eeqWe4SQChc6mW+dOSsioc7By5NX3wB/0RWlI4GGlj+FDdzs8G879Ix6ichf8vrDZit0ywEW7LHa
r5KSdpaohlEaTmP+qqjlLtiTfzVuSFSww2RjOB+y2++uMq6tk2PjhyuFuKZLRsQRU9rGz/zuGIwu
5xkWHh0PXd9KChqE/k4ABxiKmvacZvV/lkiycxACKpejc+oplCkwAu69gSX96FFl1NqnNAopjwwb
bukBMUQ1I7c0+El2xhXN6ww+CbQCp7Sh4X5HW/DG0nbHwNJyLqN+TmZI7AozS+x9tD34xBpIzLpq
a7Wmne0Mf7N5WfpHVNpU8qTZrO1oTRBtULy0c04Npy32dY7jzpSGDmuLAsiiit/IZL9MtVU+a4fi
TPPVtmzXeQLRz2Qp84KBC/dH4IW0HA3EVGYsaqox3lWjo2x5EfyVIcV5+l5e1kXA8DVRiZw5OHwE
OEkZTOlTEMYXvFTHoffkHqHU36q6yTCGXRvdOpdkbLnfPdTrgsSIRt/MfKhRxFjz55RfcsNO6G+M
A25TuNV7FRXh2Yf598yr8I+x/X1aZghg+Uwn6/RgT+UC/CDt8n9KDPN7crw46sWAT9LKPz38pFDM
qIYU4DnsvAbPyII5N7LbLT5lXQVeaUAZFt703HmRMmhvIRJ93+CcjwVFVouPeBWAnQhMGJ6+pYHv
78I2Vci4IP/A8S1Hqp2sc6VMQPcwPjx78k9AUOOTGv9AdYPsjOadCmShMUiGLbfQlV34D9R0suYc
MR2IAAxnMTsvnRzMIZiDEcaXjbcN+0ETdGRJZ58eUT6Q5YzvcCT9PwkC0pMb7OglKUP80PFEi4ad
DpQHTuhXg0OGBi33jzUzCVMfsRYRLzZMf7xlfrtcccBvx5B7K+oGSxC3TF+jNnxY9QEgfv9jxxv7
Un+FAre+zepxnz2yUu2MYmFVOHFYDv6z4h4IlHS3YzseHJjGh4UHE38dWyigeKsupsk0VPdKS4Mf
shIXQh849HT4WynEExtgXxYN76PMqElWyQ82qfX+7BaYiigNvJse9mL0uySvtZeedYuxo+AkpBys
p/XrubTG/KaMtxMN7eRO6x+tIAO1yLox8QuaaKJRPRMwscU4PPOKO4TiNhHEqJXGTHrkM7H2fQtP
BO2DUJo9zLojwVcdApIOVwNG5hvOSO7QBbVsdkPKYmz4v9X+k9YmPnInJTcHMErCZduqfAmY2igy
RTolF9W13r6uCPQVD3QmZCO22W18Jx2OBybZOfkAN9bu7gIl6MSC5q0rhVyXAhO9oqNvRavQDwOD
YN02VcRVjVmy0sHBRsRL8+5XolGbGwuhQWltkTOsw0u3VHDo+C7Y4alNVr27vM6xHe6EZZ0SU3Lb
tslkBH05PFhsmzEcExh1lBGDVbGsCOJ/+rezYWGRvb1xCkiepyj2eSU0NRIe4CrTxtWTzZkr9elA
gzl6ibOoPHXC8o4E0IeFFOHs7LJcvUQlv0lV+zVLUe2/zMiPL5ofXgWN3gscCyukT+eGKdHZi7L+
Aoswn0zoqrU1w7xLWVSc+4xyPT+RHDwMXV1hIxH6ckBA8Bppl8sQ7+15E9PDdQGTtDwO+xgqVPc1
T1SHidS69bVT/LJyd+9jZ14FWMROgan99yFjVjDhW6EtdW67nIa9Se3mgLrKmgz5OhiD1yKsx72X
uf6R4Z5ghIlOcWH/S3NHH4xIH7Z16C7NUrV3aQZ6/BI5rv+fg/X9Hbf4feJz2SG5f9QUuHDkG59D
m8NfCoJxSROgNJkw3JaoiPz+MnXer2qka8kHc3Uy7X/sxqIjDoLk3Ab9hg1yQcwqpolN4rvCIwIa
wtjHmOrHqzdehmSxNiVOPB6eyRr0yHCjOcY5ul7yK374xsI5Blbikc/OPOSujlXAubb9EKacjVnU
FmCJ+3+eQQDrF/LQE1dKxg0Ycz7lkL3FoposC5Pe9CesvewQSVKwbVj8gB51ispg2rHjXPmKSkDP
SGfXxpgoDMFViFVfHuZ69o4uY3tH0FjW1UfOkP0yDS2NaFN386lLjh4B8IXnGj21hOPpa9e7QeEA
8PXE7tHSd/JRn7Oo50Pq+b+Kye4OlmjJE44Drv0Rc1Dfhn9aXG83p1CgoR5f+gbuTARcU9o+XCvc
jIDgBnrjaF3jgCsw0GA3cujf2TbzbM56o0MQom4PrgiUB5efpcnE2i5XdbAP5tA/NqDwLt3jSz/1
7iXtx1ORl8FRCrCHdvcwcfqCu4LmGTeq5j8PjsrBA+TFbOpPBGGqf0EVd++e9LMn6lBfs2Fp36li
c++O1fAUcTQ9zV5x84ByHJt+mqiYc96r6tGLMLnkIorubZJUrgKEKzG/WfGuqdfWRCFx36UfVRxH
ZG44YJieapZWhj97ODQmZU8DYjiruoNXZ5/JOJ8Jfr3KzP6RJY3cyKoAlpYQHldnhzwr8bv2Pejh
NvCelQ3c2KFzN3PZwNe7qZCC3Ulhd/fizyxfelBNyRFmxls7EI6RkmN+HM/Xwh3/yzU5EKervipf
f1C7AkZGNjfVkKcdCC9+WBkeKRm9xwtSF8dACyMn5pUU4PCKE5/DKFA/E8TUxzS0n50StSXjVeTx
F6t1/Hi5JvAtPJoL60nYTMWcsmQX11s7slmwFeNfQ1LJxqzKqQDv/jwH57mdX4qygDsGrKupfnLh
/jVW9WrbDUXN2Ch09M+CxLCLYvMM1Mi5hAxmvk0E+jP1dHpyH7ajlspbFPgPPg0c0Khc6GOMEDz+
GU/gH1vLtZ3ZhncLJRN9Vt6ZCM6uV+e4Z9qHqaP7b6b4mZUyc/BgGspy6RvZz1xJIBTN1YXitq8i
G6NSBSo4GJwdH/F0M8ftcugHCaWKroXWG9xTPG+F0cOxhsqjoNtbYx2xA68+2dFh0ZW4RCqecHY5
vnWPO4HdAT4Lzvlo2MM3bLdDJnbFlnFFkdgvFk1qM7WAp+jgeYnmbngvMifccyckvaIZF7VXs1Ku
Iizq2BYdwZ6JwgQ4k/0Qbfk8hphg1rVi9QtxgQmLmSqE2REscMVjonyxXxgSLPOtzMv4OFbpJoi5
HxNn59wYyjenxa8wsWM5uoRvaxweRPkxLZWNIbDT3kpy0Kkrij9V2XzAIrvz9EwPWXGU48DPlIck
yvmwB+xuIaU/Uc1HFmqr6VbaDzwAj8lQ4+QUJ4ci5oOKOmCUS9mT1cr2DFv5kUFkt4hS7IvC+VVB
GMN9M/jXLI222RwER40/Vw/QFOyF2r3AwVowwDLKbFTSsfKsdZ8rCDc5s2YjgfkWGaJd1ORrUwcL
GYtZr4PMPOthYLcbql1o9A1tGEqN8e9AFiC09anYO77c5nZfHNj0xFRL8+jpe2h5wqE6qDVhc6Vv
61dran2wMeJxZYC3rzLgOksbbgmLx2fM9RXw2Z/nQWh/11T2+4Rd5ynFuPyUyrF9msfh2LKV67IH
pGMZ8tMyx3cFCiqeSzoHFLcpmyw+lXXUP/d87gNP00ZV+QeMpCos7Bef5KW0GOlKt6zPBO88LmJM
LAP8J3SMFgQV68u06/VzP+xwBdKpNznyHiBo7Fk8cQ60LDx5GbQ40ECr7Jpi6XgBY7tOSXJuVBt4
65glx9kvM2cfjs2L8b/PUzQwlZoTm+jrvVg6zQRIQYW3PCSdhVBRVRI+TbPXSiwJb78UXKZ2/tRH
XH5L5b3yjU+6BrxmXON+4e7K/8wua58ib+pO8yRu5DzpaG6qf9+PZmuJryROFfDs/pKUbriro65b
K/7+0ErmU4MoTQr1fSbWszFMQbkcihOfwpU/VSCz0wCLhYO7PWxJfbnaY1hywQU1D2+b6w4+UJJG
bSIdLTz1iUMK2J3XDIjUKleAT4B3Ezvvq/EOIGRXOdNw1NEhGCqfk8k8YsFJv6rRBWQ4o7Y+m8XT
l7SifJCNWYxzzOIpHDnT+ETnXnHuWaBLqX/lPRVwBsdcURC2xz4QoWP3L3i/qxcgAByU6NfZByGC
e9dzMiPBWY887Ebrmb+M9PQE1c0nW2s/fnSaPilmuvkl3t8uI1qTcMHv2Cf+hkoFte5hx/ZTfpe+
YXANp2LrL7CDmoBpqpX2Wbg5y+TIJlOF6kWxs3DO3+iJpn8LSJnMlYhOGJb0NsbVCTt1/DGgTLEJ
7YGy0n+L0T68NE7tbUPeuxIm0kFRIcS+FzjkZB+ToCA1O/ER9pziNASQ3UPdwTObEIGFR3Jlzv3P
PsaDCUYZNrbSXB2uP5863MHtGAUnqosV+5LjKMXFyeb2ZhnBNN+Ub+wUUszBY3hKHVIlbYAo4Gm2
U1yrYhqWnYeLEB4thjGNBoADimytX0/7b/VhcQaiqsm460PxLGxb0362tQdEMkmJcVATJl1G3Rxm
nwOPygp9wtKsN0ECnEVjT99k2gYtkGiyt9my1YYFW2nCc0sx5blsga/g42ouxTjNm9ALVx38wx8s
Yr56paqjwpuKjmf2QF1uYwecJaXGmfJr86+MuuUqoResPRelN88ORcs23hPVKXf4t3XLqsd3sFHV
0v2KJHVXUcQvP3Rc4gMcTTza3ZHtojr3KYv+JsLvpx4ey2+35YgWzqUFnUyRIAqDkHDsKzL2tiHb
FRD9kSn9jUWC7AO/JdigL1bsJ8h0TT1dKhSPsVqveoj0gKw5O8hlXy3WcuD697Ds5xO8Ph47NdXG
ijTWGfA/xmJbHWjPdLbtAqPc6ZFBZqIu5Sbo2RvbxuBra45IuPMHhp5di/OQvDdH48QJ62NKt8Q4
hX861rAvNs3MsBJgqQoTPSKKDPKJFTwy6jWfaT+FhJ0POGbb/smz3xZaVK8tTzxI9wNcCDwy1qO4
G+sf5V4x8nTQBhdd43Od03RVdKVE92doR2Xo3HJjkbBPK0Kc9YPD8/0FAHnGCoZ1pGdTsROmM48i
2WbrGBDs1gpxOXHopsOA2/jWca0d7eLONTbryC9InDQhS2B7EKAlUCrljG2ZxtBnLzDxS57GdG23
41fMba6lePKJ7i6fIzHFyVaGiUbk3O1Vtuy+vSLs2eSJRr/jqEbIAkD758qzLxgxJJbIarql9SSP
nZ13J9hEOIQdspALg+QhjdILNINfyNNkhoBZwP2idNoIIXYzW/RNQMUeYzZn7rl0sRRP+QmGBQFH
c67aGF7DALXPHfK9VOIT/5y1N0mVr8AggZdsHj2lTPLZunG5HiL5AWis2fXasdbdGD0kq6F9o/YF
1ePEf7HOmc1EzaZwgkDFXdmm9Bl09RhsYNRNZCya+Elnn16goGhPPT+KH9y/v7QNWZjcfbbTsjsp
In0cS+AejpAZ0pkzdtKS6PCwaj0ICShZlvy/LxEHrGWSN5Pj/aoyNKjUgTRqxp9NhBmODCOHJMo9
HiUSU5XHl9GzWNY5ryTdDX6UjtbFEqsuHwpyOtjNaMTVPQSPbxx2PYR/8KKeXI5fKyfgYpotnj0A
GtUx0RimLBd4eT/Uf8Us5mud9GyeFivawKU7lm3yUuFcYAmXFafOWxqMNV19iAK2vtgHsCk0PwMW
QvfyIQdz34e8QTJn1cTV3fYIJTQVodtmZLlgHnmxjAnpOrmCParLFrRzZ1K6K4xmFC4PJFcS10Nx
HppTvihOomFmnRRHTzpQifxjBWVsI0iWt2WD5Uzz9yTI4VSoJfgO/VWCePQCPBVSITi+r4kWl3og
XERUTZ4oEQGwFRCPm8vld2HXn6LBooWMfunNEu+lz04AldDbOt5XZmUoenXd4SlUEzrU1q05vic6
nt8JXexCu+Wc2LjZloGtffYn8autuOggrFWXvpfm1atuqQeLzMqdZ+pn4u3c7mQx6xucp0pMchfY
/T9bLv6uKgFFG3cGG9BmL5B36XIaqpicPDNQMdefLthXzeT+qJyjgYxtlda0t9AqbW+BvC93pxlR
O5foHrbYNrplJkMDaRFLTjm9sy6rt9y3VknFN7aK6xeKE7+o1/YO+fSkltk7acFZHnj6CSM3Rd5J
dPSS/hfc5L8Y/7o7h6q2DnuG8L7a2U4Irfixc5DEpDBgx0eYM4/GFPHheyxhQIUexIjvkpG4/dRJ
sTF1aH5WGI2sVZLihAJyIHHFXBf2w9Sql4xmpX3qOfJt5zG5ucJHYqM1HIVzn82R2UfO0q18kpZ5
yShW93vQJeMuQxvf6MhK9wlIB6oQHr9tIYGCLN3e1uNbW0O3XhpznTi0EXlvHv27w6M0NU0+viWu
UHEMtHx6jHrX+hGM4cHyIv/hAVyLpov2wYOtEzUTxqvCdABpdb7JhglXkgj+wnVqb3P20dpdf55K
/m2ULk8F/Y4PsRxgXYgs1IhKnHjPDnAteNgOc3LsR+fmaa5EqhjD/YhTGfd4AUjRIUGQWBP5smIy
h4XKrm8xVVgDrKCZ9cRjhw+ifLhWQTVwTyyCXdMbeVtG22Y+Kp7nhBLc2o7/Kxz2K4klYYm53b1N
aYDKhzC9qxmDfBsnSNjDnN5dOxr2cQmaZJHB0cgIkDRG84w6ca5pc8M4gzpc/izyHPQ3ujUmTW9L
tgZ5UabxfppZ9qdNk239rKUSrwnuvg0tZc4z/0uXcIzofoM1h3EZHhB7GXZtaytO5HNbJu/EDz+T
0l9xCU5clLyAAWVuR/ARHSfrfJ2FFjUWjyXFop3h7uI/dK3DQNqKPVqgv+Kyo4UF89KG9WywW7j7
YjP3LnbXUrkwmLPfuldg+uOtGtmGdsMxov/kAW7loENdNu5sasBzospDheE4ZijuadhaFuvYwAJJ
GUZ3zkQBHCUF3pWjESor4nater1XY/Gbsh34nD28AtWsLWJDV+OF5VX6KWeQtD3aMyBEIF6fA6vU
bcrdDoQq9uikmeTKdFCgwN+sgOnSgjLhbAxdtlpBRcUxxGKW1NrZ6kVx5BeVcyZxKsgKG3NmikDh
ltX0MqTvYFsfNdVw62iTOGoH9ELkJNM6RZECb662Jkj/ENcnUE7eIkmoqHvwODuV+q/tCFqGzYd7
cF08ytJQDDUlpbiaECHNuB9daMJD2yz50fTsSWH5XfQH+BUAvAmlR7LyfxDRyOiV9il3s8hjBNwF
d3V26kBz8iEZumOOAlPRtJOjMFz7dAZHVODDJcO1PEPbxJhVsWf9/seww8QrEhhTdS7+1G4asTC3
+/ts//YsI+8wqv8VI+Z/QakAPDrIjZMAmpXWy4RZ6X8cnceSpMgWRL8IM0Sgtpmk1qW7N1h1CbQW
EfD1c5jlG3szXV1JEjeuux9Phm3RW/jv5ka/yIkEXW5dNeGVp1Bvd1j+bkWbDPtu4BkcFuywXTQO
wNfuOxnosnFYlz8kwR3gCFRCAbO9qAFqE1SX5dyvv0ogFBghN1Mse1ax74NhOg8+0KX/hfJaz89W
jWrtZ5wb7s1T84kkq2U05q23kd5VrdV7T9Im3zfGkdIkvgg1ZbjI5M42Gy32P9a7P/XGa9oZ8ZV7
6zWd2d+Vk7uGFkYsq0EPQYJquEem9gkI6LpkP0LU0LkoxzuoLHEflN2ENw3NViVuc1MlvjWhrkQ/
Goy9LfurCnB8kc3dnrXZ0ukze3gEqjOXytZmFztbAXcOpLwObiLdQiYgoW1kjJ8iZjqJHbVrqPRZ
14rLG4uPPqD+wFu1yCvH/69w9FJEi20DnGBBTY85PZWmgvCmPNKZEhuCmTTqAfVmZh1u4U3mZ0qj
ylz8DuKQSFZjNYmBOLbmS28mw0PpVXqf6aLEc0d2oVy5eBCujd3gKcpYemQVH1jVxGj/mFji+GVs
eIj+pwfmHjbnEcrpvXWagHhIfQ0dtoIjv5Fq1LI7KJF9MbD3MtxJsZhsn2DnocEUjcaNob8aGQk5
DzxAwmm5LhhQziFplSzTCOsInathvBRUY6smE65+iqr/E9ZSP4hpI6ak2ePpU6A4+k3UWiyEJoPv
2NCMdF1cDANAlDEvyqB9HKLwy7LND0NPMRdUj7oPf0xhvhRFA00nx8pVMTUy2uMwZP2oj9oTou21
b81tRx2eio1/Fd/qwG/lV6UP+TpPMu5sO49tEN6j4qrKYhPp2tecFOGKXoYrqutLTzZ04+XAGESI
/Vg309de/9Iz/Rz2nO6txsao6YYAvb8krlUeNVQe5G0j3Pa1+ZxDVZ1t7yeNwmF30eqXjAaR9cSg
rBTGy1DoW70rDmmZPWul/d7BBeC7jeGXG+lb1M49cSr3VdVUBamCB7cEFpVOFKSOfuasmUP/DXqV
sVOndc2mnyZMwZCMDXWoyqGxfUI6G1UK6ixNCOJN+mYoplfaBt6aOJu2PqXspCaQQQzHywLVFO5u
shf5dnwLK480S0ekNk6pvFFk8lyl/csTvLtTqa29Svu2oO3h9SkWEsJ35I3FRsgR0IT0wdAP5oJc
qbB1NjtWlPe6xKw9WOWfoetOxOD2o6OdcfIdUzyJBEvzJ4LBOy9xFXunmLBszMDW+8jx4bhCYU+3
dFQSenWdV/vg8aIHCTdDozOxs06ZzU2ifakwBdDpe3EBu69KURFNwe4Ft+/Mlpx9A7cQA4xBFS4t
WM5yrPT4cvqKgsN+KgnGcQXC6LeOZbq3TOEfzCvrvAjIUcf1mIsV7nMIWp0UGL5Vta9cndesardN
J/9OdcKeFl+QKb07lQ2KuI19FN7onQF3OmI4agm3NwDMx8yLy61pSHD2Jqs3p9GMnVa6/t7SWGpn
4QwNwCy+HUoFAjd3nlVs4x0h91i4yVY6+cmqMFZamA1KiVfXH5jxqc3BMrJuytndEzR9uEspp0MX
NhfbJdZk0+skxeStRJbtQrv91WIdtiNACj/l9xpPnThXuNjpOcCAzD2exVNrGtuqg/eojBw7VMxl
RIfboXEh4A+1/vIdgN4Upg0qV8EKTv+jzZyKVGJuLGXBN4iME50i9MzlFV28MTERr2rBzXELhLRv
kVXV0EMG37xnMxXN0XxzonR8l9NfluZvwujyjZOSi3BjWW2aZMl1yqdGaH+zhIycBGEeox4yKNvf
cYzajiHmidIC7oJ1k23y1P20J6IFKYLzYLEJ4rzydglm8DS/VUJ3KTibcnapJBsw1F/qqH2wBJg0
VPG4M7UVMTAW5oQBEEeWrL39XDaUULT9c6T5/2DTZ+t5JC/h2Fz1sFz6MJfQHZOfqTJOGsY41jnj
i3QnnOeYW2m3vxRRTNkmtTi4/nxvl0K7yq3ftq3jjZa7n55oPjy404nQTuS6b+XUsvjQ32zRHIbY
2YVeuPPR9Icel4k0JTH9ks1b94a2uys978wH9HIZi4KS00Md8W6OrFMM2Qw0k/sOj+uQhfZbOIaU
MEPub/ZDy+wBBRKHR+Y/rKEmwj4+FazqWz06jPrwWcYCRMP8ohJC4WO1L5H7a+bxqlV7o4eM79Vn
wZe5KaYLP8mapBJVPdM4nv1uPM1ufiroASrLd73JN/mA/hJzXaXm5susXhN+KrAb76xgblni/JLl
o6rhhPsxQvOtvrSyoyVgdk6m/iPo7F4LSiWh04H6t0ufkbB6rt2ex348DGMbtCH2yTJ9OPgItDHc
o3WuEypNajQsTCn/kDZvuTQOsineSOx6fv5tJ96fpq1uDSIjxvZX8LuPxR4AcXulN4DRJfk30jvh
ZzoZ737alytj6/bdrnTFJTZxfCVL4t1Jp2oN/hPqJcdg63n/X0TCsf42GuO1TpN+q2n+NsazcOrR
ozRxrIAU2xqMbLcbwRC47saWVrsRnW/uOqyA0DZEY1mBoHp2q5YGl4DNun5KEhBXIzZNXPo4/vHZ
bgcsiqxhIKSObDaDdBoJjE7iI6uMZj3EA16EGV+7H/NmtUkCY36g4cmVlGZBWUDVYb3lkJ6jhaVl
AuFaJtei/kEngko9W00wO/uqpfeszgkajO3BN8Xv5FT/hBEjDzXRtyWpKtXYQk0z6qopOpKE83AB
qx/0rBdqjRtxFXGbTbXuOdSopMqL91GfHkUnfwknsXipSm409tKpM7G5nWoiXN0TXy+E6DwE1DFM
sLk9VDTsY9emmr8HcAwXbPVDYLbmU9gkpJgdibaUWG8O0vXUgfpFvLfYXLHTnptzrRM3av3mmEzq
qTI6sRmJOaLmT3mQ8SOiHWNvmGAYmbZ6gjf9J9Eoj5YYnh3fP9TIKyxbrf3gaz9RteQ5wJqzMCWK
EHbpAvYM1QrxFsyPRXbCxo2ipfpTl9Oi5+k1LxNt+IwgHFO4heBkPexRjZu8GtlJ1QT0PQvYSQuC
XcrYWIeL26VCWCfHoW5aARjc5m2JSuh/6xWWtDyUJ6HXL1GEQ9lZ8Isj+kGGDQdNyWYjXNJY3lMb
obcGbC2S96te64jJkLDoF6StEqwj/dKjQN6f/kJWebUilQVFngNE822fZdw1j9h+9mlGrT3wWhsV
DqwZkwWAA8Rcywo3CpmyJdMVmuqFvLzF+MicH024mruWVgypjVun7jXMVOEm6wc34EiyV/+MFG49
X433oRk+tSXtlIBLa53hUhXxexyVl8JPns1RfjijEGuxrG4FZV8rnv2n0KZeKhk+Qhu7KXydz8JI
vRWmpIudjkjKBFL7Lv/Xh+Gvm49crb2/Ak72KtWXymKr2MegXNy+0fatQT0VdnxAiuanmYn3sbDu
wxx6OyfOuSny/ETS/szi/j5TlTOYTH5+CXQejZ3T1wlXxiJ4ZcVvgSa2YiP3IPRM0+kAXJJBjB+X
iOagCLQJ8Aie4uJqEwUGmZuvQZQhWoSQTlFZ+DyqBRPDCM/6DlCERzO0M1g09DFzN3nUbapmXhc5
SVPf1bcm68v1UGBFmeMM5CJ/Z5B4A0XU/MuVypr17M7zOW/hfZF685s2OdBsqjbKso5FNGwrx4if
USdvPoVayOlWsRCkI/A69a+hnzU3rnf0Iu0S+HsL6/3Mg3xNbFxERnW3RMP3MbYCs9aYA3SKCCe2
tGNxodFtPDTEte0cfxQgkZe00Pydsnl5EABhLZZefHNmlYX6vpp82GflUpdSFtHaKLXuzC6eA5XV
GQ9Z+qAFUG7Y+QeaA7FVaGynxNhHmygun8PZeu9R4HY9igjngL/DdRxv8cSgMnNhyX0QHZb+SBRi
9cLOR3lJsFpE8nVutBr3fgVAeCyOZUvculGMxSa2iMRhznOzu2s/hTWIEi5UgA9Zc7GCDB1/g4Dw
nScs6VtP/Qwa9tzMv/qjuiySxmmIw8+o680dV2bOks3Q4nRdkDWto7FcrX+hwaJO5BdSgd9Dl703
sXGwSpdzZfowBfTu3nu3feaHGMs6P/G0STmyiTV8ZDlbHGXZv4rAWVA6yYOgwzHrEzR3m85lmTkX
M9Q/bEUObM61Xw/0zx7j9s3KNB74OXlP/JgkKOHUVM9uk/HgLdcsbAeXZpaiyKZVSu7HSosfR0xf
jW7/MGx8G1I/ke41xvLRmsWVsj6PmCTtqZN6rfNUru3M/QrhP68T8wHMnZc3ciY+rBTTWmgH82C/
NIOxTwSnKa5SUFhTdIKR8Dyl/aOG1UXUvOA1BB589PtsbYAL3iTxUQ2uttZd3l8xUHir1zesIskb
5rI9EBvejCPbXxc6J/jltvnQHXbZbkR7KNuQjdvgekin9I/T8Yxh8iVdEg5a4LhTMKZshWdOlygh
gT2jH21GjOHsvsGSjkZ4dNt5ZhHpIK5ijSBCNK/++R00Gc+roCUpf2uP8iutZv/umBCuUAovOltp
okcVoWjHOfV6u+7AI3F5wCo1lBV34k685cM1ggQedLQN7Vropkevoyy91aYn3WQ3ARJUd8uHsyB9
5qIAI8cr1yy/ax7dtT6bL3NH6knggJdsf2HNU1lFPDWO3H+hs2iLsntqXEAAMkMhGIXfHoqrq2nR
xYt9iqrahySnu1czQSpBVGk9TC699QKLgxG5a+pYFpuA3AM53aQ4S1pNP7aG/qc1RlouG/RhCxCT
bvpn6BOPzsmrLReNr7iMn2eNa6hpu5tu6YyQdpc8ayMTeEN6P+S66bot1GvLusyjz3tKtJ+QQ15T
g4vmPDB2hxAqA6FkdYE6e+rj5p6M4atn9uZBmH24jnR05zaXP0rzqRL1QmRSxcxq0cnszsUu89ry
AByLvG1BgFrVq0KkgJBN2W5CDrxGG9wnfyKB1CT2pnTyz6rK7FOmK7X25z6guRH2n5Pz/wRhnvZm
/KpTQerBdllL1WvIMa2+fDr6sRy+taWZI1wkaxJlNFiApvoYyj7lZRV/5g0fndHzuM/tdkwK8yFp
2ZpaU7tNX9H/F1NqYyu6mIo0/aU+vNxawjNOjaE9w+jqdpk1QGwNQ1AtNWloTRE4mGJ10CrJxFsk
jCGQ8lWrnUF7XiVDSjBVE9npHLv7MGVNwMtxOzh2se+cvgkoMp4zXnmdzbuTN1GFmyuF1QShDZtH
fW4ThzdgUZ+BIOJicnTzSPXD68jxuTK19KedEBy4b+L0pPpxVgdRXjU9yo5KWjdzyLpH7E85fWv1
cOAql2u8vyJTyo1xj5LS28dJ/cx1/sca7epJX+dN5yGClNouz8BP4hUCbzNHh4LV9tkWw0Pnr3DF
JPZKBfPb5NSfrPimLWUBhzEyr+jkaIKVOsZifIooAtmJeBGOfQYks6ixXudIArHV8byMZMsdU/tL
EUO7SbzqZ5ovxsxqAO8OqxUbcHh9ljnnMog2eFxI3z4SESAAaCMGHr8Iw8iOsRsxQFxICiYqti4y
9AnXz9RVKU62VZNzG9bq4eol47xpMhsUd3coEsMI9HZlaQv83Ge6lIrJwU9htPQ1oRUnXqxT2jrK
Ca7KxQE8MjBtdRnQggYyS3D2YR9ygtrBwsX3uwkiE1eLXQB4mZxLlfZU1gM3WcUCBHhNoEBmbXbL
vZiZNXQ3seIyMEyQ+ZN4zgMuAEOcbHPU8rwZjaVWAYKFzgu0SjeD0guuBGz4PTHApI4iOrYHXGw1
yeNdpTe/sd2nQMHll+tp58KiJynSMYqneFqGvj/XpZUHXmN96YwAgPPba66nGwaLJTeUfkwaxfB0
d+HSwnhKfGTY1Z13wXL4PKhbOpHkAxm90dhpQh22DDiaFFqw05/GZyvRNz5VcOel1gBF8RS7vA7l
1DJ7JFcozvbJtpiLuuhoyIiRGfdlZ0EncAk6Jmnab5padFtv+Ox6cKxWo77ikTTBjPuwVyYI/p6l
N4dOFxcEJs2TA+BjLbEdQJUdPqFVMo5Qdb6NyxtL+AZwXDnRaoLfJpvQPWSWfMghJQxjz58T7/DM
nqEFufm9lWBjQMR9xB5MbbB3LNu8ibkYCh4XlgSt2DkLlwtphrt6i5ViL0Wt7XDlZS1fnCSZ/6QR
fmfArJLz1aGKBS8MkkFn78Blfc22cUXzWkGfqY6F51/EUtLitOyPDDnTKTLoS3Ista9ujvrp5HRY
YpWlSKSOjkNXmCurYzSEVqOo2WbXZ0muT7EvTzJP/7G5+HbLCdKwxGXkZfqzHUEnANjHZs7vX4aM
FvIcGSkvIA0C8geqCoULAPpC4ivFMxbBl9jxFRxiH2d43N1ISm4bJzVu5vwnzKZ2N4a45DTyliAl
oX24YluCVfjf315togiKJS95RMaDKaIX5UkipwBtitFVO74NK0gUaEo5JSUkF/t1KslltjbGTjIa
Z4w3a9cb6cKBlwXy6GGznjzTePk64rRbNXH+AGpqXOJkvI8dqjJXmTnmbPRzLkyIOm7ag/uocMyg
MK8MzXACVZYwFLKYJO4Av2Asej42Oq9En1TcsP1XreBVWInsndcvNdpk3fd1wQbNt78UtCIqHFKT
0JPWQ9eg85Ab+uRLUDrdqqqfeSdW8OQB3a1YFKwiwlPYold1R6CwlfOH1zmfszMx0WvQVRJwvFEK
s7N3nOEhMJKYGceWrDJyzCxAatpfWE1a+YbLaUjHGtaX5XD2+q0/K5xpMf9LS+xdBiSNNhP4m9Ju
E+qqIhkUTkJoAc9CGLo+az3I/G4aaqdCzM9xF1ZBpHePRBKBtEE3cRHnWLa9MtsTP94WhG2i0ORy
m3s/HfVTK8cF5yE7iG1+YbDmqgv4hZIJifG/OKl7gnsq8HyW/E46/ylnCaLE4snGCgINrrb/OKkj
9+k54yXLOr6wN20CG7QmtXGoiWUFGdeArUm0x4USYUf+KbZHQLG6gWmx5HPilhG2EDAbQMJr1bv1
3q1fRFZ8mEXEDsBkQ+ra4k0nVbs1zHe9yMJLRvN6etAcm+9jI3auANZQWREiGC2pCSGrrR77OzeD
k+4OyTWyOPPZQxBwqP7oqvMO6ULI7pR/m6eShk84sUWDTkKzbWCUCPR9ngZWOvJ51uBTOKTwbvfs
M70CiZVXjXWtyU3hLMDcUTd2EPvdu05AZUVZC4EarGqjBYHAUWg1viX28vE/DK6sl3abuiWwcqDv
Dx3z2aF0fDOXI7dJO3+l8tJbvfE6cNniwbRLJTNtVtFE9DAzGNVNXB8LBQ+vcSXPA4TPpmuJqNJ6
SykCsk7a3onxX5mpz4oB+tBZf3UYLUHB3StYuEqASREMBp0S8ML+HS1ur7qOaSZJmHxbYvqWEf+V
HVgRhBMwAt13miD122YDIWcgbZX+lYWxi515IioR9cFgMOl6yxLOpiivljNRpk6yB/X9jZ7HH0b9
GF1/a4GhbcqesNlUZ/euwmrqtfdCR2mw+kAjP60DTAiUo0+AD2g1a7E2RXCK5mjg2rAAOt2UGxRr
GFwTAQX31PSNxZfvkjjuve8+LPw1N9GPufbI/RMfDWwIUcxT/nr0i5o5JAvyHm5XNWJvThaAmxX2
/BnmZ4ZLGtG6vfKag7RRjS/ZjGmB7IRgKKJN1Rq5DRRDecz5oVkK4iwdxw6IqDERnCKPmFfG0SM5
jvrA/jizvd8YIhIOKP7DlkmMZkQqjXo6LVItvtV2NWJM4OFpR14HGIOjFfr7WV9KO3i536YyF8Ty
iZfYDCi70R9pdyxmcGNJ+UVt6KtT9heX3PMa0xgJhCqG/z1U/aYuut2EUG04CzvYij/hO4rbODQH
3e37fa/NLNNpdsgJyQW9CRJYulm61cZ+OIayv84152+EMPrRd+67HH+6XPhk1tJTGXVim7gYj7WE
YTyalQNcK32dvAetDieCDvIw6HyjZZz+TT46iaejZwrWZMfhmCqoQ0JySR2IgMSvON4OltnGZJ69
6TwOgaQqa1IQE/pFBYJFUNbMG/x1RzJAUPFbAZibrMSpdNo77S9spabFBZM47J3d5jWrODOT0Z3P
0gAkzoxgLm814yhUWK+NGrMz3gIUoEgFKc7XNdftu96P04JCNtbwS4B1t+afqn9nBA3GCBCggr4O
07AyZlIO49U3zTMciOHkNgrGtqf7Qeliq9JFSjsoO7vj6H4aJQNlGpJsqI2FqjPNH9UArgirX4JR
zG42pVa9jCChAkMRwZG28SEmPF2ZJM4Ya4c0LbvAaFjwteA556GJdn2XHfRFBGYD5W99W52VGR8H
hcim8vKuj6CSiTY+ssg8TgSA7JolpGVeWgIigQ8wb0llhg8x4QjoCMR18EwPMcxrMTZMxCHwtiw8
NB21SJ2A8ELHGxZBvPe9xzxHLBTgS8zXvdcKaibQ39ZFHw9rIWfarqDMDClwqhj4D+hCjI14H7Aq
0WU5hwUNr+nahfj6opeZ/5KgUSc+J4yNT4jKPPFX0Ze68WTzSfZ4SSAD9eJGZG+Eq+7NYiJkp9kH
dKbTlI3vZAO4MA1K9uJ30dK/UDhvFmfdYciAiVteEhT2wipw09+GgQhSdLVDuKH5LRQQtYp+06uZ
eZfJyLfLXe+3SFSL8bYuYb5QpRA52JQSlqBaoz6j0XYWuBAHQE+iYCrKj6hW7tamxpj71wml/Dqb
oMtmvcX80bWHPDqAISFG9DfigfOWOcCSfOazSd0JhzDDrM7r0a0WRgVLvYygu4FMwqPXnlqT58GK
eXqVlkCpi8+8Z9BZ3B+6IXbmXFpsOgcMGLlBf5TOEGP3LDJkW+Is856HiN6LFAslgJc+sHI2h8u3
rtIUIA63eSbj90jCqtlY9NWsw3pTDXSKUc9O6tTo/+U62xkph4GJIKfhJoLNTfW18YhzPITKfEPB
oMjOxnMQ0q3SVma3dztOmBaI7wiYZBfG1q9ezFgDR66kFG2pvufG4RArtdCdfQxVdEkB2AN1jIO9
YG9XOuZ+dIcLfnj80fTsBYxkNcmdkRL7nq72KPHyBfqPf8Fh/pJTCXyRdyBonCeTwoFHSWQLgKhc
dw5zGWD/fZdaYkm5UqEe9Xc7FuTQCI9Y9m3UivHCG5cpkCmvrh10+MoDPkQ7RUGH8WPWEPv1ZO+b
oRYYLFhdf2j2RY6iroWbGjtI0MAgWcMvQOkyFqcJ1AWzYpCGgefnNrdWk9+gJ9J7jBAXmg1Fez0p
b+IbQM1NufdMz9wqzz21r+T+yr2M5JtTm+i1UK5jpCG/FevW4WG0PXZBsb21EZkhgS9zrsd7wiY4
g8WIhRMH0Sj9zZTp6Cv8iDGZ+6iTaCtq7vnHYPuVDFdmXTRBRz5/7dkOX2JFcEJr20PvYTmxGUaC
pOC+aLF9Zk9T76xissE8cs9MNVbqXs8wnaSE33WfUK4+vMkQF303z8nGGij5ouwhQN2j9mWox51y
jXrjaMyMtaP+iSwxglngfeEnpKvPlKxjicfZosBngVg/TelLBpecX/IEdtoNt7ZPaJhDIqCYhKh5
ROiKP4oM5LpPiLnN5hIrMVKHoEUeEKlEMwyhqNRxeyiNmE13mrPQBUG7btrU23WChqrOAKetzOFZ
2UlzlAOxuU7Ak2AUojKMvlk1VXkwlvlfIsvvbGYAEY7+pTKheJP+Y4Fd/bXc7qz3sJEHmNqUzyFC
sc8E5GYRDZJ9ceoEUieLWkC7PdEVbJKo32+tXU988Gy0NQw2dGpjPs2KOsAmYjKtIt5yqoyj+TXF
DrdpXNir0R1/O7z661kU6xyj/W0ivMwOEiNBvHhR9Nw82OWPYjW54a05b3jZ+5siMgB0F8ChaNVa
e+7icSlo2uCmTcVWd3DyGQOAmzWAdiLSTBmOKKuLv2Ii4DD0fLoeIEM2Nv6NHKvkapZoNC0+tGzK
H2LU5GG0hdzS5jrwGhsain8qrofFeHSFvk/dqkcLH0F4g87g5ny3sLifMgsvTuUxzXBSrk3WQAup
89YIjny6u550Pcv3yqIEOmvHO6YYXhGpziYhJQ7e2p+5gs/DXLkB2vnlG+LbDEsGlIJ1qBRagFHm
b65j8cANgmU0mE0ybFyzaU/rrAJiPCo9cPH+OEeQy8F0RgFM+Geds8FqnO7I+gfSAqikDVW9BXmd
i6jsbDNQZbSayMn7jmnh6p5JzrnY2EJKsKpey3dsa2r9Nx8Y46ZE5bt4yKNV+cMNwPlU9KnOhYUg
W45Xzn528r1ivVDy5ZfiQPdHFWiIBocK+T71yKvVFWm7Bvii3x9031nKAHaUBRRks3V2S0Z6A7FP
ZSj/juqBj0QpNlnOpjctYhpk71vxeBuyudZt+WtPjCQaFBk4zfMdpwTxRLa2iKlzAJLzSn0HU+Vo
T2vNFtAhczxI+E3W4ESQvVt3iz1K4XaO7+AhDlrd5+uM0NQeQ0u0ajJUwnShnmo6Vc+1++3jBgqS
JEKv1NrrTAMkO1dP0ZVMrpMLVw50OvCoj1bJdIQqh2Uu5pUUH4G9cW4gre68On9r4IAcuE3gCQIg
t2Uc/YjpwCDnOwA+nqhNzy1WGZgnb4bmVGSRwP4Qz4RXOWwGdEqqkw6F7s3/qBTKzPJUxh/L/fih
ty8sl6jD6dCindxAjPVzHBNDs+EaA/6C3VbnHpl4xvXgdt2aFmaTGGL2wZPGBrNjZ5Eb5Y9ViXLb
6/0ndTDABH3yOGpo90lnv0/TwEXNH+2VN5GUK+ghkGQOWLWD+knTGpdPdoo0YHKwOPKT7IjACqPe
VoJY+dghE3SZtu76aQL8127Zw/GyAr28YV0TcEkUBOaW1lMmVMvhcWngsNOQCz5sbC25yfm4LIxo
TL/VGxhdb1W77CWXN/u+E1zw59TCh4hnB11B9TlsX31aEG/U5rZjca2VXW3kj1u6dxsjy73iRmuo
i/1sm4kJR1zxPu8LIlwotDIt19IFPhm5MVpQAgCRbvigN0wClx7nRugguaQJHbM2wSTfGtuTK9tn
JSx9LxVhPGZ1FgkDe6okfDN948vI7PSKZM7aW7qsTGmDQS0V1bkD2jhZRnefnF1dYa0QgkMoN3cy
b5/qhO7SpOEh9Crjn2hkshuSGDNH+W8EH7ZlOjnUy/VNdXQKN3SRcZaOyZ/C5Q0j4I+RognptsJ/
2Ebsl0r9MbkxBEJU4gx+2XWa8rcJCMIiqsiNV85/ALcWt94HHjuWt0jV/b3Ffn5sDLpnamqJ26rD
Mynn8jIX6qCXLfD0LsrutDh8zFhTXuhQhiHFk75L3JpkMEH4lamHqyLqvJNd5TTqZHRbDInOrNuH
Oa4xbT9nEpIlxqQ1UZNyZ+qdfXIIjfDdzgb3UPmLkTRD0x0c431OC1obulvVcgyYM6C+3Kl2rZll
60nxOfqFPPeJM50yU+ySwrl3TWTcqwVLQHbW5nW2Igte4m2FiGqY7vMcueUqj13/NpQ2iur0nXpY
B1KTWmGPRsM4ghUMETClf/qfZaOnlmFkHEaB152ikLkyyoMuCZGQAcGNSuWQI58hDy2/MT4uGpX+
CF3bmv0Qna2oBlpBPtkfXQDFi6XKgdidOf2DQ1VAjWsJ3NXaP6TTvdQbui9ZC2LvELwLixuuEqZn
AE9C9YfWFtFDdWOxlpw4LRgZ1nxg+XNI0WaRcpOaracxFv1uZLvrcsXFyIc7X3k7ZO9nYEUWXVTS
eY5LigNHjaLKftOZ+rSNHL1Hiz4KDqNb5y2+Uay6hjveWfURgMycq7+g90oN8jZTHL/OU2TZ96mk
ydihFYeZLNqzXCXRKFgqcHdagMrGyhuEiYs0zFZTtAADdeb3XumfuORqXFTom47MxdVLrZ841Qmf
+QLjVAEdi7lBz+Y7BefdlqTRJ1YxYCK2+Qmge82JPJxn/gZgnadVUUmWeawfmf9rfI6pZu3BFNK1
XXDV8rRCW82zaWxm/8ygCoSHdMJxci08PSFPReNecCx4a4oyMNw4xjHUwRFW6S2UhnZZ9kkePY8I
CITUV0mousckZly1jkPmtX923d46lSzL17a4hgLwmk1VLcFhuDnJRBvBzLqYpPA/e8IHpfyjABBy
lCkBB3pTr11GvJhVitKNac/GOIgy+33smn4HuOlYI7MLSFncI5utNfaIVV0RzHnyjYzUkZkss4tb
aW9lYtwE/SmHCIweQyatEFG49Z1CXVx9pmsNTGXAT0y3RxF9tJXPKgMoKF3J3xlExKCUI4KNSJkj
1Y8WAhbvZirEOWy2MEnQKCsiO2AsejNbUi/1zSRV51gujKC0zNcpwk4xA/VTdC6Tm6CbxCfC1bWW
tx168dzoxYaeUf5LzYCSSKFsE3eXSdUvHtRwyNAz9xlg4TK0IGsagCg6HAJr3D993lKLrTsc1dMA
vS0uX01d845DRh9y5f8Zlj3bJDEpTWyT9HBik55ZAllevxC8DumgHf6qadHxwDAWRnNVTvowy75b
c6vb+SV3Ivhzt8by8n1I04juxuOxyGriNQaWVPbsGyOuz5DN6iMSLPMbFdG+YKyL2qMILb64mYsF
CDoqYYLAcGJBvRUWWXrLyezXO6PqdtgTzOfyrBtje9YwBhVe9GhH/c2rKEwMa5d+Oi61HpD5AOBz
GOSj/KZr0N1wAt5wy3ymJi3iHlvRo19bn7YAxtW63Q88eutYLi4oCDXWvmZCnmrriGb3GaJlY+xR
/goG8WukcusCfwSbpoy3uWrxTRXDHyvik47/I+y8tlvFti36RbTGYhFflYPlIMvetl9oThtY5By+
/nbkurtOnXPDQ7mVEMLeEoI15xyjD2u6h55An0NwytIGcB70c0Cs3Q2RGzcxOA0CkxFVSXc/5fWO
SmtWoTCe78gcxmS8xhhHz1+lwbagCUzHwr9NbWntrLZwoanP/pD+C68ii7MCzprxKyWmg/Zeyy61
dqsxWmRmRn+oS8rbUWvvb9og3LFYmN4KbvGLqu4fKSGo0wlpIIAipwUp+FKlWbgnuyZYealtLao8
TLcUpGrRdrTKE1T1Ji5Zg3KDMWxgiQePpiKWlmIbYZdYlF3bb4hdReE91jlTe846x5P93sHGQHUt
rFUxaa/EAzASiqlr3MqUu2SM9sAzy10tw4wcU5pBWfxJuI1/TLDRNsE4rDxusFKr2/tZbtnan5R8
2lKa04st7HfBRSZV4ZOJsbsGLHLwwu5WavJFuJwwZYvOHn0PYYJwvWlQ4Q+qdXlToSMC9aFtw4Yq
IK8+sbehPdHjbu0VrBAGAh3QP34HI7qavAJH4MsETfY8KQMxZKNqLE4dcTjr2KZ2GSraxg1DwrTp
Pkj8OrMivjR15KwDDQ9+72M9L2oWnW5MjDgX+XYtTPHVN1NwGI30LWjVY9EGIJV168YwKSahcvwq
JFEQPcluTc6/HLI9nnhcOAczwUHHeb2BF/UaZDBeowJrTgqsY8JAtVWdxthDMOnCAgEjsMPbxlU1
Io9A3nnkYeiW96qP5LfjU1kz7KUv10AWsmBNYBlqDnlT7Uqr6k/RACQOm9GwgoSgBM+Tm/4JoJ4o
Huci2vEdzYFOMYDzqXATyEHdYlDKvh1d/YHvkbtBK3d0RdAumpYT37QBhLhxf0zH4rOSoPcR+3tp
UK5Cm17vFM0Nfq88+12tbhzTIotIh0tEQeI734yNME8MUp8XYqsQEBmQg+6FWz9oKo1PRyqHgi38
jJBzsloovsIuVZwCQBVmVlcRwJklmgbfPE4eTDPpKWyxiXrPmkfoiIb4aZbgr7BmfCZLjy7YTd5w
wxlaUAdQ7MBiD3W4TUPYVErXCMRLHHB0Cqx0Gtzy9mOf7du1NbZc9Tz9ZnBBzNUN3wUD42KRRvvA
oXlZ0qHK5PgtAg4G2WVD+RnsdAnEVy+sEln7hOMujBnMu+U76aDMU6s6vTf8HltMJ0/kYx4rQaPX
s/KLF6L5yASnZWcqKr9hy5DoCbzwcPASkk/0SLxMzR1OqmqTDswfYo17TxiODHtMCvwuQo/ChyvC
eYrB4HcYnGmBzUQuYU7v+wYQZ9djXTFdfYOLJN1oTt0iBNRpwADq39pTSKqikZ+UK/utacQPwPvQ
RjsRExdiX5jkcJ9rjenWKhg7piWtITOL0PD0tF4l9kxHRPvEYfRX6azJkwZQOL1sutUl7oSkm89q
XADLzg3x1WgdF+GkYLLT5EyZhnbPu/eaxJZ+V02COxdNKgQfLWkebyEF9lGzgwgrtNEtrfA5zuAk
VJHbQ9ilPhxywHewLPyKwjR1iF7McRWFrLHDKCruOgqackyA1fvIHrUJdQy3JTMOd8CrckQsZgIp
GyKSRnuwrjQu5QZQwdLVn+Bp4mYY0l2JmP4QWb/JnmyfPWZz9L8s0nsLVA9ESG0reTEdphMp18wF
2a1rGWOebExvIlPHOjT5Y5/DdhlY8vdAhlAjI1Efc2o7FEly45DBcKjSGsze3H6o0Mj5DMl9k5Uy
pdBaFZJZdOZhGaHVGrjRb9kU6kYZe66HySrXh3VHdi7r52RnpvFeI7l43Y5YU2Z4agd2my6O/zqa
RxJ1wdFg014RWXZBSvfQYg4AzdH+ctWY3WKvqRYhete11hdYz0bj1IavQzsLUAPM/Og1z+7UA4bA
kvuLiQ2pH94G1oAHLaQe+GHet502808SwCIsgiIy39ZDQSIqb1BDg4XmpDGlt+MEI9WiBYf9gTQw
LqnLlMvlwoMxyQIveUmbaVtOw9ssIqLPXJxVlJ9kpZebhGhdOlhqMbgvRqKjfqKitCs7euxG7Ttm
ztgVKt5apNZsfOUQd9E3+9GDCT/2Ubqr3IrY9Ri7mpMnvDOZfyY5rd9xT3yO/QrJKeEMAV2PXWni
PxLJI9mz1gdu42lZPCdl1APg0qKlpfQIB9YiZeEKmKdeE7dCnIYZnU2TKN6cSz34IAa2lFp2kD77
6UCz9Y2EqHij2RLnZAl/LQ6kvi1EfcaH/tIFVbPzCriaqPUzIi8WaET2bqOyc1gwiGyBppSkvu7s
BP1FYrj36J62Zdp9VCbstUGRQGVkGh02r2n3XUzjwzqNtRve5T5gXaR3m64/JaHZnoYqibhDLvrg
GklbTI+ycDxY3aPcwTB+QvoFwi8d1JqqIe1v+3r45epE0CUtaZWagb7HY0TFfFk0pySu72PhT2uE
zN3OIeIabvt9BJd1R9fnuYDG0ZCb048D2rURxTQzSz6bhG8c+QVyBU5bx+OffunM4Tcxh8OXSmJV
zAzgFOjBg2txX7KYuUdJFW0t0dOFN7t8laROwI0Osetop/SUw24/RHzXswzUl6fqm0Fp1jYFcblS
EpjjlAS0jbPZwJal51RTX0FaYo3LmmdakQQZFJ/dNM1ge4zvuUWEViKt8hSZw9NgFmpXJzIiBZ6m
csvg70gW1LOp8L5lTfysE8bVwjviaHjvJZnGpaVh5m5QyYXMBYaqLte6JsUhcX+LEhsFxmqqabfq
bsfmI8j9Ux5pKaAIPSEEEZEn2Uw0rPw1MqUCdm9nLMygfFIIL1dRGMnHsTGtXa2B3YgjIjKG4AG5
5whEmiYV9601+DB9b5PBcgy47M0s56Ru3lzBlNT1IYn7bTvc58XactPmtp5Cmt+xs6Xxt0qNXtuP
mEKWouwSLBhZtgLqsmrjEY6fm7xamYs7PCRhqi3DjYyxNwnodozxGLAGsI79gpZjA2Zw6YQ21o40
2sJIKPfMEax1ig+tKcSnP8e9VR6KCxU43RbJl7GsBV/KeFKP3HPjnSL/Ghil2JQNUjAiDddVT/AC
2hN/C9JwgXGdTw0aN901V7/13+ienomttfYOtnlOXPMwFXRpswDxIWJdkrlaeA9l54K0tXcd7fMu
zcpN0Wq/U48uI1zdXz7+qV2ewUoeqTC3ImzuKpGUx4YwOzKKUWIEmLeXuHZm6Y4OCtLwDloAPUdp
b26nOQ+U0spcGtJXj7FS5FNLVvipT6aANh2o2eyd00NWpbLbgT1piEtynhsEd9+MVHfZKP1XWMk5
Sq5yuGXxKZHchyTG2IDOwkh3LhOyEGWFwzpMBmujawUKELqxDhgxCw0yxgNxF2C/WzuDirgRacYS
+T0IQJtsxrG1PlvQgBuVgxhgLnlqEvJHPPcjKmok8S50I73Oa0LdHIYXSB25WVBP0jLYusKiWdXC
AihlEN0gCT8NQ/QgDC9EY4M0wWCoDV3FoBAxCUQrqQdzyoFJmicfNe1q8K1mE9Yh6NshO0eJgg47
FMPGoXngeLlzJD4OyHDqMXghlXoZRyogsWdE4j7RHDB6/Xnq8UwCYvQXvUQJ0MTGI269ii/HCJ5T
1eiQfOBvjDyhrqCHg6tWHjTLW0Wl9+pkuNwNqGPkg7COyyDrdIyHRW9n20FPNJZIzSYxuPSOnjQ2
sxciLEhpBkD0DsdvX4nMw2LGokakLDjMLF4aGkFVmYePa5rSbj2xmOS0yL6ctLkUcYmafsLmFxjB
Rk/Kam/56UehFfqyDvNPL2HxA9jlHfVLMrb9Ci5HvjEGk76wPmibJraAk7XJPRxhToAGx1vdpje5
7GfJO7WQ622QRp9VZYJasTBDd4RLe+QSk4lWErlMebT262itfO7RgyAlJIScSnnm3YYjY2BjdsKG
k41JSFIaGcErqz/CpAXeEGcK0wcLSPASXnVNylgarBrXCXaUWN6SwLm6AeRo1oEkQZr8P7hWjJoL
bWnZ8Ysw/FnPkW0nIz1ZZsKOpGO2Sekj0G5eHclb6ET0iSv6nAzKCi5OvrGUstoFk7x1cqZFFDX9
2my9z9K/TwODCkFIfRmkWzmTSPQ5HDzx/D2QKXunuqJcpmVIp9IKSWw2yhXMjZIBxG9BLjxfDkJY
DYqfFGlbMiqWQfeeM9DnSEEKRJAt7LrDhuMwVjLQqwA5LvBl0toB3EUwZ5pi2cVuSzjGSOaCFa6a
FGASsnz8ECWwAKO+M/zQWiHmGFe5AWmlHwgC564frkd/ParkvovD7EboCV2xliDwHk1GMhOijEYd
4oEE6Wlsu0OSIi6v0ByBUjvhEEcFzMR2zX3/hjf10cg1Pram3Shr2A1+exDYq3YxC36TTBreojzd
Q7I7VF5+CEqXXARrgmSV4vQ3Rz6kkMtq28e/gPlAA2y5uHhGhbdw8LelNmAzbpJXpC8WCRCS8gQq
ZB/2ya7Isp1IWfsOwtCXXVKpTeSCRLXkHEEaxBo1VUGcbFe/dXQqkOUChygVLSUweDEivZDCt2p6
FPLUDLCFwf9E+k00av2tx3S81QK8OmDEaa52m7qaPzLy6xfCt1i0MBHXPWymrmus9M7h4qC+Xd/R
tpMaL6wk43pW1jaSyz6uLK8shw0Ja8x/o/IoaZBXlXNsNMJHQVIuKPzAzXrEQ9EDURrR4qld3sZa
CkJdis82zwvU0+oOWZ/aTcFAbG2pfw9rO6OlmrRoObmJkGiWxh9lJN8mkh44Kyh2bMu4m1OG4A5k
9lLV9lOFsGyBheV97FgmKLwdox39Qkxx1i331hnrXZEH/dpvB39D+AzGYZZY6dGC68gMvwYMAqZ4
KkFW2l7f70X9BGyY7oLm7Bzb8fYecrIRHBgOs7Ut0/xg1fIRMdgOTWpIX2QwkX34ty39gSUoVbkd
wuyr1VwCtsx+m89dfBX0p0mD25/Gjbbt4/Qr9kYfCr5DlejZiyS1yGKWGeIoW964Dr1abJHHpgJb
1xXuQelO/AT8AM8dCaPrsbEcrFerru8QmUDOW6oxgqsUCMp+P7v3fchfLXElb3EcnJxSQMLvSwRx
8x/UI4qnsyK2yosUd/lB0FMwcJ2j0Z90O+IzrvRj7vKdG0esWkZU5TStEVgXUz+vrlJc3YPBP5Ur
eRqRNqFixJtDTWNOJDaTJQQ5G9LxkHIF0QEz2zsmuAQJEKr7pDKWlkZ3D73hBiRBBoigjrQdebFU
70KMUPd0/0wtTxmLvLJoGuPEWoGen0XYXUDxd4KxAyJq+q01+DNdT+bbwLePnoHedeK80AhF3YvI
/4IHV5wZ81ZwvbFSl5lbnroeo6rw4ncpeyS6ZuWCL8N6pdnOZdber4iH7ZdThNW16usvSwmi7aeX
sJV0We34SAAGcq3WbFZOTSqAW0ZHglyeMFVyOoicDB+w0VMejLMu3VtV0dzGkfoF9Z3xgIrELxji
qwyBUhDivsAdIIkVSdCvdJnxMAb+M/LXg1TqcYSjtXSTZr6rdZ+yNq09nFLQKWHNlddBwsfSzIWs
dwlaTtqG00yWHcs2ssRIK5Yrj+pN5N64KT3krC3LvUUXd7zBeYrAxQ32wyxP9fTyrqgLzNWAx1fg
6hAs4R7FyT8eJ19iEZ+M98wd/EPYs8oRWrUSSRvjkOByWhSE9aZltg9McgxCr7WWI/oNWnFFtEt7
l1VAmTzGPrkHgIGenEYTm6qRgKYyUiuEK4uZq/8e19B5zfTgTaCUHYJcjy45IQdEbUQENjTeMun8
QjrLiokUSSsKz27DqqoPu00MBVfzkns7jgesuxN8SayakaFPm7R05bqzJw/TiT490XT5Gjx5qzB9
HQRrGivsq+WYWS4saYjThU/faiIkfum0eK1YkKDZ1kZK4Xwi9PMpT2AJo6SxbrtUmFtqSrACms2V
Kav2yoh/twVsyAFQGca5fTRfpurqperB4PSTC6MmvlM1bxxK68c49kJYTCYS4hxrfYLEa9GUQFgC
TX/t1MDdWwPmiW+UnGNuF5k3kp/e+rdkK6wGz4x3hldD0Uy0E1dOVt7z84nwPoRLMoTnQNRkudca
0UPjsDgLHPXi6+bFUuRvpbSCaznuiwZUXRYM1TJyCLJEkU4edvuhg3sENdnjREM0INzxHDd5vuym
36RsfWXhCBtL+gDi2ocknokAOlF4YRu+RXmPTT9cc7KpPXUMq8wJ9SpOikfrwRyYFhjS3o85ebet
g7bED6tDM3mg1y0M+gAjViDraDY6ZDe3WdStghooadR34PcK3V3RIdDLLQITsu4k+mO05dipizuB
9Qu9IW1kq2oK0F/BUzvqSEvluFONf9JK+t2ctgNQRPUF+kVbj2b4beWPTVUXSwR4e2TVmxxyNvch
80bXmCCKErepCSGG4F2uq1aEfNi1LsonvUVLS+QHJgERpraNaws7fQ4IsBFIyTP6566juA3Omj1B
jiKtabkqil+Mte0jmdtEEdlUFL4DqBOlVBQ6X4PpfdmIA9B6JmvRFTfzfzKG89qQRrHCW98uuPhU
i6Ly7qImW5pF96xamm82eFOzrL4VOowGYkVo5U99Q9vDC6KB62zLCNRBSpPTXazQn6yxKydoys0F
knDwmhprRCSKS0PAy556n+XNhMUqCs0XnAkoEBuHtQwq9dQdX1Czn8YSw5JeEB5sRhT5EwpRaWQf
pJ7N97AwWDvcsJjxAJP0qV/ikYiKQWjf4FLlvqoISWx18Z1kNhRdDP2t82xUVPOBRzheAwBGNh0X
fgelr88gN+7DJ+jcTIzmtztVBjQGqvm8j+Sakp7GokYcrZZDUJqaZmN6gDB8k4aPSBkqitB4aqEb
Ab5/NuuQVjQSGijR96Gh2XREXbqN44OthcSZRdR8fEKrkLLC9JwPJ7VisDXYDBmrvvX+hmEUvqkc
UdOAc7oOInAH9UComY7CfTSpWQsj/mghAzU1iCoIEaZy0T5oONFMhcoUnSyFbK32FPV0BuP0M8XE
siyEQjtvgJSCWHDjOwHfjjKX3MajQxGhnwmFDk5F7TzHoAXhtCe8gt+hhKAGWAHFjzDv8Y/tEsUE
cQwZusGbBFTg5ztacN/9bPr15n9MoOhxl6Bn3PCrHVFoctLfGVF/odm2xOx+HkO3JhS5cmYDrscp
k8GpTawFRHUx3ygmV4XrWkcakURwHly7YxgimpuyyJ4EdflCVLqx6jCbexVng487l2yVb26TKYAO
VvHMsmkvn22H/m1sG3euy7hhrALanll8tMGTpiTN0z6kWOywt5juQz1OFn2s7tEojEcTxJ/BVAGU
VVqX35FRfgytRV5dZRFokJORJoWzSoo562GKLwTtwVgm3nU1NYJr2/sIN19nvMB0i64YdMJkQgZp
RtvEsIkmNSF/p+QxVmADDe2FVPnXjqHwQhAnQOsjtfUDAxRzmUXaS+rpX+gWmgTJp5YJDcFjjSlr
UO+/cw+TN4klSCIrcUvWOIV8vHY7zhw5IHRSZ83gDuX0Cu4M2lwNNaruTK+oF3472YASqRBHf/Tv
suKdHu7Jh5EIdwJSvO62m8GoHyy3fu3SxMbeTBsgsPpf9K8Et0PMu1HdByQfkFZN82QxedlOY9hJ
rc5AASuxN/IZIp3fpMETRT8zdCMR6GCjx0mh3OtagJ3CYHrcirt6gAEpzQ7T3LjL7OlW0AGeQi6m
85/Vd+EHAdLbpneeEdE9eQi/gAxjVG8/2wQlcNk9UrLv0XRLqKLthSLpIcBaybTd+OqjlziDmj9r
J9vfGS5JvoLubUmXYp95xQedINo/6FfsyL7B8Dast3pPfY9KEH2Zlzm3qTOpAza6++uj6w9Kk3Ye
k4nnzHJYI0WKEYamuc4tQ5p+Y8QQsv5l4/U1jvOKRs84ubNB3FMmr8hnW0XnKgbLfk+LxWrc4lhM
9f66z9+/zp9fMgigdN0oyt3fT1z3cwa75X6KDPvn91wPff3fiNh41+zrG6ZXfKEMFBuW3z8KE3uQ
jWB1MeeOL/V5DdKPaY/9jukF68ARPU1+0YRAlBJPmLWQYgbwNo5GfKS3i45wkOjbSK5Z9T7DyMKH
4lGYZrGyXNb5LLyLvZwhdYER46/CKDRCxAiqEhdU6xIXhWGXQi9YCMdnimlwWPJJ+CDrPV2o8aQS
ZKNdmOPvmrZ4faHCDM3bZGAW96Yn2qTDPjKG4mbOZyZoB+Ze2x7zyj0TtzLnGrJWCBxsv4Z3KcAU
PLSMeo8aVp3l6HJJzcTslYI5uoiCch/hBkF9FLqEbh9Yp4pt3Ay/bS2l3xq8cb7/hqi5KjK/Xo14
IZcYH5mA+SiYNTN/LWjRLgwQLnjAHGxNAee2DErvThtQg1jWLE1UFr5fllYYQR4kYqaFo2PDxZUD
N7u5dAPjs3n1EmkbuikORqBmhXr3oAH4fmjy52QyLdq53TO2UroahFmsSpe1elRPKG115LzY/+nc
aoLccm4RSATfinl5q0s/ol3rYXEpeuKVI21c9FnIjMRmxqbbCIcB/9rbDtlvJmUMDt1/dke491Jj
qWZUBFuQtgjpaEBc1JfnuguobXz/kYSkTRVmxoIQud/MZLmopYXY17B3XeszQYS17wSRSdOgfZtG
dW4besa9PTIp6ImSdMvhklcVSYqT6pYm39bRGJnyADVXmQ20GctqZ2CwYK1GCQbowX/FNcEsDWo7
YvL6tzI3wBoP3Cy+sg5Zqu2GH2hKbqtOoyHz6ae8Kw0H5D0I3/HOcaUKcJRjR3ry0Pct6Ur6G2lc
xtQeFnVcNgtlwi+sMYYO0SxKRs9omr9jZXdAJ3Zj0vanNBmM+0YO+9AsbliiI5Oh27p0uuIyY0XL
COAKehVacPohnP9aDdwozqgX5pv9SWa3fui09wZdiVhhIp3MxNtlGKspguxNoNwK3h4dXOa3qyKy
vIORSudkU5iakyn3IVycDZN/vnd6p+1Gu9mpSsvf40d3tlegCS2Xo5Fg1BwBxY1ckWMNEaxOrms0
HKVpAXhXFoiS+kWxBDpwwvv37fxjbLmfg0/Mt9eH1yd62yezbWi61XUbihFSMK1Y7EQPSvD6UPMb
ojT86SV1ZXlqinGbdA5NXL2O5b0/9keBM/Vmmjp5f92UyHgOaKZI/HvbGEbelvcKreb8Kh212b2y
K5J7yNot8rQ48eXYIGe3Tg0ZPL0quOJUDAzcju4C3NkUFhFaII+owoXrf7TS8nZurp+JqcBY4DJ3
9ivBnIjmH+WNteHyxF2+9mcTM9oXr5tr7Q7xXSMSDKMquDe66jOWA0JfL50zLY21aaRPY4L7M7aM
CYZHe446nQY2gemyDQwWcj72es+pd+3IsLANg7NsPxTDrq3eiUdlB+UFOSQZpB7LGP4ysio6XJ1t
s9JjuAmRZf+qvUBupkbTSHXTMq4ZxBLGTDZanSJBU5vSLbDBRu0jIIgLwGNAYEn/ImTJecRfzII4
gB8VJt/CZK6YKVy+pF7bCCb4HjBGWAo+rWXm5s9BEHINb0H8eO+ypa7jRjZWTBRLH+pVhblGMH6z
4gjjY69hFEVbtrALVOJ9qa2DZD5NzWjvp9K+C4sIjT8ejlWP/kn0sOKlssOV2zvnqVTFQ+KdGSMB
UQhxdgg/+uhU8cuUfXzvdwfCLMpFQdbIvijtp6zPkl3fdp9mJx/aMju5oPtuEi60XL1yZuw1Y1xE
uRkhLbTdGhN7YAScIEGu36LNQQ/5SHd82iHJPXW5jUvb5BzoKs9dldXFRWUtndbZFKZR38RJvczm
njxS64MhaEfq1MpI+us1echqV3j8WqsSxzBScjfkwxlt83c6ueuMzh6db32r+e0RhwS4P/GUpePR
Kih3vKAHR1Wkb17MLKr0t0I51UHG8tJixMEs16d0YcaLZkpqttYbucAips1L78lskmZFlIF0KAVT
UnQXWdc3qGpWfU/jzdGfhYgissyidFNggJdO+jZaIfZyrr+oFKHAGYokvVDORvc8XdG8L9DlOzFM
XbXjurowKgXF08OQT0I7lW3IiiEQmLWJcUbQTtLm7BcDbfrSegzC83ZkPVqfOoeiBNAd1Qq5da0P
aEQncCWvYspRBwFZN3dcB/3MJd9GlgncsdHwuPTWsLc62gBxG95V5vjcWQAkWsWZnGl2vMu1N13B
Fhik/R3LWmzNHhyZNTjpLg28UyxCa9v771086CeioaDPMHA+1vMcQmdMgHVP0t+fI09S3yBQvCT+
V7T6jk+VlZzLZ5lFSltHU37nD7Sfp8r/wB/4aMRksHaNPWxqFduLcCiRPZikfCI82gQuXBUFWkvv
jW1jt/LQWIwZCw+xmB3CMhmTGk3O5DgbWIRcm0vq8YwRBoqBliBQfD0jHOm1DGDO5X1jwKr2XmM0
jLTdaYYyMmgXPTpAr8msdSShk3jVlSyT0u2i+4GQrcYMF5s35DcjqCNkRKFODhJwEY6PtDLW53tl
AxQKoFt/52n5bZ6XuOzQstKrBXlTgNwCoLGbmm4LvN4kjDZ6A/uC/J9+ma6HoDHcYmP4ZBkNVd7z
dlp4G1i+jcEEFVIdCjjw6zCOnWXgXYT3PI1N82QDteZsHWd40EK0lCJWf4kL8oc4A770fniZYkDq
Lu8letjp2TXxUU31LIbE3AQ1hUBIvwTbR2sxMFm26VNtY13OWFPl0A27ItkjWMEezPII5ECNoQj1
0R50HjSgQoO1Xk0OHBWkllKtLeu2IIr1zutZmUmrGrb5kN4HHcMi3RnADWWfk8koWGsRnJTK+z1n
5+ILQE+Wdr+jASecKOvPHPM4bSapYyESK6v09JWI1EGHELPW22ExcatZ+nVoL3rBV0QCk1xmIrl4
AVGehUsyV9xW64liaIlg5KC3Fa6cbLwvnUOgmx/5lJj7Jgb8TI8nQRxnB/wis34xRfOUitz63csL
KLnsO9CYojOeN58av4rWg7Kj2/LPq2srS//t1UPZjK+9U7yY5B7c6RXoJaNKFGd9OL4BMyNvpEw/
k7ylQTDvQQPDOmoR7Hxkf+4xIsgGvo2/RkxtPJlEqGy8MY4314cacjCwNlJtDKuRT/QAMvQdPjMi
VUUbW8Q03yKnehiwDVaBeR8Paf1w3VLnW0zR5n36Z0v31z7Xp8eQKsbWuBAoKzButCJPNsq33PN1
m+5l7ZvXtQjxyT1B4/lpDFb/3cTyW7hl+gvVCcLwZkzvO1bf26kPBjJmOU7pQhfEHuSdPQVyAV1r
88/joE0pHhr4P0s9ah6cTAioOs1DrtJ/+x+GCT9b/nOf61NOWD38f/sEfnTnK8wHIIl8JuPa1Hwm
XC1tK/C/i9R9JcnDfdbHhDRp0ljADjlkNph2sC1z2zr3Ba2I64sCOn7XF42G9WqOqfecZJW2YoX6
OuE+tLcTc4gBq2eUYtsbvAbvnsM1h0Ub14A/28awME9AJTfKI67m54kIMknrTv7putv1hy4oUhK9
cnaijd3767ZwomcVuPKvX3F9Qg9SY+dN0DWuuwTz76l8X15/xc/hWpffg9F4Tj1CIAau0oqgcq3I
J4phdURkGoYl94GeNMjzz8bRjMm4zv96xjaS+MaMkR7W5d7oSxTLvr9ro0jcNHyMN9f/s+uIAaZ7
/Sny6F/2+XmmU365//kgHONRl1p9NuMB3zh0qX0xVM3ZabP0ISh/XZ+7/nCaxN82JdrGv7ddX4QK
Z9z/7PLXi0Sm4ocseM9gwtwZIcLRsUgBmQSgiKiphi3hJ9HjTIy5a2wN9dP8rAkUCfN6ylcP/xQ1
BEoHvcrkU6d093F+RN0ln1B1uujB659H1+eM4K/nro/m5wRGun973fU5Lmn/8rr5mNc9jcqeHgnP
JcNl0elJc77+mDDYbzXdbwHnNKxhDB8U0eDU5j5tUSIw3vDv/7dXXA/AP6u7Z9wL9gReXU0Hi1y0
JruAjxjW6DCiTU9A0iW02+aIJBDVoaenl7zHLZA7yJB4cN3f9OnsdQ0j9ev+15c3rE02SJKyCxGV
f708Ak67lRlfHsId0rvJ1i9WpkvSS42fR9d/7J9H1zf3z6OfN3d+3RjKy/XRn+eur2tdkojnY/69
559HyX//hv//dWZEX7PlRCjJ7t5IbUzPJNP3S4Zn+ovk+xuBZPzt2y/B2DD+drrsmDuO8Y4QWWfB
ZlsXamINIFDjkzJrVbvJ6tXB0KR5k6ZesSFiKD3rUK/+84gOXWXE1W5yZL5S/kooR5Fbv4ZqSj9J
D3tDodhd6pJZeIK7aMvnYFz+scMAW/FnhzaS2hZbh3GptPLnCOZgv/3bDnIofo7QNZV/Z6paLus+
wqQJ9Xox/5+onL/+7+9tdH//Y9v/vd///ezfR8aYkj9AwCHWRojfCYuJ0/X8+PPo+unNj2iLi9P1
/Pjz6M9z/3zddc/r+THvSUAYtmMZFuvQHA0ERDTMmc4TkcP6E/lHX6fHrvZx3gyJcQfXghmn3gdP
vtuLBe6i5F0m462AsRcupg1ZN0RFyVScGlHX74GLMp0FZvqUVba+otPjIHou+60xMMGiV0CkItbf
rV/3xl1WDnKV/PPYZqD/dexuFRoyuBtLfVwp3Ge6U/cXl/DvbR7hf8+B2jyQvWbRQHIVXpwa/Hbu
vbcGtASjHIpbO2tx60ckSiDMrF5CztJYNOprPpiHXePC4oocar8hDsyN+p+DObUffXlWzcjEct+p
KdUSK92yjoo8zunORL/AuJooLPLs0HhcwRjr7JGuT28VsgW8OWy3EiYqtFF/tjfzdjlvH8P2Z3tO
1MfP/ibJCT/7O2MJzTAf32rDjdaupREgPh9/Ps7f+1+Pj0KaNQ/bYcT96/4ybOJjnerv3LexKU22
fxCYGy7SHE4eoqg3vOd/bR+DSr8AIv7ZPo1QK4qu1g5DB9+9Z3tgyvFn/xbZ6s/2qhQ/26/Hr+ft
1+P8c//r7/3n8f/eH4BCh5u6iffzLwfBBOB//mP/h19y/WP/ub1o/4u081puHFm29hMhAt7cyhtS
lESp1dM3iHYD7z2e/v8qqW5Kmp599n/ODQKVlVmgRAKoylq5Vv36oY4X+f2h/vDHyfh/sMs/4w/X
NVtoyMn9Jid2B3IHOYDmzrMHezNoNaler4+/dbDDqWfRnxySXIu+jdr/7OCyCfV9NEFlUhzMSq0B
+YmIEfnRaTAAhJHWW8yBmpcJrlAz9f8ilWj8lRjQwlSOHt/4VBG/9PYPW7l7iZleDX5SX0g0WIEb
I83WJxhf+o2MKtGViZ7XH0YFOf46apx20WdGdTyoPalvyPZtHbIwoIb4LrI9686GqefUmPrua1e1
n7vMbpADCFxyfRAZiH2eFgBC4/zZKNblcqwmxJrzYvpchOhjsG/2VaPIjyqyGH1Qd633wbR8timW
+No1CUn491da/3klW11JAn5fqaBiGfYrfV/W/NGU4wPz8OJvIDHgmU1Zd2gLlaiBRa2B79nJtwxE
iI/s41/IdKCKtnT59cLP8GnwKXVUDukEk5KDjsUhEgQqYvS8HE5WvbB3Za/fhj66mydBD2ABeOyP
EAIZ9geq+VPswaXPVrSxA2ObXyWFldz4KDxsqeqGCLeJqZKbYcZ3YJ/4+oeR4plFGspz05uRtJJE
OSBitIsC37oGBUbZelQk543l2c8QqOYQ28blTyN9LvLK/pvSiWdqZUFUJErstGXdlgKCv/oQra2V
A9QjJ1ME9vVnZD357hBvejsq+RdZ1ZaqZri6Wucm5QGpWpM7UKqa+T9icgdgvVhAdTr5QLuYS4CF
LKFkHSW2WYNs9bDGAsV38BPbwaW6XJpe282+WdxmLRCeIlnua5Hk7jJYcJew34jNaHsWo1PDzUfv
udjk4AaA06tUe0QzdbkXN7HPVnkIJyWUAOZdqk2kWeVVw4IGcKdvPhuL9tpsppqpqup1gPmdtYWj
bUar+1pFWb/ronCm8CIGCGzEkFs5ldPt2HZcTufUc84t1Qyk52jUMwtPXqrFNYmQH9yvxT2Al/J+
7jL/MveRmGkgD1I6EfSYS7/TnXK4FZcPfuJhNeZVmNqUDYH9l0+raVq4R+bhTUs3y0Orajptrzzl
zxTP33HS99tT+lQLIbIbTTe+LuxgwEI1MKnuE9YVL76fFI9iyOrZv2KjAzIe1SWHHJYeNq/D5epo
a74YuZUfYuZ4uLK93mu+2Wb9MlmrdV9VvIZ1aPU/nkmvVUO8D9Xz/+SXQWZINaWWrBMZ4h0lrM0e
Sgv3RBuc6hsiRReaycaH7rjXheOkX3uYONml8jo0Any4m6uWtKfu5xuk4ivw5+/CIWm6kJxG3jjQ
3FTZV9fQqctxoJHO3faqbqr+sZjmYeN30bO05OCbkYbQXwryJdP7R7ENjb5p+9je/ltQkSlazfxv
WO6ibRWimQ35bsaaslewadNaTqVHak7kjKJf+NlsB3GCdt3rXunstZnd7ggK7bOpi9y9O1XOLtfM
q0Nnqjt7HlQ/FpK/mw/+murUutXZuYvBt4v0TVDlAejJwNkOea/kIzXrxaJ6BdWM0LhwVLODFvvE
hU9oyz6M/VKYs/VSTKuzbeeph6qVpscv6SJdLSKcftyQOF8u/JLKxTWoqAtD1A6CIpoutbYIZahT
e1xgSrL95G0/mFBj02bg4d2iho3LWbTb3knnk74wzWdpNnVEMxyt54qn46GXDGC7o/I1hqdFHy7Y
Rg/v/BV0ct7ar2dHGyj1t7b6fcTRDznWcNNoyaTt6z40wMraP+PEt7YwvbHwXbyfWkyrUy3VV0Bg
eugzaUmffEzVR8ZNURaFMLODMwdWo+9lzu7FSiPkVysRxZBfrexXS2bwv+NmhXyL9crNtqhUjHfc
flr+sK6rfwO1Z3G95v4dHGwp8oRO+ljVXrYD9HBugOYjj83Xc9XNlnYivd6aZ4/sYXmn4G20C7HJ
4b8cBPTtY4Rk8VVsr+2mqAMO7jL0J7NbdBsxphBYQNGE2icVO8CFxHg8iONI1hRR4ymHZBrRRMST
v8QdAEDdGbxb2y8apHn05pAZfO8BIsEDa6b3p93A396zwrFUYrDPjPVRWioRKK1GMamwYXXs09+1
JA7NT/1ReVrv4vK0QHwyjI3nwQFUMHrm95oqAPZ47GgPtCe4GKzQufGqZd7y8kzOc+Aln2D4/hpn
TvgT9jO0krvXIIdJxCFIz6vpCv4P+MIRRpJLQiVbX7qqKZ+1scya3DRN+bDHpvSmyvkYy83+YE7A
jfMmexsPWQijq3/Lh3hp/uliUYwEUqEhVNzAVuImV0aST7dxmFw0uVndUYdbgbSEeeVEOuYipwQT
m+G11V0HKxHlUIE33hZJduioEyBSbIi3yPolIN2iyo+uKrSaN3Kmg0A6nEUKolTGmdvAq5OmpwBE
lsd8hgsdNYPlMfIcSi58fT6cBcqWql4k511e031/1uTj8iWjzhJ6g/Sz6c3WlZnb+UU+om+j7NC5
tBeVbgdnztp/YmFVRyd/hZK6ZSL6jMaj+9nT/JXtdn9+aJscLtlsQqey0KfbsE3JiaXd+FBTCM7M
NbY+/2OYKrSfdXQsPg6zspfbd8G0mZsmOHXMqfjKr+gs5Yo/hnCOgUv7xlOGUsKFlcTDzdpCpSa+
1i9fP4lefbUIQo68d75XWq5mHyGkgwDFk2teJd9n9so+2sQjZpm/S9VBfAFjfFtb0iTATT03uKTS
P76nPgJpGrViNj57fed+nzP45AYvM3YAXoyb2ESEsAXg8inv7UdZhdtx/dylUc5uDeW4aTg2N7Xa
oCu9kt1MtU4vvvLUd74vi4u2djHqu5VKtBtAXQXI0uoh8jt/M85smTpMvvaT2TdnIFLi/axsVWzG
e72jPl7OxE/OpLeFXGzXkrM7pTL+cYUlDskc9KK37qinC7t9bP7B9f1oSA906tO2QU/LLkAIfdPi
iqKHaYbHx0Z/OoB67/Oqp3fRMHg/EGd5cDSvf1E67+ep6bYbce2HECSnckWM8q4fKv0OtXfKBgHO
3toooJ8VCBV8gVD/LoJu8wkOxIS8Fvg2t1hhoLRYWviGl1AkzW83K9zqxZtrlujjGqKt3FUvcHX/
qDsz30kntBBFkr/Azdfu2s7+BpVZ/VLx8/jjANJbxukPtMTynV9QPTahIoMMigY4uq3gTwvWbhep
g5XX3e7YMeohBUQe6eBp0q/6eTbPyyJP/xrYU+kTMJlDQZGermvTfW4X3o1tWG88Kqilb/TAQm6E
qn0g3fWgV1CRNzwy7JD/BSXTZhiumw92M6GKv2qo8mNVAj67seqfIelT9NHKhO34JXkwejiENIfF
JdqxCKxkbcu+V78gh6R85OBbzFjmVddRRcA2l378sJhGdm0mIOplmMOAuhNvNFuDVMsvzlPffkin
EhCApWu3cpi8BsxZ3mun4WqHt9XKDjV0DgGUW2N4W6uDnB0PYnNBBLTsH/zy+RB37JCzXPOoOEUc
6tyBaZwN0Mm5TUajgvKTm4KFxArjBTY5lCVcCYAWcPR+ex/jqCojGQUVOSLJYBFjTWkJbGwezrck
S8GcO4u3iYA6IMbIY0Lufzn7g12eECq8r3RAH4hQR7Vm7/24Q/92Mn7ajuXsW76FvWcAg2mR7ZMW
RHDQYHuIbb/3l062LQ7+NXytgeN5TBuc+TKHswkcIwIBvWn8pA6PH1gYPo2D2z8fHbg9/LtwGlEf
mtINihz5Jkwh+zabznvKbPibgyrSfkJIp8/+z9ZBYImaY/upL2oNkQNitJK5v8RQgeg9gYVj7QRX
KTGUz4LPG/172Tcw5nS5XLIYUkvZVohT4Aazg0aCbBq0eq/f+9p02Ij4ECEeYnPr7+wgf7XaeLmd
jdnZW1neX1JjBVc+Vfz7uIrd+2jIEHnKnb14BAG/MQkQmwQsbV6dSW80de79iKpM4fs5QtbKecnt
+c3o4iyx4qxGl9Dj6Ks2zEppfNykE8QRTK2qsFlf4srKYFSG0hT6ugXdahPWzjR0b2AgWj6XC4go
e33RSry8zqEOj3KHXWwZQPlytmWg3aO+Ph27B7ij2gexLSNFgdKUjqOf2HQq1R7A2ZFsUbHSPMb+
63hmWkzx6XEsI4GyL9bnF8rLtcAJf8RtC+qPScsTZTntRWuO863iwicXht5ZnQ76cxaAupMvniAw
iOGPyIY+tzHS6KmbwvZiAv97ZU7QtKmdpoha6/PRjNvzw9cK/f/j6C330zImW/HwKCHbWlpzLy05
sIqkyNvxmkPQoYOgoSaB53rjjVPXy+eK+kjWbcEesrpo1xQsysVu6Yi9JFM/XAV2BpU3bk7YBftB
ua2QMEJwhb3TERbPS2O4aoC6f3CT0cSe6uAkwL4MVzJ4Tsq6nblk5HzzYzR5Ut/9/vukjq2DhTnN
4UT/u52mJ88o6+faURUcfjZetXUf7MfU/MHcq/gej8EzagbV85Lorw6mFgV727U/OAStp18meTBc
vXeA+uZZLnFY08hiRwP8tUFOCdUhta3oQuKy8UZqgGRLBGHbf/SCUqMSSzn7yvk/x2ptz6aH2oaU
kf8vsceh5Lr5whsgaahC5wW9wNB72VPGcw6jT/USWg7rrLzLb6QX8uZ94mn2/WQX4zOJYUheCNKQ
G9uCtqr5ndL0AIocxpBeGaN7N8a0ulDCaajONOk6wl9mgJmfSgs1jmJ8GnMQXGOkmYBJ6NUMKr0H
m91t6e1Gs91Rw7aVzmDRxicTBeSszupHcTiOJh7H0aT3OJpNFco5FGLBeWLr8T4B4xQ5Lre52kv2
CyXIMRlIMUjnLw+KnvuHGSXjfclvHIGsyaSmiID3Y0hLPI5jzJPe3SxL9hUY3EamqoXZf491zX3y
miJHT2odr6N0KB4yN/VPxKOqflqQ8nwzKCc6ZV663M3kLG81KgDPB4/Eetwth7G0qP3jWKVJ5buM
5ZCDR9+JqlIjPTzpAD9BgpInQPTKkRodNOEqaImZCR0fjuIzDKiky0OP2O5BbOInz8CjDYClDxi3
Stsebc36PjKpXcxiLbiFiCD6tCxQQaZL81fkZ+4l0MBOUZY0f7Vmegf5U78HEhFudYN9MrEDrHwN
H1V4vHofw9s2dR7Hud9r0XJHeVa+ky958qkCdN28vpbfBxSDHpg9dnmlVy9tH/UyHl/Say/2+Lgg
lymdYkKFiSqPKN8dfkEwzv5xNOmt+nm4sZBrIRW1R9EFtrqsez20qikMZYbFg/23Xc6yCL7ZIF6E
4v41QOLzavZYJfV7cWN707EoMWZMCj2vkO19HUl8l4Q9uQEx4KWMLup4Mvd9VpAVHfUbCyDOC0id
/lbLyHDLvZhOrF38aggvDjfu1PKvXv1+I001Rk9mc1/PQ0ftkHm462HXfh1DhgQLlp9ry57yq/xT
7f6QZJrT6uvG8MB3SvoNoRT/nC9yVmRC1suSU2Gi+BB2Y6dncLn/PAZV5DzhwlFJOiCG5EQoQiYj
/QgJEpz8tgeRVOyiTgCBa44Qh7NecL9Vj+ITuMPGq9l2llZidOY2BdxyiJ+66tE0dXi7IgruJGhV
kVpeQy4GY9q1+EnHZ2Ruikc5PV73OMyfrm1n/cZv2dZ+f225RAQv+23pUxzcNhWabZCBTa7Tn3Rw
AW5ZeVVb6XBCEyIhOQ1m6FKT2LyWlvjJ2fEAwXtzERQw4IdZSpj4HE41f8xvO1ixuXNTB9KCeKDk
jJrrbNMCToWVpm6zTQJhDzqhAYyfb/qPTvZKCaHh1A7M1xVAwFDJBAZKJvBjmyTR1ka64zKslvH2
6GfrSU3RqQrxRF5QHY7d/7C1W3RIeybg8ZOuNAS9aX09fGjaFBwpLvVf3XImPmRR/8pcF76R350f
Yo9N3l71dVvzm4yhnLDUgdLJmFQv+G+xdU372kFh6GuH2P614zDK+6HEuXIiNmbUeDIUsHJg7x2S
fQ3KDqSopqqDel1NV4E0B/G0vERqUqsYi/j9Yx4p+j+liJotS9VMa/iNglevpjZAQ7LiWplLetVo
XVtqjbRIBkWvxje2ROVN0DPsdp7f/au9Llf/gjU444zOxZQjBaWvOqIJx/YE35l+6Wb1a3/sBmAj
ju0po6jOy5+9SJt3dhg1BSxz0O5MpT7vkmYpd3EBOBVuvisriJ+Tfh0vDz9R9RN0ZzObt9JWvZn0
ym9XbLXyocCK/Epo3RaSxpuTO6s1h+2hFatcXq0yfY29dbz23kI0Tr3JytS6NLVYu9XUuhjJQaoq
lro5l+axI4oDpkFilEOjlsTHbokrRnhHpKO3R3DbmonIZQbB1gdnGQDYXvjmmhIrHR+v9LFddYjm
LomVsXE0ocMM56Wzr9RhrKuXpiyqrZhWKysuOgu9F2nWyerdwSayOfpHYf5So5lz8B9Rijrx1yhF
P+3XR0vkr5b24fT40WFBh98r0K3Df+rjp5R/jfzdHRegNDJiEsG7hBTSYkFes7TVchn1bvkF81gn
YEicGrqgND6aP3ijyyTe6ex3F3NcpCdunHQbHkvtm0NPbRgJt5xaE9Xh/3Yx+pFc/dFbgnkgjWdu
hXpA3UB24QRpcCNT7qLK7yZWkPcyp66T8m6OG5QyFb5NteBaQVppaR+P93/VQJwWaWt4drQdHiVF
87ZDNyeSm13KSli8xaeCWvAmzqapjh+6fKmfyiT80kPUcGeolL49eV9CxH+PraiiJRBhMg5fpPXb
8xin+o6tKX3iJo754dg5pUpyV8uTQQ7yKAgdRFKOHcfHQ+TSsbSdf3F4jMgz42gURxnm2HEcRjo6
RXsVUIsLM34goFxvLijoNQEQG2RHT7MK3b5OvRKLdmRHbB4idutVm5308FaVg4kJkgtecAcf6XbM
vocxCua0g3HpYH4+g5k1kCAnaf2Ni0iyetxmlFruWnWGOiLEb/OaX9rNRLnIB6M4ysFWz+9uBIQh
3mKTsSTi2PFh/Mi3qcvz4uumZfVdD/6ytwzt706BwdEPeoLDYH3mBzWAIGiNq39xcOMewpB8/S8c
MpV6alN/8AaSeSYFK0vfPNejdyZL5Xge22sfQfpDszGBt8Ef6m2Nxj24VWrhLW7rymwbguROMZFD
ei4DMFsdT8hF5Xd+FfpQL8A+rxb+rrkm15bBq1JW6OKWwGR8B7Sf/Y01uHKMjdmk09Y1C1KmRcBm
Cl9wdYfdaJxxSyFSh8qpMrHJpivXw/vjVyAw7fPXn67KmZzZA5jrZEiWz1Heb+NO8x/N3PF36KX+
LeausyM0cN56JW0bPHoLBJow/SKrrXI7kccyv2mW22PKRpl0ZZJ1i3jlafvcUqx/Ky1Z/CgvMR0D
019eR9P7sTR4LK9fn9xUtlEZVsThZaGVqIWqX3STsql/JlO6yaFIuQ49qsP4+R8PhymhSXXd5Tjl
f0nHm5necWKoBuBpAuTTHKNNqGXV3ViP1Z2cgUt9GZDZvTraZ9UJp+O+8tcvsBUWTyjaI2RkmCTz
VVOfUm07jPOTtHprADnMvIjdnflB/CMg2SdZo7vX0lkMVX0Zsp1+Fkxl+WQ1TngMt3JYM8lU9/Du
t71hn8AN5jgALFob9qa+Xv9GaLt6iabCvuqKxD6TTiMGNsBspr6GX7p+6VP7C9uAOnRStvuJ+lWx
/h5BQmSE3PKtM+mEAhK9O7D8q19SKhnEMRDO2L5A0aze9w4lAok2Jj8yFiBMr366bv+9nsP2Uwn9
9rnE2JDHHmJiu23Y84SQJ1Mxlv1z5L3kVsYAz5DxnYJF7dNqOPOZByx9x3wAwqPM90k2dflOmzLU
vFHpfoFt+puAnWC2aG3z7/exhd69xlIiFVxVTmJcWgsvt9HX85PGG60X6tVKZtpefiFNeFL484Iw
ggQlsF6GaFuCq/gU1ety96cg8WpjdFsNCwY6O+ju5fc7udq8TRq4K2Ttv/xqHu+K36ZDGtNxeK6r
gOPP//cYR1Pv1Yt4ya0khwFkIBpLen8Ot/d9PrbZ42Jr6WNhRTZKLiF1OqopHV7GErLVqKwQmxzm
gB1Ys5tQaMINpRohCf+vBypt0KOO6VwKDqpjabsbU+oiFqP0To82z22GGzPv/1qsce+tFBCjSel8
0vYz/EifZugZ73PXfo7MJHrxklq/8XpQ5tJpQOdzMWXueiHNOA6peHKN4Eaav8drJt1mvESN4Jt2
IuMZ4fg6XhGiMQL9YXmLLi+oXdDqd6aV30oeV1KylOYF5xRuuGdHW2wGnwooOzfiIUFOU1JzpCoM
XG0MznuLqvEkXdFJMebmog/GFUqvHpFEBYsTkBsl4q+2WUHgpONoExcBzYnNj/W3sR/Gq5DLZefN
Oe3hqvfOQkh/bubJ3gaDDq6sDlzyo5ObgyN9120ug303hvq2SzX90Q8MCg5BjN4n6YgYd0i1s+CW
kQsBT6Y6tN552xFYC4JHPt/aMSIsnOFTF9Y8wShqZhoQjYD5VALr8HOdFpiWMB0f+u0vkzgc7gRl
yi3yZOv1iECS753GCQLR6vMmZR2h5o5S291qNQ9dpIXXh7+rmsr1Eo1c0ppJRq9yOXg3dveAbnd4
PYFJO3stDYuQIQNxhgJYq5AAvcY8ajDzl0lzqmtT2TOFBHhvbzPNOviHof/RX8b5bS+9ubp+Pz6s
sN5GH9OfvaLtHdYY3cuE0i63oqT1vEURK80HYyukvi5YdaBKKp3mx39L62if0+I11LEnppAy3u/4
JvCNC53yaZjiKKtgXy85M93GfuFf3UBDBJfB4QFV+du1DJJHI1+sx57ntpiPQYcmvJRnPDaMa6ug
SK1mp7xG8vEmX53qLlDvQOT1qrtJHXzXuI4rh5L13/bSdx5baoFvssZar8Guj+eTQrE7TX0x+Kn+
aYzGj/bVMtdPHjJhH/zFnqhxAPGP58xkD+Mc/WeTElUZHxLwyO5PHRvIa9nnWx+6/y9LgeKWzebc
wxgXrJfG0btZrdbZIOnmnjORTJ/WMUbp02PLopiaM/R9rL8HI92m7LB8aVcYnCTcRJSA+nfCcyOr
z9Te92UMITYgjbQ9W9T04NAElgLPPwykVyT0ut2Uw5VDzeLyJWWT5kRsrpV0u0F1NKpDzsQmveIn
ERIrNi0ffhQjRa5+a50cXwMp6NOdYjf6YEIfFmY0lWwWD9U8vF1My0KL4FeA3Hq2Mv1hDHUl3yWJ
dig400bYliVHovWTedr7Tn3b1sH82f/sUvf1ubUN/TaKkb+UvErw28kunfU+yKb9Oju33Tq12wwh
0gcKz40HA7pkPU9PLcipUYinnrVhVQIHldNe6y6bdiU0Sg9ySOYAjrQI8dUkiKD1yQpvy1RnvXJ5
tZ23lmm+6NWMeFxW57ewzFsv4BIhYDzhnjKgrquC9cmknv7GMFCQTBBr/wKA/RIqiu5TXiDUVPCs
Ofe8ghUiXN3gWoBwQNR5NUCofGH0cbZrWRBRbMbqMaUyS1LY+YIMQWebzbVkqaFOdC7sBLSINJM6
YiuVOpFD0nup6+GxtdwT6ZSD7wGNej+aE1DkdxzNtzqwJ2r/JR9iqP4n/XMcjDvD4J5XKl3lfU2q
E1U1qCWl6eZLee/OVn+r/IbUL+6P9iTpIKUGjQsx6SEbXbCGO+/hi7uUtPPSod/j6tRXys5UQ1Ve
MkXdMylhajGD8VFS2F5B7Qo1HlD+qvS3xb7TObytsBao7SxL5/80z5q1ld6QOj/Ekd3LCVjm2QC/
5p5yHeii1jC7nUGq7Vuqca6j0QeFqHpXZcvQ++1H1hbSYmfdPwOY3/PkjKY9qQ/9Dv1WbrkBEoq8
RCQnVsOJswxXNgB9pSmXyGHFNGFcf/BnZOErtD7hPEIXOEmeI/LLrEvTFPx+kHx2qGyFerr0Lvyo
TT/bNmxcRsjSFQ5m6wnGg3O4wJPPHhzON3kLeY1ERVoHZbcF05X0qsEThMWe9dVMdzXiMejUEeUG
zdvBqQyHJajsul2BJu7VGJcUzSfPg+dHeykk7HpyhJAJBBByqLrCrhgu+GiQAqnm4qT2JmyrH0Pt
ed0pkRQKvEZWPUuhKnBRXVLlhhLJRKk4Ryn7C6QG2pVR8cYmj/F68NYK6jkzqs+jqmUKqg7HXrHZ
A+x0zlzU58de6SimkJdE5qAgKCPEs5K0maYhvrTsxj8FwUm+u2mSO3vRWvY78urSWLv+sWXHDeE0
mAz6lIJNmP1ZLTQvTZO1bJIStKTRa5CHNMPlqoJ4EAYnEdIDl6nB266Pu59ru8xPUWo1l1lbqIVN
ND54htp2UWA19ulPAIGGXxGcgxe5Rp9Saxbndg7hOPA8q/7M7XSoBANYehgMIqTm0hqH+hoRv+HN
YPnYQOyUal9ZgcDxnJ3qI0pgGbsClwJoSZd4vXWiMj+RpoBiTLjnDWOw7wUAY1BYCqUvAdL5IcCr
I5d/pW2cmDYSGgie/wDayM1uwBZ6b6TO31HXDteT5VI2QIW0cV1F9Q/p5HWNhzoEbPcZ7kucp8O1
GMLSwKq8nbo4eIvp/aBLrhX3R1c1MDNAJh6N56JBC6xeT9fyRc4mp69euniASOD9mfTCsVy9OFB5
oaTSV48VjM8nVXifI15xp3u5o7Qz7Z0F+c1Nb7UvR5PYE3TMoa5u4anSnBRyZeWcWRYwYG9Eiaj1
IYb7l+HQ1HsRqfnjmMfhxFYp2TRnjm+PiXHJfLsQEHQn7VllLQkcmGpf5/3hg+1N8yxyq58wLV7V
OYxrmRdad7q72ndylsWVvSkXiIR/23sr1FitjRgb6inO3zgrn2zwDhFlFSC0kqKvbA3xftVzUN2J
cWuplpiSwOhOm6Sqr6QZRtPIPNi4lZYcIuXRKY/Gdt+MIZ0y0IcxoCXeuQpny/NxBq7jhjCqa8Zw
lyR6+hhSHrPV1dpHtWa1VkRooL9EcnE+FZsccp1ksG+QmAE1NGSnahBgicOdRPzHQaraeLGdsXts
44DAorR3Gn8WLD9lfT4w7/oCwv6UpVbx/YNHNw437WGDboTiEzaU4ZtX8p3ykh8f7Ih6BpSFu/NA
MzOq3B/EgfKbFqEOa9msTj/sKgrKAAJX47eq8a9TzS5ejMQu2NxY5qsCoMZT7y9P4mAuBnTkVcyj
BubsGzsu/nVoGPOHnT1N10gRwzCujefeOCMbqMcwTo+rp2jzf5IxD+5eW3kOjcnQvbqInxxAM1ES
/3fFzPVEAKAmUxM4MWPvWtChZqU/B1Pc3sOLEz5b47NYo0ov7lrUxQ4x4wJZeqyF6bn0WitPxU4N
ISOykn4/hAnMB3KTKHqc4mXfMyv9rk6yyURE7dfJWOgHy/zrRLrcVX8EY83UuYfccc6p7ku8JTmL
qnW9kaadPtUQCbwMWcUuRJlBARkEy+fa71+9CpbnELprGVNaiMdgfJu3eQovZ9zAQDmMDa+eg1F1
I8kyb9kuyk4MahAupePgE6s3mgxx7M7lxSUx0nPstps5ufzQcbyKjIDcxesF+APD27EB26qAYFri
lWdQz64wtoIVE1tnQcrVMtGQFpR2Bdqp5k9p/SmoicEGGGg9oCASbRPdOJUbh/nbsomm8vFwV5kI
Ql+0AdpXxztvjgB25G7qXb1GcJui6XeaKeJQcYtN4x+DQESXnkmAEyncRmzu4f9EmPAU0kNoRnmE
fm/ir7zE3B+jBTIOSaF0j07reulpVntddct4j1gECcikTr9ry5eja6szwSHhYGVbcBTn0ZC0ezlA
dIqmR9QoBo12HwAyBOJMDvPokYywb5mNAyYSD9gY1/PVaJZzax7a/TiAfaQqj+mFDYvN4KbtKZOT
5aptzGZvt0W7qQBbSqgEqOtBKFZvxFSxq31ls0A+lU4JgtjocD0xua6/nBfWtJxXCVxKtuUjXtXl
d7MT9j/UCXxnw4+4z+9GZVEnYvmnj9F/s23YJODi9678JizCE9crUdEjlX9KDVQZnlRRW+6M4ucA
cvH+YGo0uz6EiFEOEqavS3EaIbIWskLqs5O+Bls/2evh+5WvERljZDwzAE3Hn0YdJSFCXcl8dbSt
iG8AXKgPoYmRapv/n4FCbbqdYC/fs1/1TQ/q/qs68WB5/5onw7cqKgex/O4qkTYZ8+lbqRc7WI2X
T77rUEZh59U1/NTm41zA75hGafH9f+VhgD99HBqA7f82xtHDVDBFNOR29ji+/RwJqeGrDjahExtc
DYV8gX5Xrpl/RWEFJKtNlt7FHmQJTUYlfWWwr+NWxfTNgHEwHWrqgKFpP3div/7e57x8XDduno8j
VYbPTyDX6mt3Hijc1Tx0iX6PxA/EeGJtcVdMxc8uaY1H4D7OjT6H+TmoNuerFW3HpjO+GKy3Lvw5
Ga/9grlvkeZ76Y9DWLdzpvy7sXSMrZuRh5SO2aYKfIJ2U0+DCjnLJrtsFradyhmeLDUydB3tWWtq
2QalrYCfIDo7cbk6Xys+SqM+CnO6148i9ncfZW5cJqVluzwlXoRYMXGJpjRwNH7WVT6+/Shd3d5E
PNHP4p5cWAyY5qnQZyT1Yv+xmjrnqSl4TQxxsJUWpSIQa0NJf60luFojsMYgb7tDZDeN+hVAQpfp
Ru4+dYkzgxhiwSWxxlrVD34yXkjoYbhq+c+X6sPVupbBjpcajG7cURO86Sjw2JpttXvzdJ3aAIid
5x9uNekA58y9OXrj1eFJrY8lsjcGlG5q2vQfB0lTc8zQbGAAYAhKKks2eHykg7Yw05KzzozpWyNS
JOSq0sJE3630vpSIJqPp4OWPrYuE70rl6u0Yhc1m8Xh4TXo475uisE90LZ3fh3vomhzCcxc2fA/Y
6c06Gfn9z5DK5ftYzVIKoyvvAUNAwN3CdKrJpKWao+L+JzqbLEUgLcwuDlvRU2uuD0g+XEypnSIF
+/ssM9NXmzqbsyqD5+23TfmhNFV+qka40jpV16n3yXQ2LkVxVatiSsrQx0MTZuO3TceGcfnwimGW
1UOTCsDfSiP/UnJUZYT2lT1o7IhQDAZZXIReIHCfo5skrZSba4flnWuNf0HZlZ+PutF8WcfhVJ4m
AMthFh1T2JGSUL9977Foa/7drcEAzqY9v/HI/LT9srAxL2P8yQNVtAW9ZDSHgSx8NXKfLd21N59n
c/jqk1S+MxUiWfUdW1XWvfFsaL3vO7ZUXNnDn1snSFHwfPUvHW61m4YMHxK7PH4AgNbP1HMoOTlD
/5F3CO2mVE0nhv+oUxbxGXJG73Qdo+We/YXgEN5D1vgmvCihRA6y2nvOKCYxY3RxI9Pqr7wish9N
G52JSCvO+NT2IyhL+3Egv3eeG+lE/aFtP4pbsSynU18O99KCMKC6mgow04dOFRXF2ZeV8qqNBEEf
6N2iOfRVRhSvkTfOv15YPNChQ/1YXViaMpC6cMCM814Gouq/PLCbLlFzGftGd+s0rbYFJoLq1JgO
/qnXRjoJDYxaT632iZzmTtPD+GfdSyuzbO/VBxAK+gi6ftN3qI5dmjXTsT+OYC5Jf722zj0K6jyK
/eDs/5H2XUty68i2X8QIgh6v5X1baUv9gpCl9wTd19+FZKlY6t1zZiLuC4JIx+4yLACZuZau2fg9
aaU4Cse8DgzssMf/W1ajinkTxOro6m9jmlIoA/V4R3d4pWavFhSYWwdnMAtq+6LhI8XcGZZ7nbkF
0bMEA8GfbjFqHmtuobQ2QKshNY5hU3UfH/leAL8jZbAOBwGs1rTuDmUSP5hiDKaB5DT1FIcCUonn
WUTyzhQAbAt9uSUFMmrq2aaP41oW/rC8E1o6R/jGf3gXgaYoSlmyognP7+7NImCbGfUXnSf1rgaG
wAMN1QDQ4QSpAvQKXriOpT4OONwCxcHpp9lqBNr9Q+2ZFagvxhBp1b/cTQGuaoo7Bfgr5mz7d9xO
OujMcfJyzWWHKmw14Jx0YYdpgLQfZp3nDBe6qsYy3gWm56O7L71XkBa18iAqsm1/M3uQ3aTNuruY
c2CKWbv4NJLMjsxLiDLKIwjghkfTGcAdbYflOlTTQPf6RwcrjGPRjC80mwc8gQ+133WnWTS7UzSK
YadBfMzg7qSVtWxxgw2+CvWTaQbVOTSCA80CByKcopXnIkXeSxk4ODearAYjPtBsFmWw6nH3AERu
1zhlXt87fRBaxQmR7QLrhroTTcGbdwTTxYOFM4qjagLOAX+nxixMkX9Q0nmY9PMcZ0SAI9WAtUky
PxZIq3ZJiI8FCe4uae6ocFP4STVdt4EOVqVI/5r71hoNC+6rpXCJ6RT1N5Z7HjCtQEQdVYH1KgFy
sjZiOzxVmp+eQJWMHPfNpWe5+IVi1MBxf+X4WV6EVeHvQJGWbZB+R4lQodcLQN92gPPOi+ucHhJz
v+ismAwNo8dW3k+RjCkBGaQSXb2Bc/o6D4ZHNxvzS58CYdxXgE+8RvtSPITWwo3MBk3vo4muTN88
FK5kr2NpZWvDRY25VbvsdQCU2a7tLPRYKy0LgWVeZ85bIzIDS2ew0wj5jVQ0BK5zrNjgPtDM6sGy
FRStcRc6LJHhmRzy2gH3MmdLutMtNIq22aIXKPICoFKyaRg3dx5Inb6gE31JUFzgak5Ql9BYuwRs
1ySnVDrJcd59Jyd7PAMSdAf8S07xKQ7SWtln5oJ3pf9n/m9aQI6JBh88EjFbxzPP6MFOq14KLcAJ
WcOTcfpvBJAfdtE46tMLVRb5CGCO/I1swXpZvyA0/aMkcUDcqPWudRca699r6AB59bvQ4/iYYpez
NCuAohQ9IDUlmqJ7HZk52QT2qzV0bJP5QMUWYN166LMau3QHp27KttWE859twwgV2be4ZDt0wO/g
jm5NcXMz7Q5BiT4HlLJebfvkzXR/ULHSoMfs5GioSqTqp8pvoy3vwnBDWlDelKhSBcwQaWscdvgg
Qn+WTuy/YoG+JvEcY6qGUjE0FYOmOeoQwFsC4OccbX5LK5X1Fs0BbyFAkk80pLkPJE+6THCIPAnJ
LvHzt1lEFi4YaVciSiL0gOfOuW3zE4HEEHgMa6W9jjXBVyQzOg8HTHH3SRtkPZl94OQx3QZKIThF
c1M3N5JJELJ6A2P7rCpRIxGKYkGnbM3gVevaqfTdVO5ngKE7btNXMjOLANDEqjrQaMN6baX1BmDe
IbqOQFBUbQYPuSwnVkyPKutXGoDoDf3ePFLWr4m1nTEmzrNWD8VLYRfbqfmF2dGpqcGSQ04CudMN
+I6aDTmB6ecag4z13t9bKgbWGWesVpsj1XkwH3S6WJuemlSgMoRkZViiPKAHj94kpMqRqSrkjzXN
SJ5V3NiNhV4sDAXmEWhgywTbKXBiVZEwTSOtdXfj39NZS8azLxlTEfH/4BvrDtt5MfLA2JtEEhwO
cfvCsFh4Sn0kW9WsRK3DS+mHxbKXjrUjWdwCF6qtwFiW9F37EqkhLEd0zjfFhRwYGK43fW0bgI2A
sna6KSQpKUZSpAVozIdrSDZ28tirkAaOkyY8G5AbAvMcyf3FBGVFlVtoJAt2NTMKNCKirmsCtXon
nCCylHpWhKnxYNooUQD5s/3S8G8AlWieqe84jSxQDrSJ3NG0xyfyYBmgEaEp2TsS2xZ+tTf7Edj9
hr4PQPS0M2wWv6T++GMCdgOG9cLIk/4J+8YKbIZI8HsKt61vDm7fhN+aCHR2FvBuDolVfOiIE6Dq
WBkgjat6D2kfwL12ka4dshj87J1KoOI3OHpJyifSUfbVGKNfjh+xCd61Q4P+WviqU1iZA2ZYO6Ai
B5W+Ktgfb9LhMSnXIGhARV4irkkmXwZsmybVC6WcZjn1FP1H2WiCi9It0MOmWo/IzCxSF8dp6c8U
j6Zz26dgjg/EE76dUbcgmQBjWb26aUhGg6zblWGYHhI/Jgr+N1+CGA9q7OtQsW73zpNVimaXJx4o
1IGT9iQGENUXlW//vDPkNXeeACjT7OIelQRxZ0WoP/LtY4IlMU4+C/uIfonrVXSTkfadHWmZ8n1n
N0epAwvgSV10BIopEJ17D7tPDYRiWpBWv5zuCQsM63fSJ58TVLR9EUkcrnJnDB9LrDd2HqBl9obT
JQDPC4I7b9ka5S+re0JTh/V7yKLPBlr/cKTlHNOMgefNSN2ftrXvuO78MKIQZQZoxHmKgTQAFgNP
bK3Y7Z8LxWJS5Kbzt2lY+WJnEr4IOOh94AnXnf499fB/xKjzXHi5cWykjiX9rWyQ6aAU1cvgPCPq
3USOU2Et2/njUc/F1YnMgHVxF8cLqnShKmOWKKXtnnox/CZgUWGh4xTlQPVZT/D10ePuN61OWMMq
MNv5zflmP8tRW1efTXDcv7PXVJybPa1+hhAciax8stBTpRA8BoDE6cXb3CeBw2I8T5Dn2Ms4e2sZ
toxoaMT0ZjY3Q9zklsE5UjMoAqBHsK6B1xBUDMWZHtAxKogWfYF2GdJWIgAJg9LSA5q0On6vJi35
Okn7M7HbT0llRwAbAYCqPvh7vXStT2j6SA7IVl7lVaKBaBgwibOcXse/7TMVh/7/3OI7P2b2JxTZ
XOPc7DMVp+ZiCbrfCI2v6o3U0MIJjpTWmtDoixIHyY4GRnAu8N1MtJqBBthw9yXz2FaTLlKYdYaS
jCSIvgN9dy1R7P7LKVLgtPvxl9mpBvo2eh7ZvVNQqsIr+iTG4iCHPGVgm+sC0JKismfpNH69NEA0
/a1m7mZQGwTWCZx6OvYXIPUoBikveRhHIfdjmQU7G1jsT00IOhVySjx0uCgnXfqP5CQapC1D99Rx
8dyBofzFrF3zyHiLjj2FRGvb3vMIds2XMB5M9DOiD3UCa4Wc/S2nPYOKA04td9MYYIxDHRC6MlJ0
A8wYi6XZZo9oV/ohm9Daz/IWvf17s5LoHFBQjDRonRE9Bo8ddjq/67ja3i5GzbqT2KBbBYkSWA4j
UN8mC7fJTwSuKAekLcA3x0+1wpAEwDiwFKXpnQikkbQ0bWvD/DQbz762KPl7Y0DjtI9e7OPI142D
Deopy1ePV+LgJmj5Aydv+WrHZfHc16gYUUoSofTyxXZlesmsqHp1+ipa8Ujw7WSfuvoOH2gdfDHQ
DlGaooNHP5MSAFTJE0c16NLRUVvcYqeFSmHKtIKuRLGs2IveaAA6mPnOapoTWEzOwdwdmI69mgCk
hlCeiwm1B4TMHX6SQe8RVEI740goPAsAna+AF9V9H4I1gQeVfcLBiqyjVBiU92eX16AHypiD/Qo6
8noXX2k3AN3DVE3DgmzLBf4OKqfhvdU9Grq2JiWJgPh0dSD/BIcSG5Cxg3IBz8jO81GCOCgmLu0U
1WWyJ9E8zGYk0z1+CpRZybJ+UdhtizrE9NkCJ8G+7atU396mrImDn62HclXXK9EHIryvHYAylpxl
zVMC7pztIDNsPVFif6r90lw3RVy/9qUJ6ra66X9YqbWcSDRCgFWHDf+q11m3RJq3edKzsN7aOqCx
yN2QwJxG0rVY5INV73sUBHwOLYAeqedXm6RoE7V8HEe2OfonQKBOzyMf2HSARfpjr+RkL3LINRwP
b1XtY6p8VCx6Vr3z+eAedG8Vi8Cn39nf7j3/TTd7io962evfdLvvu//h9r8VjSewrdHFXmhZgOrU
uj0TkKIJNnFkpDElBMZZ69VsfAhG8KkiecvBEItzdNCyNxvXj8AUolBBeG6D/1Rp5ym+VLjRzZi0
1M+oKeOPfLM+/4L2j3JrKxhYWjXrSDNsLCAbLqcF87R2vgnnBfOsGIcRBcyEK1uLAbyqmXnS5XgG
LJH+k6NcT/cN/aeLCxB5g0cTqjwzR7ogVc7bD2ysBHWyOC71Nz361leRaeOBbxX6q1MhgPrAkNzR
Q+3QgnD8laHhnt6cd/ZKPtv/HYfe/Hf2Kr7M2VuPLTa2jdjUgRmNoQqTmgEG1CyGgC99uHa+ACGD
pnOnALCbJ9HUPQPCnyUoyvIHsrjFaEfzjTdyzTSevlmgvlPtsZkOFkCkNIdtbrfpGyh+irConuTA
vnlD6h67jIFSS+WYanBeHv1YYqqSSqQ1WY+id5VyiniLHIOaAnLvqiVf4E4m2+vPAFiWLCCPYt8R
g1PhqVJXzeiyJ3BkCND1dtcr8P2wp/9vu3dRsCznH943Z80W7PFyRx9sw0XhIvJ3/YmmQTyWi84K
B1Am40sBePB/aWdjN0X5a2zve2Msj7SHsYsg3gzIzk2VqLxsihMqpHD8o3Y/ZKJXYMZjwwtNwK9W
oVDQu3cfG5T001YqdlGUQe6WExUnPP3/KYJEjgsJ3Py9lkeX6zQOvXPoNi6QlUAmyJyhXAQxsq9S
KSYbUpOfHyUXmk2KNgC9HopTQEDOwOBFg3YI0oRfmGFLMLjr0U+7Nexdk9tX/WSptcPKT1M0FSqF
JQKVaci4trP9+Hvv+Y6/uwaadGR2izbJ8lTjp+vHxfBAOJMm2AuBXrff4PzXee4519A7NujfWJOi
/RTpt0KKbQDqlm/AmtcWEcdCqERVwqZgpnPkAAi6cx+Vu1cGjNwB8d991aV5QknFC35GODbdWJyj
+Dteot8KOCaxRPlhoveX1mTjU1H138pxdL/mri5XcahZBxM758+6DMF4A3ntDM5GgC9wS9MgRX8Q
Nuf/FEyz91oHficKWzhALlK3K3XsHeh2UZe4XwUgfqbboR9juh3FwWLkejtLiOl2Cev7A9pyABRD
+MbtMERYEmuorlbAyBEgTOqDMzRY1Fi9vbTltbNBb93g6PvD1+lRYeITcTS79n6qB83XGXLn5jA9
R9RTyf7jND+ByErFIRE9u26h5ycZiWxYIXkZLkdFsj2qtvmyQvbqrr9+aqMPbH0dabXirfvTc8/m
rvq51Z5a6zsx/MuaFObscvVWcf0eaFdzQz8Fk8AkWAOTpgWPFJL4Xc32bWI2JySGVd4+KHG2aSC7
Mc2pzLDhIyqMfXmaKw+ToL/aTSWKpFGx3tlRvIFViKfuNgdQMZGl+aSZmrdO/S4+oZQf7EmWgSKZ
ZEivcxI20o5PWYgSaW6Hn0lEw+w2yyrBzRUI0aIlnWKA1M/a+RXS/OoAJFZDH2Y4/IhYiD20mium
BpS/e5PJYBjuMQaMe2fL/jlJi3rZ8TH4KkzvM8BWx99ue64ZAwdNw4xTYoOkFNXNFsrW3eYVZ9rJ
GmkVHagYybgbMunuR80MzgPq4zaNCO8juiHWVWk//Pbs8yiTf0WUAP0DoHemHy0N4I6qe8fDgRRB
DUzHc8hb28/g09ZfdAfLP7XVaMZcfwlU473Csr/paKNBsyaxJjj4JIrFBXCqy0wieYJSL2didHIM
YDDl/bCbQbg61AQvm6BCqkdhclnKovxjgYVl+EIxWmVBOF1NBVSoIul32YhzjSX50x2y2HjRSr98
9Crs6KqW8X2p+m3jDrRKDZPPKMatnjtfP2mq0bZIUIbKPNBE0hSItR86DVrjgaYQHbxUhK3HloVK
OGA80xkYnYbNZ2gkuyvWVkXdZJJx995t9hVpGOxGDaQXFTbmW63AqtvScAgtWw5UU9OrX3UD+A/S
rvsfOAFb0vN6dMqL2WDN7yseIzvDmt8TQT25ZynW/Njpm5N7lHX4RHJ3cq/z8btXaNUOzSY4Navi
EeN0rbEBbfVtga55kqYA5V3JpAcQSCXzckH6yZSs3s+j1mL7GABCObjedSeOf+m6d8ztJPr7glQf
2/yt+i82Vmimi5RrDQjg8MlJLCCb906d7elTw7jIzyiHf57IwyKlLYWe7cm489mkJdt3/jQl/65y
nmk2yNJbN23nbZI9kKaaNydK221t5uWWVqnZniupd5PSJsjZSglaPjR3y22ARdGWVq7ZfshROFuj
WWwHlnTsdLMqHtZdLMD+hOObCWWIQEbeKWZMo1kxywi6CKez/wpF0EWe4ohOEuv5inGbR9mXUsEQ
2wqluAqtX25q9VsS3Q15159pqixSrevBHwZ7EumEZUzz1HV+jaaCYrppB9ICpvqNoCUc9PEeWjy6
8GsK8EhLMZoGcdqf8EwN/nH9b2UALAuykmWZrGiquiaBEgAs8wnaAt0K8Q7IafqziWbZMxBJzzSj
oUNB7krLy2pDU2A2s2d7qECZKkDBrGZRgyVqk/UJcJgQgwYNPxQLP+/EgaZ6wK5xHU1Pl3oHmvXO
6aqNBT6ZFOS5KPHXIjCaJujhI48QeSlUuTaoHFf3mIOGt6DAIjfPPPHu/tjeja5/7OwFglQAp4E0
bo4rapYsp1uDfjJasAQbqr//UD10gNsQl6BiLxzQtw7d/YDKI3n0AJCWFx5+r0nbln4LZGtlHVeA
Ycy9EnALN79SXelxJEtguxTy6BqAbFOyKQTrKu3Yd/8QZyLWi8lKL3t3TfyGJPMd4EyFHZjPZ5LD
QQf/aseCiTORzMjBNMHi3BrNw0R+qPgQ3cr7ZetAu51FjYiTFdhu3PUs0/DLOd2FApGC7qJxDdBo
CFSBnuXBZCBSU18q5AyRIYkLtqXpjPPFwX18p5jAfmbhjPv1LgxFmL+vc3xSDHbrLmtHxOCJBro1
YFabRTVo5jZQNUwki9SVvCnwRSu04Bs9OApU7S4qK64uAM5uH8OhzRf0nAFpKV5WD0CX1O1m8K84
w81+ShBaLYxaNC+oSmKbxtaiY9Cz9KwxAeYa20k/D7z4ScUXvHqrP/DpbCM6+oXpb6+AJzmwp1ca
aq8WBX7g1vSNn7/7NKUvu5U04MF2q6sJKabh9uwgE4oyB7h7eJAaQDPe6op5x7ShOdKajquqUN8S
Ds4gg3ZLSzxSsM7iR7TEnshiXv9hQQxGlrxrt7PiZjuvEFH9lT1m3EFLGZonp7ikFW4g5riW7A20
JqKlAf0ZZ9oWzEOggSsWwFtlYTb+9i952/HP3TjkT1qY1BsNh/anjKfjMeoLtnGwqn32hjJcIl1W
ffNktCc8kTpKt6Xw/e95ii4d1y9jEDYhyze7A0n33n3AV+Did9HPWJZyG/E6WwUxyFV4kHmP5ShW
RLUCRgaca4YyXYxgNTySjBxwdIm1T6TYWJQD6NNXZJuAH9gOqnJv2Gm7Z0babQuvLl5Kk9eLTqTO
z8EP0afRed9jr8c5Sd2Xj7Nth1aCl6h20LBkWN3RAPXXUuAs8wFl3s90Rj2GcfdQW84zrSNJp2ak
84EuRDqa3XQtftdXaKgFQ5XK49DZr2Enh7Asx+Md+UBRZocqQlskWZAtHRsrOdmSaDpPvvlPRAXk
cfOfb3Pzp7hd4yLvHKJSfqFsgVI4XuHNVTiakoPL/U8ac+rSX+dGKtZoo2BbUDElZ7rKAcVz7pVs
VLLca/6lxfGyvv0f7OYodEUe+SdH+nzHcDqOisJ+eOSFMeJxVAMqyAn3lLzpRn7Cqqb7OkShBtbV
wHpwUj8ArEQpd8z1hscBqXAUAsLJh5NuxfK5KYF07kexdREKB6MabfOSNcaSmYydZhHJAYs5ri0X
3bakiAhcgzRiYGBG0sCyo/wZwEsWttVqQwe8stw4W+3ak0gHtXIY112il8BRAFp7o5e/6q4Pv6Oa
E00XXm89+SxKjli+I5UX6sF3m61NDfXJ5Bj0VXkojcwjx3FMzXONZ8jS7aWxMr0h2MykUwHq7nBq
lV2IUyqRnqp67b/QjIbQ14EL/B+cHEOybTuMbEn/Dw19jwJe4FnwDb1as6KNhXVAS+1xFtHLQ2YJ
ytkXgFfjG9KaCpRk9MSlC938QJ61NI+ohQ89PCoADEp3QE2V7a5ugQHgYipg3djaA6sblUPSrxqF
iTA85fiuIpcUvwVJDMTuLszBMx+IFU2ZSHEwGSca6IS65FOY5uvO64cvBXJ6+xzZlZVU0zQDjaaR
BocAYKFgg+/4cgCK1zFKbbWLqUWG+ni6JnFQsj86cshzxtHiBwfS0BDbFZyMthpX13MrUf/miqDJ
Jq6mpOnDAwhZNmIY9ZPwUnzW1NWdCV36wg4PPg83gJmtjrbTLb3aerHKqnqWbuNdUl3KRdB15Vez
qcJVB4aiY1IBeMRFTwjJAdnQ7SqUrK61FmbF4LyYvVZO7oDSlwu9D8uvYPsKV9ieR8fKweFVhuZu
vGQ4qEOR4Zg/i1YHTB46WVvf2MnSXWQyNZF0stgxypLYR0YqMI40Z7crkvmla2A/piwrsJMtkTm7
OpKMhjtDugSHQLhCAbG/ztxYrgrHjLdU2xK40juOpgynUhcC5neGamO6snkkEoCxcppV4ybJnQMS
9eFiwJfxMZcpumC1/pEVrr7haLNbakJ1goF2Q780LFiOVTk84nuGan1lF0ZBDJzEtNzTlBTCR8kj
+XrUfFan/eRLJsIbT4B04Id4tOwLqFKqS+vjRCv3vC1LcXZQeYD2NKsMi4MCcCgnk6PpWdlOsiYQ
5kKUibkBqoJz4aG0L8xuwzRC7z+gIkqr8R6wDPOeE9cFiLkf90ug53sowoOscYaHsNH0M4kSPup7
tAcC6k5ZtGC0f9ZE+wsES8OR7Jkwu+NQR79JR1ZGVeoAPxBon1cRcVAwnKssfOQiAXNrH/mAgGKm
vyN/ORj2g22yNc0oSOBV/UrYVbchmd1G2bPst47H4T7q3FprQApbz3+RAyZNn6FjNRotTfVR4ji5
sbamn8qLhZOch6BwcXKsrnxkyxcWz1H5lGJztyAhqjLQU2Pp6Yqmk6YP3AqHSeCpVc4+TqCv1ois
15283ImKtLxGpQA0FLm2bHrNOQbqxDxSw8DkuO1KoE6Aetk9Z4A9H1d0OdjVK8ryXXCRKTsjcs85
HcFXgl1dpjlyQMgZaPmid03zEasM/VQO4pA2oSYmWaUHQLzT2zNZWGFkPWpjFCyHfpRbQ01JEdUR
8MITp17SlBSoWZ/CzSK6UiFRt9SeBZhLNfSZZMshgGeZp4B3iprhMg2WWRiLghXHxnONA8nGzrxq
C9nEBzCXT7b+7KWuiqDIVhQupiAjC4cL+f4djmJqWu3usfFCIgp7dRG560R2aC5XM0vttYlkaJ7a
vrMuUY6JBjxFQUQmpKUBlRSoPsr4Yeg9RVBE3ESVWqffIk/URXc0RUpDEecwkzfNb353stlQ3Y98
ke9Dl7Cwn9Cwmp+xE83PdEWDPfbGMg0yuXqnmI2zxO9PeXaancgU79E10DQVtbEsilquZru6QpNQ
EoFJC9A2hxT5jUNnoPNqQXOjNzx7Ut1JG4YNMQ8S4PXOpo2TwgsMPtrBIq/SdTW8yTfpdElhtarn
9pJudmcFyFhzJYagAw4gXOPE0XZX+IPW8dxVHZnlUWyMHJgHOo/LaSCpZZp5gU4OCGNNcm95d9n4
skT7HQYSZqgbCrIjSYF15XnL+8tFxmr3wYg1b9eyMgILZwKML5xa8wd0aZXLKuVyQ9MxlvyBrgTD
EZXdxUA8gxnJs9S8BsgoAAkpABhIJTrM+uLk1tG2oLREq8nq5Ge2iUIPjy/R8AIwaRKC8hx4YqQa
8CxfTsKEG8sxMwxna4MwfaWhFQp9phcQU2FQV47PUn2BJ9kX2+f9jmRcgkVxMuQgXFgxGTard36y
1hGh9+OdpVU/5ngkr5VyNBrrjBvywccdSDQ5qdvON7z9JZOdA3LQuxsmumasr1Upenfo8LqBXVPl
A2jgRXmo3G7YzyK6ilXagK5qAHydlVk55MN+ls8Os+xmRsrkdhffENE2suyfRImYK17EFp3he9DK
TlSJd1yIIF7E23BTTxpULKFLhKcDwOpkjg6Z5DpUDpBGwRb6Z05XSA3/JSxqt1loieOv8aPnF4v/
EiNVt3gfmHxSLa9WkUwybKVGPQRrbtk+oDAzezUdkQE3N5f4LUQevmgalP/m4UvgXBozsF+WoIoC
U9GQowupEXq1twAx82I0XrkP+gCVcGqaZIX18uL7PL5aAlyq2ndliP7LiewVdFjAWir0qX7Is1FR
XnhW9ZhX4CwHm7a+Rgqj+Dqm451FJnDcGTS1vnT9+ocddvYubXpxqQxhoS2kj+x1VGLzDHwM9Cmw
JLFPGvOwRcOOCF/KFPwRypzD2VTOJAI1xVU+ByAFDV1l4kg6ajiSu3GzMPVBXoYiHV5Rp77xdW34
EsW9u4vlCGApWv/XQQPIen416xpt02UCrIK21IHyjGz6wtZ09mA7AZJ3dogyZx49DdJNPrVpYO8k
y52NYWXmF6tDMaEyAO8z1tVuzE/k6RkJoMPU1kx56srTjwobv/yBs9FF+U0Cza4DirlpcqDp6yZ+
FTA03divQsd0ljQFVjZKVEIapS3BcxTnQEeA4SQjR2Z08hDW9q6QozbgRDdkSKW71jWQQIXjFHzS
0xxpuLtgOagYghIA5bQkocWJaafZbmjNt/dLFZoD3vKNLGh2t/RRSxqcCmc7ZTHLUTAfnAxmAnuM
V0+u1qJ1LmlQ2dwN1VOnZPYHMqs3411f44W066J+IuN3vu/iBW2DZIVRZtuWtfiZj90lj9PkXA9N
bR9CF8h1mPHmn+uPz+gl6G2gNmvqva7dNbcEe6BubOrLZoAvW3MDS1WSzYo434RiZA9N+QJcmwo7
bMW7GfmgT0HRZ4neyOBK1TmTdr7TzgrmgrnT9wFZEw5OsZwVBbf8BZg+tQ3jUbQDebq/K02DvXIm
v8rRSX+gYukNBW/d62zAk5K9hkn/1avR8RWH9SrLE3QgC6BoLV09Fquh0bL1DJA6y6YSWbSzoquF
a8BVMEy0F6kdp0mEwbTZdBwdZe5NDCg/tVMl2fsNaVMBVgfgH4fZmHavXpOMcjFtbl3a4pIBADZQ
j3uLRne0QNh0LWouZN9vGo/hG5bX/GgWcfXCvOyVilQHNB6tpJLbSu6F5Z285SE/dk1XvXRG8kpF
sEkm/WXtgUuNO/ZT3aTeiq5AH+utdAC+gs8QV++0IJcEvMgYHeiNpTdsVO8aIF/iZSEqE2/dn3d8
+izwHMBlnZ1cNfObSs6ktdXP5aygCDSlqFL5kvGsoKs58nSn+c4A9EGpsopKf9w753dRk4lDVv0X
819TuzLcp4X3XDeWfvKbujgJY6lZLk4A3DpExxWK6oCt5nohaSYZOG/9XZILwDk6urso1c7SRgal
tLj3QMNojvnRKnHAqiBY9TCBmWbobOVJgOGTkOxcpf6//FFDk2w7IYdVVrYhXn/mTl3/ub91gTz1
Xcep+ioMkAr+rwYiTMJLw/FBI9wARJBC1t/73r9GAA9Pe7IaF1je4NTw2kF/jlQCrcHvO4oBonhP
slYvtQdbw8+xUpIojhp7bRtgf5y9vDHb+z5gFUmk16h7z2x+jUuywS4AXTm40Z4iUVwDoNGkpAF7
I3s9ptovJ7PSwXnw7aFdgyfxzahGbZOqEo9ClXyA6Op6RTKNKkBIQ3Orl2+FrLUN2d2Z1E4ar1Ed
D3xxdX6FpJx9RAW6fYzpZEtt9NCcK4ASCBmZzEPJ0b8xTz8ysRpD4YTyLZl5yYCqEmfce4rzxu5j
cOO8v7yb9/1zlpnOoanMyF+RggamKHfoKg8HnCKZY/F0RfRw25+xF7h4E4S28qWlP08DN/a5bfUg
moVIE0l+aFqBQrfEQ65zqHFyJTMt2JNa2EP4GCJlUJQxm/ybKHfXQsWcZS5aXYJa3scsLaAi3t3V
LVeiB96moZAltRANqzKOH6M+B4a9Y3XLqtPtHSnBZp7utDTylpayTTugB3U58NOMAlvymyvZDiXg
u1Ogxe7alhUoXAf/W6Ig7pyysC4mOIvB+60PG5JhY4R+vlR42dHI8z3JaEgNcCqAURrWQGICVoZy
xmrTumTMqhZtEBe7Vp11mdWAA1G3cFczYtLguu7RG8vLQEdiCl6JlDj+ewChsXlEZzHwl5C65iu3
iN3VNM96sEtVsr50PVKcvjMCxhLPnkWV1emWqW1YDBx8d9Fmu4wlwE9S2zAaPK0KdwZy0YsytK8y
Urzznz0QI9acHDWWCJvJ2EQPRpTj5DDTzmUAaGx0h8VgTU+XJKIBCOXAl6gD/8cIjEuwPcJs1tLU
TlBdkAYAQp2MSf13qNkN0BM4HI+McIpn1gDwu35Qu8rHx0GM4hgbRr4yIlT4IMsnjiSjwSk4ZejE
0axTt1qQcLaZ/WbFZFiKnWvGtcru/dtXAzrJynTDfElumfDxpJv8pmu6LeloaIc+B/scvqlXruEg
cMLDfOzw7iSDj02xjKoKOTl1ABIiq9wvZhsH5ZRHplkL0s7yd/Fi3hdAmvWvUbLUeKsdV3vggruL
EY3ID3nkeifNL8IVJUT8EWcqUW99EalubwwNG4nQksknzpMnMgBilIeag9J4CFQ7Inm2aiGvPNPK
GfbYFCcXzfxtRaEV4ht0vYjz6wVUWJcgje/nPs651dX/ahQ3/AnVtMa3+2C3+7yLdbvPh3+L7gHS
N0DSfWHl3vCiN/ZzrZDXW81I8AV1jGPQ5uMsF773oTwVwEpMh9o8Ales2+LVxCuJYETc3qtgZhGZ
xw9uQk592N3d/IObVBUS9alA7nosxPiQFyEwk+r2NapsDL21jECJ/hTVfvs6ogNo0YGj6DhZNOgY
j5AJ2UxaHI7u8VxNlqRFLbM+R0P1+l00MvDbAsUlKlrn2fukbszpDJHO6iInBVUF2MmvB4LqcJFO
BUlL3OVFKFBKDzmdKOpOancrcrsp6qzoAceviM6VbJpSlIgbHoWfAgCpY4HaXG8tdNs72V7rnXTk
sfDWhUO26/P6xYhT78RSx69Wd2o39dZGEleHUngaONr/H21fthw3rmz7RYzgCJKvrHmSZMmT+oXh
7t0NziM4fv1ZSJSL5dpy3zj3xn1BADmxLEtFIJG5lnSkwZKzpHGbVVeN+lo5UgyT4po/45J17/Rj
H9CzyWaJU9b+RgPv9rGb27WBnYV6IS/v1Yd3rXrNLu9eUJ7hOyP0xGYxVC/pJYTyobWamhquvnJu
ic3d+/zRa4lHnrb0SaUPKSz54l8ekfdWGqA0KhqrV7O0hp3Zu+xoNal7ZIVw1YyWpCDZ1Ic4JRnS
Btfk7wa2P9u+6Qwb+AiQ3U1p7RQAT8KFHeICjEr3cUMDqzupmpKUhscnRU77jlR1sn34RPQJ1IfJ
Bf8zLydUzERa/5ThV/cJ7GPOyemdDa1IPun6VZl3QKPwQMUQDFJGChpomQ1xsopYGSpfUqBDFuTR
OdfwJae5R6RshLO+PUNPks5Z05ModJKisryYcEkRqLDoNutaoFuHncjPNZuTbQrOjkDzzRzl9yYK
IO6mZERrZV5oVdCI1N0sMnThgxyT1HfuyvyvNAu1Uyx4cSYBDXcOamoIgUrgEeCrPj3flx+FTO8+
yfLAWn4IEHWxDRne+ZCNb7nvno2cmbvLy3S/5INjvdrji6k70yaC5IlR45Y+9r7QTmORd5WRrFNn
bjcPiluMRR7JGKwJv3BjrA5d7OhA+DDNt3BI1fevN6SgyEoG/aRltZLTl7yYcaFC8pv9Im+8/Gpf
zPn1pSDtKym/2dP3O8XnbOX4DMUvEpFBw05vBQ4+82Ch0/xLaCWABhDd/dKxTfPOmLT/7rtoP/K1
JE5EbrLfPPemJd/WG/cJgDEukZNOLxUTn0I+i1M4O+MLDWVRpBuz9XRwQpm4ua3aKj8DQfRMWs2G
F81wD/zJQpngSZkNlptsQvSgr4shBQJ6xdwNc70R2NI+NptZOY9nWsfciTeDPcj84JB3QSI1pKZh
WfbY0x1NtPG3ZHcXRwnIPB+rP3rWVTvyUxHv1JNejefECuNNYuie+hQq0ONno6dZkR+UdqefwuIL
3ZIZWTSUO2Zpb5XnGKBMlq85Oag7L7KZWvdOm1XjhHfaT9mHd2oynpPXBuAX3cY5ZpOvAkz0jqT4
FBm1IHeRSe67KRvW0qOLJmN/d4WmXsQyNGminmn4qgS9EhWiAQeO31WjuSkIfIXI0AchG1eWYala
Iw+yq9soUuVsnYe/mWCxIb8Hm+VJefaPxkPtMIVo69WSAvmk26xI9atsmcU4gmz1qln7uN58tnSm
qmWpdjUb7BFZM+ABLsWv4Tzt8s4Eo7CsotVREHYYRDsEIgKi9GoYAYukaVEP1DvkFqpEjBQTqFPQ
xtiNb1B8UN09Q8aLjSZ+Jgff/iv38bfb11mAPGX+l9PmLygSaL7mHYt2lWUnB3Pk/usHFq2HK/7W
G56X/Gsu+l09MP+i2Qmyibflksnt027nGml4obwuyT8QScdWB42nJpBbHa0RNbe22bBz1BnsTLOW
m7IMdz5Gs13420WrcwB9pi2cSQZ8zBpbKOkcAjDoOr15kwJ38v6+zppLKHOMmkxoqpmsqMHfjHOU
9RGLyAX/T7n2pDEJPcdD/hgm5KpRHc6vkRglMxc7aeJTspNcxsyd92bmnzMtTk5e2CSnPJxFGdB0
EU448B4T/DHdzMiASYffexmhjnqemwvNSEYuThjhQYsN/mnDcS6Oi2T5EH6ojYdrasnyGTJ/8tS2
DHRCSz2Xr5s0T+5umx+ObglIFS/oBr9dUz+EoGVrZdHazXDSWOy6MEm3nd23ASWlljQW5a7MOM/2
3POfHuQPtrqXoN+JPFAjhDtPQB6G7cwO2TBv6ALRBeXM9WZyuVDE/fOuKlDAQBeKi/zhfhH1dTvT
SNNjQ4AvpF0Gcht5tUNvyjXSQ7gJb/4BYDr1LrSNFAS5crlcXy6hUFTlDwfma/mh153+3MEQ7GiY
oSr0OvMH9IEEU4dC5QypJUBBQs3MAaCRi/ndOivcQ2z1+YG0rYyoQixrmgGGA+h1hYGI8lnK5jfB
gXvBrPvPWBnNUKyXiEIG+7/9eBSG486jFFmG6wjhe+8OAHOOpq+xY2iMmDUFduUktKRGqUm4rElI
Q1Zkww4NfOdFRGGUm4xKs9/K+hldd+pxv7VZQqOp/eeHI+HDJwK4er/LrOSs7NxWM4FgMM8ooPPA
BHK+S/HXLAvXSWRZK8ruF5S/V3cDUsMt11rdCyWHdDwzIMctmuW2gaKVzWTd3TctFwainlH05hs5
eFW5j0roAsxA5yl1kYqTM20AvA/Nhl9lMbbdd1qy47/KpsF+L63eeK5T8ErlaGYFUOXQoFJ8bjaW
XnbfUDX4icDt2zF5Ai5P+R3MmVdTVI80aGvsmk0Tm+X2moXqZEaA6DxZ2+7rVBQvxPVZu1W/YnPv
7Unp5kO6z8BouPIHcH1WuJjFlXp6qRIcW1bSdc5sIJpI0lC36vqVYRRXVysfx6Axo/I4WWX0ZgAy
GbWmUbSjpdBq9N+BQ5NWNOhC5GCK7a8Wqa+BldlF9gB30+XqI3+pRao2ehvLkm870Y3rCpBaaJaS
SHtG7L5E1CiSlOgn6esDYHI7IJFLha7Nq9Bw9acJDDQvgxzAtpWhKBEIFUXbCy2wunBYswHslWRD
bkt4ikyywnajCxJiB4pCtjRY2fURZAr04mJjZTXITJMBnw6p3L9SHMCo1UJ30z8H1o1fHRfbcAs8
KBcrsTy8QlMXmIVD+lYBoC4A+ZNyIjzNpoz/NEJ3/DoX3hxkgCs/UI8XtZWEaFU/dL3+fbB7QGTS
EhBz16Xwsvkgl9SWgurW722E2kO6UaTLxBgX9mE2+IeHGlqyeLjG7CPnzrYtUIANcIW1qdu42ZIN
oAL89ida9nZvfknL7n65aMk4KrOrtpGtpA/Gy1Jz0L3fKGaVa7Wyr7vIfSdgF9NDq12hV2FAtSeW
NMweOKdT2QF7Ey22ibSdJHVZF4/5y5jvGrtH2wbPNhU3uu8xkGK2U5bq+wjkzl/M0cOdHKoVqlgH
pjorUGhiTsnFjmyUJsm0KBDNNyir7L67/hhuDQ1whuEklKfgMf6TR8vB2ZKXp9rTURBDU2HHmNpN
tB5bszncyR6n4N1pvNWj1NQHWUETVuXJ7zlatcLmcCcLUy3aXO/ycSHdHShD7YrcOrg4ntGKkt4P
OWyS2WjEjwHLj5z4FKOMtWSJ8ljcOny5nBr8t8hq/bHVkx0amVFXTmXooBq+zL0zHkmrivztViS7
3PR/2hQJOBKtYTwqNdW7M2lTAdcXhdd1ghbbnzaqmp1CNFINoJvvfTxWgYFbgy0dnpkfWps2TfUt
HcuTBISatFy0ZExn6cXYrjvzM97Q9K5oxwpZce7sB87RryaXY23bQBGvMrXMO7R3qyUYFr6gX1Pg
LTAMtgZSUHSULXzjc8leHTupUMXM7+Vl672i0rW8k5OntF/kS7CbfBE19CS0bT7EtyXFeQr5EmdI
qzc0N/SnOnLDvdOD+7tw2uYTDRpI65SsljTarRzMuLnKwAXR3tlxNKsGZELGi+8S7+EZZBxqDdt3
Xh0P/Xka7Vrd2tNLmn7k9FrlDqoM46iQBSLyxSzLBZb3LWlrPssSkF8UFCXpi3pFWmBMaEj2IZO8
pKUAzz6vOG5rHusXnWpct7PZXSjXRA5diD8T3QM/2a3KUQUC6a+KseSwyEvG8IcSZdc8Z2smWbG0
NtVRxAnkUlrSgIvhv0EJguL+m0Xv+9WdBThD/25s3zgtMciikZRZv8YI/S4+2yiSrv90mNB2jxgP
YK9tj2MKMNcIVUsLxANuSH1jq9Y9br04XuoonhPThO6jVkxfYpavK9lu28/NcDA1F1Tukzt+5zFY
pWsr1y95wZQZyadYZ0DAStEnOaDPdJAYmx6I494avEldwCBngBN4a0zc4wFvjR9oyZLaPJA9mZLT
T3ucqIszWAoN1KRb66Yyte/+VNfbwgZfa9om5VsxhP8h0ixNd//J+py/zajFPZQizrczL6v3EmBj
ZGBULepKq9S75DVDHYPI9RUpbqHtBDTJdld8FDpFZuXV9sJr6LJu9dMsS2nM6t0AuuIfDSjatyYQ
pvd+OvF3y3onwlTdiPStLsUT59GvYiepr2IEiSTqNAX5RUxBhIxN4lbHX5yoIrDnMrSB66zrUCPP
rjP8Pf+X7P+LHSDTACrSNBqAOTnzdJRYoJ2UvlU9S5ggwnPul2hBMtRXMLYqVy19I9Py333p+/r6
0orsYTomXQoE6qZxv9IM2GHu10jKkKW5zki2aPnAQWb0q13ZIsv5EIXsZAmjwXWkerTR+oaet7Mu
cNcMCGnX2LpoejvkfvQW4qePLU5snITo00/YIaONkV78XP+D68341nDgbuh8DsFlJC8Yh6+0MfhX
R9exxjfgsLTAzeHWCuQuQDFscqAYOinKGPKy+ZEm2Ij8An1YG8h2lx5Q80At1R0S7LnvnG54iT5r
q//k4rkI8TXTZkaGJl7Nfpsix9xVMbYchFU3AqrgUwOua0Kpo8GT31xG2mYnWi4O5D+DIXTFgB2x
933ZKeJ9MiytfUUVZXzw2WQHtKQhjsdkldRzu7cKByTl/+ZgjpYWzFqMTvpE947gUnkjXsiFDpJn
ugiAgVLvFWGk5JgkW/bTluSitjUAK+0K0GhRsxMNyKdhy+XmxYmWtjMYOzCdxmvqfQKMTfFJOogm
RV1wo4POezFOaoGkmYIPdePpbWxQEeyNlfspNopkZ6MG8eRkhQ7OImDD1Ubkvw0C32Co8Aj/bFEq
54N74R+m52fDNLs/PM6bVSjdDb27uudoCjzrIAvfaKHw35I4B/WmRNcDGjXbUp8o57HzvMxmrQ03
JBtvs0W7zP7djkdlvzFmD9DczFujvS3eizl7m1hmnGmYMw//LqTyuoCmJCQ73SreFpGF0pozy7zk
PAIqRDYWD7zfWPlsAuuHszdzdqp1yO16R33FDirYkOCTsI6yL5lkNwdyb+ywWjupVu+8yS1XcQuW
C5UvXLKQZqGxvROGKgepEpEy6+ipXOMtO0l2pckv/4fsZIXkD8UjOz9q8a+maS+vFnhXsFUxegzb
dPxFVQUI7lY58tobrfXdNdCswk802GOBv4K+dPZ+jDt7kulzfKiwGwetJswazRXPE68AYCqDtED1
P9g6Q1A2u8kqjOxZBV0CuFVzDSqcOvzkyvLg0bDLPbplP/XjhPphr+1AD8FttVwyzqjDVaIlTS2d
9LSKzr+KKA4SzMhc35wiRyayZVhyWLLWtxjK4fY5qOaYzG4xwFQD7A18ZwazRJFpQY5yauws1VZq
2qOdSnB+LBJrRNM0TEoClqGpntWJBuafn47kQgPJmp/OJEpNoDDi99PeDD0IKzJUhJ80MAf6+2Vt
N5kQZ1pXDigu59oDYwIMaXAGrXZXi/WjhtakLr1y2Olz+7oUiRmScBUwML28uM9w0pE1Y6QGkU53
1GbrcldMRlNd90BLK62poqwjVla0L6GumIGwTBaYkZ0nZ7Rc4j8oPnqGZ367npZH8LhuHYmYwB3N
2Y2ydY4a3tB3PGyz2ZhVExw1y4VcZGe7nlT/HNnSYICbGUB72p2cQuJPByhMMiQNS0h6AoUcp0SF
BDlFi9LPqna7EysTbU9M47qNOiQz91/KZO7BqOGgia4H9QMpsxmNt04YhxvS1mLsjkPROwFpxyI1
XkD2vlNK6V9pDITprvdCtOUULZUcFQ/RDKbzANkvdFam/WlEce+JZq1culqW7MDN9EZyYYp7iwfZ
g+v/a7jF/7ePrbkW06f7rS39IxbtwydeFMZs6Sueu87KclF8MU9oD5B9WTSYiezD0iVKnFq3tTK5
a+AihQAqaYk358n0kEujemHgu2/aweveZx/XcLywYmxByuJlsTCHDCQ0Yjo4HM2nVuyU6do0kNvE
teDOSXtAs4ETfNrSlKHGB+3ddnqmJZDtlZ0r7VwQx2zMoRQokAW4LvI3czBa6FB0JeBuyRiuM0hD
a5pZM9AdW9Sxb+wIwBNBjgKiITNRNw00UrBdb7he2F8zZIoOhY8qxoGX0x+46ty4SOd/nfp0PIRo
I1nkvpQPUk72XjqIdWKn5Y5u0tva2wHDPrmom3SBUvS1URXmxgfXF3j2WD4drbz47sZj1G4Ed3eG
7v63dRhmzjZvKyu4a9OiJi68NZAj7nDWdQucR2lJg2riom4vWide9LlufPvgJIP9rEtia60B5mXc
dmgAsyM3IBk2WPa2KaZ4RXaiSEGDjSb3eGV7ur2tLTdMN21Y7jNR1ecPYilR3+HV/RBrCotie+2i
cvzaDlhf4p0aJlV/shr0y29doGKtWvzvrEjoSY2fmd7VyLM4iIGU153v4mXH+HFeTxGDwAkFjJPi
ZeK6eOkaHoHByjLWgHwTL6RgM2cXG62WJKqNHO8qLeO4Akst1LTc7IaIsz3qmsqAQi0KANvtcr/N
LiCFln1gUR5tUNhqrIFCjliuVbNL5bO1Cp2kmnjBDqEPPOxz9lHiAzCR6K5HpBVxrdUZJ0v2+me2
A/imdh7WJNMqiQKg1H2FIu9HKa05wOmBxdENa4pBsoGV8Iz6hv386m00bBemiaPQoEMqWkKXpkFn
T+lOc9LxItPTF5qR1kbbWhC5/Bm40eDcLqN8b3TA4EK915CuUt82V51m5jtSZ32TvjqhdsbVhbiQ
KI0AHhPW1pZ0JKrdMt/bNTY8i9NDoCrLZ2DgzM62dfN+U/k6eup7NzReK88dT635zcN1Dz/elXnM
Df8n7jq29ZPC4cel5ATnoR5HsxHFQ1RpQkUjDngTCtRyoTiFIvrJdyUiLcmNOGyOP4++fj1gZ4Yr
3wwltrEfOTtggkejKs9VxbsJKO+w8yu+L1e6qJpP051Run80I7PRneF101Hvsnxdm1xf2VWNmuKm
7MNTFPmYGpPlXAUhPuCJeRkKnfE3bXLkGJUNyf7Lh8xJmraRMr+z+RefW3SyoTC8zL9modHsOlwf
n2nIxXqYGTt5OiBjsP9083MvBx7n7bzti7DYJsJMgiZsBKinpZ9SaTYgzMoJDTvkpISkn7LST9cI
PFcjO91FIy1Z0wwt8cV2bj0QK8gn3vlWjtMGhT05GxfY08U6BB43XlYAJhwbnW99EnpSqKY+9iSH
xOjBls5wDRu5en/GzRJqaMhplk5q7QKZ6OTagEYCVmDgVFN74sDmRIMVZkABQLNPF4HBfFEDFwUJ
aR1YQCinlVNyujO4m1KABKXlG4q3hJ+sEORS5ddGYqvZrETNBpLp7Exr1KAlQYc2ou1MSGykKQjD
zQhTC7C97tOdjKYqxuJu6ZGxJQ0NpND1Cdg5dZFvUzRT4DfTZmgQT5gNqDu8/BMtQzoEN5PNuaHW
7VLqe6kfTbCf2D3KDpqVXoO+0dP/g9oa9hWs6PN6LufwKSx5fPBKNBhPplc+V40AHAluMr8ZE/sR
m9z5J3l2s2n4x8ymO18bKfpH3zJBWy8AWob19WYzbYHATC90J53LFn0veP8LlNsFokaxKi1p0ESH
QgKaluYrClnjwLd4tF4OlHTY+2iZtL2z0qTxUvOi7GSpjCycudaE9EX8B7es6uJq06s++kAHNWYU
yjmjnR8aG5ncEq8yvCRQyUTaCbQEwDgqi0MDoNe32RHK15gMXILqUpsbvDhQAniU2sX3o8jyuWRL
A1mQf9IVz2xC79qyLejRCZqvDTEc/dbUVOu32iosNkY0uztnqF8dc4/Wqukp82PAW8yyz6nOzXlr
49IuIA3JCLKClm4JvgYXb5EdKRSiBXpbwgvv99nc1qZyU8ae90uoG/CFgUP4z/9ofPeW60nTzG3d
gclPC9+yWc/f/bpP9kXhmFtKnbbNZxKD5w8NodKaxJH25hl5/l57ZrKPugEtazn/q26FvnGZ077S
0PXjhWvVdKFVA562s52Yb1EnkL0a+yzeLA6dnolX1+zvHMAAkAYu7jqCyfwyFrr5g4HWbw0ioPEc
iW56ssdRX7VDnf81Jl/ZnJk/IhullFoGA68GvoyT6uHWlt8uNOhjKtSMljjQtKdZDsuyB0zrPovn
A8nJgpQPy4dwRmPiC+0hFNkkVvpWpsmfJQDn1lT4t1T6PVQEgllcw1YziZQdGaMaThbr3KoNw8jS
gAPn8HU1pNhjL5olGMUhGyBdi7ON2/Le4K8EjO/lXEfv/nXFxr/xcyy2lRnPz7ptg3Mk99m2Gcrh
rJYF682nuni+s0icCPAeDr86kGZuADwMDusuuDPkTS+7gPt4nRWxwHXuYKMJ1imrrVoDPv5vN0mS
w3X565PriplPlgcKVGt6Fm0n0Kjo2gClwZOv8ez6+lAcDObnuC/+MUZNc90VQHS1/XIgoxmd3jQu
sOOlMyArpu4ULEas1qCiQ52akko5PJz8FqcgB740ajaceI3cXDg81Xz80bMQrQCljxNSKv/jTBC9
t2tnmpXGIcPypyG6U5BI05KvBdhvAW7WoBfD4o13jkFqsUoBGrZitu6dSabUyILINgyjAjtOcSIt
ichkGB10XdCUhJ7BTjOb88Nid2fy2yeJKEcYQ34QsqlzUR0yVp5wC5+fATyVGxo/xbbgp9k0+WmU
A81oIEXpFUkZLOsHF7L5SJaluRn4Wtmv//e+H8Uj2RIKsIFJoDXTvKc9eTdOr2MR4kJV7tDVBp72
6eDbesUWjO0bnA7PriFWOBZOR5PV9rewrfder7VAe9O7T55XfiIE7Nn38oPWpbqCugb1h6OcAJ0H
IGy7eXAq8p6f0ii1cLuK2gkDOcfNWNblmpY0jFIRJ9+A+ZY81zP6rwIbGGTKTK374W1y6vYICOCZ
AWA8iYFJiiHJygz9KXW7IRkNRu6W4I+V6hk1NFfzO896aOFeW4AkISulIukST+lJaFAUy+o10PGM
P5Let148fK0/Waa2olVtlvYLzUDj9ZIjy3rKRwbIJzSysZXrR+XWiFOsBXb1+zxFqwhZL6G6ia+N
fjDFRkaoWGifSNmwSlwMvT5V4IKdkGz4bLt2dRqQUVsTiquUg7kj+2xKuS8TCMSBEg/+cz5Z6WdQ
icHbRAc3wcGauqPiFE7/aF/JOEv8cZhQ94zvWsCO/YTzvoP31pIYIBdhV6K5GZnWO7RvhfGtkL8X
3RKEZF0PqMYHdyfyv3jGzI55B8rFvp9qQAqgDx69MFjKoak+I1VffaIFz3Hl3Of9hBpN6Mipzrp6
lYn26kQy7r+ZmvkegmL1GRXbQFqK+ln9+HTfBGzYMH+2BxAnDkZ1lTumfXGzdP5sSvmv9kXepJ91
JyDUObyJh1U9jdOWAOxIFnsWqLrA2hwonDrSuLxamX45PikZgN2GVVHa05ag7ZSJ0V/9KEzkZX8m
IxghnATsEkKCS9OxlwYxtsWmdNx6kyZmn2Kr2URBh63VkdQWdomv/XY5Jv97jCWulZo4lbUx7veK
+cXAYTp0iu6yMFDcREQkMclqDylqnLFDBwRKQUiOC9tH0c3x11jkSGHI+xbLNMJ+LeIiW5vUmzvK
sqJUtvMmXdzie7sAmJBckkLZ/H794IP3dh74bQQgWwvQ/a2Hbz1DztCZNR29tHYPmZx9pP1f2VFk
ikLx+p43gUB+S21rHnc4IXJUuMXzgcwmX6u/3UeRnZajw3vZE5EHLRe3pk5nQEcM7ubxSYsfxSKb
JcJHey4LcGVBjG8oHDHEK/2+0m8u+PXAKY9fbvV7TTI7r8BkJn+b6ReZhjwMJ+QG8Vu/yOjvQfqS
lwqA672A45Vkmik44uY4BJSjRNORUJtRWaFCPpmjE7bM5TfQ4gaEoVlzNu41Q7c3aulWn0Vol8od
NJlXs8V9jo3qW9uizNtLVqaZpOC+c63zqM9O4GSa9Q2YZNqmdV2BGxnc8WfcjQMv67FZ8636q8m/
T6B0+ZbyyTrHnXXv5Bq62HXTkG883EiklzxxrSfAbLsrK6zz72jOfbdG2/inQsmlV7Y88HjyFvll
+x7hjLtCjQd/jRJP3/LR1NAVWAKVNqlKUNjY/NMSJ6/Fe9mX5hLH9UBj45ntu5VUK1bnYYSarRTA
RaXtHLDDmb6Lol11QuOoitCrC6immNxFTd/ztJ7Whs7ZAW+M6Mu1xme27NVQS/Z0La0PDDjoJ1DQ
g2LAM6pxleTD3zPOmgfORLqrx9l/c6axUKDObRKvPKAR/xnqqIESzLSf7bTyUUKY39vOQOv7Ae4X
YDbFYqVRSzsOJw7gaQux8uVaNS9NnhWCrxklc7oOAEsrmsDVg7JRbU43pWeMr1QIelvldue/oR1q
NQGXoMKXuyEp07BImTd/dmZhfpnLF9LokkYKi8YEp08Ewu+gMTS2qp1B/MiBzQ/ATPc/WqrFQWrk
w2f8UNlWtAy0vyCwfibbudaUrduaTNlGesrx2zPY6QVEnjUogNFKI9DB0HaNduDTradm6c0hEzbp
xqbvgBZHS2WoWnDU/BaD9DTcNessMWwTNC04jG7pM9WW/RwVofvNC41sozHXOGteBJwhIHDjykKz
vyGv+kJw3DdTdGxeTXXXD3BJmj8XtQsubQu3BUvHXzFbxRNabICnUuFKgroAq2rmgQPA5QPZ5WGP
zkBLb8ExnOjKlxTkO8A3kh2HmT9UQd/jfppAr9HDEe96E9UhMy6Log2tw84EmCjOGqCzwhBJ/G4j
4fGOFApKu2UJ+rIykQ5+UNv1WtZGKwAXheIiZiQbhZVT0fSd4vcNL5HMT9rhkG8pAgUMC2t/fchU
sDfw3jinZZi04uhNfNovIpo5oXNvtsiMPkYbNqm1Lj9qAFK58yV5wbLvMX7GA+rVHOCwCn9yLwBE
3+p6Gp1o1UiR5TGUMuoCTfGdi2ZKoNoCLTWOfffCUKB7GZNZuaiVo9szEprWpqzsQmGuZjYOmwpq
da5DMGYCduhORpBmwwhAbjes4hUtFRirmfwEbJUzUEMAfRe+vd0Wl9waDthCV+ukj/EX7lcZTvly
XY4x+v+jOV7nWs/desv9S4uLW/1gG0l0bpsIrFnMm6r1xM1y9V8qskrzd93FaU1Z97GIzrhdTPVD
rpc/HSkQahNWeE9sY6ca1j0QfS/9bPcn7DVArJix7KubW4oY2rKKQ6UP4zuZdr7lXdquv5pWeZF/
5Y6+mAqjnd7HPr1GXUzjQs+/hvadKdPD8c7ULdsfrV/o+9nOkM+pqul72dnOOraq7kDL1B/WqZf3
X+oR5B88RaUQyXNplgxRdyAeFGlmxKxTZj0A4wKSW/70GC2/RQsTRPNjBuRf8ICu0qYC4p2npc5Z
xJ/HzrEuvRxoRoM5Jval4yiN5diwBY+Kpr8a1wP+0Ky2qXfkoaUGgPfI2jA7it7dbMmCdErWgDeW
oquHAU3imvYoogx3OCDzPmYDds5gVcQnw4DHoKcuTXCvQmu90/FFUZvm5sFmWdYySoEo5Js3PVBU
llg006b4GWUs3b7Hqx9bEHlbqtKdSQ7QCxN0Rqrmjy5K8beNJPjATaXxyzn3DuSj3G8+SkM+ORKs
IiAfXJCtAL6eORe6miX1zYVnPBavFOwmU5/Enf1oW3qO2PTgJTrSIHrhFmhz+LlmWY+sEjAOlJoU
tERm7MD4jLPSzZbk5LDIHuMtobjusvsnLaHjRSNuwUndeuUhGRu+X8KMjsYOeotLXzr3ycPcDFB5
bza0Ex3t6rIon7wpOdKKBl1j0baJBnMtIpQqrkY4AD7w3qGrweucAHNPfu1aKL1r1JTWNABphZ2W
Jc1EmbDTZBn9xmbm1ePOmZtFeZVqaEDCLSwqoJ0m6jcpagI39diIV0PWN06R/WnWB5ApS1EOWJVL
O2bPoElHarhsULUeSwey/cBhtJC5lw6LwUdOgCpXTyEzeoolimdVPunKj0VPGVuU8lgOL7EBBAod
QdFpqP7azWb8HxKNaG/H33xsnD9akm3NubIVWTitM73EntYB+rfvJ3xDb+REvpHptRxir7cGRoa2
JtnyvibF4kHGZPIQ6reKAens56SLgqHK81NR4meNpGaarGJsnNYTmqjO2RyVZxwTynMc8dw5uP1g
H2MTaBtSS4qoQk3sK/kZrLn6tWXEjcucSgCKuVg/InXGYKg8VFYJvDa83xSw+ILXmU1xHZgGAFIX
0M8FsNPPe+VLDqbjOvvG1j4vj6AZZxmu3B3N39JSPYLC/fpset+qdzJpye/h2aQgw1+fzVKQ76p/
28PjyEM98/a4O2u/RNJJC0Fnq5qQvDTfC+aJvVpSp9FdK5EH7i2w3chOIyV9bEUi1S0IaWn4r26n
xhgB8RqPPxrZNURDiyqYueaxov0gETFcgIFdQ69Im93xZ5CCTEoA7JLXQjuCfxSgHazc3VoTYF2K
KWVbgk0kAEXCTsy6H7hCNRTOIun4OPf7GcevQFhmnm8AZ4eShLbB2YDWzFMeZAw8kD+RQs2P1iC+
UEVQyHANMtl1fJ5nP3nDWeMLVRA9yIey+VAu7SmOsHBVssSR9h/FT53+Q7mMk4Eu9ymtRYMeHVfb
W1UmVoSPZzmJeHFBKsNBGII+Tke74HjEn3vJlDtWEV8DcpjvybYpEn4ofS5WpCVXHZRapKRhnAG0
XYw/IsPNVrr8dqQhL8UKsM75SyW/Isdxro+T7xeBoO9Iz/XsVVlE1e5Xj84xMuVh2When4sW0Pra
+JR4aFUppwpXjnLmShnXkc/SLVDG0ozsaPaR9rd2raZd9CGuQtTpjNnfBZjxzjQMZajvM96eaDV1
bAQp6E1LwtyN0nMt2RtpmXWmvmezOD3I0yJ5wlnqS+U7yWtVtu5uiLVqpZZSxng1rOJBR5/1nKWv
pBC5cUSDo3uhVeiF9ZOLTMjiRIE0Gwi4i9NDIED2yfqknq8aNOKB86Z5bWWv7mjjmrYGe9YxwZX/
Zw1o0ltASnvolMGS+3g7edX8TitySOsxAE5J/erJPmCnju/dY4M5WwAbeWsmJgNlQaHD6u2EFpnj
cvBqdKED0awr0FGJQxspFMwmTdX57VcUzgZJowD5kasLmRjoYwpCq7d3ncXadd1h+4v9rog2gJds
8bZqnbXR9jhUkp7Ww9T3EbBggB3a1yaghzp/5YJH7AnEkADwt8fM+h/Kvqy5UWXp9hcRwVBMr6DJ
luTZbe9+IU7v7qYYi2KGX/+tStTGW8f7xL0vBJWVmciyhKislWttXD77oWy98q6LR3GHh/EuvGCw
HA06gApwscAqpiIOJxtoYrL1kNeGCo+CZiS25m4SEV+8aZomvChv5YZOfcCTU6fIl2Aykd96YBBj
haRLg6USUF+jq0HKswLZJZZTfwBeNLNiuWj4CQpG47auHLzMeVjQY9c+UB7H4ntp4Kk40Db/hqde
4dV1A3RM28v0S/A1YFcQCF2914QriptmQfVSblDcQxok20J1BPVeL54CCICi/kQyejM+J3syUoMy
2ehsnVhbnWnCA5HTEgG6GKSh6dX7X9PQhG4Okx2s3kvP9L+nHLT23uv4u6is+VebBBKsGb9sD+3j
UV6lr3VXOFtsftWnFiyeR2bzdOcDZPbCHfBoUdD02xextsTkg5e8shJ6HFE8lH/+KZbXfYLr5TXK
HvXQQbToDxSQzq7/rauRPh4Lyu8j+Oojsw6rKTQZnnro85+UQ7QHK18cLEP6jrgGdncZZGqC5Tuz
fH2UJxmNWVdajmrcN0UcLOM16PLFwh0W2/71NooYllxupPVg7qpnwPAgOrAseWgZtKycnBbYgUbN
k5EOT32CGzIBpAh6RSipbDb8rYfWfShbAiuxIqeuhhRBYCw6W4YEfaBTnilYl8gBKy/RrHcN8KK0
li6LI1TtlnfB0IHFqlLX3dH7Yat7iqHNsRHQjBlxbxc7PvqEbQZVSew/e+gFV/PkSkGfcsx5Ddlo
dQ9aw3XpYj9xUTUoUSDaLLT0mmK1h5SHOEf1djH56FFXRfwIE1C134Etdgo+GSmEDpNWY3e0qLTd
wotPRiLH57VOGVffcoxNxR2d1rtB6yAUA3SeByyI2wLcamLr8Uxncx4Xn4aR3QWlrK2jrjzI7coX
r6HbZ9L+m+wU/lXKwQSBlx85HVDWfy7Yux5+zNaxuhibdOu4muhsfU3YBIigAoLNB5tNPhi/c8Va
DH2IUz/j/zmNvHW+t+qUxqsTaue19xvf9SLUOpSq1qLeWvwTbtZuUB5IQrLhx+9SBrwqCM5UBlzj
6IyCC/CQL8FTobm3M3unssVazsC2MYofeebdeokwbtaJKz/IlspdYeK7tU4sxY91PJj+LdSg9JvV
VNVJmBS6j4IUvj70pVm+C5++IR6+sTdZLzaLTaGO6GwdfgI4Xn0/yedTWkOzQLIxlWBMRZqkrILL
rsQ0V3wBvtgca7TdNZyl9nURhYRfmWsgjO3SuPmEdpmTCfIYaFxON4DdQBSihphsO+sbWh9UpH7H
3L4KiwL9I2RcRfcSH1hGT8fi6ZP+oNIudD4inBJU8QGxEnykXrJSLp7rFX5yG3u7GMlHZdRqu7u5
FLkacxqX8uunFZ5m2uHso1qx2NaFJcvaeusAAB9eLxlprOLAJ+kcl9mpA/W5lY4bdAUD115IPZTY
z9m1NR736VB0enGsm/wpGl3dD8hmp92biEC6sLpVSLzzIrxT1WS3D4uz5kLoxNDuyUS+dAX8lRWa
pnFBuio685YrkMdqV1fJem1YrgJpndu8Z8a59vA8USVdemDzED2mWhY9MizTrRg96GTqRNI8YF0S
mMqBTKANn2+BvOJBBERhCkSqnoNTc2g2NE2H6p+JlwkkhkA7bkgqVV+3zYPRFwHNFY0b3/kMOpsK
bLjAExkeuOYGzWFJ+gF1nMoUJCBW9YNsix8hGh0LraKAxWMRqjIsIYRrTCF6RmmuIJGUakjLH5bn
57uhzVHVdPv8aNcdJBIAq6IDYbCGTAKIRZis3mPXLi2h7MibHL9wWVOtmcnNmVp0wfdj0CvtlCgz
dP121vp0Ow4gzHO7dNZvgdoo8aoge99E9Rig7F6fx0RL+o0ru3cnz5LD4lhYRrpN5FDg41qYOv5H
VbZxjPi5Bgo+0GQCsQhmssfIyaE+BuE34Iz+2JzRm8KOQa2gn2IUfHqsE0Hl0bW3FEKHoiz3eHfq
OxrJwpofIveVBpQIrQHylJTachUyuaVhHSp1eV7/uRRQpJfLr6lBTTSHs9X8ubyUFj5e2AVaLk+5
ai3fs4G558t32UrmAxHz04H4+00LXG9NAsEesjWkcrn6rI50togEUGBpAE0M8plL4CoG4DfoLpF5
Ux2cVMP+XiPe8tkDMedQ2yBlxU55PNv+rucGoNpqGGVNGeZ+Do5ONcQm661vJc2TLTzzuUS/Uj2W
1VvG5/bkopK45AB2IQLS2y1QddWN14FFj1GeQL1VHcDfxaC+ikNf6zdd3+XH1UQeRd/ouz4HMbld
9+hxXMM+Itwk6dFVXvIZamnSBksFNlzubMfu7wa+cyDzeqYBHWhuNDvtAIGl99VztCTgVa6OWqCf
Q0qLZvAEBwLeKC5+d71bHEB1DHreP4l5aYGw/uNS/ztxz7ybpmzuoQydzf63uq7lg1OmL1NraN/8
KnFuB7tqQ24m8ZumgzLIRNPYjmbHxunCJuHWLc0ag/sy2KASokknmEG7/M0EwvrBbfMlX9PZ9m1V
dP+VL9f78ZSYzg+01aOnYO7R7tNlZRVa6AFHv4dqUFimcnS3+oNVHT3VzkCNDpo/g+COxssphfdY
DoZMy6f5aSobGVRdBsmGoihBG8ghFfVxyIHUv+u9Z1do/pnMpbKQORojD0SpybgDoQnEqcgoAO5E
R8ifTGRbph3x0mDNfSYTpUo09AjMMRrd7FW74oqy+mpYDX2366X9w1Lc1Qvd9cKHfZ2i7EAaMvYj
Dw3WKi2eei5VC355qtVhJmNk4RUYDgdLhu1E4Dz8mCd3wDPidomksXifBkgxAdohTmS49loCbB+K
XJSV5ul6lHlG4xNqYE6x1VFl0oMMrciBBKHkjp7y2SQggkSrgBj9KsvM9UqiH00banWG2Lnr+oCM
dZ5US6JlZs2RxPNw08ygYQX0Qg6ZqtP31lFJikHwGmcAwV7OsHSNZEDGsraAK8hAtr060gQduIpb
h+SSd+jWW4J5jp2mMZnP5EL5P6X+8npCq3Fp1qPn1o3QmrGMKV7SFF1jj6pYgYWgAB7wKApI1wai
Z099a41gpZDirnC18m7ocAMMavsvp7QAy1Em2enizmxafhMNth3GfGq3teL656WtsHPdN0UeeNPj
YXS1V8Z0sbcfdh2tQORfQMLsZhBOs31EOwx/lqNgpwQBIGzjz3QY+xk8bRM492kolEcGD/IHrOhm
wo5xAKH6dOFGq0GTf24Y+zykWaJKo9kU0tifnPN/Dmm2UXgZiaeIM8WWNrqtQOmJjsh6fE/FWD3M
PNJfsLrbtGi6eyuTqD9Gli0hd4ch1DqKLW+95hC1zHpzhua9kN4laGpmpQRjvaHwN0A+coyBohm1
fT2LXaFEBLENFZ9TJUlIw/VQOkUDtq+L2wh6pCEgP4ogP3IxAeFf4yWxhK5Zkhz9djpc0NoQ3ZTo
FolUw916AGPhZWgU7RCyujE2NLtOrMOZQfFHTj++Cl9t6Cwd8NYUxsZXybNWt05okZKKA1oqFVQ6
G/DjvrN7dwwABx1RQ1ZCqjRD43WabLbyoYkljcpFLl6sXTLYJLNaWtIOE2d0d3k+3hDVH0c3rsYz
86/egHQ095h730Ki51C7xXiIwFj1UPDMCAHZ6r77AFcQqaAGxSknncy/AG/zw8xOvXtr5MDWR0oW
tHO1XQmVqm8Qm7sH8Kv4G72E4D8E/8aT44sCyoe6tpsifE24p9/jCbC716oBRSF6E8xcP1pjH3rE
TL3+0VXvzccYqNnl3aC/d/mzRh8M2ypkfQ+W4I8QylKTOoRU+dc0s5G2JysaA9wKqns/yfIg6ZLp
XYregO5xIg6J70/vEEG8xR1hfp4dV9x3nINeEVCCdyurIPgOVMuBhl+4Ubjk6cWNkucQZnRTJRKi
Lrpki8afOtGjMGd6BI7CrF6l5eSBWWAFApTxcXAn+x7/Bu3OnWcL/YDoTGIlChSQkLPvqy7V7swZ
XAZRADI5+xn6U8WjDRapZnbZM5mytqgCyxzLI9lSIzX2DOi4zRrg6HwzK1IVOvhzBYkAA70kRfZW
D24Wighv397RWmtLY1/LxB26ZsXdkCcQVMXP9XaV7cgdCXaZxuJgAlOf4IW8nHjHIf5oBCU0MHeL
cXFYp6B/jG169YUgGx1sGffHCxMquP91yMjztAPXvKpYyVmwc6pKVHTQCuz1Cv+0mjmJNzp+LPZD
Cj6Y1fcqnoPXPnCAB9txlU6SmCN505iX91Mx+ac1nsw0nF273OMPRTs5cJx2PR2rdjDumVUUIU/n
4m85meHgZeX3NrHLaw8sTvghzbJ5MxVDcsBmFuCVCmjYCS05iLqaNqCmtT4NQbdrvWI77zJrl/pl
2JqQZbuKpdmhd/w9ZClLKdMttJc0LAWbz4co59Zh4M63K/vqW6AzGcyp7VEXFkSUVj/DM/swV4lX
G51RbFwgsW1anxKvObEKKUKz86btpZ6rNkqoXGnl5sHU47/WsibZ18k8Tf+iET3e0Bnts6BObxzU
5PIUNKTm7oIU09AstKij5XYNcIfZjNAoglL5srJaFk00c7WoWofL8moNXAXXojF1Q3DTNvj05PZD
PuevDmo9bwloOQ9xU0SbfDYBFIYSUti0bnKk2QlonJk36cu/BUGSkj1lBpS/xJDvR6cxwoXCp5M5
Q298xveZIvwhHp95lm8+dMyOxOCz2LeisV2wfYHSZ2prMG220euSQS+rf2Ss8FQSlu0ETnoiDUrr
/s2JR3akRMA66PsS3WKBlSUx8I1VejCgyHBn/fMgmirEomA8rXa9gox76mLFn8/+/spOQ6ioJfsC
zFQBDSnArQtmBFKKeINeW2tDRpr2Rre9o2Ehtd98GNPDlZ2GqS5CL/cvr2R9rY7nfXolq52Caiiz
7ET8k9kM9EcfdDPS151z71lbdHZflN1p0s7ZKWZjdepdBmV4UPqNYW72aDVVfosznqz3lG7xyW3p
nBuNbSnBYnORJrKQxqwneTM23X+Wzd9/bg2DnVnfpBIiCuv+cDuV2ENexwPtKVM0SuEXd6gyDseL
LE8nqmesO42XwRLdLZ4mwXqlhtaQjPdl2UD7GSPhdsaLA214Y9IX96xu3ytvBNxMTaWuHEOndvkN
OHaMF/zCdLvRT9otzbY8/q/UOVJHCdNRiPKx8kfaNO3nJ61l5l7zrMf1UWl9tFpteQt4em4N6Z5s
9Ax15edipXyYXGPJRE9qnLTOVj9/YjxA83S6z1Du6BSxFyEJrNmLNpkPBdQFSWAn86nPM3YmIIHQ
4u7ksujFJI65r5y5doC280l6JZqW1WHOE7Qfg+oCkuOgjtisMyiIX3xcIQ/oXwexbuePd6u9aUwQ
Ldfe05IEG9PCDDy1w3yVipJC6avfCkPmUM37o/JNZws3fuH7+n7k5Xdixf9Eul8bNpgHxsKUP4yK
zcFUVlaIu0S+lwo+QAdWZeC5cZszVoPZE7OFA3lBcE82Eh1EOpYdhzI3UCylcT5B0Y8SGDYHY8e/
BA9W2exSNmcgSgcsIkri7tgYp+VzTCb6MF+PCf5Aznb9CR5BZru2INVoD4/re8jarNpPKEwEV28u
vWdi7qGuCSjzjiLIZf0P4c9oeVUs/0gyL17SxxOESkm25Z9Dp3otgENoEns3tkAJiLzygLBARcUa
2O9MGBsGyr6/ewdaHih5ok08mv3tUHnGycJHEDSqXbav84g9+p5VgwjNqb+XCPdUuF2Y1+Gp2fpb
pzasYPJBPj2Aj34/oUJ8prOy0xJog4CCkc4mNUtnX84azbMW9XhIV1BwSRBxwoOjnldvAI1JNmSk
aXAIuGhy68Fp1A7YZWXT+ZOJXCjMki24gRSAvB2g5ZM3bh8WxJQPcCWa9Uu3APBDUR37PqRKPo3R
Ttfto5QVweRCE1dXB67IeOlAs5+812gvbYdTXGRhrPCEiTrM4Hc6pxAZtxTyHwDX5p7OPuzkRf6r
vQD/I43WPM2Mu7Wyk2ka0CmMHrBLbiiqT2HNJm2zLi7pbF2TzhEK3+B3wW7c1Sp0XZ9m2AvdjgBO
hf+68CXn1W+9XGmOR7strV0n7/MqGe4ASDf0Yz51bAMUMv5XhNsnvH+nD6+QfGGHFd1P9sVj6Kz9
WIy/V/9P/QHcn5bQxVZqII/JWX7TACUJeVKoTKt6BdFPMBt8/4kJ5XCykQfWvbcL30QlQOmfZ0MG
OCPqHR+zxE1BAeSxxkO/GTvcSxf7iNLGZqXLa7C/AKFVoOsEeCA+SPVkajYJWID+8O3RWTI92L1d
30YjfrVCMnUUnn74YT/S9g8cMm43tpmEhtpntj4OntoshkoE9jKAq6ARTepqm5qGblphExmkiwxY
fFTJVh9yXPPRxGzIF71u6sOa4MoNBCfzerErt9U3B8B+uWBSsCRMZ3zHiFbVxCpmU5cZKLbG2n7u
U96d9Jn/xE8eGJPVAWKTh4qj2ypWvK08zti1f3IGtTzfQL1HvwV70/TO4mez9qu3XJj1SZMj1jfK
3I/Q/YSY+8XLbZ4BrVItc/NpACkG5K1vCjmiolXl/JnpWrbF4t3bks3nmXzy2aG30CMVZrOHbsd+
RAtXUNlm+oqN9drLcIuTzL01QGR27KHKu2NzVzxCCs4PtXbs3zo5/BbdYP+MtSYUvEM/k+VVuMMk
2g8+oouyTLPoVcQSPFeT7t2bow+Vjy9SYo0OaQqVEvjLNeXEZXUuHS628ZjX204m7XGcO/c+8tAi
QrpOeEGbUh+ivypdk9cemTTQbW2AFdLRf7Eqjw5YfDT3dLCEDRR0Mi322pLVrmqMYoOv8u/E1VF8
gKzEoXYqKD/Jcnqd5+KlVRwf/3SI9aTf+5k+vQ5tduWQDKlx+BcHrbLKvQcYSlgxM3qJoic3m1Xp
QEYveV+iJc5r76MUI3dOuoB3tXGkSShQxRsHFROwu/v+i1ePGUTCDGdLs8LxA97GczgJv9WeWceA
hsMG7V5CdCg6T8YPptXld18O5bafbfB15rFx7zgCC0Ilk+UPetgXTvndHGS5TdphAtNCA7GvKpMh
x++mNRjYHy1F/l1Yk3dCm5/9nDVZtwNhRLwthWM/t4UQ99MQH2kSeoL4zLNy8R9stLynmo7irmaa
00OBNjrHaNofse4PoTHW2JfudetGS6HcxuvMhIRrA1xBFjk/la/m+s0nX+iGYnUwYidkzuc0JB7y
2XfN5zwAQRteaJxEUEnLWXNDpORjYlY3WdKnIdGTJ2ZvPjsBhdmiAfozyt+LpouPHIo7BAagQ1dE
UI8eM8iRQBAbX20FcV4Ry1PvabcfEWRfIAbt6CGCPeGGm2xXDq+Vi6tW5GB0+MpWSuO3DpzdrlJu
zkonRmMKA5jl3WwyBi1OY9kQnHStB1gCsEDaNpyMCOW/1M1wP8J2YeWAs930Z7lsKgrOj141VE95
FdnPKgcFmc40nKARA31itU9ZAYGzpxzxrKdPJkhdsnM7o+dddWlOiUAd0q+zG+rT1ATUu120ed6Y
qppCs5OaXYfkvMauzr6KpdnV+f8/lhpJ6WVQLJ9TiN064GtsbWgUcLNxNxFT7LfruI38+rFXhxi8
9FvNgA8NaeLKJoapxtoeuUDeAsIhNVxtlH/NR37YngUdsNT+5o5fnvvENh8hafsznYfpO+5Kbdj4
88XOKu2HDdIBLa5fJ1DFoojDoQInyvEdqs+bWamVDDH6MVE95We9E+O9hi950CnS8rpAx6yKHO3E
PHiO4+18TR/fC83bkENcOlroDf0bmHbYI6hbwDY5Tu8m5N9vZVXITax+V0rI8IRDlzmnURTGN7ME
N6Gyt71X3DqaW22wgwlyrkKaqJCYRmeGZTZhcdL1w403V+Yzek167RnNfl0QS02ca7e33vxoq2d5
8jaiPfJOarnADl2CTQwIFO6b3pe7SLGTSLCK/jMIS3b+hj6WS1BSlDWaIQvzVs5psSn8xDxazJmf
82R6Ioj+F3b0n03fv7ATFL8p/Tuv91HqzbD+tqEIYHdRHdCwLtL4EVD6PY3oUHEtHLnHn0Q+YlGe
QSabFXw40WSGFtBNFnnxYRnWbb1Hk6WxoSElz1OQ5tGw8SztoUfy2TaAU1aJnXrgTxxCJtiVigKv
79xHAAGMu9nXsVzsbP2vFBqXYddwcEtFXfuSm9HtNBrGX9MU5TvLS8sDubH8ncdm/q7Zto/dB+lv
yOz38/ua1URPeKD1pfG/s4rM0fa97SWPYNuMt7FwhkcRTWifFul/naWsu9jyj7P/Bz+vG278vAav
SmPyp7q/Z9Lnz7l6fokTLwYb3xzvaMhZmzyZ2T0NEpv9NWd1hKcHbJ1bhvsuK7/Z0yiKQSAFaZ7h
RGdXtqRsx72HeyLZncrBh/UrP7KpxJ3WNXuuj5CFo216lZjOrmyUGDK0b3KQoF1JZqBIofjnU+th
XgEi25AIQT9HIOhV7HMpvqBg4+UmbrNW8tOOTMAEW9Uu6SioHgTg3TBjbJqAuoJxxgNAAkYkqEmg
odIo82wf+ZnYlFCQCmUKku1N4qfsZijns8gG69TkDX76QQJCtB9kSlt5NsEPwMOPIU0SvweZLHB8
0ogOrWNbJxVEedABOWxavy7Qv22Utn+rkQRlrFQsIZ+wr5o2vrVUQ/1AMpV0Sgdy8TNITUBhRccG
CXw+OX6V5zpF3wr0umRtv001X2zBaZRt8GANOloTpD73cSQBMtP7/uDbmNrq1Rv6to07mqTD2LD8
1ivzbzlv8FC8ZhlQq822XyQA5RBQle70nKqyLx3a5BvedPvBU2TwhZk4J9E72AbBPFcHlI6cvduX
IlxjnAiNeNMk2t1qm03vZ+/hLaSoP6mNfLAfGlU/NjPTORkjW1LTfP6ROraxdTkYVruhopkJThhU
QtEMSxU2Hs3Nk2WHeoaXSA5uqsU3rWjtS/dOLrH+jaKhOyxlttgIoV3BgYdRP/G5BxY71BUeGmOQ
cZCi1hZBpiew2uwA+Fz1NxY3aOKoZf/GEuxbWm0nn8wcSww8uDlnDX23B83r4ts6bmpQPGvuTvTe
9KDxqNkUYzm8zqArC6zCSP5T9vFDyvAMGXTTSXxcxslSuVwGOvPdW2+Ky2Vmv7xcpuOuBwL0XpuG
ABSWN52RxyE9P7Ckdm5pSA8bEDz9r2Ft8DikBwZyrtSQYkuhZ8Bymq+tL4sX4CPKcALs/yaBXM5L
kuvWPpIZdO7ULGpP+h3rywesnMqXxQTZGob2mYc1fNZKeUPDq3A82+obN3MvkPM+m1ooGuGBc0Hf
M7Rd7cxuLoDjxwrLRB8QBDYlONDawjRfy5g7wGirYdRby7BAhfkok/QylJYGRr+qnE56/9JY5fBY
ycwAyyEAf7yFIglwAfoTeGiMJyvqf01gmzuSyWkFSAFs94GD6rYAKtIAFQCDBgzNUhKgqvJyHh4p
WkBS5cAYvp40R14qo+FagBmri6QJ6BCx8voWO3Hz6ENqd95WrVkfPOiGu16DkmJk9hsS8oplfhmS
IM06qyup7nVIs6vzv8b2UNkCtAtPYuomWrNd4eXWaQVhL+hsGkelJ/HENNrhOk1nFNqpeBr+SbJi
sFd/skl/lBttAL53DV9dVtufROvcVUp6RSDzspdXv/q16kdgHf5JROGTGx/1SSY3kKLoTsbQdVCN
woHOamF5x1bfm2LuQJuwehjC2g4N69A4odvQZlERDVQygEZfnZQxy+IUcHwb0LnSlyB4uWS8jvDL
SVi7WeWdVN4YjwinKmcsEKBguC8zIAJS7tTnXNH4xLg3oKX6LRGyvGOeJrArn1lvZpRqO6u2mx15
NQafvggCKKI7NK4EAZI17mwsLY9pje/b3sQwtpoGLX3AFBme1uw1iMJsTb14chQnTOdaZ5448h2F
NW3j2AXY5oVXnSwZt9tUH+s35VoqqhnlmipXyM1qG1YVVgAKWn/ftIDSNl2Vv+u+9hSldvRLS4qt
Hxv8B/fmPOxkZj02Wmru9VGpCnncvKOgTgVNCIqzS1DpNPO7aAZL/tBR79+wEvRCnmeZ56/OPMj9
/PtsZgLWh8X+373wLtDrGhttYgAKnEw9iua42xtHglATeJujP+fQGX60wKppQg7Y5waGJdr2uQC/
tw0Cl6CujOp2wW+3SGp1cfxA3mDN/5SUTKIB9eBs2lFgjU67Lf0E5DtmBLGxxJA7q2D2cr8EnaUI
nVITy/0SjMtsjzbKfBOru28EDNSdpvMHGi03ZIRHUXMJ7/l8CScP4SaXcG0on0Xk+Idy6VHLQROr
iNzDZWxEaXFTpJ0FxuPWGBg2VtoJiswfzaFL7yjPqn6DbZT8044g+awbKXS22lBRyfemX/zHGr87
joFPgigLb18kDA8yNJ68fkAzEdrPiYC2HNzkMYv/c+1MBLZpZA63jBk/Lcuu9rmP7yhfex2o/NB2
FsCgfrXUMNZGaorwwA+2aDuuE1TRcCr7DqQ291psMtBP1ZvS8KCN6QHXEo/49U9c17zHdqgLAqmW
/5iy+tEHIvwVNIb2oZykvcPvPHvXBOjElUPmGtDPs233lH1Egh1xQqOT425I6XAqQZ03z8BmfSgp
ktJhK1y+2kkecfWfIEG5KiaaBYgqc0tEG0qmJj3qHaSU/7wA5aDQjwt88s1SrCfrqZ22pHNDijei
bF5FPY/HRfn9Y7jo5xR/Zpch16rFedHOyRK5lZnfYN9+bDfUHrsKeOeAj2Yb6oXVSbeb60z9xMLz
k5FOKbLV0XONHhYW1qJpHhNLzjvupk5Iv6RubUD4MWH9xvFT46wBBHGnASyIZbzELQobE3ctFbEy
NFidXf5KJgCu2V1Cn52iL6JwUs5kpARgmIn3ddc34agBHFXmNZoXFAgmSaI80Gsenwn1QsN1lpxp
lpxRgrs4fxVrZOD3W2A40Wg8oc64d1HPem8s10WrL2rbXiOcB9d3WEAF3y5J93ExXTxG6UF1y03+
Hm3RbuOZoWMz1ftnGxtE9zaeK2g0KhMqWWPA/bG+7aKyf+6kwW6aorcD3nc+aB8LY8tyXj84Ih6e
Oxfb6l+kM1ItQp+2SpWJCgICKnPXsSawjOKXJtv2vtPqZgO4c4tShvZdI5GwKQCUTf6OOv0XHqTM
b1bs4pbe985dgV+hm7LvrEMzJ5fg1HP/GRzHzSUYj8w2w8+Ep0f3sUwOJHtGYmd+Pf7SbQAM48i3
ny1Td3eVmRmLWNq/+Fvcesw46x+FnpYByjXaLzfQ5sT7hcKPCCrdtV6s1NS2JQR3T7bh5SeeWf62
HWz3pWUKLC7G6JcfRHLyfhUpaHZtvWPg5S3xMQXE9BTpt63iMumIs0Qdmo8zstEQiizkShbyH63a
OAF1Fm+6sTQORuR9N2q8K4mNNzcr8E6NOd4zH40eNxXoIO44bpUbPcV7C2mPXwMef36bE3o6IdFW
DNoSPE4FCJD95hIsDLz1ToJ/ggaEJmjltfpsq2o11+0E0h6FexwslLcZNPn2tpuiO1DN6oBQPJRD
vqPRp4BUd45CFcD7OvZ2Q8Qc+SMzLKA4IZ+ZDun3otVQMVejDlXxXdqggkKTUVOLe8ze0v/uw9/X
De9Eo0b561xpgVtjHkgTb4DUUOPNwaz1NIxWeYDUtXFATbB/zIsC6the3/7szSAbe+fn6prnGupD
k2UcmN12uzYS4sZSq+YMNNig49CqHQ3rtIcqjBkbRyDDjSOkE22gTuFn9cBvCNvcLh5kG7AY2zcW
2FY/GdeEn4xfJPSyEXqbZXcjBccWppvqPyDnGBCnX84ALC+6eXgu8fL2umhAFmZq6cPqa4IMgPjz
yJd5CVgQQXoT0OZayowtRMf1h2VrztcllrOiAjDIwn9JDuZRh/jQ4ksuHwHL3lzqXAJKXh/srqmW
RRXgGJsa1fEnWmKl0tg4bGRPtBxTo3VOedIcefZmFkC0Nj9XCtLOuOIIi7OhPJvNt4RFQLkrHDxN
0hnNJeUbDda5WkXTnG1/I7PdGElQL3rFpm1N2GNzm1vcbg/54ILILTWmZTgaWF2iNXrveJkLHrJY
vHmD8zRMLZ5qHVSWuNe9t3YabUA4kZzd2ChPRTR1W4i6L65c7cSQqwMZMUZitb5XowLl5s2pwGxQ
TjzZGrgxn9jAI2NHpy72R9rgar5q++YUt5F3I8fsjusO2/ChSu/c2pe3ZZHg6YZVzRNqYCiFOoP3
YwKpJf4N0a/ITd/qzmnevgpyUMhfgrCXKc+ilEnAdV4+sORYDEV3T4PCaLBiF1OxBUN+uyFbNJnF
A03AtRLjxRW/pBCl7LodIMBp6GgggFx+8E2Q/m7QhGssTwwkzke21OuMrd1UzeNqk2UB6tDaeyXi
yiqWm4W4ssTdxtO14SXCemvn67W8HfqxvMd3HpvmImn/U8KXPuRNgX1a4Kuq51py09nrMs7vZ69K
Ti7Pb3sw1dy36uAYwr8XepNvEyNBVV8vTBf7bDDqcflsOolxW4zRxe8jnhxWO5qwwC5pl6BnhDTi
qefagwvk2CFlQ/ZgodElxM2Yf4ck0pF+OgB9u02KOf0e5y7kQ9ypeNBYZB4oCB2x2UMxoBoV4Tnk
O1P/CvXboYIafq7rjP1yZg0Nz1P8M/HA+sqFzl7yKB7BF+tXZ64X7W0l+Lz3R4c/RhY3QqyO+r8K
mT8ArmL//gjHhtYlPIqKcZvrc3VuJ8G2Mi2OlRTtk+Z0NQAiAodMb5/IZtT9Q9Pn6XkZ6W5ytqv5
gUb/M8iWvLkRTB70D31NVqLbbxHerOd8EdRcbKsG56gZUCDrvWQDlIHEEzN2n+jD4vQTdkq+sPUy
l+DhVFtXdQGdUFP5LI+aFKPF2JpZxq2aJ/+LfqTKSWOrBtbUy/6Ps+/arhOJtv0ixgCK+MrOSdoK
li2/MNp2N0UscgFff2cttoVare57znlhUCuBbAmoFeb0bAwsFdYZnHvWWagDnYGox1n3fY4dypts
sXMT1zobmoHpg7grXrhEtzrJyHexW3yFh3aKsevWi+iDmd6UgFQAedrtuhRvsflwf6TwWfliep6z
66QA16U+DVb7g4OoYLfgZrR+tAMWSnRgim9rkS/Ld0AsM74GqXr4tcrvnYy8R45BUmRSzb0xNGKT
FYYP8guU/ug/jikZGAf99fJHT7LFjrYTH2Tku8QT4I6/x6yqgkUdvClERtN1RgwH6s5P8OTiOSHs
X409ouKEk1nypvLLX3hpzzYZnbjlJzaF19svDoq7gYYc7aAV5gMXSfesgSADLR4AbDaaCKNMYgxS
texyVLCQfnQ2pI1LjH7EjHuA+YdWxXBaz3hIWd+hnxrMu0qcefEtRtuV5VdHjPW6iUDh0db1ti79
4ZumiR+6l3dXW/fLx070VxI39dDtNDett6YCPZZN/kOkfncV3lA+TmV7JfFiVaAqQlZ1NHbXSlkN
sCLxYtVHsj0ywMatRW0fUKt1XzRQy+wA+cF2BoAXX4q4P9Bu18jKblWYWn5nIdFyh9nVdkWKN09n
6uxd2zZshx/8nWd1yLrx+V3romowpSU2KQBYbkuBmgf6UPWqBdcOWCnGu9H2NkDAdE5kt/iavE4O
qVl/JdGHbsol3NwOSWrMKtgYo/XSoDHQnxWb3H7Rx1YcMtvL0STU2S8N4II3eW7y3aCWeWUgHYrS
NED3YDya1at0zeaelHLCZ1USes9VH5uPIrV3ZGSKGDMiAFybL4AJYnEo1AVIm2WhC2oEn8/GrWHX
qxJU60cKqS7geXLcNGCtRv1TgaRg3qZA2RiTCMs8wTxNSRpDxtMGyDGJvss6q1jRes6Kl6hazut3
QDZLODSxA3co+p5leOM4dd6da3SdPFqTQNIOpWCSMxsNyYVnGp/JTa36VG79llOp2WzxGlzic15/
c00bWR4PvJuGiv9m/+G6FP/v9maBWe63+0FFXV8PMUsxaJ1KDxyDdlbvU1S+d77Jw6/omtlSUd8A
Xx26d4z+kngDBwENuoOpT8AU+sWKEh8fHP/haYNe82Lc047LjfupC6ooLQ6pNR5pc+Y1MQiTjYyB
fI80rNSPDT6SzmaaZL9afJjjQZt9NycmAAVuVHeTlSYnGWn5FuNm+pewiH/Ql07aV7NpzzyxbrO6
ugOY9wO4hsa72n1ICpSpHNXSWIRVvC3GVlvP/YvYocZee1MOxZQF8+dPq5lS9mgn1zE5irwSZnPF
M/B99Wvj5S+UNuah0Pd6NaE3SSWXjcjtVlEjMIuglv/l5OZPceGBuFy1jGGatrnHswkHtGpsMhlj
QIKWi/ZNYanWMvKgg8kwfRS3BchDmqTYdqys9y76F8B63qGriW9Q/U1+lZgxWNVyFHihePYetfNk
XzlozfmbqVE06WzaDv69LZLkvky05ggqpgKZeq95pEPbcmdlI+27W2RgZVnh0y25kuiDFyY+2kds
N/FNp7yKLto2c3kXpfshkKNi/bLd9M5D3+dXQ6JjEHM1KCS2F08AU46WgO7otlnZ+1tafnBCVchG
Wuqdk+Z5hylO/OMkI4yxW621icc8AwIxZtUu86lpeE6QoHdqQ0I3MfNjX9Vf4lqzjsIB2kHDWu2x
K2NUE6zM+Bm3bUCgXAOP/2inlr1MZRRvajAbgN1R2EfbB8xCyWztEV8e75wS7gq0atZibmgGlam3
d0XyF/UmF5i5xxdTqbkkm1uSqTuZ7IDM99csyxw/3WpIwazsSEPNMEbTLZVeqSKbuGeRo1pGlVkn
qusD8Pj1gHRkpYMHb8Uwv/fOKUSzlYmi3ZgDmP/WWVP4Bv6AxuOI4aBHnpnmU2dHW4BWlF9z0bXn
oUWNl5YF9/2tyLNi1pZOVqzyvkKFr+jKrxHD55mKgWSx+WQY2oacEoe1Zy9H27WU+P9GE1cUoAQk
A6ssi4On2f1zLKznWg7xj0TrjKD3bXFFV2JzTkatmtuU4oZj6KqVry2v8HuR85tn2TvPjY12pcXT
Rtb2iL5QP/Cjn0VpAitdQQgiE5eeU0qU0mmGOctZSGrYVkLj6LuGeHEgUy92p/0gNewe2jZ91EMX
pGwMQ+MAhVrpE7LZmsnTR2MI/6DhztYDbsgnchOt+KtR2QOTyFil1qSjNuCwO9TJQUw1xNVrB6S0
NRBXcpCe+NHXCP/yJM9KrQEAKd6JzaSXr4UZPnpZ2z+SuxRuH5B8cY9YxckdT3DrZBhZtaoas0E6
28cnoOqmY23TXBLgTAdUpDbUkrRUwiato4xJ+9++FVhfjykIWtYamr+f9VBHR1cz9n/mVjAaIvwT
m3+kRlqRf0mcwdokDL9WdmG5p7ap023ouO07J82dnRxupYGT1S1g+PDbSnjHvnSQP8sbZ7WgJBcl
5g066bZHAl6e7CIGOJCp+OnxCCPs0ZEX+O4s3nsx0B8EWS5PjYhq1MgT/54OxhANaBoId1Pa3UQk
t0TfbXwJhtUPCjQTvYSxXxwXOcXgOqp4pmu46PNE8MTHl7ZTRddm1MMdFZYNpC/XlVpS2dlB79Sa
tFSUJm3GvZt2Usb/7UvGjOvmlyUURSbfJRRpMT4d7nyAZF7yVjx/RM6wssdME+5xgd6gs/dm8aRY
IOSEtN6QsiqQ3UPjDjcXQJsYSGBG4hCW3m7O9qmUX6k7EfaOSbNeZJQQ9D3881S65uxJ4RkVaKdV
pjDUdmUt01vGkNKL1WgfJLrUlhB0tsQeqYPns7hkaKgo/5e4ywX/NTYpgET6v75nbGvk1sscVPGG
yb3qVV1ddPXszoZOQ2VUuFfG6jVogZs7siCRVYPULI4jMIc6oYt9D8zQH2msJ6k2kSqSpQ5tp9d7
HqNDj0yWS/RTtjd0B3zsFKBDltJIxO0SZIbU3+0S860AauUWnjzIxrEwB0HhR7pd8/fdL3dAZ+on
YCr8bFbmKcY/MiALLHc1h88tsZlvi+4cYK7ofDMLIKXSP4zmx2inxw+cinzYoisBpQZr4GewMTfJ
OjNCzDaiArFKMfR69pWmL7NMP9CaDpjYBnbMuMaMKjooyaSOB729kDbOk3GFQf9wjiD60mwv/gDc
mVgzooCYnzE0Ha2tMLVWmA8czsWIMdqA6KAbIo+m0zyTeFOZHvh40qKbHcmctBSHzkgma/M8YoZl
TyI6vAtFxmTXaAM4VDD0tyLZu9DvTjnoPejKM1k1RZu0Jla0fOBAaJGr9nurRg+QLZtkpYmxB3pf
ASw9OYZi2+flTw1IDycrCctw9R+nRL5OPs2Q/6SVQ1TtwhzsQ506aFexbxwRRC0BJIXpwu5IOtNP
LAb6FI3bdvK7gEwXxWxolUYdDOVgbUnzjmjiFnQhlpj5J2hdhPawjTkyTeHogh9JDXWikxV9/Uks
d/hIFXfLltF1DRAc5H2DMQcUKqOqlDvSWpjk2NpjMwZFkzz1QhtPQ1Qc6bPcQweJHcS9mE6xzMAy
0fZ3STj+Gl0J5F8iSwapDZLYSYPmzEgm07owgVk+r3WQcR4xMHgZWNSu03ZEFl26qE2ps17JOKr+
8xnJ/tUOsAtH6fpy08a1fBwMpwu0KE9+8V6u84jp34XD5Tp2s/aCjbOOkWVknrSRDa9al+1EaSS/
OtAQB0iLt08joIB3wmhHNPRp/WOahCCzViaoA30ara5df62HaR9YRT/cTZ11pHYYKbOXoZPTCxMa
21gp6LJTJ8MntI4niQEUkldg1cymmVPMpkXjjevS7vTqBxp74uNUmEVgO+VwrUUd73xRN4Fug46B
tshdY9+02JCIO2bbGkg2sDcnRWyG8jopxeKB+STAjg+TVFuYmwftwpcLefl486jEPViCkxmJnhod
KpSat+VY8hVBPwJeRq+cEpDnOtAgy5JtB2BxnKqmt9w12WYGUKioM8K28SsQllqMvbhtuXJv/+UJ
0a/UduyCT6Rix3p/2OnlVHzX48BI3eE7fluNVa+DUvnFG1FLnBxZr/wm3qA3Lr2Cp/NRWGN5cews
22khS9YjE+h1LkYwCOoAX3wz5ZbOn0yLpbu09x4d3Xh2uwKJllqkoL3Gu7ytGWaC3r3W6fTjmpwq
fLsFeFybilsbrvM7n9adreWHSoul9gQ4Fj/fpdYgznIoFNp8XyRnYIlNm04BDXmA7wxqVDfOXCEK
oUQQdE7ifqkKX9wbovmLrHiVmjvejNbsZJhpGDj++M6pbSP56E2xOEY9yLalXfunDDTtBvJQJw+f
syf2dkYyF0gJgPblGGxEL9p+XpKhrmk3F1pyzYy3ocf/tMljNpzPJTpFyyCZzKMh+nRPV8gbDa2q
SXIGkAMPtKyccIaJ/JLH6bphebKnJXpUyp3JXRN4QtCC+xFENwMYNmmp5dkF0GrVOQU7NklmMcYj
QPWaPdqNazzTBaxBG+cLFOoChsBen2x1HxPU5WTcLhDyfjhV6gKpU/BnA8idqvOckOMArSLPrWFa
a/xnoIn37woyIdmMMEfrCo1XegVk2gVm7h0I3RIBrDu3qIvhuzBkmEor2bjt+Br2tYnCSlTjxZXH
X5sxAcwzNlok13xWLXLaaBX68NF+kbfSf0ArYXL82AKTWR7ItpL4bFKvDKkX0jAHfB/jlmzAanee
+2nIZtYs5g3GYfaGlcycYh9acsiMZKGn28i9oZM5TjdUebNN4AEkYYV8zMTTfRoPjymYDTY+vnoe
tARb3TkbFs6FOjKXplmiRuwk+6RxmiACIjy9UabQ/q4nLQARPr5lwt6bNfieA4m7GeZ5cHvsiLGS
pwIFSPCLthbA8DBRY5kvdSqmu4i7P2TauXfV5MRoxsAYjcdZswN8Y7QlS3LUlWN5c3SFrJEiY87p
VnCo6uyngQTgjJ4/Z2HpJYpfdXzYKc0snI+1kk5K+u49zEdnq4lMzpDjaFO/OVa9xjdFZ4oDOC61
FdjCqq/uCF7FKBbTL3sATo/jOwClMtGVy8z0Z1uYZaAxi7+A3qJbh6Gp3fsu+jhH0O4eAeqP224S
1I060FtrIo8fWssJV6Yl3weWDDXCt8A9y7KftQrsIVMFDrZRbjWZhRfei3HVq4xEZ5V7TIJWXxtW
DTs8n7Wd7PjwonXJSVejV4CaK1eGj4SlafbhJcTZZ54ZQ/nNZ+iW7J0ac0oNumsw+/NIzX1gAgaM
XSfEjmR0sPJ+ZYosu9IKTJn10WX9515N3A73ejIAQCc1iguzDcA6ADZxjYeHd3LVodRs3oHKQXNP
fYqm7LXvlCYmDPBqcg1ZB6ShQ1t6ZnGh0yUQ5kVi4yFK2j/63H6VQFnQ9mNfVDuRoayM/Qu4Pid9
yk8fVPPSCsFxxmrLPORAIj0Bq+pXY8aYMm5cD8SqvuiPNIL8pqWVh8LZGkOFHX4MjJ6aQO48665l
nj0XMxl4lIdfK4Cl0B+jm1VX9OcD5wdVgM1Qu+hsV6Yt5ss2YIkUT07Jr4mNAWjCcLIZsvFcLakF
jamlqRviQChNaYQawaj5/SqJ0defSR1EKyDp/YIEWHcObYaxewXMV9pOdyZt35jsi+3L6pjw2L5o
Pb4lOrQMrzM3ROOlKQCdSqf4UkMDRnnnVaUFJuoJTf2oCt2M5zXZCaPzwYXiyMBxQmz4QCjsXbqy
AaRFNPrbIsH7WpNqWIs0s5GjhfveK4Zj25nehRR0sHtMnXppw7alj+/iSY/iPQiai/vl4FpVgz8W
F7+kf1eInvvrqOcF/hd+ewinKu61orS3XSQBXPN3Ber8/ODZzg+SGy5yJkHCUHOtgFNDskr5UxBZ
ZuZd+/6iJCarskk3nsz08yIiuWtrzxX+OQ4f5G2P/JulOf1uviZdRWtqtsoTCXAWdVEMtniYg+15
vdExJrKigMvBTFCQAJwt4PXffiY6E5FtHKRvvXyQT6Zoz6XvI0mqfszljtCw5PPsmnlJvQOONzsO
6kBndEDVlB1zIPH8u+yDCS3Jl9yW5WfhP5P96x24PcZh8YrfLTGXO7N639gMHiryYpLmVbNd89pz
PFkNC99lJOMOZJqeo4VsQiPx6BnNxXAHf2OZyabV2nI3xGmyZiglbQAxlT9XmR+f8csMfk61TNBb
+AzQcleazhMtprYvAyBuyhMtfcPVNnFmTOCLh6k95sm5rkBWHPaK5QiuqahurqaOb7nF1QTZ6+xK
l8Lj6rMrkzvd2ocrg6sqwi95OSHdBQYlcn93ZRsVgE9ummzpyob6mZcrkytpf//MH268BcLH0Rnu
/ApvsJ1gJXhUaq4FwPpKLxbgei50NtgcLdXNNGAkQzrZtuz5IMF0bOBIBq1fAjMICPV24njH2Xw2
SmJuHto+OWZ4VPZHsl6uM1uScI62XEMWoPfFeBMCsyEVQCuOn0SBvho/S4xjrzpomQM4fLca/SCi
DtrQ79fgqmDXzna7JwEwhU1l6nxLS9Angpx2AhUx2VYqlN44+hwqxV/hAeNNPsjf9P4p4k17X8jo
wCOExIRialzpkjLHA0jXQeOACes/cmZXF6brwGij00oHOyPn+qm0+wpkptAOWpv067jxo1WaAIP/
nbWVjGz3FoasMdfTDMHi/RZwRMGvR44qqS8O9y7zXEYpzP48hfET7VpBWQY8ZIbEvddmw9Ob3Cnd
9DP5B/tBKMxKH+WvoFY3q6jFF4h3sPrK85huizc4+UW3mP62+ogjv1hgfzGcsxCQgYClX8S0bCtZ
b6c0y4BUXY4nIvnBKKmoAjCQ/NRBs7FdaIEA25tg4zHmq0VGZ//OH0Rq0+1/cs9Fl+nCM5ShSRez
DyVAzU6OH2L4yAGyV9G0D5QXtwt+4HaEld2yL2UbzjpKkr/pKPv+Tz+KQpbKb0JVa82qusV3S9sF
sk3CX8w6dKqh0DArHrRC6F+QNxw2sZwADocPjlM0uPUWPezaEzphkCwEQ+1jMXATeYB3npEhsiew
W/ZBa6KhqzHqY7/wkc6nQ9SlAHBGnnNeNw5fGxyouDNjjrD5q+U53jntXxOFijqOXB4HZsFJLUsg
Vq0cmcozAEvjr4X/KhUoquizNe+YwlQUf4TmhO3kaIFBwXD5hppDI89BI7SwjC01jvYzwrLqIQUG
CYhmIk3N83UlkINrd0+N/1mh3eNDOz0uUwIkdxve7QAq1QTzMAEJyebNIwStIwschbDGdaAuXGLV
UOWw4qQnYJIPSpYVJ1o7Vlec6PCZjBSdA0DuCnDNq8V4pDBzsCXOFKUIznIR3i5BDvN61gGg0TVS
YCapy85BlqB0Zr3d0KIg2Xyxj8EBoeytTANsnWROPwSdvb/qcocN8tXHYTTcDRo6gEUgN06X+68u
5rN3DToad5oXjt+xl84wm/VqK3Ehebz7bQ3wPv81cgRDFkhAzIACAIDYaRszVBKqpnQ24M4avw/N
sC4KbGESgLocpiy5yS3Qx+uuW87yT+wxswY0W26FgeE4w7bXBvHKvW5F+54Ovf14iunD2R/C+Ao0
NBZg0Dv+UeTGk3Q789kFP/yBPFFXnT3JwAYazDpP6+Es7bA+i254DkV0XShYTZT8Nqxzyw3V/UgR
2Sh/jDbmS1QpsMGAwwWsSDfCVHLoMXy4kWguJgMBVDzH7JAsLnz9jDHcp26qYwwf58aZRJ7JMYEY
42/c5w3aWbRxQib1t3GZTvEedVQd8G+AOJq15LzYRW42B3XIZI76wUXZ5AIFjz7Hvw9hehWTo+87
Jl9mXDApNHF0bHFcMMA+4IL5eTsGnea228WEzggEbFT+E6hPKbifggDVcsCePZPdgdSnyt7lxWep
QnZFD7BSkWBmrpqxW7ckpvNlG29YUYm2q7Bb1ZtF/y4jcIv2XqIu0m0nQBTfpcQ0Rin6etPn2MkU
2IYDVmMlPDQVWapJYdQxcuDI6sGORve5zosVidFaVl06E/8FXHUnaIU/7sAFom9ISzHytxg6Yrgj
YACMoTXXXZvNgciza7k49GM5BZbMgUU7pd+oHDJXOajgQWsqoTjSQCm/8vjmnZrVoOsBFjS80Yn+
jVz0g8Db4ETnsZd4SFGoEgxFGp0qRCedAKinlp78jPtXzhwfhRSNH5wxP4We4V0NNbqsDGhlqjfa
m7mpqsAWLCMflm+6xU/pMr16p6PLkB/gVD67Al1P+S1R/n69N78IHVcsmZBHqbWN64GZQydESY+5
wOFzJ/0wrx3jj7hz7SvxV7JWN07cz18X5sp/9yeP2vfruyR3wODI+FNY1hyDWSDqsZl/IRF+kcx9
prUZWIqgpIM2yDsB/orLVGrRk2S9uQ8BajZb4D/+qbQw9fcWh3xGZeUpKwrruumX2/fVkOty3dh4
ejdWER4dReZueRikrKyvIRjjgLAm0LjI2fiNrLgb+sd2dAe8gvdYABiht+yttJGvUnkBxjAEnyJv
TFj/tGIlD2qVQnCjPibdYqn8SIeGki8GuvwOnvSiCx3cKudIJ0zlSh89cKFMdhftEjZGF9IIm5Wr
XtM3je47GFJFR2tyFCOKP4QUHwENtnL+9HkHWrikN59bdJFvE9/jSBfmxRn4B97GizP/WTMAB0k+
gBR68/F013zO/vRKSwQ84gZKsxGelXSa1kw/z2dGBeTQ3JabHKA0N62SLSZ+FGXboXJc4G91kQUG
9iKrNrY+nmaorc6PA01z7BOhcNVRmQPlHCygpJXjgEZ8AJJPg5k9DEk6i+03J7Iyubw5VchvBVOT
yWNhN/UD8kAtuI8xcIshtPqhUQcPQ50rQB9+LjMxZ3EtbfR3AHLNDPEWpFyg6er3IYv6L0btTXvH
scKtPdntNy/KN2Qgqw615jbHDkl5WsqTXnkcUPwAm+i+eIM+7V2mhdsEu4916vX6hvLLcxYbnInt
KkJrJL7dtCJdz3nrWaeVfYb+Nq6gEDpwq51Lp29XQBzK1jRDKgwFgKn1kVttJ+cBIITahRC+6YyA
wFX3KT5Uo2PxBjq+mFnAJF93osjWZEuKxc6Ssjx2hXV8hzq+BJ7M8V43xXggEfpCu52HIv4RGLp+
ULtOuxOTbs0cR8znA8CH0QRMyGIcnRB+OI4Pdh0Oz6j5rUiM/uwEv/dAvSGUMhBV3WLMcGQtsOEo
BmnBiDHHCMOkXoFWtj6AiHJFOmzRkkst1XgmkSapQEbbWTM22nIzhGtmNt1d1xXjQ+pVI90Mielm
0ggjgRRj+YE4q91no8LGlU+AprBDZq8bD2Tg0q+uE5HVZgkozdQy0bh/JyN87EXNPU0ck8qtnF05
FIFWukjphbF+ipOu2NOEwSybj/P0AYmZGmBoOonfj6EuZhrYz43IHLOBAeZn7D2G4HOAE+DhVvsA
vUh6FLXkEIUvvvhFT7N29Jujp7f5WpStdUCvxbiuHNSSUOpeTCkC6iE3U/IkKwrY220IUpR3AcWA
IWp6eC5Wvy9Lj1rvLRYt/2mVOT14DVo85hY+owrcZhvPYhNgTMFjNDMTucIsQbDUvrOrRWmzoObi
NQX8+2EJQG5Fjae1wuSjSB+UvcDwrMu6zdABT9jmlrmvqg4gs8CLqAvHXDl6rjBnf1PSzEASamKv
GY2bFhOrNyKbxY58+4ijmVkZL4rEcgCz5jL/7OS53MWYSZp5mwuUhe5So3o0vA4JL9dPNoVR5A/E
4DzVGEHrq3LEawMUzhxY9Z+5khJvk/KutLqnSfxBVf2ok50CWE+eWD1NyDihA7UGC/M1B94jeshl
8hOmBHKxmMboHJ5N9TiR16xpqhWePsnP4R9RP5hSVDJNne9zW8HYbTWk2/2qkYExynrf59pwbdUB
0JfdzjEMzPpVGBID7oLv3aNHqQO+1nU5CAdQCeRKMvKvJWiDyXWx8434Hr1KxoGNPUaWC4cFEb7d
5Vqq7uKsADoFGkVuGlpmcdefWrPZEFYkgPrbVT60bE8vHNZJ7dC4iR3Qkg6Nec6ZX6EdpfRXJPnM
SSvQ0RyjFUJrkOAvDccC/Acwmu0smVZomQDhUWqWIJNdpJMLEOaC4JurzMRO3QYhH1P274SAYhJ3
g8/M9YQRT88wVkRWOKHj4EZ8GKXNywRk50M2NUBGJ3U81OzEk2Y7rxIwIk6K6JDcKgsvNyGdW6gl
HpkkXTeHW+R01rvmX8hV9DsLfX/qXUMvIjrT9DqcAsDhiWDy+mxWY57P1ZGUAyZ5ERlof37zMYnk
At2rzSUadkuYd7EYilgJC39QuDkSwG5/ajVz98gvCmCPYzMnW7fBGxko1HQghac5wDtSONWe6NnB
85qvi9KXcbKfUJ7lmziJ/7TZvQUWhsOMsi7jFwdV7yshsqPbYThlovm+QLZ71uRtitwykflRKO1o
2GkCWxf/A/8MXFJCJPaJly6/F7FeBtKV9g7Url241sK82hhJbq8sQ/L7IXfRnetiNPdYNvkjyciP
zuiQ4rWiS2e4zLbAPmkxJimczRL6g8dyjdmFwogxNvYJ+qFPdTd+0Sf3oYr06Iyu6vohxN8uiefV
P0W23gMgcyxAEopCoJF3G4A0avh6Aloo8O5uS+pRDsGxM2tpSVoeeeGWlv/qS+3O+KBrN2NRj9u4
NfIvmgQEZZS4+QudFXH3j7NYaSMXey5wKrl51/w0a2w/gP7j+silg4bHe5QiZLsqt/ND2TDzis6n
YpUCUvCnoc1AQWTaOJP3yKbMwocr0iz/NJ2BgroOmGS2dotKpvEUsznq7xuoMbXRDlny0jQlkD9B
Ln1nZok4m93ggFYmFn906AlqJLCHF4vEtIvzXwz0qJ27yxuDnWmrZ2dcYBijt8+0K6Rl7YFNd1mS
djHW0ezx//H1MQkMcnSifNQ4nuTUMYXv26KJ2GVumEoTCdQkn4HWSlaJt3P4l1JpZ9t+QOtJZ2IO
zw+cNdGEc2sCJhwRiNMpHZycZdtiqvNgsREKMXHOmC6GjRNVm7EGZ5cdd+PJdupveAKyLaAQkLDG
GNx4km8HHpbgtF/W5DJbklB5R4YHb3KhELPNW4hOA3WN33TsmMnytat0tOziX+4BvEyPlJ3t7Sbf
GVY8bVErAKMVL175pN2srMZ+TBSzFVnpsTcCABAp3VirX6WKZf8tFiDI8x1ZUYZXXVFLinwzOnW5
vuW9NZC2AWWQcuJ2cVuRLuqjHekoJ/62+hc/jGxqc579zfITvxDbUIpJUerG2YI9tDpSN4vLYwz+
W3XqgYMP/ZIjhr9jIDgd5+6WUYKPGZUJa4scXB3QyGyMX9hth7T/ioZiaQqWZKyZIDMcTDgv63ni
mdaN8nm3LhwPH/6TBTzDRiCp0hTjseiwqxiTkn2tMd2ydmNMrBALkO5q17AY+gcHnYioPMo9msDY
18WJrIQ+TOtKi4qD68bi3PfTXwbwTOBpAC7A9b/4TjoeFxEgxKd9mvhlQLIx0/LZVh/dLxycprMt
UBR23IiGp1pb1WldvWLyrT2M9ZAgxeaXr2nLfnipr11H3UyvwzTFQanMJmkZ+Jyu4yMvI/tbBcig
N+9Mr2/eSC3N3tjpHjENVCODYxSv+OuQZfWq6515KCbVjDC65avnjn/qvT9dO6+VV1cOf7nKKopb
dy35ZB9uvnhJVq+j8g01DDaTb68bfzaaaNb4WwD4b8FtkPCgXmWrfYZbl+Wam5U4Vip5oss8MGIM
YJHZ6NjRyrfS6ZtVpOU6S9m3XuTdPgLqwL6ULYAg1JkXJrczNOT+Q/a/t1uiABa9OUzoCAUv9bRm
arw4FsJGgyrD14bve+oNssrVQLHmNuwAHu+bGe/Tm1mijQAq6af8PLYZMpP49dEb7h57JzFWtIx0
zVqPPVozaNlqyRMG9tMHt43ZU23k/+5UtcYX9PQna0ppF+PkP2jjugMxGRJdTdXuC4xVgtoYCXGy
GNMQ3wIZ4wdamrnmP+jtzWHoIxN0SOY6U05k8MGJ8uylusrilIwtBg/hMF/VrQG65OTIX5KxzY1x
W9s9vt77XzSnSYckyh0As41iS3QSQ5vrDzDA2xmpPTXNWfXRzYCWKICRwYcItVOLraXsf0f4YECX
INlvg88ukXm6cZWYJGJtlj14UwTe1L54ooPWjO5Kyxm6yIxCPGlAZbvD2PvdYmG06PIL28Q5kAwE
9+AqdcBfZDDgs6xGg/0hMD16Jq2DZPfBwvTcu0ugF+nQtkOExLRbPFmVEe9iOxZrkLzcbsLsn43Q
jB8pRAlsko3RmvaGDD65Z28CCIhmZ8aOHEy0cy33TBehey65a3+8Z9KS1yf3PYxJtPLE0Jx1a9TX
QmQztk2Keczr2ypWq9pIZl1Wd7OOkG5I92YptOZHqoESiFCEXZ/pB5kBVGqBHY4K/g0wXv7FQc/e
daqB/KcS3p5aoQd4XpUTHklqRR8oZFkjObqs3vzI8u+6f/pREn2osMH9p9+iU35T37EnLfrZUdU2
Uh8nhfrw4G2Plq0pPL5TzHDNhOT8ps7QsbhmBJtb2mCqmQGJQ/WVblvG8YZP7Ib8LmpMlJ4V0LBo
c77v0q69rXnE3FUFuufNrH/zNgcMP82H3xHmgDnD+0/jE0NtThWu9NxDFbBNj/PSdBMMbfuqSpVU
/sae0vQYqspXgZ6O1S2JbOgpbkiRrlV6nV9NvqXFcvAzUNtPqDtlbYwUZ1lg5K3zffS+ln0EpCme
4Zk4xekcxCCutilaIpFkDjemcyRaRUXuoDdSPknHtk5R26+9MQLHQ93o/K5Vhy6r+F3GhlOBD/7j
xF1H7kAMnK3qzB02ZGJHBlzo1EszY8s7fMjTEruqzsDkEvZWoOQB5/3vqLPiLSxdpJvwP0Nn5Avq
omyVp8awCatpOqVgwOmirjpN/4+x81quU4nW9RNRRQ63pJk0g2RJlnRDSQ7knHn6/YHWWfJy7V11
LkxB0wRPAT16jD+ATfxctOvm/9lWWhVmnlvviRjVVKfgsG1th21r27F/9Ps61199vjYlhEedIqeQ
1mmCCBp5Kj2rs8jh4kaDP3aBVKm9raZLVN5ZUaShcGd6URTm2mFrywlsMnc7PNeU0ovXjnit0fjH
6r9HbsdILdLzUccUFxhSPhPlm9J5StqnjC/HftuqwkI+b2vFthZgijYIB61UQBh8Nq0Hbd16WRaR
Sg1/f+7FH1Gd4QWwGxqDAbBnHN3Pxs8O/9flPvsoKobFsXL4vLVISIPdHBvPyZTEp3psYyBlrG0L
XIiiv9u2LnVZlVRM1o7Rv70TPdyrZoRb3P9yqr/7rl2k3Ph/Z/k6ZLvmtvnV9rW5rUk9IwvysA9j
AfYmW4E/5QrP2daAS6fjZyNfI8UXsvifPtvubZHORfTHIXKa/dPvj4O/On4e1wby57m2g3tzxNP5
f+vzdU9/XWXrXC0oRGEaBChPiX8IWLHvZUlKrloVptdtDWs2/qRyXnlfO4x1r6XlgW/NsmJ/7djW
hmzMTs1Qn7ZuX2fadsZlAhUC79mtfeuxtRsxX24NlPK29bXgxf3n8l99t73b5duanOBX561LGzfW
boQgmHbMGXm74pdqMnK/bZZmZ4ZN8qJk7TuegNkNvIHxDUI0ZgP0CoJCP/Rp1LqhMcQvqrBMjiQO
1Wnbq5m8B9oYPptW31z+z3MHSv8e62N2k7LE+FbG1ucli1nQDoirAPEumw9xzuX7TBx/Ckqv3dfy
DDgioFhfsvqG7c9ne7u2m4PeO4mYLiSrup9BrWv3i17+2X89z1f71n87z3/bi6jAgjJu3KrGxUMJ
yuExEtTuqNWGZue9NDzKKqobFhJM286tKZgVX20FC/HOaHyM5R7FC7lDeWztP2el5omhEnjb3pzI
/o+zTcEg3mLUpba+vRHND5+GRiZFRn1n5fLLuBqXLGJxRCDJRWUqvG+bUbkHf/htM8cqSZrsVEtn
orn2BAn98tXL0oz9P1SnbOquShohNScaGBvpC4rkCXSdszwHiKSpE9gayLTbRHWuUMVHeexUNtS9
ZWN83RBqQm4+qYUZXrcttB/+2Vqr+1gdfW5tM+d/921z7HWr7tLASXIC069sJYIoxbFq2m+f+chQ
0vNtc+tRbkoU/Db5EeXbb8maz9x2bJnNrX099Ots/22Xut9jh+GfoIYZurQkSLdUaYPaxnaNUaIM
h2rcn6efNgO+f0/92eXfI/64q/+2feVg5RwKva6O/nrHX80pofAkCIbhzDBIw87Sb6IkemIhhY/D
HEWPkD5fln4uzltTDZfXy8Im9rfNMhbKuyxEmeLrABSO7FFAKWZrwvY5d/R+ggWwnrIJx2GvGxIO
V+vJ/3s9HHijR/E/12tGqfdQQoiQQumix2aW/ryenHTFbdECdwnRqUlH1C83/tC2EL9YSn9vk/YW
XKUiZfFHpy8i0oRrBGoYCYKc6W0c9eGy3ZkQaYqrzov5+X+3Ejk5Lf3S4iHJrX3+ACD4NKn/tm2I
dYxreRfXx22zrVc6i85EZPuvAwYYrrEYHJtoTFpKsOktstLxsvX961J6Ivxzqc+rrL/T8M+ltlur
teiUE17bzZxVn6IM0irDsEkrTEXn4A9gnD9VFbA7TcgSqeGnvsI/Ugt8m5wxbv85+LNR7lvHbLCz
3IQYtkXRFennwTjrIkJdxxpiD/+fB6eNkBxyA4e6rxNua3qKKuPX1eNIT+8yos1cTabLlOkOaQz9
ppRAXrZFaAUn0UiA40ZjAWN1jjGBTfh+jNt2uJLbFasQqUfnpWBPajigOT8+fHbfTtZIT61cydft
fNJ6ZupSINOkTD58XajsTNFtm7n0vtq0TNX2gSTDo/33rvqgHy8TL5EZ4hny1R5zoxLFsruvpq+b
/bw5MpS8kyMB5XaJ7QRoIf95w9uOZngOJEunWH74yqJ+pk7X7OtX219ZUwwEpMOSCwj//KfbdsBf
Sdqt7a9+2ybiQNSJLOXHZni2LTYrNd3M/vFOiyJLb+yv7doU5t2kTA9bP2lWtMb+u48+DrJrjAgd
aqAFsp2SFM4SmtPJ7JMFfStVAEuuUX2Bky6Kx1SiJhNH5XsNz9K8/Nu7boNmsnM5qM/ttvp1IB8v
QCdoUbqffNuNaruRbv/Y/lxVVuUNQ5up3E9BQKlm5ef+Qc39m6o7zGrjipaiggHqpT6P3D5JzxLM
Lw2PgTA8UY8QGGd74bht/rEHjFJQ2Nv+Yu30xza4egFF5/Wobb/SDtNhqfQ/mv7u8rm99f5jV6Yx
sjmh2Re7XCqetiFq0rVjGZvDadkGk23Q+LftaxD7t30psvG0bW0LJNbMg4G/iVyk5zJLzaMm6ASa
6yLAJ/lKRVzji1AbfiiyKQwQVPEM1gtPgOviIEMxqPbWs5FKdc+g8uuvM1ArqVFQE+yvk371GOZs
P69lus8TbzusBWSc2KrTTuHhFdymIN8mYzsLbotb+LxkjgrdXq1FLIm2W9iOpLbf3Omp4W33+nWV
7biumtBKbBTqP4nD7EY+GmC27iDPZ3fbmt4PYmtv25bcKF6/9I0N3FVq7TSKhxSRw/925Wep3aDV
K2c7flt89v88VaEm0sGU0l3XSprqkrchg6k4yBiL9qy1KdpNN5yHyV9bzU4ibjMBQmBK5maLgIGG
5OWAj8dVt6B6mxIbffo7SSu/txgWh5MGZMK6SfXgS03kifkvVAJssHQJgMOowJZQaI5qu+fbTpJM
P6RzvlcF7Zj2jd/Gi2uWP+XedCvhQE7JNZR5P2cg5kID59ToIoboK7emN2mCT2LDa/d6gTGVpoHm
W3aVnO4KAQ+ZXPkxDmDig3CfDOpp5OdstfpUDOWhTWrfqKV9raC1FKFylPqiXh4jS3W1XN2LLXX3
pd0nVXkIe3WnzMx/42avR8k+yltPr6GF9JaXOQtAASWUT4vhCvgfaMtjgclBMuIx1lkHorbzlM1u
KkjeLA6HpUCEoHTvC0NAnXfxjCb3+3T+1rfjOTVilOwiX8XXSxFHHhL2d5VnhIafDou9IPWmJ0Ag
+8VDHGMPfdGd88Jb74dizEVIv6mJdhdAhaq15cCHbEFLv5LVfVua/CD6naanPnHevubvFkmG37SG
hxwtaCG8Igk0ei3xM0P0RjwGzGrZFeF1UAubSi+Qa+MQFqkDohb4ku4oyeyLBrSKdtgNerUvTUrZ
cnzI9dGvtPCwmNoOzKs3DG5iDs5YLYdOHoHCAZiIIB5kI/q8AW6G5AsX6TB1JoWh+LDolLyDM84p
3lKq7pAoXllE+9JYdqGI12nLIKvNpzK0fCEZ9lmAeRwUtMnoXaMmRxU+ogrrW5a1T4PQt5LJDRse
iEnx874+BNFyz7Dip9hxBYyoScmHDqVgHdtHNTSRmNqFbeFJAQqGhgaxnIei5oqB6MNpdvpW3pU5
4wFJtDqW/WEZsOALbq01ebim+WkrMHA3sPMfp2n28wmyP1QpjMI8vasPC4ZNWfuBVMDO1HVfqaSd
iRlMn3mDoXi6hmnB0vhpEe+6CRRuJnsBJnABv1gr5+7q925lOySFfLHJvECpdibur22Dc4MxeIo8
uyZSTUizOf3k8ylmoIgAQiV+18BlH0IXULWXjoKXCbJLStCHIRnzjhuhVwbcA4SBLm79bop22H16
eUhiP5j5aX20Fp0hyfwasohIfUFJO0/lRPhieXqC7kr/GonYCMhuEBGG974e4eGQRUcA1ihSSlix
Ca6hi+9oWu4k7Jr9KgCuvjATEXNcx3gSy6h9gs/8aw601FEK9RB08kVus8DVYSwuVmLsKit022mS
eJoxdFfiXSJSt7GK+GIi84fDjN0XKNKFWnjCmOEpiq3JbiPSJmCwbkKX/q5j8dmchLM4L65lZu+d
StIfaKaKEhoGjGBjD5qlF85DaKUvsla9td0Uo1q77PhCpsOHUuIkL1oqxvJlB66uuFbFeGIq5Wk6
fnBlesEn7zia8kFFN5xJVg6+j8BTjSbT1ou7RZVeYrl9qBTJA34zQOgfXzW8b8quctoFfT4lm2ZH
6uIXeZ1/VjjRFK3xYIwNhbZA+1kulCFUNzDkA/5SdqhGVwANuyY1Mo/4xGEQu2h5+ybKQusFYeyo
LeMPJoSdl+rTHsfR+15rXusotasupSI/NBe1E+1s0D4a5YrUluWHanO/GI9jC0BUaF4i1A1sI8wv
wA52FJ1K27Tax7hRe1spnlNcGu0ohqMoGy9JnJ27CUxj1R1K2TpWSXSbBq10K7H10L7LfHEY3wF5
nNS0ix3EU3oboxh76aQ7XRP9rhgwqr6CdcSMVvExX/X0oDkvyQCBPF994BvM43QeZ7gPg2/W00WT
QElPJMpkxfLzMPxlTO2JV/D7jHFi3qoXHNbxgnXlMLmES/R9Gs0fICFdFc2iaZgecYFfc+d2b4T+
Uhf7RlbuUjE6TmN61gL8vbNxuaia10rTsdcXrIbCE8K4u4LaCZKIiT8jJZ+0xiWci11dzrg0dC8l
hs42rBW3Kia3Y74gdIeUcV+eTNHRu9mJ5Puy7y+jyMf2PayLE1I7x7icjrlUv0LBs+HikTu2gzL/
QHPmcTCt3C7K4aC0z1FnAuCuGSNl/laldM4i3Te0Cshw4Wd6RqxUfAiCEvKRVl4o8lfYt0g7fRhe
QxPZo7nDumtuAmyVMHpf5sc0Cc9BIRwKHX8JuLqvgdGdFCwBpIk8mDglD4XgUXHsQZHFv6t4+Yje
+0XDxtGqCASa7lkqEnNvjW9V8RM2sHyKhTdkJnVbIrvqVACulPlcycmdLAn7oVYPszLcBX17GET7
YBblbYjz2zhVdhtaL3NvXk3dcilne5EY3mcjSV7LzjXpXPQ8sWkb/Wj77FpFyFJn+eLqFQaJHQOF
uHoW43/Nb3XJS9kTzfADDGGMsKrdzn1mawZ7xfhNWM41nil2oDePOh/xXhbOC8NHGQ/3Y30OCOns
Mp32A49bWaqnOdYOnan51dTt5hSPsmS+w+ODykf+aiqm12nyWdQyX551J5uUQ9oPz6KVfxjMQ6Lf
IUe3L1lvHiMt/a5qM98FYz4M8syIgT+FMXoqY1vQWXYGXDCt4A8u7QVUJsq7sj2FlID3Q8wjyyQh
EGGqALfAK+EdwhuqnKHXVansLVkdO9GkMe5bx7lBUCMBi4PWXPtOahlayc9IxTQkxPfSDvKQd1ZG
rDQtRG8I52cSntdaAPsvaOoNJfIL3MTUDbPBrgXxnPbKWxtAr0OC/9Cm0zEYLEo+XBF1MulbhQJK
kkOykU/S9JyAQpISCz5CfzUMy7MK82isgq2Z+msnNIGnNpOPLORTMUFgyOa7qkPxf+x2Y9gc81m4
1amf8MjoZq/YtVbfonb4Vs7muzVV94QHaNNeS7gRNl8FPkWCcQCscNV5WlqhtU2ZaJGgE6kbvDgL
xFDt2now2pZ3gBC5uWGPcW3a3EvIOcyYBAW8llFmOWisYF2dPFfBcBw1+VaEyataIWk0BX6//l6x
wjfFXJ4KLMrFCmtE/UdSoA+hSq1fqoDUVdGJ+DcH6i6e54nqeb7HjKIy5dc8yN+FNxVLl0ga3+ql
OUpdd1si8aJj3JsST8iAY+xirHIUzOZvVUfEJevvhVkRakbgApFzZnQH63qX5ItuUzCX7SIYbgGa
NPJd1xVuWpybmewK+mPYh41uI9W8LFaHoEU4+XpA/FmRDFvccOGepgNmPkextoidb1UgHRt99ots
X7a6xLC1uIBpEexIOxuJww9gUYhCq7+DpbwG3VEMk/usra/4saC91sdka1KU05nIKuK9HuS3elCf
AmW+VyzE9MP5xqDh14u66xnj7SpSM8pinjr1l7AzHU3FX3Vc5cLa4A1vv+/qPB2LMkSgpcL7rt9n
WnkJsnrXKdE1VzHiO4tyEdvULfJzzO0Hg1B8V1S+nrGMROuk15Rjc7RXo2He52BP+HVXoYd8cao8
HJ+MQO6uWaDvVUyy8rTTXusqzneFFThID9BkDdcBbSYyRgDmR7Izrf4u5z2ODX6UVzupQtEnN4bo
mFedP3Uqvi25AacG/eColt8mKHR5NTS7anjOkmrYRSPfLZFSaty0+1JokAwDaHBLmqHyNSkfnUZQ
4hsqJJ1p54t0Z5kxRVEhTm5bv7YE0q9EaY73msYMKgjYI9cdwLzBxJMDCSITP8RSw9h9vtvOtR28
LcpIQPIhb51k4kJfSiFRIDOl6QdhD//qvKhunQ8fmuHNmoC/vSybx6wv0Zo1x2g/yEjVW3HFxLtx
lLjdobeXepWuOm0iYXadTbtlaqojgXNKZnntWUS6Buy3PyJjZCD6Nj6U+wZkyj4Mg6a38Y5b7oR1
0URzwQ0GspPN8fBgDdWv3GqYq40aPnTQl/tsuZnUvk5THytnq8Kdu5gUOIpy9S434kPdjKJdCrq+
k3gkhRqAEZoB03OmkCUXBlcL0vElBUCzGwZARou1tKfCmLAb4UNrVoX6nhSDiDO6Siweyz/xNamu
Rajjfqgk7THUYB/0ID6pOdb3jTB6Vhycpaiu/bBKAua+0kevCJjfGvukKeNXnYqr3Q7LTjHa7lUs
2t/MTpdbepX6WN0DMq7sDNJ5P/3K8bkWjO9TDVorGn6HXVsfJTHWrnGuMEITLw7VKxRr0S6wiHUC
fdQYbfXkVZNG3iATsKqoIcwcTWF6airlR9nHjzD1hBdNhbiOcZe4m4IleNEaqvTSmKNpFtROERcf
FcTKsziF4jka5eU8zmvkE5gvsqHxHdp2WGNT7rriR7cUCfQ2RT1PcvoyFnG3n9atGJk/NGnWVQF+
CbOgbP/ZbW2aF9yAEnR3PGEAElGKgX4uinJylHAC27y2fe3Y1kxdhP8Z+VvXrw7bmmXK2W7oZZSo
SfrE6Rz8rBAEquMYGl1i2IuEb6cxqni9REwNYVPE/tyJNeUX5XddltIxGvfAimu/CTOkfrrxIzTl
ylEn2byJai3vZVw59zLM0ft0HHBAMfTgQ1FGeyiU6pfYAMlbpMl6lMDx+lobVydeOvGsdYT1fS74
YlxGD9uCARoKlCzCvViihyBbQT54uDnpCvbWAf8MoM0fUDNZHUsI+sNOasBj6MGC5fBc70zLjWtg
VAu2SA9z0J4Abqjnlhz9Qx5Pl35JhEOtqvtO789KOOKeKkqIe/RdeMvz6MOEfKULTfMoF1N6C8Ll
bdIW83swWYwx/ah44lxOT5bRH4QUU7O4HR95ofEfSkxaxF+4nAwHCzW7Rkzx05jB7z+hJmm+yhA6
fKyEkFIwQur/RLxJbzB4IRq+7ydN95s8aJj3F8lRK9G97id7gvMQTQ+DFEIuyt01HpmHyNXXtzq2
+WLbghE4Bta8U4MeMcTzRHXwE9qlTMYR//IMMT/iPOcyJ7KH7HdT/QK+78y1SRmnQfPUGzPZr+Bb
c7NO3r00/Uc3QFsn+yQmCEtwBVVp7RhTtAC0TEZCM0FM1BIfawCPBg7WTf5rVHIXxrKNN4Vraj9G
MUU9Ha5l99ET5UB4cytTtCGD2B3JAD04aNU7trk2TPY2QA2/rIimUSKbr/H4G6Ar8tchU6S9Ll5k
Rbfr9EmynLTx1PCHob61MV+tGo7zLdFzh/iVcPUnoiIkYEZ75Dxyr2GJ+qtKJDI9FELwdV/Qjw2k
34ri6+LDUPeobCN1gLZglB+TgtDEPKwjPxyEufMEHDqEEj97RORK9Q1wi60IiyMYtTMDPxJ45sQK
MG5b2ros2iJVuQbeF4pKuv4oCA9mWKG2U+wDgxH5oJLa69TvCsG51D2oPelmxjJ5ilHzjOwVLxhX
wCUJxLjXvnsNKyKX+l7VsJ9bmCFTGyKYKMZHkd+/DUpXakKvR66m438OyN1RahS6C8U3+D92+a4j
95e26PrgJ5uhCc+dkGfJnYDUTK3MDrp7tsDDI8K/1ENMM8lFdPoVtTNbRha3Gu8iyk4DQqN9+T6Y
30tVJuHyu+sQ7ej5pBMLD803LLbskkRBOhEi1biAhyhkCM8RdgdKfRGkc/SMUwMz795hTMDxDS2a
OhYOOU7VU/uhFudWYDYU8tuMAnnSa0WnMMv8hrxtwcgHXYw4hHneL31c/8KTEyykIkACLAZceMXp
dXSqytCp5NdFG90CDwHrGsaE8HmKIBlfoFz2+oqsYa168F8dgRB2qH+GKpG+i3+cb2VI2LWmm483
y+rdpVY8iJVuGEgkEgZHtO7ETken5U4qQ8+sRm8OMmfmIZNM3ptadHr5WRxju1Nyp0JdTDXOuXg3
Fq1TAn6NBRXtnZw/keXmsluIpdc1MHf5h1gwZcMnc34O5u8zuBdR/LYiHrA949cjWgqjVRzVbrxW
5c2SUr/LdDxvZHgMhKdz4ppAP2qNel4EhB/KRuXUVurx1boMIpI/BtGKLEv9m7WIEU6UFRBaE4Wo
lZuXhsP9kkj3vYx7DJQYwmINhb0Zbccbzs7mXa+1bOEpoUCsey2wpXcmbVTuMA3uH2FMHD/bycj7
UZTqu21zxAjdMFXz2VDLc609hKOk+nOAFBpk+PE1R4HX7gbBYjZQqVR+tV9bewU6ykUapjouwZIc
wjaw7DjgYZhsCMyOKpK11sL2g2ItGZQgyrCFC5/yav5mipYvQ+625wOWH7EP3BxZ70g6p0Vb3AfB
I5IC7UObT4JThJ2BrFZCvbfpuoOEhpxTBNWao24CP03x1yT/C3Bq4O+EkLo9z3dIGfP4tNJHlfBL
I+SR8DpV4e9ijg9CHbyA5iiESLXNsLgAWfxdr5oVShIo5HKtx35+TiVb1q/MuT3L0lzcAoJ6pyYP
uDUqz5p2ExKPsd3LiJtCpoUGs51aRhQtzci35vtWTVdG8yqvHQlvSsK3duaMWib3h143rSfBMg+o
pEXvDZgVl+h5Bn0V5ZgOTg/10L+aUZi+w7pOHWjbyWQh0whTQs7WOZx6WIaaHHR4RzLVMWH6F+U7
/A87ji4VCIKev7/6rIuB3eZoZCmp0wnPeqhBwbypSuMVusU0qHBKYQJw1h9LIfZqYZp2YZVBu3+Q
0+kkCXHEzz07PZzFNOrvR0F3LZLqVgweJKXWPSpvMynKMHxtSONPGqO2uDp4844yAMQ/ZrN3yQJk
NSJ8zU2IW1itqGADocuqj8ViSKsfhPKmoDxIEoN0p4BuZsUgF5L7V215VkleLa+pMfyixFGlt0FI
EMNbLTgKSpN+1UyJY4wg9jNRtWx0K8PvWakbdtIH0mEAAeRU+tK6EVJil2mxdJJlwh0gu3KXRJ12
lIo4sePRjABFD0czM7OnTBCvhhToN6KCxI2vWhCdFPS1ommR9l3+IbRvPGbRyt9kGL1vxSS8YESY
n5ZMeG5LCq1WE8S/VPUwylp0hAXtS2gh4KWCaS7KuigTLPgOLNi8Z4DuK1dPH8k2yFLpppixTKnk
BRPpmvpFbSO3a35Ys2gL4ouIjnUhi15aEGgskketbZeTR+dHBTEbqs/VTARGmaOeAnscVjkkqiYZ
nLx7OVN+j7Fm4wXxSgkiuKZlaexVuXTKJVrceSl8mSko8s6D5Jlt8dInpW5r2hAf0B2EelQxzDSK
fCmp7z1mlkGmKssvwyr9bfigJo9ykleOVubSs8isNu6sGIBHQ/LFqsG9kb5zZrTJKWS06LdXwnPJ
aD36sHexcTOSOwStUZjU+H9W/DxyXGhOkZb3RpraakfKtwwTZx0CEVZFLYA0nJJAgaz0A8nr9iBU
mreInU+ujlFxnH7oE3pjFcLpJTpRiNgyCckbey5y1MPK5r5sGzBviCo0kvg0Bwk4jR+NVRHK4LPq
G411rjTjGPTTRVkz7bmqjC4kzcAuZ/4GcYqkahosjaMVgcRHdh00NAmFENx2u+ySBiSi54waWFw6
UsbAgAaVS35lPybhr1aOjii5ts4QDLPf69ea8vSuIK6XBItEavCtITk3ke2Ps/AX0jNEVtN0AaZA
Di4lUAlkT44iP5UDlF9tqREoMxs4LUotJujIyWSwr0JtTyH/SRrq71WgUdnrV0UHBcVs0cw8yJWp
r1nUHvHnXLnIpFRlvK2Tx9ogW67B65Sj8CXGLJLqTpKvhtJR+my8YW1+p06+KFWG2yYRr1ZNimxb
9B2a39EYHnVJwKon/sH0eY/U03XMLF6EcCpRAmABC6q8NJCenamEuri1bScgSdMQZiCcEzCLmPZZ
GvrxSK4VsAHiGatKZRBnr6Wg3ZhYHuMqZaoqyYyUxvxNjvF/SFte0rESUK9TgC6nI4CysWsXtI5R
jFBCEWBc8SBByXqG4JiQRIjlc18q3UWmFlY2pjOnyL50DOj85fQDErWlnWdkswIKXqo/AiE0wvlJ
7cVjWV5NY0DZt4NwV4wjQFvRn8RwOQRl5oYFw4zY6lgfN4m9kNjZwRtYLSOs/FGqHkQqwjExNXJw
jmYm6YlCUfWcFL/RLra+Z3UinHpVyxzFkrP7uMWRHkD5qTWiZwvnSopZknVSUBPuaqF84BPd+PoY
jg70vV+AMgfsnYpTLZvVrmwB0otTwHuYKfWdsPRYLlPCAK1BbkYbhsCGotPdzZZhnkp1R0Sun3Wp
YFAOlMeIcUdPX2amZ/d6Fh3EOhwPnqamANWQAXyTYt1GYzV86aQlOoSmJQNKT/r7WQGEji+ILwyK
W1NxawFpj2XjUjvFlMG1RN1eouchuZXWPk/fsKByulC31akgGLvrZCqxjLNpWvqknqfWAXZmPqEG
Zu1xoT8sCJ04+Zhm7qwTRHVN0t0qEXJljfOuq2RidZTXLMy2NiaouJe9+SDLy7BXkYwCJPO+ZYTW
JHNRtt1lSy5hiUXpm/pASA0WJf4WmHkxy14lzs+LoTSPlbjH/lV/nhJl2hcTkb5k4H/Gy6NL43IV
R9NRMUbb90K3FyTxN0l14bswqzyTaq84KBlLNq4blFNF+CudMX3oWHetYRMDGFy0e2IyOYDknKC1
IA9IRjYwX/dRYNRXzYyPKVh+vyuBu4RJkB+/FoaUF5+by8B/b4Rr61BBO6k16Iq4kH6TSYf7XMU+
3qn7pit6uFoFX+l5Yho3p7YR4+CL8gMldXwgj3PX/dTw2TjOSL36kUz9jmTIuyAap2nUztrc1K41
yM9mg5dzaUkptXRrsWd8M85hEqKdWy3pZei6X9PwCrFjRqlYic30uwmH0BGshOEejMFRiZPZbo0a
YGlPXrGSTHvqy0MTUQsdsXpyapPpi5gzYZhrsd/PFVlWS0zvS+k5FflWRGUznQdDf5J0q4DLnCzX
DK/xMW6Uc6dWj9T/INpcKnl5QU0TpdxKd2J82YqbPpfdnp8SXfPUdMwOaW+EtDu1vuqUw7SJgB/9
acRJOks+hlVluop+JylNu1M1JgU84KswyqDsQgM5xWFK3pPeiq8LktF2uIwMcakew5sAI2IpZf7Q
CftA7fpDy5vxfYGDySymu08mPWWOLkX7CSFyT9XBChe4OyE4VNwpacYiUWLirVXUbYl21Qr2a9ZF
npDuqtLyne8oY7eGFh5xKVCwszYQf+YGol9lYk0nZTH8TkwqRFSv00SUkWqpdusMD4aBXVUKuC0K
bAhC8v1n1lSSu8Hd4daJwq1dFmk3rOzfUjam07aWm9lvIzB15LkUVN4tc82B481aKVHhw2PHT040
8UqWTxZVkV0vB9LZUtty13cD6bFQfo0i/SCE+7EELmyK4ou8MOOUjd7jPYj9FpUUj3xv64yDNJ8a
9TEddNK9UZ09YRzj5nXVeclg5TdD6Ss8mS95PpMGSEUybVJ90koicUTMYoyjm8hOm+RWQ45BhrHX
n2TMrLJSeO6WqLvyBLwZQ6rvK6YtXJwki2ku5iGrfs6piisZtMyaWc4DWLHfaien34dy3KU6VKjA
7JpbpXBYadY3KdBqkbpEHpzgvAFNSOLLnEvqkQnAQd7UWop58jZp5vZ/uDqv3biVbV0/EQEWM2+b
obNarSzfEJZlM+dU5NOfj1o4WHtvYE7BlmSF7iZrjD9SAM1UkLD5I9q9/bzPngQhzS0sIrXIX9Ke
72NCKemEG9rXp3Ld2XbWHxuj+ajc4tSYK/I82QM9aM0YMCwxNkXRW0RDwm2IDzRfa7uEJBWI4ZIV
FEM/teQfScGe6WFUihhEjCCBG7VLLIz3WSWSvEYyIaOTwlYRtagU5ntDUWMU50eV3tMeb5/9Z+Qh
JaseGRVSOEAAFBKN/iyTOsgHeSHV46EkiVDTnLBUXXoAmmCpaQ5ISDFPs3BN/kSgDrlLP4Ut9ppe
7ic3CV3l24qHM4zIQ5QPZ7Inb+07rkSboRZ71QtmWPEyLOPH3BrLg+i7szkryb1r+1dDs5sb4jNA
ZE66UyVd/LjdWHHLzF8Ue7rM6xCx3NmnoU8vHNv7sktOIwFeLil9VU7UfNoFdbtfFblP0CsMGBlk
VU1BVeMzbWQpd240cqpkoqAxx168NlkezQVmfbYhCkxp7imhisMiT20f21R3VVqSZEy8wqloKj8j
Ectfp092Ee6PKU7UefCkAYwBypBtTgjUM5PTP+QM8wKMsBweREM8SD3255+/NTYTYZ8VCMxkbnB0
YleMZtu5DkL7UxAVA2nSIi/jPbLsrjJZc1h3crhXxbwYqeJwZ1oCE21EKDPNPiZoeOdbV36hLNrV
WuFJkuFSXgFVX3ra8JKRWV9rnQdxwXLxFCefw3BreL04lh5ki8pmUOx69kqd3qoKrYeBJwxlM1Ad
aw2Wd7XNebpfWAaHaJPioFxAfIDNmogfx6dxyBtn14PH209d4i/RVt4eFu43dbYB1Tc+dVm+08+H
tLaPBlsOKgzP7Bpii4GnkLWLUfWo1NuQkSClwyYDR3IU3VvN/DzN0Smf+OAQLR6dBCLgpFmv9Ecf
OoKf3xye2lj+UcXv2okDSFWfg5BHr5szXGQVVTOkHPbcQiv7vUirDoqVNzMXKgTQrc4oXZwhNBk7
jfnNrlQ/s/v9KtR9h4zdzFbIsV/aoRZcQ1bjU5oZiCS9YO8OIyH27jieI3044DJnbkDXhdJInWZv
4DdyNjo7OVf9Q0SngBs/TzAdG0FJiJ1HLNWujZ5b9RcQD/8lndgpEwBf1gZNQ61wRyOBNvjk7R+B
tMj0YIMK5grqc90B03ELGP2+Xn3F5pIghCfTvFKhlCwb2HY6zrrMw6gaiI6YEqva9xGJUToCNIQ5
rOeBZKNSt9eE9kSlRVe9Uim8SzLkIHurBnmSUZCW8TkBR7NXgmpZZwetDh0zu6yO3BlIMatc8yes
l3JU9wODTJwlflbhB+U1sukJK0oLJ+05sREaTCbB0tVJS2pfI9xuYA5SRXyIHMhipTqiGwmytg0s
OZxKfT23LnZ2IsI3LNblETG5y1HSEGY8BqWBDnMuHMGukMGSj4V6MMD4QyvOglYF9bBEe1ExfY24
KalcJx0DxOS1N3mhAerQysHK0R5Q/JFBE++sjWp3+r1YT47YtY9pfaQ+LScMqZIHa3xkIWIqazv1
wBoOftr12b0jGg2etzhXGfl3FGv0WXdARbETKD6GekS7WIVuCUA0XS396HRo2xrCizMipYdghf3W
jLfa0HeT8hwJwKWafTM1fZVGN8dFUWig3jqTh87k9rHYPLXcy7fHuRyjoAcANhXaCYv4TGp/qI3i
GNG2lCdKy1XCCmGg23dh98Jh5uinJ071Mgaso6OO7h7RmH1tkQZ60zg+V2zii+wXX5OJcZunH3mp
rp/Q26eXwewMgrGHK2QvQiDti2Vj51SKR8B0vMUG4MvEJuC4j241e6qhEsacbi8c9I/WsrfNYb41
Wm/4zUodLg3ux7Jmv29ylxGMJLu/ahEqJvod9CCd35Wusze0+dtwDfG2qjphAzkKj47rbM36+0DH
+RpVOK2oqLcHkICx3MsV3MDqkHrGFsEQ7LYinq9RYtkfsTl4o94g7VnMJdSsNePgGcPZOBA0MGwi
L/Zj8nlVkggTw71Zmtyx7BpANObTYJFgcooNBIl0YBOk4bW67xZsdK+mR9Ad8sSBrgRrN/PYv9cL
INHRzgPu/dEYinlXmr8X+581fpTdjSQ/vY1JbvleUQFkmiTo7stWNW8VDKVTsat7JsWFW63Hurt0
QWOEyF5S9zVO/M55Jm9GREGmnYxxH3WHmttbZi5+vT5O7ntTPUhqCfjeyhDydNnUP9MnYBCotO+W
3YbBO+KvIZ5H3eUW9RyhHykRKD22/UlzrylymzQcp78WxEPOTFZlZ3M6Zstp4qBEnkYC/hIa7mlG
XGNo77Jw9JuTiBeRNNo/u/vT25H1vbiM8NT1dK/SThqgwAb5o+2cIkvxVHtFz6blfmJNu0aLPeWx
KVIv5dFOnWJAS5L4tpD6uWV/Rfsv+KFRwaGn1nyhnRDWrTqqas4XuInFNwcqYLvSDhdqwXhNx8VC
L0qvnON1PfDKzwjk5Pa4DNp4oAPr3Ncd0R89KbgFr1ihvCjqQn5xH33CdXMK5+eYlsO0e8yHSnt3
V+6GqiPHo5qJ6zIk+UnN446lnwa0bAIS08VzGavyoUvKvW0k18lJp/dF6sMpdWrT04XySmrr+Gjm
Mg2yEi9PWn5MGsXWb2b1UjmvfTLv5DIhpLoL9bid9AlovsP1tEkx9I6jEPwxRZ7ZPxiMZcJuUYrv
nDrOPcEQsdPheh297vd2l3/NUn7XukrvUDK9VHrfe0Y1O2FuQ0Gs0mioKlHCtMNMqcW59DNEkQDh
76J6UFlZOqvZtdmo7OGqGEcgpLSdnYh71iuciz3iThWgCNlBNjF0IMCY1CsCMsaDdsxkqCGir9Hh
6Yrx28iN3sMtESQbeVZCU3W7ifBAxDZG9rbkY+BEXXZOB6va5c5YB51dt2HZQqSZ6DAmuuHOKLp2
IBDh9mPZY0kfXnaKBNPVspvhTErlqynf1MRB5tF5zyvcdHdVWVFz0DsD7mUwxW7lJovgz6vTr2Sd
eC7vI6zln1FN33XmuVolBYsiBEOw1FrmEKqDUvuU2xHPWUXfa0fiZu6o8s1hBlnQz0xtdOnwG92x
DnhRxY8rC7ZBs59dNIOr/mt7P/ky+dlMVeElytQfOhMopafQF/Fzcbfj+DWl+rc1emJtH7h0MW4M
ozesyGNKc0XVqce31mSgd+MpjMsqOyCoRI+erMCrXdJ6SMggfLKGekEoWj0i4xfOoe9PWeZ6TrPA
uCnexjhm5B003cCCq/sDJfXrhAER6pSmQl43YNtamOI7G7lvVS9MqcAPSEwM/WKbDnqrRvUH6zz6
i1Dis700l2b7zeOOFFopXRGaU/a1Ovm9Qj13U1xene3aApfOM+oiSDm3b8SuGIW1k7phk/afjEfu
x56p5faucZ9NKG05vbrRYIflBNDYq6V8bZbloFRDd5crZ4FJICxEYRVMnO8nO8q4VJrRPRo50UzK
1dH+0W1p+Wn3LByGLupc2PfQ/EWclmukuMhF9ReEb9aQBYsT/10nc9l3bJ1u13SnQQKHoI/bpawA
eFCZe728EiltVr9JZWfz6ii6bAf1NeWS1+LYoLNeSfewcKE7579THI4IrHiOywWAxfhWmLyjIQmi
5JLmnHyynIqnQXvp4/yXaX/03cugdSEF8OjHJsRkCHvXeKfgD3DcP23b0k3p7AzrX4eMuY3zkOSI
QwQ/AOJktoDW3EK83OJMWvVblmXftDUipN+wpMl+szk1yrgsT4mowdpaeSe7VZ9yJndUxypAP//W
OlkrOtxog3UUiL+jWNxjkxXV3m0d6BuzYUkgMHfKVX9W4+FoNaJ86RwQhqS8VNl4q/okC4ntd4NU
nXt2ibdm3kZhElAGL0LOBygbJpOPNNbnVhNUvALXMYeYhpFFfaC8lhD/6tDu7Mza7MbeVK3nqmFG
HLe62iqIbOONRXOgKrB5yg3t7irdGI5i7k59a9FTaMtL2cF1mUVPm3pm2NySadFRGC9gqJqXtcqH
R5JsgPIr9SHq0cOppTF9GsIQ3kjLz9ksrPm1nmRobkRoPH8MPHgF/H0ZKwF5qT7qrQAuiJld9TQE
CGvT+UaHCPahiy7KizZxT2Dymhr8CsW3CcHiCTmdpeBBlHX3q1BdSRQV005hG0HaWu9RhJxksuur
W69eVCf2UUN5O04ltzmH2XXujc+cdM+lAX7A+fWkJNxaVpUxA8cSyZ5NcwY9RrEDIwoNXusX/DDr
cl+MDHrlmwzXg25RUT3UwLcM+q52LQYFYlpGn4vt4h/XT3b1tSJkjeF0rVtf33JVZ3XT4QRRiqzp
GlRx/B7byXzvgCfvSZX07D4AUO1CXq4dlQrCxNm6k7OJFDexBoQS5kes0b2qBdVa7fpCHtC21ud8
sNRrNA3HXgWEzvUXXdXaN6NTucLHJ0WfENrOX5pmfSkrwmokZsLrqm9ZaSsUiIsWh7w4BP2jivRl
AxLkDW0WqQgoanfoPC1JJ8uIcM0tOFdg4IdcBuXQ+5xDN0Tjt2ZuQtd0zrr83czmvVnHF735N63O
eUorFBjVQbbJY2GG6NqLg4sq1uwJEWjH2DmlyCf8NFdqL+USpv8qr96JR3rVY+eF1ubnCkLAipiW
kURaNm24I/4/VLW642eJihtsTcvbsN2SQDZLyt7d9cVeSh6h+bIigbaz4kGzk/akdxqRIPMUWob7
ry7nbxSSU7hME0WzE8OAKe/0oz9WPY/KYC6vrdbdtazblgiiKGDJxfJPqs3R2uyvi/EvXeXVtajs
FNka6ECBcWWHZj0Ontt1nqKyug8kopr46uBBbtM0IJozzgWXXRjJsiGQccI5LMwVzraVB54OZY/r
zctM6nG4XpN4xMAu3sSYv0p+qrd4MOZ9VEpG53yGSiCgWhLBTo/nfkkAmLZHKGFfjOMLaaFvZPbs
jBVmJDKhhbU9aRP6vhlW+Z7AyjfJ8Bh343pzhJ+Z/YDxgKjsuRprbwALuKLXJKtCOhaqbrmvOpht
K6Ev1ljov52TD9e0xrBayuY41cyA5oO6iaY75bQQ9xSMvaN49awTZJFqzVHpyL3lJZ3tlXmcgxQx
DFvs8pg6s4NDaaJzowwA7wVrbExBTjJZ+kPbspZkCvPLelAb+dux48+1jH5L10XGsr1Ouli9pI1T
owFua79qTfMldxDjJJzruur+yYYE62H2K61njmZE77xiK/U6jNzFJqT/GYE3AxaHD+tmOH8xdXK1
JpRDP5CB5jsc+I5fLfs13cdfQB329ILKjAfuO7YEZXC89A1Cg4EVV2rgomcZX3XLQ75PVbNXWuTC
MbzjPSDM28EfmyBPpQ8zdMHOtIXRM05ruAGQR8d1d8MCLlPB93X5Wp8kE0taLxdNQwTQpaxDtmgY
nlxoNsUxeTxsdp0urvRT1+p9MI+k5A2r+YHLd0BMQO/dMAw2Z5xmXCOFu/a8LNqulO2yV7UZs8Y6
zu9F1iE5//lrTJTkWQ4ZOjt05WhDaDPEBYPgxpRryRNLPe5/PrSWpnr6eRO30RMIUXtSSAO5T328
HgqJP8WYlPyubW/QZMrTsIqvyYiWGFjJ1C+1AaSy/YOfT9NVTkmtHZe/rrUM57pFuk63C+BhfJvT
MrmN25ufPy168zWYUXT4+aDYsmt//mSlveoXE/mB//3Azz/Qi6U90nf+8X++0M+ntcNjQcz+w3+/
zn/+DVDYbuxNOjq3b/zzqT9/UnqUdvAABr7+//8T/XxUGYz+RNHH//jc//4cFnUFYiqdy3/f9fOn
ZJTqjnQm7Hjbb/rzQ/x8XW5QWagNc+llqw1u/vPOqRvnsytTmJj/9YjQPV2fXSzeBx1uzroRLSc4
eqTunHsz1k5dbRa69/Pe//yxdDjxk2pCFNNPD25tw36bUuLa6mfMppIqHT22X8pWAaUZls8caTva
kknb/3yaRmR+NRX2W1ynv9PI/pMhAj4rhbDCXo6/UlIyux26wehczDaeOdS/0XnZ3vy88z9vtn9i
mVV+kFp0/XnXz2f8fO7/+Lc/X7pZJAkiSnK16hWzR6dXz/i7P0wl6n4v5Yi+jr64B9txBHy+lYDO
8AHdct4Fuojn2azNk1uDlkK/iFvUK9O1KjR7Vyx6/JmuqD3pJKnPA4/Vu+m8/LwbVYc89mbu+j9/
7UeIHALYl1uV5tVTZCfPP+9H/N+Fw6qjXsyzZ6NERSjdAmGsNRjnIa+R7egi+l0PQRO34ivSOLgG
qlUZptL8pkq38n4+kLp9aHTG9DEVDLoZBZvIOMCzUrP21DhPvxxa7fzWqKeLmPricdR1TmAaf55G
a/6ayrr5LDBXmEn+Sy94nkjUskM44yfDamQALavcM7DDnTZLDAyt2ocjJzvZVcONAEqSvcga8iy+
2dwmr5oCU7hQViLYmhhE3M2NU1jkbE+YundIQ8BeMjA2IAX9scKTHaBi/sCMSHsFAiYal7amHuQq
SXVU6HzxNGpiwDGAOJy5m3Zlfm/tjDKobpi9Vm3/GgltB/X6li3QAz1gpic03bOU9DBR7sFwAx2R
K3uRmRFStiIsm+61FeahoCs8ixnna+MvDnrEn9+GQrtf99ygDIJV9SZL82fFuNCxFzYzBVkafQ0W
JCvaTr23rl1SPHGYm2PqZxN4INI7mgurEFdAuxuClqZOXw5zSINBt1dz2fvz1PqSFm2nS1ZkEd1X
lTSPY1XhTboZuXuZ1EFH8SD/MF3iyYRdZ8t6S8YyO5UOCpcKzNuL83oXzwYN7SWkVcn4yXxVt8ot
xbHKQgdrNrbhaHMrLZJHs3N8U5iJZ5QY7SNQaNYozCgxV+zykKUtHOycsNjYaqhYovenPvqwR2ah
fEBbh4emwyKezV5drXd3AaZv1m5HdvzoIYH07NrL1ZEtBPcFCZuXEYlFOAxh+6MhGE4K9SRrnsQ7
AA9asNp5b7sPKSaatlxrVLPOU4fZJVK7AA47jC33JVXgsiTrU+5IXxXrrXeLndsynGxdhIM9zSF8
/CFmeUVSMuyoCz0sLAA6OQubSXpyJrBmkCa1a73emX/+ryv51xWUNunIvmGRtwXc/ZdFbHVNFRLs
3fLSKZ6rRZxq94+Sxe8VR94urvWPwtLTnce0hApx0p9LB32iGHCJ6acJ9t9qk8Kjk2xzAPUeu9wd
rYedYuwnrkhvvWlTHbutN07yYLeUPJuCWTVdNba78knrn+mXPurl8lYvaH5JuF/a+auz7M9p8eR8
mL0EqfKcZFhw7VLsGkhRvXXeRy0LlSqwKgSyjIr0QW0J4r3YUF3EuBy4b6iwxEl3GLp+PlomvX0Q
qaxgoPho0bFETjiHgmw2izeinQj7VOnJpg1PgWnfOooTUCd+yuHw8ykjulSvxa4LvLh9+fmsCsbM
BgnRJV4mPXDaWPMWRxY8ALnFj7rmL2OhD3DhNWWXy1+0lLgNan27oKk0RMpIfeFSyZXJ32Vy2/7a
DkX1gLv6/p9P5gg5mQWL+s8HtcJpfNMqx33ddvELXTa8kBz2vp+P0pHUHnJ7THHGs865jUhOjsnV
ZRB4dugct72ky2RjxBwjylCK6ORuf1J6Oto77N8k5Lppoj+kRoVOBngBaT9CRPFFXWjBSp7Sqe3m
1CSpogrxy+DnHu+WHrFhZiYiQVdfP5N48NpJVZ+2PIpMVVYi0wbu4IlDKuOygj3x8ljr9Nwg72wG
52ucza940xIX1OK0XUksSbRP1AwPTf+4kG6AC29fK+NVXJIROMVETRdZgYLrQdCM5T42PWkUWRVy
jj3SLfMoyvxgk26HG+OsjDeR53fX4TAucei3jrWlWXxqTMu0p/7uxMQZwjhJ4gHlfaP+L7fe0OqQ
TwK4nXs23kFh50iqBTNA6yHFPGfdd6y/orHyhvm6lsnTqNqHpc8vXcO15eIPnvEz79CIf+vrhliK
+JHyuGda2cEPMu1hGaRvKk9aSWXQi9STx3rD6tS0O9pL+mxqALGU9sxE59O+967jSFfKytfVhM0u
Lb+F50jB0I1mGSzWfSsIf/SGHtN4nVDQbjyWup1xZs++NM7myBzNnYHabr9FestpezBz67Lq2h9X
LW7ku50BaQtk6ZGGJnD5LJSDDqNEBRdoFrnGTr2PlZ64iZut87tFbZagfBwYl5A9doLB/MNIaNed
1lNnYtrirtGqUFPKujxLUmbGiNhUzrOoWUMjm/05ftLEEO1kj913Swkj9JIsjPbFMKPAapvd2Fjv
rtV7scZXbQnyl/8SUiiyDOpGyQMIbJG/Z3LZx8lvlXS6PL/pJbUOHQtJ9JpkmBua6gzaecSx8kem
LMsloO6C1rIkYWcT9SLURus4fOtQIy66cByrQZ2c3ejfmsb+NB0jTtuUHBBhvuv58mQpx3SqDGSV
tb0buy2Ctkcru/hpqRJ3UMD8OMec2M/QEQjWGs4jM3+um5iAlIRi+s7Ug0Xu3S4/9Wm+426yMxTY
EvDaudEu3cpQzj1MgB1QCqI4zaMQq5ejDxgvluA1VPb6wV2v/QrzQR4SVHNeWQFn8F6K0Vv59QdE
OZHcTOuBHMQhFawwMcKfqg5d+zNKOyZiFMdMq0rr+IV5TklqreN/rsLzqyFN4OSI8QDFZnHaoHer
Ia4V8s4imABk9GlRxsNUcy7fi7zBV2kfXEIx3G2uic6u5exQKsXUhvRc5uZTH3+x85C/1QG4wMsw
HbjZSRuam4oBoYzh7YbE39zvo0DMndFrNp8U99xYwEczl7/rLQgusiXF0kqSYdM8I+L3o6EKRhfo
jh+OxoIUfogx8eJkmacsxb0DQG7ZVvVmDqsB9f4gT7H+IDoZqNFNc76U5alaH3rHi7RnEw9JflEL
Qg5K6QtE9FqwxdTRI+Sr+HDKGDGWFhLU5Tcd5lqJz+41fW1xyxaqgrbpUCa/T2Xsk4N6d16bwvBL
DttkRE1OuzuhPC9G8rdJ300tDSpkKM5TDwAWp/QjuBfZuOd46Z4covDIiiNjvkt/Rfl91Q5gCoTk
w6BNW/ZCfCxAqhfDDU1k1nEU+fNKBCe6RXRoC4HpUUUYnuU8LnXyTsDiXUTiZnQ4t9uwdsSemBAE
Mu6DoT5i+g6cCR+fVQNZVzeR0pCDTA/9IobdFT0/2slSFp/t2tyiuGNQVq4mPp9NsQP/lTbxOZ+T
66zlnyrySN2sn8qEBSJ6R+jgRZisCgcEZ4V/su9GIYmMiC/bRaG1T7Tb+iiTCRxIDkaOI0DQgLZr
0IKU0XxKisrc9Yb9MY/lYa0Xvzd0tO34g3jyqH+gHrZP9+zlDyQP71RF4wUOo44MpOgbIPaYViKJ
yKRWh3M1iD1IMXJOzToA98CXKe+ror3l2YKA+zHHajMMsNNJ/2TFxeeaFueoRejhmm+2NlBrJG/g
VTiXoutg8fyKiRAY3XNZg5GDz89LrBGZonJZ5wroy7STbcatW3qa+SfhTpI5xm+rRXGria8edqtD
qe025rmTkZdM/RkTG9iSc40kWYBaUQbqoDZYOpYHW42PJXYXSlT9tbCSwERe6qqglvUYLhbpcrp4
6F37QmQy0VEOXzymKQnWtNuXU/VK8soTamxtmr4aHLMTd1fBl6w3i4yYBaB8CXlveVVCOnV3cebm
YNj9v4XMinJzZln1caR2rFmhAZEQdGFGO56ikOW0iIe6qzL4mg8RXTCXYOsj2shLxeLxHZtsutrt
dysSEA9f7a5gVbv20Dgg+eAXQR/dnFUDLYrEQ/SnPVOud2Wn3pNWEyT0e87DAM9TvueIjroScjkt
n02V6EZEWzv5Cpzq20cxFe99gbR/1D8GbIsqgcXQIcUvS+3IIKFNSflDltNpyZiOx834Bz3np7Gz
V/XsYKviJkr4sAVRvOTYAamj8gWON+/uUkEtxIsoH1QeteRoEA6dZIbiVz3Hug6kO2r7omZDA4Y2
3Jcq/zcyDLoSxlXDh+HpEuKJOcc2xn8alv4krr4zAgy3x9EEqcUY0OdXmS436oLDJCuII+hIs3rq
ceKgJt2P81vLWt0qxUFNGMywBzPmniLyy3SKpiMIZ3fab8aqhiryFJm3lmhBXMOvgaeUCoOn+i5z
DK3EEOSsunojPdeM7zPEpaKUFPidpB2jqoRfb1ESVMecHAoV7yK8+wAnpIy+QmMtmOBOa5HV5VQH
eEUUvWPyeY2qpgETxOYubBlmKIbquLyTkhNgvftDVsyHm58BcDHHxP9qDehFBbNFgrFZTL7cAoEW
jpcT6vykf9FU7QYMZIYtanCX3WjSYoTu5Td1v6GIxoMaYXuGAYzJ1Y6sdJ/oky/cJQeqv7aCdQSE
+m6a4qK2K7aSREnOP29qnH2WMm9q1tWfy5XXDpETeU3+RfI4I/bbnGVdxxym189Tbr93tn6gQMSP
Cm74ubKlPO7mVp7clTBbfdivFE3iEaqDFrlkNg1wQEheTZbCpD8ly9Fu4zBC/1I2tHYoSGyjxnPS
Ev2i5b5rLruKoWWozZp5rw26vpMNWmBlTrFFTUaQT/l7J136TnMDXoRwyylJqYFbfnNrJlSrC5HA
PDYG7Ehhp29zWn0keMbUbKgfUr7BoMTNUesd+1JNPaYEpbq2BSsSEZaxYJKK1x5GAEA3JXhoFDom
cZSSubMJE1DDu3pm4ZdS4Lq1VQm7yhh2WgOWGM34qGKb6AONpRXB80022lWQptUX6ZtKe0DbY3sr
mWQsxysFovAx4ipfVq0j/CQ9Oo36Tbvp8xCPx9xkVyjWMIOx6rK/Wjl5oyPuTbPROr8Ubp8Ee1jy
l0zJBrAVXldWMOLVIs4UJaOPycNf632izK9dx0nnPqkJ27pIGZiji7VG4aSZOxlJTuujUQpu1+1f
gsxTGra9fDX3jvNVrOoute6G+8uObH/S7YdmcsKkpe3W0D25wc9THvuo0p5VieJzPtYVuUzJhNFa
DcYJzy2XcavGeObaILd/V5kBiQ1Ka7wu1itTWDEpxKV85k75UJm/hPyz1DMXaP0yq+ZBc1+bNfY7
wH09f0uze5Q0HgXkIZ21Xo6ap1zaHcJMbwS1X9F1w+OyLttkWUCK0GLF1ErSe0PimTpCJs3xvsn+
dFc95ayh9TLS6mcURGwEKZHR9UtUENCzuOeu/SJSPwVd07y4K89zqT/il9vlY/oqYs5hMn737Yqw
19QmL6taUAwV+sjuHZJRYVTmK3L6596m3JHHaeDkLbgPZcqzNbcPs/tHB4Ca38opu/Kz7WwqaZsd
xTfDu8FTRPrleV6eBwKgW1L1JPPp4qhX1+GuP1wrU3qENlxM96LlzkFoB0m2AWW9bz9qhKU51417
FUPzPlCup0eGX4OezYU8q2mBfa0MlJ46IxhJMz30MbcZowkjKj+WrPAnhastEMbn2rMGxmexFp7G
dNAaPX6M+e8qm9+cdW+uYr9qW3zMPKKqcHIiCdb1d99w5jDvPAJZelt/9QiEHD8p0YzWqUawWvgz
kwDFn56zInCzLsgcyPgQ/UOmi32yqGCNBsfPhJEHk0vPds9XQsmNdZxvZs1/ZReKFIN7W//hkCGE
0QhmtTgkxkag5vu1zd6rSnpQM4HAqTfOHyYHkav8E0BBUfveFpdJ+jhcvZZXkKG8DHPt01KBYFd8
63Z96ikdJKBStrFvdtYvM42xB2sQjCRKLdynorQMW/ylIJobAiTZ+7HWbZd9nz457taKQ/QLlPcP
CR1EzpbJZe1b8wCptG+676XCE2s8W1pG4pH2PJWP6zTtks211am+NpxEZxxdaHSqD/7pm5ffBcco
YU5USlcaOjamB3M+9gXrCYAdwt3TMB+XcT+BDs4L/jJmvwqa2R3sXYJAflyGXw1oJfp0Dy/o46Is
CAWgchKO7UpfiDKaQ4tBpsuIssKfnzV/Ywd0tC8vZswnk7J0GEzkY0D7yj6yomAaXNrHqt567mUT
6N232b4+47QhBDIosn/JDqtZD0iTD6eu4AppnNzygbBiRqL5X50EhdauntFiihpVkuhbtv4uMQ4u
C/WpFU9xRYRc8rviBi/mAF+81MzbdOc3CUYLsR64O8mG/e9msq5Gm3E0I+icEXFigRxj1lTNg07w
hxkPAkuPo+vgj/khHdK9LL6b5u80fypEDUm6dPvh/5F0XsuRK9cS/aKKAFAF99qN9obeDF8QnOEh
vC34r78Lui8KSUcx4jQbqNq5M1e+VkkemCZgXMs5VeP4GinUWoMDVfGKdaBs8bBwTrfw9Gw6VTHI
fU55fMc6qq203yxNvmOZS4Mo12hdAD0jp14XgVOhNxJAGVQTKEhQlhP+J8lL8F3N2vpDzjYBzGlT
eVzaccgWfoV33glmQmDy2yY5UtI7hW7F6fCP3kKuiteIH9pkNh5buQmnPwKKPQSPhs4eb8Mb6Ozb
/bYIAQvziBUQE+yaCL2ErGtv4RY3v22H33gqnzg2afxRh3VhFlX+U8s+fB6jkxr9g4i7zapjEBXF
sEKe3Hc2s3PNlocx5beWquU4p9nBBrI0AIlI/O4RrfTJXBbMTxVKLS97UZ4NgTsBX6kPI1Qbb1k4
e8fMFChq1VOM9wJUNVf26t2ru3/4S/ZjGz8C2LKCxgXzxLn/lNuk3CEAbupZsyVweJk0w4cZi8Nk
pUFceC+dEOHOtzl9B2EHY9gRWpQVa9tk3QD+LZlNhFUiqzvdQ2xRbaR7AifNCkPS16aksLWKZZB2
+uC4vAhDYve8d1T+PvdrOKs/eVz0cMns7cm6r0Fm3H34g91N5yQvvAk2Xuz/USK/G8yiiWveRevw
DD469q/OOQdN/+iWz567XN3A9vlctL7qTr06aLJmNW6Flx1tMG4drk2yRFhOxbbJv10EAJhKBx8n
uGH7VDVxZTJIw/eXtHr2eL45/LcOtRoGfMSEHQMsklNKnUOacynDu7fY+7L4aTgdu/KvLW8On2BT
v1ZZtLWqWwb5MC+PTT7vEoKttItuLOH8bTyANvwgqkMgEjs+np3GECBDfy/xviagBJt8YS/zgPsa
TxHAHi6gCVtqbLFavccW1BgcobWbbuPU3A8jC4KZ6ObyImxJvpOdHNvnPH51cVTDIY/hB/QJNu0C
j0MXvnUpmh9suD6Kd4X+TFvojmyPQuNKXfZmGN5b69FMskPvokmahMfsR6N5hWMU7uM8+JgN91CZ
l17/1SVrtuqfN1N06WJw77+98jkpMdf26T3Ls32o/jPGJdBZcraF9dZnw9FCSayZ/pgMU/cjXYtV
6/cB+Fe+nBffx+JHZjriXOvlxUbEyrAt9ThxdFIGowy8wbs1pcf6uAhMgINkxelfEIcZ+zG65Aw+
zv7Xyl/dZxyC/rZvvB05BdT5jWn/qkFe43l69rDReKzBhqX7LpgCbZ6C8kN3yYUY8hE+P8hPf+PC
+brNSbfyA+g8GbbRgiZhRluDX0/KrVm6nHHTAPE0fFM29ymb0J26eJwOZYpZi8BIGJHJ5qSMCXOm
Rs+8joI1Zae0+4NPehuNxYa67WeW2Fi9ZiS94uQIamZp8gzPA9HufLimaoZcBRSH+uN6Vrt0YhX9
7IE7LqwNwLigRhbLhm8QzKS3LD6BxtlmOR6N+DQ36d4g9KFdTGOS1c2P4uRVimu3fjJVwXoIVBl5
igmjmpn9U6DHZ8xCJf4HSAJtHhHkfTdhgayxQmXF685tb2ImFnBb+4phk+/ol+Vm+E5JpRM5W9iL
+KFN5JtIR02rRm6KR9eNC4gk6g+Wnk/Qc+oMnpPQlcPbr0Pz3+PBzJ6oC3TWCF60heIG2AUMZsF3
QAyYNnJE4lIsmBFUkFjZfwUeFUbN+qEwa/tkdc6Jks9DJLunRbUf3WgQe109pWJboJf70b+BrMya
CEOC4a6mtgPppHDhpWPm/PCV8xQre++Uybn08td+FDyBchcN1EYKjIceKzW2Io73mlXH3H1Jl+my
fnYZFhPwVCRF1gEd1nNivaT298I70kEP8bL0lYvHqSccGZOMruLpWIzTfm7yUzilR0e8jox2Lckw
lX8JNZ87sjdsyDZxXh1G/4eb27Z4zeGz+/ihncrcTga2fbRUxnRyy8fIHN6Licpx75nvQdD1LLo8
pLLsB10D+5C8hZw+FJluBIPUyNqtDsuj4TBXcAl2uD+Ey7soWrBmJjvdmJU4W+xCn+LmPmTJrsrb
Y+lTCuX/Gpb7p00cAzvnxqcsndwEKD43ZrCrH0w0zU7lVxQAgi3VobEeifRjD/gbrdYtAiM8mwvl
DFXMkZuvC/nt3MM9HljMeGx3NfucEI2KL283SJYAP6QiPxy+JV6Zo8zLoE3/UXl0sOMKCOZKoK7v
M44BtZEATJr+s6wxLdPHhi0dZ/fUAqyBsxzhwh7FT9fOaHQsG4k0Ccv7oaP3tzYu9UJRBhbIgYYn
f9xTArbtVsgOnHAp8L1n43Nf1ceirB7i6U169sbrWVhnOGG2Ipp/Oq+kNnaKXmYsr5UpiOqC3RlB
CWiutDG2I3KxCdhKRGh3zbdz8C9ks7tnisVx3w0TXbb2OUfpYTFqzMeRNJPfBHWkWMrIt8xHtZa6
/1mQ7PCe4ic8O4J6kpSANOtmcmRxMuysoX8ceYGhYqNfaw9s0DEvDDAjhLvyKqLQcwEJqtxnkm8A
UByGNwKRt1JNMGrrvVq4ys5G9Ldr+1fdut/+rF5Y1CXb3ZziYV6hPmUcWPMLBO2jLvzfhAbM2hyu
Ard9xBNbO2nANvYqev+5nPTRrditwi0NWlf/QUkz8dPXMZ+J5Xc31lcnl7By5eaX1Xk8TfWxS5mi
vRKSSn2UURvw0XMucTkyx/3U3BUgC4lcT18e0bPhc2y7rUH6rEzsvYtTwOY63XTbeGUHiR/GZDwy
O4OCux7kp1VVe+x9BxI6QvzmILYGQcSpzbn4sYxbrIX7GncOUrnNROdDWz70PeJtGVe3VHgkCYaa
Hj2uzYVLQ1nmvjq5cWucPL8TUScyakUjtonMfZLNN9YOXlVasYayQJiWOJeycp5JTvkHDNfNhf8L
+8WCsBUiSF1MBIltMaNqTak45iML98KRr9FSFa8GsCUjm1EeB+s8J5zA+A8xBDYDR7/x3OYiCWw8
VoEw5/mSLNl4Tu2/i7EUl7LI0SkS9kSFUbU30+7KLaJzudM0Rt46Y6SFTbxgKtG8UTiJhi4NFqs+
QtkA1JE5u9Y3WJcDcE+kx7sQ3Qm+wJkK1qsAnSpSVf4LoWprpzti4W8vpiGyPVcffL/cC4rR2i8K
WdRu4yeCQre29yRNpwN3NRXvoAREl3aI5b5y5SuLqN+sbHoe/uI5lyYlDUTfMj3Xe2Y/h6GlfUsj
5x71/bPXdP91mJoOlm+YwWjj6vQ5m2cQlqjq2e/sxsbFUvmFHe6bM4nxYFOwVLAHBAkyR+fCKlIC
bOVLzxoaT4+PCGRsR2vKryLMgiSu3RN9UOehTKGdFvHJS6cJ8Bkqes/U66sv6mDfsPP8E5375Ifz
Rv6bnPyP1XLE4pFmKzVbH2yOdrCHi1uVEhDGuIe/1cQck6UhbhdHjle3Y+iX3vQTj+7ZmIwWaED2
xdIfaH4lDzRhKIZ866+c3XBX1in7Fli4dOQe0hpPcGhG+HrLlLk9+zQS4sdNW/8pk6E+jlRtX2WJ
1pCQo99189ze9Gg94Komteb01qcOIa7Kuvly9PDPKJ1vwRLNHEgVu9ywGPDlYFyzieWS9FO2S36C
UkqeosEwtq17Ye+wAz2CGXqLYMJjIJUi8CYCfjKpf9yGTLOLMdCopg8fJPA1p3Rok6o+Ra123aBc
xJcn3yM6fQ9tBROs0Ey3EIZ4ASXu1o4+0oJ876ad/zjeV1v9Tcx/4/ITJ78KWRz7LmENas0x3Dtc
PqDXggmE4MB7OOaES4bo27XzcBeSwNiywlnIUwSdUZDlYKFqZua73XGfG7B8UCVRn4qYlUw/yluF
ZFA1WQzsg81xaKQACaOIVC8Gq31nFYSs/Onue5O9HTNmplDysy+1UR94990kg8pxmaMfx4R73er2
HOGnulBM+QULtT02Sc4fv/BRlgsaFuSjqgrXVMpOtzQeWsVP59Cd0RiAY8DJ1NjYTa8yD4iy8WhQ
htR4LsB+vFrj5NIw430OGcWdYRQOAV8DHDhGlu1SB4RgG1/IG16crP4P/MKRqLPe+XBOdoNmkBT1
c6c54hWJUis3Fa0ZNQP4wHRmym4bNbLheuIchGOJq4WIWOVcikXjnoVRLXvRMJXgtSH3azVf1jI7
MCmGjZyKJ9P6AOJlrhEaY0/4nIPZHTHLNmkaFJF7xyRsMeMNz05byBt1wCPRtC3Sypub8tc1OEUi
emN3Q8FrzU/9+Cwzck9TwRLTn6vk6FFBusuXKg3cpbH45eKYkHOiT+TBtqEXzQGIviZoK6gheT38
VrX7GUf2vM3lQElnN+GTiC5RmzzrNnxQczgc37Hg0yCRvuZD6e1w7HOl4zPJkg7M9+xvoylu6XaG
qVdK6yTMyT0v8rGwPP9UGK993WgWDCtPWPI88t6Id9MEf4CYEc2h1qcdA7PWLWrw1HEIN0o8J03u
HpRrN0GiHJhhU/M8tXBNVgZNXdm3vkn1sckAaTiQsi+kkE0X/qVS1lceLsQv0Z75/H/ZxR3qon9l
6/fTQ/g/zyOqxRqBTsqJyYM03BBJJCy4c1B87PCpZRe4JbmKiz7jCQpXYbrv6/4wFiHTDmUgymM9
UBDwauGqTx2XzopjbMh1/yjK6WTIstt1NmE7EZN3JKQfRdyiTZKXW/wVeDND7D6DPZ2t0QoocCBE
SZ2QWHDamGVzy1kd0hUwBvbULiyFjeSwGNgPywHoyGxGe3fxlktk13t0RBT2ZmbITmrEiqgZwS19
sdNBUq4rxR2Je3fitKzP0jJoJ++ytLgKCt5XVSiTowFaYjFcSJfdm1LFq+PW+j7aPHVMkzsGemeL
Rc7fN2I/JRrymap4zUbWs19UBpz+ghYnrlu1k0F3b4uXUBdUI3TLV4y/fhKg0u3YsljhwqCeuLcf
Y00bCXeXl2hAE1N2dh09k2uUVAd/IaDF/ZaPZmjuCZftYF5ET0fLuluboI1kkUPkOEQSsnJ++0XD
VyUFFpJEUPqzBj+hjtV4sdil7DOF96BLBTfmHHbfgKrNc3GM0aPPxBOB6yd94LQRT3EP39Igh64z
6TzEdBHnyl2LNfQ9N7lBtklyVDWJSe5VQe3gGxUmZappH5/gQGz1ICBgwBJE//ffiU9UF6+5pV2I
gbhFADXgXUyLcwS0jH9f4j3lncJsRgJLzY69x6foQZJcNoYqHqURws4w/Kdiwo6HTfejq73+Vrjv
evaAEDj8mMyB3IlsWUB1QabRSCCUiVCb8kovQBcAu6DsYLg6ALUpcmJjWcWHJiaTP8QTvJMyFZj9
wsfRGL89aqBW2cjYMrBz26uM6hbSdc1+nW8+t7GHoZbDuU+JWFetmnb5ukDjHgn431H3eGwU48bC
s1clDFHF9DJVxrcJBxKSB8sieHR/fZP3PywjLp0u6HZk7v5gDe5TQcji0qQmywcwRFu7RsWd6+Rc
99nRSgpvi0WZhiFupHBorHq52JTtmCZbfiCbepXInVtGkn0Q7VPWF/nDYrkXF7fP3YYaK8eu3RPF
1RtlU3LcVt4TzxYBZYe+76Llw8cAyDojStMDuDl2uyk5h5yQYR71NIIXNSFed25IW6yBZLv+8EIj
w4JUc8FU76WszrhAj+7kaEjLebsd2yGQgIDmYg5Pkzj1cXklYdYGWnbHBEWzxQAGlUGpPCjlsOsK
Nmdr8snABFKVp95DKcmZnzlYys2YYuE2svOoEeesMFT70h6IPMJXgV+28KXaVnyYHvvdaP4fBtPc
aZfcg/8Aq5lzKi62Gop02fvv6UB/TQWwgJyxMAC56qzZCzoQN2gMC2T9rEUwXA8NDAvVYVbNOY1H
bMxC/5FYrgjJXyT/YM2NeQj9UTf/VoIcceVn2z41+bmLiyqngzf21Z7NPSOfGInJxzcvJ/CdcPcN
0oY9NpFsA5efDhM/GBa2eWUKvsJx3tLFxLgxGW+2G98def2f2RQkPZuLJH7NeY9uPJtgv5Xf7E5G
V1BlgJKSL67GXGXUDRZmtJuFeYwz37t7w8/UDuZ5nFL+25UYXzn4kTvL/2+xMQrRqzRxBfeBaOYm
l0GUggKYG3zAOQDcjWq5q9cylaE3EeliM8Geip+hN0bQAphVoUc86gJVV5nlDsD0U+PTk2rn1VMB
GyCIxm6nhZxQIi3S4tFZNBNAKZX+UK46BItfooyqpyoamN6QLGjbIaccF9aDgeJ0WKye6Zix0Vm9
e76Q3S5MX40+vRQQ7a7K4/qSp+KmqyCNkHcR++8/SArDvYSG9OqxU2M1jqePmPWB6ID9FM/1xneF
fUiL6iCz4UWvH9VQtvG+xTpCjTxeHK9RqJT6Z+kxMPq5+vQTVpoJiQ16PlBEQn2LPJeMmceE6Rmv
8YBEWeBa2nbpKvZNsYkdeIUJ+9wyDZ9PUY/YhXu/uB4TmD2TW3LJWRQqwogkWbgJbUcUyjDDA45I
ZJ0HsdHjxu4kR106hpjDfYwhEAePBo/9xumx2jUeLRNe8Y9Q8RnurH+U88A+dRw+/ve/jopr4s2f
tpfBOC0+rIouLLOxsDz7y5voGYTdVKy3ME4DecrKyQE2uOq/afVdVYAloxolxSnJlJcZz1jfnejg
Wc5Nj1JXLO0717X31GTp3xDR9Z2dB8/U1KMgEdDCi1tXfNLBhU6SLSWCgqs4JNiWSxBr/WVJPLjM
SchOzpIBfQiXUeNrmC0BWCP2t+66dCNGx/s30i/U1AB0qrM9buUVaeHRo7j+u0M1hYcugq+1dNWH
oEAH/QyLjX8L8TnRaTHXweCbZ1NwrruGf+3iDp2+gwDhh++ZXF7zFhU5Tq9OAmhdXEFGrz6a8dOP
lhcHTg7T/h9nBLvg4HcObd5HUR/+DPC/Pc7BoCCER/CKd3DlHVoUVrelHll7jOqutfSH2piWgAxq
ijE1N3KMSGNGVQfSb8plCBwMhwX1Cx9uz/tt0ZfY1q+kZNjFJj6BOJgRznTvqsHDdBjDv5riJ+n4
d7nYRdC1oEz7d/CBXBxjM+eO4gSOWKojtyhKZaZTnI6vPpUDu8lEpwhpOzlGLJP6yolZiGXfSEOM
QvX4UXYGyKHGwhIMY34zL/4WZP/47BQIRWtjpNUQ7VRZdEgs68Efjn1Wu9t6Kzpkl6zjy+JOfFWF
i6O+r0gygrR7Q2xuDlaneNZcjMIcNmuUgnfgFMx9BpWWtIAfQSJA5vwQUry0HBT4EsiitiUvNS8s
+PjJhgOlGBPQhsXaFeIu59TkS7/2bLhDblwx4G9tF8O8OWAZij3/3sd499jAFcyg3ZfPmof8Oy8x
r+QYxqzaDF0Px1lxX5xI+2Bvv/pFDJ8QbjbouIjbT+cHbVNR2FnO5NNQ91UesfZhcuI2p5h0KPtG
AdyBc5VEE1LuSn7GHYqnq17qII9pMmkThljKQo6lMJMr6zVgWF7dHjR0nVDnKY6qgtJfz7qZCXeT
KOL/OAK3gS1Is6nzynPfNuuGmWWT1s4WRTF5TKLmEWA5v42BYCTorzKju26gRis1SPx3hJppFcCg
4R6HxUZOrhDEBlYPVtlRH6dJzDre8FkYtIeXpA+CGJ1iKad2J42OasGl2C3aIbFuwfuWZC7Y2c5/
KY9C3oltdRZTR3ELftiWwetsp8HgrtyOZH5yeZ9tfAJGh4aWH93JJ0uG0U4S9Aq658xMhgtrky/l
DTs3X9AuJ5Lz6yZOtk1xnIyvyEEPSLs25GUE6j0OqJhEb7YK3g/yiRR3GXAWU0AwYnqEsc9V4jqk
n8IvMKu79ilSnIBh3KKoE0Vvou+4CEYTHEkX1n+dIbtD+9pQLvkQDfm1FuNjLM1fZlO+HWyK0YSI
97sNLPAE3Hm7HJ2oJfLov6S6GViIslXEy72NqJnfgbzCmdACdhHgp3CGAQ4ohAlekyiBYzf/VEMw
wHXnHRu5gRwqB1lPghOxdXZ3curyg2cRxRljwCmGai9Do7NAAUFfChk9ciixpJQUUekmuU5U4vlx
oq85DXqD3WbXzDu4VYn1UoJ2qG2ZP/jhfeyYNtMyPbQ9fLByqZaj7okMo/SwJk7BchGoRHDuQGXJ
Duncj7+9fsBuG2fRph0wHFT1Ux3Sski4ugGJb/06DQEblkEjfgcUBDAaxTK+xhF5NMc7dXbPVlUi
9NES+1gz7u6HBsO85RYsHGPsnDj/Cfi72Psim2lQh5CkOW/nLO9PA38+nSFoMHEdHhbQ8kbqi4Pt
6keGTi0qvonrP6bDeRO5C28topbCIifgQI7OnQZVcyD21iT3soJdnOfZNuwlUA2SxtvcXU2RXQ2M
ZhqdgMnV2iootMGQC/+AyxE0cZIr6rDiAyHb5tR43oAc/cxk6XAeIQ8QjjO5fulPhhQVmJ2ktbJi
pT1BtMYRP/Z39INz2zT1pW4rdWrL/F2EzRHFzQl4soYa+obhrrgh1avdsMg/U738tCVSe57QN1SW
6Oq9O1x8UczgGcN/vH1AUWegdWRsTjvbNJkzbe2dexrKoEavtPjqXBJU3EF8nzaYAq/umH9RPkfh
T/zL4MAKgeadDQjWvRzbwOtwCs+Y5DQviRuP2oMaChT8BTagiRazqUvzuZtdzBYp+MLRHP9zsuaU
5WwUNPdiOq/dqxBcwapEn0ODxAM3c3zuxhaqgeZkQYVza85Fxg2uiBPITqsanoo0GwIgzH/kKvma
U4c1K7YOY9qeuUZy7BfOf8MAcljO8T+h1l41MAKHzteUFUXFY7dSE6uZSFWDrcFE+hH4ih8G0i2u
o5qL87caWqyCVnSdNRfphjJE2Kgg7usQZ1riqkNuQsRMy+IlnnIOIR8LAFaq7i+kWG1Pf/153nmC
rowWvh3Aahl0bt0dO9U8WilWNb/Ibl06GpSysqTPJ6jPPn+5oRMu62r/krmTS79g+enVqXzigU77
tat0gGzCdNtb/Cf1N25jDudq7LdOah+TkKXRrCqiLk32TgkVdXeJrh+yTHDvxoRYmcoPDHz7zGXu
t0zzgq5n8FINEjM4f9o3f0CEO4+LUg9Oj+e9BnE/MGJQlsm7qV1s74A8TgPV38ZoiPThGsqLDNhS
sx8AaLkWHh43H+/4+llR5n+V1dTPkxk/ZF5s3wqMc3NNELQy5fvKQI/KFMxzSvEEm6Vmr5sS2mv9
kQk721sCB53PXX0bgnSKTP7yI9UKjp412mz/EU36o4zkfIhTlg9m+2XlFSRujGlbEB1EzVl+kJCa
TqNEaESAitmhn9yEHfyYYbuJmurXyKcPEmg0fYK2VBlLahsVzPFR2IwWWc2kFclPX8GRRJetNCgZ
zDyETekan7FHKGLuyMd4eNFpvPAuphm7R0bDO5FMI3DjEBdQu2wru+uofZLOZvBdc5un4X9arrhG
amGnel/2T4wy1wwkx8EP9+ujgoccyyyWR12LhuKjYccY3R/tCOWhZntIvVF/9cI1jMq9tuOEUbP4
LpLmvW5wAJjYwrsF1xfyDSjTjlYTVTXQ8qqQ7N14K0JCiLnD9qwyp0A1Ji14y6/nopdgdeVxS7l1
mTjPTAskLYG26EqcaFNNmNCYlhnNoGZujTLE1lVRl+nVk3WISrPHJGu/6Es09TMYW1fCDK4sUkPY
OvKJxAJ397FYl61p8YVd67HLkvKhXcwnXIuXMl/Se1myDo5DhJ+R2FzgeOlLrkjy9HaHOD5xrBRt
9+ZEnNVLN2KHdib7xkx9G/MxO8z+8g+hWCAEq+8BOCVJMq5xDv7CqZzOFXuSQGv3N7a5hPn0oR2R
Qt4Ku3rXUWUcvAXLUVtjW9MKKoLuz0lkPsLsTI4RUxYRCH73w2TQrFRqpK0YwgRCWM+36ebU7pWj
D7Ln9EZ0EXCgK6edyP/ADuGaWRVJADAj2TuRIfcq9F4mUPL1o56yO5kCzBGOPmTplO7cOdz0DbAx
uvgcEX7y2C97K6oB7kAuVMJnpwHFG58zu3UD2xLfdprsKvzyDRn0Dfbr5DjPLKF6WYWHcWw9vGw+
34zlBAC43RJx9HaGttY/Z8yOep6rY4Hf0WhwVLm4gdt/oZXT5jDi9ysgOk1q15cRjVgw9Bt31DdB
Ri1WKj1OhLxp3MXRP5blVxyWsFosuvREBJmQ+A/qIGSYnnDoMLMcN+bi4IBr1Ysb4eAk7N5w90x8
W4DGgxebzykA4THOaEk1j7qd4r3tD1Q66Kh9G+dFsVnSn3FMljNNx0eHPWXQaw45hn0aCsiv6Azt
eEEaH+bmH1oIxukx/1Y2lquQNsJAirYgVoZ7Teb2H0J4KGyygsnqXKTxmEkaeYpWUfDgLR/z0BJs
ACKWU4ajR3SrrES8ocSIoEuzseWIr2sG84D5dyN13gUheQAWweO6mzOOShvyhXRsexaVBznDv7VO
Z94a1+4wmLSEuONb6NecJwBCFizxhzSJfnpRCYoLXVSyiIaqPGYT6HXyFfHHDLIqJozefS+5i8yc
qJcShHLap5+xPYutjj2XATn5rjBBk6a4CYO8pxexNPW4WW5aa/TxO8gHa1Alf2p6SkbtnnIFE9f1
7fvQlLSbxpGPkNNTVjXw0fulb1zjjANAJ7x92MoFMECySy+sZmtm7Y+0jXBLwhdhesH5nsPQ1pZc
mNcKKhpVTHa7xwRfnGKZyJ2NAWxrOzPTdplyb+Af0anBijsmsUqJnd7l9pQEPXCKqB7WQhNLI/v0
0EZD8WymZFzHKPJPZgZ+aKIeJXM1kWC+VzSXdxtdUuVtWRaE6ZyK23ElihxoUCDrN6bW1rbjP0Vf
gOw0fDsYnOVhJo7xxnOC05efTmgu+GKeTKoiWDsI33rChfPca9AokVSkNPl6nYjYIEGvhyWRjgzw
C4QZPgNRDtg0sV4uMiLpSFZ4Z7RJDH2d/GOJfZMOesCTQjCzAdPbJD12QpogDj5uOFijCcO+LAti
v0drUXLXR9z32w6QG0VyycEXT17BdDLytdgbRfXSuV3FNINetKQMFeA4Vu5By73ejygn1lQhtbN7
Rt2dH+MJz1IvlmRXUzp05LcqBFestRm9+yjfMC3Ii4HqHkv+clKZPqE3cFRhVq98DuEfHW5Ao871
MWvLbTRjjBFRX+yqGYWHqDUKj6oui9T2jXfcY4SZMPEb7HGZyHcOOw0uNtbDEDfHsI1/51AShyjl
1yCTbq1M/0tcBB2GA3MTuu2xQyOvdPvjW/26R7zzhD5THa4eFGEORjg14EQTIwNNFPYHUfSC2qwV
XxBFL4AwvD3NC4QeF54t0TUkTRilPD3chqYhdtWhwDnzeJt9NTDyW1+pi+PS9sWp69L6qSYETa7A
MOLkMibxbx+2ODyL4cPMowIu/kJ4wuWBApdOnIKTlwUaIpxO16XIg6NoAYB2AwFpnpjsxyc1MuBo
QFbatBPKtsKKYAHmXLMkHKsaawg6r300UQNbOfn3uCkowxX27yCg9KTY6eyq7IORPjIfh1yDmxga
XbeTeXP2O5I1HqFWIGl/vLq0/0n7JUvlg13GN9cYLAK63rGAGNp59Zm/VnKP3OaNfB1pFhakysB0
GFEkf+4zelBHn9aZWt5lz2+lNqx3U/TmY9Xa6m5LEnJZnN1x1s0ngPXtueXiu2dz9l/oF5zAjqf+
/1+aBnoe/L6JmaoD9MDSdZ+YzVbR13Fy8z7ZZYLmen9un3LVGifTJsQw1Mq/2FFDHUwUoOasddkq
IrCDlrFGhjO2T6KO/GMi3+qpAuy80HPRs3BQsuICFO5Y+NWBb2V3gPjuU5lmH5h53v3GQVJ1uNfw
sDZgKrq1aeUXABP4R4Jlg5tXwWRFiqjNvS29vVNh9lSOnx5oT+FSnlOUNo4U8S3dO0bM8UGxWAxw
L/GiK4aDbRTIZGn6rkf9Aumh3dKfkwa+a0xnkRiPYA486LI9q3IFQ8EHaMUog1DLZkeOH2EOb9pV
EM+pzYHLCiVzNKdvo5X9R73Y9Wo2ottgpMs4ZGC3eT8eAcuAW8ls55Sge8rVWu+OkKcrp39uPdqL
cRywU5AeHKiPMo8evT4DU6+9aw4+9aOISIwzu+0Mr/wD+P+mJMNzVQ0rB14/Z7qtCdp447tLwU5Q
5e6zzXTDtmWN+Q5rCoDZv+jJ7sJUsglAW3RfA3+N1h4NUomkLTMYFADsppCjP0S4blmUpm6cXfml
AT9CQiYk/1z0FBYlNppnhqulcy1jmww5duJyI6XPinGcqE+S4lhEIDCzyux3pY3+lmk8Nhl6+R7b
XAWTBrBnwhOok6W9jzocCKrPv2IIoz9W6PNyXOTFleW4i3LpXZyy/o4afDlpWV0rwkLXNmXmygGG
OTVMtRbQ+7jQJHuZjUlcB2xrF88k0Jm2aCjkZrnUXUSUnMFmbKJM32gH8a5DAwyaCZRQ6G7E0Qeb
fvZYyGGgm1h5VUdlFsnRlmFO+gvatlPV1DTkkL2XN/r0sgdLuf9F2mixk3PJYQF64pr8K+aK7yFR
mgg6IhamGpCfpc7FNH5nZNQZminUAeG8kdbKm/cxmGG7wTYGzT5uMuLNZX/vUtyMhmRRYMa4L72Q
ochbgPa6NVMyZbVPIWbDkjDFMUn6edPgMc5axNr/Y+y8lhtXsm37RYhI2ARe6b1EUbZeEFKVBO+R
cF9/B7j7nLrdcW9EP2ztIkVKFE1mrrXmHBPV5GWAE0NQ/LY8pZVPrBL2POINfFzbQbJTxYHgCNQt
8WEKmvJgQZcfE488YSI0sSnTj3EVAlXUPqDL4dkujJLzU1ThSO8pN0ubVKHfaKbONYG1e70pWRoT
11o5KcLeLsLx06fZb+KVyebGN7w3OH6tSi+VULIb7AnpMYjyfZyR/GV1oobhzXobPTSy2VcZBKo+
DKo93B8i5IoUB5Tfvsay13ZKczcust4kK813lovvgjzhXW4mFRTZ8DPO/GpJvwHooHEzjTdUb8kF
hWpEPhMKbV8DRUDW1U0ZdrYZjPHVjAhgH/Ux20EuwCCiDXsr489FaQGRgx4Cm+MmUQOpj26mNogN
qh5fZIci+CA1CGdWxAFkNmrVrnNqmi5dTZJgspaRi4ardYG6qmYE6E6LThfb1rbA3doA5UvKuE4e
4RhgJG0Z9PQVfmOzzncE7VmQX+f+TyAQQXRjsFFIN7IgGJdCD53nAcP8NtFz0gPsaK96qDWoVMWI
zJc2/sUfk1Up+viBpkO0sduQgQsEehqf6pQGPVP4hra4jFFCRO2bIl1nmyXywZjAU7Za80QlAnzW
Nn9Lh6NHjY6FpvqiratwY2rRC3athleO5kon/a0hUXBPukGoFhFkQ1ycSDNxnlAPmXSg4LyyhlVr
Q9Xx6yDCbEM47NqhqcD7r9mYI34PN10KJeaMznHjB4j2ZQf4BzWNwgkF87tVu95EF4R//LcvZbmZ
ekw5Sw6gKeR1p13Sgbs1nZntityRK2vEjpsMvnvSTKj3fg5KNwlcluCi1tZ97ugnBo1II4LpBb5m
S18vE1dYwCF6BuYUyjEhPtmweEk/45M+wWug+1tknA60PAOSoQgCKCv81xMAcRbfPkNcTSP4Rl/X
ufhGBmffwHxvkYNxzy5f1jV7E5SukMlJ+QuEMElfrWeDfs6ItIwwZ0omP7TWs5NK+l9s6cNTTF0e
0X16DQbjhdSsaRf92I5u3OBvVUe3TbCJeG34bPnmhpqX1EJJiFUb/BwTzsiWs/Hwtp8Kn/YSNj+A
klgc3QGLdyC0nQzaR+nBriqIUDH14cMo+m7vzCAPZ4IDXQ6A3lGrnBDy6otWx4pqcP5YW+DEF47J
2gxfs7ly5ieyyXlXsny2+uontYX1WBSmvR/KsV2aDyKj8KAANnmSguCxJUVya9ZoMJkf5uuxwf0W
KVeRkGrF6V7oHMGjzJaPuhPka8ShLFFTeWpQKu0jh4XFqtUBdJGGXcWDyzSqX2yKOUnojLHvX7yG
l3ACMrwOuKN0K3ene6jLNR0dCM+kPCY/aOKHA4DafWVo7WGywk9f17SWYncxaI6/gxHSMy0v1DV1
k23U4QLvu4bOAuxWMoRGZzt5SLC6qG7pBqgvGy7cRjZ4VpHUTsusQgjV41hXvVTnlJWfz/emjhm8
eZWvr+GO4guPxDER00dnYaXJUdRNnZ0xqWCBRlTzx8gt+JZpcQ5UZ6AVIHFziOjAMAHv0OJS/3eh
g1ln/mIalH6mdJrdMKcLxT4uwpSGAfDtF8vNor3XWy9Dk/5hKNlhvKg+gbscUl3SJplV2Px2SjcZ
9xtkVvgTZLOOLOOTbjE2N33E+jsyS+xD4YJ4EB7In+DdgD3ApETbjyXv0pAiAkYcgEs42vQ/zfQk
7dE9M38nT3FI0lOec9jKg5p24Jj+ocYY4bL02arJHLEco3E2qBBsgkNYHIypXQ30Z68e2SjPqPfa
RZ4Ej4WBAUTkGT4un+y8yqb93RHjvHJ8DcSD020YCATPEmEs718MmqjvOOolnEvHjUs2+KMyKLx1
MW4wyBHA3J8116DwGIyfNPT2tZgDRWLt0GP6wlYAanxELFMkb8qRWH0HZ+lk+OkFnC7wB2i1muEh
LzmJesBjjk3V76DWAR12vWCbWf1WGo7x4JYl5mTnxdHTY9pRubYKEYxKtD++YtBqs+ht62z6UXqH
ZFG5ePlZF+M2xZeMgPMg0Fgtw7qYlxQnv3yN9CPXnCWHdTmnD5ZKHnWX9R4wwMQQxicOxIaW1zbG
pYxZRmG3ZovUyj41qKGpGXvbTI7ug8kTQ++YWVK/yfDQQ+OQ6K3oZxNjyDBacy8QhRb22P0afHmo
4NsEVoWxd9eyTYB1ao+lVgcXsmCT6wixA6E/h5/QZgsq4DQgPEIePV4SCdQ8HzmXBk3zC8wxum9M
Kyc7w8GCSrnfBOmExgWOJ7x/DM4gY+zC0VemQSlSByYVmZPnF8vGCSzDzqernWdX2auffurDDc0D
QXWP1Jy0blH6X10sNqWqLrT89wSZMmj1zXTjjE50SWnqbzRXGeu+7bBf5CNdLRrhgZMV56ziuOnZ
+95O9Kc68odTbNIS8YqXzNXKDbmO0PxIY+o0GgQVZ9+1KkjXtSKArQqHFp+RfasbPSlRmLnBuL/0
ej1tGABCOhc4l9OmcJa12y98+sgH3V4p99eUpBCHpsLfMbEiViAkAq60b3Wlpi1ywXSltQphpE95
LnrUaPNr7DYpYtfmYSBVJJ1RHOlpqDiKD5pBgUGhuxR+bJ0yabwWZbaXAlyvH9qo9Q1qLj+wxmdT
Zc56/EGDyJxaE7eovQw9MMUU979VcVizUJpd1JwKF2bpL18zHmxBRpsWq1d0sBxwHn3ZNRtqUQI9
ajnjbBjREM0kTOLm/ABnbRlE5OGSvS6YkfXDEKI0c+E59wyEq3zIEVwUGA4Rz2xnuhxToj49Am6/
JkRmTcopL2nfTqRLxc4RpMdWuIzsxlowBbKpliyvf8/z0mWHLPP1VFETMlxxjya1Af/CYF5oRkd+
SsTA3wHYNzLN6jkrgCjLj+jrOOjqMY2hAQoDALEbEAjcFC0RyjaT4byOKZoBAXJudRj7l/m1osG7
4M3Ku7zR3oEg6UisQJJpsswOwOTPOhXWKeusLQTb8HWy0SMBNCa8MCIKPZTqkizqwjROZVjycZ3h
gZbl9Pscl0Dht/WFEyzzcVxxpjudyWQtbh6Iphb9BursdJ80sNmEJNlE8yU8LaEwd4EydGiLC9FD
ZkyVczA68+xJwM1NfCD52LzARlfmkJ57vFCxaT5ih34P5SSuDkOHkeI5C+E5maZPg13OfTUM1VP7
YdnQH0zC+27sg/o+Zla7oClMsxsK97ZtlXhAqm2tA6dpKWasPxTS+hZaPp3rYNCYj3mf5NmFG8Zj
r9GoTDJJRbSsO3f6xC9+UyEB8sQAgJubevfalhP9HP0lREi99xI66SaDVkpiSe5zJx9S21MrW0r2
Onx//LWLDPkfrU6UJ2VGwwQVZpf4OWcAnLdGAKzY03TyGVoCf0s3KCDOUjv1qnudioJ+RO1AZGos
vPIpuaJDYp4rhWndNhCHxDkTeDhMTHRkt3NCgTk8i/tz7z4IEJ3LgKXzGalDivO0bjBa2tMxHqGW
sfDGuzSvRqKIiBdK8+i77nyYWwKzD/D1iK1mEdMizRW2StLLmBVWWGXzGh2xtI1joFJ4SALyDMZU
0JccijtrhmgFPDnY8pMQ0sBkHYd69FaT48frwvYmcuqZwqedABHEVBMyd4lsMOqe4pqQKaUq40LP
L7CVoiqw0nXH3HKfQlsj8v5TUl2s7MBGioFv2dXDdZm/Wf2PGZZki8WVPIUCiwO/CvJUeB3QpyCW
dkJMLbexQU5cmgQ7hLj98zST+y6jamBd/yA5+9CMOZwa/8UeYryoqX8F4feVjPPykIMdT9CopEbz
BaClxD9aP2SQdfkxECyoNYpzGBn7QozjeRh6EN9OA3Jo8nc+ouwHMhmbt8kws0NbUjYJJ7PfmiTb
oir9kJnUH51oevN6s1+jG4C0DeDq0HDs1JzmFBOSiNy6V4dpQERd40D0A917AKPWbAWm5aPFeHLV
zv16k6lAQwlg9pAXsoDwZULyMExabDNWz7ZGOkpMm+Z/vhhh+6CI2dvVQbqrFeh7tFB8sFUgmUIT
xEY+l6Hs51jyDtB1wLsarYEXgWnTOEU4LfF11/auIHSNnESoVaq/NrFBCo20/K0eVtC1PSzPuEmo
m1PvYBvVTpWawCwafnqxqFdmbH0WSLkL0AQbFSHi6tqkXshqoMEBjgibi+R56swF9hHSwm1nnQh8
e07ScqrUy9Ogx1sXmBSCJPRVtcMRS9JZAos4LPWI8rF3NH2ToQnkDcsm5LJbdQb7h4NxtSXOnHJE
fgqL9LLUwybWadIn2R1BKdYX1jF1tfF6rt3RODLSIh1k0KY1pA5OvlqOXYPs1xNH7RNsCQwFGftB
a3Y/lTSubmv9oB3+HlEt+gjHR+PTbGBd8KclW8dBiCHsfiOAdO9KnynbAOBQkm9R1Ngr2zA7DEF0
c0rDWcqkxZuS9t+tN373WWQgWPAujdE9C7P+aTv+SoxwG+BKC2PKDpwgfTp5CR9C6k4XvnXE0WZu
+GfAM5pxING0kNvY0ASDiKolWD3sHthmTAho5sVqeOUDNhCgQ8qYs96yZW71H5KhNMdN35m5/Qi2
UDTVCDCPIe/cRejSfhxJ4TO7N+Ho9mMjXeNkBd1vn04Moj2xG8MeOLMarQ07PEteTYBOAOEhzl71
iXXGdbFTSY80KCz0zz7yPgzmbrwYMA6sggFEnd+RtOZa1MmKNz9U1/mQSyET8AY7qPZsBZSrDrrV
VKMTKokBIdhwyrd2f7as3t0T/8VgCdQDTxecqqmMw6fIxakOpXXVa1X5q2SsGQ0VNWXaTTcrUWcC
Sz1LshLG2xyRPZg7YS7aDn5LNHUsrGJhCzSGObKntdGExnGMDH9fw2QxkFU/kMlK4hTZLKGBqtvN
/MeGvXCXZcxA/YGRmNnMZ1oNmhV0bZJC9a2gOwYCQ2yibsJpEJtqWVoK53zXLHTgretmIFbB0Pz2
KkFWcZ/kRGQ7jB48trowM6Co0x9pHvDueQALAVA1j4mWffeh+Z3mIBK89qV2kll2CsXQ8KpzUYAx
Jd9kVTCnQ3iY75w43CEdwaMLC6XksWFPAaRlqHNTNrsaF+4iyekSSBlt8ghoTZGGDMor8W6m1kfj
tdE6DFsUaHwg11ZIwK1pMpXoNf2m9a5BBSeQjjglk1DUAzUi50U85os2RkgS1HJcZbhlzQHGZaBb
xokuwnPFKeOSxvpnV6LtRSTOMVJtitH6pWuYrPKqOefKumG4weY+W6oUwOnKDn9iw9xisa/hpXmw
1ULvM/SubIn6SrjAiTCwzKCH9Ion/C0LwQOQ9vaBbIrGeqgvu6zG6vHDsYYzkKPjnc+DHzHPEzkx
/CZzgQS+0fxEu1+THrMKLEKidcpAFJCwJ6qU7b/T5fPgxDhUsM8O1k8XsHEH7icBdflCa2rE8wO1
ED0uH30aEoxxuLWYMhdxhwbRGljveJZQQOZUi+n4NbQctxyF9xifAQENzI0Q6vDykLLJWegBUdox
S4HsBaGxMi2yEmQKedwQYAuIA63XERNJxqHmC9OgAcuaID7LtSHqFq61bOriOe9bi7ezhzspQrdm
wwQ1dC8jgj5Y+wZzwwoKFpKiC/sRhKY2+JaT/8fSf7JSvHpj+wcewyePcMs44VZWRsKbqj0lgJDa
Vjt2QXyoWuvEThkhZchvcRxetcR5YG72y6ibJ6R5e+QRtBJuibJYwES+L/Rvk0YWLWj7HRTegNRx
7NFI7OpxRB/NGrBLK3NfWD76WSUjCgBrH4KRWbXRRNwMuXaaN33Cykcyh3K8unU6jIkyaG6iIlaD
kYtK85ck0TH0SbAOIch1sIH+fMZyi1WFPob9q4NDTqsh9QW9Hez0ZZ6nLHrefszE62C7j37ucMyL
sVtMAeo0C6V2HWziCi4B+TMfQWY9lTODMmTe3saS3bQ41T3ODAmIGg4fHA0GukhSvX3sJbxitTFg
Symd4nD/F4ks9SZtwDagTS1K0J+pbsPAqLyIsCRiOIJmJsoY6McajkULKxgxLFhEtqOAWpnK4M9M
vWPbXOjKcdif41kFsfKjHxqcy+JbmYp39KXx2usIbwqiXi4abUKo8CkLk7Ryxk6QVD6i3mECMDbB
SjF/RPkzQxaot1CH6C6LTFsPGYZVMoQDjAZOme7noZlhhsQ4puKgjWS6R4Yb4qHA6VZZn1UVSNA0
kpLNcuU+wjzip0iQbAXtgTiHb+VzwIab1I/xGUfts3FyKeDY/NnMdRzDZU96qkGHFcpahGQ68KaH
Gb+UJwyehlCOC/h2dL2na5zC5IxGdCNOYr/wqV5GOZsYtiVjqbegCez0FYce+W/Wg15IeWwa7QUw
O0Abh1GxlbF4TkNjb4VFAENpvFV6p4NkmGXD43RWfrMphow+YRb5DOPksESCAhySmesiYDlGBinj
c2sXl8KZD1xoaZS6xqP3G3kqeY5MtaYmtmC0sFCQLvbW/0asDKIvwmfYJaaxCsc5erOGVJE4IJ4r
To0FqMOpq91lNOnErQzN0e8NbTEFKK8SBgxTab72cPKXhpe/uZhneA1IRb1/uV9M/BCtOXuLiYll
P+pxc2VhrrFPuhXooexf17Up9l4dvQHv7WAGbCR7rYzPycgsuECxeL5ff/9yv+7+LzOqk70Rpmdc
Awk8DLcnRjWef8D925SqCUj0+J9Lf+/2z+3ul0UQJ/sB/dXf3/Gft7v/kvkmQUSzgEIZ7vhQec9E
N+Dxc0POpPNFv7CQ99pjSdADOgdT9TBXKi+8YSyjCutbgXs1ghNZI0CrBzO/xp0CpaybMTLgDJnA
/KWCfnFBK/Bo+BmMhPkq3Wk3GaeYs16ZwXV0vhQV7sP9wv1LksaPZQegan76rv9cJdjawwIQIdtF
cL1/w8iJFgLHkG7+3lWfYWFa5oarv9d1pm7sMh81xf1u9x9g1s6W3v95ZBDJXLCsjsRx04C36k/P
YRrROQE0lPt1Yfc/3xW+3mxDjp28Iq395A7V3jTN+s0YqgZpAoFJDr7Jt6R0/XWtM9O8f1fS02Km
3Obn+0XMBMALw+ylbUrrMZramz7/DI4oci/qOlr96045/EM9pOqcf2Rt2d+iaMIHKCX5G2KD+S72
GMtLYX6bur4mDXJJUFZ8ca0hvsAl+9e/7tflAOM53AJLoqeLsvL+1WjDP+bA1PB+j3+uu9+v1Doo
umVDisf8Y2Ktv5RMMxaEhqxSK1S/HEsjqdLugYi1U/wusN/cr9cihO96NuP7kyL5mAKEgty8GEd/
Qyy9tS2B4fyqv62gV7+8PO62pubn2/uNiHtwk8n4SNsoIKU6taD/c1+3/3G71njHVzAA/p3AVs9X
VzhuVO4Zb2CAkj1GDBh0AomTPnI86MJWLzZ1EgzHfEgYqMT9OEDqjyowRQEk4/k7GY68I8Fe3Sqd
nIGxFUJ3l+naQbnkvOEQZb11DO93Zr5mQdd8tSGaFsQ3FQ3H3j8KQ8KujXrvfRLjzg0yeMAdS6nZ
dvWtmWB/tbEod64sk1uA8WxRap736KYlhh47eqPadR+bukGaa8VnNLb5u8boe+fkdr7WfZG/j0QY
sGlX5RnJtP9qZ7eS4ea7UHZ3RN/VLQsXF0euOQmQpKG4OEb6x1Rp8hqj6gBdEWHYnS/aBv4tz0Zd
dr841DPpLcYA7agxec2RPCHQPkk1TLAhy6UVOc6jX9bhzadNS8h4qhChc7Gjt3WbeIeTjUWj8N9v
cf/m/br/vUVRFMZ2EBzG6hKdJ1UKw5n5X3+/3K9z4irNgL3+23futwknyXf+3vw/L9/vLkpQEQFN
+r+3+49f9feiM8Dovt/u//rNY9+Vy6FNuhNFq8ZI361RVQ7Bi+ElIz26wNiaZHrq8oPV/RQYxYPH
0O5Fuogf8HsIIfPPen5N9IyuNMydXfNgl1FNvjNZwAMmsqxyViiWzykApgvG2mehEVGt4PhcHNoU
B2sQx17JeutbJCW36hTDongJdcdbTxnEUK0bnuxR71/kkOxqOMMZBuihNqvjOE2us6HZ6e+BTuAb
Q8qY479Nq5QDCzTi+CKQx0G8KCV6VS7eB+fDMPEA3BzSooOwaPXPZSQYnMDx4vSbqKLDdL/93zvd
/+US2MtsyEJFkG5g3KmbOzjuw5QW371W1O+UCRTDHeM1dI71u9uLN2Ek/mNdddVTM9QP91vBpQt3
Cee79f3ihABn0ZhquqBAmg7CTq9KjtPBx6iLlMsJb7apwlukdd9V0RvH+6X7Ldz5FveL/36L+536
+Wf8vYXXFdYh9etXY26xGokHfmD+MrmwtpuyIoz9Py/jNbSniNlITlwhKMWv2BkajMxBReBOU17q
0QFyXtjapy8Nwqn08bXPymA3NFpHq3Ts31DdILrmnsRCGlhC4gk4Vx4+9CFY3/s9STu6FNLRXwZa
LTuGc8F2MKLunTyH1f0GbqxhD3FCag6svxRWhX0JDJkS24dILaMJhMqD67Rqsi/e/MW0iVfMmVJh
CPm3b9xvYpDhDq3CP7b4eBmgzvcQDHjWdVkMfLi5+M937neuzIc2dbzz35/Uo41cSx/zeDf5L77K
7a+GEfWCIe/0JLPe3IehIm219Jv3sdQ291tE0Zzciwb2IZF1fHKrBHukyrMvzGT3G2g5bs82EfLk
xIF1yTIqe2+wrC9fK1ea0rqPgJ7Jmhis9oDG3bimhsfYY/7tU9g/lrhfX9JAE9tKOjmCLMt9/t+H
BySL2fEQiv/i4Q1tFJ9qp/wvHt79l/uI1SJUI//Fw6PQ+NfDw8PsPReV+/9/9lqtbt+7yP/n2StJ
E//n2fv78AixSr/wmdyfpP/Xs/fvD08HykMyZUWPJsw9mFQmtiWfDgrynCR2uyuUi+EkAGxXdtKQ
LOlA91AlIepBEj75oog2CLPblaxGWM7IyeXkgLIa9+BjnjK6CoscfcBiVBpJA6o5o/rNVognc0xZ
BKVOkwYwxYYdEuMyw6lwsbXgQ0sx5wUTOetFaH/Ftbt3hulsO5BowYf+Get63I6JpTMyzVZoG5GN
Gu1DbZpiPZirRJG50Qkeo0ZgPY2trWlUV4F9jRqfmg7sFiI4nCdQMCxIjAWz8fRDNWa10oX/6JPk
soz68stvyt+FNr4Iu6M3MrL7dRg0IphprQfCMcpw9IjgVmWk15R284YNlHpFc9Q2TUHbxZr3jeSX
psEg9o5ZLqeAfRnCgseghRbJFAJA0Ww8Raq9w8OarWyJfU1TlN/hNmYwtqrJsSehhInu5B1cwSFo
NH73kFOXWUtfT8HApb9Eb9hgrO6Q/1Wgj1nr1Tx+dCaGfcOVgTCe93g0lzUR6LUvsoVIlLmqHPu3
zsu3RBTYrthsCYwQv3PNvGbS+tcN3TVzjIgu8pSjnGTt0DDkF4EHJR/XyUL3Z8IGKJSyi8dDmOPP
nsCaMGmHoqbgSWfQBCGYPGoaA5oRuOISfue5gvC/rPv8OzRSJH1U3mVlXY3WvWRqZB6hu6hl/CcD
hf98NOEIGSdnYJOK/QiPWDfxH4ZDeyC60XP0jwEpwyLInJHsHOrAlWyaP4xmzYPfl+eUanNT5iOW
uKDxGcIw8waKhz0M9CCT6hipNA/HtrVda2I8I9t07l3gmSv9tzCLeJ3ln7B1aLLMMCg3apfAHD8m
6X1XEw8QSQFoIDdc5KhNwRYQ5mLYDM4NgR8fwu6s0QN6BWqLv4X/1ySf199pg+gmsp13w8G9ZHVD
uhF2eY2GZAVzi6dX0+OVWxFj4XkTEIKCkmvE4aE9aVbtLKTPRu8mQOVTaZyZFy/s1sS7BLphwR9O
u0yYK+nPpKUGI5nRTZ9uOPzE7cBOJYD2pwFhBrTdnMJr1/VMqmPMfO6ZrnttFyB81c+i6ZdSdfGe
Fme6jFqpryO69DStUeCHNR0Rj3UC/OwqSt0LfFWGrpXzqnQw6m5ovFcOntsIoqwYSEeSKt4wDstX
dlw6qzTNma7RuXObnADyWjE7jnzIJzqQVPNlbLy9EUPt9kc4bGV7K0XOm31iaNL04ouOI2vOh2cN
/bFwYPhwpOUT0HIKT1CN+d23MaGJSWgslGaijmX17ojhZfDCLzplIWMYCEsVhhAl1MfUNq+ukL8Q
rcTsdMmukqFasouRNCGjAy4RDlokuk4Oz7vHB45Q8kto1ykfN5YZe9LGtdP/JoByE9g4tizXe7MU
n81RTc+OBhAoCtEK2hFcu16xAhkkSkVOv+7DHAw3Oq9F4kW7MjCWiqEVOlCGUEXwpPzxoWgkhiFO
jLZh7MkqIxAvGY4WPU86+gxvNHhscSSe/Km9Gow6tum58XGKEsNMGDcSPLyC/doPaC7FAIqWjH4X
Oe+dbdmB/uoKEH4TCTcGI6oi+RzSxt6pljSAyQYAAJE9hIwCPza0XoqWPl9b+G+T1f44I2fU4ret
V7+pr2gpYkQu3evofYQix69H9jJ+C+IJywa3SD/LI9LEW9Sm/aNFzosJP1g44TYEHrbSXeRbou1Y
ffTnKubwGJHOuLTyDvzNkAs+NNqHIHwZ9x5mXy2gjYp3nYY640oibE3+TvS5uQBzWvKO6ScC7wYm
yDLKGqY+Iy7rVj+ZDZfqHrLSezR4DZm7vEAVyFUseCsbKQ8ShH1Szf7PWQ0M1eI73NtZ/VVM43Ml
Ovr1bvckOwsXh91PS/s5l3hUkCMzWnLsbSSQmwy2scVC/Wx0MVHBwMJS+Stuxm8O/TiaSEVEqr4b
tYKxUwEAfE6cC8KnriGbwsgf3aJ9tQf9DeLbsczFAxCC74KQiBJji9/7iN55zyKumXR40dhGGImX
PsE7qG/cZgxXjEUzqGcRWV1QYTSD55XZeE4eOhzpcHLUotfaK8L8X3qQcpzvdAVZCTG2LJFO9ZfI
24HAeP0JRPZse83bOHtvZuAFJphNklMs0KOPMFP9qusuONvFi9mmKzzHBA13yA3h/0frwcIPP+re
jfF3Ci/d4wANTEwRDb0IOnaRpBIzqh5ijC+9eOOB0kuD4dUqiPjCLBpuLcw8R7efnjsgfCvLnS6j
Gp963f+lat6+inHdoeuzL+VOt9wqELWQrNMTZ2cJZMC5FaKdhRM/21wIXEHhT2yH3qNk08lXa2sW
5BqP27qMSE3w7CV6m1NQ+ldLaaSzTMvekqeEely36YZKJh8uiulA1SMN3vLNy+uzZQSbyDPCPaLV
1xpC/3Zoxp/Saf7EumKQlmVXRt47kaTf9SznDjHClwPEdF02IytU9sKYZSF7IsBa9Pw02k3o3VqG
W5SamxAq6q7QgfeSQJYJ4RDjyOt22LRY4dwA40X8GTlSLv22HRcFpZKrExCQANlMwwpoRGyFqwbD
QVoimqZBSyASUdZdQn5ro0G3U5a3NSIx+xYRJ5lD/NPpuFvMKsEChHtqV8DHWbOMDKQScuRlkXy2
GHArqAov2KKSQ6QdHeqMdcKQU8xztxCT8dIElK7Qxzid++PkmkdOBnYZm1B14blIA9rwaEw1IeGG
8RjEz50EsqN55GfbnQ92JJs9yTRrLOvM1Ktad4RkaQX9Y5EhSyra+JsgFzrZLMDt3Pd3EbDSNgfO
ZbrSXmc6AQZJz/NSGxN1RCt3fvQ8MhRbZYJEvzwRP5KP1aqYyJ5Ku3NbDDj8hxlhTQgNwtzysUug
1djearRZd/QM9mykeGPH6L/PvRn86OWLWZHGUA3VRNebdbyrh9cpG/bKpquD3oQjHfLKgSSMLtdB
/Q7DCWsROJn6GTf5p+lFn70eXLuEEKo+gALkOkzd9Q5uQUUaVYe+BM0T0b5kwXn1QDXd9wfZlVg1
cQzgpsM6K2R5UvjyAaJhLAIKSJNtFdg1W48eoxiK+teOrfLEwBMiK/XUR21e+wowm0cqiI4OJits
sicKvAhjTXeWYywWoGsjzQeps/rbuvNUi/Yk/JZ2bIKg9bO3BM47g5mhFpcdHEViMZgb9Fr2bnj6
U15Fb9DJQYvopPVJtyNGz/1R7jWrBdpAxlR91Pw4KWlJ0bhuB/q1YMhIe0z0qwV/D3H/GrApPoaW
iDwbJLpuFQfbHQitdIulj1YPchZRW9Dqxh18dd6uKIuXDEDXxES+qg6fk+D+EZ7ihT9hK/DRt3AW
0FW4KSNyKJr2KzJCosthbAxj726UBveecYGLYhKdiE2yFwtykANeZpcmh85bxlny5JgxBHYsqQtM
xLxWfu0w1Ok+BhTtvPnL3zGvyyCMZmGCyFl0GFWzFsI4NG76pohOvRjtVhN/1U1LD1CLu5XM2v5c
r0K1rTGfLRsr/rbI91xUOrM9tKhk1FkIr1k3dmFlbComd1vX4bA0eQySZcenru+jHlzB+KYVIc+Y
sndVFnWnKdWufYoagS3vi/k6yB9+EoJqwHfBZ1/iteacQXxzP9eHyC9thnuLXNUnhD3QZHv7I/Zy
ZPwNQb9dyXBK0vNz6lBu0xYrwlCGR8isB9Oz29U4n+Ixr/3x86ba0CkOT1rY6Hueq/VQgYOx8hqN
GvBw6g5/NWuU4gEaf+Qi4rPNdJ1mnIFp9V5AgMMU0/PvKOq+dNSBqzCCstYjyZt8bdVxglgaaRkx
BhI/gznVDz5L9EIaDXPN+WLnyjd0hhPAtp6eFuPvpEa1rsuTZ+EEaToauF6z0yj0zQgDce+odllM
vHuw2xKrHE7PeuPRmC+LdC3ZNTl0FaSSg/JaFL5AA6d8ogQ966VsYMglxDBaOcVpGRKXnBWzEyZP
NnCR3z3PkGuaNhEdiIrmqffNUqtvU8mstwI0j8XI7bdu2XOmb/P6sZr4TJD8aB/mNHLg4kQBl5Z+
aDRihBB9vaY1IxcGfYxn6zZkAMlU0OKYjCSNGg/3A+f1fB3ZLhy9XO19jKSumFshsii3ffjh16n1
fzg7s+XGdWxNv0pFXTejOQ8dffrCsi3Zlmc7B98ocu/M5DzPfPr+sORtOr2zqk6cvGAQwAIoKykS
WPgHdAlN9xo79x1g0GRXY5p0MYwuRMHWAYIRzTiCfjVS0NldZT2WxgQuTjOeLA+VN6vV77xWe0qz
ON5C+LvPeHYxSa8L/NgCxSPBbrnASss4tFtog3z+RT1T4db7rVtuAHAhPTwsmNRn3ZXFdqFTWpsl
05/jGvxIWC38LUhxppkCHfELAqv/TA4Lnq6ObkgG5MAumZBjGLJPQyj54A75dSU5fhM1ahINbqJI
WsGBRpTExYcnQjqfTSl8a1j9wbDImAC78IdmH6BQjSam3RbudkwNPIE97SIPyJfBFTPuDt3PSLf1
hzQcf1QKJJcf2MnPCpgw4xBfs4AZ4YyPSLOUyWeHPbrINl2kzjrwAYzhoHxSOfaM8P4UwXXVeMpn
z4mT15slLUxEjuMzvyn3Vek7X/sCK+qD3XDX3pr5DDvCR2gBJCCEf6QlTj0wGsj2OleWZmJEoTO7
A6UwAI0roenAV8DNqY8+4y771RvCl0BnOqsD4djwyg/c9HTWMZXPNMDGlX+TDayOujj7FNjLD6aF
W9tvyaHV1Xd/qXxM78j1DTzIZmSLojDhlucJi0bWpWWhKqT1y/SowwF3wyG59uFrKuV/rdsZVvFH
OsYknVPtnGzRoxm7SgHwKnOi+LJMYEui+Wqwycv/Kuw2/rPH9hHlA7hWadJB9vaTsyInUdrYxSer
De9clri4HPj6GYzvy5yNoosScdyNrbNRmuAjr2E24Pv+iW4CJkgXeKZLcpaoF7Xh9C+Nj6RS6cDr
buaSlS2YYydNr63K+DR4aHTb8MpO2gHkYzWBjAx5TmiL+9W2QXpDXABRl/KztOv852EutJ3V+Vun
SZ7bEW8i00yv2qrjJOL5yJoQf/rxuvNLFlQ9uR4Dfw2zqK/iBNsXK2EVXfwxkys4JSnKLIS9SB5p
G2jBLtycXTorBXSLKarjBD87eA6bodGxVgUNtNRRDTgy+JPF4K1ybCsxeYqKeTcPrJsyx7/1LIBk
VXQGDHVvgIk4IQ3L9kTOVpKGVXrRfXEnJOq0A2REN+K/wYWUFevsy6LU8YXtqy0yKHqh2xsTrbot
tFhUXbz8Tzcs/0wd70nrkEQtYFWxqjon/+OfdCBcfB0qrdm/pCG2WcbB/85Nh66TCRc6Sc9m3iNN
jNBfjYnqZkmSh0M6x5t+LnaJ8q0AX4KiztwjiByUdwtCXTVSD4vhscFTAoQu2GNTtpbVXJKL4pNf
g4EMT6be6iCc8avNyueuM3H/Mdo/QBYya+7PyOp+MjVYQRHCFshp/Ihi7498cL7lBx0isE0KgCuB
5zOvZ0hAefmN7DYEsTF7jhukEbJgUyYjO7HmCUO5aGTiVQWPQg+NPXdCmvNztDC3zRD6RFApXc5j
5C6jOfiSWnZ0iYBUsx2z7NQ54BORN49dG35JFu/zjFL0eY+C2glySOMJbHWeo+4FJoTeub8sN5o/
ZeDueRugcAgdMi08xAQvg56nBwjX7ZDCigKByyohPuQol/DCzlAGDDo8ZMMO42Sco3E0DDbulPCa
Q1UrdGJ8dOZtQiod8oNDGpTkT8gz8NRFMx2L5GC86+L94AfV2ZQpv7jQfvJGliVJy6TdT75kMFE3
Y2z+tJiBgGb5dPBxonJ5f+su9gsLIh8kFNqgQQM62Rn6ALW47FlBuN6Vi8IFRkc/NZtpglWp1XwT
4Ni25OV5qUHgKSHR4xYfQQdCVTA3v2Jve2mxVtouiQ4tDsRE6vFd+MaU7qs4fIpRnjnltYKEHeKY
7UjuxfWQuHI2S8OzWZs1HJcbk6w+MmiQgphD+sH3EeFP6BMpTFgWKQb2xktuIM7Rpz4sExAsVfrT
GyHKlkt914ThC8Tw85ilxJ7pQ73RR3JQwL/vTYPHlZV1HvfZDiFxHpsOMhEDvKvmgCSizZS7mt1P
6CtzPWgpi5s9kL1AwLZR+gVRSL44g9oDQMO1HlPbsm9hLlfkD24KdiqAok8IsxwegU7+7ByDnYwY
kD3Jw3ECwYTQXgsG6fAnvk/70OOud93LPu3uopKs61zwOtWC5ilX+DameMtmAax5AjZQM9mGStqB
FK+O2FZbfysixNmNKvg+ZfoLaHYUTUDhRsgr9SWIe0Mpjnte9RKxUPIb5UvHJO7E8xdrI7AoHBis
2fo+WMy5e8cGKRb9aSmorc4G23xQS1BkMJUu67fM6D67Q7FnYfWUHcw/44A/P4cvCcmuOKuzhHe/
AV+dX9pgYU7LmoTkdUOmv68H/GHM4qQdVVojbL6hXpAUyTcrL5GJQ0eEjKwiL22MEUUOHEB2APZu
8hGbCd11v7dlPe9TV6sQssh/IumM72tU4QuAdPDo98oLxEBSK6hZhTX2mR2j5B5njXvtAEwZsYw6
16dgo9thd+JUQMiNDt+PVrftnWf5eNQ0JC7Y/Icdl4NManwTwQGm4gbcRoCmbO76ETTUZNNrez1d
AEzOwS73qk8Lewx9be/zfELDBq4cb64QDdL80hkwi0shGXsHTPH0gGnOuJBiQXEdZK0PuwU4EZPi
vP2OLnVzMjn45IZZ7JyWJf+V8K4tD6GelDdHnPS3MOgxrYVAcxoW39mmUbQ7nOlKB1NIv3n08tgD
hgddeMQiCX72fNEYDb6beA9oOclQhzXbSe/dH6wIcYKRZ2WgsbA1T13L/5lknqJvog1lF/lTg3PE
yT//8b//3//9c/o/4Y/yrkTXuCz+UfT5XRkXXftf/wS08s9/MJVW9Rff/+ufng2BwLbIlwKAByts
Gzbtf35TXl8q/H8FjcZiRkNaagq1qOlOwR6GF92yBLdN6rekgxA/NsrgVqrkrBjZAOcO4iP+2sAT
/Ubj53211vchWqpqDKSVg9u1XsYo/IG0/exeOLV9gdtdcLukfXCLq1OIzUzEI5+qtd5Hbu/MSSAg
Sl3mQas8GY3qhTcxSZe3YOnv0r+QCBlT+s7ejA43K3FPx0vj4FyAax/IV3CQs4h5L1udRYgcs6rs
PcQak06ta38NBIkJ2+1DRz2CPOrlmFmpYY4hQViOeymvF5jd4XVUabB7NmxiK0zZF2Nmi0R8eC1n
coCh0VxFkFHHtH5fj/IEGy9riLIw+tBVeryrUyOBf/8Ylqu1KLtTU2IX+6bAU5OFEqdyCNv+XLcT
SElVqkEzXCKWAqXFqTRLmVVMubeCoYHnwf0sdcdWCVxjpDKXSmAZx3GPRWmRcSQa3QFr++/vc+7n
v93nAXe56cEks23U6j/c5zlbs1Hidct93+TZVH1F9TM7q5auubaiJLhchurMQNJzQDAyaRDg4yCt
bWU+137Y7HAxq6+H3MfOdQ3RqgiBWrgFAK3fWqSfxLwN/a5VGuoa6DK2jfZzVDj1bh1Qb42ffI7o
Ei5ysTugmMZCvi3zzci6+MT3IFG3nTY9eFWrgSyA4V0284NUZSMctiSOkUaTHhrJBbLawbW0RnaG
UZjb/JAO8PNn9i4Gdj5ifdhKhDSMzbkPeeZeauQzOBipbqQoh8CF5sYqsbuU+LfPsUa0+vj6OdY6
mDz7vm1wrdLZlmKO7JwL9zwmvcRixLmJhZmuo8GHYGkzXuAaADOdycOdg6zfaZCjVit1x27eEO8a
+LqomWUw2qcD3K+RJ4n0ONapoZO2Z2hFcpe+Bdp3wMHj8eJ4uXkE8RsW5nAmMdicsQjUHQM5PYfp
cQPpEph84L+eoi7BqY546eXxVAKQ7KUWI3sNmc/L3/ecVR+Jlt5y9m6Id9c49kct0PoXQ/3HbjL4
rOGsXLU+sH71R8j1jx9UTo9Xkc+yfjSJ/NtH+dj1UFR43bwb5WO3d9+SNK0fgO8oTcrmcr3u77+t
34/4sfa/+U1ZVh1dHgJ2w5aqCB5RzezO66AertBHdPe+10BbMyML2Ad7zJDvDz9i86oaTPf7ojGZ
rXlvPeakdfDJpZO2JO6+8EnTyGjKDmg0lxEd0JBEOzISZxpAAqZ/yHeEMwu7mjUcPLfhLjUqH3Np
fqKeZfW3SFEPIfjXMbhWtNL7WB0CD5x5z28FnjRFj5nCfQel9lgnRWlY42AEG+eh6bZ1yONrQoPP
UNaGWoieZZ2ji0FSbMz/DFS5M+Cl9j32JksUsO08k7gyg9BiUwT3uWmpmmsp5iWZrNHQap6Muvks
xbVVgqX1f9gXxd8aJRf9VD4KIKEUbd9pArWgPpqUa6hxp+Swqo0UpeEYs5bzOX+NljrEQnYThjtx
5Me3BUqUn7T+Z7aY1ucygWA+WxEuqkllfcanyjuryhAUiyraDneGdDLTRnXiJlD10stQHHq/0rXz
ReEywnlmRm+bjbt3Ghde4wSePVrsIjiXSjlEveHuY1IKqPAEl8cuUgeiEEICWjvRsaNET2Fevw5p
IuNy6S3JZZe6/RPKt+C43aDcutxkT7Hn2wglAi6RVpy9B6RjhwdplEM3PDONLR6rBGJXDrIKY8yW
6YzqHVmVfqpbZrmV1sVKnR1GW8BWVOvcGK+DFT7rycImK3bbojmH5Unv3bXF1yQxh3QzMMO5KNwM
nZBYTx7kYIQ1KlMuTgAoJCC0Gw/OV7ZKlqvJ1pKHv/of22pEco/9j2V0nf4wChOpS69j5zDMfwiw
Ww5puPwF9AaKgcu11P7t9K2nYMWnFR3+LtJJdPR5k+w6qhBSSmbstM3Agiemin6SmrcHdUAYCc3c
1OL9p4rSKg3FeHhgY224XOt9pUQRH5WZ1lqSWdUl6csndzggsSkj2KGH9tG0tPiqwl2ROjnowVAh
/qxet28fQRp+vVxRMAtYhnJ0dbg6P1q9xS8lcbsTpjj5Exjs+nEprhaTPdBN684/24L/86GOiqea
qc2Zo+OeKKFrT2kN61p6HoYYkT7VU1d+XbbRgY1so2WLeU55PeK9Yt0sTaOxsdGgw4EPZsCqozzc
yRmqDqyx2mPBU21MFh6QsluUY+ZrZA11/yTJGguKN3VymO2kxMYgs071eXqtQw2p35VYHELG++sC
ZjmPey3p9utw0uGvC6+RY508kP3Vf3th6WOjfXiFXimuamp+q/WkFNscn0KZeB5nrGoqK2fsaIdQ
GL2w38X9eI2yJEVpCbqA7fVjEJIoxyEccEDo8Khxj1Pot56Bj0KM4TuX6WE5YIscHDAq5gxEyeHK
RBWiOVnL0uxpaESNoFfW+o9xH8spDulrl/wQumBy1rFjdcHOAEZzvJaEo3J3vIJcBrCBt23nxt1x
/8EgH4tous4OkOFtNbkFlIQaV1ZY4/XxoFq03KFFwo+Vx1PVxKQWvqIKl4FC5uQj2784gMlwx5ac
Tbfteg0ThzRwOHU8sptm5MY10IH2oepL1BCYB19IkYQBc1N7Yzmznm1w3iRHVEHTOpZLA9LDh2Bn
gYxSsx4rNodKi71v/2FhoX9YQDtkvNlFt0184/jne/6vC+g6bUD5lan/MBRtTNbDBJaHvggLP8T+
xn0SoOFWpyNyW5TW+kCWnb+pQ51Nx7nF6s/WEDmL9AnFvLducjbXjgd/aQLNoVaxarjfxcplo4Hk
TKM7iLKjW3/C1khxJ4dJnXkWZgmhYV+s9XZsNReTyQbYWidnDrGVH9sqo5ygooW2Yh0ocvbUt7dy
sEqnvcU9+7Uh9UZlMQw0ylV4hXlx8hujnZe7MsEQuM2G+UUaFgxyblp2ku9CL0JZbgjmF1CtpLXZ
pb3hY/6tx6iGstRQkYZbxTrUh2vgMG1vyrIhF9VP3YOhI1wdB1O0G6CwP8ihZ0fcgTUmhYPl9BfO
TApWitKpbNiPHMBV/NrJhEuOU2OOfI4xOTyPkSnGYMyFpxE4j12z1Hu4Jz9ScoyPEoEy+a4pDv6t
VOlG/Rovjanv13t0n3804TdnbvxP0RTV7BvpuFdE1vylL4wXN8vNO3z2YuRenXuplihv9F6j5mx8
GdrJvNPhpj9kqXUP7nL5so7lVNVxLF+NBUM6fqgK716qc9SOgdAilhlrCopT1/q54S72TeYdrOPB
WJrsavQxP3urd3CPs8jm08ONJrBFa7CKMWYnvbJd80JrgCGhklBdQYPN7r0why8UzF+0CG49PNZw
m/Tx/AU7qCdcged7iSrbktz++NuoybXn+3Fy03vu4c/SufdsqEoh+vtvYyFrz1gjyvZpRA4+KMGv
MTeeT5vC5wE/6Dz18AeYEFmkPC/o7Uxk647NZN+m61yh+lLXDs7qQTFpEUo7XGEBvwHEW156GbLB
qFpT9+60l6cuKuw40R0QqlVPfen3bghHeqqYrDHLS1e9I7CAYzQ5BVnPgxvSNQ/vpHlRwM1D/B0L
CoAZ6ITdMqtHXQP53XNE8utPWVA9SUST6o9dqXWfrDhAFD2tpsskKZxbu1PGnGQIv/9+KHjnLSi8
ofo0J+1TUM76DURAsPwns4Z7rWan892IBcTpYWC7EC+v6U4O+aHVL51Ix/1JAzQjddWC5ZZjot+t
wiJ8SxAGo2s40lVGOoZl6bFr4aKn3dUjpqNGW9xFelTcxWn8w3KjBU+qig1Ib4HtcsjsH9J4rHsL
kTrpOjf4Z1oH98cBicLjQFL/Fnrs+RYmPeXg4aN30i5sI4M3jmMTSmWRXeskE6/lzGmQ+JnLtNoW
QBUtVZKqqNSMkc29v+JYQ6J/OZTLma7N7FVI0IexUhK6HUyyq7V+DVsvlHEhKa2N63WkTi42TP0C
wzHVgZaRuAsQF75Zshg9iGIiiWkhLHRekwl9rZT2PsMkC9EvqXcqZMReI4Zy28ysykrVQa+7CqCU
Op1T7K/WoSz2VdBeVh0Zymh83gTFeCcLCz1jyyR3l/nKVusM/IuQ+q6WBXEtig52vBdl7uXHJc2c
QWG3DeO4YpF1SgYSLzz48XGVY/Qk452lnq+ksQrav43mOgdukHYvATJggi8LbtIHTHgZrEIH60EW
UL8bLAvd5VxazTybL1IHMep1pLePJhFlgUShGm39Q5lLztt6tpzdcep1nIbJ7Gqd9jX64VM2u+n2
Q71MB9e6Y1/pZo1bMAGBiycoFqh9bIz3ozuxtB3nFzISTLOQjrlmY266h/j8E2nX+SUE7Xesf4vv
WbK8ZJHdbAK7bK/j+lBdta4BviV379Cu6wwXFfu48Zy7DkqPkyg7AdVmR+cGoIXX0uCddagF3w/q
8Fdfu61aHq0oVf9VI80SKCMyBgqiSPHFaXJexkZjncam4cJPAMate015M6sDoFoEMOeBqai0DCCO
9a0TB6+Rbg65H+Ozv/eM5qi8OQ6kelvjZRc05FZOzDzPz3TgSmgbd+3VMGhzdSKnbtFxKk3HU6ld
NO01VIqkk9urNDFfrKFHRem3XWQICTx2mQKsCpA0TuYLZI1Ccu4zgvge3rDyFclX0/+mLpjYY+c9
1LDO/+v7XPvKlykDvKuT/7MMgcWP48tYrPdRMDEtbNcRXWLJX2t7yI/jvlWWqiL7tB6kbs70/nTR
cb350LAW5ayoris1kBT6t9HWcUc1kKEGSp2StDWK1ZvYBNR8vLGQjzF2yBmCa5c/Qcqpape/UP7W
oJ9fY9avTeJknN/VyTcrDet4dac5V/9+xu843q9bCY5hB+whuC5q0yjXIeDy64xfKz0SM9rsPzAF
K65qzy/2pjuUe9YyM5j4Oj51rJB9lKDOy700y0FTxbVurmP7KtPOnaxg7XgMM5oyO82HDLCynbGn
LANIpbSHFjymkyIPqktNX4Cdm/hQ9BU8Jaf1b3rL8uCSxv5NMBQa1g/a/aRKUiWNcoA8+xgUgX2x
xssZwML43PdatCFUL6lb+4+XvKnJBagmqZX2w2EqN6i/BWcfwjX1CRY+wYcOUjTM6fgJ1uGlewwK
+zyIX0BOsgOXMO5DbGNjprNN2OY1NqZBZE9AHf86hJ2bY6lglM9JerC30Qi5C8FRmo8tvMPN02HC
Er7qwtg8jsaE5tSEwn8ch1vTDi+7Iftas2W6/ZALGMxUW85zcJFnSQlv4+N2FbZthXPRjNEuw7Th
mABAir7cLx2To2vpiDAZWrcqNbAebB/qnuXlF/pQzVdyaNIFeZjJr5+1FisejFAzbfOuRU5tKyQI
TiuvVDltMCq9Up2Q+QHAL3Xs7bi7zCfppb6J4x+Y9s/kQhfU2mtfu5aGXG1sau4CSE++6sJGcb6Z
5p/JjE37l796YN+oFad1379+8fLVSbF8G8Bvl4kZdTWjMY+P0K1h1AELLccb98aM8nhbhtVZMx7i
zYjw5lbWkG42F3cSYqfyPSC13nfua0i96Mz14nAAxU2z9AA1St06zDEGsd1jzLEokTJO6/QQXVBU
fR0nQoRYLiohhlGNN37gXWkwAcgCW9V2mJUVZE+xdSeQuEEW7AGf0qpereP0KXUilj9Fhb/mv+1U
NyAJahZcZAOwYUVvWL3dDHWI1YsqNKNbSA7ehdRLlTRKMXGhexaYW3yolwjVM24N70JKPNv8c+BU
ZDjUUkcWULLeUesgWRDl3FX3hr08SXV7CDAkKxtcHNQKa0y6Y5QsoN6iZNkkY8mC620siXKn6UlW
a7JQSyv06hwPNTXByRc6JJ6wsrV3q4LCOSjWQvTHOtuXKX+/aGcV9821LAqkyjo0cICAHaNzrVYQ
fWEio0BXtw72Oo/kgA29kM26BhsLDWGYk1qJmKCBWd7YeKVcx/aZsehMGX4taUaJ58bhrO1QGj22
vY0gwiekwqxdOrbJp9Rzkx6oyBImm0pNaCa+YqbU4Fh6NeOROmSE/LPSw0Zbio56W0dD91pH+p+p
01oe3/rJWNIPwRSwZ+NSX9aBkzz0LJM2fuHFO2/JkNtTdd2Sb1l/GjdScn13umbuu5eSHDB3qbZN
C/dUb2uy8/95kNkvLyMwul90vJFCPf2BfAh7+lWaPZWLX6Lve9CvfBv8OQ6f+tnidP2z50OPxeH1
8CNpP3Zia6tkPdHq27TKz0e0Oq6cuEcbHQpufSJlJKq+tXUyHFulKjpUPMLYOkk1ngb0GSeLcOl5
LKtK1dEy/f68l1bfB8dHQmE8/douevUVgDpOySGW3cYU11/t0PqhT2h+wwJiLw5x9HAc66+IOgPS
7nPnonPq8uueVEh97Io8W3AqI711HbHTukSx7ROCeEDHkAf5c0LycrZt+3OW1PW52dch6f1Iv18j
wiK7RL3B+Wyhhxs5ubFb7OWb7H3I9kgYd87ZvBQOElbsh0jdDIL7BFovv3C1jSIN4GtcsK73UsOb
pr36V+OsfWScpSRFh9xU73j9oz3ASHDRbZTScCiGR0Tz8K1Y7Os50YdHG/+lc9NF5lYaMeipHsbq
KRz6AHXNBqpcPNrNThq91MYGhMGkJCOqwYYpsK87NbQMZsU1glIJmIMW8tjOQnl+lxoxzz12zB7h
rNr3zeShnjemDXSLpocuNTuXzOudxw/Bbhrb9xXBbl8MECuWahe3SEJWE9ZdWnq4hyEKHTNY9kOG
rcQmKgoErVCxA9YLeHAoQS34FVgBpZB6Lj2kDmms+KTLSZJInDQ4SmtSDXzs2o31NRsU+7VTz4c4
Di51Eta0B6ZcSDjDYnzxneJprMLw58KTCnNi9MWzBKphX+g/DE977vM2esH0BKVI7OCeEZobTp3U
mu+0EF87CPfm3h6N6QJHw+bCCPVgb3rNjCr84AHGhiyJskIN56GHq6yu5yzIs0fjb6/Xz8Fz17iv
14vLOnqukZ08Xi+aku7s38+ADdf9MAPGk9kCf2b6qGo6ru/pv86Ao8RtzRHD+KcpeqY9VoYXbXHN
IpMl1XKYEa4yi2upOzYHkTZeOrgVmnPY2DfwrFsoy9izSkzswjgbF5Mt1jzA9KC1Bv4zIEi5C/8t
p2z94joU5dYe5eiTxEKP+DSvvfIGyz5T6py5pJvUuUrKSoKRDIISqMY71kHm1BEsw4u+iC/eKUkd
tw1lB1F2GUVZKnGRYGpjdOaNvqxgP1X11bs+7/Yn33V/FyvDtUNyHOS4e8ki/yrWzByOYeNBovCG
S61Jx8tAHeRMDtIQJx1TbhWCz0GIQuJbzNq8RssZsqYErpXrEFInBxkmwCcQfxl1Bd9Dqh7MpdOe
z0WH86VK8chB8j5y1nvPfst2kBTWFNGMvvkWkU4sTlSntUGKqKH5J1GXNOfSILmmNW7qgZQ3r0NK
tVzOq8r3Q67xH4aU0fSDG18sbnrYQjnR9yxpXg8zNlfsxCSXPoaf7FmqBgxlyCyNgCOUJuKxee3h
vfXNvXA5zZEOBPiMI4TuMlNgT0I/keJ68JQF8FrMp2xnBXl26UYd8NqodCAHHvDLvCbFzeXeRlj7
lXZR7f/97zJQW03vsJyu45keilp+4GNAi3jNh4VpAw05Q5aifkktvJonqzH23gIm4hANl30cG3up
6jpb30tRDq1qkLOalREqesOlREgsOn54a3hJvev04izse+87nKDwpIja4IlfIryv9DBfjgc7uCmw
X9okcCteeqNEL+HgolSOozVrcP+p7roFJ6ruLsF1o0FXFRW9OmGPTD/38R+dbqTkeIA2bVCQkf9H
aIfpnd6VPhz/ZtrCkrM/N3GGVakeRLedvySf6uinzMSTqJr35qg0PdTEfO0kxWMnb45v6wkZM7Jn
WGHrt/00IqKiJLPaulJgU1yTpSi6WQQ4nlJZUQHsG4ImHf5IMXlymXTV6PXqSXeT6agqkA2oXhYb
MTX1F1u6/Ufb9+Mz5CTkzgCTXmF30t20U/saikzbeRwV3SVG3MNplZmI8flevK1LzKuOyTFJZ1le
nGxbVRkjL/0fHuGe7/ztXkH4FxykhTuT4f0ND9ksxpg63Xx46ZT9i2150TWsMlRzA+tuPUyFv8vI
pF6vVW6hgUZcDul2rYNqlm6jiFwuksr2sf/E7to6ZG2Wr/UmzkfrkMd61RN49MsI3/AmRyq+0X3z
OXUL806Vhta0jiUrzvb1iPSrVfj61rTg4yZ+fqfPGA9pY4UytVpWygqvtox270T+hUSs9cukLEcm
XHDXhgnmDjmdfl9PjfNoN0oIuhi5XyiZeumfLq6Hn0WpMacZMCPHBf4P+EbMaQaPeRxI9VvLwVRQ
Yu0quHpNu2UWyaC+YyNgYWK1dyPM4/EhLzCdU+W2gKEnzWaCt9aptGO2HeBHM9ivTVbS+sa5xCOp
0eSna5PEdw10k9e9Z4vl6oW87eSdKWeQhr7kGem/tb5TL1QpMi9+17i+QKW7ajRQCNxJfVKg6zlr
Tb3F5hr+Szl30HYM48nRonBrFNiY4pBrPB3yNiPbCo5ew4oVLV69u3OD/EIa5RDh9xZ0o/Eg3Q9a
yuICPwdps13WkDK2FGXsUEe9XopGgbWLo8aWrm9jKx+WczZr3U1pk1XrUwN2ZHu4kcPQHhzUUefg
qdBsA9F/Glh8wcZuLJg0Wj35kE7RRTp963zssg4xO9q7zpEx5NumwbLErjMk4PIuK6+ieDJ3U+ed
zz3iYCEiD3151YfMMvc+ytO7WvcxS0m6C/wrtoihlrU5v4A5wlSlKheW5UX+kpkfq7vYyV6gMOJz
9LdoBvF0EFtxzqzLlNTPx3yRlGcjXDbGQDJWih9j3uWU1vZjx7fklAwR43WxiZ1Gh9EWjecC5pdD
XmB0m+rGbT4dXkH+Uq/2o07thkXYSh6QBoQZ91bDvtBa/6/GwPwc0IJhnRaLl3zukvlRXizpYu0X
cGZfrLT1T4N4gp2/uMlez73xbOZ7/jW0tZfli9k1fJo6wMwvc6/Sumtvs8qpNvD08j8bJ9o0Xra8
MGNE/PvXiKAJLH6x6ECMtYPQBMjHjZPGODV6nXeN8Zt/LWeWZnnXC/Y5Z8lCsmJtGEi/L6eqm2/a
yf44ikQbDcLjgZ11Z+FzmCe4reT8MBBRB5SteRhg9PBiqzo1HuYk+NL3RbqXqinVezjO1Sdpk6p0
ASfnIyW3tYMF1XvvIWJl9yBtSE4PWyjGaORn/pJv3gaT7lMVWmTlfOi4/bmkljLZipFTaETWtY8W
rcpffchkYRZvXeMJ9qFaitKP8TAidC+D8nBhH7L2NjLH9haCYYuParZ3w6C4kvqx89pbOZvygoUY
qLZ/Vb+GvsXLODK0VP06/nrJt3gZX8bJ9RB7JZTmi6pJcfLBfrO2dCTpVVEOmTprq8U9Rc8c/7Bf
G9bi2CNE+K7Zx2ACk7kfA1ot5/hbcN/AP/CuIzlgMnzp1v0OFqJ3LfXHEClbg28CZSFPI8HSvAZq
3Wtfsy+D/eTnHeBAssnsDBSgBIzIQjHkLeu01q3ZKqvCOwonscNO6iRFxfr9tS6SzT/pt8Y4CVTN
GQLZRaO1hR6fIizsnoPgSoFNKMSEQCSCGhJTj3XB9oiqULAJaTiCKkwDNZEss8BS2pVxwRua7UgU
sF+ittsfTNv+iY3DKX9u9KceIspq5trhcSAzAuEWJSG/dg+XPPzTbdja9v0Uu80Gm4jmRQkweHZJ
4sMyjt01vj2WfSgMJZpuwUQOAWz02jZ0q+Uq/wAdVhBkARHLQfcTLBbkNCrYi7NI0K9VUj+5rCNC
D/8XSVyW8SdzyvtbKUies+yRhnRyvLqlTg4FSts7O/KbIzRC6vLDMEPdetddqitEm5BdsDKkLtHL
tOboXkAjchCIyRFXImWk8s8MWBwX7+okZu3SCgplLasuyNUiBthiFNTrEVi6LoyeK/TS1BSoe/BK
eMCxCQdKGudYcfcWbCEMyD8PckjLhDef1e2lVARGvWt5RKlOUiPjSEewNIfTd1fBEvsY8nYVq0D2
Cm86riLBMkAQYdDZaPhwFTZEL3TuHo+Qc0qLMcyPugKvQ0E/th3B6m8lVNme3/oZBrKqxqRpiNT4
hlNscxt22wWrqD/MIT+c2zLHGhRjBg0saIXdqNsX7J9uM2Prp479mCn0lp+jJu8YhXuBaZzzqEHQ
3rEZV2+kFUWd5NHv0OugbY0PKw2rM4UMG3sMypCg67YJll07nsP3VeNzNbnwu88w1NBbhiW9z0cm
CHDt0vkCtP4es6bsKbZ+mINrPmuplaqC0RTWseDlP52lY978GqarsL8KHbiFXYtcGSIUbXuPTsad
lkXVHnNcSoppoKqa7O71a1rmusSMGse4pdLwC1frIA+bbatr0ntZItVjOp3rnTsftYglIp2NEwO5
phPIv2DA9eihU4pvGq+271nSw5i08m9tgRNY0nfO9Yxw2J6JZHpmHqzwa8pcs6yM5HtFRhEdftd/
DPza3MK99XdtH8YPhxhSvYQUjGaRe/3mNThay2iDqZWAn5f0jNWhvkPRDDrbGVjSw2lchjnSF6n5
VYuXR5CmUD+hNS19hgWvjh9SvbjLi6ljuVgWpveY5XYHzzvPbgaoRTszHQa2aI3hOkXQ4qwNlvhR
67DVOySm8TUsjcduQudlHbKputtSDZlZoBC6MfYfD+wxyLMINEeKAn7Euq8ZUTmeqr2UZCkoZ4Jk
0KZh42J3uD/CItYQ1QuQTbWXsLV+XNp512r5RROOd8PsVV+7Ayp1kecku2Kw6q9jaWzcpp8+xRke
yOXQYuWo6n1Tg+KYYauctFbw8Gv36lCmOxnNwrnHAhd87I6v2XbKp/kkVSDNwUw+8/Uw5ZjmCtu1
yN80CtVpR/mxXkHzf1e/xnvtUm9foe5Ip4SXPo41F2KHe1CYs0BByOTQ9MPJ5Pn+Dcj58gApzq7h
5Rv/n7kzW24jSbr0q7TVfdbkvphN/2aDHSS4gRTJ0k2aJLJy3/d8+vkiQBESW9XVbTYXc6G0DA+P
AAgBkRHux8+xN67MG8lxCdU3oA0Ydx78Po63N6/+fezF/JfYi6t7/Hd4rmfqHlEYETL9oY7WqJog
7aEc+uLEioZiA+QgiLmYIL3dqVxBm0WltmhWBXAvedeaPejvcxvuOOXUI21ynG71+fJDh2ySTx7W
pqohomd345XO1m5tQ4gNq2lCfbu4eDOabyvZAz0fK6hwRO3i+AayriK4RtLM8rfoXCY7StHbB7iM
vrRRkn0D5vXHYDnGg1VUUNIq6g8O4CKqpQ99MF/tf/8p6vYHbIVtq6qmWxqBLA1yCfMjmjojwpSW
lV9/sQNfb+Ggjq3yGwtJIWRMrE/yLkhK+9MsbKGwyTtp+2u/Zrjk0BbtEPwQwsCwTkWN2t/UYil0
2+aPNupAtYlyJwPdwEWMpigsneIRQo3ywiRAdSmfPQCNdQgWaMqHTyeasvdXY6WznIqd+Xjp6U3D
QY4id3/iSepFkXJHYson69MQ5S96bydtSaf7dy0Vp0XfAnoWrThz8pvJt+DXFX1iUMPt3uw19JDe
J7Iqb1gbPk9b6Sc7SL6/TS5tpwmYPIjQI5IzZQRDVrLkShZaMX5lVzX8PO/bJMXU2RL9sk0pDRqV
kbKXY88uSM13G7PnjCy3fvJiUKRxAIYFg1M2fofcir2jxN0amhEd2I2fBkwjaUABhwKWK8dpjDtv
KuWdnIa0/01uxChEv1cnUMY5XvmmeEAYjrvqKNN4q2hA5IOyBuHYQ6Cx1ET3eZzsPVU+vLv4iQ4X
3TiJbW7F6d4ygZAJyQoh9+RKGRAwdhd6Fa9P1diiiFve2Q00nqshr7WLsopOvVb6qs2l/pn/hc7U
ViQph23fdVEIsXtV7VCS/nrKYGvaWO10mlHO6+s2HDrIqIHJTFIhdszZaQnXp6ifEO8UhYc34+lv
Pf2ZshxD+oeU5ZzKMeRH4wB3GFaITRdr2XP6u+V0cia2vLd6WXnPfOvgJPC99M7wA+JTnllBBKcO
0xWqBGx+/6rcwBPFCLJcwXKGy2SMUBL8e18DDexN7dWCNvT7eHn3l2NdkSgcKn93Lo3Qkh6JK1mI
MXQv7uBRqK9BaLjXcncLxGzim6pa/cGC46ZbEPuB9qoC/yiNbU5EGnwZTnIMQcbtMM2xfyW7q7LR
Vlli8NnbsGhqMSDmzm4GNsnMKAf/MLds6+YwIdyGjKeY+uxHqB743C9sv3pHH5zPL/n+JuXEbE7/
JqFg6B+KW2zbtjTPcVTbhQ3WsvSPT7VpCOKByvFvRYZcqowKSfSRvPtl5Eh2N2ZKeh8+YVROHZDD
J0856IdA1YfpHPiLiOsNA9qXXhBCzyeQhboP2WTeuOryV0BDiUCUfr1LRMFpT5jEs1neyct5ojNO
8dwrbVmmV5vCSjY+SRGOlm380rUHyHmCb25p6cuiNMIbNDRSJOF9Z60WgkZMzW56z2V7a/Z/OG7Q
fbLVwNlUhu0QahwgNxNzSQ8oPeVccCci1OSG0ce5nKG4MZWyWL7twbPC7VeKlucPZvRNPo6+N+TD
yI9U2SMfRd8bsue7mxzzveftgNREu7fp8yzs1+7QXbILJiAWwG+58JDcvLCs9q7hCe0sJKsGyoeg
Ocs+WCPG7J0YOWSHGIu8l315tr+Pl7QbmuDzgNgMnkZg6du2qpubWlyiibSGT+hDmpI5+ME+U3V6
JU3yYob6D/7SBFYGZlvIVgCiW/bJV7rJ3nf7+eXe7ZRQvM0t34ZbdAgWNP3ofyqKZLwOSRAnV12k
w/fyEuWkbIxIC58bI9/DkZJ+0x0KggK4Xe56s8su1FBDcYNy6WfTSfYSMxIU9tPbM6KpM+/KFioZ
RuZTBeCABJNNeSmfUPGyj+Z7P8yOzdroyPegx2tWX420TdhghSlZIVNxF66hWJtWVFhRidncJHbc
3Jw7TFFw5UQ1hPCBZux7rdh2qqk9j47hrmHlny5SCp9vUdSAxFVu8LxyG7vVjx7wr7n/tUdP9dkK
Pd9niX7+AWB9xkXnATJK8I7YJJmL4MupKRHT0ueMtJZ30vZrqPUJnZ0CI1B07/NM+GAz2OwYgrDr
7/O8Go5dey0bHvrl91MB+3aqhAVPHxwicwoPad6++iUVMZBaO0dqPeYrOSBqugitF4BeaWa/TZbG
Hyfzp7LYnfzFZBBNvqIF/nWEdoqKrr9Y0uUyX2rKzq2qen9evc/L/web0hXQ+emQmH3okMv8B5t8
2QRZ80a3gQLJBx5UgP5unPpDJXZXltxEWVHz6Lllu7PE5kt2yIshmtJmm+WjIjyk6ezBXye2Yt97
ZcfJFuhg3d9SXW6XIf+AogWZ8L5z/4a/BTain/OVZDI8h6OB4wFYZ+WxPkBOSNhEJgELaCZjqsKm
Yj/VoIUbv0V1XFPqHZIsnztVT8etM2jNVdtcyD60a6NrlYiBtsq16E4Jx25/asqeYqTqO6k79MOF
Y2zE0bWRmjCKi7tMR5c+2RkdKpKu2Rkk8vXwEGSNM2w6cTtGEIPKS+sq4QFVCTYMRncrOzVFq+CX
KvV1DdlDvJKDLWuEDVOppoep7bstFZKQwiWkke06AmmaNyRROuvOT8fgvsn1fe30xtOoZNVFFEWI
EYtmAUf1atbKbv8+qPYj6y7NvOBe08kAirk+DLJK5JWnLuz2kWqQGRv7TzaZxC0FEvkizMkALJCo
M69rAfMeEvOIkpe5j2WHtLFNMlnBIcMtHeBgK2kMC/tYO8TK4BownVX/7pO0MBBMrmLcFsj7bSMH
cZBaJG5lM28aVDBEjvfcPPdKZ6Tc/asc7BoMbKaziWy9vEYVGYBAElbXkbgLhE32KtCInu7+Uz/4
rf8mAvAvVFqODoGWauoG8Au+o675YbMU5GbbJ1ClP1bVS4yixU2S286yLdrmi+BWTMbefgl80GjD
rIwPrYaqRyWwBIbR5DemOvzgO0osgQLTmfTN+sqCbzd88y207OB10OHOnCLuGwddPWQ//uXO1RL9
r3sL9M1WfmJRGyjCJJPThxcwm377ANQlyLm2J0e/OoFyVRINyyIjgzuZ2TcZrZYDvBpaRjH8bJJ3
ao9GgxguWzLeLaewmyTaSNtpQE9NNw/RPwKFatS0yx/TAmlsnbP1nmg4Si9thYiroFSBXOFWTcL8
sSm6eNtb85uHCGKccJu/8CjI4B6BZfzgYcRq9vFVfp7DU0AVdLbjLZBlCa5iZA+v5N354s/qdaHp
HhJgEPOf7R98392kh916Hkl0UgTwtGibXI3n63yw3+7Otl/d/Qd+CmSl/z4so2mOoMf6AVrkGNS1
cgZwdUOzDY+D6M/hrb624hGWlvhT3hYH1LXiNaeF8gmAYrhKzMrZNx0k/V01fXLqpLk1wGURrHlM
Y7d4UnQtu7YI7MC5yphCK/IdlJfJWo6RU/TpDIhVTOGFkBCLKXyTXVlXP1IECwN5mnzNkAtaeKZq
PsxoKK9zItuHJIduPeLzXLdEqx50IWxCPMN/LRZ+NbmvcsyQFebDZPUgzsUYA5GbQ8HmcBEE5Vcj
qKfnuMm/kIOYbxUlSY9eWt+h1Do9hy0CcBy+O8h88Er88uQVlVZyDHv41Yep/6MJq3zVWFV9NTW5
ceVYiAfpkCR+U58SRXG/hkmfr2onqK80mG/B83UR+zqOqGidCFjaGb4GgNRKk+pwxqNJjJrRA91G
kAWUGx6V3laHuFNRTLK89iLyZrEZRBrZdvyrwdfZGb/bKK5Wroy0pBa/bdABciDi/Gh7H3tykd7C
Jv3avNG3CaCeq0EB8gv100M9NNE+MKdpU1VD/kftDdBs1dFXDkj5yoHq8OApXXSrh46xSEVHnUw/
jCyj5m1kycix9ix+Nh2SyQt7QjEzH6Kjw1bmpUERS4nG8jlUk2DtZLNyiGE3PQS92qxRFaufhGvh
pM4LT6orIABvrqizIOw5cpT7Or8VDcDnyy7P3sOCbL4WkfHhZhzNk2X+fvPf+1iwMHeQgi/GJlxK
Gino3p+9Qo2fMttyV+7kO8AJhSy3nSXbhsPYMUPXAY3OIv8WKsqJe6p07edKyX4cREIKEeAsX5NA
zB+6rL+yVC++aQYvewhnz1/mlRbtOtGkusbfueFA4CseswetgNKzg3oDFtKifHS9aGuXsFylls8e
IekFlCCpESEZ4VWshj+ysMVD2M3WTS+n/EkH7YQ4iDANXZCLhDa3U+qEizKbqo1sKpNJgrzqvinq
qAGSDWHCqicFam9QW7IJ65UC8wSPe1+v3nobsRk4NyWo68PYc68cW5Yp9IK2UmxDL4M9U9dfsiDr
AqS7wvBKXt47YDECYQhjNXSpQW/zvWR3GiCacN23NXX4CnIYU9IVR+KLCgcu1fgaowXiKIHyakd8
Vqo6PslBSsbiNYpBpdO8DSpj/h4e8Pb6dFQDw92sg6xQymfFeHHLzLg2y3paB1Pe38q7pBq7j3ch
lHe3OYvw3/iZjf9SjWbsVBtFS5JNZnAST2cyXKNgqkLn7dGKK+2WL1v+kFnaWpqJbCFmg6Q1gsqw
YJ0HoedqPHFselQ9X73NQjfni4sidbGRWR4vgSVfBXVyaqaGoBjOvPuo80jyV663sIey+sO25m5J
2RxcFaTEPvEL3ki77qlvw03hNkT2D8Mtq3yOe/OyGarsG1URm1ZVnOeuiBF2SFX9Ihsi49YzXLiW
hUcSmicP4MfFeurg7x38KyVIYkSxuRuC+u0OUHm8HfzUv5J3595J2KRfBIfz/vTfNcya/ZSj5aBF
s/+ZLESzgh5wvlJcMDWtmoXrGPGiPxD75qxH4hKgc7KIMl+7T3Xd3jbBZOz4rIuj6cLfLV0ay12q
WuJ/DuB6WqEHpV7pVQ2esGrCdQWfupwtGvlv0rrMBQbhxLvaGpHzEuu3KZZoebH8CD1R0XG2SZfz
iA8dammbG7TwnJq1IBHl33puf7JUNyQJPYFRGsw3u4p9gNjpPh0JRUl/xfXBlf1kP/sbg/vRX84v
7HL+yK9UNH2CdGcZ48FBsQJhP8fZeaEe38oFyoOImLz+hEC0WKDUMCWlP2buaYHqZ6+8EUMrbYaG
aursH4a6oBRhW6FOLNDMi6KwrXtbh3FE1yDz1QctrZeUv1IC39xbSkt2HeAQGuVWtIck8803VxHb
kb3ygn+CnP0CfXWCc0aD0Hg9uy1SS3W3C9Oouw39ur3NnETb1SW0x7J57oBTC+Xtur6iEqa97cQl
1HVvBVTZWklf2dHqsXqlTf369BLSFuRWC/DD5nXES8gLAFVt14rXOU0lOqSzeJ2wKo29W9qHrBrD
+9wutUMVJU+keMJ7aQJkpS1yyzL2stn0s3bQ2uxJtj54yFFJCrn6Lzx8Cm9Oc+ShJ4pdJxR6nklT
EnZT3fFWXpLGocYMirdtk7gkXfuuNuDpbwjjCZ/UyqeTY6Q/DwHf5lhYpLnNDcAwvpZspSu5JcKM
rlPtfTs9GGKjFE1Ds0AeLjrOpqHv1SCaNgO1JE+/8ODYjCAbxGAbh/jxU58mH+c4e0xiDpdXaeei
WBVVp5KYZanwFlZqREsk8sID7CusjsgUNY3WfgrKQb3R/fabNIdR7POmlXEtmzAzRTDcRdFfDSKE
vi5PdZ8BXEsez+MrB9VLqv/HS4p/giu3ysIraT9fpO3dTdrPbnIUqg5offzscvbzW/QxFtKx5oGP
/Ju+HohSA/VLpmeqBALkiSLrJrKG8L7L7UPnjhDpDKG3neCWX0u3crLe3CrI3m8Bny/ZUN6XhWG/
DCNAap7tzxn41lU0e/lVa2Uk62p3XEcAN/h/enOd8+7k2isw6/eu61wEPb+6MWvuqsmfBTGWvit9
lRpJLY1QPU9hwUQZ86e2FzkQX9bRvItHvmHQbVLs2VNyce0UWbrRVXTPZRPscHEt75K2gk0ksf8s
VKp1DA9GyxhY7OlO2GJpE3dB0tJ79vvZ9jd+FlK0ljd6i3PoR8Z1RqtLYUXWBBWs73jrc7epxeFh
Mi0koeTtyV0Ejkz05nbNBlWbKLmtu76/rnlyXZOT6a+TEA1RHUXiHWcMhKDmxt8o8SSOjWAQ9SZ6
kncK4pZPOVVNiw93/94vQj8MTTo0zz/6xX218+KgV+5V0FNbtnDx0kL18NEgD3a6kzZD2Cxhk3dn
P3lXmFrx+MGPSqNu50JIuE1mqnASyz1KHFP0Uwu+ww99yLZ7xxOu6bunqU6f28bzLo3GoIq0GvWN
rNCTF/BJXzqUPC5l9Z80IUEsdsB3uigUnD3qAihOOAbuYMdkecphOwlZllM7GybE6ibUn87jxZR5
W1WX5wLBUNvOYsraF9zoeTkuJfNKPLlbW6U0xZprf4/yWgEUmEdyiD3UsvhxQv5tD2Pcmz0pnB/8
0Yslj0uhCwgjSV+Czo1/JcP9VjWiYaXnxW7IrR4K0fe2TATI8L+8O3e4kBxYi7h+JR4a7N2qgLzM
7PVPbTLlF/7PTRaYcikDct1YvvXKpnR+61VhDigBkiO85IbbSmliAHnNHhYM86lD/uBiUtkG+aIE
Z1TzYeVyotwDPzaeUs+8KRxYyHoIQO7bvoZ6HbNX282F0fnusvVFnX3owIACLXeozdaDYqhI4QhC
3pW8FjOqMm4e2A++jcZYZozJIRGXNmERi8UQ732IHCGb/aynO60c860yACpLwZhddG3UHt1Up8Yn
tanPoJXmXXucWsPbxMMcUBvsA0gsJiX61QjpnGsINYA6nbbB6KLrGgb1OhXPalM8on3gp72uH6WF
OJ6+TlMbaTHRN+exs0ZvetwHreL1j0nJl42A5KY3bBgOVEQKqado2CVqsMEtxlTJbhtNvYQYKzyc
fMI4fvMJWCz3CHN8VeJcP4RGsyupXbktdRbfxTAqSJTrg7c5taXPFHUnn1CzsttIT/LbvlL3WdEf
R63T9vI9FrlhHKA2FqKyAOX0adD5z6BX/kG9F5iHtBkfAeci7HP6sqajuzGGST0oKbyYamejK0Np
/UHaoCVThfQc3dI426l2iAv0Mc+OsiNQBmsfoLs2wn53kBc4K+oDB8f6kGhxt29b79QpTb9yO9ve
B9QNcn+ElJRVPHdQQoRN3e2Hfv5Tz6r89mQzy+zFbx1tLz9xeUEi/eSGaHB+iDLnsrP0+KjBinHR
dgb6GaKp9FFynOcoWPfoQ62l7dSh+y+BroanUTVMxHfGvJbu/+k87N7DCwg0Bee2CV0FXLw7GNHf
7hQAxZd5N2vwsnEXlI62+w/8FCXvVkUzGNVXTzHn9UA1FSqKcb/NIm36RGj3QUawitb409O1+f7s
oOXF9Mnwi4dEMXdhHmlLd2zzrVwshijK1wAD861caObCzU5N2Usp0Y9N6WyLsdL5w9hzb4tQJTBl
91DFCiHWUR2WQ1BMnxul+obosHdXegVxWWF3dGs82+OkJL1BdroFf3lwxfGIVW74zG/ssVdMm9o+
tzlkgW0tFQ2psbAZw23gq+4FGjDuRfR+95e2UIWDH7qerRwgL9JXDoXfKFzqcUR8dDaOTabrn8xc
HW7UZj7GYZtfunaGnJNVezdK4uUABt1h16YhWfc4VtVr2/2WuQEPF2nKi9raZCVKJ9I4BIbA+r2P
k0ZDzOWqpXodNi/SYlqNs35bs8GxQmZd+fbeblTCF+I8NseC22ROSc3Q0kXQKPTGh0brlSvZ4hmO
jJEelVvZlMPHxiSaIwYg0fnDcDljpfcPvpNdtjWhiSpirwcLyidoieML8MLpWqJChZ3iO/P4N2Fq
WXf+Y5SaMkXDNUTpq2bAx6p+KIBt9CCMLY7LjxV1oqmQ0jhfeOqFp+ZspF+jce63slPaCwHbmsY6
As5aQhn3nMVp9WzZnnrJ92xcWmU5PVcOeglQEVaXknIze5xA6T13s6pexn02LhUHgjvHRXK0Xc0T
QsxmHHDICYO7uB6SZeH75rdGvxjIPL90KkpCjhLPx7SO/O2vXIviUumNeT/Dowq5C1wdrt8795Fh
6puw9uwLt2i8q8zQqZAf0L9q+vDohOX4OsflrvCC4bNqUhEHCtq6ydO+2qtarmzDqTTuFLCQSweW
uW+IUy/kICKmr4Ubmp80tzfWY1gOm1Tj4JYnmQ17StbcB+PT4Of6Q6kr0WWZcvqUWJMhaaplZsGE
IXEo56bEm5imWi2hQEK5cqheg9i1rpSZs1sNLanc1EF3vFEUKzxKtLprwQ7IweC0NSTIdOqTGHfR
ckXf+7ifPYNE2cdGWHxCyV5dBtE43hHg8Ta14U2XCULvl/ao+ZsEkaY7O/HUZRL0xrOnFI+VagLe
5uFZEBwgkvopMEP7OU0zdemN6b+ZBj1VxO34Fiy0okmuXQ1aQI5Pzl6+xXNT/m1t0vSIHpfOXu57
Za9syr9ONj3SwzuVyvl2csbnYlAvWjSv75EDr29svkMnu2uhIlB2ZrazxddSCfUf3PSKRJklBHRL
pdnkSjNs6r4C1tAEBpxCtvvkl96FzuJ2DG07u/6bn+BHPSGIVSl0dfj9QYqMLpj2IU8fWIgV9o7i
E7ePEbBSNsZYJ0ez1cyjBZ3DFrEeBW6d0jzKSzBaN56LKqtsjTo0ER4MhQs5wBajmrRR0dnT5/2I
dsPCt/RuG00wNC6UjHGXReGNxRaGkWXGfmJT5IAPeJfOQ9+3z4bIGI6G84Va/epByRGZBWXgboe0
+ZUDgMd8J2f4CwdPzODJGUIf/HXrHtNRvfBSbf6i8m2gLDDhdJwjqTiP7AFlR+e3X4PR844Gx4o9
tWaT2PwgTiDYCaoBYYKpY2XMst7eyC55GYpyRke7A5CUu/zi+qmotkFfO2t+kcVTXsaoLoeJdyGb
FLVfeZNq3E2x9eh3jb0B29bt+yRRdk7RJtd6GXZrda7te1IRHqzG9viZcsobzJRAWHyapmtSp5Y1
G1ccv1XLHhdplFGsLQ7vltrXd2CjQXJRNbOTTV/41UryJYVPIyGBiXRQNPcXCWLRXozyrTEUr+qQ
n26c7xbRFSeq96gpAbJm1Cz/OTu5dV9HQX6cnAhIPKuLECtD0TO8S4bbRkUX4/R4iRJ366LLdXpi
1WFtX9thckMVTv5QK8XfPVGMD3h0B0UsVbU1gUSHXexfvs4NZRpFa40or9n9sfdhMM+gIF1Pgs5H
XsLaeUnHJLpMATsfLS+b7lpEUd/7UaDMLsSfRsL8+xg5D0eXaS0H/T+Yh59WsptKHZZXUYMqq1GH
FL0GpYivNWH6wS5rWA0bLXtkMDxY7r8XsZaySpFUsCbHnetXz4OlrZqQGZRjZcepnNWdXHupO8Uf
ngaeANoNVxQ76AAYshaFxe/NU1WCC5HDbohDG5romHCuVpmbIHIGVPhaCkEjT4G7Uxg/FIFOOfKQ
DmkTq6nvijK34DT2v8hWk5v1Hexd5kUyOOhbwuQt7e+mLO+JMiWziCbrwVfZWc/7kBKTJFqiB9BT
JmNW92pVbPzaUB5ttymuyCCz6IgmTO5weBahu5JNImAmeaVq2skmFcOAhIy8v5rjSnkcwmGtFO4M
mUBT3dd9eZpSUZBVSMSUPWlNiK//3ZSKq79NKV9BU7rTlPJdiilH2BP+LtVvfMz0Q7RuOJZt6aZl
grUzPvDZ64bfsEZ7zldoHcvLOXKpsAEScMzUpN84BWeQGkK1S4XlbmNUqnWciRctA3QLv3RWucuy
wPyzTB30gQPzyxQGpNdINRyVvIYGzO9+HK4XgX0MIWbvVZ0kf0o4HGS68qhN4AVT5G+vCigcHz3o
pbxEM+8hYc3uYdCBiQyz1YzJFY9HaBlFE5RpuSstSJogQAyeEA3WV11NJF/2yildL5mvZC8F1qcp
1cE6TTkQ87k/pY31BnmqVtCiKKYzdeAluR3NDtYUQZ3iBg6qqzaVhkVALBxqL3qkT6r4r1UKtHXU
9W6ja1AZnIlKrb58s535XZN46DYOBa7LExGqbMtxlC+IL6voP88T58iQjuoUbELwNpvBYcdTp+l4
G2tjvOzJG7/kwX7q2/RbEjlI0FhuegP0MbxEtcVfk7LNnqALvoFXg6xWMT431DF8siFyOs2lB/Zw
C2oUMWPhUZgo3zLXrCmi/GBKb2KVcxKbOMnMlBzVJJ6uC9gLSkFZJy8Kh7SdraBDPUtaOqQn0cgk
4oOODdx20qdRrEtq0dQr2VIVY7pOlfHjJCXquAjUMEit7HEj9yn/6yfhw0YKIX6Dd5L1NWw/NP9n
+1pcf8lem/8tRr17/c/PTQa9Tbr60n75qbHOCQxNd90rUmmvTZe233UXhed/2vmPVznLw1S+/vO3
b0WXt2K2ICry3966hEwjv8F3VUcx+1uXePv//O3/5C9FXaNbcZrqzf/1S9Mi4Pg7zy0IgUDseI7l
ekIWb3g99SBZoaJYAQsMRToAe377B4fINvznb6b+O5AEnnV0AfzhJPXbPwBTvXWZBrk9JhInLEq1
fvv+V6P7IlQlT5/yX6hPmmI3+MOBTVdtUejFsY3SOU2lwvtnWJHu5VD01ESB4CaGKakA8TfrSxvR
1m0REqbREJBH3Rjx11ntskVTp8Xeai4cQih3/qxseydtd3GD7JZlX5iWW1z7VXmIa1db1CULspcq
PItNkD7BpatU5aXKD8oL4oVjsu/KqDUl+T+US8VCbHiszX4ZWPNVFI+DEFp3N56Jbkg89t8ytf5s
9PVXb76OK4v4wXTnl2m/dYwsXaceIrlutKvRTS5UM9np8bU/WDE1N4nQxR7VO0UtX2ot+kwp1RbI
4maqvHE51N8qFDuGeKs68Z1qhwYbMPOOZS5Y+VV9STZBWVZmcTG08FHaWnc9D/Er9ThskWY0RgNz
ZZWw1fepAgq+MteZ7ijLWhk4t+htCflz0W752DnCtxnysp2z9t1xO0XIhyP7uUVFKttRZ0j080Ut
eqBRZMWGYqjXHjmfhWYrl1Mzbv30U1oSkQhmaGszDb1pHxaMpfoy+kG+RPpsVY8BOvFxNiGkTfHZ
0PKMMC81aDVrZ2R/G3T5OjUruMObCz6TZNkOdbCOHOMxch/qxoJYj49rkVjZ1pniZRWpxdGbi1vt
kxbVf/qJAtinM9fI/MY4jN2yiaw/kTzYjjFI4NpTwCB1YwQ2ykLZ2Rl2XkHUl6ietkC5BqxKOaPw
6OYnKuj/ahXZrY/rn5eMn1edv1xmflp0ru43Dx9n+WlZ+v9jHdJE2etfr0SH6Ov00zok/U8rkW79
rhkaWwodsRxb8zR+6qeVyPsdtKyqqywpqgt4ViwCbyuRYfwOkZmqqZqtCwIlDdjh20qkeb+zDqkG
65dpuvAJ/VcrkWGrH/Y9vDdgjwaABF6Nww3z/VTA65pJEvs2mcEEREYxgDqYiSPcU67Xkm4eQUG9
JkXbXiieBurO8Ki5dbybIdg3ldXvkCiOkcMRmwlxQS9s347RAOmAW67tzkueYiSmJ1OzrsexuJ9s
+PqtqLrOqA9fqfVoIFeSWheuBvNwa91Qb5jeaBE60FlpsUJY7lfVGIx7ZEsOZtPXiECXrzpOD1CM
tEtXTR5HSoV3NZRsF89+nwgmmJR6lgTKGeR6p7FVEdGpYGvqa+2qtrs/CrKuD7Ee28vM94Ntb/hr
zomEj/MQaCG4oFv4mw6mncNunnRfxFn/oml8qu9Ddp3hPKeXjantbE/TL+zJmzalkbJKeWa7sqh3
X3fd3JNs89t9pjjVoqyJs+p2oW8Uz+/v0MIbOGNqGfCkUd0iU+PsEnPSVkqtI1oe68XzrLG0WQZF
9IGZ3jgoxV3HvZZu7V6jHAkoHervQbPvahtSJc7OKyPINkGlBI+5h3geWDBtScguXljN0K2SyU03
fW3bt9T26kurhtis7i0U4aGiNONa/dpm6lrTis9TnFXPZh8tVcdPV1PppJd54yV7QtVfgB29DIma
3yY68buWB09ETOlbMcL/GRCOWhro1qCMGlc3qZnwMDGru6Rme2grLtR2/i43R2sVVWTbbC9W1kPW
WSuq9LdTlZVH4mmkFdCpX8DjN6xgJ6AwV3PGnZYYX5AVgpLSVF4tv+gf4B5duKniHVuzuImLiKNB
V8cLr/eruyFz601ajLDxkf0ronK6CFMr2pgZKSFF6ZQFbOXG2pwacx1bir3QBih3Brun6HpfFcFn
d7DmgzohzZS1eraL4ajYT4BP1LQu1xQ9TWvgOMS0VTW+rgf3Or9pLX16QoSsy+fwZrSs+47c0n3W
ZLA4OO2V1/FkHU09WrUo4q3KGgn5ODGsQ+IE9oEcWgTxnH/rDrV5EVNAAd7TmonENTDn+CXFMCPp
07TTV2bneqvSLKGDmIKHsQ0HVPjU3WBklHnavrbT9Iy6YxDHu64HwKjo9rp2M+dzcEyCMlxRWgM9
HP8KLVc3BYijVSioghs9CwCNpt1tHDrU7GXlq5IX1WrOQdkjHaQCI/Tui/GLo0ztnv1JcYX+bq+O
5tZXA31VFz3ZWffYRiZnRM30t16nrMpMPXYVLIIA2D73bhleDF3RXzv21F9rlLLwRdHgrzZfbKMB
+1KKqlzXd65Hp2n2CWjXnepk1W2SKluvH770IlGpE7C4LZJXPYMtoC+8B5MA2xbS1+YiCdQ7KAXi
i7gJ+oc8r7ONMmlANBqexX7m7FwAO5fyYjgIW+RtmS+B3vZrgqXtTYfWlCRMEEQLEtQPcheCArBw
G3Ww10Gfx5fyAsttfKmCd1wi9hUv696PLjO7gamkQ933XIkXhXUPPzJ/GFw+IYB/jiHeoUzJaW04
+7WXmiBnFTbLT28LwxsPsjYu98mHqJNnXchmbaHsVWQ8yOuY/NaomPktDAfhooj4KNTQfIBMTV2G
oRctPSMThValed0Eubec1PxTF4IeGcZC88m25AmgATIXsumbUFuZXrHqiNts0AR++b9snVlzo7CX
xT+RqhCLgFcW73acfXmhOt1pIcQisUnw6efYPVP/qal5oYzjdCexEVf3nvM7/3DTs4nLTRj3dN3N
AiAA5dZnUALq8/0RvZ3eHw1kTKtoPHUrbE+XMlwKqE6QzjSiKTnv3LluT7Eza2D9JdDyVQG4Qrd4
f7qp6VNvYtWWMA8RUiEOYAU8V8ofHiinwDDPTQOdumKZXRC3bG8kT42YuT1shwrD8tl75bDaJKx6
Q3UZv0BAYsAJdtj34M9oeAPczb1+J3QMshEV8d4L9QW0CJhQ1il44hJsF6ZGDwgR06XG13V6V53c
RSicGxD3V/52P/PhsttFIXqE9w8HGaNl5wd6BDUFGJNQoAsQIYvquV57YBVnfCsc7P1zbMr12IMq
mUQgKwDXM1+GpSmv0+3gLfG7Gf0aMcptdHbHAhFAXfA4Ox24UsybN46N/Mf7wcwgHNSjXfYiBmkZ
6Kli25QhuTZ9i3d1ivVuopY/3p8LhDdl1o5LTj3YAtd5aQ4wtS7Pva0SGxv+dD9zAtHhDwF+uu82
iNEgaNDuVxf60yj2GAZxF0jr+scwUGxjG/yTrlmjzViMMo0glisTyFQ/dBTlQ23UU4wPKvIRzJLb
qGJowvl/4S2AJv9mapUt/GYgi79E0EyffNt5BoGf2M7gtXUesaJNFxeEWKm92UsKCMIvZCiLPfKV
n5am0v/9H/orEtoHWC2Tf02sqKYk7xwvK3zabuZShldu5YpJXS9fYnEj99SV9y7atU2k9ZdfEKHR
nv2vBM57cmbZXR3g9B7u6ZquOi/z2p5gdcCs1cKcNir1y9jAoggxMORrxsrhatYqRrGAqBFBR3e3
lv7vqRnDS+x6k5dEhn6DXlZmLT6SQO1S9GUY+pzUF1DZ3E6nmMNWPMTidD+t3eUYL0HOsYk9hQ0W
2aWq6yxq5nV7P+3wST6E02CSsunAC5vck2A+eQKFBRC+mtkDojdfxDTah3om8g2b3R1fa/Z4P+vR
vgk0a18q2syvMFzdn62bihyJWJ4cUz2NnAffosMsdgg78jjUTXMQg+CbwIMfqZ5FPlXW//ZrrZHt
6CHdwsWEEMv7lN2/VZ8cxpfveUYiC4ioGkQliG4UP/EKpNcRaZBXmOjcrJQwfTkIqUm60DGftRt8
YEhY/rDIZha+ScQQ36jM2Hvuwnkwe1ObJ9/Ew8sYFfG+6ydA3vQ6/6L1gTvr/NUZjOg4QqwBe1uB
LcCigPQ9m/kcVhUKH+ee1pJlvYrR58G4Joki7p9LDZWjipdMAZPkj916EFASnTrfhENyf3g/NJ1E
lCklqBwAj7Ttiu0xQ3JEGtBgzf+dr1SjVrVQ1sgCc+1ONhVLTM1/0IgdEygQdc7QMP9YTQRkybTA
UzPbpxUCxGAIyHs/23rfxNLPkBbIP6oAY0Q3tO5xjZz6LSz/RvDRECcm1wKfwWd36ADzj8m8qYbR
PnsWtce6yKuHN1un3NY/4aSw2iFGJW1EPG87ZfAZjZHEUcTT9X7ohZqvGl6jhFuv2t2f85oAzGlS
rilx/N8er9eHoJimV1zV4M9J7525hTjxCAPT++lEIdhvvSHe1q713le1/nbY/P9+UxjA+V9FH5h8
FJ+M0xfEKpDfvkJfHCKvv87i56XwR/gkwyqZERJdJSgAdG2qZGEDlOELptjU7Te6LYsfOChPhJde
Ruo5PPcR7v5ICn8bkY68HUOCKC89B2/dZA8U3vRvqYY2FUPALvEiEXA41iy9fyEG8xQrfv+u+DkY
Q+9QohcBQTXXr1VM51Pli+7fKUaaPfoY3cf9i7Hx+quSFUDLeKkw0jxBdAkehpF5vzpjVgq6jsm/
IytKPFZo2eCTI4+g1gB8KyG8ux/+veZ/ndPWHli84uLG60g9vlZLsOSYV792SOmqc+ko5M0uYsx4
4wbgRPbs4f6obuSfRlfDvhcle1C3A4ImaQIWJsbTjUQm6Q1DFaMb0IP59eYsEz8EXLc5DfnyFYHw
Z2xMXmfh4fmhaDCRAc5KDnD9ApCelZq5O2CQQBrv63ajkIX5y+7Y1Ne/yNj2mzHw4h0Ut92bhJzr
/mXsBOtMgh12onAdP7YVNGT97fv6pVkgAW/La+jDbUDj4KpJ8VbdsliCekHolkLDHZc9nGavbi9m
5CfwU+TZbmdVLXZSgSJmFXS6Yz3S35STs0+b7n0gBQq9AqQzNFXQyB2wO2AU+eYCplP483AZ0gqI
ZxOVV9B8zaY0ZZ/eTyvTiuv9kTOj41IU0eF+dj/0vUP2gRRf/3kKAYlbhrijQ081ctRmGrwxmM33
PaZkmVZd8CYoZXlnKvRpbl91cINOXV2GB2yWr24BanrsKrUPah/TxZu7Oh28IcyaEt6vVXTlEwg9
w4NuoALtYC5wyFjuxhbB0cnkOKg84PRNqnDq+tzRQcpwNxgI7Q/NKEiR9HHtQWNGy92/c0IJ4p3p
5INXXcuEei1WnHuKJJXnRTTAkd4SJu8HKmmbS7IM2dD2COlsiz0x0QRMubLVGaly1bmtadqPcX28
P/Wf5++PCDaaMJqoS1zpxHWIunh+p6HlIY23X5j/JSBvfGC3T+4cYorY6W74NPiRNg7uJ8d45uvx
/miMl/VYFdpPYiu87P984f6S+yGgmiZwBdn8HytJyB7av3J9+w8b6f6I3Qz+d1RSPSGEzu3pv1fc
X99rAT8Y4MfPfPCQ0EEE3bW3U7dD2iD2Um2CYr3RqV3MoZlC+TBE2j47ortyCfib4yLLVsFW+O4A
1oJ2bc/AG6ia91nCKITkihcCFeqj8Pnl/ipvABxaL7fCJkjhdo/eJUSNaVkI98Vdb5/XPpSP4dJL
ANlh8aHYGGEIgOo+rNsyh2Wr/bCwPiegkBanPqDjO8K3zO3pMVjZ0XqBTu+nbCpgxBGQO4V+2H5o
IeC6n2WmULJukT/pvwzj1wDdzptwVvk0rNH2fkZl6T4wxV/uZ3PERoQrtnViOdwi5YI8UGyDsMeq
Z5rCG11s2H2fMMwmd3mxvkO5oTIjCtDpEBfba9mlLUOgOVQ2RfXQY42/OyMC7H+urH0C/cnLlOvX
330B0mIN4tPidRlyifgZVk57WRiam7xFaa/pDMZ5Bd7WWKHZUejQy1vg8asbTbe8He7DUrjJl50s
qEjup6VaQaWdOy8fkUfs78J6Lg5I5kzXYK2uTUOCJ8IgAoIlbtgjYYU9ASI7X1bfPdzPlIDQZ+ZV
iF21lGfj+vIMhemvcA7WLa5Eef7P8+VUr/nQQo7LoUGZBRKEFa9QqC7zz0TKZxNFcND6HjT4RK8v
vsPTwl28vC+dcDvBH/HRrO57v3TOFakt9llTZ9esHnmXYDLu9cw1ePk1lE5mBECnq4rDNIFpWJZi
BThqCc/d0BvEVQp06/wOcJnbc/cv3B/dn1v68GCUag40ZD+6tOqA94g+zb6s0rEcl527ONUJqaWP
99/r/hsG2FNARTE833/7/zx/f9RENd75pqxPxqF2Z5Ewm9KYy12L+1WVRl757LbFBJkGGv4AJkJl
rMSlYfboz4F9uh8UfKy5Kfo15xq8S3/iMXJjOHInWhWyXOmQJNPglJf7oXb7JilKQ2AFDPT5fiBe
GWTg0k1pTav+XMcBBO3atzmNGbA+c5GD4Y2FFS7vh5BCsz51wOEO9QiIwP0VIfJUIfNtwXnFnuUc
IINhUWep4hFuoHY6R6sObHJ/6PJg33qWH+6vVJjvWIQ8bHmI7kIoVXTUjIT/DvdTp6lMn2Cv88us
GHH8n5fcXwy454xbEu4EPjXIOPOtOABv/HQ/swiJ9ZP7Q6jTYdnyF9z58DK0EJCO6rqY30yEwXpW
IlUhmtf3kqljOLnmyYVR7Il1FI0Xsb4XBVax1TRBej91KyArgMYZM1/GH6M3NS+htcVGQB2a3U+7
ksznSPAPIcPmRd4OI9xn6zRVT+7g7fwmJA+IYuRpoyNn77SUvxBiq53lyH6LZnXrvLI4Q2oSWZKp
R7thXr6x/q2n0fwOkE31YsuB7VVvMa0tiuptrl296/tywQXey7dlaMjGmaSTm4HwfSt6snFd5OCO
HU2m1VObHhlVQ+Fc2kiiTrTxRxh+RLZsEnBs67xp2Sf+XnoTLkONqsjVR+hdbeo1LkumSM5JXZTY
wI82w56VbQKB3i7oJFHWs+rWfOYd7HArdKq2chHkZ4q9dA221ixBrFUNPRrxsvEG6Qti1T9Cnt8k
sjaIrsEPSZaOnSvoigf/rCuUgsZhW69y3xo/EGAqqHAHtUGb6NZrYQBF/Kwl8WldCP7jNaDpBAu+
4xd/GVJzocCsvxokN8ppSAWP6E4D83b0yiZI2s7bYjrWJy5G7HmLoi7xCsTNGkTCpwNILkcruznH
27cdC+zk4W5/FRUkRSE2HxSq7FM8ep/KDZoPGnRrshY3v3v83a4e4o3UjxZD82HFoI/Y/S9pOGB/
rQtnOIw+WC7O6NNtSJswVU1jjw36fpV8Hz3Uv70r+23PZWZgcT2WERLsp/CCQvQvgPS4C016ztcS
W9jBePim6Z1R/zUMFrGv0QMNpmG8lN0fEbnFpYzHMZ0HpMCjgVpf8QY3Vz5yZ7NqYLAobh6QEWRq
6PWDuMWKVbGPAHPmvhnQKfKx77NQkfmCQXB9GNGKTGr30Lfzgq7s0gPEkOKKGy9dW9sk5qhdGvyj
WusTEnmeA+iKIAzH/lLUkD64IzDGulXPZBjf4sAX1z6Azi/WIZYnHwmARVPt0MmV21EC4SJXdGEt
O60KOj53otHW0fYX5VXwGPhVlYaqfhS4JEGveb/FKeD2PZ/6SCMuhMTfRpg3R3YOmmPImQGcDJsN
xxboGci/Stv6VAsXrSg4O6fqRiVtvAiArvjixMjPiIy0+NCzq4kVZjbFj2dcsUdCYFaMHklIOC0p
KMwi7QbcQUOHb5oB/3TsAP/njXtzC8oDuytBCtaxW2ebKt1NiGj49EP2p/GUOnQwaMGxa7fG3sjT
6AQ1hWvAj1tVsuiX3uDjJJjTXEztPTYDoh9WjHoR9D6+yapNmFshWI4RRL0PwGOsqDb2uD0gOCn2
Hkj3o+0Q7eAxeUMXMYFm8obBxljBwm+ezHH42Yyjc525CLK1K2zGOl1fsFfxVOopOJQaD1PlIJ3i
lT7ckHwPs3MQrGmSka4m6xcB3fIECqIp6w2GXC06Zl6DCgYiSDaWObaRQ+bWDPHkiO1MomUzgNGb
zLKC44kjaK3phiRWons1vvkuTAnVV7UeMWbgmAgVPWjPzg6s5PG0lsiwWAT75EBkpBRWmZS2Zkun
AW71kkkM4cMuHQzJes+0aReh7kHT94zuy062FSpFDpMsE+WVVnQztsFRdGBruogVEW2B/5YiWK6u
9R5NBcx8uNnNJf5isZaPmPURMINwxcYB3yi0JdLI1wdaIDXZVPp7mFEU9u2wvnRmRWzbKi/SR2Im
ET28za2fwW0od5Iae3Eq9+o30E6qCWG/9hHN0603TLkPxN8jXbsSeGQM0HzZ7lEdHrxi1Oco0M41
aILgwcYgXWMsBsbM3mCsiX7DSPZh1Z1hcvwkawBFtmriDcbYsYhCZKN2QFYpsp1iNMwYI8gJo0+j
3Tuq2jXTiHShfkU15a9IW2N/a8eZHxwHJVXoOwCBYQw3912VuAwXG5L9CqnpduawUlAUs4ZzlE1U
pisnw6FBUYzLHY6jYPU2mI95eeXPx3KC5jGoRtwMgejYR42jtt1QRzmSqp/tIO3DGvsY+cs42ndx
k2kWSfQwqYvGL3/0w9e65CxH0/ClL9G3wJAQEToF3dRq4Z8jJylz0ZNAvfirtARFqqeXZ2A70thQ
uRk7G26NSObAm4EfNTSpUF6oqn6PhWOOhHEQpGazZyKczxWGoBtsaIqHSX86wnhIjtPes/VfoJ4I
kLREnWycOX3v/GoHpeTgNXMSSldmUW3oztP81fCSbN2VgcpK9QIBlHIOcoiXfIpWJAe4xSfKoqQo
9J+lGnG9LuLR7XtyhF4Rg9Ol3zlseoQqA3j/uln3ZOHZqjkohbPT7L2IHvFXfXB8x25BSYqziLT1
BreU4lyM8Jy1/ReIDrhjTEN88JWiWzXoNQVmDAypBxOuD24A4ZCqUZreOGC6oS4Af8hX0ZbJjAbO
I7N9vZ9i1uXyxWmbb4r7bjLOWJkrjXpzDD5XNDSanmFuyVWxvd1zeO3kNdI7dwagmES2NExD4N4T
fDIcJObIv36MXU9h3B9jZvx0MSSevIfcfSj4Z1wMfWYnqCYh5t+Lin4XBYaJUWde58XnqVj+zmxU
Gy+uw4TX3s6ZfXZy6ZyJgDdHaNP2pTPGOaLo/d2AYfgZ00Ozma0Fjcr3nMy2tH3xMdnoB/KGoUrE
F/1gpVxS5KudBGAYfyuLm1voT4hziVk21KXdMIJlvCYcYLr2o7c+f4dR67uvi6e4/BlWOBSlss+D
YgcN8eO1JYHO3UI520qG7ttCXEQv2B8jw25vSOW+LLNbJoPpOAaMpt/C2C3ePIKtKlk7sxO3U9ji
kVuvWa5xW8cHoX2oC9EAqeWIfBmku+1MOL/MABKLRR/KgcJAEntJu3Y08wB8BC9dvvUKuDixvMUY
nh8HqOffAvTOMH6rnHPR9MG204gXD+WkLowgHSKyG442GUa0E70oyT2ssGut8rD0nPT+pKm722Ud
i113ew0tKoqYPg+h044A81PviR88tkM/bcoRM2LZIdgqJtEFuyJ9aro2L4x1APEhwVlwu+B2jjYd
j2Z7uD8qQjwSGMTn1ocTzgwW2vmwPDReB4d+M6VxLSA2b6aDDkF8WBrMedypAm9bIYCmx4A3XOF2
lEOAO03whhQegKEBzAv4vvaHVMbVse6eMUZxd2booi3gQ28YvYujjhRM4LxrYJWk4UMXjX/7SK65
7gJM+Fx1ZPoWu9XBeI7MAH4CTp0cHT6NG0vX34ubRSr68Cd9dWXUbj2n6DFsJFMK5SPwAJ07He+H
YCDTEURAKLisGkCmIMD9E/aAqDnPhWeO13jT47o4IPguPnQD3l5vsA3i9sLlHPW+SgopH1AloPfv
EfNw75LfH41onOJDtrYbhOHmjA3eg69q5Mzp9aIn3L17tU7ZEBYIEfC+iWziB7kIJDHI2+jdjV7R
kVtOvIalH5AFuEQpBi+glfR277aT+4hnBiRrBtV2F0bLcopY94yO7Lvvz/NmgXOon5YCWgFnQVcG
JjnETXdpXzJ4L0BdTzoIqrLIooRBuTZtlqDiG+mFP3wgOSix1QVAP+uuPx16npi1DiEI9dSHtcsF
0m0ZtuNMv4Yh2EowmVJcVXZXgwrQ8Aq2AT9zvKDAhLrH6u+OCTxw+hnxZMdw6R4xk6/35kOFbdZa
PaPi8apkLDEYEwSpmeiYZVY9Tn3cHCvKL1XgXVcAuxLhlnuocouMWFGmTvFdyWDaRgSpcroqhryF
ySgLJwbSB/tdiaZBliWG13PZ23Qk42/POEMKwvVZ8vC5u/VtCoXClMLmP/EVlmbcL45jPWemWNzr
IkJU/iTec7d/KwsD40nfqQwoUWdjLcFT/kfjTHwnQgJzHXJ/prJ6B13i7Anv1JVqSXVkVE5ld9bN
9Ow1TnhBHDK84QNBsiKN8oDVe6/36qMK5dPcY2UpYvSsu8UADRzSjcUwGkuqaC7NTHYisFWmOEF8
aqn6q7RsgzzuTwTdI4hq9l6CoG9AtWRAjYdInJ2XrCRLiztKuOOtwugttK8LbLenSgDyARVmvDXY
OGaNHo8mCLCfQWjVBnjpH+ua4oHaBnqAOZuDziIhRK8PhkyJ78pkKrAI+R0H69IVr4t0misGm1do
eNgegGXHSUxZAh3VoXMZNhgzIE4BxpPV2zEnGjaDixtUV4RIFWF705j3mEzPTr1UGS8x7LPcdbJO
TuEusMubaeb5CYvIH2zgTvj8ekdmUB+HSHoBo6X6jmv3GIBD8BRPT/gBTILm+pyAUol9VafO2Pp6
6FN7DZZxRFajmjhDf7ZhTdk91eE6pGFEgnxcaoT/bLsiWF5Xt7B57QU/oXtLZ5LYNgQYPHfomqew
ydCrV/m/gYWHhQHLdUar2rsUt1srOt87zhGECaIFhjfRJgTnKCPChNgJheFz6LpvdsYWa23gDyx8
so/HQWYFhAxSdQceOA5iNRy+hSr3RCcEmJlmeJfAi+YtwwoaLfDQIsXx4CJCAKUyee/wwRNB5GyG
yTnakfJM1NLsquXWCfKmcOPUBH2vEpopyVAbxsXUpJjQjknnob6143pZEG19wdpMMD6D0qIqITqt
WvjIZtmZvYbQFYVNtIniwb4E4fIrnvrp96THsy1/HNeSB9ZFr2K+wF0scVtsTaJdQJw8iMtPCKvc
FtMMTxpUgq+2az+ByB5RqUMqKsFzIWhwfSwhhjFoY/YnSp3+HFYDdglR9U6RWXBsyvIESgvKvH5M
m9KJ81K18544pskk5eKCDmkMpQsbIDntug8UUcemrsqXJnS/9Ng6aDBAyRap8ALH2XIolh4uRNZ5
L0sVQcnVLsNbrN3zKBZwmKZHB5gkWBLFkiPY9TWwMkxNRH/WQZnHegicBGWG89uFt3uZqffCEFDs
IkPW5S5kce2CpdBb6DPeJ3RMSln/mWE+dQSQPkOIcqMURG7g1OoRaW51WjZw6oHQ+AD9tYN4Y4hf
Qmf8sZV4htUiQlByobbA0Iygqip/j9h2tJ5tMSWWqA/hA9lfYtbR6ehTT4DR4U2I+xZ3N688OcIe
EAUS57Pgb3MINKdXe8dBzKkmVqM1NgKH7/ZTFodD1hvskLD0ONIEW+znugMqP2z9a0K7Q3s7jOWL
rtskaBXIJQ7yAVrxjLZrWO48Fo77YmnhDicNTwc2qwPUYsDv9JP/Pw/R2xQoYmUSOVYnmvLxCQ7o
1lFHhW5Nz3yMIZ0/1bxU59UzQD8CT6SDLdyTcJ6EZnkhC3wFTgCRGSnDrFZ02ZUUFWWxFA+4xa6J
8iaz7fw5GxZNoLH5n8MY8j7rXFgkBr+K04ltsXB3eUA431OhI9R77fx4a+B9sna2V0XraTv0Eq2/
RmOIpw2GGPX4zLUhadd3qMs6jK9XuDbfxi7MrZr0Fw2COB9YG+86od/UVHVXQ8gFuHAgqQq+97E5
6imKoqgVGMBOMsO2vj4BhTWjWcPQlURn84TtBdqZcD9WYQE9/C3SaUkbCZglxlQKJI7IfURCFUol
1EyE58ywEUtc3O39DhuKkM32MYLFIsW14SYxQG2YQWKBD+JqMxrvD0yDu7APwse4WvxTibe8RtNr
X/Q0ui6R1+Beo2RWIf1zh60m/gDayqfoZsvASsNSiQnQFqYrnc42ijdlWwH43rcl2rV+lE7NLZDO
NOx6P3TN/AIxKJQOQXz1yfI0lGRIZ2GfEHCx7uOGnQbEa+VCggmJBCxHHyFeQnGDvWY6lFCjQr6f
OGgZgizSpDBjhmg895sCmofjgDaBj445ig5zrilPXalfg4mYx3auIdPDhmorfPzm0uqHSMtnCDHx
61bQbezQ5YdMAaMEgQZoBpu0c6gi+VW0yETyFVRgt/ezhMc0rxxni7ZrvZ1huXhFZsahGVT5i1Qz
hj3t+FAurXsU1HEhBQy+OpByf3U+EiMoorb6aDxyaNUhw/kGxgHuRhqv20X12WQwlGk52vVRF/71
ZIzYqR6oUFb6mVJRn0XYapVCrXk5Amyz9DZpOcWte+jLFN3xClPZ6rsNx3BLSQF2z0p/rUUXnTq6
kOcVTYIc6lUvFx44D/UEsFrQFuTEQ/s1F26EGNsf2ODSRtkPyaR3rFFzprAAfAlIEzJdYKGV2Ob6
Pv78PdqZMW0yXL0LZGLszY20t2sRgAdpMAVg1ywVAvoQ16Ia/uWC5p8SvwjSptGP4TC276P2fg9z
k8EZbs5AJJ5U6Kmn/lw5t4vVbbEjVFDymckDUOWL1uCG9LAvodcLJIv1UIqUK17pE6/IHMq83ez7
PwJQnCOv6Em5rnwltY8bbJRZ5CfDjHUjhvEpzoULWcW4BNh1YKMO3QzuD44TyJw1SiZ2msK09eV0
dgA6Q7ar/sZcGxPPgfxG/KO9YJuWUPtYcOxf0ND/xAx82rmNQbKPLDG8jTZsVeNxhY38QhQWlXYA
wqZFhwMXvkbPBktkP8xb0rKX4DYIrnqTo6P/WkeNu2Ge0pdWOBp+zRoxFMcZravE6fnI0F1kH6U3
YQCwcnqRHuY/YTBL8OkguSnddnnAWoCBdRDsY0JRl4TjxbJmvGDoNF5I058HbAYPXLg9KvhpTlta
+dhV7tCxRJVfdk6K2vRPrKflHDZLFk+Vk7KonzO/xv0EeRGfwkN2noiUdxGMxIDBSLdG/AJnm2l6
s7h9DnaFL2OC5601KbS330JhamaVn/SL555uDu4Lo02/maDrT24Se+w0CueXkApvods7kJCtXzNW
uH9nvcEP46hn7Sg/7Woi8tsU2LjlcZXwQL8vrlguLlv9y6oL/xLeNJ92whYBcGiT1bjwExNBWY1s
4Gdsp9DhNj2u0cCoAwhdjyNhKOcakHjRN0RPgI1DPt+9p0sMRLznv9OukZdwQDxbi8XGrTtnC7IO
BXUDDE4MaaH3K2GF0dMnL4e/TqPmbem5QyL7cdpDfod1uadTDkUOkrq8fQuOxLNCZnSOLQDHbQsu
aGSorXJ4raGn3EH9Ob5FXCWoF4CeKKB+7Rf8ZHrAyBe9sfEwqbHGGFC3jwThkIeh06nfCAnJir9g
qmyhs9FIiwh7jFtRlPpDg/BCLte0JKJOxSi+JJH62cOKGJb9tgFI6jCHoT2jtgKtYlTRq4qKMlmD
Sv01mKYQhX8Eo/gY6UTZKNjfEKkZbxPy3DOnjhM5IlSvol4Jb08b5V3jPo6ON25Rpk0YBdnLQMmv
JZgQbExd9IAhF4Otnz5i6ftVeighQZRdLlojDTCMq+ncVdXG6x1/WxbYAAQDsNgd1APZ6BL/nRR2
N6JMdfwIFKebj5RFC4aXCpn1JJWmEzneWv9AovIPWdAJ8/p+b2LOkxVW2WOJ+8RNAGKGNPMRu/2C
NLtb8C4WYCiJhwSXYHskoa1eLPBumxI4/7xWLpq9MVp6KyTYWTNRdXMRPUldX1csTv6N/VWJnu+r
YoS4GIh7KFD9R/Dx6Ytv6jqB+7PNA3/8KrDJEEVsL8wuOw52Q94gghdzF28Eku+onI7uCxjboCf6
ovrRmdTyHIwVfSwdmrmiti8QwiwpH9BDBVElaQt2ddHd8fqxuoy+CJ8pKuoMZIZqi52gOAj8LTB8
Z95xalAOWvyeIdJUr6oV5pFzSJncaIFUO7x0aAxnmjdA+JgrVhsfU8ZkXgJw/k2bV55ojmRwyTOK
E3xqIX9LAw5NztpH2CDWoO+im5vbuW2SCAX54oChslboHtZV/cRhnn+BkoGV3fyMGAm5m5T5WoBH
ANEBEzEfGcohYkHoPF1k9F/kncly5EiWZX+lpdeNFIwKxaI2Ns80kkbS3TcQnwLzPCq+vg/A6KrI
aOlMqXVvzGk0OmkDoHj63r3n+sWdkcOl1NOvY+Q+D/ObZ0WQHFppkdaeS7nB+uI+PBdKBCF0W11L
vygDSxkl+JOj6ei60eYNjfNQYI0eTkc4Q6p7CG7SnVvbaud7Q70uxmla11C792lS7Eqkpa+WVN6e
cwB8NvUbnI2QY+6VkNDs3KCqAtCnvlYxoJXQYH9EA1i9IcvTZQ/Buuv1w/LjtG2rFS7n8pxJtpop
l5OT50TabjITY2M7X5gPIt7QRbOhSN2IWli3LHLf3IEQK1ohsoz9A5VhcRW+Qh/NnnXyu+CsqMgf
bcMYL/ND2ixaWT9EmZVnu6bAKyb6y6y9bJ2YyA9Z0R5ruDOrIj666K/bdaBr7LF6k1ZdfnAyCQUk
aK5O6lwmU7FHKdxHYrKHK9CKKnvnomHdabbq17FXTg/SzPPbVMZoA7mHFJLZtkX/29965Ao9lpuJ
Fg7blOGmEHI3nsHAUAabtEeqbWqE2uhuhQwZJh/NPjs5JkVDFrbjveaeGq5mPphn8m73LELXxAnV
tiJIeedSCL222i9k7uTNFjXDAteK8TZXnOHv8M68mzeW6YOOQ7rhyvNHWkiLodL3hp79g6jGYGtX
ZESE89OOElvgczQo9xPQg27hHMz5Ofn9e8AebTfp9qlmhpe75trNKe4GnbxYrx3b1yn6aQ4574Zb
tbvBKZvnRpr6LdKaqx0+mSgsmCK11S4cEVlXUfZgL+dQe/AmVr6RPmQwy98TG9xllaCO9Gi2ctWI
AhFcja5k6uGHzjHTJ3jZ4Sioehzr0Hq5eVVp/ysQVQR6Izo6+LqA02eHFqj3pk9J7GuD6Ya4MXv0
rnYwUqBFYuhuXN++cu0gZjrqCZawvLsYJvVWt09lzYtEj/s0tHn3SCqqAPTO7Hfk1D3y0YhZhDFs
2Z65iWb/iJOyeebT3Bg2ey7N1jYCyN4L7MlNVljawSFeB6xr0N/9fDpkQ9HcVGS8YmkYHwZKi3VY
lH+EeRGBTBrPTZXVT/R2T3YXMn1XCas27hPTbbJDmXZ8K83uKBO6J+EynsfTHK8KWH24RXiwbuwV
ebH0b4CXHMG7OQ/iOUhoDbA7yCxzHsKW6qBCVBdCD/UNyxxXY6MaLwgeY65o/A8/ALY05D8KrWZU
OiFg5BKjPZyxEU8N110EobvYlNoDwrT2GuIgQWLzWG4Q9m+1vDSeA4corBhNDYgZaqKokFcMx8Fb
ysWTARUfS1CM4wpF/PRmMhdcM49pKfGn/fKtyWqoq0bGVkY7fbHNQV4aEQnWrPRotwzBUYRnb7YI
+40+sJo6OXbA5XsJ/ODrWES/QxG+wjunOZqbXAuky5W9J7soy+UN4b9+DyO6wE2gv9ryK0aY4G15
giKfCCDpEAbMr9AW6TMQw1VYJazWWaLzwvtuW3dGtK+hpUHJwDpBKRm8jSWmPDmN435KA3ulB1O0
0o3A38hIUj+O1FpOx1aobobgoHfSIkB3OOeh1B/EhM69eLaAtRqN9RQG7oEtYHVWegmPH1lgxpnT
liPdj6jwnmOrYiJu4mIrbfOCnl08Vab5ZI4X1SXqUeT0XgrLmgMv+9eKSnOTc+zuIdBu3b6OXuJ+
at6asLtY2lhzVAbtG364tzQxrJsbtO1bWCK2Dj09uy4/2mWADPpqtM/oVto3gXBsHdtue1oeTZzA
XsM+RCYy/99gfqW+dLT98osrz6+2tOe83fIoDfViZyk2/Mv/7Yei3HewfrfLb45ztzkw188xCPAU
U1VNxywtGcrOfzcyWpj4YypXy12JB/GiibBma8oPV1wmrq40f34+KcMtn4RRfb5Wr+z8e+qbx8+n
lLHrHL1ws9zDeTk8GNBoaayP6zpG0lE2j+WhllMYvKV6We6FNHbCMBf35Q9kfvxqjy6oh/mPW5X1
y+9C/fP9whrRrOCkpJflP9o1aclmFjun5S3AvItAosyH4/JffSOjJ06f8bC8BT0kRZidItsvj6Id
CnYYCrLd8ugQu9rO7+xiu/zmyp+ig15G3Wb5zVjZ6WbYhblGQ/KOvKR9GjwrONQVyc6sjANugRIC
Z0ewwjg0/fvIuGydS+Uc0X/mdA60+oRWIGUIXlfIpabuTfbsk1Ipj3S/TWAfFnankTJfRNN0Wu6O
7LBX6Gnk2ffRe4b6yIyANwXXZ5BddK3p3wyuoquu8mkSz3etyqM+deL8VI4ggtAcvhSD9r11x3PY
xPHpcykzPJQLbhEcxvlcbylrMJg88rhhgFX2j6LM0qdSQ8foW7pLyz+33wYolLt84uiqg1x7wRe6
mSz6HuSaBDvbDornMRUHT9bh1mhr2BrsjEOaB5twShAbtIgLw6wp9nqNmnaAe3qStLa2eavF+6QS
xhtC34bBUrif6LTTqfU+rPmqEMIf3iL5KFeUOiZdK5W+O4JWWxDU2n65y8/bay65c38qfs5phT3F
KeezpHPqTUjDPw8GcDgUPQr83HxYFXXEtUWHy63RxKiM0d4avfqtCd5OxLpsa+qRiZpN9oDt9r/1
kQsmmuc1lOjsZM4pvcaMlUspG05TOtCononOXTL8zsHy04bgU3IM2Px5mWfnYCCUHP12uJ5auzp7
hAe+05L5rkmgbyBhmv3gdiuXQOBjlsfY4Sp+vq++yaxGRehOICJs2zsrje5lS5gGEnfgrj6BCXRf
nLeqNVeltMdjNBCj3XEAr6Je+bfubJjxhmOypLKTj9yx7G3Sk6uAGBLRNyxGrt7Mc1vjaE7uIZNE
JXYV7UQuau9epjs3NTk/pRzNvYKSBgZWnQiQjq4RLNhVZupq1ZZ2dVE5wQZE1jhrwrn8t0iwT1Up
25rauSJwuiaKZPUozLejG5MSU/Ofkwi5flio8lhOprlWNqK9jmKpJMN8684nFJXjuO0LH9F0ypi1
GQ7N6KL6NMhLDRzUZgDpk3Wp4j9k3lmEmLMf7caGpKQZspFoVvRu2IIJqM8lLuzjP7yew37qgVoP
mgdSJ7Y6NtHmCSAdUg9n+CLrAFlG7V+UPj1K/pZCq/FcUtLyp944obxbY6qnZqQvCmgMllb+4iKR
PcaoKBCPIduLwhawmCQxrLPtNZVuvx+T/mAxmHsT6FaeDRJQyhwi5ij61zSqoyvQpoHZ6XAwPBXd
NQIDN5PwmCkgqQo95w+cJsk7aAKoI7g0GZTYybsUhP2GiQHRvdU2lZamZBTp9U4lOESs+Ryp1RBv
CfGbiOulQsAwGqysEUWIpEN5DMM2e2cS3a3M+mPiiG4x0B7cVgufM6c9lF2OdqzLQE85+rCvJ7K2
Rjn+wnLrAtBfa4b87tckGy5/mV3utaqVuC9/GJDAJouxkoToUQmqCLL3AnpVPKG38lFP5i6UjTAf
3MMgfD4K5t3yVtdG+V5kMsYcFl1iDrO476v3qrHVDb3uD3BgW0AyHyH21mub0WZw4rlxPa10dxre
B6h3YMv1WTwTb8z5W61tTru247oOUjU7TZbegqFU07ZuR+q1HG1HNC/gCN9I/pBS7AIG++9a5LVI
npLpkKdh8W559Vc54IVoaN/KIXvJpmx4s8bx59QYMCmjKcQQrLRbwjDSb8KT8GX/5AEQfiiOECYG
Ainuu7BcZuSt/9TPl4YMTcY1rgASRK3Wvfv4FLmqsL1A0GnRunH6B4wV+46Gaq8cArv/+9yh/6+I
IaYJcej/TQx5HX7/+v1PqKPlP/yJDLGhf+ieDhnE8YQARvR/kCGG8Q9duizyurQsBKwSLMmfyBDh
/QOoEPCOPzkhjvMPy4LiJ+E6Gi7//Lc4IfZMkP0LsIhkXuHYkoGxQ8if8Ly/5aARy13YQpohbgo9
v3SZNt5BhHaXvJLXXCcTJMx/guxAe2ta7Y3vsOZ4m67CBRCkQf5CH4jrOH1kWZhU1OCxZVz7hD9B
+1r8Gn3DDkcr0hdISME1bICeQuNHcBZoxiFocXBEJQIwcP/EIptnbRiso+n2eJkFlhtFEgR0OTzK
gevuF2Z/w4Pv4AnCJCaNOcicQxhW/etfPrX75xvwP/IuuxcRo5X/+J9ift3/9L44TG11AfmSdDi6
7n+jp8AL8zBJVCPuKWLyVgVZSIfK4wJLzLa6wabW3ielVtmY2muWh3xvWFrzUroNoUYKV1+9gFnF
s6rxxo89Y75gtMNdUUjahOU0fosTJF1jo5vQ4aW5lnOQhj8D/G03G9mjFvU+nvx277DO0ePP1YVK
vljljWFdlhjkKSRUZ7kbMzEk/udD78TZbk0XBzo3iaFX27CDzGEYGheRJC5eCq+qHo7umOexYMnw
W3N61JVfP4dkbCz3/L7XH1rmbs0krZ6XdkjfFDWqrNo4u3OLhGWTvtFE9eiNzMXQ4BO/ZNZ8IBPh
s8vd5gM4Unv41x/JEsn3zx8Jn4gF/8sWWJVdaz6Uf35/ifKAD9D4X+EYS4xZTrcR9Q6L2a/eNPwP
Mijp/Fo6Lewi1j4QoyK2BxJ2haQZf3TxUcOt984IUDOUOttWQE+LnBV1bhLgx05rtRuf9ATdvHVd
Zd6WrxiFmTermC+GM3OhCjR5KMoGjXkhi1WAr+HKzqv9oGFhaG6JiEuYT75lfdOVKd4DylQP+YU+
WU901YkoMdOvmAB/TBnHdyncWZHOBixxneDaVf8mWNb6W8I5cE/HtE2bWNQZ9enNgKO/vkuISmI3
8ax6AzOMHu48X21N1R9bEZprvc6tN+GlxaECLsMTtbMNOYYbHqSCldRBbaEzLC6tN1S69IIgouZr
Jx7sp8SxDGQ0TPnYWUcIU6SPYZxmCx+8VwM1AytTAqF+JzgkOPi6Pex1+9dg98ZVb7LuMKnUPoLO
HPGfQK3/18fG8tn/07EhhEHDzBUOr9n9v2BHDQPV3jY0hiW1UMhsdSoaI68vU9NY17b2qk1Nnbyz
Qq3YtCBRjs5AXhZpjs574JbVjvxVtYuEzO6T9P1jEabInMo+CQ4OmookiU4LARmFbPo8c5mRhTFk
VK1/c0yfWlbkzetgF/nOSDyappE5nuw4105dTW8Qlra3/tcveAmq/+cXPKMsWbEdpu66EH/DEsel
7pZW3sAmGgfG2eT/XFwrRdwmMaY42C2PpBa9ReR0fGsQSSWkJ7xVuOYPXhLRNUKDwZnaXvKwbS9N
H7eXOqrp2S73l5tIFxHZHPCVK8/4nYfKeIkiaN+aXZVbs8ySf/OKlmf8t1dkc2G0TQoYlCDLgf2X
0zuvJbmFjl1v6FUeaPR6N9VGeHSK0t0zcIMNgexsneUpkyA7UwdWsKe+L9A72f75v27KXn6LS01D
VUm+LxsKgAlaupZNxNw1CJ2zEavwyvnYv0hUlZi/g3s9MV43vJ4GEkXitWgjsJp1dKvdqT6kU/di
h2rap/7EH/LzHGJT+SWZ01NzlxxVD8bRch4U6A9uZUk+kojlN7r6c1OpdQ5o9E+YAX0K4KTfeMrI
GZ7VBMowc8rbvEfaWRn4d53oIgc2rgz0tY8yMq+TZjW/oMh8GAyL/t0B5P39CickynkTsoUxQ8Lm
kuOvC4VWjqmLOA+Zu4ZtpEjdbKuPA5S9qR96gHRywP9VjC/RiAHO7a2PlIvgscoQmePx9B4d6tJt
C3djn0AUuxQwXbv1OOqkgGTdh5p6/WLYQfRaeo19hPVirCJbD1+lZj5sZ2AylzDyilAE12NN2lmA
ahaGHt166+56IcPOWrCNiZJAW5EXdcJszy6pLjE0zouYlzDuoktSsy+SeDiM0Xk1wng4NvoYrJn4
6LlJtl0l63g9JiF0VJay5yIdtwIp1TFyUveoe010yJSs7gNaV6Gn7TlpU+eVicu4bYpf8dQkxwDj
0UlqsUWbNv3ZsxNFzQuI33BEhhkSLI4V08yfLYjLTT9N3hMHcV3ulJ1338D0pJui84x1PwQ/NIfo
wWrARN7p8/4pKVk/dbde9boGzCpL7S9Wg5wziq23wS9MetSlt9f0qts2kWATMvXVvjVwLS1LObB8
GNqekWzb1iBN20O3YpVj/YfWNK9hNujAnmiXfo0cP9zHtfOGqYgGijfaN9a+X00bakdbQ01J7Nwu
E+EXVCX+1oyDYa2FuTpZbcavKKHtX6Osry+lD007e226svwwAQ3dMIoywu169aSrDE/L5IiviY/6
thy5UsSFA+ElHJo9Jtl6G7SluFNoYKvgxOtSnEid5zHuSqbntJtBIr2cNiry6pdClF+KUWbf4oku
Y1D2zTlIhP2oS5RK8/dJoi63vVDDbkQo20HnxXof6Qj+uQB0J2kN5TudJIocncbBqgp86DqSnDDh
fIyCVqXdkF2nWVXzgkF6Q5ALWvWwuGWVmOG182WtMDokkWVz9tlLfQOJVKwjywpe6uKstxPu1L6a
PpwwfIZLkoAfEqm/Gsto85kxDvbLPFFz2bDtkv5uVr39NvXhtGJmET+ikCALhrU7J7FKUEAyuOHn
SRkj+cN3aqCVp8ftNoOlcEolWE4mLsF2wewvd83p7gcA4xbSfv6fP9DlVvfk6OoxuS4xg7hh9+V8
5nY5wetYmdFO599sR8AEnF1iorc5ZdM6TM5JHuKji+VrXCfVEXhhT0GrP0mHKRgyVD4pN4jSL6md
FpsysjBM2dq+gB63LSJwIlJv2l1DQaHIvEbkqzB2FWid8yGx91UuB4zvUIu6csIgkOfNyVMmUT0a
AlgUrAAloJ/8LEQbEKZgMV6Fon1sQ9c9LKfa6AX463UirJYVhCyHdWGr8S5DuapmA3A3n3OTwSwU
EFuzKzJmuctPhCVQk7UkxPy3pjqMVWOTbljpfPwjo39bvuoimMcias0NKIHjv15locX8jQjL1oGU
PMszHWGYBvj1v12oQTF1LokGxtpd3u0wEdbFHGoPrSwLQxVP/SOdRHUl/UT1b1NdqbvUddBQAYsY
pBi/5tz+opNAxM4j+QMe2KZQODymHjJ3kuf3Mi1f4Z0RFTCPWDbJfJUaVeWfW92zzqj9p8ixbxoz
w5vhgD0qfbZNvlc/GwODAwuJAdll1qGwownxGSjj0s6ZrzVttAvMdN06zNqm4ePzqSQVjissoetp
lO5rWpXElfWJs64Nr9pNI+uv76Ttzsx7gQAND/hk9j8Y3d0rr/2V+619wQcHGLDVvklwP7TwkpsB
teNh+3FMkl2XXHrH3mkTxFiTKvrNtAp8UYZ5awT9xqAe1JfZi9j4jKyQMvA++W26yQd+Xlhd+Jph
RR7HoNrFHm1EUk3Tw+c62MYE4XhKK44w7dCEqKniykfQNh7I9iWrMrGr44pMu3RY11EWvSRSmUdm
QqQMpEzxGEoRDcv77euui9VlXDV9k/5SXKuun8ukq8jrzCIkJHoyfXP6jMFPXYZbctUINK2rAulM
Hz4HfeSvMlho66boxxXWn/bJdk33ZBF8awZj9iQ1/6flBuUHeGXtAFLsuQTyYR+lLJ6rphoPy+U4
zvIPUHZA6ko+w5iFe9O3pnmrLYbDuUAtIlzF0FuPDhV691clx58hO6t7I6ZfVmXII03yhkUxxQkF
eRH31HIUGYGF6pYrdZ+y5fEa59az2Vc+COHlsGnnY6fF6Lz6fNl5wjKpmwPWHaUnH6HZIg2b66Kg
QTulxQWKj0kk/fnzXIbnwmosPTr7/WzBqtW3tI4RaeC55AGkp4vmskRS+RSLsj/nhnHLF9S9SKd4
dj2jl7HC74WT0kW24xoebzTgqwyu41wF1FMwHaK6B3w2S6ic+aau6MuPyzqmyira4ew4LSfKciPY
PO8+Hy2qvjjmMdlaNaXJLlZNs/XNmGDSqCM9V++JJ5b04Ys2/5LTmVxpPS1MxJLVocKOtqXMpCDM
WrqHiQLdI61tYLbhV2HVuxBH0E+UrpuaHnJPtfHyeWOqbI2Ef9dF3bwuWehuyzG8mSZZLHo5QY8u
7D8Cx0IEzkVtqvQVAHpcZKLYu24HfXGQ5+UgHil5Ly2quQIrQtGZL6Fjum9JSIQyXadNCA7iqDdu
e2/asV479m/dAAFaVb+ayRXX0nD7XdD+SB3ZfAvCKNwxmCL/Z4TWRJmMQ9fVTAaKom9+WIw/tMGO
DgSXoGp3fevmFYrKARPTOgYtSXfGNNA1jjjXlX3Fdq9u0k+9TdE2HCiAYIjjzKqv0qvn1X/5ZAbg
p3jWGdtmajwkDZHWOXrPHZXeuxcPPRP68pHm1oCYFlegZnXHIjskSxCbZ9TuJnckNCn8hPDHWvdQ
zdvYWkXAl+pffRaxHbaRCm8wHYoVoMfmiYDw4TBEubP10Dq52mi9UJYBoGmcnHmbVxycysQjRIb9
VyBVz8R6vBBYfgjdQr33RJX0ELF+QCDFhIVJmInNNhRy+KH1mAEKt/lR66wyZf5tzBrziKWP0UMY
1U+k3GpHvM52h3BR8gbYjWby9VAqvE51v1Ul9gFpl18/TzEnbtQditc+xBT8Pa8SiGzNl+XaMTW4
MZATYBNeLiUDb3vsBkG84gnJ9aB3ZBqyjoKO6jeZa5Ef7lOszEul0b9P+jgex9iXz03EvrEYQms2
bIHHSRpxgkpi4edn1jYXkp3uBhdtHqrhVeVD0uy1PkbVV+WExChqkIU9K5pVfw/a7caWFc1mtplT
qbt7pOzmbZgXjo6JoCq+Ayp0f6lRn2XVmNKVN52bwMdxwyHz1FjV8GJJ545T3PviFa2zC9kU7sn6
kl9UYF7FAKQzEzAhChkdrbFyd4bjVk9QYXgWvFo/cPSzCl3aQB5x1NDpmdMiI3qMrs44JUrNS4WU
+l3TdTIy0A5Owuk3QV1ASRf1V88rhl3iKbFLmMXXtumhtOYMMukXvWVV7+3VhK66rp0X3lYyts3f
HcOJOy7PvfDHnwgJScuYEyGLkI5eynKxDksNLUeXExCxvJ2EHUS7FgPSS9aWTwYObYquVzyH5YeW
YCpPPLYjbjhpVzxrVFYtk6i9nChCCwyJxxLI+Ba6OG2YnzJt2nWSmRYHdMqwAWlpILlagn/XvunF
RcjAfKZmp/hyY/Hu416/exgWT1UQPTxc0q20BUwckrTWCUy5VWHT3YssLd6MVpSfvVpkWESTLaxN
/es4FSZkvR4bfWYE92WrYgX0uoruizPkRYjcZmq2XtiiIDFnio/nYxiK29917X5rjCoiYS+O7gGB
6dv/+ooYUGYnwv1N6T9eTTswdrWRYtoOoz+GKswf6Futl8AxVrqNygVyYXc1Qvy5y0FiSjRcidWL
k2lEBrwxN2icV4Bv94lu1haZC3r0NKJdo1SxcnsyzxzCNzafbTAtrkw8F8J+Cq1iLpMbuS41J8an
rrJ8OwVkt+e5PBtBBl1aZ3uTd/A4lhqy+M9C0pj5lsg1wt3n1TB4h2iKz9TFmBMmH8tX09Ttxhq9
FvNqapdoQollJcE5Iex7+3lFmxfNqlRJ9FwS5XwcyBLnqLRzb6diBpLoKsRWJmH9Jp3wFwDOjt47
K0U5a4DbGCZw7Y9kYwyaQKPXbDXP6YNVaQPFqJpkncjevsUTJy9U6Got/KHceBiAI7d96MVU7MPW
I9Bp3iHqvvYbPnN7QB97saWlvtjwu6FPfswjXYA9goi0SJ27ydHWXWRskOzIcwgaSA9wXLWh07zq
nKjaVG9K3bmkloEgZojxji83RfTMeMo5JwFOCMeF4Py52jV5PoCGBPUq3Cm5JKo0mTaOLzLJdsLl
xWSulrNM6cWN9rY4Zb72kjFTuCYW3Yyo9LrvBTiAAVrHS6YM1DqVRAFqRto7qNJ4I0Al3NF+Jfsa
tMsaqIR766tkwIup6pNd1fUL6OW7F2wbHIdvRSNCUhhaOAiQyVtHBkeUv4BztDY4lH32g+ixhFSD
ODwNU+V+SbDCNgj31cS329quzwIz4Dp1RP5OjviyG0K3zD5WOLsRLNnzlMZwdueisTd1IIc6TY7W
7r/KKIlJpo59jOAuW7mUjQpXCvdQOgjm68zWTkmPnp/S8lp503jsB3Ueu6C4LjelvFlAI8p2ADPY
Z4KTBws+BLJd7TjVYanxXN9sb8LWzrzLGasfclWUk9OcvlySQwDztF32Z6RpY+wtlcKkKn7U48Az
RGR6KyYvu006VhSm6NG1KJBlpaDjV33Xy52u1M9psGnD1nGxTePAWn1WfSTSs+cawMW0GPG5cTwq
ZNo6TPzBdA5Xit434cfe0wLhq8q3gcP4TaJlfOk859iFalfXSXBDdtg8+xi77AlftMalppq7SWy0
g3PXazB7Cs1+tc2wun6e6mVidC9+KkjX6tafwubGNR5DVN71VjtJlJl3FPzFjkLFPNua0ImlAPYQ
yHog7VmPsKBASvVxGD1FOvNdKit2V6nEFFaFdJykK7AweK19VTXmo/maJ4VDSPHUn5d7NlnNlyQo
ThFEIzquUun7ukZMihUnupbC+LI0xIKSJ+7Mr6oYw6cgcgUTYB232tJ8KrxoWDn8ks+GlFe9224a
vybNvLfwRPPSDBDccdWKtQgrkAnz0RU2h06WF2U2/g333PRaBmzs83EajprXEorappTFE7aq0Ocu
kDcLJlMb7gx6AfkuTrNDoF0E1JOy0XbQiMJzTGVX4ILly3T5chR9xP2sOKB6PWqVZ31EYZofQ40w
tREQxfIx29RWezQeW6MwYRIHLqgVDOPwgDWMunsmpzD0nJgZokpI6PFKF9WRmx39MDsOhfIMoFvS
nk8Gyqa6c7D2x3FwMgWACvKe2AnMXa++sd+F0/ZkerfOx2CM+tkb0h3gz4RpeeGu9YodSlJM48XQ
qubQEIyC6pjPMPS9F0m862oJZPfJ3mLSx1gurFGZIULyVoQ3y8PCOtNdXLPQgVcjuxdSSUpIAXbY
IkQKqxsuepAJXt69QSZFoDlY0a8OWmXeDGiaQ9Llq8rO7lXVf5Nekp5BEbFEwj57pUACIIM49vN9
KFN+N5jMY05m0k6wm/8oRv8NJUt6LAfvldQhbG1JuwHu5Fxx/CIdcxNo52Q93Fon+W33sbp/FgEW
Kt87Jvyr14jvC0/UJPQIcgldCsO2k41VdvLVQ9QYDbnxtfUzb9slJth+DbQNPGHrig0D6yNK3ity
e/ZXofYj8EJkp1qJWAGRkh+MT0rQFN5CTnBXnSH4ML1odhYa3iuFZrmJZvyY6GmfVx7OIGREwU7K
JN7SCYtfkMfxF2RV8Sh3K88lIwHdR6vp1AAORBkW/jxE/kVLgFCWYlNjVDpNUYVAzvSTjR305tax
OL5aShrXGuw/FCNafqP+lMSWu47DjNrKpx0TEBlcjr5CF+oPN4v2iluh611DhAg2nRpttmwF7LGe
17D8yHw3SVsMnXnkb/15AiFkiqWLCvUYBvmxbbT+GLk+/NJaK74j/u1lO33XVPZguPiddDFEVKDK
GGuDWdK7/N1N8gSYJy9/gpaPDN+xACbiaupqKGtR7hpkaJffK2Nwzo7vOOflqw5gwzaY9IoISlU/
L29wS2zXLu5bbPckpaPJ9HQEjtwUrgTuVE0nrwpPBn4OoOnDLHqGmCDCnP4XKzAg3uyg7LLfOLnO
sNA0ij83FDm4703rrsi/VFdLCgQzhksaGiE7274x6dUoDrI1MdqsGO1dZzx1H/1mhAzh0WaOmUGX
fjfevGgqXrKmeRvdKv66FC9qIh60aiJIKlb4ntDlvWSNgqDk6doX9mAwJapNaLo+TBdZH/I8paz2
8wjJf5Vdsbq6qHDq8OqiJP68SQzn7KdF8BQl/TctdvzfXHJX5H1M98/JgD8GaAeHYTv0WJ3HFN+v
K636ncEQs1NnPsk81RLFNuFcSxwOoeVLYHEv4yHG/ryycKv9cN320FFsMssf+03rJQmOCASUI/gM
JI4K/dMk1J8dZVKbEnQAz4VUJd2uEecQLSdKuud4KMKT7njWms/Gk2uXDt7Zm2/UZxmYAGF182Ct
TUF6R1NMWImD266NO3ma+OAInErik9841ufy4dS4QRLIyOxz/gxRJEfkw5+zELpJ25ayma4LAV8f
wl+fW5LAsN695WiRGRWZ2fUrMdCfb9WCJmKHYnKBKAzj3c2HabesHK753SsC7YtIJqJI528nOAFX
yu8HfxEQnwGO3aIx7n4D9z2HhgsqfBAYB0UxHu10dNF9OahMpwDAbGdjamanL2lGHrPAMPbJEFVE
CnP1c/Qq+GVoL5GUOwMK8F8aOCPq7G1WgX8KB9e9RlPH0dLoMVkY3DVUcYm7vF15jkbN3achYPkZ
jGsanH9RisDU4cCar6tFKV4/u4rDRHd6pcfpoYDLG877GMUBMw70snPTxyvUE0ri0qi9whNFVZkw
S4XskGR1v47m4hWABylpxrQhQk5fLQ0aRj7pNe7aV6bP3dpww4KBDq3rZXCU9fGcqTxP0SzwUuRI
VNo1Sxx7ZgiQ6CFpB9VsdofmOfjfdJ3XkqPQEmW/iAi8eZVB3pWvfiGqHR4O/sDXz4K6d/rGRMwL
ISFVdZeEOZm599p1jxLbCvvvR23qWmuD0d05T/es+83XPMuNJzeOdroscHBjZr+2gf1LBjSB6QHC
xJ0bdMvGnjy4w5oFOAIN267Qy3S1tAeMquhRmmgfnj4qT+E2U+v80usUl2MfiXeRV6/J/LUmfB8x
Ju39cs8VrYaSREnL61idRVunz3bvYigkYISVWfcEr30dCl17KU3syf/zSEpc6ipm3KBRjYumFiGS
ldwITz2f0rJP8Y7EelBUFt1wN2RCg7Oub2VTZjcdMEPtdo/OULrDdxvTGp3T1HLzi3Uk/BB6i20R
FM02G9E7TEYg9k4IoWcpPkjb086YpH8BDdXWCxazKkAFTzVeHshFsGKdTsEubGJGCplpwVGrH7lq
lwCA5jGWC7vUGnNzbbBYO1ShCcDbK5THEMITCyNb7IxpCB4M1pPLd3dG6Ok5nos+8N7hpqkIWFg2
KqEb+2y0WbnWc2/PK+6LhsPMB4JhteCWDwiOk1h/4C9Tb0tvZ36Go2A6fx+6rvls2xCkSCN9iiKx
J9kc0958MUfRlG8Y/zyWXY6heUfyfTv8PPS1vcx8ghuRHZ32kuQWLkGJrIErOxIsiVTykFtQhyxj
18ooui+t1tQLpk0IbNQHxWs9eyPDCRL5TjFOwmtVB/+dpC1rj7GOwGsZJH/ojcTp17WqHxoUlGmD
Wam2/5jpi2wirqR8Ezc3M6xtP2l0m+bJRaPbkZ/IIl3nXfKHoN3+atuDcigAk24EJLTPUpSfAikm
7JPkg6yU4Fx4Hf4jzau/IFqee2BPr1C7qkPGONmHYLWOUO9PcS0OVeal7yz6NnitQezkYP6cXGTq
DoejX+s1zn26tfhwy8sU9LikXO542I4Orj1ZW+KOGnBA0Ea/P/+4qVHduvSOV+7kZf+5e35fEQu4
qaiZg/Rco1k6h60r19SetFbmr8CJzGLb4QDcVBPpvStTOX/frBLF5MAV7Jpq95bbSvOMkrTecc7n
+z6gqTC6+N3BBEXnMlasVeAMFtJ2O9pbnRZt9dxIn7VpTiCIvWs2d/jdWIHtKdunUu1ZTiNkrbdG
aRHxkZTBQ8zzNVuGX+ShuDtrbhfSpo5uNHRmFeraACG9Cem59BasHC9hGT6Czb0FymjSnmZ20bjC
1/Nyep5Ca0Z0zlO+70Mfo2axXw5cVu4ZtMb2WJh5slZZZj/yMTN8KwqlH0fqYWHJq2HT7F23GLeR
5M6K4gp/bdfEB3pvKOo8b073iVu/KLvsQr2n7pTExg2IgT+1IPMks1LDCrT+4MTjhEkitfkbWpbY
yih3ukhYx4ztH8Uq7N8K/DVQ7rik6L7ZzPTJOjGZh+ZMhk3oCmlKaPWikqxILlRDws9rArv8qY48
KIhY9np6w2dLxQMsPO6GXHI+maI6syFbX/1TCOSy9gtBRkgi9K9g0LmGIWNmjgaKgyzD4IGkzjeB
7iuFGf6ZH8im1d7DsHwm+ru8LBtHwJ9fHknM+8c4SeJjXTbNY3TTp8huitRnMstxUeKpsbv+AC0P
c57W75ejL6+SP4NTw5qej0VPEPuyqMIY/0tfVwyNxf1xOfTx1AzUQoN2oJtm+ZjGio0zgJUPevEL
2dOHNYYIVdrhOUDIwfC6ZOpXKFskAefvL32MCG9eatfAAMyshDYke5X6l4gPx88r3EfL99T1cefT
jCB1sdCCi0k0NkbW/z4yk4YWZWoMx0q8LdX7ssF3dS4YuN9yRPrb1I3EFoMKBg/DzrCHz+HhQf8K
CtfeZlVtPiVT+7dgKfiSkzHH4cpKuVXl9zXNw97medna7GLlWM3t2GyoLjSTtJuimJewjWzYstoE
YEhx3y3ByMV21RC4Pru+Rw6qq78C4493oQ2qyKrVt7KIHFrIDNXGTE9uQ2zuCRYjNgebDMXpLLKY
+pwroEaIV6WPP7iYObUdfYY6tufMMv9ic+u46eXMkUlDe+5AmJWzoBacpLfWNQtBbakcB72sj4mR
w+vRxj7fhchFaOzK8lpPlkFiE0TSDqj9Rq2YRIoIcUKctc0FmrLDyqHLj5Fp2KcuDrtN3em7ZXWy
KFqidMQyXyE88VCBbjSUoMTdPuwSXRhGaxvkrPNMrjvZSvNBqczHqJtN5s7UBvheupYdbdhZW4jL
4bPoIZnMZyD97epWSnDWII/sCfssQLL8ns+ICRiGIJoCPdiPVl3uJBc8eHq5vAgCEraV21jcdift
BCeAtmLlNX+8QpuHql5Pb4xklqKJdD9AxnICakg9uDQLyqElQU7PTqGMxWF5NMG94FEb72VkfJiz
vZw4VqeB6beKSlyjZRdoh3BQ603i4TVq6+EcYj47tWVf5eAiEPSaFXgy80/bc27o9m8br3ymKO6x
10FBf/e8vttiDVCqIsjleapqfSuTynhkOotbrxI3fTd7eaxVL8boFOQjJAA1dPYUoAVNdLfbCLdK
dp70aD3PUPQct/wOg+0fMbUQMXAW0zme4OQuNVWGo2e1KLAKV1SQJgpjtwxw6TNJGsJc4IdoliXN
9zYTSqYPOQryQGd9LC3PLuO2Ztrkps4rhqUXrab6eFESlSHr4F1t4Kqrb9nL0lFobTBhFUU/MJbG
8N2AmTZ8p+owajK7KlBsV1GWjh+9HEk+YES2Cjv3VKtmfDVTmoXz5V+LgOmFDFGhuDPHKYffgwtU
HP788sTr4/xFn6cwvGIuhs2WIm3pAkouEz7ZbByJpXcsBqYUy01mMCZ5Wp6KgmZw10+gIOZKN+XP
VkG7FIP1222Dc0p9e7bcvDxBD9hOA5bXaUJtHcspw5uF6whOIsIhEHgrbp+GD55ePzmNUvjxxGq0
hRqxAUIWXtSKRuT3aV31jXs0YWNhJdf14QDEcRuTn4QHxoib47coZFkfZfX0kQR/lwzpJSYazrk8
tAXW2KATFpVKS0hZIBQ8K3DRIsIhzdBLX62BQ8oxwQckETwNtQ8tXNVM9iXB6Hczns0f9VDcQnx+
Z33OenPoC5L2ySN13nw/8moiJrOo99MmlAxyIsw9ifrVdcRAgbBzto0VZjtwHz2mT8YgPZ2h3NHC
YzAXi7kdQyUEBvpdP46TenZQKvEtSvE52BBv9MAEl+EmIfBuulqL9KbsxWWoiGUkZPtvlFKkl/KR
Y65FeldJQHqj9oyMQ/pkfh1HYwSPMx8jiD3Qy0/1NoLmc1u6pbo1EqAwt98qR5IARHc0NI3xR9HI
fWBH3XsGWGXd40uK4nQ8apU3zlheFCdJxgLd0J/L7hZChjwvh4alFn//s04n/OtBM/wnhTNJdRrj
wZWh1g/h5caOn9umuHgeMH/NZ5QZq+VA7RPWAWXOSDk13sYgKz46Q9UgNkn4dHEFEWKcUZtYvp5k
x9pPQ9lDqjNPhWtnKywk9YXgwm4zkrOAUVTKXapBgi8ZkoBGdxo6HpO7Xc5y77QUm3ZbsaTMiuLJ
ElGGFL+wjyxE5KVQKNhwG9PxVGyxUTrvqbKS5BSnSnuPma0ifi0aX08wYH0/pWuNuDh57QA4601b
v2Yg5dbFvMySMY5HbT6ihvnYimKs1IEYc7yhdJsc0FYQOwzrWUZkB+lkEyh5egHEze2IQCeSmDls
Bsf9QFjNUqeAixvH4OWrMSVOPRuLe4FTf6cIPp3/tLn5ppc7HKtjrKjUWlswOZB9R0i0LfkSJ0tz
nG3IR7bKFcF8M4J9omVtyUWHQ8WNSHQqXagzpVrFyH+xQYYDwLJyHMX3o2Xf96sD68xSmM0mIbfp
0bWMD8JU0w5uHCuPxqqChw2yQyZb4N+VLLv3weqY85ZJeS06QuwZ/2g3hnShX3SadkOd7WxsRxGf
3xNcHSZTO9+Lc1HUFKOO3ChhpzykbqwXQkE8u7WUKTvDnfi+emT6787yso2xaGVIIapXiFPsq2W1
z5E6Vi9cvDvQIyMLqcnJtU1pm94+NV8X9dt3t7cWRCm1BPWt+DKzvU0K5Emzk7+pjO+xxKSJOKE4
Nj01WZh7c4AlVKRLmD4v6wYbk+J2KleutOJdZjGOLkx0igr+3FjLNN9D/bPF2Vi/mHFv7EIFCkyB
0OtJdCxqiD5w0G3TBKmGnxrchE3cAV5US+Mg+ENx5vatT2Lyeztg8mts7JSxzhdqoipVOXC4UPco
QQINX4KGnlSHNu2gbVGFWGe2eAhGVxulxZiIpWFMchQogck8Oy+fzYk4xzQuKnrK1TPE+HSF1jQE
hI2h1dBI9DOaaRXkGrY/O/4ZpeQ+DNjBnTZcNUh6L0BI55Z+sFVghDReRFuj0p6UxtOP/D1RAY6v
rCkluPlHfljzXRNIotBojuCRegCCZdweLFEtgUi0eKRNXmnVrz1yxBpS2NOZ5YUg/pee5a7fE3ci
SMZb66JONp5aQ8e1J9rrykrMwvQw9AhTr6uez/9iJMD10qb7q2WkZ1H5Wm+utchvRh9v+LjBPdu/
yJFGbEjlAil8QFFPjIvtaNugi8+WYjYnjR6Qz6ieJvDU3+wu/uSeualxvIMmIxBTRzuzHWLry53E
lxnRiAodDM/gHrGNXyfQXoDTNzR9lRN2t1WqJuHOtPhEatU5jIYSbBO77S5q+KexSj/qJVUq9i7C
f96pcXOwoaRSExkBXoJ0YoTY9EFIvdqgMMeDohs70xPSz03UhtCz/xhT/dYHSNVG1z5KC4T3nBlB
99/aLBulZXxkSCXb65N3mCR4SKnCK5bqtAWV8ZN5YXzFQ3+r4f73FG6EJk0bR4ecXnT9mab0cOzI
41rV4dD4phGJVVx/aa28ViVrDGts/vQBvR8sQ38hqxAeseByTDp5qubhLk6HJznhiR4JsLMGnfid
hJXaZHE9iHvrhywrEO0p/MmEcZLSvMswRD9W6l9GzU0lVL09osZ8a8HB2jTKeye1PZEg8TYyBaWg
BgmjVce9OodI8xteRvKnaxXfswhc32qlRiqIuh7LmMw3eqjQ3T6HAnGaBNvyVJLhhivCYSLXs5hR
3bd6Rj1WbeduvHwieVVxf4f5RFavtkVPgoe8Cc2TnwrlJZJ8pVnobTS1/+Xh4x9z5OdOAfaPblmQ
kXQ2DumLh6Jhd3BoqR/qtnlGwOA8EiqxAdO4KHRfWmg0uV6JNQl4NYyA2FqXbevzs3MasQn9RGH9
Wqf3tp3eOELGfYy4aa0biLiL0IWF7ym8s8N8jHMPL3KvweQsFWPLHa3bVqrzHFL4UyPHIGek8hXQ
R+VCncitWkzwP/NmYEjbGKu6hdgqYIZtm4RMp0HXYaPbXHfI1Y77XnAsOsOuMGzqXWg6EUHNYJ/L
LQGFuzFXv2gE/hrMckePMaNvWL+EKkNcWeEA09LHINtkM5FntNYrNdyUU+XtmiJ6Ggt15v3W5GMp
HmTGqjmUofyhO8L1qzr7mw+EBrSDPPakVcLEHUruNQCPOB/+anHIDc/pdtKD3u62/E2aYL3BICLf
FgJPvjXiQnboPnPKx79dInaQHDjaJtPQwoZuvo4mzYHiSqybEbF0U6S+bcIK0yAM65JQPUPpI+z+
kb6PQzgEXuRcsoA73WAyVbQ4eza1yvcdkxNycfpf2Bn1E6Nx/lRL09YIjnVg3WfUlke6H8FVd/Dz
u3V6Datgl/VoFV3bPRZ5cVRwOq+SjFrNqPVVPnP0yohZRucBtesR9izC2G00iEtjNsjPPIYftR0Y
OwjTDAHzat+U6hV9IFFZJqeYbej0v+0Sl0/Cf1ghs4dx5UkxDPsOliCbbZE6mcIFdA3L6rdakBpr
ERMgz6yKu+de6x2EQ0HwQ4Mrv2epSiiajuxiMLs/oxJz3kZhvHHBS62S8R14RbIVcYKQp0vwmhU+
cDUajVVxCobPkuE6rRe56cD1XEfnHOc/1aBRDkbX5JvebkiCGyH/VVN4Z1JkbmNYVqu61M+S/yn/
SPkLcP3dbRBgtBXuJTgK8V6Af2WFU0m/C4j4CsJ9lwRPnd67G7zGESaLj7KrIdSZyW4iD+ueieId
VAr8RxG9Qif4U1bB75ByZiNd9+pWEN45kzalqPNbGUFvqEav3buK/FStzCW+hcty2x69EtACAjVC
74fUz0w8q40Yrb3azIRsYDW6BTfBSjIEU814gKwegzZmY8bN66TGP1pr7D8zWqEdwOfaatSnFE4G
OrH80GWZdyphq67hFpFighJ5RQiV/TTraYy5MrGalMI/1j8iJ/xyozi/cHOy1mnRvmeEdFxiFtIb
y3txAnGwYXTBplSHR/Uq2mnYWpX3OZbNL7CyD9CKWPRba80lAwtvjqYgnFxri1vpngwEWhM0pG3b
whlItvegrXb1qdQIlAChUmy0JLqHyPX32qRzHlGU9JEb3Bu9LXeTy7w5rQvlXtNy2hqsiVcBEiF3
yIJ96kwk5mKVC5t2vDotnxKNQrELyX87mQG37i60CK3whl1YEVE/KQOfOkrGIzjvby9qmlbWxrHB
f8WGx2iLKTwmofyUySzaKiYwYAhMPTmHc3hzuW7H9GdhY9N2CucytXf8QsbMtkeryRV109bVa2ml
6F0jFrN6UQDfiBGlOpGLrB9Sm3oAT1Uda2AsQ68SghR0tMKG7GwbbrXvnR7jUkclwgpvnToxh40J
WENj9DPfEa7KUBxZO2NFiBFz2qF7MMYOvVlmQXCm7+DXAqoobbmU5R1MI8J/zC1GD5y4dmld3YSV
uqa50bZ3NHL2xgSuuNoQM0n7cDUpMabqFilVMGnU1PodJz2LIZcivt0GYG4zuCvVWG5ybl6oOQd4
HU467pmUv9aZocKCAxJcDP1H12X1GTROv+/IKgcElR9TZdfHqpOuBtRnIUT2HZF9F0OKaRVJxwZx
4/maMferSUTftlPoT/z3UHSqytqYdKJUFNfaACPF9WM8OQMkqJI+/6ozWNRaevrLMxUyecfUJIUM
ITR2+5LWXPWTguMQ6p31GpXQviTSrB1sCCDMiKgHdCQT7h105Za7Qz9zdDV3TdWfMrgB29bP6FGr
1pSNOfTZiRCjWemg9dvcbt0Ty5Z1ahTmscC3te5YgG3goFpE+Hp8UKwwUbW9G8xYNpkiGwxm9V9I
hKQDJCs72RIkY71Bze0hJSMazLGF5ahrE/UohBtvKJbo4DbuDvxUtu6TxpddxngGc9rB0ZmKGkZ5
igjVopo91k5yECOycaBmJZBji4PwRNMdjKrOhCS1oUN5Vb6hdupfmIf8HiIZIa0KtCd3VmejSdpM
uhHS1Zy4AsHbdHov28c0zaLBVvdD/+5WjTirYMU2sVPE65o6YSNoKZAH05sbK75xA0/3YdX+GYLs
hvYICKvBgjWagDQBmWt1Oz56AJUwLZF/Z7V6vWtoeK0oX8OTYg4gU4kPxS5FpSxs2W47RbOYGNU0
8Dx5rBOF1ZKW7Su1eFC9Y0MPM5dwFLAgTZZePMmVpycQzJcN9OYidfkuo9tEHrAPxYRDlbgVD667
iHQAAqpirPBP5D6j7R+RbH928/2tcAQwHOXPkNybuHIuRpbg0R7S9hwGDoUu4gas6/D93kRGzBR6
xmKHDIYzHMIw4RzA/HvkWNAibYnnKqc4xnyzJZ+PVFFoP3FPsHDIV74FymlvGHGPGyfDk6fp5CEq
LRZRzzrnHZQ1l6gt6FKpjmKhTC6mZb22JSQruvldSXJD5aiHJpJwrrnxIQGpxXHZaEbrT5OoDimM
G0ZIqJaCjlLN0ZDdwEAmZjWQpZ/33bOVgmUj5/ydYQ+sK537p2u54hgrgnNqeWhkqjgm8yXr39Pl
UY7CDhjM/Pb/eV4ue6m8xdYNBgI/5jfR3khBZAF4o8muvKQIPyuilx7R/Cyvig/OxeS6vAYKyl4p
amke3ZlEl3Y0C+wm9HbLq4JDjTFwP8cqjP1TFlTIqfTOtxtGa6JqVhw1Aaegu26msPS7luSKxI2u
GlKXS6tVu9JIp4Nbpu1xwq5I4sG1MF4wCKjvpCoCmyhL862zWVeGzYuNH/JaagiXgUhVaytuHyYm
3kufOCi/cThEcZzdjJyBidrHQHrd0jrmOcWxaDeDW8cHYvjENsinZIMWBm8UzdWP2iYpuMx9o5DD
znJbm7MUQqralTePKIB7kqnhXouiH6Jrf9UZ3E0nQRARi24WabxVLBfOlat2T3NelIVyoqm66my4
MDeVIHosm25UdQKF/iDRGbcMKuncWXm869WCnPBA4y83NBkfaUNcgTr21wGOKGMKCwuCGXvAMDzl
XVfsn15wD81Qf2Vupr3QViHv4K0LRyrORO2fi0lQ7HfeioZYuaMEVh9BNKZHfAPRqlBlthppnB6m
QiD8HRgbmZKYv0KnfT2hUOa0zK/vrdCHo8iVa0SPZTeI0ARymXl+Y3qQUpV8diwVOrLX8TLShTho
BmTGleO52mV5oQkIrDCGmSHB2/5tnFjql+VtJLx0PurLAWAX+/69ZXm07AMcGFD1dtr236vLC4T8
AEomFZyQgUYe/59fsDzVwGMdBYGO379u/o/9z4+2uWlsZYaq/N/P/vvPL/sKxcDDo02Ets9/Aksn
udfH6tGFqihWtRvax0jEPAxNEqiW57ABWpMLMC8FBjvNiFiviajS77cvb1xekGocbUXrJWtm12Vk
0r5lKkAvx4HlFKqYNhhOuH+1dMi/s2XxQES02qZTIfEpel7+3I4h7HjD3nC5cc+qPvdghdVXl++H
uWnqSDXhawPBqrJdoozb3hp+BCzrGJz+d9NDBr6AzgZXazYXt5vMzeA5c7CfGBEFVGENbt4y0QOW
U0CL03IPRKg8l/Alr3p7FAXCehRk1c9RNAimkTBw+wA5YnV/hKtl1zKpf2UGCK4gLpMHrFcd2UdT
3QbdNnxV9hrhtIW7q7siOYNBTw9V6ajHwbWR0uudOKRt7J1CBG57ExvrJdEM1++GBE4VrYMDASIM
7FsugRLpJzBJ5WEXmoF7rlsDjiVPtVb+tjksqXreTH2Pq4tIcywlPLWZ/N+IIxpuDLiTlZmW71zZ
ofMjCeCUYhNQbV6Xp8TaPdmu1DYJLfiVjsLhKgm9vpr/99EQ/SJzoziYNH77rIqucdZkdHPmrF+7
7j6yjBVAZGBTRxsnEX6XO/zewcvcAkt0+jkSE7UiQkC3A9IKcAjOndP2mk0CYY/QsHZJbEiNGzzH
aXmkJvBo8rKxPIruUdcG/9++pjH/DhGk4ERvPRQyyQ/XhIpdeTfFSr2n1Bq8JyUSB9UiCyDGZofv
Ih6RnLOZFBh6TGC1HVRHVn45lI9cauVt2UACEjerM2nvts8xpvlPU0f6aIXou5S2yl9Y/5LPyX60
zZNP72/c5W7WfppTtrXVFIhn3NsnzIZkQY3YZMfS+6U44CKIiR3IG/fLpPW7Mc5fOYNJIkY6V4Ec
2eU4UyIXxV7sNcXKHb3gFW49XTu6Zystr7DEBU7uK9CLL4F4EXAZz4NjirVFD08zvOTZRUc/RarY
GwmLxWzoyZoJHCjt5pgUPlR7mHNo5snsVOLPDNOKPwZKe1o2CpELDZXxq0ds9dpJpvKRR0a7t4fO
2IPts+9qPFVr0quttKL8H4vwV0uOl4JI/KOrx8JXkO4cuwB2XVzbmE+lHv5yUCJLhrpvaH7CnbSV
6BCBzHhGXBd9/w43n17VJM5eJd1+ZiFDSlquo7+0jvhY/hHDc3+rZuWekkhF4jI400k0rsICdX6Y
Gnrk52RrZoI86cbJASvHseabWV88GiUrH3HTgvuuy5tpZpMPZaZ5qqKuedIC1VfxQt6WXbQKxUnt
ht/LM6VrJuYmvUpRDwlKYbJ9tOkpQp9Ox62WwOiuZ0uexvfOQoSEcu5mJcWPY/0Q+ic4hRjlUmHd
3FJ9CqJQe4aC9zUpTOyLNLTutmco5z4sKd1is/zKu+4aSor5Wu1IBizxwUi9UOkOaumXN+Qru8ry
T4Gjf576TztF97yPWJMkEySfTPL618ytEYfqXkzUs13tU4rkfay05b7WiHAVsCzAG1rxr7JRT+Rk
/O7GVDkzGIU3QdxYFmnWPrbaU2c53TNlPWZ6Sj6/AiBPS6Z6jtWyO5J02q2Wp6LSq+fAznxwRaz3
CY/K0yx4NoPA3ngGIh96995zEKhUwpJVmK1pP82JtPsaKdQ+cccvRqfGVbGM3y2+k40iVBAwfLRX
wuQYr7UYPAzPe52/ZaMzV23qVB+d7H9ncUhXMuxfscQwRs6t4ZDhLRrLGncBIsY7TJB1RlN9w7fz
PFRTea/m+kQmZNl389Nln1OW5T2yy9eKM/CIWqS8L7vs3An3fO3c5ud3/PsBCUTHlnlwWn582Y8W
nwM65O7WtUzHVssroYiAtzNiWX6eIanNwq5PCWsY1OOyUXNLPY7z5t/T5ZFAFMla/v/3sicCzIW6
9Jc318ubl1+z/MSyc9mYufM19W1xylGYqlkcnWNwKgFfAblrfRJYW6VutPuy8casOTSs0le2nSrN
1q62St+SF6AxtqU/ZR5DVY5H0Mi4opGpPRxOsUGXxg2sGZMaEq8+69p21paq6JyeYUHEWuL6ozEn
Kyt292p4FYs0iJvrypqD+GSOxizU1fTIgH8eOGeXZSND7T+PlqdaI/sT3Bya4U18Qjf/n03d87Ws
lucys6OTQwzlAWP7j7YkoFiVefmSG9jEGRgvT5xgZM9MmO9iqzsPH5Wc5J44D+MJH5ZxC5wasYKr
Py0bt6v5AFgdb8FqztG8QPiNhGtvGwyopYm1uTvGmF2yEYfzWIr2axIZxrSwe4WFWh1k62APnPdr
EKWa4iudgEbVSLUP6dCZr6DcQeBN3ltiklns5Qxn6lS9BWEZoMs0ECrVmv5ObMKZRoj9y0v5p93c
UMDqGM5OBa21x6jhPXkmgvXlLfMv6uLB+6hdJuY1F2mGn3SCx7SvLwoQntk30XyMWUH4iBH+gRp+
g9Ybf4QOYqHIMpILASnKyVHBZvYGgK/aNd6Xt9b86pZIih8eg2citgJ57Rxut9w+Rr9SuS11SetS
n7IOKMiFikJO1m3uYu6Zk/lwdzvV3UZedZcQCE8lfZPRo22HrZcXcp12RIsEYnnH8t6wI7SpEs4x
NH9UaWSccd/bFwS5NY61+SF4G7EdJSMgegdQWjxwFwXxoXGINLtMCM2h78TOqLT7YrM85PNvz6SX
zbthAVcwuMnfoBG6samPNsnY19fGy37XFJk/I0YpFPP6bysXBxcaCh4eHPoiik3UjcU2rVT668Xw
1UUNNM+eTD5ABNlb3+Yneo0KFoziP5tpfrrso2zbkRCcHsMk8XpEMc7/vu/7x3TrNcSJtR/GvKfO
d2nDpX2INKdFlLtsQptkUC7fIYHzhrUvDYvpAqO+Mp0+YJwnO9ka8VlR6Vw+lhcGEt82JnmLGNx4
X2GJ14Ir/Q6/Ds2s2oaoJ2tnvBa47sfQLbn4ByLaCbjKvQHV/nXgWn5PyUS5i7hS7nkld4mlyMu/
/Xk5MzD4kNSRePh6TI64MZqHrkb5w31GozL5pqUyMtNr4zJV6B8Np9RIKZIUJHX7w7Fs5uvuYB0R
XlUPdwDut7zDyQTnWey+5uNg7pJI3ovRtDYDztrX3tYQSTftzwQkNkVeOdzDiDhFmo7O3Blsf0J6
U5g5k4CDyLTEft5rhLgbHUk/VVzvNRfN3YBU8407FBOjXJvNUFW38XCVP8wa22yl2D5B4doLbonc
D6pI3ZZORxVqivSo8M1iWeNVI8Y1qjc/qO2fC6DfHwU5JLshQ3CIXqf4wL2G24sMhWtr1/pNEx0R
QpWMHxF1jE9Lj+mBUAfYGBxulN+sqZu09iHRajtKk4gJo9ZtJNrT5w6NzzpKZP2W24iLMCBaFJ3t
eM5H62rohfLXbS2m20n1O4xyANhV25zT2kVEXxK5E3fJcHdYpPjUOCiElVyhIZy3l1ia3O4UBlZM
qA3WMdw7OfKOqYtNo+F7u05xmdLecNsXBQbfKgdM9BVN4yWODC9coQ1H7hOHkDzrl0HE02dG3YXz
klZJBL8biwbonkTkL0pcZqDJO8DaY6/+IGPk0jS99qINsc1nyths2d8l8oTxsVi3gTqAC8p2bmMb
d4gY7QvyQKDzRPgdVXtoX5yJtGa8He3WpHKgSdjLDTcqb6uwUN51vTm9u3TsVgBI+5njlwFdWyte
pr7rjbAuZdg3KBiCCZ42k7fCI+VRD50fWI0nuqlqc/d0Jo1ZBURAM1Ll0uT0U1D0rAs1KX+qCsEp
QzC9pX1r7qaWLLPUzDuIveF5eYNMUNh0CJtvRFPEFwZbEf89tfiZMthCI5efaXQO3Did2temrD1k
cVLu0R2w+tG7z6CkWa2FaXly+BOMcHq0uTY+0sSxr5Xqbf7tMojLQ6FV3pY3LPuT0BqOiGioC/mZ
ZeM0kmQ6FDPrVjKvifhakVkRDnVG0ncbxix6dPMG9oZ1K7Qf//YkpR0+CjXYOEhtrst+24mjUwNM
f5PFkLHDSfTvGorW1ejY/RkBev9eN3N3qCXSfFCce9Zwisy7W1zYB8OtxWb5ocTLB2QBggj6+VWG
pm95NzX3oYaibRCjEdulu0GDM+I8KLFYyrlaARSDL9QIzHWYCKwQc1WDXPGP5bAY/T+MnVlv3ECW
pf/KoN5ZEySDW6O7HpK5b5JSiy29EJIlM7jv66/vj3J111RNDzAwkLBkyVJmkhE37j3nOzVG1i3b
6vg2dffVaFvvyO65hBPatRhnpltmhb+/Pz8oq0bDL9RDRDzquULmtG6Wb6gALKOGNn9i/Yp25FDX
e82DMc1FdLTc2nrXHMIDrMY0j4miqOEoaD2DSMpWphaFlxbI/HPvQTwy+qK6WPB/n+ks/NbrTP/z
j2W/4CWLTU0C40+nk8aWoXu0a5cP0XE92XrUXCjroi0sEQBpnho3XtPuwwL6iS06/OPTXtMm8p66
+m1woH2VBKgjN1Ac3PX0VwrjY/GfO3G2GaHsqCz+yAbzTRVkUqmWlrGBhXRZdtetPn3IgPy7GvA4
LLZ4E1vCRAfcXOZM5Sc6viGHs1MXcvDHTkJPr0aslSjH72R7mZrW2BvMw+ABy3ktcBEHXKP72bH6
Q9/T3ZeVh4lKO43WrI7fH/VmFa6FGZNQgX79Guo8CDYC3/QmWN0Q1I79nLu3BcNjJNQUBtkKqdTJ
QC518DIZacFMwNYumvJr4D2VuSJFc4yLs5uNP7MJ5GKJQr8NJBOlZHyEx7qBLf9BKWwZExMmI7hi
+ywJi42NdUpOomeZkHG0bGsV1Ztrx/O2p9njR5pzrlkif+hJ+BAqjSy/iS75wrZ4s+we8wimMd0N
8mOeZMfeDu21Y8TaM+SKU0RywbvRYYkl6dc8ED1zsbowZRiU3ZwIXWIj1c5Mo3yXNsaTk483iI2+
bNWzHY8XqZEEIKZzNDVPGlHeaRp8zLb4jasTH7+YT8EsPjBmXJwmKS8e8q/U5qV3idLeL9NsCyHP
qTYEbJaoIGkWFs0UyP3QlUjzegQameAtbwvkWm4cM84e6EzwdMFvZPuqYMw5xIyWiH1zSLExydse
6/WE+BQ7aZD6hYaCstCuQES8zYS7g8FfDrkhC9ctJ4S6S5CFNNi+DW+CmoGN1s9idXItQkGFRisG
9KS7djVP+eaY0PumEoQ9ZO5EjdcEScjMZh22qwmp1LGwrTWWQJvxa1kTVgPrXienp+na2HfBDKyT
afiqvWG6cFj+lQVwhlqrJznTWpVsf36kpNhE1vAUQxt8TmbiK24Bc4BjoLFlOAL4wtgWOXoUt9/R
3vvBFM+4hA5Ng5gnA4sw3aF5mHe1QbczXU8hxhsnNkGiJeZTgeaRLB2cYIGarZXhCsZ85hwfKhAc
K/UOWD846hNFjyECfWNVv4a801ahGQ0+cRmoW4jVCFwbxRt3BWjnTS2x19k5ueq54fpmP5w5NLm+
KNTE/zySngCMgv4pUIabyk1EVCGIe4zqsEKGuTgaQ3wzPZwHIpgO5IK0pG0zRwLLtWav6XrFPEGI
s1BDT3wrAwcWmh1qmOPotU+ukSqInOQ70wB/TPLY24Vmx461AJUdz/5NsUVKpN1/ZctTRqm+NlVS
r6kc1Mio0Fbez6aKf0tL2wsVv+A6Tag3mbSVS7YYhBxkd5W7SdNHRw8Yo4n8yRWV2qsK25kh003p
lOgtSrJWqviHWSUf9HWQGvdkIwJPjUJSJ31Oq79gPZ8aZGAg+I2NFKNapfNw7glTnICNmktEmaCL
ZqcgCyIve2Gva1eNQ8KKpg0HQQAlNOGVUtqOOI4vMQ8oRvrhWQyEW9FlnDagWcXWc4z62AfjKeP0
75PlSAbGFG3dsgnIEWivTG7Wo6YePUKGGACaF488ptXQilc2dlYw436aBhfKF3KM0iYNJyOO04i7
cAX/+yppm0vyLQvyzmj0siAJnH2C9EL50XJUISmCxJ0o9sMxGVEepMpvaLKx0J/mriQLM9QN35jC
X1pSPixPckqjdzu4ALvkFDSt9HkgYZHswH3RTW+6IacdPsRz2cUli3acYBwkV2k2AKdKKzJggJ3j
JkPtRojgYNPmj1D+NYTlMRdp/UCzucDjIFipjtXqKNzhRz3Mn0E3U9OWwKax5NmD95vssgDAJtQM
cNrdqpHcpA5Xd0LQKwsrSkBDqoMWjvmur/STkaaka7cwByIM/hdHXgcrm1Z7s+D3mJT3RMgdydIQ
E2uRP7bXVAISLJiyGy4Bksu1UJk0gxIbKlzPGsyhbykXDoCg9iZqWwxSmxTmVthk766DmHhsJbyp
PMU2orL3EgHVU2S2V8s1fgTF9NA45WVOO2ZAlaZWY+7wEqMtRdHPTSWTfUlc9bbo1YscWFno7ccr
LXJutqg+R807D2rJE0x/2J6x79tGrIiIyXS01CrAm1DmCcAXLcAMHKxK89UEKghwEHhYNjXIICRC
F9Pu/bmyv7S5Ur4WMT7CKUxqZHCq2nRcYzh71RBJGG1yUEvU1NSdbWzQY89/VQ7uGuPKgabhOZ2z
u5lxcct8V7bd/URX0Afl4tNdWUc2SemkL2JigwmqMG6n4Xl0iotKxgdbtv2Ne65nHicAZmefkC7j
HRdQiLqEwJHpMUaogbhWRBzObT6l8nAtbfPozDPrNrzXihDM7ZzDeStJuW8qIKw6UILGC7AsNgIF
W/2JCoN+qIfucmqICScSbsisF6fjnI0imJuUgABzkT20wTvl9sm1d4gheWNuELR8VROGbsw6rApc
v2MPZRm9ZxeNKS25yTfy+KnrJHKjgrOK1KqPwWjwndrqSdX9KSD3sfCSwyg4bgHbCZP7ahkLlcMX
4ZOXWqveSZALK3lnYYSwomGfRcZOs8L7un6fjeYCcuzLKrM7gn7eU1S8ae+pbZMAPQ6/EMF7uDXI
a5EyeNFokSFmPvCrDUh7a8i6xanWWXuBQ4Q7pPlRsRYTAB3NRI7cTJy1eR/QiPQYXaYlL3ysUHJ4
IUJnMyDkZjbRr6dDHW3nLODlI0yC9g8SJGvMMYrT6YjEOOOW6TZznbDfdMJYNeyCqxrblhDlCk//
F9gK0Cw24TypF0tQBQB1tfq1TyjtPa38Xcp07fTz6AtX1L4ndkVVIbygr7QpMzog9NQO4FnXJTXZ
vnGYJqWs8tLVPpq5R83m5eeEQHVAcgTXxv06pxd8gvhGId9nBHpCWrqzRV6Txd55PwKZvaimbn4n
Q7WyuqJ7+2Ms7ZzpnlGNwlOc+tNYBz5v4Z7XQtvyu2WH2UVso2VQzczFQSYzsrxsLL44Xjlm9tCM
QtdlfrS4VfKBQ3kkUaRp0nWew+VvuUGC9reXJdPMt0g3drYtzd9z3u7J7RzfqbFWqikYNooAfe2k
nbR4tF8HA70QHVhyfcP0y1h8S2aFlTPPuPa0wf3II7OG50fL3GUcYWnDZSoNcWgauBVGkt9/Pwxh
7xv67Q+UOCyt7q4lUPNYTrO2rken2esoVl5CF2AT/OT3ou8hUj57TZiu1WQ5H+PvOIyzX4HmMUYG
y/dWyoCYUddcx6aNlWyhafVhdvtj/jQiEhKyBK50kvUFzwpe2reb4I99GHZDfva0/CWeh+kttqzL
H4BvTYj32dLzfidHmsXSnscLeMklU6pwuWy07F4DFXzJFtZnJsYNCpfpp8savUpxJIAhHWLy70D8
7ezaAVvd0D3W9c7+LCWHPK9/cSuHYgYk1D8e6v5hNkHH2KlTnIhVGi/99KqYNi2zfYx05Sh4K6dk
YK41YZFwkXJqWn7qNIPZ4TcNomzB+ky0rNvA2kZdM73mFJ9uqs/vYQu8tWcyuS67OXxoGWNjoum0
C6C3d285zI5xaf7A9sTmAaAMW2h0l5V1cuYgZWyb0vv1bayV2eeId1EjMg0xUTSdGQnbT2M32yzh
EPmLobGeECQ1WyfvLXZFhPWxE0l+Xad+sAyUVxZJ25ObR1CRKHPvTQskDXDxZktdB5OmKZxL3Y5P
pJZkz7U1/xzCfLofqxmXSNMdInNqXnBCrDzdpTE7RPNRBGSBmdagrVI8K21oA7VcIAiky16snN5A
64JfbVMmH6jSDoSm3hKezPn7i8joNVf4otbFwpyRmWscS9FvhVNe67Sf3ignhD9Ku9lNU4wEleu0
shznvlGxeOgkkGq/N5EdfmeFjBU6ol56TCMADcwoY7Yj9Ie9qJMJtwieQbOo2boFgj1A9m9NjrH3
j20O9NDK7RVunuX36KPR2tF2gKo31MMFbPFLIwpxzK2GfBMXL/c3ZzYYjDcstt297pU1dFiwE/YF
FKc4g99k+hR3/FiLU2Y0yRucZgsDQy38IWjVBzlNO4fBphXcvrlijYrMR4x9FPPc+DSWmATQjzPJ
IwzjPsLxy2/IYSZnUVHLpfebdNuc/ibEz0KbP0Nxm2L5knft8ME4/0Xr5U+8efUN3ILtQy1IGbcu
xvk8KUdIR67Yt1U5PBi0r+KGgMukIGPzzzWQhESxsSMRFJiO7V3A8P/bjOYFX7lJsOwfP2X/Rf8C
HQBn92oBpXUVq1uYq0Pa2toltBd1Yta5kFuJjRFufPt+YAysDp3ufKUw4cWgDY9TYxuAlcuWtlhU
XAskc1Qn7bGfnPJ1Vp6N1jKtMKJqQFe/jbdZ4mkXGVrviOWCFdAQfW23v41icpFQWCUiCpFsukE7
O5VjnTsnyHFHZRXvyn4gJuDpzwsRDpnE6ZRbj1lKNcHMM9pp2exPLb7Rbz46SvxXJ23He0kAx+YP
PKtGXg2vMGM4MjkAF+OB1xQbangs4Rkx2JgeZ53hqMnp+BS78D2c3vxBbgH5tLO3EcM4PVo15Iug
YvRh2O9ZScScWBJ/qnqm3VbMEER7WGpBXD5M7aB417ufuW2PN+QQakXpMr2YBLA05QLntHOSWRPo
V0CCzCPWvSv0KfdpLKMBAq+bHGxUUJsgCj0aqwLe0ULF+Cbf9gWWmK6D5dpGmHo6u9f2air085/d
YcKQGBS5XDUJabJVO8Lbbuhurhwjl2fx/dfRdga66BWRKMvNGiC+t+o3vdL6neE5PqGk4T4Pu/ik
aXsAL959SQyGj9cm2+bprzmpXA6ZsT3uwo5rYAaSCSfafi+bjjw5qzaujYteZ4C4uamGwX7ROuvW
F7BaFVdY10btzWXZxC17JUNvMdehA/h+KSHndXjv2YKFvsQVc98/Dou0zUVnrinpHrui0fcTVanf
YTK/VhX5P3KB04dZltzw2MYoUmFYkqMo1zxx4TtLrFI7R/be0HNIW8NcAlEdICWJot1m5l7gRCr8
3p2STQFT94/tzoUHZo6VetCayQYTQaQf4dcYTDPIEQKiI+0wZmlwzQwhnZ+zjnKvUR8D/UjfdXss
Vul0YKgevvRklc516pdzoP0AuSZxo2KypqsENRYKy1OpUwyqrEdhrRI2fbaXkMYLLGBJf/375reZ
fRGbBwAadQUS/584KZ5jV9+58DGP1ki6dMlcYy8b9s1g6ronuIv6Rovjchsy+Uzw/YOXDiMESLVe
cF2kUUOGillsunDE3+02RExpgfXSG2wm0B+wA3xvsm4on8yDy3W0/yZ6/+MBnI21E7H9rmKU7blp
Kp9jS7QFHwCtkyCh7E/Q3K/x38Kv4n8I5DL0f03k0h1Gwo5hSnf5o/9rPozHlZdMhqOR0eyVx0mj
5TLhtfi2rwtsnycG3p9sEWjyx0nDk1HNWBF0GnXKaEALxfXeE3RiMo/gGAQsOtR49DWwduAKDEH9
7ib1Tsinbsk2+34wLfpTtWFrh7iOo8cJLu+5mabXf3yFKIJx1es1qY7EdLD99uek94yz43CTNIEs
38ZAhCvbKG8T+oKrJ4PNEk981XICJtp0hrZvfX3znYLEkPs6KOcNoL7qVXeyl1qfsKGaZn5nNKQK
jcvn3cDJ1zO44mOlNUczXiTItyxKU5oeorqyXGzdXu+3thgNxjhYt5yA7lNpwF9fHhI5angBu22U
tP0yE1uHVnQqix4EP7f2FkVOeRySRTrK9Muvmix897R+U6AV+HTH+RPCb/1seSV0F6uLTnYs8quO
0WctIKW8JkZ4ALkXfGZD98MiYvgljKA+JLMzYMlKt0FqGfclo68OO8IR8050DUWIxWesrp0b3SG9
2mQEwH5hXn/rgBK20vb2wGnROjPhvijCWrqQQqxvckrryc6+8H9Y0iqwpIh57zho0M0FH9MTOdcs
23ohCaQX4w/0Vq3os/eAhXrjhsDGPRsKACwrnkSQvXduEEH9eMyjLAU6JZKTxHn05+H7c7anMNpj
yrwyU779kaqbdYwKSecnE69h2Gn0kg2IbUNpR5feC7KTQxOeW4/0i16lVA5d2H6O5lNr0eFEI/s5
jJwePMt96UZhr8vGSOlXk/1oRbG+I5Cge5hhevic/unb55hQO8DTfT9xnu5HMCjebP0YnQyVdTB9
JF5MBEHaZQ+aDGHmzK699/SoOEXFeEo6TWNakFr7UYr+aTaclzixu4/R4fRcaZn9MEWVOI6dhi6P
+L+lgK3XGPu5nBNLPxNLTX2m2msyQz4aC1PfW2MfYXFir4IYYd3Mwmx9ey4kHOdKo8MREuXQOfTP
mrQDwkonCmTFmuN5f4dvyNiXzdcAN/eEFVedyuWByNyUV2b5q5Amf/3+d1jy6mR6w+/vdI7//U+L
SvO3f+fjXwVadzBe7b98+LfdV3F9z76af1++67+/6m///CHf9Pf/dP3evv/TB4QKR+300H3V0+2r
ocf1/eNY05av/P/9x//19f2/PE3l13/85RepDu3yv4Vgyf/y9386fP7HXwybrLf/d/Tk23v2Eb3/
X9/wJ3rSNP/qCIt8R88gIE6ykf9X9KSh/5XPmrZr244tDMskJ+rv0ZOa+1fDkKblWbphGp5Olsl/
x1BquvtX4XjcfdBt2HCW9fi/nvrfl/M/L/X/vLxbnvHPeVSujhTVs2krexbiDGlKcjb/zzyqdHY8
tq0Oj/zgMqRLMz/w8uqYGwmjZxdWWKgeSFPrD0AgEGpRj+G7seuVYFc42NqZm6VY55Ner2o53Bbo
w7pi0dra8Q+PVnhbgo3SHAxssh9+a2FIaBpjql7Gm9GqDi4nev03fbP2iB4DzlaSXOxJLzboNGhj
2BiPy4JQXpO7Ay+5OpPh9JZotVy7brk0qbsvt3XXc9Vnl5cwVSMzyS5dlW795JjkNjGjPvWV8W5h
tlvJ2TAOjDq0zQhDHEGo9ZCXhO1YdxIesm+kqHpKncxtFNKB3zXtuUaFf4zHKmP45egr0NIraXVq
hd6cEJmFDi2con8EeoCRRim09V2wxeT95TE3iHvb3HD8TFYGwx7fbfUe/oaNdkVSJwTVIK9TYdLP
L4hkMQv8itJVp2RQ98K0ozWTi2g39iQeGVX8qQQMoi4r52s9iOecw9GNida2RL27Ye3zG0bIpyxt
ozsN0K7vGpZzxdRHfRDf6FH4hpjUHjYipqKE/rSrD+59RNo883zsSsW7Leguk/qyUno9vpWYBtVs
/CoTpj4YpEJYttHKyQOQQR15WHMb/kLb4146Yf1s4opNVbRQby2esJvfsGm56ynWCC5tm2eF9Gjv
7tyaH55bwiDPpMp8T1uESs4jIg1jhUU33aUu22ZRRcWuS2QFv5FpDPJRElpcuaUfZK21QMP8UuT1
JTQD3FlW0THxcNHhJhaSLdLe6eN1Z4ymB5NVl4BT8Bigqo4Fo3LGa60C1b/gHT2OafNEBZvajnE3
cL6ckxT6XeD9ov1Q7YgB1X2KUrVCnZ5vpAoOVb/o2CL7yx5jAqzz7n3m/Ik+U7Xof7g1ilHWB1ph
+sqoyvu+socnnQGH6r/Siem+a2XkSXlwPCpn3bADPCkAgaeOvSIImvvSA0HCyUc/iSivD/pI5ofM
T1qoDVcvrl9MFC9PTWsvs9+IgG+VPznEF2D5gaQ57MmbEivXaSAL5ne1UWgbq8NmEobua1wN876s
vOckNprzVBefBsPWjTOynZBDIf1kdqOHFrnYLgkW+BYD83OYV9W2BpV+6wZ0lCXy9p9mMu6V8QIZ
xnr4fogKcKq0UrItEwI0pA9m48UPTBfjhykcSPWkWfn9EUo5iCJZcsxovN1Xyxd8f549at8mXQ1S
afkCT6p3YxT68fsfRVtwlq4T/N94PFY5mfWYGTN5Vy7C6gGF96nqVPqzB1cWqTcDvech1hExxobU
UbrQMjXac1RU1hYb1rhLZfhot+V4TRzvwCjryzOgb8EDyfw3yENMAyYYmmQ07qKMvk9auzprYr4j
pin3jRkhEn3gym/DK37MDDOVYqiROndmCelvGgjL6IhF6PL8V+Q0v2JPoY9wxERLnjyCJp9a+n71
ehDJUxVM73Ytqn1KR7132rWBvBMDdr5XI+EnUI1eUz1Ddvu7HGjSSnwgqwTmwCoDCty59HEQLa4t
vb3iew3WzP8ZWuXG2e2mep/l7XHSF2YRpODNR94D7ALNph8Gb1qjNDVWsuy8wyTEl5srsrR7DOxZ
zEg3hrk5k87Zus160O/oTeLpiGI4y94DZqf3xJix5WGbTALFmRRgsJgZJLvWF1HB+SZVGAIN4XIP
Up3jOrib6vJeS7g/OMo8GGPZgdFtMUcoGn+Rm2y5XO193JXE0FvwGMfpZ2AaL2EhEh/ILZ31MCHR
22Vo02ivMJq/8I2R8+baHE4tNCQTCfD6uJxxdQ0aMMOlwIuIb3PJiTCkXwbVay0zeUVQCDdJg6sD
S3AbuQjt4tzGi05m6qrNPftujoY7oQdbtyu0t6jDqjTm1suco19LtIFkyKnaD4n+MMWt68vWZFPi
nmTl2vS5/WOwVLOb8wQJfORFG0CGqT/qNPjZ/B7rrLO30EV8xB3htdZbsBUI1eqCCd4wKLlmlw2v
mscYce3p51KREaHpBDHm3fDUa4r+hd2vsQ4wLywQ4o0jG6OT9b4d9xBkXX3v+lU1Y20pRmM14tWM
xlPoBSgTOAbQtw17glapV2fMTNG0w3S51iv6nRJibgGhgCs9nteut2BC3eoXNCv92FmseuhgyZ/+
HizJ4IceWmdKlY5QjHBcz0zcgJGhVIDAUFq4C7x7JObdriq5k4oYKyex5xx8M9b0aUrsbaxMde/1
g7shvU4WpEXGfUhGhxHbO/iXxiWxDERaWutrY3XQEl1uOeMcXDOSJwJJ/FQZwSEv63NtTd2u6WaA
3Z15MMH0Fd12BqKH5JFsJpBuBFbmpBvYZzk450HiKNF7N/frLWqCmx7rR2w+Ocz3vjhCnH+TLRpm
NWUEcXUlZM2JpjHL0dbpqb69xPU1UBCr1tSlryAqbAaBwV0Th9A08Y5GyHssKMGweSiEKv0pm6Gv
9z2Z1aTA6gdTFZvWsnayyvhxA2crwYlgIxoDF3c8w7oDXY+DXp1mz0Nkj2LAMDvUkYmBT6R2jGcm
iJ9CFY9d7YxbQmH2+DZpfPaTvipoR8yyw2GuQLaOWnxPmlKwIe07YE4M5CFMNmNh0OzPrXwV6VZ6
ciUDS1nHL0nZINyltx2j0Nmmc3W0C0ZRWmR8aU5f3GMgupeetneHB6vVu59mbP3IjBMaAVqqSISs
cEroJTLKILI7PtbSs+iyCKK702CTtIOzZu3VVzIrngvHKR9UCY4qQBwz2P0xy4sLwnJt30jAFByF
7fAwR1zMed9NCHhLG4sw1s0sk/cmzBuI2EsbqQ5oYHnHNJe0oMecfLASZkmA0obyCecIqpWKxSMj
h0R0IRdW5Oh+lnnRq9nQ5Ep25BXreHvIILH7gfUXClOdQPlZtT38C3p7tMwnHgagJEAOiGLoD3qV
fpRVRL87nfqtVmM1QTNEDsqBRvdhjIr52M1PXdJcnbQx71iOubnaH63tVHtiN1Ulg3WeOSdYB6xD
8Ts+OWc9G4SP9JYxkziEjy7PF0zPLFZ9EPXEfIf0J/PeXLWd0ey6Oto4QTCdQeyVl8WA1qOcR0ua
z7sshl7fzRyqmy+Obhuzag/RXJe7sQHGDRuGbCNcKqKI6RCE5V4xZUQas2zDAjgIvqbMY2rQQNGh
KMmfFCiArqOctUKc1RAiLmRpNvewpdgZGiI964aQKzFn4raID0LIIJzstwWrddDoK93S4z0/emsP
+nTvuKSR9C2gjFlqIOeSVTkZ4e37oci1jHqgfZ3BDs2MoR6/H9DmoiaoETXpoeg5IGPWRlmh7nSX
eR2GNzTjsnmQFGfk3Tj0XAuWYnbGCJU2Jfufv1XU/TjPHVpRHDbs3DmolqTbBv/HKoKgKfR8baZU
eNBGrAj3MCfvlViE0WpRSuOBhWyKL2mY7ObBiZp8V9Qo+GGnHSnlM9ZN9ii9cW9d6Dl3tj25dyEI
wruppMqBtxJUzPpllCMcthkE67mJX6In5GtpJ5pt417S/O77gybXkOG46D9iM46ujKPRWwKEiSkC
tULekmwNsJwjAVfCzS7NLUSIlQzlnkpTHmrI0szPw5wTTPwxtrr2Qml47ylectPGxjDH0gH/54Uv
tPBhibcKxZajDlaoicc8oUNdpPPRLe1LFpoePoKZTh2dPiaf4UFWL2425ddBj5xrJKsGBAirCn23
GDh6Oa7RAJKFlUXjhcZ1jCiLzHd4//E5rzDqfH8IKxNr/wyrV2naeXYOJYXavQZHiuOxvrfxGF1j
YQoYucnGYcfwPJWdyErZ5JbTPJUuB7vi91h4z13j6TBLyoBYFWt+YIN+WtQpcZMeeriChMzFJSgn
uu70+N17z7twTuxpDIcxNy15O98P0zgM8DiJQEwoBbSZqo7UUk1Ho4WhhfQBGG8rS+JqVdIQ3Dds
nqMQ/TX2XHFKee+ZM62qpX4PUtU95bV2h9LYvTpOTL6IQHI3lYxymyyDdQRXywfKbj66LlZIRMqr
wSE+aY55KWw5PNQ6zcmUrQ5vJnIcNX8QRpCjDM2+UAgFDxVNm520jJZMEt5k+BobzIfmLbco99Hq
vwSapTZ5ZakHgI7tQVp6uRoSpC12RzmczZa6lVlu3vfFE2fvzzE624MJcjTP9qmiEjB7OupiaEiG
sOxzH5TTRacPeCs9FFOcl5Ys6eKWg2B2Iq63KDHr75fXV1o1bVuukshHO1b6JQlmmzyKjhqKlQdl
L3ygSKmNDVwKUh8XB1G6xwkDHPd9ARMuVRjdy5MVJWcEnU4Zqp+dRy0XozX25zkuTsxoKxdMulrQ
sJNhqI2OI7gJk4SISWEfy8IrffiArx2cj7MeZfyela9oWh2GmC4sW8mq0pkvo21N11Ewb0O7T5G2
djs9AQw6jYTj5ASCBqPjnivFQDTg6SArNJB1MThMVSg2FmBRO4tTONf15FfIbIqqZioYAWqfdQ8o
1JvnZqc2ls9pRvQ8OW3JijjjbqXR4CA9Az4IeS5EflnP2AffskY/Rd6ILj7q38Hu5isvkuEu4z0k
kDEcOGJ9OIPF+qd3v2janJyR7a9jI4dsFB+RFEqeNOaSqmt2CKT8OoEkEbbeqqmZe4GISHtLo2PY
P2cZnj/D/VnXndpAulKBEiRgesgEjXBa2xYyJZgGL0+8NyarZPwuh87YVH7aVyX+bei3JACboUff
xw3hZ4HuXOtpiEgkdHGuVo4PU4Dg4eZgsRCrnnme0eLJYLNZU5HtQT4Om6rO4DeFARu6uR2Hov4Z
340DWqpgzt/FYlhdWuXkdYuN0c8gzqDgr7jXFw8E9ia0WWsxXoWwGfHCqlolo6Yh6ONE3tr4NhjW
Y57AKA4zA50NlZUOZ2S276A+wEk3Q+rPpnqT5hCtu0rqbEG2ta9hY/Y2MTMpIYIyU0+wD9bJqEie
tmbOMXr5y1LjniAJAOlu+BRkzsG2kBMUsSMAWhblaWprX4/pE0FA8WswVFsgUitAa9MaGBUaKMfj
bRhhsxjuPSGjRJ6UVYDUJxx3s8tQEjKJH/Z8Txwh+GOKdB3D4bMfGl5Bs3nt2/l35o235jjkGPM7
Ce6rN4ebZ5ccMwOEp9aAJDgjaphoYHU/d4F9lwfPVpr8JCTHWU0YmTch1ux5EesajvvqyU4eQrZK
yGDyBbH/8+ywoknTfgsWxaMwERTV8w/Wg+oAjHVDiedRknEKktQKSC9i0z0nGved3umXSeNCS4B1
+5VU90YbbkSCHK6Z4YLB0FkXLQJ6yP3PFsMGip1h37vi0wuIgAtMol/74tHsVLTLFQ+8wkywoFww
q93PajR3KIF/JqFHOaDMyM8KYkPozq0TKtx9aFgbe3i2k1AcrHoCgxVlOKV4DoCn0y0WkgcZm1vN
QbvZ64ySOL9foFF8JgWCPnPuAZ33ybYtw1csW9q2M3cTs6mjR/JFnLZvFSj3Y4SjkJBdrTE+TEpG
QUG3wnP0M+3Cu7EQHXtLt9SYZHlyugTek+mPIVlWnrK0tYhfgEe3W4vCmrttrxEH6dcBgYej9I5/
HlIHxxWtLKrP/EJzlpBJ4pcoIegzKC1FRiqWRiAV4kEVJKNjr7wWHU+AY9LGtMf3qXD5xfNg9CHR
LlYMYzPN8qOv0X8Ce6q9eCAbIC59pyGNzmvhDGcsXJMdW4vj5rWk2qKY5MjZsuz0cfxOfZ7M5YFy
p/Hb2f7VjjUhCSnCOCv6rAu1rYK530oxP2E6ibZlRfKljWZ5gE1hmdNBoSPW8L2tQjjoUYC29j8J
O7PmSJFwyf4izCCAAF6T3DO1r6UXrKQqsS8R7Pz6e9BdeqZt7M6LrEulUkuZQET4535cVEMIO/hb
dRT8sLjfOuUbp/Gj4+HEUTnhyigrnouYvsd1FBNJiukFx1eHiDdwOLblsWnfQxDCtuXe9qL/G5je
byorSp4+ZLyjKKOVz0Qvs+ku4BFevuuoZT+as/dP1naLfAuMcn1ZjauNnfSQsaQimbiaUuDaM16E
F3wORtFhIfGio+GWDzIXj0GDQbFSoAKyuhyAEJ6mcc2gpdK6oVfrse2JUcWWLjajnl+ANfgQhSOY
2d5nk6anJCPuxSQOJ5tJTR9WOBi6CKXIoC+m/avKnG/ebIwodGDVPCnsxQaQInHfwPG7Scrq1kaE
DmJAcPFk8oMmU3WW1XiwM5N9mBFsHb8st3gLaNMxOjRO9nyUuZ17m/Z6Zh0gxVJua8oxlyhLoPlf
AxuG0kjmbBNROhbO7To+nixYqhmtW+sgB2QCggBY8z1ctwx7Ot3alRFdfWZg+74ZSbJYwIxWsJI5
d8ulUHO1MUZPHQoYL1atd1mF1F8XI06DjEXFNR9lwe4hbXskhy74nTbTC8c74sgRwFVolTsrVwRM
wGiA7CQpR9B3TJ3boq6qTd8YhNg7Ttk2ma0CR/62UtNnm5Ovn7VuITQQYmz1sU3HCG/rq/upoehu
tYOTNdbXrFZgpl00Gap6xtBy0IPNBvid2T2kVf5XetZ8I7+VpJsUu8YeEmdF5CQ7NrasLqPN7Y/a
HpYGRa/+CMnJlR/zsO4FmD0QhpR34zTujSawiQ84HN6cmEQIcQmQ/fJixpK+Iml82y2rc4X7MqJa
zYE2aHiIP5ZNdxp4xTdDbGdNdZLIxd1gEH0KjK2d53eYoWFNTAng0cXvNhw3mq2lOQcvLKYdgaA7
Q0kD6yYRkVh84FfIz8iJxlmGs2fMF2Hg1e+m4DuvIwJEJhjoevJIgyhAEsj5bmHkR8juR5ash8hD
2GJfD6LoIa+r32XpfSk0l904knSmEy5yzefFgyXHdXpD96Z9HLlXoSAF/Rks9km7JEV+rt/Jtj+Y
i8Kjsn8lU8swscnqg4W9O63poFAGBbf+ZP8BdrAhpr1sa4d3yLvEPVOSIZFfdWe3m6XVdxnWTazy
dXKqVcYJEJOv3ddh2hdveTVSFt7YD5VcPjKs6nO0cWXyNefe76xqzRtM7L8Yy408pGntbADXtx73
qgdlGx90mnAissbkWFeBZhPBI8QyextWtr9NTLRFny0jW0c746ANoYnLKEBHKmGEaYOjcBZ8NP18
33mCApQU2a4IXiMX0ctcPim92AEfkg+qONtDtd4EpkULluXtF3o1QhxaRtggVJDKEy9Waz84HYTt
zi/+QK0OgP9f0g76roQJSyj40U7N5IaSqFvc6QngSwpV6rrd4CthKuS/x3og2Jn2OKuA3w6CGk6/
+axsQKCNW2MCaMyHUg0cjcQ+7yNKz6Mo2JbukzSLnwDvL5GNNJxR/Wn12NJGlZoHj9bkvEBLcWjb
8y0XonHebBdK6ncM9KCTpnjUXVxwstf69pQGtELweDxG8/wo6P89O64D6KHWl6ij0CmXnwW2BjZr
xPOw23Edv2W9dE5gDqp9k6fPzUL8uzaCj2lRb0MBfqPHPNBkaL2IVACjjdcpSt+G1quvZkcPV82u
uBwTkHFFdts5Dk/B1aE0ym6vB1LU1cy60+iTGefJSpB8oqX8ki7O8CBoYk2jZ1OVwbEhTLWZq8Xe
V2IbrCmPql07cTznoRVA87Wcn9rRKu4HSFFZYWzGIbFCf/UUTIKHUIfZh4NaecDfd4ITPoaZa30m
FjsIuE2bTItTQVPBZhF0q5vucBRuSQ8zh5oFWFOD/XRrBu3LJNo7aEifTs8F36/RhNqM8R+aJJUq
T8I6KRzvYPTyDeX/mT7k9Dbo/BuUFwT8JWGv50V73LjmBtVX7jFgbLHsvpSdeIwyudw1Y392bQCD
LfaoNTvv4pkboEjTNOuZSpyCtHK2Sjw0LbYs5cAciPp2YPSnkp0rWygGk0tU3Dp5bb9vTToFJ7Yy
FdOZfTGhZE7tE31IrwV0NAYBJTB4Vz3HlFGyvNDORqEj1qFXLyl2FR74daSYhxGBJbTDNsCgDtGg
G/AEDmO3z8d23KXeVbWF8+Aw3Ah73e8CA34fYyg8/BqIAKEcXv7U/GiS/JaD9YgJTk34ZWA/xrlx
wQn9zsJBkNY42xHPUcxArzIfATjyjHYUSNsGxBYU4Lekgg40D166xfiIxmL4YeR7z36WMDVNg6cJ
OwUSOXEs3XxHTsE816aGafQw/7PDu+M50MSxWk1Y4qS5Z9IpGcK5GvUhTSYKEzvmJkOJ8E0zEecn
98nyMegNU/sRDe21tKr6rXLLx3n8hZSV7F1e1j30eMKnoriqyMAsjuWkq+gK5QXntjPaMN5588QR
tVoAKmCI5Aiw1o449UMksLGl6N2VYq0wDfeONFv6MC2GdVYsYHVAYg2vFQVqr1bfycNItQ7ZCp7e
BQ97tzfuZAJ1PMqlsUnYkNBqztKm3VeWwYqOWvucBk62D2IAg/XUfEN58g5+b95nSLKoQx2gKlVC
xqmNS9xIRB/GyUtLVHQoqzsT91+54AYlR3iRS3LUuUN9KpR6xCoqzwr5J7ByHhNHl0sZj+dM8U8N
D8xZshe/UrvYEOqt7DipU396Y1YNkUCnu2szB//QrJ/zxtIH6fBE5a3G+qkIMPY12z2f/D81nE86
Kl4WzVHdSCoTpS1zd2R0GdZo56GMjrIOHvEfK4RB9V0475bJM77M78fFvHNLWloHeybuhlBsLvuJ
vJFpqE2t8y+dwjLtDb1dKbjR8neMaSbK/Q6mF/XAKFPsjsA3blxst2Jxv9Nc3BSmZbInEFC+5+UY
k0m8V+1MARLa5OztWcg+fWKFm2poGP+NVrcrSHdSB0elg9FepGZfO8LI3cdUyB3UPDJZq4G1d89J
DR05Wkp8YYQpMzLX8Vy+G23yt7Zszlxqa6ukfnPlI+P7fUK/ddg5HvmIgK2BhY9KZd4v5npqRzNZ
sHFsgwnppP6qnipAACNbjIfsDRETptT4O6XwQmdsRIytYI8MPmZmlJDxUvfGwNt8COTk75eYuWX/
Oi/4HZYuPdRx+xrUKETMeku4qeV+9vr33B6fgRIM26HmwpsoJNjYn+YaUGo9jLqrJrHITO9jf3i0
e2NtO7F9NjFn4mE5Pso5gyydbJxWOveihwcCNO4QjTDiQICZMNhyoqfeidFmtikr7k1kwo3Ip+uc
GtXZc373yXwMpIMs3PK7ZLb7J/AzQNLjxNx4ubDoyw0yFJDvAbtau1AFhZHeCqXp3RMVYjakbjk9
M5Ijbru3+Dk2jWj+ACJnvWw+Oi1YAxzCvb5oDmWAFj0MGvS4OqlWPJsWYAcM2vUxkdw4YzUVp0Q6
EnhqBhQ9+U7I+x+LYVHbRkvq4Mysf8ibF4P7tPRP0SDxKdTzb34rPs9NF23rsoRpr+aDDWikw+Rh
ueK7Myom/mAqbej5nYcKn2XFvd8EBIaUic/Ytx+GpQm2s0ElZxXMBtkX4yIidHgjQIywYvqflwbL
bxVcdUsTfT0W286kiGGkm++EyfWrjKtpa8sVj90E81EJwOWQNQaYAjGNq7sFzOs+dXiAdsvVdSGR
6D499CY5Z9PWv7zSZCeTD6Eq/OSYKXmItXfHKBno+WzdWoHrnSrh/p5AltWJLDft7EIZi8SzYWV3
FEwbSukwE9LfV5UmDehgfEbiSjdTLY1zFBFNCsjCLFl8l6TecphxEm2IebEIoQ4UXXlTLelzPszR
mV0xZvtykdcoKPme6n6Y7e4Rwmp9KpMSQEepgq2qpnRvB+TRJmdJ2DVmxPFNamPYj+nQWX63rcMS
bxLTK2OOM0VjoM+TVuwr7Fdl3jabGAg5QVU8D9oly4x6uZtyVKUcP6gkTKSq6lbZgsZB0sPdhSgW
pJwmOS75sk1LXgk/6KHsItzCIynuocdB684geLaIIMiOHlbNzkzDDo/EztG43dEEsr0wYcJSGfG4
CHZ5QIX3a1v8BMDr4LoT9yjRCnwOFunDId+ide5g9dLFqlKQTmw/AGhHZ3oVvvy+qve5Dcy0w1cy
7muncnGI8A3NRUzHCgyAQV8EIDtCfblqMWYWD+gMOQ0S4j4LaCBFo0WlKfRvyhrQXzLztlHirzt0
VC9Qek/2ToZlRFGuUYIbhcl49ND0j9ijgY2NpL/g3D/NitcCMBxfTREnOSfM10jNvpcHW9MrTpHX
vi5mea8DXGlQQI5BZ8FvI9raZm7GyKo6moVzscESOinjsbJ4mjuH4DGofKB3B93qUHkj1yau0qbm
3NtTb5T0FKxMVgNmSz2Q1d9A0khfSJc+OrXf7jSh3d1okBhMh9cIGw080+3Y1zBACMpxyBMfY2US
nAJyiiKbgn8OjnMhwbit0QFhAA+i/ND2PKbOgHZ4w9yt083vrDRgYtQtzWv1gzGPV9GxG11m5gNZ
h7JQTfJiJLa1HQTt61Pblgc880jHSf6EIYV+v4AQS1rO52Sxp6eK89TQkq/w6/R+rhR6NP4GSgXy
L9ohOM7EJKXJrAgiCpKcZ0+6SVQtRNB63juAE4kid+V9nV+CTtD2Huj+flmKV2ukt9eUpn8xF5un
n/J7JP2UYVjdbdOGR0JWckNOqdaf45wDOPbrV2chn0aiXh6iFAjqUpW/ke7xmmSPPx+qGLab9Py9
bzdZWPpxch6nBsRWknvXyOm8689//XyIYUHvYCiam3/9xb/++PPFjv1l+8if//zzn//615c2pU+B
Di/S9l9/8a8vxhPVnfXS7v75stj97x/un8/9/KuBaooNqtq8/9df/Ot7RkPeHehP+P3/+jJ7tP/P
Xz1P9RlKPe0d//dL8q9vaRhRtMWyzc71f/26n392neaRJ+L/+oV1wMEUS0H0/3l9SEn0p9EAFvw/
79s/r88/n6tE+xAIrAJd515HkblXnQ5rncz65znq7FPUNv/5t3RWutefz4uJwel+LLQKOfebWwxn
VFY6wxJSP568dDLV266z4uPPH2dOUoJ0ws7oFXaZoQ7I1hblFRPWLo/s6DtKH2essninIKEwVT6C
ocr3UArA+RT3vTWWh0R67sVuhuU8YolxltzfSWrl3mEq7QkL5p9QswQReNfCXg+nsYuaOswBTxSx
Ml68rrGIHqjy1s1E9ZRFGD9dwV04lerkzUt7QTmBuoS2hmlKEs8loAA2l/tYjw3H8ozhad1enOlJ
Bmn8J2MYAvoeKqnI72oHJQ/l7zjN5akR+sOLKODlqe6DCw5T69NAFL94cZ2w9XZVSDzioEw7PS0i
la9HKLsFUkhxdAbWeh5rq7JT9K+otvg7Fb20nQg7WY9oFOJxIpdIUogRGPULrIqK8FrZ/WHvY58y
xZ4A6004NVgvpsR4B/34tVhmttNTSgmZkWShjbYI3QDIzep8qjJG62VqhDNDlM08AQMdh09D6UuR
kWEwBJkdzMjrJlg76TagTxqjr4s4RNAN3yeAWHeeASiA2BHwhHoPJK8tT/QL/u0GAa/GNKnpZSjI
Ta1l2nJG7PecvsJ67GENdH0CQeshWQrmSRnBL1xK+HCeoVhCy8CUsCBvIJfiy/vKaq6RzDHpLAQj
bU6swV7k9kfFRn1H7J5eOoNNyTDKC7lNvh2jH6xoy0bQ57ptMyTudmzfbQkAP4fsHM5za261G+Pn
7Uk+MPfeBTAGm4jncNwW+CUqZL3P1BbZhbgbhysiDUZ6ErZ3gjkKfR0y3IDqemZbFtl4gibnYqA8
HZPOORrC+sD1YV78mtJLFw0mWcD505WmMlr4LAn0mPV2nzOpoXv0bS67+sYj+7hPXfAefafvZw8n
SD+DyNI9xUuzScJdxpSlzazqK2avZaVjkQm7Ih73VrS8w4KA8N3pg+EUzwO2IA6KR/zgxQYT0N+5
Wf0bKbY2SABQywJ/2gTw5nYy7sZLMN7lhqrOtiWeq5Iz69B2yBOBsyeIP5JhCGURk5fgHQqqgQSW
gtnVt3gg89T99hwQyXiU6C+pya9Xk7lhk2uGDEDwWnVsGZvqq3Hm+pSY8ePS8PvQEw8rQzh37CCK
ipV1IjUR8WtFhuXs2pQqOOmIA17oOeynmn0rM9ldatkPKh8Mwj8km6vhu2vnKWSbh4NCrQVpZlOc
hcEtUyV0DxVu2JMqgr1eYmwxnm1CsCGV7cU+NTmlxVX1bDUWdq7aum0zm2OEXtQOh022tQx0sCwf
g/3ccgfEZMB1W3b3TW/ccm0DGk4U7Ehi855dv5kLU3A/aG4hLIEfkGx6rLhXu75XFKL1/dUsnZ3D
LMpr3HhX2dlnN0XbwRjpUBYTQ3aOrhJZUMXLO7G3JPQS9l++1I8NJOSNSbtRbptqO8ZChAdlsf0Z
MFRtpjn77Hv95ZUFQpHN3V3PlLh0WbrwvFnZD4zp5xlSXuW9e9gyNilzoCMgAAbhNf78IV2+eqAD
h/4UxZ53Axt+pySG28H3YNCUXXuJ8kc5FTO1KDYCiaI5M4/vAyapISeW5Tg4zp+h6351CAP+yBYs
KyfBkwbgUqDdw9ylp2Io6Fktpnrnpjcm9ugT7tNXY+rf8omVXvf2frCM19GmnUs6X8UgJ5xP+abw
aXcVJMrXdvoGaDS0qhghufL3cur9XS3v2H4zIFzKhgN0tc3dfDg50uJgVNA9aw/GAa8DrZM2e3/p
bXqBYvZzlRG4hhEpjXpLw87f9UfpZfXm6OXDquJqNTQgm1K1A8x3M+XqMc3H9KypaUNLxla3NPaX
gjlOwj2iMRqlTyf+bqHtxW4eE59GDhETxDJW0bRB7+wKk/+v+9G7n1PxNzbHT8PER28VPB6xJaV0
oqR2iT5cMeoSOde8R9HiVoGWNKo03kWD2ncqU8fYtt7mwgSO4XctKVdsPkOjkdAgbi9Jh8wts2cY
HY8D0d1LrHhM1hJTAay/wZpe57xEYDIdJrDpDaOX5J3I3K1n26Enhu7GrVt6VXL4Z9INzWTqD42E
wKYWSqjrGIuQJd7alBMDHfBZZ395o/5oDdBsZU1oIJ4iKmfwWjIdXoFljIIA32+L3v9ivoa+5Mrj
sGpTmSTvif8Am8NdPmvvkvh2GVp23+xogOe1CNzpoktqLOIqO2keekdd0I/W2i8Ea3swKPB1BCbS
Ao2eP7lsMcz2W+hG7Jh9F1enPk8zvovAYwCA6QvqQXfNY2UdremMCDxt4DKikA3+QfkN9X0WZ0LB
a+kbGoEmqEkeu08+wQomLk1+0gsnLbUKk1n9l9MFJ2+NZYzoPn2dtC0llHyBCed0GRnb1ljx9HAD
Dp1XvVjj4B/zzLkG9K6n7ahDu185Y/UfVEfstH7T74kA8/r2p8rh1A5hEsk6GcO8bnba9L3DApAt
zBv9VnKHb02bczgop2OMYNQlTnCfyXrPxD3iFDLlV6BvmD0HGvFIX96QkeD97emNks4d9kaO9HlU
XfwUuH/62s1RzuMu4bk86lWarZYtBSbtpmigQdYeoxBcYh8wmeyDDAzmaQ3yczw4V7vFft1mHu6Z
yPhTu+anAjl3YfsOZU+4OaY6SLUc+rZp/FLr9MEu3I/1Gb+gnuyBuhtHrFmb3O1uS0kWXg0DuEMf
s2TLxDvVKBzkRLn1ohosIL0ao+Gca2HaR4eWDmNkENAMAmi5ElcKN0WogIvjgicaT+sLg7XQzYFD
dawxTrNTJbu5zs0ProxN9hyUavRN91pFDn2eIJnIQ2vAXnNE69JUAMLIBvQvttkr5607qWq8zSOX
Z8XkA8lQb4XNAR/GJB7UkhzBQo66X3+IoZ6P5DVOrO8A3wr1qwS9ulGD+7WYzbsfN1hyYoBl3qmM
GZTQhhngSz3WLqb2MbF+c0ngpvMeLNlOb+xemP8GOAuLeP6TMaFDtgvm5wyne+PY6VarTu26xDwB
NRM7N+F9FwDNEL6JTruoAoz7DtpkFFlJdTvlaX/J+AYhMvSE76q3E+QnI2pg3LAdHDvej7pBnS3j
d7MmHe0Q6N2oCVWhoG0GqgOEQZiDxHEQEAFYvJ6Kp0S2XDILPW1ZL/6KwbnHaAMDWxQ7Ww/ugdjd
rw6J34AuEJpuG6DrevHBK0r8Lm1GyudgDAF817X0rrhXdfCQyuG9XmxxHkq2WBIYoRsU5XlqI5vx
PD6Z2SijUAXO/YVGDHvrU7m9Kftv4U33hl68q2k79dHrOhqJQM0AMowPohguvDHGyad9yI31PVIj
Fnixk15CgZ1+zKqct8Aq4CRNKQO1wtguGgWJLJED3CruwiSluEVw6KnYaof5AC/AzlDu5KvI5b1N
CCLrRidcSkhcVZYDzNAUIRp63zJVPEasBmU3nJLStTYKsNbWAd8FhDYgF6gp+cT/e07Tpj7//Jdo
Ev/kM7xeP20b8haogr33YkMVG8fKulVrRw1sk+FsM/wM2LlResdZoq8T9FomvjuZQnNiJdl14Dt2
ukrZqYzCOyYV+pol1Pnng2gMdc4XNz6zsWAbW54B1tm9+K66vtlXqtnOcbTKJlCbXc8d2RdSVeSw
tzlb80wJsFj+GoWWO7kEH3k7mohf80OWYh8uUsRgf8bgs/6TJqfn6OdDVsBjI2m8MNpf3LPlei+U
3s17t/e5AGMPOicYsu3Cz86e2kOC6pbZ3OXYzpM4uuPK6FaZhnPI+uIEUQ3s3CCCwoFkDqs2rc7o
RJiSax6kLsCWc+PhI0998TVPa91z2rNlRlqZU8CJzBjPOocg18OZOnVWiT7rM8emXzPdwvbnUZrj
yczqjsmpF+RYoJjMTAFPxihYBh74HvjpVRbCqfM5UXDMzpd6A8sb6bYcOc8l7lpZK1w8DxHPMZfd
ztZ2QGo0rUQ8ckvGnyTscswnmeQIXOBhT9LiKysZ1naW/DKD7k6mA6ETO7B28TAA4hvwecq5RRDk
AYuR6iSmiakEW2+/PxIT7RgynVpruZos/GXAMzEusmtm0+WVxv3eTfSXsJNHFKkvDIgknXP9ViV2
SFzTZJ868WAditeSXOE8Zu/lqbONQ9qXLTuSytmTI90WQf+HjHR6cow/PdfabpT4JonKszMJAGrG
Wb3NOhb53ifeFJBlINOFn3HwNzlTdxgBTJ2x7Lj7rqRbr0a/h9wzq1RdggqUPjkm8lUR+Hq65UOT
KyVsSXAyJw42Nj7jMQduM1fthnLxdgtLFOYpIjqcOKKFHUnAnhu6X8rXaqRsYvGARNRwOtcpo9nB
2nX74jmJna9WXJ3Ey39+z8EjZbFo5zat2TtL6bLa9sWT4XuvFliDkj0ZF5h4xeIPUcsez/UIb1F0
9pE58GtkDVALfUHZZpze4EWKHUq8fayGORbCKol5pAwYtVyTObnit2s0cPUaNyMPUxhqOA0PYCDu
LIviDdfr//YYjLfWmB0yo212C+UIu7iMOSYO+mIUvYIZM98Mx2K2s50nzK+4oGbaiur8tLDDqwvx
TLtU9mwh1FLcDiHOvJGu9HiUM9eo2vGczU4Vpg2/pvS9dwAs1cZu/nBubfdjG+wzaK0Y7hYE64re
Grnx1brDm4rHbuRyHFKHV99ioeyNDQaXYFUr0pDztrFrwGzvhFhuYjpiCQLwKs0+OKuS5Ka8ul73
NtFLhY2E2lMFrsrq0SEDbKDDOu50GrqwMi5La6arGqdRY0kaAXUHnxGJLOOgeoqLi6Vij5mLVx/Y
8uAWYs+193PFhWQhtyyt0281xx5Mz5INTfI6mLq81sZjUUPWKvKMEh79F7fRkydTOrPmbwZkLUYD
TpdNfa9F8YEPnjlTSt2Jo3BFOGsDeynfmdCRUTSZgnQDqNbWp0NuktmdCAaymf4qAPklVhQaZ520
40rSQZi1aCy8SEQOSthpi1vj8I2PpkE+N+0jQPitOPZJFR2aaTm0Fr2AAVmnDHodTOTolrOWf4Tv
aW/hvjIRs2mt49QDCZoIHdNeLvytHfHQser6F+FzeDtDR1vydB0qdOLV6sr6wWs6wafeZvs572Hz
KIsJKBt7HrjlfpIfns34Nq6ZtzuSQ7DtN39aix4IyYZK5nCw8xrTYy2rBkAPM5OiaCNihOxEW3jm
wHaOnsLPVzmPvaDxpw/Y6joWdrxlMqACJu0RuPR0nyR5uKIxQyYYFx9P3qazszN9PWR/S5JTdjcR
7qslEiKnhLteJsG+QQA5US2463VwNJbktNhGcxh7iMJziRGFcxKtg5NT7KEwsxMa07/xGFUHZ6Bi
zO4XjeqkvJu2wkHf+Az8pdbe3l/y7GBYMDa9APOFp62tL12WNfFkMeEIqIqA/THLAxv2afKtc8eL
OWUOQxPyXjnmfvZctbnP2/kuAY8DshersKbVO/hmR3fX2zwqomqA4816fHYE1Pjeaj8jRtf7Rfkv
Rl+bYNiNx6S7NOzRQiOT+F5tXW/FZPlHS0zva+I67QfCkyzSwOFgYgQ6CbWu3l3HvsniAW9zap+M
sf1QrNsv6DrJFkDrcifHkTFtV2yZkm7xIPon12he/Qpuogm8cjMu01NhEsYxjWJnsoXakfW59/P6
PYqWYz29Se2YJ4+ZE1sODtrsT1lzAhz5OFPMmhVUV8effi13IpbLozIcAnvZAun9zgFBsd8vHpEu
Rm4jzn6kQqm37E62Q1GAM9wHvnNHQ7cODZqJkDkSd7f40bUoERGJT9UF3CMMWUcCmkRL87tOJTj7
yuw4zIrbINaYVql+huS8lIdO4YKLMbnDYiHQ11m/3FTX+9p3dj7fuEPbO7W990S0/7afWApN32Tk
bc44q50xHFLWIf4BfsQuD+GwXcW4PIE3O2CJAjVovo24kQE3UUydKb1Ta1N8q0R2HfuMrUrToOpO
xmckcVAaklk8is0jkiU/lSovCa/5zhnUV9+4RwBYyd4W1r2wySBHMQuuxuoEOtXIDu5KMwqwE/f0
dDQq/sCaQAnc6LDTmAmvanbO04HAMjtJ6WDSYt+GiycCrVyY134Cb6Dh3AQQpxhbTkQih7i5lVT8
KfE2Z360laAMbP82S1W+y+FUh2lm/1nfsh5QDYXoHKzgA5AZ79JHGbgnIRxjFzUs7ikwH+xsGM2x
1eLtfdV4qDVIyB3UpWWfdc1NX4oqdD1tbmlG0zjIrRlQikP3afwhJ1xtmks0pN45nBPoOYXPldRU
XUD8wnmxnJYm+Rby62SXb3WVA7bQFCbEuZMTg8ou+VTcxbX9R/Qlv4ea/xSS140yB275wOcQaY2/
l847WM3s70H1EWCF71tg7iac+bszKT2vF3QyV/n+HhMftUAeUnGrVrdIggt1kciB3i6gnitMGtBU
hIochhJkof14ZYmPXHTo9vZeWG4WdpgrLVB4JKIDfci0+TlCy8bRaWAAMeY7iqWmQ84rGgoc3hyg
eV4PAb1AVXq3tFF5s9by+gEBUEKcGkPbIe/BzhUTSBtclvuyLsAl2ZjQ1HAW64b/50NES+d//XFG
wMRyfULoWEA6LL+XciI1kFifvO3ZXZda7QGy4LiZ4SlvbIHvif0jJ34kwoI6m0H2fyuL28+ZvN+u
Ed26cR4da26rEI8ffgsWFXhiLZabPUAdfx9XaybuEA9dycgCcnJsoJBK7R6XIv6J1Ky9wD0buVFc
gn7ESyATDCmZcd/J8Wp51R8k5jsvt7GPj86HNvVN7fjjZiyrZhvNEVyC361A4KN2vA6dvmfMjx/G
74xdPczJxhrFo2qMt0HIADeEUe1Mqa9zzBTbLBMexlN/llhxFjczdgOLJYWY8anG6LQtyCVxbd+0
rrX1GtumHwigMLPgv5PDIJTEh1rFld+Gsu4hjNwkk/Nl6flXGiwvkxtHeycrrplPdisdGmKngrtu
cNZVKsJNbFjyiOQFboVFQEQZALnEl1fV49MQqENLN5+qpEmIRhMIT3EL1ib4FCPKQlaf18VjB2Yx
vAegB36GQp4ezhlegwfHdL+pyMRgPIqXtmqRp0X+3Ae/q7xIQYFg1MkR3Zncyx0l6wUc2+Y1Kbw4
zDt32XJTnT1xprcIjWIC8kLOlz6Ndi8oRNw7X56DFVP1Ro2Z9tmIkJtKf2Q7D6iZacGWITvzscrI
TmbLTl8mnbFpR3ve67VeAj1qM7oTCgVFZqLCH131J+qb8PjCC8kM4TIfRo2bmuAB+i4H0nhgroK8
nvQ4Dyl/Cg6gTjirEeZeFsJHI/D6hPGzqRg5EWOlsJME4/rhksFn3AIJbdjAp5JENpy9hOcFqNvm
PtGU18SUHSKWFWDL1dFdra2JlmcpCAbUQ38UUhtHr4rfuo4Ea898bC+H8a1x+j+Z+buyecKTMfNZ
ax+SWuDMzR9ic83AgyLblM3HLPAtacP+lZadeW6H0T36AFrDqQCrjGeSbVJ1kw0i31VrLcI8sVT+
uMIeW2PsT4QurrERz+xWaQ9JHUrgWNSpZwbry87O8jZ6lt55IphkwVY8N0vxkFtVeyhNeZl9QLqM
WrINatXWMklRKiEOSs5MF0kWpeWdYti20ZNKzwnE49SPnu1M0dgzQAZd5jk+xBXRm8Lw/oO5M1lu
XMm27L/UHM/ggKObsm9EqldImsBCihD6zh3919eCbmZF5rVKq3pWkxpEGElJFEUC8OPn7L22t1bV
UO/TKobxQzfNwtV1zBznwYZ7uNI1G/JuRIuc9MOyPRxfWY+f01DcFxaCxxleHMoc6t8EF6ddkwNF
2OVNZHk/q7hLdnIy7kr7nbiJ/Nh4Acc7uzCydekqkxSiINQeADknG4myaQ1xhkstBchyhmMMhMHi
W5jNBaaMEUvSJs5dNN2L4AKaburnz1lAfoADgJ1sPPsebnmYMM1KrAHuTPRhomka0gFzWTP8KEbO
i8qHQ5qSMWEPxCs09XC02/oH2qivog/LowofRTiAQR3Jowm1sQlr9tCBbZPUHYjgEsYEzFvEdKKc
qyTGX3OkqWZ2tU2hNhXbZKuLiZDBjFaaKsOVSf3FDD3ZD5ax8nRT7/rEreEDcWVoatfYgrPlc8ZG
WdrimPo0CKLRPjhRy8o9DZeudq8Wnx+jxAB2cUUl5PRozcqg4deOTPqcKTllJV6lYkxvdR6xIyPP
NIjkuBpdB9H8nG2YEdswHGjC5KWFR51rTJEiGiwlYfXhItXyKTfNksgkZ/ycFo/oEC4zcGaSROcw
GAXKSFsu/uVJKBd4ozb4ZNU6Swwyxhz8LAV9ZQFVqVGkLin1PhZOc0gg2ZQGXu0um577yXoFBXsi
MshlTQxeW7vp4AE0+VnK/NKGY3GG6YO3ApGiIK5x1WKfWmEPfMMwd8hJkj5UfXDB0BLtKk6XNSyq
jemkGX4eY2sIgOqAtvCSFS6lJg6DtCQFTXvOanb3KQNG6k5qqzxA3TWCII3xmfauxRRomMl2CIKf
9CQ53vF8N6P/AwGoC5aD0WBsk1x106Jj3hDfBKyUQ2hi5TJC3SAzpXXjcOlsrP4dUNdDOlnbsiqv
oWCbQB/qmpkHN8yydVxy2cAJzdAivYjMvWhrKg+SDOKwZAzROXiDSNq9AGuyzpoo0lVf7j0uqiEt
LJKth4NdgsGWTptynlOfGkzQjZ4bbay2eJoiLsekJfQci0aLNl3OJp3hFC2XNV2bkEHh6CuxLTNs
9oO48VC0bbXlfmil1N721k0cdqdOPOKQx1gyhyct2MVkCYosI0huiibfBlmsyCGIj0nnP0Ch5txN
4rsJEyFX1RIbBSeDHGF95A4Lb05QWkq3Y9mLsRCG9Qs7N3vta2C2XnCdmFuuhogvya4Ru96oOPxA
Y+WGTVuEdtcgfluY7riorfAfQ7dy+gLEV7BB2oHjIiWcnMkbwoCuGzcV3X2Gdd60WaaLU69u7Bg4
TlD5d2QLzSuNTxdtPS5Kgbo7Ecl9qfU7XH3AW66NF4aMPa8zd0BHF1k00XBFoLdDxsawChFNoGY+
0Cx/rsUc7MDuTMcBpERxG5ThL4dWJW0EhPhpTGRDTdOqq+dmnZbTrc/BtjXM4tWdH8NRaIbmv+c0
fs+XgzU0RU2HhN5FkTEdjuS98r0Kjs2CUSC42Yq94xRiS3fxKrmadpEXh+wd0IPEhMiuZ1hKm2aK
fzoW0Allz8FagI6fIXFNnQ/mkLW4bl5aQx7y0pyOPQVc00d7JKNYBVrcyLHMmV37LxlxNxiehEB6
sfikW1JOwkg8Z95wBMJVnsPqaUry5ixncmZbaM5kEQJZaG/JgHHYKCiUHxOdy6Z/YHr8QhZ6TzrV
xA4b3EWmJJCcwsb7wd5hOaWeikIJ7HHRD0qo8aIxfo4OrKIx/bTUiHqy5IoTToV9S6LALtzbrCpU
hWawc4R6sTM32wdmQ1FfTywZadd/sIVoNlCVJoT+AKcI0/S5yBY2k+7MTDXj3+qg52SjQ0+ui1aF
24I07hXimz3eEMY7Qc4gDFUu/J5p14+5OhgaL1aAPckyjehAc5KIqjq8b8t2PVuuQ8PzKNqmJult
WXqbdBO77Ydn+PdpmNxoFF8Hoq2A/TFqpG1yHlxi1VOZrIN5uh3E8OCm+WkuSrYznWnuZWIenCS/
+iT9JBnEYouKkH2eW2xcnImTwmPYKJ0fIqNeVXPbH5p2DlZZxwU6k/i7uQTAT28CdUZMekqpjbGQ
OPueAnEFb+UEHuUStV5IF8JeWYDA6lCztcQdIkN0kCN7WhYWG64ZQkhXYeqczXnNftqAe66dHZvb
ddxYNbaS3zXcow1Rb9jiZPVFeFyP6IczrAeaGjt0PouGZdfRDGR8nCZr64PZ5FNoGostggGjJ33Q
bLwwaw6PugnJq8awzLA0OQSQrip066ug3fgctn89i5mRqIENgc5oQXUflQ4gZ4LJCmXyvke3JVSR
IztP1O7YXrHr8zYDGyu8gIaeFJysjJ+QWztN8SrCRuBLcbFeJ/LY9/NjUtOGb9zwI5B4lrqmQ1yG
olXHZohbCxaQ7Bnxl8JvQWj4CO/sie0NXcutmVMTBDBtMJOErIYkXoHJcc/AshZJ7RuDA/PguawC
XgKInG0eXVb0buZwqwL/tgN+fBBTezt4Q3VnTTNHOn0ssGergqv3XIMtCW3qFtbprQ3DMTSmehvP
twApINoyjcL4+cNn4so9zXW7RcEeGPuxdhwMj/GVJiT9rgZqXl1Tv4EuYNRHcVcOITSHRB7KymFu
84u/I10TDcEBRWTJevwZNZeBNh1Fq8zvJb2QsiQRgQhK2usGjvRW1PioKnTkdlPjcZpdNq9MIxTh
eeU8jjdpFtwZqEbKrPuYpvAt1dpFiGoYGzefCNsGscX4Hl+r5uTLw90AQeeUJu2zm6snRnz1iv7K
tGPpC8m4zn5MDJJqGiqxozf09AVVbONT6mUkmFocA02CjAnl5EpFaClGAhLwpbLIE+garSYJzYJK
uCaGjfPMXGyZFhqaw5gxy1ZGtW8JB0EOCwOJofW+1yxqg4nEBX8mTPYot7dwKtjhtjkKL3tgRNIA
LFubvXVI/ATHuG6uGKrpDybsJ5VzLmbTOftFfttEylyOhfacFd0BGm96ssD+8MKcgmJUqv1M5w80
qTyWNmV9BXpKaBRCLVdW0+RKDOT26M3A6kTnyZMTUL+mcf9eJxDL6UDXHE+0TmIT/a3T4puTdK8X
638WO8sfQEGu7Iy2iA7PiiNKx+GdFUDCCILfpQ4CGB7mJ5u2c2nON9oTvwtJRRmp8OQHLj8WGSM7
aX2bByStRNIdVwNo2y0QRGh+zYtZ0IoCmjdwbW3fB2X9qsQdF0tEdd0m8z+xw55nHIiOJnesRqBv
ecgYq3CvSwsRhDHiVw6sbNPICTEJhM51PqOPaY5Dw16/6+1XZGdfIizZIk40eu2CrqNmyJGFW0KA
cZfV8JMZFKoYcc2Mq4KQKs0cuRnxDjASaZDfkGzQx7tstm3qcDRRCENXdVe8e36WHkNnRlOIvWGV
eEN9rmiHThzxMSog3r6IcORAsKgwDxD5wjSNrrXd6lOQqa+Uz28VqylfNTpU60RFa/IE9k0wPMV6
QIZHhMGuyfs3dIvMPsVtMhrN3oaRhL1Qr2kCodxcQnQs2kEZzuSda9EKm8Wz0b4nHtwFc0Y5AH+/
go0ybQ1r/OgLb+tWWUpvLcK3/kUeU7+S9OsZUKziStKOjmumO8Y5Q2+1LiLfvljOsquCnG9VrF4y
ZzV16hJ/tHoQBi3YXvMGmhXDH9qU67YsHodJHJtgF9hshxpHncaoUtSHwz9u6eXWn7t/vuXP9/3t
W76/8H/xfX/7se/f8f2YUYVIGP+fn+b7Cf56rv/4q/78EX9+3WJZZwT9f34v/rev+G+/6s/TkHkp
88k/YnekB2mALz8FjmTAnPh2eYpyppUIqaRoduCEdvPydVMU5UmW+dJVX+5bA3Kl8/ejfUvPaPV9
kynMBNFv+Ya/vvfvj2KhQ1u7PBdZ5mbBCvXP+389ldPn6vXPgzX2ZGAx+fF7tD44SAS+b6mI7G3G
iMzb/34/hX9AuuHypW9RKW1e7n/fNBA0/eOnvu9P7jIk+PsTfN+v/9dT/3mm71tW6v/z6f96uu9n
+v7SX0/35/6fn/zzwv889n3rr/9mswOpPnwIP6lPwOGUySzZrU5p4TnlISJk8STcBlHx96MtrMx/
3P+XL30/yiw5zVf5oE+jUOHeNdrqjGD+Ddnya5QYGHMHrz+FdI1amIvxNPMxLP+1MgNquNyCpX4C
JsLE3M/YW5DqXYNwoAyuwEu4A8bnWt4Yof+zGqirsm4aLyPbRAUNLq2/0CyxDDIw4BKLU3gqaadX
IYPpHl2B4epf02zT4V74xE3RtcuUiPRVzOzbMi9/zd38iDqRmHsJRE8xa2c0QlBmXA0wpvCaYuT6
wOhkrpp2PUS+hVsov4+gvPLr0HzYFiM8eGdJ3WFUYte+KbNoKz3QBURPpsc8vOIoFoj/V35ctqum
kZJd5G1ReoTuuJtcldWtynNSXIe7YOynndHaGdoUhFxxugPYYj7TGoL8k8LqMjfd0pYnRYGKsMnK
ZahZQ0ZFpDyF1m2Mnnt0hLNTY0SAR2gzcEveCFRQm6ocWuydut/U/RbE43MpM5fR2IAiZErw+Wp8
s5LknBm54TgvUaYhc/BKj+baFtPvwtFinWWYj1ybRkgaGU+EYu/7Qrdvod9SaRDul0WD9xwvZW25
HhSFcGsnlODjL92q6IzcMT40Yt42XXicsBjhBS6+kBhXq64bMHhTRYZdfYnJ91ghoia8NAxpexDc
sdPzAFrqgoYa0wAbrBP0qhHOIMblpkM0X094ep2KOTMC9/KtCIwHUwkbOZ1Ai+2NGKJUN6xyIhtW
gW9UOxcBBaoUY8us5Q2ab/EWN8+OCsUjowr+5ZieM9gPDDxXtLI+ss5CLO0k9gYN/8ycU9of0xiH
W5vsdHpBxjaWHvEo9ocwFhJZKZqNaeWodBvpbcKiit5D3XNwYwF3DYdFt0Aza5vytS2w/YZecqEN
/exD8qqDGRShTC9Tb0Fo0AWL9IldgzgLp35NpFpj/V7RbJnurNZDElPPcu2qktxAo3gL0Jl5NS5D
Kw6LmyjOS9Da5K0zBEahQwOBfGukK/SToZ49ZkKQQkwKwMYvGdePwaJ6Kh4caXzNvT9sDGAfa4oJ
8loi637Kw7vE22uFgIH910cpaFKDoh7Jn8M7BdPuzkwkbyl9zN4cEKfjYGzpzlP5FeMdogGwTi9e
ksNW1JQb6agNjDQLpLHdITJULs7QpvsaS3WTG+V9YJPMmqX9s1Q/7Cwhvo6q3Mx1tZM54+JCHs1K
oXRCgLegNRZlkNTMZItDFhHShjN2XYkx37fMRdZM5Znhh+3BLyDhSMngphVnPNflKrOTJ/QSdOxt
GuGhzj5qAV+8QNu1kDuyxiH3ffEhJZagF1BhOKjEA8e0Tag4I0DnYLYgwmbpnkxVI1K3+KSNESNw
KTZjz4mmwQiQag7jay4xH6Pu8p8T399nzqUUASWd6JGf9MnvgdkPfHP24XMRICbBtdiMbO1aZl5C
FLzmkSDmui/MK1uL+YoNvThjIjvohY8fpaDWRk+61kbGoGkzXK/z913NR3udbG++Idhz1VYz5iDp
uij8lpvf/ynazgAR/uXh7x9quSYSuUcEuFh0x389tvyQMasDkvzw1BSKNCUhO9CazXD8/g6XzZym
vL+ZiJYjxcRbhaPxCtwH/YvVnbVpY9xforZEd9PPxb0P+fmgLfsSaXmkY8OVMorNDTzeOSwDdHDA
KvMRCizGP8gkCa7Aa9b7Z7vEjjRXtCjpGDJhDjKAFxbRUaN7LGo1bHDhvKPZuUd+neyNRSNpx8o+
5wUIVrtBFCGw2nZ+jk8lOPU0u7d1kt1ZgyQQmc0wRTU0njhA2xU/1pPJB2t5tF85flY2dToKS9fj
uBqJs22GiMDJ5B1sWbj43T878nfZfDHSgeu4nTnBQTjZKK4iRFtiZwqUJhatZMODEDExX2B7wRfA
0q0y5e5pIIzbUIg74hNGACfyvkGPu4HvgPYRnDNnzbFx3d+OMR9Mt0Jz0swDIw312hAG7ii3PfCk
RFjaJLy6AXuVF/zf1ibKigvvwXvXe0+8nl1kO78tkT4GXnlxejkQWALGaJpfiyk/NCkvUMhgQ/7O
rTNbP9vEYcmZKng4sbedgvkCMcg+9d2T30Bhc6EauVOP3mqot1PVPpu6QACB7DgexFZIRL0yPNuK
hLm8vwTdErquLNoBBvTShKYg9X6ryQdTcXD16PQvI0rMQPbD0PR6a0rwgn7Hm0hq833I1G8NxTva
eJ1r4QgnYyGcxn3Z0gPo7AqMpU+DJOmBNaMRZucR2KD2si/3NNsIeCrbaHBHoe9s2aS0NmkRRhw+
NBH6nNEtbnrnSXn+B8GneDOc+OjRHZkkgn/T5qUQPYFaOLoRXXfkzPkaKug23ZB9mpbYLVDA1tSf
ldtFkPO7l7RQ97I0b/w8/Ik0FG5VjUrODH2yJa01W2YkiITaros+pb+n+mMfVfdtlPXbJrBekE5V
GzcsXieXQ8SiVNyq6YlUQuzI+gIb/6miLujcyxTG7ygYTgoX4Cr2JE6eHhgpAsz3tijOY5InHLYi
PLtqvLatG5BY4f0Ykpxdo6N9aqSlK0W2Q9L+VEP5bE/J0bOdr5IERYaW9j5v1XnSfLipcM/EWTHA
eyWPmZLehBgDkbaYuxdggz1576z+pal/tcYhdy2qsYBSeGghwfcxCoekgeFilWR5pXsvg6fY++9T
9pjTSVnZfXOcSyjNg18fPQGakk6gXDejd/FHjmlBu2I70x7ZhGUp17JOf48NqC0hI2i8MaY0bDdo
0NKIw5RNMgAgaq9ObuYEm1bY/OByZR3j3u83KOiI+fafp9gfdl0nHw0pboyYbJwEXAkcEKZjSNfr
9MhIBLlc7I9s+elgTZbPhqVoFm/HtYMIsus7eZG5xITnnABxIvf3J7VfHFu2xLldusdsMGYSX1m9
quoL6/yqg427q7t7c8oGEj+oKuBy9rLDPq9xBDUDulu7TzbF4D2wc4BPJy46mmKs52TlmQl0BGgM
a9f3vzqBxSXkYy+TlKi/KtoYcQ+7PLipK/ruVRrSqy4Y/ozkLq9B8d4Z8AfLHGqtMCKs1cZSIjmI
ipQJ1UmTKTnNn/NsE5E9VGA/wEV2cZWsAgEfJE7qja4pKqm1GTVuUxIgVkbZPZgWWR0TK0uPn8FH
whgrwbshLa61rtwUwQ9phL+dMIw4O+uXueoYGXf1l52pSzEvqGSKz7nGRliM9KS190B+A6MXW+yJ
VJq3rv6KIAmZzF2YRvT9Jh3FBSEj/BCv3sdM/6nuSQz2YH617CPsJLmRbZVsK6/81H205S3PtjhL
rpNTd1s1EJg8nbKxQEJN75+ABE1Ai4Vv14lwS2rhN9tUVTeBDPZd8D0du4ldyulIJkuILlcBGV1G
TWiy1f6ULPcwJNs942Vqf0BJ4E+bU28zi4UOueeiAXxQ06Av4/LWsJE71yFJ3VVxz+pdIx5sfjOC
ZW+LHa1ExOFSvlFzJ5tBN199h9MmcBYwKFVBBwRqDUgCBHmI0FtjlodLhiSoGp9mQfvcquofw4xI
ZupedCTfuJwG615xyYmys0AuR9c19DmFKhfVmD0z73/hz7/WKeiecYp/+bhtFoLOrsQhZywgdVI0
v7rcr2+VHR8KU97NvfXpMahYj/FnYlnvc48yiXEyFwhFI7iNgqPKkU8yEzyJRnn7wqmNfenph2o2
foJwZMi48Aq4vLKEg9jmnS0S9z6qIZ3NEUNczBzbpEMfSbr1JpGo3MvwtxrGbGc3jJDMVgiGhj/r
Ab+v4Y207sKCRk8ZsEcqb/gY8t3/WFKa/lspVIftw/bfI6f+PbXqP8ZU/Vto1eVx9/T3Z/m3WKv/
T3KsJDFS/znH6lkR4PZz+rcgq+Un/gqyMhyb3Cmblrtv26bpEQT4zyQrw/H/C7a/KX3Hsjh/wEf8
ibKyzf8yfcuy+BHPEdKV/p8oK9v5L853oC487ASBawb/nSgrS3o8Vw1zP6rKJafLlR5P79iOwO4r
Cba1eYn/GmWl6sHqbDJCt6jh7Z1MmvYq40eZ1/r2z391Z7ZXTzx8PzKHFqrq74ei5q+Hvh8f0HDd
quU7maH9+dnvh+E+dkTR/fVwhZXXWVCQfx76/qbvn3HHubuG3t2fp/y+RSu7u9rD3x9uram/2u4t
4g12q+d5iJpnGQTFGbHGi/RqdCrZ8Aq5MzuUhgehJciXbcLwZEqEBaocxLkyw25r28G4E99XKHbP
h870H0vyS3ecbBfmCfFTFFTPknDO45TqS9vpADU1HkcKg1MKACrW5jJ+bzEgw9u+daFbUdXqqwDZ
QnRjfoqMZDdmqXvscxnCBR/QgjHz3usKKIMnrA8rj+djEqcHDF0AZzLKN42LCLEHaZs1rreR03/A
Zw85dRZE1qqTQTYb86nB34Df/JKRHwC6Uv0Npvdip30W0TLN53MagmHWjTrW9jJYMxD9wNOkMyLr
Z639Zb2CZEIboyT+s4+OLjE827aguB95YUjrvDO+pJocIf/FZ3cfRGV063kGXklY5SM0Wa8B3Rwi
At4YBA5tkwSnWUZyLqyGc0ACGo0abKx4W/MgIGbFfcXKdkeEALP8YnK3nT0e7R4bWw+iHapZ616T
r75KXfJtKbUm3x2OpEhuUOH0JzVFzZZwOwq2oO8PUrGyOuk5nfOj51jPqVXc4PPG4UTb3wgr64ir
sWsH8zSB0hgZlewkPak1eGdiGbB/30Hgfc7zxMP+tAQQMAxfhRqAbAEWG9XJrdDlxlHm+IDR5okg
a2/X12aP9YYpGqSigOgh6lEznZ8aMjo6KyhIrwhR7/DptoudOXBsgnriOTswxLFXzFKMWox7wIn5
tp2i8mXQ4GRnkl0QOdUVvl4ZPGrTSM6RiC+gJ/ajkeV3RCXih6nJgKPTh04/Cvat5+ZQtEBmKFDy
V02e8KNHjLxF83GKJYvv3ExPJrNU9COAarkgPWnduVfEmeE+FcgqjCEEClKi2kYm697r+Zg7RXrf
1csgbayqHXS09oQLk3WsFfKBeThit8js94mcmSEhdtyjmAHY02d3yeyI2yGficfI39MJjkLYjWjK
IlvtbK/xtgqW9kr1LXOYzK6ZzbEp4lPtro7drtvupdDdI5uRpz4uPbw/fB6qMB5LC95qHETkQWQF
Rr1efWTz0F9iwzlEhNfApWwK1vAW3udx5hOg6Pf2gW6HZ68uOewi+FRNiSy+oIX21rYwHYMUCoWH
cAI1r2k9BbwQJ831jwGf7abXwbAmhqpaQYzIXkY0deekxvXUxMY1LqLmLh564v7g6LE7jfLbTrkP
Cb/+CqsZbsQg9q29TJ/nEuSb69jHIW9usKnovW0ENFrgJzcQAVYJHLKVCPwvVYjl3LLWQd/aq+lC
mcWOipntGmL1yasEGPDpnMLjnopaP47Zszbb7GrOhNVxgv4aRKyfcfrj7cXxDaTu7Id0Xz1df87W
8DENDHQJVpgu2FTvPcdJruSd6K3zWcPk+I0ZeFzF7NUfjS5L9pK08VOj8/Jo5+FXljI9Mpqiv+iO
wzeAmsz0d+c7OCgzUA2gpry7NisojiAmx4pdrF+rg9uxB3IwJdB9MyryBCN2aOgwAy0uFSPYuymM
7uuYi1FMptAxxXYdjTTKpHSng8wQv2BmYKrnDx7SIrq2XozIv2Ye2kGOYkqGDJqIpD1bOvC6uX5S
pl2cSCceiDgBcF77DHmbqQNAnVk7FLreXaJmdhg13tb5TLQxnZsa0d0s242ofYR5SHojy7wfi2w+
kkqD823QT7GfwYqaAh9Qwy7wMZhKZs5JaoY7q/EeCWrhKSjbtrKmd0PvUKyDeBSb2TQJZ4vimyY1
0kNRTUeLVGgUynKPgPgZR26zNyyWgibRR3dEs2e781qDB1lbrbFs9NAnbiUcF+KO0+48pG13/r7F
nvozcom4Tpxix0IxbBkJvXKKuicdH9MMuT4QKHGmj4Y1cnI48FLknyl0KZLXELXLk8duXDfpqQl7
eSJNrzk58R60V7J3UwPHFFdQXNUOKPA+KYlgM1/wA1uPpmFDAW++eKuz2wiD4F5EiJglmdJpUl2s
FqID6n2MtYON+ljj6qlGvW0DqIe6N7KbZmJU3cbYburwViVL8AVeF9cCQJmMXOc4bXG+0OwyRPIm
jeo5s8xNYkLv4QC+F11jrl17Vnuf+DUPCv5qgDkN5dTPkRxiKe9jNIM1Qkd89VsieC4oimp0ioi2
Wrjlahh+hZn5+ztJUEehs1wtiy5jR29m96olpqUwp/PEWRuhMNzo3t669qusNCofZZ2zFp0J8QZg
W3z3oe3XaYIZuFjC/gr0KbsQDkjtNOJkF+3REh2vFonkAkHZJBQYqxxLxm6g8OjnXm07B3sBquHW
FMZRDwBTGu8UB5KAqKHfSyJWfjQGlQNitU+7tGl+dJm5M4P40SImaYU1jWaFPMDMbXZlkH4q6psE
w/vOI6IbUJzbbHDr7yN37m+Rt52sSpzNMD7TKRSbevB/uLe+lM+GbzzLksUMxisChHre9PgnDiXJ
24fCQoNnmmOxo4cY27beZKb1A9cn4tMcJptfsZOqHfJ+Zwv9QZLju0R+/ehxSQPnJPYSdTlXQIKB
SnkMM1J8h/pHY9KvqHx1TRG9HESGyitIiIq3hUYNB8es5jTX/vzKucG8G5m2h8bObWvcXVF8BCHe
rft8Ru7n1uc0ym56awGwCwZadc+VPu3WZbG4+DgV1inGAcejJy9/eSr+gU5CUi4Z/UGQLo4+YW82
UObz2DPXUdhXdKG2qh1vcqyUoVVvOrTqEI0qjQm42eIRe6jwca5FzIY7YqjkJaRqRZQIWebfoaly
NnGBBMGaqUpU8TOdhYfACK1EGJ+8mKxEpCTH0jTK3UivzE+yN8iAL8qh1c8r1gM2jCnqz0Pev6pb
QzJ7Sg2YpkTNJj2m07bNd9ZMy4L1n84+uYh5M7+bsfNh4Zxb9cC4VsOgbyrYGKiSnE8EZyFXKzIU
q5wSufE/oL4ziZHt8xzAoUfCcMIkmqzr9L7pm71OfgdNdzOo+n423PLA+IfrmyUfXBdoZeeE59Kl
A+w4vrGOJ8mZM57GHra1551bpORn4EERE0BQlPNQ0XSq3o05eMHniUtxV1Hp9cSC03/0iWYw5JYR
92+0gNaN17s/IRkdBjd1V6OJlWeMmo8eoYsRZ786DwqCYeBIHFk8MG6jO8PincIR1HdyaW6Hw/hp
dW9Dod9iD2whbJetXkKEIJSYXfW7SyNaBqY8tRm9jabL7mMtrqlaaBR+h7itvxGGcxfb9Us4xmhQ
bXnw4/5gL9MTrIdLuRneKY44o014kw1l4sPpLmlZf0aypBYEsrqZa+uh0+AoUh/+WNZ2C7zkLBLc
5bXR0QRHodwNJUDJk+z60wQfYOWTLrVIt+vagU+QRbu4rT8LcgCMbKaviAXPbEbsbFm3LZZJSjxF
N34cvJom07C+R4dZo89PyvqRizfuDZ8IhricngGe4eZRT/PI76thqJgx80VlwrMgFbcnvjbF4eW5
i9rRUVhw5SLJC+A7IMLKK6SDYUvkjHa6Cx29zyZjRBdrg5FyPzJgpBk9AOWboo2JuOekEuwFyQjr
qdTz25SSbkqsAYm2loUjpUsejMkIHpmUTdvGA5pE67xFR8bS4uPBclN958Z467AOBqcWTve2zjhk
0Mkxreyt/Kmeytsx7B5UgrHWZip1rAPTvGnMlCYmtu/SIrrH3ncJmO26gcHoFHxmFjubuWL91vSe
2uS3zJO3sGjvRwz/K9PpmBaW+VVZbfeEGD3CGMTsFUFmG3f3sfKvSqOqSaqiW3lYhkYGq9YwuCTB
XGO0jRXtufXgw8dtO8Ij7RFx1fDmgTpZ2za+zD4OMF+QE7QbsAJYFFLgBYbuXKZTSw8X0qQxjnsd
ee6iY0RFlD20hNFz+DMBAgUCBBWDnSun32lhExFdZU/K9TGYZkXM28wwVZk4ToAKrYQltv2EHT8S
nAySUMcVbWAXxxtHFyZDO7feobIu6syIwpQjJ8vHAePpVG3xBh668AtiLYFGRo0gE0XoAOZuX+mY
CS1RE0Exo+adi59M3Mh89Itr/IWyINgkhp2tfdKQMxG9xVnX4naYybt07shW3sBJ9Ve+h+CosyDN
sYM4CYLrkgzZKeCQO9ePH9ueq1Th/gRDx1G1aFAKjcp7KNvdmHBIEsLI8tLz1idK/rQsfZ4TeSrc
4NWZgDxLtz4gPjt1uf1RTjdlhSAqtosvpwzv7KlhV5A/WS527ia7oiWG4ZIE7S6u4ucIdDXXGAJQ
qWvAO7xFKUd4mc8AfsfNHRSQq8uwxsv7I/0TjlgfI34OXhIaFTJvmgsmwKZdSpQKBJQl0cSy0KsR
rzxjyeoir9uOHWG5sZKo//ECqB91jCM7bPSLKSebCBe04cRJ2DoLV356xgDu4W+FfZKi2RNFD1CP
wQTOWQ7ekkU4Z+NqmWdALd2q7RhPFfArKvYuq8hkTWhTkayxeBoahPc0MAmqGvcZDQ2hQtMpNemS
llSJRBNwTSk1Yy86jkBTz0BzdkEXQnAYxF1bvWdm/sqw8PdQhEgxFzza0AdbxNx3wsaAlfChn622
vm1dFPyOeCkUOkVScmFYJ/omEcZ1JihoTfY4V5W5uJtIlV1LNdynLiymkvNEoVlj/AYzCpn/JUly
/KLVzzgUWBYysMBuU98eQ5dFImOMhnGx/ohD/PV2pBidRsanEyC7iHEzASe/5gAYOaG//BLXZuM4
y4T61lj+ID9dKiXHJBABqCeW4c0Yueei5woYMh5oW7yqNFzQak5hudkZqbdxrMrdi4ZDYJiCrZtb
vIZofGkQVkRd/Bpd6HJJf54PfurDtejz/8neeSw3kmTb9lfaenyjLHS4D3oCDQIgmSRIJnMSRlCE
1jq+/i1Htr2uyu5bZT2/g6JVUkAEPFycs/faW20G38NbEzRn5rXnyVcXRNqyKVmuvBRTd12TrPE6
Bu1hvMbvVtxMYrqnoSaYV4K9XTFlc+z+aGi5uRQgYCvRSkHB0PfmV0UWHTdz/Ua2XU+8L58mMc38
9yCkfLKKGeOkJN+ymjdO65SQZEKGIIVzaHqH2qM/a9Z7H4fFsnLBG6ftLRjGe0LHdmVafY7W+DxT
qhgxZTQFznE0D3sowf0q7yrITd3Zqt0fpexNbCYOAMRpuBQ11ORxkHcW9hP8FuMylDQD2rKGeTDj
tiHm1+cbYZNAXoLO6UAdWGrphDYngiM+3/Y1x+wh6E5pgk7TBCsC2gbER9IP9FiVpS+ep0WAuGmV
u2woyuLdMielZUDFmCSDt2mT9pEMofdSzMp9ZW3CrIluukQcwrIUy6GfwCrVe3pVOAYdM16Lzl/G
Oh4uzbiMUjxnFjsb04Jj4aTbrsQP5agGVl9k956VH2kPvDcaldCafgCdO17wM8G8M13UTeTHNmYc
n3o9S2BrkgVasNRFOpRomlkiT9k/DMVuHCNw7QChtb66n9KpOfbx9MYUcgdmA1J1d5/owiH+Ojw5
HFUXyUQ/1J3WFIzttZ/1P9wiw03B3clYvvGS5MPieBvRDF8BwIIrWdO7dZgxK47LdaDANQZUBO7T
MoCGlzXMl5Z8SBrvLWweUr/0gGnUgHnhZZhT806S6sHBVoF3PP7w67Ze6Km8bU3zlZyGD3LDSVNo
4EhIZJFJIj+sFHoCZ2E2w/F00eF+OUl14hsUSrVhm+jIisaRHYQ99tusp9/Ivg0LGqEYhocTy6Vf
7A7wcUyHhPtyvhunLl4PGTtikxuxKMhOsKh/1OSLr0KR7eFwBLhlamBhFRbGMGm+WPWWznw0xgHI
f7e3hXsqtOKoGd4xSLGA4L0HFCBOed2Xq7yX4Dhj9ipzcM5JmFrNTDlOW0GRJsJ2zifesm5bpHug
Uynm/INIxQ3FUXqCLFpj0voKorrTjY92JB6zppJGpjaYlEknZ7qeV17Vf5hl+WzN5iOmLiJ/Bvds
ZtkCzS9Bz6n2brvyaNtobPxYnkZ9eqnSH71JjUP0L4UGPCz0z1HVd+TO067tlUotqs+Cz4cOF9sX
XFR3sIBxz5s32pR+wx5+wcutNy7IrLQ6ZwNMnPG1NjVAU/5CzpwjdEJXbKJgxGgGC4M8irVBgF4d
2Mc4x8rkJY9F6rgLOMgPBWuJaJp7ajPf6TZ8EtGaGuzew/ym7qfvwVjt2EQsEup8fTlv3JAzFScE
YD7aazeYx9qd32I2vD3TUDvIpZRo/zj1Sp/pXvbkjYzaazilzxiQX/sJbhuVI9KwAIluJfM3YZ8l
1NoFCwIzcY9occJ2EOmPURJ9Veb4aKuxMmE2mXrm0ykSiBDlTi5qYRz1itAVE1ogbwFGKkHksINg
bJGugJ3ZHp9LKG2RTrJuoq5037x3XvssXF8l0T+NZXSbZO1GZiXgWT2l7Zh9aHl6SliZYOqVF/SC
O6MXa023H7zemveJKHE0fBvCBH8iCSEL+jSkHbgNnD1W3hkhWDTV+85wH4LB5DBMqSMKyw+9RfVV
pGG+Pyf0ZCAlakvNdz6mBmy9KcNXbHTs2MoSEY/on4q3th/fLBNIFKtaRvG1rCUR58Es0MSdJrO+
53hNfGtl3+G7IVRvcG79Uj50k/2pZ8Jbk6+M23TXBpym+tjEfaDtB8NdW9hkEN2QnzhX8J9azV+X
A/cenZMjSQ6wx81y08Xeixmo4ltyQZoJCkto3XKems9SZ2vBNo/lqkLo/wDsHxx/x+0HGHNIC0JK
u2mrDSTeatCVnAT+bhcE6yntjUWsud+BSk24HPA3kvgtFx42jjVH9LWOAoZoYvaFffU2cKGoLcAe
6Ar8nYVBhFyQgnAr8ktsB+uB3T80yX2J+4lWzYpgZV6ewyHfE/qPzEmt40BK8iIpCvxuYXRfEy11
0CJx27MNE+68G6PuHfdmt0qT6dWZwO3m/r44tooOAkT1MF9A9HLU0rtN6045rez0RxACVzZNefS0
5D4R5jfZwkaiOjWDty+gfaIjGC5hbtz1IZB7lJjNoD8Ru61oErdl4qDb9JKLG5uPhUsDzEDjlXao
U9ziAWz0lnMCXps6uxmmrOK46B49amWRiZkRfVE0aCuETRR2yrJD0jAjL0hn/7EqxPcEy9KWNHTW
SUCUi8aSr5puQCXTBR825oOQc69hD0dHVISEGbBWNcpg8GijhV5ivNMmHF321OZbDQScyMM7+z0a
OOFMLbzAMVSmI8RPLvKkVTuM4VLo/ouZE/2osZ83Owa32eYXS8hTTetLl0qiXo2PNEqQD+f3gTG8
+A52UHKzT24dvtsfQVLPN9aL21b2aqwINcDIvCAZeifqFHCECko26U9YAPlWKUCdzWwFG1x9O7TS
0QJIDidT0ztUif9qpu4LItqbyMoRYwyPkU35XoDUXfujiZgdeRmK4+XQETCITYbIQzgFHtwhf7zP
ouBHFYLOgXzw2A/RQwzlIwzpfkT1dyTOCDIUJs1/hmwO9ptSHAeZp2iUSljLlaugNvL6K/IPBlgJ
sCs3trC+az11ZtJOHjhovBDnYe+BFp1dvcJBp1MVSKX2lpTIbZoHemGQhWT7mXZ+uwZPpQo03ILP
5Rxr+zZgYULjEe3SiiMgkEkOdHN2EJbaA7oU5Wewll5IdsvQ7kjPhlRVTO/IDSEsAE8vg0NeOuM+
0RAt2zaBMYWPbMPmbO0VU7ccAGPoIWuhlEGzDqvPYmRxodXXrh3Iz4RgcZ4BruEsCA6gUcS86mu4
kPUSTFqDeJF4EDqAjTY5K+yMNy6nDIQN9gkhBWR2L9n7tUlqcUSpfh6Sp5Ee30Kn2kIXrcBO09RE
CrUR3ZfU7rbAdkY+uQSJUes8EPQXrDh8R5yxySUr4ia9i2VDUHjLXC9h0IAe3RBfJBaD+zB2/K3M
iQI1coOuXnyPlaE/NmRAHCABLuwmT7fWCN485jxmwQTvZzG/Be6PVrqv9CCq5TAnFACtkGOxaAFr
dIBlU4fSoWaduAnKjUdDbT8bUbDNZ6NSqRgfpLtx2jF13mI6bMu2PFbanNxy8K0xU2b1OnDfDBCg
x5kIno4gmA3l1wTcIZBMLcDghF0SouE57I2Z3mdHXbhCyT9XqGAyN8K27bVfvkeuPH55trLo7wzA
GjpqW2rOPTJrsSaSK5xKpOXNpYzlIbNsufZKd0A6VnJC4mKy9Se7KzS4T1OqbvmYv6ZstXc2RdTB
yNiSP2t0RMCeeuOmGYz5QMgXQY72czfL5LETkA9Hwrallm2t3makzA5BYaTC1GWkP1nlVBxBAXTg
6rsVlUa2r3DPFunMibrJxIgyEnBMIStssPb0HRaVcRdoFgqczh1WTnVvsmtPlihZKjqh9PLkqH9G
Hh8FaTXOgY2NAZOd0Kp6AkVR50TP+RN9UXhcYCHfu1q/czo61v3AcQ3G6sC83K+ypMPegp3Tha5M
gzVDcVlTj1Q0O9Nzlok59vd13hzC5KXNXetZALrHUbxNPbkzq8rY4llWMU50sfxkeK1MyqvI65BK
5fNDQnmVLvfOtJxLS88cLksCQGXEQCZiA0mUfknc8lak1UAjFmhvFFNJjC3jtagHuQ2qmynyKmqq
T2HeP6ayIb03j78NQ4z3PsuJV4ldrCpEiA35cANS9rsn5d7Ksx9p1g57UoEkWa+xxfRkrQD5SWv0
wbpURn/FrW8cugcr5B/gwiGdrjg6gyYw7Pe499o19ScXgGTVZSSGYjdY44pmXdatZdCGNLz5tPm/
pGHK1ZPNiIhexLATw8badHkOSgjrBty27JWb2kU5j05Xnw+KzD9bhzkvpkPd6xsvD6JvYy8unJBt
CMiYLtCKNzdaOIarLJMWI0p/FzE16iqOux3NRWpNjQvMvuKwLAGYTK1K9iQY0bW4LcYeWD9B56ji
DHrsPXrAnQHEC3E6nWHYb/pNNqoPybKzO8v155MGFIJ9bbHy06BeD1DfUvLXv+VTx/wZ6/ed3eoP
1dy/WCHchbmFltvYwaoc6VEA7qBi0iNKDsI3Yqsx8NB1ID7HAG5izyuRkDbJUQuukfvZBpa9Rysh
jZqr1sIa8v3eWEJqX6ctc1sxEAQ86WWAhhpLc0Gu6aCz1ZPYY32HmN0q9Q5AwlZJFqGhIM0RyyuS
2CRB3z8WU3QyqbCOEy5Ym0M2pdeIHir8KcwJm7rMs1u9E6gbSqoZWlicNEcv33UH9w+RkW3Rn1w7
/LTz5EfgPnFe5uJJNMaTwG5CpFO5Yr1O19RUt5UT3xqx9RQnGjSP+ZnjzdpzzXbP9uMsAla5pIve
GgMo0mjRFSrGA3QNbQmPDr/jeNIoYS5FBOZRRdi3KFbybrwrTFGcjOncaPqlJSQDT3ykQAsjab72
EwbzSxQXe5r8FUdNALwRTZI1woezYyGp9M0CYUDwAHHHr6tnT9p3Ed4Fzq78eikWHYcDyIODviy7
8oicYzVl9lMGfmupQWCl8W/AYI5aetvDpoUYuBQWaDjsH45NQoSR7do5PA8Tpu2S12ZzgBeF3TP7
UBapPIM7SmG9ulNLCPgmh9uneTkJcAK6iY4Kx83iswN0FlKYC9JDD1Yx8BQM5VZ9LkckfAH5qrj+
sdZSbL6g+mT5yeySBf3LD+EYNBUs+6miAwd6Qm4sHfx0DzyRfocO3LJy7kYUQAsdWoSSFyqpjpJA
ahIQRD7cpwknr1JJRrLixoq8p7HVPjV174e0Gxa1Jnfu6OVbjkEAwvW9O3vDc2lWd33/0OGtUIwB
DyjESnRohMI0M9elBr2KXtPBNufnVhjP1VDfBZEEKxMRO1IQu6DbCJM0vYFqyNobx+YdkxKJfInY
iiIZNxGJvAs3yr/ljiXfi6xEYU+Rf1WFo3UD/x9OcU9+cZmWIzsItsFcVGA26TEt5b5X2JfRDZrb
vhsxazEaxxFhT0Kv4I7iE1xJi3MmnGCHhuB+mBFWWC3V2TTxIM/OnEmzOIGrrRd3Xlt/n4vqO9VW
Tihqn1wU8jBr3cGPc//Ogl3K/OI5q6zIXkLDzkH+R99mBErVMMoDac7angCOH5TiFfnWv5lMnBgI
x2gUg3xE1UAFbo3meF64JFoeQzu0j1Fr7hLNYLOBSIC9OFc4AqPQuH3E/sYtH6Wk3tsI7wdNZ6xU
mRO81kl/0tSCTFTvRKTIRKaBG5q3NutMiCfrEJMzcUpAv2LNL6qNNt3Ynu8+qpaUpTR7Y6XRA6FO
P7Ltx6xinQbEpqkbi7dSAQ/xN+uHIs5ObevFT0zAmE30uyzOXjRUugd7JNzAa9Dk9kH+GgvUXgTI
vAymoZ8G8kywVNTRS+00D0ih2fZB4vwBP9aIlSWaI+kBesdtpifuIyLEGF/C9KIlo7WHxP3WIgwm
cj2Xj+HAz9hKZHfZiMg3km5y0Aj9FCDwllrZ5QepvtCyzA/Xf2bVXC/iavbW5HyGp7S0WbyzGGMt
ui9ocl01bHqQHqsSAfkOWRpz+5SF94I8AyBZecHKEYp6d/0mZrCQEh8oHhcyJ4W0BDW7+m2JHWXF
Xl+s/vV7nfplCzuNYXbT6fr965fU0Bqq9+HGQCLOHeVNj9cvWUtbaS4ebTefHyssjbRCkmjnqn86
YW7SC+SDuf50tm0MG5qmEUjUfJUgXi5endx7Qa9/uhmCkmZA4RDYO2i9eC0VcMVpown4Uzru4XLl
H2PfPMetHYJBJIJh9Mrou00ngLSToniKYlpSnkGYOIefaO2EdnafpQJ8qunJ0xSEcpvZLDlNPU37
En4Y9US9PZg5ZzFXS261Lo8PZjfEh+v/Xb8MJWalXoGC1A//9f3/9LsuKEZkD1DbTCuRzEOdd0DH
LJ6Brt0ReRdB2arbZ2NYkkEsng2jL++bznm8/s7QM5Ymjlysn5b3LMiM3KYG9YvrT2ODGHRC4YB7
qZ/CrKN8TJzV7fWnlQ41nFTkxyxvm0e0Hj//aDDwKAAqoqgeTuK5iu1kb08p0gz19ESOTiypTbe9
/tOwrYDKoT39fMm5B+QMXd59Env2M7Ia9bSoh+Z7PXW/XR+vT+zugI4n+vmKOZDVW0SfdOXUs3mW
DeTJcYqfr7hA7bhAVC5OrTX2q/8TaZef//j7e9EhaJ0ePoOoyH8vuXa8P9NoL9/Kz789f9Yfn7/+
zT9V2qb5m0sj1GGO1iX/I3m44bNp//F3gIW/WY4U/Mh1HcfkU/r/Km3D+83UXUOSNStNx5Toppui
a8N//N2wfxO6tAXf1g1hGbrzX0m0Df0PCm20KQ4dUqrQtm4jBueA/0eFdk5TuowNKM9CIqYkr6rU
gFoNHUQozmFhuetcXG+p2X0XTvBVpklHEa7a52PRrAZjghamfTMpti25izgvuvBXp8rbt+0Ifi0k
2UJY0KBrrHIkFd0UYIGGpPzWjcmzLXu1gSsU6Z0elCCdQEcWMHkN9fx8z3SNXwm3N6eemq28gwSo
JWFTf6vadmZtGljt8vhjKA6DWSN2cT1crtTvfdXScT3j0Nby7IB9X5ozqLSSqqHafkHkusc//xr5
xUFaOvG9lZzWAkqeQeSRKrneDDa7r7j3z1Plf2hOgw+YioYpWIqD2a73tWO2a6m43UUEVgmTGXkh
uThbKRwVAmgq6tCEoV+g3TwVgjhbMVl0n9YW7Med1vF3pQstMGRptN1zqYv9qIlzCINoMbblyRRy
w3bGomPDF06ti9h400tguSXtC6MV51jX3vqJ35Q96ZzA/BoT1aucmJ2Hmb6IEVJhdG+t0OiXo8k+
jcHU0ELe9TONs3nu2rWNKCjtrDVir7XZ8MbLmseJfCA1cEMgbXJ5O+HtOdNwxLP5BLLrFsjEDtf+
UM9wfWL1K7xmEsz7J0mMI/5MXg0X/vq0aN5Jx/CexzpYN1N6meLwYpkufeQSGLB61q7ihV9fXVVR
ZFbPelt8VIG1M9TvjUM4b6KW7+LtlEpXAv4FSx9WfcWKCy5e41IPDy/q0ZFN8fmpS907/J9f0adx
yO0zvDMVoktZNoe68Y+45eDCIO6ooLY40WWw7VuSrNlOBz67fPgnDM4UEFPWIJPX/eApbOQaDOOF
RBeJ4APuFwqZFeVbBsDck4GmRZeWVu4SXwQ7ByCHVN+eMynxdMszdcu9bBWpEaHyQJ+I0yUnh4Cj
Km0AE5uq2E3WfCAA+5UEvTNLSfNz0sbzEnwW9z8NF3/LO8I7I1YdJgnn325zITi2CMPB/Kpuc+OP
t7mTjkGPZvYrKN9xPtF187mAuipB9nyCzruqqVL7pHinxgxawMuYTSvH6r9NOOl+3oI5apcuIceq
Fc3CyngAdw4wkrfsfNKLSL1bd6znDcYhstYJ/aHa7p/Z/K2cMntNsKiiDOEbBZfNSMNXqXVbddNf
Xwqifmuh7iEjkt9Sd/h2HY4pbFnE1OKpIPW5Am3GhpKPl2yyJc73vYbgmugfLr6aRZD1Lkw92QGA
O/98e9K7DUvutmD0XmAcLH7eKg1OguvnkiYQBE1vL/0GzvpMgZ2bpAqjyzz6FDCSS+KXP/pLFmx6
B87GrOxQ4lzQDBHI7EsgTZPNRcC/1bKrdffXYaweuVSvNA4U293a6TK4XL+h7sjrH8w5o3OKVHlN
3S3X99X79m0Qamf7bgKQeL01kog7OCUExuUUo+6zxHD2FYpblQfQajyGumXUS7oO96rX1uopUCds
Zo/ETToz094ZuIvUo6RzdFEPohXVWx8jRJoBdyUb9QF0iJVMdGi5mswGy197CBQWbJ4pywzGY+T4
d1r8wybObRGrT1EN0oghf/39BEXide6WCuttEE5lR/Yx9PwzpdV7D6aydNxbrSDr+3fr7H8Y0w7O
p995i1i5BGMaEQIdLdN2LfuXIR1UlplFE2H3KQqEQABYRCa4qAeuvXp187tLvNcyNuMNiWFvrsVq
o6baWb166i5M0+PK7RTjI2L0aKV3dr3wkjO9Uh7dX6dsnRFENxUpp7oYZH5rbyMDJkiCmwxNddJx
wa5jNLX4uV3bh2YqHgI8EJEap5Ulz1nvoMAYe6TF3h33B4TnwT9qmUrR9PmdMnug63ibxbRnokoe
POmiQKS9pNcd3/GZgq7X2VfLhhpcf34VDefXqygN4TmO2mY4DrYB5eB6f3uIiHxjHvmffkzSys/m
91DNr7m44IJh0Xa4w9WFur7v6/xuglJQnsBTRW1YnzcIaZYDFIfY0e7/25ckyOPzbE9aTFkWbrQ/
viTULXpR2sGX3zOiqMLTvoU2IdS/Is9kFxDPEeSZYkNb/6LFfPv6heite80hYBqGLffXwCL8Fy9M
PfG/3GxqxEnDNQ1T9wzXNRzP/OWFzQFmms77hGdzm5vOLaVePv/YP1OEvN6IQc4nOkdMfVNOt3pQ
xM7ra1N3XpswcQTJh5dbu5JZ5i9enPy3T1JItoNCCktYns0r/eOr0wIHxVNZfvoyvA1ijAox6wg9
bKAmgpxIjY/UNOZTFLpkWdOC9k32V2oWR/GFcQjplcdid520rzeLX8UXU+0+uogJyCDO3Kvqb0xS
CDRsRBUOgzQVzm2X8udOjtJMoxXmMkyx7Oyvm6m8yi7MJXhjp2PXcAYuB+eQqV3M1VhmdNqXUVfb
quveKtiVaWRuHO6Q0qN0UYM7wLHNF89/aCnBYd5gm+mn8S6uYfHUwHT0WNz6mvam7ncEUT+s0KOD
6VGAt9195Kq7UytudKvZ/9yYYqSjkxYd1DxQ6zykO7n760jJtGOd0uvqZ/W5qQ2nMONLwukKWAur
dSixA1fIsa63e8NEoRYKZwBzwue6ECwl1ys8KELnNeGAGJloBcqdEFn2J7DHxErN1dTx2rU1ereN
27xYgqJ9HrDIxRa5cQmIc0qA/JxfpN/x0Yr0lE9MAdedII6kdyLWH6+P1Wjx2kzyj2rSd0Y9EbbF
35QGAZk55uQ4OUdqqlZPTXoJ0zrbmkYD+H69o9PhPa1Q9lz3YnKILxHzdYpQ2cf2k6h9jXp3agGK
1QRENP1DP9B5yLTn63u7bjfDmI9aPcF1W6qmypIQ+XXfDBuiyB9g3NwIn3m2r0leL7FLt6V3uj49
onzu4lYUi6TVD2VcsV1W+11fy2/SonwrRb7C3Z6uek1tRjLrQOX26JiKeA1v1KdiscDwAdU0H2/L
AJwUtjOA33ge0XgZe+gnFAcYE31cvFgzKh8/4BiQuDMYEtBKa61t1pKN8nUjNhmXoC8eh8hy1lNo
3qdqg6K2dKzy5GwRhVwl/LWk3fxXEwp+2l9mFIyAkmqQK4XAPnv9+e9mX8P3pjCcm3chyjMaV1Ax
+S1lHSIlLcbLUNhn/JDvyH8JsrIkRrsYo7pr/hhKqzgIW3siJU+D1CPBRkfOUtrkOTqety1MD8w1
76NWux2vybVlgd6QxcUG3jRE28TA2EM6zDpm1qCoZB79yX2O8uYmQ3SNJyJYdQmyTOQOXw5889Yr
EHrqEP2hTSjZJAqTEq6ByFgHIq1gw+y8TkwLmEJcsCNopnTryfeHO+njUlXZejvToabN/Fxl467L
bGCfFM23Segi5EfJW8ZRvdPL6GuqtVWX0fmOrW5dKIR9TxUsCJL2dsKjMqYuFwFGDH7Frt4ZKaXq
3Iy/POrZed48WVSqtlZRvGcgL9BaQxAJ8xjY/0ErZgCGzk6W8fuseijXR5kawCXEMhKz9jh4r8K3
kFL4xarPyaImyIh4Iwit4IjNZ8Jkv3LZh2uAPFt77B8yI0DknZTbtqkQQpT6vT8A+zewr+1SRWuZ
WlojXbP5i8lelQb+uBRJw5S6p7sOGj7Dsn5ZikjSLIte7y6ROx+9KEcZqd51LSoN8+lYviKdk0fi
HE6i6icCEMKHUXCuJ/YrKoTBYtUjhOv1Vy0yH4N09JiS8n2hODg5C8we01VWv4NhZqucA1RmtkWh
ni1Lh/M/eWTICyPbXFc+wchuL1apifS2IVmkyotPLzPvaYn0q6k/0pBb6z3IL/ZKMFEQyoxV+ATj
8iUgp48eKn9cRfmrSk9PAJeUiQ3cMxHpso7jb/jdENVlJbdC3hWHVNNo1OvwMwdGo1suNKkLEsH8
m9BItWUTwtTwWJ9QvofGHh5XTlzP+CWzCkaRk/NejKRZd9N9o+4KlHuqfR2cnAb/UQPyAsEQB8je
g9CeMbyCwaDaOWVPVFERFnM4uo6X67jAhCbXztTdhTrLPPmVXfqlRkcLakTXH5pakN1TcJdwjIL+
MdZL/E/+5jqA0t0Uu+PKmfRPvZgBdEw+osL6uZSxhqmP2CoJX0SHVc6hWZxYlcl2L8Iv4cJu6AsU
Iew5QCTTe2NyW5LRlC1Tzbyt8O6hK+AOw6R+j5VTrMIkerWoDMMu5wyLaO+B3FtBgJOPA8YEr/Hp
q6gleB+UpRXP7c/Hqf0fhqnkMGqaMCddal1q/vvd/MYjygkl0vt1uefkO7v62bdDbVEK1KtVR9yz
W3zP9OJVJRIBNmKuYOaHWxtEyyoD1M5k8dx443uSTtu6wxBnyIxaZ/qFi5GWR/ZND9qHMcrQhZj5
C2S8zc8PdzAwjWvRV2qHNXkyDGQONJi9TApKs3r0FLShK7hGFlclN2oXMwmzrLqhY3U5nFqn3JPO
T81f7NTEv23UADLgjtLx8FsuuU2/bNRq1x1je5QXP7LhLxNClYZEEyY1DP4+n6Kt6n1wEDdA4gny
v9bIn7eR1pFm7hGfhbze2ltlf7S0tP95xWq3EYcpizakfzBl0VLjbAFFwZnjbtuCfVuQdwaPxQWH
HUzNPaJhZkickotmbl5F39/6sw30PUdhXLTul7puU0ADLbHN20HKaoexFC2rMDB5BaoYEmXckjpu
XgtlVNDiNTeK2+s96lWJXCM1fKy1mkQ/RNvIAtBIpahiJwLcdI2/qgrGdqHyEkI0cqTVe3FJxY2m
h4sxcEtgAHwCmEd+2bz4o834B35wGhOQflk5aeuhMvGFOEG0zdwM7wuSTzvuz4M93l9HMYzvCMka
nylFE3q0DPmRXtBK4hTAT2jvR3XPDGrU/PmANxTQ4g9HBHWcYtsAP0O3dIqqfxzwNGJym1bWu6GK
W2LkzGkwuUzWtOsDk4yJ8kud4VDUXUyToqc6daoCDDHyb3/xSrx/31tYpmCImbwkgyLzL5XdyHFY
Eybxls1UPoVaL7EoLHnZPoFgLO1twDVQa3vHvm55vSJVfE7Lvt20lc6H5PN3Q4nuMWlsg/qwAt8Y
3wpzelCpPuu+i2mg9MxJNFf++QDMTlRzNfQgo5q01S5F1+KXpAxJ0cCCPZS7wkYzPtOXINj+mCDZ
34q5eoS/5THQcfg4HQtopWifU4i+S7feW6KHkGB4aK8MwhENZCBRSSduanVsYh2LBoK0oyQDqAts
sQ/tnEChjqBzfO2zmSEf933V9+emHlMMPPmYsGBY+XZyWWfQxis9dU7PMzqLAainZurMJk2EnS31
TnHKWhPh5sgyGr/YmvDSZfWOGu9b6JqAE0cyOzzPXV6vx9i7H1ijKTVM0f31F2VMOGKZDG9m6pmL
iqrkCh+2j+Y86JZVRIRmbANNVXdUGLAlLobDYL1BMVRsPPTtlY6Pxta4jwC2V0v2+ttpKCSbfzJi
y97Cx0mOSqBArNff6tVm0UjyRzpvuxiBAWeo4tB2bK5IzaNf2R9LvVHHP97ldUHDBcf7CcYXw0EB
XE78PSIsuKO201E0ZpSUvvkc1NCg8AmogTSqC0fm1xEm0OuYRgwB+wWz9LSdtf7oxlypuNMCcCXT
Qm2vcPKHKy3Sv2nx9DEgT0aZwDx7fSy1cmoeezgvrJFhcyAKEP9CMCvKbRN297SqO+ivt5hvuQRx
UazC+N3pamcZV0p86jAu8rI+UY/HPBhz49eczgYkOkvTsXFmzeGXqoyz1DffrrcB1ndn0Y/Gq6sx
uOO4IKFg4HMVqQ2W3MTh9ue34rW4+sdJwXJ0B+GrS53K0lU35/erYJjR6nAN/W38TnSzipPHUZna
UbbMNRJNG1vOizCxPRK3okfT1+/DQmIPl2zGGEEXM5lZ8fQI/OIIBWERKfvPdV/PqJxjJ97DJcRf
nNkv11u6Slk2y5go2FLngy1M8xjOeFdF9Roo7aozs8iiyVEGmmSVpeMydfz3GV3grrTlXa6hnLyu
AH5o72mOAH3C2g8ujbVF7Z6vi+31o7suprUd32BaBmiW8PN6IGKO9UYNIiQ3XFkpaX04nNiSmaF/
fZR+rYXKgGMZ7xjnOWSEbMcwsFiIFjkWGNSkDsrQbL07AU6W6xC0A/fSVRHSZ6Ady5wdaN644eq6
edcrLLZuudEi+zuLBQp7fuX6Gf4fm+p/a3tyb/xulK/e2re/fdLjaKfbt4x2KV/RTLEm/fymoj1d
/+Jn15POpoly0oLIqAAnltoX/mx6GsZvnuV5nq4T7OKy+2Hzg0BCdTY1w/1Nupbj0vS0LQ9MJ/W3
f3Y9NVPwM/nPFqpLxfK/6Xr+kUrFYmhZti4N27QNg3Qz9Ty/vx8DIipC/Pdfep+erL0XY47IRfDm
htQXxMBSYfr7312c+39vwKgt3b9mAJ6RQxqlaiqspmtT0/ylyjpOQ1CHvvWVN2NCOT6hSG5hsJjs
8zSH2z9/LtqBf/5s7i+77hl7dT7ZyFSqzqpQ3NZ+Ije1rNoKVzw1Bdyd5OM4FVrhdQlqu0EZ19qC
mLmKbNRIOHpykgWekMM4e8S1UnTxumVck0m7t7vcDTfhGHjAMIEDeUcvdIbg3MMPdg+1dEVzsJCW
SviLYSWsliUrKuxITujA5hq9ezraVvKYjxMn1lPP0fQu9vqKV4WqPCbBEQBofK4HzZmr19Ak6bRh
dbQzvT80LUlyx06dtT1wqxSP0w8ryE2i5/2qyO1X2x07KhxT0usCRZOYLoTl2f528n2okd5UGOQW
9vih1klctjP5hWMDEDorkRqOc+n7mx6BzvQeFE3wQXFCuRxambgPLjDBE6EZUi5awQrxGMfwWtFk
BdVEwXcsCDnUjaG4cUzBLjaFl34wmrF2b9DtpNpKD8Ih2PsSdXCIrY3UXWOR6pQyw5moJ46iBoDd
wbYIgsis1G73XpY736cq071tlfTBeOJtREASsb/TC+8amspda3U5akELemnkzP+PujNZjhzJruiv
6AdQhtEdWCrmOcjgkCQ3sGSSiXmGY/p6HUS1VKU2a8m0VC/QjIhMFjOIcH/+3r3nvmda4KFV1ava
iDckro7fReQm5bofiBf/YZkU3ZhbJ8TYjUGGxcosZkt7pTWNgxxQxpye1Xejph7KRKrXTLwTGLDk
5lCBzxJGy8m6TdlGif2M11vFP0aj8aqTP6RSPSYZrKdtKmoE+iwJU78uRqPsqftj+uiQC8Y7YD3h
JG5NMVNY8GIxzqNqJNUZbbBQdBniktYPz9WOCj5g7QDDRh4tHLXM0kIfBFwKWdF7pO3MYbpI1kTU
dvoVIhA5gJNZjOOqEWOgcfDhlpuVObGynupBkMtU62afngazcQZYc4awDoHpJ+4OrkKEFagaRqqn
VZ4jD905IiOcr/QUeCjudweqKP9s9xbSPOx2qks5i4V6CFOGuL/O+E70qjJfi6oh60UblD1cczka
xcc4OADGF0NmK8SwMskkZKagMBPSGhJ6l8CZbF07Nso2x2pXt1lrf0L2wZLcMK1Jf7TgMcQDXgez
f7I4Z2d7nU0PDjecrAzPmjkZzbhxAbKBl53Ccmhpq5JpRyJuBZ7zu6o62l+Mm2tNQ6raCQunhWcl
Fu4Ba2q66lWMfRrsSw1B5bvd21m+DmJMLvABQjPHD971lK/XBLKVfrMRHIcnwOxeic7MstCMKPDh
+FaYKk1XmXIwb4zM9xdz73+ikQKpfW9BrPFuIYHjtMO8SpoTpr4COZ4ZdhrCxSiSu1gK8CcicSrI
xYZiOh9ZCux2Y1SkBFX8lt33WjFx2TM/yJJVGfEuUCgT7BJhfq9K2Nt2zDF0V3l2MBt5WKPWutu1
+H35MSY04YGlEHbUFSKAzMGSfoIHHRsHJl25Thpol6j3wUERzY9R2pCXxqbNOeKMndi0Eu4N6SbD
5O3owo4gN8zKAkSvaplvUuBEwyHoKJJ+gcWaQp2FpvS7vUEjsVy16GAH0rF8DedmWhsuh9d0oF8X
UHFt0fehY4N4U2bfbZI2zRWHQCJPDAcKOvbSy8scga1dQ5JdWPWMsM+dHrv/0kHOADBJw8kpSHnG
K2N/aoSyVAT/RTp2ySzuENCUlkifQ7x3Cadqxvk4DaKR0DuPCMYdZoP8s/SNuS/iAZHAwezNffrI
IVLdjGuFyTr18Qr4wBFQkuTWVGy9si0cpicI+T/0yAIi2gSRg2Il8HR/G1LbcpxSZm5+Jwb5EVeC
1FqoeehO8fVYrnoJikKUB4MfLH4hprq1H6uRzv9pyNMk/cFuLYJNjnXQPw80HMIXp0qLaFeafmE8
Z5Un05FOfsDyNhi1jflSn0g4gWDctpf7Rvp/qvm238Vc8DT/D2iiBnUT+jJKj3+NFH34qXEa+xVG
P1nW1d+rt7/+9p8lnPT+cASIAHRprmXq1tzp+LOE4xXDJkvUk5RhHo2sv0o4y/qDJYtnLcEMV9gu
dd8/KjjL/AO3tENzSkobqRmF353s+peABSbrvxS0mDPB9G8VlSRWQDddWwq+20wx9f6pAQ5ih3lJ
W8U081kwoDzTxfSHlT7N40mht79MJzjI1GoX4dSHl1TLznVFT4af3DtlmjFymc9dnnbOVJ8+J7RN
u1b3jq4WzGGCvxm7gVsIsmbpjGz7VipTDu6dtnTsPsGZDYOrM6tHLcg+rTljQO2rEIk7t+8iysr4
VFO/rEwMMzip4u2YBwdNT/LjhJF2I1SULG3ymm51W7T4+z0gQHa7dUFIuBPOdtpxfKt2es9bk9zn
SC60KBi32ThN2yHEM9sGagcQDHEUiLqlpQv+UTRlTpq2bMEXLquxIm0Nv4sVhXCoSzjkRYeQ1Q4Y
jTtFu43glM5zle/YNTFTXLqC6S1MYvWZQkuOyd40UX6rFo+c1tgbFg1EdfCz1qbSuoUQGKigwhwo
GMO1T+6eyedwFeY22XreE64FxOIdg1Er8kdKJkEsQWUi/+1W1P3+gybEeoTjCT6v2sS5R5eCcEnQ
zXMeq0HNsxXpZ+G0c6HM1pm78S/pY7UCISqXYvD7w/1SF/qbV081mLWa+jUtSDpGQU5KnH0awuYc
pFG4igLvOam9g0OZdihgh8aBuU4wAy0p55DaaJgXKnkLCIxYe4bCA2K90qCyMf+SbTb4r2nsxRs6
Vh+eb4frHqIOvs1mDmDLN8Kqf1teJebgyGrBpIYjsqHRLxrX4Rh224nORB2Gxd63NIMUFUx/daG9
WhrzsNwAS9gWJI80JZoxcAUDRQLZ7VGm7zV9tpxnjQnECmVjFaljk2VA06X8gpIRPGvtpwM2sBZi
b2fda2EXTyLrvw2c9uzg1jmy4dQp99I3tbNXzHuWLPDNxKeichmjC4yPpNM4GwvU2mmU1XlWo2Jw
EQiHAjem18BopAZ211BHL5qGkXjB4N6IsKuVibauXOdAkX5sJvgNRiDwQot602YdXTSVQV8qMjTK
o5nA8HYeKE3GdTxgL/KMJjzi3Bde8qVVoVjHbQtQRsmbJ/1i7TVVSFupdaBS4FHSx+//+6J+jn7V
ZC/9bv95Vf9vEOn/FUX9/4UyPU+V//WW8DTriv/t33/X0a//fpyf/9qfe4Hl/qHrlmVJdz6bMz9g
sf3HcV78YaMboudtmpiVDM61/3maR/iMRBPzm8v4x+b//9oLNJuTPnpEFDW6zvR7/ob/tPj/T5uB
tP5ppOLC9+BQbRtgM1h0kDHNI5e/zZnsiDOMMweUcGRTBz/ut3nq+0/MeIPN6NVPcFLaaxG0zsnx
sFEPMHbC/Hno6+JIKBOm0socPxTPcwQedga90RnbbzxM+lAfgkR83B/1YezvbAQayyhPtV1VJt8q
FP62bzLz0MApHA0OLeQ+h8Eytft2n9eZ/sTqFxzGu9jw/nIVwBPCYtKw0L3Py+4yy/wJGSS9ORx0
M8M3t160FGWoply82CVaDp2w9AbD6tAVxdawg+gpB+x4JShwTdLiW6vB9LskBcSRwAv9Pd3j4Dmh
It4aPYhBxgDakzLthLNZr5+KJgX0rJLqpztIXKsJA+IMMWcooBDFzlV5Dj7mCeWDSMf8YUry/MFN
sxjrW7YD5zoC7/hBnTocBTHjfJhlfyT7llM4tV+rnORUBH1yItu72ngoT1DBWGWyMse0ODo+1vpG
IwEkbH9UrRZeJmd0npn903UOENcxNxLPbjv87vwuo6srspd8gsyv6f7NrfP8haiHkw+H6VLXb4Cn
myszqOaqj46PeAYHaYcze2Uo0u6ipu9vFONrrBFyy1pmMzHsgAAUGCTSsXTdRQqA+SGbxJuo4vyg
qsLZdZH5kyTQ6ijnSy8CoBzEa1bHMAyctTC6J4AHFA2D/3S/uKZxxcU4XGoZWAfbhkcTdekDBF77
hocruvZN/FVOX6ED34ZbLiL+oSqXnBvqNdCUaOe3Xbjt4La+q/Qp84ipTklmXHdBQugCSRcEIIRR
D9zXkmdVeIgxw+Qqo9YjQUNj5x1yUCSF/uIOxY0wLNWP3a22RfiUKAO6LKHgetNdphIPayKa+I1I
hU1aVkSKBGb1So8eqOeAh5lMjgpwEf99QSebeOXobNR5C0KEt+9gz5dGZnKnATvWdqXRY3Stp4Z3
AWadDMYfKmiyoxlAWzYtBWcjMrdhUeXH+2Usp5whZZgf9dqEiDIhP5vXBvShqVp0hoasQqI+Xaoe
usHfHjfzY6tP6oPTqyc8tPXD/cJAD51Kn1xcjPAPzEKDJhUQIoS7Y/JzI7mth0j6n5fQaXskBsFw
vH91f+Gv51RJ5aC536rLon3ah7vIn/xjMl/KKscnLF34V35jmatU4OCO6ZrHKOA2Ns39h1pD/dAT
0nLm7PUT0qjP1AhQtGsXj0VUaXAguKDBzh5IRb0/09m+/xA3hvYwQq1sslxfM48hzSpOqlPTWC9G
iH+rmkR5uj91v+A9qv58yF2YbuVUv09uPDb4C7xwI1FNMAEbBpoA82fQYfo2bnQt/MDWBUc37eOV
iYMdOZCdXaD+ZpdYxv/4ykmDcD0Mhk4QcO5giZ1fdueLEnzvvKREvT+Xtr5FFNmULmPbIpgHyqq+
9AZC2WNNIzfH6jrrbFdPHPEXjp33jw7EMH5rU7VJFZBPHTssLB/KUPlfrw7/9SoCAPdQZMWXKMfx
kuSadzajfT9rwjX3DSUx4SxjWFxg6oCkK1OTLyWiEKXp+VqXNQ+H6XmKXHihcXGq0JlfKppGs1SO
dV32Wyh87qcdjMeOuLn3ovSqhTWXU7xbxiZ2PHFQ+hhcVJRTdBkfIIBZJfTJTTchrWQwYwO1adE1
O5i/eLocK14ZRoV8iSzm7KHCkxxWsbi4Ecn1k/RJFvYtX6BhrONj6k8QNpkxGtsy0LbAjNaDbLrn
CELrs+OZe7K5k4f7U6WZawxI7PAQSDpSXsb7PzE4OjPvjM9aV5Pb4TWETc8P/3qB0B1jV/gM9AcR
HuMhjo5GJgHn/O3LrAAQ50AkwoiMp5MMO3OPPvWHC0B/FaWGdTFUexFFmwMQy9SLRS5KPSYex4LR
kEehD0CcENZo5IO9w8Ba9dnkI3rRcL5YTXvt3Co6VbYjVm1Ttj9dKObjes7DJJjc4NwVyvEhi2EX
L/uWeILaJJi+Cjk9jJpNcZ8SfdZ2M2mmi23/YFepgal4/tLQrJvsRbMr6fmekdQZZ/rQ0YGu7iEs
WvwK9+dENJhEGtrdmlUTT+j85+6XBKLFQnpsSnGvka5Xhra90QwaLKFmlmcIpMUJz+nCZtu+WnHB
qWJob52etrcIC9WmJQ0QPVmKsqTTwt894bzH+6tgBnA80AuEw1t/SOKjnvW4m25EMmDNdpzn+1O0
eLlFI6yGVYEzd965nHnnsuHTbCyrLUhf5zkm2i17OkkADrq9RQR14Kn3nHFLwZztawvJi62hoPGb
6QyrTj8bskof7YzOT5i2xf7+8H7JBmDQyqzG7f1hNEEwbzP91GVojYbUecsMfE5oNdT2/hDT5zkb
jeSJQGeSHIL0ktn2l2m46Vtgs0lAZjA2ZB+lHDAyTOVm2F4j1fTPeof0ZH7eyCqOF3lSru5/y+tq
TqK53R6rBv5OkkfaBYAWMMeyeh19K+Yu47geyC56Y/YTbhgNE13QetEbHpL3CavPg0UC8hOox53u
1OMhgBC6Ei7NN2ab5qVNjPQg4BFsC7d1b26vQcYQsvtS5sEzhToE7jSsco1ADWXqUJ1K1h6jx21f
BKa2vZdVYwtZv+fVwSrCJ2d2ygcB8ef09/0VE2HrmAVQ+3S3gUJpdRBH0R+SM8Emyo+s9iNHxGcR
tQ++Hes/hT47sUn6utSD7V6iZARnNL+QwDr0Apq2ITHZF4syaN10UbhFu+M918X0IE3rw8kRTUJX
1daGMzQboxNwZxOMHT36rc29LvzroTmXifc/fH8VuoRzY53Y5Pj8SXAAgm+71KuV9OKd7xPrSmdZ
woRqui+bOzWrU6j/hrs1JaSAwOn9YzxDEJRFISsjo/w5prD5E8QXV82vrb2Zx+g1gnQFBNd503zx
oPD0/x4QkYYiSj+bGQoZoXC/1WFfbdPCaEj03dWZ8A+9cNq98K3+YCZ+c7CUMeyDKWuPsCz1Hfaw
/mT2pb0VFcF32AH9TVKmzsW0ZIoVbvpBpsFcAJnR1Wd2R/k9OXMw0W0iX3llVLG7hxGUrWLVN4+R
o9INyHuTONtA343JqA5R4AxHp8nNbUHFG+suHIPQ6Y5d6YwbOpTRjQqePru1wqzfHOjEW686dHhD
Vdlbaoul1VhYYmzoMtg2jZWeDvoe5sn4lk0SE7ZrvxSKiXfWMhQqWuedBC4n9rOfeuvn67bZ13ll
Pba6mBYIOKxf5pStZdYHH1URaKsxG+qThCdwiUZEwKxapISYxbQrxNQflQ/kC/lSe6ZYpPltMdJB
H/Mjz4Zmn6npsyxDbk1fFS/lCBJBQjD91qxlQnvqo+uLD8P6mmK9e+IbdU8ljI2l14YjUF4ejgbk
+TBjAjLMfyRKvSUowGzVSzFtQm8PVHH6TMx5COgghknc2iFqL/2dMKVbGHnTYeWn9EqsQl4Tm5vU
Al178YiR2CqZylOepN0u77PumJu+A9uSfK2ylleD7jIcEC7TfNETPk7ciPSBxPhh6V35zWQQfpQx
k9b7aB1NUf3FMvg9arH2I2gRtTKCam7IY30a0MZ4ll2T7N2OtSeP0a24baDhCprk0VHhtO18JS/m
GE/rAW7BrShzn+Ary3vxgsxYSNkFH5B2UCJ66ssCEYU9kkQ2GvdO3DBjsMaN8OE0wqb9kQpV7huL
1YHdOlwliEsuiRPER6sv4g3+hPLVM/RXrOEk9PrhuWNA8JbUfbbOZNyd0LQm57DznZXLGvae9/2e
NvbwVeE3cAbVvHS6P2wQhXcHM7U6VomqW6UTtojY7oqPvmdFiXPLOxPG0z82kfNVDGHxYabK4dBZ
FCe/E/2TUVuPieYVwCCFvtJxrILF6fSXJuh39+erxJ0QXPVffchiF7e+/9LL7FDEVvLT8cpyRbcQ
2FNgVDeQNl9/Pt8QKREh9LzYsR1e096Wi3hM05+mrn2PUD1vvcx3YWNx9vNxjNW5+dpiAzuOJXQk
LO7Gaz21OvFxdbW+v0qungdgkqXo/mqTQe1zGdcd7w9D3XkmXUm73h8JhputLsPH1KhPncrbHYWV
RThNm3GbZvJAxl5wIP5B24PwcQ/cFem+ckz7KEO72el6ZZ6UHxnbCqrwuXAU016PTaR5baaOOE94
y8dekUqz6KoanWCaG+saB8GNRoa+D+f0yoqg25MKaYWOpuQ84ivk6KORv5Ab9KsHz/1l+cneMYfq
vfAsm3joPDv7EE5PsHSyNWPp/E0zmDh7rbOqpctAkmgbQoAbzghBax4D5vCEscYpH+pr7zX+h51U
sJwJ8jlw33q3obS+76/bHlpQXA/RTYQGRStwV9uLyEuOdXVE7z6r3Q250WVnPFZIwJiZOP4bk80X
32W6vahPWUjCJ5rA6IdIpuktpOFOIodTP4ZmEW4bv1LHqGvMY8EvFDpN8KPWnPoy9NAARZD25yyB
KdViCTvZWtDsmOFL2B96uNcGKzp6dYMHURITFNFUPoQ2fEvNznOwI4m3S7oyONljVuyaOoY1xjRy
WSRt+gTY3N7Cu7X/fHh/rhnNFbSE5iFG9/vkyrDfUHGxTf/MHc9/imQ+XZTXw2Fs82fL07NnY4yJ
pyYzQVW0eazJ00ARLU2oTte89umM0648DlpnHto+TXba1GFjali7mRKPTzR90iVsu+TdcLr3hHfi
e4YOgWGEg1d21YpAdvGVZ9kn4RjGW9R4lLg0Z59IYiNWdGJlRMUut3nRaVt94ExM8JJzoFNf7TAd
RZeJDAwanZl49Ps6WDmld4kqgxOgDLFJuhyv0cCj9cKvkTEETBjTTyVrGt5Ej2U/xIhsadd4Cvtn
w8OcOD+tksA5+AOxswO7NijH7gPc0jvm9fqmxZZ7AnI6kOgRJh/NrYR7d7Abb2uY+IC3YCAZawvv
EckZaq1RqGdh2NPWhGPK0IO39XS/BHb60Is6OfDLDXEdoSdB299dW8tRV3P+Sph+SKwiybj35/56
gfU03bjjjP2c//BfL1ToUtZVK1mOLWa6vh08WL2e3YDnFquRH2xzf3i/jOV4FSlLalEE+c306JqF
jrltnIIVfX4qMaio+vLIb5z9oamGWwqG8hZzhF3kGFEO9+dyrVWXTLP290cqisabZbKJddpUru9/
4X6BY3NEPZJc7o80s4Z/7DlHkvj8E/5nrUZ9F03+nxdSPMd6VaaWtm77OjsiqtglaQpvcdJn6ne3
QPrU7tM8/oZPaqy9xHcJvipnN7WN7sAc2oMz6B4jJpUtjMQbDkkIvIW11EZDp7cbG9BChX860b0M
G01MkFSAaVcfSXq4X0w6iFBC58cm5iomCynSvXHKD10T5QcjIJp74p1ZtKGsDh1h4mFnuju8Q9Ye
4NqiJdp84RRJunEmXH9CJNm2Rvl78NphTVDua4im6ljwUz5Gk4Ku6EOLkD0q1EZ8+cWcO9GANfGF
XHlzbPJog41KiUFYjs5I4y16ZndqNiouDyJwaDLh4vZ6EhBQYUKi7QleKNa6RaalU0EgInoiOdCe
Q7gQFqsKOBNnL98C1EiEQEK7TXfBL03+a03H44zYMyzWfiF/utyVJG/BKXCbK1kTOmJcqHvjxhby
bHfqsW1zEqGAGdcDKp2qaOgVOI9OkTs7pDZbnzQCHHwMH/AfWxAeiW2x9ctg0gQ28KLWFRu5Jo29
HdO5QWlOgUqY9cQRmlGZTgzs2SLc9ZhLE6ZU9NRUVXiIQwbqHCiOaVN+IraKN1Jr0END8B+aIdxa
qbhWsK2PyNgpvvB3LtDXpVvOUxc8Kx12dGS3/qAenaF8vN8tfJZMdPF5/KOIc7DSE7iwhYvrD8VD
ATSIEJODRPq1cGnD4vDKH7SqIdbvftG9+pB3LTDFOWGjQFpjVeDfwMnthyRZtibCCieY+yZNWW9i
+qMhIWtVQoRGKrwVbKvmMFRkBmb6UK0Sxci+8qw3R1cgo1z5SZ++gavpb920vKaJYDRn/GxMK90Y
M47Z1H5jNQ2OgeZv6Vake/TECl953z1aZbGzImWeRnU2aI6v4fS89DHdnrDGvW5ij6naqVvbqftI
GzLYhdlwIjsDM2M5D6Kamukk6lA/qTcat7GLE/fxfokM4vmczPtFawcB6obu37i2bZtUJfpZs0dK
bOBL9DSddlPn6gsRX5xojjUYND7VUsF4a6+VW3GI6mJ0RY1j4dSULjcARAkOG/D4XX3X6vhuUR6/
1Q79P4MSUfmyW04ggTYJqDyI5+CHPGRMMh6Jh8b78GgUXb1iVNpdSxVSDxobL6Wn5JURgp1x7NlV
ohPhWGw09mBC7WIP1dQBZXBFxoqxEgC1OH14mBz96FMXCbF7G+4yvY6CnYmglg4Latkopcs+jQlM
TLM4aQkMTyOoNj4W96s+RCeEg789p3lKoN6tyR1/t8HhrnwjTrhXZYGbOH0DOEWvUdAB1uSKQwMc
roEdLy9QGoJ/RZPOprZshbUVtILhxnYGchNsTNp07t0+odeknqxMxQeZN/WZLOowtiT4xtpbdVaw
q9oQczFuxWNuPeQNODQ3evMh0lLpOSs2427HCluyc3OBwbdLSMLZoM/imNElR7wi/MYnMj1GbdPb
brYeOr8nQStA9t73B8sN+xPKIqKSqmeyQAAPamwWoz0JOIcaHfnhRxXyDx44Y67uWdEN3QdHpOnK
gQrLAMW8Gkb7O3fzPXP1bqW6JNxZcc4vVlHcChjSixwFvMHa90MOjPbd8mYgzYFDMVjHkrAGVJHg
iG3XfMrcRK4KiXC+yNwfhAwHukDgPhxjlKIPLjZ9OHPTMwQSHQ7ATy8hh5u5v3zB8rNpG4dwNMHQ
mXSXAPbVnFNoyuq3Jy2CpbNUXzkMZQHX1dz0AEgtbVhFDfHKRGEAlSGIe8xm87brfvcWgqCuBnTY
6TR3VPuSIxg8p/GtwkuxskUwbRj7BmtXj5vl4O/pIGb08crzpOSDUZmbTKb1Nu/VLtG5OTBavNmI
H3eFJfZAGeyFbPzoq0ZS2XW5/TOuMWdKGQzrviXhzCNgnluEk04Rmcse73DEUH7Peau+1hPoyDwj
JduilopN4TMXdlZB2xyVaB0cgTOGKLAe08KZQz9N/BqV+6OvRnth04NeKj0+YBPYeNog1tJqz7C1
Xuq6/6od4WCNnp68xjokXTtdCjK7zGzo3uOEvaqLH5Iwdrcqb/iQBN1zZfdbZJY79kUSeQoOQhaJ
aqNoNfZ+mo2pUZDc5mNSy0nVHup1GZtqXwyEtBjeGDPkEy7BLtlZOc6vhn6/y1EZi2V2c1yjXFdS
EolKnPS8dC3buhfvyD7XdjI0r5GXiUNUui96RyBI4NXVWxOl38KkjcPNfh5zcl7aSB82clIrGkE5
68vREaV6YkdD7M93LVDd0zAWdEaZtJd9+s4eDcHOLIlF96H30N3phqeqYSDFxPOT/D8w5fChHks2
BD0FoJiaARntwJL30dS0CzWnDkmR4OBi2IO/6km47c+pDCCZKrKRWuwDeZTkD3Rw1kbL8At9L685
kvz5COXOYPdYEfsCv3Kpm5yrgV0bk11dUyDJvUxeNS/+UPxvY+jDlhO7vwnoK/h8TCjHYS0alTr0
ATBqr4gxnxMeOdCYT1I7fTQC56wj3FnpM5m1MPInUxn1ttedg65c+xBHw9m1a4W2NTCPESRCS9EC
Nuk9J4jXEc+Rvd4HJJoh3zXIvgLNWlUYS0orXBPoOayStqdlUaXvFq3ObQmnlJqH8yFUgOo9IVZ4
ndhesNBa0Jzki70Lz7tiyqpRwwQv0GanQ9Fq1Bb+b+F7HIFS/c1KwlMEi37hdFlA/EnC6YE3h+Vh
Z4Zi7idHhzDf9LKf9pY27rn7D3CvVphGXpHasUOoAnRh3hBfFkryNvvy1Uzxe8ohU6v+4qmw3ot8
zkZPzH1dlzuiWpk12Dppr1ZzKkv5xrG12eH0GDBeGSwyK6QppLEC9/ECd8eQ7jvjBI9MhZoM2GKc
oTgaOq9exbW+bZR0t0XJ0JmQy7ptQBN4KKkiMgB8zKmrAMc+lKTyJgc5riff2PtUOticwHQqJr2x
ZvMZFNZT1I2fNDqajfSNDQxbUA1FjOIxopZKK5LEktQ/+mG5SZMu2w2QdLOxM9dWTOxh7thgVzyI
RQ2z/Khv1i2x8/AY9Sud33hX6PGpmpR5lNho9bpukdYWyYIzvAe6vHjWK+bUNGEIEOk/kznMxbUC
1DqEUlmB7AmpUoKiKr0YkoFQHG29LgD00l9j13P2Bp9Qn7bxNmmKl4rZ98WPXOTLeu1C3K6PGnm2
SxGGzqqUvn0qQRFvEP8+FJa+6Wh6LZUxIslOxMFvy9/+TEyLDCxoZfYDGExxSfFjb+PQPk9msmK4
iytGIoUigxWVO5lEnZA+CFtuH/gM5A44eGKG4Fkp3h7Qv+tAP8SEFTBLNDBz6kQkuo3pHouGSYfd
+JsweJGOriEwduSKs2S8jUaSzyYBUnzw8V52pNX57bilce3tZ5m24bM6ue9aVthHhYIZGRdbupG/
D3OYGg/oHpKyWDjuNo+mktvXeO+LkVJqPv3qsU8ZIJgmWGofeE72lGZo5VQzJgu3EPIax9UmMB1i
MWkakG2QWCscxMMiiVxvNWgglX2OqzIB059W2fF+aQAnaHzKTXjOTNgw70VRdu4j8VLFICN0jsRI
ilcTRPS1FptvbYtcN0nJ74q08q0w3Al+hWx2faJFpB/jT4zq4M2sWdXDljgmLWuIx1XAO0QfmyQg
yH2lQFOneboGABXiWFMkyBku1VK+5oYn3K8y3g1kuZs4ZqisCmZUdluodeuzu5mK4rm6AHNal1WH
7kqirXXIlaIvldHcLxa4wdE2R/pOsPRomtCP0fhsMtTSiG/eZXHDoOzJQHtJvFtfryZT5A/cIOVo
oWSpcjgLPLWUjSDqlZCNRhL61+fWXlWEC7qxPXFGcn8N2qfp9Wqdl90tigL33Dr9Tie9JsKNdbA7
Vz0Oo6v4nOsfU2aQtqVHx84zP5TXVVS/ZPoUHYrsdowRwoV8zklPe+yH2IDvNrL/wrz1rfpsVVm4
KXMXTHFE0hIq/XnPtw99PP6iCBwea68ZHiOGRfuC+G9Y3fbwiGdhXXpNsNGT2ULBSYCwhXzYlNea
bB3GTO4jjV/3MUawtlDY39euQbQZBAY7ApCQlnW9BMzmr4TjKrLEi+poWdOr9knJEfMZZEwF+RCg
t8UvdcV+zPsQp8nKa6KOOGuCm5NS7rzBohqkQIigiqHNuf9MMXUGPeOo9Nqz4WabKUdfysgwXQl/
hxwqhBKTZbsCz+cm6p8z0ON7IdlmJFB+B+RKh13O1KZbRKP04X4pKubkGU0Fvg+Ze3TYPhQHslUb
GJggCvETwQWoHQHIZyzmvuq0lU57DXqx9LN8y0AGNGpLvCcZsyeg8mRaqlvmk7w70HlIUxkdRBM8
mEH/OEwtAycSiTI1/lQoCOHlxjeE/cD2eySxnelgLa/yw9CzYjrRtGH0+lH1Vr4J4dTyW9pJ0T8g
tPL208g2RpMEbPGCsiNcFFb0qJvqMafePjFy+QzjqgPQk26ypDhJBbWnCpNVZ9q7TM+1FZAtuRzT
fEWTjUxLmHQL0yfAq6QRqyo33os3Rer0En/uJXAo7NLAQzGZLgMXwYbTPnpOjV8drteK6SUioqJf
9T1w9KyLL3R5xHKS/bqLta9Bw+9V+De8isayTetrm1U1e5mVY9Wd+MiBXcS84yz/g63z6m0e2bLo
LyLAHF5FSlR0kvML4chiKOb862fRdwY9aFygYbT9ybYskVV1ztl7bVtfGZVV2/i9S/4ROopn1McH
NW8S6BhRv+XiOI+5O56YTezbVBmPmYZ1doo4jbUj8eRrXthEs02POH9Gns/RgS6zCswkK9AvWaRd
ZKnBFQ5ir+4VM2Aqg68XdrQ1tNyxtbUtIjI1tFzuUILOEPTVNYpM9XMDsHGHNr+gh+mr7Zsz653v
4sT37UbnbMygJWjc+ZmcBO3ANUqGcE/4UGOjmHMW4EMa8g2QcmADuOqrATkLQsDQm8mgJWXpbCwV
5XnBsJMRzU5XMhgVq15YS3ad4vhFXtTbJWuvnr7cqGrDaJ32OBs5wwZXi8OIBNtqaV/pOEZHxzv1
fZmQ9ErqiqrHYVVH9w7+uU0Pq0kzCUYs5wpaZQQbZngrs7kj+4w8EtMdP4y0J5KpH85xJXapW90o
uNpOOeGzuVqBXQS4HUTWeCpJv9s4kXjU05nGq+Au8pQ1LWRafJPfc+5KUv1MkiegBAhgnfRCmM70
OBS841wSFjEBidmqFcW+RZYkBceSBwg2nmPHBTIU09BLYUNg7ir8XOLQjk1e6L8PuP7LbZkwVtJN
uXZ37wqN/juFJaVbVB4RpaFBHCNfGbNvFY+Kb9UONvLuBNGFu222jwyRIfQ8lz3SCKgfNNQynMoJ
IQ/4/SEHyy2xzR2D8xIvtttS8mKI2mfW9F1EyT5beFKzSGcfLf6TROrrRwPD5ToKWP6mS5Edmf4m
B4WJACdbr/ALSAKI5NSAswp1P3qaprpGrnqpUAluVDoHnu28NUocxkSp+/Q6zSB/wbcfg/7rMI8/
ua0KNsIM9UTHECfBcLBR3ZTdipmJyjvDae/KPg4LOvFm44ZEKzSbelSfFQeINe/quHFUZ9mbOplL
lGw0rSoCShO2tqUna26A22qolwSr5ks3eLcwmojISqu3Kl1CL+megWbS3bYiyevs7mak0E9JXdrb
ZrZey4lVNMEIu19mJuEK9VDh0DbYzvQIAvQxvL6Wt8+ziJs0z95FCUym8LRhZ1s/OSmRIiJthqet
kmMInD0edrE1YL+Smh3kynCl+ctp1G2Gra1GJ3xMDgrp+OBOFrwtxsBnslH2oxPdE2mBp4qQs3Cc
X+LWSLaR4uEAV0UOXyqN71btYJ08TRbBVdgw65Ntl+9NxdUIjYPyq/YrdE1+b5AGjzGn2XGWCrHb
vwyl4RytTH/QMTrAdVX3yK7eMxHK/iS9sQ5m82l0rWIzkj9rlbSxKxWliyHiHabP8q53ZnghLOAu
KTH+nKXTQSjQzmqCx5uhaYPzSp/zs5xesKnKn8EpP0fVGMNJpXtsoPucKlPZkY3yLmLx7i2FeyWa
3C9c7ztKXTNYUykZVs6Bl6astDQZaWHrgTPSLCK4JmGprw5WTROp0SSO0Nw60P24KReTyPuy4EWK
q9aPHQ61lfRIZFchJxhUtds0ftPjlODDCRPS5NjHlKj2blSPhj57Phlhtc+52uMwB3Mir37aqo99
WiLgBxgB0mFlqReB7an9g8o27FjafGeWty2aIx+VB2c8WxlBziipL7rm2o3ZvJsIR9xmgDyJQ9WL
fe6WUbAMUEuQj5zdYUHmLrGoFS0tET0a26DtXgUMl63VzE9Dr5xkWQ9nFCeQz0BesaDgQW6ygsmN
h9Cqo1P1gIzm4LkEwqW5RmB0moXIV8SGITZ4ockIIMqVO7J8n1wif24I4wmW7Gj2+odrIoqQCloD
mfevPfG9aTFD1pJfcrzpNOOzU1oR5moPL0CXB6wFpFByGhpKinWL3jpBJPPjIm3nAFGI7MfMOg7x
4BFrMj8isT1JTTtzKNB9cJbPKKD3c03ZlRiPidQ/C93xCInQCnBuTTjJ+OCAUYNH8JGyM/ps9nSY
dJr8liV2sWMeBnwW6A2610LD6KCyr2+jIcJx44D30LApDFXUhrXXxzvCnjgK2fUXL725i1tcmq3b
PBJDZ97M/b1JPO5OV629ldSQTo4r7qQgJElx1deyuTi852ZL0pmjEmuE+vAriqc9XW6SGaDoVeuO
li9f6URmbNa/M4khXMQsH5pyRgnSJWed9gpM3OTcrEgmVvcn0qXJrzHUV8D75SVuizDSYfkgA+L0
zcbvzifEumzJ/UVt0VbUtoeyKOte1VWtrHMIg24BR0upKqKhpz1SXoCAeUYrBv4TPtb5JW3c6zip
b9OiEa2sjhRkcXLQs/csNgG9RSSNxQbU5qEhhsroQcRnGU34ijCJJpleZ6u/R55P7dJ8t1Py3NYq
hcerrcBnqQxjn9dsH21VHs0lvVTI7NBt2HgNTe+AYDUhEbh9KWNtDb6v3sfWTre9xXg0c9Q3DpIH
s7HKVaJw32kHZpnLpTDcl2lkda47orjskXZUi/ShslCYe4U8YALvoNGw45HV8iKwJRNU1NfHjHSh
xuzjLbRJsnZMBJUVkKDGejSmsj6AMhIbZUzA8A5vhB6EtZl8YCuq2f8UAp0EKRmD8iI6z4IwU35Z
yu2Sr9Z3bF2zony5qUcyYES4XCr5SRGPLRAI7CZQgwAI0ZFkH/Eotko5OEQpeZdc028Htb3WTXw/
9EetwtIC6vi7HxYK+bkGcVPvVBOFXuN4ImTyBLaDJtk6jQ/sZnn3sEByTGSoUn4PLb5hbcEBGyuL
Xx9SdF47MzZ+RtYyqnUtOeame/Vm/Skz4y+ssvpGtborVGuECQsTk0pETgCm/QNrlsmkX3yoImp8
zTW/yHXLhDgX8fA+2vUjs5mB12749jp57R3kBYXSfwDGg1/ZqM+9BT6b9lu3kXb/qpkyTHL9EeX2
B+Z8n5ZN7CtK94ZZ9CsbsjtU6eSXLuo3ps/XIu4/nW5+SHSq8ZGY13pwqN4iAX5D85N4uW1a5YRM
Y/loLdZAHRaeL2br1uw0SusuIB8VD5JFbko7wqwr8x2z29dqUBFep8U5vsO+/0507ivSAmI2G87p
ecW4vEaw6vS3BVTKjXDiO1fqoSOsdS9Vh62KcX1jtwhIbe0jFxlEnUFHOSkQvKtlcWdUxqrUbYew
UqppPwBG5QKDtzLX4KuT6lFro31KRttmTOgVEel4MIgsWTetLA0cL+H8CziUIREBRca+W0i2EwT6
SCJHkBIwhpnta1rnEvLNE1hnUNXkyndGEd2zVl1S3CTMJ4wLBjRCykR+pNh4b6T1bSUaMXI2Ke9d
cjTm+Y0SBpVIUjxUjv1s1vQjYIHfpwq3zNwQY2s6N/gs9gOhjLN9mhPi6exHtVcYz5BcXFF/7tKK
hn4zA2zKFoESHMZjYKniXUkGdj46j66rHhkkfY55lzAOIxmTBBBaEEX8YunMVxsr/QRpfQZGLMg2
Tt5SGge9BgM167LXsuKE5Y1nQ0KEoCWWEJfZtOhW2I3XBpqei8hvKwA7kQH5ofxdaT+bWcj8LjYK
DuDOrlDMOiRM6SpclApIqyNa8NVN5tKuX0q6ESSZMixoaCBpxDencaP5qUivJYFWzKswMYqO0e/i
MClu9Aki+xpRT8+JmC/PeE8t4KKyjR7xO3DQ8LKLmjkf7UwQMVpr/pRcDbHRp4emN26kbt/VZHpt
Vc04rWtrYWpA3a2WuFSSRwNE+NjhMr6mVDA2kTmuEUs8jcFh+bThJtB02pBffaxTvCuZOdzr1bsT
2yy+WYVS3J1/0UT5Yr1yPeGs8OxrNjCYibzpqjIcLQaaC5aibo1IAARIubYUySB86mEvDQipdGaL
XldcU4rdwKze8PPsKaxqf9an0xx3TD7MvW2WQDYlrLOee0VtERjTeVF8MgrnTdqwtpn4OFoteeoR
TDCDFTsGD095a+q7tr1v43gIHcej+Gh+6kahQQ93pzCyp8VG88J1F+otay1Trt20BpUqsHfIQvCM
fVw/OhbqJGUY32fVSPdcMidUXXUQ6RMtc2Kh1MxqHtS5q/ZSqkC1+vbU6aG0dPWL8yKNmYwQSKTJ
XA0gDPjQlcQseWG24uvowA+2ynPImiecym9TUhOu3pImDzsUrtfos09XJ3RbQZsa4lzLGuHNqiFa
7KPTWfQUubmSmqRSUFASRVSTnSptfmHiF7odHP9x/f2RNGqHRlRn7FGT/FYT6rZi7yRTESBdpopH
tzjZuXaTtI56Y7bTBUsDZ3D2SN/sOIRWNkDV1LkpnBIeRHamwNZCknyNY+NNNDcTdEN0mjYcqCnj
azL1DO23KMZQH9r8vsqY4uiSyZdmjQzb0mjN9AorTTIUnZJdr9pAsDzpC7uCoUcmWSzgfpp24O5T
JU+PTAJ42+MimCuF6J1qmPbzxEy8aM91R0CU6PXHJi2H0DPXHlyTk91Vk62W5RUBbTPScWAB6JKU
fcK+samd6srh9X5pkct2M3qeWmKjE1Hp3emp5WvQNCrfaucnpWB6nZvaPsedx57WFcA+UvV+HEJL
dXw6WMv9MrnuMfZK1AN9+wOdu2a8iThnqnKSpznXGcBTe1HnT437WllOujP06qXUkJtny6BdyB/a
Z1nxE0u7uBhJVrKU8gHPEt2/ap1iLtMRahvQxKbvfbWzwr8cr476NB4NtHXlcGcNUbpXiSgKWlG9
ijiD/zbW9s6G97kRscQEZUw+geV9oCDOeYp0XQ+nefH+8ykiBiChlrbKrRgdoPcMTWqUfu5hY6OD
9QU9n1Nnd9FzxaFdEbigpn48o2zNQ268Di0BRrIErcZrN793PWdhpixeqCygZxW1twPHKU8FIusU
VEUwG/a2U+K17iwWXzrtrZ4r401WtdXGqaV9WRq7ChOhRb7Ei95wW6IPQeEwUw4Dt7S77Tw2DwnC
8RAaaXGCMGpvzNHOgsV+TJsJM4B1st0Ii2CWPOQDziKvuqOci/dJp3KhieHYJvN5HECuF5GNk6V2
fjobwQ7xpurZmfpnOTarQe6O9FwiFGfqY/QICSL5vcddRbrcs5Vzl8ie0EfQM5dGc1BDeDpkPKam
E3P3EnW/iKaEK5UtaymKW1NExylXP+KeYFF7qd+qWHa0mOSrRDK3XYz1UmCoqHr39hCT2R27tB5X
/ecELiMom3y7HjBEq35EhXPXtJOJId+yfXiU2DE6w9kxk3tnFf+ZYgiHBSlqm0w2w3Fq3Ue7yQOp
Q2Ur4wc023zX5H327CjIcQSDyYFcWKWwd5MOE90pkxtjGnl9UdGUdV9AIYEU7I26ZIObmbVmgrDd
ROx1XjXPQaE+Vt01nXDVlz1vnNvAXFs+pVXcK8S/nLQCW13CIDuBRjcO2M+FjODZ5c0eALkR0GKq
F1c7OLEIDBPNwLDc66osH8xWz47kCJWb6NvyIIxXCw/pWmju2feo43jifaar5FBR0f+gYRhMmL2l
8LCEdw3LU6MQ+Gs8l4y9DK17GF0ntFkXqEB45nV3Htr6wbYFjkl5kPTHzZSeBTlwEqMsHMiKWU6Q
RszBvUi7A0lovy/aZ0toiiheCxW5Qx15n+7gDXSMGoo/9Wwgeto0moUuKXodNKzt4N22Y+rdIJQk
ZNOZf2aLwPM4zDxxiVcankBwzEnxW9ckHbbshV//AHDnAYCxX486yaKLehZ0XH3LgDfkiXQPmY+4
mDbbE3f2gG4zJos0JU8jcg+kzWCR7/oDZiwYU2mKa0CYVO4cFWCi8Nl8yLqII9PcIhTjgtazbKf0
bEblbd3n4kwQwEtL0C/t6/5sjQr0xBrTfMvcRxmfolE4/jgb76ZFDioy4B063MxHDI+JRK51+UAx
AGT51GYoBZ029vyhg0Nf33KmRoj0oMTFdsaWsuauotWR1Zc7MFS1h9fUwrgm4+Ym7usLqYtzZhFE
G7sdsqz15bVflRw/K4fFJhkptkvJmGBOAF0ymZzm98a07uJY+83BxBbC/Y4Lcr8Jj7m6en7beXax
0xkiuEaqE3lPXvuETmfl55ZefJps77NkkDThF8cZO5ZbkJx+Sv2fth5WTqJ68UvI/mY01F9eLp/O
GJZM4gBTg9mhN3tO0FB5QofqElgWNiFOSV7speZcOQyMRCwfHbhTqWCIq+UWEo0YWmCp7TRzgEJB
Ad4aeRjHv4j8OZ7pOsojyPMF60S6mHKTkgmzS5o7oiHuEEXG2+UVCeRv1WvXLOn9Visnv0BPmyJB
G9Gko+XfCJWhedmB/rb0U41jgYqfdc9Cb2akymfM6IqBCYHzekn8pq18zk0z4J1mgucW9xkjkv1s
T1NAXmob1C3hEMQgH8lOdVscAJ6NsFN8pSoBs1KgBovYbhsp79x+/q7dmPrcih90xB+Nfg9mBwSJ
M+7GiJmApeV3U0zuQXx1yuoud+GhIdr1q2E5do39DU4qR5laZ0Gh8upyuP5AOcqR08bPWFz0Fp04
GUyfRXULgytoJ+00d94r3mCSniqdK3UgR1wl4VNqIdr7Xb9YT3h1aYAVUQC1IqyS4iD0+HdGjc1Z
F60FggU0PYKKunXCqrlmMFE2pbPNsGdh80EI0+Hwch0EXEL5MURS7CAIwHaNGOjCwD4OXX9XYqkJ
hqqi5Jp6ogDMSmPU9Jg7605W5CR91hwLaBT/IC27dP10Xhz9HdIAXHhixRFcA55tkePoeECjoye0
Myqh5FAB1mroT2xiiYc+rrRhj9KdZicnsNikW9RxFESW1uNqLP0a3V+I/v95dhH9r8MOc82BMhQX
eLBLquJkXXoPw9SEJ3pTagNFivM2jcu2SRCXUR+8NZ54JEWZtwqP0IwxKvTWzwTN907vP6B/PtcT
yapkUZz0ltSpar1NapfO8qxNKrHDMb6Ryj2XQy6PI/1uHDIAOBTkNlbNfMpxze+oUt9axAI+Z5Z6
HzNuUxTjTMVHcWQZ4DbA3xK/4F2qcqEAW0i6Nu9jk2dEnyrxeznT2tSWq2hQ+UfZTzbwAsx5zO1X
yS2D0kNkJ+OuWtuGcR/96M0TLuKrnNRHOSYvCX0EmyVTFcUz3mXm+eY7YLL2dlYy9gZwgnkZfQEm
eCjRCwRt1ug8Hf6K7pmfP4co++4R5LUzim1O8xW63lBJXRzZHXYkyKDEFTCnVWooIWhdUAknEoWD
fnRNYkLX0g9CLTCfYVCvdtxrx9n9aivlxSAdCFUU+TqJYdHfJ9mITiHl+cLtLYZrXI0PJoYJWrEp
3WyZ3kquNTqkRG4k6hgoklakW61Y+YIZp/1sjH6lNuPWyzGCeEn0yeblYd8lFKE03R8mwmHlLk2Y
1WoVVFUTDgI5sT1ga7epuoq6e5so7aEPIb1xpmhnG4K3vhqweqUZYwjlxbyVdvND6Yo6vNFDgl7v
hB3fVyLu4ezQ/SLG1qbStYMxNQg9JsOZrcIxMB9nO6t58qr43Ri3bE/J1hH5E1rJGx0UAFGXFGqi
ps9i4cTqRsaU5RSKJf3uNXp66F6ybdsbtG28QA4comLSU/0O40ug6708mIX11FPWgHpEGsyKOVge
tmrRPtaY0VPc3mqEks0c0HrMU5T5MVck0hFJ9sK+MFlgzCdNRXTdJoesHr/Muu12HopkG97nZs67
iht/ehCdSi1GKR1EJsVoZ17B0uUOzXq9jr8LJ3/ggEUiKsfV3mY8QcZKsmg7qck0GNkuNzpSIrl2
xTLbfMzN9G0i7mWeGDTrRMaebIzJK0OfzIExOxZdz7TMDA1dQ2IrkJkzXvdNJjG02IjJqA25t7lw
qIcg3KDTPAkU+KORu7tsyl5d10TJNJ8KmGN+GSm3lYrQiHPuqwoJhHOEVGgmjcWOvnCE+PJrigqK
U4fQ8Upj5oF4cdzY0TAErsrmRXrBSa+zV7XVHtM5PXuIAarM7ne2SqcdnAeHQQ5Lc8u9NnTXfulN
/lzv1Q3MhvvDsPGWRM12MZuFqdLjnBbmUZMkv4yckUwLFBR2wwoXlV7342Ue1BC9LnfrNLy0BWBs
aQASkQgXhuxBV+MHLTU5iCFEBBgaXSxFD7DWv/XKQkO5+xpLzs0StyF9S04plZC7sqVV3TSs0b2q
XLJ+arfU5xvNkkeZj/oximFMxxyaiLTXtmZaJIj8waCTXvLTpwXyFtlvp8S6p0nUb3B5Hkr6bSS4
v8yTvEHuidoyRa+c8h6WOhYQeOHBUEoIjkXn7MxqxOvoAL4cdDGRFUBtjIoGlQgCgBQXWWIFjLhs
Xy3GbZGvK0k5ID+3MS0pFKArxspdWON4TH80umRPpzKwpXZBRtIiItOiwOud7cQkMhjnxEHrN4dp
p+0nszECp8+6bW2Io2i5B4ks3vWVqH2UerS5s48sVq7C9O7xdRDiU1KH8+cjyc/PKWZGTny5bTGT
4ARwohpm7KNbj0UyBcAWe7IkCZp0yrU7bZw9U4HQSdM5LJoGwANZDbbNxLqDoZHTRBFtVF3WX5Uv
JBvYHJwttUNcJlu2AZd6iiS+xY+j2g7n2ePsaCxR0DeQ2cEYBDUBQAuNvjPEpYp0rSYJ2sGihpU/
xeqxmJ0pDphbEcFS8YQHzQgVR2YHAqCmAGaJyZjKgSJYI/TKNaoOpQCRZRXxB8Ho4AEKRAk9R4HY
S1quyglph4jPaXmdEZ1udCOia55yy/bjqfboGrZKdc/KgsY1drZVu4Z6ENEZtHZjbduCNUrQSqCs
PxPL/Fq0qoVPRDsTCWAk1odTqypa0Jh72noUonrm/qa2atho4WU5KXqqJpmn62RX5iZV7gbGGlv2
tjpQ3osM7kCkzfe5k9H08jw8Bzkq1MgIqJre4RAwLcmmeWODRj/FtP03CG5v422et3QHSwKbpNC7
I9g5GBRmHrjWg42blLms/NES9dOYUfRqswK7Ql6dqDrRAfkkWe03WuCWl1zIWwvocKEdsYGQaTDp
XogsAf/U8OX0an9Egvnidd60kdaAFqEg9KqAsb2YE1I/5Dpu8swc/07U2q8gFJhdC/E9TZCeyQdc
2ApKXAvRGHlAP02Ezy3JxZ1fYdI6d632m3h9fePaGDTMyNV9Y1TMTduQg9UVOrRYM7kqUVzcChv1
rqEt9LpWBXXeXHln+qDDFOSadxa38v0Yec19k2b90Uyzh9Ya0fem9cbuHV744aOy8pMx39IOCou5
/5p0hO2EWNSnmskOze30A985whtXmTbzAAFP12lUEkX+rIKP5DiGIUEUzvsk9D3OpPeUg9dOpjhg
tKgmAcuaX0CicnhF2c6F0P0O3nWKFQitbvzeNkp069EmVdHRYSfi8DbwtU3XnEsbfWqkw6fTXe3b
q74TuUifTnB6aks2lEJdGQpSol1svOe8QG6eKPWX0mCwsC1/jEuuSX26MyhPBfgnZtlmSyGG6k8g
SgqGsSWiXUT7yVHMg+44x8powgclAZBK6MCflWdfzDGVsF59aYTxbYS376E2hV4ejdtc7RBeJykx
ZAI5Qg+KhvIAH6wIMFISnTOSNCmXfKfqr6ZO+tysMjua4/jDmbSLnspjN0fjJTUaibUdF2PXaY9Y
7uzNaPEON5L55aJ5u4oaSmOG5TiUTkaBZ20G1Y0HCOJFbn/Vdf/QdZXqT+o3m2a7TTjVoHcbTF8h
b+iU2RpN6m6rmg7+aF0L1T4r8Yy4zgZn167Fesf8hVZuYv0Kc/kdTd0+ToW35bS8nKSeMgXLhRuk
DgezwrDpUzrZ2WQmhjO20YHfMcr+dHNSCXpsmz6DKyZwg1ffMy5HOwF8mE1+ufCLtHUI+kBuhIk/
u+t2YGnpdDSGT2W50PnVwzijU6nBrdkw/mYirRCHjsidl01258RKbsFo2MFUuxe1Vn8iBlCNzYkg
Ni2/oZ/GVDPbFV51nSqrOaXm84xDTCmG4dYZ3WxHLaxvzOWIjuBj9uAjZM1jHy22Lwr2/xkFbVdf
itTjaizxO6Ax68tFBAv03NLN5x1DAsBIuIbSWf5qaolnQOM+GmoWcaBCiJYo3Fqte1QG7yYSMtAX
QspbPO6lQlOe8epulilCnSk/qJweSGn5NroByUJ+YCTw0ukuzWf4i6jJL31KN6Nz0C/hpXa34HzH
wG3FRUeRH+bR/B5Dk/IrSGO5ypZR29iHhIFgalwrTKnRnCbnaPCAYUISDdHV+LZ0NiO4pIM6lT9T
R0APGSMHSyGyeeWXJWjH6oFemqzml9LF6RonVeC4BYbNofqV/Zo2S8YRotPxkg/xBdYDGFqZPNpk
qRT6U46T9CFp7s3IwnuDf4azsfWFXAvxlnWTjqFlrQg2OrCjtq8rZm6K1d+g/cWOnWVbF2ubz8pQ
+XP5BHI5kAuaMI2lnQ144CAsVYOJImFqZtveSYFPdhjFU2Hle08h5BPvtLnBW4xlJV6WrcGlNqPV
BoNHO29g6tJpWxqU7mnBFRBl23JYkUBjdF90xE2VWn8uF/3OI0Zwg+L9ezaUX0sR3CbLsDZWzP3c
J1QkhntlSDPseicY2OAAX3rvZe289XpmE+No6NcGM3NCdetjrk/OjOKAL/ZiCipmRFry1jnqC4bw
k8uwDu+W7xT5EWFV6rs0y4JMltO26ZK1g9LRL1mnBCzxY62FUTY/cG7fu2lySdryxmCesGRZjJKp
fhzUmY4URDd2wgiTF+9+7kY/g+f4vTUo1JwxNkXqugXGymL1+yIW07Zo2xezh5TuLfm+pfAM8AB/
KzdNjWNv5pWDFX6sUIIdxukSZeImmlNtzwSZ+aVciIUqWFVG1yNWosZJHu0ByR9sBcmKbJBrmxUc
zdkaiQpW4VV6s7tvS+sub8SbbQw3o/scaQnzDlZf4o3xOXok6MGgfsiSH047yFN18rl6F+BGXVj3
SWPSyjSsn1iLDSh9RxcjG/KnhD6iAlZsMYKumV6TiApDO+vAETGxT8+tQZHsrtRqL8iM5ZYwhQsH
pydVSmbsCB/JKbwp0vom03W8XLwkaU8jMCdMzoYZrTlMO5peQUSIdHxRjd9WNNzy9OYFqKacNKjt
POk/42g/0m2DxJfvxoGAsXxEK56NxVfeZGfUrljc6YjMwDa01uVatAKUszbKv+KsD3brt6zugW5T
oSGZ40UpMFCZZr4zPAMmD+t+2j6lCOiBuS4Ng0vOarT47XDqqMN0WWODVNR6gwRQHN1yDrop/sh1
ow8Qb4xAiojWYp865cMwhyPjbFZjb2ujY1uDaG77GgGpzKJdZJbHdYLmlF/rf8bE2uh677lDzwm4
LyEg0yp4lyCsM/UlN/tPlIckENkdqAtO9HMEUMbB2FVoyzYfVOFbGa7/dMV1xYTrjlZjIjbRV3qI
RYd3joiI5x1rRxXxgmY95GNbH+DPHqfqmCCkvZsb4hAYtKGZGwnvw6RgAyDbOFyFrpX+Lj3XVs8L
t5Wt9qBL5tNqgnZH4I5fKrIjo4YsI+5ZhdMWOuliNV2PFnXR1NZnU+bKrjOz8ighygpJE+3v3wRo
TWwn68P+Png/iduLI44yFrZcRw/jzgkAQE2uPzHOd9wLV7GaujmGFMd0/b9/PnXq+kE3lgc0wr3/
z7P4e2g9nHJgEIeotMvjknq3bRrPu2Z9SiYU4iMg8uL492kb5SOTb8nzKi95S7do8/cTyjWbb0ao
E9CBwUHe5v/7IYYBYWir0LcaVyO5YvMPqo6pWGfl+fvev1fj78M/T+tfX/vP3/zfHvP3V/7z6P/2
kL+vNSj/caKuL/y/HvP3HP71m//fo//zq//1738/4p9f/f8e/t9+w3/7GnMFno+tdXZYK+bu3w/B
Yyz3f19EUYGs7p9/11MXj9Tf539PymSKuLCM/t8f9vd/Uo7e//61eGfTFgTn/112/+/7//Ot//rT
/j4lPHc1Yq3fZI7TIvd/3/+fP3M2tpBGNnlsA9IYRgILMQiPWgOCgvJdpslTDPsqlDqCdKtD/a4n
5HWK6M5V5j7EtfDM5DynznT3feUqQJjee0xUfoNiiBE1KgqNUCjXpYBHdbQ0UX5Mqa0W0219QQNT
aIRdZAuTTBTOljGs5l4XzzgmWyYsJ0e1LECFDnJFFWkMteKeyFFOLWUA19kNM7Mz92XB6AGpMjKB
aUJCx09qV39UnX2MU/JrwIKhte/8iG7KbpghvHCgvtGahCPWKBpSpOOgITgjIyVpK7vxO9MV7eyM
9qGMlw7Veqrt4u927owd3Zo2MPLW3er4mkPTc7deYTgvkKco/9XmyC5jXGYn+p3asTt+xCtqJvdK
WAPaF2VqP4yfqP9ozM3lLbEr7UEMMMM9DIdYHMqvgXmw0c9iD1CSEcww1DeWNu4QwFhbsvyOkMbu
cFRX8ECZRWXuGO9wbnFW6dpPu+Gm7TDt+obRjxBZuktTAZxzm0Nvo4UcilV2McQ9+ndrr7WrKkKM
eIItx9x2Dg5GzcIZxm/fNDYZS3WKnnZo7Wk17uNjdDh3ZQ367XHxXuiqzYA29M84y0GalkwYYJ5t
PILaN4QeEuKav5MTjzNHZ7LBmIbOKOdqX8ObGAwpnF4gaA041p2bGz/TYgYJwbPXpScbWoy/zAOS
pxx5SjCDTePwp31FBqr+bhxwO6jPzXwbe3bnw9tOt5E2+p5R3dWTwJCX0Y5lPJr6UXLXQxXz09IZ
zsmk+pxzyLVvGB0nDtPkHvPnoFGpFuchwzOsqt47Hsbv2lR+pV3pwf8wdl5NjiNZlv4rZfk86AEc
DjiwNt0P1DoEQ2TECyxUQmuNX78foqpnump3Z9bSjBZMMgRJwOH33nO+A2TuWCoUoZYaGBGYxKWY
nrGVOLR4IzoNGb7YlMjD9dZn6FayHW7gD61aOzfpAXFkGUJH4DKEHzozx0MRAb8liEtTqC0ti4Z8
HzNJRtBuIMMYCFykicdxdRm0osPcKN/Bxu0n3XuHeNutCUrfMNp8N3JL7KpIc5dGWPDtRUtdT9d1
amnhus5VCxxn1aOwXHt0JS1FKRgmAHHLCXQn/hWHzJB41r+WYlU2lNx5VGk7WLrUl4krjlrMT22i
Chz+NE9eWspELd7pffpEAfzcgMLaK++ZcSa4IpQZC6/3L3UBND/zAJzomnkXBmxc5JThvRs03Mk4
yY5Wuk0DBv35APeiaCII9kV67/ZNsIHghnsHxoRfveIZGzCNtdu8bY0byw4/ZW01OyyOwHJtmCaK
qOHNNDLQCXhzoQV9+DZrr+rVg2/InNnlBBF0zshLM3c5WAkGv9NkU/2UdJnWaV49qYFW16CT8qv1
vPPVBy5YUBwhOhFtBzYADaHnEFpXjcS3B9qhc+VhYq+yTEZvnRfo6jU4ZM9iH6cMH0YIxesQHRjR
5Wx8u6HdMTFYhDGn7ODLX4bT7FAltAvMNKQCwA1RnaY2Xo0uIGloozCviJTxs5VTvVJU7SvqjfPo
txOCS6wdCV60aELyJmS/r12aKFqVPjCHfubyXSyMgdUNISzfGzL5DT9dmnNpXGKvNUlgqfVmVWGM
XI70eqyYjG9oKgWtPTIBGpnvU6RMS4MKWdeHo5+/iFx/bBHFNeVsl0XYLDy24HGobYEi38Rt8NkB
wYVeS4hr3I6nsXN5B2iq67b1iJJ8TXu6RNRFFkHltDelqJ7rGt5+NgIi0Jl8b2GG58sIkVIq9K05
dHsKwOFsDSOL+Zo1wlsGCbhhF3BNvwE0a22nltyCJslPFKSPtm3dt31BiUATeuGvEcEk8BY44S0f
iZNTx1xyYuuuswsUNcPODGLGKzr+D6ZD7hH55Lqib7y1LIJOizfd9w4WIQ7uDCw18wkGrRY+VEW/
gQVirYsh9xEO0RlKkmlJ6/7aucmT8JpgYYO425Yx0pW0QR2qq8eOFgeSLtRwfdu9haXwd4NRPWZJ
crIlyleLmeg09G9S3UY20a19wzxmAsdopymB9JqFz6qld5TM/bGkMtZGayaLqIhIhtUrpAH9rtIY
49c6He8MzYKVDhtS8oZDicCGQx2VtqWtY0I9tl3WfynDvkEh7o8u+vSQITYfxFNhgFuSERELHOY2
8m0muvUeG2OKuZTMHOqPO8+VtxwPkNGkdq30dmelm9Gvh0tolzlG6yZcOox3RkPfxFo6a4IplUsH
r3xdxlw2pbbW5rThOHvS/PAZWEO/DRSJNis1yqdM9BZ9GkoDgCf0/bXobrAta+dV1iYL5AgmDicY
jaxVaVBo31dCz46a3xzTTPvFDMtCxMWfkSvz9SVo8fTY5HqsNKeYlk4np7WPhUgY8R59dnlhoHvL
sHFhVcVLWyXOQbUzx5odS0OmpB0Mj67iAoalHdZH9pNexSdfq5UzcCFNEYdQM3o06fGJMLxV+2L0
bzJa22UuGHokEA6STEOAwzRC2C0UxGblM0plfOkuHUzGnb/3oNQvvBJBCKgv1OR9YN8xIDMt87EX
LuOCaLL2YVM6W6eg02H7THELTCn0/ujDJrqybrIE4aqu7ZBojTSDidAUlr0vwp5B1UDEZJbcw0j8
sEkUw23+OTDQ38k+fUQaSbDZVOqon+uH0RDButlVo+McVdfDytXAQUgPkYxMv1RQnqrRvseaaGyC
cazYD54qTK5nOWI01usw3vgmugO4ScQJFwWDEtJ4LFRwk7WOkNpYPnqWAqyw2c3RLC1bK1McrAwH
RK/TvvhImWr72Xhl2sJgIbTfp5CWUDXnoEjTCFalPt7FYXJK5ENgI51xtI1mm+RuMzKvQo9JBYRV
jCPOm5a3NxyQV9gI80WGKt8OsTOaxJ0MWMa1oTkNZCjvWytPGMUaz5gXrSpkPiRrA4sPI1ZNiw+t
1d8gVTAXrscQeKig5Zs26BT6KRnP8ljdY/cX1KB6IQ0PQqlh+hxpXD67hF5d0VF/gvMg7XLW4rId
iXWIUp2/jqys3IxcfzmgGS/VRbjLbYk+hHmrb7Vi54rgp5BPnR09ieaKDJtWWp/fBjIG4EegDA0k
68WrgpPw0bX7Ix0ga2CrPrVr332HTlgtEjfsj5HLRtpH6xOO5UvgTietNeFlEzYIfw0BX5qvLA9x
UhnScBwI9ix6guN79doI8VLm3Ys+YUOyrQQddKjtmH6jvirZYXKAb+KSxpQssOHqMyZLrIQ5soe0
EJqA7bbQtuDHzLTn2SxrD1yF9WQEje0mGwCCzVaJ4Y5mk0VVnQAxT+KnZMImyXpI25TBt9lG8F5i
kyiDIjvbCZpiUVuYpYDYh+FEithdl0MeSZzl5AmPpAfcVt175iOKqXx7nyajPNh2R9tqcAgvg2XE
3LeVDxPAT0w3tXVoAzdYowf5CozaRr7gVOvODRHKyyE7Ci/FLugzKO7Z4m048A9xSb936dFT4Nht
rENl+MUmaxHoIRsKWHh8766tXOfY5TpyMTeu3xKt3rpOoD2lVr8tGstE5dJ315oxyQ17kH0hnO6K
cTW8dczwbHC5zb2QTXbe9egz9PqrgMnIdLZ88WcG2hzut61FIleGSXvt+4YWiL4DVnLQbUkPPEL5
TBCFeJQhniAlG42lIDIf84KIoe+7bWB0R9B9NNuxv2I6i/SzZsvuuXQ4UGznuRgG/5zZA5VfzIze
1/Vpjwy4uHMCIpBEpzQsxtyl2VbcAUgqMKCEQH/m/yvmG6QKYsmRYVLscvf7pkH9t0K1RNP8P/8P
lOWIXc0Ymfb983lVWtYYAPRbgxNu08HnvdZxpKNx6d4NOhqYt6yR5O5yvJFaY11NmxRIEQZvldEZ
RDWXPbI5vb/5/sodshc+Kn3/l/9vC/tAwgKCWUttJjB6T1AX5Hpk7rHxwBg/Va0hVxnqyZ0xP1qH
vbMsLJ1+o6/IX/RbKmNlBpccEcyxnR1u870hV8yuPO1R0APkak4liddd3RVJ+VrI0HvpkaEDkzWd
AztL/ynrG/zzGuHJmlFv/GqId99PG+J1H1bly8SIeOf6pY1hMHQ3/C6POruMT14hATOxjRvxcOxd
o1RnAgWHtQbW49pKnW0XuQSvcyxCRZfgCRj0AwGM41KbPxSLBMrb75uwSeXanNjAtzg7ul7VVysL
/KtX/37H1rPmWiD2wv8SE/MNWmBZ50oee89Ljr2P8KWNC/3W1IJolQX1nWWEclcqo3z0S/lUA5a7
1PO9kDBetJ+Ocfp+EBAxwIOK5hnXILlrUj+EAzQwUB9055hUQ7fNdCe+KTutXKtO2vdVgho5rJkE
gguicgyZJsahuCUJbbjPsK9R3ZK5lXuFTcnvoEopp88Kp005TL8GWx2LBqefSeUJfbd8pdPfIGg1
S/w9OGlHoHNcAdlwTGXh3jURTWUMjB2NylghHsvQmpt2s2MlTI+mXaJyMFS597QhPk0xtaJWUj56
fa/usJqoO+AIK0k2367LOOXLSnVPeQgzJmzVCzh0tVGOGLffdzMDJTdr5SHFwIMGStT3bcwYglSD
6PB9F92ru23H7jMPqmc/iYFPmyajkVyjdkgG4yEJCOvCDFIsao/pQszxYmQ6K0h6I+jbP+hITfmD
61/4Zr3j5Euyw5V5DzbXO4ZV2678Bps1y1V1UfNNagfVZXJ6WO8Kl8v3A3bPtRHNDI9AojjKgFlt
3w3bzirGVQxmY+355nDqOpN8mGHdgFE5pcbEtqXL7kTiYMMs0lKC7OHLsA9uqgJXLjEKlygvi7sg
6L5yCyopmHKHraWpHUFIzgWYkwPzFY+tOQ+HyxINOLuvM+0qa59X0W0CVW9NbV8c87wYLy6hOysS
CBnBh27GOCr01mUuCbRsQ4wLXCcR20FCWSQh1+/U0IP7PO1SPjq3eKdSfhOh0dwK02UlJL6V7FoI
Ek4am7eOe5dWeXz/fTOYkbX3HIaydYT80w2Lw/cNE4TiQFhQcXAYBtD22FB423P2UHCpRzOjMRx2
Z08zKW6Yjp0iEnxU7Hv7EWTgqeYFAcZ1Fjaoz7NwCg8xTboJ4XWNuOQyijvaAysNg+Wjx/ydMRj1
RLAmyza8GRICKkqTSaXdfNiIfJ+MhFAhdlOMHdjW6MCdt4brm49WlxkcnZaB8lVSHgzNtNXyBMZV
NIiTHIqf8Xemh1s7T86ArD7HkXibcmwnNpA5yCBIBMKR7T1QpfOkucGO1pQ49lLXabFU3t6GJ3f0
pDnPWXAlkVO7NXzWwUwhT+aDzN+NWKJLL7wvXvw1C8FjE4wMyXkKbr5voNK9cMZTZba2doechah2
L7U/++diHAaclIgzS4Axd2OOG4GN/pJOs9pL12rOePqojqrBvurQBhfmEBsA6ZryWMw3fPuxGcSz
Uxb+Y+E67sbSRgRxQa89YPu8KPamRJ+xKLtBuClMPXmq3EIegso4VmP2UXdadMFJHYoVFvGBzQLb
Fn8aLppe9HcskGIXl42J1dXvX9KkvBugl68YsAEFI0Pv6NAQnbDYnzGi6xsYy/1h6oR/adzoqmeG
/1DXyZape3sDdShbsFuwnsYw31NiekcRwKQQEyYu5ssU8bZCO5AypIVNrR3S3K5OrAX5BviJds8u
CJd8iPyi7uKXaCzaaxoyvUmiKDnKLOyJobHhwGqV9pBphrXDnwdZTJfaQ4FCJan9qzHwPvs9NmPF
kaql/tz9gsxv1QcynmHoTLp1hGFKCZ9yUjUoby8gEiX5Bka/qq9VLodLEDXoPecbvTfHCxb7ayay
Ye8Wrynld4pmK0kLsKFQf3d1b7swyTi90LKgUeXQvef9pGHQtXiJiFYysYQsUBw6l0rq6R2ats8+
D8kujQIfX3BKCearQ5zFWOzmmxzRkKPr0d3Yp6AQaKLWmsFhNvrhDf30/JibWFzm//q+wWANZz+N
DaTavX36vkkm1r7QsKf1993Ar9xNil4c5WSsH3yvePwOkKIZnt1+35gBEo0+d4ddBWn6aOnWtL56
nOQ3U0V/jw5AtM3RnW9tnFLLMUr2fhWwIcdSQ7SL3ZxN8DLwTqIBLwkGJElKztohzAmlCEkC31/R
1WHH6+OF7h3/PJScwLZruhuwxpSUNs6iNRHjzpqI1eleMY4cNYpFMZHhm5ZFu28HYHbfD44xKgl7
INSyZqJzFGKiJf/95TSvRnkbNVDqJahtqduXXsl4Xw+lubMrG9MXIr8a/KkLczjoVrETFWsDTsBt
MiUoGH0gY5ZZ9LSxMwfYw4ndI6du7BlHIPves9EhvIH88Ki62KPlLogJ86vqGkEBWICX6PehV8TH
EVX9IilVSuIWY3IuHsPPobGKFTJeQIjmTxZy2JDt8xAJDQpv0ixjWV78MdtFvWee8y7GrV6SqQIO
Qp7rKf/jJq71lI2VGCkOpuysNSkwAaxL+8yjHNAoJEIUMrsK6dFqxKN1ZDNEXdyywZ+6+tF1nehL
m8Z1S/MfmTqTXEkBiGo2Pw1xqO4GWUab0AyxjXf2DTSOAqwqgGQTsPhtX8J/EYWU4FDG3tiqDrNe
Nzct2LPSkqzyDZcj+G6sRyNSNOgF+khRbkrm41m8l1gqebsK94BMVtv2KMoufix2bJPee+KgYZGW
dDH/Laya0bfIIYJlSJ+9D9jcopghlzP1jxzHn6lpoC+aoh3T4zfOqmoB212sqsajd4Jxk6vpVo12
tY9GjPJ9TZ4Y+D8KfWxlrdmeJ73em05abXp3tBdZhz6VvaSBYvJCe5eJRmYzzGi3jsGZmU/1qRqo
Tk3k8QzHVnXFkit9i9g5N1phHwDtaQ4pHS6OUNMeH2sxRSfq14+MIfxGJvIwjHm+d/RRnUaBRySD
/rydOb+1TYAV29TrYGjDssdiuWxydnV1zhcMk0w/sw+GVXxwYL6m+fgcaxNY+bSOTnm7suP3uKi8
K4m27jGnCUvZW22cfu4Vm0I/DDQn26h4iPA+JqFL112iWpvIvwndfWY1ziIInJOfptGa+Q1q5sz9
CFo2eMlofbRZC9SB+IAuKuUxF90lMJ3HOixYwo51f55MpR05YZN1B9DTxFDYeBG+Fr0h9i4or1oc
HBIdSQvIJCbgZDC1cbeLFTB+NJ8bo/TMLdkun3G/C0bzvkwClMSIgJeNb4MPqeloTROJnZFSwblR
wtkMA3qoyDCfJ3Lm1xYpr2ADAX0Egt1v5dyJTG4bH8JQkzpMIZroM2v6t9A94RMFjBwz28rKal1a
9rYSaEqxwd5i2VKB+lnZhkLZ5rLCSERhtLJPjuXTsFIUQLmk4I99CEKpQQBuUVwkuu8tDtZPpkP3
sY3URwNll1fuXjV8ciCH3gHP7Pq+eLD9es92CAhETN/dP2p2++gQgTokdbogcfQttJw177cNWS7E
0YCtkjYV2qJJl/uSxC+sizf9OfbhwCEpq5a0MLvbclnDpb1xyjxfU/Q15oiF2aZlPNgOh48Mxn2U
DcM+4+8/9fl0IuWdizCb1oCs3SKX2FzQiwwmcgfFkHHhRu0RYPaGvXd26+RsjCJ0gI0CFl3QnrGM
dHyQKinOQmbvgVaemr5vjwggaLNp8UPYJ/2S+HKy1EOVL0ofkErvTtrWbLWTG+nFxh3Sfh3GyXSO
JNJu2lzFOgKXIXNx1lxxACmRQ9Pxb8wENoevQ4BR2ToPwDoRefxVEsu5AL6NSSayyEYSBplbQFWV
Y2wRmcnbIUjeO0TrU2dD3EX/h8pik425vxed/9PV73Gl9ymbC7+prqwyF5WhBWwEXYP4JjTqEdy9
9pLnzQe+SdTWoSSUDY5/ac7fA7jIrtUj6ox8KVr9LIfIhijQHnJs90B1Jj3edsP4qxuic1+lrw7i
171TNS/ohwKmFOHH8JOKm+GH6KatbzKV8mzeoxiNHZ1sxmwGc6dUf1chxMTSijGcV9rzgHZm4dcg
BtPgVcjxAfMErV0DDjR8uMh5LzQJQkTSssob2rtqENdWu45erBauW3G9LlDeRwFq4akm+7cYtmiW
MkPserZMPWlaa6sZb2Uowg0ZGLhgI//RSCvFtIF3qe/IsS8ZPxn6dKt00OaymaE7GVc0yE6BXjYb
WoIvbN98znnW9nkwoxpsAy7D/A1pehH2FKwyXQdHqcbg3nkxMi5cxJp+23nGJbWC12jmTtcEAayY
da2YebIVGT+LepxYbqe7jNS2rOOyrXkyXA/ufaJyf516OXrqQgd4ricXEeKcstmVfZfBtD7UW0pK
m5ucZFy/TIiDSU8bXtlkHFrcMeRurImBBq74lbV1jJsdqB0X9GM3Q99Sv3/1jNTY2R0AjRB1mU1+
2gVdjVim+bvejZ/Ikz+i0WCddZK3YDNGBcASh/MoH53jUHXOsQ/azyjErkfbOlxZjUWARigXgcx+
uToZU6waHwjunhqRGBil2R0z9VRQOY0sXnBJQ0cTt/Wyqap1UmHBKZkp6S7M8FSngi21Z6Ilfwkd
R1be3EY9dWMzJ24YWfFKVP0dm/hn0eMINiMQEbV38vXiJObuo4H3vyytrwDvMuT49ux5l0FGaJCL
3dRTxxGNuxoDvV4zCUN8z0DXKhm/j/FHn1pvwqETodX6kvAwHHwR6vRSK382oXZL2+isnIo6zTkE
KiId4S5qXcTelbhnP2LtqqHcwHI7IJwL2Ao2D7UbnRyaPOzjjcA/B6X1MHr+oQkg+EYu1hHSEA5p
lSIJbQAbw2Hn9TBvqcO7UDkcJ+Cq1SblSsbxH+H1Gut+EYwpUrDuQk0EZSMhOlP9IrhawdnI3JWz
ZYXahwrFcjgHUcsny8YEjJYsm3kJZ1IF7g20jq2DVF5ZXIqCQRvXofDf/KrvdkX/EMNGgdAv4R51
OBfplWSmPEZk35QRCKsYUTIqzkfZMazNVT6Ln7GsAqbcMa28OJxmjEDxJOr3LgpdImb6g0rdV/RL
5dL2QBY7jK+Z2OGf6vOTCegMRDC0cZF/Jo2ISQH2Tpn0aasPLWdiYCY7GZV3snZfkra8lhEO6rRh
5pJhkuwy9LaAoheTXuzqKXlrQ5N1L0zR1Pn2jU+MtzdfaquQcZ+CfabcFjkxwXm+w/CPitOigtta
lcHhDGJDB39WtfIXtm1jrXFRIsJ23RnJ2new1ZsNyHQiBZcZKp89MuzCtzv05gY7LfLAqilAIKKS
TyKMl4ESa+HBoquavWUiaWXGu62C9AXXLiKOqtwn4WtbeG9J0Zvr0e/ecm2MlpnQkNglVkZoAMEd
bbnHxQHyqnQ/65z8Z/aSbTM+jHbyWlhxu6oKdIpR5B0N40mL0a1YDns+XQfZ1HCWjsCqucbIISbO
sEe5MOnVlxx1b1ULIhND2eHBjk40AY66DzVXY+qbkofIYqrlWMEII8rNdC9MYJXo+XQuXXt/Ig+5
pxfCZVUH91sx4SN0J18XhvOFkLIAwCCAUOdsUxpBJowjngh4BEnpTxaaym6tstQ8ofKLbcKKVFCt
RcngKX7vTNlvYqbN2OLQXAwFketm9FyjFfegZ2loB2a9dq1h8ai1/HYqTElmwEPe4xcTRn/FZAGr
G8RgEGIYCEvtKkbBCGHMf+ru1c21AhGQszSHFh8O7MqNxe9N7ekaTiUgyMYB5ekna9AVLZwRi1ng
QMvTMKgUdUnCDk3zIPnoCvjWAdHMCzIf/ItXlgDl6hjvwqOTaufCrg0GcnBOORx8P/luPlbzZguy
f1BcEg5f7Wcp1CLPMxfS93HKDHCQrgVdp3bfqpLlMbDx07qFeKnwi6zygEA/LfoIEdAcNEfzaZGN
TN+r7H1ki9DDFOA9fXcDymkrfmeH0N2g6OXy3K+BBSCypn+tNfQG8z2i4pQQ26bddmN8Tms73yCh
qBdCmPe6FtSEhsAbnXrzMznbJSkbFjE+y0wiU+3r8MLFYmHHfMgNm0aAPN3aCZJwZ9LZXYJZS3/m
RCiVRXdjtM6d6rovnfWMmea8v2swPyNXkk37ZA+okrxIbXWLaqwAeRM6gE/TgIlcU+M3h7Jwq4qo
YpfoaExzxl1F+2pl4sBY+W23qgnzvq1N95aJFdxueotcNvRP5CAbttjkCzTTqvGcYeUHARbukM6v
E7V3IjeGkyNBPyjfecdvMat+432O3Q+fV7ozpzBfVbHx3DvDHZYjhDwDzaUpgQ6h1GmYN+5NIZst
7jhkUyJd1hG5B+SyAASIB30L5RRvvQSQRV7xynLcL5uajSWuPEyTPBJhd2Tbcqp97cOLmiO2yLVF
JpiXd59oGoq9tMNXBDz6gcALDpI4WGLgDfak59LW7srdpGMPd/pkazEhQyrMRhNx2Zngp2cEPEiK
yfAqpmIRUcsQUkAXuoEVVbk+p+zEp0xUMAoIqBmZtRmsqx+nTzbeh0S/FggetmWUvmgh1VIpnR1g
/0MDJHw3kGJTZ89+inDc8CqCFUzwi21g4jCvQMrJsdhCY66Jw8CyXJFPkDYfGXliFAIIilQnHumm
VUuyNknSAF/aZhgBYuizSTUSU2DBo6/VpTdKAkbGBxxeV8PsUWiyY6NFnPhkDT7hDVRBc1CJCA6a
Zrwmsdon9cw0FApJj9ORQclEYBk209NIuzPtp/tS0DmMJ+THFpCsbCZ29s2cYupki9aeULqLWeGQ
GNGaHPNHo2Q0bOjN5wQulsH+Xg+bm7Ga7JWu/B3YyvGIE/2F5XBTg66NtXFivWJk4ETO2ZUtFrER
73Qe5xvbHRlE1KAqRd5tzMl8yGPrxW44kLpwoO70XHdVOu7BN1C7Dx5w0YFGw9Ic9SUEUGMrRiYr
AZk+GUSChFARwu40KGoVJ65WXzIfQqOtwPFNU03dZvgfbkk/IPA8PldYXLZgB1MBAIiKnkK5YggD
jIXiW/+lyKBGQObti87+ZcYaGmMEAk6CYyCnu0fmygUO4nPvVUSXEJqlhzLmbR1xgdgMQfsO5UbP
2R/PeS6haNZI+Y8Z6T9L23SYGIc1thDABZNn3pbE9fFTA4rESW9Avbf8CeRTNSkmdR1oZUBQAUQR
59R7zXGmlddersMfdD0gVgY95w9l5MEZCTMn+tNAWiR5pu9N4bowpxBLDp58kwUXfDrSiGdmyxMf
shFd0sryDi06hi5uq6MYAaOKBvtYCDQbd127AmBmr6zaWsdugoxej3Qm6HT1sbUNOetBrzPlVq2H
6BVC5Nhf2VoKqDkMGLy1sN8tMmg3RKL6y2ogWwvdSr5DZLnAD9evotJBgGHljzajzX2tz1hezus9
QIx10iyCOCi2FcUpdi9qOpdPfO2LVZhnz4HRtLvKgW8TBAkQacmIcHz2LA2WJXIVxqIrE+Zol7p3
rhenpxjcaGrYt0NFa6imzLP6Nr6LMdcy5tsz2b/viM4panLwTO921PIZPlS9B/7kH2wSn0Wh2lPd
JWT/YJnuiOnamLxEUqVyc2FYZNZm+itzGjBtgjDNtkNIaBTzHkGY9SooCiozFTJ2nvZj4TFm6Kr7
lLSJBM4k7RYUuUaApJO9bUnCnuDY1wOYHa1LQi/DCyxY9qbOvGSH4/IamC6JcYm51DV+u8jcgxaG
ZBtAB12qF+YIBHdk6BNFs/cdWk8cznSW6gmHYgN4CL1BzRVBg6IQ9gupKZNzRM82RaYUNcBYLktL
ngsf0ji2TgenV/tsuJDeqnjfRQN46GJuQuSMiVo7uqm0juh5U5y+f3GfsqGtbEl9igCEQU+xp27h
TMSF6yB6KIDJAUlg8YUlfj8WkbbJdDYtpinfREksZcuuiAXBI9pwH1jRC23hW1AYYBhFQwS8HlaL
UAkIARPUUyRePD2ijfbjt3//x398DP/L/8pv53CwPPsta9PbPMya+u8/hPXjt+L3/95//v2HYzim
rjuCMlqXeJeEsnn84w3qlM+zjX9DMdHHCj3FMg7K8ugC5LhEAEldi9Y/I97hHABU9IBxrYPOOnka
jTcxGTR1TWLVzIpmpgvwN+zRQPYV7Giku+aeNLx7Ne6GNqpuuthRt40teZFVhsfenGUSnXfzP7wO
9efXIfnzDVMZ0jIN3YLJ7/zldThjHxVpBuodeMtGL7p6h627W4gg7W5h10bAaGW+Ekzh78oofoYg
gcw4rc+uUNqldDx3N5jFexkP2iVwNlaV+6fEDq+R44wH4gwyMBF6ucb4hvUEA6hj9NpV2Zl3McYM
BmLQqNV//5Is9/98ScJ1TWEKai9l2vLPL6nneoAVxA3XgM0i3lgm7SkVBjOc8Oh7if6s+3Lbs30l
DigwV7A/Jyqu+g6GZPIV9uXW6BRLQxpfqArMwZA3/3VD6i9tgTB6LFVytZPGPX3fTGAoTrTra1x6
ySC7G5CHNIFR2j/MpdOyzAsLMj+wpq4jgahP8ZgN9VDv8qJeVnXa3Fb66C8kO/j5bEoekalSZik1
HRjlJU+F4vihAcE0Ohz2jWgLWs1ReGkN9k5JQNbU912VsehPVoIQJElvrNR09qkvH77vJVbr77/f
6X//01lQf58VHzmvPvSD5i93/7Fb36//Y/6O/3zGn5//j+1XfnlLv+r/9knn6+bhr0/40w/l1/7x
Z63emrc/3QFLx1Xzrv2qxvuvmjHIP0/j+Zn/vw/+9vX9Ux7G4uvvPz4gpjfzT/O5Uvz446H5tLeM
fzkU5x//x2PzC/z7D5Buefoevv31O77e6ubvPzCe/s2xXUcooXQAgY5h/viNWnN+yDH+xqHqci7q
4vfHfvyWkbkXsJSYfzMdoMCurSP2kLbkBK1hwPOQJv8m8G47Ln13nHUuet4f/3ztfyxhv39a/48l
bT7V/2tJg0ptK0eZSncgh83/eLH/uqS5gF6h2LbBBpXVtMnxQutVLZ/b3PK22lDk23AswpesQ98W
Wc0b+h40dLUgBI1+880Yae1NqBv07+rxNm5K+yrq9GscgY23BXvctm78PbNn5xwcWz+UZ79X6syU
Y2Cg3VblRmiFt8S2667/5VP4v6zVxp/X6vmFMStmuMZ6IE1Hd/6yVtuODQNgSKKNCzs9UbV+1wXm
1xjG9pZd/wA00qju0mHXR+GKQJZTrcryI+/kPSqL7Jjpg44PjyH4//Bnib++3+iRbcvULalcaZjO
X9/vsQcnSTt745BWD+twCK61WX+Utu0eq8FTFFcuhWoJa78Nc2LTwsHSX8wROjGRC7+fy386lf/1
guaYf3mbML1LEz2dYXI5sBzH/n78Xy5pZY8TAHI//MKcdrVVeVthqgevBnfrxI5cR5W+g4SL21IQ
uGDWYwIDDoK13eOrJdgLewUUkUuElPFUWezJgriH+zgwI/Vt+KXzg11kxZc+GfeTILJQTKF3Jt+l
WRiBKTeVVXtnfSTRbBS6vcxa6Z6/n0Inwcc1qz6aNocR0PbNLRuvWerGN3w/zbSa33+knH/k70/7
fqCmV7ly/AzuwvyI6DWiXb2YLDU2Zf+bqzNrjhNYk+gvIoJ9ee19VbcWS5ZeCFuWgGIroKCAXz8H
3RsTE/PisDYv3UBV5Zd58jpDXplWeVReohKzc4KiNzHLEc61mhWSOlHJ/3wLXuj2RIz72Cxf/M/P
Mn/ashuKmTlIxIufTzK3ILY1jdbu/3zSwPvkM9m9/PywVjX258Cho8oxZ0zEAp/x5NGL+vMxD+t5
E0gZLiS16Bouv0wYQYN86C4/H/18nubK/35R0SWFLBf/SWAjlC3NcLmVa7jybrmtCrs5/3wOCk4y
Y0w0p73dg4oJ+sa7/nzl55c+UQ+uPUzHn8/Xi3mdqhzQRMuf9/++tzUC8zKkf+FqMDXoZN5s5gl5
oqUaTUHXpIscEouKybLmhY9Cb8ZeeCW3y52/RD0shuWNanr4UHyqzKxx3TWdsfn5jrx3IIK0dr7z
YUyhpefgJ8bvtjH7dV2jI/ax+CP07K0VM08SR2H1arfNDCCxj5nskG0zmgaG8NwAFy1gLibdrrab
YhN38qsIfDIOPGi2o/Yigt9dTJ4WMk4rBamKqhv3lgnSTvPikScPX6Km1pQkwu7VMAg2sVFe7Gik
j8YNHstqYrQlFhg7Hq0V5htGDplBAkqp+WDlzFUGXZtrur3bEy/mg89TnPpthIspBBE4GRVp1N7E
I6CSRxbfeKcgmFhYL91CX0IfacKNTLLbSXKqnh0RAEdkmp6DMWe8BSQdNgyMC2DY9GcliBXWV0aW
ahVkikqTHojGIH8HAiCHZbwXm5y+KLogTmGv7nOMJtMkxhbRYYUWkRwnDwmrc55pa0sIF1LT18Tt
SSr6fXumwEkTUxWUooemNN1RS/hcd0h7UB8+81Q/47u76IYIQcZIBgQhV1M8cUxgvOc3NieCkgOs
WVZny0Z4r6B/uMvI7ErNanfIe3T6dF6awQz80RmVdwV6R1UdOUL15BXxddXhJU/qX0n6NTfjM6Cd
ifwL1K/SqHeu412jKfk2Pc6HreN9JvjVICeB005K0FOR3idddSCtuq36PYMmDjvBkpPSFyNgMF+6
TI9w1fb1RzK5n3OMo2gsCKzbeXb9eX1ZOF7p8eL/Ubf7LjDvIwJs6KZPDt0nM4qFBdcYnMGdWP45
E+UNyMzVCaEPWX5946gSbOe68VZ9YtO9NUYRa6y8BXGP5cKMH9NKpsxYKU4z8R3ZhffVoiymhoNn
XPaQR/mQPpbFFht8DVFUHAeAGKRFAC2NeOFNaFTbyM3wevTULSDhQcKuAMI0yUFRUXUMZHnDd/5C
O+6jGoh7jyrRaxLlD0gbbGWx/iqSfFRzHSZNgHHQmA+cknKLNNx2M922+UIrdUzQI1q+t7qmYylg
huC6D3DuEJq67N7YNUgs02UiIItqB1FgYivag5HjlAmvUJEi73zK4P0+OUmXtykjnT/W9kdKhNx0
jOJiJfYhzQIq2KCkkMACV7AM0GBcf6RZx6lkrt84ODl7OOMtx69tVjBOSbwUv7qyQPVRurbFqn/C
25XCD2mtO6JpCxfh1LoDM+XALF/yyLzx2K/fy/TUNqT1O8W/A+2HtnYicEFoPLahig6m1szKyu70
80uwRJlXUvu0npG5X/ud0Z8HrsH//hZkEh+X7hKu9/5SAsAXfj4XZ1Zd7ZIEil/jmTvM5TRM/+8v
SRT83w9/vmB7PIeaSR5zOaEGFK9+ltzaKv4wIDTlZBLWkpYLoholhAtK3bwZ+n3l2/QoDQd3Yhvm
zte5UbjsiR5PpdxbrHK2ST25bQ6s0tYjNBkqCJgjbgVBCcx92CevMJ4peiXpthq9p1ijZiUBtXGW
t0116SCroH9aJbyDTCKojgxzSdcC9V7KmYlYr0nw8wCg9txS52mfSmaDkUs0pj5w4vf0usizX0HX
gkCjECT1YIj0nrg5g/We4YbZGm14HcgJ55XzErMCQI1J4h2Ffpd8QNfLQYGhydNyMN1DBRTSct+k
8L9bt30wLfHsFfF3VOBu8FvqqoOdzyNnl0uu4oEmbyEZ+NsLMjkX/Zvw+8dKdG8VKLdNUhm0menA
2IhBoqdn/lYZuOEMQrxlEd9ZNPlbhxYOImhTLA3gMcttYITHyYjuTp3j5kiZPon+jiZCV6fKJQ8D
AkCjg1xatAAblf1sxs+jWbo4dCF+1e1v13cSWO+eTa2PzSh76wf6LgZe1QZj5sq1vRNBleUNiwz6
lJzGOKaEdnxRA3UnvbmiLnJID26VM3FiX7UbaBXyfQn1DjJM9kdE6jwqUa2VaGDMWUxr2rj9bBb3
A9j/FIJhOzB+5Qrwq0tUwFlXBn+7Qx2AE1mY32NP7mraMY0EGIvt9O8w4oa7IRjuZuG9bZuWhYCM
AYeJa6zKM+R/pOoKO/jVwhsC7q46uqH1GJh+gvWrOzeFvYLER9Z6Lgkhh7+ZMz6XtHYVxXjzNPF2
nmpmI1cNiPo8IlnX1+w9G2RV4BFwR4etRW8zvOmvehiByVTzrdXuozWpu0qARvZxcy1axMqO9TAE
yzZ0jLYHG6faHEEQVL+FJFuPm0LHbAQp94MYYpLiC7+Z4VgHIz7MflPsCnwyq8CYSEjAiN+oqmc4
oYuN6Likjdg7RrMP0lWlFL3Pn7aCS025+kMIzyRsKFXLhHVUUfJJXTA3qwE2OIS5tXby5EYYWp1a
vwUpwUknpYqEqnnqQhtGeKtZzL9Ks2fgitOpSJu/M4HLwyR9QfRiuMeigJTmsGSn5XTJfSU2MCip
WYpXVSV5I5JpYybtN6W3jmBf289fBNdAygbgxLiA5N4b25sxMSObYyQ6OBcV4r04xYMUK38efheT
/sXY8G2Q7Smk7pd+0Qz2j2c/2al6sNDsQe66r2kxhGvVlFQ1tQC3KP1kMQG9ORcX+F8Xx6htTFCo
L/ZgOJuiW+6oF+0lT5PN7kLo7tuhntddJiJVeq+n/msYPaLrbvUElvYiljyECuNbWNyHxCW8NsUs
yxRzyAYQEIwjkNBggXu6WXi8rmfE0XUCpDS0vGY7TJGk/XYPPeRcE75FAJ2si4kaaM+ud5kJWsL4
BKlJDefK9rkefM8nd+K+1TFD6nmABBrNATEZcNmeZqzSpgm7hCa9YLorD16FNu4GaH/D8AsKNuM3
HsJWH7QnE5X8J8nmpfZZJUC9fEEnHs45DC5ben9+z4m9LU1Bj9qY/a61AgENhWmjLJaIcR35dXDi
hGNyJW37BIEsK1V6GEV5zHpeMcK/v4oyAqcWvJDjl3VABYlybyT04AfNjAdyM9j3irvXjP4VU3RP
RPhlhYFckZSljSCKzkHiPUKr/i7jGdQqdA0ZLeBlM+PehPMneeVQ9R6aQnHHjaCiB5EE2HsUpyWB
y4EeBIU9GHvLeopmvVZMvNZFD+ERxts6TMpuExHfpP8GKFFCvC51h2s7BC9NA5nUySFpcfUw2DtG
WSq3QU9FI5EoppYQ5kFZUlDvR29GLB+F1fyb6oEYGLg3YBqBU51KkQfzlh1EfQqFzskoL79toOuw
UC3f8PNd//mBn591hjKctz+f7X6+K/JfCzE8xKz+lpGuoyg4elVwo8CQa5s6w5riFR/Ib+ONWAyi
6CG1Rly/7geSMCOHpcTJMrqv3nJWceFBKKrKD6sDUErh/YU8EGZRJRAMUM2pSeAUb+LzdeZo53uw
I4Pmt4PWy1DL+qQz8NLWFaZ3a+x4wDLTNs7ZwAbKDtXFgWXr1wv0x+DpLy1jTbYBSpxJ2ZIFmB4U
OOOFoYHN+m1ke6eyfqEibQr8HXQOgIHAS931wUMaYPrXAzG/NgNRj3XTrHGKkJ8ctpEB8D+tcQQE
PrYVdP4UM1kEYNNkzUN5yGGu4grsZdCuTQBTJLSeS+hgIHVAH8/Wy8DBze2n3RItnCLjIQFl7OmW
lTdEHpbBq6aFywXPtqtbhvUOgPKpcC4AFnk4zP2niYd/5WvYS3N5ntgcrCPl7izbZjySBjwqFvPd
1INTkiD5RBnc+G/XJ5Jh9akPF4eZjuptyTvUDAI/s6C6HS4SsJ6kMImIjBhLOdgy6aEDZBs75rNp
VXiQHeq5qFSnf8psGO8Th0zC2tghvmzapWUhssn/kC1wsIHYyQbDBbsnvzkM1ujs3UoDkMKWV8TO
IySIZ65eaxJbZSsA+5qqTtVzOxWVOuoK87gMknNf1ZQDdq99U1Vr2pBeuEbpoq/Km2zYETJlIYDg
gnayyovbxe6uL6Ib42uofHnzZWu88FZrNKdx6RT7+UVV1RN8VlAzhX4pOnsvW1ATVpF+Dnl7jpwB
aKT/0gYVHgg76TBDDziVgRC4TkZ/YVwOVLHE5YkKr9/LJkyGDO6mEoMnllw6l6x3t6u3VEE0O9/S
vyOne4uFDaIRDiZrC4ykZHkV7WaAqJCWEZa8uj8uVwm5TMoFSQiwDWLbRfk1flk9UV5u4WyWWjza
46z3Qe1x9uPPkZ27G7WDXXKmV0lT8MAmDnsibZkDFv6CbRUg+OkkPQCxJUeDdZH09qnkQA2O6dUg
p7KcBP7WXAaIlDMBULZuDNwGikC3wKbekSmhmCdhuiuj4xDqe+Q0l4D4myge2wapcygWP4hnXR1r
DLaa0u0RTjozWJaIbv7sqjzfA06kUIPXZHpoxfjcU4RL0oiWAQx4Q2H/amldtN1Y0r9AXCT341f8
pxHmQ66FNMsnOETBFltV/FLc+3biwRsQO4IrAhMVN0nPHJZA8R+DMXXfGfQU99hFZNzurcj9buiU
SJZInmMAGwlEwf59CB7JGvjQNWwqwSGjXJs6eJ1D8WFFh65wzLPneBHY7+wXNgLqPptbOkDjiX3j
Q0V2s1Wm+k58nKRNyHifepdnsrZ6Sztrgrvsb63lq+O1N2bquHhc/0Moh8Ru1FFWYeEDz4eT1/Rb
nNGvsog0NI9qI3rytb4pLOIXMzdVM25ZQEaeKuaDCVB/Is7nAQMm5C6slfngaVpgQETTFwkLAqcD
3G6BARlRh6ijdi9Ch+i1bbJNSlIEQzKdyin9lQNoJnnnJYeieFW6PYYx2Il6/HYFNmuI1dbGy7EZ
1wE5eztsSCpSZgUId85Bz49oSSN7Kg83d7ahiKt/lkyFe6R4PODDkVKK/NouQWGmjWAHdkHcTbjR
Rhz6nn1mLhNSuGI39MvSQZv6QBwGMBoNBcJobAzugXlvuTuCUys+qGnakfkCBkQBGDMe8Ve02tt5
yuf51NEemDgxxVtZKPa2B7clNuojhxDrDF4e2yV8emkwLQa/He/chHqR7KkzMUqOxk5XAyxZmBVt
L7bN+Cfs0erLPkJbEUm37WLC8p2NHEECflWJWBP8U92JgDG87hI4TOq8mqM4uoLcPEZwnHfYdAG4
72yHFkAZc6kx4Lx4EyIXx/VN7YQbSHLX1OL66z3zN+jTJO//2hWbj3KwxN5ATkDP55ATjeMpDj1c
8I0TQvrAiAc3Jeu0eTTpGd4b3lPklOM69LA6t77imDgfqsyircpnAimXvZTDDmnbTlZMxHrcu9R1
ByTxyEundEAEB7H4kM3UNjZ6mA4RrZmTDNLd2Cb/2JOxTlbeC43UDB8ENSzoNI2pmnXhFEBIk2Zr
1iO5i7m4xY7/O63J5oXcfEsSi00ttt6UPuJIkoWN85przyoK5ODuBFgbJxowSIDagGkjj+BgEIyC
Vjh5gT5Nl49hjwfunnafUiYY5CGwETVf9N+Rw5VXyFNHtI/2IMmE3P3DaJfsq9yRaEmOvksEMxmU
9YDG9aezW3op20JgPDL+trM9nvD8c9QBLlPMUJ9xlY4iOeaoQ/vBrP5W4NPHeTAeQx+jUklLDm/5
qjXsT3MRAqucJ4gZQIcyDQo1JxiIUdgXiJo+F11EhyOB1H+2CXfAYrCT1a8k8zlZYiKOxkhtzBLQ
Td+bb14v/kydcSVPbqya0v0FSh7Ejh3gVMjwKIs8bHd+E+yHlrbziJ3lPujL55JM2Glosn+14fkH
G5kY6tQKJgf5gSn5ZbfDRQVyXKc5XWuD8QlOJksdzqgWWqkd0pQxTH+VPb0GgbbXP5sfTe1fn+QP
MpOfZuRo9jDhUxgKeCSyhzGPycEdQ/vmDXCU3BdpDt1d4FpoZPwC57zdBlARm5TsBgIHGmeMPMkV
yy1kTuKUEIFwMDFty5QImsiwyE8UaXG8H2i64yLRSo8bWCIQ31ng8pyZQNf8qyx6iCRd0r4cr03O
vnrhha69bHJQixdyS+/dYir5bo5/YGXkKnIcWFuVdXAEWyNnGN5lOTjMgNrXyhrEqY/S8SZjMude
F2B0t4cnaJWfloe9CC/tUKOIe5N9Ke1uGyTVQ4mAgL9yQIVDRGk5obVdcKNM8kIJETOA6l8ny37v
pM1RTSiCeZE8urJu6By/cdFOlzrELq9xRdnT7O9xRz9wzWKJs8t0N7Bn5LbrjlCQngwbr+eUn80g
leslfmJwt21j1JtVyzqw7QNvPE6Arsh8gOTFL1bgw4us6AGQTbgOw/pdEcDa6ZzghI+mOcdWvl/O
CZZr5E9uPe1bSO+IBMWWTuvfeH9r8hKJ2kaNTf5jrEbyqeWKm+7mRpTUlJKwlq//puhh3OM0OYHM
otdC/fUnCxwS6aPQ5chtMRfkbMWKsojVtZd9mZEE62uAkcji6kYFaFV60SEfeQSYXveqbXvpm+UI
m5ndJ7I1y7ljvpV5nm0bzgGIo5ySEmO5c9jjx7lK9wRb56GXz/34bktuozAKSRPLmoXPc46TyUMH
+jcMgwKdXwz7oVDg2J1/QkPe6YLixuoJwN0tGQj5kGjmVr8SCKxptaG4NYTFT5qQxiSJX35J4NG8
UYLlgBtT2f0pslBNWwxSHupW43v7cuipCMhApUyksDZCl1c7od+TSdHKjMAu1uzFXKOFQNJEe9MB
X1ifhgzbeNbf2bQH29SGjjfNbDyyCZEr1bvGmqh87mOKngFeLeKJgyB4YIF8z2OmJqK3v5L+g6cL
2JQu8TZW0nxGXnUTEmzh0FTzrqMrD5AWHOqECYcxz/tYzQ8N2yEOzzQ9ams2FyRiyfRjCw7JZxfa
EUWXA6fEyKQlCroVnW8gyfPoSK1ec8jhDrLrvP+8dF7lvkax9+nlPEpT80m1xK8Nn3hYLDkvqZSQ
ZhVj2cVRfApm9z0tCKqOOW5ua6mhx5KTrBmZ4taGaK7pSdlwcACQYjHkgVUbg4dcR62rNrYIScnn
CX5qYHdAGv1bPTbwqaChSmopOVkA8axoAqUe4kwh+4uuWESYqDPUATe18uj28gPeARom4AnwOned
JIRZTcWunAaWp8l6Gsnbo8oaa7WUF1gxVQn4rQggxeugpIG+9Wv2Kz2bM8tkzioerModdp1f3NzZ
iCn4Jp3KnbFGw39WdQ7seMn2l+B8uhIzaM88UxtGQqMeTIGk7d6lbP8kGIXWJfWBa9s8B22Kttyw
Qw2j4R7U7nsPs49e2XXoUBHSZuICnKJIdoQOWYgLRnRgja5DxhpTUwIGOQvQkRmuMt851HE4HKvl
Ms1VTR1rtfGN4QR96+ba9dmz54MzMADMKhe0UoX6Y42vPvv70a0+zDi8VRMIxrmBwo9mGIARx4qY
Vwj/1pLxNcz5nDV4fL2qfKNFd+tiEl63h7js/gHneRIt8Bh4fpTokH3PGvpeqeyDVP5hmu2baexF
jWY6C5RCqzb+4c3NDtqKvvJGUryyJ+H8NxOvc0sYpQnTT8d2vlnVzhSgrktHfBvddHT1ySr7F7Fg
9tuQLoKUJ65Fo+zkJ+a6wEGt4CFPg0vJJKIXD5qtlO5eUGxA2qUkSkIdiS7hXzKYdMzwlDPF5NBZ
8UhkQE9FYfPeKPMkrTfAc+V5GDCN9qHcq9gw9gYdgmbHa22YoN9j9YQqVm4qdOftyFXPQTw843GC
XaxS0t5tt5mUBSKRrhQlu3k1Rj1Nkux1ULqq4T6G0MWTRL4W2L3OdeLdM6v5TvLQ/5uVLphOsCbU
6vIOyCPnrptBp5PlpcfSpHYQrfM1iCb8nZm7j4dgOGpHfZqmb735wi1gRMpzY9X/vNabz0PBvAga
0BMzI4S1cYTKP3mHJCWGmBv2FYpYDKlKvpVz7l4sXAA7Y5zsxznHb+VN5ZfXMh1lIDZsmEY8CZ38
87qt27NhdGt+FPsZc865+Y7a44QQX/T1QYcErZyGBrtNknMbsAT+cwiLhebg/65+k0V4GCgiXPvu
/GVnTnes8v5cvXPMRiXSnKzZUD6bnC+2QdRS4hrKS0/L056aoz4kXeREUq21IV/iFH0wgnGB1wBl
cwKmNyioDZQqWzHb3sBGCKmy/BY4GG5DArF1polhah7yiEVQ/QHvSakPXtR91E5iEKN1qcVgsgrE
3l97ff5Z80wDBMpSPGWf3aiZEufuizMquS4axKsk/u4csaECiGR5Ti1ao/M70/h7hsHxKCh5jafM
3PuwtddkiqhIqsz7rJljeUi717ayHuqEQENJ7m039fn4FMvIo5SFtXrMzV0lfQogYnUieaq3C/Yv
8IOLimCLOfDqdw5icl2xLCqON6vMNlq8D/4pdkafldl9Zfk4N6H+RXiSIZ4REx7nD7SLmPUh/Ijr
7Je5HKpyJAK+ruajA2alZvjAs9vV68ka/8pOccCO0uFMswLPMRa8ooQnkYf9PqEapncgf7VmlG0I
i7IFBsJwM8zgU1JounZc51v4S37Ah1iDy9rdTZwejTkDXJe/ojtGWJaA+Vn2eJHISeTxyRXF6C+i
im/UFD0yffIP5ZYAansifQGFCskgxlauY//K4Mhfo+1sFeNf6uv8AwzUrfAptcgnl46eRp1BjDwX
4UcxZaTbh5k2L0SNlvHbAwGoNckUBv1457cdOA/NjtcdgX5PtTtfushgtStoU22TJ4WbfxzR7TMj
/ee2+jEFcbMStbQpXmJPEibDMyEV65L54WccDwzANOtSRf+1l9y50TKi5iadbQFiWrvELFO4rymV
Xvukxa4zMbg9x6b+JqA+KjhzCl8K8NKOW31ldv3RGDNzI9PqyS/nZ0qxztJijCx7dCh97WpncYBw
owYFyU/F6VwGLkrO3P8WGgNk+qg53tjFdMgFqb647Xd4qh7wQ78LtLddHKP0ey5ptwbuWkNCP8+1
czTC6C5H+W5XJN5nG8CFCrOr26AcZnN310ZI2SfNo2QN7b+hfTJ1Hh0ybtRNOmu8TVb7gf+AiU04
ntiD1WuvmYhfh6T66piPMo6Sob+DKw8Nbpmfe33BnM+JroENU0909Ex5WXASmjrAkUDlDpfCtOkn
EGMAfJ41vZUHwEj2JaRnbk1T2u/AqD6YRFAcZrSU3tGg4QzJxSgIJjpwxahOfAb28DW4EDfQOG2K
zTGb1g5nlbY/+ylBPtqG+k1Umuyw6Aco7PYeiIDxqamACyRvPUbiHfuQN7ds+HvyiqqHWLF3P8WW
BVuFGvPGpDgxmPkgR4LuZrvB3zOty4zTsqIGFMTDwlEFBTnS3u1VWl8qMWiUaR2tvQBWZysdDFXx
l+znnYrwVcHiAbXWdI9aRNmhgufEZo57z3S9J9bFt6IOMXFzI7Crqt46R37h+on2XNtvwJA5CkUu
ynzcnWwr8gmVddHZh6+9ruBZ1bZ880PAHCosSEKF0UtZn3nsBxtlioLkeN3AwJjsIzVlmykhlhQD
DCZI9tUSzt5WOT75rnJgb9tmgZOseqmY3a2MtkvuouyvvUspjw1axis8clpzBq+XwqwWUts6WLo7
KyM5D9kv3CIBLHCdo1aJm0Gk2QVow5GNOQruWqTulpI1ZdinxGsKuqesIwkT/JDrpst4ingcr7Py
zggX57KUTwM8olXA4Yig79aW1XSoTCqwCgIZbZRlG6CsxypkeUjr/AOWMntMnttNKL/JI5jba21H
BD2FcNbVbDwWU7qNfGQVm8aY1ZiN9I9w5CC5zAkLmdhx8eYTWlsjyCe3KLPesdFXEV2uM3kJFc87
YIKEfARNPEWo7U00xwKcS2WfLP3mNcE/Xcvj1FbPgkLRY26qV+rFwdvNxQtEdSyfUNjo62CaKplf
CuK4BRoLbXskaZBchyIGKzoXT+4J5U88xMRz4Fp79zkQK6bwDXBN+qgAIHZpT+YUd+uu7ssPh/ls
J5qLDIzHuKQNb1D5c2uXTFaWXqYhJpStj71B+2ECfXOThe09BwDrk7LepVDKNnU9w7Dusr+tE73n
g3qDt2av/TELV94bdY7O1e3Ta8eQI2ryD883vJ0vnSvapHwg4LUqDOIuApSXF6dvLdlAg6AlNeLJ
oZInUALDHpoxLJ/ee/Ixoa1EWT64+FbXhQGnRnKqK3ZEBCd8ItOw8QT7VJyOm3SiUjh30SYgCNk8
k8OIBzyq5aHRAYemWu2JF3xmZMo2LjfJwU+iQ8xeYK0mF21ZTYepKNl5azDKdeYw8vUbsRmsjJ0/
XZdAhgCCUCyedTc/u6Suwi+DWz8dw5VbMPhxA0pEfbP8jHrdH4CcfcJV+M7liKQWcrRkbl96JWju
BCnbYq/AKMn4IznpblR+8BwX9Adhjm1ccoP1GCaNiDp5n4E9fH5gmqr9tIlfx70ff+CZ2hKcXyds
kDfOVGU7u0PaARN8JfyayO4WCmGvRiZTnPvY0X/MvkTDajZjgFQbSt6dscFUQemSgTVFzByhAOFp
9Fcr4YyTZUKtw6AD5MjemikHzBA1wFzRTCyWFzo1JnaTqBRTKpGhRwYRjGXAyLTqo03EP8DYjxVJ
y8zMb5DgGgBtK80u7pLL9GL1Pin/gvb4qeKuaOY7EdP85AI8fvQZrRWDdm/jyeI8MQmP4J9EaoXj
vrbz2lxy/cvDpzN58Ykqq7p/J5qCayqJwUtZ7YkF843hlr7YQbMrJDKlg5ixLsnWRP3I+SFzjLVT
By9qUDD4gxFiPMH3NoaJRSqhQm/5FVknZRQ8Naqo27hle4084ihJpl/onOG/vlzfLgdGQEPOKcqL
b1e7T8KfjYPv+59BRlywA59jx8ZnWOh/oPwNTjgTMiJHQfgPSZfikI2/bUtlGxgz+lgawcb054Xz
yiFwlJxHY4ea8lxsayBP5P75zsBUNPT9kdZ0dv1RssWf+HHD6ddJVO3rcFnCLDaAWvivpsZjQQye
UbEcX2ChdaXO1zNfAiWPtRdNZE7He2MlFfNJ8UykXeyxzpjFcjwe6F10jf5BmILneTz+6x0vxXXS
Z7DLg+fWaSkg1NbO792rbw1PhOwjJa9jNChmFP1z6yd4H7IXK7ZhoGvuM9iSa8/q6Pj2W6w2DBjX
Pov3duICkrrXyyH9JEH7bZXVMJMi+OFiS9y75PNAXQe8BFVY7pQY71EVKM54GWla9lKHdqDFj8Us
dUb2O5myTo3PMMGsb9Zc7zttuLjTTHzRdOJ1qkX9aWf2ke6HZ/Jaw0ekx0p4z13XrXtdjAdIRIdM
ueh7UjwY42s+phTv5OXWbzlVx53/7QdFtovNZZevILrnmP0M/uMxnYHR/GhP2SNPnicXyFKAfwAM
KxU2TgBewP+NRWnBrdMcUQzq10i/m0gKqs3hMjA3PNVNCA/ML3/Naf/iYViiH8tb0UaBrgYgtqgW
LlXzADtNMOSysJI5U/Y3a1HmLN9+NSYz3NQteyqqPfZ0MQRH+pA0j62QBmm7vVg5ZBimzdUqseh7
yODXFZK0d2ihbRc5DnohdflQx8gVXWGvPRtUaeeJjS2Bh+Lg+vAkUH7oTdavtDMuGAN4zV2re3J5
MrPhZrJtVvFXzYR9B/Bwm1dYONwAQximJHeTdtm0bR1SlR957Xq3KPQ+IW7Zuz6nHJntejwnexZ4
KnIBlmdzWl6SxcifNdRx4T97bYk97EOjfjEDLhzqbPhLZ/Mzy0jXUcRwIcNZb6zefRlHC2BHj3TU
MqY/8u7itOxQve1SeXSUpqh9DlSICY6czgeyzIZz7bUmphUlO9IV7LcUxhyII1TrJg+0isR/zHD8
JM+WshudH1Q3oMXq9xAT1rbmHrpmJad6GT0GsHMg2OQPdYQgBd6Q2qA0eSyMMbwwc9rUEe9n30Ko
pqYg3yl7PhcM2gG4FDdbOjQ5HJhwi63jPUaKrX+39FEXLl3LggEA/8or3chsi9ml7znGVxgbx2Os
wdaXmXnuHE7T/sT+GfUgc8ZrmXbVOraib++JobNLPAL3XhUAwDJhOlSaiRuVl1tIT2+Ln9xpswdm
bD2PEVrKoxEZ0jFeQ4jPeBPbXU/Q0s7xPg5l9dxOs2YqEYTs+cdDNraXFNN3r+oPg7quTT/fhw77
RBZEBBG1yZDc+2vEFnOLtHQW0NMLTTA4yMDNIKXg2nBVyH/Dkq9gM6GUqO/pHWbwK4rrE2Z7gG/j
0paLPhrb9fcQwm1oca3F8EKAcp0toluFAP1h1eLshA2KM5xZJhvBponlRzzJQzsnapUr8U0m98QZ
vFqHBnHeBO857vqRGkzUubgwWHHQ9Yl6vgSMsIuJf6Vd20xfFNdVENuURtUUQdX9lqJ6WESCSX5a
eQdFKGg/E9xdx+b42afGWVOHwDyI7uDB24DZbIHiWOivk0v1A9N7p5qaLZCYV/QrgLMOFnRelzRX
5cF48FIcXvFsP2Q4OR692NlSTP8Uas2gRcmPrAWEr5bHQlWB70raPNuVvkdAtE+APYbvgiJHEGly
l/S53mx3k6oadjPLYVM8+zjZVl0Ln7tim2ssXW4h/pltF1Ba67ATT6N2YDwTOScvgmRWg+v1cwzU
gI0K86qDbGJDRnsrQ8lLbH8oLDwrb0Zlt1CPDK8reK+s33Sz3zMAcA3Hkv9h67yWG0e2LPpFiEgk
/KvovUSJci8ImSrYhPdfPwvse6MnJuZFQUrqaooEMk+es/fauu28ssXpS0wh68LjoDCk7CN17p0d
5QzbQSMOIgzZRTSPyPsQil4BISY1bknMOKFkaohBMXxD7sWZPH2YGCUvPXgxmM9RwpKfAuadGVMe
/mhNb65sNxsWiMB1giWf0v4PenoE/Q2+ac+AqR/N9P2q9ZBRZc/kNaD1n/IdogvJbcvuYCfDS1RH
HARFuHIM2JYt09Q2jq/Kx2A4UhERQEEIYDbDcjzszZUD08WnP9eUllpMnrSPDpkdkHQgB4DCt6DV
q1bxUn0f1liPFlMgAFPxp8ngDbhKSaERL8OqCA6xte9Sr1nR4n+HxsBfO/50+qjTi1cMJ7yJhGiK
MD8iN3ZsiGO10qVComaNnNezACl94a4Ny31suVcfXGeAhwtlphXuTy+DD+HcLNWb5yFjzSyQQeFR
Ye+FdPdoKF9bBYW78RJ6622h/hAewR8xy2nNiHzTQEev3IBwMDh/ImFs1yEIAQ7CLtgwnJgPCkrR
gxHW9M+SmG02YiX0rM+QamQlErT4bsGdPhGe4ubluo50DpHh9NLmaBWJi1xgwRN42IkVI7UmC1n1
8xtiqga3BaexghEe4mtYxO4uFClpj225acjKA+phIQulzXNBVhCsMqd7KaPiJYrslzL40sLxQ/ac
cftGUOVJHFDampR4pGjJMeMoxd+avMl65ML5Y4XOzQ+1aWMrt0b/xKnzREPrPBjOaQzHH6mD5zC0
cU8TBtwiYjfkpvpT6GrvjioeZRdtpDBJhOqvWmu951r6XA/OxUVjxsy/+9SzUEfuQV1exfyxcCne
yxRBYVF/j1NwaoMAV9t0K1GTx+hqDqlvywWhPID4Q3ktHZ+P0tnIuGuWqcG4OhrP/oCAsyl3Zhn+
ur3pMkZsf6Vti/UbOTo7dHGLsIDNkHTsyH2uE59hd6sqFyYoiLI/kaKx1zz3tbJ1QpdsYEqeInnK
An8X6zhQpKUZKzf8YxvosQyh/oLh8/ZN26CHTGhlEjTR7GjQlNw+U3uJgyPwsvCliTHP8HEQlj6B
XoZJTyjYGisnkNoJo4AOPsosKgYPbYmWO4zOQRY2S86jmJnSnauDMnRdGHZ9WhxjCUs6hUDrFBqx
Dq1/pimCO9z3gNwH/lssfQBK4QWl9jFwukeTk/kiDkOaLGI7TaQrB+aVzbSkLlGzCn1AXZbRm8sI
gUHJPETpi69VT8z8N21iuctRNx4dvABhYe68Xg40zKK3MayJC4PAQRK0kMA3yGdFPcH4eMLaUA3O
UYopRfwWHBtg/4EWxIsyUs9hlfym7bTqNewjgaW/gCfAqRfReiVCoGrkjaHsGwHI2gPReXRdZ1Bb
MeXdpk+iRcO15ZNpPQOtYO4Zi5wjPUrMURyIMfSDHiq46FajMP/otNEsbokS2SiaELhXVUkZLn9Y
TTB5TTleIQodI35hTfc2fjZewjz8dlL1gfaYPkFNgymj1dZL2jFEfYQgl+YkzyRYABHxdsrzb10w
hSttnId7tr+KDVVv0YFB2jzQ+7gk7tiBrvlLAzHaEIGB4K3NvVXVMagJ+u/EclLyxnpGAunFIY9+
pZfRjs7e37L/FqGJhrYcbzHJhLo9/AE3WZFUMa+jHiAznzdfFoG5HEhDXkCrI2CD6e7E3E+C1kNm
nr6qdGPn7Zpu4DYW5NpGRvPG+3HGt79NM+vNiFnzSlt/GZz4Mjpi280iQVNfEyYc7v0BYri0STrW
PA455XvPjB4dP0goYyDlNvc2tqvfJMsQho9FRLVeBOFHY9NwzbpXdvqd7tM8kZ33kzQ4HAymxlEW
P+sN8yHo/uQOoFaJOgZyHkdSA/+DctKzqaGQmbjZl+HRK0lRBYYNLkq4r3lQHqAUzbEsk77G37Xw
Ig33w5BtdE1hkWMn97zs6rnmbvTCZqUlKSUuLWCU6WYLl8gY13Zm/hLJsa/d/JojQlBWtKfWIQ1j
jptw2x4V96FL4jdViP4RXdoDZM3pwIl53RAuYCtip7TJ38S+Cy8gfqcxTkcdyYYVaEdD9Mxrtdcs
ZnyMI2XOfuHWEpySBsmPwkaggmk/RxPCfODTU2OlImY8GU4CU9SkepwRwuHI4yR4XEiDIWMV0Sgt
S3SqaPb7cJW22iPLBAIDX1sGFZ3eAHzCIp+HfUlirInEfe6Lch3WKI+9GXBe15w9k+F7ooGHqJd1
SBEwoHv5dxCO2yBjWhuK2KYIY9SaVkW0hMdUPtVV8I7r6glJN9GIepfvUf6kDhtu0j/1ZFUXKP9f
NQJa8ffi+qOQZNDU1+XCI4sAf4hxmhmXdKWHsxX1LDw5QpLQcLZZIypCtUZitoSz12UD7J2sG6Fl
HL3oetmW98k7cDVRRY5i/Du0t8gslz/lIC5lQ9iwruR2cgKSMWhHj7HnbDQAKqA8KLlQSpBGPWhH
MG6k+IVwmpK4KZbdDKnKUz+5xIZhHIq43bYmQTIZ+rjWCJyzkpV9btEhMTQJSLMo/Deb8nNXsdCe
UyKKT3xy8QTJWhJbz7GP5j6G5c/k4FcAVIESckBsziXGwVlQ5m6F3mGNCz1JTWoebKbSp2bA7WmS
lTE66Q77FilEg/vOzBWPab+VFSONurrEhOQEffw9lHyEM5Cba9D/YG7M1iebLWq+U4T+MRDx0fbK
VYLtJ/+pI3dcdMzJkqABXDPGN6PmanZk+2rEPXq6ioTTDw3BFgVw+1nYADcxLm4DL3wIGmPce83v
0AKag+jxOyjnBScLDG4f7XxjuRs37Y6APlPbDZd02fu9Sx+pEjNdx8dpzrEQBqt8aWlKuWVZrLRy
xIfHjWEb8S1WAaA9Wpygor6YYn6kEy8Nv07i9eGzHSFnlwAzYYVOtVrlqXiEWl3shzj6W5nulTp4
C5ORa2kyu4X9B4eKPBiMZvoA5siAe9EWHUtQSoOCAAkAq6G9wwu7MxRqEPypcJ/nY49kWiJs+29Q
e6dAUORm09Ud6sey1CGIcrMEC9qBy36qsFG4FjKu4bn3xTuN8R1VSz0rWbAK0TvDA6DlmDKzJljB
Oj/UmAsKM/929OKP2xVsbdSxam4hO4wd9Zw8B71FkF+D1+LuUvMuh2K/EtjBy4vWW3/sNNtQ9FaL
0mgfGYJG7G2kaBJAdsj68BSrlHWvqt+UWdaHEEprg2eJzyq+TKlZ7UJbJAsq1i2c/EUkvZdM2dp6
akgPJMHYXdaQfirnS3oP4Jt4CR1FYKNKsGQDndC+oS7pCrZ2P7B2DQolNars2GbJ2UEkOlpMFuSg
f1iAw3axZZwYCZ7K1DqasRj3hpPfQqmuki2rNvyvHH4+7Qiy15wYRHNVl1sj98eHmDy0B7+Lv6XR
mw/Gr2tOgl4yjDeA3dwIAZQynxItb+EG9E5AAN1wSPwEgSAtgyV8p+HGvbscvB1an+iprmX+kDhB
s/W8b7JqCEcMppdesmImRcEoPHftkz64Jy2OvlrNV9cmyU6tnAQkVcxxg93tKKYwF9ntW2uo9zTL
9EUA06sIq5NppH/R0cQPVUwzLkEHzVR1EWNnXRMNQT0xFUtDs5xTMxUaODtB3jclL35yYz+GwZsw
UDS04VJpOKOciiBCWdRnKEEGcFA2+956bznXuTEwu2iORw0RKIaA9tYSbH+ZdfN5I5sOA8Jk4qfe
AoJeEqc0N8j5QAvqqHE7MtQtbyo4cHPWCCysuC3qPE//K1s0TQATNkhCqxV6sr1I4+jYNQjj066+
OE4mZyfxundlfXR049ASzbXQpXjtzfqMMwhyngx2opr2Y13DboiQjBYbP6XNFeotDecHRQ7rw9Ch
fmu7/AU9lVgqF4ZrEXDYN0RrLBDLeKR3PMqJLSZXmCGGyNiKMCQ+kVbpaqTLQ1lQEHUZkCY1mJv0
cTJNfaMln46lueguynozZNZNS9tZ+lwC3vDM9zpI8AZm5tuwNNByMFWL8dLhhJMEBrTzJTIT9Rtp
9wcj+ZAabrzCmkrKY0YoNvrcnSnNJQjbknA9sL0KtKdvrzWnfdKa6mZ41jPuvHrXRi6N5IzemvAR
OJsROdfojoTuTyxe2MSBeN0KwztXKaqNgBE5kCYI6MQDsn+w/Sy7sPWW3IN4X0nTkyGpooP9h7nK
hlj6YjtGHI29tW+kHf6Ig/LseK/M/mg33+HUbtWsQkwjd42kiA+nnnZ9jj8WUdenUaX6MqSIxlPq
IMnSBwq/mPq0ql/QkREjF7ivZui1q6SxvpwiMsjdHhkk9Nkmm0jSa1qdblIzXISJBMfzv3BvHWTr
qaVMjGRVtdhIywkSW5O+2D4v08GNSxsFjRv5agsvbU/0AMI13wWd6VmbaqrfUBv9RYsH97jwaAcl
iEk1fEtRNf0aDa4uan3kPiGGJMwyDMLxCWwsnWaaxtLb00PdYOkDADk1z1owrogVKclWMBB/1tA0
qjmIgLb0Mge3RdSNzcE36J+JIiGiJPvCPVoDs7YemWVflVNGs8A0XuksB8FM7dNoGmeQ7VeTzwyz
YVo18xBg0U30iIZE6Q+9066yUvQfbf9V++eqHa1LPbKHpXFNFzkYomWmN+zGlp6szazDDY7q1zM+
A/RsmFDHmz5FN1vTpqVX8ntwtLDfDleyly6DYIBpJX52Rm61GAOD+BiEX8IK3nWWcsihyCXE1AOf
MQFWsupn3VMah1sZNf1Lo2MTdjSSfbXgQnSBoGzDqdXotbkige+hIeGm0L1yjXQNiAiCdbyagFaS
rjr2+kvIixll3a77YA7aC3lbzU5wv46QWHuW+64gYyo0TdKaU8zZyhDg8fE9Lkkr4ZLlt+JpYjYl
p0evit8S2T8yeYvXSsFnG6BS5xAPVu2gsKAJXgHES5wbow9yOLOfwlT6a3xMxRoNqY0HzE3XgcdK
79iuQe94/MjtINu7buAtCOhExcXN3BkR0GbaxnbVM/hjdQqnZ01nD+hCoa46oO+RNltrIuWDunlt
vbHd83cAvuxsB/KxivaNntbrZkJ4oE+Uda3bvzqSnicYZgZ/ibtrYHm8TUEKKVAtKP3iRxSR5tqd
+IDH+idAPn4DD10/jXZ9llZmn+IqOwPwRH+T/417/TvNcn3nmtEz0sb6Uac+jaAh6i8erAAwrRpx
SPZSWrAXIQRmF0An8tjUDptB6dFUyfV154QEc0e2tynciAAWLBO4HbGZDy4XiF0yeNBnCL1sL1nb
/2qWhV5X66KnSdoPYSYT3Cc2yQcQHi4Er/E/69pHdjE0L1RVMXEcqXJ7Yhei6VKAxCTiZR7de9Nz
Jg4DBgQRYCNkhFOuu8LVUFP38hHOhXoY0dVpNGjp4uhG8ouhVYAd4/Mx5IBRzhLzsOqc63WwaqwA
5ULx2EEHWzdGfnQak2a5Kg6ZFqlbYNcErmJzXDaWj8o1mD/bGdc3iDy9dTlc9q4OmmM8wjsHYU7n
pq6OWpTAduXsdr4/IuaghhWOdN6edG2TOkiK3KwKT1ZLhgcB8+7aacLw1JVkuNWgRmuSSU4jvvY9
x159oxCGPHro/pjgT/57xf/EK0kNIlZM8UltcE27q/vTauKwholNv+iRlzzPv2ZjDiCWQshr6kY2
08pyxjnLZ82xyiXHWu8yJa13uT9qRu0aoHvf378FmVNbBIPR4tzl7JWDcfr855Eq3PPgOoQ3C0XU
dNy9FD5eifsXMXiOWJq6XPPXxYf79+IENIUdR2KlZYSAMfFGVN3pxdM4aG+Bi0Jz4oCxniwyluhw
DScGOFHWayVTrgDl1ZxmSf3xmOjte53yMixyc/HVqOroT7bx0k0jXG9RfDgx6etNxZ7lQ4M5JDWp
XTIDPTqHaAWa6q4mz1wRdFtlmBlspvSZ3Crz5isHL0v9o6dKXQlgSx/KqNL2nNnEnjBmHVorAooW
6Wm4LIJ82sYaWRihjdzNSgeLYp1kdgu1BDxEg1ZbIryaOlpYjDM8iyKFvS6w2DB026fJigTqrCdl
jtKSO0RY3YXrnouxt4jB6t36Slpzc+3G9GSKOQzBJI0ihXf+qOUjw8W2GD+xx9o4Ui1Mn1QOG4aV
BAI3oJloCKjuZdTIzjZRXxzs+SmQ+hAEomuuGwYoL3Mo3Aopzw0EV7G4/wbMWEgulna6P7v/VtRR
BUlZXUfBKASsvb0azKA+BHV5KiHDJKvJAqDoQ9Gc1+AQtU3K1Mh3uVdlkyREbjrNnx56uZHqP5MY
kRehM7zaooLaWw/NLpaOcUGuBF03Is2Kzg0Q9dT5cZhmfs0PvP8+cKWh3UqzumrKXRPOZ8BtG939
5KWCco2ntgd+tRjrs665w6Zx9fzk+WpYFUNrvDBK5BiVKf8nMkOMA8QHWHlSHG1Uuksv8L0DFp3i
2XGKF9erjN0YlmpVjARPkbJp7+yqSD8smDNR+WF2pgAmlPFmz0ILBp+nxPQCLn4epb4E59ky0E7J
lz+1Wvk9Fpa9qckuxPjTm8lp8ikzEkQlBL7qpdgyad/pc0pRVOoWfkbf2LetpzU78HP1cbDCfplk
jX20VJOfdV1hg+lL9WPUh7pxyPLVnDxZySazANAG9aV0hbMEaESpPT/thDbt54FSY2hzZnNUrM2i
GN/HEhJwB0LKiWjNmm7z2USJ+klc8dHOmqch9LL8woE92oedBlSgQCWVVq8VGIpr3SGlLjKLmq9q
uovZA7yfwFIzZykVmBkYoaiZbK6svKKXiqqeIFon7J6pAtXBGnzC+9xwuJrGMwNpccz5kJciEuF3
57HG+Wb8MUlvWqugGRdtjlvZ1S0Y1UThbs20450b+jbcIJKIx9l4SoiLXxYfjDwsplWhWFM/inNv
AlNNOEz88wgvtbFxE9Yaa06PiMy8/igLuUM4Y/82ZnGlHA70InlufSM8NuhsobznLDV9c2stkBRZ
ZIIADaJgIRxfvCJc0XCa8UjTwv987/5Tt9GHnVt7hJGW4acbBfavljXbumitD0ptBjFGu2k9nZiu
Jm0IzK2k3ILwi9+FC+eilOOnmzH5RUN8sMsxeA5LUqF6jZcZmK+jIb090HyTP8197zor+p4fYIjp
LpLeKej04dTqXQIeo1qFFR3lnsgJAaPnUab0K1G/HhOTf9aKc+tCswO8EuXkwuSnG0t01ROHEXj3
Gbr6ig7VGk0H3bVB1U+xCQzu/oNRdOaxIbDnvlg5Icl1kQYAd166kPt0J9JFz/O3lTnscgsjaaqV
0AiJfqGqJm90Mu3iPJpaDAF3sI9JU+v2Js7a9X1pLJmtnf/3IvlexSGg+Y7St5CyuJglMqQMwuhJ
4mGn1KIXoPq02QQ67oiDVmV0fCjBQnv4HewQ34WfyOeu8LDI2SxDsWz/IrBA2pq1CRg8abwBa9tr
PlDEOrHl1huRiTs5AXN9yFTGC58Dot/Xjt3D+ZJA8o+JW1HjBsDs+h5lu1Grmf3N95icT8tSuPIW
1sl/fiVnUHTsFJyUoh+rJxIUq2Pt9nTasWnLhD0MU1CMyJjN8CMfs+Y6Ax0XZlqSZmBb9dXwKRzq
DjRx2DYMzoSplm3eIStMyo8iMpGyRK3HxTx3sr9cJbkdTMH5vURAOjW1t9HRyF39KEVyzBD/O/J+
htCe9/50b9YgHJdmqTcblDR710l/4qGzfy0MJlU8uz8KreUM0JIZEdX+Vlg+y3RZp0//Psox+v7f
7/37038fzcwPSja5aFNffLYIGVxSnH7ZeGhsdE13tYdh3BLOTFnjMDCwUwVOr4uv9/3drFz87nQO
ttO8FisDLIqT9NcosW5A2XjHgmp8N+yWbILGGfZeyYkhjzmacequnow0tw6h6J4B41VPkx7XT5xJ
R46iML414l5ERDz7Q8u06dJgr14hRDUWpenROjUxvIWeKfcuI0jSguT3JOU/D/T/Pph/1JF4pBf1
kaNlfC0YfZ46co0cwqTpc1UBB2hlWYvO9fNjNVnWwdclwm292/yTAO0zl0v77Jfz3qb2O+OWFo39
ND/rSrtgBjFZNVblrN74c4bgPUhQB4ACOgqF2/2pyZKI58VAn5zl4AtXlOMZeTdUFEHP+tNInUC1
+Vbt43S8eAVaMzvgn61G094bfdK/NdYpbqPxnfMJ4tWIdqq7xMRNsNNcnbWxSg4ExVILSfQeLXa/
UKEeMcWxDPV4O6X2dWD1PfpRna0iF0hXqDK6IxLxiBNrzy18a3osQM84LK1Mp7UPtX7KwQAxVttC
VjRu5JP785O+qnoAi4O1S3QyRzPHDAizTPpDL9gdOUlD/zdu9cDJWw0feXkjtHduDKO9+38fmcyz
dWQmZyQ56aYQWC4cpg4fjuh2g2V19Aw8fVdOtGGKsjgGBVE/zZzNXVrB/36aIiGep0AIBEXdrCj2
7a/oCRlG+G0GbrZqAJ/tU0ZcZTSQMeGNzomGuHOAyLisWmZOWcacTq9vGFSDpcj7aVHITddlcmtH
xSdtLkQzvb5FH4aIvq6X7HCAlT1E21NIS7Uru/4V6TCrYEdKes0B3KyYXuCN4MbBdDl0wc1CfGga
/W8z2id03ZcmURvfblgQxiU8gG2WceQj5Alw9rq1gs8xsXG71puqrL81IokWcYRUKcvyPzQkXU/7
wmLYbk0Nt1jMBbyKJ3yclCS0Yfy9DAWQv3jK6c1FSyIwrrnAEGdFf3OG+SLrnf2EWzuBGrIx3Yi2
rr6kpC3WWonGqwp28GialagwjEwF9beH2kwlWI712IaYtOxmKdjE+MDGG4vBCGMz6ekPaENJnawg
jVK3ID3CFrep8+EMVOVDmyf9jutG2xT4xIPt483rO/XRWPP/G2jmA+G85JSaOgi9AF0XVVtODi2L
ce5FB2fQ91VC3nmuIbXGu70uAvdFtiA2hKRtSmYDgoO2+rKU3hKXyyw/hempq94/OUH33qcfcYko
MiTkIQw503RR3SyqiNaE69fvgFXsdT7/iYr8Ups1dic8dBhGlq0T4oSgkElIWCHTOxnRVxeG+Rol
sM58KBiU/mm5pg0ZzLPrvBT5UmvWpUGoUqoijiqa/V1MPfbTotUJS3EWvcrStRZN39wC29z9ttBM
L9qozg+4yZ7Sav5/GQbDWyvBh/NKUUvWLUWxPn31Yuh3eafOUGMKKIpGuCX09Smvcm2b69h2Jtis
iO4ZaCS6/VR0HamtnrYsR/pIWlRxOZPG5ljdp8l5QQvaEDsxxjUDTFIqyBlijpOuq54hTmNHv5nb
5UunglRT43GKSn5TynYbOt6wGWZ1Pg2IsaMj6rf9UoSgwxEF9Q9NxowDn1ao71URWCg0+ZNi1/vJ
p+bdmJ6CCrchO2O4KcZbXRveiokuIOCmeq/N7KXxLVowE/Ky0S426D5XOq7trSgVoS1BSei0WW9a
H18h2Y2IGP5M3I0LOQfD2Bk8dSbxZ8eYHXxG/xgLzCRW6sCAqdccVHsuXyM+cNWchN2hZMryVUXI
M6kNogG8U53TzD5w4MbrZehyP96q3nOuRtRxcdt1tWuoQ5ygd54KF1hQkcQEx7jRpbLdaasgvD9k
bUplorC3kDzZbjv3iaRzMkNS5xR1iNxGJCxK+X/buVpxqmpTCQMRYJAln1VSDkuS0BHpqOAUhC3m
B1ZoNVLxPDtJ/kfRDX50kW54VRIfHesceYaxzoj7XWXIFR9t12GhruH8Di3N76z9wjIRb5zU+soQ
ze+6BkyTBsYBIqhaOEb37A0sgZrujTuHsVeV2yDwprjaiYKDsc1hjZAIGF/MGLUpsPaQCcXT4Gub
JOKi7LGn1K1+oodiPMW2NJ5Q32Gf4hpRVXbKkNY/taZyTpgc1jQI3uo0HllW012LZOIpUc4ho3WE
TB1dKVxAl5kJchUVlPkuoxbC9ucJ6vKxeRaijhZknEWfQOqe0MwBjkEq0s7jZHxmT25eZZ86uEP0
8L+AUJrr/YtC/21Lbbjcn/VtCsUGJMHuXl9HnTCIpGi//RamXZAIuL4VtSiVtXWWtsWiIyyW8yYO
b8YU/7WB+/yGpljlWWx/Wir6aHLtAH3OuLE8A2bWZnPcvGkKp9+bFuk2Ve2FR8a0+amFhL2smCHf
2DUWURCrH9G1CzseK163e7QsFb+lVf3TYvp5USYCyDQ2zjCy6gsU//RC3z4OxSfYOvWThvVHzEnl
5T+nMDG+9pnVIbGLM3ObavV8Ugvxjzk+CX6WdNpdnOIY9dOg29yPECIeR9ITHXNxb/akbQwfsUOf
qNlUfXYX3yaqzNnJ8SW0ztjGSDOWwiC7Ck68dbh3VHAFZtVDLfiXsDxpjF1JudfIsnwgeg15hS9+
8gB/UTMN6q1vXChbLoB9kx17HdVFcUQDtyoMcB7QKqrjKMr6eH90/2JnvP4Q5xRoG3tnmO1w4x6F
4WSUwcpWmn6Ik4GJVu/TiQkaBozWyMLvTBXP0a4+eFFmrAtksIt6csxnU6eRjOcIQ78/nXt0yetM
YVDncO5mDq2jqfYasFtzZwk2NsPxtwE2wqXRK/MxzNAwpXguHlzW0+39KaMy85G6clhpkwlH6F4R
RtUeDY3dL/Vevpi1aLaVZZfYDSb4NkV+YoPgFHR/GPtjfpK2/uWbZoU3SnGK4HhEelaok27PF+EH
MW/QbLoBrbCjwzAe7l8ib0Ak+u/z+yNf0tHGxAb7IChPVlL65/sXV4r/PLKK7qQJUjfv36+Jr1j8
U8eS0Ht1TKMBCOg19N8webGVD4wm5y8oKBRA9rmCpQ0CtSFI3ofB9p5nlufOtp1kDfQz/pxxhfQW
56Qfq35UynrVgyK+xVCdoPUM1bZXYfTi6M2PHGgZMTaQywydERWAKbbYxuXt/nRQoNS5vZ5H9jSs
DqKifratZ2R25S4ewnjB8SHZljUW1VC3SB4Lp3zbNLh7I5lkj9D6+oWqRm/flcZGlvnwnjcKPaZh
dXvPdbVHM9Yk/LSipk2Nyd8nBSy1TPO70DKQlkFVXC0acxts4s4ObwywX/tAaq6xvT/K8tHYjmNg
H9CqGFuNZvSicyoIUXP/KRkz8o/mR/zHM8JxUfYGQiVD5lgdJqZ0yGfLQ2I0UH6QdhL+CHByfe9C
upGf7KrJeLG5HmtpxQdmngXKJBXa+zkLTMk0JdYWE2Klmb+MKPQ/lfOe5QSJsdxrZ63WHJIFe5o3
OeMDSZf8/r7++/R+ICbTlR0nmPjI2nYLH0L/cI2jXavpfaT9tbOAh64cbRJY1KpX4kHVtUKv/ZDb
VbkdPfdPSlYt8r3U2JRpYqxsINZvAWVxJIjpRJK1/rd5qudqg2DMO1s2VVIZkxoWDP5f11btY5gM
+iNsnD/3g7IJH2JZ2z3DNMMkNNkXhIRNHnMTLxuObuRwcIw8beV1wPMQhxhB6c6tdfUSKwSShUYY
dFQa6sUBFbc0IzwffaBdjJ5JngxG9VNyymXebH2o0qthEpoQAHIs8QnHB7xCfGRxQc6Xr5E+dm8j
zutj18OEwX3Kdr8dZVFtaUKoLX6e6Fmf68L7sdnpo7U35f6HG43m0vW4iavpyR/MaeElqnwfk+hr
ULrxxynxG4ctu5ZjejP3qLoNbrCveh/VHBbSFX6d7iUyB/2QsA8+yPmppml8AL6iyNFGporNR06X
90iNy2w4d/zPaTa2z31DXW+bRdFG8eXf3wAp5X8O/AZB5cnynxtel2G3gATy5oG5vKS00F6Bizhd
271OvSkf3dF/4sCCbYFQwJ1MaXBl/W5MsaBE83lUuRYfkAWt9J/laWJB+gA3qS8lGCDG77OG3I7r
C6VefaEbblFbzUfbeuS8jZKXtX1skWcSJuquYjUiWCigcE99TsPM0YZww5IeLJsi84/60PGhU/E9
x9oQLGpgIJ9jRtiRZXLZByNqT3hbrB6JB4l3vvqxLMubo3VocMd2cf8Z+wIy37jx90kwMwPKXB5s
YnRRFKkXOrgZ+KFK/QDHXYCVwWwJA/thphpcGw+Xe2bIy4QTcykrH+4XIA1MpIC56iq0EEL33caX
A4b6vLUYL6J8HTAJrQan/ZTwsbZ9iOuhFsFfq63p+vFPeCOhrQBLrCpgIpFZ0YPd5pTtdbn3tdlv
l3Y/Q2c8j2PhbFNc9F16TpxEe7K6Ee6pUBgG1DVsUMslPY0yc+p2GMXNnT6Cg7G5DsjxeQ5F0q2n
nDXMptO7KmdXw1DXeN1q0FBlibSVBDvZa9BVfNrBVlIsMTWDCpbRZVCcGsLUeWMoXeP2R8mOnj97
cF4GQrgeklod46qPV2AuU9OUgJzMBMsfTlfui5Wp5cFGCIGHBvAkkYr+LmCPW/STw1kUK0ofRtFD
peh1BX20QX5f4vLSXwkgJWZYC9fmJMUpoNhNJ+GuaKx/1uaMx+VdeCDFGjAZ4yArCN0FFfq0lc5T
NeHPRcm5HRKoS1PSnT0AwgQVhk8VV9zObE0LvKDDxebo76LHpI/KSS0NgbjYKziw9pqclq4SJ6FJ
hv12Ma05rhXIJKcl06+VrzvXgP3sF3FR6v4PY2ey3DiTZelXSYt1IwuAY3C01Z8LzqNIiiJFaQPT
FJjnGU/fHyKzqy2rzdp6KZGh4AC4X7/3nO8ssS5lHiob8zmzdGuNp6pZFqQ4LyQwHD9E4UqECKge
W8B7Jku6n6IXAKwxkSrCJZRwsOuF0nNkKU9RmyG+l6nYCjjzuIMgPgwGZ84Sn9oChRlNnnyKy/W1
vSbcFwBpJByH9TZp7kmB0KkE+BXEB5qF2UFT02OfmQOUzGJXuqJZ+on3baGrot+hRhv88J+KWezd
AGEcsGEwsf1PKzg0qLa6cntmoDGDqjjXvjxSNUk1OHXjoK5TSP4R18CirCXUdt/YJBHqEq29OJwT
8U9hfzImL6ypausMZsHKCc9ewdUd8nRk8OQutqCJPPveC58WqKLiR9ZI6FOmWozua4WO4TiQ6GqC
iAl8LCpELR+km74bTWbTqFA30KCWqtEXGMsHQa8zW+v6aC/1HqB3fBQOqgNFwSLj1XISufJbV3Hr
ddG7G6hKL10x0L02m3RBxZnPMgBPHCXdHRCLGQtPuk4agEuQxyo6OT5LhfaTpsFr7xU1gjLAA765
CQIwWQAl2rnt75JBgfKmW8UKkS/grcL7dDTishI1PlQWwbxjHT91rVXMQGtQhDfFBSHbJC8fTCK6
8BBF1UhUn2OLjZ+FazPJ9ZWMGep3I2mqHrD4FUnh6am/VQW5EKUAP9qr9UDgOTHrwl/2I7ChlLTg
RYfQOcbFrQK+jJmvznL0PHZ0630N/ZPeqaD2VVr2KkmX48TV9szuqSBF1Qf/s7J1ZUu++vsUu2Dl
luTD5RxCUo67UAfVXyitah2prq6mFnQbu6zCo60VCPvBTOpGSzul5byREcWCscSHqFCn4GXVr9pY
mHybaQi8uKQXUjPXdcXWtu0zNgH3GCOVPiKafaB+ytYqioTOYqsBRY43oQu3WCl/4tI9yn6AEmXI
Y5fZD2h277X099IdACDEC5mbXw3BuuQEBAdrhACAy6VfUxR6oOAcRX9QRQ1rgYqH++TqCfe5A+y5
yUvwd7pHVkFmP4M3fK993N5Onr2WqVzbJrRtGaFYsXJSPczf0ZiA4UrsdYGqlSZSdunSwUIwBkYs
r1YpXp5N6lfioHdkSiZ35uiCCJb2B/VAhLZeImweq6XvkoRsOJ8gCYDmBsuG1s2sViO5ZIhAs8mA
7Rlwu6psabodv4oo+PFQzfqGwzsnzzHJUEEV0rAWWqvBL5SPhMIzKA7xdG2adfLJNgrVCXpCqzfZ
KkodxDFUZ7Nkn2f9SyncaKUW1oOhxMpv8Tpq3NxBFlYLk1qHuaJnzOLRO3dBseAIe6JJuSsa++hq
ErtpCrgkSPki5D4yVpQitxhp/6o0G7JI/hDJmojZfr7PYxvuWUlspOHOM936kRLfeENWX4NI6NoU
X10IaburOHMgl9ympSyfyRLBKyDCkFpKD5+8zwSP8yarrGc48bNRzaI5pQ6bEl+3btCr09GCzCup
HiqUPDFjREjhELL4R6Bzsjn3sm0DmGpGA6YKKQMtwON5h9o9G2N73qLkmw3w7/ZhWTKn8/zV6DQN
R+X2jDiWybbODKdx1K2ORXQBwfmpJGgYOVrZwyTMkRO0QFpquFn0SgL+jywiBlMcvJAKkg+6XSiO
9g30RtD/QeKofTVEbeEgKmHO+xWgURsR6mSDVGtwIiphKUxgCYonZ0JmFY0OYOFVZ5O0nKivwu/R
fk94tFLbtpG2CyfPTCzSNZc69x9ZlnOSUfx1GohrkruI7x3cCxpyYvq3wK3gv9SMbDviHdYkh6E2
zxOObuI7cPwXsy5Khpr1oudskNjYPhBQYndMQcOWFEVjaewSPfrsK8d9cht3qztRRdJEcasJEToN
cXMxY3UbaPRRR4VuQKOx4PqVnc+Z6K5HA3xYG5QwwJphmVr21SghurkeAQTNUNPMBhKp6453Zu+f
9pgUiDnoR44r5PB2FVJOM124Ol1prTCXVmfYG4btODdaerOFKF4VLR+ftaEALgrwdNaPBs8Nh3Po
E7MaRrr/5JsynjHjBmlT1T8h/lxEiWN2K+JH3CnWgQaFkWwJr2fLHrEzl2WJUcwYdmojwRcOpbqg
2VPBmeTCNZsBg3hNXkPoHzKdMzgmDIV9bp5UlEw4TYheJe96QDIWRdVWa4y9pA5ctvpwrAus0xmh
x3Ms/1skZcVCqUzsEla4mjY9eu4IiPElLLSx/+4E7SjXdIns0uU8Gwa8z9EjrMDDpVJ781r1U/pv
XJqYwC0YQnoxRQzIMVmneGJ0xzwLz7qNwI2RNjb+plQ1BJq+tRdF9IItj0pkFPTIyxpoNtqcLrKo
y50vfwT+OZTIraL0ibXtHZUkYi/n24Ob6CYpPV8a4zPDtN1ZzqEQG6QCm8mGJ5e1y7HW7kZOsTVW
Etody4rGYEZICPxBSCsIg/8cHLye0AdX+9o6ozS4VRjc/DaEGRXA2SYT9znosPMyUEwZy0iJHygc
qnRB2u4sRkqkKC9hpiWoftDbyFq5DWjj5tLv4iUpVoFezzxp1zPdog7tzTnzf8yZfZ3N3CZddYCd
6CSjDutJyON7zOcOSVcLzVbIpaU1PxdaqT/5fn+3PYYjZglGBVk8nhUPNZhm4yK2oktHzPROdYZk
iUVynMVe/wZNVWXKGS6ygrYzIjFyZYvgRRjVJwmh0yG7OqmV9xEPT2aJxGlsP2obwJvGSGfuslBR
TEHaSRFOk7ik0eNDlmzO4LOBULeVlxzfc1dbCOK8o1sif2xGgcmaag9rSf0lW/w8RSkJaNO6uV2+
REl8id3swQGCswf2ESuxjubgcwbGAaXoeAALeEclu1nkmdyMfHELJ2qvCiKRaMgsrm4nINOaGyjI
TFCPoXUte+Ulqmy+1w4Dc9XryaLT8A0jCYpKtFa2qrDsGNKaNTpQX7JWNAVhMgZHiJTJ/B7KEaRW
5pG8PK36IloFqa2AisC80qFGYmg5I84Fa0Orbe1tXxZX303yl9BUTz2Xm3TiI2Fzc2B3HKCpSULG
vnGyqYcKK1lBzakc8COse1s7ppH4KvwE20pAMzjV3ZtunGK3TbEnZ96iVJWrcPqdVAk8NQxx7M3w
hq9pg+Rh2ynOS8g0fFam8TvxJLi3WxxtGk0FX6wUlPAze2tDWyb7p55UjO0TUfXIpDNjb2tyHtK2
x9dckreE3jz3tnDoHPB8xRaW6hOOvAogRHxtEFnOHWntC0PnCkORR3lSr7ys2PbGm8Wn6iQT5cSP
310UhzMtAA7lyJ7PuEZjGFTARPUSwviIsr+xFNyyII6gEDntTzU0XwQ8/bnGaitn/HkztRPJIDxJ
h7ZU14KoDIrQROGLY2+c0fUGWaoOS6kpL4L+8KLPEC8EuLysbthbQAalGzCjYfYhuumKDTZaDdg/
bnRu6oPuA55s22LYeqO7MWT+ZVI3tYYzWeix79d2cS0SEjBM58Ke2K877Hiys7+kpl2Fi1E7Uqtr
I0MfUcFwwcBzMIX48L1s7RacWy2leke4vFRl+W0MHYgds8rXmfFbx0mkB425TePhLlRJEHyAvtBZ
ED40rxidekVx1ouw+eR47GMSga6CutKPCHJw6cNyAtyUkCu9iBOtbM6twswesmDK2zTOeoA7WKuH
U6kypwnq4Zz5zoKKkcvdSH8GAFZLtyAwx1XRxIQqO+hIJ5HDXh/F70Pd3SsOPzNGdeacLjuXBXI0
tUEh0zCWHF6NiFGnWjqv5mB/AKn4bduAPfh7ZR9vlTL4hhVizVrUyqTIvWJyJRdOPVmq2c/BIWox
HtWUrEYbFD6ewZcidD5cx3SWcfkaoatfkAvwEQagKcmm2Bqe/oV6FpCEc3CGOpmT/DciA2Hoxymk
7/JHTZ+JDoV8ke3dsFtyntrqUDMmUFyaY47CADwUVBIiz/AIWIg1SgeUVssZFdsDI0nIEU2wYVPW
OJgzvHFUYtAyvFttdTUt/I1oc7NJkrQaPRx8LAwLKJJUng5yYVtbI5BJn+zKfg3yXWdol6xXBR6F
ak9FfQYPh6Xek4B8LLIRHXiPkkJXelSGBNAxnDbw8VTULNmHI5Wt1TPn0qCcrc0A36AJR27VWN7K
94bvigbGaHAzZSxBqOcOKV7WPMdl7jnXWFUuSdWfG7vWlsIjBqOpULaYlfjx6vBQeu05goeomNE+
TNwfo9gRd1jQw06/G58qHThVRqOCE9535ZEgmREY7lXurgu7coHFdAGyHCO6akaQ+WlvUwGvHbtH
eaHExwRb3bSnWk26sXCxjyN1Qgu1geTn/WTcjTp2xUFhxIsd850E8ftgpCffMo9RGX9GWAv8Sd3F
jNJjEVP7CpPlZKztkPuCXMAgQpVQOi75WR37gOET+YJZA1HwMJe6Fs+F8T0EvcGZuXJmVT1LKqaw
FqksmcL2TmFwtOLirbwog8Hklp0VnWmxhgz7nOu0dwY9LejNPDFgJgOorrol4OVrZ4PUSfzfZI8m
2Ahh3OjaTPZUdB4ugXFkAIq6BSNrUqBoBB4S3gFhYglnkjFrvPBNBW3eJEhqideCUBmecvpus1ak
n/Wt05e2T8UxNiQMqG60MbqefcTlHs9LmrOlfyW8sp8hvrnHTnmQUXNTEydDm2J/mCJ6QALh+BZo
X3EO0ErPrHPas8C3xBVawQMxOOLKEFPKoLVXbvxLnFa3kkgTDLacSqbkvKHBjGC1ZA9Y8WQyVxCW
5W+9okCUDTOwR+Tn6BTViIZgh4VknuBc+mgahrNuc7aqDD8QcGuq5FUKo4q+Kip6i7TbDGqiBLO1
VvviHtrBlIKHeR2z+rZME+Aoab0apHYxWkrBvku3NFIB1xipnI1yC9/qHbS9MiaMnJSKtIo4+syl
vshq212YEeN/Uz+MlJsclkCH2CkopxQ/ll8g7ZchC1kfJMvYe23q9oAX5WqJSWXgmu9Tp1DS2p6h
PUaB6tTtzFih7w3TL1VTnt1WgVHjdQ4Ml0VEfA8Q/g6jPtKBqs13Thy/J1BBMMhidh6YIqZAsndK
dujKWkO/P5yHIn2okF6XlTouJ40t8TQL+m17zzK/krhYNMK9yIptqmr6lt4XPIwR1mQ7EOmE2hYt
X/67QIDTtfA+AkfzV5YSwanIH4SZo9IQHMEToklrO9tUSriNdPlqMAMy6diGTXSK6uYeDt5zpKnH
EYPLtFm2ZfloUHcSEnbuC1ZWO0zWPl2swrXOGp6bvWMrBZSroxpxrmHfWnkGefE9yRrl+JvuAz1g
t2eYChOgqEm1TRqzWeK2vCWTXLDQSmb2aXZLS+NSq9xcA5suq3OyCnDDMk3duiMq5cw4VbUV0jvH
jS9hrwycWWB8vg4OVUNREsrmKX67pI++QxSv4wwZPhrtk55Qwd0MVCnQ3fUYxA+SCxI6pPKYkYdR
IUQ65E34nlP6WbF1tMmtW+od+fFCEeDAy45VPWx3ngXCPHMXlqzFTovSDVyFah5iSifPEG4SLKbU
UsA+BQ90W48ut9ZyULelbn+FlrsN2+LC53FAN3dKcnucByDXMLi+6kE66eKpoEL8T+7gLAalPtAW
IkuhGfaBYToQUgQhffKnG4i+yC14HPW+b9nWKfluTaJ/5QZai9xFxe8ZqGyZLHrKiyq4UUpu0Ezj
UaLKXug8y8Ex0N2YkgrIg1+vQgzwUODiPWC9B8UzlO3VhVkD+/0oKJScoFGfFIvLHtEbpgOm4SXj
yEVa8v/7wXiN/BbZu7njWvhG7479AF8pLAjagux/qTZ0rOTPXYTGOegZqg+uA3+3BHjWTf3p0bqj
b2IypTesj2hTWk05o32h5efaT9P76HvCZYE3NgmUiHxkl8XkI4DXYMUi5S8ClobvFCH8dF94tOF8
+91zg9/KEBpLwQ6Uxjk4rTapufTIrsqpCLoswN3F4mRwWlEsILkm6QOkK3lBStmKCxtXxmFuE+4E
fcSDLx0VL3FEzDo11Fcw1scmY+DNuWoGGR1qLF6B0RtgzVNduIZD14Qrg7E4Gt5o45e/Db9rWYMm
qJIzlstM9nxwC4y5YJsFRqLBoRKBmgMCA4t0LZPTqNUEBRhY1DT8GRjHC0F4QIk2r09OFLmTH5jI
JXHpWA1pKDm7ygAV7KiUXXnafFGnjATOCYLD0ZKU6zw0H0o+7GVSrTKP+B+VaSmt8ZDQ9NjwYBEn
AaMqpzyP+aHI2y/iOVbFJPeQadGuHfIlwzHa5NiEIcQheGFfMX31QVviYObF1THMLQw9OplESaGw
niy+SyvXAFl0BdxAz3grgoGoK/XshILvTOM4ClymqdObG7ncajRtZ1a2cyz/VOjKR13gEYfapRf2
Lf6OC1jjiUBXA5R8gxEpW8g4xXFZdK8yvbeyeQy6Zq9lr18a30xWmGAibIs3JQR3IMWlComsRdpI
lh728k579aZA1tho9mqWw9JHgyzi3mOIVDwntSSKLXg2skfqZB9BbQarUIkPJAKDtUIAOxdNysmf
NjcNGvmFX3Cuh0oxKxX1h+AEPthBvfdo71zokfNUqW70/N+70H8mHIc8uezsDcSmktVLUhn7lRoQ
2ppo73/ec6K+ZG175JiO46invaQ82SPdZ2ti/ggr/h65lncOOdwoqsxLjH18cGmoJE5i0tev353M
T5dwMhJC584onO84f/B3Is2v2nZfAO3HGpxu8NkDknCKZ8tp5jh4iOVie9Qr8DSURj4JBqCfgkda
4iLuuObYBhv+ZmRaHMMLHKZleygd/xVmwiOtoXMFhf17gMnEwNQxtWNFAlmrRETLS/3Qwtml7YX0
Md0kSvSpjgy/RbLRFdp/kRkhjsOLPMOMeysa/8R4kug2FgTtJ0+y9zIpvz0VpJvN0TGh9Qn54Yi8
vZw1lfXTpUhYspLKZ6wBz1vDCeUeAdgximuUZmoCkKvv2me6NNhqYB0OUbMCYvEcQaOLcL5T4F/w
ZnYrExySjiNEQ2VhnNUQPwzMwnRDaxkPkcogcIjvQ3yxLOWh6z0tHEM7gnbp6VszjWdGQdfkicyU
OXGyzcKL/WenkAcO5WApXe1IVPLVkOqKgIEFBAZlM0lII2wji7Cmx+bJ6IxxWlIbjtOIZNW5/dyW
/axAC7BQ9fZR8Xvp1p/0ovYdPoStayu3RKrb6cZNzFumodMmKYvjHHWORUCww70+IxYeHXqr3Fty
jGfSZnRlV9mFmPdvmADLzICHZWRgxTnwTJnQeZyd0Lx8mWmzS1U4NmVO8zkKvZXlRQvZKpCHO6SB
rXeHivNix953rgEY9Map8M4o9p32OhQjR5PwOe0RW6JDmnlqv2Wbs2cZH67DOqS1+gPz0yFNDnZK
Ioca+3MrcbhtpFyjctPXA07VyqSYyobjCD9vZgrOl44ILm4OfYLS0i3Sq0t3kzLVXQFPOcaeudYh
fVWyPkOsumtx8K1iMxz18SslJmkuzOrGfOyuGNqdGdW+Ncm7rzkaOHh8qT4WNlUeRbG86kb63Qs8
0pLhTT+FeYRBc1UoCAfDvpcxS5LeleB2WyNajwyN6YttWmRnaxJK1JVHmASdvrnSje07FNoZXulF
WmnG0kGTS2zicK7M/LOWd3hXbyaqMmBKNOiUuNr5LIbkcV/aYe2o0aRYZFMSCBeQfBNiMlbboHUx
mgY7jbbHwrfA9ROnsMxrfj2YjzjLTmSu8kvrkuT+zR84YXdWtZ0CiB2UpxYJ9w6Z7Xj/olYsFdoE
bP5sFv1IPyxJSDOANm8tWKdPka0sVY0QA+nRtiT3et+DDMqzL1KqytC8ozFbidovQY/7e7Nuri4e
Rhn1T1UILrFxxkOaKydjLSQhfUk8KPSKyGmtWlSKcfEhlfpOdJB6gmewj3LbfLLdlpZPIu7xN2ND
3nPxxFJEOLmm3yuvOIUjKFL7jKkLia6dbYvWBwVOMBQ+GSBVSrcghBUVH8GAVp5sRVZvLYSi7nAW
DvEqnsk3nbYQkEzGtbJhfAPbPZ/ip8ehjxZAKGjQg3TvqHW5YoIRNQ6WsjbMboHTWdirs43SwC/O
WcVVbD7YdhHJtVX8qgHQi3pAR33EfhqbA8lYeJ3bol+Bu5jUF+215qSxrrUh3kQsqGwR0LND56JT
8K6ihHCi5rWg1ixHJsFJY61EpCjzIamPqDYJi2a6w7Z9TWw4NbaJDGtstlOqMyiQTdpTVUWB9Wxr
9O0y68WKWNMK1jQsIlMaX/zwgimsUeLlpQpeoL5FLq0fONQchJ2X22k+oEBIXGSCLh8eCwqAmKNG
HrvzMSTDqvXImch1ulUJcx7cmO3ArQ/JeFPDFe2V8MHs2960WXSt8kxbtLLkFL90rdFHyv2Os4cG
XY+QqCG4BZg+mZhxtVZgxahGvvOSNZI4pO3q77I9FmP6XnRJvgq7DHCO0IgMizhA6RKQRlf0OHG6
I1wUmJ94+RmUkvnASKbUeHaCc6LtoqOwx+rJ4GMpSyT+TksiTk7zsRH5KsmnbBX1p/FgaOCVeGxK
UXDjWdzZtv8Utt53h8zn2KjVrv3yamCvkbbEoUsSizl+eb1Xr2nNPzxadr6XvLUxji07Q49ZFfqe
yMBiBTr6qiaJDswh/Yk7p5j0osGi5Eg0lAToIvJvsil/Of+ydZ9TKa+Int4m65gJAiOCD8TglMN5
EBbfamnG26B61RqKVx9Q0oLKf9fqwMoocRzXg9Gg7EBU3YYirNaR+WYpFEm0MhFD6DXwZOVncDB/
UG2HcxrBpukv0nE8OVBQOXbDZGzrax2k+O8JiV+ygSwa4GrMc74d8l1mFIToZ3EpDpm5k+mkyNXv
JhopLii6XVX21VQNiBaLanxK2Za5OECdhNxvjlek/3di5X90IdZdbN9Ry9/Z96bvzCS4FqkFIxoH
K2RHgdF6cH/TLWw3/8nNWTFhbGihRs0O6afM5Id6g1z03hEthVyPmYEboY6NCSPFoTRzUBrNoovZ
jAxu7eQ3yrJmhi2Qld79ztxCW7gRoUS+9x0G9IuhNhDlF4PfmpKqurpki46TnfB/61GL4FGBpWkw
P/NyXZsnMJszFI6lyIu5mmY45FDqSxtxDgr6sJbOxhO0R5sUGSNwxA5aZfzZeALLtM/NlRjhVZTV
d6RoGxvNMyzrhgGqdRERajiQH1pvZozdtwy3uR25fWZxFd7QPA0NnVaHoC826PAJ0S7TqYSDiBa5
Am1Hs3Ar5zXpq2tfl2yGBk1fJ6yfU4Etmf5OtYjyGhGWU7zQ73rSk4L3QqaF1/1MLYF0AnCGnDcl
zl8zoDJJSC6axxWEx4LUtS4lO4b2/7wzxxfOBMbsN/3O5xHDxazue5pZFpJ2q1xGFYCfAZhENuoI
YMgvD+vujC4aCDrFSO2CGyy830Xk7Bkd7iveJWyD+Bx5xYX25FSnjB6H9DIeX/w9UH6YeaN5aWWR
bMaMHDpnVdYZKpGBzl6IWYybCQiHeUxdHYYYXpG6WZGxpmCWKH+C8NUb8N1AHFqgcLgTr46/HtGC
HK8jpkjEXC9WwSJKoiF4rgkk/hiq8A7zECpQONBFycqtaKkFGSEGNOeCbwJUVqVCf0eCbQC5iJKl
XhiAzhGjpwHdKI2Cc55jUaIYQ1WXVgXpn8klJTEzkIzwtBzm/pj06tKBXK+n1YObaBMF2kANSk6b
UO/NhHOr0t9WR3+8sMYnYzzq7Ug7oiAEww+nrjr2rJ2Wfqopho2AaX/dtz+THH2OL31J3qrLYp0R
NToiJmxs2rKK0j9oT8azCsrfQqlzJo8QvikwLQD2FZGLHk2frqUmpufN8T8H36kQc2JYublUdLJ+
BvrD9IgJUErAS/jjd6k5f0b9Mx+suaCFphfM+gqNP+QoHNm1tec0zjwV+c6vnvNKTRhMWJecpBWf
yClSNpnZszMTKV5XmIvQi/CqYDglr72khd3YD0K4UVVF+ZKSBj1ZXJx71GK8JZtZnKhWbS9OfY57
DVjKRdZ0qAEFv6lBpGzi1nyRQfIOrwmw2XjOzRYyX4BiRe+/OhjJPoLJeeMwus5JV2JK0m6D3ARB
R1gL/G9oTqo+MORjJCitjz+/cPMUmDLI85aTnO3BI4LmzF6p+pdo6nyM2sHx8YKD9GHMX5EdnFrm
JgFAAYGOwo03FTlv7mCWsGjmTsp3243GTkDIdcfxYsGBXcJzuAlrpcctUaquWTC0cBi3p3S35Dao
+3d6HQPT0vhd74d9T2+9DcSDC8yhaWWCXfCmOA288+DzbjKxiL12wmciwMEKFfKIMLXn9IsYy2Oa
UFnhhonGw2qUuRHRGzZjKLRxd2LdXDTaeCEAaKYbCXpk8FiUB2FBvqtwFvZw6fGjJzrCr5w2blW4
l0KlTwca4K2n9il8wCS66J/GvhBgNdMILz56X81C628wlku7ML+DvrHmtICVvebA9QEKvi9023mz
HGuXhLQNGKZA9lLG7iFjzrciePfrup4SYMK1SkzPewMmOajTs9VruJgKkbNzKP1SUIHcWfpWbjNu
FV9mN0ng4M53md3mvZ+9a3r8MggyhxXDzPcDfoqDF8GpUnVqdma1DyfJOR0nrb4Gxakfx5zTr57C
PODcbWJtjcun1M+rLX0rCq7e/TApcN47kukWCHDFXmmT4oW5EmZaK36PnXyn2nYxb9k9trHVElTx
Ai9V3VlaVy/KAGWv07q4J363k+86acDNYos9VOh05hVxfFWOazzAGxw1+U4Eprkwhto/6SPbdBQz
55W6/VymdnLMywI2YJAozAgR+nBCz07sFEs5UKahukJcMn2QdMb4y2XaHIY0U6/Th0iCn3fOhEmw
cK2W8EZw9utNcCvNYvK94TIYMrJPA9S2TFMIUaVtbnXILIMOdzzDA0dzb8lY0ulwXjrP8ndxLT4d
wfkN2cozjjFOWyNiVygxNhbMBtS1CnOmq99bl001Rd9ArjFgWsv/bQbwl1AykO6H2S3RMCM7L15h
r6OcyX+YbpU0KQ7TnLKTHXBtGb1reKqWkHbdGbRAbJUWaPkqnMwB0Rr++Dfwi3pZ05fUi9Xoqv7K
LviAsipYIJujNm6DJTTX6WxJa0Y4x1AmxsJO0L1LmnK+794VW32DoAGcKI3bJahDU25zJnOLwCS1
IhizTzGiWUdIQdtmMvQI8zuwajCqQj8ningrVMEV0R0tErE3ImiyWTjAJGUk0g/WC+Gf2rmjwOzS
Q254waVVLIuYzJVPfPkss5EuIh7RyTSl+c0kedikMLWtDKWu0pP+k+7iPLuVWig28Y6Dq5znihhX
Q6hhboxqf9UhBJYm6GQHYqk66OTTG+Ucfh4z7y4qcHckwAyISEpOeJHEGpFESd7guPeFqa3cgBGk
gzGBaKJ8hSY8pdFLXz4wR2jsvkJ3IS6WQqgbjmltQIRx0PZAcUzE0opNdNGb1mOP7ZwKAXL7u27S
lpuFAy45I4gDaUr7YHU3liyp+RWmLUoYPxSy0XceAPR6bD0MLN48TYZ4YVboim3CLpda+J3BoNpq
bngrbCeY//rbf/zjP//jq/+f3k92Ju3Iy9LqH//Jz19ZPkBkQmf+7z/+Y7N8Xv75F//1jP/2hPVP
9vSR/FT/zycdr6uX//6E6WX81x/lv/3Xy1p81B//9sMyxeY3XJqfcnj+qZq4/vMCeAPTM/9/H/zb
z5+/8jLkP3/9+sqatJ7+mhdk6a9/PbT9/usXRv0/n9A/P6Dp7//rwekd/vXrmiUfcfDxf/2Ln4+q
/uuXqf3d0ISl25ZumIwVNefX37qf6RFD/Tt2JEuXdCv+PKT/+lualbX/1y9N4yFdF44NK0s1TYsX
UGXN9JCi/d2y+B3aeippUhaE/et/v/V/++7+z3f5t7RJzsT81NVfv4TQ+Vv5P7/k6c3ROcQiRsCy
Y6AAVaXQDR7/+ngOmCDzSv6HID9aNoaCqxqvFzp4dFpxUuXv7dQGIERJntS2rgjiYyP/8wCv2qE8
yLInSF7hxcFT988HTIQk8wgu+aE0LPlst+WtoUP/ngO+LIqANKXKVXaj3ckb6qqVPi3JoKMxWEdd
CpBAQLFFWW1oHU0gRd+wfTnLP7+OvGErrHa8aow90H7WW15xtDa6LrhVqvIeeqn7pQzKCeQP8Qd9
Fq3akvDOGEQ5psHIvWVxumq7wSAwg5aTnkdwYwp/ORJ29owwoz9EZfZGUsNSw+L1ngbwEwnlQQEF
u3jJ0BQZhDNQFKC4nmOKtE4UON0uFBNUTxHVPVXca6TV4bdZhC8Gzc5lzFvfjR0HjbFCQl5xJtsh
oJ5MtT5pWPRS3tpO3dkT0lA4GufztN+rSSi+QpYeVmyvBocSlJuyq71NaCTuVWtZlQ0ZMenyvafA
zfJXxCLJShZau8PKW51bwTRUeGuisOxPWX6VcOt/UpMscBkI/2a3WbgKZKrt7Wb0j4ZjJwgVWcdl
Or7+ea7nEq6ku92HiZabjo3ancnjsTaKJ/BPEiJ0KYfmScMiM1O1wduhLey3bUeUMnijeJngVF03
mB/vI9F8cyPw3B2Igzv7xbB3SqsBs+TqF7KFaMQbiXEiPq5fob1xjpCWjXUg4+QAvgaFhOUMO3Lu
xt2fH/88MOBEWY+q7tBADvtV2knjVEx5R6mZMwAKSe3JQoW0ItUfmYmX/j0TlT3relk+zG5gNJAu
EdF0r2Wgqtj57eqZct5CP4f8vM05h45EwO4Cwp4PnFSUlY6S81znbbfI+ahufLekIoaGToKVfeny
TP52lVducTo6FmI8bPn2VzPYv6ey50GXjKEP29jzINFA839nwscrYOOYHJtQ32fIz3ZgY0K2bmkd
crgi/4ur81qOVNm26BcRgcnEvErlfZW8XghJ3cKbxMPX30HtE2efuA9NCITUpSogM9eac8yVUMo7
03sNGJK66kngOIaAEKdvGKaQ/rmj+uq86haPMfV+3JWs4FiLIUZOTQwZSGGCHSvt7scZKNnUboJv
aybZtVD2zApZt1cV49XolLcs6kydhjbQ4MKSamJzORcDC8ZIjs0VOqn2GBPY+Jqi3abckTBvqaZt
LalvPnjOxilkA20uaS4pMJVPNWoGvEI3eklSpS8KsMEXYB3lWvW1uUfmYQG8aZFcWa1zaqTIl6OR
hSd9SF5kjOy/qKX6aWAyphQz3sIK16lJbWEnw/mKm3MVO6U4QxerTOuDD7dCTCgNxA5kVNiLwi3h
mxtltrFtW53axJyjYGRxI7ZUPlqkKb0yzyabLZXWV2FZJ6MUFG3y5r1OUp9lOzXrsLHlTaqIjqv0
vtNYOW9M2XAT9VZ6BfoUrAka1Slm9SXIO79Ye6qwLr6YiddVjzC5aX6bwAr/ZqwbKBBiz5hydxuP
lvfFlAmqcKb0ZyMBNZnJqjvZU+JssDKjjxFzcEidexcbCNIDs0vnpyaFSHO8/qt3CGaOSfs8GnEr
DtwpYuEbhqKQbiyyybF/ZDbRFCPr9joj/LaBHxbrDgDDC1L4T131+iHpgmahKuIPfdjDkJFj98gq
MuUWMMdP1Cnku3p1cCU53jlmCoHi//sGwHLnn5+I9WT65yfMsvigoZbvClARl66svhGFM6NxghY5
d+JurKFJPkgQf0DXErxJK+QJoNfikYVs8kGKIo1eGv1HzRDls1VO2/vxBCfy2sdsRkYvv20YMRUF
XwAU85Pu1uIpR/ewMCV1d0MPxFOTlt6Bru3H/ZvmfEZZUG4ja/50P0G5DjOihgtFm/OSnNB7byyd
BdrgyjODcXEbnYZ/HB8qUGaG6NT6vmuR19QESfsk/aFFVey9erpG75Ux7E2GZs+NYmmrEl3ue5gw
BJatSbMoiJKXsogXtXBxG9dDRmjk/BOlg5DF9nN7e9/tLW8jBxhJcTWYFzGUb/fDbV/666QRxvK+
m5F5/4AxPTu2oJ3fitf7/9Yk+FuJdZ8bI5nxqAJNfLaqfaubRrt5WugRUUwcwP14lpaXxLLzZwfS
cOdXzhJDvTeXzpuVrefZRVpEcQqh6bfKMfxH09dL7EQkiVZmvEq8IPkI9LPO4+qPns39ziCUF5GB
lwxxCKzioShfGrh27WABeoNa906DpXltC7u+UU/BZF21r5oHo3P06msxwt6bGwSJNhgXR0RogXvP
QEqsMe9vh+CVefFAETs1zl7WaWuE/S0n4xETRlWvVGbmNyQCmHqtIvqI4+jVFpRZW+g/z41+oScW
/y07HlgOhPiX3C36pU7ezrEPXGuHMCtbMxnSrq5Ju0J2fvZVZ1DScI7/EhlGslEUfmnSpK2qbNhJ
lB62vsaDsC1t+RxTmn5M/E6+ApQwHuJSOu9y5rd3nR58KUu+N3Zd/oSuQkSPNrnIXXCDmEOUaw+f
XddNDCIM84FVhkeZ98ZisoncdrEX1cQ5/oQ9n6jVD+XNhQvbzENA7VTe3ieDhTTUQduigsM/Qoj2
LG/uj73nGSslBnEecUEvWe1kt2JEMZgCa0aELhJ6O43xlt5HDj7ezzplHARM8xNF064gCQFFLOgT
qIUhTwCCaFWACnZiQDXNPn8MRpHglTc3WhG5f5XMdppq6r+IjPZV5zl/zJZKXBvWfwYqJOAeEQAk
wzUv0uZnzPSnycu8b9/WXvC+UazUundKZv5XB259NMbuq5PGTwYN/CuOp18jqYdPgCCU0gYz+sRM
Bni97Kd9OUa0UgcinaNBNQcy8cazX9HRS5Jp+Fa4drCeV288iOL1bHxe2a2xAQ6Rn00ZlssuUeGT
qXR0HqTFvSWio+g/8TKiSD9ZqQipI4rwgVVbQrsHww5mAftvWZtPSL3lZ1wy6x1Fm78KAiPAoJXx
TYwRQBG7IczBhsDcWMYjlM5hmyCT2ZGj7W/wUPqQY2OXxoonz3qjxcs4trXbOHG1M3YFN3JFd3rt
UeGM6/bvUF0zfLJ/ILWRSVzW1Y0nbvnYJqC6w1m0wCfRvfm05rnyY21npWP3prsZGW3CuFW0qW6V
UNv7WVXSJvsa1RMGU36o1Sn/oCeT6/su10dG5XRQcAH5LlQyxfv01uWtdspz2mNMF7a1VoKRtIke
4wIK1sjGqneSwj8cOZoX7MzjzcK3dT8c2kO2KdEELAXzknfEdjUNhGQ206Qn1PD+UVX49eMxBTcA
Mj7gKf9nNPx3g2n5K5QebdlHstn/eyqTHbXsy0DfhiWUq2kI/zQaeURdHQFAdGy1KbDwb9QckV3V
9GHup7jKXcECn2j84JvvyG844ManDUdw6yIlZO3TCiX2ZH5bMNDsTI0uvPUVH1YAk2WNUjB57tNy
z0CwlE7uvcaRF9NPtXBdUi14JWu2XXpOQgcHtsOjH6f5px4eGb/Tjykbx43mMme5H/aSkRHeG4FX
VsnOz6Ng+c/xiYlzy/9j+MrZtzlYkftxkuW+rLlcNxWJedSwypF5Q7/PCWhRW76DN73IzDMiXFzm
g7UaS82+BQB5NrEakXXxwHrltzF3NB2xrNy+fA0jcmforbdr06asOLDwolhHdc6zgj+1TlEsmg3P
USOGlafq6jnqCL2JCCh7GPK0flZ5HFB+xe/rG+POJyjwwZsidRl1l0lbhZ1g3sOnVOyTzj60vpMf
PDQVW1qWRDElLSrgtj3VriAlFTFrX2vqcD/ulZjRna6+ILjtVqKH4mhxldzumyIaGKS0/BILNDAR
zijePhBHWAEQvA9V8uR2Gk0j4h0NW/mX+54hQUnbiiIh4evhCvFJjA5lGjY6Td6loULvraUf+Zgo
S9sD4/DeBopFej1Fr0XYP2l6NJIErBGO12rYCLDmPRhkOZ38KhuuBVbqrBrcj3h0q4UlC58pqdFt
2oFZLj7Ahd6n8UcWaM0GirpgEjnFH47ZvKeR1lwjCjOX0UGudD8t7lueAy13VFA0G6Fa7aYNDr63
mTrqqtcpbcqflg+MGneiX6qmLbau1prrwvcp8OSt2EDN2N9fjxO3ksCv1NnUouo+JroB88vsWlFv
EF+mK+tem/XMjeEa+Qu2H0LYq2BaOQbt/n5eoRl61CLMpECLzH98NRNnWklhpIBqymJNko3JXwjb
oUvQrppynIGYUkMtKYAU+LZ1KubCceNZIIwi78kLHX9fVVxpCcnqj/B+tYxFYUCU9EDSjQdN9OiK
tFrWlLOWml7aZ15+vsdUeuoH3T47DZiSokmPeMbaFTYZez8ow9sTKsHQn3fFkx3zeGz8rNr7Fu+I
sr3vMs/ku6dJ5Ou5LZ5az42WthdW55SWzJpAX8r1MHmLvG0/pFh2gRLvNiji7cj3FrXd2A+pnoqT
3RgbvzaB0gXtjcBg97eQ/s1m/rLtSxIPcFPapwjsridw4bbznuu53baxSTv2YgyLmWCtbs1kTI2k
4MLzTBAiXzxSw6MxU6QDEFsfnQnZNAp6jdPhAsOrdNa2zXS8jaGmWk3pnjureXKTroSFwD19f8gS
rvI5wEkjKoN+lInCBrGF8+tFQFOUlnx12uTuAqfuN+Rrx6t6CrYUHY2fgSUHWrz2wLO524ZjmO7p
QL5Qe0TOFBjlccq7g1OhODLHeCcwe7BHlIaZJt1uKqXBox/STCHE+F6PEUQEAzaYa36JQfu8f9Ew
mLt5ZpFv1HfUfqKlpIf1rZlyFqsE/QlrIoKP3PlGiyfXgkn9DsDasA+MtFobdEguRY5MReEDH3Wd
sF83nc66nqAUse1uQenaHHJ3h8Al3utRCfJsrkMnXkpxnjbMvSA1BiRcVfxHx6HUlzqzMGzWOsN+
YJbbgk5CHmouGdZosu2kH98MlzZxGQPXve/2tOryIoJWh3r5XPrF5/1wqyTiHdbHCxoyrwLoD85G
O7+RdgEewh77ZIPheeHI3qOHFhOKymwcv3ZMiocuusMQdt2BLmh/uO/+u1H372bD9xRkEa2b6o8N
4nDrV7Z+TUbbObDoPxozi82dDwWehBoSG4jJXBmflJVxnZis08raOYbeZ1lU4nDfAeDVrTSs/o+p
Bw5LR7ZgWtf718GYKBRZTPbK0QxpY1Vziy5OH2H+MMhWdnyqnTY5WZ101qVEzJJp9dWkl/PUJbl1
8HQ+0J71wGfZM1cvaxRB8Thxg+uGvMg+THhe+gvGaXkx50NFX9FcJU9rjZBnOngZ8VNxU+V8rMN0
+OcYY/bC6vXssa2S5qhz8e9LwqlA4Dh7qjTOIUe1e/VpwnHrVpT0iapHuWCawb4afWxRsj7BZalx
gaNbdpDCvLoO7TTHJyhuzNwO8Sr5aaZvrjoRp6+aGz2FBVYbZk03KqErw9LqW1aR+mtNXrm+73qR
VjL+AuTovAlsfFz379Ha6Sl59OQ/tp336WHRP4q8/NSrjzza6f1krg0f6GSUBObZtLDmem74UkwO
dEnNWY4q0RY6LqadBwWNmqBBwIjQ3tO04sXWcOfaHogwnnDphtEpEWjWuhkJoel2to2n/qustKNb
1vsBQ+qKFYkD2qHoD7U/DMvBaje+R2+8GFoMlJNmHLsBva8WHAB6jId+tOxjkBTcfGG8DYApJauh
Ipyjk8Gha7VjhREACSN7/26EGnIY8bwsv2zzPaZANpVFciGZ18vUYLg0ZeWdwYv0Jw+ZfGWZxBsM
4TPLHvuILNBbV6TeLwyutJcetfSOhYL7gDtQX9FtI3jLIC/MmTe0Xsu9bqLfihqi0gmeb25k71ZM
xVt/neVtc0uU+iTUdlzTsJj2keY0xJgot1/2cYziiELXgtjUeD3ohniO/ZkPHXlLYYL0vr/Mcn51
hJ/8Z1TSQQyvUqO0yb1V9ofeBG+DiIqbkoidsKqiBp+PB0zdcAQwBKSDhjCWFqdf5/4jt5D5bVgH
utqs9ULtd8aLEUeWix2qNkFUWoAGKDbczeiHJ9E22Rk3T/OcFoigvdmrK6uawbG30VS4dnLWeWcy
kdXY2BTRMQSaLQo9jndBNxoLPUWUTmgNE7qgNXe5bZo8fthMcjb3yMzeybifVikFiJUiz/utYMR7
mIahPlqdZT2CkalWU1tPxyTqWgJKcdLfd++bGB404TFFsjHmk/VGTbu+jaY30LME79nNJjBgp0gH
SKgcmnGLbqF56Sw3Q5WfNZvBQUZKklWwdGMNlkdewjwQDCKBbJyDJiJ7gREkwl5B6Keqw0/bFQOk
MC3fgN37oOfgn+6biZY6Bhbzu2YCvciUmb8M2ADJXSILquJd26tBg2mnN69o5cyfZqDoieDxd4aI
jplKnrAFzJF+7gd8UOc0DFP2SpbwniKKojvPniJqYSy74HnqbfsIzulsud2xKgpqgYX4O4J/5x5u
5BrBpH7CgV1vG0qgtsJeNvmhsXKNAF/mWFlQ23QEeyxt0JiYRv0D4aZAv7bq55sTxEaRsUUlD4DV
WY9jzDyj0fSvrvC0Iw2n5s38iRC0vqnJ8k9Qun8Df1L7wvR+lVTGDhORAbBpnMBUBg+DXzSX1hOI
LEAKR+Rx+UP2WlkDAkDcKvuI4ETlanzcBksMvCaHiOW77Wjtya6aGOi1Sz55lv5Wdj9+x/n04ym7
f6p878cbCGupoql7NYfAegCGEh7uu50wX2O6HUtBS1ncdT9vKKNQcAi6tY5OniefJPFmhTgihENM
ZvKHdoI4K9sc//MNsiHSPXKa5f2QSd7DY02CxArwuMZypyKYNnOyFc4t7VrmZNyM6B0f9FaHThPZ
0Ib1sn4tU1K38qAbCL7DBNYE1Ytnm8G6l7oG0BfUOZ873j8/rc/3TWz29blKkv98w48ytSoGrMxl
o1KmSHh3tHy0LkHf2o99j20EI0h0CMmqPNhlItYEEtK69ev4bYr6X1na/mGm7QTwaw460r+DtLv/
bO7HyvxijOUijwvKCfPKG/oBytePzCYNIaj7cTmlkULolP5OJWxW6cXGrjGMfDsajdhoRNWcA01O
ixoix6uVkE6XGsz7nbEzZpd9QewO6yme90l7SBFyo7fozVWTJS9xDbIe9ax9EDImfyeg1aT32m/V
VMYepaWAfEwvxUXaULJ+BI/iA+1JvT3YKkgAehOt87lKMB9K+2qtqGghaoS1gJiRoPOxo+sVuA2d
MPJcIBsnEPAc23iEvQY7bk58ue8O7nPQReaOTl70pIz2vTf16Iv2GpJAHfar2ZXxpSeT1I31vT8N
YAUKf1217XC4bwS1TGTlQ/KWTjLdi342vZixt8u8wL110lUHY9TfkZ10ZJ05QwgpnzKpHdXP9MLr
z8L/MusOcsdE2BGBD/LJjD/hpLc3N5HiaRrkmaXwxrJK70tSh0haF/WCrzlrx6vQljeOC4mjxnIw
DdPpviEX3T1MmNjrXqNTmPvjXo30vZywtS94NhBJd6J+yEzik7q0n559jB8LB1/4uudhth9NBphQ
ncq4TPeGrssNBk0qbN5LJmPk8y4rGEsvXoHO9RfaGySPUrU2B/9D1pZ7tLIYUNXU5K/uQOkccIKD
JMDOX21JPdo2WVYLs4mXmYX+6J+UDk1vp30+wGaYc1Ec2n6rylAG+u1AvegAXxzGout9j8v+Vtko
MvzGchaQX3hyOn3PbGJo1QJjH0u+LAo2XYcGxR48APteVe5jF6aH1a1CWwX7xC2r19qnNVq35ZtN
NUl26pgacXXMLEl6DZbgI165+ev70So21sj44t0dMJ/VSCW6aNbf0xxlaZ48AlXiL00qpOYx0VOW
tI2N5xDyTsSeeC89+IqQgymTNiKhcelTJk6KaDnxDq3K2WbjNtNXCOFsCVe7wRJMnuqd9ag08io9
bdwUsBYojET7jMz6ckzybT1nFuhoApD0iW9Rpd4j1P3guahIBs36PZ6b6BzYRoQ/kU2FaDe0NHs/
x0A3Wkh9Wjr6uWvwRFYu1s/OmZXqBqodOiw23jl7ZlDaxZs31HhgdS9bjV407PI6hMSd/rOdGIFA
ng4PwEawJlVlvwrToX0CVkhQXFLoP9x4D5nlpb9oM3kwj87SiSjVWTUNzpDPfSc9z33uHM1YqKJv
17mzKAm/PFOWtc8+UcfUDpx1lWXvMqy9D1L+zMe0otFJYbqYSSOHLp2+S9frNmFGUq8/0a4x8uK1
0f2V69XdzSYtlqm3RtTHPlVMDRWhsoswDdJgi/st39eVm++pVn/DF0yJoJNS0DmM6h2enktjq+zc
/XdjwM+vKeujL8NY3/zvppx3a388qEY314K8p91gSpyFIl3YOlMbt3KiTTVU8omSgbkrWGgRLqaJ
p7jNvY3eYZ51rfGrBuvyV0rq25HEdz+47qou++rHIimMfE7NeI18A4WlNPVdaVrHpDX9a5r0WPcG
s9tmtheBGET8kWoMe02YfA3IjWdBJy5eSuYQM5tnngDWp0kpAMO2UIeOwvlNIb1qUfd+upJ7MSZS
AbaZM10hC/0ywaPa1tcvdpH/SRxStpyIgPAsrJuPgH7AQ9gO5Tt1QZNEDSt949kWEOs3xq9+k0Gv
hFWxTEc/3ZCj+SW62P9j2OG6RYP1CToJAmjQGCd0buaOFvcAHXJynnvcX8iU4uhbWdh+QB6Z01i9
jWStbSbPtFfhWBSkhOybdCy+ZEjOmV6HIR3r6MkWYfY0tZDQ1ZSMYESM9KmLJ7pyZbTspnrcpp4k
9RHVdxQ27ptXwW6WhVU+6lOkg4h0aszflAcTD5PAQ52McolugHS+DKs3y6F2L51oPFROoR0TTVIQ
L2hmAPpqNkQEPOKCIS2c2trCJCZk4SkYByPAKCOr4ocRmeetFb6xLXSnWpWx2b6bHuu6sC73BrW1
x7oQ8qDbiTwoM2ahCQvixSbsvBpN7X2c4mFTUrIkI7nQ8JRV3+5Qy4vOJO5iTfbn/TCzfQtfOXU1
0STBB3/GMlaRjrQlkofUIVi3mX9ZVJNoO3T0fCqsR6+zzv7+4/Rdsm2YV4RmzqdRAZnVobpz9pTv
X9E36nq2qdMSNzcTv3UeDcRI9rW19tDPT7NEpp5zY+nPYtu16uPE4mvnJekvpQIeF6aefSCfnhfE
X3ge27NITGDdTOr3fYUBM4ZksvRLiSqPiZ4/J/sRq0MJWD0GDWoSQ1KGGigtI/aN1DoQSKjhgwCO
SqlTVjjMHpIy2kUj1l6RkgTSo0eEWCO0p7D+6UNfbKiUu4uB0t6HZtngwZM+vrBy69HCafqCtna2
nUs80eBPa8T07lwtL/6YHXjxadJwqIPgNIfGv+ahdSpHgi5YTAOisU95NQvbhJVygQeboc5BTePM
CTr/DG/lkBKitZQpdie/KpszOVY6XIvosyghkVY6bIrING9ti7kFKpJGV0C05KiJifjhqTr7UUxz
rjDjxxpTlEtH53bfYEPCCRF5/rZycAKMHcDYpuHiT4dc7Q2FByU2uNzmXA6WyfQ+AV/0hP6sw8H6
kwilvWkhgZkU1qNb4wzJSptR0cEpjdueuBlXHPrvKJ6yHfG6O21Oq6jdK4u+fOP2eM7cDKy6FRrZ
Gr3Im+8Y8tYGvrj5E+6agIt2E/OB3qbBINDNwP3MhPYQBsnv/bA7n2/qPzSinkgjWkzh0K0lFaMl
k6uIBmP+12pgjlA528SB8dIbcplkLoJvz/8jzfYaoEilu+mBiOtRnFLJQ58eIVNEVgV9Kc3Gfe2A
AkNbZbxOYKxZIPJS7ak+Et5QPOh5+JVLXttAyNuyCSIPJgxUq4wxdmlFucBTweb+FU+nmvifOmVZ
ANcQZom5QATcAI0YIfEzaXikYMpq3MOr3Gq/GZKXBxnFX25MaT8h/hB8nQOPKgwXdTnMzD3eu8Dv
10Se1KfK08HvArGDl4dFiAsEy6s6TaYZ70KM5spCSEwmh7Es2yF58rtL3/gxFn74yXpmXkJqx2+J
t7IF+KyoKqez7ZZ/glZ89MwhQYN2/ZZlD4kNrvbEmHEIuslZ0yQk2op8LrrQrfUkLw0YrLJDZlIH
1Mjq0up2TPQBxplRtxZJ9TVJzE0irldtF+x7CPeezKeLD9aA+aPjPnUCMIyZeSwLvZDMCrDAVR4V
r3U7Gz+zqDzV4fAOX7tJWpwAvRM++64GTcOawoPbZnP2JpawmjXma1UaElu2Fb1XA35KKQPyjiXq
OJYUDIHgMzSTIDxc8GjB4Y2kijmUdslDHK8PJH5T0EXXGoCnpGJSvdP++SKLdlOySjpFSOrIKm2L
izLAs4ljD7sAbdq4w2FBkDWqVFxI/Y2VhEuKVtpdo3mTIk8DfVGuR5dpaFXYoffQFNUxt4a3CAL3
Wm08zc13g2M8Q4J0r5mmwgVornHVuR6ef+EfNcvsLj49DKJ3YLbRuyJltnev8FDca2mPyZLr45Me
iXoILCu+9kEYX1mBsY7oiX3Oej6PqU8PExFmD9jRBWG4zIlEa59Hiv0L24uxXQ7WS2LNoYAAX9Ai
66Bq+X8X91145taFaHs8CeFK1mOzmOUIPFyaSTyOYeGtLPNpFAqagO2Xj1mirfoUp0S7obckMVdA
SDCF4x59PGNYU9JrUGKVmqwIpFjbJtcuVsMauXzyWJZYNcZG79d+7VD06RN6U45aDKZmniYx/FF+
R8KY1uKSbtDbw0CqrrZl2I+GavihgFxPquTkchWkRvUdD/jeHFEwux02ONb2V6eF92F5Vb0GM7bJ
xrbfBIUA9IilghcCa5IKHal6dDNyCFJnXSTqWkqhQJzzbt137+eSyYlQaxs7MJfKrFdXzfJsdF/T
Y5H28QKjLA5Dq0HM3cCZJF4TuTUtpIDl4ykvXf8kxukRnSJec9XSQ+zsM92l4Rjhd4zLDClLho3J
r36GMra3qdCtE6ySJZkJxhWbg0F2iC32fYdfqRoO9v0tCXlWbXWhvvSaz7orWPH6Bh7SJhDkOeIO
mnI+vdIYGV3C+LV223Ef9ma/oZgyYgVINHpzbDw7zQ/NUJ36qPIPiD43SiR/O2JqFj5x1FR0C3t+
4hWPUscf7J9cEjpXQwhazi+C4hpmWXQOCUSKXT2/elLbAhf/qxVFs7YLQl2TpDm04Is60eHVtQ0P
u0whMU/pil8VPcb+X6MLuovtesg4fd58K+5rrDXzQ2gEKYro9ho5dA4IdXTBdfohWrrvrjIl04Sj
r5jqonYg/oqZDXqK4V0nQPIxd/J1jSv/6nS89KIr8rXodBNV4tbLrOlQpNpBj0Gep+PY7wjZMZe1
9H/sRCDLUzvbp5gfDaZ9TWKXjrNJclCHB/h6P6ZMXwN6QfpVJ4gpq2oYGcrc3e9VgtrMJVM3AQ6T
W9ecb91MralIkmTcevY65/PpvOjS9axQmqLzNuP8JMg6boKOdeVN9kO2CqS9ClRJZ/UJoAdoIa/4
TH0CFRzN/nIHD5Jp2/+Y2Xjqgjj7KwMo2VHh/5IIBM25BYjnz1wAq0AwKt5dv3TjB2leq1KvOWwM
8JcV5rqcmK+6QyySGdXB9IjXy6P4yRtl+83D8KvLpf1p9BCTyQkvPhjPgJXKSrwlE57uDpvoq+VD
DArd1H2OtYzoKKvpn6KBonnMNXSLqOgtkAl7l6K0dRLAe/M8dJDs0Ar0p26Y9S4zJjyIARm7Ct+I
l6EJMAv0iWRl6luWZGrn1UQr54Gst77XDXtfn/pNFavpIBxhrBsTPgV5k+7Klol9koiRV0jWtXPA
rIGL382vNsjUhcgBtTVuOvNLEuepktjTnL7IX7y8yGEC1gYKYqTWptATDAqMYOgPjQ+IVejiIJZ8
dT3KwARNsh/kV71SBEY2dPWwjP92drKymyCkv5VSeC8zus2Ru4k9m/c9nJa8KwxFGSRQwwSn8uBC
SJDYLn9JqNhZ9SD+dEV5mY0MP0miveWT0X7ZJpNUPDvOBzRUODAqRJqiUR12ROK8UktPqWXrzQt/
F/M0ndW+YAxcOGVn3ioqqosmdOurNQESIJw4vci2iFadH2knMx7kqkGGcoQvhFOlmqvQQqs3Gg+T
PTSgYgtCy6QplCGXalOxzYk/JvgWsefkI26GyqfBBa+L42ShRxs1WZ3gcMOkVe1wJtEJvE2uxAUy
ANxozQpuKX8s8ZeVeqrDznvEEmM+W1aKLX/QIujwrf9Q2+H4hgEbwkXshB/trJ5yUH5+Auf/1lM/
+y6a+FlZSLTKOj3Wohihhch1GZaUlx2oM6NDcvSDGt/+ed9xtzNPQC+KUIrrgVm9yEFDFin1zTaj
k+g2fy1S6kMRoVc3nWeMJ9F3z30Vi6T7HDVag2rsvXcxUfQqDKd5A0MIcs/x/Je2NFucn9rw3I9U
3GsSaJ7MLhkWqpvd/3qfLDO/1S91Zstl7lnNGcpMv2rFWJx0PAfrGljGUVdltCliPzqolKWShMS2
rxl8trTq451EXL2j5J1txyiQe4UKaVNkqKwrFfdrRT/oWGmTxYzLinB9F8Gqx496QfFMlBx0tys9
fWhpI5pgKBHJop6S9BmF3URXSh9eWp+WAAUD7VWw6nxQrtW9m+5MopFd8DlyWQcukW5xkL5FPAR+
bG06F7Xj/RHK3JJnrv/qU770MX2gPcuZn2GniOkvQxGdL3vPpuzkz2I4g9HeaUgU8RgZewueE8uK
fWv39Z+q8a5enpvfhfBJVnSjr0obQHKERv9RmVPzAKgqoNqDZgLEQ/+aeSgbm57QHqkToEa/lckp
Wo8FD596Rm97i3CY4ivDDvHWPVIEx4VB0sG160It3HdxE+7byPzPVwSMUNttHFLw/nvs/pVduxmx
iv89u56//T/f+ff0QhsBof175v/7b0is0aA1Gtd/fuO/P3c/777rZ4D26BDFTOyTEKbPCIiN2LB/
Ns5/v8rijJBNCHMrVTIoD1ZxIqzwIMox3OP4as+pbtSHoBckHLCHvtiGaNZk+T51oZUFYXuekOSe
0pEVjUeoSltgVoi5ttt4dM5BHCFnxkipzZWcYH0/6EaHNpKshXM93TWh/ydkFqthMdbSkxrKJZxq
9ZBXoGe9rCAb0E0shuWCRXpVbmwrcGh8a85VpAEhsklG/LREc8ICLczLF93J7UNfYhS57yIitE9t
IZ/vNV0vhZHLle2fMrd6K0PXfUmEE5zqof8D9wkPoTHV+8YS9rZRPeDDSlVvLvDzRx0ddmMk2dYI
Wv1ddc7CEGYFXEK3N3XPfYVxtQAul+iI3pW1Y+hYmuH/sXcmvY0Dabb9RSyQweC01SzKlmx59obw
yHkMzr++D10NVHWh0cDbv40hp52ZtiQyvuHec63pN18I6tVemSjkKoEZIKmHeSsgrdqAyJBycv9m
9fk6IsdWEXt1yB9OPTYnmyPpXN/lKInXyczURC3fXxKzXrXOEyoqSGZUjweDZojGsT31KvkOES3I
Dnlu1GIksQycJ9pAAJFbe1TBo4CyYUX12ijyGMFVdtZM6Z3lctsXU1gcyoabDbVmuBHkPqx7J9a2
segVxY7B2rlKQUjb6REUB8dmU2MVkdsRwNyq6SeSPcYGx2mmV37d9+0qGhUC/eJMUJ2266xPQ+vP
6RA+AD0iqXvy8J4zA9OBNkPEwARsGPcW84Nr7HwW1DHbSvGHzPuMa1ijJcKP9zLbBbQR0bygv2rX
eKbJc2jLVyZOTNCGot6o0fY5Gsjr6cnacapiPhDIQ1JEgg0VyyPYCFARUaxuJsN5tQNl7THD54AO
mS2xO8EXO9z03gCJHlU0FJKsrjl6QzIQ8uKQMqXppig/9YRInAz3hSDEygdgWpyksJgLTBjha0ma
5MqCM5UG03xIrJR1MSP8zmpj9CdsizN9Ke0V/6YpN3Kw0L6lOHHNenivRphkhKu+GkOwSdMnfIvD
TzaTiBCp4T2dFUBkDyR0hGtnnWgkQEbMe1cMp7fzODyY1YOuDO+Ch4QIF8uFaAeexdYl2LIulzD9
jnbYvRfzwARdmY9Z9RvE8t1p53kNBcXeE+Pioz0llKQ4ViCrX6TZ95tcL+XOqKcrEhrjwSXmRrMV
crUufWsbMNsa1UejdzVvMyhpuRPmXI9w/UPLKj+71NmZubfPLfK0uECUD1cJh8Yj9lvzZcTvDftv
67Ac+ZR2pK/dqQzPVYSiB1PyxDtvaj5F6IGHqdVrNjhIPNpij8O5OwxY3l8C4jD7dnbfw9oYsGhp
5N3mcPKCQtevtjT9yvaOXmK1H6W+lDwoie8kjeyNW1A0dMHkHBm2GNtR13y9ktqT2egaQmnQLINC
HlvZBNi4iskKhl2dXKcchdQxxmPzRBr7+e9rsYHfoGjq6rYsUWl2LQPGunksE0zuZUaPVTu9dW82
qXbSvLbeiKluP4q82adwHHRZUHBZ2RcCtvk9M0FPdGnOhiVw32bSBCLJMq1KY/k02V8hKn76MGuX
8Mrgb6L6EAxrfnn3nyLDCL5ctP8qzFoKvCUrL2d9shy4pHs8u709fS3Fieo0AlnYhN7hgr2QOTp8
eXP6NDZ6+hkW+aenXOs9HCnzrYwBmCvdcZcPRu6jpsn9v0eDheqdaFuHEf3ylX99+I/v+Y+/929/
5e+f+NeXjSYN9wg+b1unxro7AgpmmFL68fJhkF2YLcOV//7875HZgQT6eyTIUhTtNoX4B9klKkGD
IAH2hRme7InA3xpduN9r7uinpqNvtAr2U1SScdJ2NTkXbd+SUqmH0HWuTWbqJz2AIzNBLYSjwlBq
epCQpX3TnkkGDqeYj5Ccar9K2q/U4j8epzLKCPLlUre6Bs7c38NCM0r/79F/fqWzrP/l+//tT//5
UEzaQyUMoJJOPwKQlKMPzv9Y6/xKVQcLqbYhx/49ItOan+d/+bN/fQtlL8k2VX2olueGCK/Jn6da
rboM8YTec1ZQGE2Ke1epGt9cPvzzc93TGz/Uk8bXspTvSqaSOigciJruap8Ub2agxt9z8/cHhSFo
r8wdqL7gaBRhyzzQVL6bgBLSkyjnkk6PckggawwdrhX+8b//bJ68xo/mmptj0Fq3f2+PSsWF//eI
7K7QJ7io47584hXYFD05JgqdrCe5Thwr+eez9PdUGctT1d4PDPI4kMq14xnhcSy3UTrmfijL2Z81
bUJ5RdJI6EzTmtTt1neVQ8kBwlammgedRxu2jkrvRxVgZMioIFvFtk307N1sZFCHwgzpgursVCqB
p99hBxYnuueXUCadkUlppEPl0OoCpw4f/h61pEjhsAOPCYPTj8Kh8y1NyozoPB7+/WEbTsGhLu+d
kkAhVN7fWDcxlXb9Z2dp2O81kAhJ3aV7r8zhI+JkJ0qgOgD2mD/MxHmbdeOpthoUWOUQ3wDGBnM4
BuqtN52dhXLuqwczzk4/Ga/GIhwY7UOokxllRClhYiaDr4b0BcihLAS7YW1bbsE9wkNbPBBdEsuE
iHsjOxJvmm+qSdNvSubma0+rKHgty9x09cJepKdYT0DgvzoEBm0gPyxjJFobCESq2eFtl8fjDYUT
WvtshBqaApbrsojZCaxhjWwq18qbt9rt3XWqifrWwy5wMVpoKDN+g3Cox7esCjduQ3zt5PbeBevg
nmxrIMdxvEXQpwiZGJ5TEK8hyS+HbGpuW4T468FJ6q/GOuseaz8PgBH1jsCUgphnq+ega8zlHfv3
tmXP727+PyPg/2QESOP/QgSso4/vf+cDLN/9TzyAkP/QddKGXVcSXSaN5Sv/xAMY5j+kY6KTFI7u
mZZuAQ74bzyA4EuWbtquC1VMIJn8Fx7A+YeUqKY9GxO0bZu8n/9f6ABUSO7/oAM4pm470tEtm3/V
JXnB5ef7dzpAyakp2bn6htGeWH1Crks6AoK0RwQkz70kGMG1fnQ5nYKerG1V36IycPdRsxFt15w1
ND6EUIoLczpmCU26YUsB0xL89opVTnBTly8InTs/GfyOwmw9MqxYNWlxSz4pOmrAnmlllAezydCC
2wUHHqHvxC+tClZS61hokn+2f9UK+Ep4r6dmukxTZ21m4kgsA9+AaGD7zRihYY7BVUvLG/Zt9imS
wZ1seyLrITV3+SB9WQ0HlXoeCe4JPXewIMnyLdIEbD+S3JMZoyX2CbvDzWF7pbEKIbAwnmPeioRl
bRfOVSkSqZIQsk3OaI37EGgWA1pZNPtGnZw9FgpbRLEklTE+dHPuwImGO6lDD8lunX2x0WxwrvBg
TsgbHDGLxlr2WxyHguKP5IxDa0XfLMqTNfqSvZsOJ5S136PdsaStq++g+uwloP0mT4eNVVrP5G9+
wmLViYVxs+RLGQkafRbb61kzL6IcQQXO6TUL0KcZaUj+78jBgyQISzdrperoWlCVah3RdGpuxkLc
FfO0mPp/IuEcXS8+pY57ihvM9izWt8xZ0sdEUHK4PN3Ef/hIk5BiLM+Rk7T7FlF/RVolgHINRy9Q
H0ecaBrrk2vHPba46Bqr7DeEkAJqAQlN/GsFAXT9kVJS1QbkAVxBpds7O2fMtjVzw9BpLwU104qg
YUZc2Oyk6OHxQZ1sbcbOxULbJtOPdgYoUzIiP7MxzZnGKackWKtpYlTMMAVeFmyWSb2OxgglGHrB
EL7oCu94MnYvJlNlEiwQ003xkxWjQQ/b4RSx2KUfhdSqqwGTmHWWKRzIeihWA8PULY3HMQk9CItc
dkgyzFVApxPbQb+xhvBMbCDbG9r9PhuPjswtBlBEGGmwCg5231+wRj27KrKPvYZZxYvqXZ2UR6I/
Tm0J5BTZeAOBcKcii77Irp7bZtigE/K2oWIJ13iUiOXwzuy7xuGX3CDQJcGRuAXbtJ8aM/nNM+iX
ow4ht4/rd16GT8yQEUYGqG9jeOjYBtT4SlYYmZ5x2dm7NpnSlYo0Xkg1eFDe7O+xms9VbQOwna2r
IdyLm9Uj7b+4KdQ7zEFEIJ3zE8FKrXqyh6IKzRyQEMKhURoT8vPEUvHTHvVNryeg/0pWN95TJ/NL
CFFyLYkBWzn2Jwiu26JyHvKU/DA7bi4S+Gai8p8wswZwkyeBfBKj8J0WjQ9YawKmDehEid1TRXyO
TUH84akNu555efdeScnuoM3pXryP1O1PzVxeoB2dKQRB5jvFk9WmlxEAvci4HtvcWmSJiGIF0zMr
VZeuTo6oZst91ttvg7OrR5wgFAmHfoGNiNE+JpG2NT24bGk0w8LlVR3CsvGx0kzrWSRXpzIMQtAy
SL58UiD1C8UaXYi9Xf7rFgf8Khkai/2K/TW1CRnrHikSKkUak0c7t6tfWW9deP3pkW/LCCHSRASE
JvBttve2ExhQJsHpWs7OkHyHaMneSMmEtBIC3qjdkTI/2YQAH7J8J/p4qQy2WS1+0Li+YAqe95Md
HRyR2Ns+zg86MSWYULHFR2r5j8mxaq2fwdDvEhO929T3D0CrLnSLT51Q9iqduN4w+/O04f7TQ1JS
mHinAgZwtmyvmyldI8d4BIpxU85q3Bi1+oS9f5Mlo7mePfraHojCoD3mYjFjQptiPXMl8eMYwV8I
P2caFJ5a+kcz5DpyyZ9rjC9iu2+0APSCVCQiuAhkiK1Hg8KSAiIFlibSnBmCvcXTClXotCOe5hi0
9bVkY9htMSZzCx/VfnDwrcw1rYLT4G4Iv7w/GAtDQKb66doS9p1TEWuKPKNZxz25Xtat7SFNh3pZ
FbeGE7+jK3+vCw/0Iw7e2N0Zw7FLZcF8TNbrLsqvtT6/1nHlJ9Z4AwgTeiS4E7CLq7xCSVowLco6
dw/RrVHphZ8NN5CD/8M2b8YkVBycFR3ryM60SeOnYcLQm8wsYjOSZ4W6R0zwlKBERk1hEr/COpPO
e4JRb0JipI/Vw+qIeECclRf6YBHhsHXPHleLlbiH2XS3kw2gs29vigS7zljb5JBY0Wu/TDoghT0D
472bh+Gp1ONrRTjNCnrVDX5CYmGHXT6K56IHmE5oTRw8JBwJe1lWcp9zC3Wke2jcHyNawnc1ualb
6KASjDS7YN9xRnDLHvRUJ7Oew9HS1jO8cjWkT2pY0p3DgiRXuAu0CNVTUpag4JK3Wapd4NowcpyL
NQwpKwTzabSWeXlXfDZjfOMOBVO/kn2NiF8isDnjbG0q3eBH9ggDcX+gyOASQaayDtlKI9qtj9qs
HURi2pQl65iNBQknmXjPS1vbOZOE5+h2LQl/uYZUsHvqBidg/Yi23RigUZQFLloFhfIV2zOmvHUi
euNihvohiq+6ZIqYd/oMOhLx7Txl5aozpga4ZGT4c27pPuBiseuG9upgi0KhnX0yLOZQhdxCvLEn
F2MevYAzneaQczbPI7l15t7aubN8MbRhkX14X8CEYNI003AiSXpdNrMBkhNNaiDFo6UZYt1X7UOO
cgN0fAuvE6AxmbdrLRTAFKf8UtVwE9m46Fsjk6cuRB6KbdQJKGXKmtS57ifEN75NtPc8V9nW0ugK
2zEFKlwVj9yIkawFwdaGA8DahYzRXpvuhoYxDeSCXe/ZX12Fg7Ypx4fpSaAAXFdhuEREY/SWRshm
MD4IY3qzoagdWi0HkBrOa5QbxTo3q5WWLyr1efilo/5BOrSGetow1mW0F2ThU9bqV1dxwWd1AYJY
79i3x2pvhiMNF0NsmUdXuwqgTCqs4HMPg6Wq5ploaxAYkYFBoamYCiXRxrCtjWFmD8FwjaxWHPTu
qcfMtC5dIvpIWEuB5LxayUjgXdhCfgXJrM38VX2AWG3n1t5IOT9KdsWrRTMFKZB5u2Kaa2srMhqv
nVWnXHCkJwDgSHnbJhIZIY6FG6Y4iD/grWcNSdoRRzJW0ytB51vpPsiqPSMbz3YwKb4qkmgp+UD/
wVO1guPyypXjx+C6Lw3POi9yzJlMDF09cWfxmkPoDNsGxQHSikfG235c40bOzTPTO8xyxqUSADHZ
eSxBTfJBDawpsvi9Cs0fHXyrMd5Jc9iqltt8lTOe7ZYU8CzAzD1sOliwGv4U/JAvfSYgnhaf02yd
iEjHLl596RifyZu4Q092b5PlEE8usRy9fa1b7b2bGuumja/MuL69HHxFEw1PsMIJ/my6zxk8aus8
BmmyFIHlKff0+5Z51WGe57eiIfQpCZybLLC3ulX56WTi8qjcw98LAAn11FbTx1RFe2gD+1RPf5hQ
sq1BUV54XEaZBm9BDCWDZultcslpq9PKrJp5aVUsHVxkoT1ZjatI5NPX/F76tiCLO1fDr6Yi48DE
cjN606+G3AbS8osXGM6GzVSKZKC4GsZdYoXfo3fs7eIXoy1q8yG59erwG17xCRvExciWINUe43NE
NiQprjT1ztpykjvwG6+aEd7o4Xymmi4OUeiItUw+TRmWZKgkHWYZa5/3XAiEyRWEr07BhrIjRct7
g4gI6PY8P8LbuMP8yWzY6n2JSmaX9T/9XCRHs4XA6orowApqRZvFPd3y5oOtZ5e4TW+tJj6RrLFL
cRugcDliGzD8XvdeChjxLfQ4ajn1UEubgBzUExq7ejx5WMCAjD/GM6dvZyT3wJC2qWPheKLl4tpm
py8jPwUx7bb1OWZQm57JWaaxivtDHxHunQDXzGLSVGAcGlGP2FA9mt7wPYTCd215NxaAizh1+KGW
K23pATu40On8NIbGjcHGSZvaYzOEP4b7DGmCnOi6OQlu91SW9YHXd940OFRHdB8JSyUjLLmQINEX
KQu7yrsCJ/2uVf44hpkf1cRYjpCv02f4j58T4TfM3slA1ORnH1f8jsGcg65JTglXj9Yv+teWQoU9
8ocWCySC6Sv46I1MIVXNnOC5YhxW99NbEXGLCHXjt87SaO/qlL5lchwd2+YNTAtrNLo/VfaOSIaz
zOfHKkXCObvlwfC8nd6wlRoHaGqOdRz7R0ECBzDd+Op5/V0ZGCcTZhysm+Zm6nLA9jZkbeV3sIwR
K5s+EFMSwBQZPMJtHxMv2gpSeyhVqGxCN4BnIKedVKQdRhXJZfZbSl6WNnKrKJp1X8N1drLuV6fO
nsbJ2dhDc7FbVJsTGrlYfxlKVHOxFu+4EVPyzrPv2NFPqpe3oQRMP2BpiWobC8Wy3s8teZTO8PDd
Rni6Uqep9h7ZJAwmVrHNCRhUA/oTcemR9iIEJ9cb1qsfe9BIWv2gSij6mvukdyjg9IPjyXfM1z/I
NfLVpOyeBs7sSW1tXyHN0JB05onwxXoN03yX2HhpgIc2nvcMNIIMFsx3gaN81Zov1rIOWzb7wT1y
PsYQeno1OzBiIeSvmbIa84kBqxwoEzkq3M0EUcqpezsWDY4JAltaVTzeD4bxMxYDqSWsdYH4n6hg
TmpmtAo1qeEXJOEkRwxH7kF2tqNC4uEZTYS3CCKT4bGn0joUSUwEcWMuK0M0mZkOwMTJ9nWVPEQj
o9w8mmlCyDKcDOjlMPreqrk+pzgADDgW3Nmg8Nvpg1smYLmRmq5d+x5M1descm/VU4oQ7EUSOLI0
IjGt2zxr0fE4+o3W1G96fqK/HrcpLO3KJT9aSMYkjLFhDNHVeTqunNocr6PoTqNlrMpyAJzciGrX
Y7QmGQLycW++TlNwoxL4G6UoHiyb480bh8/MFIdBdIggg4DsnyTeUzJRhM4jyOF+nVkGEBKo5yvD
GGyfDaZfmcOwMsoJMm9AxHpxh87k1NTxywTUH124y/Xm/TJn+dYQEXOcP2pz9l1G8/MQhNvSq3Z1
R3azPrjVWlXhDk0dSa50a0FRT9BqyMzhvnpEFWLUPwJJ5Npw6Y4pDBN8j/OdPaOHQ5myMh0m/Rjy
EIrXwlx13GPHYQ72gSlINxYM8Ich3gEuyqmXMWTTB5R9+60LmW46wwTVTxQwOLm/CA5jIx1ir0Ri
PIB8GTedY/+a9jFsGOdHAbqtUe2s3sL7DJmzRA1HYOkjEF92rPxSVvmDlNnz61Ff2CSL8orjBKiZ
X4bNPsxmh8TTiHNBq33GDUmJziax+zdJ/F3mMDIqA7XVC4vd5MBgz+umYG8jSFrHDUyURmOh3ikF
vDoNvUdY1EkcvInKHA89G+mk0DChGeUGqBgBNtVrPiUa6RzmUnJEHzNAslZAHqHY3GtQZzJuBjzF
KJaEpd7KiPl27ui7wdZXjPIBtRFQrdf6qyye6XloKENkYXNCv9d0fpYT6WZkT9HY7po44EhmIBLC
rs8MlraZYPGczA4ARhn4iuRvLyfHAnfiK2ybd5YewMiKp1wrr+BnXsrmmcjUl5jbB2Jkm8Yca1Nu
aj9WJ+MtdgqquSJB7mwCBe+Vke3VVP8m5L2wq48DNJcovUcZneJ8vDEK3l7z6H7E5HDApUMbbI3X
JEJmVsA2tWMNkonxkBAW5OFBXWlm+Y7DtUJ7heqGmEEykzZMFinEycqckmFjAgTmOsPaKAv5mYbF
69SivbQsDDIE5rlrFDgxLvXEgQIZHDyRC95y+FeTbLi6+Ad35dBbiLW7l0EFx9ZJ7i2P26E9179S
jU86uEDCHnnlwopiWNdvdRMEJ+UUmrVvT786zEuqAFbR4F3QTg17m1u3nQ1n0TbsinKboE2Cw6fe
3UAkC1cLdX4a4ze0XWc6pnlTY/HKTOvFA2HKMGzEQuf9MJ960zNmV0Q5YyYFybUOpYIxyFXGOrna
o1iiQwxQWlA+TVXy4yavDlGI+6Hk8EREQBuTXkBB+XlblmsCWY9p3lRQqcWrCKsrZfyT6mA5c4nk
k/tc19Ay0hn3QM2y0X2fcedPxjsNxK9nYjSqY+9QQKFpSN0q+/qi/wZSZX4sQmtlpaRJ6eEvigqL
1lUtc898bYr0s/XEO8Lyu5T3LmH1agMIHVWlNu2TcXqV3K1XSMFxflG/YxwuVgi4yKYiWN6R5rF0
6itMtoPnsYHBH/MlqnGrBZDuWd5tx6K4d6fuGBMzfqNV9jqKjHPuzIuVjVgElZ1LqurQQyozerm+
mSCKa6W7aVX3Sqsj9warTbQq3Nrze33qcetq55hV3ypu2AeKtylIFs5qQWgyaRtdwt0ojNt1M7c2
jhTYZNJ2Ty3y+k1hIJ+zavFt9OW0GpUqLuS4odQldyateX2a+RNxE1Mv46xIokJsnfDbcUIwpyQr
M0YfOWCA6yD14nZqetwzYfWeFxEKmfdOy0kIlcGHmolvi6XznDf9CI+4v1YWzYwzxi8iiTXEIeBq
pLeIYEi6tW4kIaWbISg/eftaCNoodDkX+r1ozRFPd33nybsuOOVh/8Qu8HM04/uWeUvcE0SeBuM+
FOEHXpTHIQkp6edxoxCrV3V1ccLwSzoZATq0THafPWUal0w4c9CbDKfActxMLmmLpVl+A6QharQq
LgY/b1s3PrcHbDM9oOBAVT+ofcXGwJ8EeWCZ2IA2cbnNmpQC4DXuTPGnXLklRodRoRW+ySo4Qlzi
YOioXcl36ZOJXwvpXeaxj628lZ0Q4ajC6Sn46QLMSHks9yMLRC/s+23bESZqU0Jk8cnNQOVUqmf6
6nzpFVx+U2LQaUdO+1wx2u1cJu3gYvquv6q4vBd1R7UB+t8NW4RldXCbVf1d7ya7bGw8IAvIkpKZ
Ft0dOrycP53+zhtCfyjNxB87wvYQBr2zui9Xbj++J4ic13Jwz8By1qWTc2efDXEIe7mJAosINl79
ABZFWwvOUZlvPJuBU+TNe9Myc3+Kxq1bus+TRmJFjsXDNcpzausgTphEIQdnSgKibXnOzDD/9hL4
mqXyUzfveDOFxJqam2yOXpYvdkRERBWAlcGZP+zkxYzNO1iGBvyP+dQU0wOl98cyRbdCPDG6EZn8
wNVjbb/qYfBlphC/xGz8igkzUp5i5+QNoNM6mrn4BgTEFEAqj1GRu1YZZNJ4pvMtzDO6RfRErMgH
0EzZTFs0ZnkDIoi1/+gE626wM6Ybno991vTFWGIUiZOjCpydGxLbmCoIPYSOgduag01oWfc9tcU6
zKa98CQWr7NdO2814YobJ2/h8JXhJYZkoXsPrpNssDl9VOUgDkRHnMuW4YiZjJ+B4W5kr8H5x5NG
jiJBHQw5Johjq360zW1ctt/1vMhCl7S3Sn5WM87ZwApfmE1oh3mEQWQEt7N0h33mud/BdXmVFvkt
5SNUrpS8PN0Cd1sj59Lz4KuyVbO2TItDqP61JnK9zHr6xVlDWFIS3c5Ju0u8AKuz/aKhXOTXO2Jz
R5IMfWQlyvIpGQgmTm0Tj21p3cXL89FEXbfRxbtum29VY75GGa1gWszE2aCY3zTafOVE0bPR2CUI
wmjoCEJQdom7JaGtcp47l9O8k7QnbYbqTpPZzutQwCKDoxg5CDM6px1bTcVWc8jyQzBUj9BIfKE3
u8nG9GmWjNVNNy727RJd3WG8aMpw01vlr5aPp3iuMCZ19TaTas+okTWfXuyc0DwKQS9TWQ1VQeEC
XFV4cVp7lyczQ5danWn7kSGZ0zUQwM7b2AHw6xFUvJVFdNUWdM6cJMtAe4DGII7CweBfpqFcF/Wt
Q1jWsWkIZSoZ9YfVyDIwqMV+Xj4dSt+cy99uRJSPKB0CvPYRNsRrt4a6KtfdAEtZd/brkC1Kyjg0
N4r09ZzdqZ9LgVIBqLldefd6hnV81r3FnMtQBniLvp+Zp4cvPQfDWiuzr4hWfdV39ASdkUrc4WKr
4aNfuQknhjnrb0JjIDnGDUaaAGSxflvOi+ylpaYJuMUZytKpF/NNqig93YqdWhrpGKFVeicJxWbJ
8O5S+O0dG/tmz3PSadStnWnRYKmlKy/jlY6RbF1W2Z0Zs2IKu53Iq3JlVQS9TaHBNsz7HQAj7sFm
kWE7o4U1dYdKiotfLlEbTe49jEOkEQqSY4EItHPrEa4x5adaa7Bd6DeJO+9c4c2gl4LrqNshuqX2
MYICgaklOuOyTIXKNizFLNILta3MpgifLVPvQXVqZ9YE8xo7XIHogG2QRkkbEB5S2snOCuj+uQEf
edMC++2tqxno7i40wxubCETum/RHnuINx2RvpXDtnuesdtc1zLh10HrZ3sm818CDlZyzcDSxh+Dj
bWiisfnuRhl+RQ0xZnZhZBu8oRoYiLw46iKhlI2SeOfoyZlVDzKY0jjPkMC6wbsnZdW9jxDEkP4u
eVZAbRV5+dsob77qTBn9YVAnHJj3XmXteyTUtyBHwtu2DG+LUnthRvmaRChjjNT5aPDK+mTvmH7h
dXI/dTTbmfXTGTN4BOxsU2Nw/8zcuzSqt0EIfG1WGpp/sgazwvC2QynaUzmWHf8hj4bMAbGfth8U
D2EOJqlsxuyACZu+aWLaZVGIa0wLEgRkeF+RJu3g999p1bHBQoe+nZPHzcaLnk5Uo6Z4n9IyuusG
3LUdcjtuPDBkdEbcSZk+wcO8c1LtJpXBsx3gWUq9ivEaqXwb9h8vCA77nZs1aLJcFpguBx9QyxmZ
wZzcapmNRycbii0E4IcpibeeYOrSj2wq3eQFkmTDrnvKX/v0bZxyXI6S1QX2qVv6qeaEr2dTtdod
1LiDGxnNvsArdOxDZ8G1crzRcKExHWZAONxBS+5c29rLrXPRFcY2yEE9/X3qJna1daeIFHIOvIvF
pvEY6QgGls8cs2svf4+yopiORp2/MbS3mAn2Pe0nrVRJWcB1r65eok6ybJJLlxB4bYv5DHeLBq5j
FgrSm6QWbw3qv2blgUbBBU2+rlFu7qOF2qwHnh8SWqUbIfDIGnOIgFJhpwwVcw49BJ8bttBftQ2M
QWYO8lpRDWiiHJ5PDDTbuKhu26wtV6ZujUTVu9dKsR4zA4a8s158uDNy/iIO4qNhB6ihXeRaE+ku
QsSk+YnpNtHYiWNyZAhIM9rWsOU7Xe5LZtJMZcp+02Z4XYIq49fu3IFDfvgosiT3RxfmfjNE60R3
MPOo+WzGIYd7ixjb6nfFNFZ0ye4D7+ZoA607xV9Ij2Kojijf5e0khPruq6E+AViK1pS0Dy7rabw0
2t/T2tDTE3se7Xk5cUtVzqWwsL1gOgE5QulS5MPiCaWeJKJwlfWMrjU7ILAuaocjVbBzrzhQxjk8
Iyzy8bbF95Ar8osNqXBaptrsCy+EQbMadjgNu6be60lI6dX2x64XL+bCOWyMrSMa42zhLAtsGkA6
xpZ4tS56JFMs7WeF/K4rWWuPl9plhJV6r5jNbglZzB9LVQK95/5vRY3G8s9JX7qwaVeV4XEfrtL3
IEi6Ux7V0U61BX757AW1KiVgJ9EZuZXGqoQzNredY1PPAFN1GEhl1oR3htUdNZVU2BD5TEtEeFcL
4EyQJetdF1kSuSMfMnSUm6zPdCbREUCcus/Ws4uNO5slfjNczNtOpvp26nS1zfJK38vC8QBhUuCx
7zYx9FD4a+YNd8KTKudzW8Xzht+BKCmw1Osur41t37P1chnI3HhDxtTd+6ha9VsbMOlaqo6gGfas
1frbsDSfFeT/LTR+38iCZD9V9SOGud8hrs2tsMtv1Ja3DbOM57rsPllWa35SsjHsG++mZiwThUqd
XEb+EG2irTcLucaVBSQGvllclovD0npiyD+sCaEg1VM3ymYlB/NAuNp7XMDVHMRTo9yDIwErVX9t
pcpvUp12FRLAepxab2NHsBTTjOhiT6MHdZMDIhRuhxbGkL6hboLoAfwiZdhNBsuNkO3VjWOxh0O6
THckwHX7Uwb6fZYw4g+yCUGAwPMfNl/1s1bpb2HrvAvlIvOy6juePMYLtqDKkKte0IGWEwkFYAKS
XYHiCD2OtaX8Zlngtd1Bi0tFtlpxzoL6LNLC3AkMrDcMtDFX6LzWeebLefH5gawI3clH1oSEwvkv
os5rqXVg26JfpCpJrVZ4dc42YAObFxXsoBxb+evvkM+pc18oTMaWulevNeeYUXJNAHVrcx4zG3hc
L1M7X+teH+1aThhKkYwNFQkoR+oNW+XZNF0ThBzcxDRsG39BZG9wnCGmgf8x5kTHJu4JOgoW3P7e
2/QDW4MdOIX0olhuN9zj3Ja4UictAfCaD1fCLsF9D9dBEuZnHFmnsVc0EUNr6xEpnSUewfZYp0fN
qeiAM1GONNM/B1O2R8ajlrLqyOVJikdoFgj2R/g8eXylV/02ZeIV1HgIz0W8NbaZrqYSd83wwOCy
IotoGdiduQ9l8qKk+ohC81cAYZpePIHoTErsLMr2SNiSpZu29SaR8UfRuS8D/30DPGdv1cOL0aj7
BExgie3/V1Yjm65793NojO+8Ld76pv9k6PsIgj29BG3rNsWrgPuAh8lqoGQgm5Z6u3WaxFr2waeu
QzZvMvXR4nJhCWBuJcQHY5A+gojbi9JfhQzSDwrQhW6JYWPV0iESG56jO8TdqZ2GeocTJl6PA7ko
aFCGFdqZ4dbq3k/isylpuqyhMKANGUpUP5mqOhLUjmNWObCvNYagBU3srOMcV/ICx1JzDraR/EOv
8btwKAxNBiOdVc+O5urejcXstQlf+UU56sBEEltdfM6z7LzFTduZ3Ey2VtBcMsJPDfSvgxYfQ+Xv
tph+6o4g1YJMoa0+0nA28nhZkVjyCZu92saF6cJ+lb+qrKOHbhTODo7umz7W7am2KUhLprCboDO9
ra01OEFTK1trefJHTgmBzobOYcFoloOFgbAwaQnnfmkwfqVQ7Ul09YkF+DRSlqcRMCnq85J6HKRP
zf5m2mG3FFS9yxA7m61sfyEo2GxZVNu+hetIEty5rXpofuo49cM413TEuFbjtgsZSg+FRCpgJ7eW
ozWMvaB+cwxkh1pRv1rT9DHgNj53MctxmEl0S6a+sXJNHMEFAhh0aBRX3rAbjPadscSmJ911mU8U
qa4TEk3dvgptQpJPlt1Uh8EprOJm0cn5wtbbfco+FMepumkRhIfO+t1ZNsQzTtbAcbitJLnnE+ky
uZufKNnyVTUZ+qrCCoZVG/0AbaXI6YyNjOQ7UPK5j4LZy/ankz3VjB0NtQkZYdYJ9j8Bqm5lhYM8
P99o1FFnai6KbxYe0J63MOkjWBR99IrlV+DXHz8TKdQFYuqHyfnPqcN3D8pe0fT5Jalia5enZPRY
Xlqeqya4RzpyKaOrgl1S59oNbcdfJ0vyY6HT49MtmaP7174kJbYSknKtbo8uLdQ+DbQ9ouF+KWxl
7YueWQxy+GByN7FeL8bePjvZL9IAu0XN2QJcZcKposSthct609mBOuTGdEiDhCSefh/aChsWeYga
z0Tb4tBCtZOvHR0DDlDVhcihgYNcb9b0phk7AzqsWlG9xB6TJkgkCdf6pa+ZfEEKOGaZW62b2mdf
xIkzOP9mqdE2J7+yie1m03bAYaGRLbuhUNtQazdBFu3GZuLsA3u7JgKeag51H1WkW+ylLsAYFc5V
JR9aIYBOALQptV+uz4LTjVecUYvKm4qNSgsuU11BfYpf22BCMpC5v3Kra4mOdN4T2ZUbWZZvXqrB
AQTBWEnOTY5nI2+gfRONjrU0sgxBAGNFzeWoakZSMcsrZpgflR6Mtz8Nhse28zn2Y+LZCnP2Lrft
PRs4sLuwMheoV9hyPBfkKXc648n4nKBD2dK153iOenWlohg3Jehq4lDlRxoMJcfPfCEwIHE1y99x
z7lU93ct8INT4su9KXR/G2+YBHBz2E2z0sNhL5DiugGBuVYN/8QU2To3aFtzgyyZdPgopTFTwrX8
8iRpQ5NDayauWdX9MAq3AxmEK/TOhcFr6+wjVr60hC/TU+Qzncx/MVmgTM/p3M/JGCjDrd3QuAQq
2XPRMR7LHthOqmOmcTokNnYGTT/PrH3fYbYORLLqTOcPZ5d6MYi5jGhKYhFzpLs16yYkL+atZdcf
iLM8JlnfHQvWLgfHpaRv6JTEW0+DhSzXnO6MOFdtmePIDpHWjkrEW1dLPyPwrGu4s4/EqBDhwUCO
UQeuO9UTuRQ51TXqxYMMnGQ3oVs8xdl3rw2MB1AwpVUdbH0tuWUSyXGoOVC74WNYiWUck8KrN3VI
XnxYDNlNo/LwEFqQ6opR1HFt/90xjZPoUUFAe6RhrLtveZzLg19I4wqXybgCe2LWnqqVjo5yAY4V
S3qvoiN8ZmeXj0A0MWbtUk+8YC1tz5E5XptUKzZDbN9VYUxL5YA76WfancPWA12r3DRN9458nFev
mEGIDJIvbCXtmm4hKwUIwcYYAgCGIEiAgexSGgVnA+vUKuCgrhsjDD5NEf/klJc2owMw6pqxKf3q
8WxERUl2N4bZyknd3h48b6i2Hdc5teSsjDeG4pASSbCvSU7vJ2c8FEkDIHh+T9bJf98L+QYXH2aa
o8aRtGthI2z1PrZuaS27e+3rLPxlTQ41+XdgwLX2PalocTNXjc40Dbr3svE5dzrjzdGG+J1zw8SM
C05Nf3d8t7uisDnQLV+pmKGSiublURn2mf7/b0CG/cPrs9dEpdbWIzHG8mrciGHxXlBy74KY3hvN
zfwd44G9cTRktjExGDsvF9DJmqHbdOlIaS4ARoLuyQ6IcZJNa5nTBq8oOFaGEqsi6SFQ4ZontqSn
lmfBwm/bZgPl9+hHZ6QYHwA11noofmpljZek66r3BDteVEWnMnPjs6qN8t27DKAZBjacZZT3zq7A
0IXmiumNFk81lmfW6CB7j7LK5Wg/QjKquVmJMHpHN2vfrLoGW5Cm73AnRkY47rcb6bRF4+PoDn+I
tBAL5rc98XJZca6gJvCw2blgKl/auvN3uJAPov4YDUwG4Pqyd8+ysr2FhW1lloyw07Rwzx0sL2ac
RKI9fzHgAxqXJX3P529ORaOtmG4ePbtiXO5bybvtCJ+CQrJeI+J5jzzJqi9X2FSaJT3IcWV6Y3Tz
+n5H/HLPvKKOzsFod29k961ND7q6SiE10Rd8jEm3yzl7bQsQTCBpaKDo/KFsK0h+I3YbdwyyvdTi
/FVyhTRDw8FjvFbotS/4JcpHFRwgEscvFXKYSScVSnBfeDWC9kL2n5NNosJoHph1tRskEzQhOuaX
fucprNTxP4IwXM41AKFSOq2EOlblEZ0mm1GTioOHk3lZjfG/Akow3mRgXoVBk69hLdobtPgDktJ7
TtsbJRyGFyLr36uggpfeDg4gA5AYk8k4HWvfPuXUttJqg6GIQ++EXjBYR0GwXTuebTTFUzptY5s0
lbYq/YfPfbScco/cyxLKZA5Slz2Sb9YtLr6Ry2xCMbvw3IFe7yR/c0HJCy+o9d5VrHBu610F4383
aYy9p7CEGMQN93WOAsyCxy6FtfZK995lCXYFk9TqI2gD/9L5YEnjnt5VBbR7Xzfmgl1aPhzfKjax
we+fW7yTlqULy7K8IzGHsCuYwh776muoiALPYSLTS1Y6eqZ24XmJQhJYBQsp0m8/d4Z3fZbmpU4c
ck7n64syz462Ad4HQaZaFDpKoC7p/xrM7RZ62qcXIlWSA5yZailC3XwYHZd0rJskwgyoop3ub2kJ
5yjrwTuQ4wPlEDnxwuzGv7UxWABVjHLd6umprCM6SHMTw2xGbav1IfaJ+aE/9dm+d5GJJ2myKepi
vCbMzBtvnPYhJOylPd+NYUBbw7YBtT8fGi6QvGbCtxmFKfeNO7X32vQ+8NoSNGyG1E/kqqeVbTxm
lwpsR/z5A0KFg1GraBmBg9kOjYNLcEogMUZz/HEhfExU2BExxqzH1N5J1H6ka1nBBsR0vdHbdKWC
XHstJunxwwDzlmNuPTS62Gs61P2mLLP0WpcdBm01rbv43rZo8MYxzx6DUwQ7LPRqVaVtyjEU2nzr
DOzt2vfE//rKHbUGAJMfSCRE2Kyp7tFVfno0JU/n82GrAlSqPGWLSB9AdzGFOjR15R5HokWIZBPB
O/P66aAG8HfPh6GA05QR2+51Gm0FNbUPLZlNF16WLptQqw8x02i0taPcUz7I5ThvDZKxxNYNS2DP
8w2lsF0itGQBx0DSXGdAuGTOvhRNSVpO0DQPo4zauaUX7TQ8jrDp51l67Ggbb37oFHUGfzwNNs+X
Oxd2hsueF+35WdhW5U4zsvI/F0NV5v3eNuxh+fzJIJkl257uwQ/nRwVdk54YHxFrPV85QPD1s1WB
gJwfycFJr7kfvz0fRWFu3whsPfznT9LT8bU11er5yCK8467iS5DFxJQhbtI9v78/P4XvZ1Vnuvn6
fJT55t4vW//2/JGOUb2mhlNen49c1/xd17Y4Px8FDjJPAiKL0/Mbm2EmKxmN+59fn6dlv8QANVES
8ZdOFGjEsjqKLZH/qquycN2jstg+P2uNXF2qHQtGkjy5wCW8Te35FYfR+cl1pQb2kpvn+dk6LdJ9
KhlGPb8Xv0VzcAw3Wj5/Mm5W69hlLmOR+ffCvyeHCrkrjWF+ckai7sXv/MfzB1vaUN+asCW7ki91
uzp6jX2BYggFSN0a3sqPou6txFVV5sHwgFA73gUscZOgrE5APC4t8wSvmKkgsoY+KryXFuoE08CG
c2k4vkx6eS45ex911LQ7NQ6YnwmsYQlhzS9CV7/z2h+N1kVATmG5w6ZoPYb5P0Wske0MI/CB7YLK
JJ/BQsU1DDT1iGvwUeo+0mnMEA8y3FatEWF+IXdBx4ODcB4GJ5EWC2mnL+A4tDuU5xgT0LRirwke
3vxGkmCgAiLoo2EfV4V+y3P3EnctKcouTm6MeJDgwrBDNRi+jUX0N2WXP+vzfU1jU6CGaqB5c8pf
PT8m8TDNowCyimaLkTlvcc306QzQK3Wh9GWXNdNjKifQiaDnhOUTVj5/iDKYwRiw0FXWlO7i+QfG
ERWCa2m/EjB821CqdoUG3QCXZK+bENPO801kXYIw0d6e/yHh75uGRAxkw/bVVrF2d+aVsqSGWZEX
/KMFjI/kKO9AQ5B/MDA/VTlkTAdjOfhS16FB7o47L8vkHeYJ+jghmvU4f0eDi2nfNRJ1p6LOnZcy
2nPWyeDsjuDeTh8OsHS0Ktnt+UnhqGzHLY6MYUxWsg3TB2r/Q1NluMpsprbkALE/l/9Mn5ZC4Ijh
PkXGW94X6qIBWbH9ANweXIBlXghtV3ALO7Ex0bKwmFdYEk6tZ6zslJGdCrq7jv2KKXD3gtWScfy8
K7iFFuzTqkWzA7rmrvwsuFa1xcVydfppfFhCeDcubTB6nnNWsv+l2317MdPp1DtYIdIuu3O+vfQp
L0trMAAk/GjHyogmUY84zIP8m9LuT+vl5nlopdjR/raXuQ4KsvBDDpQtraA4wJuOe3xhiGZjVrPm
IbFCFCQMKGrfSO8kwZLuSUdgZVW086Nh/B5i7hxGlgM9/WusqTPsbf0yyFK9uFWz4Rg7YjWNfvsU
ZW+DHqUrNy/TLXxWc6kGSNDWISSRaaN177AqOR07hdw1SbEaXUIO4sSyd9E8R5N4qTZAIoEOgFS+
m/l3Vric/qb2H5DPFLRimd5hr3mXwHvHu4FzSMR7s+B4EVaFem21P0hzgNS1NjJDGY7IKBLqKU7s
eU/osjf2ZyG9t7RQE6B79Oxpi2PSmP8moUlFd5Ajt126wWp+Nd8QXBDv2F/0qnrDjqrfn2+09Sia
aAWQK949x386XK2phQP0fBRIngx3fhKhzm3g1sPELO9MJu6ibJul14qTzbw+dSaBL4PlBLrQvNU+
6Djb2DdIBvZoJAZB0Oyxuu1dvXMXQa8o1jWYQ2PuFbS9vOruYyJnd+s9tvyyvudBFnAAwiVFQNWH
ERnF2YWcsEsT5OrE96CxflRuJy5hS/ZSYxDQIxj0B+qzK4E1SxcrUziSVJ61tI8cIraOAMArPA+V
9tboub5LMJous3QTlSiQ6LV7iwqzy8odu19uiQUmExHMoPnLZT6LiHT9XZGe0NYeIIegfxu0bKNR
QG8DWJxL0mhrDCPE+cYiYYMuvashNTzFk3WfPM26z2UTWtg7t7F+ZTB80Mf4szVAeCWiR+zj23dT
B2sUun0CU7J27tyU+doL5ItBMl8hk5Oyp+LGsf5C2wYhuoxPQ0pLGNkvvMLmy6u8eGe7TvvWmiea
EOpOmZ+85sS72LOMwLUIBFQYeGrXvMw5WLvJ0fnVlXZT+kfBQAvtKWAVyx67S9cW3eX5Xp6joXeL
+qM0abTSuEE5zarRMoVK8MrhidJpu6ro8nwTcxutx669ZWX9ETtOdknGIbuE/3uv4MxbcjzdEyl8
tooWgc3zK7L5y1oQatvEi16TnqgcSmiqZD6cC2kxK43oi8emrq0CABGEiVmHvE2PI4ay5dDSPxro
CF6qNKSJVHjHBN3VpkwDqnULnZfL/D7CKh1PWEoaX7BwivgkooOLTuxMm4qhKq2WbRhFJDZmPQxj
K+dcMH/CQw/6ny/p54cQOpb+MCUMy/h407Br5y361br7TLWEQ1nqGgfWnP++9/wYUuNsC7PrHE5F
DzWFNxmmCCht/lcoSV4WYGPcmWpiOQlNDPP51pn85vD8qNdNKF+ejzukYHbyTb0XbLSGqsUe073j
1y9NazyAy2ZfXVk0K0ZcEX2VvHh0ob4nLSh5EQXWyS4bN5pnEhUiET41NE9Ww6iaddv05gJ1HIAN
tFlrOYBIBOHX/hCA9rcF/rvzWw80y0yp7yp6ulY8gQP1opVbZM0PhaFEmY9Nt6A+2zQ0GlAVUp+Z
HIywPNQKjC04uKBBtBe5x9yO6/04oRZN043scXONtPMqezTeStc50ijB5lob3osaTGdh91PIjDQN
TjG0Pxp2bv+TXDWti74qun15aiMQiSH2M2LobsOk/xvBEjKo2hlpc9MDYb8bIfOZfCqGV4/meusQ
v43GnvPiQM4NlzwQoAt2NLEve8SbHEjQQakw2WdB8GPW26Jxmdswpr0DS8Mt5NbxTlftsPGYw+6m
Um5MtsvvKvsEdT8P7hzr3ahtui6fU1O1v8l+bJZp4hbXDMn12oktLAN1meySsbROsUmLgxEgOEnd
lwenD15D9PYgOK1oZWWd+SP8dzEy0nYjZ1XVJhOnlP43ppNyowFX0cv51RvrIyu0fUce9W3QuuMM
PGg3Vwj7ZDcMHLrWxydSmVcxBNsx4JkXYUpriWflamJ/UgxaMFMY7S+m4x90X6H4ItIZYUEigSsY
bZlW98nlqfV+TM/HG9eeVnWfLZcC2pDOviTYpO5SNNtx/srU7hEileQbYkjEIZJP8igAxS9FTCAw
MXbFeahM693WvsdUlp81wYvHmpnd0g1b6MX4JVt42jxvtcfF3wwIZyztzWE1R0xZ/ArcWG4UHfct
WID0GJoGZQQqLjfxaRvzWlq5RP5MkMDoMsJT/kfo5d0WnlILIDtG5tRo67QM07Od1Cn9h+Fn8tFW
MTquoE2gyelHF1Ub8m6S3F/JHaVYTWrhbiErR+B161OUFv3CaYhkC5CigFMEB5hMl6Hyf1jdU/yY
ZoDAzz3HYJt2CmFZQzuZVjmIO5ueb/0iAi/eTAaJS3WDeoaiOGSBQnBhW/kyDUuTWLQSZanpMYCw
Bxc1FBO42iQVInL+RYmQJ85A9un53hAG//q6hR+nSuT8YQYjS8pZomUn2F57rKqGLJbz1NkKyS9s
9XXsSgx8mQGdyaCnh64oPtN/A6iSHzm3LdPAKY8hnN6lXykH+Tz1ojPGp+cbCODWurYA5eZuVK5l
r0kW20pgBHP1hxQVghXdOBqG/XBJsNyagW+fciQKRI+Cc4sRWC5V5Veon3/GxsU0V6ML5Ik+acHd
Ra+2BC5PJ9mKwyPS5/D4fE8v0wrIt/8HBam1tZ3215grhuwEnDJ3z7Fsm0YIX80Pj7LXZ2EdLmyT
+cIcz5cdGdllR5h7HqEFS07gRALOH/n/z1XR+K0PyMdGwRcJ5CaHSe/++54kvxXP5qEYtGeUW8+P
QsAHLHiH8VpYOz2iDuxSQ/3nZ6N+I3MxdtfO/Jt8T+4m8j1WVmv+ftLUSno+lSO8PTkyxSI00WM4
0bmO6G7nOQcJDnKshRog/qOrNcWxavCnqpjBaUouU28P9d4JQKiQcd8fdcfuwKEl2SpWaUZW8qIs
Jv9QegKgvtnnZwlJd0uwUEqTi/1nzMX381E3g7Ge7/3/m+fHyMq49J4ebnVzCdhDP1ZFpx2lZDWF
otYvwjphONsIEO/hiFfIltkdEzghki2RR4xZnm8MpK/r0oKK8j+a10Sxj2GjAR2qzFUWm/1e9mAK
sbICbBErb2rqVSbJuAnj+Ph88p6vUBwFzSGhEWCVGnlTIKLXAf3VVy0uESn1AzVv4SNalRjZyYEp
PyyjYYLY6s6vzvF+u6k2/pDAd6W9ZtzQ3GIUEOPGA0YCFKh6zz24Mu5ovpFFI45j0x4cc5J/89za
Ra6t/gkd1QvWkkOUixujbhrgiGxphRva59ROYhGoIgaNX4+bNipIj9Xa/B6X8Sl0Zq2YKKrXXkTx
ms5ee4u7mcdc41m2calsheijcynAxHCZf5l53R8zem37SjoBXpQmOTIfMnalUZkn8vbUFgycOuhl
cTIx50LJmIAZFozKDN8HzzCZOUA81IkxvBbqRIaCRNqnvVi7KbIeUIjWo1y4z4w3WnHLILZY58No
OnQCx1lVv2jsnj22uZcJc4Jpkf4rOX/1MVyNdErIHKLBD5+h1t6CMjWACxc8JzpuRHAf90AW8hzr
cO1BZSQsIeVwMKGnLVODIr6dpeJVYyIa7/xmV+vC3eDXwlpQpwzbtGGG2TOiLEW+m3jOiSNAZVZ3
+87yN0XKgJiEN6jU8UD/ACLJujP57+kvglqeAdLEPBMF6Xg/pM1zCdme/2KEA95qpn9ZZpyt0Rz3
hS2uSUkiNloD9xVeB0F+83tqgoirSv9YNqN9SnGPYw5sViQm6ZfCHM7kaxqYhSvYHv6Vsy95JjRy
k9D1PuZmCYBnQhnI1GEgSoBhPadgmyX+vQH6TySHs2lb3jIrrx7OuU2hkJKnhTw2JvCOXezgGLPj
AMqNldwl4Z/sR8WflFjQpHD33P0lR5vEQ+5caXSve+vSTf5nF6QvUfbViEpuwpbEdEUpy/IAazGO
wrkcrm6JC8pVwaVeVrRfr9Jy7kNT6K+pqwPxA5TkFSRuOyBYv71xkbf9l+3aRC2jaRwMj/y1oXwD
IYfEgS1aBrBW+wzDlWo+AzLflqPWdNuGgQOXued8U22wRuhxT7Nk2E59uepVuWOcKdaWyP5Civ2q
jX0M93Ptm51zKCn7xsBceaXD7L6qt6mD/sXz2wETksU6H076B83aTRMq5Duma9wNce+z8JjRTtgx
uVbbiMuYjOUHGtvMscLbUOGJjGNtTcWfCHhcpe0NexIJtF3SWc66q21nWZraF7sTsopXzXLCV/Qd
KwWYi+2M45LwxV7389csIuqyScyjGRgGPg+kMOHU/PKVweUQpVeHrJB7iB+K2bXzu4zl775XWxh4
NCx6EnR9PWPNMi5454h2cfRyAwuCtG8Gm0FWmcvYxNEkm/EPUiWNSDyca+h2FkkcCUTI6XQuWSY7
p2q2qij+SSbIjdyOkGQJhadW46BTVQCwOppyde7/6duln6FTNYLqdULnumW6s6PViSd+MDXmbE65
yzOzPNgjp91xhClcQ1CsrBGRiQdi3s2M9KD548aZIlJCObdFRC7t6HL9Ve4fO/Ze3V5Ym0YB2Spr
v9lYrgx2fZ4L8ConwtjaMwCumhgGdHh8I7cngBfuZj3ABqBH2U9WYsXsUwGeYoZVg9jsQYctIvCs
CyMY8kWkeKp8hQRlRGy4qMba2/hZGK3GyIeoNhb6Iqo4xmMiRz1k41e3CIUap8Y42YSGtYRt4rhJ
8iW+diBROJjQpkU/6Ie5cQpqnADnguqyj6J0PvtOr9bAkyyavM2WXSLaNPgiEHBWD5KYWsTVe3IY
avwkFOWlU7mcbSsSz2krVYF7cdKLh27ngknMOcP8GqMx2bkRemG9oalnUYHYiou3aX2xGNvcpksh
yZHuIBK8VQ6xeE1jx8uwM5hY1O4tt20kiULsYiyAl+cbfdF0YhuOk3WsYXwvAz/q1nBhsEmUSbrV
tRRhvJOY2852iM2w4mOGe4wJn+Fcnm8SShFjUM3Bzl68inMOhkmW3Z/W/Uq59Nizk2IJAeZFbzp5
DFSyx0fn2UAcsvq1DNx8Tbfnx6Tyfy8DZvEV+b5MwrmehkzyEvRuvcdX+BNjN1z3dYKyOBo/9FaK
tRFRdwLiusnIWYbl+MHfzdqs84eAaQJSVZOTPY3MPuyW7vXgLkplvzsqovvtfZaF5pwnbsneKy+D
z7BZJdgq6L/G6Hmhj5GQRN5hiGuoz4ljiZC6O/rwraG5zZuo/ECyOWxMAC5pGo0b6YLNqS3A9WAv
AaB+jOFIq18D/8mR1c2j6ExQzpV/2o+hlsxeMna9AgU//qQ3f9B/y8hofgqNXzinTuAQAwlakTOZ
6G4PjYio2NKxrsCB85VmwTfw8qW0tV18YP7dLxgm19feoCWcQpkg7RQ5NzSmiZ3O+quFPoyxsNgS
Q+2jv+b17K3yl03MNgdk/cfQtDdPC//oTShY8HDdiyj5cNpib2bZGR+rdmr1BqUH4p80PkrX0zcE
eqNwzl24E8jxTNQlmymyL+Sa/qO1UONviv8GpfS2LE4cbsI//GvGOiUR7pDR+DwQr/enRIywlFJ/
LVKfRhUv7wK/Dn40zA+NDt1Et9WvAUwFFzKA2kjbR+RcsAVk7aN3fQ8iTXAlpHVp8yW6PsXvFl2F
0e1Zskc1baeg+UExvlNexfZMzMWCdkC+yewUCWcUvg+GHhzDidSZTkU/o67/aHQ24N1QKQiANR4B
nIxmVk2Zxesma5jgwmXWG2PJgByjpohOXeFAufZf4oD7huWitjDa1NACSJZBpV4gdgnjyl2EjgvZ
kMRYJoTYycNxC0uBjHlxgyOA4sw8soSstEAgFcC6OcZGu3H8zkCvyOZYwEU1I5olZWM9ei24Oan4
EVY8Lsyyc2hfagk6q+Kt1YJHMlVM5bOJAZwEWVRNGoNG8wE9+yMcmwVZe//CkuMaJv1lOnnfgskL
quXkywJJkBhJfW9h9IV68QqB5w6QzVj0hvWNN1MuTZfWVKmxh9ASF9WfUGO2FvYEDXTEiHFIeGk9
8CVjBoq3PiFnMPf4Y/mzx7Ou6Bj2UUTmXlzMkc8WumHQXD1HjiCFL+YCsBR+aC7tjLp+2jOeJtpL
weUSdvOtmWwXYIMmtiJ5TQObqoKIFfRVe8OFp21y3yRo0Dd+VZ6ZooT7xM/eSPrApzftq3zfmrGz
eUvAU1GmmtST3lfQYvhLaz1deo59d+yR9pfLC0z3/jeaHxwLzUgbqj5aEiGcXRIuHHK60IgTs0UC
uzeiR5c57ZIMmJOS34kZHuxWxigego+UCLDBpiyVXo3Kvlc3bp01giSLvS36USY2JaXp3cqTf1SA
i16N3q4MC/qwvOr1uWhjWjlE3U+h0Jcp7dwtobW6gRYG8w+QR4XzGpr+0R1aGGAOpWGa+LsY1caO
VPGMTa9ilzV7bMfDN2uOtbE6FwN4s1HEqZ5l2vnLWOCDKmgUJdI4mZAYxMB6iMY2z98QXdlwAr13
JoAFiQ+CECe7+DIMnM+zXcwO23M8onNTsc1aximLtYSiw61vI1kBgbKbXwkVcW7n6kpH7+6RZ64E
8y00BCszIr2zpQG1GPLOIu7QeAeiMVu7+6tFNokstasb1v+oCyWDygNfKRZxBRuYkePKC5qtnNw/
hmz4463yq27VKR8Ng15/fm2dkg6KRo8d8SmCvSardrlTbMqzKrTfWkTmZmie85YeA5m5aNJ99zbo
9TIOGZfRyDxqpBsMXfkvqGCAdQnmbzU9ev9Xg8AaQQr7knR1yWygwzSh3UYZ4Ry3a8qo7EPRCSot
reUyd+gbIt/kBQWLVqwij2gv00Fcp5Am65r/5qb9Q++gTeKCVMupJhXQIOWIvEtywf1q3+oEWRqd
gRDKG4CM9eYWkzElSrQmqesPSsNHMt//pOe8lLqRLZ3QPmuKG7vp1FprzTOviMOyk03rGp1Qb6bf
oAY+hQtTnhWTkY5SOmcKl1inIGC7jP2Q1iMCA+IqQLtZaz0KcH0pTMI0flSRri3EoAsmw0saStYy
0vtpo2thjT7W3lSBWIJAucpA+xw8RJhe/MWZJcQE8BqRn8G54R93D09yhRM5Z6VwbbbJNre+Ahtm
3ujCm6yPdajpcGb/2Xb1qusslTjj4ty7ZaH72Xv9fmrRjKatWCFEvQd582/It61HJkyNPwzOgOIc
cpjM6GegPlQ+BkC8wzTAm1vQXCBU07UdLZqoxpdo068e2NJiqvV5pVqXEQ4nms7WpuKkoIscS0hR
y1WtkGCGugEWaKC9riFomt55pj/HhN9rjiHrQ3YzPaIsTAAniDzkR/V/7J1Hk+tIekX/imL2aCVs
AgrNLEiAnixvN4hyD94n7K/XYc9opJ4ITUh7bTr6RVdVvyKJNPe791yiqQ22qs5mYtfkWhNQSXGP
ofPL+7G1kkU+xiSfknkfO5tAQ7bBWWrsa08eAFecItd8J/rqbSFlNYFXSBiHRk8xGK3JU+PhK7Du
R6+/0wBXrKcMHJTFdSWcHkJHgKItTIrLwugzJRfu4hiIWXlHClhPfdR9enHG0KTm3JBEQ+f3efiA
9wkEHAlhwlPrrst4g0IwhSWrN5OfbD05Gz4p9N6QrLIuNMpkJaBEYk7EsHHjadNjJH7KiEuo9hGT
fGe0BBmjVr8yWd7TEtPBmyiDukCsUBpwGrFvNXWfGPbJjqonKx6o7TwbcbwxydlwUsuA9TxyMCaw
c1/307OXzgejUD1HxPmWVfZUKklklQV0TMXaiOWtWcyHuGCbMNoGX1jHM2/ul9a+i9oSgELsR7Jk
lHLXC43wbw4budssEXcNMS9oSszxQze9xJbBfyXjVE8FzMPyxfVYADq9P7CYcFp0vjDhXMTS3Sh8
FCPzPiMqfincsxSlWI8WjTUrjByfVt9+OaN5pyIeybT2I0coihf53DkKxigMQrKp9yX7PcmHT9tZ
qJjjgYhMjSho61fjxKHTqFdqXk7olGzk8GVC2MIbE9PtPFnvCAUApFnjFPnYkpWJsnt+hUMdMlF3
xIGeF0xUClN1sin1YRsPN6ad7AGy7DxLPuTvdYw0GtqjHpTxeKtSjSDZtSq81ovdopdvYNGrFVy0
MFhMfrxpOC7cZk6vRpH3G1vj+N3S9gNiUM85gN/mstpiYiZc45Z7pCbqJzAwrTwQUTlWrF3SPyRh
+Zq2A7expjoOgi7Ypea14Y0RVg3TrShpimE81MTec9S39pajCw8TlKGudqp9720mr39tuinbsdFS
Ew8hDuPVqpVgRGz9deiHnRwhpdYEnoPMKA8O3k+/rBQ3PkW/LSvctDba8XmGxv9XPSDJxC4KFQPE
DBt+t4yBZ2a3V8IwWA2SIalG+DDJ1FHGdlAlDsmQEcdJWOxzIxzOyUhoQr3JdtgWZER22VgokNuL
s7Kk0ezmMsKMKMWXbFUcsNRt8gwGFYTRiu10P08uUDsgQxRd1cfShRS6TOW3m1wPGvgB14oFfj1n
xfNo4DmJhdmu5bCvryklagmCuvNAiTCTK2hCYhrATXnEVtmCAkQLRmRyHsepv/aTjoTHIXdgF1gC
6tH4Fw7tgZakBV5F60L52mvoZhMHVPxOGrMpziEYAOJop3eCS1i8cxzwIDYzpS05olMmMbhhMLmz
LjNcn5PUaOnwclYdM8TErzwiImOL61GjW6p1SuFjJd+oudk2nYXr1MzN9VSwjtU2dpi0x2nYxzsM
78ewpiS7U+wzschuTfy7bQXoCCM3k/4rtjXGK+E0tk/SMDmLUfIJImO1whrzbkwtEEEORLiZgsTT
QgZSkcZshCF/Vb2GCMlQuD2O6NadGIE+FQp3rjSmF9OC3YhTRAOUo4pASo+JTZKe+4pI95XSbS8e
Sr+mFFKKCnSNc2rUeb6kpDdoXe3Z5Bw9iaF/wIteW7VvsbtAtAhPwNQSvxss8jEi19dpCbEGuA0I
WdtgxGmIYpObME/DaL4kETgT6nt3xXybAqGm0pkhED33jKGqlwJnOVZkO+J63jqACfHjUtsx3FF1
h9gy2D7Qg3xjTQNxWTt+W2yOWh4wi75ERCTbxVNA7J696g3vxNZb6rNuJ6ZvM2vxK8OUV/7FyNmE
B81Ns81g684Go6dOBrosg2xyox3JOc5N2tcYOhR/C4XpUQ9aZslzZYkXzwv9ugNfSAfhnnHem7vQ
ytZdg5cC5Lg2QR5I4LWmMwjbpMBAgfbw3jH/vY5uUKloY2GVvC0W3fbNTL7zPHtZyq5CvskchRFw
jTLovU7JfbAdhRDopPUiRvJUhcG77PKZB7veuCX3vg7TdJ51EgAc8qvbj0/0F3HQw9Hq6hGV0WW4
YepN4cj10uQoKbYD2ymJrmHdT3nvwzvazzFDLEFOjtcu0Nx5BpFXEIhL2rOyojmwowVcYYXhqA0J
wUpQG7gvjo7h/ZTWHG/LOvteUu0kk7ZnVxHuakQ8A5fVbJZKfI+0aOmVS1QEdivaFDY4u4fICDFk
2Js54ZbSnVh7gAhCaQLPNt7lCc2iddrS58SraDVYs6CXwoO3w2eb9Mipn9uLQSfBRdfsIxcIv0WP
Osm4HLnTGuYmySTHQ5O6ezt7SEYK1UZIjmsQRo+/UwFmVQeRlsxbZzE29gSqXTEMCgSG93VRUVKW
8jquoRXitXD6O4dX0O6foM9c2kmZIJKocl9oB8VqkB3sZuNZ3BuVO12Pvj96ROTUpL8P0u9AKqQl
o8oEqb8eWsjTUunqBIWmNWxEhYkQQq5srhjktV79Qm4Z6oTWBmlNONBFQFrRmHsXMp3YwxW4az36
ANAYOoywnDtlOsKgDa+dIKk4Fnp6IRLSPoeT1m+zkZL3nuGxX8zlsdY4eFbRp5aEXzDNjmZXTc/Z
/BLhniHIyJzCmzmH5wWAkyhbsHp5MZNMfIHMY9xsHxnpeS7SO4bF9oPqGSGYiyc3VrgVthpoiV82
yVikGyfKvxU0rK6t+kfpQS92aCx2rudp6mweEkPgAx9urQUnI84m7jELyISa9FRja98cCo6LR1iw
5PQD8zmNtr3W3LsGxDhDa78Ulu+BTjgc8WF4cC25qmNjXpvLHDRJ0weVfe0vIGtcmClcUdD2ak7Q
kKPmjX3mbAKN9btRXbS+2LhxoQH9ZK+uAI0FjjImIgmTWNsxMx1uiaHfa/LdMh3Lj7xJBaViEVgk
hNPGHHec9t49r4cNRVgW/pB9g/1L+VXlJZxWC2vdWhLLMx4yuy2/reOCnLfmOjZsMeGeRA6iKMXN
UeRiOSYeGDKOJ/sEgdsXS2PtMFDYPObCAatJgnIxhmI9hfF9nhf+0MfNXd/5ECt4MDu7hTnxmFce
1OlQdPumyshEjkg8VbtNmsrZZjzTvWPjaxh3ZRLtcSA4WyTWcO1y1dfL1yQ6GY3q9lZf/MJN8Mm0
5sHhmzwdIjhQR6azs/M8MC+9egzmdd2ox5SuCUp9mpvQFsOuuM5JRuIaptfcyTLSglakTwNPO29j
8TBOp8Wd6usFbldOV/tcizE9McdzoiFqzNhSXMuxmKmwR6LwNRsKzF7ZDtZoTeHbWMVPsH3NjZ1B
2zFm6HpLUhxkjB2i1sQ24gWB2EnuDky0C/I817bdqMXAQrFPkg8mnKeRfIEi3d+0NA5QRBg4JGXv
pqUzEBY6HjFYVWTDFQSWCpJ2X/jCa5KDzhOytUgYQLB5GJIQJ68iyCVsyf0xW2siwjQyxJgccLz3
cfVdizZodPOF5rGeRYwOs4RzejUQT8m0YGkx31ylzsBroGBZaOaJWROXGNkKy+k1z8AvceCnZsAf
tGpnmfV3wZ4DbIZV/MoOrm8miFf7Ks/3zOwDO8xvujG5hCjVq7RAftcEe2GV6+dxcR5SjImraYH8
UFSwbKIO8bPumXE5bMJcdURAOPiqCkhuHyCLB4Vnv1w8Fwmwu0kMTW6yuoMeervUzbth0dBdEEJf
lc3RTDNKoVhcVlqKVaLU8UGZuwq73jUpAa0e9UvvytvJNT7rCJqOrjOjW2B+yLDEPmXW+7TgkQLO
U8K1hPxAE16gGUj/sgfQIEosgMLmdxnw8XvhT4HijqXCIcngoUjklpRbvQgvnoZ13y2WIsia5BVt
DCEvXTayxWuWRL+qHvStlg7HUdrFxraX13xMPrOyAfHeUPAiUsHEd2bPLFiFmqj0BSfuGrMNi6Cb
bWGzV5ep4DQ0Wvkt6RyGxmJlGTCT4hr9M9SZ4tRXFsDYtR+NUZC0Gfo9pt14k0mE3Wa5sbMmvDiG
4B+xaR+Sur/TB9Yxs3N2WZXQ/67re4C6YG4FEnZVVByPRfUxpjpTwrHlZ0O24vc2ETaLHNd+kuIW
aJPhaV6846yxoVJvs24aaXBzUPlxmR2JDmGBJQdMfQjZiu/sGmM4tXNhAvysWq5F4rFOmE377LrW
DmJQ2OuqMW5zrfzJ4Y5curYNMusqZybNuzAqxeka/d566ktTv0vtxLjr6Uo9Q1g+YaQo99miOauS
puinaI52IZ2BHq1Z2HqWXeNO014fIXq4GF6dXtH1TBs9LcvMn9OJQAEit0vGxajNHogMZa0Zjq4b
UUl56JWicc3P+piZOY99QC/pbV0OH8iY68xjW+US/ARUh07qq1UmqV8VbbawutjbLe/dmXCc8Av/
CG8TiznbDgLqp52F+sbIyOQbsyTMNexaO7udnDY+kow3sg9rKvEv19ThpSrbsMYdCJPDJ/QYeS7R
d9c3m9bqDpibP+0hwSAwDEeMN0yASGtsxxKmd2wzx6iwWZVh/q71DDvLqPmYE/PVNUi8QoCKV56M
hwfdlre9SzwQzhI9GSZFgB0gjqs54Bi3CtFkuUtb8goDViju1PzU6VFvmAI3heXnsfHBREkwV6Bm
xXCWdMvt5KYlDz3ENJcPiQTjjLC25AKult3a+zxeHryeUE8oPlhR3pMvT2ZQDSy279BSG+fawkLS
aoPbyFrpvUx2HVudfSX3OR5AlT/9y7/+5d//9Wv6t+inusVQEFVl95d/589fVT3DeYjVP/zxL7vg
Pvj9O/7+FX/8+r9sf6rLR/HT/dMvOj9sHv/xC65/jb//UP63f/tr+R/q4w9/YBdP1HzX/7Tz/U/X
5+r3vwC/wPUr/7f/8V9+fv8pj/M/bQ7TLdq7eIX++gJdf/7fvu/6G/75T6efrlJx9d/bw37/jr/V
h3m/WY4tbRZmyc1N2v/ZHmbI34RBOl7opqMLF4H77+1hmuH+ZjsSDUtIKXF0uzSLUTSt4j//iWzY
b47jYmF1HJN2dsv8v9SH6boUf6gPc3XX0h3h6YLxFtM60zT+WB+WtGqO7IXmAzshGhgVteFPCz5P
x6EAweWuu2oUoKUihDfoqOk2stO3FDFpX9N5G0rfiHWxWRr5wcGJD2WBcyOP4wejQTPKrYptiZt7
y/h133TisnjN3r0iZzgX6kFFcm01jbRDaco6dZheSdCnN13lORuzTtr1Ygmgzx2xvgKWjxhfRAYF
j5quiZCcczYqk5E+s5xN0rLnRkNs+bhjuDhe7ZJD393ORorD0UNKg/3Dsd/NrYORDXs5lFujhZnh
vo0CKhv10MCMSu8gjM5c5TqaQGJ69x4kYOL6OVCXwdkkvYJA3DzpsRutcQVh2lZjGIi1VRYClCgC
DK4UhrHpbpzVfROz0sTuHnNGvVakCsFnmQTPa/bEsLSgDxFo3czF4NBr+z7XivyZiz2hzbCVSlND
XDCMcgMS6VC42XBK4mztDfilMk19LswGtrN+l3fuEDCi8RHi7x2wBfv0uqL02V1raG9MMm1gIe6t
WxtPtoIv31banVHgeACBQLwHSuESXxhLvpC+A7LE3aukQCFHZ9zNS/0ySnxWvPYwUJxVI8dpFWUx
uTO1whodEGSGgCOuaVEPtECatE8a9ajrkXEPpyMyp21NNdyVG5EXXrTOB87zBn0Y3UDziFVQMu07
7oObEr4wyHT4lZbtxgphuRsNWLWICmz6NGhx8PAGJ2Aw49BJA2PL4a5m1GmMbBiCcCrNluCEvaZE
RDuMQ36Zeq5L4AYHvraN6Y2eKX5k+df8KUvCNTX2n14u8FHP2bO9cvQqPjNW0zTgqxzztMfOnDhs
gHBLIUWms3tCZx9vsb6cbFHlJ4xt6aqKOMjjYz+PMptXTr/QNy9r6zb2thHvLAlaRueFlbvYcNTR
MQmYdba2sRoiuzoB72Bwup9YzVzCSgpCetvhUEamIU66F3MhOwMZ2ss9STYHk0WmlbRZO7+y3EN9
reaN6PCCS88fKEhYZ5D3mUU4gTQUKqTOLCfPIz4ItKbZevSlmVij8Ft6QVZqnp86/UUTuFY5APKU
D5GxrYrbBMSfOeO0sOJI39Iss2b7UhwHMfWRBmfu2WuHPgSx2GmQ+qXKgRtm9pt07EcuMpu0ZzYz
J1gzo7re1NqkGLiCeDKJspw7Nnih2wsdFcUeK8emytK3jsYTEBMJ6Q7L4aqgbqoOsWGsA6bt3zbH
2LW71E/wOtJgMUboJ9aIBmKgUlAF/Nbyc1YLrRzrMFvcFbHI93KEK8rFNFXLc5pX5FrdIV5rhpxX
RYfXgWndHs/Ve2mE8UGbKT1FUKfPW8+joE049xom5GLHtB4qc36M6u7YVt7FSZnIjZIQjGu/QvPV
ufvgEeDOTKyGy49pWU+qyYfjMkDJUnL4MqKhWrUNKjcWOlfa4LINB8APfcwqzie/Xqi64wmAb2XV
L8xgY5PrStt69PRS8sR30LxSvSnHGrdtYzw4AjZ28TzbD7iN7A0PrknWY0sZITw9ApqzG2O7IRw+
YCunafSq2EfJSbmVb7TqJXfHs5xcKscTLN+tO+KpEcYpaodml1J4YFhRvG8NxultnAKbKZDtneQd
S2u916rh29HlRkCx11JFUZv2Jevs5AzVUWDYKWcSXppAnnC9nzTEIMGB17rUswXschJbnd513kab
laim6Ugs0XtfWxjpqaBa1VJyyY58ONEG5nCkoMmd7opufBkVldJOVZDh0ykZwC2yR6ck5ut+ehBG
kVH16eSlPWANm+Y+Cmo39gJVmgpuP65CMKfYV2bD/Cawh/hocwlUJPdUbo23cN/8tCEf2pFD8CED
7trI5UFAy7ruNbd9l43rMh5gqbFbrRrL2KBPKtY0uZUTqGLW0ucMmsGmM9QmTxJGrrglymr+MXr3
jtTJTVi6d+aQFq9WQ2lVN3kxBTRj0EuMJUnU13vJuzaRLqosB4I1sh3pVk0LCoRk87v1xtTXtRh/
u4F3zyXBXALH3dAldob+TcJWyWKbcxftZ57BlvqHOfeHZh6Dsffx0g43ys4+Qz4UzL2KT+Lfi6tv
k5Yw5zgzcI+vJZmFGg9R9lXHJjitOamvbxBtthzgyXAD6u28Dw16M1WezKAUntGq9HYtk9xSaa/F
einiGtw5z5Bdt2vL1WhoTLfVAAaocTp94xXauX8yOyRxrcH1WDtZdEkcJmNjHdebJP+y2xwMWuEc
DN290SZGk25io11QK7Gr4iJwNZO3fsGOWejTg0rDVZUaTCY0yJU2lv1Y2VCnpgdsqa+y6ABzWnCK
eRLXNGA7Qd/DWdfHBySXYuclj6IGowC3+dbNF5alDvzxWFEtpPQDXprISl90B5ymFlGjqCfGChcg
FTyfYatzPAplEwgm35FLvYprnGy7D2QBuD92crkuZvEci/weF4++KjIKa7qJN1nRvVrRIRlkKVbY
GlbXykoTpCw3ogcPf/skl8A0QQ6Ndb73LOq36vx3CDKHhEhFWz1yULnTimrn+NR0/c4d8Q9bYR/6
g1v9WCxKWMqyEucTWvHEFHtI1FEXgeNSWiWZyK+n6pkU1xGPMxhcO7tOLtN3pebH66OkqvGHY9h3
5UEs9jRcP2DP25zLkOTnMzrqYaL13UedgUHsDfkRi7faq/ZePIDGndM3OVFHiOsVz1+7N0PHT6QR
jEsJSDv91hYn2VY0ia5HZ2Es71Bj5q2l0rN9nY9r4V2LeEAiH0c9D8zODDqOIZbhMQmkbce1dRKQ
GEqsVv/WF8Zai73WmJGw0uCXNEt1shY6UbjDXGuCWE0sTDOJdWMbMQHphOGpWvIPIQAGAKFjZC0v
ravuQwU4q02xOhR982B33pudokvFZr4zOi6YC1Y8nBXhybba7Ka3vwzie2uZXUMMsjh5k9uz/TBS
kszwtHxssArh4kElpfSI91bcmwXdTtxHidqUF/iaV4DW/Av/erOyh0o/Mat7Cvth2rRp5Wd1fVOF
yjrKXj0DrgGMZe7yNGTdGR/jdhx2Tpl+pIM9A8pj0DK4RLprIW4tZd17OVlZCzmcSCOoi9Z6vrqB
YtA9dGvsvW1DawKAAmgiefvLnIZjrOFXy5LhkjcZF/F6pK2Qlrxeq8ASF3JTbbCIYTbskru0vtJ0
sK90onZoHMr2om2p8wHP0MU4oOZe23uJ+Vg34YkUoLP21uAbT2GkHsnZxyvl1IehqzeGVts7NHoS
m/a1QvGOad5r4h54F+GJ5M15SkhU8wiHLZ8HmXCCqfBfWSM5WgToj2bOvqxGnVXb66t6Tv0pBgmq
ey6NCqM4q7DeKZFsenFJx+5Mw4W1mSfjx8jRbYgsAj0vT0sXnlLLOhou3jNDb160srqrzeLdtkNj
qxUu8Py6ve1JZ+He+uVML20YTv7iMYttqmmbtWhnv8ssGRYCoje/t4ZdCz9ZmYnU0vhrJ4yc89J9
FjBxXUF+QQ+zXwNypyoG1nmhI6cKpghW0357UeEeR885Fu4V2McYYUWVjZt/xMrx1oZdf2HU/86r
T9rojPWcm9nFicQ2cRl19DIUu35Q71KWpb8M7tEcKK6s2LW2VlP8hNRHySFAX/9UA3yjcXonxJvg
aMDF6DLWFDuAAx9GZw/rJEl5rntTcOFLL0IfBUfWBI2pSCNkrPtIo2KlGkKcAEydc228qzpa4ZjQ
fKdUmHQpMx1jCv2kxANeAH5rU3GRNVmJZsYim/nUhVjb2IVSWhIk7ihqYTScukju2eCXE8coA/qw
Z9F8qCrzjbQBLzgRQk6u+CogSwau6M+GWG7bhiQOjFE8wWX9ADOBebT0HofGq5mEDskGi/QtfnKG
40Z5lJW+c7pDHY1bbQF4lafxQvCMoW3EwZgGVJTW5QG4wkPUQ5WL+6rFSqjXEO85YORnhD5gUUZ0
E07jY2KgbdveQbkAdszQfcGNgH+evgPeW4HZt2VjAzpGw9i6MFBaLZoY0GhZGlG26Ed6dsvoK6x6
DkIue/WQe9fyjXdpQ9c3h19CEI0OGSe9dR7bKbAxPrkCzJAFZTi1nyIadOYhYhv0IDwLHC/UAbNV
VOoLTe091bvZz296A7SEy7Hl6ne/jFX9ABKd0j15dMW9PkSvxVxFe7vvUyKdhT9zpeu5LGui/ITY
aN1qDkcEm55AtUAmLTOLm3YE58dDQ881pogxW4zSZRlY8ZtO21pQwEaoYN/7oWccFJCXM1OchcMn
WPIEA22Gud+dijEA1Mg60GsnhxV+O0ss8G2Clalw4gLDLXtBQ6kQue7lJNuyP0ZaQ3Ff8zmHsjpj
9ZofK7z8ncRuDQeZYXcl9ksxlLfJ4mxqoObOyGM0msMM4RRVwvT05zLGSCLADfGh4wO7nDiqqFNS
Im/OVjxDsoxrP51jZvxsZNw7dwUUEirSw+SG4Jroh1sAUoRf0CW2w5kCzRsS9UcNM9DeQWj1PQ9r
xjXzOuHpPM8sIXhzP8acYBeqzlpdxdJMOyyanR6SgSQC04CmfMRKsus0RnxpBle09RitFzSHMR3W
o/4eh8s3xhHMZkOJCI3EaBpXa6eVbzP+/r60o2mdqewkLIf+LvZKzMQs75COXr0fgzLC0nTwdA3U
DTbMJ035El1TMH7snTjvfUD9+Y4nDim2yK/AAWsb1s5dExO8deh5tfpr5QTjAOYNzktejjjp0K42
g54n58kqtSDqkZZ7MqHUqlPEVudxwodVv3dNPN7dt2i4loyCpHQq24ti8B1GzlHFgrqignafMAMU
FzcPGLmzNaY4Cof6DmtN/gNLLIfZILVjO551MoFxeReZ7lNpDJeeWO21JWalyp749Gx/Kd2CUOJp
X41n2SuNioggit1TYStMzom3nxZ1o1uMSjm4BQPuIJXW0IAJAZhAneQI0zRO2k0ZdoybXNBYKVGP
B87MJbyUoktPKSY4H2jlyxRF75ywvshJOwdurIzfqwYPIoOfko/HqKOOg7x9aJ0oDkJsIUULamYy
xnklxSxP41xVDNAtVBwaUbjWf7XGws+fMV32o07FbBl0OET8M8H2DFyufQ8niE7SCIybSdUj/dVE
OOsOXyw89qHf1vTOwwSi8d28DLLTKZYkBBulPNB5D3hqZrqozJ6bQttBr6TnWo9m29cYW2gMlkAU
bUOBMjTQNuI7fWP4mH6uBbbFR10XO2zW/E8ZaBmgKlyPoRzStOVXoF3W/68l/1Mt2UXl/Z+lZFTz
Nko+/ruUfP2GvyrJlvObNEmlea5uCIRcHVF4/OnUn/9kid+E8CykXGQBy3WN/5KSLfM3lGJ0Z1oi
TYtQoPy7kmzpvwnbsgUTUM+FWeNa/xclmdjuH4Rkadq6YXjSsIDvWcIzjH8QksFnWe3SqZYFtMBk
J40s+uqHq7nB4KI8MQthZm5g4bxE7DbUP8dNEzQEeLBguTZiHwA44KvjKocUcpxa3XpkhebMOymO
Xx6+STtm4DqH9byjPwF8Voh32w9Hx7tRIWJVXCNWkW2P9lGn01Pu4H8VYRMfbJOg1jxMYpPLqd3D
L0oCSb57Q7d2d780RvmNU0PbVy4eWM9wiGLREr7qlIxgsVYMebms+CD3f5Y0c9e03JsAl3myOzwF
azpiONZnMztqM9FO3EbhW7Zk0X0zi48U0IKvj6TVlnZkGsj3f1Ou2JKyYntNKH2E18cwB/6UCEy9
gj3QhtV9r7HbpUSpNlgTPW4li72x6mKBdmUmR9Xr2oVmrmxLBK/ECmguG4e441rvKfLw5iTaWJiV
qKNp3aDuZ7Uhg08n5ag4s7Qp6rIoJQ3KZqhdnSngOejiuKvJ8nE7uRq1KqjOyyTTm9EEPe26lDVi
UcsOTQgh0cMpvkafoBvjOm8y+FviOrKxaVPN9BpTK4kgAWwJPKcEQxlSYehOw9arWWZmSxHG0wsk
Zlsh0cQ9qnDR1BZjhGz2o2SS7B3Xg1fi0Ltku1UwlI78QfjsvtnvSKl4YXaupyW8u56+SMJco8Rx
aCbLCjyfedTQme4RAbzfa0vSABy0s9MsKz+1yluAIKBgxML+VkblHMTkoMfNs/VBrDU+I3W0r33j
wBjjvJ1GFGOENGMyIbuVxfzuWAOACPgZ9RO9XRCHsZHPm2FsPd+p0/S96a3l1sswzA2MeSOsdT3V
Fz1zy1s1jDlo6brfp0YMWmGKCG4Tn+B2Sfx6Q59mfppomr4HDz2fPWW05cpdMMhmXouFN1rSn8rS
zZu2mMLHpStHNA4u5vjMjVdRGeKYgEGL97FGSN9xIipFWxl+ALo0D2lTLAeP22pQdHH1VCu3+bXg
K2YkQCZ7lXMMOOaxpx96bv9ECGpn7yyA53IsX49Nn4itlLb+PA7w7YNIhNq+LSN5N1LaicI+avJe
MQk5L6ElLvjywoOT2wzOq8i8MYpe0THv0kQ2Yn6x084hHMNz9B1ytzuVlT2/WSXhabg5bXc26AU+
VWnYbzEeUyVKW8n8Kwk1FypDxRE9aSiMauOKILEdeo8ep1WsluyyfVYmT3nHZhzUSG5fqtRdau+g
XDo0TtXJJfUS682u5uY+sdoYWVumWJQZ5NIxZM7XPKpLWumjIE3z6trz9DjYLTPwSsd2n02xfmtO
VnPxwo7z7wj+pvUtNzHPfQOUxUfmZ/OF3pbcuzNZPTJTNf54al6dx9Zxxn3VmdptYeH/XM82StWh
pZOHpEzEpAuj+m4muPau0bYHzZsfS10dR2FuVTHnmoL3daMyJa4BAsVHUmdRGtZagTFBhg5mnkYz
WmSsqMf/z+UPtWhmwnAk/72sTBFrd6HTG/tEc/VPS9OiA41E/UtpltGpQbXewE7lhEH97nQ7gPfY
MHEiEBMvV0KgB2NN5/yQTIexVRq61jS6uBbJglLtGl8x8WZWbEEEa8fIswu/62Fg43Hu76pepodh
7q2zTTWEXE1avKCz1d34ZqSGc7YGPkQbaVETs3apIwdqCgvmgN2nuRkz41okwXu0KTMTg4qZ4USm
Ba/7NVcLbVIL0O+D7rhhHQzskz517uSrtKmAC+MSar5yySZsmpquhJ9WxQyUHn2YGnm6NHSNOxAV
jc0ZD2AD1LSQ+Jk8nHKPmFGg75Ujy9tEvHRlN2G2K+nf+8HbC7+y1qsgN+vUwKcKmzGAFA2rQnei
p3HuyeIZjaRnEBBQwEUipk6g1k+TN2n3EViDveYgo3CjVXOOgYYVXDAMZeoT2yc3Lc1vrxYkU+IZ
0ShSJZpTMp25YHCVDvP4tfTyykcGXr4ptEle5tZcvrKif8W3NMGGiEz6ThklrabIwGdUGsuDLWX+
xm8cs9bqobg3bKaWS9GMv0AwzbtIkQ0XvWd8RiGjKSsqejD7NbPF1TCm9Q4K3vILsjNiTNxHWHkY
emNZJsd+g2graMvqNCCIOvzGnMYqgQuKKVeF1e4U9lXzFA8CQnfnahcdCeMrSXMow5PqnkDKwBSe
M2Njjh7Yr9l0vl0H6WJUnb1rtIkBBc6+rl1hMTLvc4uqnl6Xzk7KtN0OYPX9tlEcwIFOBdOIQYW7
4xU93eCwqQg9u85z7nr9pcXj9jODEmfKVS23cVUC0p0bnothtuZ+bSTXXzkJFd5VN4S+xZzC3ibO
fzB3JstxK+21fZUbHl1HGH8ggUQ38KT6lsVOJMUJQiQlAIm+SXRP7wWe3z4eOeJObnjCoESRKlah
kF+z99oFFQqj0d9D1DkPHs/lw0TR88etcusqQs/87bEvJ6UAGTb7F4e8gDxIs/tJzvmVXrpJNvAH
ravXyPE8xGVlYtXSw2FoLf8PFib2wFPidq8kvHRcgyoAmJF4+7hsgocpMAJMJx0BlXR1EuuZsmxc
NQOoZWOWzQ3euN5l0IYqHi130aNVY77fq6oq2Z6OYYXFT6nk1IZNUe/9frDx0GpZfNQsRO1dPUw0
oqiWRHiYm9Im6VAWPMBcda65CyIfLkVfa0+s3AJQ/MvYVuMXDBb9S+X2fJ3GHrVs0/emh6LWDxe/
nzMey9RKHqcckV8xZf5HEXi9uaAhWNL0MQ72beWkSHtVgA1q8F3nmAoTB2rv9gEHtnSDo+wz1/oq
Wi32IXw8ZurYgRT7Tmkf65q9N3AZblOMxpz3inXj09gzu1t5Xv01VsR4zq3f/IDDTCCJOwwS3R8c
9Q3OqlHeMnDEemO3OZGILYhIdqk2URwrkBPFkUUDdLucSDYjxZjEoebueUp8d2+FouduX7T9SScB
a2tZuVeASSUjxA6TJyiE8FYEsv6gXh/x6FK2rt00ba8lHsU/WpkFTI45AynnhUiswmR66zGt/Ggs
kKgmVhU2dJXpox7APsbsFHHAo2GX+sZOGpltKx0qOoYARBkBSlhWFTH7EdFQZPV5lt0j+cO91gWe
MqD9pc5hVJpfC/W6vcuriOnaAGH0pqaqeCSbJXxzjMlBOVk6xIkTcA1oBvaUH83GOQ1q44dsOvOS
5raDrS7KM/r3UJ9yNixrmghF924nAJu8CQjHyDniWy2oIe3WJRK8Pnmqhy7ekPyj9wHTZ5a0dYa4
gQyQ7SzcpN1kXYa3nbsVgloi7jgBYO32DWTB3bgg4vhUPtVGjjQXAiAaS5PQaESEvyYVdnsuHX9f
dZAe1nXDAHMzYYW8C6egfctDMglZTDG8r5Jx69X8xrjuAu8ZC3z2mraFS3Ck4WjGAhxGC8DF32GG
97wjeZ8oBFm+28aucpMuoHgHGK2TpkfrVvmI71RrPaDHqZ9iHyiS25nGxH1JMnvwiL6B8+g2LEzc
RHZEkAGZSfaJYk3Gii9DRV/7zlxyDqEt36b4oF5BgaqnUnXWHU7hEgFHnP0sbCu58bOyiwGi6tpy
wGPUFHn0Xpe1fg1RRBOSorSxSCYWufTYUrg7Rc9k3mqU9VRWfXPxpmbijFHxQ9fBGsXYNrmc0pPi
acp8/xl4Q3ZfcoDcSy4BwBRwcXiVBhU+eI6ZIO2jYOcQjZP3yiRBjZKNyKhE0rPZLGjmhBViYUbq
qcgWKVwRu/LZ66ulKhiqcDXF7fTZuS5uhm4Q4wHqorWNO6kvOOWDdRDb06/Jlv41dIlTZpTJbcCL
NTmYIN2My0ztLdfVQOom65eIYDZoGz8Sx2FmPiiSgFnUudRsU94ltwIIw2PcBt28ZX2FdcWNIuMi
eT9jhvKMOyuQGr+ryQODeBGoB+atJCr1YoC4LaV94KQoSPQL4k+zQbm9SfvCzPdGzKJ5N/Yt7VyD
KZeliJ6miZK9ns8w4MRKuZN5yEgBhOTlC+O+AzrynubEXmILiRh11zGdoM4y8tkZQsazx5SyQRNd
6Sh41Kg2srP0mDEWg1N9JS3Pejjn52ws9Semcfy8pFRZP/8/zlj+F8rxpPyfRijrsojK//N/N4/r
f/3vY5Tlm/4ao9jiH+TTIHgTJDAxULHt/xyjCOsflgl6JGCKLIQFd+C/FHnOPyjizYDRi7OMYByL
L/2nIE/Y/5CO4zJECUDj2Hzx/2WOwqPwlklJ+S27PH79+79wXDBFEdLCdLVMbTxzkex9/iLtNWr/
/V/Ev4GpG7vY8qkruqbCuyqXajhMWONRy1WoQVbWOCdHowNvYRDswYwCjDWjyh1S9vU4wriOgY0H
xlxQnTbmSXlETsO/wS9j1MVJTCXeAL+V6zAsx4Oro/IEYoBENQMZdBAYt6zVez1PhO9JD421mTag
KYKiBVCK/cbVPkQEc4A2koQ/CMZxTuSWzBtcOaB6UrM6fX/A4VWfAurFasB+QTYE42ZzekiVbe7q
LPoV5Y3Lqmb+bU3oyZ1ILyBDvsX1kADUpGFsJiMLD2VdbWgpqp1XOn94X1t1UpyQjrPCj05otepT
Lqx/fkgKtDgaFExfZJjgGE1s4XtuvSQZDs7cNludYjj+K01lYkl9IuZHtnGPWYVJKIYi1NwVWFB0
kApOgeHeyeXJCYyNXaHk+/6DSqry9P0ZgLhbO6diVxqiPNW5Cd7Qoyllv90fDfx3GEwPxAXsvMIc
T+hGfoIMC7dpN0jWtfbaTt17KwLgWSIdM6NfipiItcY1TJeHVSjAgR8rNIQ2G+KV7TAhDrLoFdjj
vO99A/pN8zhZnr2dEejBUjkmnKP3Zrevx8I4hmN37qsp2nPy3fwOPoGwZXng2PQutjcSj/YnEDFs
Cc+wNns3sO4BnxNIaghqGdNladkE2Yld7HYGM4VwgMhWdC1vU+49zJGX3qvljPHuKILNMD7aOenv
zWBGe7PJgr3KLPgCZNzVufjpGYWzD0RKW1TjBOglSjPrdzgvSdLYYjfp06HxevlSuYjYXE2977VZ
A8ak2lZj+2WnFmCGciCxNo/ecLHd94BQWBngXQ4NSp6wDlkU48pYT5velRNgRweXrFHCEw6SVS/i
mO0aeA2DpA8EOE9uDGF7Ysyy1XBWWrqJbS0RCaXoR7sFaZ02qOHzaPqqghSV5zAzxAT19Zp5D/6E
I5aZwK/KQfSi9YH1YYCvsbV32XzEOTEdg6jaIjp4o4r4LHLhQ3GtfzptOK3maDgyOTz03ALW/Uxj
PKAL2U1k2Od2Be+8fnUjSU6ha0LdbhHpGc2xcR0NwodAEzCeWKpCpp5OQyCDas6YoGfUMjig6hfe
BQEWGYQWLBD39eBggLMnpHSoIBAoDjMMConSMvZIQm/0nVoeRNRYF9IkWFU0iOqi2HkZ3NY+DJ19
Clv8I1MallvDK9hzBRMLVQAGrQ1/pwAWuy6oxPF63E28HD7rioPZF/UuZRMnMwr1BglB9EOYGZNO
CIEtJj+iYxCsNRiWz5VjfsSh8dWR8P4mF90DkpJLWGHA8RZEDgW1DeQ7pOBPNKvl1LhGMljEMKD4
k6GRO1PGWLEJK9tG6iVI4h8WnBLkaNqmC5c3n+4OLpJ/14rpCixaMhnhdSeCJb3UmQj3KYIqHcsA
xSY3ynk4wKyD6iVslqlV82pOXc7C2vfQWXElAl8DKsKNtGEcCt+ZJaL3ZPmV3tkZv13tfHowtjZJ
zJo7LPF0K3mxht4/aK/44U/IcjujZ8EVGhttE5nMzTxmPBlcUfBSjjWoNYxcoaAqfzdRvWvniYje
qkqP3JCRdHbOkxNgrzGWop04gU2O1q3xGZ5Nvb/vKG6AWJgjRwMUn1oclNFdlPCwKwOVOUNBWznl
CeBRdrEbwr5ts/1jjjCqGbtgcBVybY5VtEHriWC2tX8wvNz2VdAdBoc398BMJXTGc5oKf72rZrOC
euXz7Pimd85a8xbM7OZMdLwooFGNImUNFmKT9j99fOgbLFRMQvvoebYd9oaADunzFp4dZtE+1u9M
1D+jed8lFnnHwnqVJTSyyS6eAtsKmFYD/TNo+9YWh08Jgcq3+u7KUmNNovYd5W/8Ro9xDYhOnNOc
EbIYX1yzvS/QQh2HkGotSqfzbKjHPMqfi2wWWzwQqNaHbFOS0rYx/a49EPuNeEfJV86U+hASp0TH
CjGDZD/DRrJJQzitTc29OOmXwXfCc1GA90Jv4wEBXkckSmbity6RbvjvdoSf1ifxbDV3hAJlw1Pi
szGX1aOp0IGkwTbEMLsOkvAJIio9V2V/eqOe8LOY09o1ZXLKivbRsPAtjUwOS7L/MNAj9CE1Lsxq
fGsDN4v+dxhiRRsCdCVlGPSrfhFxhhJTUTklElLctkWdwgKlJsfUsfAVESGskIWKOUc3QUOzqVxi
0bS/laqg6zOiXe0z3Q4GY5dnLvp8BCgiSFdxmUwHZ/A+R7v/ZOv5YpEHsmt1s1keyjCmiBxkDXTo
6oKPQkFS2Vjq1LEPGmehyG4MV1hrHJWIsKG+zH7/0+u9r15F5qFqMaylzT1+A5eZGKpll8XFyRoe
p9pCg2vAs52QSW9CDlAry+gjTpZtmnslxWde29OWOgoHn5vLgx3j5VPVT7DB7YVXn9c4MFeVAGha
Ta3aWvYEh4B0w5Wl9GeQ5R8KxS6AqqTbnpFCww6yzZpcC7rtCE+DGXSPDJBorbOCob+G7hAusAjJ
YIdbvhrtZleh5p3r/KOnD9iWQ0NUIfI4rS+9rsO1RW2zbV3639zB1h5AehNzhavTLl/1AByRmOWD
l6ULdCm+EYEJIYac+RnjySpNhwAFFWwYUxpqEzQz6Y2K974qxZ1VIWmOi+J56lhMsSzHcz/AWCuM
ZxI1QP2HpbkTboVw2i3ijQ0JBcLwaTE940xoOTeAKjHk6P8oQouBVBsoZh30q9jJQxKF8J1yzdeJ
hMfaCK51X26/r7LlHi94OrYh5CFL3ioEQtBaAcybLL4Ych/JifrsG2QASLOfwgmSTjmaq7LkGE7w
j+DqYO7U+t6fHBP5ym0hala5gGewtM0R4p3S9NWaN5vPTcXDFAqGDAoLSVjPKe3bqbZudW4NS45U
uU24qa+SCqRZEkGldntcuE0S/M7QqOOJ08AbS8LEi2eu92YpThjvzG86ixCt5xPCI7GyhwEXO6K2
jqzm2USz2jLGZFS4SMy90tvkbXfvJoJFoDM6xD3a5TUN/Nd0II547KNdVfvHqRUViojHwIqqjeg7
7qo5c5i6FGdVynfhgEiO0vyQB4RGcd6iMFCqA9UfMPznzYwU1Dvi8j628SnmFTso21JnN/tgHwQa
lIs01Bag6uBtQMqPuG0mBjeq1vNESnHWMODFsFfQgbdvnYqRxXsYYXoB/alXrQlPxEM/4rjnFHdE
M0wuk1QUw37o6IPAqL4yBmtrDJ69S0uEo/GnXWByFHMvN6LG0s2st/LJfMRLWdDeixGehDDwF5ox
190UrZuuWNue3rHoQdNh2PAPqKOK6Q0NULAtjQE717EHnYGvGP98YtUb5UzTmh0FiyPXTLceRqUV
HnxEFAuLslu1s6DakIa1XxQeTXO2h/5jHufdPNMhDZSdUA0V/DSqQVsV5NDz7h6MGDb2mEfrAvLk
NusbQGoky1ZEbUAv0Hqrxnuznyu6pVHvhAYx37u/YB1uIzvudh2EXKJ5dlNH0LLu9ZtrdtRgjrzW
MteXCcAR848lpLkwKTKr59jqufbTAvBehIHCS0e1Q4iU7DznHUrLuTMeFuPQYOlTORuE21h6Zw3+
AzMcsHa9k+2GsMFhnLLKU+MFFIRzaGqQd/7cCGaDLeDefOWS3HIdzeFzJrnuRqj4B44kwGeBiZzU
vPadUW7GPnXvAsGqN54B6UHXTmE7Nva+YplzqD0HbguC1FObVjixlI8CPwyv2cAa2K17xMi6O45u
VPLugOzMUhvuCRmkXfzmDL24sVAQK0LsrY09k3WS0D5QRMM1rnPVr9iQ5vup0TAY3XYXJkX62YOx
CFX1wxBq/EAe+kYwW7PrAwy1ZYX9q1DGayx66Ej4QhofL6otDl0R0DHgo2f1HiaPUd51e97jdGD+
wpwy7yTKwA09RvsYpPHPnGxcpRuqGkTJdZ6fiTBGFw7okdSaJL95RhyfeyN4bhM0vHmjvyIraW66
z66F6/82gCve2cE+nN35Vib979gQnwFkfmIJPQcAtu73MHCZQjYedWlEL9X33HUK8zeDQGtTwxlj
H9bApGiKg5QUbrnup4cJvnjuqKeh+NBzz0tEDC/39P4kqwxv54j2d4DkeMqT37VXIo1imLtlAete
hOUONZ6IHDlQVTrr77/8/mAvX56GoK9BhyTyYu7//tpf39USL3wp49SDVFsjHR3QHQR2D/zt+y+/
v/z393QiCs6u+WwR3vDPf1EBGMd9W0vKg4yl/X/75r/+48YlNXU00LN//8vvHzYKi+9PMEKu6oTw
17//h+9H/P3Hv35QLRgQhB5rj+VXMb//3+9P//nw/WJeBZ5GC778It9f+fuB//UwrYn17Kjm41+P
5/vLf323q3rgLoNYsoT56X8/F99/dPFvbAAx2NBHsvipM36qCKpUNbevdu29hXqY7iRfB2/J8S0s
PzkRe3WNxXAYBcwS8oT9uyC11VaZMcJ2RbZtlZnPOL3x3Mh+2tVMYA9JVBDzG8S3sXAfNBipXx77
XpMEr9G2bnGQFXcdXVDZZtVDrs33NmadFUUxbYtZBw/fH0IZkfI8BjevtAKMJKF/Rc12/P6aAV5z
RSGBtZ8I4W0ayA49S5c/KXdQj0P16Mh5zdD2VxBYRJo4ZfAUteZ7n2Yfgx9XB3bkzo8QNedm9qPh
rz9ORXFQPadeYxrdvoqM5rkHhnQIp1NO57huVZ+/RHYKrwE8zcYIRb7RIU1UZChxLhrACzOrtcch
u6u4Oz3ooaS4rWf8EvFoP6g2PbZ2Cf4DzB3yc/rpIChvlBFn2bX+vQ22cNNLGRyStDVfnBqoZFcC
f7I7oLehC9FLlvIXcJR61bXa2JU6Fy8p7Kc1zq/8ZLprE0vpq2su3A78JJUX3HwDmThDPSLLSns/
jTOh6pJnhIwHNlfWsKj43fJ+tPR8BXqjmbaE9zWJPy8a9K824/nPUJgPCAto+KQ0rp6RPahxsP4E
uJ1ILo62vS2M4+y6bzRWKygD4lcyCtaSWYFTjlzOEwOhP2YALan1xvqza5pbUAEqCXoitHiqIftW
UOsoQJA3aZ1+dkuNFCQ/c8xWg8SZCrTJuhGp1BzzUBn7eRQCzg3Hm1ux/is8DxRWaN71iep/s3re
26b17tPZwdIXTJWqelrJkEqwnvyHAq/ZoWux/ncScVQ9y/6VZ2UzuYb1LmqWFCUJbySfxv3LWKf7
GLLGQxgln9VMBmwSM29hU70txuKSQpS95UacH61OcverrPIJYl7IlG5Jx5LJx5Abz1UHMoGQA7pF
TbVaNPEDpKRjCZEMoNuSg+3ZxLL7TB3ZxerVWI/WJTXkW+o3eldYiTwByfhKZ1Mv8pUQmASFBFyj
pQI0yB3ZDCb7XA/RzqYyLMDgavDv/OUD1BuENrwWTZfNSMcMnuUsKC8CqcO2FSNFhVMVZ6A8C+e/
YtwyZW+Kt92+6NP5DAl6On9/FiiPUQJ2KPaLFuwwfu+4sH5jN00PpmfDNgJXfIda+CSoFwXUtIvp
PNXSVFdhgHCOA0yqoDvM0DLXBltyhGVmu3G4b9RdPD50gRgeRtcEa9mNLyPbjy3CZdp6TaUO9qG5
dHb8ipJakojVIwuLxR2OWo/jHsrGjG+Y9We7a1N/A+SjvLJDiZ6E2+LGiaBm5Mn0CXO2Oo9uHT/a
jSQg10sX4n4+XGDj3TdjyzAPAtIKnfxbyrwKR5ViMiVViQe4XzRXtrvJJqp9JUlFmpPe33LN2/ds
WgME7QnlXBkzpB2Ku9mZ6LcV1B3Y/Vh4c4a0ulDWtnF9GLR4NS60vcbOsJxXa5YjiI2Fr5tjOC2n
vDqNhugPaE1ewZECLJm6GI6gJgtuIFQlZVVEWVCET7SiR2gMzjY1G2uD9GNeG21H7iUGnmsZv+ok
TM5GXKhzU4+4YiOawyxS7zqqk51R41icJ+OJzVK0hxgMwWLJ+iCeqtoQRoMRkAHsufB8FvzW/Aie
zDgZy4fvz5Cr8zqTBLPtKs84FeZXL4FBm5lf7msGbHDT0cBxOFTrnqQ6cmcMlsr0tSZzUK6/lDbU
Fvd6hr9iM4gPEACdxvCnNwzkW8SBuoap/enIkUGmn033XrVVIWPIolP1Y7ogi4SJzAdciIPyAzAl
t4NDi2YM+uI43kHNIHlX5Siipj9++RHUrbhmbblxxjnekiQI5nfCHhCCaA8xNm0UMcsXLQUfsgzy
nZgfYriBJ7V8yG3XZegEo75nkms1Lsl/SZ+dtZIklAVDdOL1g4U8W2drrpI97oOfOXLP6/KJiYhz
KZT35Pe1F9v+mBwxXLkaiQciQM2jsIJfB761QrV3JTWudXwSXVoCJBfsY1scghrOZYcHNVKw9gNI
MIk9rrwqie9Ds0SsYOlgFTf9blDsUG2eqvSHcOJ44+W8meHzgbfllsxS3uu7bVf3P4yMbILGyZ9N
BVqfJX60Np36fQYuQxAFWc/W54wmZzv08DcqJo/Mp5yDmqAK1/2VVfcxZnOvneAhwZhWLpYU9oww
8zRLC5V84Wv5kZdMzMNAnytasF68ZyFDoBVytmpdOt0tYGpPWwFitHIIMkaLb824hX0WJO2UH728
Ocy6fIKthr7gD9RTksxf/LhvmAKP9wQF3o/MkWdzY/e0tuDc4lVTwRJUAfhLN4V/PRClpM9oLzHQ
knqg2nxjgDgv0oYOObnrpuAekKy9MVLGPp52uJFMdASSi0TCThaef8J4fw+9p2DyxPHshsO2maVa
B+3ZFsmba7ecH0h81pqTyexc60zYydFyQtYrKJWyCcqoYcPrElV07Obx5vTtkwu9hDbhKerFedZ6
ZPwfWOycyby0IA2QnXVc/Fkb/PqlQ0BCs9SUNOQhqxzm/FlfPACvIQ2pgaPk6XO5nLqRrJl1OfKF
2SK45/rZ1eLCNBgdUgCbMrElZan8PRQexDScZ8xzaFciFhYI62umlU6wGEPbbZk/5WEO4UFYf5J2
OI2Nwc25OJpzDXab0Hv2+/n62RUIjvu6CLaiJo91nB4np7hi4aSP1myofaZPtetfZuUdjMm+ZtlD
YNjbMcW+3lqGvfLyAWvpWL6CCna3MoR35UX5QxqXiISQgm2ZjHBXHlZhjODXIgWiIcxow/sNLPsI
6b2eLrr2LSqndxcT1KCHiGnd2DySJnaI/JiFQ+qoveEWmIA7NC4Dz2RElGgCaZaajYg1H/xExjoP
c+66rbl+bZsKLgXsOZqfNUe0xe3nUvbYcfKBPTj5CO1AYa5JJGchyYSpdNw17q29waHs2PP4TPwY
ACcPN/24hY3+ouaF5BczacgC64GYeGMcX6XKY5LrKubkkfyoO/k00cgZ8TbKXfc40J6BK+hB+lVD
sSo9hpq8rwBqqUWPrcPPZRe1zR+Rrub7kLMESzHTGnROK3h3rGE4IorqIkov21gd/j3Vmz9nGT2Z
vo63XoW7rfay4ggTO1mnYBdxq2pqb/vUKD94VRhO23HpNY1EApvNi9fYyUmHEaLHveEzArQNeZyr
+DDy7zbpmGerbMzFpsY/v+aGFB1FWn+iJdL3XDrWsQ3lb9Z6cFYLA4EKI63H2bT/gDREJmQyuDL6
XdhX1rmy4NExDl/s87Y4d+i0Vxbbp4NL2LHALwriwIp2vdcP16im6c/UTOze2Ax33HfnKyJGQtfK
ONxV6ZzsnaEm0ai5oh3kOiL9jFcZm/9Q5d2OamGkSRPmhiPDH6ZglQaYjzgtz4ikHhEpvEdkRsw/
s3D4kol0sNJ6pyZqfroDE9VGWwYeQYC+3RxfgAFUvO01Gj1eEyAyghyCzELq3daIegRQWLdKDjrr
u1dkLULURxKCwged2y+oWaJT4dZHkm5IsQ9mFGizs0G8zfsYAhx3Q5anvgGuz5pqZiFe1uMys4DN
aZ8rCJPXGjJQcovgu64RLo2QFuLkAAfqBHPCYRW5ynyv2YAUxhhX3wva8FVlCmvvzzbkReWpHYRH
zAc8cWzQN3HYwv2veVMpDjE4GiMGg1l9dXH5mBm+dUtrqAawnP+QY/Src7uVKlt8hj3PZF1Vz9Kf
riLOf7VO8GYZ+aVWPiPAUjEEC9OdXesrFmi1a7LiEfGWwqUOPrdMkicuCpZm8Buulko+cb++4Dab
G4TcMYUJyyp/68MoX5fzGEAowT5RJDhwkRtfQ1F8hbP9M2AIEZv2GwNtC3IYq93GG8pdB76Hc6pt
TmhlmLaN/tHKh+wyccGva7OvNlTxiPe1EUDZ7ehos3JJEe7qk0kQ8oDNfZ8V1VPZd4+K2SKI3eJE
LNGvvEFbKNFgmlZ/Hk19PyAO3ukAljLhnPY2yLJthhN7DXfDPcTzXK/cHilQViHtrBAW7QmofihT
SIA9mJsu7NipyOJrLtmxdQgRGkS04GGqfDO2xn1tpkCamTbClngxuvpjQD60cgWrSYF3I/bdLWun
BEAfr5nfyc/YAdMQ4xY1y/SkjJ4HQ2FNVlhbpmDEIeuP3LOtBAC6VsQPNLl+sglYXUJS8os9Jwa4
xk01cWrkAIvyidWCZ6f0AUjgaCpJ1A2SX5Ft7lM97W0rPhK9aXDHiXi+/fKnIEcEENo8rUyCWVFe
ZquxhLzJJJFaKv4TJnmzJqHAZYTKUizxgwJpmWx+MF0cD3lNul+AdnnL8ja9Gxrcuc3yGXc1vBWt
Y4L/TGOYGctf+oHF1Z4B1fz+h98fvr9gZaCYvW5YAJZzeB6mJcWwVzWO44DKUQVPSGH0oSgIBTUz
djYs381g+uXgVEGkO2xJpEp3Y5jhHpv6DxtJLoU25KO8vecVlUQUrAqCRjddw8RX2OFrMJ37dMQw
Ggz41kMSixMEDfnwYeXOBGjZdFYBkZOwnp1yY2bQhg0wrG6sM7KgMAe7scvUNueEDUMcLATg2IiB
10w7PulAZg6xmNoKeR1nPvy3wnReQOyVN1VEEclgIJ+x/ZttDsOthaGSTM26S/N0a8/AB6qyme4Y
V6LpdO1Lion+zgdMUYjkh4oNXPcN7QNInJudjHKvEi0PGuTeYyXMnoKOY7KiImrR8t8UY+k8n5AJ
N/lb3oCd6Xx5rWbs9mZr/xwQYHK7hXfXzuIkQ/tJ5rx1A0W2Tzs9F2UE2XgJ+W1R5uiyvXFv2rEE
D89TGFzIoPooSkvtBiz4OmvKe+F+pfWy3qnYVbOzPjuhU+LYhDBLUA6lnY5xMOafOasw2tP71mpf
hsYHHxwW02aqki82LJs+KX60Xf02mhTtdZPFJ5AoqM5swpLp5NTo30dj/i7bdlu5Amos1iE8HF7L
kB+vhN/AjyrfkLndyMbBOIrzujZ8JP1vXojfQ1l/cpsJa0jOg+PyZixT+WQ8Ja27EEeALti9BW+y
bJ+GhEUJYK1dR7oAbAzwIpyQDx2x8XM9vbOCYCLj/DbK4rEV3qWq7K+cjQubgRECVK+Og4zvclcQ
NzNiWvXrFt1y8gPuC3U2VvA6KB/cYXqZUPslA7leesIegV1+q75iW++kMi9eiMzWaJK9R340dwDG
CgFlAfOTTpgvrlctwmU3WrUxFFkjBOlq/1a85zbakZ8IHUljgGsxLQ4prG8c3tZ93roX5dC4VpJ8
aBX8kvP80XbcZOsKOTBb4F1ZdoTfZCMUY88qd/jby84lOn4/ZtPvxifY0MVFtuUNCBY6A3PjfNEp
jpuoqdpjNqP4HoinH0ZrVy0/kpfvxqDnLenBYliLb8hxsQpn9FdrYdfE+f6p6RbYsDAPwBpEMLkm
VUhFmOGRO65MbfPua9PgkE4gYaxcXpKwyR8hva6qRdtO/af3OPpADS65n6H7CtvBgPDEwNCoUIpD
5b5lSx7boLwf8N+w9nO7sk4JpgkAG5XxkoAJIdTd+41xdq0XoVCcp9MN/eOI6qAmUHww/SNWV6YS
2FgQ0eD2QQGHyDWKrYuJ9nLNTObeKMv5q+q8h7CfyUMwQKdYHIrkZJB4VgOHvQRgzpkbe/pZeqjm
2nkRo3bPk4xCEk9d7yhgd96LGCMRqoXqq994k8y/PBuKCEhlxhDcYQoBEoF8SOPcowRnz+/8yiuQ
H5Nsxyu71LPjOeFXOzZPyKrKVyUyYBR67i7dhJcjQGXTDBKFzdiPZ3eBSERseMkXsb+8gWrVdDL1
FGUn5afLpAUJTif9B99jRT0Mxx4t3Bd4tC85u85z3BqMShpoe0hn9X098GJhQ6m+6DqlOb6ykHho
fUq8Mm3FyxTOjEPNnD5GyGhrO210X06xRJisEzCUjli3Y9nvYp9gurTc2zr/yEqTvRJ30LuROIxD
M7FFcfp8fjMEPT84DH1j++JuRx/cToYT+dSa65z+rTaa6m6wK33oZzBFBuuDd18DxtepesvbiEg+
m/EmeUlnTQoAgH+0cCrKD5HHrq8ZgXOMMV0IGVoJU3R9imrVnpo6OQgzJUxkQjKvl4QR49fcqmMy
31HRnbsAL71F+kYpu2GPJsjYyr65FjUjAMZBCK6b9jA2+R2wiNMQQiOguyRTRtPrFxFnmBPtOmg+
Xa+pTLP63mLedpXenF8irxm2VppwvSbWc5oWP6fOS86i8gmgbeXJSNFL9lLsceE8d0LtVS7bS5aD
x5gGG0ViuYdIOq6TujqYtn3K3AixWPg8To6xHr0+uPptPtJ9Wp+lIAeQtfeznnVCgTmwj7SRMI+q
XepTWNTMgwHNYKoDDxa8l02bLcqofYEU7lYD3i1a79ibzj0pS3DMSTEbq1/zfOxF/a57ecpH5AQa
0UzWitXEuGmVT0x6gj7eOeI/iDqPJceRbIl+EcwgAmpLUIsUZCaLlRtYpYLWAQSAr5+Dfou36Zlu
m+nKJIEQft2Px/zWvrgNFg4IG11/0y1aTo+SumG3VCiGxBwNt1OBNVoPRFQfX5lUbnrCiUprUhkZ
66zkAKLN7mssS+/lv794snC2XcP0vK/qk2hF8zobjBhEDtRpUHhKmaXNwtxhM5yOoZpXeVOgg0b+
Jk/G5smh8TIXOmjX9KkaGCYD/2YbwoYPzPYf3R7xqZ3GEOaSQ3HOaFOY6ZhnX+Dj8ZNLmICvclO6
YyKzNV6NsP6bomKTi+OUkeGLUZ2Yz1O/DluoXQDuyPDVxBQKGX9P8q8fwkowGE8GV0f2DWdy7d7T
hnmpcsJ/uXZwMhvQC73Tpq0dhoTo/pxzyMlKkC8NvBQiPNMzwWUKsxwormnnnvAdrg2unGvPAfOW
lRaN0WY7BUrh1ajAfm7xDrRryyQHjGkhLum8mcFuG9g1sAJr+2Xs0rfeKudAuosh4x7JQOhF/oLO
nqz4e3K3lHKI2pjXSntyLZeUXDPdJochmM6Ud03/7CYhQBPgIyQxSSUU52lG8nD4EHasTmFHSw51
DNEBY43NajlubKVuBRCvjceun2nwxYzQag/EzPeEEt6xgP1xjYrmp7TFLMcQrb9HCgJW5DiYhF2a
FCQwml400z6lXIzaF42lDY9KxTWgnxh+jzNLrcFK95yMZQe/VtGQKd56VWyHDvNeG5GE4wGohdXT
Ud09m7R7Hot611DGFyT+ufEIFL9RudgTgbX5BLB8ZN1bWFqPlPLsc0+QfA1tyQ9sEG5UnXOFYlYA
slIs4jv3DNxyTI/lzuw5xoVSbTIDiI1JaJL/tvbBg2ttaJ/paT0VE3yKJhvsA7S+feJ4uLMA1HOj
m5BLUI6OwsSgYVr2GmzoYv3fRSwqkBh0ur2clyV31bftuJ+pNMA6lgdGqIg6yuwnjjB1liNYOMVh
roRPgn3QgdjIcO/y/38xCXxsyShhPdRYG0Y7nLeRDKNnBzBeXZTOyTHmr1RSVdBSRrsRmbUaZnWT
RVwG2Vi7a4ZJY+H+VosNEKaHv2lqSkJaHSp21euEFjv3OIUAO6FM8HclDkuh/oZoQoHyObJRnMuq
X4QnPIv1xozI5zDr4vrKZ0+3IAsFf2zZVd7eHYc1fmaG81Vyhf/zTfC03QwDzDwnTF9JljAy1InP
GVH77NoA2cOUR6xPnL2ZfjpGfqi7MruWSSzpEIopjKDmxDcuBRs6M3begxCzatsM8a6plUaZTmNu
nKRN90PTYVFAWW3lKZzoBBqTlBhV6d9SJLlt4U/UxNSkipHc9YoIvx7elacbF7ol+EoHDnvNdRED
OoT7adbtrZ1XOS0D1aPhtBOMOn4TCF5/Y6f/K4CaAK0vwD8O5QarZoRNOqcrueyRkh7pPNvHgjmb
6/OMdgz5L6MKD/SmkhjiILLuJZ1XFOCixjrZ3hYYrBRg8mgmYeyF2KoAAGyTWeX0Q7reWXOzT1xj
33oc+6sIMRRjPlVapDk3du9qq967mx2eAnJgjBtwz2lleeHkTsFy/5oO3gW0B4fCLLyTeqBFd2ru
LkUqz0kMdQXdSQc533SuT4lw9lnTxHIrqCcVNbwFDrrEdyP9DFYLl1SsUQ4sf0BtQppT7YAnOV/1
o1XhTMM329I8V/iwqmugarOZYworKxaZ7GrXcLO4t3bYZGCDocaY2thuZsBNZJm45hZcSKM48bm+
FETOmpA4QrLoUMWhSa13J1aPzEY8gQ8lNWJC7WhrxzpBpbH3RmjfQK69M0r6zmOR7C2kH0wj9Qb5
HeFzKYwzutd6gCHZwoPPPeMlj+QpjqlMUb5Yagq8YwR5dpWmkUl3CgOWbGyw3GrEqEfjkWRDwxSC
i5bCUl6b9Ts5NNw+0OgCADlL8/b4PFLUu2kiZjIjyI3lzLcnToT+BsaJXSVdgc/khIQ1fMwT+Az1
aOAT8PZamm4Jt9oHPxPMNPhEwJ0xcaGGcp3+VyslqJlIMa5H2MHH+MquYAHmNT583ID09d5JR5LA
Tc1X5QPGSBKx5jx8zZqRUl+zPtRWM6++6qk+dRQ+74HkT9jbd0NI3XRkO092uwD7VMLQy/FxlCRy
h+r+j50KJ6PT/I4m+cOWSHaQkUCD03DlOLfD2HXjmnt3E2uTe01N3XzLpLy8jJGDjGCl/cokFDl4
RbHrDIKt7wTUP3FI/HAQ3sz2K1kE3E8o/QGDFodrKMeofD4mGplXGDz0R2J6gmJBlVpah1vTw1TF
MPsetvbdVclwtQbq4RYNavzlOdW3qclMFCOOYAJtc7Oq9NXgyDvw0ZEm0WUBWBhareqeIqP4NOhd
xWTDallYzakqsbcW1M2DgE1em1b8GgzgA+KmHLeogAd58lwpzlNJ3GCqb8oHdF1WDVHVK4cEByY1
E6rSgvPPB1sFnFQhwDpkMQducXPgtKBh46T2tnM4U0oxWS8aVds46QXn/OF7YElZETOS62kmfaC0
8okyQkoVPfdmL6H8PtIs5lrztk1G9nevakmo49hwSzj8E6Z9r1YvmgPRj16eeyroMiNKSkPNHAUU
CRwSg6wGeeMLBxcs3CWOleiqhZBGRmKuHAfgkMgc0ihp2j+dMEHFmyU1XEQOW1hHHkBCDUow2lUK
W46hjJluWjM1FsorFRJ8QxSA+ZSVAZtj94UgyUlvhTGb+gz81NkivQEHDqLYuU9NKzcxQMggLE3W
LBsH9GRhMHClA3HNfNJTDI6eMwDehIBsja7YmdE+VTBbvbq9OFl1LIjJrzAOs4WiG68sL/oIQ4Un
u22ObWhtnAE2ltF7PrTNGnpW/tQ1rLGlyf2cG+HB1vS/VeZ/5exza801tm3X7oflxQx9Ham/Kf64
A2taYuubsjfXpRwejeEO2zFV+/7NDNHMUpOU8jQ9/vvtElsMmGVJG7du/qjL7jKzz64yiUQljbWH
plnO/I6WLrdkSpythvoHm8raGtr0VTow+PT2WKE9nWmXFP6u1G5WS2uQ1bEa+ok8unZPQsCjZdxj
Qhi0aXJpOKtdpBpM2kAuSxaVERNVoqViHCwwJaI4XaM2u7Ja8kXLFila2vsld6A1eM7MgjFCRy4p
aHKXGU0xf4XC5fw2pB9cMCQHJ9AwtHBum9DwVy+RkaNTaeVZztV9tPpDMvDGYJTfcxuiIUG3wXy3
5hUDwD8d99nMlK+bxEVJPEm1PZz8/KU0KcarQnJsqUMcvaZkuxogZiEIrHQSG89iOfOb8xppgFl6
vS2QdswcpMc8PEZ/aT/jj2o78xk3MxkADfyZp8z9qImTb6AmNoBYJkZpG6GjMtXlxvKOAGJ8Okex
3FoP/nGB+4V68oRGOa6YX/G6RNnfelg8qbhk0AO0VgSWk6AAAzpPHJxgWnIHmOVvowj0nklMaFUb
r1NYEGq3vhICBBh0wVcqdc4d66AGgDbUImKAuGluFQZ5EjZ8OUwcZp2+vKK9TdrBApGx1iIItman
tsD2IpuzgkjnW1dRFI4TBx+6tdR8wjEWc0vQBwN5GZ/TCj3UBIBudaWgKU48F768k/17kS3uMAMY
JESGhkl7PJ6W7x90FCAB7GIE/p/NsX9S/fRoyukpbTqQAmFNzJ0yPj0LiUlZbznXEuxnb14W/th1
vcGRaW7bod7NVgPDVmL8yLeN8N2L4fMPmt442QVy0chgMvD1FgN7VtHlDkK9zfVnNRl7BANCFr73
xVU0ULP5NNbehjPafU6n+2CwjE4+Nnfq+yBNnASQM3I0prU0p55IfxnbHp0U+GWJ5sgqH7IuI52Y
51QfDqAsQw7j2g+udSqTnBXr2lccU3oKjl9rgZhLvVhDPV4t+aQn9cJYRO7xgGEyMuyNYFJsKO8O
xnADWBMzEC/UQRTzU1ZlV92H2TwYjAYKYmTbeu/48XfEg871JiYaod8sMTnYZ5ESo06tRRn+hCa7
DRnrhasJ4Y+3FT+xlwdSMhapXbxnnogeiTPsoFc33FMwFdIHse8Q2ZiBw6vE1sJCiF5HjBtI4WVI
zCc/16a995P3Juzj5QOwCwsmhLvquOPsqIskhTKMBzfi/YlTa29Ay0MapjnJ8RilpC8Y+Ili+qCC
mphoC9BpkjHZxjYAO7WJ+aIGgjpeHzK07EiLttXZfYDde+iNqo6zrPlom/qM4eTJZ4gFlJ90G9vg
zhK12A+ky3eY/OEMwbvyyYDQ8cjAuSiPLseDXV0X56kYj0bJkYSpc8Kf5ONyc1gZFKid0iwMPkW4
2HomXrs6HTdGnt2KVMdcaIpduTgjXNDEYMUUxgIM6xOklCzsH53DuppJkkOKasleYSC3ZPGE+6EL
RiP7O2TqnxKVf6jRVvXc/1fl6pXN1g3kIhsZPCGoCX8yDwE4cay/uiVuqWj7VYJyHxoPJall6drx
2de1OZhdafHR+0dBVoPwGTcKU+Lan1I+vXRK6aww2nCVzd0VsSakmWl+FP1U7rOEbdNjn2XyCRRb
6l90/nAn7fpfDiRfXOrQwcZjWqniORp3qNabzE3ZUgnwbiTM+X2fRgRH5ST3szIYNdQgP03Ni54F
TqMmxUhJ0j3jxniOtN+S/kS8nLgtNbcQp9Tk6Fa7lNHSDEU3JKUDAkO5Nnn9SfXmzpgT4xw33lHw
mqBXBJWsbCCkOp15TIkHasJZgv19k477qbRxwbr+l+1DDnSs6XdK3S9oXB95oogqm8Ol0lNWeJS3
QIPLkHKgNn3CL4i3q8Yow8Mw/pO+SNddokGXsElK2R2OaWu8AQ/lf93zDIcnGpbKlZyRakCV3Siy
ZhWjsjUbccXU6dWto3cb4MMEMGQVNX8rg/XRBmGCv7o8TIX+oozqbezFLuKUw4Cxv/XQScx8ztad
0T/Yebl8O/QWFs+h710dEX12HWgjYDAboe0bIzljEv3nsvl3Bb8EaK/31J0essm6IB2/XEAyAHFj
xatO1uen4EyIQvjscS+nPBrqedyfRrs5MjZ8xZm4HwBHipBPgiL7i4NsK8TA8PZiTrvI5tv0h5Kj
0y4rcoxOffq3bvU/hDmvkis0t+Kt8KPvnocwSpbdGXGG1sua31fU4Ztrs3nGob11Wt495wti6ING
q4tmVnuHd3SFQHbqbKqREl17jUf/y8Phj5kZo4wTEcyck+80nV5mje0qYnKpjzfDhM6EiRfLUlZj
tggA1N1Fn/9AN9i0OT2mTTu/uDC+ezffhgUJUbscz5Pe7DjRXV1dBUZOTBapBLQybPOU6gtLkmae
IMVCFOKIFJfrqCLTZQ8vKfc1EUJYwO+0DfG5elaxJ1u9MbWFyKBgtriAiKTvHPpBu8DjOWOk2Htu
wVeGwrgswl722VHivSrdZ2aNa1RTxo3E6WMeK/Ls1NT4vHVh7f24YX2dagM7dTkHHsYaQHbX0pcf
TGnOC6yOMRgsCvjtJipzmnUrIeSjDWmhAJL7BDAISrLu/fOyct0arOoMMuN1aJPfdvzui36ALrqC
eHBc/YLDJbCpkknqRx/SwEdPmNHztkrOxKSLI2Yq3dGSvB4IUtA2NepinZ6BQaRvbE8w+ozi95Hy
aqvFrEkfz1F8TJ7+oe4hGTwWB7HmWTvadvQd0VKXMWl0Iu9i974fdBXBGdF9YJch3MKRz3D1kJtz
vYAJMRKBKgcqfW4oTksZLTWRfceBe4MUsKf02F1FJnW5pb+FLfs+i+I5b1yuGURIbMG/B3zuszvj
NjIjJBJpPibJoT/W503RfhTTwotGa4coL7/lCETX/RnAAWx1CDAAgKegzec/E0t0sBzwaKF4Hx1x
yrTyEds873G2qSkSXjms5aXPZqd6eg+S6pjnIW3GqKKaPGn2YyQrLe3i0BESgS3oJThIqLTBKaN9
6QUTwk5nlJlHtDU79bOM2dSnkl0rzAkO+5d5AEwsdf/I02XE8uRFw4nhLaHtkDANQH9VpndDL95I
z0CNsm7ukD7PefEhi9BBEqTeIve+2A8b6h2gXdJW3eQ/Ze49KhKCCB60dQBolSirCrUsHtTZSLV/
JmSjTdgkn76NMuPZA2f/5ihQs7Nk/lPM9Bd1lHkHLOn7MfPv1lzuGtOC6xiSdAj9V4go7xH94E3i
OBjdY9Sx8je2uxPTMtymzOaJa+OUYUHad3X31wZPuxKchpqaupYRcuHKVx0XZUa2p0afXjTsreQs
7o3JoquWTb+Yp3vMsmBMCapXeFZ91wSi728YF45xNmIA1fOL7O5jUhw8D0pFM7rP3IwvVhuVQeVT
Bt8bdwzC4arRy3tTbQnX41ueQOB0NUkn/xINIQ17lFCnSbPPHW1YI3uzp89/qAbdEH9/NDQPJhRk
o8SpFzoVnpUklJU/lZbNsTsKv3RjeGnK8AOgJj4CviGt8e+eTTljLx9Uut+spYt12S3a9E1NOC/A
dIMXdn5S9e2Z0dPocdW0s2+Rh/TH5zwyvka4HPIN94I7N2/2k4ndP0dGyQKdU2Dm67+90DPYEcAT
KEUAZ2fde0U4ZjQc4rIyvMDzOWmSRK2WjS8ArV/p6rEwrGzn1mPPHot3z1FQlUBBtfBQSQqw0Dla
v9Us/xV73dXuEGUjqYDw+FhjKusOb3xJLlOMrM7/fU1aXXIfh7lEyAeDPsvaKhmdO6HpH1tnc9A4
R/f+8FpWdIjI/MlM89+4RUV767yZTqFBWzWKho1fXHTGMY4VZPT3MpvejFyylSbtS+j/cyY2dL1I
ELvp8/HqPSy2lMMYdYwD1lkTARkQzryh5yZBB1heIlHGT9PoSh6hTR6zDptBkjGKh4hwYHDJor6T
ixoiiyw/VIgsunipdQKEZb9t2xq13/L+mJZ2rMDceQZf/jAT6UwtllqgILfUjAwif+WfLO7oaO+B
VtEMQo3JSu9c7lHNQfqMtfnMS4GCTV26kfbfgtgPntqu3/AUgCpnco5QLSoS31vmcAV6tXbRxPgy
plijzITvP6fEBTzkFULhMW8IaSiKIroCfwulau+azLcWNWZZA8Oc5Oum0NhqeArjOfykugRrnsmn
6zPvnN0bj9cu0+mLIWxO/Yt1yyPeurlGE5vyN0fG2D4siUP4PCW08HqK5XooPuoi/VRO+Oa73r0B
gBCI9y7mFany8TiXMtziZWTuRs67iDnqGLNPXYqrvUXYj+Kx2Js9r1/fFFteVkpnR6AKc85Y22X1
ZHSX6+89x6td6ybXlmuwwt6z2BaZoeMFNGt965r8iNDlPgrlAa4A2p4b7tWGNZgX7nviv1M/RudX
Zz56CBu7dDCOSV+8mG71IT292hrJfAlNh7EIoHG76tgG53CDifcJYf+1SZJPKcInjZ+dFla2eA5A
Jac2EI34HWXNttAuEDhujeEkT+YQLSfVkRPQrWSEfkltvmltKJ4ntACoWRs52l+17qpgTPG6otZa
pLMhRJIDxLUEo7PO/NvsMLGcHOyxjqyeyd0xv5D4pjWM96Z16FjIoogLBrGDVR5O57gbf2xNO/el
9lU36XPWWT8dsXenyU6YgemfdTnANqTINWwdEUyYOO2SnTD9d2Yy1bq0litG2MkLv+Ql7Sm6DOvo
EqSVfLUUi7GeDpiSW/bXwmkxdU0vlmR6nZKDR9/kKyx0+UTZztXntGSlboWJoN/qOlFok7rntoM4
JjkIrLkbvlezIVaZor2ppAcQ15Z9EG7VrPMENbqI8XH4U3FKXaxRiOwoNX2y1Y34X+d01cF0shtF
db+TqcztQN/pykq4NfJ/wcOTaWdV599O/IHSsogi4w++BjobHxEQQVvqN6bhN4WHeqrpz+ya9mIO
b8w+mLt7WbZOC52W5ggfXIr7JaTTphwvulUSPuVrnIWOd6ChsYiDCheT8DHkuTraCDjGTHC6kAcX
bsC6p+CUImHrx5mRhB1HHqYaQCjfa57oZ7juGCWtPluPTKt0lT25eRWSaeuocarmPS25wJ279lck
4NPd+iPXol+0wmWYqVA9KdQVkhK33HAeMzWeuHW2IhPOkzJ+8XpAeVv8QVlG76jQLYXrh4bgwbOD
RhLo8HGf5tm76+Dx0JWxRqBJAoNUzzrCoW4k1r12XUjs5KU4qoSrsK0+5muJ1xlzF+/elEMhCHMq
jCqN3y9T60hxMA+hHPBHo/tRH52jqnVwhFeJWkbuP+QsjlYLq4A04VkkuJniEtRn8U6+d4UL1ts6
QKNGt35rMr501HtrlZF2XGXLgqUvuueI7XQlO4Q68aZCWopKhwn1CI9gF9f+c+L4/c5YFg+GbNjY
zS9Dlh9OziwV0DSB/jsku3pXlpXHbyBB0EG2DTQmb1G17EPek5lz8uk9KgrwujMNADbZ2oHeLG17
ffMyNeqlRyUqYsN/yoV1FY2JXjYkuAdoV7ey18j+1D3pkw7y+eCRdFMcnlQ/i0t4dltHe1UUyNpl
vWk8btnJkuzJam0dS8IKDMmMxuXsWZjmSya7zyQjljXhPiQehC/V9Ri0WMytSpAo6PArfisL3RmR
r0slPN40PAEzISRAGMIxLZoNmecEo/OB2oT+GTflLiEn+e72YN9c3VvbbvbjFfKGbdJBKQzw+i9V
WFRD1qyp/mKYgO+MuSn99CIboAWt5hWnRjt3HlXEJaykhkuf4VaB3Fn7hvVSaZY81dNW6jbKG0Rp
tgqiZlnasCnSBDzUxQ40D1QEvG9E6E2jKw8ll5k4xB2diXqHieEijaUTWfp3sPHg9WinzIs7Mxm0
BGnSptkvbTvwMDeN5lJQj2dzX7rVSfEUvZhDuBSbvEbknQAQ6XMgWrxdVVK8arH30ggXe6oH+j23
QkwX4zbu3bvK7WYvx2stZwYefFgQis64ObmHEEAMjNgL+UTPaGPG344AY4La/z5Qvg30gCB90mnP
NZpSBMZB1hBc9JjpTKoxc2mbq8qmYTnzueu5i/meJ/gAiXUuOOis+DlIGSgGAsLA+pAxozcRrYXt
35GreQEMSjVps2nXtN3gRXqbQ89gERH1Zsr8d7MR3lPqkiBlj6b9JRzW1PjdKmQcErwZUya0oUzn
QwIMSxU8kWDcDelNzMm/vK9P8Bwufc+pIgzl0R5GtOYRC41kA9KHdJN0+1ql3NuuCu3QsazlEj3m
B83FV4l45FmLvJATRwnhXDZIoKaHQV65/VkT2okiwZfJnwKerhS1wjwndn8bwDnrSMUnK7epC+3G
Dd3kK3eiQ491MToQZ4zXguwgO0J6VbRHkNhRXARa/LMee88OSH2gmv4GlNDY2sN7Q8bjJTPUnxKh
MWGqGZglvrcZtTXiyHTN3AxFuOrkzu2uRuiXm4ndOpi5V6/gPWCiJhG/0qGZKYf9o3RKsqxRR1V0
m/z2cbyPnWncWE0IcGHsCEK10K8cogkOdBWjLSiFjUsQqJl1tGcCAP6gWKSlvRnoGCdvSIA7nMiE
Y+0mdMMG1DRn1xu9PVi8lt4ipkQZGZp5+Gto/kaPCT9lUqeKT192oN4JItt9GWOa75jhkI6RgIbo
VmpKl2Kz9JCO+Ii72m+2xJCvcyQAwmpUpRfLBF5REcA4p9pxV7rAHCVJxKOZ1l2IkpH8JE4ntlRB
/c2K4YK8q0pkaDdD8KQYi9l6ZgQWcTocjHZzIlKytehu98dvI6I2a+jHRwkWFijwvMb94Z1SGz0m
SR1/U3v1tm1kthlrB49HvNEyl/+sy2yN+aoffIymZWHu3bmeMIJaOK845sQYpDbtn9mr7Z0q+nbr
RIBzku9BG9TB7hMfbxKNIdIkPty46R9I3b+4Ut7sUdDmlDCjkNXYkOwhIYqdqq98esOMbtMzhQSJ
6l+lLq1NVp8nSJf7sjoUi+hZZdRw+7slh2AbVC0VkDPgCdNzZM5PVcdvrTn6rZfWv6mUj3IeRWDL
yCYFu/u/E7xT6Ruyt9xVDN5v3abrz/rXLWWE2YQ4IBN1MzD0c/wKCXL/IxmuDjj64IAa07cEutwi
fYTdAlBiaV9Bd0ihqjKNLPtHrhUPXCOQ4I1Dp1hK4b/zQECDUWLtJYv5lTtAMfI8t9n7wKxiP1JT
EFSTuKYmp2th4CStuOrqTXKcaznsLYdzOGTZd62wLr1bAZLnF9s7LJFbwmZPdhfnlA/BQoIVxnE8
3DmuS3sxkT7WI41TlqAsCtllm5DYj6DQrDvUeJRnLkbacGkF0bWxj/AhRXa/VgYv9MgIbgPZch3n
Uc+RYzlD94LLvxp/2z6/QwIeV20BmbSuYcvj5vrrzq91jcVBgT5fDXUHqUee+sn95+TTw2NvWRm/
Pn0dK/AEn9PEpzd0084xoSY0EUtz6ESUPITeTzSmbzFOxLUv1daLUeNjhRJI5rfS3Z+onSt6APmD
kow3y8CYi9UPjEZ2cqfYIHfQeasK7Q8AoiCyoQ2D2hoeZhzP68+m1yEBE07lh6lGTjxxEYKPiJvj
GL/qLmfCusDjNg+u3LTY3IPBdX8bO/py3PbuFPiXkmU0palXjTRZ4Hj5vlX0gAxDeegzCwWI6mEY
s6gNZS03/swb81ovtTwAadddn7sXjqzbtJne05lMqkZCWVXtppxaPu+jNyBxZqQDCE/STl3OkO79
4Z/H2aeuo61pm3sZocH1bTgFrj/dR9ogtnk/b5qZ0bKPssyAE0KhcYoTxM7MwQXatTB1GKHQ1Fzz
fyNW/GTS4baHMnTKVT+f9Poj8zSgXY3F21R42jnPfOaoiiDI0H3aoQVCvCD/PtiFC91vnFfR1MBz
03A8+e1fFwepRnvgFgf7HCQRsae6WwsKV9813Iw4WiJC6Nk01nRiz5hEe14DMyXq30oLEGWNw8H7
Oyo4Nk7P1Yr5WDBgSgNuPlTHjHVxwBAWGGn3AHDMQoHEFJdcH9LW4qde6MINa8Ki2WSOegdC0x6V
1/3UXhJuLeU86rDTLjF1B5hD/JXZPuIuArkPIc0czH3NmLHGnsKperbWA0Ldjn1hAhWhYcOjVLHv
ql1sky+JbC79XTnvJ73fmTpoRL1uPjA5PYWWgBggmfBLwbqpL4FYpTM9w++qej3fOob3wYjaWqdl
SdlF478nzviwMHHsxGSeVbTXnfEzVggYTln+SVX62eJI0fVZnSWMNsBf/1JnhAXqd8dU8q8NldhG
ioLwObR/Qq7eQQtHI9bEzhc6U0ti8IZN4o7oI5gdV45PRIyz/WToGBciQ65c65mjvNxHhOZzCYai
y/N8nWW867U9PqN2KQxG+aeu50RU3v3uCfb/P43X90zKbzekXsEi4i22F/0oO/0TJiajiDSbwX8k
XK6wDEJISHcUjq0c+qy5z3/ojhaha6UN83wQmrAaXtLWuAEzW+aN5WHoAGdym7My1P25MFdR/h4N
gLxgsRrbeYo/9A4MEzUC2tr0eL2WmRH3IljPGYkFunPuWIWPjJz8nWB+EVjcEErtmyj+Vyf+9GlH
djubrzXdg3TIVJLveg5Kg444lslToptc63OwOfBoAKkMuFYqr9/ZuvNMRnkBwlRAvgpxz1qm7IsW
3lIU01wtpnM73X7tOVQ7PCa6g3BEEKQOPKp147GMj1UYXXTONXDC+KbovX6dhvi7LYmYU47ClCop
jZWPCZC1g5tibYafQPBSCr16LlX49RiN8+D35p2JN+pf8oIFncx/RfQFIlHgReyBuatjlbKmCi6N
2E8u55KBIA3+nejTcvk8hZYbG4XTkF45zMk4fbl+8bM2er3rOF8Aooh/QEtENKiHp7zRkCIl9xOP
ycaYLAO3YbbPSMPyGPayOKtEPiAJwPI0418EkaMPJXIz6ByqHO5UlJYTYuh1i8Mw9NosJP2TVOc0
4j5KuoJhyoS3nUDTfnT1f2ba3JokfY8jTGajg1rFvifWXK8r/XV0vfJZT0Y/KGmg1TGWeOo+5Ygx
if2iW0ZKaoKlCfFnPfh46WDJUvhcUXAa4Rr2XXGwB0LNPIEYmceCk177ZPiEFEqXX4fmSfauglB3
35ADchBOLd1DzofsJbM0X7s8AqOiVNb3UShbnzJVlefzzsPntumd/jeuiNDnbLuBcL0B83jP04dH
mFZWaB6zVX649EXiYKcIJzH1HeEiLtkpgflMDPukieCxG1tjaJjRpMl1aOrxVHARqpgXcIs7hqiT
1qenGvHU1e1BRL6zRbyLyC7gzPeydBPTpMI9ZvgS2vjJ6dz40ConoErq6KSTzU4zKZiY1ZWNLFlZ
DlnDtC6bDSUxjzxtnhsu9Ot8SK5JCrMXu+XaWL4vHXNWyBSkN8ZqP3TD22B10E4tVe6ixjhFWC6P
buQQHCjjA/q0y22k7bH5AD4WQYumsJpJm3BP5k5ZRt+J0ua9XbVrujYWnyp7UlH1m5g2+J2jxbDe
7WeZ5lZQWiKljy7CjgGajsFAVm/ckIcCCyHFhWH6a9VrWU7d0abrBJtxOW6jkIEyn0kZt28UpmfX
YUaQwbz4pECmEsjJkeq9/Nb71riz4d0M2d5leILLOYt3ozJmBj6Ci64frwfD8vYC7CJl6sm8srPk
gdAb7whZ9JBuIf2ZvaB/nRdvVc3Q/nPF9zd7HoEMIiWCtGzRgRVonJHUTjmBS0meFpLBauKYyoxE
rSkHJwWqc/mg+3eGzjZ/NhGgS2PHbTvZWAL2gdfF3xVlaQh4/3JhvHapDr9TbxMwEN9Jj2Wxtjwn
WGLphrzO6Ljbok3Ks2ZjHaoA/fVjcQnJgwPZGm64slcYO5o3VrKNXrmEWChjaCE/rtu4xgtF7Qhs
NE65enPhPOzinHHjg3h22lhfrHlEeXCSBT5JsP8RdR7LcSNbEP2iigCqYLftPZtWFDcIkhIL3vuv
fweaxVtMh6iZEcVuoHBN5smIZ/PKLwuDjTAu6sm6aPOWxssRGMubgl2xT2zSI/r24op21yN+2Tc6
fs1xO63kwA/I7+IjdsE4gbptkphsh6a9dai8JlKY6AJFvAXViZb4NfSNoyVz3oaSctZsR0TciZky
jEWc338i3GsPWLsjhLQxhAl3rHdGMj13CLNZf7QkGbc2aWAWSbVjyzjLkgV6geHN71PrjIJOulm7
z+dFnZrV7whdcFrWaGmNAd3Uos2J6F4BQN6IRoFtytZ47YrEPJVdsvKYYHFcUJkxxuZceI+78pMO
Wq1iO3U3OmTAFhfzGh/pW85ALMgHIrfGVG7LW8sA44hcrc7r5Gp6+nGpO/kYDO9BimvczNVBoShI
a94zAwPgCVb7u4upiFki8kuNxBaTMOU0KavZutf6EFoF5Bgs8HPwB6GTusTmR+fF/bF3GHGE5d9h
QrLfGE3+YCXyz0iqBi6YjTmx8e9IfAuSCp2Iml76criVvRsy5o+GPWaeRwsH2b4LETI0xgjO62QR
TbqpO+sPiVbHshuBSHuiwRCIEWNGnB0Y7IMKCkg3RiwdTjNla3mHkMXWD2XUuva6o9FPS8B6YB0N
Py/XgGJ1w/VbRGCBFaPidGoepeuOTLj8z3bB37HbMNuuWM21qDfhwtti9nXJh0Jy6cfsqId5Lzu3
2i/eGLrkqsFw3j6UYFc3o3jsO7zyFQhF1lFjChKHnKVi+qtxc8W1x67m1ZMWPIFhfBO2jDddUdlr
pgI8S2eTGEH7NUxaTjp8/EjsBfu7aPKOc/jeVHl3MIvEY8Y+PkJ/94lZJqS3qt8iwv32UdriyhnU
LoqNQ2bikpup9NgjxpcGePqKECwuejlW5P+6wJm78IEs3+qgo9LhX5JZ3rkQLWpUx0Ump7M5lbsx
qX/cnkdtWbuwo6ETsdnZWjWYBWgb0PCNBkgBWzX8Fwuhc/7DtCI41l1EMNxUkSRoWhiLoowEL86i
lFm668z9xc7mZDeZPqOcsuOJ20vWaXGyaf3kZcqTB+Ua1RGY0KLD4Umbla1x6EAtrTJJy5+eYe/Y
V+Diq548kCMr2qCBiICNTa+LTN+mRAAJNUsyzrCeMNSEro+Mxhhe1NzfUOtxBBbV2XMhXqCVszZd
9grJ2NiWAqEP0wtiUzITLXsYNtuACKGVKwN5nYJHiyxrHF9UMGP73fehOMZd+vPvH7BaJ5dVP9Lm
7ppY2I+GghvHy9SORzP6USeACVP5+TpI889wYCoA88YxsZV42qle7WU8V8RQWdwWDk4T0jhXBp7J
jBq7USmQoOaaQRlnfgeWGZ/WOxUG9C/K+Sx0v91Yni3F/B4J6x2VM3ObtH70GzKYmnISO9QE2yqc
71UJ+9/BI0a1gtjUqD9g0bfHIrJ/uN/ctdHGxBz3+RVS/Vclcmxo8mlOMpgPEU/tENkCTm5FepRN
6sM4eVtKBY/5I2Uxpg802B4i5DLpL8LBFYbjmnrAzC5SceSh3pFrlAStMP4Wo9SILYrvYJlPF64T
MQKw/ZsEukmpwiClQK22dpyUvWQG0lLR3Xa5hdZ0RmicVGpiAq28PatIpOJAFJjS0WAUaDUTjvht
nI53mYUjRZgfYg5ecoXSBEvjADa0JCcQM/5r0sDyWJbh2g0+MLfsNJny9B0unwMIA2PMsJOMHk7x
ABQeC69F11FvPII+eUz0j1EWPiSUNKyKD4kb/YoQuyN4QN7r+8m0y459S/GYlTcZMvoNBn5mhNlg
zgNsCr7DpHvbOswM5AAcLE7ZtJhdc41N/6tlQsbti924dNDAdXF/93seIXnPH26QBH5oXNbXnbmX
HqRXxiYA91Ff+z3rqcQnDZ657ePgQQ93Zm6Iwbaz07+XzNJnl0X6XtUVhpm+24Xa2XWkF27mjg0M
MkWCCzgubdv/btq0pxJiTSRF8BBPRr73ATIyk2cxOxgv0B9WUU0PzGnqhU6/4x4lWbwEKD2MzU9e
1D+mSq8ItYJT6ambJJUNA3izMeyiXMcmDnvAdhld7IQrgzHGBq8O3jfhtBtVm/smT49t3HbnjGgh
VbcMKUlkFcRvM/uGbR5F+blpzAJZmvGd4wo/ZDx+lj4F3Yxt3Kh9MzI/FquhG2+mUGfkq05klXTp
o5vBmOjSgpk8CWIVcXxbI2eX4VAXrW09hDsCpe8Zixs8j0BZChq0TKUMIAGtuw4KC29ECgINieNX
/EbvunHIvdugBX0olJvsIghPdzcL9wNF36J1YIFd4qYEP3dB0axW6WA/2tT1tA3FiuwPNjlMvXb6
dzvO9FG1/lUrUqFnu90nnj08ZJXYFpWGfbYwqx1Sy0bXQUujX0xPMSwrynTnNYNxD5i6rQsxVqxU
QTFkMJcCL+LKhH9bywo/RsIzx5XVwXcLrlCmT4iC91UvfolTyjX0Yktxgm+zVmN70WGVXvIKDJbX
6Ghbxs4EvCfuL2wNHkPYQriASPSQrv+7tabDRG9tcBhLYZSbWgS7AkHkRgaThT2B7DcycLe920wr
HZkGarPOW8dSFmyu+wC5Nr763gFh3eEj4mBfEFlB/4hhNlr7s/uL1RsKDQXpNFng0xyCDX0OmFFY
axxoy3WHiUvAqcLcyHrPhRiZmUQUBGy8Vmiscjwj2XfLZE6k/TNYVHJ3Cco+zZVzlF1prGO2Athj
0K0TgX2rSFJ0UGkxIca7bGx1CXGOQCbj1DjVzhdxeRxor8NYund76uk7C8BApf0YugglkTfp2Hoz
o0p8GY11cQFU8kcsBJMWW0zZTCZAVffYWdlPHXj4PJMHTAzRoXWIEFkAgYrN/FnNgQlbvaJDqbqz
W5R/wNQIjLY4UBMtv5l+2Zuods0Nq5/s3BoOSqeyRBq01GUG2Ga+Hc43qGvX2Sw/7dJhfUHs42fd
iY9yALIwuSyYKs9403O6RRq3Zn82fBs2PgIxDreIKgoterZN3ah/0t53lDvpJgvq8KBlizccMRC0
iKJ4nD8R1my5r3CILIuzwbAkajKJ+gS3Mf0ys19ndi4+9FORxN6z083Vi9caA8t69G5hZdvccL7N
9o7niDlTMRseSlvtU9YQ11BcxgbyX99OZ38edtIKGtL6zPBiVk/laFS4PIqDIiRuU1pQx5jqN1fG
WR1jX0NsCt9Oj67pYhRy1uQFkehbaM58D5Ky3bl7HS1ARg9imCVKiwnuzHFvhNespxAT4I2k48yM
w5qDF9fdKTPM8mrEln/KJrnVSZc+YOvKtxFrz9jOFj0P+66giN5yV3W3eayYKnG30PP4uA6A8TCH
fuwYk+0LHhn7QtF0MOWE6531mNbb8mVMuj9NGSWnvB+aPSB86qIm/4ECwOaLxVKgB/NKtNrCkmCT
WvtU0Y0ykQZA32dnQtPB3K77sYIHbZjxX+yE0OEfLRzjsSqfUqdwH4weQdzMqVKic9blxC3R+Ac1
Y3ddlvoymeBBwMXyHUAOUWq7L+hJMkYvIwSisJ8Raxi3MsWGU9vOx2SFi6kt71+XkQRVzrK2z2mP
cgfGt/DxHIP9iMil3FBgPgwkAX6g7X1GmqKPcQsVw/PMBcfgWIz0iC0takb/FoqEOE3LM5hDhtZg
a8eHqpafdcg9ATNzWBv2Iq/E+b0KeuNtBAl57Joswn9sxEeevsQt+Uw8ARoMNMnMrJIchxIGh9ei
cwhmMxGBZIVjnEw5JzD1WCMxK6Ja1sUmUNB43MC649RI9xZzzkURme3r4q8XOSAph5ncqBlXYGoc
03TsnjNy+8ifDDdlUbYviTM6q8Cypw2EZa5jlcybGFD51ZeIi0tmzDtRuGAmS1UeQWH6m9yoRzT7
kQvNMfBetRVBBPG6RWbHLtVTrX6HarSravMaWridHAGwpArToxlGTB4HhCbtEDWvbdqyiII/ypyG
L5U5ZFsWo9Fel33zSoQEpnJMsj0o9F0M0PwVu9W4LTw+2n9fGsRK0ammzv7flzjn8J4Er4TlRkdO
XRse607O/G26AHWWQLlY5u56lBRbDkPXx8iMbw2B0OvKaZPzPNdyp105HWeTZjn1yg75uYZNYwzZ
Jzb+/Vx3yQ8CO4xr9tbHV/4Rjpj03Kqdd96wVG5UHRs1qeqZWy2FzJehJB4xhBE7hVo0dptPo/EO
kVQnG/TOmzcRea5G7AEeb8pGoNx/AmB8y44hVJ/noQsQv5CZaOg8+hW3U3nrqA3oTozol2p2fZb0
EJEBUSxEp2Bo6t3SWp/agU7KzlAxIdMML6Jq5KZOEUfmqepP5fKCTctbBTNS6WnGcyWMDgliXvd7
r6sL5qcZG4HUmW//Xoq4QnCSSbgnPlsJNPh/EwaFRAQ8N43V3f+9dDrul4j2lCVwCoJS+GI9lbo8
ov3ZIq4KiOqUIfUUfDR/bh/J7/0pA0myBMkNMjXsM2Muw4N4ogkG3PHZ0iXC14CA5xzdLN+FzPdJ
nomOMQREZvwqIR1R37Ius061Ux0qlU6nfy9MrJ6DgR9G4ixCMV+k2P6iactpCNmwoJJC/HLtSIzH
/ua8caSyc0pTgaKHU7L1M33wc8oQs28kCMfyqgHH7XPc6nuwli8kE48PGFupfWxsPKjxWdzRVmPd
s6p9V+tF0FC0pzjmvSpndVCFDe00S469p2/sdYZHjKyvjclGYkxY+XfRA9PEh4pj9tTTWkStvs52
/TzDVH8ox/QaZ/Gwc33mOy0Zt6fRkSypdfMkjXB6BdaJmZTaBlxaccMTgrwpsOajP1M1UiIW5BNt
jYTiS6FGoGhfSXvApK/q5szos3xolPNsiv7kkGShV8S7EiGCVmMYjflCADKzPe3rI76VXxFt+Doe
7HLLE8l7mmvYss03Bm4HdfDyUg37dEKn2DnOjQVh/GI1pFlmOmG/iMzPsoLwNLo8+jmCoddZ0bmN
9Bs6vOGZm6xAavQkOrM8YDY0H/zUf8Yy3PEwXcigFLCwX3PqmPzFcGAOiTD9aVNsmBpjyorHvLER
rf/FZcCoKy9IJ2kBRFXDs2WQ5hHLVJ4UkzFb6e7WaApfNUh7J3yZXZKmQtdhd2x35n4f1qWFmTiy
1sQdClB6/gHHxQepccFhlO1T1zf2QRrmpciS4SkJKnXV4XTTZOetTbQ5GysbhlWNRIQsiZj5nwM+
I0EPWovpaOW2+ayKeu+Ap8thBp+yPHgx8tY4g2o4VhNOkg5x+R46ysWAxbaBWPFH+P7DJPkgJxs2
VV4FqK0mtQUVlZ1FD7iywiGyRyKQGYD+LN1e3Zw4YBMPtzAnCMrCeJQmW9axIUqOb/IVp0F6NsM6
5MgM+q0P92yrKwW+WdT2dUzRVbRExdYDOJTYDG8e634b9ck5allEMWX6qzx6Rczq1boY2vcul5+9
nMRBgh1jwAJBM8FvTJBWWKqXGVwxkaXlMldPhoMJCnjVBLiQoLvvmT7gEcCQ5lSDi4IG6eowR6zU
U37MonR+WRN21w6Ub8PT8FQ68rVFs834h3mAk7P9KEpa8iJ2QEsXgAbJAqNnG9NzmI/1esQR+QSS
6jARar2YE5G/CsEcMR4NqF9swL0WUUM9P7QBvTGGBXNLPjOYvpRSgylVsK6k2gQh56ufhS8YSDJK
EaF/D5uBWKG1r9Sxxmi6d52Ew9pKW2JSxK3XhtoN2v/IIedta6BlMU64F2KRrm56KgYtrpEzwLUZ
6/Tgd3Tr8LfY27cHdt3noGV4nhGUoThRNkUrj+6/T50okEUoh2O+B63VNC92VNWnpMBu1yxC9TCC
1RwVDMW8Nl9065mCysYUI6BsxEWG0y1fDM+h+Rvt9nMiQvdY+x5DyHFgpVhQf+chU33ulqTS4u54
x0x6Yt1JBLX0Huk2Cu2RqEBmnlH+INTI1npKLxps5xYuRy3yhE164qzArG8ia7YIYpPJ8iZd66x4
5m7KWMl6M34b5xS5yDHSmjbe6oWL9ZvOqOvm8twBqVGBuR9F6pFGhJXY191DXSIXpCT5MIIeh1Kh
nS0ozndp+94uyRAmk9nlG9WlCYF02ZUGemQepwjWcI58rO7H/lAN5eNkSeek4ONbVeSyMvTfW8OE
I6MqSrJl4pPn6bOK8qfenU9zjw106vAYNOYGXGN9hMwTnrMDDppmqwCpIuj17wvS6N5Iz2UT5AJF
VQGWUkXgURBymUzdO7QPLVwcis43piXcWdOX0SfyYA1LaLzyiSgAaGOUqC+l7tFg89jCWv5GDgMc
h0KT82RX9FFAzUrNgtWpxaEeJemMmb2fzBmFT6lwM3veZzLBs/NMRFLBo6LRRd1obsmBO8+4oeIe
o8NictyHvf/xn09l8g/C8rYEewybKmKNK6p7XoTzwYiao2kQgRRnILEtH0SaKSiajd+Z9d57f1mO
UXiY+Mgzul3MwLkZ4rw3h6f+awra9Mq5jRa70e9Nk443V/s/sY0qnloDoaYAPq2aqfiSVQCvge0/
4q+bnbOcrGbvV6D9O89ttudCzBtFXDZLAveLkCt8Y8m4HUqyqumdi9ImpZT9qVcgFdIDpHPcMisU
A4oH57WrjBO9FaYzOt5NmwQHbOWLIwq0Zq7tnpa6r7YxiBOlTGOnMYUD0AvvDJ93busx7e0INa2t
+nmpxYKRAzgZqIKljE5DScU7Bs2JRAfsjYkR3L1MPsPNpSQWySNp8cBz8866sBAUlED1nzjqCaOu
1Udgy0cRE1XDEYtMI3n1p2A3m6fBbzmv6mI8iSz5HGvWVzK0/lYkVG2G8ZQs+mFJVtreg5Szq8FB
G1306kB94UjLP20wMOsSEdiWSnyNXuy3SibcaHHg7WeBiSJssneqGvOnSy4RNdF/wnXLbn6kDXWE
BG4ktqw+tzqFbgSoydzMWJHWmhVs6pt3pjnNJissQsWs6MNxSewpveopDuPFWEc0VQkbemXU9rhv
0WINXVSe4wrAhYXQIYwLCDF+xb6g7kEbQ+RHOlUWu6Q5FhW9XmhWh3bGBCZGbqF5SF6TajHEtx9U
u/tmzlH011B16fvw99k7ZVXPtix6BKoaP4TuDrHNuKKT1Vc7ocpnx7SJOwOvJIhwECLDNTXM8dXy
8YyVv2ovJqgHoc5JnSBHfnK6UuRN858qzUHB0M8ziu/vgeJyRsHXz1xJXrxuiQWDr1ifImfiydEm
L5UJsy8lqiEk4aSvf0pCs1cgz8O1I1JoNPbwjrpIXX1E8KL6BjGdc1Cggo2YAA34Fi+EaT3OZX9k
Ugtjp2UYW5virwy3jfGTWfOhoiAecZuuLeV9LrGekLZYVYRLoHggRu6WBdtkjnfHYNWGdTLEOFj+
4o5aindmVkCKs2PQ2pDj7cbd+vl+LqKUsFWLhtGsGWm3xTqI6lc7kiWRuvh1GVMfMScwenTJVE1b
Qs6dnpIoFtG8LZegzDIispf+jjkO75UtJCsF37npDEXvWA+0jtNbgy+O6cy4hzpBszw7xwwSzFC0
MRRUyS1lctPGpIgNzltti23SjNxQfLWCJvBXtRH+k366+H15ygJUCpl9gx3QPvkOloJEATHI227v
N82zGf12K4Akdes8Zk7+x6zsV20nb1Fx61uXiXj2YKRtucndeh/NxdF1ETAzT+sDgr2A6BxHYTGz
BwdiQ7D1zQvT1t/Y0iAngcB9ZGbJbhth2caK0UAbqfOWnIICHgbFwaNXx5+zE3yzzbqbnXMdmRhz
o/Kkm9V4b8LwywjwnGKPaZw3HWOXreNXYUdP8NveCJiHxP177rMfI2nfdd48koODOBWkTMiwmVDl
5BE+HeAxe3gu2/CI4fYkESp52DiYpJqX2sQ+Ioy7VA6jFH+TDQW4UUVzzyaehIEb5QFFAlE6BAwd
ao0FZ/i25vDZbhCRiD5v10ph1LGiP2MCMsc0OIbTgTgIEz4SrlzGM2QXr3RyNlo0KZGJs84RxDqa
LEElgYArtzCaux5QDemIZaWn0ouMEbBGNdH2zJFPrA2RRLjJcZG38vQrV5XkWxYtE8SBNpptwcek
io+yVc42yB+BBT57Ov0jQO7G3vyO8oTFarEXE3GgKb7qDTA91QbF3hz8NT/1GSevxayEGO85n32S
U9LHULVfJhogRwMLHIhBiJyPwswwmOkFlKWjD4PDEKAiom375g8aJd+0avBG+PDrrdpAUMKjItuU
JIXuyKjgYcB+3Guqq7NI0mC7UcyqfEuduq7NjPltLM5zGlzsgDzaavK3c3GqO6THWKXQPuV89nRt
3qKabFLjrXGnSz8611xw3qvgz4DshzTvh1FhCUOCjanZ5YnFXuNOFu7dGeYjBTR4xQytMypI6Ejv
CttEVYlnCIqfYkreiL8EsBtyaMweHuQBowIewOinn4ydsZgIE1gIgVOdUjt59ZR5I9Ou3U7hBNiC
mT/immPmc9Nz4z/mmZdtcifZBT4NBc0Sn3tNyYzCkic57pu0CT7bHAlvUCuwgs7M/CTRwDw4x2sD
YUVGeIAyKMuJperZQakvAtvnfdIz2BKlzeWt8pttIyxAvu+BOtJPWee/8KyVq9cwZPXvKjT++iLc
ZiN7trp1bLxzzbJ1K5HAwPfuHRcke4QhmmLlVEK52NkiJTYSE1xPHJ9dIaIsIs4lHk2kJWE+1hUS
s1hhu1XMEvsBrdcQGW9JBwvIsTfFREQ5oAWmvfdcRfbGTlmWZnb4NozmV5fMLJ/rJltjNb075vJO
I7V3EWOwS5woegDlLsHBIyxoXfAnxQiIrz5WjHW4tWcFh9Cra/42zFoMMtkp3KnXyVThMY4Uj83a
xkGWAOm+J03VEnhJAZXdNdiYKYFcCMg7hYbayC2p1pxBY0DKKKJbqngvIkYeyTmywuWX/16aoQZT
s7z8//f++1Vgq1Xe6ZC1Ygu91KEHODnti1AIrEUIJM7GxX1ySvB83vIyDGLYZkX+l5Sj8OwFcbKU
YTiSZ0hSpEmxmDDjKN6No0WLKQ36lRQ8W4VKY9V6CCKcrJnWRammc8Eu1h4mewuy7aNqSM1VCV7T
qCMHIxyWka5D80/YRLPLlCG3KTX/erJcdeX4Ztwv1GuPqvc3rCln01tRvs+7/pZ7cGkHz4V6svwK
Xaq1n3S8LfAN3NoEsC0heNn3WLLud9JXj2Ts36qlMsIj/oBzDIx0nhxDVfgf7GHtc43xoIznT7Me
6RvCLNoFyuNtT/L8jhWKyHmnNXb/vkw867Odihp2HQwxtBYvVRNcqlmP7whtalxdlilXLOoEYW3e
iSuY8Q6TBfqf3DiAUWEIpjBzUCS899IMfs199CtQKYPOjI2Hy/+sQo8rVs7MVd3mJFyyYnLdnVPY
FtcR+SaQBnMb1I215Huhssns+rbQyFapiMHkat4a1TZ3kzSdXaiQX+fReO7tBI05j8Jcx/JaCILd
1HySiM82OPkgmU8dv4ogSkzSOMSux969yg+TFx2IFfmxFlwxfjYMBSFJqwh61zZeZdIs/GmPvHBL
us+Tylt7L9pxF1gNa4l4Js7FjoMXgvoSOL4Ec03pdqm1o9lzkJJST+qp7jfsitbEFH4jTBsOSv5i
tDc/Vtgpn6s6OQ08XMCrVO7OaWu90yD+4MbvHC9xVwZF+iYz3RqN5t2lDGY0xjvUYeZZRYxtTzyG
9dGJHbwJmiykgqKJmCqc+0tGmu5q7OAN2rgSesvVNseDqD1zM8yAwHL9Wc4OWrJZfveQLzd5SElg
214JaIwXRpq85HADhorlVKJpTf79nptKVPgkpzH9SDprVxWVt21Si7mqf6uyPl5V+UxqtmT+5Gtg
/yMMtQ0I2rchlHpfdKFJXAjCF+bdm6opdxNBQyhvAsgauDvoWL69sJQYUTz3A0n8fqpl/rvnuJHK
sm9RQfpakN1ACaxsN1xsx8HJq3z/VPhMTJG/MM4JgEV8J6yQNqjw3jK3/aMm2uKYXm1XSrxEmoWu
Qf3ybHpdcRoJJ0nD4UtM013q9tL2Ot+GsIYv+WiBZqoHEAzaY2cpNLXZIGBDpPII6eNCGAakq9oj
TK7vivO/L9vuiKmNYr9wniZlLzozrnhzwQJOw1tHo7Mv2jG4pbgX/ntxWv2JBkZssQWuosktnxxI
lrCDpbWxGYkAbINjsquzMbtrJsiU0PO2UGW/a7L0KY9JrljRv7CoNfxpq1vud4MkkBXbnAk+bJWd
O1JNPJVT7fX5yWwakVCP8PW/l3Q0sm2ycPRN7pDIZhqvYtx0eLGKU7+8/PvV/1/+/R5YQczMfYCw
0yjIQBuHGGqUQNlRwUE8QavzTnjJQWTHZNhnKoQ32YRudQpljNbJXfSkFrpVgcr5GBP4MPkKb2u5
fKD/Xpy0D07w2o+TY4l9jCXq2HGp64YR38pnaXBJZGUgf2ZLQfnD7LmrWEwkJ9ClNi4xbB/xOHJs
ILbAg2zXp9YcMBrooj7hKMR0g7rYJ6DuPMMzJtO6t3PEG/IGxRuO0iT7dYbzcR1iCkBRzJ6taXMD
TrJAnVChVJ9YKZ2hM1b/vcCmlqjX6Yb70PrBnt9uE9tdpLYzg/ExmU8mPJ89UeAX2xoT5ITi9zTi
+5tt5DmDWFekk2I7+xh4CDAkRXXKmox9AiJ9x2j5rTo/T7P5k/rEs6JMS8G8k0UZU9moBUicTvxN
0PHCc2ZggqzuOoUh0Gbn0ajEsKvanxKI2ENjm+89+l0RdwCBwt0sf5mxC+Jq5n2tEQqtlVc9R3OG
soYcxUS1xzQxdwoFE6OCdVvIU9whnFcUCLY6NRUCtHzEzFDvCI5kxu//nQZKnlkXr4OCXFEzB2Up
CXY2gN2en6uKjyYrfEYAh6HvEE3VAXtPqnufZKGEhXAUg/+mBn8eS+uOcGY/ofpyx5zxuSQH3BqP
xmA/+Dr7kkH4oRoSd6YAdURxcGPet9Yni004ChDquJeK2SIV8CsIHfRzDERSthYBvhU9hYyCz5kP
sbTUwV8iti6e154SzM2d20HHW9CLs35lC4fZeJi3lmEgNO1Ptpru4z8YRvmQECe7Crv4NYrHH7MA
v1bjO3VKW+AxCw614X0biY04NfjOTew2RjPAptH+QffIU607Kui9RhbkOtgJrfKBjMK5TnejLH9c
t97BIQ4OYctbGJc3hcAh7CkEu9JlcUEExzgZj1WwG5ywP8AL+BgMiEkyeuU6IYSeDJLEtV/grPBU
quQ9d0lF5Tm294P8C0cr+wUY6rYyX0sUpqADSkRpVHAwFfTKQqkVuvEpLcMnL6s54cZgZ/yxDN46
e3mbl/cqilsCrtm3OPydtVv9Goab8O0nn550xcP/UGdRCrtgT7IQF7TJxwDYkLZBfjTA3iKnjXfC
9f+WY/IU1cGjVu6Bw4DnWMUlOQx05VoWHyAJ3qtJfcjkgzr3jNKH0bqNLTzGJLYZwhJpMfBVO1UM
SVLjjgEF9wW5QGHWf5oRF0fVK1wS8Q/7izeHNnUauNrBjr/YjdBYFekFVIS+GXBF1TkscjUteftI
XXND+3+qUvEcC1PvnFgwMS2rMzqJvcpNrjabT5UPCJckvDzuI/whZfsQoxwaUnGxufRXpmlfkzI2
2ctTZE6mNdOW4rtm8kQHQd4ePUPREpSSPThF8Cx8g0eY0TG4DIx9oEoEzxkhdNQurmamEYUGACHe
oIz04K7lArQVwIIASyfzTD4NjMDL9Cm4DQZoS9/EuWMyb1Uh0uSK+GgscwDNgpXo+P7sLhZaLZZb
A5DX8/SS5FG7fkXnAJPVv/QCWt8I8IYD/kPJ7l001Z58boY3rb8ywd30k/eEamBTODaGbhF+uaXY
N4KcRWnuQF0cpgZbTCULiXmVvyyBoztZl1slMSVm5AO4Vnj3k+rgYQjAPwIT2CNjEV8xGejuk3+v
gEmuydhhWDM/Otn8oytxhCyH6hB5nS09cGmg8ZP+qXWskAQY42LApVKNJLg5uNSz9xmBd5jkt8jw
XhnVF6dah5g/+FXFaJvGASd+uXT66DROdsECOmBxR+jgSthIj8nc5QDoWUHH87dbAGJSRw/960oH
5m9SsDx5ycGO8wgDIbqQ9hLW8pnr/XWy8r0P3ifNf8u6PNwQcbpkbpAq2Zj8rPIVSB5QQYH+MuYB
7CsU4kYtSb+ZDnOPayKsmcCIeON1WJ91f28ozKmhuUmFxYjYKRdV4RhuFWrmXvJ/jy6Do8B9BiNL
O/RAivG31IgHR1XFhyxx+CFG61xAI1ODMZwCa/zwCq6WkWqfQDtv50wdGCAL2XTbP2QLkIcDC7Xn
z8z8HAVFSBokT0CLk5h5Y7uzs/IyFs5PhkGPN0SsJpvxtZXnHx5eo33B4edP3ndSmz4YGdaO7ZNH
SB7mMpByCdY4Jpb4k92Qb0pCycC6BMdzkK3nqCFstgqdbZM438uVR6TDPmTWBmqo/+iwMaPrMnn0
cGA7iXkfkuoh8tiY5giq5YQpmX1Gay3RlVioV/me4ceX6PQ9TxcZhDehfeZDagqBKJI0BSCdX07G
G2qhnZ1sKMT13H/09jPAy3ehKDljDr41DD0q7uVPVFZ/R3vNNL7WB6/DrRO3Zrv2TIcWK6DLGXfx
QQkPJtgiL6YleEiBN/jVsPBPnE0giN9UI6DszvP3bde2lNocj6GtPjPILjygDS9NFr99xTZgfhbY
WgF65pwy8MQUzJfYSgA+OCiW04f8ao8+OxbJUKzyLxHNYUwA/aSo6ORcnVRX7ZugIODGOrEc23Qt
Djwns/F+Am7eNua9/B9XZ9YcJ5Bm0V9EBCQkkK+1QFVpKS3W+kJYls2+bwm/fg7qmJ6IeWiF5Har
rVKR+S33nsu6Zt+tAhu0Vd8w0djQTnN/YNbSTI+t/2nwVm8HtPj+rwWvkSFhxhK5uEHl6kvEPng3
LXgj3Ak3WP7ktfGTjWkizUbo3cx2C/XqrS06Lx8ljRyuQg3c8YABqZQeJyAilZogrbivqSLHNJqf
O9c8DvHyhqDfPkYJ3hfkuc1IQF8LRY65KmliNaO/qiQSNba/Mj/5lpbDXIzk+wzEtrFp7qggbxWp
qHjZWSIZYZw7z0B03YgTTnngVzIPwt/6PDKiNTBZFMlXk4ENsHM2e1KELZur0q1xpNTnynBuu6oE
IgW4eDeW+rZzy5OKeUctZL5uLIgF9kg4mvc/x8oKWVfa3iVL/yqfgU01W69dMpEbKX77RR8ULVyf
PFavejUfoWJl+SfydmZuhjplOvvO0AMUGqmRnA2SAaO/BeG683cTUei1rtsz0cH+voq/8QL9qcIO
3xHK4BVniDEVhHGaMsBkxnxBYNCxyNMC0+jCo6MsIAF5XV3aXDz0zwtyqVnS9Lf6G3A/5W1bvay9
AlkjAXgJBZ3jvNXDTcwOd5jtU6+al3SWX8Jo23Nrx9hAVlibc+k/Vi5jMAkvW2TWR9WBE5idCWfU
tMH4pXtuYvdvkhQL5nOUzp4jTQZtpmYn3oaziafLt7ieIYFlMFOY7yC4PLiZD3udoNXLYll/V8dS
obKmR1drN2ichK2ZiMi6W/g9uTZosGa4rCP0E5QCX0ae3xC/4V3K1CeCEfgI+dCIzW3Y406PrEH5
1t1kG+fYyYwz2WcPaUQX5Zpxc+R/vxObgVddCwlFpE/6niEopYCy4BaP7nT26EjzKQuHSqdh469Z
QIG/ITuvCBPUZU6iKpgm/YXpF0q4bEHXKfkyel2yH2QioHHOB4tCeDCYP2YeS3nQr8mxoSOBil4i
KdNJg48EBF0gYl0e4yQ6sKSYXtbI/OigXx3GDi99mRn7dGEdjSYSvxJ9DYJRMJIynb3boaiYEUiT
cUOeihuEz9WBYj7d9115S9heSrAp/XoLnsdosK9M7lTvKRgPvnTeWjNqmOkZCGS5rvz8mYDQHPRA
TJ2YFHdeAzBBx9QxNQCguJq+5wlVhOWC6c1AXVGSsbWZgEdrHlMussRHbFIkCGHhalrrsC9RKoNo
f3Km/Lk00aH2qx+kDeDTthxe7ebH6Z/95sVH+togEqjK7qFQRISvUKVIft1XS00E6yn1rTy9dX2G
DroKh0LeZknnhc2KaGHrm/12+ocvN6c5I/fO7p+h3m72AfWXMV9yEFXF4GNymovlsbH5+bD+97Of
L//fX2mLGEZox7Wc1j7+DH7i+jyy9896bvSxYSGdixWAIxq6oXjqDCDhHgUDsnxQu85xSngRpWD/
MJpanxP0VJlPs9lB/MrDtOooTJm+DLmwQizTxgMw7ey8YaAW74PVmWKENdzI3An6hKF42tQPkWEe
E5aNRDlxUAnl3vmFrljmD9NBjySDeGM42wnx12mF6HCcH2vfFthgHSCIJAp63Ou8VbCykBsCxmlM
cWc12Ohryo5UvmKWeIm1uMta584R0zN1PQxyi+wiVHZVZVEzxBAzBgAUBsLzgzTr62i0zz3vqA46
udMpOmpcgW4f3QlGo/vIQDmMud/cJxXrI9xRrW2fTHzIuEvz79R7GLlag3rwgDrb8hlE7x+Mtr+K
BhjAKua/jTnFINfUn6gGHTOcRSogj+uneMqss4p7lujbh26MmAHV0ceqA+x/NKbAuPZI26++iM9Y
Cy+Qku+NFDBIMxCTgBCkrTmEJ4wK2PcyeCfJnWVVIDpVdkFTfT8lw79inp3Q2FbY6hovyC81B9mx
XhGqKGO+if3lMsLqQaD0hICK1aI/cNADq8bvgz1SABtiLZkOpDTG6S9zlE/UGYhRdPZeEP4J8+dh
2RC4PTslgjFyku3HW1QR19nsx4doxdAc1fpD5WwG1KpDNOo3UW6ye6oBN9jtSfjiXPcw01aG6p1s
z9YWGrJhfx2z+h4791anC5u0/poP2ase15No5UMd3fs494AR1M+ADl7d2Jp4fv7lY8aKzEZA3pcm
6+uOHccnNA00EevUHOKMEmbadnbwcC2K2ShrvoBTB1gaGHuU0JqF7KBJ1e0uUenBV2zcKi2e2d/j
RIsZ0BHBW90J6aF0w60lt/t05vDdmVFmXBh+14dGffkJNpdKjUBoook/GcCwRTVWmy41n6LM+d0s
UUXAq7bPwC5AZKbY2qIsdHO1IZNRKEWm6i6GtBjr/Hwq0wJ4bDdCBYuUFxaWPI/bKHUw2uryM1T9
+eznz9Rpjn0FqwWfRi08fSMbeSf8Jg1d8LE8r9uwKXH0vTTc75lFKTHMzKDG/w6itNGCtlw6Bsz/
++cxaSVhNM8hqYTFfCP7pb1YmXMZu7wKPQtuEbTfvnXfcXPBmxEH4VsvFNZIdxE1IdUGIdhJ4DZg
Ww5ZVj3JZnm3C+uXIDiC85aVHDGrOSaI3c/3FrlB/1cR3wLRjhszTbqjlkC367qUpBenzYdP2DqJ
CI3kNzQQThf7qMBb0KM0lUC3Z5csGsVmZctnpgbVQZ1oDPi4mbYM8x7ax6iPCOy5Qx1SWNeOCXHF
99tbHI49cvqlNs5EPCcnneTugZ3SLTlIs5mtD7YaXqzO7c9bFv3OnTMylYwWWD1P2EmD2tO5s8Gq
cW/iDaX7ismNR/W3Sdow5tOaeJERJqnH5mmiUc9QLzAXAcSWxLcr0rrU8OHiggBttd0EstWcTrrW
J+Ymd1EU+yz5SQXfcOhIWKwjMd3NpRqGgUwQlabh4LOvpXi9/HzgGzb/+czZ/p7C6LaHdg9Eb/vy
58P//b2fL81eu/zy67BBGXWhso93rRFh4F0JMmm956R0cFv/d0zbki586bcPP3/28+XPZ6g/QYUu
+vzzlc0F8J+/Zv/MeUewWmkpkEhlmzdn+9BiJLvU24efLytM20T7ATOq3dmD56aBjQ14m+o+wQ/W
QfeaVgYWizX/55s42/Wotu9k+nYdxKN6nuOGTdfcl9aFvbX5nw9ebL2k8KC3McVWJ+ysyoVMQXw5
/BJ89piPTOhNy5sx93+K1aiDyKe5XZc0WDQ9viBjq4NZuMYET83r82rBZ2LxwowHu7sL2NyBOkNg
IhBDBp+/Em2HxAKhOTykrhgvLTWTxaFL/Nj61mT1I/5l026DRPveMVlLVk//gFnzh4n/rgjqi13v
ru3TB16bVzOmVe70MS3auzUnfshY+B94srxNc3MNXOevs+C1k9P6J68t/2Ct8UPBDNQZVRqOmoxJ
vxHhMBcbmu7y83N4Q3Oe6uHE3vrP0OgHO4LS5wh5yaIlMAzMlbH8zmze4ra9khaG8/pg46Zn/rhw
eVvTfkje9UCMA1OO3wgemep5lFktniHKJNa9BaIwT/LWJvszaAhEeYx8nrf2Xi2GAndA9sJoP9qg
4Lgd7GEAc5D7v7uy5y4CvDHX3eMimJNiXFh593YEUbS/q65/ZJDfHzJ+mbtknUKoApeoQ1Zv+cm7
/Yrb8czwYM7BJJup1x1j798ICugeuLB/NFYhdmsinzUc14Dd8iv5KfnF6HDWpKr4w+2N7vsRVORv
X5tv7QiCcRT6s05KH3vYeN/ppsfuLZLHpMxC/Dt/YOsDcO1abOsdMXi+/Z24EDKIKBrD1n801nfh
ddDI1nXa23Vx08lnSjog05KG1zFLL3R8j6Fvbp8rk16cYOnkhBQtKOGJhcBliiOJN3v2EaSa5A4N
5Jp2t038DwPRwXIFbwx7/qy2OMaye6kVrgbMt4RiZvap9NePrDNuhhhffFVTaM49QqfUHTEKUCD+
LLLjCHJjwloT7eSWzZKTlplueHsHZZlQ2/p8uEFsQtz3mpzVst6ynR5ZUQLlVJnAHkWiskJG2+Oa
gnFDmeSkE71SQ/yVRw1aINyfFDEQbLKJ/nHeh4R50yDQJ3UeXjnLiOxguGsGH5ehhjCx9G+tYdC0
lfgdGkaLC5mVqKK2ahuu0IwVcQdrgEGvhfw+r53yoJw6rPrx22675czlzMYBmpmS7HhtaGx6ylBZ
zaoKcvjBzRzgi2PtpIonx1PUKYb4GhiOW01y78rTuoWx13H5kUymGSp3+aVboyBUjhDzojxNxF2H
wNTtXQMehZpsWY6KgV1stgE7ex4yiHmH0quAq9YRudiw4jFy4m5KmvY4x8D1Bu/EecwoJs3Skz3x
MGPgbU5t5rP7rwjbcnzGxH5OhyIfDYcHUFjtXTVl8jAl+A58mrMditIUcAkZEE4aCC2xusR8I7d/
sZlnsHlgVmpRxgaDnQZF5sY3a0Zc61hzCQJRwgtTYB4txr+tOhX5tsHj58UAYV7Meo2vdplDcPYe
mpauTaeIsuNB/Ent7s9EBh+QALZIaR6YgpBI6NIDNk6oT4+mM/OOhZC8R7p89kmYgMKVHM3m7IqV
QSKBckTUtoWi6xmYOSRGQnbpHI2nKK1truD0XG+gYKJFBN4ddoVEKrAiKm0L1ZTcDmVXMGO7wnfH
Dyv/zbQDlzUGaQJJ7Zo4RDgtvr5zfLxU2tfqON2TkccURvZHrx/fMt/6FE3Pm2JhGNEx9a1m+c9H
iZMq9TaxEN7POXOoWdlPXvHta0Kp6IgmGllcdrp7lKlCmMRwyPbA64zVxhWd6TeSNX6Mijs0GN2O
kRUZfRG+q+Rm6AE56xF1N6cwIWS9CSPatMHyzR68zLce/QeJP25A7fzI2DaYLfFcqQqfth2/1lbM
QttacnZy+8SxME6SqrWz7IYTScjlqJHVyv4tc4nw8Iz3VBnF0ZiXb1kQ/b2sW9cduumSBWIrLyoA
CRZcWmNWMS4Q/WGhiUbRAODM3hue9xA1xW87A9tKAvQz3NFwtOqvyfbe2s4lNqhm2mVimhx/OY6H
pKp3XlXZ/JttOEJa9Qft9EDlmPLuiBOFc1NckOFTa4nuaTLzK7C/J4nuAXmlMln0lh77qvp3RbSJ
oyXTWXA2bCgMcm3mvSxJtAF8hmiy97Igm9pDKfN/ySJfrKnC4zKhLzGalQwMS4ImmMMORS0qC58w
pvHWNr1nQJzFjZOJx2lorm7vuKfZGuqjJ+qHqp3ekbmQQ8QGBT84i+HGOrAg5QIHvxNS0V9VZRlB
5ePO72aYoSUp2j4iBilY02OayQNq3dBj4+jb9osciTflcVuMhB1K4l3MEe5Vnw30Pp8kNFwYn0dH
abEcQiuB+lQSa9isHFrNwHOn9eZ9gyE5WST2ScMaDsXnnC4mekool9k8N7tx4zKuAkCnUc0PybJh
hMfpApiTGB/JZqbWHm+SC2+4JqFx7ZV9t8Qc+atrsduMW1b4Jfqi7KJJHo4YCuOd9abbopg+Kzso
g7KphmMjaZ9dKIm9s47ncrAYOlcHASRn+z7kzTcDgCsYknuEtrk/NyF43HS/zrCvStaaYVozX6G7
NZkdgV6MHeMPT7lxyq37sY5ehWmlBxt/Bg81ukiTBKhCTyjmjs5AilhZqPrYogICuBbmLmjfpfys
Fm51w0+fZ1ucOtJeuSa801xqmKcae1jsAXN0PLTWhD3B2m3MByONTn6PqWDIC30U47jQPbIJY0Hw
niWQJ508Q1iHCPymJs4CaRvTyqb/nijlbzoSvcyUdtUvwENFlfkrdmb6KXYc7Bvq4bBOxc0gNlyE
l93rtI8PZcO2Sxr1iyLB81zNPQTXWr6uXI3M1Q1Cb+APwt2+Rj0UXOb6KEvWGieyU+JUFtXByc0n
YLH62ckhIiXr8FqhBgoky+yB7xgZlMFZ0x5sdO+QpgjlxGoXRln73dlD4Etr2Vk+PBs4t2wB9WNb
Y4zvSbdmVqMuds8ew87zjLUvVbG3CJvNAYAFLAPkVQBzGaP2bzdXH5HM/yz5FDPWq39NkYpv5+LD
9MF+1CivGJipZE9PMYVjtCkDoTKOdR6aLPsCBor4v7VfHAaTOFuDgdbOWXyykaR/bqxyPxos9rDF
JFgkuvpBJsybWvWtVbciAOCSJNbnQMo2VTnc55XlJGAs77DUya/VTNVN3g+3Mzy/AMypOJXorNfZ
4YGKkc5FhXfrMfUsZ/nuIsoKkKDv6V6nM4DxEoUc/C5sNCxpWn0ZvaS7klg+UyO0i7ZvYSQxFPQE
Oywfjq3nxzRk+I4wC3xjXl2P3ZbNXUVMjC0GbIMlEYqbhONlyML9+h+19rWIq0d/5kKr0BFghuXV
XXlujp0tQDGM3MBC0Bp5X15fN6E3dhh5+ug54uNufCtKLnO0wjEpOpa+QLiLCZy51ar8gKURh0uv
b5kgPPvOch1KYuLBz2oeF/9+MRvJcNl8GgZHBT110YWpD+dYATChA7Tv10ztM1HdzI77FDmxJISA
3Ox6sXmlvfhm6flHq0biIASWAaQOEhFk2pUkLbwYBkee44K73w7Qkn3LbIK8VALhe77Qv8Y1ufS/
4GbEJ5skc/ZcFTKJouHoBAvU6gqbchrzknJjg8JaToXrf8OHyG4MmzmnK9BqFKhPWBnJvUA2iOTK
3EpIqu/ehU0/rVDZZG8Hjee8NIy+7GYx9sJjJyJG+aUIPyQLuzsbvbmvdMHGjcHfbt7zXECZUeKu
QMMQUAB09ZjdNV2T4seBkeGwvA1cqdl+403PiAz+RajZvnK+hbLLd6cmsMbN+Wc0uX828GVO5Ydr
OMAhUIONZgfA3XjoS/8jKwf1LCyBnTzrHiavmy6l39XX2Wetw8CcCK7iyyO6c7duMVAl+wFGXpBN
DZWXYbpwRtRZ2Z5GBIhEYxvFs2vo/byA1wSSw2cV2EevSD/mJR4fwGmTEXBCKALxJsEclmCSKSfh
XQa9DQgGE5CGAT3ZXHrYLukGG33yMVxt6MGCVzh/KwxuBUUWdijkjYewGQacbZ6a2zlX2Br6mQ0A
4tRd6pAMSeRrFSyT6yDtmh9haJrEIyTYWT1/OdVwDNtCQDnSeN9iuW1pIAQcNruS2+QY0Z26hDQ1
kg+NhpAMa6p9A2q4ylhPORhLPXde6Eco0aWv0GSRruIY020/0mWaPTx0UqrzXYmJG8npE3+HqsBx
38jbIZoRp1/daVZBEVfn1mBHYKh2TbGxCBw4zXAp9zVG1kM//KWNb0BZZ/ty7SW51iXGaqDxkrdJ
WJQYGT1Q10OiDPDqSBOGeQjqqCctoR73ihcWohGxlFFy17jZhfhczM6pQzbEjKdyyi9dqwB6wjjl
n4fQoi9IHHCnSXGqFNOJHTNaiLw46Y5VpqQHrhZSzywcALskN4yTBypT+eV9PFknCi4zNEpQQ61Z
XiZcYP5KTr2T7uk+1rO0kxvDgKJGDwCHOYpOIAhvScV+hHv81bhtRj4StLuhbW7YJC3Cleee1WTZ
RI+o1NPAMlGajIrfWtQjjNZFd6oYDQdRanAcquKl781xb6Uug8d85sqsN3KOjcMJOyBOz5M5+UwL
Jfw4KyYTABQh9V+HClg9aow0h3ScvixVQcd1HRuDTr7moeqa17odVNB5k9wJFlMKJaUnrqWTMi5N
OwUfPv6juvm9Z407wZ2leolexwXzQOyavyYTtMOo9QbC1EtowewwMoZ4Yju6yeZ8XbInwqFYpDJ8
YCCA9k4NV2b6+AwGC43aWj1qhig3o/UrXpOaxJGZgbz1AjqlO6QbzduwLEaYBKnDgfNfYwc/6bDq
K4V7vm8m+HUzNOLKXM694ZzSpn1NIv3tYlAoEgPgN+b2xWG8OWvARXn+e5otMuVMsottsyWVLYK2
XGCrSNExEEiGmT1rvbPXS6S5BcsVA+1f7DyuJbvsmr2Ugj3CQodjAFDHp7b/Rj7ojDT+laXNuxp4
JarcvIp1y+7kt0gN0zxLv2SziZJ/p434L0Ff1/loLWI5EwCkArTKL11l5SfGwwnUDT+oET4cIX8c
oxJVnAnkN6hh9mMmOMN0WAOssZ+tlT+yQj54qSf3vuYJs0qJmaL2H7qJ+CsiNm6bhZ2o9hYYmRwE
/Nf60KQGPkHUWkeSXlCu0g9BDORI8DYkD5oiYbNPL/4tHQmOtrf17ROCxikO6hKx/6wIQWsrKm9+
CK6L6sgMw94TOfZqzMzwjKwEicUCSU/ueHFYbZE7BSVcbjdTWqY41bIHTKukDuroqWyzs25L6l5k
xB3PSz7MIPytUm2o5AhBqhNS6zYJa901PkAW7ELkvF8V+MNjbdx6tYOdLF4sAj0QVJbq3s7I0nYW
mR461h2cCDYRqdLYJaKMj6j8CXWKOSSWfA4WBmSzNDOcYuy8y66bT2tCzUf/sY48qC6EcuTFN6j3
7kaZ5AdVsYO2EUp3gsROwlXvdH3XpsZ4iCvuDdcFBdD327J/uR+N4htGHaAA5OqO8diI6ZMkdCOY
uE+JS2p/lDh9SibARHRaH5ftIWluN5FhzBk6+xDY3Nx9y934Sw0Ip6LW+40uEU64wwouTyy16+lf
6drZ7tGPpflKqDKHw0o9bczDLVq1TW2N1Tzb3qwe/VOjCDiw2B9PAFHqba+6yD4OqkndkWY7nAyd
49hdP9DeQf8B6cdcIMYAOcZBH+nyJk7yO2SRhJzZ7XicGvVOoeKedJSSYSneIzbOGSVh0DqEMWnN
3UnA04JyWZtQoEfJO3CpiHEzGM2l1Dq64sp16IBwf//Bxo2t1UAwpjiA6FUj1OHcf47+s1ZFHGAu
A30QwQ+kI4E8WMIW2qb5eSUeHNWhdWGcHoKQOWBvYRHF6mXXz0O864r4SZY6u2Z0hYlc4PDr9b3c
5mPORH5ChUZ9o7vwnJMEfxoa975d5js4A9beQMiQ+h67c3vDF0TozOGYsf82jphaaQElSyYbnyUx
R/C9CsgGJrHpHW53PFY5NsdyCRPMqkt5XEdCY/otyKkWS0JYeUNYDKNNoEc+pLY7jeJ+V44jlCoA
54ceymzjbgyV9le5AlsRQ/Gvk90bzvZz5jIt6bLE2MOWPhZamwghl7fZ5vzyHfsMOegrAdqpUsRv
2FsLOUP7JJAxYyx3z7vuZRzd7x5r1IFB5HGWANILq2Ss4wtr38zcfDT6sYk2O5PwA+1Y01EXfoq0
Ac4T/e4L+j/4lXJb8Xjq4BhlcS7tT+DDDzXFThA30e935UpgMlXS3mocafUGAG+y9FIgQUJB8Sha
/yXN9XsyIXbEdSd3XTOjYZDMFTMpnyx7ZvRkbKtzZgFtTVubMxDZG6WH4GmWcThLJI4ia2VIRswv
HjxKW4IWmgiBSZaWV9u+cbe4BGmMItTxyhGaH+yC2GDNGg4Wro/SYezDei0eGZpi/0Ha8KNQR89H
8SFBVBSWQTUuRHyjFy338UwUgejnW7OU45mJVKTbKVgSCk1P7CcI10dGi3dJTrsxszD0UgZFHYPc
U1IOSEUN+4PKd70pms++2MrNtZqOTv4Y10yiMv1IQpvP202i1TB/Y0T+xoT8VqZMW+jXUSwt6dsI
XPAUe9OJuIV4H/mre2HguBvs7mRqq7gn1y2wfE375TQPcUwbPmOGPUCDdY+lKJtDOi3ewZLeDf/p
T5EY9WltcVqqhIysqXpaNmC+kxgGKE40JgiOwhijyy6xOeL7ePoqKurDgQivMsbmaDuu3FQDF99B
uQe/lQWyeUg7owkmqb8F9K02YQRHKt4CzIPafu1R0xIhl50nYoFwXBw6Bwd44c+K55UpoEIxbWNf
ntgZ7ed/pUHXPYIXtnk+6LjUoZ9L3pYGq7P+0kMR4X1MIIBvNq8FW0supMk9bgwMjpxN2FikMAq/
JOLrX34OwkI6L33VlyfblP9yE3e8xOOvLYyI5OCdiSO345iRTxK9kjrKDgnHORqzczZ2Yp8Z4KUs
31rOzB/JUtJn16HPjSCXHL0FwnsPeNnwlXsqTMWymkFlZqIncnu0b0aBRq9mT4RpKQowBbwknvmh
Su+PNv27rrUfrHX+7RY5SH1scTSF1l9LUNTBMGDD62D5ae+1B7S0GSCoGQ2Oj4YndMrAFLb4AoEg
X3quqsAFM7EzuQmqvGC+lqdRCKToPTGdp7iHCWfqOJhYDckRPIcVAT9iYOwfrR6LZXQlTpYViIMg
vje7uzj1Pm0Q3TBY5JUMqG98bbeEWj+a7IKDZmG758/iZuRdwjplrXdLwYx0oTd1Wiz+TsfWCqs1
icJnyHDprlZUOYitPIclcC2o4Kp+Zn5EMamMLjqRuwTMOPrd+SQReYv+i4yoPaJZ25tTfxYir0kj
G5tdoiX/QMy64Rg32TVOrK+l5CGV9fo7sdhWRsVwthbWuxajdPzty4TBhc9+PpTUNRekQKjoK04x
NOpmoSHCIIT0dGiYBcZpllGHyVPBwqzmrkyvzBT80G8Yk1kN23Fiw5Z90bY6jIzlOjWcmiSUeKe0
M78srqXQrCFC9H13ReSdkaot7MCbO1aFMcNAdyz9LTDMOcWNi+B34gRJanj73AX4spbkijb6QRKn
jPYBNl7r+0G14u+SWtchqtTfuWvaYY3CVeCZTEZe1WXwQhbevy2FTCjzZ5IIXGBMsl2+rbEEWlPZ
35kurrSgNwb60J3XZfqGGIv2PNvlm9Gt1sV0uF5QH70gnlR7ZsKwO5Muvc+xvrQDyBCpl+XJ+Kgd
Oz4Y5iJOOuXVu3HgPh6GktjidGjuUn5fQduu5bFVJcQczFZJWd1nRZjYQC5VQ2toCcc4SiXP5pA+
KWMkdmMzRYGAoNtY639Jxr+2qvW+cqf82FVXvORPOvOjQyPeZL1ACIyb+1ghs5A2DNOpFt9l0Vn7
xCex3OapM0YlD+3A2dGJwtrl1hISbujbmFMB3OBrYWLbtvGn8JxvNoiwdUpK6cbIwjbhdVMbIcCy
Ud4JYT0ISQZnKVxSNoY/0HrX44J/ap4REQizfSJjRNPCI9lctPEFwiNluZPBCm1FdttI5ELwbI4s
OglBK0xjz+tN8UGIHusrixW2mya34NqQdQN6XzPM2NMI8GNymUPjkwRZYManfEjvu9F77ptoww6B
JfHZ/aRdHVSD9eHrFnouQCtMK/6OJVsZqjohsCDmTTcuLSPCMjv1bSKuOIDTSbrXLegAMp17sm0q
obw8L350a1aV5F3H42eaGfgT37lK5MzUecgpzsyfQF96K5x6BKZ7tHRP/cj+bvuVweJfSdymVUIq
AP4x0/eYKdea4TRFZM8IzFFEw7FWHLIDVgzW1D9ZrdFb2VmnfGnfM5YeK6IZVK7FUXZwQWaH/T7y
hx2TfYbKBt2GrvyzBzvarRFGyXk+ToO5XhnXb/6KsXlBmPzZpfY5BY//5Dj2XdtV72ilkn3EMBjx
LEGcLT3xUSJ0E/p9XAf/hNcN6GCGQLnWlJsxYc/CeCLKynxYKFaUlE2Age7LFjnkQIAbFwiLzh5t
ET6HxLrCTvk33Zt2nx7ZXPLoYF8AQ2mieAPwAuwIjhovGlYNxPw8aK0kgLpzQ1kKpGxs5rmynn3b
wfVuHVyF5TSyCgSba56Fsuu8AEAgCqaqZm0/t96d2HT/9uRAfZuiivdQ+ncGRUAD4BAWV6UL0U+k
g+JER79uG8ztWBgPnTrVBDPQuRnnwU3I6Ly6mwqdl0UM+kcuDSZHgfaQVXHpY4cLrNQ3XW1tqr18
byUwH8x+OMHb1Qc4dKRsZCB2hQ0G1W/dpwmAWo88+UTQG9oiIlAw0dORkaxAvhsnbJ12HAj2GGjX
Tmj47D3aqG/bxcrAGqULXZvwstn9FGlfBiswkoNorXsmVuqYBvOA0YkAc3BebgNEGQUx5JrbcWCV
GhPpd8DM8IEwnf+zZSRKd2Nncl77bUl8i9Y2w6MQLB64LO63k1FFFMTDcor57YYdK6Zar+GQVFFI
YO0pGSOUSO7aHpA+nLBxPDNPXWjAQJTjQMAJMNM9sNzYzQPrWZ7ZR1I3SwIGGFjMbnbt/Fzse6KQ
GTowDyMHVQaxY+MYaLkHHYbzOJU+saHCpC/rzwSBJpVTMLNdZx7xz3VTSH6z+2ya418taZFrjdrK
eGLWCdutSV7hsFCzVt77Aq/wsG5rTi9vKZWpRQK7wZG/shYNTZIoCJq+ofuqzmp2b7cIAiobFz6a
fzQXJS4RZu2d3dT31EAEquAA25tj+Vu0eNs7jyjOWcwXq5rfxB14jCkEH82SL0e67XjA45W+K3Cn
HYFMGLgZyDRtCgLtEOPYoID3K+pMyn94S+taPZnSicJlb5Zuehg1xTOYE+8yr7jVSJYOMvmtwW8A
18AfY0YIXNgz78t+vng9Y28pXY/5pIm0GLcFrgTDjrNfVSF+LdjhiY/Pz0Ye8QgJ80++2AidT3pY
7jKiEvZVtskLFYOqEkCZ7TIjabBJjA0ctMLUf0lrId2E1UFM6cK4YZ1hQZjzsRh5LGNL7Ao6VqOi
S1+twjh4xoyYgMPEyvGg2sHkZHdrwdOO/JyLpllfLXJCqzkH3m3Ply7nqPCE88r5Fu+T3jx6VQQs
s3pu2a3Csu4QRXcOMEzO8UUV7zP8y0Me3ynL/aNM8IBOvRyknK40/C2pOLw918k7lKp+FZL8PN8w
2QgIhu3JAEOvI1bQEf0hVijqOPieuk4hlocLVzMoyFMipbBb0Jz58jpO/HTNwNCqHTo2sNX9HOG/
oaUBzgMwasxIWXbro8lgBwWfSWDFEbwHUbRQaAZUG12cIRj2EVB2KZf7tGltXSp92/iWrZGCSB+/
KRgPy4A3fGFYf4D3fxKX7ecsCgEJp3i1YYbu1IZ/LxP0ynn3hpKS3rpO/wgUS1Zf/8HXEMAWiElz
+R/WzqQ5ciTJ0n+lJM+DbuxLS1cdgnQ6nU7nGkxGxAUSW2Lfd/z6+aBgEgxWVtUc5gKBqaopwMXh
MNOn74XXXeNb5zPULLU2Xzd9bR0oOM8DemYICusTwu90KBwKmmcN0CIXYcVvhC3PR8grtV00wD/i
Bs3tqBjfDSiJ4XZJv2sphAuRnX9aoKqeafJpbCy2/YFV6uYAXqDuEDrz6abwoJu8CCw2CCK0juE7
56ETJqp93vagfhQt/ZbHVF8G31F4oFKWGzxWSPBPsdZyPPr0C/Bvv/3tv//xv//9ffyf4GcBTfYU
FHnzj/9l/L0opzoKwvbd8B+n6DvQl+KPVqa9hv066R+Xu4fdvw04PV58fB+w3MdrQq77cl/nX9uv
vwx2ecuj7L77WU8PP6GQb+Xi/ARL5P+r828/JcvHqfz599++F13eLtmCqMh/e3Edfvz9N8OT39D6
C1rSv/huvmZMO/uaf/3x9X38z69N+/ffkPv4L1v3eIFWVcfQTV0j1fBTXJqp/fY3qPLb8O+/ucZ/
aSblVJOuWZMz2/jtb03RLS5T+y/bsQ3WibaNQ7d++/MH/eVPtf3p/pajbF4gGdT8/Td2ru3f/lau
f9PlRzEd19QMB7NpGZ6tcVP4v399gDFmif8/QMwiFOnd4FlBdZPqxEXPUvkJ9n6Dw5vBnx6tt/Un
BomhhU/qElZPL2FjovPx5N3PhRf8ruUbqNEjoDM1O0no7PBKkVVj+Ni2di5eGVH6DR+LhVZ2i0ia
fo0Qp4QNxsSeKbC6NYdcoeBLNusu2BxzjiNdn8cS5AqtXUn552lYBfvIgJMmyxxKX64LNgKNEfUw
9RCd9wssuI8hWzor/B6imX6qL1sZ9wr91l5zn3pDfTQs9PgcMC8fgrwrn4fS9/b049U7A4TbMyg0
mkcCK70Sb9pYD5MSabs85gss70P30QGSd+aCrzsE0Gc8llWQHbwOrhvxDk7kQ9R6Ep9YvAJqPLa7
Bl5DW/cRGUKPEh0IwKx10tuJzT+jBq0NXzVw8boCzLyONecvTsVVL+hvOZsii21oGa+nQkDgSRY5
layJ61dnSTN58PgoVHoqtvkavTDv6Jo176ZERdgHpFbce8adHDIaO0rElndpWhTXZZR6Bytww0OR
RsXJK2CcaQ0/vkdxqThnT3YEpThoH7hW92Wou4/lGHo/QXkBBgeG6ZRmsAfUgsJ30Nw7tVbfw8DW
XMOUfSsjnkXNfe7otZiC1ygD/uZrg4nvTK8TTb014I+Z2hvNYRdMBRlxXehufJro3zpv5qH/pHXJ
yW50+0diKw9xO2bPW2i1hOYpfIXQafefAiM65U7q/ICm4CHmW+sGCdm7ss8aqKzcmo6BzN7XaftV
RpsdtBedL6XyYYDbaQ1V53J5fVymSpyZjn+MCHLsRwgYRxjvJuV87Lvkoi/YsLZz07uxyyE6GSUl
+mHW+2/U+diYqNsvhc3H0JqohuRZxhoXoVCaZ/L+mx3WnxTU0D+mhgMspuicC7Ntveei1NCnJGDL
DeMoN1ay2vm3uSsYd9DWgFF85tvhoo1RzunNLL3t3GS+nqycSkWmaN9sVmyamX7LvNqms3jwjm5m
w1OTsHDtVD+6yX0AlLUVACWdS7hSl4OciU0O/VTxlfhXMWOadIe5Hm6R0dJRJ8itxzScwptqsO4H
1kGPYmpa7b7uM7ppYtV65FVCR/8AzQIZVohM3Hijc893qfVYlMN8hQrSjdtE9FHWuXuG1px+VSiB
V5x3UaRdj0atIfPQw1q1uLPM0GHxWIbi5gu9sy9ePWJb3WuOIfebS4Um8G/agiPi3r5YnroonWnt
yVO9+boefI/+Cm34XLJ6aGol+qH4aL/DgNU9xqnF3poKpag/6d1D52aLTCshv2ZTG6U90bKCOkWS
0KHXWf1nuiT3SdUPp8kIy33aN0Bd1fAblfiJ9zLLP6mcgYCFtJB1cLR0sB5pnBl/j8oanewMsJs3
62waeNqpMdr2ejLQX8ngpjzr2ck5JX506RdBcR+7an7fzhn7auyoOlr9YoqNvLmzE3ia8I9Ry/Os
Gy7jzMpqRCE061h6uX2UMzkomVqdjbS8Q67uW28cMrQ857vOsngfOa1zSroM0pfcoKQOj8vJWA5l
iL7tBxmfZp3OWokU1xYkE+ErRgEVQquXORJo5UjPVO3zBDIxN/vyW8wmEOsM270NU9c6DFOUQ6Cn
mo+RYoNIs3P7R9oDtV5igwLWpi02srXmoqMrPA8hscnD8SQHHuPjCVlvWjQnY0Q3DK/YxBst3lC8
fW4HV9OQrXOjKaNjlSUF+z3i8cdy9VhRfWWqg763lo6damG5gWDEn8/kNFUUNOvFJQcW5ewrrqFL
E4YEbe434WtkoHjVrulg9c66sQXSmbYPagZRumOl7ZUMEyA2d5GtnslIDjV6fKxtAvuso2GGvQFK
ScjX2rd6w/dq6uru51SPF/xe0l4jRxd97NP2NGpZ8tmo9tlInzhP2ujKSPPmCa6Jo6Ep9hcTAC1c
0kNxRGbAeNTb6lHsWsx3clp0w3VLx91DW6nfrSVeLRUKJK5in3x3mO6Kkb0BnRXdl2GIYHues/yW
vb74ln4vqCtH54HW44PbV5APKiy22Hg8xkbgX/uLCX5GFH5eh3ImtsTc217WrFEyW+LlsEVV9vSQ
sES/FLtX1JSOsnnnKeZIr2YdffNRd67qrniOaMzbQ9KDMjeMSr87oX8VZfV+CAz2LbIu+x4/+5Xn
Hzv6WUa+dcJdggbyTlFsVv6e233RiwuKXelXNIcRj45MBCJ7O/sdLtiD3hTZV9sNH5W2OjnJ8D1v
cm6k1cwHiv3ptTf2n/s6tB7a5SAb5hMCihd1SR9lWdmgr1CfR8PW9NcD0ECMMg6VJt5lFV233qv7
fSBsUoTbFYX21Ky+x4jGfOgpql66qgp5fp5oOp9tGMxCpQJgD9tjfgecpkdViwaVJbqDAfMlGsJP
fQ8tigOLcVj6H4xbKLqmsLjhJtgb45XlXIaaUxc3jYveN18/UF2+88yLW2LgDo94Q6xvJcLJylTl
/fOXXHnpB6AUlyllzzuaRK5GHvv0Rwyjd/AhfYPrNf2uKhG8MHDi3vW1ZsFWrxg7wzWCzzwVL1rI
zdYIn8aeY+IX19VYtw9lT7+bGyv0ExtKw05Gq9yD1QPir6ZgkYbuMqsGIEqL868mwICh3Me0iteK
ehrp0M1s9J5yADb0cSB9AQnr0gXHUBxyqPykW4ebI11CUEBFVSF3DN7G/8wijm04uGynfZCxZhVH
TYu8yy3fFifTqAHthn4qT7UFIWfpDkcWT/zlHZ//Y1bIBio86njnOtQc1JlnSk0bzc5O4vjSy2r3
2fKTT2ER9neakkUfA3e4oFfGec5A0sK7yAraWaJcmhohVkYTQLxR2B79MDEf6jmAN9qb78zGUH/X
wM0cLR+SQgoaLweau39oWtKinRbbq111UdtB3Y24PIc28EKiuWELbGX1A0mo9kKd/MdMp7ATdnPc
HSRinlESv/DC4iVE0hiG3V/GFUod01QuHQZfyig3AYFo9nU4m7mHNl9tX1M1GM7HgQ64EehG/yF0
u29xxJe5eEeDPurzofxS1MPL3DXd6pUZXeHeKqUR781uZFeNPfBDj9qWjOTAVsF4JWf0uyLNuYT9
lS1cvBIys3bJaFHIunNNh2VFjAWfeopvEbI5kJIv50nhXFV09V7GvTNfm7TfX7ta+LutB+ZeRpud
NmR1jdhsdcB+L4BnmD8Xrzh6s3s5e2ezp3qE6gHu6HeOLd+WoEjApjg6GlIS/O7iU1s2xwQdm9Cn
fyjr0him/BCUlT6np6xT1YdB854qkDpfpspGr8XqYXQIdPOuTKkbOpBeUCH6pjW8P/Fa+jKEn5X9
1JpdIeqaLzaTOipY9FBvbi1zXqf9lS2Z2Tlql6nUl3mnZul+YTtDs0sKZBLkczLV1cQqjd+TGkZX
buXDVNBmCpTJ5fDRUdPgKGFykKl1X71MFZuvmCrs2cGVTGLfytonKD+dFSxKd7Frt/sSetDn2YSl
uGA7+wYGjPL3rvkEoM94dpXMuI4MqvM2pZDnbZIMdXqef53EPNrLtKsEjZSS/S7I61yNRoJDX5k/
YGIJLwKto99k9YwwysmZHDqrQVgEAByo018cW/A6Weno7gh7Dutk0yt3bbbgwq0c0KiZWJcF+20f
c00rLjxI9XYhYJCPRuTDxGFAbidDoHLGyQnczxILUaz2UKc+kENmrgEQr/pZBHmBJBtUOFlMfh0y
/P9xqc44C9xWY8mZK+uhCqeXM/YNbgrAPYc3ptcwQ6ma816j+rVNlTMJthLeNzM3OG5OqwOlCMkS
14nKeE28ebep36mvjtDjZ93OzlVgo8bUmTfBXMDOUkc8qS3jhhJwYKAHwuk8u8CYYZXfSdw6JUlc
DyBwANMDcyVODqD5zRsb7BEFwqYDrEeCzdHX05trSKwfMUEituuII2jbL4HexjeGR9m0KS04cuSf
Vf/DV5PodwUy+FsUyoL1nxaKvHGPeLNDayL/0nyZ/NWkoIrhnwmGnzCkgpwBo/JRm0zz5JiLso/V
w7bc9B9hRO+MOl4H9dB865CWPImLl/fiHDYday9DnU2xS8m1evtuzSUjSUiuNDbjj3It6Pu/Ab8F
QaZ71NjKyroCgLNXDR7NrpMgDW6dp42ufOwckwdFODQQ0HTJ09CFAd2Wc7qHAjN56s3avrAsKhJp
qMVPDmu8y35ozDMZqm7XH7UYAQkZKqGDZlbePcvUytT7e3YVoRImkRvEwdN4IXFyIbuLLqCdKE61
Df7NGYI7s6O+hDTIfegW2j20MogDFsmNupjE7nd5eKWD+P8gNgnjYaDuXdMt0KwlLqG98JQD1Cym
AhJfJ3R25fKGpC6vPkCmjmWZeScxdfSpXYOv+V18cpBJbgTeQYb8jzcPYW0eadl3T9COeKeo6yIQ
QbELC1qfa6zp7YCqEoL2TzLkTsK3wwUi2EBa/OTH2s2bTeOXrdq3W7O6vuy8/roz69C8C9ePSUuf
CQbx153ZOoHKL40HtJ+DetqZVv+Br//uU21G42WBFs9FUenTl5K1vwOD7SdfsYdLS6vqi1hN5i9g
Ej90r/Gb/df4aslDE//0peX7+1285H+9ruT3TBR+JX7J75QO6DZXHQ9FVufXYVwCP7aD4hOytvP5
kIJUogk7/zRa5T6mI+gjxbfxtvbU4IPYfQ2tA4S9o73M0ufyqzPo1V1f2sVj2I5X45LMGNiuAoQa
7GSoWKD0x6H0WCYW3bNX041LVEhP4HEIKGlL6nIaUZQPATJPluYC0GuUkxyqsrBpIaKf49WkqDWP
OxkPU/IFSrfmUkZvHDp/iN2stdAOJcZLKh2A8hkVa3UfqCovq9ZcwpIHxsJS2amp/S66YTMuf2ax
ywpoHp9Su7Hveq18ELPex83VxHYFVdIpf87Sct5FLkTukoPtXwBKGQhY8dZJAhjrR1L32pFOf1Yu
VUu9TA7mB4de8xttVtHdhQ1zGdDEBO7SyCrjHKi54ac3zpzWcJAus95NKCk5s9I0/8ibnuIpX4jD
uU09GKhZSssGwuHJZeGbFCI1mG/CzHJ4UfeDk17DxbqY4s4lLmgmaHQy7WYdTh1Ii6FWWXDDbEpp
sXXuJFryl70NQf6rbbuGpJe4AEb/U9RXh80kE5brRPOA6qXc3nqdYXi5Fwl2wI2cUdy5idlkSkuv
BuQ819f5cta5KQVkGaeQC7Z0YtbRZUjgFrNNEdsa/JqmC5PoUlXLdcKbfFtcbmW0vfbIG4cF/Bl6
Uw+gbOlKtzXIcALVBKpLR1N5lENuTi9nPTKEsM9s4yVmDZeZEm4uOUYQd57Sm5fv7BIxswQ5//fP
I8103z+PLIePisXrsGvZtNi8ex5FVtjq3ohyZKN6SI3R2Rh/s+YahtSlDCCVgWiC6qk06d/bSgNe
qXlXkzL+vpnkrNR/evwH3W5mux9YVklGC2G+HGa7Ea6EeG66vQndPI1DivmYdZV7R582itcDgLnI
hrLNH9z+SIXrr4Nbz4W4YAlOPQTlt+A8P5hdrR7YQKR8MUz1vRzgpoUQggbF1cZObH1fm21yRdUR
5MkyfGeToThkrsRJqr+ybXPlGgNoqZ2FQBR95Lp91EJwjMs+JRDkhXF12deUsasCSLApkOxkOEN+
P5/Tb71OeROdmoh/fJBwL6cBgd00AFLhkujXK0judeK7K6wpxKgvm6gyjzSwwZGl99Uvut99M2LF
dM7bvLlu+5Bde3Tgb+Sg2rN5U8y2cuF4xvRBbKlehOjDLDHdWK0z7Mm3HGDCNDbGNIChyaEBdlwS
ZmWlX1mS3xvCYL/lWZPVQ3cTNQAi6uYyrWCosAx0KuVQqBXyFGV9IyOJ0CEnXSMq5OseezZW3kVk
XfP47z8vhvNPlVWL37GtmbZpG3yL68vn6U1ldYZvNO7KxnmyPf+nlVltf1Dt0TlWJZQ/5/kMj0Wp
gW5QEsc51kPhHMXdeS6tvG8iVefMp/0NRUPwlh/EMS151rFMlBTrmC0UihpsR31YryMusAV9f9iu
kSbmH5PblRdzpcKRtt1BPal/XmOLVkOqGzUI3pzNEGiK2dc6TIW9n1I/ua5preLPVb+cvbMBUgV2
VxfgFpdgict7yLfmnpcANr7Uo/960PsGBLeMez3g/XGJ2dxyZir6jOSHUqpH3lb7CnzzAMfWeh4W
1Sm0fH+/Gj3aE9b0Eg9nT3pl+u65gywG7aDlQi8S95/rLKuBaNXqdVarxsdWjw5we3efZwpFF6kB
d4IM47zZDbrrPdWhYhzzOrpmU+cOXc/sCBnnXWF0xR6Na3S5pxAdyYGqMXjblKNYi4km5TNa1ME2
ieGNT8bNMtcqdaCzAfRrOmKO8YXkkmtQ8SbVNt4uJWcSI14ZvsnYUJ8Cr45Qw3KBfxm3TXt3DXGI
bf0RJIMYgzKh4Os0f8ho9crp+qO9MawB8FLSokrjdpzQBW+3ztcYtbLz3s/qa31m+8/UIUYbe9f5
SrXiq17q+eOU5dVVY2c09aOefl0FYb2nbeibDZL5EKphfqfMy0EpikO0dAuIbXN0af4tpnVqjc20
JmcrEcW/VHVQ+pr07E5ixbHk9aAiRtAEvG9qts79lETOPT/OAbS3glIMozgu27sKxuPGsmjXZHex
P7oRrUlLfLwcPDbSUPC2mzOZIA56U3mpogS/2/IaqERRA8+HA1/77a0W5zQ16+nJbZv0pLWdQV/p
/EVbTJudLZzszbBSwTNCAJjvtjgJHhwXumlJFYPt5xkDkGFJtcWJs+imZNcPE4/Z8xq58YiOqd7q
dhMtG7eh27gPVdcE4MvZcMrEy3LkLvfQAnRt030AWmUd9M6DWWEJlgPUJrC2u119lKE/j9Zx7tvv
MqFAh+NBN1ReQiOzOUiER03mFBv9acvRzJ7O62Sk7RWHvNFkNnfUrcFZ/3kVk3bVc5aFgA5Jdx9o
1xmNw1cpvJJXTcQHF/jyn2M52w7/IUbcEr3m2cbvUmxDOfuXcZqRftLSnubWv7ijElzketezEn1T
asdcmi/NazkoWmldj2aADoyMR6V97sIJDP6vIaCtE3aFdaJRTmgO9MRSr/4zy5bqnU0F/kz7ImS8
m0MuuQ23uWb1adBZL8tVNvN6aRnz+XV3YW283OwWmChdQ7NMAUWT0qS7SUnKvS5IIhOZGhlWKL+z
W1BR04z99Lbu5vQW7gvnukOJXEZir6rUuvr3X9X0Qbx/taVwpjkqb4gq2CrHVX/9qgZbY7LTWU4I
uMRLl39yi9CP/hkRBNorsrxALC7r9ypKS5BGGPEJ5Xt1+dCMNPewGc9i0/geIhBZxqb5h4n8jBp8
z1IzO5rGudWk9pUfZdkxXCgoYEugTiynYpSwd0Ol73jWi1Hc22yx0fAsmUsPBfimo6+sWiBQckBO
10NkTiBQihV2yGJpNEV04zdQYLxei2cLLyVmM07mfF+kvbqXkDmbg7NWg9FRKerH0Gqzq3X3edmH
li3sxa7XegZkA5McZBv7NX4zydmrXfJIilf7lieXPfKpbR/j5ZoSIbEya7FT+85Qe+jHM91WYLRB
zuEoBwUWk/XsnS0GMApfEKQHNAtlIUEmvDD9rMP2LcZEoY0O0uz5Zf5fj9dYyS1ZJN71eu9g8qbz
Nv3rLUnIesnF5mVlufNHQOoaAuzHAfar9dBBGVywx8M4RpT25XTzwwf1te2H5GIztTRYHd+lEe87
WydJI/pk/sMnx7P/aVXo0NgD3xbbVJqugmn89aNDCwX9jrMRPNmZ3U3+x2nWAbbZaYOgQaEWJ4C9
xanv+6fOn8pLBR3dZC82Wq+HfUHX99xU1Uuwj37kyCvf+KTA0HEpCUIndKn80MHcg7xlExTg4RnC
XyX9Nbp/kyUNJJXLWalF6WVIseZDU5QEilHctG3wl/Zo3lmC36eRuHUKXE4p7A+Ea1BmX1WFdxsP
vnHyG9U4aSoqewgEfU/o6bl+Y5IQl7LkPqLUg9puYYL8Zto2V2xBg4pWXPKI3BxrUhln+Y/CDafr
1VR0MyjA0Ua6SbLyDgqVhJ9Bpcvqe++CUT94ZhPeDopZnrdVOn8afVh8xsH/qQ3VBWi86WuuUq/S
/Zb1a0M73kwj+cFG8WSdlEQz1IS+e9ca2vckhYfRWEqNwBd8TS2ug44SpFgGKS/KqRvO+XkWKJSf
l1iJQYLIvlbGpXzZuy7veHlYn/d0PpTw2k7NEU072nrkVF/GcqakVNfe2QAOgXhX84M4F/z+Uc7W
XDL+p9N3oZLR6aqbxpjU/Zsp26UQbIfzOOirfaqmJUBGu2TLigpElMOgm/l9ecMr6Gyct2GFxGqm
9heVa9LKJeHi52ejQ62FaKgPnPs2UOoDG1AJauBsGN/oAdwn7M3A6DuhvLqPgMgf/KS6XYcgvsOb
xob2Ppuco4zWybSgTXGVndYN/KEzXSSOvPq8zku672CIgQQgCirUU2hCO+Qs6SBhapcNgTpxILpe
xsHIij+2fftcj7Ph7XjQEsgMVGiXaVD6Qkde/QCVABRXlLLO6rSfvgxt8wWwLTRtZapfJxp/ZPQD
pi+5372JZ3XyJl6dq59joIRIJansItpGxauJ5QDmMaPT5HQvh9wvYJCWMZQyDprqEDXI8F3gNtTh
Jz1vakp07+KSUiuRTVouAIM5b79s+u9W45vLiF8d4QTs+ta/2G5lu8JmYyMR+J/55M9qBmNRjUay
ote85SfFwStp0nWAm6w28UZpeuND/HKkM7qDGCGlg6ROqIVJnKJ6SNHMzqF0TfV2DWmRAz+foODY
SWbfJ31Li8xJceY9EgbOpYXSNz0fpXVWduX0xWuMT8FYQB2dGT011YROcNNY7Yrqzg9Bjn2Ld4gP
UYJf4zs+p2fAKavSbG5yxfZ/L5JLD6DH85wM/IdF0HdUS3krs3vYbKMAEiC7Mp8Bn/K9pEbt6ySJ
sgP7ZRK0ksZlqejtJUV22qpNGHxc07otjcj9PKsmvQ6O598n1WxfqGo98XUXwC5kIBgHX3/2gBgO
fMy+7372q/Fg0db3WCDU8xgUwZeBpwdAK0y0T7UXlN6DnbMMDWg7bxE9PKahjfJCW7r7HMG8U6b7
1alvjf7CmSB3HyIl6s/FCGE5mIGh0i6R5Po2u517yKbShTZzWfzFy+JvWyiuq0UWfxK3LQoltkJb
6E2seJdFpfm6AF2nG2Z+kFhZj27JXxerPAO5vvIa16sK49d8skiVZei7fBJRV2531pZZvksWJUA5
BJqdcoa8H81VYjHtgmcwvXuAQRq/hAKW39X5NiMvXfzb+F9lkIy2z0YKv3letVjqZt99Y3ialGA8
yp6m7G5uJrq66HMkwrHQWAut+GU4LBO2ocxXzD+9a7pf52oatOFG2tLZCO+3exlBnHRChINFkBI/
RGisP2jUlPZhCDGXDMUBFDk5M20qFWKTQ5y6FxmEuTer6c9E26R/mWgswVe1sfGTCqN6hVymc8Om
NhtlXux+iZBTVdGk/uE17R95NwRPBiCvCxgTtDUUid03oUrsr6GNRY10C02nDkJ5UF3nXTW9yyqh
PmjQC7mBKIrqS74DYJpelhCyHJizECbrRoUqZFloJLll0W63rAzerB7eLDb++lTyFSX/4luqdVki
yxTJl22nEAo0NOzxoLN0fq9+MQPRHK1HOfBe/nsHMv8Eqav1mLl2fDEbCyHQEpHltnFjhdqb+Dmu
f/fKqDnFB/dgLq0UCRreqqG2d7Q+w9RhPlMNLp9tMKE3vss2vwS5DQS8rWMmu3DpxqgHWsKtDpm+
cZiLZ9fOnxALbe9Cq3Cf5vSTzJmH8SVFp2jdodH8et8G+t4xBvOP1msv2WocvwL+Ds68KDUfmqKH
FiRrDQrKtcuePOpHKsTkD0oDVcjcOdbXmunen9ORH5veT0fdQ7vIO5jEFHYsEHBGPlKr6OLMG7e4
rP2KBthF83Y1vsZ0sZuhTATMUeKaGupdIV9AOCMwnnL+e6Fj0MDNMMpUY74ZSvOTEar66ltGa2TW
rj4ZGTrl8EAPb1NbR5QFTOQbEOQYuPBD4BCbYBm3EL1P82uXdwEY3igpvk6VM3GqKn1zjmGCHWcj
HA6Dli8fwAeGEQAiN7WdptMm3gMT4j3TttA2TOvvaujFPyBCgKht7OvH3jD1C34J4bEzleKE0m2+
A8fxZk7ZfkurJvkRL3O6vqBGi3AKD6chCue7OoBmzjPD/AIlSutxsPvsxOP/2U0s81FM7IGCiWq9
m2H5f4xyPwW0UrzEt366xkdg4M8Hf9Z3hgpCWKmSj8Pyf6UiyHHVVaV/Jl0+nt7nNFk40aV4Lf7t
PniQhp7E2w20H+b602sKsVos1a9404CmZcmo1Q66rmNDKTEvHvvRVQ5DZxksmHrjlFMKOh8SANHd
6LEOEKO4tTE2Tw09DjSwOJdiF5M45ZBpvntVAZd7Z99iIx0WnVbP4Wl5veJ6HRkv2ekHcS7p80ZG
uZyqj2pDoz6bNrB4cBbUCZyGv54pKrqrYqPo/nKmGnSbdEP3BXBDc9SWA7WN5ggLIgsCGa+nYh16
BaucKiXUv4WqoSVOuBy2FH89RYJUaOuPaQTtZFVBpRjoQ3PLD9vcVnbn7Qv4RqH1S5vbnqXFrZxt
DomTGZsDtoCXGVsqANLeXhxb8LtrbMFbKrn4dl1Do5tTj83mCJmYvnx6086Jn4a3gx6Kdl63ntoo
Eo8mH3mzi5+YMy8D6HreeZY5WQwHE80DNBJP7WBceUpS3KSzVdz4dqYdpna660r48De7nI299yNv
yv6AsHcC86vXaUc5GH0ZB+emb0KkWTawbyfmi+d9zBr+q3vq6gez0DQz/F6MdnwIF6no+PUwLVK0
1tBclV4z7kG5op4gXolbx6jnvEyR6M39Lo3E/XWKER7jDJYMLiaTJFSGSV9FO/oGu71nBRnMSY2y
T51EuW+Qdr539eSmKNX4JKNw1Jq7BuIiCciXKEDwPwIaltKvi1QPD46GXVj+42AOa27RTGpui1gP
eEiNxqU4xCbezVEoKfBmMTpQs67R4zCAFN2MpW8alzKUg+QxkuhO1XQeekiVGcAzYcL2JudULwcj
MLODb6NRaRbOSexgHygqy7hU0V1Ry6TaS/Abd+P16zyxle0ftMIPXzRVu7BiONgysNG7Xu2MBTWo
36k1NCMCXXdtHfZox30TYUXNf4iQHEYK7W808pZZm+zwlHN4FXu5e2Vag3vV69bL2dz5NDJvY3FL
4DubD10U0grLbDnQNf1yFhSLR8brqfjpLDLP3HYhdt4uG0Z0zr0Zv97GG5vESIo3l3xzm28ut92N
nMkd+1WPDlFaPq+md1fc4t5kVOud0oJ8TbquoDFwSKpTW0YlNDCK3V9VnnMhNn+yS0DKXXViL8D5
0Dv5dDagmXKyFm250io0vPFZ1afeUezd4hzYEIDab/DpQrKsqzCJKd9L8HoaZK61s3SYyt7lkqEc
sqLgxZ0KxW6zSQa5sJEjLK0q2cGauwrN3rSzr+TQzVO/GzMo7iD7sPmbZ9CcyOkWk4Ac0i7FaCxB
b8YFfJOkK8OBv+OSdM3fR6wNJxSf03untuurJjfrexjl6ns/m64tLXGuxQSxcH2PShCcHp1zLSOx
L1HNP5tk4qzFNKEuE5eobeJr+tVEJxIqK8AUaMtUbxIfHW9ej/pdOQfaDf37sw4naK3dlPHOVCHs
n81U1eHox4v4AwDoCbruUYwyRdK4dfYQwCl2kKlrFkg1h4PmNR9l7ppGglUW3jTAJcXFm8vRD2af
wJiuJpki6buuL3edhQRVpc3ddQ9pw6XB1uNVqyzvWm0/pdRHnb68UpfDOjYWBZ43LhnLLImUA1gJ
NFS1YaLti7+dI3//GuwVZC3GbJ47k9quf/upDjCurrdhb88lhxwGiV7nqHwG1n+nzS+2N5eUMbqk
MHzQcX/2Bg0fhvm1Y5TXYgqk3ci0u3s9c3kFESB9HlfJDsUF9dyTHhVtMrJrjylrywpdGOl1n/K6
ptLeDKTWUe6yOgvuu0SBei0ZWnC12ORg9gBjtSr+Q0bFEqbw8DylbDfKpC1UN7/kTmXebpFtHjwY
VqYft8hKCfQPsOeVlxImDpXPw7nci+QXxxxm8F3/i3upoZUHqlfP6300iF7AILTcM/dgasF47Weu
canGLeLnpRvYVx39yOaZGZjWlb0cZtvHJaeQMaL/0qa9dfVmgrjWcU4LKvDM7FlskyRdPe9TrT6x
boc3l5Lrr7cidyVBby4qN1HXdXI2Oslz44f5uTZG1ed2orPD52Fzi1o73/it9yT2tOpRzZg9VEVn
tfyc53+MVTk/B1VtI9yHmOu8zO6X2ZZdv8zWdOVJwodGm3mng4fYh7/IViKE5ax2ONZyqvr6skPC
uISf6Jj1Lf5pMW4eLzX1fTapN2+mtJECOecW8372mggNyp98QacX4pbLrI5tbE8Ld5ck2i77esU3
d1pNYbPzu0VWtDSoOyx9FFPPv9gHvWIxT5FuL7Z86dvYQmS4HbaQsqqYu43fxVSxN34o7Jit7CWh
HDy1o/1jPcoVNteWx4pTCJuDsNnXNbh5UD0UkcJcp2/Ua0IFpO8M6TAqQOer39C0+Nb2ouHSZRYM
wWzg0zzFilHnBVAPa7xlkNw2sd2aNOUjWaPzxrtOTsE4I7eGVFPalgXlAYdKHeSd0bGCn/PcVmiD
WI107BHQo6mO+JUEr1PWo2p1WXixRrZDEx3VZPhhZLq7+7+cfdmWnDjT7ROxFiAQcJvznJVVZbvs
G5ZHEPMohqf/t4JyUZ3t7v7OudFCoQgp084CFNqxd9wj00nNNMPk8/eoaYbJTjNIvoqlaxzeL/8+
ePoQ0weiTxxje7EatXhECVCDO9zGG+3+YdSc7CxGHBaIXv0A6vizjECITIPU+FFvrfuqgg64DTor
kM7mmapq2IbDgLJMFeF0jcC/aYLqz7Ue1zjXaSIIxcYoGx47qzpR4yKrflKVnKeycoHEpctpRHlr
FQj20k50EB15i6Ero5HA8E7hyjOs4fnnidTsFDNNrnvJ9ClAOcLW4J+X2hNIcV6RiUAFWhdHNQQz
DDtnw3ECAWAeAI1kosY0WbppuwjEV2++NEB+NTjCsPO3jqhg+elB8AW1u3j/DoXnnOmKc1AtFW6f
b+YBk97dzbLoDmYU7pGrxHs6lMmc83RJMUONP1wylmqkd9MdWI467anuo+gMXeMdsbOMOjduWRDi
SEFnH2QfGWC+FTvidPFRR3ez0CPqliBCT43NcW+eb3Fuah9R+bpOwf2JwxgArA/U2G77etWnnvXO
VoQ6FBLJSD6tExvrGodUS9Nh0K/XwZ5wznxUWGL/gD0ZemSqxub1arbhnvfJNdxop8mwPpPHnVub
QXkSoGBoeqj4d0uMRf5S5aiPg0BaYz1aESmNVN6zMDQo3NXpeLAqMGn0zNXwnGLaF6YXU2p39k0q
JSOHuuvJNzM6tkydYypk/VA20P+URauvfT+DOGUHTj0QIH53wD4Orbh/8cjdwYNCAf/nOWYP0XC8
hNcdK791qLDAlkSDXnIgcIKDrNQH6gbYoy6kJc0PbVKw+9FGR8psdq5Ud3am0blLM1ddwT5wHRU1
c2z8Y/RSczP/GdCvHVV4NR79UJxW0N67PyBbhBIUlHm2vfsLqkXYHCAvdoncProAcclVvUKQRt9Y
nDY7nUoZVBc8dc0u5B6KLOwBdBlqVOJc7MKpnEG5lKp84c5GYTbVSXQphNF5Bj5OIlUYkJ3cMB/C
m6GBuqpDCzbBjV6AjWbiYUiiVe/W3hPyke4KpIx8RydgQA89gx7RfaijKHgGR/WGzKDEDo9sBEyI
uv8U1GuBvUYiTOBWILMnBwl0SuaApjN7qoNBHZ2gxhtyaXJh2FoIIj+OR5oltHM6WP65jLkDYnsD
UpiG3n0mGzWzS6Kc+0FuYmnHxylg9rMLDyjQMlWK5JjvLlZPB3+v985pChuZluzr1LsyFH+dBHRR
Tq1owhN1JxtYaNeNpUMsW7nMA3Q1O/8pFliSGzi2re0/hlLUPCdNB6C4u+1Z+/DHKdWHILc/hcY2
NGMj3HnW8+j8EbWG1yuu5/U2KmtrxXjEt7pCpll2D9mT1rUnoBqNUtdQpFdzl2Bss/P/U2wCuvxD
qiU/MzBb1j8z0Pod0r6CCqKWVECOjfbuna1GiSWAgngUgNKwzdlBStSngj5ThYWiCKATDHJIUDA1
4+cBeQJoC579wDH7VcPwGpUCqb7JdAnxOQ7w2qKDzM6Z+m4MtiBoOx7I5EB2dbJTF5I4yDHYk3vr
galkuqTBMYF+Bss5NO8w2V0kdSvIdIIFz8eNwE3EMmQNX1Gt/LsyeiqPn5u5BF9xEu9Lo0VNlIAO
0Z9cpmnCvjf3WYmsg9mPZz3IcP4OqPEqrqvwGjn9I0C5IXRguxSpE2UbY3CReDwo1pVmhFeyUZOD
onbrJpDheOetMfyThBIZxMTnoMS15GMAjfvDHEazuDW0MXIwnq9raPyuJBIpADs76XMxOE84CxMX
6qFmXIJCClBm6uY8t/b4o4PgCGvTZ6tnzS2VEpTfLfTFoZh0H1oMstqSr2yD96God2wplAbfVh4q
Lby4XZY9Iw8GFYO/hut42E0rg9OyvVU9qvnfVvba0tnEWvpFuvFwpMYS7esVdXMQSx7vbNQ1evO7
PVrgZP+n0MAvFKzrbXievvJF+V9YNcf+K8rTxamhbnId+VCQVLu6eYfy9Ho9bQVE127J2AIWUrcN
h5Z0Fh1sHZJScQSsBtmQqgi3fZk7iwEQw2jd4GBw5UBdcZUZotu7cWiX0UZY4OW3NejzggeHX0UC
djjfyNaeBMBL0xQpuBqkJteYgL5udxxc6R9nOzSG/F2CrAKK9uA7hgJiaYMOcFE6iHI3O1YFKsl9
xrao58caPJf5IgfPa2+ALd6P8uxjEAhc5W7+EdIJgKXrZfURZ+QQ6HP6+iP4g354YMylY3sqQOol
ePntYNDW1KUBsgHxo62nM3rUzBUrUEhoa0DBcKIPruPXGHK366K+zba7eYIKTNvkl4DEHXWhaYkD
t7Q/lzkIVFrHLwFscrvzuybv+qlLLiFEDleWiiAXih07UCotmgZEKzSDR7XO8xQUiHrRvwRKXVFi
q8lR8hksNc9Ia7GFDIxzYfGob0DpD11ZlmfXTPjpVavHDA14Uqy6/EF2asgOutzhmKBmLDE111q4
4Dw+GYb3M8T5Bphni2gHDRr9Is1Kv+R5qF/cXDAg4MbNnZ26voWv6GoVmL9UADXN21VgQmem1v2j
3kE2OQex6cKhyvypyB8H3JvQBcvqXJqfOgYqWesQtACTlS5pfBqqFHCtEY6zIWMXId2bd3681PA0
f6yh07YAr0KPV7POeJSuhKDM0B5lHY84GYHe3ar2SgG6R9XnIM9vrEA+UGzX5/auHEbUi5ax8Qh2
1eo/YNr3BVX4+zV1jtoBD7rD3EQl4l+hpnWp420xS+0Hexh6JUEQuNZUIuj5Tb0yjTDbUolgXkHR
rOM4YaMCQrJJC8IzGor4eqCoEBz1EmpIVb0nzA2BbBrGoGTS9N8JgTNjcVAyGyxGcH+szHgEfzQo
mMEzTYwSkOrINqAC+DZRTZAN5chvZBZ/ZaZ4R3MxUVEQ4YXywS4+hXhhvTGEFj3Q2Z7QNLwYl/ED
vSkG6NEYnQhqPLyagMJMY6pXW5a9dR0cGGsx93CP0rqdXlfswtMqWlfc6p8zMCaCxkQ0X3O7PI2g
6IbwYvRgB0L+cvz+E8uY9+JDwGHZlHH7iJ1XvBn7QjvhPTna/Ttw+B5xr/4vuetyjkSp4kK9L25H
DW/Z5I0vbxmYAkIguHv/CiAAxIvcqD1bduLs0wC13RUqGK/Y0oyQD0mTj54NhRjPq4sfeEQtpYXs
L2Be2SHvBQAYQJJBK7znTwGIUCF4pX9zHLtd6kq9qfM89gqNInhTZud1uYqzEL8KiNhP0CmCRk34
qQRQqXWA2rYSOrlfc2GtE8hafA5apq+TqPEPnqnVoKICTCnUerDfx71c9SID+3cVyuAMHuf+VIab
yZQ6VnBmzsd//1dk5t8faZZjMZ3hezhAxlh36GsvgMZMBUaAWx0l+aouQQ3T4mXHz9PykNtBc/W6
tj/Wyfh94M13m1vs1xmnf9avPI2+N2Bt+FT4qPb2rTq+dqXu7TgEwHbYAEVX3S36FW/94FOHUPxz
ewvUQ7CdD5Vs8Ny2nw1Qd60aaOXty8oxX6S3aXnefk5Q0Lr3JASbyAvCqx+azkwek8i0Lp5pdIu0
5/0lsMIceXJ93FpSFKvMK7LnNPebS1G0t7rz0mcW9elz6errBtunG/U4ILjLoWLtHmwN6bOHW/LW
GSEcQgHamLeXLsepjJqMAhx7XBskRdskuG+rLapu59UljVag8QExCZkMld4xwiKD5LyS51Bu84AG
UVQV4IrtMOB2B42h+IY3g/gWJzr47tv+UoN8I1iWcfwQYR92okGcKMdKrkYsdByY7YE3gQsAZP7C
5AAwRmqYfLgjQ5yue/GG1eMAcVUXGiXCdw1IWMGHljPdUdu4HlQhpnncEfAMP4RqA/nQggNoDA6R
zl+mTwPx2AKn1tVeQnj6weg1pWQEtpUdSP5AuVbleBNpzSrYGTaw86pHprn5k22KfQvzFa8bdxP/
yIQOzTgOagYolHgfBCREraIYXszeZXtd0UE0g9O/iKHCNtduqzO54XxiSfYQSCYISgr8JNL+0OJh
dALqQYH+wPOUB7Gbrywny7dQGv9Ko3bfNXzjgPRlD9TIp1yYPxy89d1AhpyeDQsnO2CzHb4oO9Mq
60/2tIHM3h/8fQc7f0NWbEkcSHQcpDOxKDvkhKeTnpijFhvFi/g/oYOhAeq6EHND/cjUl6nWP4CP
DCruRnydbNC5z5cdVE1WdWz+APWg9pJ17JS5Wv5T08ZL7g3dS4pU9iq2G/ecKCyUMOxmk4kS0sO9
CVJ0EPl8rE3zC1hKnA+AEoEm35fe9w46WX0d1pBnq0MQ7wrva+AhpzmmQ/yMWt9uDUld89wA/L1P
pd/vPM8V1yjR2MrteL5PneolzXp+rBT3ZoSig+mKbG4AqpWy09liHuCpWVQQQUTIdEme1H83zwBd
JI5zaNxl3xyrUkQHK4H+9Mz4WdU+9nYz5WeTQUcpznmwTpClDFe1bn3SNb2BXOdoH3psyQ+iRFEV
dSEkhwOnuR+hxAQYAeU0eb7FhDRCxnmYuo3dAPVcf66NzFNSQMUnf7S/xxXoIIni+YdI/PST4A7k
wL30O9lMFHHvAYfsV4TmYrELBauGadCoQLyLeMdwIAimej8GbmWf7KgvIM4Rfy/k2eJIsMkD+KxB
jx0UzYEaHABD4R6o8Nd+bPbNIStyGGm8uPOcI++G5wGagrrztGPuD/+1uTLpUfMXuhqHW6iTc/CO
ZtkoBbp7FIXc12sg9pqPhgSooZOxewQR2CeUsgXbMEGJu2+Cne/bAAnKbSDCB7c27SVO3aBoZenh
E0ic44sj+zP1epajTr9J8iX+J/od2UCbH18Ahp88DCsQT46Hv0MHL7m4F+r58ZWYYlj2SeReoGD4
qwbD56cG/y87SFhaK+oib1+vNKst9+CrA2I07lD5EBtXI3btjxCkISs3G2gqm8Y0Q6wbbOc4SAjR
IM3gjmm5TwrQQNXAUU/ZQ+njQKWMUiiwU3KR+qkhHUgPgu61NcHb0rUBwwsZqIJrxfcYieSYMq37
xEQJ7vKwdfYsipwbyqNePVIDpYPMFDdW64dW3VmsYWR7syh/mUUU1esirSG+A4IrzVccmTa04Za2
p4rsFRlcrxoIUbJ9ETX3EWYKAa+JzmNsvHKrQe3+Kj2tOOnQ5amgK3ulhuzQu+FgW9X0FdmGotSm
UT+0cWqRB6fZ7gINdciy5kVXXq2UUFCM0hTliGWylXbEl5nplI8QIy8fddzwcISmQ2wU7w2PJdQl
TT83LkOipQ+onXEAEY3arZ8ZQMumZfYAaCkoR3l4Io/Z3sQ9BLOhFbklt6SF9gqE4Pi6AdhxFdUm
uKHyIjllUFsBU7nHXyrQxkjPjX5A2hjv9WMjnkdTQo7FUkxYIoKUbcmQLFcusRctA5/XX2k2M629
M4dS9QmkINk6U7MVmC0Gz9oPVnsgD8lD8ZzY0NBL0vKHweovUsuSaz+OxkeBn0gqUu0pr1nwPBrW
Mm9T42PgncwaMkSgCl0NYsAvUDWdarJO0YEKFPtQDyIZF210Xz1iM4aQXNAmu2kUhRdsEQTIN0N+
Fem6t6mEFj4DGuQeiHUF+lRrvQfh8czBUgiJDERcMXDuQp16AYpRlI/aSHUYIlZ9zc5PQ+pjU6C6
b9N4teWcJ5ufVO6i5TbbztNWmY8TCK5tTRAB3wIfRSBA7+hfRZxtHC3Qfo5hdMtkObxAsLJclbIJ
rg0Ui/aNH3uKHOQ+KM17/ycPk1tjDSi0qbjBt9GQ/aoLVu2JmDiQICjTvPPMQdxD1mjX17ipiBbH
GlA2lXjOiDDEDzLZeFliXfEfZF3rLEuOvjVeQPpkXcuas8neg7J605hBAwXI3wM0ClYwUNUmvvZu
EhpoGns3SAUSeZscgC37hHPwDTnME3UluBU12UMI6c2XXIzcggJ51jvQL/z9CWnAN5pHF1xu+NP7
/WlwP+svtvv1bm49xO0rEqiMxAME7Lg0HFZtvwItlaoU+x1PX38s3Z8Vq5L9nV2PdjgGj66zudBE
AmW79ONsohnwcO7WgeN67/6haEBykJ5Iq+TbOWL6kq5ciaQrz/N3BOG4ecwjlACqrz3bWRXowNUH
EDF/+9w0B1gXICSTQ654dqaBMdWPbpEax9meIhl2RgnRihxoIrDkRpsSWkpLFMuaZ9f3vuptHOzS
KoTcFdnCzsBl9QIEcncmSxfW5nnysCtUrKLw9IVsgE6YZxOZ/GE1Fnq+Mm0pVlM8BdL4Py40T+F/
oMXIMH0G9eHoihasmPMyT9gXbbeKPejYlF4RQysYef5FZnwMPbWRVSYGKC/2MRIsowVvzjFOZZtV
JIIYwnZh3wEZ6Vdrw/a8xbshGqfGwd/5AkrH+trGUeRr5DwsneCIuod+P61sWA1IzGiYGSnDU6ye
eonvLXEs+JN7VrKlmz49CMYecpA4LYToIZ4Dmczzo/VQVmN5KMricwQRuIfIy18b3R4fMrdocMz+
295LBvlxxwFPEbmpgcTT2DUFxa6ydAGKSwbV+AX0NzwBXNY8QCvldvV5XoQC1EptMGKlt8UDD9s1
qPCxJc1GAyF2wZsQKi6LEJwx3MvHx0R4wyMgdf2aQQQO/676qy0I+73X292FPDI+jAfNATcVdanp
AzvF61FbYn+GKBf6YrfCuc0OgCcFW5C7QMVUrUINDoA/Ga3IT9TTKpR3pjm2AMqBPlAhwDrporpg
MwdFkFwdMoVLU27Sts0dYLbAfb1FdSVg8JDVTQ9ki32oZfZmt53nmL/j/L0dOexFIt9/x1QDCHuO
8m09XTLPKHcUBbH7/oab9rxwYZjBVovD8N137CP93Xc0Q8s8lXIPwYLSabGF/W47T9wEgob2pkDo
2a973XmvOm1x434UqzR/NhgPj8iUY088eZNji/l2Jqvt+Gwb43ON89uhksVDGLbyCXpwivEUMGjq
enzUr4kmdimqKZ98J5RPeBr2UHG0iwN1vdCx90nDrQUwFF4BFTJnDYmy4kELMJ0+RC0qP03wx6pY
ms4t4h0N0go0XStfP1Dd4YSKSBECDti4EybBlpgRJt4E8WbsBpQEQwdevjpN3MNxa5eLfKqdMeQA
eodL51rhNlM5KifrvH2jNzuIlgZgmYWJmtgQ4bsuubmowbmzJ28BFFWC3nKP98p3btBLQIqMwmiJ
uAUoBpUfED0bIFWVuW50oKxtHunjzuKFXFIXQsfGI36flMwlC2j8GGTK9egAwk8wv3nO3/xF9kiu
1AgLetiowfyzv18i4w1/S7HITfOH0Beiz+PyMDq5UfTYRpZ/sMvEsJfcKlDz08rGAdzx3TXgOv6B
mk45QxQeGtGiHVfvnf5+nYWhNoW9H5snmxYKdQeLRtSCX+0bHoOoInM4+Ar00jzaqvLCrENzavS3
K7LRKPnddZmXl4uIGSgdURF/8qOBf18DxGGPQxk3W1q2tgerXFDY//AxyK+okcdLCnM/f40/rfgn
Gy2B9IY4NtHhf/gSs0tVJPhrmL5yxMZd4uX7f1yBwqgJgnxj6k25HxUTm6GaWjG4BWqjC/DMofHZ
sCMTDd650UBNXGtzLFJ+5RZ14c/T6Nt08yx0RUvMLvP0fuQ1i6wy6/U0StP/ezDNZekAL+rpdf4k
d592XoKuLBQGrYaxhqCyEW6Rq0L6UJHwoh6+PJpG8eMd464pUYkM8rrNbGNNsI2DTPtTUA5NwqVm
R84i4UV/zlRj2Vp3zptqJw0Luiaqhzrf/mx2o9WtmFXvOnP8APqN6CHS8+gBzG1F2pU3cGyWtxjC
1A8CiGXVIXMxdMkNotFvLmRtuqWXM++B/Fgxlhtb4tlksZav29AaF5TApyZWt7jALLN69afh0uS/
jwCciEUbMJuDWJpDe9qt0/7TGNZ7w8mNb000gJkdW7jrOETasQ5ze9XUWfGtSRbk0OlIzGee20BO
i1VXgNSAn9Ns/RsyatvcKNOXAs9LkOTZzb5P/fQJdXq/KFLE6bfE9O0nF/Wze1o706yO1uaM/W3t
rBdQLE7MeW3QAr6uDRr36lq7eNs2mlpcHQeZ1QCp0aAo2VethJBqWjXyCkXq+GAZUBgf6ix/5h2y
lUGMwmejMydfUAgwMMGKV1/Nsaul1P1Hgs/4EoyIo4idHXUT0Bes8qAGKcLYgFxZjc7doQ7FO+c5
FtBGecFhgQ95iBynIV4WfOl1sKC4zARXK0+Qp09coCphZ2A6XdSZXl1c15U3qaXfS2XH7RxKdKAc
P2Lfn34AHwySErCXXuOuZRTauwT1qZ9TCRwmzBZUwraxBS3tgqMiFHRC5TIaLfvigURihTQ02OlF
a1/qrMsgPu1G1TkHEmfq0kiivAFKgPaZpmvAjShHGgEYAaTsnnGgCclvGvUtcAj6BjO20KsoXBD/
O+4OuaWv01xQ63VXA6+ey8Yc9zzAtq8vjOAIMVoDKZcWOoqPRiPsnawLb0FdakD64i9kEJs7Ty+t
VRo55qrxQnNfy3BY0n9MDkrofau6BHOau/T/RN0mSN879z443+dYGp2daSoardRC/0NsDXHSTobW
zczLatfZbrRFSql+kb2/SiEU8xVF8zFUPnv9NIY50kcgJAYUEwOaXXxyeu499XZi7QswBq3NJHe+
iAFgToznHRNrP+mCo+Nl6WPUs3UuggtoooYvug1tOn2o2XlAquXmZDWEDBRLR57FGXQDxeuAmcjX
gSYIsinCDZCFYiimgWIOK1gI2m6dQZfIhzSAuqLGbCocITZ5vZwHEr38m9/kHPe/RGl400zk9qc5
J1/vKLw+PJGXX+dai1e/36vSFYhptC2YQZ4t4TXAr0Kr0AKYykEhYQciVt/YZQ3gaQsdYshXkQ/p
2u4AC6mE7V2pifGHfh01duvGwjnM9tovjaPU5YlMFE5XSabj12VIcyGQTWiqDjc2pyz1hYYTkr3J
My9e2u25BLUasqBR9ohiY+ixmeCFmLrKxnEQC1nZ0VvPtg5vgU5Xtic7ltmjXaTiioqLzewQaAI1
/5HE4RA0dfetDX1sIDD6Iz69D/hwZH5ueAglqwDqdHVutg+8hl6q3hvGZ1EYKeAzTXSMDKP4mPna
iuz6aEXbAWeH20LFV9iAAxPQfUxFph0SycBdp+wOD4EP6aA0A1Jx61qVOgA8Ec6rWQUS/GQEBWme
DvnVaDPvGOAMYo00DPtiQ3bMHKr0+/+fh6HmYH+Zo+lvTTk0k5BabFc4eZlOWUhPzQrGz65j2xtd
ia3pbvLr30+sDe7cgbB07OmZA/AVwBQclHt3xwRFajHQLNnxU1uzTQrU29Lss/4j1wJrEyZ5uLEN
vf+Y1zh89sFwvKNRaeFgsUoMvJyqUd8vX3KQTF1pMB8h5DsE3VM+dv4zT4PFZO5qbNuj4oFCRjxO
T5nWQ6+vcLtHF/se4GG98CkuLWSae+OAh2n4RE1plXLpF3YMXSXYPEuYqJUeJw8KcgDPW2q40+yG
wOtX0igg1vfXHVKrjqH6NBs28wBteJAoz+vVPFzRCwNtl7oxSNdjgG2N7sXlsQna8ihVQ93CK4Ar
kYP9YDGj2M4udDX7URjZupaLnTaYh9n3zq2iOWnYHdgDHiSvE89+r8uqjwHV7Y3rtM4OdI7AE88L
0WeOdS42hSlGqNI34zU08Cy0eJhvuC7aaB3inBMc3BFuvXCZ/cYeVBtWNZzMxHeWTaf7a0jsVdgK
akZ6GnDYMLadvSnBRHOixgrdR2x8FI1zYC+FKtjF3tk9aJ6tb1mcHYe81Syou6DmFxmn1AePPXw6
Kh4ma2bgIGhx7wAd5JTtyEoBPbLr0FHnTxWrxTnSo68ZwOnPVmklzx5EMXo9KB7JlLf4E2OWmx4k
Sk2fgxIy7SCgOLLODR8M1RRO2CB1XDXLru/DB2qCLhMPmnBv+SgAJ0mMzIWGngwPjlV9vnMDYlMD
83h7/fc/R3ZP3+fqEBj2XO55uukBhnAv/zuKwrQFCsI+jGXorcbBYfsw8MEu/1ud0MiNV51CsgUZ
jp6UxyQ/OPsRep5GUV1xnGQJyUYuQqkYSqdke0VfNsq8Q11QGwL9ScPv3MnTQ63pWtEvLecp5nnI
VuKddM2AepmO1iiMBqa55hnuv4D6JDQXuaB27HWGP61ELvMiFNYQK0yAcoIhN2+yGXzUELOzF+nm
zVENQ0nU3oCk5KJo62dRciW9EIP5ygZ/EZD/OeQ6rtTLDa89QW/wCUK0oC9qQ4h713aSruaABMsB
pcX8HUXQwD9MQg5lpbk7gN27LZj25Lav8cC3VTGbqYreqCmDxD2iIGHr/NVObgCBAdgAXrLZX/hl
fM2g47IYI6vazQMUAK2gbBVahbOap6OBeX1WQGYrsvJiQwPkh8Nxhz6EHGNpLWoq3EtRX5Soxclv
XmheHOBEoaEsAzqftObsQ1fcGuUWBA4tCMHxnUHJGB1GlBBugSassVUJWvPQ5bmTLiZYveqD98Y8
ULc37ME7ojzdPEAOPttDDWHRAFEMLQ9qyWl2N5C1XYYDxG2HofSP2NLa20o3HqiXopQQpedqQGR4
0VjQJTWQImA7SAnv3w1EKFE8zi5RFvpHssUU3Anf3A8QxOvUhLNf4gdIW1L/PiRqO+sQAedMIdM0
k6NaKulwk3kNfFu66kzn6LxbIwuyAVstM+hXoh5Qvh1HYBaTA5JOPcsClAL95iLDcUbuoZZ36PZD
NO5DrZHRE9TV2kXQhMFGxgmE7MidwHdgtUKtOnRjWM9ZcekhSe26WnAcGYT2nATSWTg60OoFyCSy
k8ZAQbaiy8lqaPJSt7zY8WrMcBgpsWV7d4mNAaAikJR+P0mlZiInmoiuZhv49C8MMki7d6Z5WosF
AUoQ3z4bBae8fHBHHuy9ECqR4HgCQ2gmdKRL7eM7k+h80Idis3zGOWO6SYLCWGR9YA4riqCmM3my
AFgm2ZKjgf3kOmignelULYNUXsxOUeCY0xXkfB99pNF3syn2wVm5KrKsOZXuZ9dla12LXTAe2M6t
G1BmnhpJuqDuOHYuMiOg2R9GL1uRjRqv4/3SR4Z7O9vcrP5SxmF1RH4W8ugD9ja6O9QP5METqKgW
SGvP/m1jI3k24hRpttldY6I8s7BW82eSVhEvqzgMduQX8C4++YF1KqEveUxHrd1F3N1RL1cmu+9Z
sWBd3OIsEK+uNEINoxG6HHhkFTjZhD85uTkDJRNoJNYUOA/M3fspqE/Nu2Xxq2h2ikjl3VpOkYX/
BaCx7uQiXMO0gYZ1XOa5HqBq9/gZHAZpbWGW5lMbuu0a5X0PUg7+DxSd7UQZAIEsRxTaQ4BFgO54
H5h4IVn07QVnULlYxGW2AprW/8UjQLzcyvxRZOYNmuTdN1bJb4ZlFhco6/3Muya76BCkRIkiUN+1
KYNt7kOhxlVbJhDIIGHuF+PCK8tyr+tp/kgDbb8NIUpzmzpIgBxMHCIt5iDuompEFEm+ic2KL+y2
YLu4NX3oppRfE9stjmYHQrglzlMDvHPcpjGT16dIGx4N3AOg7C0g4IwQQ+ogBs7Tdlnw0YmWODvR
ltJvzE1jl/4NxdfarUzzr9xJymNXVdlG74pqJVTs3+cHHcPjtDayYa/zcvOpNEfngULm6Wl1WkN9
6kyh6mKPG6j1yPzIxruLbyuWBs6gQ6tbEqI2Tvghb616VYvG34ZGLj6YwZBtKgaaFOoC/druOhfQ
8aE0xAeASSCn7XMTxYdwDlrU5eij9qLpqtcn8qYPxobGqHEvDSpZnunaL58aK08PbV/g5avrtxDk
tQ6Nauwyh/7ymKC4wa7wn9mmuPfTSF6NPluCqAHjcScrfUdjyK8BsQPckIviFkwwXcaj/ApeWm89
zTd5/l5tjnu3JIpsRLaY3MnstMD8/fs7qmGyuy0j6nUsw+C2wYAUB7zsXkilqgy7G8vuyeEfHJE4
0co31XMCLNmLInbFiRqkdio8MVT/3SUHFOyEs6P8OHgPFnUUYhf0CH+IY0HxNOQQ0Wq0Nppm/aPf
NL8VldhDYu4lOdHkQFNyFJDSRzE1wLGRsoD4Wcz7j0iD+7vOQNqHCDS1Vq9OjT1c55Ic77dpIsyk
bu12V6qzITcySQTNHJx/nYdcXa+cprar3IK2IpW7oMb50sT4GwYxnXtAAdo36vGxHm6RyMJ9OWjQ
i6giCDf2dlxvPdEgG0UReZ/vqxqaZnWsW4CVGjZAalr6xK0g1bY5zt3AWtgd+xp0oeANS4JV2kDC
JB1C/xJp9QDdmwiPaDfQryGr9GvJgFrLwiCYbPNAbvbpsmCJ3JBNiKHHz3pQb254RiRD+r6ZbXmT
fA0k3jBm0+w72yDXGJ9qlEfVi9bEDRWipO1mdgwr8Gj+x2+XGX/77XqmbXP8aC3bsv52V49xAoo3
hbJ4KqiAGy+Xx3CorRP2DtaJriCw/r5LAxDV+Nq20MSeespXRKOAwMNbbK5BqxhZrHemu+kiKHPL
RW3wdK13HKguNY0eSFS6BrmFl+/EP4dl9tLUmv3caqb3aItuoduD/YxXaPsZ7P8bLur8RibPQv5N
GGV/oi74op1lBfLiHXVR2dlsoKXVrWut4s961lv7oEQqkWaSNhObxtd7LV07psDhdQkSAaEauqIG
KQXrAB5q+wARIvAH0OU8QldkI8c5jqbBjTHJFvMUc9zdNNDfLtegYhDT/PNcJs1AcUbjQAE07euz
p87jkwzluD3epabegAoBHrbmhrpNF6cXVgIYrFwDQgdYTYT63bA/JgoP0OCWDt57vVzSqFeUALZy
JOYVEZch2dc6zYNdP2iAFrmBTIZV/MnMoHNJDtQUQWae8TIO4I/R5ShL017IPjQVgnRqrS7LVyLD
M2uOoyuKoytUd//Xvflv6Tzck5HYMC1u42duTajgdyJXUPKBMDxn9dNgj86CRwDcNUXhn7MuGY+Z
ZCBf0YGTfLPTFTV6b/4fY9+1JKnOdPtEROAFt5R3Xe3G3hBj8VY46en/paSnqam993fODSGlEz3T
DSiVuRZ2yJ5T7hbZYufXcb/TNZxsL1oKvExZrG9kkbenOzmtKJHZUkfueOyotZfANArNXuLA1pyV
i/9yszXajYLMFf/j7iY0c9z8xIsvLaHuzq1BgbOsv9zEkMh6rTn9292R63IXIDuTJzkZaxJNjYZv
G3zx5bH/7YD+APaN4Vx0AxjUBptXlr0M1fBdDsL7pucF0mZowkCvKdpQPLvskUrgw9pl7bRhLOqm
LYgz7DXA3VDgZVdV8sOXYGfXULI10nvRN0Vyni0b9Yrs63jTRBE7uLpt5J9IpiV8DMLa4xs2+k3y
QyTgimQAxg/Qz9FqT+gcaze6qF1sapxmz6P2+6SBk5JXsnjo1YWmArzu6O1OnhYRybvJLx5Q98mO
nDt7EqFx3dXR/oAgfu6XZyMcVjS7C8k5NloR35BuCbtYReOnGO22oIgFy07ZtuM24ra4+E0vLiH+
mMB3rMnAGJp821Toft2RZoq6X/rkyF2ojeCn4UmB7HRmiqvXAfWbTPIukQDur8sJXTtio40g5kB1
ev3H2saZLZAdLyj3bsGIZ5Zs8/961dwxcXgG/hABQ8FsHfsHvG7u2iOlqADLCiTKF7DQ9GdUs+91
ZC4PPvYF2F5V49kFkkMf0JylJYaVDc7q2AYS8WJEI/zPjOfZBu0f45u75e7xNOUHCrbIF995AYra
hdj7369KYRdzGr3fZz0CWSxyAHUae95vVoX+a64bYls4jTzqmu89WCg5XqOVKPzKc1AmctP9mcLU
1idAujSe2GIL8WaqaxU+Qqws/GoULTqcC/cnclCJU+iqcoGtF5D2bAjTR38zg64rKjEalU5qz5ZL
L2g+oMTgzXIg8PbFKtT8h7cypqGO841WpvVKqCYGujhmfKnQMPBAM9eRAyCl3Gq2iFX7Q6Np5zuL
SgurVSrqolr9i5ZWQAlaVgGL+x/RybeyAWmFN38GzoEPNjiYs1UExt2jb0XYyWtx9Mz0LnrOioht
0taSQewDdBkPklMuQTMTJiVSfmrqKTqhSrUazvObIY71kmTdggjNRib1SOYToOONJxrOl2TiKz8D
IBRN++B//+ZbJvvHV5bjowrS9JmJXbQBwuS/O4PH3Ks4iI/qF9uovGPoVDYgSQU6qeKuRGY2M690
6Y1Knkvf3cZ4nV1nM6PWwl1VyC6w0qHKNhNLx/XgIJ9JLmHYvzkD+KUMRsb7/RKQtGohZMb+sRC6
1rbeuzs50WLgge0Cmrbu97RvhzPllSn/jMdtdcrwYiIRXW4S7UZpl6RdctVA40BDPM3ftTcelkxB
EmqZ6cpR6HzWNFbYr6kh8ufusVIXGnmuAusjTaGDOUWPvRutJGw+IB26x44A/8hxlpK7INi/JWYm
qw9RCigVdLtUF7qIyVfsrna3DfVYS2cNPvgjkHn7ezLpyXhi2IjQvNajX6NdhTtXG3Zj4uQ4DQP0
T6cuM+CPQg1Syi5NQLyo5GYVoiqoA7D3WALEj4W+3FHbj5XjTGmcOL/QtPDSFUq//NcJvFBPFgqH
ABmBXiEcvByLEfD/ZEUxtJHrc4yUZ7cxpMxWWWf5rzUD9s7MgmJNLdCXFSkmXYj2ss7jdhM7JWrH
lYJkRIXpNp0AK/o7NSap0Y9pr8KQg/ADmCcb0eCFMfUudi2krt9j3wWjKbmkaqm7qCA4w1Jkc3Np
7Q3L0eBSu1p7oJ+4FuGXZMita+Ro5kc8KumfBThpzkPUosOQjNAMb6C93HbWKNIHYkIXA1VA875G
cii/OGEOJJO67l51kAmjqGnMHuNU07Y6S/kZeVLnEBtedhiBHIw2x3jYggEPDb5D1axzWXYf7Lo3
cS6UtV8zg712Ver+ijrwDeeobA8mPwRGeJ/89pEqQ97jnAC68UQdH0UaoSC1Rcpo7u8AqaId4A8s
PVAPiMMa76kvNjQhh2QY+B7FDSkqkfLumS5g8PmBShwru6QTq3ZDJcSaKN5j20twCMPFmvjga7O7
nZZmy7amnxS7IRz5a1iDqwt1WD/C0vuMI3771amacGdMXrb/22CsvwD/3jq1HtjKA521FZAV/eRi
pd9vRLGC3Z8E2BfsHslbJ/0+RBESFUIv04sQ30mfgl0J/zYWn5Gu8FzwOci35qeIOvaK6WFB8z/K
+Vlxc/4GRYiGhdlrec6QE2qXbRAdScDzZppEO2Zcob7cQqIeoPTl2QGu5NkFmmWDIuJjRopM2ZC2
1PVoU1upi48NNGKgRqeYwIKLfBH5yW7w9AsNvc5D359ub5mN7sBYc/UPJf5pg6Lyyt8b3+XF72Gq
UzS6lfJDOljIJVjo+s2d2jt6TaptjcJGUhH/4CCosYDt0/JmS3RVZouUpzOcI2kjW7AQXLV4IK1b
o3FWxoSqzvVQjxujAFMMTq50wF0yINcvF6lQ5mmKOjkZJCD4WzfWJN8M/9XnRn8zpCBu3/7mFhtB
yJP/xuGhBHUvKAhPes77ZGtpcX7SwgGYXkpIF5LxuGvZioYNDcHRegVJW4snqw/Eyab/TXznQvMT
c1sCEAKIiXqWnLtypVW8K/AppWSzUcwx5FMdIQHfBTjOURrSz/6el2iHArsI4Rb8fKvxqxrVOSVQ
MRWQRYp6RzS80fWfYy491A1EA4BE/dY6aoaZ7D2dIY1LmBlenjd1QOo8LXc8TYajZ6ANIfAqr0CF
hZGtkQm3Lp46bUHHFMOrT831vn6u9AQNuT6f2l1ZWcMpj/p1PvaewFkgdgXzMK6ZhXIA7H7meUoG
2JPjALfWyiB0jTJA0Ue8skQ8Xntkva400h2we0kH5c009fFqcpFvKH9HHtJ6ZAdgNVARlo54HERr
HGcTssahxBYI8ROoLP/EI7kmHkG/Kh4WcVfgFdbUPxLXHG5WN9GYfUb72q5xpygwuqwJqEQ9zeP6
wU6qR6pap9L4Pi5ejLR1L3PN+2i4G7DAiQ1NKwYKjzZuHsmUnN7tSZRbzN2E6NTfkJLsVXyX6NOt
vHoBZ89b7Ow9Ntmi8LjCl7btNt9NLTVXwhDDKva1CcVlOPmmyxgNR4kqqMs8A8ffg9viMFQZ0NG2
VpXuDuwPDRqY/jj9V6CmKvwLeSH9PwfC56y7tlDosQFuxd6YJgfHcbydYbqVKOxK59KUAAAnfG8l
qhvfvmjC/omHHe5OoXqnurbzlCUZUYS/41mi2fQW9owEEpPXGb5vcxSB0maBLsDtAWNW2Mwigpch
uUKaW3FgLG21QTIvMKqwuGRGtV3gZsiOYjbKrhCKN4rioYRx27mWVm1Apfq25OJHJioUBZh3KMut
3dmpUDKMPoyV/eCn9XBiWb9p+hLA/5UAoXFuenXgDJUPwF4cN56sNAT3CQ1nKTnRXHlOgI46zIob
p7cohnfQ0R5zcmITlAjAYQ+MMPd2oz2MMTYef+a6OaKbhTBMMgPfiujwZLtZGDv9eSpssHnX2Yfc
dPqjUG3FRaejP1kMxmn05Nx8XL+3LOcePuTx96zN3cqLIjXafcSN4byIPAeAvlbPvrXK3RYoTkCK
2OxWvuY1W1rGLHVsicACHfQ63iAduljONOpdPuLmSr71Bj0LSOGYI7bXpJ6HdoUHm50iDUpC3o9g
SXJ1wNsgzBKLRncyYXd8G6rQCeCfUbuYjoCAtIEhubFwFnLySr94ZMzAjQHB/EcyZpv8bwsXsCp7
KZr4rAOAPbDMgv2so5cwDfkPK7NKUNqkFp5ENQ45o8IG8LTHntvUGUHAZbnvpjgZLVHKu+18FM8D
9aZr2Jo721Tw7vvUML4OOyO6gD8pefDryltZkSh+/GUAijsUlrjG9a37KB2YiadFJj+jxL49R238
s0Ilyba2tMn6VMfZT1Dcsq3noJZzbTGLr0WFPCoZh6ENCOB3PzKkWVH77XkC0cWbdliGKmKRM7Ed
041MmQCYZCEfaVREP8EGUF9pQheU7QJQkbUcmFKwmk39IduPcYpXgXKX/SQfhevzR+d5CUXmRtKP
6AOUfL9YegnLdiUyW9h45IAc00FChEIGACOqBZp+aFF/jURSAGiE4TAk04RDbzQgMDAcnuiC1Mrb
SPpeXgeL5k49SONRfanv7uQ0vfddoi7xSBb6yEabWWWstJJd8HzBURq+ycLABtLeKh4bQNUDljwM
jEky0KeUbjDPcRISP6CZDbtpZT4xy3rkMR77KgTN6LKEmcMCKPotTG9pLiAbgDqpK56bARCprcJK
JS6r7q+Zh5IqV6GqEgcWUrazJc2UHxv4y8SHYR+rTB/uD0COagQCLnFJW3AFhQOa9UhBMtLSBcAx
4pLhNA8wR02/WgLc2ZURAO7siY3rxXcJMHg1SOrLT27GcQgTluaeO1Xx7Ix68Yw+9xXKAvJHEgFR
xjqlPfg5YieoU3cDrkrv2qKI8kU1puwKiayWa/UxShKT+AXfuxvX7rwriRYLciDZe4zFohy7txjv
FhTj31Yhi/+5St2jPM2sxhq1bnr1AHi6LzY6Mvc0G1DeD+hlpUCV2KxoDQZWp970tpXs9ZULZr/1
zbZk3o7wLtdBEukY63ljAjrBoPKStEgeZJt6uyjudrGJ4qNpX9npGqXK4UYrnOgL6vu3mafIiEWC
129pa+qPLP4Sxo21mspwOg3CLT9VKbiXlHyM0hpks1E6uxtS4lyoHf0rGCncJ+b1HyhsMebZ1gFz
14683ldhpp1fULYJije1+mD11kr+tQrJaRVsnjem7x/QlPBFFn32HA5JBhIPH+CK2MKuaTorZIyy
KX0CZ6wyAcTEoz3G/rnzfoDM0nkk6dRnJniuiy8xWieR13uPM8+nKO+DuKn1gwucpI3mo0Mk4/Fj
oTHjtez65Oh6Rb/B07X8lhoTHiRh9EVM+oAC2lDu+tCyP6NyNiADvRubDYDfy2Ne9f2r4xdPThoW
38D8IFdFX9cXLTIm/I73HKWKUAhtaALp6fZj4gOY3B6yjVUhy9BIXn77+zYMJNQ2JFe3oXLc52Ic
x63tRcc0H+WV4b/txfHHbl2ihHA3T0cd2EiZwwOagqw3xHfpS8xS55kkbWqj1qRougNNOfoi90jx
jCua1lliP2HHOM9IJBywmeo6CBkNJ3DGMXuw1IVGWv9T+FF4pgm+b9/EODDMHrQJXAFitA+LnMzo
wgcdzA7uCG5VZXvnrwEfdZXwwV8visVOK/DNLnDGu1oio0EfwEiaASoz5pq/l4UWEw1/j0fBgd1A
dxe7Qp9/HC1v4odkt1gmQOS98HCmxClFyQ+gH2kC8Iz08WqZ2/YPkOp2qAGuag1fa1rOjO2g9S0+
txRkvzNMYOA1WntNQrrYKfeMrY89d1alGyABodcdn60ftSjcECpXyGxsJJWc/SWPPMjJnltI108C
mR3lBIR38ZW5YsJhBZ8OXtnNwUi+OL0vUmLvdsod0ewS1bFvW/WBO65xHlTnP4mmkDcb7Bi7daJA
Akg2xk3zMEV4zqcS+O0kS2phoEXD9OdIZMyKEV/JIsmCzPMMcMirqGqNOJuM8+ymgvKkbDboJ8Ma
6i7o4rd6AwS6HmXrEDmRlPj1QedfjBN6kDgOv1D2iCMIZ/Cfetd9AeYnUGViJrdWzeqdJmFVVP0F
NEcGuhwk6DST7uJnYLek5zcvimnfT2W1MoSBcwOUQl6SjmUP9CS/18aivtcOKBlZ4TxFFUX/idxw
/2yXVX4GlmC3MSRqbwdFUikUeyWNkvJLF0bxtU+mN3Ez4EhwMSWrKBdA9JJAoev9TgeDs0jyiwVs
kjHAs/7JxmfV3u14fvG7Qia7yUAywrORE1R2N8YskV+6vnS3Ob4XTsQiWEUMZOMD8gpAPzPWDvEL
EiPgzXDQ0p+gWTS2SCgNZxC7Dme9qYyt7vYRvnSRhyfFJLqwm+deWHTlOnPtj2nRiB25TAkIJaJD
zXqHrQv7B+qzgWErHevBEj1QBJngpzHP8bQwKyBN+94e32LjY6cuE37DdrHuRiuakgJHWSU+LoNF
QiMfGd/AyGJztygQdtz7Bt4OLh6uO9TmAFJkytdGycBnXCZpgL8mngZxtu4SL84CwDwYkueQoMcZ
7TOoq22Rv/SqMY+CrGC71u3MX21Wnyffr37mtf3UDJr3HeB0n+0SjKhVy34BY7P86hpomOgGAITi
XB757UjwVahl4Xb0u/TVQ60tJUVpJtHpxNGV+eFdR/nTZfauU5b/f34tsG9dXvITjpvAgyBj9IVw
pKRQbA/OOEVeHmOjtWoKN7rI0gpJng3+mxzF4PF/yj0QhC1xHFu7j0PxjcgHvf2U7jQ7uVLLoiP6
FH+qyZV6IZma/a2L/OhKYPFkqWaLXwZcQOqDNAUwWJUun4AGCBzJfiVRRb4SmpF9arOxDABv1n7H
4/qU5Qn40fp405cgLQgkgNSGqjB+FD5wj2zZfMZbr15pmjO+4IgeqbGcP1pj8mwZnfc5ayd/pRV5
/WjZbQlOLyEOXe4BMBNHa+u0S+XHKix/uXjv/AZAUhgPv52u+I2dev9xCH22Ntu8eIie8OuOj6/J
sR51FGKuisp0P3FXfFMP699c4OWjcAjzrH+STm+BB8ZpVgwUSM9yaIdtavvFGVytIb4/rNs4jp2y
T345vscxhknhGSIbYzAU28ikk/u4R3O07Bj7Eo1jHkxqlCpZNNXel0W7jP633Z32P+ORHRpjASQ2
uO3Gsz0QClR+jn4k0GREoXE7XbStoudoW+dNS9NFqzUCWE+ZF64SCabqA/L27bFpUelOu1+0F4Mz
J8OvPY79d7ndAftFXZDw/4AeYe1EM5El7MntL9GUaXggq4lr9hfWydM8UzXgBUhiAFWIUqEbH0Dk
bqJWwym38iJFpTMANqrlXOVGimHIP/QoML8Jl7AzLUc+rRsBzdBBrZO6uQ6cXwcDJZSBNRn2Vf8S
4ffs6hkgLyOB5+bDoR2d7y1w1dls1Jf4/cNhvlgXMdeyTeJVvwEjnR2mrg2zzVsMJtOEBe/+s+ni
OgLK0nVld8BPlJ3oYqvEuUvp9Ajk4CeaL2oZuUi0hyDhMWRl7Umx2JUd947cCkg8m95ZLJFotESn
IHeyYbRbpEc6gMfGzZoSMPilToK0jaZXYHk6W39Im2Nke+UVZytslcup+xZrzZoyMEXnoMSbyfG1
yhIAPKXlimoZcTxWZeiM/1Mb2ZQRTg7t1p3VVNpI2q53MsCowq6n8sdlHifGscQRBzDYjM9lg/oh
GkVW/TZK1GisJuMzjRatULI7uyVKmdTHcfB+MjAprIrCNPE5ruHdS9mZkBI6dhRrq37UzDmhM2d5
cHiCxtgIB67MqPyrAKR6UBVoO3LUlGR2bbugdP9AkgbdbbMYgPcoAJV5vCLFiFP5xjH4hXx8wDkH
MZDW5zjkBbhZpuLQJBnKV1QCTK8aAHfBUD3mLAfiK8jdk0ZzNwM6EM5F2mknvTBitHHY4rUucdIx
+IbxS3uqp/HWp51ytgEuIT+Wowyo6KNuBxkwYIgeaCrxEj5LD89soQo8wC12q0XzAkpvWX4lTH2r
GF7xPjdOMwp/3+F3Rk2pJJgupS5vROTEYWXotn5aqoeVVdMNt6K/YzGeoe4pNhTyMFh5WvCcyDxq
Hhtkc2iGD+55RnxRXtnOM0fxTP1t+T4j3bslTny8dWpW0QNv60dd9skr65z2FIfAsPTjQn5V8q5K
kle/TD7GXpzvJnRyPFQaf7uIHofSyMaCaGOMND1YNK7jAogR1NyrRbY4azwB2qGTFrOWFECy8LGj
qpGXzXnmB4s1nglv66HzctwK/6+VqizlQHTWXwqUvT2UpsFXyZQ6m3naTeEDjexkdPZhxH/cyWla
430cI+91jpyoBkKDP+0V1uljanf4hk+0LqApnmfikUZ5cvUHIE2RJHYgFhZIGbhAZmgxFVo+7dEk
h+ynMrlR4As1yvLNG0l73eUfUkVPPNMMI/P3UDmlf4yVTBL1sANZ64FM/Iae+F0G2kMPiKLGV8dE
fWUCJkPmOvyZLp3vA61wHNAT+C6z7Oqjl5cVkuY4av/biUSmYb05cfwenHjpomRhXeEwelXWqBLA
fw7ql+chSzXgrBYlqgAXIdpYQf/iA28JX6comH6/aDJ7MvOS78nYYMmb8m5qGIN2iGp/S3Jyn1e7
C7csnlCFNVne3ActgOOfJx+7wG1eOxN6XSPd89BA7jhrzXL9rY1k5msFovRjnXOQPKupaTjZc+Z7
+EFL8L40vP3ca35/MdIRaOaOdNaCyVtXEQLYi1xBBiwfs57/HGx0FQjGh1ePCXOdTXmxo2mvD6gH
tLlAShtaC3i5D11sPtGMLnr5LdTC5AUlTtDjuxZAjX+ClY39Fizl0fD6b8GAoY40MIGMSxTkoEcA
VQr4zdD7GJVljaoCpnlu4wTT8UJj59sNMsLvChpVmq9tRYOH/o2zRGcIno4gbUhY5J/miKTvDRTb
jKwrtiEDkjlIjj7ZQnCw6ToJiJC0skARnwdsMTSGAvvQqzC01dBO7OfEBAMkH1GDg0JhyDqFj4gX
tX1ywgboF5hFo6FQmjs0FLLYbIIanfLAz4dxHRdtsrN1EyndNOo38zLzCmhVkaBe7+1tO1XtURaZ
ORxb9AYc+sg5LGvNa+NTqNgkvREGaQkiM6N1rgDXFmc0eFV9YPi6IiqO3y6k0ZWaFT97HHGfhrbE
C5pEpCTbZYpSjjiIWmxzG4ly5GAJ1TP5HFWsOgKjotilY60FdsSQa1SXNBrzx7D3zjUYOU6LSMNZ
5G5E42tAFotDyL1n1L37x0VUZYO+TxUo+hAXxU1c5kVf6zRPQHjhWh6AVACbO5rit6lWjgola0Uf
g7/bKw9DOdpekOOT99gDTpjCUzy6AS+K2sCbUE9JU1IUwBYA0Y54klmGUCTzOoY8Ds6pd0uAIuLa
yU+dU9e5yUqKfNjRUW89tnjSohV5zoWFQDK+gm1rhccNHrekVVOypeNi9KrMDrMFTYVvzxZkRjGW
kO8xnFG8Zmaofxwt5E4Hbscf2ZABBg2w94+8nLQt0t3RuSr5cEz0odw7gDx9QPNTuRm5x15wFo9c
gq7ZX5w0+qDp/vg1K7IqcD0+gUoktR9HdfQS14mzMyKBQ006j+krHME7Zb9pm9jq0B1SXxgTxXnW
Gl4pVxQBTcI4vdEqeNcamAeNELsuS0zWFgev/HpzMfE1L/o83Ea+5NdMTJ9drxnB9xwPqBBCagX3
0p9pSiOSta5/qdAwB9C1yOtQ3gO7eUiGk3IeqiTe6035vLjdmBS8Hk8Azg84zmmRKEJ9mc716lHP
OvD79Sz+rrfOa4qu8Nc+84tD2nb9duia4YsRxSAir9ZNk/hPQxOXr2Mfn5kHAg0bXf+vSWG7SIEZ
1Z6UhQCEuOgAfJROFTAgRBw/WgUC0kw5vLuTvdVJsIs1Wb2PkXpHEh5FuE3KTh7wHp5xQuA9pqn1
0ZRG9jnuUmPX9qm2oWliopYuK5sSbEAT0F8HK7CVWYUqjpPFkLWmz3WAiABmzIyxggUUlzOz3dOA
J+3j0DYD6p4y7xJpIO4jWYXG5Ef02yITyZH1pykphIbnE0DJvxbKYtKa+NDm6VdNFXpSMWdUJ+BV
B9kCykZNKdwjHv+tvaJKULKK8hG0bBpyYaWsuQ1QFLiSenYSqAXxN3MYirgY0IguDQX991VKYSFv
EQFn4zJRcZPm4K9bXdJoSk7j+zQfGNDJzXLAowmKVEvSU5NWTRXM1on7Z5gh67xrp/oT81JvX4Gd
dJ0pJHgzcvt13yB7nqgpTnK+dZL317ryo0/lR83l1adoiIGCZqS/yEOLdHYToKy1HiQsCEBaobM5
QGR37SYEYudKKlyXFF1H3kqbzHwnffYEDMfmxNWFtHS5k80epMEvELYdi+UsVLFaFHQv8tmFZfYR
mAneLrbQdLTy8DCsAl9M8cmxkPWU9WRsZmFT4dwM3XBD/mZw6zGPyW+28CaApuogA9ihL/b0JluC
k/pWOkdHpWZ8oijznKkbWe6GdxZyEsrmxp/UNCfN7EhC8g5p0flH6F2du6sCibA4RfaTSDiIvcMT
pnsS4fQws3eQLHSAYQs859Ms4wLwJwmw5tdE+kG+/+U2ltw+kQXZThrzkId1GYDY9OmRLr6nuSd0
jDwsIrJVq5I7cF70U1bH8zORHn2UgqYnXwcgSAuMF4c7OSkpSU0jcnBqR24dlsRzynpRkO8yXXxT
NBciUZjtZFkCMfJujSV8hifZAeXNqIn68xSfPWjdO7fM7T2cgiI5uQRYfqA7mQ0wvVPv7u/uLuQu
7mfxoiVa1oDdACeE88skrKctRznVuVNHEDJKpqvn7ufzBdQLAUHHD/s1ioCzTS3xzQ1kY2vE2/zg
9xW0dGaxmJBfbafayuGOvaKXVww4qqDwsmlHU7rQmy5kVh9kfoaUvHr7Vcxhp6FsWGC449X1IwkU
Ebe4LhdPS1GiEevhbpHRSLh8QsGYsDaLYhzy8mrItNxMSRYCbAFT0pKi7rHJ891RoL3rzxqkyFG1
gnLq8sOdXOq2c5alWC8xtBHvdzSsPdkyqh/IWyYnqx7zqx3V7QW0ees87MNr4TnhlUZh34kNDgq1
ldBHWWwKTX/BTyyPi13NG3lqG/8cW5/A6yIndmw4soBu3IGFPQTaPlj3/lyM3gFUrZFrOKXH19mO
NADB8fYRiiTCwnkzjsFdhUPpenibA8v/zY88PNn/qEfwihgGOu/BImVt6hg9agCgqs8DHuPOwXaH
6kxzt+i0FcoXjRXqe6vzougNDc7LnNQ+N7sjGLdWdQSGtDVqosq149ZoZB185BBDLnCqg2KsUy+B
3rOnIV38xNIPKcdxoDLstBCGNFxMaIQCsz8hrCFrQMmkotFlMbdHDZoUFM8otrIPpJ2tb9xJKvHe
AMSdikHus9Wk7oGEQuqPInbxpiHDZQkN5aT+nubzTxXhk8ZAvdyuYPhQ0fRmxOZVUQHRRQP33jE3
P5ESfdMtWoHwRwnwOGXCzejPcNblelhtI8v8TWpnEBIQ3spSevZmLPEfZKVZc3bURW1M5kuPT0Yv
qcfjnbxBTfaN2eygZBPKaIPI9Xra3ZzvYrpefun7MNt7rLBPoA+0wABgYG8XS986gXEaO+1oPJKC
LosdTQvUqzUoSITfndrOKzQzibZZkYLizaHvDBdnslmmLX6fcyRNgGD4113dRCEP0pNbgYKBtTTy
sx2h2HrIR/E5MQE2kJTddEz6BFxbzSeuVfmnFNQOZz9vc/RBQIz01JsVw5/tWQIKdsU9fC87LY+/
RFk9gjMFyKkhaKBeWIUzWSW3e4C5At4SlNVqWhTV2WG1eMmisXnIkZQKIrDbfskFeOeyDFTqLO71
z5k5iwFDlRwHJ5zWZAXgrxb0v3a9msKhWRm+w89CjB9kWKKzZkg7QLjjQnK65HF3OyWZHuKLXO3H
F7P/tHUb9F+2Hfip1VJ0oRVorX+TDeWU7nuZPv1nyLtbqibd2CBpCAa293sFk265LnJ8/sqXGtBM
R4ASpCe6tEOIZ20/picaobnc2rt5vCVl2P8xoyn45roKZfAQ3rmR7N9cFrtUs/mb8wTkoL1TJ/Mi
d/GWaSpQ2KoNYq93un8cxtY/0kioKY1aPBXBEaDm8/BOTz6s8W+9daSRgtRorPWdgoxNC1/q6Fz/
syDZ3E3npf7b/EbPJoDq6miT36C+H+BJOAYOiGFz5uIEkw2+mQGv05xISjSdN/p/nZcqUtdYAN4h
95m8MzJ6LEUOFM8HXfRxdPe5xpDBZuho7jkgzF3uAB+6DmV06bwRO7V3zWxIGrPyAbhgAi+LfEhG
F50UeRlmO0BgpEHaASMxwls1QOdl4u0MrTo0aD0+df5goZnVDv+hZk3+3MUh6pgygd7Mlg/bRG3N
l28aVBMkKwFG1XnPvihKfYxWaLPVZ0XecZRlJ7YX4knbWNsqqjia2sHJkMbRZzR4h0/Id6FeJS/w
Qm80Y0VTUjAUsQBJ0/W2Tqb5sx3eAF/DRrYnMiM5n85h1yRPNEkzYZ/NJrxOrYbOLFmm2i6vJahd
1CpkoutWtzZDP53DJkNdoaJbgJLP1q8hUHQB5mU5L/hPAO8nuPo2jSIIAFgJYHot/0WrNPuFRO/2
lTJwuHZrjyQ2ABcEiLtVsHd7loTtA83I3rTwn52P8xIVm0xaQmQ1EF2ZP15TR3BkWvsQHSWdt7an
zEKV1SiNE12A+GmekIgFD6JWuKtFcWPIWyuN1qS6kS5OOvrCT9bgo3spEaADaWtwPhlourp07WBd
BtBtBXbu12gMcqzLoqApTnndc1i/0ITsFysahfEUb/F7AkIpK/whWxBR0vHhApwyQ6osx5CEuAJG
2WPta/Z+OYWc7Ra/SkE8MMH2vdmhAaHRcEbnovgIxTBTNpxuhpM1Nes487UAn2fDSU9E7pzJS6/l
tELiP0PGFZjO+JxScHZO7YcnJADA8EFDI35kGYjWSGnnGuSLHY3Qu4QCi3dfONQc/2xdmRVbZFin
atcosupMrx+KsuXA/S8Az46cEvozRbcZLQu0Yqbb7bWqvx0lXdLPsuh9dGcn/vYdjR5binL41kgd
IBGFFeILXEfm0e+B8qaP/l/z1lWJo7xE0R7ZJ4O1QscdoZHUDCnWFqeINNOaCadcaVxs5ilzkB2U
oPABYi+qRpII1Z5V3h8IpaQEy9Cxd6MumEFLFLgJqIKOuYXdQqhISxIN350UjixGvZ/DEeZJJSdg
FTL86zQ81Q4oKvrcoqubBXGZ+mD3af1VkTf6RihMaV1dSDE1+hZ9Ky4Q75030bs/GfwfZd+1HbfO
NPtEXIsEA8jbyVGjYEuybricNhOYwMyn/wtNWRzP9vZ3zg0W0N0ARtKIROiqmu3zGOSoR6w83mlF
vb5sDwSvJaCryIIRvFB5+hx2ttyS7QYbS01yzN3IpnoNelBtb+xXcFyK41w/t0iy2tEgHi+fmVTs
PQrYO8VSdR6FBVgapVWPQ/8rwBxEs1VuT7AnCBwVV6A6aru3aLkJOTf7qKYGyrIy2E+IuimGK3ye
ANTUA5pXe/o7CJ//i6TLZTqDDCIo7HRme+wGgl+K0uiQJRg+TkRHyBcc1oFn/FPI3npTFRx9Wm+x
CenhKLQ/JXo/rEA1lO2xdzAfw95KQY8NPcRaykvQh/3zWDvlRuvktiyLYjkr0Ux8ybgQfFemcSIJ
GeJQQFHudwbmG92aOc4Hc+vawFN72XocIou1525KiHzfWUOOhHWqcgtsS5bRvnuQNgFcnorhCnIe
SVCMRlaPDIOwXcUgtvyU4DF7cnr7e6haZMrLF+mBVokaLAWcgwUlP1ATCJpmg/Q6sc4NUPvmLTiA
hFFl92XBq009ADuHzACcXwQ6OCkKECsxZtW4LnPl+e9/OedWQ9oAoTfIezwwAbseLldu6NXKiOcx
Lrkhlpcz99RpuJgxu6LYpNAWeylSDaAgAHnMpIKikctAT6fnDlSRuIt04Io/TmRlGfhgjshkfWwM
B88qaCu7x9auHsKEBfdeiNRzqjE5ApFBUCrwYd67qiCHjbwnC7zQXosz2YUvME/Hlcq66u/UQ4Lf
RBm92GA5wX2cakK2STuUTvPgq0F4U+HoCFyyCySq9/fgC6m3vG21hWuDjncB/mV+ids9OX11pR6o
23E9t8GQhUzX3RRG3aoOfxBwRkBKM4wq58K1qdvcl6ludlbWO94WGF3Wufc/SC083btlDsMfw3J1
Xfdc7tn27T+Ui+MrLQdpx1NWx+0uUjt83kgUlQXxyKmq2rPHjtU+L8n35Jzt1LQ8sLgt5m7Cd9CG
7hbKqT77pilyA/QGsakjQe1j8uteFG+rj/DnUUzXE9GGAgrknW8jTU4/AWAJ1t6V9iEdmX+pcP/5
kETt10Qk5Zem69I1k8impmaIm2QfqpCdGWQHvdNAjqWiwJOZAAEbapdAWmLuHZcMZGeqt+TI1fE9
bO9xo28sxjDwtiTVNim61UG21wYXS2uVhz07oF2Jk8LMOM323LSQKl571YpsVGhyhHBIg0t6I0UG
ONmmeTwk589xAlf5+3TEQmIWqSNvpld71/b002wv1TxFCjbJWaWuZZAeV/OA5wbz0OfscR2+GMB2
N81Tl0/gGi7vAgMnkYpf5WvE+JNCgXxyk6Tapzir2OiGm75V8Xfy1zYQaIY/PDQ2vleKfCZQRSVT
tmSubm/JlgRMXFQECe2SqVQR+Mq+R2h6ANGgutn1YzIuEtsF/xMRdprNT0wx3E90nTinOwfecGcR
AagrBm0LPA/g4orHkyg3rTSASlCm5ZuJw1MRedYa+yceNPNAEWT/NexkMfH8j6P+bh4GeYTvQ888
ofPQ8zi/D0127M1jA0SRbtSOyK6mUrOQ0gvp1jo81dGe1Mgn0+QmFXIqsE4MT125p0Zhg9wFe0G2
5m4kTh2QUWEEWQwspRNcLyqTqtkftRubj+ODo1eB/+RX1BxANqtp9Xc3tQdZ1IcUVI2gnPJ21djp
bxIUJpE/yLeiacclLirMe1FG6a7SIBXkAiZ/CSBDtAL8QbzituWTMRQA2mZg8INgrth2AEKAdUF3
Po9V7myAVdLXqRvyz4PGmg2gc/7krWzIG9XaUGw0H8G46LPXsrD0DfX1NVzbD3bXr2ywzTARpGez
YOJcx5YFDKqqknGsLXdZYfO4MsMynWzkLSWEyxcU07j+FprTyUFXw8xjTTXVreNg6TVT+2l20nD1
2JnvgyAVH2KDctl8H8CEuq5xOHLR48qHdHNmvORjpuGatjUvVCQDay64SJ8CKLZBQvx+5NZXs2Ke
s6CwUVhiDbaYbHVlrBtciWphlewoBqN7Z2ECNJGk7irPgv4geJZ9NlvtQGiYdAggsK7sOeg8Pqc4
RjGxpTsCvpSvvKoaV4OZesc89J17SMfjhdX10begH1/1sUAOQKPre4Du4s3YNumb1yL7XgVQzxE/
9dRTG/DOQh5phNzb/hV8je7UM8R+cBMxPB9UTwqgnkUTNxsLqi5uhSTlRVppABwVxb4Z0vCeCrNA
FjKHzIGsRJWtTUA5oHgErcs5hGrYm6gDRuMOD1aMVFVhth1AFw6S4RFyTFNMrn+To2D7VskjkEmU
ojvWjn8m0/QpRGzbS7CHcCRk/orzA55g2WDJgO2cHKJIcnQ0benUrn6UhjCgWoFjKMi790BjFcpA
VvI7RbxOWNfsZ9MUfdueepOVhhCZeGyU2B2ZRhCEr5HLggUSB1OIqYrSKdzlAPHt5WxDynt1pOJP
Nl3RiiCF5igD7m+BGxqKaTzqMQ86chyhzra/j0feOZjmvWkm8fia4K10KooYT7/REQYoilz9hJVs
fEhTb00tspvdoE9OsukqjGqNEScHUHCtfbtfROHGFZCCLbCXOfZJEk41sjnKQTXm+VG+uHH/qcuN
jQNRly8K2y2X0WAYS3LTiDTWyPUYu34wdOOSsz5S4SnacCiAGQqEDyO1iSZ8bs7ROF9PkAATJyuK
A3LMPBRYRL9h9/PdDMPuqTJ9/CcALgoJvDJ9BZc5MjAtHGl5Fqi7hUBSWjQ4jw7SwLfxmAhQafvm
veUicTvOu/Z7r90bRuP8oNAayQJXoZwX1hSaiPA2lCVgAIpB6ZwyUyxwNhDhqW6E4ChBChLVCmhV
rrU+15Y3DvCWWnun5J8oFlo5KWQXVF/mvQDi7J8n0xB1d6A3HQ89BNOuZqDQeYa0wa3abKMazSAG
79Nsnz8XZmEQFTqTj9sisxY3P0NahcHSz8CnvSkLCPmCUOqs8LYHIjciZqRB0SNRzRd8cs6mOQwa
GJOTQmc7xf4+LDkLAVoUqn04J+6luevHkLNp7qp6jYMfHFodGbS4R0xPeOkBqa8h5SZXOmGdxS/A
tiWfKh6VQLWBLYHs4DW6FH3dn3FH5y2RXVgeg1gleFD1tk2COyA2/eWntutzfW1BZApAxF9SQbMy
D9kmCR/XaZK9ZcfrIGmZ/pn6SaDqF5C+jaO9ZYbfkN3SJ9GyjnA6QcuZHolop8DQlgLZ04dp/UNL
odnLq0hvFq7nTTHTEqqqLf00xyRurW3NtnAXVhtWmz4uzJcMFAMgvI3KczQy82XE0Suuv18it8Lf
AmmLC4pyoyLY/qkTeXEF86dOvurE1EyjhXV743YdUrPBvklFhczKg+Pn656kaMnmG0rPkTw2gDex
OklIQOwZbDlO/EEDBd2/ysFCK4qbA9WoqBIN/4Zzm2qxCpRWDU8Qj9vci/mW+k22qyqF3wyZsr4+
3I47tadyGmXuWlUuE2Dm/sMnoaGT0MU5f5h5qzSp/DtpsnutYJAqqnzbXJANCkWA4BRmOoWQbXKA
qOLY5/1hNvXVQUshbIv8gtpfjpy1x7xgPs5swXIHNHgM2t0g6I4lGcnfqyBR+JW/JJcRZvaKDWF7
Z6bdNgvzMFgwo8AmS/MBHSvGJf5TQPVmAUXOfMYjZMffu2EOiLYNJfbEBCtwETj+3o/89DDa9nXx
J1sFKC6QGMZ7HDXnbuS4sXlY/SAHA0dENw7qdjPHHDLNkbOTr9naBrqE8hCzWB5MHEFC4kS1p2oV
8vKQYwEhFhQwh1JztnGtTvQlufVQj9+r0yAUdTvIVRRrvW2XazZyFXhwD97GfI9zsmDR0NpJ2ciR
mDHeBCVEFySt7ZTD1QrglCNj4dCarVaO1LTBtFaDuo0GABgdJzXdOB6CEGTDgdCQsYFr5QvOrS7Y
2RtfbMkGJARq6UNd9+1WpqI/6EMizmAnHdcGmPU+xdzBsyPL7O8QFMVLDYA+S++eWBv8UyF5dwdI
HtJJG44bKICgvo+ijfdTkzzg1/4aZ0N5bYuhniXtrN/HXjfi4krhGTy3enFlbgFThvHIFGFnd6lF
9Xm0pfben2xe2zxV0ZAeKJYKiDxXEPg2H2TK68mel9nh7+dwFvsXgS9O3wzGbc+C5rnnMP13FtPY
STsbGozykbeWyjTSkrseq+C7imvQmgXT1apVTbsvarayy0xseB9wZLBYI8iRlYv8pR0XO601vtEI
Vpk3bOWlhnUYHeRzATikT2N3mYX78dQDR8O66+yflsIv68y655UMD0y1tCixcCqKWp2n/Va4Q4m0
Oj8wF+ShmII59wwHeYfJQTa/rfutM+L/N+cNckM/hm7yZwB4vTg9G3JcdY6RfBm8wlnnUo4HCYqP
hzwBZcGom8H3IIoPPIoYULApeJot39gjy7V8DAKeTxH5ENzj2ZI/S8fMwG0gYmzGWI3rQms/cOwX
iadlLojPRSuS4ayxCJm8vXMkJ9nBTAf6RIhTtmdvbVkS7IRkp4g29nBhxzfOqFVnIzJ7b4WzXjBR
DlWzwb0TeHzyAo9THnvatvUCMJsr4/zYpJoXvVWtcM7UkB8BNFKWjs3mJr4coWdCo01TktvRv8yD
QAn2s274n9yysO4E9807Hl7KrnfPjrLMZpAXI0kxB/fLlU3FU9xQTZ1oBCoA57DuBjAxrmLViWyW
mbzWQyb25CQTOkKAxT1Towhq95BE+ZFaNGMgwVhD4Y3pa2xBHmnezkafiWbDtcH7bBRKjl8fMQz9
DnCqNEmQ0hPgDPRDVi3J3G9p0+ZYgIM1zgua4iE1pgZZwMYFOpEeHFzUpKKoAWo2jBEnNf8xTgR0
xEVG2IQr6gWOjOpItHe24TR3OFlp70qp13tW86cGIi3GgrxUGLLI1omFNHqKwwv4l9vQPTzvQjvc
zmOFdYUTStcVa2gNucdkgkPWXixXRgBmOWK1mgitCD1JbaMAFLyyBTjnFHXWRHKVK+qrqUpWKhyR
XUdeDWToLcg0rGo7B9MENHbbAEKADC4BJjzzjdaB2FKBCUderetuloK04CObxPP6I5TM84owBzFy
vkq9hSl+hmNsYMHZ57V+4gI0MaJ4z1GgbAXoEdonIEXAK8h6e+EVstm4ZpoArQEHmA3WbVmARG6o
SiBNR/1ICZ2lnmWH3OGv1JoSP02PfcF9DI5uXqxSAuaJHMJPYkl1pgxRHr4YYnDPhuN3n/wKjE52
JYZdVia7AjvOi1UiR1KP03sGVkRwx0BMF0LRibWx0854rGLXeMTdhAmtoQeyDBA42IISZFxSs1QB
wjK+sFZEJzIxI6tOLA1feDia0D2xGmvZsrHZkhfgA2NtjpDzSV0t3Jqg/ZnSKT2VFjnnRk6JlrWO
R6eW2bvb1ElKmJxHmPuRg4ppBEsXD0YU2LvMi76aLu5/EzBvPvIuHVZGAbpAakbKJu1h2aVJcd+n
/fDYtJD9AgeJuSAn2dISmul1nPd7MF9pYCLow4VoBAQLVNFFzXvNrvpcYLP8qz3HxB/Rc5fGgMTU
NM6Ne46ZR3BttziMfczWAwdNv5v7yJEf9HoZ4Pw5XIYlsHFX7UpW6bYRXQ0EtfLP7bwb5INVFdXD
PAYoEeRDZZbJRkcy81oTYHRvnPEzmERxWNC6I1iprOwtGtNH6IXWT6kw5MlKFUGUsuNj/aNB4/4h
yLz4TnqA2ZC9dnDmKXBsdAELunbhZYMERKAm3wb8HZC+73VnXTjQv2LBVyvsstPf1yAGDv5vrp0Y
LpwgpuC5ru6Y3LqlUjccBXp2RPPYywrnuZxrh0IVPbN8iLJQuwFmB1m7m9QbtAOZLGD2ssVte+oz
+ab6YCdgmP3oRjXRuug7+WmqxrD6efybLtNoNCn1vm2Th/r8e3YaHQLRX8GmXW80kKNvAl8GC81t
DFBLgozwvZpmRXAmKxWNl2sbz7KeI8lwlGiBTupogHIuOFO1dnL0DNPY245pfEddRNEE8mHqXeA+
ZHDazZQJ0JZ7NzX7Y52muFb91aLEAezk3+wmSi8tT401ULT5zgzk8No38lDIXH8Cv0t+aUP8E5Cd
wuRH2KBVB4bE6icsh67DTJYsIU2EMwp6iiYWEqe9sjhZ6mEbq6ywUBVaB+ZkZddKo9oxpGYCYY1v
fp6E6cGEGuuiprtdaoPsNlhM/yhzm8LpP8OAotjUh5rkIBvu/oMF/S/NY9NY1CRHmUKGfOh+Mja0
UAwV4VMkm/wB6mSL1nQAlg+7Wl/ZoM7akD5zorxG2iE3KII3Vl7qG3Ac+yYlBARZGTyZZhLthr7u
oJeAps9YgGuy6pjXDl7qytQPYbPjHSuW5CQbb6O71Da1M5mQjG3v8PYCnT4N2VnLHsnSRmpky4Jn
/QtyAtg6aIDoCgqjf+GixRmaiJs7y6nkI74863wM9iYuwF+BxBEbFvfZwZORfADn0Yi/Kr4S/28R
InDC3VBp+inD7V8Cec7XGKRha1a0yMWP3eqEDH+5Bi6ufYly/cFSrJ+uyKfQyKjCddaL61A8s6fQ
QrF+qtAGbJeD2bwgEc/YOI7swmWUDRZ0n35vh30OzFpYHDQszpag12UPbAicbcD4CES1mwA/maYr
cDonX3BCdi4cbv1swXFZsqZ8Y4NlLQs7j+5jzfR2TWU3OyNSBDOB2y4roFO/CtfdSFmnOwdJ06tA
Ihk5ZHYIGYXMKPaOSHdks1XSP9VMVaOmThABMlLhtME3E5zWGwohE0QkQStjgyIS2s5ABIAoak8C
a0Sk0Pv6Lxt9/ec2uSmQbCCSS/Z14LrniDfY9a5bWwdLU+err0AtLm5Smk/gV94z9T8dxLzc5Vox
4s7M619xu4V09C66CrNUmA+9qqswUK4jT2aI1gFenLtBBwtCZHL+mVu5vXMY9uajnrufI3BL4lfS
9ytAzN3PtSaMLdaG/qocDPezXkN+oSnyak199STRN3bVOmvqmwUS+cBQwNiQN82xDKnKFArcqq/t
YGnrIWNsS15ASZzV0IG2k5oSonErR0dihPDaYm0WUG6s4xrn/1akbtPUVQAz9F/VAvJNQJupG4Fc
M1aV8LUdhVPg1Oe2O7VjBfGIkd6NM3jQB5NSriBdW1VEppltcPAXTgK35DArZLdftcmIBPFqQWos
xMlhZt2mZbZxoRbkxZttCS71ZdL34ENT3vrD2yuvAd33Kw2XPGo3ZQ+xkbm/qSJwIILn0sfownSD
pyrprvv/Pj8pwkRWZG8KgFjcXN8igaZ5CdsMt8kAvuMQfaxfSnEGU0n1nJbjcEl77StZawucEyx2
rBU1ASOLwSgUO/upTzQ+9m3j349Z5XyyQI9KIyceX4Z1UOXJPoXMUakkJrJCvhd5FeM4mENEZHZg
HwhBCmprbQ0WGgrvWf4emfIwOc3h1KSQ2RaUNjR6BJZEg7S+EFQhZSDRjlM/21LTdZvHvFHsXHZn
36sogj14IMe8igqdaooaQte+h37DNBZFuTEOBiLPG14/oj7G6hWEgmakKGr+O4o6Z2546Ydu66i8
0vmLRnrKf7K1KdLCTJlAYuTjW0lf0un7SsaKvrqz3/V4s/IbvFto2CkyEqZA8m3iLDpkyj4hlfER
CZbmOQ/18QkwVmz/wtRZkbMeuX3fZuMqbADKAoCp0UFiiPcwebsQKSfYbgXLLlS3kmZSIrlBQH1e
DWWD+3g1Iql1S8FlYtun1Om+TEOpaasisc62k/33tJNTRTQ4TbyammcuRKMGTZt+CJpBTd/m4Dq2
i6Q5UNc/fYa2GL9QPFfjfvz4bldEd3nA9o1KFO4r3hypVqnm321dCKQ9FpjA2alu/199/zRHUeH/
oEjSbH0zuUP5zNSldHtkAGk1gFI8xrKJ19E9zsnCRxwCPKWW67yOeqbjvHgstn3ugjeizBJsbT0T
mtl4hOrYnD5SgcS4ZMmsKN7VUYxbyqoMDyYYqM+FNYaPMoRKlqVFG6laZMIpEPaEiW+BCBeDiKjV
gDspopUX7LLYAY2c3ZZbaDvy70Vb/8xDp34d0irHua07PGkePkcmsvJi1jY0gJH9fewM4I36EanO
NS5w71wHL45G1OljZWPP3KSSP8e9Dtp4I4i/jb13kiB7Dxb/a77cz8enKI2SdR2VUPO1G1CEqvsw
vxrx2KMqKN2/gyhObDyHF0cqyE41Mwt/xc1uqvGP6Gmsyoz6dQFwPINk59LIQ3HvsNDeQVrb2CHp
pLhvMpMtmzKv3iBBtsfbzvuZl+OplFb/BVp62jKEhPcFP2Gy18cO4r56GGxll21wo+RdqDBUVnNr
a2wNiUSOddNvjjGJ3sBQxaEB/8suO98//T6Grw4hQ68uVl0W9mcBKOt5UDVXQNWoaKwfuMKxuhXZ
KCT0jHGrC/5DdH4MDaCPbhXkwQ92pTKC0VVFkK9pS4TNo3tI9qGBaa7ZHvUDEF/z6OqTUEjGDeTB
f3we6pHR3PMIH90SX4LYBdveAUl2mEh9DG/oCvvwMcA0XqK72VJiSbEMXEjJ6I71UtRguNNj27/n
bVdcAiTuUovs+Nb698zuNp4BdQoQEnFtgR1LhGQTxvYUR4WD59rS1MHVX1cZYiDtWW6wYeDLOSbq
hnHfj1oMYhfMRg7WA9fh+d5matH4jGcLI+7rC01OH6MU4Ysdj8FxCnOrYWfpUDJIOuheLVrui7vM
ejSAzcF3JLgutD7bNy5EKW/sbgJMRBGbWF+pDpnd6IDwcsha5q0HwPrHKDQo0g2cjQwiZzE7wCTV
bevUt86jgfS9MbPiO6Fb3TnME20Z14n5Tbd+eJb036Rj5Gsu/fQIRDu7d5OYLYbOYN+QS3aKq9Z+
Fr2Zbn2Q9+yaPMs/6Wb7JVQj5JoEtWgvsK3q424P8CcYnOtWvILCeVsM5T/YlDyaoPC4j0rgBOIW
YvNjxcZNoJpk63tj2IoRByFtb1v3FKwZZXsu42RLLdNGRpnRmeBFFK1/QG7+ezF4pp2pDH//QB7r
w01NJodgGw3W/U03ZKL9xyhjBOgnIDOY5ao6DZbpFphQf+9Knp46UTXtg4cY+V0bitPN/Kc7in4d
+EN7QP58e+CqAKcGtgZUBc87quSPqUpR1CY/1ebuU8zsnqOvPNOYVzPNM1PP24nm4ajmmONPCDQ6
PsghI8tZz+i0CdDW1cJa2DkbJk+moG5XqLbE8oLzHDNB3cgYGgVQb//tnyeiGo1hfswze40RdIIW
mL6XZY1s4GLAt49ZMtyL3Ii3ZqynzxDgBJNRnH7/a8SgjWKKGAr52cIraFcmHlCtQ9W+Gdx7ZG7b
PsVB7R89ELWucGfZvplj9VxZuvsYlNhqc1vaS7IXiXgbqrh8hJyZe6ocrV/SOKNT/chtbj4kPjiZ
M6hSTnYjt0HpmmbiYTDGL8i9TxegmpMHKvhH7U82nlkNvj8qJkmK7//jJNBw/nUQaDkus4AdA00p
PtmNnGiMtHjPHxrvAauB+gRt9fgMMYz4TDUwrLzXUiQvCUgn7sj+n2Es/y4GCb4lNYTQzQpa4ymL
QVyKgXIhq0Nd4r5BtWb7zWgGUIDbvDL+mcKgGtctKGTuZjixvsoyEMPdOOYm1Qz17U3DUV9ffRao
r2RLZGsUK7dnxdYE9nM1cWHngb2Oe/VCZ3X/KCAwVxr2kQoj0Lp9qhVrAzIEk0nYMgPcWYUkqZ0C
Kf/hyqOgPkbGyoTUPE52i2A4ijrr8E1RVSrCvAm3maF9Gtvi3UT20re2oW1EB4l1CRgqTLs81xr0
xC1kw1GLil4DXGBVYFUHsJr8ibd8sxUQhDqTt2p0MKZR24QSBtQ+oXQzDdjnidzGMRDi/lB8H+q0
uLQizV92Jg+KlwSvu0vss+9dN+YvVp0Fe2iDD1BlgbM0GdBMLUTkqSnN/wEusvi/votcx2G0Y9nc
ASJCvwEX5aUzBgPSZx/cmIvxua1d7eAwAHFIBVJqWFZgG5ZvZ1uQeoDyQDzy3TPJRY4Qo0wal52r
nBk4WAdvNA47u4Vt+eOl11Nx+ZMDgvRyF0tZYNOEk9/Aw2kxFdTs6PTXVp4bNwuwgwdz3utsh/Zb
AExcEe473OLcNaoocJUCCEGvb6kJPma5+fs/s30LzmI6N21mALHKPcvWvZv/ZbvonKizRuvBCbyH
BN+JswTZ5tGRDS65FFJZqMc1FY2B3xsYSMRSJma0htiq8dzxBmIPgfbTx2rENQILqtHgpQqtInzS
Kt/dsFZ3APeP+jNPwbzlWsB9XuWxTflnlIpmmSDpW1B+2pyuRnlunIf1LsrM3W3caLEA+dWmvQzN
vEf6GnIA/CDOjm5Y4NlRaNACZiJ+zproZ1Rb/k+t+BzGVvWjBmk7SPWSAXIpxbhxY2wu/v6LxYbg
9ptpmNzw1FfTgxCm69yAp0QYZb1EEsyDUz63cZzcYXlQHqIQbP1RgSPfRA7+gsvC/QaEPYiw8UsU
gf9clUXz4vY48+N6goxlZB0skt53T1ak45zbz0A3n9jijWxUXMVM1VL/0tjjkw/gBe7XoA0OjDG2
E5rxDJhGuMsdp9riIsl9adoUqeFKHhyI6iWWJf4pA1nzxYV8ySJLzX8gFJRvk2TI2TK2+XBwg3E4
mHk5YPVTsHbnqDYZqcDG1YWCbo1bCjN77wKKuDJFNh8Cm9SXeFqqgXgFLPzS6wKxxtfPXLhNUx0z
Wd+VpqNdDOAQkf5dmxH2D1m7Roatn65lauCKzHfOHOewYNoSyFLyunyHpMhqMYV0QwmxxABAEhqH
YozS32W1NmL62gQ3BfCrZ91v23URD9HScE3jTAU5ppgcdHkLq/SrzeyeY6gmywCf3M2PN3Zqen2d
HmTn7GlMMlEhZIjMRt0J9HVR9hpAc5j8JoZsWNSMC0BvQEGtQmTbGfu6S364XLegfFPbAEvI4GiO
kG3HJX7+KQz8fBH3cfMTpDA8SpsfIIs1F7YWymMOhn5NLEcd6Yu4TtT7BeghgdnOOxfK777ZQpsI
uSt+WdRnRb64BvY3X3rFWJ+DxNTTrYffxA7snJ/9rq7ZQRta8xQah6k1JvmPKAq/lF6UAMnDOlx7
xsOlKkBt6rd99BDpUAPzTE0HlLNKcI5lF5+gs9guBZRlni2ngWCY9MazZrfOZtD8ettkzDxJ0xh2
Pa51jxABdvYW7719IfL0GDux2mSInwFrmwUEXvLDXOB+H+zSYdrryN345cHXP853c5tqALDgAp6q
1OnGPdssUIRjMaVGyyw/FovZdTvQVehV9arXVL3tNg949cmn6uy6+rzzR72a5aoa089LXa8mvAq4
qtJY8yyJHKP3X9VsvJr6qufVj/XHDzSPDLJbd//3xyveTbePV9PFRbetmx6gpRD4vnlxeSBaxMVM
3D6EUVDin7F0gMqFSug3AERXpSLd7s3sU51y72Usk2EVj7YGURm2hVZ5AJgTCsst33Lgw/dcsHcT
2e0KWagV67LVjUM0RXDAfubxxu6CsPwCSvpV74FemMaoI31thmyHu1kdd1zIrfQBhH2FdmKz6XA9
v6VmwvsXz6g8iMTEzWPG9bvQk+VrG+JCaxTpuKZmGUoItOIPc8eaoP2ctz7UMxFWgZX9MDQJmGUG
u3wte2CYkqJwjuS142VhevylbsIGFFzhto2jccxWkds/xFEcb3s2gNga8C/9GKftHWgBi/sU4o1T
0UAMYuEYTbcrnVx4i9TovD2ox75RyGQLufXmyiIC2FaFJJD32SH5s14INdY8oLAhPFDmyc5w9U9R
6yCDINQeI8eS5zopBC5mBf+iRThUKDjwgDiGGR6S2P5qstD9EiDRdcWRXXvoxrJ6doECLceRfwHh
gA0V9XqDm9FuOa/vZg3wQODN4xhju6U13uygYPK2OKTckuNmALy900UaRzghwTpnH7HxrlaZ6/gd
GycI2xsnak61tnCQOKnn69lGjkrFUY2KXvT9joHtulonIGZ77OKxfNQ6L9/7aknqNgOImfqma5dS
T9l2attpu3QzKIhQNPKx2l2e3oM9BXoQSBkDbRk3cd1Zh9nRCKS9m5ptbeUn6ULlfkFB1Kaa5wu8
c90SCga8VBRpaowpMjSacVcW4bjwTENb+6HoXnubb+nuORkNtijDNnwoy7g9jLEuQXEPQCnQTPgL
xhq/A12ogc1EwiDwmETf3F5sQ4EsTRzJy22Fe96d12fiOZfjiQLGNkgB1IG21twz0oP4CfnA8SIP
wELZmuE/RlW9Zq3wX33RSvDS2Oaj5KBuwX1aezZrV+51NxB7bHmts5WO5roGfvGp5WB9sbuy/BL1
1XPZRu0/kGPvRjZs8zB298ifWdnNmL3KAHexYyGHLTLNq9cEp+q2qzdfW7xmV3pupEc9lAZu6HEU
INPma5+P5kJHLtMy1YN2WfppBPwwEgrquAjZyrX6+M6ToCpDqt8haoWXHbHkq2WHw1nli6oyYKva
6u+5iyw7OwRMD3IPmocDNoiEF412GSFK97WFeMuyM1lzVzEQVFYpEsGwOGNfOcSBM59pnwSS6/ft
CEF7W/P0Nx6fNLtiX2MXt5N+vcyQwQIEN/6vJspT3sbBWjJRLULAKJt78ogWAm1vji/jYxJWiG+z
zNmZo4HlEVjZll3tHzqIJWyNHig8nCnw6jBA2bH6oYdgHdLA5LVsjKQGcrERzhP5HReHWovGSe+r
MQ0WKQ7tnT7CnUb8f5RdR3fjOJf9L7MensMApsVsqJxsyaFcrg1Pld3NHMAI8NfPxaPbcuvrMLPh
IR4eQFmWKALvBtt+0svpvc69HO4LufMETIpY1BE83+dOFCFWKID6KwhyO0+G5RW7sm3Gha+S7USr
TpMw3mioy5rswQEVi0ZSCKXLf76S5+NuT3Ppf3clmi2BKtTfXWlOyFHN/vybIIr/bgMynVuOvobV
entg6qABRTOfhZAugsyUatNhbl+TJsDIv6RXctHLNvkSoVFfsiCwtJjVFtLGfnIA91lVygptSGoA
YLPoGyxYo/2f43liac+Ct/FfxVvoNu2tOi5XRhO94SOqBbHDodrrhZg11L5XnSse/DYRx1TFoaoj
f4Rt8goeu/yreCwH8dACjDDn92l2MbCfD+SHHrNoUYD9HyQ6sE89DLtAjDajfG0weGzPbWPs+2M/
lvhxo9OIVKI7kYN3UNVrilllln9055ODSewmgZpf8nXc3EHpdGissFlxCMGDgQPdaYrNOSQjPV+x
mOKfcDvMNvNroczG5pBwMwBk3pRt+DBXsfHL1MKbdt9QzZtidMhVhfza/BLLk000au2ugHA1dHJ+
tFXawC/Cb797kJKfbHMCYpuzO9z5qoDirCuslWfydFvoTffdb1zozANX2nXtcEaR6Cc2c7rvlYmS
YGiwcE2D+DB9z4V04B9m1g+GdO7rvk0ATe3KdZXm04EO8EGW2xFfCWrFHFWGrC8ALBQwrgPirUaA
omCFo+2N1sdACpbcB1d/0LLlPIiCntVCE5Tmw694vbGxVoO0funlP4zJqO/tdjSwsoWuPGhVVrSC
M1u1yPWygNkOuq8HyIz5i062NaTIWxatomowlmlXD6CftXa0GrGGXlTQ0lqGass8A8Bow73y6KGE
ylY+/LH2FlSr2Yq6wZMA8l67jQ55HT1RAg3whKsBkjN1q7Dz7Y3utsNFd9nvUFIVP/I8aha61LoT
8fP6sqmWI4q2Syf2mnsp3B/c7rVvAJcke6+F3DA1OzCXVqiEAaYLk5lvvQXKVVgxsKBUsj3l94Nf
Fhc5Jf4z7MNslUQTlpH9g1o0oa2XzoKaJkpP84TU1GoIX8DXL6BJKaQmrQDmvsB6238u2R1d+c+v
cvTx1EaT3rxKasK6Kf3yKnULGGcgcuYJGRbpvI5e/vwqk3gKF1lSDFCYz8NDWnZvY5ZPa5Bfw0OD
R9YDxensX2KC3w69jsc9Fxrjtq2tNL+S4NsBdNkbHCCcXgAzLiN2yLnA3tNnr5aPyjClSLXlgpVD
/Tq6DtvxNnSXPGs4XMLq31Gpxa9xIuU5rbFJBEG017rP4e0Lp2eYwKK5xa3xY+gQpiDlq6FYDvxu
97k4g7o/7iCTVW/xBhj762ECHG5f88F2VhTEVxLaonQad3rVQEz+j3zDQPU67MSLpQ+JBXIZXNw1
aI7AnQtF0DKoDA3saCWLnbX4Ghxx94eOJaQmo3WUAynNpV9uROk29yC7lFsIJeEzEcNkLUABqb2v
ecG3Yw4+YKxoT2LK0VMJu9sCyJl9BGk0ZafgU+BmnAZzIk0hRncC7SqG4dSYy0OdmZe8rPnL2I8A
aGHDNHEMZ5XqLN9BH/tLPJ0ABEBlMd85Kj61AJ/Bv/5HruKU3zsJ36NK6wWk1NQBupeYmrUjLaer
eJPE7Q4FIkXB/EwhLScrgyiolXd4coDsbAyVzCVE/4wNwI7O0ksNb4lnoe7cxVZ3BkOnPSlJkdBP
YOZJHV4HkVrsL+nb3Gohp5IYebN0WxgAJaI+dkVV4BdKnQ51By6vk67mGJMlujne1uWXzDiUR2yf
TFvqriYHwFk1+DZ78PJ+wZyqXEYldkcD6v9ySoNouFFhQ06av5jW2YBCSLlgk+y31JxcWWMHxNYD
apaVYz9G3g/HtbuHm3w8TduP+uB+5GObJFkAh8rbZDPB6nKX+3K6jzKmQc0tvq8sf7qnEB08BvyX
B2hycI1RymTCBjuBgMGSOq7DcHeEAbgW+etrrFCTitJ47gcv3V9n6kSl35ug/MHdMLq7TtQkjndM
6mF1DdFZ5Fo5XAqt9+vUFIdldraejKZbUHNKAEKBGQJux1LYcp6FeuiC1qCqah3rtxSjuegV1jLZ
uRCYOl6n9/RCu4ux+vp8Wygzd0DsTpj88k7R1Br0yDfYr5pAYgSdSG8if58WOermwL7+dCZjN4wJ
DG/Atl/0bTS9J7WWBJaGXVrDhb2bi9r0OfaAlR1bDcIgAxuPrdnxdWxmwL55I4eHK/xO9d564K0c
owDsOIDTE/BkHez0prXzHeQZiY08w74MaWWundGFS1k9QFlf1N1GQ8X0LJosWZZYahk1E5tigP43
M8fUCOi0FcUGHuTV4UssUzkSAn56XbIDpTWKJU/xvoNrug4tW6wqp4XvQa3NtDsZFHWrvRq5/SMU
nfE2pe2+cuUUBdiICHQ878DwLvq9w3Yj+L5DvA+hofgWDuUPHwu3Hx2USADQjM27BrQYXfHPXA0O
9lWb9EFH7DEKZoq1phv6nZZNfO8C4HRnq0Nf6fa/UDJd43b7iYEEwZiBr5FpWvotGcKx42hibtZd
PK49kygliU62SoSSzvIkSiHRJu0V9RLT+Zr3V7HrWJ9lzSEsgKys3skbUnhNePpsDaqlZcU7mUxS
n2oVcHCFh1GHy9aQMTUBCFlKb7DWjZIw9Uu9PwJA8TaRACloUtuqN6x7BpHfRWcU+sqBD4J3jCR3
V6168V8qkdca5BxMjEiHqF6trdLQ6SHdrGVwHnbty8Sqd6jEGhcYVWUBnnbqo8QeywreoPHzYOLn
p2vxExv/6DNN/60u+jpIOdi+OmuSdZua4SEqCm/xz5uFzq1gmslcSO7DEMk2bN9wvJsiIaizSaq1
Q31pwXDx8RRX6vpjOxg/4OdcvKWe/jr1o/Fk4+/YjOWQbo0iHp/+KQFrh/RO6hY/lnCAX6BS0eOL
iR9WMk6jn0uLdUC8Z163vsY4NvB3Ne/PhQPgZllU4CUmqfVcQjgvKCC4Bu6Hac7Nay8kD5wA2+Fq
O647a9pRMC19SBI9ffA8M9wVsV2DYYUmdYRscpZwLLdW15g2Vr+sjvMDhcKuAZE7W7hxjHK0X9r2
YRSJA/ETnIX6hGD/2b52N233EJcxwK7QtT788/+IWf9RL7NRKHMcqAMy14f/4M0/Ke5YmhoTH86Z
jl1aU1GL6x4lmLDiEATq9cxDYSDZxp01HDrew1Tj2h3mU2wFXdIaR2xdLOGFBHXGth6XItWHx3h0
8gdpvGLPanjsw3IAW8ZAfbPJhi01DUPYB7P1QYBXvQ4Eax+hhQZtrNg/0aisqr112urfkmpIAwpV
ZVE8mPZ3atB1ZAuL3uusMX5al7kBomyc44NSdR3vghYLqyMKpc2RzlLV4xfZQ2pn4YZacx4NoTbl
uWP9o4qHBndZTa7rHOoxNXZuXk2LoUifty9GXPf7ttDlspOe8Rpp8s02mvxi8ZjfywmbE2zsjddU
jNaigTzxAdSx/Dmzyi3NQ9PqgAxuwuHZLfejmWnTOp0gGCtTVh41rdrA5nfYtZBkME4Uo0OJBR5+
CRQ3TSXP46iHBpeVpbWBGl1mfg8vLzVtnZbudnLhOSZzAb8l7BXKqusDbK9pZ63p7UMV4b9IHV7x
K5qAtjSTNl5bpW3tfJZaj38xsDUs+2DLDrv/tTX+8Mc38NcDm0/JHUEpuVKORX3J344u8H9XeCV1
QFwN0kk5vq03HX+ehDodvw9vJ2ksOztUXvbDwkJNgFXx0k8A1OJhGhta6uFYxQcVH1Xc+1P8mo9S
8Jd8c2T6Sz1Z2lZzc22VK9fqv5jfKViMl12My9k+NWLlBvcEuDjHuCuuifs7e6iqnpiNcke83qwb
oEbWW9hKj44s9uqXVsRyLXLL3JVxHT8UkdUGibCLt88M3wWynDJCbOQ8lAYUdCkDUhdH7Cr+wxyV
lS4jkR9TeEbv6BYJeCVMtdSCoxDlNwAK3d1oaEO8Us1cpQmym/xM+RKjm+rnsNmH0sNKfBXiOQqS
z7YNs/PZ6AWuZfUyBQ5yFZERTK7x4p6zByIBk+8L2dOHKi1WaXkn7BOUISIQslNforrcyTtZ+Z32
yEsn2oKW5WN1NdXa3vvzgXnuCYXpdnONwy4dyakZgS4J6tPe4TlUmNp9TIxBUgkjyEioqIYOKZJR
kNp05lWnUQ7OCT4EoWVkd+Qpn+JZD2ILfsSWrtlkSwrSAWV29EAM3h6a7C5KIdRA8VBJNtCA3Bq2
Q5/A+V0tzK9rckNadhPEMWR/gvmcluqFrRXg54/u6p/X8LKGtlQzgG8XG7kCBcumX06W7izSIeE2
1JrQ5toAtykz1AKg36CrB9Va8NUGEUye5q3MrIJPBLWpa5CyOdEZ7oX9wfPFIqFe6oBw5EcvNQFZ
fmicEOiPDMJ1ifriq0NpDYp0EI76ApDVcElBy6mSu6H2cUiDEY+JuP/beZCkePRaoJYNKSTsnpGY
uzGxEkSZqttQU2+5OJj4ygYxBNAfQusUhnnXQM8CfL/rAZvzfFmGdraItM/uLu/ACeTKHYUyqT2f
TXACC/Cb8qQNUbPxoXWzl6YxGhX22F3oj0fWUZedieeNpIHYtzrFZl61rLgxLUwYFQL1fO1vKss8
csDigjoc9NWXfuAO/hhf5cmDG8ty+6WbBn5powoZjBCSPOQ2AavVJcACNOcXQ1eEEUm/j3yGquvn
1POrHKAat3FH5/VmBDVr+kNQ0IxWZtlEC9lCNtyyHDOAyqdxTwdL78NT2jDIvtfmHKJ45prRjhdY
61w7YNtmKiWtajVVYDZ5+sQcII8RdEsfwCU5AFmgZgagmf+LJq/7HzA0x4M7LmwiTcdhunELiRS5
k5ltXfdncG4Broe/1L1lV+12tL0RC0kHvgDl5C8z1qbfCt9K8GtZ6r9FcNMBzvJ3OfQvWGpE300j
ypdjjztgZMXZIs9QGmKyy0+pEsISFlQ8W/+bLrzurhcuvpQqbI8sBYpZVmtq0qDktw/BrnbHlde8
dPmhS3L33Chf+s8W9cUDxAVVX+XBwBoPVQAholJxTwf4e7zisWDYJVbl7MOuEAdsN0MKFOxR1Gx6
CPQ6EPvJjC59r6rfAMetfxmC+ZByruVdMvkSwHVLrno31F7weT4Ovpe+a1HzFuua89Rb8kk6cSku
wJWPO9uQ0NpKvH4ReoUBuOGkH/3S1483TUjETNt/fgA1bxcJzHE9rA08y3FNj5mkwfP28wF4+PZ/
/sv479AQ+IjjueJJgH8FzUrjGI8jBIWtUax7fwInQST8Ve+sVVTqxrPTy/wIa4VxoQ1Icx3NDfI8
hcmDr4PMieF2Pe1cUZj8lx41eJYVgOq7wloObDCfC3aE4Fv7CozDHmWU+tkXybjPSwdGEJPh/cvn
0zBv16tYAQGJBuV+EPgN39JvFIRghuhEVdhHT27drCyYa/eelYAbXXaPkW5tsUnqvvTQUNibPUtA
EBTuSwQFuGUHjek99SZesksayR9FC0yyDk4OZTVTN21lCMGNpx4iHOfWmgoYV5f9Uk/0+JflTgFc
2tmrW0V8DTRvuxMRAEtawr9RQqVji8SC3ckZYrnFssshLFuLDAuYonqwPKd8aPM42rqVXi2uMWws
pAtHH+BxqVKoQw7pwmdGfjbzuNnEbmvACwn4J6jWvlFClZcSZNfKCHzIdx99jyfmGoAHsYZkYhzg
hjR2AVQOXqDJV4SoWTivEMxZ4bEXJTAdWreuCRcEu5HeN0cHO1fFy4FNK8/v+p0o7HzPYwG2nNhn
6osppyrFxwGbKdR0jaZc+7KGb7lSueNRCy0gBxRzuGI43wAvsvED/SIBgDuY+GNDkf0CZjOqV7HF
4iBUIl2JE76NflZiGdaeEwPyKzbEIYK6zvSndtK85VDJ5r4BOH+jxa6/76dkOkTYJti4RVKcjUw7
RCZ8kqKGp8dRLnvdHo69047w3sYZYM4fZxQDwQZb58yEkqZfdCCGQXz0n790sH282UdhEP7yLIUn
13HjdKn/y7euFXknq6qInwDzKA5lbpsnmOlta/K1oKZMIe0Th7CxCMvUOhVtty1E0V4ygPruo6ha
RFEynKvCE6uqYsM5yvA/ozOKfeltHTjTNIO36MzCf8yrbsUURhnqufI4wcY1MFWzBX180yZNuqbe
vpX1grtQEKJeqfeHomDFAxDnABBIZm/Cwti3iWncNcyJH/NszLZ11Q8Lx+rjx7gp5dHh3q+Ql0E+
6MVz2DfOJTeiIwoo2rdMh9NjBpfUgJq53fYbExIpK2o2KBcBnZdMO2rGyfgbLzUGGU4MVTNCCNvb
z9DnEcbT4gKf0bDbVaGS7qn7Ff0iFMLJFp49eQeHPmFjuxidsngeZeLed43zk7Ic0WJ1rQbZRhdM
MF3pdq07suwE8MpjySAOFoVQbINrEN9jHQWPD8Osvhv4+luygTiBbgLkhN1M+Ai49fdqAihLD8d2
rXsDkO421iYHIKrtgzEk2GBop6oGBx06eqHhF/Hy2l+VxpuZ1mnQGP7QHLrI3sCeAGwJ9V/3E7e5
uJn30yhcyMR/hkJh/wQ/A4/XJEZQaubcpEGU9hmSggGlij2VDJQ5D2J29SB3NcyLgLPFFSh5ikow
0aSyRFUXrBiz1z30BuD4UkFE2Rvefc3mgWyz6FkH2gleDXlz6qO436OCJjaQrS4vTahcgVnivWZ9
fucVtfE72EMAYMXlW1aEMC4vtBBay9hGY1jnAFsk8kOJ2/R6AnDiwXY54DH4/P7Mub3LUua+xE65
x3+ZneIut0997eJMNYVeugHW0f6KYk7Uciy1RgMPzN7KmSzjuyNSjn3x1FLid+OD+L0OUUuHtLr9
DgGZxWSNzs+G2ybkFpi4t+Ii2ePFwY0RNfYnyi3jlAfcNSGVMbLmqKtD3Xh9Fwxaj+0M3IyaVE83
1JpTJqAaxjLKxCX04EYF9S1zLQqrX9I3hb4fZlcs9IZ7Z1Ax+aWjzxuE5KePpRoYYqtwyofTda2m
WX6zBhdnXNCqjcu7dLStVQ9UwUvMoSWuPowsQ2HQ9LUKWsy12Glt7S1NfFzLjRfxZj1fx7YTfQdX
bcjqR+AcdlBYWkY8nx4K1PaYxp/olzpnr7VXXBsg1fMnenBCGvXAD6w9OkWhvjCJ7/7wtQcIH0Cm
so2hAS4m/jtjWGBPYNL6bvnNLvr+p92YEG3K0vw1D7/15vFqC+2E4NSLognXBkfO2KfTt8pI+mVl
G+b9OElsT8LzeA+vquSEWoC3Soawe+yrNgxgcpD8bLE1rj5d9ZBnl1ptL8Z5AeWhP1pSz/ZV4esQ
Kp/w66B2LU0Izqy8MIqXiWpaakl+7Zi8PF7i9wQVw0Gt2K/ZlEhDcnBdkpSL1Ygq4B5uL9DZU2cR
H5rlpCTJaBuiUDpkV1GxeVei1w9OBrMrinu5WS7wB7JAG3FLH/ox2o2Rq7/+7nvj9Cr0MdmZvBhX
Wlwbr1nOL5NVJY+tl+gniL2BSa6S8wYu3rasxAkbY/kjbgywGkE+fPbEysvrLHCzyF7mPUogsRnX
i2kCD6kV3zS7dN7jFlrqBo+ixzHKzM0wyGrnYK1VVnp30FKWQ6U8ck9RCoQbnVFsVLFExeiMYokH
Hxstqi7/h9x/nlMb+dcr0nxaqn0rilgsayVu5yRyvE/g2zS3lHQdi7m5zUrYRlGMDlDaiJeGYpBf
Y9g3PlvKXW2s4mlplEkN9TpUXwQTTyGWidvO0qKtmVnTU9H5r+0IO55/TcgBWAU9M3BKM33Hju0u
5qhJQc4EGCPDzY4maJknPeLlUqZp91ODG92gFem726CWOeEp61JWIzjpYzttRFElT34BRlxrxey+
C3U7MJrOxsID1cqkKKvnMo4s3C5ZBo9uNHWYii5hxjlsUKyon4s8THHzzqM19bLCmTY2zIqW1OuE
0K8fsIm7KBOQtqvCCVFNxU9hjWdqfOeEREFeVL+gWBkMYeG8w7YNoiVh5jxWwOpuBCSzdpTrZ1A2
dYHVvcmtS+E8cpU7qFzf5+6/UHmc2zUots8tG2YftuF5jm/rN4STvjMS3Y9783H+bUM1e1PDUWit
2338xAE3CKCYm/0m0zeejs0bBJDxhpesuogsFFuARcatzgW/pLxLF27vdm9e82Meonj2np1pj3bR
gdMj7HZv4afjjsGrd5l0TfrDG9ot5WqyvJf40v4SCVwDvMZrHg1h2FuwcbaZYUBMGqp+OiQgf0L+
/GkwjPIprGN/52OZuKK4CWux3Ch/jr2M8UtYDrved48QWIwPYyjYCqpG6VljzccZqlZsNUZaci4z
xlZSnUXha2VagGN0ZroiwRB8dvugAd0GpUObPZlFC0sRWKAmI3ZXKW2K9f5fHm/9P68pbcNnLoMI
vI6lpQXP89unWxNlZIhpV+JsWPEOJXtnD1qds6cz4/PsGuvwEiA8VG7/Kveadh3//4oBXI2yAaR2
owF+l7O9GLmIUZtMwPo0f5JlF65v4pRBsXkYtWcLMTq99tM0s62YmmzI9BBitPAXo5ScPM1mv7E+
+mX7addB4K7Uo2WJ4vi+/vMhwxPDfmw9gGhUR9dONtZMnznUAzKmsxPd8zV8M4o6KEZnQDXDUeza
/ttx1xQPbMHZapM2UjMva1cpVLkWs+mmw+0gdkGdK5viX2T3TJN4YkrLFP4/7//zXzbWRTAndFwL
exOm4ei3PDImJtOrWOOeS8PCdq5YloNdvKdlGOGZPuIQ/MvtLczXsq0I7erBdIDTBpML9yjc3Ape
vMtpgM4ZOxFANOpSrBqaXj8X6LtLwjgGjgDIUbD4ADLK04+OXINmN3XEME8FPigczygVTC0KtkWm
7yBz0UKBo2h1lFsq92yLyT2ztvS2cQM61jXGm047JXJaAf3eawHlwfxlzczcOlGLDi4cDQJTcgN0
g9A90/gcnO3VFPfeklIsdQmr19z5EhSjvMEdLpHSf5xyY51phvcYRbF29psYEGlhvQyZ4W5H+GYv
qZlq8QTXOBHuqfmfg2SSdkGZe29X5Tk4JUk3s8952uXHyh2+Q9Ma8GaokmB7Fts/HM9mS86AoQVJ
wf2e8cUIr95XCZkCMO9EsqLNIyvkb8Ac+ecqLIozqmIJgOTYVKLRSk8BnC+LLRufy1NlawCqlnX6
bOGBMygcQK5HmHCA1s5+9xr/4nRZ+joZGkTXIOF8hqsV2wy8KPa9F30Mx77nx/DJbR7SrDjFJSo0
EJ64QG42uojEzZ/TzID5IsJJN8gT6k9NMC98rcTe8An0O+pt3IhB5NVs9tTbhd3FUnMMf8wBFFAQ
JqNvQTjGAW3V6vXlYAzARyo6Lp7FQHEouFvdjbzGh4bxaGkDXbGZPQc1o4TqEKR4lUce7EWKJwHA
ZSCk1R1bqy+eLF9TtIm8XFNKjq3yQ4FbFfyzkAyafPdoYnGjGpTPowq7w2aj70IyNWyZN677VGTz
Pp47QErOb4Gd5rl7NLWyXNC/wrWjfAHDFu04TuP0hL9kR/9gsPmiTZ7ybEO7gmo40wd2F0MCn/gj
M984VZUmQCiWV8ZJHCYlPCde6G1oVILFYbFNTTrMhGSvZB9DxwbUQGdqh51mZwK8OBxMFpd7PhW7
3uk/QhQfVTOLE7zfTgf2LMPePuhO04beCKMsBhQBwSqht6RptPjCoJ5DLcpgobjonujuqEXDi8SX
8/Bi6Iddg+VE4HvDavL8fdFXw6MPQ717+NOnoINY8nutAWkANHi+tetafocLyqGsvf6xAi3lPuYh
XCRYNn0v4JXyt2kRjzPoPWF4o2bDciOXYYhPUmxFxbryoupg95x7izSsQbmEDXENazqc3rZblsR1
QAPmUzxaPGe9hDmxmmSO0cisHmDDQ6dfBlHbKSHv4UCZR9rOaXKgbA4Srrd2O9TgbHWgM7OGXrfT
Vd5eGNnmGodGKYyZOhl1i6IN0xXloWaNWgyNA0tEnCxVkMDswk0QpxRqM5Culz1qOsBmYEm4TLK4
gqy8EJswLN6vctQ8wRYRZPyg26ce/alj7PUy4K2Z7SlGh1ZsrCIfLnMjDNPD383TR+/dFDYvrjnh
e67pxiHz6uZbG8ZLgA/4q4KYbTNfFGtbNbHPfM86LXkEHbO8G+EkH4zSrV+vwz08JT7CT2AT9eVv
ReZKIP3hXFZHI6DxssiOGjNRWr226Yxy1Ai41UxryqN4ZjhOAOlBuRxNVBcyLQwf6ayrG20+az7P
6jiLd1PoQLMpykoQ9Fu+weOH9YIPzoYssBzfNBdgvegnUU/eXT/BRZq2o23OjlbfZsBxe8U8Etqo
1kucPQkBLRH16m/+jmuTek3pJFsBQms+1eYeUHVz7yeQjVpUTYkHjzxD5XCC5zv25tA/B+2QoYty
DQUZntsfAz6n8awUAl6ieyepE9JVaVC1h0+4aNdX+RMSULlp9nF6Zi4s2zQwVEQPsQM6tBB4mM+o
2ZstLCLlcLqJ3+QyxSuKQWxcg2n1dbzXtGxr86E7j62sFpk9WtCzzsInqw03dBvt+rDYeE0frulu
65cwRJdO/wS99PRUwKpmvgtfhyfuGD6B7LSJw5+lZ4gHwry5eC7Q6vy5VdWsPxqElEMjA8zs+Y80
oLC+i9pbATqiQ9Tb+5a7srgYQKU8YBtAwqoJfGhq0qHWZLPwujxUtd7ugWIYJBxsbwBWjbrcyMLF
UCfY+U/jb5U+xo9gJWVHsNgRd01sleewII/wFA/hU6Bljg18FlvcAwX2ecOoXkZmBFNl1dRlovBm
3j28HZFCMcpjbf6ndmG+hFgAHyiDJp2nU9PfxOarQSymhkqNnwVT5Whb1EnkgQ5NNkFd5No2SW3k
2tYM+ZEpAeVcJ870G3Ve4/MMflgtsC39E7VZOE6VffcwdEn3IMHsCPzUrvbU7HW3OrOkWlCLDvBw
4JubUZbT/shiYPD1YMQPOaAaWZJtHBTLVlJgxc3LJLPvDGtcJ5oY91rXdHKPCvwKki71JXVK71GR
VlBesZ4/W+bgmHMLgsj4i7+2rn3/v3FVz3VUnTR/0etm8t2FnVZsDS9dahSnPHZRuVbhFtj6FfgD
sFVUTXvyH2Cw1F+wchoenKw7URYeWr2tbncaijDIgmxKAqRA3KASM0/N9Hp4YVr4MTXojPmjqUlx
kE7R3Y3qAFPGMNCBq1nnEdcNPJmrX/LBa+8qOD9wI6p2ykvJ3PgdyluNm54oY04Oo7w/SN9flxPQ
5ct5LJ9cbLYbCRy4Yt0Efhlu3aahmYu8nwxcQM1N1y9H9+PS8xU+L0gpxdgAz8gtbYPHvk0URQ42
6IrkwuPx0YZdCkjPnr/1jdBeSqNlL6M16IsaRhR7mBxZLzU082gQDNySSzmYUFD87mBdsDU6d+t6
ObinOnQrDgMW3vMB3xgfleZpAitVBSM6dbh5BEKm+hhzTb+dY26XYewvWCLEgjJpTjqz8gIw6evw
a8/nq5oveE2hs3laOp37m8HtDjoIm35+54dM21wFgBKlCkRSQTcx6riJfY7nfunM2kKUBvj3Q+Sl
kGF0LevsCfhje70fbahpAt1yriKnQnEU2FSK0cFIZXny/WSLKh9k1igWeebONAvvKFx8CJUB/MdU
NAuHIcIBbJuL7VfWuo8hpTBEcXoZOE/ALsduB6r4QJEaRnJp1cEvHHYAUmDOoLhSmr9jOd5sNYgO
FE+SNz5F9v01PCTakY2+OF5DtQ57MgAJwRFR01OH7EvoVqRxvbleV6+5vYRvUbXyvYRHC0u9XnsC
ZuY6F71efOva4BrLxtQ+pIlzuf5ZQ+WCqteBPpl2L2E95q9mD2qeGVsoUKqm09cLPR6nb0ZdsUMH
fNfCU/G667wAVSFxguN0+VRjCopnU5dtONQ11jQ8rkdIWsK3E0QiFwsxhwUUB0/XWbCIjbt6CAPN
EuO9hu3Ee3Cxm0Xs8WIdjh5inx0dxM4CY+Dahjo81Utn9Wg92yV88665FE8c1EXgdXG8icPYByoZ
/t01HE1Jf+qZMm/Cy5ivq14LbinRwefdnSnM/mRafuDaRg5ZzPbrgWKuMrilDs9a9uXIDn+VWv3F
SE8CUdF7fH2d9poGprbR3l51RD1k08TT680lbpqSxtKsBUpiS/heOUCj4rWLqfX2Mcg3ghXNDoje
NOhjXZzp0BWaOE/QL2jzSt5d43oDCj+IthO+GMiFza44Zyj73o4vGCo9EMcooctrOMcYODNQZWQW
rUcj74NIyhp7ImbjHNnnQUQFH4CZN3YC2gw76qDRc/bcHjgIYN34i7Sjtcm3HrBPQQ3Sj24bu1mZ
YAytKNaKmj3k+ZxAkbKfoA9vavqK8hnuyQ8cVHIlT13rnYOFegZP9U7Ax8gLs20i4JfN9CbH/Qwk
Fm60ePoFhAK+QzgUKo9PDQr4o1avKdY6EzyRKjU4UoNhkIE2dlMTSImaWOUHLdCXLCz+l7Qv664T
B7r9RawFYn49nHmwHduJk35h9RQEYhaI4dffrcIxjjv9fX3vfdGSqkriJD4HkKr23uKyNuznITnC
WIlLI72vfZ/I/WpaZ1lxCDiKDltt1PvX5WjGGkxzeQe5Fb9H3ag0S7zxKOiAxI5Uh94HISl2DahP
UAaoJsDnWUalK9tPsnRA3v9moyE5yNa1+yyvjm3q32aoX54t3VSxDd526lJjjwJcoqndxOelu7qW
0NJPPGz6puB1gXdR09y3B708zcFdnB17U+4L1wFYDc9UfGtd+4pCLxy8UbdOU6/eNtDexnt4fbT8
FDVKgZMgFUZdHZ5MIDjxkCg9Z+Bzd1UOb4Y9yJ4NOH4gLB41HQ+gEdUHx5Z5gOyRjXB7hOj7OYTs
ZPIhbHGwUu8xNDg2QdNsIZveWKA8xJB6lR5S71fD/zDNHgurABfL8NLH1ZMqbevYYbN2FwSDsW0t
s/6MKj/cRyDs8SezWzw1KnwRVVaAImIa/zAC1LVCL9l6Hly/2lk9OFPDvqihISOD42SU5rISwJj1
Z4g7SRD8V1BQVHi4gITfudbd+NqAqoLtUulPG7KR10exW72lcakDO7DcbNopd/cm9FiBrc18B/U6
TVBvwTkIwnF5v4zIQUuMsk4R+PPii9GA6OkR1UAgWkdtBTO3XZ2YV14k6mLI72UJhMCGTNSYXZWB
M5bvLQM37DSuzSvZlzihx3EIrvoNRwY9HJP5TDYXck7pmSIFjlFieE/QzHXa/px2HHtfANuHMzbj
4BBxy647SmhCnlGdEttQD5h0gPb9w0qGfu5960IB6zJr/AB1PCuiSFDyimgKkNHunVKCuyVsl0YN
7K6bgeL8YKdhjmOoEop1tzWe7K6bddfA6aMPdhpCmA8pqtR+XEYgcNtUygF9e4RX/PLGjbkbQQWG
Sq6TUU3qAmTePWofh0Oc1eoS6IZ6dgscPBTTjf79mPwguL+XPQCFrpnWcUThFEgLJsh3xtG6EHkg
cxGCHPvHxDAH9dCGYpYuzaTIwPK7fenn3fIEiCFr3wLGf0ePgrnn7XH2BhCv2BXKmUBK9uQ6xkXa
UxENMXQf46RXT0ldiIMxNQ2KxLh6ynk9P074fkKG8Wmx5HhFTB0JDhgdAJ3M7Ipq+L9ohLIZhNUN
0u14SVpGqOFdFqQhzv7HC4CQX1UM3RSUMXHwBwTDzS0LHKbphobUDAnYRwIdMgJGOEBAHYFNBf4V
8owC78PTADVBbCx/LLFOXNdevesF1hXGUd8KlrX1MhQz6UuvKwjT+jp2EB4n1qBgTOPjiLeslRHo
A0EQ0QdRLB/BWqdjVxPNoiH1KIyGb7FkpyUFfnbn1yNUrwfvcpXKZ5z6oI5xDjgKceLwMjpx/eT7
9XNJxCFv9sqa6icd7zMXzDAjBz7UQ0Lem6uoq51DK7GFwVId1N3RcwbR4yttsHqzjqm3GMm/zqHh
PNkNiPhMcDu8LUYOD4Irr+vU2kPuxbiOyUjhwh6tY2Cw5TOt9o8fhz7tsow74ldhhrYDGGBmNRb6
YJInYslVGplsqKOLYrMxTzRam3fslWSUmd1cFvLKdbyGr4SWekHZD15kmF8N3Ni/hFO4K8zS/ear
2N43RmEdaJhCaqaoHPtFGkVydjswEZB9YvmXGe+hj9LMEmh/YldB9rKsQKgCnZRb4FvskVfJM3Mz
75sfoEBC6mfFYFl3AViM7uo5se7Szvyrdkt1THAf9FFvXVpnG9Jzno5YbL3ndEAOlxN2/57JoD/z
Y4UssmI+v4Y5JTN3s2fgzEzPxdEhcljU7YATaDML+sADzuM2dF1U203Q6en/nJGWuevNLqhH5Mn8
qzLc9JKCq/cyCVaDg+htTMYyq/D2SV1qyL1E0hg7iibK0kmXf/zXNdaF7AQna7aJ4vkS+rP9bEwb
gVOxHQrfqgjVITG4bwegPDyPfRtKvLLF0rRvQoT2BGoBbl5SaCZQRDNXzo16FEI9NRWvS9GQmrL+
lLIvhMTslLyr+ZTfCLlZS8bvgT3akY+aBk+vYzmNSbTa5NR7Ucc5P6y2nxcC2fFws0rvgIo3MIwJ
pK5QwHwZVCgunkLuJqJub8RTtaEu+YO+FZc5ROmcOxXhdipcEwd5w/vm/8qGhMTrXJrWnacpxrP/
bcX/sFgNZY8CZWf4ELSaGWD/3Zbq1vldv694CsiYiL1PXdz3m1TDeRspwHflDi9FVfZ7LzYZOLos
nH8xyA1CVpqfU5moZxHH5T6Bqt8ubV0MqyQF9rgZN+Q1QT/0KYT87QgOmGdqQCB7QtYhe6B402pR
asawlyani9eEZTXoU3enpIjBPFd2IH3yQYxwmQ3IiVFvHaKAoIesV5ruyMZ8Ji+mbkrIT4omvcnJ
hcKvbjyoDCGH/lgHHXJzZGqzfINdq3ddbEq0J0Bd7HNo13i7C0oAsXwrvRCj7zsK3xEatOC8OZO9
0szsq5OXAchFZWhFqYEfeO/zP6SYIIeYyPI+yMfmVgJEF+F+mf4BpqtdCbHZr31Z4jntCXDBBjh+
5WK6owA/xYaIZsao5E1Ds7nVmiWgUhDTkkP+O95FoeY+8epu0j3frqbTayoY1T+usen6HkwjxOuk
/xpXvPqDgAn0vf01zKfwMDviiUZGClNHLFLvAocpqKPEntX2nSvuxuaYVdljpRPR1GQJCjVH6XoH
Sk6vDuopq/07CFpxXEbJ+GOWmdd3tvR/7wzRL85Mm9xGWFAhQ+peetOEh2YWnkvXl8/KtX3Nturt
pkbJZ5Tcx0gL8WlD3hz8wZ9wq4Eaez53EWow74KaZfdxWXXPUDYeI3v0gyPFmm6uDg1qjrdISuLM
peGnBGW5zWaWnF1IdvDjmLd+fsLB/568a9zsdngQk3FpwhosEZ7g17gyBZ6rnaqemWg0YgQSrxrS
dlubAgQ2y7DHYevFg3AyOVf7x1gFVjslnEPh4Ovwq7D/cC2nQ0YSbEOQIJzdcePMTbpbWbR/ycC9
MnJ/cDd6BaZXIIdR038jKKVQXzhCpi012xeBdAaYRT0/vEqpQJBcusj4y2IHcmcHuoNzHl+XLqhy
4iuNhQVlHiMNz2GAN+ctTX4ND+a/Ia4oDsuQVlzcejL1rIDbUZM01ZYW9GOrvprg7gnZUG2A3BGX
DtuuCjxouFmz3s0uZLS0Z6IgMpI7d+e/rUr4GvGD2/8vl3i32tKl2DTBzQB45nwPJb4vBHVpOAsB
kW6KK+9K47GW8ovQiGRVjL+0/yKe1qne1sntuT01YOiEzte41RmHz4AaucglDds5TOx1ZOlRMc2L
D5Qir6Of56Fy4sMq6zztyw9Gm8zrqusVtXeN1ddfR28++mw+CkUUK8tkw+tmawuj32Sy8WNA85ri
0uvGcsss23cTeNRHcy4u1Av63AV04C0ImpATiBTmm0cOX4I6Y7OGm6A0Akx2rLZBN8hbZat+L1BT
gKruQt7IRr1RevJGPTkl7cVosRHUEzzdUM9voBq7TDOb+WJDJuG02NZVqNdC/RYnWwBQfnCs16CP
4Rch0vb6Y6wOmkHXfPsYbQjKOFX3gC7NpnO2pNuYR+ra1A370DkDOVu/WsnlKSNFtZnbOmc/H1Gq
Rl13NlvwfYI6IRqrYIxoatAaLlQj9CrLgmZgiQ0QtS5oV3j5oAJRHIt2UlDNrQMwoWsjUL+g7jPA
gAMirgcy4Xb8GkdDasjLW9AyBIxfVjutGQY91rRkucwnr44tkGW7xDOuQibsD39cX8fGCjrhYLp+
jVvne3WYHy3XUhu66up4i13t65oCN+wd06pFxoYJ1u4GQspbbocvQOnXO7UA6WN9MvBuPOm0yZjH
W5SN7PDPmS5O2k8X6i3DcYb6z+oxLLByWQ0krcc+cM+iyb1zqhsa/spGIYMzfTYNE3QKb7EfptKQ
5lOISLz+AA61sM9Ook7yjQGqMey9vFtQthwlN/x98842hMmJ28ES4WQztDIg5YR7M36dru0+VUVl
PoD5eEfobWoCVolNm5bsstgGBU0PvKIAwQymHIP08IDLbAKj0Pj19obEIoNKEkrDmUaXiCcU+8Z/
rP66hirYK7nMFBvOduBldV9CWuvgjW1/DVjWnlLRxqdAGfbFyjrnMFkgXVZgON5VYTV8YoqhNqAs
/GeeBiD3DAb1tXJECpaYrP9jUuKumwb2vYNWHvPHEXWHwxfP0PppZlKcrcEc/2yM8Q8z8Idv0Oq2
NyV4LUAp6IcRx2d45PXU7daPhao/TQfkN8vHshxkrKSTv34sGZcBig8ZMEzgajoVovUeHUtj6Qd2
hRqI99iltvfYaB0UqwaiMS9w23azhH0qsmfyUVSG85GdAGndjgLI4TTjFqyx2QNFJEBKHQ2nkhFd
hGzcHT4zCVAMxeNdNjjPPmoZaA2K6LWIuDdCwYuGXQ/RvxSnq+tV3DJItnGVQhZGf9zJatmnkD0h
GT4BbjCBGwOkwfyFTTH24Zn5iWuWC5ODd1jFSLTjmQ+KDwO6328RTq/yCMizcD8EuUKNujO3OD4H
noV6FYTAUNbRGBENkZ+Xi2ON6wHL+1+ojSzUk/+EoER9sI+if1QJ2w6cHgqX4H+PoDRD0BVjg/DQ
uhl0XwEwZ0E+bBTP898h6vEwQ0T3u9eAUHnOAo46wXnLwiL9O/bNr6rJzW/INgabJuztZ79V87af
nfahAFMRCuQBShN8Qq4JoqYnFkSiyfiRCiBRp7rJ6jx98dOsuOTcS7Zkb1voVVjCc+6mliuoCuZP
VOljVrG/sySDkAcOkwoP0pTOXEzfQgA4OxwX/tGDeX5roKAav/epuh8zN41a7SjYfEG52PylBCMg
9krm2cpB9oNCEg+p1K689w37PjNK7zkYm+5ZFVGuB2RRDr/iODe+r6TvPoepfOyHeTM0vHz2zCS/
y6v6iUa9NrGJbZHbbT/hXlA8DyJFRYbH2am1u/J5zvPuYALnvqUJvminfTa16SWf3eoud+wBNcVu
sfPw8m9vQ0NUdwlY2qJcG+1i/r0Kyu9SOLzoNwUIvDZqUsbG7FrzyKg2yT01gMI+1rruyIlt75g1
dbAxdaUSNRTvlrN57EyOWqbmUltF9VjMOFSZkAJ0Cz8C6jBDqbHAsZwmIKaGhonQBMSonsBetGXo
lmr63lc9kIc6cNYO8n6Y96/DZSmaRusBC/09NP/uLc0mB9U85lb+2QoN712z2pAz98D3+D+F0Nz/
EPcfQgIwtxywgb3+h9j1snLGY3uzjH/+pB+WaYYrhC/ts2+BFQtUyd2FetQIj0HVSTfUI1s9OeE+
l8Xn1fRh6ur4MJXi8LjHYeu6spuA7sW3/lJpxjUZLqAdmj+O64Z6/z+2tg63tuUXp8bv/rGcW+Qe
6LqzYWf55hC1PQ9/UwpvPdUY/917/K4K2+pbAOz5Vo39eO+MVnHC7bU+5mbqPZRTf1cM8ipctW99
BvqttEblc2NoeiZ+DGfDA5cdx/e91xb4lig7HvZ1A2Z4O/cu4CMr/wKR6WOecPVH406/T7jh/RaW
PN+gzlA84q1l3MdI0d/Wxoe60i0QSXobv32wrkPq9UZuRANuY9uAd3zc0Exeucm4eZ0PMjTYHTDe
RqKTlofExMC9HYgrAbMDy92ZcEaqfPSwYXgBj2NzNfEqGpGZogIn+I43XG/Boll+EkSxDSSF0MA1
gJXjrcJf/ODKrv5sjCAREE4R7pC1rD5bvm8derBNLHNl5b3i2Ggu6LOzC+RYIMen51ohTpVix8d5
h54LIowUN0bvt3Iuwz8dy72H3F36Ilye72eAKM847Qpwd3VqcLM4wZ/WtJ+SUvzZqxGq7J1y72pp
QocM5K1bnHVFeHCOeKyCTTY08dzBwWn4gPxgcccDvltNcQi7NrWlKO4oipyx2Qv98B1Pq83oUQ4Y
5niJgGZo+EBxRYOnsse8MqI4Wk5z5V/CyntepwaZVz/w7OCK4M8uwIknw3ELti3jfFOh4+CFbx7k
Du9HkMnQRmp6oxzGbde4IOCtYrwpNAXuUYEa8MLv5/3+YyT4VZ+5F1rHJRDwiG0LTM6F4hzw5d5Y
bTpH5bqePlrvhmrr8i0HUvurkyl8eVnXQyyh1WrTULHK015caOgV29Cr+FfT5v5lquoe1ZY19D9a
DywjqRJnOQAgjOd5BXxmLECZBNiqg4+ddJP9ewne68hzw/5+jYWs1GssSP+sF8mt00KyAM2UbCtz
SNSGGurOUA1/HlGALG7mVF/HYPg9hcQbhATR+GX32qjEeD8kL8VRyK+G5KAQzxDuKQUGd+xBOgAS
uFhclYeNclB+KTRzeo5DX2TOdbfVguMUkZcjmNdRJjz6IZieNkYQZp947GfbcAiSGzWeAFfc1rLN
eu8ECvVncuqSQ92I+MSVDFBRVRUuyiYFKARZpy6t3zYx6CDQDVZR5nfjugrYzvTxWWnSEkT+d2OA
s3ukVmckySzWKsAihH/tOfBhdgGkxztj6HT+ldyGYh30+jjzDoEfs5PFwieqNsYWpHtsfCCf2ri3
dj0961GJf+uBvr1RSBIO01VPsOnFYQ0m72TgDbVsrfNaBz6IBge9AiRbmVXF7wQ7qUqc4hYZzjqr
xk2jUE/aBl6EfH51qTVuYm3IxgiA8Ss38H2v0bHf25usmgFO1iuswch2XAa8Xh8+2D8uWuirv5uW
msU+HwbxUHbg0FeV871Gxxgc+7sD2gH85ZcOH2F5i9GuwfeslwK8Wn6zD5QTbJaKStV+z4QD1qRV
lJEcH0oqP1Revs1NoGWL3e2Pos13qyC5j/I7bDmsO2c2mjMOBsYLNbUtxkue2a/DCRL22Ozy3Qc7
DWkCxX4Yriu10ARpNuSGTmE0KsM8kRc5iNdL0PBXtjXEq6coYV51lvq3lvWgHMt8lMzTsNQ/wkml
YJij8dIdG+s7azq1J5s5smMg0+HIFXClyktqVEBI3AZpTD2QXDSXf7UxcNpc/M+/ilwntnbY70bP
7XDbAH5hhSgIiEzsOi1X+cFBw9UGIp6dzBIbJxc/zTdEhgd4qldpAD9aVlnnImXUHseg6CBoFgy5
FaGUDbquwpLXqY7Z3o7jv8m0NqAZk9d1SD1XT5C1wXeAC6CmXS+yOtbhh7kzqjVA2JkALKcXoMuu
wWSj4epIsJPagJ6u35VlY2yzfvbPLXClJ2sQas94o/AS0l5c5ed/tgV2I2BXDD71JUTW4iDs99gI
qhcGFXWpUf4UgcL64fj6A7JK6Oq8FQxTqfBSNfyvBcOKCog/1B1TFTGVIUvB2x3oToNLrJIQ2u11
eKGhD1EksBG+eWKc/50GsDWtITSDGhQ0l4cqhJQgjmu9iFnQ0OiyEO/dk2XtgMlxX/BPudkOS/+S
4fhHB5mMZw5wysGxy+E0YQf9KXdy1OnqCMf4u0cR4h84eogjr8NBTTrI+MwSpbZVyYvPU+0bRxZa
TkTDDLSMF5m5DHTeZv6ZCehdTnXyFznbacgfZIAMlp4ZJl361NseqBu74jOZKrA55zZYBAxwqAsv
fnZxXnlLNZTRqUe8hQx5ceg0CDIoQuPELQGGeu0dClAJebOK8BiEcpOuTITsXrJXSFNvlxrFQfWv
Yyo9BAOMRPI5+O2VJTMMUPxF6DEkE8fjhGwgjgJ+IMoMCaiD4cf+nmzUeKNzj9KR+EqjlBfNfRUY
72BoHxaiMFGJ+N1CA97+3EUYBCw0JYrLy3mTMlE+QCQgxKbXi+8HlbWXZYhTpBh1ls1rTMsUjnN1
jBsWoPGvie+zVeplyofp6wDcP+pM8+eqNd27WYyogtJ2WZlyZ0xyhgwChtOPMAhyune8H3/Daba6
1L2J1yzRVHepE2NfX2T2OR/dE9kdLlIIx4jwRcosv/ReKUCyWEHAUONnM9dn+0KpbiGOgsxjFgnQ
hy/EUW0mTjVI2h7DUTRPpVUcCEerABEE+ZQMF9AtrcFT1u1HraZrhyKLstDhZwvgM7zlVsV2pVDx
LDkcyrb/EscODqSIPmWhfKWuVYPPZkJ9Pc8h/RIj1/VADTQ9QcEPImlHTA/cRUNmx20gctDhNOFd
KNCUBwB4Upxs/YhjyEHfO84yicyuC+7bNhzu/HrurxLCZEY6dWfw3/VXMuFPgm9/gJ9AFoS4gdMY
JxLzwezKLzT6ELfayEFLCUOlUdm5OF3V6znJCMkfci/ddU7Yi+Uj/CNmvQxd3sjyL7T28rnoI67L
cP+5zMKGx6h1rktzb6XlQ2o24lb0Y/fYZRO/TRCkV2YO+JNu4mRodlXayh0NPc+VjwWvH1wneZ3E
UO924x5bJrUZGKK9UIWbQZ/EU+Pq43jq1TjnvVjQVbMHgx3Inhh2BnkyChmhw7rM42Av+an7Nmld
MQ4k30xDjLc/vey7KRSzBg60Ll1CCA9VRoV9eGdbuhQOgC4+zDqzRyIdGf8YSXvRnbCdBxrLFnZk
YfO5DKHmY0M5Cl5b5/pouHop+P9xLiiJfGDdqiNDqc5upFxIpqmMAG0APao2LhTBRCWcSwn8B6Br
u5WBeHVQNNeTyfavjlojKeQMUrQUqboWCLQBhZg7gpEWNwawC4i7PLlrDWGe3b5UjzaODgFiTdM/
ksDINqh2xvGExPPZbfnbxDG3/N/TKumWiRXA4g+2DJ5N45BVsr85FSAYQ+Ynw5bGauKHqSsgyWsm
SGcDitujolx3meR/pRCbBcZQ2/LQgNSrXiIbC2AhU1XulsDF+La4NYMlV0m/jeha61XXuBLVrEDu
459TzSYupc94Dt4Q/t1D0e1CjR3GqPbPhKp3IkPGsPWEicQSJEYuLrmoyzi4d/YdCMLTDtTcy5Dm
A3A0G9G6njeY2PWZVV3vPJTjbsizGNcghRray7tFwjTFJJxJHSocBh0p8N11KZyMJkQN98M4/zZy
ZAeZrgmjXp8iAbjaGEpQZp+JE5lW+zpUev46/FUI2f5DHH0KfcXK7f9xxaJOKiSM9dVciCdEvcuz
HXCk5s0rvrVAUyykz7bm0aehBbYUKI2E0ADU3tVBk0Ln62rxStNgUA+SERTagOXkHZgcMudE9H3U
EFuf/0bpt9o+hNAQEJctq317md+jrHwhAlxjRe32UBpX4RGIbyiEWvNji4TBzTTxYMxtg32DkhyP
wBY53YJmNh5lnz6SfS7cZieGtj1NRWKAjP9A5qAZ1NHvQPdUoFbgG0jYLil2DM8i8dUV30Scy9Oq
bT9scKKW3Ac4I/o0ZzYqm3A1HK4CmeP5A5DYbfoC0NMSH4xxd4AQPGA6elkTPHXIfmVfxBznwMvL
fDtX+Dkbbg36R9EW+6lOjW0w+eVT7LSoEHeWwWiV1ZPT8WHbGo2zpwCOV8R7QNSO0pmrJzIJBm2J
sjeCIw2tTAxX3/a+0YiaUst9BIDrXGjJebaDU+WCcZS81Tg0D3WFN8g8/FYGoJSeiYSFS5DRQ42l
3i9jPwUQrWAtGFZZiaxEV+OtBUdPn4hjpQP/shh9fk9kK4kmIQbJ6krTohf3zGk+k5/sQkBwRxcS
78m2MLzoizBU/USrjS6E2+M2x2GpWwPRIOI5voAuKL7QsLNmcJG31JJr8Xuh2BmtOYMz4secDxNp
yOxuOphu8qy6CdlE3UB/zsVhDcpYQKchdx4Ii19tiZOBQ3vx27pouze6F5po8tABHIv80D+ZNqHR
h1tZDM45wJNlaWag+88F9iIluMvQJQ/FhBVoMxfjO/+7bgp9Gjtalwog1gUcgPfCTSfYehxlqW1x
77RjjppOP7/NuqHeOjRxTRDeoXaJ4mrl2ZAw11M4mM4CMy7Oi8OIj6qBaMi63LoI9VDoB72BXtyb
WV4sl0mDJ5aE5fVD5IdrUvy6LPUyMOyOZYutU+B180aGk4+qkcE5Iu/7mUauU/m3wTUdZB6L8Xvs
4V3Hz1X/GkzuAPybNGMJbsV0w1sgaBq6R5SS1BtK3uame+ubPPhSctfZm7zvTxRRJxCZob3sW4RT
Ts7er9j7CNoP43XglmWO/3EN00D+1B0PdGaf+8zb+q0pTzSEDtrWcmb5uUky9+Zpym6yQ//JAwY/
AOGx3m+YORQtfg5T2h46OPj/tzBHr0bTabWfLzqMSbdcFNyArxddPxstri9KYa2BpIIdQBdByHzc
xFY1fcomi4PItcaP1G38F98NT10qCpyW4xBwzEPIRL9FeDm4m5oiCbZUqNyyEkwUHg731grkkeGU
HHLa4IHUUjTUxGA6N0t7fqBZ0wiZlcHMvq4BBf6r/peFRpYDG96B+s9lwXwqTFNz80EHzdNNLyKu
fPlEFjUWZWQYYIgkFbQ1noTPKMSqlnjVWRee5PNRzH2n5U3srcS/4HdV/U7fFQ+VJFEKQd+7fwkw
CmOKuNO+BnjYcFfggQmbAYUDSAk82i6IczrQs/5ZBfPZk63xEiSzsRNuZZ3Nsmof5gJCqBQB6YFo
6kX8COXih9zOsmttg/2IPjH9U4ysOii8ID+QCRW4EDRHhc+ex5BUSpD/3/kCSNrYL5wL70GvDn7L
H2MyUmO7QwwG5N7arDbqGZ2eQt1fzYMsiIu3SQhLglAA2p2oQGHfw1G2R5LcWnS3tCxXWBjZqfCG
r2RCva9O1PtQ5fIt9zt2Cu2RhLoWza6kLgUFsxxSMHjFSfZ014Z8Be7565393bhqIXOdpXf0gFhu
8bLw//mAGBjkstwhPNeWHYF5nN+tZV3eJDhAqL4NEgfjR12YjgNHVgJUgra1FZQMkXJr8PSPejwp
zTsZQ9ci84Z0b7W8BoW234tbGY77ZFDyvNiyDsh7CUXGQYBrYbGhHjvfG9gKo2TMfvif6bORA9Wk
jj+xw4V2YJmm7Yc+M83wI6+7wzsQWI1dcq8UChNL31AbUaEmrGBesev0uX9hJ4ax98BmigdHyCLf
mEBBBbm/AYVgzLguXfK7joMySO6qaDGGDK/toxGUFcGSD1QmQCUBa63Av5YO9IObbpHLFdE648MC
SynCh7XCFvK4TsBvCbD7eFLPxbcPPcdW5TcucfRdQjrgo1c25dOYlvmeGdy4GFp/FBiMVu0bLXZC
xtqoUX4gkg15VzsNqXGs8V42BXtgExQqxfzb0IT84HSefXCNMPjmOzuc/ribiUtsw5waWGZdOkb1
Y7x8BKmL9UgW28OrIEiBcTynA4oAqoeCF/aGatMGLTzi9P3f7pSkoM3Ma9DejqYfGUgA78jYFG16
D87P9B7pQ+vAUTKLGzFsS3Te5unNlH1EtjEMcRiVC9ABoYrmjhpgqp1oBo3/DuUxNdvguP/VA+Al
jkz9/jKTg6LNUE4nUbVPiw1/uumOZuAMLY4ABPO3H5cJQIuQC4FKGN5ASdSo5RF0ysmdCuvXpsXG
Lu4lEq+wpAm2pMhAo6v3pRt9sLeta37iArXyeDH+nHXNcEZiJdgiFz795oz+2ZRm9Rm8ZsM5HcAH
SEpI2q5CvCFLpP8PJHIXOAAb4wTVPCMXCqVMswIr4gBCK/LWSRt/qtiwMd3YeGQAbJjlwE5x509b
PzHTyKuBQthnKQhDPLwAUXaMW3U6bOyytUGY0QGcq0ETXTDgQnUaQwE9MeQxn/siMvLCPXGtcT72
6QBeCNntaThZyXxkPv6s1SDdZ2ZOwxVYYFRk6SHoFMtPo2EusUaK+fnUbyTyuo8UMLDsq6rN+EaL
0aWKuoPul+nfSD2OmilM5mzbI+HruVsB/G0kwWBwj0qF7j5gyDiBY+VMJpMNEz43WAIvEOBbbC5n
oH3WTQU9vgtSDWcylT3ucGOXFsc4NCOSyysESqzMKbfu68SagAScyx0YZD2IwUK6wfMdc2MNObBT
KKt7iZU9Xz1NhO+XIDGfS7DIW6h8rKLAHt95Xe2lueYIvUlw548v+O+er8QUvs4NBjbgqeuwjWGV
uTgAZQviMRX6OzdmyOJ0mtCKGhz3VreqmipUHuP0jLxJ7aSH1HNBm5Hx+eCXKWipjMz8Ehfu2de4
FhNgvoizZrgz4xEYu7QdI0LCTNI6euNUvvRdUaAKXs37ZW+S6g0LPYqocXIDdWwSsi87u9O3T9q6
2PZ050PG+ugikXZCmeFtBeZMHkPOmmA4JsSaTihEXLwrPKcehIDAmhMmt0ZnaGeOL0/fg4hBAhZ+
b+ubB/XqJkUqPVF7381LZ/GSowcCOQ5Q6bXGkj22WhDBeMAd03BteFU6IGzDJfSp84lX4PGLZ9Wx
KjIYyMskSUXoZqjMPXiLvJMCqOWqSFFC22urHUoQfKBb+IXauYUxb9aYkMQl1jHq3iCYy4wuKnEA
th0hyfdkuymOmpkJrguMqHHc7g8pg/mKSmG8AsbuvC/T9i/eF5/9VOEp68nUxAaPWsLCwmbYyMeZ
UoDjrS/ja2DgG5DZ5fjZAowLpwrm+Bl5pdferG0dilbPnWDBfgXGrTi5PBln0GFoSN3qVnYPTurR
wN9SO95h69wYbGiv4etMgN3xVXDYbrZSKOVkkBibU652WQn5m3yWDQOeTRu1u5nFb+DC9I5kEo6N
GznQ1PmVx852DaNeDJSAleGC+vtCjSzap3qo2mOmTT3dvMixfgvfQpbv2vrdo7gBeJe2V2BxLn12
hmQHOxe61/eGV0C1Cl25dsnfcWEj79j9wj+npF2kV3nXXdZ6t+y6TFWU90nqGfuPV3o3naLB7X1W
WOgY/ywfRBpCkIEyr70/fUbpv3dYTdSjhvSGaOrinYaPsXwCDYjLC4gYGqAiRoF7difHEskf8ZsE
QdBnNgz9A/7PnsmKhGoIvc8iAb2WV700s5Pv0qDJj+Q1fYiBDwCo4zQXpeVh+MigRrfheF3A/hbb
YtogL5thMJc/jH4GhQG9hSbvGsfcGTsPgFKgoluKHc9a3IIKOpuN70viKml+HkKOTp/cxvcsAyIy
0sGd7+UbqKe64lZnqJL24rQKTqApdpBZ8vLdq4IgZC74rBnaomGC1DLxdhCpB9F4kIY3d7jcsf9D
2nUtR25r2y9iFXN4ZSd1kNQaTbD9wrLHNnMOIPj1d2Gjp8Fpy/eeU/dBKGAnslsSibD3WlmNxxqp
bxggQFREJKhISI2C/lAy3WF+yIyq30m6bxVcjlFyvI4jhRQI81yUuDk4+eZOHiPjgmunzvM0JGCg
R7IuS79pjT0g3xBynMfdLGbTjioAe/zTzeatViHxEJarroqtYkxDl+C/nOi08V5C5ZSYcCKJbpcZ
nB2ratCR4Szmo6qRQjN3P+lx3h2sZOxDK+HNTkHyPeDvKYXC5PvIhPVIrcqxt5iOACbsNeezZkzV
Zc55CQ5eDMssCa5N6h0asEBNm2L6Cxn0zbvucGRK2/HXtAN+P1n23E5xzq2B+Vw4gnin3QGseME7
o3M/W1nePzl2Fm+LbOGvuZsc05kDGwEpe+w51XMkTaZps+cVcE+ZaJC9lXEcVKDb5XidkZqsqXH7
KUPZuPElBs3t2dOxjQpwPeNL5Fm/e70JzAiHHbTZyX4zs77ZItG+eQlqbAS0/vCtBWO2KIJ1Ub2B
nmpWMosHG5Y78caJbefReGV3DwDs2HWoj67B3Qj/fupyH9mo0ODE+34rF+lq1Ovi+wAXtlhn4IS/
2WRsZM+lP5Rv6Uly6zQxIACW5LdoNJvdDISX81QPzqttgLzZsjpURGp5sxlGAKwWAlsVpSrmE+9L
MKkKuFXRUI+axc94H6oxuZmGgzTGHx4fuT3Imiy+5sCbeo1LVp1bEBBuTLe1vwHnKN5FXqU/aSCZ
+Nbx8qvFcgPbGlr9GQxruP0+eR1BH3DIBYClX3hAxhQ9anogK21ny5wkRqaEwiS4S4V0qfyketQO
5uwhh+8eaoWoqRduij0R1MkkjF/99DwiZfStYbx7+yGhgdM3/duAc1hhQxImDPnNiwYkDkpP2fwU
J8j8L8Fkd7EpVh14s+dj8EqUsWxamjP3+IshREoOAl5zG1WNvR2xykb1QBw812Y8gDZncYF0b1vH
ALNlpJADUJEOTWkYoMIBK0hUQQ5cr6SWDlxJ6xYglyZthjqvJgBsjWCVzuamOLpG4m/kggEZLse2
5wCpy7xi+aoBwHsLQAjn1ZwNWza2mbyh0hi0BXd5APbBZ7tJNmSl5PNQBYec50AsE+5KkY2Js+Fp
b+16v3KfzFr7ZYgsM9l7UZed/bJ2yi+za3YbQCniXmjcFEW14V5U5fkTyAFaFLvq42n2ba8IjRSg
hqyI6t0cu0gbc6I4BPwWQItnLTlGnYOEYweQYlE+J9/YALJdK7amrS+GJh41u7oyUXLkZcm3rAF8
kV8n5TMNtRmPaqR7vVvgjn5noMLtQGGRGp8TAzX/gIGbzG2dIa2zK1F+PE1esgnE/n83G8HyNIjz
ALEljhlIl/k76uLGXEtakV6akiqjXX/q2rFXhr5tpzsu/Efshfk7Ck3qBGg1yOhqsl3kMkzs2orH
5wSsMu7mseuTQVB48Vl2WyR2HT2c/X9sadrat4CnXm190uK5Au5DgtSlKsbm56JP2gZT8TrfDp5p
bVCqaZ0b/RPvEyBiLZb76oLJ6zeGKTX2LtsFmx56uwcfy3AxwVRyQu3wcoiwHr3qJSgFy3hh37R8
+q4jwesvxHHLFimu3nZIQV2Vgk7QEBkDYsSQPKlG3MxR/gaIEl2UwqQ4tXnCPQIoWAypWgZMI3aI
WrT0SDIb2VNvPsg2+8Z4XbD/VGBGiNPxBO/xure0EzVyTKrVeLSRgR5KnW265mbK8ddGVgN20M7K
XsnIXSlqkCwf/TwBXMG+ioB6WejGvhdcgaafjTsrAbvyojnT1w/kLJqiVy/O20NOSamJSC/lS+Sc
gQ7nnGm40tB4qfZDCQgaMkuj6p3bMSqV7vYk/9Dzh/uIjZHVBRyDfepBYux6YIFO9BDI3+4ltmr6
BwatVKA7DXApIHSc5QDWnOBozpkNZrLcjU+GVu2pCrpppvHAW+vFNfxbYTSA7sozNfXSuHVIdqQm
IQ2pR7JkBoUqfhfwobpo6lHjT06y8ea2SrbdXAE5OAw6nm2zOUvP1LSsv/UeZNHsJmdQx+HovK0b
tA/mpC9MHdnnTgRwdRFnZSg9gy77pUZFrCAf4H4ADocSM3qUxz1Qhxv5XOwTf2ZSoR79rMn+TrMZ
fI7IL3pFnWbwWpaL8SxilNp4GrIOMyCBtoDd9u6576Nuxo4uxgDC29o9XmgrGdmQ1mJ+vVlSMOoO
Ncjow4G1cCT9pPnFk2cV38iQm+AYxkHA7yq9dqa03WWsZoCDXGNjrHGuJvJ5lQnl5/rYe5eZvDRU
MumC/5f9MJTpEdjED/lJJJCJR10T+ac5eMx4olwiM/L+ALjOd5S8+mdqCne49R5lqeYAugEV48qu
+tn4330pvD6d8ARHAZ0YPdg6PCh2cVSP8qlB/+HyySCfEvR/X4oHikHPFjLo9kybgpN6HJABma6f
LbL/8EjxYvBRdQXOSYEAi71vKsKWXdc2UYtY2UeSBXmZocKBCrfpW/UnpONUrvkd3KD84Jdgn1Tk
XpmutxsDmx4HdwEnGCmSwn2ywIf3QqJkcYPnKupO2HWY8g0FAVnqprHAxWYJUkwUQIM9PfejAxN5
iUCcF6euhvtMWmCfgTpmmL742mhfS0v7FIuESMMGFwHPfdQl+m22qzMrjsdXzQExCG1ETgn73rbY
8qKNxwCULA7Qd4aVjMxoI1LIhx6bZ0pEvbucrEhEjYit7JVTZWKDLO1Oljs5ezrPfjjUpmPrmnvL
JfAODyftpFPH3K07JHus7QAg//OxvLIjRYAa55AuGBtperR77yt+jM9ZXts7TCXSvSuGMUq3ARHL
mg1p+8TuXwwOvGBvND5PoC38zEHNIixJMrvuFWSuwQs5lyNPNxy0nMfEH/Rrb4BDqk3wBhp1tqMC
1gzpwRc/i0EpiDVrvxl64C1G+juVs/ZjhlO0tgVfo6iExeZYtnfK7pS5jb6TOaWSv88FLnxYJg4H
oCGK23F/zrPKSE1sJhWUgBq0TnMsdEuc50cgaUtabTcUDGU5/hBtSZjoHvBLqTtmdgTQB1i2IIaT
vQVHhtpOaVaBSAh0+PnIOl/yMihyBsUb8SCr3aDbNj4g6UlRiYUR9ajRaWGkxsTsgCSMtQtpvbFw
tz4AHbZe1lX+0Y5GpLrFJvD2BS1mJZL7m9QsnWec0jZ7TAbysCWuTNK7joutlQmPWKnSAXAGpAHh
ymoeGHvyqjWeh3LsCr5iO8ZxA8+R1It1Tnz2aKoHiDZM9dTYDLBtE0odiclgBunfWf8NaXfuKaaJ
o/JzhbN0IwdQuv2FJIx0H0ctHub0wJnoKZNmb0bp2KeAEj9XCluPmk3XeOU+C6zpnAwx4IDnsXun
JsjTL4Uzlc806rnvH/ousjY0NIXZhN0ow1q8NxKBADnZ9S2qELUhxUEUGJ5fQcCwJ+ViuNjLRG5h
OCZmcyQZXVTHNrE58X2MHUfs+Cb2fOFR4Np7Z3JRb2pjV27IfRtb1dBUSaVV23jIQPOgA9ZLyFaK
dhxRLGwk/FI10QjijqTbkqwrYpyWZX7oIW39F3DUXoM6SD8Ncze9lfb0jtqX+he8T9zDoAHvKS+X
CjMFC/9a0dS+aPOgf6kThqkLvOs24KDuBdgGDbHCw0IhWZKzHCZdmKZ+8zUvuPMczajdomixzXHW
H8fVEw3FLSBTHly5Hl/2se2iylA0VcNQfDSh1B6cb65UaNg8wLlJgULo3sVZnjDJXNsyQ2ltZc22
rqMZS9EMQhVn6Y3Q0efk2SsLU4YmZRlX0x40VF44Dl7mbVG0bryMWvnOF2bg+SBGFMrp++q41Ok3
uhApKJQJ3k1ujq+1Pe7aKM2erQa/a0M0EUpOT3OhvZGIgVocHJY+UhwHvEu2yo569lj/MXUGP6ZA
Wn0dsYf8Chjv6cVEDgUZKLk2BMuBJT3yZYStCpSBuHPjR4mxV8akvd9cEs0vMyqBn6zI7M6AX7w1
2MMXGUb3MfWUjTFj888HsYASKVuS4XBqHe/BjrQPMgoQtz5+dSgBBHfyjwAf2dmOMx3rDuyKovhD
6x1nl08iJZO2ftVYbhQDANEB43gOkl6BX00+4Mn6h4zsBsy2tlo29W9kTLGUL79fT8n+93gZciI3
OMFEmRe4oV1zRaNFhFquYzXneI72RJxFgG2SWIwUma3tpZlgHFMMXBM4f5WXcqXez0oKafjx09wF
zUmdJtYVA3FYpWOb/OcTRsyY2hF4ZOBjawzzSWnliSONURC+djabCWVHpBF+yD8yn3Cs141bkrmx
9zcYbfsWYIVZ8MxSrwVB2RQBx0cADGQCTIB6aaP7QJDiF4B+r+WkpKb0MyAFPLgpNYUiZ5JFKGAK
o2hAatH9GsrYFRdXQ4tACGj8r5dHmZLGcBSmrFZeKtTDbXx08cGfA1ROm0g0//k2lLG3zAa4CX++
84ehulMjyK9LXo8HFY9s1bdBCpLV9C3+qzoXvwYbvwbyWICAgaVbH9oT4BcHsX600hnwpTTWzMEG
dKeQUrMaG2QlbbVu1Dclt/qNaePQDwXq0c1Bjl0RO8o0QKVKNxJ4s9ske+qqi2Na186CclS4yOjS
hdst1qV89nZRiT9er1pe2myZPluGzzcAGvTwN4khz1GYZpot2A3FMC/M/gKOlhRgVdr02U6D7B0b
8aSjRgTrpgFkVoBuAsYu4wK2YaytN2oWN/qmI+n4rESZYN124uxV45r1xty2vWbm30rvYR6EeWtx
VaJu0LrjMgQDsI/0W2QT2LN7LLtQsCbikDGwwKZtyfwAh5e4A1LYvu+GgB6YnkgG8oMW1I600xiA
kZSjRKbFnl8Krjkfr2o5HqvUPluRjQ0wIKy1oRqTMDUn6xwkswZNsW3qpj+vRGRCjSEiUE8ak9HC
Y/tw2y8ygsAK4/qr0y0BJng15h3IpwAHy+zMSK6smRG64GbbYfnuX+zcrZuTD1yMPSA1YlRVmUb5
XhjSW1+Af6mB6GILuDqAynOQ/FwSvFUv/mD6u3IUmAaadpMpbcXKbArJMI4XYDl4FlJikDY1hWSU
Ibeh2drBVF+QuU4RpLZDWXxo2bO7G2kOO/n4LHo8gVhczF5pdgsAhFbkyLpWiELFcmcMKJeTc2bS
R0OaHDHTeGmKOroaA04du6aUI3tcoivv8QhudRMFecKCGstAZo0RYJ6tZHlgok60tY0NufmeH1w9
bc5PJsv+IhHZ2hP+7B1T28iRuAL14iHfuVNp/vgrBu+SH6r3XDkDj3ccMJGl1x6957zZiDeGhmeB
em86d1nKQbgw5YGDY1XHAXFl74KQK626kMZWaqA7O9olqMQEg4akmUS1hNaZVhggh3DvFry6TmBu
RRnV4O1xhItsRbuZAOO/rzLT+NWxWLtxU6P/5DKj3y+87i+BM1qnpmn0g971+hEZuHzjzvqB8nJk
ck5bOpultHRUwyJXB4yT/atRLyuLFDvgm1lYkMPdIu7dfDMsQLJWqRyuyWLkdYnMD0oHCfQoRdZP
zvZkc8v8EIkiK8vMigAMa/MXFQermBnU2lR5DeAIc2OAmurss+XWOHMO+FI15p45npGoTWbW3Xbl
ZeG0XUuJo3RGtu5uHGywGqSpcRkckGvq5XwiETUgMkC+gGg020NGFtk1IBQ8NsZ0WslkF1ie5YE1
SPh9w6Ltd1oBlzXIzsqYHz38HTvPJPtZERdxOnyaBVqYMAaqBzguR/zOeh3FaQ5LdiARAEGr1w1H
8pSLcQPZm1MAxpBVvSeSc7CKTAdkgHrgA5HVomMAvs+qDGbUGy8aikQ9fboEqHE8MyP5SRbX7ELa
aIgmPCTQUG8BRSWqi2y2pSHoHvHLVYZt8oXXXX1pZq8ZtwFmR2GWgodXE4g7BRaToDhiICIzYv05
qhwxWWr0PVDVXFBRG+mL6Vke3nV+8b3pDvjf6P5AGfQADkzuHGpzSBEIcNsNppscdEgtkLeN5pAh
lwqZgEDlJm1cA8g65CgJfgLP1KeUhvgGb2qyQV22AYSu2N6SIgABxtMtkQFLFqQbCxgsDykWR+oy
f8YWFzam5jAxgYUtx6TKkbRZYuE+gACuH/fxVGUgt0YT4U8e0NN2X4c0Hsc2cnE2UurHUXdDUkdR
gaOvTrzQZVd58tfIATwIJRhWrccuRbS7JRqKnEO3dyokVAgFz/Hg9cp+nYz4Q0HuEtJjjooe+IWt
dUiQoeL6RXQ2AKCyN+MyC5MkQJY1CTuRp/A4jhYkKpAmj7EZRD40VArl/CCTsZhl823imF2zvKPk
SrDIdPV7kJh7x8vLU5ry4OIYQ9uhiABdQ0LsCqqBxjR3Kw1IWswpHA132en6YIJL0Upb6R9bmG6N
PaoHRQhqSmxEh5431jvazJe793Ljnjb7ZfcfOs2IogO+ndM/jMRszShmjtM20V066yTyiZ9UFkcg
vis1xFLUBsA6tmxJgUk+vmlKPHaaFl2ypLHMEBHederaYJ1bzM2DQhmXHpARnFuCG3E9AAzyDzvH
4kIzDSS9rRPgSJ/r6fc5B9rwWk+aCrS+2EvCsSM9oT0PR0YWN36RD2T51H5I0KPneev037CCZgf1
lFbP+QdZkBsb5k04DCtwgtybDNgMrdFsWRd3VUhCav7bsS5Q5ZT7/xXDEFhzZES3kLPmCft/WJpE
2nhWLCgPnCqk/Q9kY9nzTZNnhiRlIYIV5Ua9/0qG9/ctnuRmEewwZVFi33dwjrT9qTZLeQS4ysZ3
hp1SANnqx4bqh5untLf6qLHnFrRT3cj3fjUVxyBv/LMnmtbVvFXzkSxNkRuIKjzgBv2b8f8eb/LT
/dR5PYCgf1xsBjHJXJrtH6zKP7WCCKkWDfU8Ezif1GsCE+TitultlAwl5WA/ejDUC2R/TlF8JDk1
FM8gTiUag+akPYLF8KRCUa8AFv2+G4sRBeaAau/NbSqOZCunw3xthQzk4/3DujzbFaQhI9klRse8
xGb62l4ESe9OKtAqsPRBijyqLxPkcrnpUuC1CBz2HnAmP7GCpYIgrCmC5cYdRmMiBZvqb9VcAj5C
sItJv1X3Qz/Sk7OzVNzZKHIxYESNJzAsoYCdb9MAWfwEOk5w4xI6vAsEMjkJqGGEOI6UxQk0E9Qn
MbkBsk3bsdn9TiICHSe5tFZ2MjLKB5N0r6T/iOkW2Ytf48hZ3RPFVC6zeOleNXECjCUazn6pG7dW
devSmBrkF4CQhDQR0GvPNI5nXdtVc/r9wa6qTSDOKGEJrNHDDZXEsOyrB4SQ13FI/Zce7Kdi0NoB
gPWo55fRnk1YOpDCCFzdC7MCh39eAeIlEpYRuICMYXF6/J+4dgPU9xq4PnEzbenmssaLk738SEGH
LPyQblfdkPpI1Ft9YvkRyTwvZxPpowhKRiXSFm9Tb6/EBrI25ecJHAuggk97VC3bOd6JqMKWGn3u
5+FCUrK0taQ48xSoqxsSgrAGieRgl1s6FDyDHpmdSzviYE3GFC5IOvz30CTNjaPxUBcgfpdCNcWj
qV9bzi7g77Jg9+hI49b/fejr5aLVRbtZUOK4TVHndZ7F2W7uOxN21O9j6lFjjR24dwIAIQulasht
Eb4PMjWs3LnagSAU5ZJ3O3Bx44TLG5Da6+rTtCsy3S2R5tsi6dQr/G8AjKimK00AUUg0IA+hESQ9
WJdTWX7W2jYI4cCtjTkbcD1J6KdRfs4zEwAyo4N99jQHvC4OLqRhRoYkxLYhkFi4dTMcQau9izgI
Cn0AxD6BQfm6Kl9hojpMgcT9bKLk5KHjmIOFqAHuD1m+Xdqh/HWpplNdW+6fyM38alYG+zoZubOb
bNc8A8Rcf04mrm95AIBr1JJWcq1V4wy5RsEUxx5ZVx7V+mu2R/1iYGtFL6ruksSmubVRNfe1SIq/
TSSQ/N20wKYHshu+x996jU3fyrHqtvk4TK/DXBmY+ANbtFvKBERH9TaeJ7DufUAOBkBq9tzi/Hoz
JYYg5sNiGNU9PwjEyKU1XSbVj4o70VdTamxDF6GAH15JXETdh7zwPQANKQrdBw0lKZm8BWFYiYso
tYwgeMxULHUfdKvKl0xIpkyU9uFz0YVS8ZUpxePV7t+JiqziSeP7B6ah0lJQwPsbx8XFQvH+qdTF
5K+hpc92v9Dqd6NiqVtdfVsqkPqwQIYGjVEnwE7viBwxcktQiYYMWiHKFYKGBNMgvA3ZlTrZn4BH
fUPaIL8HcBAgteBEz0WGHGBTnpcJlKbI/kbRoQAxaCeznfY0dqgy6Gebf6jJMg78Z0PEkS4kQ/0n
Shgp5s82yKaLzh4IjUBhEsjyEFkPwlBzVPBPs4mFt6oQWYS4jxrzULpjGT7WmRRdCQC83MPOEflb
4InWdQ4MC6sNZoAGNAWmOMDQlvez+mDUpYaM2hJpLHRvcZahIoq6pB7L/JMO/pp9ZKCAzxHQyqaY
0VPvQaZlzoCkRGEDYNnxMDgDks4wUnY0RKLYLRQN/z8yG5Sc2w47T1hmzrecZEDTaqeE/0ESmXKs
CaWy6ACi0q884gKZM3kPSoE47kok4t/zm3HGnlxWMawMDBWswfdqCfKnLu3aQzAnb/4UCVoVwR4l
u6ReSdmEQl68JyNtFwCqOEynnY2079ekAVRHHJelHXp182uDevMjyUhLTRSZ9dZFsen2QZEtw/xU
Yk8qVMbU0yxRo3S7ggF448x32yZ5m8t02REeqhaDzi0s6uC7jt2sPcnm3hvPo0Bbpd6DDEDP8JB+
fgMq5JnbOJIIOPbfO4ZMI45U8B2NPceKDks/jcluKUB19Kh/HE/9WO2X3oy/REsf7TxjbJ9s1rS/
AkEYFCIcIBG13pwrFIZtqslqfwVDCEMdk6W/dBzUlYBJ/YSDRf/F89uZ8b3GamRIYxfQO1SFXZ4z
J9jq2Cg/0qgCdhAybYSClyhQZ47p1aFUCSETQtKQDIcdEeZFrj4/jfF4kEPSaFVbnTUz/+FNjqvo
GqBiPdTHIeZiN+A1bz0APj1ELzRs8dDVZGTSp3RNaUp3t9R4PC59XO7kRUTMVXjpqu6ZjOSdyY8o
Lqo+ofg+MkyvjzJEYqU4X+8xQdGmAfnDEkSUwH4LgSca5EGKlO6k3pOGGlKA2A4rndJLgKsnwEiV
ui/dNGzAh7WXNqTpsuiXtrO8vdoDph7t+CLJHI+pqMez675jrLaCV3vHdcrxJ6VUZK68HxTqAh+F
jcBXFjZ6PG/1ALySivwR2P5/tZal7Uj+yCGp7Ej94KuG1COySuqJoIt4ADzIFZOlsiUZDrWBzarU
yo9kgZ69d6yOL37u2O9gOGiRWtA1B0bll6VjnK2yAhRylxedyFXZ4d80OE2R8WYgW/xZT9odKuS1
etePQFgK4gQrFsJTcJdWqhNBwkNNKUhxlJ02IZsqRK7yBEqxbmPwZDG633PgTwYA6TrJZ0HmL++r
IYik3sFRgcMsLQXBOuCCJxuAhaECDZaYwiAkhvQRX1iOwS909KugelIQx9Szy/q3CRVuqMtDPeqI
CoMfSzbApEXb1M/Y9mEt59j6tTAX7aTkQAOxzlGCeYBwb9O225sTsmniEkeEBu02W2Lj2SzZfOqy
d5LrRKiA0nU3A9wpsqvLGJwWLBI1U2aubQuw8WyoUiqpu/mZerKkKukE4KtQU7HVqs5KFl/97E0F
WORN2sQrys1t2ap1U7PXLPCLtsv8AoCC4eqKxtTqZjs1fNwZNooewtgE9R6ArpApkQ1Xasg4SoEF
2BtTf1SK3JtspKUXtjgkhC8ZxqkPiAcdyDMuNkRoV0Q0s20DDT0DSh/JtJn3WAFbfwSp0Z58IEg/
JS1ypZGUxJGgNoCftCmXEPsfgLh0h/qagp5FAFv6jlZFAGHJ9HACLBYoBWBRRBMgL8fZPKQZcFhJ
NsdGvLN0JJFbSNx6Tr3Be/bBQ7DzBLYCBy7qAt4PB6hEHX59fZY1lyYpMNQHt94w4IQ8a1kecqCA
pyEK8W89IWPgCrvid51hkQiY44E4N2NWFliYYqyaYHY7DyDOEJJ6QZFLaMZ+uVWyD639FI9TQMp2
J16Y2hZZoOxgArP3Cw0xe2MHY3KBtyi0KFudV0PSWnzpvjTfVfBcVDDTTZReVG6WvvLljSX4KjEX
FvdINg93VlJ5Mzl++DnZAGJVUF/McsmlpvW0YmA+3qgAeL5+tH4gWRWBHQrs59eP2Zd/+MuVgwcc
oIUFx7EcvJfJsrwXmzDyQK2wGcSQZKQN/Kx7Rr5FSHLlQMMASGNi113bkyJ2+skCXE1pPDlO+ueD
McVkMQ4lcgaEWHFpXmPrJwDW92HiaYvnEIjf7BIpktiuSl5wtlvoYSS6eoDq7Kb+mqRF8uJYgc2Q
gIzsyGbJjyQLUPdwc8C82N7YLXe2JPSCZTC2KnSJ6dkGs5tqQ98xLZDkt8LiBugWU/Dt4cuXyynS
+tDS163WVcrY6JMacNiatCCzRoAGJ415AUuQdwZHDqjadEAmJ0jBi0VDvckY9H1lpvhnFVpjaNiL
stOBmLMphiZATgAU5KG0QVKfLEw5TyRXgce8X/ZGVk4oj7JQXAwyRKLEJnJseUQizm8lJgCN73Yr
2aorvX/EojDZUqMag5z79naROmc4oeJ87s3NUHn5U9dowOfN/PI6iIZ6gOf6NYqz4kQjVHZXVxsZ
109mm4Lk/m5GCja3v2ocL7oxncsriZogBcS0sF2M5nPE3fgon+KqhHbukHvZ1561U28CeqBTQ893
MjGGxBYMGky+LEhRyRcKi1F9tVQ39U0orkDm6gI0pKvgrf66NP5rrmmYYJk+QPgjFtShHCegw3jO
G8tcwloDJ1RTu+dM72CJslRAmAi1b7YJYOqsYUtDUkgXa2T52amG/ToYXSe1cFzNk245rKJxb0Ld
QvB32vxGM5nVtKqhmQ5Nf2zLQi3Lav5DtjSOvQh/WNP3lYmTYROqRR4o6pOKQcdO7ty4Ye5j77em
J34m3g2JaNgMDoxsqA8g1QNu3F1OPZLpVvyq47hcR3KofwmywdykAlg2Fs04AWcmt7sS0NcYWjit
XSk6D8tzklEzgWrptfNY/aQUFIV8laLSkC8s/R7ikzUgGX9hUQ4CWcDCx9uBdTYy0dCAm94GLqtV
nXv9H8oR8HznXjRki9UjspNpTBodZwEh0G7yPamVoRp6tQcXNaYeNZrXjbvFjnsZUCmUsXSOA/4n
uHCcHfOi5UQNvnuGrVUxBuD3VAISB4TTzDPRtVJzEb+cHwY3FUxtve3DqUMx50otnUYZWvhTVOVE
4dRwdXnSSPfHyz/Yj3Rj5EqNF+2Bdt6cIsFh6UnmSyTinALBl7kaO2YxH0Dfd5Yy/8Gc3MmHeqSm
nlLYOUjScBqNuJjUAGOCulKqnJDnjkpF2/ysktqyOog3VY1sYE6Jcf+exib1lBjHFqc7VS3D3zXy
4shFJcx9mEDHKHjteCPARYszgCe+8QYvTOSoTBddsD8T0zM1RPdMPVJEgJU5dS3fPMg/sqVwU2L6
W1DgaOG/xnzwvd8OSCGqC6pIB20EQl/upxfsbLN5T117LrJLX1oXsCYNT25asVTUuqYbvV/4dkEy
JFhThQ83WI/jPGHu4Swh2zIjLgDYFWQAprIW7U2FcwL8PYNHJExLozWONrOMEGmuEbBdGPbXkMRn
bb0GhQNy/PAISozPhWl5l9Vzi55K5IYyNWujHlzUA8Ge9yx7yZeVqzIj114vLaQpwFZelh6G8tq3
K6obkRY4ecRGBV4cGh6mmzbh2nPlVeuGscw+uUv3pOTOmERLSOPOYW9YJTTHj1y7QTO2Xbq4SO/5
KSYZA9HEUoGLuwVPkccQWp7+pqFE56hc5WUHETRtx3XQS4f6B2xEmsC0KVzTPKHizjzNBgoFUTuI
rlSV8QiMHMfqvR3HUuPJa8ud6Tu9Bfg0GJGaeisffx714KxU0h4VtGHc9knQgoHasFBnEYOAPMaC
6dw60w7wMTWyF9G0g1+90PCuJFMlpx4pgei1e5BTDFLiRSKVD+4a2MzC2R87ZJl6YW4F6TUZ/PhT
BUb6i+vwVz2tk09StNTDgWs9eAeEBTVaOi9YQABREYeCN7vUNa48MSywScOsz/PmGhgsVE65waMj
y3Is6K0uzzfAaWt2Zs9LAMP8CGKOeFujzMc5kh8pjMQLPbPOrtM06XiW5BWbQNstkh6RQnmZBHmA
hr2sp0qv3mjE+6Kx9qS1iFWgtft+w5Ksx771DxdHmyb/2fLnvYVCxaM0lD6Dn1Zb3jntvo9isFSU
jnc1UMN/rQeU04BCq9+RTCpaVj5pDubBSlbbZgZQheyoRHMweMDXcFDIOS8vJCeRCYhWUM9Z3TEW
l/GAeGUw4OyJvwydzQUeCsN8iEuQp4Sq1MEUGhyWzQcyXKkdrv/ko2tLjHKfu3QQgR+qKkirotFl
ZEjSGCWWmKvyCxGBbFTUH9Y17pLu2jH0GaxuP9dtCMd1xGYIfS3ukal0BzzDFg1IvfFMJugypQDy
tfVcmdiF+BkhjYYoqn5H4VF0pFG9MOyVA8IOeYhA8N+RMNeq5amXOexmMTqAgY0x77Xrl2Bw/ZMt
oPKQQc9ANr20UlY5IAoJkc8m7ew2C07kRc0HchLd45I9iVRckskhXRFwiUBROmN3rD6Dd1F/pSZA
NvnruKe+EQ03qQUOrLMfzC/KkJTmlIwH4G1jG+MeYRFeLhsXvE0Mc/ug6FGphudQxg8qOnlo2PRr
ADx6xgl3+9wN/pZbdfK+aA3y3eqRnWjY64D9LSf2Z2LryTuJgEaJNDjNXFsU5fInKUH4E7/3JhJm
KAZ5JV3tnO8WZNbVyXVAtWgDEJAJGHBHp8CziJo2Mm89JUunLgFmB1J0SNbfTR6M6zaq9k1aA4H2
Hk8FXQZbEHWnQLT2kNtJviqUslO+OCpf3d4yz99uuf5FGo9HAM3jXUEvDNFkogEjBKDFSAgebLxr
ogZJjuCVlyNSOEhjw1v/7qji1OIdRQqSrYL1Ki7OEVtr82BKTisjeaHSe007UMqBmtc66SijOCXN
j56SGYAY2XbGCF4eYaIUnTsGpRSS5kH9X8lUVHLLpzj6j0IbYBJgWoIk4gYgHCnyoZM0+mqX7nCs
J13flU7/MjRtcwFvyoWwcTyfzdf7CGCOckQwOkmM53RRIk/OTFldH2UdLHCDzu5kpscAJHMkWpXP
Nr31ew6KyDY/p1gZI8kMz7lYB/hUo9VHGqk3Mr2MDXtykIreImXtx5tdvejvShI9uP9rWD1ajvg/
1YZjFAf9wV44qoJEY0yoD1pEQ8Msnv+ak8LY0UjHFoOU05DMyIGG/4EstosWiCoi/O1CFsbkqOKo
q5sOpicLkIFA8DQjdweUIUFRRMD1sY1ky4Vs0C3wI+GcwjtTw92xPgR9+UWJkM9oJlsZgbpKlVco
SFrikW+VbGXOOm4Me7oO0ta3reVjb1oHxHueIjFHwpYQBonCLlnhlDxAnSgb5UK9KYieKsurn8iC
RA+uJCPYk/YBKkW5fGhzD03ahzvoRhcVu5b9O8G3eNaEiSV1qamAPeXx9EKDuvGbCdWzrnuR3dHq
uu1coTpMeVDvMUwKmsoa6xxl9mhhzOAp+CgUXa79H8aubLtxHMn+Sp9+Hp4Bd3LOzDxolyzJsp1O
O/OFx7kUCe47CXz9XASdpkqdVT0vKCAiAKlSMgUgbtxry6dCie41fpmcRNcj6SrDLyWKdfjWtGQC
+kM0RiSildGzcFXgQufkp/oIZl+vEANkBjAxc8cvtQEoHkXP88g52155jr0XGa/WoXEgOwEFL+wk
loVrVYeh5przkkJOt0h8eeQRnh3CbrtnaSI5iURx8BOsfziJpD9T7jULO/LTT6X0ik0DAmcg7Fm7
DUcuwZ2opSjhATnUGjo9KZiuMwO0Ry20xsGB++YUFqjAAJeHokNYu+tprKIDOwZO1yriVZY0wRk4
+eBMPa7FKLYCgG1DtqYobahvltiH5QUoBefAydOB6Cqru3OtFphMtIKGfMxmGtOyYsCOkVaYjPM6
XKyhrAf9ZvU+6IW4AFn6qqz9rcMafoRUWgMJcxSr6WAcOY785fYYSifIBKWFyDqNFhhwBxxp5yNo
Z4gcZ8ZILNw6RBmF2lnQXqArmm2CTcw9mXCZJbcJc+3lvL2IwG6T5g3kb9VWgiLmNWiWWiNWETSq
vRxswOpVdFPpC0pk0G4AcHHH9YMBFhOyE3SOgHHUzLF/DpsjcGJOQIaEAo7O78GtBVXnDaAbHaqd
uS1R2Tt6G6aZFciq7HHYpeAN2ealvXOE1A/UNKP0x2nMzBLowrbxdBCwcg4mhY+oOZ7cV5FTl/zk
miOp55tD6d3NRrPC7wo4kkJ3GxrOjqaY0nIWTgVW3zn344lctMd5PCe2QGgE+Cd5pqxRI8pkneqA
d0xpoj6DznVfByuQCOJGw82C89yUSCWcYvFKFpHnqP8VI3DwRltpWzI2DmSMFl0MyUqwxwWLIMzO
XZAfHEXqSA0Suc7V8MbWpviJ/fsQmiHiFsyO86o3y9DQ+njNPkjrvVa604S/XD4NUVhUjwVUhtSN
H/RkrEOt3hANDezM8sXsoR65KZCG1HA1eR6SF6AWTJ4Db+axHjfZvc2+zhE3S9WC4YZwfjd282ab
uIIjhO5cVeXoxiIVQHNM1VdT0VUzVs7WcKsfhNedbJO/qQFyrmUHxSSq5WpBmwCJIOSTSyJG6bWu
xlVfEYFmqMAVw4DCzxUZrRjf9A3yU1ARV9KpsZa6+sZVRaVTFM0CT527uIqf1usqsUkMbKeHErwP
YKTOUCaG7FNaVP05UrkpGuoGg3Q29ohrspF3jjNZ+8gbQ0Il9NdU6okMpCadHk5Lzk5aY37BrnZC
IBGLbAslUOfYJ2nub+rY9aDIKrYyibtqhUoc5zh1nTKRi0pwc62PjlmeB0WwxiB+HURiBD4Dz6qF
3kKWmubQkjVvUYIu+serj66Lpe6t5w/56jt15bJ9/sWREuilCr9rS/rQp0VuvhRXc6YvWGGDgloP
hb+qFVuKleagXXFE/dP2HHczDcnjOMl4pF6gaFZomIYZfsyKFEIkHzYKqTMcv6YVQw4qmYp/pQgd
fLod6sjxSvOMqkWdVRuwUcvwc8byPVMMOhGeOm2stYfpe0LfA9BhozQyhqcBCO1w9TURagqNE7yd
dQSh7QC6jShkZG24BBaGb4UImiVywBhrSCfswXkE9XEaG7zWVQb/cdD9Jlz2+tCd88BehaYZP5h1
Ez8MYRQ/1DH+l0r9MvC6C8EGybYgQ2cn8lEo84bXYGTBYYroeibwm83EjtagBqB2JHz9ZtxMr1Xj
DLGuAZaYXkzDJ3EOIn9hlAYUolDrgJtTtwZcLoQWobK5bQOHGlKPbGWFiw9hirubMHIyNatNrXE7
JOzbX65BjmSQwYIzdrbjrMO/gwbknjnyYqUlI7QEb8YiTX54vJPH0am6SyPLk6G4TKUajXWNrR3U
IZtAn3xOHbFjgn9RSFfq3TZJ8efc+fjCbl1P1v592uiAsoUQC9CEVOW81hGAcW+HfS643wPF+k0N
YD7sKIM43QQDdIIhCVEvzKo0dz6hREANnW5N0NksNRqDtru9z8wXl4/grHYc3H32kfUpK7x6Pcvh
jtWIGqSxvyeTbXDnmOJik0akq5sbo7UxuxZnCaWrS41j2y6eCA4QBIaOTYdIy00HXN2lVZApPrAW
e2wMyQZgVHjJevcpiwb84Cs7mToLmo+ho3+i0MmknAXwCktT6/Gz2PiJt5CeHdwnSwroxzG6aBpP
TzGv161pFAe3K0+sxPfW9NPrJojDetODFHZx49BVnO6DoJeDy2s9e8lBQ8jfvJimEexoYW9026vV
W+tU24ydbs3qzUD65WQ6kHBMUXwuEu5Ck7l1H8CStOlR+3umEcukvA+gawtWmjZe8iBEFrbTflC8
U9vuQ6f34RYHPZUXwXRytC1EYctk6DY5rv5j/GlDOUmkLD7QFOgl4NzguPY6iHv8flpmZR+oGb0I
3K9S2uCfRY9sden9AZTXuDbmMNQpgbtdxc3TqHcz92ZIIfMy89y/XMpjqYczfJaAHNevQLVIJTZz
Mwz9EqIJ3Z4nBeqnyeHntuXvqCzHwc1msSCrRd2iARjb6PLP4QC8ct5wFDOp4u2pWpu61NS4YowD
5LeoiptMOCIWJxzwq1WHKpRFheIjX2zNEIXL+PXi1Re3G8EExcBD3EhWfvGz8icYYfSLxJPyMmTB
H2TWme2swm5w9nZhpl/6te+xbA80C7ATEJVZFXWuZFos8wXE9Ce7l8mjXwn90WyLuzaozJckqTkk
VkEza7tF9exDFFE6qX4UqceOqKhkU49sbmIMd8z/PvuMoK7Wvq/rkGhq8otRvgAWDb0dhVUMJBrD
tJv1KPE4Ixs1ON/8NOVgb0uQce0j0UPlwgpx6kSDAhLIw8zjMR+mEOgSwZF8BP4mZDZRL9Z5dKqj
/n1lWmlAmbksQWICgoVWNZ3iUrCJdYHGU9cZ6j/qWslLUiVvp+Q5KHKeQ7YcuUql+XyZ5oYgngak
pFibRg3eV2lht9L4KG8w8BcDjnfhlOfEB18BGJgpRFdxDvIva5wUjbWmMIsgy8j0p7xqWb/OigNt
2EELM+JSVWbbrB2v9/oRhAa3cmDjYtroX23vqUvhfZkvmD8+aGCogDYluH8114c+sTFsiQSYTBxV
45syls2KhuRo0uR7h4uvtWhEtO7Notl0Sa6/gOPuYIg6+54OPdJr0jUfsigO9v8+AiQzxdJiutxa
iaXfUSObyJh6f2/rJH9C0r+6mqoH2ndL8xjocPl71dSfC6xwjP9s9P34WfSBtYaWtHkXevrPqUTW
D2x+GCpVhWyAqBBnKec4Nyj7wmcoBK5yRlQVHGUDqXOYbiLAnH1tMwcOvE7Y5NsuYiP4RrTxIkCH
sm1C21m0akgOyG3kF7BT0CDUqiIAAgNZ1Tzy4x3Yxj8hK/hkfLCJ93bhAOqhocb9w0a9aLCQ+DM0
GzTuv6jHqdfl7bKAlNMJ2lkghnYrHzySKb/0NJRBtDBrANe5jIrjCAriY263BTIC0SpRJrIDhpSn
q6sujlnugkGUcuW3PlwUGpeJBtImR6+h1tADCBiB6LBTlN5TTz36r4bKUaVBtHIby5uCi1qC1JCi
7aqIgRL48xK1GpLNYwYoazu1ZO9YPoToVPfKWtFS8wSWgVXjnaTICcDdSXd7073jX9Inz/eEN1eL
852gVmADnWhBtfxd8FAbS69Lq9cmRmbCb/QXP7WcYVVwHm2yMBjALFSKuxsZijqRqF7NIVmMmiHb
X0xjipQVKsE3yP1IaOsycTCc9IefieAJAPx2x4Slbxsvyp77oPgch3H2HXX1P/gY/HUASgzANpza
2zzot73doQbH0uPo2PQGimxULwy9BNCijzEZWQ0918Q1u/WNY+RtBHpYNBQ30oo07hOcL4Ac3vZN
0+36yDt4A8PdXAWl5CmlP40psT9l7ymbr1WsNZfURbIAfAvUndABU1dlgFqmMAXTtL4FvmPQWYAt
yseEqdvprb7rsgDbn7Drn8CHCF4OiNJDVB7ck43sIXKeWGtyOmNl3vumvSVnGCE+Tyxo1+I7fyBb
7uvuvmg8E1cn8DrYchlltL46UwcxTuLSAeLkiAeuDuEbL3qO+g1pC9CgKzakO/DLwxSH+68BeRwJ
roWcQ3PRzVsULAHdh7Z0dRM04cjChD7IVKjMiQqcUlwdx/u+b5J1Ic1goaMGCEJwEPEtF9J96iXy
YDbKZha24uemoVAM4Z2IkGdTXmraj97soDi/S0Eq/vdTaH1uRfs6L3ogPEPxGnsJLmTr4syRej03
HoALoCnJrTvlAEkoUuYV5C4n94BD5V0KRwJlh23ph8nCBdPsnZn+pDLXuep1Yg6a2YZ+hV2RC5GT
phH/EA1xOdCr1Ux3WWLrdLoFa3RSnDSx/116SFO+yr1KOs2TQ+THTm58oJwTxAG/yzYGYariyZgp
LfK4XdvMzPazaWa58FNDlXQVoofuzZ+mka32bbZkvmmBGK4axkgxKtQPUtFEml35NnRA+Lq4546W
TthcD2PZvelCOlCdwvdh+RFc5aCohOBIPc8vjYQ/BCmqvLix732QK4u2K74a5s+oc6NvQkJt2uCV
e9cB8HLpGLDDhdlE34Yg/BKBc+HJwl393n+o6r4DMgu6Y1kbxxcDF8YpnjRPZNKk/oddNBBbUaYW
ZVmbAckCAAox1ECmPMdTBO+sq/hGY8HGDoAK86CjdDdUolm7Y/gy9G59bBKdPUq3yY88S14L2xfZ
sjNLexkAlLLVw0h/jMC/8IicBPkGi4M2SlXa00xqQIn+Yjr+uCy8aueq6icISet31JuHTISoGrR0
e33jmIdz8MDT4hBBwYmQ4LgHEciUfooNF8IYv0Z1Xo4FoCfqzyIsl8SlSZCOGdcRh9bCMUGuPSNK
5rCwNhd9kzIlNiAg8gAGbyn9+141BogUQH2sHRxFm0D2Efe/d4Gh3ZFptlchC6DB1g0rsvnCYVsJ
odDxIWG+cUC9mLvmesoOHvjYLqMRWItWOtn3wIm2NSuak9fhkT3JLEDnuF0FDlRgSSyBtBR+J61A
3jlE5LpctgnQYzMrUEg0QDRuLXzSuFxXtEuG5q66xoC+7odc6cwKNNsm5qB57MXO+7yZIIh64MhV
OMKe7e3aji+h325kzPonXI33TxJ0TIqZOdiPyuZ4QJzbiSMXk1fZ+NhuLQjJ3pMpMwB0x35oXNMw
bWsbj+G63LURLqibgD1S0/t1u4Fm3LBqo4Jly1yvziUqHE99UemPnWWCYdqq+dWMyjeypQ5Gqx0t
gINU9KDWFLbUl43HvoTeYKzcyNTueDAkF3vMnMWAMolvWhAhXWc1n7UsxoZBlnwHSnr9OS7aCwVA
BlAuIlZZl9zyu7smleE6Z170rUGhrVqBlhYj91dj00n8O33TUs4v07Ml9N/+csT9typt+UV0EZ5R
mKeb7TcPbA2bpoSaJihcC9xEqU0RjalxRDB6R5CqnGVmm1uyVV1LEM563QRW/pIOn0jjOzQjeYgc
k4NcxRevruumyy53m+MIRfkXy7uK4raHqI6LVyNCddgc1ZbPZAbqVhxKK4qnKJkn71GZD/Uil2Wb
UZc9JJA5ytWrMXoKDNM4l504MDdMo1WlmO1x9KRD6HRs7VkmtqxL3+Yj6u1Bl0JkWFyF0NkVYtrY
32nhMVKCF8jP4A4jvadBqdQv9BJCrUixgp9OBcwOVjaoMsNdxzZxU91dBHG1iFH2KApAZ/R+PWOD
b+C/EnW8KHEfv9xAiGlCgipNvFSM4jUau1nmg5ByDMEuDUbjxc1aV+GajJa4ZHMONG9eG4mYfIVi
OGxH03JY2GHHLyAT85C+7qqlcKz4DXJHL43Myqcgg8pWrjs64AywJ6LYxr1nf/YAtdgZ4OTZpFDG
fpPd0pM9+wrmPXvTMrfcQYbIfMEtyYr8UATkaw2XxIc+r5NPg9c+0npWmIE8ts+yU15bzkUbNOx3
1AsZrEGNc2jzC4pnD3nWg+RJInFtl6V4zdrGWYNxlO98K5GvbsXuDBmUT1Vrjfeoi0Z+OzLfw0Q9
8B0N/xzGUvvBqrMV9gAbXEran7oxKs+4MOgmDXseIH8aDnm4p6+ohTDIiuoA4fbFyuKm9uTk9eco
l/Zb6UJc2bdS835ohuwkfDxKyWFH6a6t2/jFq6S/zcBpvhUgmn0JR2tNAXHJE9RAlvIIYpXmYhVI
IAuR2G9A+b5xFFg/GWbcHBoH6XSyOyhFBDjnLcw0Z13apbtvrUp7ssf2c4BEe5Tj13yEEt1ja8lx
WXqApfMPgXuRJHdsgAYCmdo86s4lHkhxbEBHI6+RDO/x+S4TyB8nSNxjgQwCxlcL4Jbs/7MALR+0
bXPmVrppFAc1b7GvzjxxB1R6ceqUiew0pCauUA7aumOxnG3Um+OETOvjyKDdW6+8IBgO8yYTUutu
saL9JjUfIS5pqzqktjrvTj9icI83Hgor+iNMHFzbfmzEaUvOSdOH9uS0Byf3PKTeFDPv4MM04Mve
HaPVHEjzLCeA7NaU/zE0UBq4OeqFQ6+p1pGqqLFURU2serZyuBoUp8hBNvLOjkEV2JBtdgDE8T4j
5K6CesYJTmWNVQD4RwVChpm4yxhyh4dEq71L3SSoblV3SsaIG55B01+TIvLXv4uInHpbohD21dQc
VDBzrV4FgWVsoQGzH5pEQmS4D7RV4kXuOgKPZoY9cbnKXC+61FWiP/ZFzveiqYAboWhAIStgebri
EHYWewy1eDyrtUKRI49V5s3GU5e183XudKcbG+ZGH3FzHXx43agFo9EcKOz87HTAu5HJs4Z4mY+4
EHUspOi5EiulnoUvT4uM0WyGcAMQHU2WiVWH3fZyRAWRRLbk1zTMQAUdckxK0hSSyiinJWc/1u8z
auUhNzmcTL6+Hx+wb9dX+DysMzEkAXNjriJbS1Y4Hv+iTSJKJGRfag4OYQqbOJUSFezZSboi49UM
BAs7SKdgfeDx+b0gOqv2bWN0W5zAsXGL5cXLLP+PdnhzvdBWION+jWrr8QfYnt5sT9deaxQ+L7N2
CD+F2OZBXtyR93bKcYjoShv13klzYJBy2EmjRBlEVnvrPin6jV1lSJ4mOuRDlIYIiKy8fakF69lE
dmpGyx3bxdW47SV+RLPTbCLmZZobMZSFAfE2oqQcKPswZfyMd54+d1oCtSh7eB21uNm7Vu2surEe
XhnYnkEDHcsTg+7Qszci1arCMteGClHsQSZCy8bXwvNRgqhZNe7vUOm2D5wiWBZgXTjFBUCyjONh
1zU6WKmA/fXSPNkHrEZZB4VQo8UhLv+rxFw2TmP1W5oHfk31cHfYKhqMc2H5n6sIz3uvw6+moWqZ
U4lnKw11Vek8D8lbqOBABTMVfDOXvFGSrMDZgkxu6YL+YWojoF5+9Qen+OhnUO9wmAEsjN/pd9SY
6up3Hs6263lk/Zg8vca/+CkornHkEVFyF+WhedLHHveHLIy2vg4CFOyKYKTGUxS4KcCRrT4ZZitB
LpISoiYpkveQ8v3NzHZwcfeJSnP8WP5akiAdGQ7fAuh6yLbboDyjl5lDUE3M16GFsp/BDoqlC/Y8
ZBWg3JGWUX8fq2bokM33Q3AYk4MaVPz093kCFvGo9LrdzQwu4tcYP/v7mwkhUuNejoPxvAb1tKHe
BFwMRxo1MRKbC+4mCwdXAuc5Njd0IISAwGm5Ys1XDe7IQNGL/ew0JFuQZoqnVxnJfRWNDVzrQo7+
Qy0rZH4OAUnkDkk8ixyd4T91fVQfyYTq63jl8xD8NLXjrk0LySSQ8hQn5EXwMKXu3Ogd2+qpVhxm
E/Vc9QyebDG7XoUcvvIm+Y7jDufRD3r87Ws1MsLqYIfzS7/PMuxlIKcJMR7f71c6yjkvdPZjuLxf
O5ELdQCIuD5ZepjfZ9LfR30HtdmbpVhZ9fu+MPxFO+LPI0sMZ5s1wQ4YoOgJIovRk9U6uMaBXs+2
shzA/ZuM36eaN0WI8Asq4ZwU3FNBACK/EpphEL8JwNvEHEDnCxYcaZyn+Pw6P+zXNDSgkKptyC2w
CV7harda0tDLI0x01cR5tluM3y1Lq3czJJHAjL5h4NNLimKLH1OAU7KWxdvBRVWOKCJtgis2IVSz
iiF95W2K34o+Na0zznzW2fazPwAoa3Y0mu1ZP/I9/hq+ML2xzoZqAujCnsLKzT4Xbvc5QdILMKDF
SNqYhWc+19gZvAatJpeGwcUDiDN8/M8F8q6L7QFaAbm2qTHzAWXGOO+KwnzNx+bzGEWVWqevR+eL
1IwnulIAHuGlsoZgQ6O5mZUdyVb6uTNJRN6EVK1/O98BOrUDpSod5RwknobFdNyrY22R14CWkGc+
AuKSzl0GEIJRMhzNvWEBDmnjXmxWVkNxqn6ENPE2M0BZodWZt51kIQTq40OotK5Asd5/ckSin+JM
vLKCB+0SvyCpk38iNQmgO8D4UpQnmudL8/fL9J7Skqr9dO8mzbDjeiS3yD3Vz0ZXQz80Qd5Ai3/q
ieU8TQFOj58RB1d8zIy3ul9/J513l+AhJApPau/UkOcjjkwNwGErmdU2fg2qoooguRFbF1M1uS5+
WiDg2Q+uaV7IHnSFtyq51FazTRT4yfRNfLK4PNCCBcsCdvFQx4xJg2vBYrX61UKeDZ7NETsIKEMb
0l23kvuHwbC9A/Xq3wznEIoDBeX7jHlaETeLOjLZfo51h/oFedtqg+M4A9j2zy8xx9ErzkPq3bwL
mnsTN0IAbmH2dbF0FMFi2yCLleWes7HUELppw9SQl2xzCD4z8N3UihFwDuQCfJm0Ak1pWtns8cFC
jGT05E5opdiz2ga+xG/7deMzCNlZ2MWYZhp9c2Nj17khpGstH3g7T7e/QzoZuk2jaz5XeKcrP/W1
M60E6lCxT/sYUhV+3q8NgN/OfpRmO3ryO4EfA/wtn+nJT01hiXJjF0G9mhQUXQVlhkw5IGl2NCTL
MTIXpsaLC0WbTZ7MC+gx6NY08AzbGgiunBbyd/ifjnIxnFZEr0HNFeFJWLpfjS51z4kW6o+Qbu8q
M3qipsQxcG3HlrGOAWd6wh60uS/ztyJPHexGse9ZtQFY5aexsEHKPoKu6QDdUPjBnbgQiRPce5xr
D8LFu/Baibr/KniIOyN48Apo7+YmsjI0JIcvM7lKG9tf0yyrduN71EgyQPKQd42Oge+mdzgOH83C
bu6bsXtvCs9O136WbMKu0I9u5YlV78fe2zg8NEOVffdB9I53nHdn3wogw2DgvWcRsIG6m1ab0fXw
mHd8HFADt3aWM3wN9GLIJRMmjZocwAxfinpfycF8d0DbNpuQcMYg9A0+js+sMrCPMNw71HsooFfa
uncO3lS/zx2wUtPYgvbISnR6sywaIJH7HmWdbvC1NBPceUiFIySZPurVkFndg8fsFKbxDwgr189V
H9QbTQoP1+UluPSGKl05bjh8zdN+o8WB80OF2pZTTaG8LyQwYrF9QGarPw8xOAkcEL++lCNLtn4i
8k0qDfNF+rhBkbKIT+TFp5nlvvN5npQwu7hIWUYoRFaEe+Cd88tFZ7T9He6BjhkYNYHY/7C1iq5v
Gl/HT/0RDAZ3UQZNPNOr7eOAv7Elj2X2vUqeXeEZb4bElr3g+XgcYn08p+DEWlagqd+wJAJdscoJ
+YrS3O4LvAkaBypbRD3Ii0IAfNTH5ezwKKM0j6l3u0RZhWKjy+o7/lUiFKWDRmduyOYrEtywSb0V
foPfveSIGX+I+jba6V4skPbvbCR1wEhy7EQJyakKqAOyYd/07qCepGjqFgK/KpmdQHG85yAKq3Lk
L5VyPHIk9YNCok42S+nLzzZsjeN9qztIZ80x5C68TDvbeQhUUzA+gbNJbMohQGIzSeKTVnkVFJs0
/jl24p+1qjnRjE+9pTU/StSgLYDFEk8Q5BEbY8zzuyRBXhnY/mdDG5qTQOJvfmtplE+m+Z2RqXS8
vY9t2/mf//jP//3v7+N/hT+LS5GKsMj/kXfZBR9v2/zPP3Xm/fMf5WTf//iffwLKCF0ey3c9/NeE
BLil/N/fHnkeqvD/iNK6zvO2MM8ZkK9botohWh3dTDdMR43jbCLmnXk4se9w6LTgWb5xk5ZPhDwU
cUP20/s+CF51ywC6L0iOtgOeA47M4hI/p8kRd8z4mKkLEYcEuDDE0JAaSF0kyy5hD1xY1rJAvvIN
GuVL/PM7PwT0gxZZqZWfNOSgNqyx04ORifbetBI8EwzQv5H0j2bjdh9nvXA3KerRGCfLcJdS9nIe
Twp82MkEi9Dh0Y7E8USwlv5q+v2LwyTelBpj0IwoAUikca3GwsnsYQWwtHZM8HBD0eVD7nnGA48g
hV4L955GZsbH+77tlm6IhMGyB6XbHcrGP83x5pDYO+gsouSbQrImyjaZExQrWoAaaAzFK2Mcm03z
8ToMguYLI3LD/bQ0z61HkJylR1qa6RY/Dz4HQ5UfPVF+oa+Kc4qd7IlGccl0qP0gdeEGQ7H8+2+a
y/7liwZ0qQe8gONbrm6Yzp+/aHVqhyIJfXlmrhHekY6SU49lNIkvTepKBar7OMf1yuSG8swdmHTz
bhpHvV5Eqz/HMFkGzQY1mXi6EYUhw8/rvhVtuAiEkV2I0ZAcSTt+B3WYuUe6AHJNgutrgS/VRgsX
WSzcb7n6ITNaqzxFkK4/+bqJ9wLgJeCN9mbi+Lajjp+dal+MKMnahiaY6cLGs1Yt2MM3JniNUO1V
xdqSsk1gBQUknVJLtZVCUVRk906KNMs0Ap+w3NZhWh0hHFqdWwNgQTrMqdNbYebVEiKj7XR8+4hg
Qs+KZRo18Fr83RvaX//+o8Kf/u1nBYEfPAxMAD58MI+6yn/1UOh7bSwyyxvPgGUGy1F6R9c3tCej
aryj9KxyWfah/gWHUHOB0t3y3JlJ+egY2jPZg0iL17Iw5R63hMZrpB2sodO/oKRv2AluBGuKcnD8
dKrUXYdd0+6stGzuc+BO1irRuqRh7MvmPlJNl5jXjhKVeadOIoNc6/EyVr+4AZTv1nlYhjsRl+bL
wMFL6ANskzdO+cw6cDWqKFGPGrRiMCno5KseNi1KgxPApxieOyvNrP0lbXkL38MNbORnq0b3joHO
hi9dpwXLxh3Me+7V0R6Kc/jnx2n2ousVascqKb8WEd+X6uFf5PbREvk61iL4B6959J0oWRReqx9o
qPvCuh+zHhejwKMvay8LtyhmCSDpVGp7LXZxY86NV1EG8TfVAR9v8o2jMyiL6pDlw5UzOcfAtdXz
tLqj0+Lc0LkRNxHuCso9xZIcJh41m3/z7TGtm2+PofvMt3xDh74byBj+5S/dMW0P/zQ1KtASSwIT
AZoUuQyTvolQpMkqpAtDe/xeCRaf66Zvnow0g/ppCI5BnIeetDIy1z3renwVKn+PP1S5BuOR9xjn
APCNuYtSdrfxHpNS64+JU7+gFrfPl9KvYlAz+8aOgnOGGkiUHez6pBrzZd2LbFXmYbCRAXMfy9S0
N7g3dtmb5Dl7sGTfblCN1+0kD8QrynsXDR6mX6OobFEoMHa7sB7EKxLbi7T33+1zfAoq09n+53ha
J++SH4MHNi8C1zAIH2ytwEe6moA185jceYbyQbs3AogKjOUxhK770RY52C2lgybWhn1RpFsykXMO
MyCFq66fEWdwIMm8zkvuisFmuFpBYyKzd+4K9qmEatR+SONya+dmCqxZKNuFn7Lm6FF3bNN424n6
bRqCcPKhkFW4ESl4hiBX3OuHXPrsIJoMPcuHkcZX3avQqXsVME1TC8xLTVPJEzUd2OYqXOGUlX7H
efelF5G5aeMWRSWG0NCSBzcz+t3VeApXc6hXm8CMDkFZr6chTZ8WAVs6aoTKxd9/9R375puP8jrL
9gzHcAELtJihfgOvnpvYZ/W6nSL5Uo95JHF9A0AAKFxLSA7o1nP80StE9G6be38ZV1gWPhse9A95
8Kk2tfSLzAAQ8HlvbBI5iK9e9VyAueqLrswcv73Q0zarU5/koJcpwgCkr552dEqr/Wz1DOdEIBSC
PuIHXVjNKlawBqP2vnncNpJTyipxb0ugKZZhAP5tVwvrU5hBLcPXO/MSgBDn3APgiMcuXtovSrBi
gCnn0iFrfOWgGSAGfZ8hLNRX0wxc8WZQYoNDogRhmhFAdOdrGsdYynL/zePIcm8fR7rpOABMQdXF
NLDJpR3w1YcijMRNwsiOzxoAwMvK8ayTbQj8wvuQgm9N/ceo6iPJRE6y0zCPWXZnRmx9Y6chNdHQ
tyu3K7Rp3d/FtXqyHxkK3Ar1yvNUegUxQrPMTfSXGzu9Bzf3+kNchlu7i72DqRqWIVWPQkTHPYza
iC65pi5ZaUw9UN54h9l2G0PLzW7qofZ5F4JsYJcO0RN+3Y3N++v95VJXb2Je62bp21emQHp30+oU
Pr/vDHzXmXrt2X4VN7/KvMxsGzX+7PRtswnw0R38JIE+JXWpiSHldsBtEzvMNurd2AD2GUHwopag
5mpMS0xjt+IgjGtxK/67NX5no5cBNhmXBjfuCJyZi0qr843uA26lF8FPQICBjvDl5zatQY9jlcPJ
GaV7ADocEqOuxp+QlQRtKwBM35WSU9pawU+91N9A4yw/O97wa5I6M1Xl2G/a0j3hSiEFNbKe5ks3
byTK8ZA/0HItOieDfdJpeymUt+iSd2/Wl5y8AK5ETzRBdtH1fIrgmM+AD9gMXsI3I57mR9cw02XR
g8m/5jhUjEbyf5x9x3LkONPtEzECJAiaLcs7lbzU2jC6p2foPUH39PcgqRHVmvl6/rgbBgEkUDJV
LCDzGLgB6tJ4lJIDAVlW33BcjXYJh4REP9rlNyO39tag6480fXQAtRIqbJnu4nem6Siqh/B8R5pp
xv3qGnPXYRvgd/2A/M4QYBpx8FCs7FyuO7NIX1nT3diNYf0E7uNO15L+xYRO2KbPzRYS97lzzjgP
N1ljpK/u0C6hVQwHnTZ0npyqNG/cxoY+WAsZYtVKbZ9D921C7cIadbYCR6faUByN0AVsVkhkYMaX
/inH35ON9bQxelCDtDFo56L7Ushf6u29JXBAznBGUjX7uZxPcR0HMFj68ftcmvGlVq/mYsMLPyAt
3JFzaZJp4HHTbYdqf+vpItg0bRQfqa8oXTBxaaC0J+2AbawFq6jJLYEDVAIHlaj0I90J1aS7ZUAq
OYSO5BDolqJNUjGgICg7QNBgmSmrtPRGtwHfw526rZ21fwh1CKz0/v0ydRFM3qjNUHKoPam8eJfx
oUgBtMoA18sVoYsujWJq1UT/ovYABK1n+MzaJApNtwSC0KwdAtQB59+YfvnIwVnLwoNjtm7N1B9k
/qPp8fsI/aUAj9NXcatAqp0sTnmbvl8q7PNKb2nT8Ggo7Dx1UhteU8YG59LIm0f+f9aYV7Oaehtr
jCcXJytTVLGgi625rnuL0k1/1HFc3ow6sGUAju2Iz0ERFT4rt4YDdTCKYNDz9co6z9YAKokzFKAP
vdvJA7Xo4qr+pQluszxWQQ3YPYjLpRkUoKuxYTNyWVUeSS9ZkRxPc5tuw0rk5ZZu6ZIBdsOqgm+h
ZS2LA/XRanQX+aVisKjVBbTGUfWx2nPeIEcYN4Du3dHI8jo0B1WzGnjjXotXda8XB0J9j1A0OVR2
G+IpCBw59fXbRvhsvhcMySYKd5TfAiiZn8MDHFdWlo8dHVTsXcvwZNf9nHSOV0L6YEeM6WiCGiI1
dUW84I2ZbVo1OqkmjRpxWuyIUD1mfgarBOM3c5dgmusI41gEqePVUB04Jep9ZqJACDN7gIpAQFS9
rJxyVOpBi15RG/t1BNAtXWIj6zZ9IIBZUJHU1+dRkGypTYsu0fMUv+/Wv98u60z/sl9WNh0o/hoW
bGR1l1tq6/Zpa2azULOQJTUuQJPG7cH5xuJXblerBez+BSO/YN//ZwigKtpBLRIa+NS2PqzM/e6K
VHdx6VjaQo7Bcc+J299lcmjvqUsaZbERspE4diKCBv5lUu6PdxRAl0ZNstWkZaGPSb3ZVR7yBzha
qSxUaUIMs0idH5SOymBsAxeHKQw9PIerA3XqBh768dDhdLnLHC3Y/MNVCN82Lp6Xx548hoidkxMx
h24N2DxubTMu8YWWAz6QOD/N0saOoBhfigCqLgYkiu44PAe2SSCDcwOJVNj1tuYunri4dkglAlOv
W0/BMNZABPTOD2lB6x41rQCEH8dz+52LU/0JrGX4RS/QiDRO3LXZIGEVFiIYvAUvMbdbAxAUNTHq
9P/Y27v/yFOZjmVaDrOYboOKZ3xJXsd+0Vb46HaXwIUGWcAhOOBVUwUKfpGuOA/Q1KqsOFe2k0OF
EAQ4GA+U8HVMM3NNnXTR8MlkyHZP/ho+0s3KL3S+sQWSFnYOWVGP6umxhKS7zKdpRU24UAPCqC4U
vQzgj9BeKWQZoDiasSwVKidBVor8zW8KYDBAjHvoIw1u704E30PLAp8THNGVzwTosNkrBFrKvQCK
YNWoapD8cHCiO+oD7S3ZWVrxQM5OS/+/xX4KSX1j2/Xd5MXjGK1wAmfn0jKd54b/aSkYcgqr5GNu
A0DQjvbwSlF12LMzeIHus8j/NFVUNQLBGwjgAygKRzGlsoy1KAprUfcSRZNoLR3Sf+f/eLSYX4/i
OpArls5127QdrmN/9+ujxYB+rQxdU17MqXFWkxL6p0sY63A4tSDZtfTRXTYOKyhCxTfh4MP1huJ0
fMt9isMJLLu16xH58Sa+kU4UHHppNl5RptkDPuuE+iE0j4PE3ioyYmtHfaAKsbPdxW8zEGhC0krD
Sf5Msa0ORbAU//41xdZ5VT3k5zmyDwN3Jeuaz+tIbPHOTdx+cxLguVdjlL06NkTsaR0mjWlXGa0G
0S27Xhc43B8auDeAZ6EjjWZryTPSvruiMsa3Xoaf+0uwNanfLfPP/So+Zsn05qfjN000D60wb6CE
gWdk0Pu3jl68RMhev1qNXeyUGOo21dvqlQfm5R2jGXMTKNbgZwENmQvBAFVrCgL/QhjBjzExtcbT
R4sQgh+tj3lQNP20Cq35MQ/iL/6FWnkQz6+QJcCZBwEw9Wqp/zU5Rfjvfjz6YT9+BIr8+PEmp1kN
uQQ/NbUFC73KKG34VzvaVev6DMbwonwIcKpCJaEtH3Jmvfcto8sdxWldw//js+B+rbyoGp8jbFvH
oxLpD/HloyB7cIWCrE8vpQ0Cq9522OZTQXyukkNJcWeY7QRflr/L5dytANoRw1mbahREQYZbQcPP
etS0ILngk/VnEAvxaI6Of9daw9rWU+vRVReoTMAiaMzuKcC1qz9iZlWXuTVAA6OTbXGgUCAxALEO
9WBLTd1Ixo1h9t8gm5R6EFfldzKX/K5ummw3hBpQ/qqPLm1YueuktuVm6dOkn6zG0LZ3Qoj3ODAO
fhrSFUfJbdS9gLDfpX5Q3tCsrMmzuwLbIPUq1IPCQHUBhvy0rMC7NDguP1EiRAjEVJAfJwZmetE0
4hbM316VbmIU5/Lp+ygBJ2789MWNo2hfd1Gxq0pmvKY+W1GAEWTGehAgQQ1ItdxzB28bGqAlbWel
aSHqYl7up/bhP56K/OtT0dANizHD5KZpgqrEviQoqy4KBnjCaedQwNxh4bQJgA4ESs97oqst/Qu3
7UufQL137TgBGHUg1XphFkyf1KUXbmFYwCsF1YJxHl0GSMLayODQQnOXAQ5MoO7RiEAyG6z05rYl
IkXBAMRMYkA3G3VrAmy/dc1g9GhYQ80j2dGtRLXfN4LgiJ+tOzIX+4Gs0MrXEpJ0qyIS+baQ3U2B
R/fPQNRfbtTQEJfNz2lqvwwN6JnU0C8xKNGmHhdDta83lluVV1KPdmjnUK2pZ25Qf73RsU2//tID
AG3sNUzhqAq3XeVKiSNT0nt0ySdLP8cQXmtJXA9lIgglJbbxoyo0e/8pTk2zwbnYdHooV5MDcoRe
1/qmj8DJ5ONhkdWKylK2Hqm1kczWclFk86kvt52CLyF1Hj6IHvae2N4Bda9aMNDZ+8jz4JMsLbDj
YRSfpnBW7UEpqj26pUuuOunOcSZo8MTS2nwd6MaH37/BLf7lQGHoNh5wAjUn1Ge5+Fq4tJoJ4qI2
sEl5UCBDBH2Np74wX8vYsJrVPUzx0scIEm2PMtdB7RexOLVcZo9JXAJ8HVcC8ktoMg0GOYCEZ8Bf
WuB5SVcJ9LZIKsQpc4FOS6od1ZTpUkRWcg6r+ET7eNrvUz8riwN4Vclwx9LY34lIam2plL02ofZz
aPFYwtPveyBioE1AhgCP+qNJoziwf28/MCvJ3xEzPIUiIIp+F+HMN5eFIVOmAyyOCjcVkh2e6+fe
TV8Gyvl1XOowQezeR+N20M8So5ULBuDv/wuuq2r5n0EllsFRA3RsbMyFbjnWl315K1jXc6sYL2MK
dI8BI24cTCOnONFlTNISjlS4pC1QQx7djrrcDDn8lChEy2R5suDx9D7vU3uOVrMpcmk2vt9uTV8L
vUzpb0ao624Kuyqu8aAXV7prbVj1FaGfrr8MTNC+24Yltqw0kKiPKN1BwBBAWex9kc/4e6lUrReO
fnSM+fCwrE4RLnxuzzmftp/WUDMt7FZvZLZbwmkZmlP3+SqDdDocshP9FOfDcFOVWYQ0b4G3hpUB
s6X6UqNJDQ/bhAoAbkDSMh153yIb+c9BRF4dmyZMl/IH1nfWaymAkIE9yXA79KBdNLAC3OiBf0K9
t+Hrui7e4r4Hn9tC0W/3L02kNMc93FbxKAbwZKWNcJ8Ks1LfDa7B8EC3GNQ0FevbanuI1sNicSe5
AUEfFHcAOrvOEVAO0XeynJiXDT5iacLHrMmR066FHNnNNMsPcP6HTQw2GDbg7DXq+ZrARNCfxrGV
8EbUXoZnqFLKpbXVsA2SHjQxJwiYQg4VEjNusXaIFzfPcuzqVKIa8a3JOndlAON7sQ3At5Dyrddd
NA0/pLEmrLJUAUwFwLHXP+hx4JwI8QmbSXsLpgbq0INCdi1Y0BkgOsH3FEB2lGgUkJYunwLDj+HF
xA06mVgnNlPQ42GatspVgjEIwhctnGAJQC1zQpe6SMrEziEgY+6NIL26A7fv0zqPYFEDUsOYoxY+
jGm1Gap+2ox97NxTiDG9cFTMvUiYey64ePAdU1s3BQgUFZR8HkJUF8592bxBQAtOonmHWkMeyXVc
WRaOMiDsRSnE9yDJMB0Hq7ulrtCFr5BXZnZ7NF39DtXGCYlzG6pxsXTvl1l0N0onhnZY8vilXzbw
FAH97+nTkhAbANmjdZ7pRUsy0KrxwDnINH+lvnkR9XPBqKg7sMT8JsIAalJNA4iOqVffO8UeXMKA
JE4Pjun/cCs32KUwLvCESqE3is8GNwXw5jQfgCPNWn3ppwjqS6IxX3UuNBxtosZRZ6jodp0Oi0w1
l4I/jc6TrfZ9HgXTNECl7BUE9nJwhSNIKDT5Dx4ImElkkj21YTeskUfVrv0gh93QxfAxLrBphLRY
tYtRcrgdgqFZm60fPFdOD+uvvNR/pJaxhwhQFHqyir0k7bU/3Zy/Jn3kvo75UK+sJKtuQISEbCNU
pgvfqA9y5C+kGE2XhboxutmWIS93pv6u8aHsW0N0bKXlbb1ZmBvzsCnrg+2LlzluWU+tksvufRWR
bMtqR0UkhqIvGKS2Pzdt4bg3E7C9NGhSXaqyPkdYde7fBIk8LIUo7SOC+n5do1a0mNIofwo4ieCw
kJyA/0XeC2hnlnAw7zI7nfsIBm13A9ziYfDimd3oQCRT6Vb23NiAMZMeNSfTz26bQrxyHvaVcKUa
zgZoZ6VQCGd2dtEbZYedZEZ04jEOXOQ+ktXw/4wb60x01sKHk2GvRTEQIKDC0oUGYgMi5mGAitjU
98g6vbNi/+4s6DNg5NDIV0Kqs3rqsnHrmf/CmxH81UW592+RXhzr3Nx5iQZR7z7Nm7VYR0zU1cQ5
GtDezIPxHOReuii8bxOoMlZh/ijVxa70lzA2hgsH4uOxNZFF01gP1gxv88daT7Mj01tIQqjYNpXh
fdVGgHhikCb8Ol2LQKWIAsDzjT7d+BAd2ktnGF+hlrRN5cAefcmaG3wLtJDlQr+uwhwV1qtmU4tt
5CbsEYzqVcbT/gztTQgIMG18xaY7Vapy7j5Mk3nFWK1YWv77itRPL0xhWga0VQoNWJxHu8c4ChXF
vHzRNRFcEmzPPdMOyhcj8OudLTtrQ0274t3Kj1GUpaaTuBeo5hh3tEaRBWvqHkUMxQa1hvGxRlRg
v1lr1rpKCw18H2z1adMvCyh24Et/7lr6cfLlK90HVZr65oPAkAG+JkT6MjcnGMBXVg/9ZRz1ryU/
ZL7obvLaZrAfDoYbJ5mMY8AkEjKaZaXXscV7GeTOYWc0KO2t06KPQdbugg32FXBlCSU0+To7uNLF
AMd5XzZa6lVZWPhrJxvxlzT2ndO/R7hNBqJ1nljfof4WHOYmzYW1mr5GMR5fsiq6i7JwXjTWZH/o
8JCnsKWfmlP7V2LGJorS8LGswd3YwXgJ25EARuQHcFkfO1DvbnwtKW7mATfuylVnOKgSAUP8ybpc
oCrsyxKKhwQu/mJnPluX0xBN/IimltFUp9rxnaO74VCE/URfp4/ney++vJrrQJ9aFxLKfXmduen0
ubbWcJ2DtmsknoKm0NZ1awHsDuj6GHpRY0pUrAe+d/RIXsZclSA0VAfoBMFj2a0sUL+3CZUMcr2Z
Y5aTBoQHpx1OPLATUBj6RMHsvwjhF05/ghhSfViU7+muBUZA8TWOkMu9A4tsfCzAP7yPZQLzLrQ6
KcbHXsQXP036K3VZrRGs2FAHKOpi0Ac6dIOtmrWh0SmuURho85+lSArI3STdt6YbsdcWLDgVhXSf
O1GsWjF23+JCc3ctSjVbCoud4IxncvCYWDK9oBKVzGGa20Sroe1KAKp86yHJoWmZ4w1cMts+Jmks
74NKf+pGBokmcLPuGU6EF5vZ5xQPnftcXbSqYpuiE9Fm6TOM5t4IhDhTROqAPZLD/xjYz1NvMPE0
2Kx9dPRv1OggKfgQgjBALYH/yQMwpVBND62nKNT9ewAp1nOk03T3eCLhk+1bjwBeVQm0PSJwEEot
AhrMKXKInBtgehNsK2GojAR4hF1bW5uuYwaTDL/gzhNOFU+LxEMRJPg2IrGx3oZqt78nOQg4ErTY
9OoV36ESOXlQobxFkSt/jgs9Rj4PGFUYEWv3om0Tjwq9iW/dciCangOouc0R5ZgGD1Vb/Z8j1Kv4
Aq54RsLKzQjqmgflZwbT7gY2Q10LGaBw6LciGQKwFfElvkbGdtx04RDfmmEGamLoxLfyMDStdqVe
uhS5yzfMwKb7fSEVP8ZwRI0qiLOr1hwX+2KnQYvYk/j0FJsxtr6lMg2PtOwcZ8XFsdetlzmijFLu
Zb0GKwmwcd9/xL7uIDeqFoC0yPuPOLe1YyEj7bosh0Ih39QDQxaeJmhWuyvUD2WkQ7AOOrvaaUX3
Zuv4qiphXf6kWqyqPrWSUGtumswwnkwxzGON3/Gnwmz+bd7HGFSbCi+KtYMUNt5zbf8jdjucAVQL
hvXB3vHB/abmIIrnzEFuth43uQ9s7KhUo7qmgL66X5e7TtGRRzHic+Rqjy4VD+pw+pE0WX1u1WAc
pO8LzqO9uYlcEwuVrF/lEIXcWSWeI4k1ziqji96o08TYOJfRmRRJqb/i0HJgBQs3JEJKfVOXDifN
6m8pbOn/mJ76GkiIWdlvnaFP4EQ/ad/6yXi/W/q+3JVTGLxNUJCbZzh1c7Wz5tROpQkv4NF4BlcH
3hTacA9OK4CSw4tdp8az+uq/LUP2IFUMBIb4KYXmh2dZcX5JQ73ZANtd3xfGcIaEtvkCOzr7MIYB
TqRK21ibnHSt+8BFUBOtsxUP8j6rO9Bwoc9tsqj0V8SJGvCb+09B16KWFzr+amZP1TxP9qMNUU2g
QsEOYe3FUj9Yz1xgH6zw3jJL7SmWO+qNw1pAyUS7UquBxvc55OD2UzNlHduXeCCvqdkGmb7BH7+Y
p+aiREoxKtnRFrWz1ywcMqGlY3APBAZsKBqIPAwQ8nbB7p4GCPTAHJGaNR/cm9Bw/4wSd9jjmQfu
FUxNjp0LWa2+bvorB9/6GoO+uSsZLKul6lsGRvwLYToONdOlj+7Sqm/WOkRA118GHNbXq9Fp0y0N
LKPc7JRCM5IJ9JI0QK+GVPkPN5HVgfojy54ujjtNGzF+84GMwHvbzs9018DhrfXoNpAYCV1kMj3T
z5KVPrkjlK7RScN0iWmYbrtMAAubd9qaswL4LYhkN04l9tQK+jGBppN6dlObD7Z7CqbAi9QAjaZQ
T/sP5IRhu18zbNzFaddhQrjCBW/qS4bNdtzQ7MsxurC6GLwZttDD1xIbvHy7gBTaApL7FetvCKMw
gm6pnLreloDsf0xC7d7atqhGwUAgyNZ+CvLuorONXAlSzeEfSw/dLaE+lO0dj8Lc8A+7KVexgAbV
aITXoLWDx9KBFO00QBEA7tbhI5LDDLL5I6p1anQyXf8BVVY1RB0Qf0VqQ2vMI4Uzp0nxTIvx66pw
OG24N1VrXahFs+AFfOncKUXZlOteH8QBjAzwlhd97h9rKNE/NfAwXeOAHO1b1YQVKRjXJoT1KFiH
r/2e56NYUXNgKOtF1gAuogouG6O6Tnl8O8c2KNjCpNLDAyToVzLFtxiKFvf0MpOePQnN728otNPx
mcXXfnKidazQ8hootqBOPsGCXmmm4Cs1WI+/NmkUwA1jHtVq+3MwKOmfm/82tyqgXpB0sCn3Gbb2
sP95CPpKnNzIru+QEGvuVJfIQnFKcKq4o/6SGXOX2zbrvEzAZTJsqL1BtsO99gFM0x21O0+ke53U
JYwK2HAMzl8UsPTjrNZBptzPtjQwL/IxfwkOG6hrDBOTa8JkCQd17aSP30i+k7rALDtqTV1cCZmV
NCOQiqlot0s86pNv1KrqWL/jLUiFKg9nEW+dmD3EUfc7ADRTyMWCIayybxSUt7q77XD2WckizK5C
luqNU4xvDbQO8eeT4xWKitm1TSPdy1URvUVSdB6gGRHE7T/NgHf7CGxIZiEHF7Id6e4ivYHNlvsI
TLnx1OafGn+PUFil7Sns7zlDE92jqOfCXwfYy1H0/EWPx+JYJUgAkREPDgTF3uCNSC7xxF7p6592
BmADbzWL+Vdq5aAbbehCTRpQEbQFoE0CoMA6sjwsPFKT7kCwB4SHNg0fy9ErQEbwfTkKjvBGvzo+
nhsCn2Qr7PCpDHXnIFsrXeGbw3m042q6ZHz4Ti3eZdCQNNkE1V7bP0TaGD12WsewwVIVc9U0k6y8
hthc5KUEMCeZokvKYQPAQYF41AKjXI9Z1u+6Sosepxq+ETHItR5N5UmWn8dxWEOKrjgFIWr0VdnD
AUWLS2qOvoEsi5bn2e739Q+dyky/1D9sy9ZdlKEgKWMA4PalzMrLuNSRvcCXdKCVR27g6OKU2k/X
17Za30GABZqpgwTQR/GYQSg3oTYwcTC2cCD+A4+H76bmBm+mifcX6CTiuWExMg25Jh7GTpvWOYAN
d2XVBdvSaeRNPPgT5PutGF/elTwE1RQcddfsTnCGiPfdwEycPnO5HTWtuAXiLNjwOmxXwACilIft
5squh+7FAV4QhWij/CHS4AJd1DHwCnnP2jKCzmAfbCo3g7uCBbA0V1su3VfkP7t5Qo2pWCf+WNyN
bZdvo6qcLlqh6ftw0BswhHroq0yDvjODWIMkEAoRRoJdd9ry4GAJYZzA8XY93a+NZ3Owo73NWw17
KzQHBiRlIgcBj1s0YXkPuiySZidqui5/NsvKuFIrdqQHtVHz0aq75KEO4y11B7wubyZwT+cX6Av9
CI9Rs/ohhAn5E681oGkIlhfqTDKBTINCoUg3Fl5hTdWJUB/NR7MPkXZFkvHB97M7OWTDSzr0wI3L
CbhxO3LOBqyJNoBAJa8oDtzourR+IsF1hzpj/+LjVLDpIP16hoaFfbaiVF9zhbfq635nZFV+OyYs
u+XAnwPPPMIS20IeACzg7FZzobPK4ZOyoyYFf8TFvJI7pvkRjL/iYaPl4AcYAs491DQhpQFSAYCn
yyjhUB1WQ79Hi5Izfe+EprbiQRk+UEtim7q0rClYl3DROTkJMwGHSmZp3sTEtx0OwA6kt/v8PDTc
Wg9Dln9n+v85Ii6dDsTY0v23NWI2mf9RmuT6VzCM5YICCJYWt3Sgnh1blS4/QU6ZD5K0VmHhmvdQ
lVyEFUh8IUr0ZBM7sZy1GBoDggyzygINzxIMNEnXOcuheQHtBWrTTJzwJRSaPsQaQCKPVi0AmWuf
B+zkqAsOlNOJmgBdACVKt9RJwwkofGsrt6D5pQIt7iKGbpeJX9ZZJrumVkHTJA1AVUc6ZwJJ3CNw
m4w4QJ1R0u2pCW3B/HZIRn5UcRXFWemY31Jcjwzyfu6kGGjtPM6guAh4zJXTqyOCP/5FyLCBN/XK
0IP2AvVYlLqTfu4fI1QbqH/SRX+n4glhprf6534VD8jaW4iN+N4qc/2i1YN+oTslA3QJ5cYdxuxT
NxxqJyRTI7c7hFl9Q6GB5sPwkNu3wHPcDVY02ADntM41Q7V0bUMBYU1NupSyyfaBNp7g754/opQ1
rZGcSpEZ79E0UO+LXd/1wopnjxyHPchFiJWlYmkCQDVPSIFal2V6UjnpjuLHNNQO0Cx9n66HSH44
4CkcZN3BMEPCNQNib+sslc2JAYI7ojiOXVRUixYiLuYLhXWDq42eluj+6HGcQrERhvI+TabLpyBs
U+fFqI/WWuJoVacyXqhfZ3Zz0ALzzLpCL6FsrTWn5cLjsv3UFNRkQ4WkobFewuiOYucItciXqRTy
9TUoJmwCZyPyJPS63GClt0xsqd1oMXppYRoaoxCbGlgp4PQq75PE4cBQs86rHCbvG3WBfVGxYvaU
7KlJA4WEe0Yb3tMk5eawL7nwvckIurkPDiUmiIZTcqB4TUDpXjTzmFMBihnb/IZjNwr/mab5nhj8
6AuzDjyH4ayYu/JnwAB5krDPeA4MMYBOHXXXqHKL/YRN8A4/9j6wcCQBNVphMQvtjYEMPqlvg6L0
/3IN33nM6mza5tjD4tiD0J472sqqLP8NqjEb+uJwYEfSomBa9yV/gsLFeMNq57UzO+PJSqBcjX3E
6zI2uOK1Yo7xpBklJBb+jvyXeSoSX88ghDThLrBNFHPsaLzEkEgFewgye9S3DAg1Sk0HEs8wOPQh
lgX6B85qarIMNGdT1XW90fTM2QKEYh+rvOrBcwJvjUHZ5blp9e9tU/p/yqj0wsQ0/3ChMAhkdhE9
+Ny65l3/FDpQC/VGTWLHoC6hzptjNKCQ7X29pXEwXJpjQuPzpCpo55nL9E8xdBtBAuT3Oz3x9dvE
ZqZpGcCgu5Zug2b6hcDQjZaAuJLTnFvYw3HDCY+5LiNv1hihdjENf7erDNvqUo2PqBPdkbAIT6Nh
Dy6aVxs8mOl4jjbaN11tw4kyBVnPhO81ZPvdaqVFvYu9owbe2ao1xXY5GUHoJvSSRNPwFQ3SSubH
EXTekn4+SgE6UNxCKxQHJevC4xrVE+Uk9kUJEWYH43bMeDkj+J1FI3FB9Puw8YNTXXNoYpOdfv+3
/EdKw0Z2HsADrls2g8uJ/uWb2YBKjg4hvuz8ruumJ9B/mr/DnAAfvdzN/C3UFlzHGyeozjjd+P4t
RV9dqK8crd6GvMaVRJd8J/TPCb7QPJJ+CIwk2Y5lg6yYEmxqXA7dGBwBb0a3m57/OSmDOM+qD4di
3ysMlm+A7dlrQXEolYIQ9YlGq+c+0UBGiAYC/kucVHOXvrY0akiBhfBOAxPRabe2jXykG2T3kFMI
bvJqcLwAf59vWZ6Ats0dB5XWtrrvq+mZ+mWWijWyk/lRNFnx4spy1Uvf+qY36hdDTnNHTcYmnGJF
9OKGrDpGoGGvabp6OZbp6X2XhOH8chRfp3CJopfLfADefv+PxRfJl2SVzSzIWrqOLjgQ4//QGEq6
yjJtMDnPbt17k2uu3jV3YiO6DmiSQg99HNz/0YU33moW5qEItQZ9hmgmPjnxVUVQq68AxMT/+YTt
dHGEFnmyNYD4eoWc+97COegPzuCtYDlBdRcPNSKKRml65a9WyO6msGru+jKC5YIR7umNA6ojw6d2
wivGJaTeYSMBA00zOVATKmqfJulBvC+4pnmgp7bb2FcQyF8vjQ7wv0edMI/O9qLtL/8Wt/RVLL9A
D8G03lCE6r1Ied3Elsn3VT69UmthvOo23HBCNYg91ys8IYob6lrCaOaEwbnf53cDQCKeI2/IbsOZ
pJKe0OobVNf4mZV8WFegoP+YkjmgAb5wFVpVfRPaQKr/LsDyq/Iwue46AhaZZfvfv6v+gTG0uQ45
IUHEftPk4svjIkf+ph0dPTzBeAf1NK+PumMmE/25NW3PiZl8tJNievBjYx2WnD33I8xYjSr/4ccV
e27rwQVYIYcOiprjZqBdOXZSw2wWsWOV+Wu8QryfVxSgEjIxDbDcwVx18GS+z64fL8d8e80HmJ0u
qNCoGKa1Cx3lzdKXuoZ1hTob9SxA0ZQZn0NpgEKbfkWV3q6HSKMwwfvCx6eENUpuwt2xK1kDohtw
CVZlfms7PMPiHr8LCnPUC1q3eRN0yEX38OJ4gXqKvp906DrTaPrrEqWtz0tIfaAldLVwZLL3JWgO
a2w2LxEodMTyUyRO/dfE/OCw4KHAT7k1HAugIAJKLRCq0DVSfDmZMDJXmKtlwAiT/0jEOOo98DkP
Y+N72QEYmLu6ZTCoc/x62LOq0LSmcmqOyDcBeK1SqFId+KHvg8O9yrc2vzaBR30fFTnjn4Kb2vzh
MogBxaWZb1rG0m3gu+LB1XxI/JvJCziT4gEyeeIBUgYXW7SQglRdsNl8j6fBBIoZl7iNXqj1EZ9j
m3EzL1jVPSyCRuh1F5bU4U/gR3tCjhupBrDWwN9aiCdca3Whfl7nDfVTqxdpeeN20Yq3Tr61eyN5
qCYcZ5LYADkBiA3ogPh/ZSOI+gy2K36nzGeyxH4wtMTZJFaH1IS02REFWrnL4ISgHodQUbDG+BvP
xvschoJ/NelbWMTZnwMewp7gTfycgrC2Tl3Ie8HaLTiElq3dwuritS01G7ReP96yiNm7ohvs1xQU
EC0fkscgtrT/+JfzrwhwRwfly7RNYViG+08JlmToTX3KUaFyOgdpoFG7SB3CQGnYss2YOxp8O9G3
XHypNN7M6OfSRXcaUv5rA1pF674Yn3v4Gv3ZuT58d1H499yyWbex5f8ca/3ND9rwmzFghwL8svkw
RTAZa2STXGvNEbtODukpbMv4NIY8Q/IfkMniP56FSCt+eaOD38aZjTcgB98Nm6cvb/RE8A4p0aI+
maDpnKGOZO8lUK2HNiiCm8ERaneut4+ai0wuRDHiHwymdVVVSuTFyniNmpn2R54Bp280wBMaXGNr
JpvqmltlvR9Hx4Ehj11dQGIxgW6Q08OAJ6YXZQZSlRPyVbRSKHF4gDv3n1ORhZDGEM7zGIhyzfEn
vmVG//8oO68lx3ElDT8RI+jNrbwpqSSV654bRpsZeu/59PsB6mn19Jk4u3vDIBIAVSVDApm/cbZ6
H/cHknE6ZJMo29hNZ938BGMwH0DsH66jPVuZhXSbrlx61w//8tLsaxiq1gc2Y/5SXiJCl79+5pfY
Y+8wTtsCeuHyYTmm6NV/iTXClUwOluPKKANwa2F3Bq/WXVZ1CKJiHOobGEVrrvWrbyb1zeZWvk9U
fFJlXzhO7jkdyYLxUZbvIZUOINJT/4X34LnqwX0tNO/N1yKH78lEGb1x+++oDX/xK74nbKejpUud
6IxWfrwMs+iPx+KxaHoACHryh1xKyrXjP0N5AvasQM5/G4T1sqhUvov/PIuNBD7RWFTobWmc/dK7
Zt8GFkavh+Ymt5GiheD3Ly3ZJzeVeTGvTTFSbip/zmvEFlP0yXmyr6T1f5v38yo/58mroB7k7b3O
GNd1NE1HR1PGY5mr6WLuSv0eC2CfYa/690GOezTlmYz1KYLe5HV3AwY7FZQDrlekYwo3vtfX93FT
9d1VnWmvOmN+c2B6bKMwbMgi0OxnL78lqAwuQ3dudzLWihg/gYWnZ+VFhsgPlcfIbL7JVhfEMAFU
Td2icEc6JMBOQ2Su5EGXySp52lBi3HbkidlgiTxXOqsnVXbLdqeFwNWnJsJLQSS4HteQZ0ECHQVF
lGhrwvPYk1onnQgW+GSjK3ZE49w6WHV4J+AUfRJM+7Yr1U05QRhOPAOXJqct95NRoOwTuOmpy8uX
0MT/ITXc4OUxQsYyMQJA8YscLw/cd/71GrFTnMl6vXVWFH01jGblxKP5CftvazO4prUray15K/38
KgeEOKQtRo2kfR47aAkqbbTCYDf8WmntCmU481MW6TZ7GuQaWHxAQQo6f0PKrWAVSVMzg+glA3vh
1hkQdBHirvhjhOyUsX+OkNeYTKtYAT6vz7Vqv4AZhc6uRaQQ47a+xOBpluZouF9x5yJFgfCv20Dw
QxqrxHxt/DG2nELraWyzXZTW43JyWJObabtTikD5szRNkKJ+9bn12nA15tb03MBN2VMFrHa6V+KU
JyYNYlKLnhw+kO3NBvDMB5Mkr4WS7dXctj71dupvE2sMNzVJRsQT5z+mWXHQNrfLq6uYHzKMGp0C
phHrB4ylnr10WKZG5Vz1WLGvbWE5h7KwvtcoD8awxWvw+miJ+m7s7kNE3z4nOKXoyO1k5rzXNNDJ
KeYUn9Va/16kpXFRyr4hX9CT8RLDkF+3VgbSj3vE/CIm53PSf/z31bxm/p5JcVGBsPhteo6lowXx
u0qXb/n4FOpafGy93oBLrQ3CiSJM15iboUBA2WrthqP7zU78ZFGbjf6utjBsAy0ZL4YXImRnmM3R
n3sOJDG2woj70poptgEzZTY9a97MjgIhyvH5EpJJ8+b0c3+k/qwuEtGsHKC4tTXECy8P2rdW7cYz
6+4POdXN2/xSuMFJzlRMS7n6rYdoIRM7NXRf8uF7SzVn1YShsypHo4BpwqGbg/LYRwOJr0dbzyJ4
TY+2YrVPqp0MNQzysNeWvaCZd9GYXVpbz7YwAZSFjD0OelIfjDYuqSUxVh5+GYvp+rlKlc+4Z3mL
uI6g+GStHm7CJPYXVC3ViWXlpKzuFnIIgxvHivutdIWTspAPiwHZlIeZyspRgc35CMkJv42Vwyzc
VVfWmKrKwq819zJpxqkptOLJZe2gYBaHQxJ0BBexAtG2gRisuW9MP+Y4fqfsKiXBv6bj71wERamd
yMlv5MXuc9gcLgPHmM6eGngX2YHKc7RQo9wAlHUzW/gEqkQnDGRwW3u43d3qZCyHTbOyMkSyfgl2
wwAHz1bIHAg8g8A5AN2/z32EZLzyha137Oj/i0qu3JH8umNxWcexgEUVWKeE/B+KKAOMuMBop/jo
ZBmkw4pkMinkjH1qWKGFmke3TjAzC0XYPedoNYXevLqzDLFTZ8Z//12av++gEDPU0H9VPSraKh6w
vy0s48iyShJkSIU4avo0AXHgq8pBnj2aWYHMTzOVpNhEL3eabuO5ZU15fcJPAdbmucYiW7YeB9fu
rlkUYlctRslDjErkso4p30aZQaZ5UOxyl8M5WkQ9zilJ5VHATYXwU92O+s5L0EYs0UbcSK6V9EGV
Zw+ClWmqfw8RGv6y95eDiA2hcfvv75t4c35bknsOkiQ2GU3NtViO/v7ONY0/wjNqq0Nus/61uJda
a99Wh1MjYKLsToKFbLYZyFCjRobYsEmbtwIammOtvEh8d1jVUFoXqBWFpyJuKdQb2dHN6/AkQxTg
QHDLtp0pNzUZ3WtY+t520vt8XVud8q6rExRqrOT3sqk4arJIzAnhVdGb4nNSem79WjXlfENPe2eH
rkI2VIXbUnBnlE03+qZi5bczwzpdxg0ECRup6OcCWMbkNNAlaqt/5Ue2jMJOucoBQV82mLtU/VF2
oryJGm7ajhvZO2uJBkMrg8idKwsIisUHvDx/U1Pc30jShOPb+bKLuZnLXvYOh6hM61uQ5OaLmTtr
yaXgdoZZpEiI4AZsHEMIkksI4or5jcLn93gocbrwMEWbJAO2/ojT2r5JfpEBa3/d+4j8Vp2xsts0
FDji98A2dLBQeXgJi4HF1GQEn4scLskECG4PMDH8rMC31fss/mj6SDuWta4t5XQyB+GyyOqIBVmX
voFB3eB3KDaGSrDrB5+f6wAgxRxwQpiVzN910ZCiII4W9V0PSGuSz+5UZoc71h+NvWgR2268qBWv
3EJOmQAVmFcVy9abOgX6RWnHP2QYy7J+Y0YpvDAh7dln9tWIgohFK6PCbvxjEJOdzOw38lpdOG19
ks7ssQT7qknNpSLMxkPhR663K9PkyyQbqGSnK3Po661sKs2Un4C5viWqjUfR2ClfhsFon3xhdd5p
6tqyUdWep5jdseBRV2VUnO1Yu6Esxq/fd5VVT7n2mggKtuoVcv8z770hhy7UlP12GnA8idzprFhK
jl57NJrIZg7v/myNF3lQsIW8FIm9w1fJfboPyyIDgHwbTut0xP+oMCIrClj8V+8O+91N7mMUhb2u
/Xmooz8LL06uGKvgKgL3ZWGOjfPZVJFyC0xEUlsjbV/cqLngJOh8jnwNNZTa7/bZGPXIMb/Jy0Rx
4W0Vwx43shkYvPue5r61gMmOiWPihzHBXAu5US5IHngameDK2wxe/u3eDNoyxHMSrYZi0Qattte6
EEZeGk48opE/NLre20W+Py/xVNVe3SZUT3rhfZYtc/Tal7B8U2JGygg/uyccMfRnOdkyU2uR5tV8
uA/PrBpLvX5pUmRdq1jG30pBldAgodSo1p9kSLWD8SlXi1fSYSqC1IkWrOUEz66wm3TM92Cy+gVZ
A14lyKPnUp+pWaVIJMsOpwiM5wm677PaGL926GKGomBG9duMR0ctLpUIVeUmLte6V4fdHiOobZg4
7iYo4+JcFOp/nMU/e0c77XmzCzs5TcCulyzhyfH7zTvMAxy2Kh39kaQOjuTsKYGR1uQDTjR2SmX4
3VH+hMzt/xlSF+j75Mcco0DzlspcwCKuNvFDbZhjuSqWYeZjTtIm3/qp8Q+DT3q4dSnnIGTr7BW3
tuGAYbDaCNOU1g3RKLbHj8cIswzsqxr5v4+orblfg4//qx7xJQr1ARMPy3TaTdeQFHG06QXEnvac
QHo5dXaNM0xnqZ+boOHO05XDaWJX9GL480Xpc/TW/Xxa23jJ7MKBprfCWWf8rCtGvHcRgUH9nsls
vq7opAcvgzJeBpAYm7QxOvhGnv0SaHzklWMZ3+30JN+mtAGoxlrBesu8EI+wYWQPF6rtkWLUahqn
Xc23h/0dWdBeHBoszjButS4y5HVVsQKG22xlphMQ2nScHOSnrUH75nhOvDZBDy7u/OPC2I22MDcb
4SarGukOh9zk7k5V9pG2RmJgZ3nIbwHUR4rlpxXIvd0Fo0DrCucQ3CxhNBlDumnbueHvGeL5Ha4l
8AcBk1L8m4bJ6quU48uNF72bfjSi+sUfauGMpurV17IZjArHIied36OuKN/zDP6O1RnhCWad8VEX
aDYF5nufW+PZ7tHWk2EHcXNUZ5JsMxjDyF8d4i1icIuzy2k6Z7mmr6C5xSvZNEVMnslDa06XIfG8
vZpGwgtH9IZu5h/qIDrcYzWUtr0FR3in+ZbG6pe9dBTqry21gtdOGTIqBF63UdsY0pWNIpcY0GAF
vnJgRz8VsGUuPZzecYx5GitV9zJkQ7eGp8ZGufPHnaY7kZBTG54gn6h41bXFtWoU7AzwRXpHrzPj
OY9R+ywIenGTYy4H/Ms1s/ivIFXeFVRyP5tpnC6ztGD1NY0+oCkWDVFSDqwHFWUHTKV/VRt4r4OS
WCvZi0BbjuN8lCxkb6JU3i3oSWyJqb04hI5x6QMqHIiyDPjLksXtuG2dktQ6pn2d3CZhD2wqEFur
BjUB2bx3uLicywkyJg/6jEANNaCzbI0pLoSuNkQL6pbIVwJgIJkfVK+pZiL8AcHUL2d95+QFTrSC
YGpq7Z+F9aGFlv/i5ra3zpDkeCIR5R/YOOCTXWvWFbxlvTSLovkjzrsn/F/MvzR4Ml2dhd8GQPoL
xQzMgxbZ3yyltV6crwVL3Bd57gVDugTyn+0d0dVH47CP2gIhO9EsB7Vbqp0yIuaOh9fg6P2yLNmH
PhbBcsFr1h3ObC7SkUEOvzkooYnjvfzjLCI2ADkFYBADq5Vnj3H/7I3M2lyYYd9snaoxd22qPD+8
feSZ9PGRtj7Ihxn72rF2QYZtWlTXYDjHGs5YYmT/aPd+46wbg9f2sFudvZML1fTkDey6oWsHJzuZ
i2YVIfq+r23nhJfIN82P64/Rml+NVi1eCt7vY8LCbXXX4udbog7c7udWow6baeEKS9h4PwBDWAJq
CTy+BkX4h9lBmH0bK/3L7Pht+4IyLa5OXpehHU/13gimdjeXrrFAQxz0fGeA1cKJxkDuje57qvYR
k+ZBco4cIy/hRpigBcKIvIptoPgCVe5VVKENCyKB4VrhzsaFblX7mXnM2lUmvI5KcUfrxA3st6bs
eMTKERhrrvX7Bi93BHgH5c0DDC5tB6wGddE+MoLDAKbsEfcnNEkfcTfMd/Ite4z3LKRQGm7NQuFQ
KhcGPsIZbjXsZUjqGP6MjxRg9zKkI9m0UUVOCamemORDG2DAoydXzdK/9PFUfca0L13XaVDvE5l1
ajZDin0Fa+Ls4CrqvBrFKDbJ8WKE9VPXCF1btVaS7taSS5fGX8iEoZxYs7lQJbB1bI2FloX9UeLl
Za9s8qGgtyoGP3pTMXgScw2BwZfNwa/bpc/nsZQL07hpUH9MQqphYp06U285yoWpbBYqyHN7f1cU
QqkxXRR55h3TgGRcXSCAElUIQSAlaR1ncZBNeSjzqly0kzevU+AG9eLRIwfKKWnAIzfOCpOVoVGq
NXsuDGc/LJA/J8VTFg5o0JWdsWSU2AQYniczimNosIFxs22K4QKj0EdNfBAgoJUchXpKtSrj6oLb
TjZe70ulRHWFPdecn0rS5Gu4i/orAK52oSq9960L06XN0+wvA3yWWprj57bDNnNsrPhK2X3cQlvp
MIouvuCVbJEoR2QcABkWcdOTrU7R1yqahhXVCiESHJV4/vw9oCmfoniIv85m848BenIbZ5u7iufl
iFwU+WuY9M/yW6kaCHf/S1zrkSfhe1McG50PSoyX33pNabpV6PKkKXx3bnQoZW70NCjDkewzes+i
4CMrQSJkpAX0fOkB9bM5C3hWYjXe+S791GVdfhr9jC0MtdSv6OwuVIHmg5jcggrsipdOUYYtTPJu
75VBvpuCzIY9b9U2lnutZlqH0s1/fbLr6bDJG1U/Ph728tmfsAFCD7Z4l3EjMP5+7EOl1Zc8ytO1
vFLupBU3YHNayPuPO/cs73AsXT8qR7/F5I3I/jlONuXg32MsMdGVge9cAH7az5XyhYVo83zXpMhE
bDLcf40NQm/lIWoRV4W69Y2XPueb07te/LVloQrWzf5uTSMSOePsvQR2m2zNRBApbd18RpR7Xlpu
ubd6y7hk4HhW+VS1FzjQPEXtBIkVxCUPQHgUtqRT8qykMBMKuCGviAA5SP1O7R9toV/rSCyhNevH
miRvgmNn9vHXbuI/C8PBeRvn9H30TfwwxrTbSoh82CL73uDss5UrQ9mUvXJt+GhKAH0Tez8G/7/m
Pq4sX+gxN/znnyFfl7fQPd8Xng1JQ8B/DWo9AjYBtAI3S1Mf8xPUsd+QFHfIxUhmZwkKe1xJVIYH
9uU4me2uaRTrddZImVVdeZ2tyXptbNRictcbnzrRGc9I/vTtrO5kE/FcbtJjOa7lYK8PzL3pl1ju
iLnakHmntOUOLlptnLu31B8XcqZ8KWHRPMDP/eE9bDuvntjOBxY7eXnmpvaXsjfTg9OX7PottVbW
SaV4S19mAWwjmU6Y622aXrUO4JasZWY1cP/EyitzDBvSbl6cFLuJ3gf+qt5FHYSUnL1PE3t1f/d4
2F+babDhAAXcDA3HsQ+hzysk+hy/5EUbLAfXidZF6ZY9iUxGpt7JtJFVKINxi758csFtoFlhHZq/
U6UrhNJF9Q151c0ACAUiSRetHECo3wtvxOYo1JOPuFKClYVf7WV0+nArihbHQTOio7ym2+Pr3Sie
85T7CRxrm6zT6Hb6XqvI5FBpn18gI1RIdPCD0bDJDPViuGbe7C+tVjs6SHWczQonN10vS2xfyH1J
Fzd50EwMVgUbTAnL6s1L7H3dB/lVstAHFV8gGFZXyTQfNPPeh2JttYlaOB1IwwXr1Lay4xyY+tW2
jXwhi3S1536Hv+TfjCYoD44zUE122/KLoiGgTvlPbSDooKpzNYpWu/+kUJRgHSqa8osvm9Ok0hSP
30dT/qQwHXJXathWmyLGNFsALaUzYhXZV99Ap+7hk8izCQbOFD7d3RnFUBHSYBZB+vV+TBQhOZGU
Yflca9Fbp0Dws+16CJd6U8Rb9mT/aEfcJRZKT/VMibd5M5F/y6cfJz8jv54oherFLJmRATDnEylY
rB90kGCKGpzlnyv/GhkiD3wO5BrS1xghmo//EfscEl5u4FH3Q4VsrhDkJJPprDCwtNdtgBL0PGjY
zunpvCIlYw33yaaAnjZxvZ6Dfri/oryoCNVw0u+jfobkxMcbFEbVWoZC8TFVigratRqXbLeMDx4R
WB6SHdzJJiJVb2Tx7IuP0yME3nQjw+i7R8dVCmXmubU18dcmtxlg3G3i3roDDOQKC87kJg8pSorL
DnbO5hEDcn+JwtwB9susPIyLZ20kDcLPAPBzqCvLkULCNqvG8MXDHvcZwUKRJoNiIXM+XZFeYVjz
hZ/LZpcJ/qoksXbO+CP2oLkacU1yapTeTA1LHUPBbWMmQUuJo/7cxheZhqrHzLqHszGtP8P3lmE5
mmSeK1MAKnTmSNO+N4Ln3JVYGKt1c1QCJfsCfcYjVTaNSKw1fHbswk+l54UHr4iynRnZ83PlqP3K
RI7xvREQql6x7LOuJn/BxzLPE6J8JMR8ZyubfeajFB4oirrXB/fFnKjuyQ55mH0zXaWJ+uoW3nz1
6mSJZHTCRhOBVtiolXe47yC1wdv2luXet4w4PQWreyaE/cxGAme1xPF2Npa8C9mUBzudf8QekPUw
r3/EJGSXnDei0kkX7mrVtMAnUvSvPCu+yYOvxivEAdXne0tBNKsJzatsYX2X3NqBFO04YJT1iBk5
+jEVP4OUqugmilusecUB+vqPsx7SfRBZp8gEuYNIBp06pLmt6+E88RibehHdfUkhIBeXssx4XKZD
KlayQs4sz9PxKYYiVAo1tKkxBszpm/JLbFbBXmqYNUXJuCzM1bUTgcyTwSSZ7E1vVdrOc6J4Z5Ys
WrRZrV/cvqhfRnzbjRJNnZTt0osRsQXzSdatZWfl+CibqMpadspJAJCjpdUY0V6OQLTRQHxUrF5+
XjJz/Xd9BM9uixdQxIvy8TwVVQ4nWI/UhYNYwKoK29pZVqTIj04TdO2ToYTp0c3xf6WaSlQeZFBO
MooS8p3j50myA0mi7lMEmjNYkGm0qaOsXUcmRqqzSe0xsfw/y8z6sEwVJKk12iuljINzG6gokfUO
GS5X6W9uFgI0bMln2EO57ATlw5ycD73Ni4+qgh4oJ+XmziY5OhmwshqsiC7xSC1CHtSO312hothJ
RPaZ7CrXWYoCjkvS4Jeh2ohVcVFr58clwjTw1qEzQFETY/3AAiStZZh0AGZ+KXoEMQUCdEzHX1o/
+yQcdNLN7yyDWNV3/HyapNdf4TLP6PpO8WnEX+wwKwVSaaYyXK0i6pZaVud/ZJr+VKiB9pcKSgFi
pvVVhQ22gHcMUC5K081cxQX67313DLrB2MQdQMqxdsOlZ+rDl8Yqd75jz29YQHw4vdsti5q1F7ln
68Us4viAUR7Se6IpD21ydT1Fv8nGY3xQKuaLLsZHGtkJ2Tsb3kujq9kJNPV6bhL/2RTKelYBYEJL
Q8xXRVOK51XUbwYMsZ9lyE8BmTVxFlLLEJ6j/9Jbid67oZS4ejP3VPKL5ktK2nZTJ4BCs3r65GWz
/h1zi0NJNvtzAbBl4QKhWRiUPXe106M9mNdvSeYbl0Cpktc6wB9UhBvsz4+K3w9Lu46MDze0/RW5
PovHAVxnak0VSxUgyB/SIirT6oE7be7upJOUlX4qysH5qJVcO/BjAsUpDKaqAXP5rHWbZ+6W5hUM
9IdtlZ/wYP/wzGT+VNgQEhD4v3U+sApo2d8rfHI+eaOT4RMLy7ovwmaRZka7mftzpof2Td5dKfai
sWLW+k42MycIUQifzcVghNZLUdjWC+PzYUNNuzolOmvYQ9On2Sppmnihp2Bw5T+plrAVFIBgW/kW
lCREF1WXq2fLGtT3aD7LMFVMH/0hJkHh2Tg8QIdp481P7Kgvld7D+USYLr+YZjUtHLZBuxTmDaQZ
F+K7GCM4EUscDKy7YnGkxDZkLHXYPiDpvBnusQt/ANoDfSz398JMbdd8I8BZoKgVfZ1jBTJToBS3
0qNUl5mUsWSGOVgofh58TRV+vVh+6gdSmfVNTgx06o1Onkf7pnbr242MPtUoUZcCSGPsoOeDspVV
KLMavEXLumpnW7N1tcKNJXk2Zkkyze9P93xcSbMwp+Ekd7Oz3Zmrcp4nWJ9ZgSEXB3nGZjlZRkZk
rB+xCoj0L72WU5D4ETMeHXKwnOuIXtkhDxQYfox79D6urNrh3uhJokTF8MnVO35BfozrVGACo4rr
OHpp/Gp4SkpzadZat1Ays74D0rPZNBeILVKdEPh0p3bR6xO98t4lm49eOfj/MBf5TfBljypqyM29
S0GsuXLHFaJcshyASW9keVWO61xX2Q94JssWNiUJtk7NNc6FbUmZZ6g1z+64vFshuyqqIgm+OvVs
Gee8oOyTdgoWLE3m/M12kcSXsaPE5xZU/pXR8sf9WDg1tJ2iJ0szxsm7RDI12dxi3g5mUTa9ruDb
W7buUUNf9o54avQM49+0nXa6VmN12ZafSz3HjAFDkYXtauVNFpVxdTUWYHWgCopUHha09sYbWOrK
Xn42+6ihlCKlPh1D71Y5Pg1LqfUpY74Q+ZQHV5xFthnvGse4TlPlk7rx0FMu7efOzzw2bJB9HvGq
16t+I4O+OhabxNeS+X3Ui+cur3ykmFEENwLuj6WvPelsBV7cGk9gfJJQXTBNSgqBYsFp8aOTZIvA
6sy2jgBLSUbIg0FSNtVB/D6fLKfKd6bbR4vfEsQyhyxjhet+oroVbx+55cfYsbWAFJK8XIHt7p+H
0PmR8PZZjj/XfBr335vDEsna2HHnkBPAT9cS5i91qb5NSdld21otr83QvstwSUJ7BRdiF3cTcnlq
a2QvjRv0F69IN7bUGY5DtKuLybFFrZXnHXfFbW1H7Urr2CUiEutYzv5ThkDQW13ErHG4H0eZN+KS
nBloedNsM26FIwzzk0bZA2Vb9PySoopOpVosS22E7quWWfDs6Y5yLv3pzQXOs3+EEEIMnn3H6Vf8
UIeVHCZ7ZYcxzCy8teHNBLID0kQMlkMGVI3ky8ixIDcCMqUc2DRYi85OLeiGNO/TGtEuRM8vwZ9/
pLxozlevQ2DHTkr3WNqKc5zT1jle5ekjKJv/FvttiGnZOj9K1L0eHe7PSz9iv12PFfq4Y1f/FPWO
v0BZ2PwhdXzPOKWqmaGI4K1lTukeu6eb5PgwMsx71z0o2T1yDvX6dSiEku9zHhmrx+uQ6p42CHir
i6YfNVYxQ7CFcGDfuEXCyinr7htoNTJLrCttJEjUasakyEe7tC1y4xQ1WgZ2knVhXZXBB9SwnaLN
FrC/Mn3N9HglIU9zlvonk1vQQjbryfB2cUYuWjbHqk3WVe+xmRH4qLzPJhI9sf2U1KFzCDAQXQeI
ox3lwVURFA+cLMHPlo7BDpARkcH76X1QmpL2l6fOOFVHxAx+TL93u5220cciWPHwNaFE/b1xctou
WUEUmjdymyQ7Or25NXCvn2QoTAIT6K+9fExqBxZA8kKzGV4joChP8qkYxCQxUE3LloopaliPdifr
VbJdpgUFMdwlzmxeVjJBHNbdtJXxR75YjkV9MlvKS/92fVkTc+uYHDjl+i2ZWY3dQ1VvQujeJDgS
S9vPivfXWFfT5R5rHKT0QiVFHR8MgjxM1nwOhcdlXJdIIaTyaFljskwyr10PQkfhHuTmhqSCOOhZ
uwxJQR9l6z7xPlDHJbDX3C+yFUSAQoysD5ZtTnrk1OBluagD11pnthOF66i3R9tamSqKxP8EFkgw
Qc4T/DCoNfJR1Oh+GZLrSrErLO0vYM7TFh8gf1tz035HheQQdE74VUWoZRnq1XBW/TE4G1M/Lr2k
ir5SF99B/88/iqyIydl4F1vzQ9ZACEXhnO5dDCWiwjJ4rzI09bu28JJXGXGS7AxAYHqWXYDBu0U/
ZOpRdloqu+oswTZM9jaWXW8wOpjXsldr8Keo0EFcyt6KG9QT3rLh4n5hYw9kovSd6zyOynq0s+YJ
lguuIYF5KftyPCLagr4RONqn0RXGobLdV1yuFoVLHofbREmArWBDqW5l21XZ1VqFURrIAZO7M1D6
WdSk9veT21nvOdrkC4UvOUAWmnHf7fJAHW8KH8wbHxYrWMJ1FE/Pzlh8IllovSde4x26GDSa7AzD
LN2WVWutZTPqunIVRGqyd0Ok5JI4ZruoJpsEw/a1xKS0aIOc0dMG3wJeJRCUPj+c3uu2E67XVXc0
owaDNvjyv7DgRZNd4hIgZX18xO1QytSJ3ioLk/UM8pp19t9zs94q94Y6HnuQ4VRvom76cdq7yUSh
cGx3wMj2stXCVC729zGsUo/3NLYxd+MmsIPm6rtJvG3Lng18E5DMfLRBRxhn3zOWiqicy/K5PGRG
Gh9wNt4+yuoy3qWWvyz7wF/NJByeWzDN5sDeaxlhE3gITLwOkk73r/Lg6r6xLprSXEU/Y2FKCr5v
anUnh8iOtgoPcT9TpRfD4riwd13W/olm1TroTPUmD0rAzhpnzAwQhTtny0nxtyNlu7Ps9SvL2zta
0i8eM9oUcBn6B2gZV4l2GyZIuEPRreNAj49RrL3JNdmDcv0L21oGuS89OVnc7H4bZ3WWuwbvUS3U
wiN9o7tjtaqVVF8+VJUB4NHT6c6nO9C6wF1wX5me++wIR4s6Ctnnz+awtERTxmSv64Z/QREs9o84
iTv4P7G3lAN42FLeUMczSmYa+9S8POdKkx6GWm3ZgrfJzU6QXR7Lbv6qTuEqL0b/Ty+b3jwtt56H
fjKWcuMmF4Y60LJVbPaoBKhASx8d+5Dy7GWqvCcNwAkJKs/ame1gnrE58laTm/dvKQXnxYhu2zcN
nTSAu2ieoJ+4pcrefO0UHdPcLhtflS7C57WGWGjGVoM7WDijociyK0a5UCJtrZJ3Ez2seyoBPQsk
/5FtW4LgGakQgDIf9rpfqvnBVY1u6WosvTq0mPODqdc8awcq6Or4STZCnlBPQxM5iyojlYN6pd4C
MsfuMS/7ls1F7nfLrI0BJIngWMGwXKmP03oonKM8yCA8i51fRcpOhu5Xk6f3iffTgISYHs0nG6HJ
evHLxawMP8BuDOuVLrKwCLj1y4An2VqmYmVMnkUZPn36OC5bmbu9p2zr9Jse62hFW92wdsZm+ux2
AQq5Yf6N50OwLFM3vYD+S47/MmJ00mCpJ2N6EaTLo6/P9lKv2vw8IrhwqetU4aFmBKCnaMqDOqIx
pCXGTY9i8x6S8bn3F7rmkW/+GSfpPi5gSHQ7OaIqkrOeCH8iIUw/JidLHZK7QL2MyIObzrawLNc2
Nt9Fb4WArLGldFMu5jwfvVWbjX/cNz0xIuGwYkpWWCZnsgCiBP/StvvJX98XJB1buFXS+m8Tj4P7
owUf6DJb3Z8ymYey8dh9D1Xcb3sEDxaayvoSqNGen65xYH1UGyu5T+eetldFTFPmQFs8sgI6g7lz
GYfHZn+WQ8QMeZXIyCrjnkf4eeXHtv+fV7q/hKHAItV56aLMMJLmqa+DzEFpL0zPxoDVGPJFzf2p
D8fpoFa99R7ir7JV+07fen0affROsu8mF3Uovboavq2foyT7dE9O9oN+jo34l1bOc3CiqrczvKCH
41uhRR6bYbNWcddb1NLzOimN6mnKn++4h9Gxln40s6yszO5/GDuP5ciRJV0/EcygxTYlU1EVq8iq
DazEaWit8fT3gyebye45M3Y3MESEB8gkkUCE+y/Cdcrz4trGLot29zF+xURYlv4eL4gJCE/Fo6/f
u4Y54x4gR9kfy3bZDHNvj5T3i3R1HYbmlEdy/iRIr0aATtGsgIArv8itT5oCuZA+fCPQwvrAaFit
baykT36B21yn6dBaE2uu2cd5oq3mcp+k0bCTPSLI+B/Z7AKA54M9B6X3lE0pGOUrMqPQ2WbXQA+E
j1CR9ryDCLhw+gCNabOm34MqfhqWlnRNyp/A9ZVnafCQB5s0F+WV/pCGibkJ6yzZK4suS631Z3eO
Sd+jm/npBYHIonWJMRmV98DtxRF46MjZA0+xfw20zXOMpOrAe+e5MFP7aXTNx9DpozdaHTYvE6mU
1ove7MLiBZw37nlRwn3NDkURRW+V0mjnqNWpky1z+qiFxhAF6p2MUtLnzcmV/fLlWkdrncFMLk7z
hoejssfqVHuxjP47ULbsN1+THwNAkZcZiuud34czjhvdz3xZgWl+WqzGlt23LMg6qjCJo5nPgMCc
l24i0b+s2iwf1nYSud9lDvpsxnFw5ua6atOrMNwbredeV21k1pD/LPXywOM3YPnXwbVC/ZebGoRB
N7AuGANSmO2CVciiPLlHv/tbv7T8FPFHPUnRplLyZW1U7SOzCJ9kMEUadlUUdX2WZkI6fD3ga3gn
FzIcZVjsw2Ci5QV+lymoEHkc6iy3V8Ho4H318XCFvKbuFJdq0u0palRhfY7474PIMh9v/U7hUmNt
rIt0yVO66Q1nwzu+uIRz9TOLc2MP7qC4sAxKEva8eG2MuvkqEf4y4Ivp8shGccOqylmHffrTZ3Ow
vw5IoBz6hG1vEDuvSMWiHnq9gkwOwuJn6KQNKeEMOHOQQfbX8Qw/VD5gdfCuy6bNN/OnAZok/pDL
PnE006ca5A7LeUrqrkdR2qvcEyrnGD03iynj9RTAQLlVxpEZXVCgc8ehE8/GW8yk433qRLy73D49
1a46P+AT4+29LMvuiiatXzxn+oncXfY7NOa3emqxEwV1vwAHPgWITE1Vjm9+mubPg5cl29wxMdRY
DnI2welELVyLwguMwnjK+jPkqgD3gT/UD8hE5+OblivV1vXBi5oa90/hlMlG0VL9pwczoCy1+A9W
yCA8vVJ7IjmQHOxCRYo9V0oyCcpfutf5j1jSU+Nxgm8BSqZfgBynZ6tF9F2NdVSI2bUmjX/fIJnJ
82uwxiOFwHvpQ3YKa8ePg9MN56ir8P/76JKw1lOajVcg6i0DBjI9kCn2ttlVmEzlye80+tnjNPFH
q5Zv2ejHXxSNGkWArcZBo/zxiOsEqmEuOOvK7i+4bJVfYNwfvOWhkWPwctBRENhIk7R7jbKjj7/3
Mlr1P+O4n77laBxcfE7hoNENyQDHE8xy9hKFFNyrbfTaY5jYLCCc+dWPy56ijdKhlMMZFYf+eobw
w+ugusZO+i1Rx7+FeLgOlSulmPpTFg7JqYuyFQSl8q4SwWrU26wVDPF/tHPSCpuoB3rcDSY0/97T
VoLpDI1wPlnWgoZf4KG3psBDJVhGqywwWOdEX4XfHmOMELNcY0sLqTwZpv7gF+TeZVAO4d8R0jJR
YzvYhvoeEaZtd5eMMfCjYP7lJtVwcmyreVbC3rxXI2vfLc7y0gUUoN5Vpd1ubn3LpLKzN33zqi92
A73ZfSeFkz5C7LdfsibHGxrbgVTJERDFEGettKbxasKc2+rhCEMy1Jx9XIzNjm9mgZJMG+40Fb27
q4VfAF0Dr5Gld8lMgEAmSBxY5SyGZ2BjBbKvY9zcRgRLvyH/M++x0By20iyWR3KVWe1BmnYF3gEV
t+n+GuxOq5Bs+Aush+h56pSj5vfBa80O5Mzjy1p5/nynVf1v30gUPD3gP3aTp26UwvP3QnjslQhV
LWkudEhpjrNmrGZdxQnuVFbp823BJWcImuN6MljzThZwpngV3kYiUgfUxinmpHWY77oi105Vtpnn
YPhp+/645anSHosYBRIvjf6SxZppIIGsRoH7VKbAtDADi7d5z0K9xnHEJeugxuq3zsq0e6VDAVLw
LzYl+f3g5tTtBDRTJgjOTYN/liaT7L50d5HfQBVYdmRKqBj3MepH0rpt0vzFXrSwWDJd+5bCWqyN
sEaoIPrIKR/swOJdLuCOIdmYmDdcyQG2p+Rr3Q7CQ1f9LNGL25fYI10UtfZnXIE4JV/ervu6T7dd
YigX6dMLA9eYkrrfHRoDr+/NJfoWozjJ1s664YRlZrBznaCHrtZhiOSVZDrlVCWFBQybQ7+M/Le+
oaPikJrT879iS7mKdPrZuaxqF2g+Br0YTVAWmVSy61mcnG0d58JYP5ZLqt+1KhzXesc6x3qSP5b5
sKryYbqXVipdSqFvbasMNtLXetOSRep5FXbkbYsmqE6jJGpvbelMgpnPJKfXoKg21jxdWmDwzAk0
KD8rkIXv15DOKtlV2MY/lJ2jrMoCo2rZb8s/UNeT6kxJ5ijbcuknkTYgxu54K3nZY/qZ4xV5vr28
pfvW7IIu3wRoVa1vA9f3fYjw0t/gZs/Mo21XqeO/AeXRAkS/Ha6g8yvKXPDnSV1yQywTwfqaOXWz
Poy3KRtsp1g5gzUh1ZdE288LVlm19gk4yDp1o600bwcHDRLF6f2TiuKAs8qS3DqqZfw8h0l9wZCI
va46Ljvc8dHT2j/a5LiHm49Mq+D7kTpo7UoYGP3pMWlMB1uU95nzYPcHE5iXt9cKN/ke2Jixg0ws
tknAMsbxw9c8c7U9EAJ77w+O+U3x06MgFzMWYGtADxjx2GNyP40Ya4kgiZokBxa+81YJ42Tvxn17
6oxZXbeTM76FDQtdSHnDaVD0/g2zBkspXvDk2Jd6NDx6I/zXhVqbKGRW8wHcsPBxZ097HIq8eF58
uXhVpzPPQ0Rfvyle+wtBsnaP6kG9F3OBs2l3ww976dSrpt6LscB36cxGrHcqH36tNljtBUa0AlOu
rL4jjdSw+AXgE45t/dVu1d0V9IAY/H5QI+ParPLi5HR1/AX+zbWGkLHrQXPLPErFILYr/8m5v5UX
xsbsjywxYnDTvIXXMA/wcy3ceivxjWGOmECLlVVEBQgzC/s4k/C9FUjl7LYflEKqNKslxROiaSoY
sduP1LnlNoCLVFDNVD5kYMGH+QtQTLpI82sPVhBubpMEYiYX6nFW2OgCdE1c9kRVODTJNz8Igmco
H9d3dzhPuxi84IO8tuvK6PZOEHjr6zt9ednH/0uErASqsUjPLBrOV7hxXv90S2967CY9fZ6S7Em6
bSpI+xaTut1QoHmxsNc3IuAxLULbUF2MDmucPgZUIj3zImyiNHhdSF/Gyzt3NfWSBOO3YCFrun4U
bfMq0w8q0M23rr/MHWzNWgm7uxIt4p00C6s/V0kevegTZmZeZsFiXmZ3oIHhvKj1fccq6nm5ahl+
z+s2S/4MPKJ3pVKXd23gsL6E7bcXv8bO6VXETZGnkqY5FuWT3uLRUzpwt4EZPbuYeNyLm2NrtadB
yCTohRpYuuBhYnvueChiNomWzqs31ad0Wy1N9Dmmk97F9UpGtUqNn0s2ZzIohzpGVoed+4O0uBHA
0yKcpc8GHtVtOp1Sxzfu3aok5RZWsK+K+C/psvQZNIItA1b2HffT8DDh64O/g/ISBFFRfYXHXa39
fdmV0w/A19V+6MxubyRG98PfB7xFf1DLqvazityd9JLQCvr/zAhb26XjNbuijZwn2LyIwfp18Bin
RXlnRQWwQpU/P1bzwxllJ5bwYxLsmkaFL7gM9HYznOUMwAGcA2lfTyu7PqaOHh9sfQhQml9m3+ag
amFki0PBEMbOk9oZfwRR4yR+vnLdAFEyt85PPGeDrWBwLHdnuEPxE/C0to0tozg2AEiPvYXONrrh
yPkuAHIkYFdtVNW/xlYfISql/sNkjiau5n6+hzVjfJHYsrv3OzwkfdXCzSDJ3LOW2Vh0ZsMa647x
bKFbcTaWgz2j7bxrXL9dAe0DmtNaYXOferi/aSHLm97qxx4NC4hpqodnnTKn+pk1u43kggISwGlO
LPAx6pIBo5yak7Uc/No4RuQn95FP9mvt+nV8KpRZc7E749TywxYtzDqp75oehVZ8VE/kqBG3kVPL
SzteXnPdHiiFfsreG5rTnSZNX13T+MnikxhqJRl9Of0YvnkkUpNnGyntFM5iFsxIkHlmeAcc4i0z
rAojk78P7HKbcSXtyaNsm/ZUbKz+cwjmzvV1RtVO2dqNWVt+mna7FhysbJdRR+icFP22GEAwInAA
wY0KQ1IzKQ4Csukks5x6WX4ngdLpL/DhK0RniVZVNz8YS6ZaRuUwDF1+VyMfs5IBPbQONUDv46Sq
/f2wHNzAiMmol942RcDj/jYgZ35YHJOG3aoMhqGCpeES1qqKfbIUNBiWlvRLvDQ7jXfUHCBCJU0Z
cKuQr2UIza8G8fYAx/8b/hIo7TV1+CAH6c8tyNEl/kFg5f45oKrFnZWU2BwvAxIsZ0ZcZvdWfp/j
2WZeB6XfmfI7+J6YE6bG3b/yuLKFSDv1LaUicSctOdz2HF0wvWGD5+7HkgzCi+lF2fqaScEf9slt
nGQTzFZ0ryRlcE5cv9ySEpvf+Jof3caP/mgdWybAosULRVSMDeMmxhRg0p86b9RXEoIIKFkYbf4p
VyMRW6/b2S/2ReBoG9SXlK/aHOM83nTxnyq01lCjqdC0wKjwuzV+mhkg+Mo2lC9oTmA7UNQTCRHV
OCijx6uxNLKHVC3mBb54CELWe3GuuSehhLSTQAWjz83OrYGhLHs1CYbG97k519q4qlKrPyKNpa0D
C54YtnFrYasAPGR/Y3Xhi+0H0T4ABnPk8RAd9YDq4jRmlIO67mTZGNQay0HOXK3PTunMJj9Phvuq
69/7ZbDujHRXq9QupHkblfmBhm5AQy16dxu9XeXjB9ZsNzvW5V9sG4uZxmm7Ax4Ywfe6RsUiGV4z
XuMnv2vstXRbPCtYQ3j1BUaw9QLcZG8tEjDeiCMNQHBQXctsN41elFYNn5sKrQvTwT/VWcKsArEE
dwofJB8iyY1bZuT/o09Ccn1WDk5po2hMKuWaJxm6p3CONSpp0Eishhu6GI9UdFhz2zFrRtYA6e5f
yWS9cNdJ2mmXW3+eIrK3VCdlBR9Yyo7iXXWck7irNm5SO3dF6F76JAVkDh8VXlS98KLyDj1FKy3H
3TVSt2w07EYkMFDLnB4ru30imdOehNolhzzPk62Od+/mxvmihpydTUw7ZNKV6FUw1VymSt9tqoa5
wyZOeAawP3ufJqO3uOWntmp5VyI5cxJOXemHSNPGSXmRZv3RFOJR4iXvo9L8NLpwhsVN5zZXgtXM
Li7CUroFJ1rZbWd14tMt3sAuS2KlD7feYgBsbT41wj2+TRiDuzElOhIPbN8TUzvdDnMT6p+b/BYg
BD5isoKUEfbvv2cZUOc+2uRN5UAIVKlRPIX66B9NGMwbdECmH3EwXNQOoekmruu9bFX/tXOVzW+4
IJlkVA52k6XbtvVQXfsY6GWrfGtLoExuawOJGNC2CFUiOlAvPmvY1vl3bCKepCX9YromzVtEb7RP
0wjmYXUbkDhl1v273hqfPhm2SUg1Ydgaps6BbNCLoNXtBbfO644vRpO0JOJokrHFftapXqQlB6QZ
KY3MGGXLrLZow8tyjVuEXANdkPdrSMRyjdtPuV3j9lOWa0BOcU5Taf5HzbXgxUvdrzYgiAuucOFL
VEGwn/q52slgBFb2hE0IvkjLqPQpIDULahvP0uWxy13PaTQf+iWiRv2OjBmwXBmtwqJ5rBbTw4/p
cEP2jQU9cGFpp9XWt/LwL2QiqDthYf5NjTWTInWr3hfKVLLt8iZARuX8wJeRSqyXaa/xPH/3SBke
TaRAql9NAMkwpdptOK9uYZLecv3pR2VQxZ+nBJd1NE/bOUZNbB6Q6qHfUXz606Y8qciCcEujGaAZ
fr4TTFgaw/s0NA3nXMGYkQf7R1vGXXvw1oItM/PgOTSdeAOaZbRWfpWNx6kMnky/4IvTRz2PuNJ/
5DOoXwcnZadc28Y6berol+1ZPPd7+1XBSnWfDl1xl8VW+I2d7EUCWsD9a3bC2I9huYNxT3BwWhgq
Lv+mSxdiUIY4lrNNXa/+5sbz6zC1zp/OsA+xWTTfHaWbNv4SqtnZfJo6/1OoaIX+M5RXZnTsyH0U
3JRnt2jLreqX2tsACSLR2viP6xgBrOMuf0F8bti7/hwdYBmZTyB0UEJaQsrEXaWhM/7MZytl+TOE
9ywEQ3JFb42Z52vqOID1rL74oTShd0Kse3zOVLe8hJXyYPHmf5YuBTuGTenY0e7vCfkWCJ76IKMg
F5GWKYCfF72as4MbLWVF9dW4k2HTsHP2Hz+vUxVPC0FWYVMjg0GLpkpDjXqHyn501816BqpAix+a
uueZkKS9em4bFLSXPswfevM6rHr4QFZejo1xEyk8C7mFQ6M39z2iou8xUaaqrPYqbqnbRPkxSo80
h4LRTogw3dlVVejCZJgO9pQgWz5o7MuX7FLSmuWmyu1hq/gL6jBXWa+6wMv9Ksgf/BIDwdgr2kcU
n0K+Ll6H4xPNCTbTIyI5+h5VV8DX0vwYSPC6VuDS4OS5hC39gRqhS5vBPIldF0Kiyg10zh3rKFe6
xvUN6MYmdwHX952X7qrJ9Y+aOvvHDlUoWPBLG930y5DWDauTj77IqN4DJVriPg1XVA6VrQzdDoVv
qNbaa5J8+QKlcHIiVvZl4qg4X+uWe7QDvU/OIUwyn5t8z8Me63lSGCQieNGvJz0GoKsYzkXOIs32
UWGav9z6U3OAdx7yxLi0uBSvsjQb93aSG/MmXjo1bbpOkdangUFxw5Xl+cNeRuSKQ8dOyC6oY5M8
ixFGWWfF2OH/Ho6Xa0+aG8O1DcQjd7rLtIylEi1jcuiBMDIm82697tyV7Be9beumCJ4qFkVWrOKf
W6UKEAbaGQWMJIBzyAf7gRLBUl7aitp/KevRXuxl1GcVhaFTMTo/mxDhjzUbjQncaNPu42EjmRzJ
3+AX6u4NXJlWkvQpxU8NRZCHqe3ak4S0S+7H6lp3n+Wh+knOVa6yxLZl+h4Lif3EZ/EuY5s0OIDZ
yVF+Gd0atHsqOYe48dVn6RosGGe8dUzYhfy6AxopzyaWVIldYsW5dAUOgBIXSOvqNosy7O/G/JO3
MwUcPfWf6iZ889pJ/U5yw99Yg42K2dQVb1n8tegD7XvfaDxTG8hJmE5q30lyILaYVi/5WM5nLTLa
tcz2jYI6CVy5+zztHkYXNYZhdUXLkavlxgwc98gWWllpC7cFGuV7U3wWb00ZvQWLKaMT4YGY1jNk
zHI29lnaqpSmOxDfcMd+Kmaz5U3o/0eJJ8TN5/ytDAJEQ4aU6lvSW4cRlZR1MQOUmNmrHPvRqi9R
As846C3nxU6LZpXoXvwHyYCVYxbmX3GsPTqDUn3PNU9bV9hcQahy1L3joY3vWA18fCfojrz5lEOQ
mu2/zxLwese+DpTD/x3HcqnYDchM4dat1U+oIMPu+zUKqLP106URluV4Yb1vsOIPGstAvAqlYjBf
x2vR63psWvfcYXn8Cc9kfbCftMQ/l8uM24b2iodaBlLeODsv9Zb/ll+GX+Et7kI9sP5KQwxVqXD/
tNAmXvdWVz23RWTv1NBqTpBl83NeKdlOI7f1ZfZda6WaZJiW6Q7Y5y0Vp3yn2pA+/uCq/mzjR1HM
nnWwc3+C0EczReBylVIIuGd1VyOrveCLlyrZ7aAN3ZegdQDfL/1lavq7zDPdtROA8rCA8l0X5bem
LPelWSVhdBHZgVvz0yhF6Ius/mW0L9S/3rmwjaNQ73Yyz9/mrukdnRQay52cpkt7mEY0KOTUz2L3
PSpAN+eYlGyWYmN+GjAjySFt0zdYoX8EtGHvimH44gwz4g3LwRwTFvlyqprue+dtWPoGxfiul62O
kcff01o7gqVvBpgt1qxKjuiA4Fvqze1pTFr7oVJSKOCjlf2OHDYJamXee47+Cxiu9uCaChKQLqQz
G3KiDZiVzmFg6xYktrurx1J/kD45WHNw79rsya2q5HtTj4p+b9tPEtV+hKJEDHHYnH/cZstgazmU
Fyv7uehqEqR/w76SFg+VPGnPV7iZNJeIDFvntkD8Bp4WCNDlILvN68bTT3MKaX28k75bSF5SGVvd
2khDw/eCybOVwAoRbErEk4ckmA8u0k0L86irMA3dvMi2Q+LXyMon8fbmVg12xHvo5/mYl7lyQlcI
Qk6MY9+dqQUmNEsev//JcHAaBMMd+mVZrYYFvi2HT+1PpzLkFHpxHBfZpxHYjjcMm8L041+Lj0Sv
AE2xXPCUWB9UsFKT5oAhcr4fNV17Mfv+j0Q4DowgxOLfchAp27wsdDKfeXfvaJqy1nSW+oqlAExz
0nwNx608Q26vX+1kcXiCoWUM2jHO+EtI839GRdAI3pBKfY+KFilZiaIuV53BHMu1pNsfLO2I20iI
oD6XvkVV3WMKje2QREP8rACwwupAC3+5OQAcm+o6a9RoPqIg0m77pLV+1l/VIIl+GUaCPLBuuEdz
3tQRu33ot9DinLiDr7cw7+QQKS3E7FTxtrc+cmww9JZo6UOiF1yiBMZ96m/9InH2Y+F//V+1zfNe
Bertwz+86ZrLGUKuweWqkB5VaMZITLygirohqE8GsumIO6XGAEyI/HS4c5b8NDBz8tOmZKmlI5Q0
dlSCY8do0tlgQIvGvWSskyV5fZ3g6BqU2ljXgVFXuX5GRHCv9J16p9X6BKR2SZcjEEWOvAN1hlZS
jUZjbdl3sMtY34zTGy+i+DCjLrkNVAQKvSrBK6zN03v0YMf7sfHIURj9PhyQvxfNEJEEufXdtEpa
y3+PkxAJvsVJnwRL38QmgezfAha7xdyuf7tWPGBjWGatTjER/SIhhgmHbE60eNPmULSlKQNX8lil
q+ol+nULNSs/W41WkO26ie0utK/YPrkYcax8xWq3NhDhk/TJmRxU/LKanZwakcbX7xYe6HlRr2RI
88K0WyTV/sMypdqFS+VcDolUyuUUETqmT4umG4jPF14aFZ6vBH6KqRufmNt0OZMpcvYx7zqFTcD7
j3Gy8Xcx8upgF8j9K7cyoljOccEfyC0uXddR54q6XW58GBTOMYP4dL3vr+N8sRqy8PjVOEbbnPqe
BMDn09E2nsrIy/c6mkEniTHCrNDPcqqFdnYMxmhmsTE5tcdfJcyaVd3r4XmIWtR1Ps5c1sEKVLrD
v/pjmXGLu82NPe7balhSiR9XucUpATlH5Fj+IVaRz0iBLOIVatp00S5WHG+nN8pz8SFo8UnrAr0o
wtkIjute3pAh34jNvxk6HQZRJ3LfV26OEHQSAV52Gn4ZA4DXrXS62FFs39Xboa6X60aBZtAGfX4n
hUrUCq19aOBNIs2hmNILichf1pz1L0Hpxy/sCWVIDkqlvXrDbF6kJdeKfOVFdTVj2/Wx8mpXxToG
af4D1nS8GycL/07wmBhR6HvIptYqWjadYTyD6Y3ZjfLQUu+lr1+2pApIiA2OyMM2kt3ovOxGM3aj
CYK9uJQvm92y0zrAs0TLvOnj0h5vcCwJrIM+auaDHPgA9qrse26Upc/RKvNhbgPrwfPNrelVaBB8
xKbIbJxaczzduuTMSEmBOX2H5fMSC0SmxDjL6jew8IBIgvjS1+jATRs0ecaLHNo4sM55qfXsiPVo
JXLwVKn7OwNgMhkBbOn6TMs2sT1OB2nGpvc6dlnwGDlx800pjuHiTle7WQfyzqmiH7YbkWvM0Gae
Eoq5vdGDafc6Vmpm6/C+5TDV8V9DlBpHaUl/OXnrJHfZxS2TUAN07sk4bBvLavET02GvhFqBrNky
XSZQMx53kY7sosxw256iZRJabP3TPqwOdY4+2Aq/Z8zSl8O1bcAntxQY5EAq83QjI9fTZA4LVtiV
ubOq8E+CsSSblKUvImhnlrnOWwttCUAAS/ZV1F4D3ao2TYx42q3v5nYg+rASUi0hs51xj7njc0j2
7Bi7sFBF0htc4ldwKumXoJjDc4aJIVKO6HN/9KcOMlv/pR+VrfActsl9OQaoqjmQdTtX34oY7E0g
tpHKqrRNz9dwU+O9p4CAD/a3SJntswjfQB5wyQWp7KWFk+mBm9TbtZnzvWEmGFvR6IFtQMUiNX9J
n+j09CLyU/tge81JP9t1pW/icjKP2Aj8LgKv/Bla5fUk/vvkY2g5wQus+ik9upX/sJwfpT9c2gWh
mNZ1+7i0BM2Y/6P1MZZBz1z7/J0OV6CCkY9/Kajj40O6KHsVMWq0U2y+CZYhcm08NvM7UVuMdSQX
gdZ09cIg91PA+h/iin93S4xESwDpfokeh4H86f+8gEQ2I/gEp8j/qpOZlasJBdE1y/RO7UtcOLRp
OsmZaQSMXmNwm0iVtXQ3eWLeFYMCXYVwnclkSlLcVrHbe7/gp4kSdDvcri59EOwQI83eJr+tjxFq
oBspprWRDsiwQkK7w6Pxi66WF+kPx0wBI5SE3CLU3EzDOTc+Qvjs/vv72h6p4y/9SdDXG2Ou2iNC
ycrbH+k0Qn5jitx7lOFjiIssbFlLY2VhsQ9ZQC2vhf5VuvMJSkgC/fn6eeUXvX4wOb3+WW4f5Pqn
0RDuXzsGH0iCepSZtlrV5KtsiIZ2NQ9mfTbixtV2hld9VaZa3bth1JzTkt2JjXI+6/wdKijWF9yR
0To3PGcFesY64NJtfplqCOq5Y5drGW0jCA5duSWhb3v1GkEqBMDPEwLjZ83yzbXvN9a6NlRUgz8G
bs00D+ZmhbPKfOcE2jHAz9hel/kUnP6vUxfRfNDMQ1yswPnPx7nbSpe99MuZXELOKh3hUzQ6kQaa
0eR+57800Q4EnXKWSqNUICOjtw9oif8wzYEtlgz0hovsZFAa22tnkcSPZtliaAsat9qg0LvK402e
4dM0I4VhrkKEmx/iefzFRw8OzZimD9VysPgqPWhqjZ6CtVjOL02ntcBqF/iYbBPAfBQqHGrAU2zg
Cmz6v/81mbKCDSYHvccEAP9KRuUy1eit5TeQLlI2B/Qs1LPh6eHJKOzFxkJ77MdC81eub246xQ/v
W2mm+Zyuy6RM90Xmq48mIoiPSEhZYBnZ+fXLPJmc5q5/j5zOe5fMLcv2Z+oM5VHC5OCS/9jCI9E2
tz7qqdffApTMwpnyvo1NjVavZ+T7eKna1OgmpOUP6cVw5aPXsPXiR6Ki6yu9XRktsbPeK09Ymder
pkDgpRkH/UfZ15fWCcAyFAj34yab/aePQCGAQvW/5Z1ebuLYVR4iu/fwuuvqY1irztnRa3AXOA98
kSuZDSvKtE+rJgIxC5I6XEomCTY1O1Nx0xe2N+liDWP9aYt5nXez9XNQWCl4WTw+NIvobhT3v9qR
jWJt6yiimjYoPiMqn9KiQ/woQuFqKQjiuoK02xIhzY8IacmkITHUTZNHjw2mKNdHQ6n438x2zp74
+g1PURJeHw16izdCHanWTjbKY2l/M7Mqf4qAh/4rCuUqC/cj3BeyOGU1tjzLwyx41pK8QauFlnQZ
y2Od4slz1/v1p/6sRwGrGTAbGBZTwWkK7GEz2N14QV94vHgZGq55ZJPwRHFyi8vQGGKw5zx1gVFc
9ye3DcinDUmcWbgmyWbkepoli1kLZe2Vh3P8aoL7/li75O1UCHRbkRE1k54MMu/aRWfUrLsEkYRw
3uOgOm5zQ7PuhkWrOx5/auNovEbubBztXisAQOEnF9q8Q9ykLSkgas5TZALwWfzk2sQCJTAoL4YN
vsIgT/SU6IuSj0sKUMsC/0nlI191T1MUivz5D6IL75Gxl75HoiwEfNUk6yiYExwq3Fb908wbnXTD
5cp7uFIctG+D3eQXvNRgRggT4sp/0L6FfpTjgoJDHqJ7F8EUqOaPuHCqB5e9hL8q3Yr3BOut/RWi
oHSBBd5qydtdtWrjWNkj9wkKw7PTs7CXwOPjTkXy4jkyU+2Q2cO8g1GWvZKsOdulxZ5TnLpQNSAv
WBSvGYTiM4QO9ZkboTj3hfMaCCEeMxZrjTxCs5dR21Ln5z9yKgcSthUIqsRZ901C6SJRq1fSNDAh
a+UcmwAuVskw52tce+atpyTFfe91znpQ+0VYg1pvTiLnEbZjeK8ZZrSWtV/Szu8DOtWO+4G189qs
zQhT2EVPtqhQ38997QuVmnKFDLXzpx1I+hdp+0uBQbfuo4wKZBCah0Kbi33EWm8DK3PeaPkwnEx1
LDfyeDGT6kkPDOeL9Lfsb0j6UHD+6AdjeUFZrP7tmmn+Wha9kh9ahyKVo7b5BbA0wmmLnB+ZuPwy
1uDApGzQTysL4Zh7gCL+SWF5Kziuf8O9lsHAhXW+EGFuSK9o8MojihIZClfbYeFWqQ0lWSP3SoxQ
8/huLFP7rjEaeMFIz6EhQ63nS+2XyHsNo3bvuLZ9KQ1Ko0oL+Rcjxr3VFd0rdhb9vkYDabl3mm+O
AaS1mPNHcAfDqp/SYgO33QSqbmuvWvW7mVW06rzGusuCcaKKR9NAU4mEsftULCJStd9XK22MAIMv
s5sIYSILKsw7aTeChAJFpbu7ZllVK39vX0m/PL7f25/idUPt7vRsMNZjW04IQsZgMYCkb3od7Tmn
K4Jd4tT2bsJw85sRa5QheBMfZJQcQ4Jye25dZNSJzTujT8rnbHBshLbvJAjSlfOoVdWDtAw7msBU
h1T9lutnfU2ONUV7N4cX0VlOh22Dl31RfwNQ7b/0y8HMkbfU0anaS7Ov3RlkdvFDWjLFbaJXx1QD
XNSIB8LU72NkFjdR4Rl3uH9RBV3qcJVRQJ9Iwmot9Trpkzrc4NlAFtCIv/UrSqjtlhTo1ZZRYmU0
TwDeLrHSlac+mNtqYvPP33wNcv5rlY8TxqzgGfAYjq9NO8ITisrBCCI/9++tsvkmJQgqlP69q5Tf
pFzhhp4nY1KtsJZIh0hBH/2XectVJNIvIK5a1Md2kZrtZfkoi0ZfQbHescP4LMvM0A+Dvff/KDuP
JbeVbU2/yokzbkTDmxt9e0DPMiyWr9IEIZUkeO8SePr+kNAWa6tP74ieQMiVmSBVJIHMtX6TC7GR
vaxK0/NkvA46lsKzkLI8lMha3/rasL8k/Gz0+GRoyffhBeFhZd7v/dpDwSYp0kOqF6/+zExLQ3M4
9K2IQUHCW7NCIORNqNVkPmlCkN2aTdQ/5WbUny0sJaroncWP/8MdfiRAN75nCm5L4WSVj9jhGbsI
HPs1GyCU3gJrdq5ImxffLj+8eJw2bmA3a2TBC+CruLfGumbvHSk6A378b23Zn879XarzE66gi/xF
f53qvlhJQl4Vds0DHircfcrxVoZqpUBeMdYfJYFPHoK58koaEl3Ymee3HP4/J5UhxUYh2bhqeOcV
E28ni51t3HTu0ZV6B3rntptfDN0eEPfOiT12d0VbAVwZlWcLDrXM/9qubR5R1Rk3zciaBTOGaHqp
Q9CBKYmhjZQ/kfJ0i/BeP26o0eK2bBvWHib9o20Wzm00C3TJM3hTzm1bcfMPy3bc/tEhhwzUWfBv
cjaylWe41KUCkZB0NO1tiDzbVhIopL+wZ+4QHGlA+MC30Ert0FAuvNIwTBtXF4iYyP2jF5TRlQR9
TbJXnkooGWkAwP3ib73LFeYeOU9eanBidWti+8pq3+EhpSpg+Z2qz/Qbo/8QPNwRkSfzycqCxbwh
T+dEaasVSAGyyWgAbWqrJoAenvWjvlm+TLItPEPfFAC41f2lf/kyDUl/WgQvMuHBPdEQ8gj6VrmO
J03ddYkZPKh4j8LFNZr3wXAfYqkazd8vKSz1p+/07yrSxG9pmMPvrqPgPsU+by8GZzgIS/+YRPfY
SiRVYzeYi9BcfodWrFvXnT48RqWynlp90RFY8KCCv9eKz5J7q9xnuUocnXCuXTZcSyxNsGxhtVMj
MG4Avgyap0EI9bXbcP80XinW6Xhm5B2QEs94xQRX3UVGY+xkb+1is2WGFrARqwOjbZZoKnRehHKc
id3AbDdtamN4bbc4x8pPX8b6Oo5Xhg1MXjYN1fk1RDblQV5lD5R4OGiTmqj7OrS/TJ4ofqFe+Z9o
5L+SdZVkYlOlCFmhUd0Ge0kCl4dLzyUmzwZJEZenWodBAmLH0Jgi7UofnGMcwsVyXOOHrqg3SWUH
3/MECAwMTpBmybc+VfQvdpWjMdDnyXsdQIWfWlBjWgPUCMZY/BL4SPkJEttPQ6l7a7tLoWrqLDfS
lB3VFHJbzEpx0jwrO1EAo/xaB+bXtHf3aTaj+SDiR12tfu091uV61tgPAJfEruINXxcj93i7piQs
Lc9apUuOii4OUo9MhuQhm92DLqZoy9jZTEiOG0wjO/ZpcpCaZjJUKeNLOLg91JmufxyhynYJttPe
bO0I4SnZ+qEPSmBuwiiP79Kwv/IpIyC8BWqaUrJC7jSz+0f0/Oqjr81F5flKJVkQ9onG7PIB5FX7
DXS9QF6DytGrVQwGb2e6+fsF9irPPo1L+F61iG9ML2RMjHmH56FSWedKeC+3dEmPXB58Nb4O845Q
xnSEK3V3Cu9liC8qEoMZjz7ZOSKofgPB9gVJ1fwpcvKJtBO8+T7ieeXquNmOrFkkHyrHmWUNRqI6
Gp6aPUXgX/diMrKNog7KTq/sYl0ogVfA+4q0GyR2d/4UBFdLzE/rx7wfjDtnVRpmgfBPZmGhYVMO
nNdwtqH9zKtiAN1oTOfBsn7IMNUyj7u0ox+NvAif+qra/2FDbEUaTJtggsM7163lATmc/iTCBFtc
61dIxrMy0HddbaRrPvweiNpsUeOQM7qRMmCLu5ar1jjMkGZbS5WwwIq4i9t5vuoQd6B+DrO+LOrb
bnKCM3fB8FzPB7OIvLVpAS6QHTImeyOw9eqM7pjHy0vYgcoNwgDH/8c1kkL9JgpPO8qJstPQh2ck
+YyD1sPEKVwc/GRdZjlkFrIYs4SGPCR24wAscY6XkDy71H5kc7D0n7X/AGU4Pyw7PC1Mpn0eCHe1
IMw1MUbn3NzYGI01WzRiEICcR/dOs/9l2WmwgQF3nVuPQxPYj1H41jb+8CAjaT4I0BXNcJB9QTnm
V0rpkggPQFgueyiwz9PuAvnIo5Gv/6UtoR6fwCFtk79QdAr2lyG6wG4Z65v0KA3x0IG0gKI/ImaL
Xk1QBFjyheqN7Mt9R2zGcmr2sjdyUa2PwhG5XYDjT4qlVqcx0pap9ajVq6yZsdAiMNfoSOQUb2ZP
FpucxjFzkx8huhjNllQOgPxYuV3+hhhnbtMJbdO60GzqzwB1UjCP5zIo61MMa/0C55Fxlf8JHDTG
eqiCfBpLJuTTWH82x72MHUvxE4g38GMkpoziBBdb7JVRKVgektLV/OyjCUR1rs24ewBHeSfDUR3/
GiVxD/pUfh5l6HcyHFKl8BG924RVYyDrI7wr3ceDlOWtAX6ibNZkvMsvQWPeZAnGfW0/bAxdiT/C
wp34cUThU5Z07hYvwmJdj6hLombbPtioNh7Dzmtmq4nmQR4ED1dWHb26hzOC12rsQoxE+focz2j2
zrbNpd5mx2zEY3OaDrLoJutnsgbXAVwV6HddwpPpB/gj969y0CVeRE661TCv2lw6eqy2/ypqVo0P
Ia4s3I0PqmKNAhIGiAMeC8uZFo0nHGIfUgu53EtcdursQ659vuahOTswyJg8xC6c0c7Rf7K37e5y
B6RiacPqIs/0KtR+uiY9k6zx4ChfK4EuqK1EmG3YTfEKQ85dOamZ3cjeYDJ3njbG912KJqe1SQs/
2coUzTSE362w8o+S/yE5JRPsy53leNZ6+Ua6gWLfwttYJsghqcB5WUG2GLNjzKRy23du5VmkFO7t
EGjoN8WTezvOZyQe3M+9sflCvilYY1JvvqFEspF+Nz5r1U1QC/dGaJV+5/pk7iXdXCgYA9Za8jy4
uGH4TWvtAiDaa7tvnSM4OnMdKI2/9wMekDwW2psBK2X5bJXPzCianlGiy29ly5j9lzUBr1A+X43Z
nZl3IPvkwcXwCniWdDUZEtLvtRXu+7wz7tv5YLtejkG2ah+DiSfousnMmwa47+3S9JQjZUD/LMda
BQ8P3xp2cnoBtPN+KsPg2tLEt1/Do9nPmrTlWutatgfkpMatViMb7Y/z1VPFV9fyHcjZdtW/joaO
AcVcosxIkK2dtgy2l+qkrElempchrpOQ+JQ9QG2oBMh6p6s12macKn1OsvVG9Rqmwz1rBDLS9XiF
iXb5c9Lar20p0ECqTB9Z/sREBKycsQr4cUZ2lVF+hVCS50b5AMW3WpedA0rKK260aahxGiTNa7Oo
svbT6PxZ0R6HItokATdB+Zu6HOCuPLFNrK5kSP5SnYC/puF/lxEKPIgYBjWmfvrkFSsZrB1lM3g+
YliGgHWVT7536NP61ph1EJFzrfrVcrp0G5hS9nwfUAWZh8Mgp0oXo5gdlE54Z0xhvVKUUt8bCDje
Dej0matpRNEqNhTc4+bgMnA+M6j+Xil6fv9psDxtLIQep6S9vYx1XMU6NK7zLCFNEsIUZ4G7Hqg5
r3MJeULgK76W3fKwwJokwuky5xMs6jJ8CcpryuFZg3w3/7GvOAh/t+U+PiLri4Kv+K7Ou/wYjUtE
msg1nAT2IbJjGZf8Nc6tpuhgqOL78FseuOXLcqtROL9VIuO7CaRxLztjqS0sT8dIT2/aVl1dxv4x
3wmxvLLKHLew3xce4/Co2VC4G6dX7nAwkfeoCz+tCyuxKi2/PFw6GlYX+xLcwkrGOseb7qrkVn7X
C9gk2HmNDz4VWuvKqBWaWvdQ495c7O0w127+/a//+b//14f4r+BHcS5SHvj5v/IuOxeI1zf//W/b
+ve/yiV8/P7f/7Z0z2U741i6jpqWa5q6Sv/H1wcUchit/Q9A0aKIgjy9Atudba0ogULn8iOfc6My
gy4z5wYMXdLV+qPA6aXRU/Gk8/Q+4hrmbrFZn77KA+VKd0uKQjvGeT0+eVaNvM5MadW0FIX/cjxp
PvjwehBI45qx+hX10wchOv2gJ5MNn22A1nCFfp55haDddemQ18O+fHYVwCd8hTW9v7NzVdGx+suD
G9Qhd5S0KSPhjrtk6ALhYxdQwQDX8qgHKzE3oxS5JRWnCKew4jWpiBjHCg7JiD46sLJ0D9whWWLR
GN3aCt9/OaKoJvskcD6+TAJBmh3khdIU5/l//jRc/e+fhqGqHtLsZGss1zI0Po+/fxppYpB2AXdx
lSbgfEYrqM+pW9cUDLVmg9tuuZUxecA/Qrstm3gJoSMHa6sDfq2bTbyh4oq+S1oNd/Bp+uWAIUcO
VrTguQuwGnGXNBxAKXfafoyGJtq2TfUd3d7NL5mP0m3ck9KKYB2qZJcRxYLeeGlTaKCCNQXNXT2f
yQ69Ij8gY27uAEToWrz1ZHCZXVqtjmLAPrUMHyoyG8Zli5mjmDEVvzacSsuzPtWMXxtO5AJjUEf1
lRwqJ41mw6Yz7Iwr+QiEU9EcL5dcYlwyrT37LFvykl0h4p1soucX36FYtOxZ5XXlJcFKG8vLyEt6
uuKj8camV+cHdPjnj9pQjT8+a81zHH5ypIkNC+S4+scvT1FcA7OxPDxEpapdidQlb9/gDqGnaADj
YOBu2nAEz+MXpOtke+xSG27Moz7G1qkzSwzzGvxz10ha1dul7UVKc+Mh7OZE3V9j6oZPQcTo5Rp5
6ZxC0N+HWssGMumJ9zR6yRds8qYPY8qeMFHynkdEynaG0vXHqQrse+713MPcTv0I2hZuQNi8+yGV
womM5DVWOj7CDw3GndMwfSA31w5j9GH7trfO6i4/6b7AaZzvOxQbq4ZSCMnP5NWSoLFXnjUo5ynJ
U0TpkfYwvfQRadTgyoAMdycPak26IcyTBnHSyYVDC31LxmSv0KNu13VGsK77vp1tD5kXFmQj8LW7
XWK5mJmXva4fg0H0m2RIIp7+KRrXvt6Sh+KrDz8dNRx50MkpNDbbWtmanEHc2pa4vgheW0jn4a/M
3Xu5iHApMzcsIraXi1gFGhhAEOLlwmlVVUdyYBlugrFGchCnA27vGmWkWCtPWYov0ZDoJbYnVXkq
51gLG53HnGv/CNsoPiyjZY/Zxq++0wELkXPnGXKabMLIvVMGgHwytFxEnmqFc9T61oCoYnBhGZNX
8XTjpbCjvdXH8XU/AVgQvw+6XSBpgKI8WGLK6H90yGYYtLBoKmDFsilnXMaZtmIcM3Rr/4hfmh1K
Z46Hm9l/mj7YI6yxDACknOB0+rQJQyRrLzQvtXY2rhJm1wFytBTKJUFspo3NHf7ccQktpDLrNnPZ
QqpflCITX7uoslZNU4o7zUzN27py+7XsmLLphDh9/uxYU3WM2zRBT67MviKcKfsxiO9WWmkcVERH
TiQh25MjHA6A37cmqPy1NTddABEmIvSUtFWAEzsrAFm+kXPUKr8z8Mo+mq6rays53IrYkYNymi8n
A0ufX9X20bTb8zJIXgMvgnwHm9NdydE9/O0DG2Oy/2R048eyPzg6xntlp9805JhR8nfN+8RAQEiL
lkZM1v7W6NKj7OrmQXbPj49CX4b7GU0ZM9l/UVqEjSybssOcFZ3x0khJbTNOxnSyH7jYD/lyPXnR
UgtYps2QnfnV5dghBqkWtPe1MVkgkY3ptgwQnrKBgIxkLUNFR82hg2qH3+yEhW1cGXe9rxp38qzK
zGll6+64j5Cls4GC0O2pxa4ZHfNmiTlK3N6kLOBl5xIbGgoUkG6BDckXkF2NJXRIxLg/yOanV0lJ
joikvhLzC8t4Ng3wRvvZl80DsDPHy2IkH9iH35cY8M7bf35E6K73xyNCV13Xw6/NsTxOTWteLnxa
nHG/1x2SWMYe448Z8ZXaWroTjdmVb/4xFtVwhQyXfzYVxEjboco+TFXdV1gbvdUmj5KqmD6PINUj
3soME7O81jzuBxTQq16gwe42cIFnVt4Utt1a9krRadk7dTCFrVw1Pg32HBR9+Wmd3Ulpd000RDyJ
XCjgyVjO91gX/ZhK6PfxfBAGgKgYr+6DjIVR/RINtX4tXPtbAp3zCklj/X45qMoeB/b4JFtyuDyT
19GSlg5GILhjn1nlltfarPVueGFXr6YYrehK0eZnIqrvzagSXE7ndpDCoPmPPag0epP+ecA8Xl55
mi8vJ8mmPJMx2exYe259P8Cy5vcroJTBc/bTi/2/rmXpwz0lBHV/ud7y7uYJn9/85f9RhHlzaA3t
+vK2limXIfJ9pVl81DMgfrFn+7dsk4yV0Jzs3cWLbg3bZrgGkei8jB5Ichb2qMuMYqfN1BSpsvRJ
e2lRXeIOh0LwvMW7HJD1M9aj5Vbs+SGyyI7LJYSHOsXujx6rb/Df7AJn3cHvP9u98YGqhX8c9RLX
N0gwNUZZurp2lNkFbjJT8lFZu0L2ry9a942cSHkYY1XsUKxCuKv/kXSKs4TdIck3dmX7+0wbjH41
ZQlOvqFQvJtoqIpdP5M/ZDOeY/JsGWmXpX/TatQLO7s2r+WTpXEqxOVDbb88ZyTf2Op0YOSRrv/w
R1X86pkfNHJMZBnNuu4sJPtYd+2N1sFv1YjTV9t19t1YmF9tz3HX2B4Gt1jpBucqJitc4kL61Ydl
OqB+89haAksErPK2Ms6vNOiG+quFCdY2rHLrmBpm8pQoGX6JU7CdaspDbINnYnqCVZ4adA0YDaTS
lqDLL+u6R/NGxnBWN0+t4bN1GiPVW3ErbGBnEpTdVeyBMfGA5a/M5R8Rdcm+rBX/2jWa+CqpCnIT
vVpT6cvrHRDT5J4bfrkB99E8F11mYA+hJ1/srHoBs4TZh0g32PyJaxHij9opinayc516uShYynmq
flpiGVvSVTT0x5i7/3XbVb866vnMzDGRh9zIt0+Ok0E5j0rSRxDhOlJ1YXCK4xvpUBugJK76VnjS
Y7huYGaVnWwCY4SiVBfRfuJ+fZLOtSFP6qMfB73yuCTmNc9sgfQ0ZwmWFIlSb5I4b64NpjzNcYlc
kvG4Kc7/fKvXXG/e2n3aiJMG02zVAdSnWWwGLPuPrZ86FCmb9F7fiY5CsQ/c76i1TUBFCESRTdH6
K0JWm6aP0x+2Ff9IzLZ7js0QVnaVIchXpNqtC1p+o7jj8Dal+Ykn4vdpYjmCnmC7GSnnvOLLEW1R
V80Osmk67KNCihvkPek1QnOT4/z3WGqD9mCCqJfhsDGrG3OwTWTs+FRLkU3HZvwSaJ39rLmiP3eR
gVi3Wr5ivOofjQGZiHjO+IZKidtSqiYH2Vv20auuPHYIxj1KF0RNuWvFED7ISFuVqBYLvtkIyOUF
ZZSlUxVVdggDMN6eniaASf86iFK8Vvyw926CqkFQuvHSaaDdxm/nd1t2y2m4jiBcawTOtrIKa2Vq
3nTKvcZcN25YPA9jlq2zyXJfyCnoaCenEyYk4EJKLHe+KO3woQIk/FZk6mOHmep3bhzXoepHP0Gv
7XRVxOghOIDhWJfFqxhAnlCzl1ZN6xV+HcOriwQdlNQOTn6hPCBodZRhLBVCwMvKi2o1N33fD8Xe
sidUDvxMO86xfOpJhOoIQK2spEjY7eyVUvM/0C8n/5pO8T3EMu8Qo+B8UF1SRW5lqOhadEiDa8iB
Z//XUFdk8crWTHDu83jYCX+Md0Lo8vLSOmSigx62vy79t6GoGVlPQed+RFOt3oRZN25VAG7PSm78
LLzK/mENLzhe5N+LjoxdnKrpI5SpflVO0bMIDbJfju4dWQomT4WFKmM0GcDNzDR96vGiOYEYv1NN
TLiwCw0PjRKU5xI43VoHebdvRAcpQhlu5tTVtWw5Wjhaq7Lsb+ysNfbUNt/TVFFfAKd+tXDm/mFj
9eXWofmR1wUb7bqLHs24cnedmjlXYYEbmGUDTcrnSdhefXXmSUALV6UYfk0agt7epC16whKkkCCL
iQx8fru0YNUdvXDCa3UGPvx9hJ5gbBUp1Xk0FI3FaX+7gO9+NxdsXtiWMFXA+aoIe4M/L3WlPxWR
Vt6bFKO0faf0GXygyuG3odp3PtKx172T3chQavQ1JYi0GbdgRLx11Ck2WQ4OcnDu8A1NsxSRzCFt
nNWg1MGV3sGghvB9Lze4g1tcqVZA8WQOKQoE8ZCbz2XzawbouDUuJeHLJG30zG0ddMZGxtQ23STC
QMK96W5V07fu9Pkgzyq9tfntNcaaPJV2EBoMCXkniNqATbRwcIAu6/DR1cPq3ohQx5zvFfKQ2qm2
8TwyrHJC4FblvY94zWWEvEZWFNa2z2CzedqTi3bdVSVsLG9ks22zu140dw1f0W7thduuspIn2Wfa
yXOHtsxJtpwa6XycwI6tr1XnLi79rRpU2iYfWpRx0RniQUGm/bi02/zdmhL3PJpKDK7HnK7j3npf
+i5zZW+KUcDDZb6MAdAa79D3WamQeMaRNfFQ8JZjeMYPbRJV+xYTt6tpMmYXHmrTOValr1Nlvcgv
KErqa/X3pMxQqwc/BX2PJthdpWfZyS4V1Ll980EeMjcuNpOSszy3uvqkdWnyErpsybAgeGxEFb6A
ve7G5CULFfVx0No1G8TkJQ/G9n7C/E5OUMEJ3Nk8JyDwITCMiBZe9yWSghMiR7JZkmu+rsvku2yJ
ecRgFRkqJFVwHVvUzfBS3rUuKFOBavw9Wcd4jaGi82HFR3nvEjmq60Zt9Q/5pCt7OdTu7HAZWhSl
++FNh66FQW/6zmMzSxXC2g+hxrvdXrK0cqBHgPC1bhGdl72XZoZ20ufB81z0pW5T9urXdc+GPaNu
8m4YfrLmFoznW1TWj+yZzzKuaGLY1m4OHRus7jvGreilxlu1KJDkRG1qXY1h/VUUygFjbv1nhS0g
bhDW1yaplFUuKudBePW4s0SsXzszUKwT+P9FQXqIfCs9yO2W6fr9hmpNdpCbMQhGw0bU46/elFr0
JqckAKtcTzZjjm8j7FrjWeRZclBE/7npzc1adfXnwmp/9V6acm6Jr8xjUfJwHEKXVU9GxcQOYQhi
TPEe9dU+qIbxO/j0H6OfOk++F9q7qCgoHNQ12JaOCmeGWMK3ePghR+opspJTQb0gR5lo7zWs/muz
rK5I2mEp3kXtupybMhaAx13O/jlWUhafArasrDJs/NdB4KroxQb7aT51LbtaD7nAWr4RIQXUNLqV
Z/KQAdvZOmOrb9RhloHQUbRQ8+JtqDBJxCu037alVrw5YE1WcUUJOMvq6MUw0BiehwXool2lTe+u
+zF5Z+fSKo9DVWo7C215ti+W+NJGVBsUMEEnvVQLFH/okELfKjhItOqUXx1QAKqVFPuWHZcZssOz
yOlMZnYfkoB/gEB6ZHHmnmTLh2t08IM+XsumPChN+8LS8WXkNr+qw+ynlETmBmmeJLdQHgY3BFTe
RcdLvImSc+GAoFAVU9kqqqM/oVRVrFLVJu24GbXC/2FZfraKetN9UpVebI1oZ2aFffZ6z0QKKVTe
8ON50LrB+emJ7xXWat9t201XNX+rZ0U4OJy55IALwxJHHRs76IbdlZXl2W0UhC5r0mx6gxt3s6Dt
hxJ0WZG84lBVrbXIvjLCEhGJosw/pr44tCOoHJ5gt6U5gHIxk+E8lqn/pdc0deVjp/tc4IC8GVmP
nDMBw0Fv9dcGPZ+zPNR9hSdEWtXrS0yeTRgqTBlw5ktcWJ22zYGrbqrf82WvGV3jMDPcYXIdeyvY
E97MI1+x2tfXmlKiSOR56bdMHYxrtECnBz+CFq6YZNwMe3qQIVWg/G3pQb+TTdlRRfqqw8vvrM3D
6rixD5ZJ0qQxwh65YO5DWQfksIzVs8r+7NrzgVvGQNa+hU+hlfffIhFZG8VwnetQVOV5MFGTHaBw
fVMH+1b4tnpVp021M2MfjxqpLbqcwm+LD/WIVNYfpizSnuWiWLp0SxnTRYbUSIPkECj5dYcM5DYH
inerhJWzHlO0GKaknEtFv9ugT4ENOWD+KyAeq8yjRtEVdvyKtjL2pKn3kHuj+thg78CzL35FLTO4
dXosjGTTSTTqtU3abPMxT17xFacID50XdywG64bxBcPM/k52OhY1cqGwuonD+xyG10rFCPU5b1QB
D1gpzgmLs/0odPxbcy29QoxDPaR9ifNFbFtbTR3bh2wKVdwZM/HaqyBV1bEpPxQzP8TCISGdppSI
ymGWWszu9FErv9pZKlYijMznqFGKzVD0znmyPJgDw6DeTBMqvEPghkc+ue42LljEQ4W37+PQdtbC
8I5VVzXIo4fNTZCpFEvms8vB8Z1qh2ZjtWq8Hnc5DN5aqjtxvunZb6n7nvXu0i47tQDCOA+SwSot
8k09B9kxtDdNnT4FasnfxledBzX07IcecbMoG9jIUO5/mByjv06s5KdsyUPb1BYsLYCPcnycR+3J
N9JlvKIUzsOAsSo0OxHtIW2jReGW4qqJq3GjVmpxlatm/2Y1h2TmhDWWXhw90ebbXjLHiugrEpT5
vRNnxboV1rjz8WNasXco3jXBeq+zYQYKWJdvEc5Vc3hCCB+/WHTKlqba/gx6vz/3k2JwV6q/k+Mq
3+0uo7rZxP0xaJvivbe2gLLVt9yoka+GhbSR4dpvs5XZOxp1e3W8L5LhLelU3MOFO9y4CGRvp7DX
Dhlb8TffxwuHIvwzPy8MOxNywHY1WW+D42Yb3UGCF4EF+21EtMENChyU1OLahciGQBnhxoe51Jkw
VqIEepHIlXTrY7LxInjYv5Toi93bU4ULOSFS6/GNzt5qJZvu5MeHPCyCZULURCi/8+g/yF45zqY6
tCdn1YLRnt6iMBTXsdD5fs2HpMpXedAVZ8pezr3dYRoZoq9+GVDWoJKcEvbgJeaTw9yNbp9t0oQq
1lqDe4SQJyhEeRU5EHb7zwLlxyvZkvHQrDe5jl9ba5rpxgjtId/4QTHAe7ORuofLrG3HNB1Wpq2L
HOspv7/RcrIOO1SUD5o1CdypiE2aPyrLqZzjxxClZI+8mjwbAJ3GGTuYyBXdOcigJ49KOHwxrIwk
dJWHp2DQ/HOumTgHzx1OxJfM0RRIHU3Y35NV+mkgyfXFzcpurftKclu7pXJfR/q35UKzhK6aPeLS
mYbudOpziA1OjNdBNglqQyDu9JU8jcv2ZQYIHz/FAiWzrnQ3QC2GuejVCHuDB3S4sRzd3MhpgdG7
O6+G2yglUDWM3bQmC++kfurvkGo5wZ3VlM29jKtkT+UoGZqsRqO8DtEJ8ZuC5XijrfRmgg/hpuVj
rVrptaEj2Ow6WgywySpeNMVC/VEOdkgmw+Jv107YJSVSszpSlVl/lr1Z6QRoJFbJNjTa4jEL4/TB
NB+WoeDlv0Xj8Io2Ybm8cmbU3cmMsKGYX1heoS7KX29muaAWZcubkU15KOL60xuq06A5QMjAyHt+
SXmlv7+pzulugja4nUIvOSNFn55j1WTxQDoL7Dc0pt/xrtEoRGd+ubt0uBTTT1FB8W8eJuNpqsbw
5d0ZT8ItsdJ1rBrgILOJoQk6J7sl6/1QwFYCOFGz7CQfFB1kL0wz/w7rWejq7XWRD/UVdVwsq/Ai
3Vpoi5nHrKrFNoxDMsBgWTd+EUY7qYUmD4Lq2abCDuNTLPU0/APwC90VoQ2kEBON2hT1rjXq5sVu
9cfKCaLvZqSB841ysiu4eWQsd648N47OgKVZV88jBv5DZaF+aA0ZaUtvuztPJ8lBOTfaRbauvBSx
ca7jAWF6y321yEo+91j/7Oysrnd6ZJwrpJIhwZb4Z+PH85ZH1hkVWv9HbdQ7JW/F18GGP6ezpLjX
0srfj2k2HuWk2Md0O9Wn6S1lknQr7ttyB3tr/DQpMyJ/P8yTcjS17oZIhTo+T/r9Ss6IasCmHc30
HQkobasrCVp8Or/1CvoMbhZJ9jEEyHv+44iREUiS/edrwA9PP5DwXa4B/3wz2UF661fvIlWyszzo
sLzPFUThTQFNeZtpievyzOjCO4bFU8d6X47LwsxbOwhMJTGV2064G7No0xclzaJVrmjajzi9ynLT
+Glp7mtrFf6rNanovZgglTVAegdNqfqjnO38nu3Ns1U11X/P9lzodCNpD25/+C53trOSvNm8jMBu
T0Z61gJrOskOmcYuhcp3FlcTCaVTutjahg4l2FZS4PSHJkJRM9F3odUkB1Vrk3fXfZZbllqwgCny
mSYyOsm7/Tn8t9FyHyNHx4Nmr4ameu+C1jKP3E/zm3Y+mMUsVOo5rEmbYqZ5e2yYAm4frO+S9EGL
G2NP9cPaV/MOddKKD0flDt6bvf6MqOSnlk4rgQ8Ihoyd7jxStsK6Ex+58uixFQE3opXPHqpDE3uI
1yBIdMzcxmJpdkOabCkWiIPsRUeKevkA8gjN5ke9y/e97tmvkaGNV4ixUfNOY/KWwtbWw/x+JYFf
cvflQW2j9tBqBjJ+2iz+Xho2Fbq5fWH662XeoNHD6tUKupj0YWqR4PJiiO4FSvuW+ShD9jgWq7rI
ymvABtajmvUYDvx9AuzHzSCd6q2wRjKvSTZVgey7GarTTeCHPUxu5Erl97rNHgcjtb4Cnp02Lfa4
aAk1/YkvAE+MMHvH4WuGb0PII20BbdDwxE6mLHV0Fu5xYVrFY8kT89Lrqnq0tSF/7TXKP+ykOrHv
WqN8q7rhCVhbfS8yVbl3Hf8szLJ8A3NMEUxRrK0cpbM9WvWw7k6NmcATREviehiNjey0c0s5qo4L
2mm+YpIqFAAo9FzLXufe42JXlTYPJ0t4VVIjXQ4Vi6f/Q9l77TaOdOHaV0SAOZySyrIk57b7hOjp
wFjM+er3w7K/8cz8PzawD5pgBbJtmWLVWusNhf/V1kr7c6SBOe7D8xRbgn/n9HVd0cYuGaHpqhcI
jqKsbB9RCG8eByKgB088huj+PMqeHDbRoXDKNJBNObDEEcIARaIfZJ88FOUOMj7GNBn8c+H2czCK
uoyCBZXTI4YolQ+qPHmQh9FFrGUs6lvqRlVElqgdb7rO5ks2UaMud0D/ykA1W2tjJBZaJXpiTn5a
ed1FHuqy6C/LWoQEq/VLdoXV0l3+Mc8J0+Rc1gCt17lySk4u55hCjk5LzT0RKS6oRGehe5IH9++z
/47I6bE95wEqowhnrRNlnzz7mD0nvbGPUPc1ojI5Q4lLzvLs/6/5/9TnpQPSFI6Vbr7uB0McqinE
AkXM40UeSEmMl3KFmFdgKnnPutuvQe/vabJvVrEZzQGzyPnyStg1yE/LU3Ws0zuBMKCcKy8drehv
fD01dWM7GY0GUNhU7yJjCTdAVTDOTqB92W2i9r6TDIj4KbrGuZxAfjD6mGDWlKY/Ba2KsLsQ2IjH
RFWyB7N9jFARz5DyU8UxVG3V101UzVPW/QoTwH0yt8bW7Z34DbFqatWNhzI2idRvmNi2fDHfmkhL
70p9TVbGVfI2lGADVQAaR9kM++kuV9CY6IGEPoyZ9mSJTry2Jsi/CYhoQV3GbgBayaaFBa7th73y
hhqndpR9zuiON7hiTDaqo0KZ4yxbsh/Cmbga+IBK28skqePzMiGWLZt947qbSnWtAxtVgxKk+uwB
Sb4v8TgoHXWjzbl77YcSKU2Mj0IEJtrHBscS0kNQazYJ4q/6qpD7D1KUsA31/JA1w7d+UCxYpGP0
uKghVIAOWLwbPRZJHj1i7xkjAS5+yfFxnVT3Wb4bXFjVcoYciNOrpz1UqfNCxrK6d/Uxei2nJ8lZ
0bHavbZqmZPdpaA5q115mLHF2cqmtyYiwEFYHwSX9RaOrcItgPizxXux3Ji9qb0p2fSxe0LvAVjl
PPyYWqMOrGQpH8IpUiizd9Mx0Y3klv19EV7WHxeVYDPkRQZpnYKd17oAyBVDoG6oe7F4kC0jB4PT
QVKjHsqaYrnQa1UzB1m4XiD7iib5xwUz2OIO98Ps0pvipYvSn2KVH2yycAhskJGXyOytB1JZv6pa
n78jfY2NqIL6xtCa6kMfG7/lfL3TmiAyKG8tOG0+1C7m53IgVjHxrKZ2umhJVa0majH8mNC8xIXr
7TRpL7YeiilCpLinzrg6i331y2ZrleOASEbRbfAiw3D733MSELpoQ42wum3houTL/QQOlcdPqtjk
an/NS/eqTqZ460d7zRuxU641FM3dYVSPIlHENXJigjwtDV9ED3XSXdz2d6eyQTbNP/++2mnM+OPq
2Db/efXQRY1P1DFvZBIGm6HymuBecYVVpwcKZpGboR8glst0TN3F9hYgz88OHcJgrkPnhnwONG0B
3ZsNEyV1I2ad1tvq2Zus64y5Hqgu0rFLc5fHnvberBcu3UIh0HE+L4z7ebj3UsLWyfXKc4mPdNBI
Nns8x/wkSO2MpKCPH3s/yaZY+/q172N/yCf80ZSD+A17x8hMx61dbIEjO/e23QCrSPH+/Gr17gZY
uXufTaJ9QNOtfaBnNvpv7ZhUN6C46Y3YQvhG1MxvpOZQNLFHAr212YeYDpJ5f5LTwpKqYWmaCBHj
JhJECGJKiJol+GxjYx7vZBnE+HdTjuKPNN5NWRFtdaNnBRDm66xW2Qv1XnaWoMUPWZHGz1Vh/JQW
4mJaXo1a/5ygKzbkvcTYKlbUPtTUsu7n7sluUGT/6hnipw85DzlOSw61Wh/ujXFWfDdxmG6TGEqG
uDjk6ydhqcNnX5VUxUE2w7/nyT49Ucle1VeEuN3HpM9PY0XxW7YwyVEOzZSwBHbIrQfW6L4voRB3
clR32gqZLJ10rj3McGbYOQ/qrB1lU26kZTN2GP1qytHC3n1gXgxDv7diHRw//83ZaUA2r1h+2SXP
Yq9RziLqDmRqu1WepeZVncaHikXmkNjh9Oxp5fc+jpFUzN33ovOWZzlBHeMEBRlYIIR5HxNyLXyv
3fFzgrxDPOqZv7oQ3v1/Z01KHR+IOj9v4/D/GKiz/vz7Nl8T5A/Siua7bojqicjK3jWtYjXkapfw
jDcDkZlugdew2X6dZWc26buqsOrjf/rloOz7uEy2Q1ffLwUKqfteaNqDJgCXQ7RWfGNqnffKg9ol
dJxlvQEjMLaWbyMp+f87QEhXPfc/VB3T8TzNgaFjWJBEVFt3/40GBbdV2LZWWUfWuuUQY86wBJ4m
ilNL9DF/nOb8GaiZrL0kTodjBatG0/toZ2LusNWm2ntu43CtjSwgBFTbJLlHX9wV5V07VYVPRcp7
FrgjkjG0Tr2DJUYgfLBd7rOcmSzJ2dEwNtXXiW3nFihtQNuUg4jrWVSmXPMgm9ROlC1JKWUrJycT
1i5u5L47aPoG0BrsZ8ueCV06suyyaViUveA87eqhocS4ztD4YbsyzrHBppUU2SseUeVVtrBHj4NE
N9NT389wEkmVn8zIm44Tia1NjJzuoR9BKXlpWW/4iNDS6NAkEg3rdrmk3seoHnk2rL++OsrJS2UE
movpWole2bHvlu5lQHR9YyeVoOBM01OxxubnyiHxiu4FfEa0i8ceYep1VM/7cFeKsSbuoakYSrif
omzapJqawMhDM5OsX3px1gN75fSy2Kp3mr1+I1vIpH32y2lffQSHwPwywgnXKX/3pVpe5MFOyurj
7KtP0/T7KXGcw1cXCSc8zNaD7EMqEk4P7yASGP8akKPKHCYoWyTNiTSGdfzoCxEf9SLgrYuVPSVw
vC9FHoWAvmES74wUaLzs/MfIV3uEKO85dgSbjeu+Dh93MMQq/mz299qkf44upYucUYTriL4I9XFG
R6k2y0fZyHjZ7efYnAPZVNcJuV3/1DD/OMsuWXcrrezBWm1QZFeBUsUGkiRF97Wv6+L4vhyqTcUD
RrbzZkOXuIvicXwkHQUoXsAnkU15yEwddFHjJEfUQ8dH2yagEwJH5fUCeUBWC9kl1nL0n+iD/DM+
Jkn125oWHMTXLh1b6GuNa6JsyftMCD9sHSctt7IPcRlSxJXl7US5XBwEji4iqfrHuLGaO8QjXmSr
clVgXthjw49FmEv2yQNiUccBGYCrbHWQc89e1vwl58su7EzA7TfOq5GNFI1Ut/0+mL+UsTfeJiVa
8PwDcCtgV/O06/Cca1d9yZ3J2EyaHm96V3y3mlI54SVb7J0ym4JC9BUCdHEfaIt2n4zsFBRjIVvW
Ner7oCUXzRXeU4LnFe4+yw8w4O2+gQHHfzIuW5RMhsM0tTHCDQX2j1N3IoeA882UHtQisi+RFab7
iU01HkuDc20846Vs0GJwO0IMjx/C09r82OJdtfVGGINjI/a1bbZ3SnHBtUSs4ZY3YHqg8RON9kHL
011mVNkhra0UGHmOGkc0+9W8QEMpYvtBDXG9NlRlOhVxQkXS1V5rZ+p+INHM+6Uy1Wul1Bagmoh9
kFtFe9NptG035eYNVG5QzXr0KA+IJKjHBZADN/9fH0jLbNtUVgME8399o4ezfKzk4REn9/jj2qg1
SDHk+b2cpgJlu6O6ffu6SK2VkXdP2KOD/L+LMsiXgaY56V72zaiO3YWxdx5MMBq+0c71iZIo5jey
Xa7IC9mWB1sBKhvNuG6jKJf7H0cds7iThgTEKVMGTd3Ktj6Y1UmeQTln6rKOt/Iq2ft5qVpNfiio
/8iVSC5SURqiLb8eZN9X86vvP/NSuZbJ4Y/Tr/GvW/BldT4XvI9TIQaE6SDU4J56mtru85BEWHBk
6yF1rDj3ZVsOy0559tX3NZAlDeJFX8P/vcXX1Z8z0Tvf1zD7grBO/DGy3AcF+dCnJB+OqET8Aj64
3NQBfxhziPRNC8gHeLoIn5ZcVL5CFue3Zf6uognQw4jNLG/x+IH3oHmovLaCCRabD8MocMNMuuxX
4R5SQ0t/12Ia0LoKxZPSVe2+1HLzaCi5DkETrT4XoO+PdHY2i4p9muUBUY8QNNhYaEOejaXKX3AX
Olq4S7zH+ZDs3KgB9TdiocYF1IujNHrRer6ZfZv+1VEHfNEHsXVMYVDuzLv3bMm2U28qL2O71IdE
sfxucsazjQ/LGRH+/NyYW11089HLi7XkSsaDRGWxMezGO1h6cUyW1Dj2EUIPYMjqc2UbbyvoQb7Y
0zXv6BIIbsIXVs95L+wO5TRFS97ThoIdH+hjmlSHGOWxK2lTTFDMHEemZd4X1ZjuXbFsZqVrt7VY
C+NVh7gR4LK9EUUqBTAQ0zw32XFWEORxoMUiauDmeKGnj0qj9QdzZocTpiT6wWDbfyG2f0hLivHx
FI93fQYUk3UlEAqWYNrs/F6i9MH0FJMaQhqYY/aSI1jxgxBrm0Zu65OWzq9lFY3XEFnJAO085Ufp
Kucw6YtXG23hQ4GO335xCOEHgGxeQ13dTfqfFZgEf3Kb4QGqpnvM53TapaGmvII4uIL/r+8gZRcb
ERZmgGNJcwYAn7+p85a3oBYsggcG3ThvY8UQfGu93Lf1VJxzl2K2U5c3YkWsmLsoD1rdMDcapaTb
oJneZkKD1LOrzdjaxr5PTO9q6+obuD80KDokFWvMSo4p5bIgjvRfjj1lJwTGoKCZTy6vMScri9OQ
gqdWKnXF1EXVsTQMFy3QpCbFVKkHWxEnc6y1oLUr30vybuPpRb0pkUy+OnaSn2w2dNA+fKWrfU+1
wY1NbvitrxH97ITnPKXHhH0lMmHk+RuPzYklSPcmQD9V19jP6fxi9HXxVBytMXkYOhuDbWRt8BYA
nxOTd9rZWcNWflHcbSPYhc36DYNi5RQaLdUdMQHtW4l/AvGk1EtJf6rNXZ9OD7qdwqR+UHDF8mcx
J7zus/4OAksUpsfwd5/O2q7FTfQkD7XX5JsZ+7y5dFMfcZzuVFdovNfCQ76ryA6WYu4aM9ftrZ3V
fVAN9rvKBEfHCmiMn9gJdbtan8qTPOheUn2cyaZS2eXJWw+yGeFwy2v879n/Gc7J0FHzH32DmPLU
rD6BhHZz8dFui/Kv2PrLqS2eg9gJ8KfTT6XI9dNixhYhOvvbHJphV4U+gOXvuElh9c5bBFAwFsKQ
ibwlkKegnl9sPa52cTUZpzG1jZMzQ9OENDKBfzuGWeL5ZTyQIRkxAEuFsk8sSuy+53KHsqmCNO1Z
9RswxLWLEDUOHLODbI6HLHTAOx6gEa93I6VMPYkHe1R5vlVf1efs2DR2oQVTLl4d4WBptv4EsNJs
T62Oc/dSV8V08qJxOinrwVM3eR2ju1gOxSlcD3KtkWeo4MSQeEhh+nakaJtxRP1MTcf+RBIIE7j1
bLCGn1VTPuPAYfu1mvEJ1OsSS1bO2s+sCBjHNTzmY7hbkuyKdLlyalbzR3kIE2RFlNwk7Z+h7tfO
RyvhF5N/P82sXy3QvNuONMtpnJfixAaoV/Lh1OqFeTQtAB62JojRHKp5g9EXW1PtUUNBVvRUeuK7
UbbWtlDTmWJG2eGiUhevkeY1J76l8Oz4YM1JOdspRp79DF3Ic/byF4tRJguKSoD/SPTllNTdcrI6
FKNIn6Md5lYn8hX1ib28u3fShA1JoZ6y1UdONFX/8TF93oiPSZ7lRT18nGXoPR87g7gvRMYDOL4u
gqh0wZCqzbJrbevBKAWaeZGHiL4Styd5cNW6PfUZ1CwsO8BWQtLwq7L0Iaa3J5GE33F7emhq8IBV
VHdBqmsbUGhnt+l9NXTPmjWdokQ8pjUoNAMcyHGImlNdkJbXHOu9sZXwkk7DEnRp8VCmYsLVRPsL
1XjEztvxLCjXogYfIYtpFy5sD8RlbSAJmdo91lkbbWybHVFT5e0uQVY6gKdL5bU2EdMCNwl48XXW
Q7FD4iXdIA7QbCMLTwolGSMiP1jCSsUXzsx3Rej+yBQS4JbdPc1lNW2mKnK5xAuDRtdj3166fBcT
2UPgGp9ih+rqNA+g0NcE2FpczSwbw3QHcSlwdfigOitvP3X8edWH6Cx9q2GdsEMuB7QVYdWGLxVc
QLexDmCR1V3rdWwOLLfZxl7MIiEeAH3ikamOsKOjyTpAQLp50UZpqgh2C98JLSymPXpDBv/1pKMa
x++Txgv5zknzI974GAfr/JY9exmyTCK8z7MIedbcU/ZRkt9PqdUdXLu7s0PFPmdxdUxZs05JmOx7
kXZ8lIODzAEWqjlWYj52XGLbLOWyhSaC15kSXbNEVEHWNOqWd6u9xZYamJeTv+ILqW7tFHJRqtS4
Gk0oGiRxvh09HcN6JBe3mRu9ChP23EjhJ3K66cpid+M71JyLGOtpZ7hbl1Uf0v27ihLeJqGkExSu
AXaEXffGVR2qlZr2fXChynddE58AbgdWY8/YIrdo1AxJtnX6rt94UX1t4uRYxAYIAc+8YRALWaj0
TFg2uR64LVDyPm/3fD/RJ27LB72sYCg07ZY/1nKwXWHtc3vYTqPewoIxG58iEg+1sM9WnPB3VdL0
cTF45HTjuJA83BFMXNfd/12boJ2Wz1N51IyB0GBQqVWyG8+WGeh+z0JPZSMYK6QNLdSyzrma/Enn
XoDVX5WTBhSqyctiKmjirKYiHwRUF8/TjMXPG29RNju+pSwoRYB+v8v7+3bB2kut+P27OftlVXWx
1VzFuCgWrr9kYP54Zop2Vt68EEydl1ZHu9uCtDy66i1NEUuovGWvK97FzOMyyLTOO1kakPdKQ0cm
S91dhqr5tfMuU6RF6EjHyZNTTCHhT24dXGVwNuSQLCg/3X1qumj6EZ/ptuedtAS183hNZHtheIFS
jREHKbJrXTfKbbHwywLaq5f1fFLyftlDrv5elpruu2yL78fxpcxzvBxG3KbZ8Glb9lFj0DTWnZ3H
1gFBe1RetebnNLNdQYwjPLMaXdPcqg/zdEM2z/ItqNr7xnLSs52rlMfji+MN7aagMtwMlXuLJ1wn
jKZL990IIskgB++nYeZc6kXlrb/0NgxrU8Pmix3VOAh3E3lCD7reqHwNANxuqjwfjTTnEcaRBkq+
3AyecNaF24LE79RBPeC/FNUYWZLaQuIWzB7EK+RGe2v9odJrPBT3FFzQGYzCFkkSFF8zj+dE2JQm
lSyJKPU59rZfTmil8etDLF5qNw6UBX4+QpGFr7uk5TRz2CyV9zpnOks0AnD7aKl22GN+16F7bcKF
cm2igQotqyS/lRNYQ/DQQaROHf9fAcy/sKpgjIEjIP2ZBSOpm2Aenek0Cu1ej/pmJ1ieb8IrYFVY
MIZYBOL7KCpfMLW8Q+7u2pNevqIcO2MuRqGvGnehO3gPpjXs85n1pxa1sbVVFSnROhG3WZkN35v6
9fdhK1rU9rxr1PIJ4H+7dY2635RK/yMrRLez3QrHJwHiwojw9stiJOIMcwIVSOTEH4JgP1zUEaxS
ieZdlYzQxOEaZu7LUprKs5cq9+Ckzzqq8hdSH8NOV1MCILsdr1rc7dys0s7x2uq7ZLzawhivqhJZ
JxsXFvjOzEhi0M68IYIcxuciFAhKnn5N4kW/Cthrmxa5oUA2eWmfpjltMR1pJ3DrS/0WmeCru6pu
36pqHP3e6Pu3CSa/79nG8EZOdwA4GU1vEWu2D48RNiQRiZ8gBPOmFXMP3IHiprdkPYDWwXhrexuy
Ng/0m4kpHZIhjfMGXKr1ERB039h+EP3AbN5MnYYAuklupgLt/0a8wxPVdNq3tF0AvRpm/G21EfCN
UAyvVRyj+Y+ewEuTKAA7MT9t+vrFhlkcdGpnPcd9YSC1EVXPieCtPNvUzRwvLA5T26IAhBbKIxQ4
IkDTjEBgXGAGJyjWgdC2NGBlS+PoN88e612kwwaFjYghT9LMFy9NzH2ad/Nd6TTjwcQe+kyWvT52
TqudemD5KHtiLewCHoBf5YYHZc7xx7PT/DCPtXHqAFNuhbCDOrWcIzxCZ4PPAj8S7GN0Stp82yUq
YWzSP+Szui+jVtyD0G4OHZJwK//DQnupeG4yTB3TpfpWQnfeABJSg9LEd6wwz3Zi3uEsphEFaT+H
1ngFtfunsBUSL2z+Vb0+ZuwfAAGLzVTDppgIxPuYL/gSj5+HIVNOBT+Lb8yut6Fyemd58bRvnPkV
xcJxY4X2+t6bzF0yIvRS5aI+E534aQG9QnO06VAgMBZM6AD6rqFPwYztb+CsoURqGePRHMWj6b27
jqq/FMr8Ox6IzE2e11g59EqU3pq8IJjwnLcQeqJfWVb/4kYwv2DFAx5q6l0akdJVGh3YuWIQjLfd
dUhGdxd5he479oxtKvnbQb+DWo8G0SrGkLrZmwZ+fFN74mh55NaNgRdqIuJ4J5AORZIzeZwpt/ta
Hr9WTgvxwDfGBbxNf6oSRTvESvLAwrUZzXQKtBmVIF1t/iC9rNlNCTak+0NCdmQ170C5qUniW5Fp
ncSiDdul6As82JtzrDvZvgy1N3rvYY23SGd1T5ai3OVOvrMq8JMKm8CPqs24Ro15+UICgJASSUgS
gi4p0GLXDHmy1813vRTGjvfjcz0URaCLdLz0PPCUHY1og1D53umb7CwMgKpjNcKStMeXKa/tfRSG
HdY1w3e1LUkpmGK72DHvvikcLgmpATtsUdyD9bqlSv8urA4+kNG/ROGcgPDw8wWeX9+g0qAkrExK
VW3LTnO2ucPCX/doMMT4wkDY2ULoiJ9bd1fnmEeW6uBhb4Owk2del6qnrovCSxp7y33JTtpOh5+K
jgSZ5mYoU4ZI6djOk9D/mhySZtTC2XFO/fuDE+fuLw9OWoqJAUhWiBNFdApbLYPoNOHpPS7eA5qO
9qnT59/NXBj7bFw/kMRtbrOD2l/QJiQ90fW9RV6i78ZiaU8tXoWA5pC7HddcgajbkVQRKQrRBF1m
T81N1VUe8MQj7qhmQo6iwhUcQHV/ZCM87Gc5LEcaSE/4trYp82XHxw3+MSbvogv1ZCZi3tvOn6wO
m+PQK9RNGjdQoaGcDJztceeBmqZVqn3AICeoYKcHFdKuWpzae2PeZhSxHtG8ueZoiAZJ1wPjKtCm
nSg/vkBdxSNngLNUZNuxgxquZAUvS9BC5G/2SmE7P6OU2j8WpSwE5bKxl5IcfojTRoLMs0oSys9a
gzi/Gs9V3G36ob+nvFb5mFrCQdUAmNpG/9AvwgAeUpkQybptHB3jCJ0cI8c1ds7MGhmK1R9SZGI7
gwlCRi1+LHPWKzTNFLyBZ8/ukCCyDPT4mnAThvFzL1Cf1Z1TNwzaS58/q6ByUF6Immtfjr9Nar77
YanTQ63GlM801rcFaBP+ZluomkZQTsAcFGW+hh4SP1XTviRhQ2Uu/BOORfGshsMP4rseAfJ2N0fh
qmjNd7GqsquNlcsRk9wo8Gx7i6TPO3E42teiX7a9ExLstu533ELzw6LgbWOkA6UjI1x8UTuRj/UO
z1Xzmpl2RPzU/m5G7KecdHm2qmyXFW91GZs/wrq72E2NnQW6t2L+FglR+miOY205l484ZvU7J3Ee
jSn/Vha4wCftezZpL2Hf/S5y9ql99ENN5j9u0hTsKLyeykEUUZdL1LOroXxkJce27veq3S8/6gRd
thCDXz0fcECt/bIjlaIUWr3TaqPbplYBDz/51eGyRuGq7C7jgDqlUPMUsGCNlqc3brWkbTeKfqKO
IDKcmoUV/mlXbJblQCRA9lm9H3oybzy5iYMZcg4GFdVfOMjsPgYgG97iOMTW4Xe1G41NZc2u34vl
e84Hg9088Uh/X9aGt5tEFd+Hk2mBmLuWnr1JCJzfnHY6WvYY+ibEuT36xy+KK5LbSiPdp6HCEtV5
B9LR3p6F94eCqE2pGtGxCMPyMWqyn+g9Tr6r4XWvG8r5L4cXBNsHpzxFlPp8pPmxU/aGPHAnXvAH
dt3ZMcvM6+iy8ypJqQUllpWkFArAsarBVwKTiNqoik2CDhqvfwKqBPzNbiHlslF1Ewm30pyu8szo
SLc6MNLUsYRXEjYDFJ4mecC//Bi1lXOwbVsJyrRSrkbJr+rgN2NhS8MjnBvXOpmtC2WpwmeDpLx6
M4A5K8+Wdb+kvBqLCl09svODbrXxvZKWKUTT2Eam2Mu1G7DolryKR1o7Spdma88d/xNW5d0TSAK0
vPP+rotCajzZ0iFtUYJE+rTBEhnQ9iG+qANvYXPJ8zs3taHwQGUNSmcJL3D2N50do3lbj+lvFaIY
u/WY3J+G9ChOZ4kJobDG/SCeKUiRv1DwnEgtX4J1mkg05zmDzSQZzaXn1uceZytfInvUlET112Q5
KptsKAMrxf4tJ5G7FoYHrIeiRmwSNR53Ygq9m62Vn4cxRO8A1MpXt25omD4uIMe6ZZGO7p9TGwXj
+3SGtoJiOrrcvU6pkEwhL0j46PAd5rcWOX5Ka+5tbuAlNjOyEGu3nGW7bCHwR/uY5RJm3ZbWch91
a7jIboSkro5H5S+DI4cVZPMgtWb6EX3XPMvO7D6JO51GxUsLlKwclMo1smudQboIByHZXO9hZPoR
yn7MUm059/Kgi981pmQ3FMdZQ1T+JiAGktPXBOGgsbgQdm3ZcgFSMXN32seTFiHksF5CYRWfMUQm
5CVFtVQbO80oJNnpG7uq+anq5uakknb5kHbVwkuDqvl3J57bXY3O8FGzohmP2OHCs7f8iGd1JC2k
mpdCa7ub042OLwcgkby5VXvpJwAds4erRN5m1CcBOO8VL/02DF68X1KVItEEYjIs4uLVSJo3af6X
JqD4FnN4L3W2WjCI+7s8/MaLDz4OqgKBbfcwMlN9yCgHdLs8N52rHI3KvrlYeXvJ9LDPIBOF2V7z
VJytVn0GE8n/Kyie50G1NwrwzMd6RU6VSFjLluQVrK25yfRHyUD4e+YnxsremG42b9LOuKEujRrX
6mrxYWOxWB3ucAKJrlnXisNn5zr+H+uLdLKT4+onKB3IQeva5w+HcvzM2j0p9Cc5AP+wJMcIW+r8
YVheLgl08A+D7np0nbsPnWzNKYK4bYzzp2zw/5roVeOxYzu7tjk4juvdhzgU7Ax90QJvbcoDNLXs
NJfi91dXlCDTC288QInDVFBqYS7OvlunqQRgzf9dObVq7LtFbx2ppIf3Kpn/+8UlU4e/dLWT8+QA
yn4usTBpmB+pAQmkisX0kIlEv4zL0G0EGdSNHjfpTdO09CbPpsRACt+da/8/A7O9FHeZle9k/7hk
g/kxpSUGrwvgRPImXTP0ph8OC6KbapSQXuP2XwfFVrtNBX/E7/vpt1SgL6bF2lbu0CK/uMrVz/rk
1zBwLnK0jsPAdpThuVxa9cHt02uyzsrI95+ioQEYA2KXKM6btyX8/F09Im8vzc26gtRpYins+Vav
M4wicKw3reQim3w+d3qv9g+yNbM82uOrlg/aQw1sRHa2XVNe0hYtAemvRkA0Ho02jjb9lKqv8VwM
JPmosJmu/VP3sCcR7VDzBwW/gtCUeM7iWYCfQQ1crzDLGmPjrSzB68q5qruQTeoTdyfnWob4vHRY
TVHkpYSWn5cOg/VxaTqV4tnpLJsSsuPsPuaSNYEI31CEXIvGtdNrz1gTZDfPnW7l2vKqRHtexBbF
+eSjIQr1hVdUfpVDHNoAAb3mKC/WeyBV89ipWzmaFHF2gtOo+HEPEy8iRXhzjPY61mP+JoQWA//t
XL4QUXcHnLHZzss0fKt40lwkPX79e6rt6p9TB9Wt/zN1nPsrGqx1dkjiCvhcH9X34Ohs4ELlL3X1
bLGWOdoSA8/HsYcI1v9BTC56rwbkrwr2NBs5SV4cYiJ9D8fVvrfM/B8XwzOdj3JaQxxq4ZXydbW8
pw4D3JdXWw0Zu6HOlCCcAKm1qJoetCT07t1Y6YMxpL5cL/reJtP9e9KNq7eUyXuDusPKrWlvKmZ7
Pt7x1FFW1xJ1GEmOLKMeyOYslOTRwgZUtniPWE9DNk4YYC3wuCOFEm7q5Mtrlt+gnLVIJRr1wYzU
HNaqjsKz7IRmAqsLywzfwC3jY+LcmFi3jR1rOCRHP+qL5K4ZPfGsjLm67dJO2cpm0WrwlSNQMHo6
iWfEaNwnF/rD2pATzIosHfW+u7lo25Ol4sQD62Z56yI23m1j6ie5QNtQnNuu+8ZKUgPE6/R7lei+
0BblCmDfeEmH9JXVSoG5S2sdw7RWuSb4Wh5rDMM3UWb5/At/18vyrk9ayNbeCMnuDyYrWK6e5naJ
93jTmY/WjFlHrvTt/+HsvLbc1rF1/UQcgzncKsdS5eAbDtfyMnPOfPrzAaq27NW99+lzbmhiAlBJ
skgCc/7hL4ObjJY392UjLVvj8d50VgF33WSR66twoDRJoZl0bXY9UVAFxJyHUsi/jVGxLtuUrYej
kzOou74h9d4IlhvmkOpOrcpsNXl5ebz+KdMWuoj42RgkiaRH0WwGn7DmgrMM5ajirkmXgPETF7Ju
S4lpe4aFzQRBYHpErQcz0lCIhrffIk3Q4rMmP3lJG9yjJotzUhE2n2PnIqQSpq+F1blbCuzW1m69
8jXP8jM5zeazcYAB5KbiXpq0rk4tG+RVZXrdMe+hAkiiDBZa/a7R0se+y8iQO+XPwcp3hV5XP1Xy
ZX+eiDEyMnIyONDFlQAZPAeH2lWGgPgeycMJ3ZFpVZVI4LUqNYUEiNhC/gymPrZX8RB2e9n8cxj0
s69hY/OuR97b0FpDuFbHBIMqZUYVbBzIlSjsgIVqgkTxyzOnDZyVqalIziDpsKJ6UO8RjvcwN831
h3+c8fa+YkY+lEfXC9P7QAk2M/uuxybT9RfRagy1eIRaokMv1/FW7QDYhKxzFMyaTeeZRY+FPDkI
m0KwL8J6OmUhuBuD3+u5dX1lJ810NB2f6wgByA2POjAqHWTbMymhjTTdiVQUdRNFNZJzroZY5SDw
OC1a+GXbZuK+g/IDzKe8bCNAFmD6gGu06k4ZRrY6oUuJHVXm7IRwVLygLG2X04SGpDsBf+NMHtjX
jBu7RG3E/BW79Y4NnEaVLdlWxkpcka8vYIy9fTaiExbWOsokA6oQURA9ZnM5HVt7Z1Yt2eJ6oFgN
3rlfcHniiq3rPo4EuXUAXgPLg5A89A0ymsBL4rvanKfDbaw8U+d5XE3iaS+bQJm8XecUWA0Urv+Q
G81GG9gAdqIVUfG+w3KRQiAteYCwUu4Nm0TYLQa2KkfWkIOcJTtcUjYLNc8qNEmYi/RDenH6fO0O
BTmu3rjwdtXHGZmtfYueL9mrQs2WTdex56oHBYXTSntMTWR+EOTZtbI3hCG+znQFP0O2sdlSvF6i
h/0lAb6dKg5SWJ1zAlN7UcbZgbeQOw+ppsALTiJACKIpO0Ysapnox2sr7dp4qYS+h2sfbPsAm3CK
mKaPXIk5nuRoT7yW/ZCywb2+ZJRHxhLWRLKBIqoUrXM3mD1XjZX8zy3WPoAXyKXIZ0ekTNGpKHDv
2yaKE66aAtGMhjXhyhlRalg5iNRQV8RaLNP96noYs3bJU7Y/3uIDFYB+VZbCltIzCr4aBrfFREHj
Ns83a2dbZvq3W0ieXV8mXtvmJqzr4L7V/77tz2QEM/Pr9qxrguA+y36mUjV0zrGzsOwAk2fQG0q7
1jW0fqxwUFbSGQP1xD05R3+Hqd9M3l7H4TRpq01jTgh5i2YS+VjwRFp1V2p68Da5G6wwjDcD1swJ
Qe96O7WIekjpLh7Yz9cbwdVWOrDGFn149yUrdPt09bWzrGnfpyNax8LqHMQB1z7ZqpVmBtHTTOp6
FQdDto0EtzeqzegeJ491JMm8ttBqgZX01WtUcXzv8wuVY9MU1ZveM7rfGI7ArfqNFkDSkAzHRtAc
5Zk8yHt7nX1kweSsFXLdh1Ez9HObugo8K4Q0syz8JnlLLVgd1mn9X8nQkxmIfPsxJm+2RSLu2Dax
vwq4uz+ZCEXuxwCoWiIo0KMgrrXGMgcm+CQj5PHzpc3ud48C7iEqAuOVhN4QTONnbIyIo/L5zk2O
mE9NsZ6ynKCLsC50gum3AX07K2czoFqk1lP72KA7scwtk7xpEPTJPrvroCNfZtdk8wgK4a+EhDLc
j/AbqorlmpxTf4RMEa6UEaNeH7EgVida/RSyqN95s01pd9Lsl6mzHst5TE5uyx481ofmojtdL5TF
1K0p3N/l4T91yFhmobJIhdzeuLmHvqahtotQncQ2maaMyTN5UKZZPaWBqQI0z7nbU8x6jQUe3bH/
ZU+bqNpSKaPoXnrajn3XHiIHNJccIWMOZg9LS8DKFcf/CExj+ub36V3dhMOzEmTREdbauIJwOH9D
j/gadwVAJGmUr7jL+FaMt0U8E/EY9dR95rRIWXhBvAAE5tyViOu+mukbpBnjLRwiC4UABFmdVIEf
qvd4TaPOt7VEUx29B7UM8vmVnIe9wp4bOpo0f9Sr4AmrRC9FO6gmc952MBT3oGk8gDHK2AZUdV37
BCluJqtXIlhr6d8LPMQf6yZzfou3mXqNRyrzhx5cup3bGJp43hJvKPXDVbBuF6trfWjBOgbDt8yo
EIfRi+He7NR+N9m1ssPQHtMxx+KvG6jEJHbcXEB42YfMte5QOR5wyBuRLTUQPpAxCm8soI2mROlC
TbBgMEvlh8Evq312jNZ61AcWaV3XXtmlADPU46Qq8VJuT9PMrzf13Jl8V+xDKf2hPJen2Uk2nczd
aFbtnbGKf9K4Fk9N6cUr6UuOpAMrJ0qyeUJJCQFFCk3FELyohfPgJlX0qeqjcCsYrYuWFtEXUwyG
17QL9NZYswnClMfBQ2yppma5QBNG2WuqGz/KQ+2dLNUAPlUXyWPn+eXR1vpP2SVDltOKUgeUE2md
HeoI5+B0GnKHGbN7GZNu3JBqPjWtcuGeILniJQjxRuNENgOVleHsUoooVZxtr7G5gCsQRtGhUOE9
B4lmPdzO5qx0V+FYWg8BS9gVtgLzIZ6yu0izMkRTPAS3dSdeQc7O72M9+Tp4UAJKJbDvZFxI0i51
r/YR7GJFGsWJ9jD1iBaEqVFtfNMz3jwBjBd3nNuINBi/RhhFbb4lRXEdoVNkWRSNeuyzHLS1ZIzb
vx3ZSQ8bzcsSoMydesL0p3FUslY+zu2zMQX7oOs/6tky7lDWNO/ivKQDp+e/kY7pdlXUYvPg9n+j
D9OfG+wZW9tQinWqKP3SZReFWoGOjKUwaWw1DEm0DO3DuIYx5hjGPf7c5r0uDpOPeWJc8lhuI5xw
0CsCONPpNYwMxslD1Fb+JndNxGDEDBnzldGEuZ4fUtMHBokcBdtLn1Tv1hWahGSfeLeKoyyySfVP
MiYlCqVsYdmM7ZrU9LSUMR2fFTOzzeoz6dvvboSrnhLxfaRYHARohyHwlfkr2VSoWJOMMrm3WyEC
tbNSHBods/MaYbglBAecLBvsci6Rjx+6NPikYEFRoOrd3bW7HpF4R4ovg58Nl1r31nKNoMR983CL
3bK2hRjX9AJWKtO2uFx8tW9rCzmvL2vcfFTNvZf3Ls1T7qxpds6muJMV3mDCpSy5nuTdbLLCi+yV
Y8OwNHet36I7C0wBfAoF2NKrT6EJF1geMtFMQOAtEcIcVreO0c6a6xCtH+d136EOMOhDhzTWtO58
r34IE4USwvWWGVYRteOGtbSBqdMBeHr+PBeGvYFD6awMsR+nrFCdp7r56MRGvhGHrJoXVtOUKPgx
PtTwGgCVtI31ToG9A+4/RJjgfp7TrzMZi0VsFLF4sIrNCATxr6oBE9x4Y3iwKi98wka0OgFA/8iq
MXxyrPZusFQcroeBeyaOxNNZpdDQD0rAT80HAQqreFOJrb3muDZSKyE+AX82pSgsFH9nPY3UNb0W
vkWvJAuqE/1DJ5SG2U0htoTIzko2Y7jiT0gGUOlIEVgTVPkvZ3UT1IXXpnOHoy8XlQXmbUWhCutf
8SCWj2T8aOim7v83S09nQZ7te6TN7qVSwuQFgNNVHMGyS0wGJ+zRPOGv3VH4W1uKRrVTaCXgf3Gd
1Grd/9OkKci1Y1+LD1gh+CLXlgFQor1sSuFX/E2+mrI3nP5oJhjhXAcnugIyKohfs9qsVqWLZiJa
/NO7XTSLNKrnV1WxHPhJ4E6UMco2pjYH+0xhd+mVRv1YjCRoNA/lVRNH5M+CLSaPGPw3Szihiols
nlU8ehMrA090eJBXFTxx5Fuc0Xu+w4fhXb7Dop/VO2eGRA5F4QU98H/2TYwM6xE/xMihmGk1VF9K
SIlmmUPVl4v5IQwAuc+9upcaXHJMj+P2f4y5opAjh4S93W77AZxjuJojDTXmrLqQ43AvlqhCybMk
Iomdx2Dz/tGBw/q5Q5zkeIsXIM2O5hTvMjQzZC5VZlAtozmguEtZQaRt4wRkGSrfw04mamPd7Xbg
eIylnDApnXbJJuMw50l5QNF7WGppgjy6HYR7S2mtp9zXtT37FvTlKDg/FYVtPaF0WqpZhTQQEZ7b
nzHAvQBdgs/IxrgLA5lwQCBUjXLvTIE7PafxUK2cnDpKK3//rc53LNaydllFZyqbyHbRkktZGW8T
9RqXoVFern/G5DA569dryLEDyKrrCyGjswaHcw+6FuRulP81sA1fjFZbU/gcgiO/zXmdmRhniBG9
a1yuObFaa9ew0sazPERFPZ4DcZBNct/b2AJ+PoIBXZiAyBFBPJRNBiJlmOqHXtwPfVBy4TDdm0Jw
T4aJuJkz3bei+18Ro3K3iDOQJobmxAoJQ6PlNf+ilqWxc6BlLmR6RmZh5GG0fKg6cXfwJ+9NG6bw
WJok9PLIu9pRyCqg7qQrn+L4nXx8yEMETSq1mq+QfPT8mnjdropmozeHVq8BpmXKeD/W1XSvNwX0
QDAVGxmzB226h3YA/SZp2c6JcdeyrQOyxkAC7k6vP8cJ74goZMFeqRo+I1FxYF8VrWUOSsS1Lv+K
J04arWFYz9/+HC/jGav8ezBy8SIJ1VObhubTGPTaWZnAzcust62YKPR5TnpCAE5/UVlYXpPmNTVs
xG7GjcyCzxV5LwWLuzYHTtlWKJ6t+uYAWCu8u7asVuQFbTTFFbEWcqv08XqrbtT2BdVj9QHJTHxW
b2dkwhE2r9YjrpRkJKdhOY+a+h6l+YcW6/FPu/9Qu1RAPIDJ5WlsfB90EBzpaNnPTVcoqwJblTtF
Aas3zl4skAYG9dSgApveAyRxYbr+5MMk7NcKOzk38wxUrdes19CL/Q02FpDiZRMXlZXXuc1e9pqD
g9Zy5urnqiysV4F9L7Pae+zdUH/uMU6Uk0CqZpcssL7JOfCf5oNa9t3Sgrdx54VoNTqZf8dWtlr1
A265je4DmJdBtUXBPU7qi2zJA1p+pNHEDNcYj1XcK4db3BwznYI0OIkarLwFbHwTCaf5KrK8izwL
cJ+JJjZ9t7jVGs4Ob9B4IWPAQ72LJg7yRSq3ppYRRPekp6eKZaDAnihpurtJDWfqMZlc9Ti6WrVF
z/+9rl2EuqbBrE+xkkKp6JWuPnWBd+1OBoqSKxkzYwi7mwA0x2qa+hL5kNWgq+ahU3wSkXGvJsfr
aSpOh95LjvJMHqwBSPPy2g7GmStYDLpGcSfQnNo8+LPN2529YyVq+/IZAgwOM6Xo4d8j10dO+bOP
pvhhwq4yXDJYtuRT5f8yXaFYv4uSFoOGpg4vXoogbTxTuZXNWtFCkop0QKIpD7EJLsecrWBHWWQx
ZwjZ5/OAA/B1bpE0gIb0eXubJjtSFV1KO8yW2KmOANHV8V4ejJDs84BCVCvuE7e41QV7ih/OKVAE
4iMIUIi8TZWD5VQnTl7lrEnciuTZr6kOFRwk1BJ0IuVUt9WmfcEVx7LOM0iJKw5VgzjeX5uKVlx8
nHtky2o185F3jqCUpwYUWUvzsRAHXBO6klW6HOUCncMBIdSXsk+OAsH3BEXAPcmWigb9UdU7IIxi
tpyVWNPPDIYkqQdzP0iZvdqBm9ciYyTlk0hJpk/oR8k+GcGsAhrQ/8/4tB98GLbRuHMA7KztYbA2
uvBjs313gtRS/t689crBslcVg10x+NZ7m6sJLzfF1cEjVYa1seZWf/nH3Fvz9nfDAKR0pTvbWGSr
q1RlD9hqi0amo53JyTdtC9WyGMwpA5rvnxqvcc+ukFMwY8s6YC2WLAyZrC69Kl4ivzPtBtR3H0zn
0zDyfKe5VKSkYqQ2fUPjSHnvkuD3cBR+7zAbfL+NlmqUQfj9H6NleOy/w7zwr6PN0DXWaBjyixY6
z7FbvMHReaxKT6gTRdVLAD9Ahu0u0c/IvlaLtivLN7DhznbyvQbroa54U7LQXl5fI/vm1Dg8m4ha
xUhp8GtvTZgWVmvGd9h14BgxaNaLObNqRey++NtKn6TKZ67pL30Q1u9VlJDvLofkXiEDu6tJCO+d
X7O1X7Ptcsz/dsenPC3Mn2J2jBjZexyQZpxLJ7nPoK3tht75mh1o0Bz9tnzSrAG/HD8Ew+j444ej
YcJk6urfDaw9brXo5Y+YRs1a7f3gTvZNQTf0vR0xOhpUgD6DRRGjIdF1p5m5skUF3Tu0JpgsJzbm
bWga7UVlm7Vq2iR9TqY3D5jZItba+AcqAgtAr8p3J1KClch63uW9bh4xMezWSRkW76bbHt3GB26I
WRUaVeMzkjbltsILG/YydiIxaAKgkEm8t4FZU7Mrw2OcYEcikE6pFjn3YIL1+/EQ4T+HBpLXEtbL
59CZi+M1hixvv5wbLhbZe51pomtSDIiHJHJeNcIusgP0LJWzq0Tmt8DTfsoT/NSuJ2BSfmqqanwT
J//1GDF9FrP+eJ1/n/5rjDpl694Ig0fLd3rU1cJ3LR7YM6NR+dywy0LCO36ULTuBJRQ7dn4w9Th/
JoPMsgG62Mr1x/4M4DxZGQkWTcKTsXD77sl3IGmKO0JM2e7pVx/F5mufxOLJPo15svVrHvIb4FPG
qDhaWZVsc58UEmgK88Wemzu5KZtLP1yWOEtcEsor5wKZsmWAFuGnivoIuZnmFcmyxSzYh2kxgrco
SL7G4gz07NeZjMleOQ7Zg/+l9/YqJHUgL4VTu58gjaPJoX30nkPCVI/qnRkN2kdjPFSx2r6HoWLu
/Ym/LEdVU/eGV3tEXkLv74IUGqKMU7hpULGs9ZOOY/ZzCz9r8LwIpahae/QGTLftomvuLb1WkB3M
VawN1PIjKDVUQfB3aopeWSPTO6+9rqx3ssZMvWM/1CRae1wFLlVfZddSdAi07jpMVqzFMJbZxtNs
Y59TI3hyHTZ7iEMnbrZUldAQMMxiW6D1/D+f/e/j3FRTj6bvL53GKLbkMv77V2pU7NtDRIqQDWwu
Db4iywa1tU3RNlhrpTAUF82En4WEWARh1m/l59fD9l7pleoxHdLuHnHFT1dz25NRUec01EY7wdX9
lAUeWcQJVHsfagaUQVHzKQWz1QBhspHlHsQbu0UI2GoLVQGopqnmG1lmk2hVeQb6uriD5mPjh9H9
3ivd6uU4rTHXU4+6sLDS8jSLrLFiJeNZth2FHIAKT2yTOgUJUfyrdtg5B2d5KPw5OJMqWaqBhyLN
r/hAgnunGTWVjag5zWIxWsl1aRHvekWzjzIkD1rb9y3W52qwcgrsHB0HqCkmbfWTqfGdkcZAb6/S
y3utC1voJbXzqUB+6RXf/tFPT3quP8rvFfYwuTEvnq5fc2RpF7Zz3WPRAymCLPBXpevzIrc7QQMD
L+1tbjX4JtaFD5H2UxbeZdFehfWvL3y1TpaVXYCZLf9VxL+NwVQYj+rCO8lSPUZ+zcpXE3tr+f2L
3jnG61zX+hqMI36qJbeiIWoMCuu68g4M7YizZfZdc5EOLWHuIPOYLa3Cai7uEDnTc/tsVQOqKKHP
Qti01WDbIDm6lJKBUjxQxtIqH5f9FG6g+XcndZoL65z0FSRSWd5BFQHKGzuCnTFnNUt6z7iXh8Gv
u8ts/pWNcPSvcXRRX3N9dOHRF+Z1lCpWnUYBpOwWa9rY3RUUu4vqp9S8U/WBn7uRWOEuDJsSJiUC
eYY4yG7ZEQk4uQrHalkilbmVvl5Np2s73QD+PgmkqYyVXs/jMdIo00ioKvjj+8zxrJMcEmHZdhkc
pEPEBByFgJ5LIBHqdO3lur2f5hrIhjnE82sV7es28ZoNvrHTfm7yNS5DPZKNMxuVVjtlkCJONeLM
pymFS6p13jOOWcMWNuPYLGRMDrElvCKr/Wg3ds7TJJM0uuLoB9eYkP0QStaelRgHyx4uvUjLVDpW
OLGWIBOzHB0vXMpvQnxjPkKzV9FAGZLflYh7FeJjt9Cv8f+MR6AXbdLBSzwx+Nb9vpnvEl9Q7XgT
v1riPYyjEi/wARpQgwKKo93LjE0cUZ8dsWvXbCw+/9WiCtCso0Jk51myXGwbPQKly/CFEs0sS9sj
wJLj9ZOr/gThIvT3UrMbc7T7K2wh0/uzzMF0GpyAkFTY7mok6vl4lmat0+++AAOiv9XAOMn8DP9V
SOn3dSisgYqzHbYQLeXpGM/JyjV6kHyixyn74izPbgcZA3iseqTRxCAVzvPm6yJvQu9DBq+viaIK
6tYuHgYy+I+Xk01P/Am1M5chCdPjbdjUVfU+gv4QbTXhCRtr6mGw9VHfC4OKdV7oVLrvc7SvyMf+
+nfgQSDa09e/v/pd9N8Qx+H96DtS1e4Vqd5noCSjLPdWVyA6SQFn1wdaQ5aDNZ4ciOy+d/Zac32F
sweiIwCCM1H2OMdyBefNppBS1jC+Ql13iQumvQJSow/fbT39FunOsOn0tj+2Y9IfYWtWPlJxWQk9
qMQ1Zpg1dHDRD5Znt4PiU1i1nWl3C/2nYTIGAKgHFzbFVySSRBLphc+tHYDsUjZvhzyfWp4N0foW
ktAllBv8u7QpoMLUMVJQ4Je6wLT3SFqAcvD5X4hNz1qaFYQ6e/ItZ6W31O9a7+fV0Dec63DtZoq6
yroRkyKk61RjtC+9mraPs1GoBzWfk4XslDEvMSGvuG64lc1qUt/xsHKpT89eN1wxqnrgry0fmo1l
qDmmQ+gWyDRcFwImy1AJP+cGzoCBW57CYahIjClglA3c7Pxg8heW7Vhb+UAOUITeVXPydntQ357H
f3be4tVQb3wKX4cecuaVIWIg2nbW8cr44o+QUjvLXmlPTpr7995ONG9zZS8aRk9zULbfdSwyoE/C
OZfLL1bfpM2C6XFUEK8MovhHPGFUW/fDeAxGtg6nfoiTOws3wSUrxb1XYP+pNj7E0mj86AT81tUd
A99DCBBB47c7NW7ne8y3ZtKnofpNTPKH/qhpZKBlfnXwnfk8hgosY5EF+ZWaDd30c/RRSpIheQhi
sZTOZkxtjHK4S7xhFZX4q1Kh/KKlDJRVLAu/Ebk2GHUFE4jGLe4Mp7kOk58yGOIAqeD534Yp5ajd
VQJw6aNL6YwP8pETj4kwNPN/yJY8JKRc110pFJGFWaWM1bisLhxVzw5fjpfmujSxj/GhqF9TyfJD
xGH+lsWZfghldihDYGk9uySwb58zjgzlVJio/omvxKwnb+UrjruSz3AYcBcgEpgPcslfH9i5B73I
Jf+6kSPkU7swo3AHCse4PuZlbNBYFNYIPN5WBHrrlmgjajrV51pL5m2PXMkd+AzqWcJA3I+BZSVT
723Tyv1bPhi6ftrVlNmPsnVdB7Tx+FtMLgNgf9bLwWRT8VBDLIQAsTDM2sVTaLD3k80TjWdt/+YW
mEcLQMB/GoGHXf8GceW3EU0jdEStFqUusayJYsU9FZq6N6KEJY38mPkc75oUDe7bxywzcEpeB6Tz
FoMbE24tx8cORix9Ep51+9mN4Q0r7ecw5PWLPpFhh2lOOaRr6gu1WzB+WD+QRZsW8LPGH1Pj8guz
W9hNGLiSfnPtHV/p+NDyH3YdIhwz1dz7S770oOui6ODCTTDsYFEk0XumI+iIl117qLkgD3YVNBsH
B1Gk+bL+uQ/78ZjhybWo4rl/rtHefpwDLFCLyG+XftqeGq2dLo2VeJDz1Wllm/zagthMH2o4bodO
A5ySx2oF07LdyToRMvRfI1oxovnvRiRdVqFj0P32Gt5ctmsVp7glmItk62pxusxtOC6AZf36osQf
3eTAiEsmaLF+GJu7a28Hm3plVskm0wvSeK1pvCkohS7jwI5OupeabybFp2wqupcJaPqFbNpfclQR
lN7WMjom8RH4aNMRh0SWdEWAj4A8tXuFnz02T3BchLcA2hmbPhLcdCE2rhaKt+qCEuEX0bzhl6UK
eapZHgJXibm8ddQdEGeLpNnKd7xs5Q0whNPU2DvW4AHoBkUC2TkPWDdihgNJWQiCYIaD5SKSg7n5
Ymhdv0cjA5V7JyjfhhzkTTGl0y7Mu/JNjcHFaZGh3sne0IK+OQ+v8BbdS2/a750b4VOD+cFCrfAJ
tZXQ+275+sG0MrxUs+Fj8tL0Z6PN75jMWe9zG3WsPM32MWQDswFIG57dXLP3bq6qu6gfBigkRrpS
YRnE+FxupFuWNMnS05y7qoihfcAaMQ+ar/YganpyoIzZ2E1c58mYbw/oSeh6t5FQiTYFk6K3Fgtp
x/VPczT7p6nSgxV0WmWJUITds9vNlJPsznTUxJEeXU6q+w0lOOdyO9RWnazsAQsXGXM7dlbgF8IT
xvDa8TYOFfP5mMctYnPMT1M7XBS+Ozf60o9RJQnUPj53drmuyMpcED2yLvJsGOpkyy7WFSJzXzGv
1PtDHVs/psha6khIv5DNwEVkjkz0qrzxvZuQSDV7S92bQpjdQ0UQ4a+nL/COqBTL+rEsLBuxvuVS
CO5ly9IidYVXjLeRReV6BDGeKfFPWZLGwvE71THnrImDPFNb9d3PvHYXkv9rt+zQw53aeJ+R036N
aNVq2iDVxd7Ta4ZdwhaSBeMAycIuJqrZg7aNwGSer0205cnbFkW9kmPy0mnu7brFWSfDOjv3HZ7A
CNSNoZ195FNmIXgwj8c6GezXckRFM2myD0i0024eEPMxdQw1KD+NC+g6zW42mDo1AaRNZEjra5tM
JT8jXzeeTF/7mExLfx3z+cVpdCzX+/jIBRh8JImvrxLAIWdrTJ3j7Oc61RtUtlTPMD08SO1KAUs2
dtVqDLFkLlrj0OW1AQgLWu+J20SyDjqDsrccY+q1fYI5M2y5Fc7QBFTkkHQzguhdPLNu/Mpe3PIV
pJwT9P0AS5989XmyUA5z4jUKW/3eTrmOtrOjRiAlEmxrzMI5X4PQITAVZ8wmgSK0KLH2OUsTj4FL
1DTqN2AH0V3SkTmX4VKFOKb1Tr+RTTkp1Jp6afWju5Sbp9ypFNdbjPyfbMi2dfs51Z5SbvFPac0X
U5jIoQiA7je7Mp4m3CF/izfiOf3n+Jmd8CrtvWt8Qq0ozrd64kPul7vcVOyB818H1L/F1lceYW5A
eMFsYwM/Dbldu3/poKwcfDTHVvJPaa2/H5x5eEGhsvotLsaH1EQEdro55zWbdsM3HyzHDZ9Kc9rL
O3trelDnOgfQKDX8N/Sje/ac7DLsMk0evkBWaMWDItKsFG4WDjJtBKBaMR3UdNKGgtYAWPaK+ZPd
8mCnuQVQPtOrT790/H2F9sHKybJh6wmBgznEp3yqLXChiQN/qnTThwR/ydbooP6JUKpVFMlY+8jx
KlrNel0eUhIFp38+Y2QbYTaNBFCN2qavxBtVb5TlENX6HfqhSC5qMWlpywBgonTDDjotts5jbT2l
Vjs++i5XFY0Z4vwhUfW/cscMzlFXNMupxmFQNm+HhOL/WTbxt0XTA2zjFmWnAaKAyzdhsTXfVFSS
9tRk3pwxSrlQqnhrC9hcroT5veo5bGQEBrhQ9M/O7lR08YF8SJDo7VCnLYiN2vl+C8kzDHLGM9ob
49k2UlQMTfM6AiWQp9C08XMrs32rNdPHCCtuBbTYPTddzzZTQ00/ytXs1TfVd0zk7B9UrChshCdd
ad40Q2keq7FuKS0GP4sgTo8yVGDpdmnHfDOLATJkW766iRMlW+VhZyBZNzTrYCwTXCWsYCnxsOWs
4joXT/Yej6rmFCFy4C6M/IeCWLhWa84DWw9nX0VOt5nHBl/GtDxK5Dpwsm5hi+IAEm7cYYPwLskb
SKKB8VKrOqJ5tAwq9tcW8k5/GSFSPaM/IbglAT8Nu9nFqMbHMNT1xykC5uvmusAVg1ZDDXNfI6AF
sJhmNHbRSkvd6CAvADHJmizUKkwXveEhBLg3e3ZxZEN1ujoEk/XinYbhCVme7NLJDN+gbZCKFLp2
fHvyG9Idf1oanjJub1+rVY5AlN35XoYQ+wkOQYLc4dTEFalbUDs5ziMgp61qPUxO+aE084enGO1D
WGv6xeFJsJBxtBPRB/fD9tDGdv7e9GdnKKsPx33udTyuwzSZ3lODt65AEjlD9/VfkMe6xq2kMvfU
GNBoiJ3VWKj1XT6Cj32Vt5UAcQqJflCiwmGbhvwFKAgZkciIWNO8zTzF4fIfHXmJwlJfq/VOduie
H+x8yzcPOvpqY1C9yPqNlS7DiYbcF9OD3mX1giTlfKdpwF1E5ts2H7TAxaeKS6/YDgYuJY1WafdN
VaVCTTf7u8bqIQvMn6oyvNj88t5H9FaQndTTew+tpl1rmMYej4D4bkixfcGkQ7mMOZpUFsoYZwqr
zakcqhe2h4iyKmbor+amttY9tniP8qCRVbCT2D5neYdIpuuHOzey9OQMkkPbmpn7AF1DvchfZJza
D/z8VHKt/AZFn2wBefMeZ21eB0O2qS3u/JOjYDk8srbUktw+5KhDbXQzzF8gLf0Y/Mz+IYYOZpMt
izCxq08MfpJ9TyrsrtDiV6sqg2sL19fiTsZH0WnV4atPvXAv4wkwYm1hJz9qw3yrvckhFcPB4BkK
i1KcDoAWp0Dle+YBKjvdtO9mAE5qtdLxTF0VaNVsrnCkKw3PSepX3NSrVeSxBJL/kU47/d689cqC
noEd37Ifg5OeJ3zcP35BqHQbK8C7qAb92ZHr5V3vBfXxFm9ytz6K1/CmuthUM6Z2fWcZ51EcsrpU
UDaNKVikcEh+i13HNE62CyblQ3bIQyJnyFNkIfJlHjvluqv7rxeMtpiTgwoKDWv+dDrL3PlC4Sjs
GxQmxeUYhQ7mUJ4Ka6Vxwxc1nLYyTvqeohUeXhvZRKnrEOdJ/YwHQXqW02sneL0KCHhlcFYHPXQ+
ptB78oAolXgvHxO/LI5s0QOki1wVoG/fAUVgpR6BXqW/JX1QLuTpb+3rhN/6PFf9P6ydV3PjPJaG
fxGrmMOtsizJtiw59Q2r3YE5Z/76fQi5LX+e3pmdqr1hEcABKdsyCZzzBnWmaXm2QVLTvrOk+l58
LyO/se+AvN0rmDDu+7BLEO9DzC5J8vxQ9Sk7obKc24VhnHHWrI65NaIQDkVjKDz5xiSlNtdsOX92
UQRe1lg8rMWk5rfaAC4YdwLDHKqOcV9EkCHdlhJvMxj3H2Oem5mXFldgR6L4t10OdbQupegG+XSN
xINyAwrcQOe29x7CJLmNBQ+tsMat5gJVdpqxurcLlB30EU+7FwnN0wpFwVt3NPr70ExaHuH+q6RH
w73ouvRHzbpiS3jwKahd+vlRwwVPe/JBCIAcLjUav0tvlNbdYOwlvRhjFC/DNMz2DoKoBxTq84VO
sfm7oSOQ6ydACWp4c47GJ2U3Ym94HSprzZBwjUhslNV0Nfhp29KG1ZW7vSyDaktzlizm3Js69U/1
gPrfUm1RX9L0Ot982qoG5GZ7fTfWbIxu8l6FCWqkxl4LEaNW5PBWPKKo0YV7ORuexSNKdGWyAgmK
XOvlSaaYYXHommpfhuqGBJv2Wo9BQ+Kq8m7tzCl3zMZgB8LjE+aHr2Ij8BFagJ5FRT14D61c11v1
WuQ/oTV/DXXawtqPWvRLrIgwqPYuyyJLl25h4Vub60pJLJcGU4GeMkSw6z8YK7l0Ljw3uhMcFsFa
KS2tXFqDk4HShdeSp8qtJNX2pnRVIHOWVyDVjCHT0q8scHN5J7U3SB99Gzr+qr7ftKfBVcOTDXww
MVtABn57mt6t83gM7LVoOpGMs+DgfRctMafKqqchHMKDmOQkbo3YXBIuKGfK2MeM8pK8tHeoRzgu
ZC1w75xKruIgBsQZaTt/byYJjK7BGWauEao/26U3rbP0sED0r9XsY67DYbUdQFSjjCVdHLMs0rs0
XkYlKHVchc4whLwf/zjBzMMXPew0Lid2XljPRpys8wZvdp42xjGya+CBeK0vO7f230p4vE2Ng4JB
3d9gSXGjGoirNnr/S4yLiSb6WPO8UuM7hHq3FmvDB8vrmpMySaeK//+Rd2GOLcxMMqvsuRknyFeD
WIEYzWLkTc064QHQB8FjJuvLOgWPBAkP5pm/Lls8crWudl5V/9ItI8O6lqP4vZvoUXIxanOVDhm0
x2p6crBXaM40hAKCaAQ6SpqwJNpQFSOCj/6n4bkl0pR4FR0vPHOjyQDSmRBysEn9ZscILkTscG4t
lUcZAEBAumhtnu2q/o1A8vDdUFwyMP1zhZnSZqR6eMg60Orrgb6G11FE8vw8gE2CMelnB4FSE010
m7ODQKmNJeJiYpS9qbpqwihZ6Ab2TZ0qNzsLT9lTEkr3BfeUzkHZXJpKZPXfRFjmvMkjGJgxR2N2
Sr7yp3qlwqucg6DFalFtwo1fyog3unW/MXWlP3bwgcSOQhxiJzIWamHkq3Li1yIcPZDlfY8odZON
xxSRmkOOUiP7EN8qzug9p0dNR5uk0oLqwHorPJs2UsOTWAgOK/qqauJ6XY1gSXzTWNmseiCqtM0+
TErk61qzQmtoSihnqnILhs0/RTp7ANdFnutixDtU0sIrMYURo8E06kmMCg/fWLO901h5y7Ewo/vB
rNJt5JLzfqJSH238GLEYTcat4AJJzRD7o2ZB2xK0JdFGPvVPe2z1RTOi0gwX3AYACRfXyyW0ThOU
nURTQCAN7I7wGTiJnsTJEbSc4sMp3lCwhbjGixC7/mu8lqTRLPCxAy0nC9fW0tSFlFYjCQtnaFcX
DHUWdQFp0anGqwTSfozTYY9boNjfprITb3IqW/Ng2u5qtZXCy7D2Ygcs9rxWOuJKUsT3It7ALJAF
i25uTKRtdxSUXxFYmjDEcnEOC7xsnQwELRKNFR6MQ1QuU1kZ52bFWu7yEdTEHKFhsEoRGUZ0nGDM
IQDAE2/hsYU/YgpUHm1ESG7b2JqgbXxuyQ0uTTEowkSElBiLEqb0utRKuPvTwrIvMaRwEl1bBoFD
buZjfSnO+C9Kd66jw2Vn3XlZcl6mDdVWjUaTCl8VID/Gb7MePGjDY9WvdBTRKWfT9+mQdaiApU51
CbkODD0KVzO+/9pej/U3N6HWLWoimeHVFxhEEyiI908DouZvpRBG4XDSablBd4kW1RIx7EzFUzHg
KJhs/crsuMDpGMubOxRA9HVnQH0Qf7Aae93bMAvu4btYqFta+QolQePyp5NAds4Tf8i3XdR794OP
iUg3DD99WUJmfVrDByj6aws1TRBrfg5CsFJvYBIHmBZs8n2+IItQpoj8JQ9wYZGK4Yqa4mX4mhwQ
0UUyynMbmbHL9mDwpXLX8toUt/20Y8CVhRVBgPiN+Ci2PsM6JcRWHlFgOy2klW4iLIeu6rTFtvof
4J7Y7GLuqRhwlL3CfEJxxlv2cRVuO0QIl+GkuyMgWXFsewcwt4uuyFFgEE1JKhciIgbsb9vJpB0b
6Lfi0BXt75T0xebaJYONuvUGP9xCrXwR/WmiwCEwy8nQ1zvYReIfxBniXuNSTxCOuvaJAV01gnme
58MqTr1kpwbty/U7XSXI1iEE9xJM/wgBOuWQVAUnG8IM/71Sa+9Qtoyop2cUgVy0d3t2879MxMWz
3v0VGFDy5M6OHjstNZZqplV7WQEqWunOiM06mgCKNiBoYZvhBTPmIBt1GMPySQDKBIzMxT0tSVHz
gCjbz+ImN1fpCQF8H6xv1twlXfCm68G0VPfjLUoZ7UI0a5A6i9TL7Y1oWq7007KH4E600tPoGHgR
irTI2CIMVZsI8ySaivnZpJs0ZpmGvty9pnVROS8m7aREaYMboaxEGTGdN766kifomGArCEaDOLsc
CgMXbSk4i/5rmKS65VJLixKCV1bd4mm/vBQyvjRjr9x0upPM26TyTjxQwjklg+Eb0nmHofIrSK+d
P7OATf0atf53zL/GM8bpGURXKaDAU1trxE3rGy1ydPzTcEpTcylZmV35K25SJ96aCanTyCi/t+rQ
d99HgPEoRMGOnNAVLCPfD9dmFgwkikU7dQdcRdhh/C1O9KnNEgUF7yCeU+b0sIJyrvIAzO2ZeDBd
H2BiVDQ9x1OXmEG8h1wHKgP1EEW/84ohW7pQZRco0aYXzrM4C4M7KbDyu2s3j6HPodJI/J/QxoiL
T6F1HNyDAb3FFHU4Rq0krzrbSPfS2A03vly7vLexRGjqTF1Q4m0f27ZrZiMrsreaR/yFXOQaykwz
0xyF2/6Hjb/cc9kV+rwpbdwCSAri6VCYcx98wZuEMEfckYQsAR+u3KB1t2qm6g9sitlTTxHwmX6g
kt+dIidvto47IgCtNtpLo1MbmQKGEMYpHh35LTp46sEyeZYBJ5f2Ng/NgzQBja6Hpn5tqiHZX3vE
2adQWF0LfMf6+bWPLNXCoiZ4H5RVvmocwCqGmY6nFm/HeweNTuDM46mTreGUV0bLzlPpb0TTzCV/
q7K2ARXo18Vca58UtSsfxKA+7UX6mGy3aLJq4wE3Gm+XULdGp1OCfyQGS4s1WZ14OwC9mFeS8LpF
wgth5yCs0QfGvxpuKknvqTUqAYcpJBy7ZjNG0U/RfzmIWRjmZPNxjHRWVXJ6k4GZmpkZW0BbdZq7
hv/IBQyb9hkxa1BInvE7juaGJKe/USFHPMYdnxxHV0kElfotMD183UO5XV7SXyPpyNRdRJOTldMV
NsLsoG1DxxleKMgjGo8z5y5sguHFDpfJFDVYWK5foqZunUzJP6OkoJA+X+sjamyR8hbX+nPHMvAX
bgLPURoWdoJ07tiH+kOTheEavWQoB1NzBCz00MJUxxF2PARtS8saMFZTzHyGZw1scQkPczxwVXXr
TcO+17W3SlvfiPmXGVmFiQ8cu1WMkiUzhkXX4oFz4VH3GaiXvMU0J+p7cvgh+Z5J+j3D0l0sgYHu
o0+DErcYjqdh3/Xfh8n4wKKcZtsDRjehWhxbrFwVhO5qaJUdJckvtQDwvjvTrI3tl1f7tRaAzcgu
T1VjK9YLIqwIpe6mR1Hnb2WLSNHux9aUNyVuYN1MhAB7wUVBbNg/hsWAGmYZNh9TRUSMIlR5mTyQ
EP4zA99VlNjZmaNVG+1GD53uy6lo51OnOGtecZ2UbsS5LvnxpdeUUuKvUWL4S4xoelILuS2OXpPE
KS8/Wtemv7QQVXDqg+/ph7/9yFOWQo7b9DJJ/CDXfIWY0CUpOtDWgBJk7k3uTLINKsHLtk2g+jsA
Ue8H7DkYRfbB81fX3tIuFHxrp9BLgBiaFGMSC8NPLTfW1QSEmjdj+iTrmQlKu7aOQxRwcFEbZ7F4
aQR8b0PbuLmEu72XbpGpRtN+ig+ng1xppK7qQF2IGWLA86R0bk23aQup3bi5NBnngFuYHA/Uamel
NRYxdusiDW1rNRifqTcxIw+nFslZfh0xRDwkC2pA3cKNqvyujrQCTEiY/Cgp/adhrn7rgFwtxzCx
oSNQOnWAFm8zTZ0VshMesTTVABlhL7V6X99L3XfkC6JnN2rzbTtZmAiJGxmfecvrk1lBmWOVdpYL
pqZMrI06xDdj3lILVWxjOQQR7nM9tmZ5ib1dZpp8YS2x8KsbvomdjewDL3RtNpmITIkEFq4RJpHQ
sskdhK7K6qxYityBGKFxHfkT9mcOHEBSIFGqUb5qJ25o3c8EdlfQqYsBvmgXIETu6hM8o/+IEcOC
iW2q6b/MQ4IE63CtOrmk9M6mZ72oQ5n8cIYMvfeiOict9QswVM46qzJvZmQg9qh7BTdg9LCDqwf7
eUgN3jvkCFL0MWa2aXTH/xzRGMljVYY1FpdNdXfR8OnhL7UtqBBb8QExC+mfqQ9RXWn/JU6e+lKM
2te+XLG5B72/SpXc2/tSn+1ZVFvLNiqls6bBI8H+3P1l4OStaL+03kalUynkczzNGfzR26PFk+3d
TreASrvuGbbE+5xm/2WOuI/T4TkZ2sGTwgP+AEZVWaLfgcHnVARoeociALq5GrlO2mOX/vL7iL3Z
1HIRGBlmYh6b+XQ/ZJjHfMSK/kuI7na3qIBuHbvdKEpj/oxU4zVDCAjNTcVfVYVc7Bqt8/EGAKVB
rVZ/nUKLdBxnbpz8pjLnVDgvW229Rtl1WPK2xm5CQUmHp2J5Ckvje6rY/luOu/ys65X8iNVut/NQ
Z1yIdFyg3FMaML6FlfYahK0ObkkZNrKLsEwwvRRxPctJY+CkgERTeE4d8odSWG092dKhpFJ+442F
FHylWMXC9AuWouagP9UNWGiQ3ygTZh66ivGQIK4I7jBaRCpZ8zGQ0P9loG6MaD85ts1HOzd2vqKf
Ks0NHjrofnek8XFvQcX/tfMx7CncodmKppm/uip5Mq9I0USPkZrkieK/+h1JTdvQqkMQ2toZn5y1
6Eejjudg5LCJni423cQGBTVDNN3clFnr7sTBtGMXUWj9vVkMIQyfRsVc6yOkBLURLOy+n3V88uWQ
u82p4tFxU/c4yYmmOqotCzm8YrxIugWz0p6ULE+woMNMRwxiF0RSzjDnYlBMilrVw1JMyrau3rCD
0Yuer9KIQZ7VWg9S0UVb6BX+2i+i6sks2YIUafXY2mp3U03udZN+YT4dbNMNbnhgxLwqbPMoBlJZ
AiPuoGehuGoVzv1JpBDRF399aSe28jPKGuvGFXKG0zzEm+d6Hcp34ioonqm3XZitOqnJVi002Rvc
pH7WQZT8wHHgyXez9FFvC2Vdmzw5wnB0T6WW/S2g6JNmk7ZkJhUrWsU6trDQ/H4Frgt+0gELqbcu
TP5Yews6sO+NF6iPXYUNq5fwhQh5b63zOlWR/ujDPfLqcEW0rjqOkM0Bq6nqMzopPxEr6G7zqeIj
nsd+2yy10GkueqLG0KGe0DXHsH9EUz/A6kfNQFbH9nNrmlvxQ8FEYSccI4fcpjiLsDpL9/KEQrBh
J2Wyr92LVloYztYOTMTxp0HAHPUDAg39vM99eX3twyzw6yxDU6uZmCDCjN7ED4j1y/86q00p6UAI
riY4KQXk64xLe7pHOTQ7nhbuHnCkf+oyZ1wZDowZuYtZMOJ5xT+TxVeP/QCIkFBe+eRSWMBOkJCe
UTJ53rFSlh0JyWejZd/hyx1OSY2z921ErdpJSWqMZYpiWhzhaMkDQiNMi/3+U5joF2FNguQD1dvh
pQAgK8I8JXq/Wv9xNWu6mmhOYTl489kIvPjg6uzhY1GB5IXxbFIwWvUWIlrg8dgKSP5kw2t7dwr2
BY+uGs9FvxG11W5AUGge+azy63pQFuqQZ1sx2vPDFKhVPphDrx9NtwcWw8XUkLorpC9vKZr5SD1c
skt3J5pe+xvP2gL8Ch/I9YwFImjmrAxRYx69JHxBTQ1pB718GhBWu0WUu0YqsAheyh7x2rTNhjVy
EsGLakeviqS391ZqUy/Ko63orpVi2CY9Ti5iUuH1cAlzt9+J0X9eWw4zluzTPavE+HxtZPZfG6tu
76M66/52bXX6BO048RQ/rt2kL3JHjk3T9qOl+Si0cJDl+v1My3mOWJokRMz826RP8WwUgYhguItY
ixD2m6IRWGVEzO7tuNoGTXOEeRvc6krdKAsxBU7QTOp8fd/phbFByPUpQPUTmU8ppnyIXFIrlwbe
QnWebqQsZ/fv1spCxBiOYR/UfYMRe7LTFPsVzyzkHqbp4hB9nOmjGS/IvKSJ3q/SSXrJt1m7tJZ/
tPROOeqxdGL3jC6SXyGTkOOSJCCd1Na+RInJIkpG3R4dVEufxzyzbuyi/Jl2Rvh9Osn/nOikCkSP
OBn95qc4Uf6cTMH/Vcx/uoW4IOjSA79TlogSWlhSlw8bFgD9S5b2mzitg3OTTBUoJchnol+EuRpC
AyaLpxdeLhvfjcMzOLV/CXOmq4kwuW0+hRWtxKbJR1b6erWPmw4DavX9P69mO3K9FDc1KHMtcgn7
Yj/AiCwa4DeIQpZoGnot7UWZK+bxchkVcgvXUSHkMEjm/+tc8THEjcSVqYtL++t9rx/yel8x2n18
jCGo2zW8QmseGTaYCcc5GGGn38mSqd+Js7DCC8WN9B6jlmmgbQJrVjiqPEvHul+LQFV0VmWxiM2y
Olwn/18vOt3Ny2L97nrhOo0wshX3/Ljwpe+/uaiYHwOsu3zaTxdVQBLLlv/50/oaigOeJl1+BZfY
rz/+x+9FXNQ25X4tPvj1Z/53F/50/9Q1k6XWLIQAfutHz00eytgWIr8n2Xjoku3016IJGQ7AR1Li
XNlNcnx57R7zgPrIpMQnIjLV/zQdu89/mW4X6efplZnNxcU+puNAMs7ysJIPXkMS05xAzpH2PRmH
4AdVUraxKFKjGWlDJ8TAcZ27bXTyKDv/JTQyq/fQ3oSPI0IHpfgVdd1ct4L4Uct0fRmPUD/wYrV3
AP+An+JWdx6n3FtZDh07klnNw/5Xhh4UPUmyrlkezZSprDFOBy1v3bna6ZiLTXUQo2zRKEINUMfp
9STCRL/lGdjsSCol0xa7lgZV1p04ux40PBCoOdrvIdeBL8Gi6dpaPk8ssIBUgbtD5JYwHjznDYXh
CmGUP80QOHcGftXC76+VxmVGRQENkRjEUJAOkx1kd8Pi0Ti5KIkBlcOBW5/E3BCQjB9IykNG/o1G
YniGAlyfS+lJbLtFI5eexIY8Q6X2nyPR8Cns6xyBBuD7969zxEJT17XqLFfP4tJm6tkrR7LQvR+e
/puJf/1M+IOpc7/HyVOWm2wu3k4YFkhzZP31G/EOQ8yTBVn7DAwt2Tv2wLdzYiv4uf45SlEOcGrb
Z7Yv71HyWL7F9ZiCgpMDBCx7ZevIrnEKO/eFgpL/1shAtkats1E6hcw+jIj3CfHbMPvVy3b2rZ8m
wsdUthXiByfbt1/EOEiWzxNDr0APZ7pim/4WEztQsKtAe6pGo72pIhczc7SVwM0oEKsMXpm9+yS+
wVLg/KxzL3qiRFAsVbuLDuyWsOj8y5yifxLWFB9z2mlO7afRoS+yZGfV2rhSs02lS+qKRUeBm5Bt
7Nqk1Sf5BOTcS/7HfKpqr7GMlAsUFG/mlLM8z9zp+/SSoyfwgs28Pm/lJjlqYxitxwgfZC2ZxFfB
8vonTD6d5ahPvpB9H91VVq9QBO/CH7m+FUguKYjDeRD2wz3LfmfboCu7SrB3ejRz50VEKIZ6l2kg
NfPmu5QO2n00Md3GHEM2rAAo3tIS/ZmfYUww8lrN5ZpluoTP5EqPFXcuhsXBlDWq94l0LEVIGD73
JsbegCLCg1Zl5rZoPXlDqWO4NRw9XtpWWJ2rAVscH9Ted4SHDlk57c8i9vG6Lv/Os+HJaqPwdRiU
ch6D7H/wNP6adWJjVtK05Ur8b4tDauY9QrP8q1vZmxGk9T5HgW0rs4CYeSQl6tMwoPrv3Ektqbw3
5EkzVOrhaM6Erm0YNutAscedJZi+qOHlK6sJJXwwR/2WsrKCUmvg7cIScOTQ1I+lB0QystR+E6Jo
dtJs5RcCGdm9F0XDPFPbOdRWynv/PMv0AQUgL2rwjJ3O/jnKcpE+NpHvo/+My+SKx5ONX+o062us
z6xQzP/nNb/e8X+L8/J9Ynly8QbAOoboossPvM0R2au6HnVjmqaRNHd9hs99jB3o3C3Gdhmwpl52
VUQbr7R1xSbwTgR3hYdml0xisSwi5QGhrmStIbS6zKmxIIz4neSes8wird36iZ8/qqNxgGFTfTfs
CIF5ZKsOJnzEe/yempkYiBMetkNvNscUX9R9bmJ9Lq4kWfkWFHiFHnlubOpCb1dVbGnfdH1RF4D4
0Iwp1r3JOwcS3yMZWCQU4uKngMSnvmKts8QYl4IxYlaeP+3v4r3Az0+TKhBTmU9VD9mokdXY5czL
S/jRIX296PPAsn4ajayKuo2tgLNT+6Vc2hWQH3DrOBJsx9E1T4ZBERs2MoozlVuc8CbDGKf4lZqR
+UPxpENRVDzhC51/sVYDpTAAcQ1jh6WEJ+MpFe56LQcF4prOHD/I8tYYPTD7JLCWjakVr7nur9Mk
tH6MqgRlwsrHB2tEtZh9lLIOlbI44+X9yxhD997yE2SOQ1gdqmq8VV5J3tkp7bPrqfGyK6r8VpW9
eKvakrftzL5hZ2oGSyNVg0cj17CR5VfyQxpd7Do7KtrTlao4Hd/F3wMMOFBVq6K5qrUmiarev838
AR1MvTe/G2x9bR6ZT1TJm40x9tghepX14lOO0jdOchDQ267PtbNjHoRasGgAYxMjI4Jq08insOQg
ALr9+8g/5qiQMWGI8USMerRRcqNZUmpRX0mrLwQ7oysLf15g4Xn/nyPGIEt3IOtLv0Y4aoY/LGYh
KYbRHlaZHb8TBDFWNpd+GeBCrKIOXpOS6jVQxqS/RMRFt5MLP38uMLNfkWJrWLH1yoOkSfF7RGYe
6zS3H7Efb9ZRTdZUKXX3ZHvpj8tNmvG19sfurFDM3VSAFNcIo1tzY2IPAvK7TzTLf/CsuDrWWnem
dpu/yApSYiQneJtOTQW+3qxLI+c2sX3jXJLgFf2ZWljbTlJqGCRG/oJqASUk1mh7Meq8ZOj5vTQK
YJBCxiXet53spTGEXF3db8Uc6GQrtZOKM9vE/E6y0RTG1jp5zJRehzSZIZt95C26zPCwxP+Us1Ht
OPNT81NfGFXYsedIxV0Ldfhe54skG3hUfJTGROFLNM0+8/dNc1agJu0LdSSJlybnps8hrExdgJlr
6i7T6TXk2hRntoSTdQOvbfFlIJazDm11TLYxuoUXkhZ5v0PEut9VkdfvDBu24aUzKJN5oaj2Vgxc
Q8SMS5wYscSU6/g1HOSojaSD1y0+XVucOnHkzFBcHBZBoRg7HirGTpxdD9e+yA8fSdxSRzTKtJz9
LeTaV1Xun5ja8C7zhr7/WcPffCmx5CrwNfyWxYl8l+vHUOrB1+Savk2RwrzAtMYmwYA+SvAHA+J1
LeWKM9E3RZigrvainiv6xeHdO+DP6HXga9nYuX9nbRquFm/JCWkXpXtcLrHkqW15ce1r4A9Bepe+
qx+C+GKwUlZOL0UXZX3RA18o4oFc1duxnQSEydyuKhsVa2hSbbympFXMLu1g8LNbxSqz2/5jRPTB
RvcUXArV7FbMCXXsJy+dPizfZdigsY67zJ1bNf6LbXXhUq6RuuibpsONLYI8DIbp2XCNe4Fah+97
h4DSe2gddThz+CS0LTiifwktFcmcs9eFNzsZmoRqV90ZvmHMrRC3+KvQ80XfmZQXuQIGrsFfBsQF
4iwc51U7RIjvg1YUOJ8OaNh87MDdwg0EmSg6r3BFQ636uekVACn/AnAUfdcrXK8q4EKdNfQ79ogL
PY+bddoDPFVsM32A55M+RNBu8W+TTN5lSfZgR236UI5vlek596JRdI5xUyRYWliGiry+SnEd6Lxv
L7u8kaI5lfyTmWjdXlwuANx5Cx1uJVriAte7xsDdl0UL6fyq4C+k/a9NJ5swfo4ezq/S/mK0QoUy
SdzmxndKB7atYKyXrfED7414W3uaOXPSWFkJbd8Ge5eL5q/hVfoaWaV8dhX9FWeXuOZgyF10Cb12
62BbZ5SnxMuuB6Q6jwYFI+3J2Ew0nbKutuIlqXfj++i1GUzBVSobW0udln5uiQWK3/8C9/QWa3X0
EiSWMh/GRD86Sj3hVkkHuKVd36guXsA+VoNoUpk6vmhN/ojLYTcbhz57G0oMNhWYxLO8pGwQB/j5
CCh7CyzAqtpzPObNUm0SpEQqrwW0TvEBmj41qmlUgQd330gl/7oMXiaQFG/carhMVwqvo0AJkzPx
/eReleDSFGmBkrPZQ+PLcLYsU3cDLmeciybwOOWgGsqraDVYfZ9qm0wGkV6kKOdMa9EzltW7S3QE
fDZ12+EmmAbVxi+WZdXry4CKgJBQMHBJmOdWXd6IJpYQR012vCNGQcljaI28x9BdKNpwPDQZlZO+
G7PnFEfptTP67bLl/bHXuvJ36gOhEgcts+ttn7BtbFEZuPbHHxGiT4wiXIqtpuy6y3IseC59zBAD
X5rXaYDoSM7D6F98iRMh1xtZJsibWdIrry5UgPX1s1xvfr2ouNSlWYEuSStkuqeP/O9vYUw/bQOT
DUnTBj870CCVVJrnZEjNeaMNyqatJIPEilyuVOxvljLs1bMXSOo25VkwF024+vZBUs0X0cKd0XyI
WnkmZtbTdNkDRe/ZxVEESK4LYkk3h30wGugH5vw2CmkoD0DWlxj2YbQ4JP59Mx0iAFeLUfeVhWiK
ARGiju1Kt8HqXSf4CtRrSq2Q26aLXA49MmhlndaYoITpRvSJK2V/bqha/rK9uBj0Ub1HZCqYX8ql
jo0ZG1Wlfnlp5w5vIdbVzuZaP61kZQ8iHEGzqZpKZiE5IiNwiU8l9OaKUD2J4qwI8Cr080jTI1Nq
qNItFKM5e+NyL4Ct6CZPkt5kP27qwr6Id4tRtW7RThSnlxhx+hEooLGlmHwZmMC0XoS/hjV6+qLt
9TBfgTpAuaH2bjTNwzS3yr1h1+hjkK/EKdDdYedLCiR6xMdIqCFIuoLquc5sG3rXIPFMQHHFMLGY
zxAyKcJZBq02QKgECHtbo4957esRbryOXs/+L3HtX+ZO1+s8EBjCItmLVNRW2bZ5eaa8fjnLqkh9
7WU9mY2F+i+j/dQ3TqP/Pk6MkrB4j/tyj+t9v8YFaLBlCPFPuUqhA9Ib9QJbg4A6O/lKvNejBaxu
tCunZpVWsH8aC3N7v0nK+RRspap/FKoi12BxOSjK78FiVK2/seBq7nNF36r4ej+FZdffwtz4kdtD
9RTgfbeTzQFNomkwwAVvKyt2DNmT0diMLEryirUUo6ljYNuXmIgBTMFNP06YAD+/YUlZPqWhBMJT
7j0e29NoWD/oaPLei1ZXpVC8jf7kO1b9CF5H9GZpbR5dVHOawXbg0SJlI2llsJLSoNlToE12GJvh
kESh8kEOMvY0Wq19Q2dnZ2md/ltr2mWKNu0bJHqsncg7nXSjCZaV9zCJ5WFh7qX7VEGDZGqpEiIq
4AvgH4t2OKg1Fd0hXF6ak4KKOOt6ybqpAm19yS55Ujcs6qFDMK5TYO6hHY2nXnOrByMynSO6jsHc
9rWTY0UmCDWl8FekD1iGirWWK42/E1lxbljr1DP2mdFOOJAYcpatym4sl6Lp1VKLVWj3e8RpA0qT
sVMSNz8J75JxuDMhaH83HZYOQZGbj2Gi9YvK0Yw7P691+J6KcSNljbc3fLD6tapn0LIKe15nVv9c
xO6vDvncn5WXzW1nsmZQrG7t5rV57jqW1LY9wLsZsq3Iozixeo+AbX9EuTQ/jam68RvkCUbb7qA5
AJsVuRgxKcWZOCqB3ZZzv4hxbs8rGN61ah2awbMP12ZmFzM3Muv9WEj6CK6RuCL0vGVkaN289NNu
GWWyPcOwrNy7nvxTCzyc+/oR03uX/fDeFKeDqeYYJ8fFMrb4HGVvHQD4cLfpLCu9dpx+wbxrHK+C
Tk2nKce8cPwKWrnDFxfxBGvu2uY3sy76G78a3WNG5eS2q3TQVoV0FF1+61ibEerETPck9ygGrLhx
FqpXsd+e+sQhL8xiFrnA4HrqOuFkmLhIirC885Denicy3/JyIJHp5b8qPGpnjdmaj0qE1XZR1NGt
hlbkNqwMNnA++dmFb4/Fi51bj4Ztp7/bEvD7VgqhbKIyOKJfIffkU9ESyw3s8hQj9I+VG2JJRTYB
6SmAxaDFrqFW7En8m4bSJolaHy/SP6FcVZPs+Bzo4zCLMrdbBRl+TG1fJjIUu2COEsnJxKINAxO5
XKqFMhxqaixInTXGGtCsxls3MuauS6oX0usRHpX+W0J42A2k+mc8UVKiNC/WVaE0C/zJCvbxuNJa
pV1CgsXyXqRvEsV8kC1+2muEh8zKpwhDtx9q/liPaaeydMMXZP2JJ0RVAL4Hu0R0H/FtIC38nCqW
hgRRIS1qP8YTqk+Mc9MG/F9NGo/IpGoHvh77ZNJ/FF2VJikLJNTnvuJ4SyiR/YOWlcODL0mkHSzj
ILpAV/4PZeexJDeyrOknghm02KZWpVlFsYGxm2xorfH088GzDrOah3PnzgaGiPBAZpFIIML9F93Z
Ndof3IhFhqYV6k626zV7iZUQVNi1lte6NIJ4qg6Gjsa/NOWggFtFoRFjeZnk9XX84GDLcIvIazir
ZhWH1++hd+7neAFIACvtQQPb6b2lKdV9Aztx3VtR9FfgK0cVbYg3aBD2vugtfc+rL/icukBalwCZ
OfiAg1t1XHn84v9H1VR0i6z1bPvVRuLk8EF8lbSqcdHLvd/ayg7cJs7EefTBabTEywahwKI7iUx1
g0DXAQKkuhZGUYOfznMM3yILKAD1wPhQckJGBWkXAPo4k+/1pVniTrr1eZ7wSENW5TYq2gEyiooN
6dpfwdJMsqbYkwzFktct7lx11n8sJzloWzkJgix4yROb3NsqYsNhW5uim903w7SprWP2cDe7UX0B
pRNv+6iJvzbgIQYFdv0Y457uaNQ+W9039qBQ7ENZ58mz3WN2JyHsSvFon51Puc7axjB0dxNRe/hs
eI6xmQJrOkhzaiHzdBAx76Tpme2W5676Uuh69eKZDf9LmvI24/14F+P7vpKmb/bNQS5ZG/zzvuvY
RoY7XGwIC2AB1e7JTrP2nA0uzo0dqvKKDhZWV75ZyIxs40GJyGRW+YtpeH+VCDJ8SfFrQNu6+xLj
ak+pSW0fh+XQWTUSjG55vvWbeZ2zdo51qBXEyqEfI/chKXa3Hjkb0xi5xAqO520gpSRy0ufyS97p
04Z/7HatB5oz56u01rA/qQPg/Hi0Y+URmtG+QMp7mHbgUq2VKAEjlDKdA6d4ldakxc3Tv7vqxUZG
GeZrlLT+PVGPSbOvf01SFifCqRzV+yx+d7RGVu85n3T/KCKzN81Z15v9TZUhESQDTVHi7JfawOlS
J/w9uMxs/T6bv8chCXdDPV8FAeRlBkCuzjYsSROkanaJO/yDp5p91l3POtfLWVODWF19OJWhaBjs
s0918FCYzZ10BQqQUWtgNRMmKva+UZcdUQdAOCamGdi8atQ3svr2i3TMbRegSYkt3TBmLDzwbhvD
jVmXxcrEZvWcsHlHFeJfZ1hbv/cBsPmv0duMwE+RbFQn0Ll/iBvKx742I0qPBPzPofKBt7jfvo58
YGBYXxA2GE+F3yh3cqg85Is0pZ2wXwVWchu4NsORFWNSALD8NeO3OF6neFzqd7dujMaddY3TGU+I
qo4V4AVlRaF2qs5yFgdziefh0r6e3sYxQ2jXRmwZ1zky4KYkiFdyKodJj9xDVGiHdp69h7I363uY
DKsQjma2TXE93E3RgDfzYocnIXIWjoh9IsFqHG4DTdJd5/bLlW79cpHSqfP1bwNZX4ONWi4iA3L1
qk/JWqBo7czq18rBKjHOmvKQ1GG5FSPFOVGKdRNH6lmE6Twr24RKan8yTBj0f5gkUb4D/IVf7/91
UmDV5lNpuz+po2BT4Hqol1DNGbEg/xbDrth4tlPd6epoXGp0bfjlhdpXY/R26tzFP8KaB0cf4QOg
IQ5+SFQHQXH4HM+lkYAk1ZwGnZBsPnYDli3D8oism8x8yNFxX436vMgY9XddYKdvql76wMA9fW+1
/fRmefZZAtogC9dpFnUPVTjZF1UvMhbZSfUXckWrnA/9Rpld2U5QXI7aMAYvPC5/ykxroRJa1aw+
t32Bc+vYWuhXJ/03E9keiSDZVaN1ySBMb3SCivBTPFpXB4xci8aDpmP9Ui0gulnHbUt34WDZgxp+
6hLzIP0SNhn4WFkLVE91NVB3He4zvu0EcrXfwkTSWFuu9u8wPc2+sDjFFJrdy0MyISynVmO/wUkM
+oUklW+dklSWXPRtwADQjpgfOetbktqLMZHOKsjwporqLT+VaV9YtbGv0tD+HHXGlnT//F3xUW/q
IGxdVEUpn6wwK1ZhM6nfqQIhSFCgkNvpJhrGIOI2MmPqcHfnN/mF4mSFus0pciwfBRNbf4VU4V2b
IuN1a16VoQx2XZ7l+Vct7LGJm1M/vDS4e6262M0e7XTKH+cEPWsw3a9JWk+nW7+BS+JBYvlvRT9u
/Ffcta/TjfeYIasmKGRGtPVHC9y9ChWn4N1zuTVjTPek6UUOb9rlkIxZ88TNvTbTOnuASO08sWC3
juUERcpKO1haKZnjneXl1SZo0y5ezwWQQZwfyv21rVT6d2XADxPxCOeJBZfzlGHBO1Zh+CgXhG1e
3SObtJcxjSfRtggqf19o7V4tyvmf5WRMretJ/5+T/x6SHrU3tvM4RB/c17NwLI7s677LDTGLG8Kv
Prl7MBTFvZvP+BAnwUPrcAt5xf+iH2gKkA/Pqa/FC6k9RLq/vIq1R6lJXLffUtpIIVYcfX1+tHtK
3Kt60WmYlXHYBX2hrfshm1aqg6FRaoXpaxiXKLMBYxdD5Bq5mKshsq2r2zH0T/ZJ9isVVpWb3nbU
O7/T2jsMSdiaRl34d31E/q5dvb88ClgIhxgAT7Hyoiw7A/1ZKpNRiw7J0hkkfXaWA5bO72fS/DD8
Yfot3NbCeWc2QOLCSblDoZqXGHaQyt3skXYJ8lLZyYhrY2mwcRYR2CCDsyAx13AZL3xDu6NyLo1r
j+GuAgRRHn0UqpDUce6FgBACRD3bVvf3jZNQo9684d+q20nEHIzlye2ye71EIwm9fHQrljIGKmj/
aS7ktyya35uCtrs1BSH3IfjX3HwxnFJzM0ftNErJdEIdSisYjWUxT+lGi/wCiwB+gzu88PRVUlH6
acGk2UdzyssLheAESPwceDskLP66NvVlBH2n1D6i+4bmgJ/vHbdydlEQWa/O7FMBAoOR6d1rX7vO
a+yF9g40kXGE+50+RfzvreIFz5HDb/RAEXwP2gYdnFbL7jToiygyjeMmQNf4Wzs2a3rsv8upxbXe
1/Knasj0o2uMzm4urfE4tFBCqi7/ZpM4+GG3xWGwfftrrSBO4UB2QmtULc9NRyoM4Uzv9VcoQKdr
aGeafw41/PJ61dB6D22W0G5Q369a2uOHq6akqtiDgHQo5vHiIOZzYAXwjKiql2+ipU8G5DCq5XhB
tXW8ZLax1ZoRpszSpQcJ9MrfT6dkcb2MsnEjk/90retEl13rATucNep22M73q8kN0sVo0HhN8Tdh
y9gll35xLb6NisGxjJadkVzYRLwHj34Zb3oHtbvlh6aAfAQ4lprZ2V9+jdKZm8O4cko2gbe+RH6c
MiwHGflt3ocY8PL9Cj/7sDu6pW7sywU2lUCg2btZzeKxM9Xn68EErGe380VaeEEo58ZIvl1BWVMP
BLDTtWkvoyjnF8+ITMrFpCfNM4RMq0xZI96hZiAQ09f631eruNoV0nW7mlyg7CaI6fE6FvxXwcZ6
17pPbjLU+7qo2se0RrsiitzxbTLg5nphZfwdV+22lSKgHdob26qCH5qPEWtd6tabGhYp4uyq+pjn
Tra3ErU/l4ZXnikT1PvWsWF+jAUGhmw1HuRQpZOD82yfb299QemED4WnuHs7Rjz5twHuJp3nK9vo
XxeRCdLUvPQltG3/KC3pb6fwUACpOWWJ/RRCS2nWXRUc9Ahwz1ghBjK3qckuyKsOsJGjT56uxMfZ
scu1jHa+Uz3pc8uGvY4/RcoUffIn5UsW2QXAUOLjiS+P0Vm9k8HOcsezXvK9k85sMEILAWh2/ct1
EPQyHB9fhW/K1M7Ug71uU3GWptOjIIxC35O06jD6mizC7REVq52fpvPTRN5hgzgu2uKkjFc2Ignf
WCt/QoNn/ulo3hqYEpyiLIxWWjr4/6Rd/VCWmf59rsxqVSCI84Zjmg7+3J+eWXuOW0+tjXssOGzk
zFHZq915Pg2ssw+D5zt3wfLJsQHHqU9C9ocKRU6jL517JNPNfWWYHYZ2pHzNHtCk2VrmXVaY8Q7b
9/6pD+N04zad9tomCXr7bld9c4r5NWjm7qdf5sjwBnzXdvyReEoUrBTVvJ+00v6OPioLGz0JP8fg
HtZlrOnP8slFBuJV0TJ905EbMzYlK3MkPHhBqk13rlsvfLR6isfKkPgUzI3gqxkVNpkZOOp52fbA
9+eDhVPy10wpVHRgCrRWlrAcaTBVtarnvs67B+jBLDKXfjBazibTY/XoLLNGi7tasz+3C6nN0ELw
SmlnrIW3NhUIXk3aoJ+L0M6/2LgMLzQ3x+uLs9aXxlpIcBLVQ0SEjpQXXywMfH9FUTMz1sJmu0XJ
tdzsyqADW1iAnycKPUp1H3Zjyj0JHCSvVGtdxBb/N8tyWw79smqyJ7J1twEJDpYZt4FJlmLSWf7h
MjHs4DN8/kfZTdhW4qwGB28MoITJW4GciPT7ne0cG9sfUA3HMgRRxxbD3qD/ZHrsVz0je4ZR3H8a
shCyq6pqZxl0dMCjgWtpO4ECoNTWH9G6RKJimVqbWftg2vmdDAaFohxQyNHWLO+ca94rN/1u79fO
vJU02JjyUE99bTpKs1b0n1WfWPfSMtJipTRhxkJOdZ5mCLuSYBuqLryUoYnkWmFT3a8ci+VX3obV
qxa/+lTfgtUQTg8tinXfNLyj121Ta88axIFdY5bDRUMK8IQyr7rnD2wfjXaONzXLg89GH/xwsiz/
4pDewiGHTBIa7muSOXPTr1xdbTd9DCPKDqZopRRehwpelO0oLxUXBwGgMwlbZ1fjRfE8475DBa1U
EOUtT55umv84eoykodv+xUWtldeVytaZbRVudOnuspK0tuxYKEpgMzEW2aFqYvMiuxMZkDgHxZ1r
XCGbl2nOD6FuwelbdjGy76lHjL/z0D22PYYkojLmiAhZzUth98fOro7d1TVI4m+RQ80N4il5e8oh
BD50aBb+2/ZCLxBvQDyV7O5ihWEgKXeK4+FrhH3qwe3Z2nWVgVxgHUcv8zxd+sgr76Wr1oz3iNBc
hDGiSr005vQ+aoRecOh12zw7YWTh3pRob1lX9IfaMkjtl4b6lk+Vuo1wq9nLaBeST3cMsz/JaBaV
/6AO0d7LYInnTRAbwYuRIKsbKT+vVyiajD1G8XJtabzE0ZLg01TqcU6NRTtyIP1J8bJ0LWnsW1PS
2I7Gp8mopLE/NCXJ/Ye5WczvT5LcH4JDlaX1cqlkGZUPyrHx3od8FScL7XOuUJ6Q6lyGi8AW/G5y
kJKeFmffk8bxHlS1il6dmlXHorHveiVbvzAOdoCKzM997JwBxA4UXcbyWR0X76bR+OxHJS5bgZtv
LGo/nx3XSRDmN/1jW0cnbE2hGqrG0bGt5hlWePuc5mG88+dEg7tKnxxsM/iqRqp3lpZq2QgsMynN
+RHmRfeouP707VOrp+O3UBkQOjSMej9l6Xm2C/zTcQxB3aq1Ptl4Aa0qa/R+8jZC7WxKh3xllYHz
KYJjt03yOb2gbp1cFjVDd5ofptTptlkJRGUQSzxplyESQddNaRn76T5Jw3Jt2/kTTuTdvYgcDgVG
yFPLs1iaVuy1x9xT0rWI7OXYej75tr4tY97wKC2WT4m3UI9NTDfdXw6XN6/LeQFaaALOCGZD27qW
g6LVrVNOyWORKpbTnJXhNeh2DUfFR8DEQBvxzmI7xqXxWefBuPYLdT5LM0qLDZJC1qehRIFc7cuv
VpSYn13VKA9e4B2myX2hKnmKF56IWBvJWTRP+zDu6rtbf6YCPPGMuv7gilSaqr/zawXO2jJfDjAq
zEsfFyc3w4otjJcUzqJfSUXH3DihbexEVM7skOpsJu/vzHXhaqE9hxUItEQpDd1iZao6U7BbYmVQ
ukIU5QLXNh48o5oer9iOZGq9iyQRzMyz9/PcNKvrf3Foa+9tGe4MIHyoMv0Q1XhoZumW6kx11fxO
HQi8q9qOX2pe/6dGd2iGWRpdNGzVZEYVWd5DXdQQ7hqzPvRfai9XYPgM/hMFFu3Mm+fLULj+E6gx
/6lHXnMH99VaS5/EAg5CjbOw8730yQG9vdfAa0MEC7jQFKrGk/8tDBDfvUquoymTrMOu4j+l1gYW
BJwVkzvs4+UMdZr3M+m7jYLliRGjTJyz37Lxaua63ZLxdx5rbAweHVwiqGv3Ogt6+qipM1Cp0V1Q
FUfpQgSkVXhx4dHd6er9NWKJNUqYdq41N8dbX2nWI2bhPI0x9sNZFTJ0XN9lhlVh8qDWyCUsbYpn
+qlnI/uhT2IqiamC+JOro3gpfXVVNOPqGhkUrrm5XdcycN2ukEJSO7bGppIqD97IjrEdquxvH0O+
pFOtr2We4Tz1hwhlwE5kiOxrRKNyB4QsOp+6Lv7qRbryVtl4tnlxjgw3rKbTpAfA4fWueKkMaK5e
gWGEh7xINjk/q0pnnzYcV1ppuldLAlGKN2qWnkrtwsOR+0o6PTXWVpZlzRDCkJ+Xe0oGrrOvt9xt
poxL5G12o7s9wkN+/aYH2aZCVulzqrnRsfExHO68eJGHEtlStjEldL0QUZsWwOpmis38Ar6ajDEa
kasmr5Azlc4P4xKP3RQplSrYm7Y+HCXkGt1YQOITKwRN6bRnOZgjfJbVbMdmuZKOTEVU2TYWE2vp
tCXgGnY9D4qpPZtD0p0/jsnkiG1IWejB8WN8VHSonIESac9DzcZ3UTnaCGQ7AZaDQjrSXg54bgF1
S7+AuJte3WdAWs6/9UuEZqIZtMyUwdv0dsQaQ7G8H4HXaWcjwURKzv7UlD6ldCjlymmZeN4mDrlB
ZJ6SDjgMTf4jb97+PPI2ObdA8q5n0tcsA7fRP/VpuoPVRjHufotV0TnRyWGNlU2GWG0PyQyqmrVl
/tCZg3HQWTVeLLd3L6gTFv6ubEEsZbh8ra3WClG+tIfpiOOmRSYgn6KfmavGiO/pX4ROybtujZVd
9rc1L1gwfkzPALphMZrzcKrr2b2Di+ZusLXI+R2Z+ab0rPh5brEf8udK3c0NK/J1WQTPSmPMfIUU
80MMTh6qEq7pEisHLRjsA3hlayVNHJjdTdgD7kfhkmfwWD+AxDBeK2t4YXNeP+jLomcZk5aMwbD8
0Po1JpHLPLNy7vp+TAFgGsPdjbNw4zcgCvMzmNURXg0Rcrjp1UlziWhrePgkFf1dorvBMXWaex4/
+mutqhjnBPV9vSSdornMH3+NlYkTX7AHgHZBktbScSTuVKeguteiviqduZMrd3qdlPuRvCUsGZq3
AUvyuioubFaTo2HP4LVLTpsoYEd9FP2mQd+UkdV+7+Zx2oa2U588rDuelUH9KeNetgg8B7n9FMDc
PONJGG3LAbIPLhbm2kGF8Dy6LpricfMgB6wjmwfpZ3tyvipzycCvPom4TagUOFlInGCQgmBrjvHp
l0pDl8er7JYblKbj2MckUoGxBZn2WKK7MYQYG7ZqoO+dePRQhiYKte9l29Rxi+kxxGj1G5k0hEny
Vj/LpW3kuQ/d2M0baymQFr1xBgRinivTw1li6fLQ7zq5uo+QDV1y6Jb6aB2oPZ5HCqX8X7FkkNW1
yTZ7BYq12MaBAgQzihZLstb6OmfGpyy1pn/q6o0NHeW7arYOrFOtv4Ywo6bbTu3bOARLKsx1Hw2T
18RQ9NmlaML6VDpAfyjCavdy7bKPovVkh/n4NDph+4DMpn8IMJjZDjwRv5ExX1NV1T5zj/iHUnHY
6unW+E2hPy7q5A5pti9di9FVsxzkTA5Or6y61FVOYoAlXaPZqSiOUhmbajXdyV8fIkTusYq7kz9e
/u1KvxqOUTT8LV34CamoTlipti6TSNlKpxxMaxpXdpS9GkABH+om2LhOmt5Fi5aydGGVABBt8g8o
VJrOpreGR4ifbAjYejpAg6Nhr2ig/kjZ1rgr7qJxsDApVsnSZO3w1aNWhb/kF3RBolNj+mhOZ0r/
tTHCH9o4KI+qWqNaUXes7pdwlDLTjTMF0RlFdvPNtqc12tnDV/I35n5Gv2kn04uwOem12n0yK8W4
QKKq1jIdGVueadh/3RWdEr3oPsazy2XlSym5O6OdbuvcYliDLVrLa1zR8OZaFJzkALN0xj7yWUyV
xjhXDkmU4KLwK+BPk2bnOkmi/FjB0cPN3yfJhRxnptzcs6LXvfizgqPjuYn76plF3M+0yJrvXefg
aN5p6gOOHe6dx02/btgZfY+T/jlVm+oTHPHkVFZRv5UJ1vy34gNcBgIW7KNeyw6A55vPeZfuZJ4V
RuNGRWfiHLZwzWc0HA/iSomGtU2JILYoff3LrrJaOeiyPE5xU12uJWP8OPF1XF6+6nKIHf/sAYQ9
SStQXefSoIgV5jFrHS93ttMQ4AO1NGtZXWep/b3zVO0ofTzCvAdX19M7M2230jUtyyS2s2yyZwNH
LwUBKPmScpD0gd1Nz06iKCf5tte/IAiKQ4JooIFQQBqar0KZKQI/ePjVqucifIgq+1XINtLCW+Da
GrI5lMgZ9Ad+cVWOxqveKFR+C31CT6Qwv0i6qqsrEOwUmC6Sy/JjT9t4JrKfMmpRwz20WJhfM10l
tg73dgkceSHJyIHcY5s5yUvWzcHZLsJ+1YIKIvWmsIvqCxT6StJKMiBNgBDVS+J0d6Yx8RKf1frF
HuuQWiisEBmUsGRfIpSNiB1XsIOi3cwe/lgS7hTxdO814+V2PfnIIqZ8p6A3O0Rh9mgkZLmH3JwR
y068T1pi5cc4xp1Omosc9wUdazLzy6g5Vu5jo5cHacnBM/eOhWeeNKiV3iNLPT9Iy7KdFsOsmtXV
MtnSp2jjtx0gyaUpHzyNe8v80rs5Mt2zmqj7vsA3Y8G9A6KsY3XvQC3fmmNcr7H+NVluFTaCOI1y
4qdN9QJiUoEAWobjTdcg39DCElOqBmZqX2UYg3jFeVjwdbzAH33VcR8drc3fajjfaaG8FZMFP3K0
vkirz+biZFi9vpZm14WLYyrZt2vscsForC/I6vX3fTiX97mCLSbiXs22tWMgjnGOpWBojAjsc/DK
sNtZWFkhtxZNj1YbTXc6RT7qR6x0IACQ2wC8wkOAJvS/96akirpa+a+mGWnvwb/NlWAZ7fPYwtDN
rLdsbbM79HTTu8a30ju3rs3LpG6kW3puY90SIH3c98lOw7R9JaO/XeMWB8AtQ2+413e/xQ1qAxpf
GfZZqDg9a2U7nqHwTc2+1SiSSNn/mn+5dX4An+ih3eyp8M/LA7QL2RIjWyCMjrJzfLxDtoPlh3fD
nLUY1b238lGtpVWpXoKwxrgtkW69g9DlbhzHmr8M+XyxlnJrmmsvXdVEn3PXG7ZurcWXQsmmTeOa
P/vFes3VzWGLvTkco6UpxkZxXD83uWNdpMuA6nYXhMa9jHluiB2QuO00Rfe5UcC6dvigzY6nvhVQ
+e8oOKerTh/Ut7LKyJwpmrmW0a4xrOW+Cnd2UGtvlWpgaNo4ykFGy3DmLTy782VcLjVryUPgZd6j
DGbJwUt79/XXx/WwCnmknzLXC9BFHMrP3U9PH5S3dPL7BzJK381FtH+2MGWM1bbbSFOZTA3WdAni
vdWKz043/HQsxTlSzla25ZjaG6cYKD3OZo4gdKfZLPemsl+FyNuy6cSPEGdFsrFBYG/07miQ1wPq
n0EkGjDBOFtRB10oiEf2Jsup47WYrrRk0jxPo0BW6p/FnPVq3gqmtd7CdrdJYiyfJ0MjUu4sEJUS
/1V7UcfurMtecgvuhNujXaTB+kP2QE7lMJE9OLPyXknLUNG72MtpolR/TaALr1eRrg/ZCYpbwHiu
usU2D59Ni4fukzq65lOXYYac6aq+K9MG3Ljd5OT5vcQ5XtuZk566dtbuJLrvygZGwTqoQTmvnXJC
zKxw7q6heQscpmypI0usHJC8KnaelReYcvJpdub+hXrJ99FrSdSE+KKj3HMXe2nH8i/ktagGmX7Q
usR9lJDANYJtxFfEy9dyHoPlsBBaDkNt4ou6XEUGOnf2FwvK7a1L+rWQhenWpzL1uZ3iagdnIOTP
qeYnHDqHlRag9Rvm6UkisriqdvwegxMAh/kpUTFwIbee//9EhBnshChjw225Gveu6mxSRwPYcj1O
ZhQdLUV7+YB2uZ7yS9gXuRGcr2gXgbGkdo+ElAmfTCl2PPbTT7YBGs1C+ulnG5HiLvyfbWGhkN7k
3StrU+A9Prl7xMq0c11bxS4o4uwTz+z3STbisK3p//Rq2GtlpmI6zu5qG1TmfBlK7X2SrljZ2YJJ
cmXqI6dV7jIS1DeO/u88fm2h/wvfH3/NrF4lyPPzC1QuPNXqjR+W1lvXQ4k2DSX4qSOVzD8yeXIA
FJeqrN1vrqcoq8kLype8520BCAd1utRHYt8dggM2qM6DXAk+EN4jQaueYgDKpzLUvpfDVD8Juzld
uhBUuXaJlbdELV3SklDp0jusqRpuZemasvyvfMR9EobIThJVuSS7ekvRtzn3N3UnFnDXzjmJvsVp
6xxvua+h5C9t83QXePWpsH19AABoR0A+r9oceKslB8yM91raz99570Y4r/fzJcpM/dEZoLnKQJRE
IUR/P3l2m4jcUq0aSF8wI/VxOodY+iUbUDfLITIf6smOPrfsFDQ0qFZtU8SYnxv9Yz33R2Gd9gv1
tMCZhzT2i/TYVfWSUsq7Fx7qlKATAp26PslgNSAEUGWms5OJUedEB/zWAYsuhFievu7ZzFBck7nI
ceRbx4uxVYvdv5tIiY7XtPUvyn/aWh/6r+/BxtCvfVc8ncAseWL83U7zp1yByOS0YXgnhyhSvlRV
Ye1vXSyjwrsp0RA8yQuQM+gBgKlQCw+d8ptdXGEoO6trs1OyGMpJf+8UP22fx9kwu+p2LjRvg8JK
/CyHrOVhlyRxfHKW7I70pcbBaoL2SRpToKXncLD+vs2ZzOHVgd4R/pOgkrAaxKRLKbXPGkTDl0hP
qRBAr0EQrWQBZ1olgMeOx5Sphi/wUA3MbJOOzN8ymk4VZBLDRk2Csmcrdres5TIgl4WLysqIOq3T
Wz9S41IthkBj1Qer1urMV9WJhi0oAeeiunB59CLodlnYAraM/Hs04/RNGtfTTh87+EddnTzYM1Cy
pSWHIk2MVddR4ZCmY8TeCYZjuZKmzNJs/VFpEudOunor7PZu5YK3Xy6itFGN7dpx8rv5edbs+sVV
K9I3pb7tAn3ai+tk7lqPfqYMT+mcVFQa54O4TvptMp60loKVNKsUrl69SNf+Pye5KVy9aSkT3Sbl
VJ15VenaukJnH5dc8A/iPo0CWnQc9DQHBF/jTe01zQukbXtGCef32KHpo+OMSuI6wCnhpQstiY1j
kzSQZ/MkRLxV2aig9qr8EYiiu43RX9zBpuh5+OKVkrgYhuydxTslNfAST2v7+DvfSNrUH7OdAs1z
ZYctlcbfg/jWp6IhH+pn1n8ue/sstcas03BHVcm2tQJMwGGffrji3Y3stZ9D+7EckCf1jWQn3ZZb
xOfMD8e1wODTKfY3dgPZ4dcktdYxE80xqNPm+PdJEuWmqGbJpMistHWq9uM5dADQayOCr9iekMov
k5d64edleWYcDEqtTz2MY9ZUhCC7sNIobP7lqYOxbjATfij0iOe3XuQ7A4bVW997r4MSND94N5O7
66bP3ojBb1I3+rmMDExqwT9tYvyKvi8fTFWuOzglL3QnS+AweWW2tTR1fJv6BOOBCqC2PuZI5NlY
vGSN2p9kdO5RADKjwL+T0UoNTo2nu08yaO/LaWyR+a6TZ9biRwkxqya5D2O0tpzl8nPWaKfcZ8sm
U+TDw07V15WZH0w3Nb6VPnLqiymla3U/EwrLr4Wbo+LiO8apU/CfiiHcbn6FDlPr/PAJdcia/DHU
ydUPV/0VGg/d+1WVflh08uwPV83R/tX1pHzGyKLY6W2u7MlK4mENalUPo/INLJVxxlbdwGhwqL5m
SUdWNwzTezRxshdu4geJv00PB8JQo//j9Noe36cbppXKdLms7zlwrRIo4U2xydvxXWNEhEM8o3Mx
8kxfpNXovmmAZCEkqgxYG91wloHWniEpjUWLB/XEL7CX9nsgjnyoJrx8mCxzfl3ht4/UcSXdBKDh
rt/FzKD+zVT8V/E4U02PzBZ1vd9Pk7EYVljRmhsZzzQlOMvZrOvvZ7e+D7Nl2HPRFHh/X4Gb3VRu
Pt0nfuBhw6xtpXU7WEDk72HjltvUNiaeUMSCFeY3JKdOBXvSmsIj99N0/2Fa7CPs4Q5kmoFKyXvY
H9Go8VCa2ElTBgS1jiH9x4Hrezlv2Jt4KQyjD/tV6XQj09/dLiuXcJdr/y8GJDjiKTd6mXLOdL+6
U1JWSGWon6Qlh1wtKK8ug3JopqDHJk01N78N5KZa3UlfwoUPSCq/IBNFPbYtYNqsZHJfYLUyuTFq
i0vV63a41b8Gu6DMdWvfYmCeIi0dxvV1slJXzQ6mNtIxixWtrCaQT1pMfJaFRZbzv1QbIQkPWYBI
Z644GXydusH2Wkv968zeL5KTOfQ7yLYNZTp8YcQc5moB40PNCtUsPDlVn+kXGb6ayVzH6zK676BY
4x6W6iFQ/zxm4xlhmmGQ2TwD1PLstd/RK0MVEiVljNtD11U+cJAlXAJ1cpXHYqxX1ji09k6y66bS
oPaJ1MFOMu6go6du5TSRCux5SbzfgtLeJijMnQLH3vp7WikJMjUGZmWxx254bvXXW1OkraWZeZAY
9YXTchsVaetb8+rvGoWg1nPyKEhqFrn7DLU1fXOfbXto3rTM6Z7jttqXZty8kYePsc72vlzHVHv5
IqbKn8HgjH7CMaUmQuKKmU1ggE4YR1ZJy2g5knFR9KHfy2iZuDz7nImlwzKaG5gAhaHfXWQUNskb
8ok9AmMMLhL08sVio/COc60M76JcUoONuga5zchP/g9j57UcNw6t6ydiFXO47dzqbmXL4YblscfM
OfPp9wdQY2p8Zu865SoWASywJYtNAmv9Yb80hTDXu0aXGHFK832kjDRQoPym751/CnmtI7LwK6/2
nxeSIzNZzu3imaXEMO9xtTb1757qPk22DRSmdsudMaErKZtwkszHrLHcU4wSzcYQTTmgpmoHt/+H
bKyhWKG+AV917mTXOFuYJ9p4zFhk+E5Ae/2LPbj+RbdKBBSNeAAeQRIMYvqIEbLoQ/XzrFrlT9Rf
thLIoyq5cmFzh/iLAPCkM+KdTs/mDoke43Nuj3+VlmY8tGpbfhKThqpttvbYli9Wqe58dyy+V2CV
txrCbmLxACyPCvFBZ0/6qsZuuMG2xxUKHIRMdkfOFDcX/H+bZ5g67CoRpYxglu+LauhP/YThfINA
UheW6ee6V+JLHNvhTvbL6QkMmtyJdcSbG6G4HI4BMtQWcmvY3iJm5qTzm+/Z9n1f6XexWmicAPbz
By05aVECvV2mb3+P+qDKXtDqTU6zGJXBgTU2LD1GWryQwziG4vSm1AP8f06WHobCRvR8jBkASu/7
VMGJJFPGR5I1KSUQXwMeDXmEfT2sr2SOv3ShOj66lZ/5mxp0emzo8U32WRWlC+Avl5683N7xDZUF
zD9VxqVYZqLyyeL2vPbHPDFuECUxAqYMufY7frebwBLNWLIHHXJdWWImhzZg957mY4X6izpvGgFp
+Y8IYaP45ONjsUZoJkrgehpqCPtm1a2v0T74TQyVhM/EL/w92kb6wi5d2aFWHPxQo3Y6SxKp7Kdy
PwGLycP72Cx+Rr0+f2fjCoGqrIpHI+iVaxArzpY61vzdH4bzmJQj+ssYvBhG6h1qy6m/uvq4kQFK
iJ11GdXhhVSL+qwF8UMn92wgbUBoV1X3ovnVdylVAJm9YYmvZE9lTBnMN9Gia4WGwaA8J06of9PN
wNuX/eidkTI/Lj72qUH9nLLTsEVyIv2adUD4pTIz2UKzNL1fVp196TOz+dK0CEhkZHeekNhIwLRZ
sNz1zr7EKnYxnefZi8JzOSZovBYz2ouUnF/yUa93ipXYh1DsR02kxR4rVao2V7c0Htp9Z1knOMxd
uPVGf745yIhAUYT7B93mP5tuqx8GXjOfEsCiCBL78xEATPItR0oqwYSb9GjK0hrNT9nNzRhS9/n2
R7S4R6mwvigQULdDVj+oVoj/+eh3HtAOHupL2zTZi2GG1Z9WAEYcFHsdJ7gH2dWMVnATF8jUWNkk
iq4evUnPHgPh9glk7dXt+MqmWpMvXYne9yd3QCHOH3Mqknw7E6ATqOqIF31MChAnGmUvm+uAbEYo
wKGR5WmHoWzCh5jFzQbbIqjHOoUCIwPKJJtuhUu2kujTFS8K43Nm/pzJNrx5uba37cBqEAOKNOTe
oU+OUwLkBHudo2xaav/el4s+X4REjbrXyfXtBuF82w6KD/cKfQE3scwX2YesaK007rPsqQeXB2nB
LtEqwket78MrXLD6zgZuhmREOX2z7PiujYfw2JhU+d6aAQUJXcX3FRDDdETINkIDVle3sxH3X8M6
eUyzwPw1xtFWDz3/hz926HM1oflaKeW4922YJoZjRtu8afHoNMv7WLVxGaM0kWwC32gunhP2L0Fr
WqehUoutX4KM3g7ARwfQ9k9pZvcvUD+NnWc5MP5C2ChDiE6IuJSPl/hm8OFCruSByA7cPW40w1YS
A+TAwjSYbGcfOCPfJt7ht8wbtyip89pqMkiXEN/9y4d2rfqUFezkKPvkwSo9vLISbhC99B+82eJx
2lnlXWjN3wIrmR6dvuSB6w7aISTtdJMRS1jNjiVOcxerWeIGO9KPsaniWawH/cXpUakW96O8DeXt
GZusYxI9cUjg/3NrgjnrLlmTP8iItd+NNXUTg+xd7mw5MJhWcpn0kxdpd+TVg1ulC/vJTKjTjiDw
KMfq3XAmz38n++QhEaP/FTJQK7yCSGepGFOuV4v7hcOiIR91Bae36bvwLwg62qGM9FIo4gSfkJ33
8DciQRsj1vzaT4IdlNtvoWhRjUyfXWhJckzG6+MPEy3slyYclFdnSh9ydP0f5JDTIHWQ66gzy3DV
pN5uD7kH4J9rqRo0VluI8snRyc7Ck5s55U4ZyUS+C4rMUx2inJRj2KDgxbKL1T7YVVCNbyj+G8sB
wRT87RQ3u8eHYjrLAb9Rjdsa54aAZo1KvVti17lBWxzb3LrIAqpaqqSBHJ8Hj6jIOmN8rLMWVIbq
ODxyTWDXdI9Rq9/mvi82sjmjzXyKOmwGZDMdAWsqY54D0si0e8sGW+NXbbGR63uWucjTpOQBJxvi
89JcF/gf2h/2B8sp3CBcg3XrgmVUcpUHM42mZuOOFYWgtkXwTLbl0MwbiUpn75r7KnbMo6elkOVw
/btIu60wgrEE2ifeyObgwANEtNw593fuPM4YeyfmfZyXgbEpcFQBqMT7RnYGMSM1u/l7oBXFbTHN
HkntsAcqfQcTN+cpFFLCk6glyLNY1hJkezmVvbXUBwa3Px7FHJ1S3e6dqRyHIQgLnnc5Jp9vNcoh
R8cvvX0qmrgwpzt/yqrzxJf4DYP4XNSp5pts9g1edKClnksXUQivwRNUTJrsunoIovCbDIJmjxa6
+IAQUbhzAdL54AEHwnakym96g3LsNmpqCyZA91ki65TBKnd95HenHtYZqi/+e3MdLWq9OwEODbZ5
UvEymLzaPsmFXaRf0VTRH5Zl3TBowZYvYH2Ua7j3hZzTn6y66zZyQi+Wg3KAqbGVGHydxOoPHECw
LeekhkVWFcjUsPo++SRyN45cMbo8lR6m6ZLbNQ+yvqEai3s5ToHdzsqm5CjNzE19cMmPgEcwpJ05
9Q/8F4pg76hpwNQ+Ogn+Mgah4iPkT5H/qqHQPi4fYhRkyx0LS3P5Y8ofeJ21/KAYg/Kw/MH3slx+
DxkV9LZFATY0l99cTqc0Fp08q3lKze4cQ0TihS1k8KQinpS8w49hk0B5uxbw7P/RxxOBbO6VXaS4
w9YAy3KKnM4gm1oqiIJFaQAFzVDKcyNwkWtT/rnyzjGXUYmTXJtydA22eYV+dn33W+dVDhodzcG3
TOw1DCs5lMPs/wWOkfUcMCKI5PCHatts7lGmjc565cbnohuqez108SqITe81aB2g0rjXnXU/BQtt
wxw3Eze+Seiob6sJT7g0uUm0qByVzVlgLwKH0TXYCtQniJPYfjfWA4Lt9RPbxG9y19OSqQC0EWRn
eyirr4N9Rx2PdxsKoMNOdpV4b24MO7bPupK6e61z+uIIvwsT3IyyN5v2iTk+3MGpxrdG3ljyLkiH
HZK18fttgLONS+Epnz/cxgooYDZlTNPqYB+qBdxz0PdZuLMqJzklE1h4XuM6slqsX5AOmwcempUO
mga1JATxumtt6jfQDu0hAqG/7GbUKAUKSC4diqlf+aelHedddA9WnIQuKMulT06Em3SJpu+ZELCQ
UhaT0X2eOkClsgWkunnKgupzPsbVZZHDcGqQaKLpK1p6RhxOBbCD0Azg7tbdZUqpbiRi4E/wAMgj
9Hjczpj37oAKaVRXpzYsQIX7NbYkma6o+x4Fu+ek8dVnB8Ku5vZ4h4jWUPIEUwwdJb8CuMi2Detu
w5NaOQcUQZ6j3HTuxfVyrOh3zjDg6LHDOwGAW+Koj2wO4Ixp/as8QIE99LHqPcqWY1r6Rold9U42
g0m19mZb+XvZzOuqu5uNme+wFw6vetM0h3hozDsdU7gH1r/BdgzJdAMNS8A40ycPABb1fRGpw1bT
tPihiW3cVlhmDuc+6j7LvjU4UJTuPqt5m1s27/QheQBWPd4tk8gPaNcE2zuJKurH0bwrLCVYWGMS
HiSbC8iosT+ONv9udqJZopm8zQ2nvCa+lsxv1DO1PQp3vOsVn9wKujtCzch3DqXQXFoPnRBoSsDY
HACU9by7GFXUmhK/PDUH1b5Z9x96ZLecJa+pTvB1tIHiBmRm8EBZ4t+i0PZuWFTpOJhU1MXliOxM
FYWgOkEKA1LYxSjnVuXrRHgbhcMOCJEC7Kb3but15KipsnTljYwOGbEfLiVPK7+tNqFDhlg25dyp
bE62YjRHc/Jg1DkNspDUEWyzzc6NZfu7Whgt+QP4nQGFhTvdbNmzTWO0POuXB3jadlv+UN29/ObL
g5p4A1+Lcjws77HICzoer1RvozD//C6jzzbIupWmlm3B5OanToCU5AFSJcmf+SnNu/Y5qZwCsX0d
frYISKjYXauudymJzuG5mizl2WrbROSCsh+Boj/O4PverCKPjwXC2WnuuUclaptbzD54P6W2CQ7D
soVySv/dbrq75Tmtx3giZ2Hzs8GJBfYu1whbVfjUG81Dl/LlGhKV2oOtYHvvoIpVJTFWxSrWwanX
gQ+1XChkdereZRQkjt3gq09w8Vq8W73s22BEN7mDatGwKEzyIpYOLgzM4Fd1aJu9kgT8bk423Vzd
G06BOdfXGXjO3NWHqc0M1sSgxUXBZDmTTTnwR1/p2wraV/yB1oFKqX3+8uIKch5FZdrrZddrDyUf
65vpaR2Ul9HUQb1zml9lgLFxJhyPO+FuPPdee8ymAR3cf/X3wch6UoYUfibkBrNXJw6im9mn/Xkm
Q82SkBKL7JOHgv3gTZ6lsWdgOTh8la0PcWuIMlBNTdQKbZQ/LrNeywo8Z2frfUHejg9eB/5oalNr
bDtHKXfrgBoM0dZMMnNHVcIHCRCho46PEJoXOqoFumfeyQF5UGEpIIQvj7LDEoHyjCdMcamQy3Yn
ewtPu99aKhvoAvtxgAJCRWfV6JBn/7tQhxxG9u9d+mOdt04h9R1tyxBMql2VW7PgXg8aNEMFnS8g
+ftkOudYSdB8naHqRZaZX7TY/y5bsj/UVfWgI++3k33yMGdpuwUmMgFk5TqyL4M3KC+NJV+wcVxA
CtPBsnz3DhZBffFLSsH6zGaAbZ15L32uPMA8WIokw8GSI6Tto+usqwBWL52F3UkV35slKYAFX5yr
v8axYzUrWPaprg8woP12QSZrvjOfMh0TFjlKKbe41z1lmRkLDn/U37TIMnZ9Wbg7/Lr6e9u2+nvU
Lod7Mzb/dlwrP8kuU/QvgyIsLfelrQVL5DqxZ4FzUsfyi7yC5vNvIyf5lP52djYnu/UaSveGdQor
erGH2k5KiUCIgWVxbqEXkjf+SZs0MCCF2pB+NdytYTzJhWRfmFs2wMmL3DL43JSy5feKuzG1wOS/
eNTbahugOQzZZRi95ZQ6Phpbsnc5bWJd36tejaLxGkWZsbmw9JxORm8U2xWG3uV6f8ixVdgaGSCH
dUDPMVcKy+rWht1Lr8G3k2XFoXWg2UxwVtVQX6TT1n6tMryrEmlLvywGykLi737Z1dYjCq8lkLa1
VNuz7nWg6uAGlvn3a//UU00BqjPu1z4ZoqNRA7hH+br2ey4JIpxLNL5XAh+LzryObFqefLU9fJKz
2h1vpeaYF3NWjL2fjjMqpembSRbxpwgVYJ8PoYOfWBcgmu+haJC9lYVhy9AAZPWBb0bZv2G4F1da
cZVYM4lIg09zHJ3Kvv27y1RYIkjkmey3VG+JWrt+T1xBaqJLTpxT7FTCui/30wgcdTMpY3UeVfV+
tUABaDzepIKY7PMSuzp31sTdTJ14mSVP5aGqovo8+sN9LTTF1v4Ee4wLPMCdUuupuvGLPryf2XXt
WqPsPna6YsRVzPAU9enPJRqhHeGiLIS5/BY+NxEeEKL7MEoRFJUTxKH10i8ay+DT2h/7WX8oRVZg
7ILiNrcl6Cal2E4N6fWd7POSWJh+AlXYNlYVoQpA4NKZ1bxwNsWEqKnKpEDP0+Qox+VhCEC6Q7xB
Tx1e7m0deJ9tVt4pH3yoN8E2iYLkRr45uZV9OFL5/d2OXUzGIEgUm9Yrk5scGK0QhoI87btcyGnB
0Fom1iJoypO83eniW4R0wdlP4QQtl3TlqdKI3/NfH4vuQ50V9V1PIfoyqXN26aYwu8imPJN9LFHQ
g/qvGLwzyJ8bLbhnLhCNBnHydL2C7mou8u5mTrHLRrB8HrSL2jfdfZHCcRyyNPmrAV7qNn7008o9
Gw0ftXyiTtKcSeTmR1sv9NfISX/KCDv3L6WeJV+QIkeJhjWQzHmMQq8KWRx8uthT6/9uqqIJCuN9
1DPc92DDrvszSqE63+HI1eO9Bur8zkUM61jm5QA8L6XKFhnBN3VwbpZFSjpqla2N3tiPNtFG/MPz
8rXCsHw/dal31acKoMByvcaoy22vAlR1U7GbitHQlVK7so8NVYWOg9hpjiJGqWgvurwisKlBCci+
XMbIOaSPsEpfxFYtypPb1GtCZUdNUt+ACFQOutj9RH7F3kicTegf7hM/ct8DDeRGT6o+/WCR/x4i
49Si0W9RnwEDtHpzI/vkIWa3mrV9fpGtaNahnzapvW9baHUjmKprF0WsN4r2jB0Mpi6/u2SEHMSY
JKMs/pyx5jlknmXu5pE8w9bsUP40tfGpFKybsemEYQKYSqjj36Af6dvICarHqsVLc1ARPvC7BtuS
KHK2QRq5X0mhIrIX+H+D1tsFyXTNZ6XGqRtialjU463rKxQMJYs1RqsrKvNGfOn+6ZOB8qAM+puc
uzJel7nLZTKEUMSV1bnkboNdtpU4DInYGJLqHf8p+9gxOKze4c+B5lghHWtTnqkfoz4gO9YwtO/W
68jPiBJkUqNBn/eeLJqN4PnP7Fhsdhv8wp0abhOSgBfZWn8PULbzHZzmH5F5jXS9eGuqPno08+Zz
FrvF54R8+TkAMLMDYVt8tptRAYmbQ5AWzc5q4o3OvuReNp3wxuIoprzmKBs0WZHCsyLrKLWatMnC
MqK2n3mGKw9+mf2S3T1sxsP4OwpZog9R2hB/iLJbssCR501feAHewCS/X6szgl9S/2m5lj6qh9Lw
MSuqjOy1wJh1Z2ZhfGy9KkOBzA/voqxwAZQz2neV8+RhwigHA9GVuu2b65DDKau/W2AWxyLJh2MH
E/y1Medg0wvl8mkM0ZyJtS+Q1cv9PFfhtdCCCMhYy3+UPU7foS0soUgFoBia5ObT1JvAQLvGZ6Em
FmNu3KebStS9YGsCpg4Rz51SfFrdHKXg4leAziLOqv1TkYThfhy897P599k6up4hUTQ8jaDa9/8f
ccUECoLX8NHPzFL/7I7xlqrQBJYR7LeKBMQ2Rs/oa69lzwtO3quOszP2v/Kh+VYrmLHpoe+Cqwjc
xxK9d3yzoZFiDRChW8h1CkWtNmYmbHpbzDk2dQ+M96GzX5Yic88O2TK7FtXQpLl2Xtd8Ql7owMoe
487B7I69WesHF3jcVwFaaisveI3Qpr7ZtU+xS/Sr6cxbfaoq4LTFcDawTXmap/yqF5X1ZriRekWR
XQgMG+Tdp2I4oWsKOlg0sfmE9aIUxlEGT9VAldbGsUWOBuX4nPdh9ygHTf3Q8Yd/a/oCuyo3fEVW
Wr2a/eQWrAT689g7vIhyT73ahjl3lMhB+851rVTtroC8NP0MkrHeB6p6KupcP7QGbL7Uw1ILApi2
iRIne7U1a3yu8mwjB6U0DjSY71ZAhlV2aR64w3oO2IGbwaEvm+pLxtbNrfvpGzhclhK+bl3IjTQP
zTix3XL94GBANNkvBJwxJclMMvVl1RKR9JzS6im5/9YXITF2yBFCvPsoGCIDrT4btkmfGtjnWCDl
xEHO81OfNQyFVYtdOjamu2JorFfD1pTLYKUlphSW9ZrXzfyIXOBJtpSILsyni6ibX2SPmsWvKk6g
gMYZ0jXEUhw7LO7ktbSedGSNb+BBNuUntWEE3QkrOyqKcW6r+4ly8WrSlODpmbHhAjtXZOl8gO5W
X4FRuQinCXUgvHNFvViMj26NSrjolEGxAkfmoIq27NS7+D1mmbNG5qlNomdOjnjrJZe01/uWijen
c8D9CChQO+t9GZ9MJacpR+TByy3TO2mm7pxUivNh1c0XOB4YjMtTKMkw+7QeH+04q89/Dn+IXE6H
yFF4PU7TZmn7gzFf0GqYlK089SvsLzDxOufWb9tLY8iLcFekNWC3RkdRT5S8qLKW4WKkKdvysETK
07qHuGY2c7yRRBvZh+ap2xyQLviHEBHA4l4waJ0Szyd3Sr5JpNgfwiF6o05ycMGWraO/B1b42ToY
Zu50SuP822IlKS8s4zxFx9Qla7kPULMCH8SyX+3Q/yR/piR7t0n57jTdzRg180FtA+sBplpO8qm8
XyJ0JwkOWL5P2zXE1SrzYb0UagdbYBY7a87Y0o96dGeSY9h4k9K/OoOTPsbFfJaDsqsbi73r2c1T
Fc/9qxfYyMR4EKvk4DRk475Av+DQjepw3+sQz0xbyId5SbiXpW78U4t7oK8kE8SZlV6DMYL2sw3G
3HmQLiu9ByxmKCcPoTD0waT9SuCV6Czqnn5aQuTAxsu64e7dBmJyQu3cY2YsVcfihIR6ESTuVjYN
Oxl3cRHUy6jap4++PWhPRaToT2YpuDfOP/rOfojIg5BiNPsQmSOh7yyb/dxOGPFBDB0g+6OzjRR0
mO+lFPQSOkF/AYg/fXFDpDoNzfLJRRL2xxVFGB5I05dVWLrUEAEyYpvvGyrr2aBUN9MyrBdsvRJI
1lSPJM2i7xDGRCVmGQwEm8J2h7eyK+ubDJDxYAAB0ApaBhIG5r03Dzckma0X2aVNJE48Ldw0BZcO
Bc6C7/b0CJXQRFMPFR1fIDHkwVQ159wl0d9rlzxD72jXmJ1/ky15jZJP2lqOYF+Iq8kB3Pecs9Uo
P2WXDPs93ZhIzC8fjChyoZX1AmNG+MlGvxBOqAQkLzjkFc2slkl1nfTPH5DJK8A5EVBnBG1Q0Pfr
7LjMXbHOSUYBtuTGACJF1jfJr5E2a5ei9FAkSUVaWPMuieiS49IL1CtmcPCyzaDqVger/otXhnZZ
imW+W7/+0ewMSKTLaDXkr53hJOd0NPSnpoOFUwowvKwtlhV3V+NE/2rW8HZkqVEGy1FZaqxFsJyL
GqH/rGpYIANuA2BBQQ3Vhij6JlIoMC9i86Y2ozbtJrvNWR0HFTt4RhTE7qfNMidr/C0quJpMuyxz
MlZW2zCrEQE+l1HxIjNISd9B0EmT+LDwqte2zEXJGHmW21O9ZdcVvQfKtpwoh9fMFTRqAG8ydWSn
ZGdLl2LQIj8k5Yh81XKvvubmd4hFHRIpWDR46rOg9J4MKUtkWrirLfPQYjsD3LuTqR2ZzEmb1oAf
WXanNd1TxeN7X2jFbDs1W9xdXdidFFO0m9/jnWbTXq/xZ3vhOWaIiNmhZxxKiwVS2bpvfofPrDyE
ZMPvFcV17ic9fGhMrb7Dmg4d1Az42/2E0cre1chPy2DZJ8+aguRqNB7X6fJsuW6DeAtbxfqQVCQV
QazwYfKjUSd7673uIRtUcwh3TVkaGNVZQUnCLy0u/LWKizxbD5Xvhe/Df8TUds1I0GvJXS9EFsUV
1hAjwiRNb9KrfDetL6iudV5UNSjOH5yR5agYMEjinN9B1gK4/XsAZ7h/ZqyXUgBFyBnyvYjuQHGq
dYCDQ6H5uJInEb7LXfpprtCIIo9273Ro8c+pqj9jRbfV+lDDGC4/iwztq4ysGvKDyZw9yRZInM/Z
WNbLPAxF0AlHRuYiBzGAGlDWQbNRXrWzQmfn9ogKyFGlQsDeE7go2dRN1KETE8XdQv5AUYXglV6z
OxRN+ePWM6rLoTuj+RTlV/hOII2QY4svnW9ANcj8+Z8Otxn/8qEVHj4Eab4aX5b2Eun5vHG3WKHF
5LjUauvouXmt2tG8minGfBFFnEK0NEXj1wI//c+pjNHB36Mb3UZ72VwnT00Z9Zu104urLWCD4CK7
ltE1WlGB+imexu1/dCaSlB72a9fQUXvE4/x+OVv7zKaGz+SkGEXHOV5v/2ugnGz2Fwp8OBiJKw0I
jZwnpZlQ6+8QlrKsc0iSf0IWIsGXwbKH5fB71Nd4jVGjYiCWgSBBLzDSrzwgjOaAWGgDq6UIX1z7
L72ItScJzy21Lj+oMDd3ckwevPKHKgJkA23Y9wAZH2j9Jzsk29vuBEd8s/7WLV4sO7PL8IUT/x2g
bBE9Xv8rZKArfjN5NuvuRkff4G7tX2asbW0IdnWQJc+D7WrTyZv66tzm81OvCO6b0dynU519STOc
ASMt8K6OE7RXty3qfTHjZVkiRNajjbM18B2/la5lPfeT/YKAs/OVUmsAJmZ2zwN8/88YVG2aeXa+
ZkU3HjMqJeAOCLPB1Xk5Zjddpml3cKQxqRdhUaF9KyzUJ9G7JZGpo3Qk46FyxigtJsMN+5zdZIEB
7/3oslBrPpx2oxduSwWxHNm5QOvAN8cfQ5deFkDjPhlU5WSYGAkO8BAOhiiaK2r7y1V1/0ELa+eZ
HNHN9br6qXFQO70FbuTDpMns65yBbgDuBUN+GuOXJsrdjeGpxR5jxDm/U/EWPizohN6fqH6NxmdV
30wQKz/HThKjVISbLQlX47PRVu6hA6lK6ppmMBjDxtZwBxpii5IaL/f9FBuCd09KN+xcrKdihMCw
l3Mxcg82Scn/1+SRXkDQa9NUdc3HmcG+74z4wXPS4BRTurnTQte6gN9Ljj5YccEyqXeIbzqfEOho
UVy2FbhhubWDGG2xFunJnlYa2S8kXHAEk6fyEDd6xR7Jj3Zrn5wTOZ6xqSq32/oYRT8Oiabf9zyJ
VrSsPBtUP9wNeEiyt/8HRttrlX4/IFItu1bIrDLF0YdYtIHNcwX+4CT154ICx2QvnK6rYN0UCWU7
s8NlZ0JqHtf63lZ3cjyqfCCRofPrD4072UznONtnU40D6woHkeAPD0W9LRjvbi+b8rDETF1YCGjg
99ZuzJ5EDmCS0Na3voBvpBVg6Zg9tBQolYf8c5r76uPaYQFdmapeIaOBHKpUPEXgYd6Gvjot80yh
iQrQ0T7oYd/BqaEp+zIzrS6Jo7zILjkVvuG3zIyRJcoCUOOhq7wNyNAf5qlrDrLZ6eCsqx4FBtl0
G+2TkfnRo2x5zwgum2+JX3WPmda91FanvMXN6N3J6yGWglpZiKh+MjzNTa/+ECdFESwn4//T83/E
BEPTfonIoc1ugAZ/XL3ZAAD3BnT5a2oN+dVNIvBhgLE+NW74Y/CQ8TfgLqMEXv3V5ZTFZ8MPsDXq
oRMGs37ymw4F4EJptibazN9L7uywSrq/o9r/Vrt5d290oK4nl0147OrZdx/GN+ZOhvWg2Oyi1MgB
NIIR4Hc1sD/54OdRuOrRo3CF+U6d5t+nyNyNQMk+21QXTxYY2WOF2sNX03qUF6wV1dmbcz6cUese
P8Uh5DbxQaVqBKif1B0eiNX4ZHtAsj0kol6TYDy3tmGfwtBuNlM6spVtOtA+nWLu5Z9T3hPyr8um
+5DHnXlb/tbiXrGioUMob9RPa18dJsHenKjCq/Jy9e/LW/NMocePzov/0FprjAdYXu6sHWXlcO1f
yoxidJhItMrRoDMfgF0VuyZQy9uUhuM+Tgvz1Smw81P1OPiZkWHkgWT+mpv0MSi97quhm+o2Z/H0
RK0C5DNfkbvONpNtYmj6g2n52SbsTfc1AN2zj705u2ZVFl0Ru1H2ruror4VbUQWuKufvYIeMUfYJ
tZN7TyQNfZFNnFt0qyKSi3u3Tckh+m6mLSMoqtN2ZGQnxFBE0DqRPFEPl7Iyj0LWZy3NTZ6dnNtR
hbVE2W2ttZVzSSlrjZMja4xsYgD7TzFvrfDJkZyC3AbAw9dhbIOtBF9IGEbGV2g3uXnId9SCXZcX
JX7hKM/dyRiJ5qgSFYymnTzKrjFqmttEUg7HPAczFd43J14/AX4QZXJUTK26zws1738qsaJ/MzK9
32OpGMLGmoxHeSjhbd70LD/WSMgtXbI/daa7ihXeNRJq2rLLNjFSxnsC6TIxXQ5UXtIe5SV5lGEe
Ag8tGH3H3ZTusCcj3t4QuMoeJ6HrP0x+c+jJtW67aMwe14F/x8pB1QAc6GPOspVhWp9DV1SS+YrI
ouCM2D8LoZ4zKGaJqJzSH/Ow789GM1aPiUvSPUV58Fl1tJd+qL272mv0fONUHqSGZnT8vdqq/5zK
gKVXBiyxLclQCqRxv5OdMqjy/draYgVenFNkX9owAb6nVZZ/Ld0XeFXeDXc07zYGeOXuDCGuOmm8
9HOnxC2iHqvhNBvVFxnoUZwGgiEuMNbuJajbCOM9EZdOQ7S3DP6TZMwMkZL3Vz7eKVauHmoorWKR
MnzN+wht0Dj7MSKHhSZ4nj066EHgRxrIZcwSIcFztqN9jCjBBG8MYPCh00dfIsfshKK2d8O6d3hz
PTQZ6OZFj3a4hr6d23rRF7+3pl3ljd1Zjlq6cebeql66tFMfOzP+UhRR9AWXLu1YOi7UbQsjxndB
Ri26DE4TPNSVnlzdenR3Jjvh7z1YOynIpEB1Y1ccwvPk+bGX3nh1FwHXjZ17fml8leLgczeAhdUE
A1m1kj/GWqV17v+veXhzDAeNtTgOgE5xH5rBQxtELvm7sbi39ay4l/3y7N+DQeaFwIJEiBhANsc9
t2LWOnVoMu00julXJ0eJZtBK5NxBR3gCExEaMbZW4gzRVJh5Tejt/hiQwdFQdEeskJLNOmO9ivj9
rkn299rDDdFrJJnT57luyzMKasWurP3ijHMjIplJMj+ETa4f56aML+XUt5dELbvjiC84moeI4Kr8
Jp/UGIttd+qH72Wc37AhEXKybxXmGsGmtpKHMleD7xjT6RsbBPxrb8JvAZvMnrje9LqvPSyHRtUf
8JWbdorembs/BhIQ4FAqyKdEimfYkMtEtBvvjQH83tIX9L5xdVFhReFUf3DUGZuCRKmjk/wk2TkZ
2Q/wOOUW8DQQNCVKunufn6vNzfulK/VdBDmatNzFUTBjx0ITQfgJsWh04FgepxPwMAGm0XT/B1Bw
nWe9aA0Fu7n1hYeVxA8jAcsku+SE9UUYm+lnN0iqo0zbh4b+K9IwG5at/yHty5ocxbVufxERgASC
V+N5do6d9UJkTSAmAWIQ/PpvIVcX1XmqTvS954VA0kZ2Om2Q9l4DEoBYF+vT+fBRXCsp5I/KHWse
6kkGyIH1pMi4+567JrIehtPfqOc5mwHqqjt3bNkZAFiJPaBX/9U3xg3uUCGsskO6iwCGKmTffTGg
nT1tgKon24cBYgcTqqPpd/Ye9lJgmGRhc0OSHWoMEE18i/ICsoCUfE/gAgDx7YesVvap1/YTHbcW
H5qyiouNb9o5MgoQVE+Qnt820y1d35eTyZRSWvRZ3+Dn2/ocqwfmWKg9PevW3K9jUw4fSY/De+lk
hZBPgjoAfGnyeAxYBRqVbjJr5EfJom+6NYAF9gj2+kOTmMOpC4vukTh5smGgh0NZHoOdW6iHJLqP
eeBCBSMgnxsjI+4FxmDLWR83lA4Yk4PrB6jxmxl4IZOjX52a+0rVzcPYvQxO3JzTMYLYMA35Fmlb
+BTHNkBzU9884GLBs6ir+kdfM51VBeHbGI7fizkYDwsvTNVRQ5da4bhw8Yk+3RFPH+BMGtgkxwj/
uTi8458GjZ9CAmKF9WSx0FV3w00NsDHHdDGIgkGJ96kEMOHRQV3vKephY+qPiXnQoYqmPsgKhjXR
fewVrGKdlf6nuGb3wtyx2+uWPgAAY21DF3/V/C8ejLUvhwgKAg6eHrtfAInAoYJFawHMdUctximU
sxZkgilqLKPFFEt2yFAyGHH0476iuRl4EIPcQBcC3kEMisK5VasrGN3Ng1lSvm9YhF9VaqLpD/RS
hlDD4A0AVzMwTv9SR/07dhpZrVHd6GFf8vN3fV++6iF9pWNBsjp1QBWcisbm2H5XTtMfdYUYsrX1
KvGouBeY61SkB9BrQcqa6s21gPiVFR5E5qY3lICWLdzQgApiWbjMixiQpZ/Y2Bklmw0PStjOSUNm
kViKN53WGcNSllggc2WTJYkm++ZHO2zGR91hZGYatJ6EzO00HnKO9c0UbkPdCZT3qRA9PZbYdKga
r4DG5SpLlXOig8AzS3fpQwYP56lfNyL4ON+hA7WPX1MZDYf5MHYliGMJUQdRt6ICdRBtt68h2l2K
vY7TXfMV+sxXJipJ5bmXhB9aFlfAgUJ8vAViCpYwRfxXXOSfAA7r8Tn/oE9RVj8omvdvsTcx8MIo
fVD1MKw7K4a4fNPyQ+N326aidAGTc4gNTYcMpJmz0bFwXfPSug/oPj0qHG84t3Ae4vBkXuquxneQ
GUMlfiOoX2xBDYLFliPrmwgpnI571K3vpRPdTuvy73ZS98Vet1kFBFWQT/G6LSeWUkU7OI3IqFoP
Jkoo1OnCN+mVEPOEHmOSdXsfFYRPSk66JJDLvioxWvCxg6GyQUd+/edFalJ+nC7KkdP7NE4X+b+5
SEGdG1YJSQNlUmTAa9uwz8jUBVUJ/xPTLpC2T7CJhAhDdAJxCXvC6dD6GQDbbpRu574I8EQIFtX9
UvfpCRxQtHadA1Z3Ne0ndZ9VTBajDEUECQsFEGlx0Gf6EOUElo1uhSeGZf4YsFRkAs7wdxM5xUl5
uJ+cXnCtHtAh8yylk2eLhgLYOfd9mKWUPYRFygY8/78nnidhUe+BRnuce/Q883utaiPdcTJeP/Sn
PTb/Y5kku2r6j1J3AqWA63L/f3uh+rVJsJnp+7o969jW/jaQPrsBlNjtSxBgF3e/zNCFZh2nHQN3
En6brq3qKzFUcPe/7MEpXPdUsuVsoAkq1x5CieUZm2nzAXuZHRGZs7tDJDR44o7AqJYCUkR3ZEXd
10gV+NZ2tDg0pnLfWiRWY8NKthnO82HsyXAWbFX5gp91qB7T3SOwQpukAllkjuewPrQBOMd03M+B
j5mun4f1DCpe6+nmbn0mrPrX6T682DwlUPlX/CaS/b2ylHg+2xmcPHyoTulaFMCgD5kOmKpbc3mq
TamximI/D+Zy1jx6r1bNbV0a41M0aUNjpV9Ij7I6gOh3eDXc8LOb9db+Xmub5EdRAv+iu3RJTx+m
rkbCgOleoYOAxr05A7pBGzaYdc2jIrqMBoufaY/dKSr97MAtwZ/TGsbOBAyZnR5lyVitoqSma92E
MztqP8pyljrYGlHINlgtAj3ag0AGCBa+rtE0VVf3BnAXDsrJaFVxZj2Wzic9dJ8Mjir+iGeOblVU
Puh3lVlAsyNB+arw7QKJp4q/UtKbQGtMTXjY8uP9FPZMOIVy4VGfQYuSHyEG0iCPDcCkcD5bMXH3
oBP/OJCp6YxtVQCAi07TN1xIvXrlj3ZfR/V/nurQ+1V6gt+251fSMRagKQFknzskIf5+C0y/sG4z
NpiwgqwXjRFGx1SiZu1TFR/nJp/6ynFIQQa01bWzem/zIQRFx0wu7jF6Cn0NUySBGwusQaap9SV6
8MPUum8e0HHIFH1OiUfWc3+JZK28v8sy78a1Z+XQEAWSZp/ACHGvz37X/F/6Psz836eK//Q2MhmH
6WJ+g/99mjTv8Tz5Xcwf341vl2CdDsNVX3V/ufs0oAH846V/HfvddB/f6q/xv4zpS++v8EuvfvX7
K8JFDMxe3fEf7+nfv+6vr66n0ZfKtIWfwTz3PDL3fXxXv870P7x+ngH08PEf9Ev7l5f95VS/rd+3
a3vE/YqFFbakvNiX00Gf9Y6Tf2z+LkTHTXiyvT7747VzyBz34dX+ONW/uPbDVPM7nV/tj9N/uPZf
vNr/+1R//Fxaw7hBoBui59NH/8d3Ow/8z+/WgJtKCqbCP/7T/+KP/uNnCnc/ZMD+7WcyTzN/Jr+7
9v/z8/jjVH98td9+HvO7nD/5P079x5B54MPHPU/lQpOMpxFEXVrY3nmLAQuI84Ddc+D0Et6jwJVb
gB2iM57QMV0Lun0qcn+lA3XfPNp3CbgO0+g8cJ8BSFaMEAeI22kaiDX/mFA3Iyj1BJDag5vEWMKx
QtbLiijzZESFOqYiMiA/wYY3DwXupuD2sw+DYcDnTHLppoPPXe+YZAzK92jpAweNHZv+fNgUUTKp
KknDvV8RDQCzpbS17tE6UF+CHASqkqLczxO4Rh9dIOX8YV6fjFBQy+ADGio/epHSchdFP7aHqifx
C0rAFerJhXtMVBW/uN7wBWrN8BSaWkUCMQfQDi+6BRw8lANBKNKtkozIQEEzSM8aZY9m7/OFgD7B
uqyryWgKYlj7X05pGNV2oAAf+tHbzac6FukPCTG5BIIxHLhCgMMd6DRDZWLpuaGxCf+KvJa85DBz
Rl2ofOzMNHpVjeft4ziBD3xNIGQUYntNVN6s9agsVRfw1LD2etRW/FmhoHZ1Qxf4CxQ1rakcKiDx
usiBbn8Hse0LxJesh9hMoKIe88kLoejfWaEClCb4Jq/hgRUS1V8YFGwvMGHY866gB98sbb4iBqQF
IDVzniNKCMOcpfWue1wEuJBz7vxD08AQdZqn7CYdYaS6t7D08E9ITL6EgEHAVcrsn0IIAxmCPzFk
HmByd0Syga0pTM8vrk+B3WugozciIcNi4T7D6MyGWGOfwyAQTddFOhoyUQAVTc0q9sINYOf2EtLy
zrPrwCYTBi3hj1HoSm7GKC1ACkIwUdDRzYHCXengYgBXBhJKzo/RYazWSaf4WgcXI+gDFhRa1jqY
UkpWUDGw76OAobYry+8iSMKamNm0slUGCZCNDhai8pd0MK2N/hMIklrwUzKirZ45s325xLZZbvW1
lACbLTqHbF0Drl1OFSPjj7cL36auOJbIJ7z6LlxbPGwzxyI1Hn3DgUXi1B3T8pRQhZrtOCavpJd8
66RVttKjsQmreQPq8zs9Cgm9r2DbhGcqyv7kN+HZ7FSyZJ4VwgDcqJ9akDW3HukhvDM1BWmsc5F7
V0MN9RNpa/nUDXkQJSJ9SGrjhQJqdgBNbdxQkYqga6iCE10PW/Ku6Pep7xawHMu/QAswfWgAE9/k
E3g+s0uw9vjQJ2tg/KGz4jvWa5dCG2m08/qomy2hsG3AI5FOHjrhIJ4EuKQlA8C7lIZ4cswUiqEQ
QdhnKZhZ+L2E60ooF9A/ch6ymkKLyKY3AozvrnMhrqT7YlCMb8yMunUVQaNb9+mDyKFH1aQ+EkLT
tTrOrpCVR3E8g5AtptIDdu1fZNeZR+4n8eRw9jCSHtIWFlgXKdvbLcfXOXQVksu+wJFB7f+gD3qI
46d7bzZm/j5I2JLFACbxEeaJTlLFj4BoY/fHZPuSKYHSB0wvP4lWvEFmCUI9gwMHHimaVRPRYY3K
QgXWzH4+2KmU8K+eOptQ/hgJkadepC304xQR9TnqvrZxl57g6v6maj/fuDWU00YeUiBA7WUMGR7L
s48wfByviaOWvHWzbTbIesNEE92w9XcC2yjpVWTmuQDvdBkDl73pMndfUwmaLXASAUnluG09sc9o
w25u7bCbkQLObI/I++o+S1BIYeKWs5DxkNwsi20S6AyecnzAqs/CHTQkDcjh4VDTqNoYLMoXUFEw
Tsxxu7VKWrkA6qppoLcNjsr9VAhUmcuuS1cNlEGO7cR20Wc6xkOOeNWYRRp0MfJJFkAPRU8vecHN
q+5BimEyNIkZ0HAI0AO1byqIEEJdWvdRZqUozxUwr5gq4op+KWALeZ5t790GvmIcmJel7tOHovCL
K2HP8FVPLx7KWNeCBAVMwp+8lD4lkEM4V1lTP/cTDNQBIe1kyKh+hpYemN7gAEEyCJvzUETi5lu1
uGHbsRkSwz15kDQAFgByivjRPUwCkA8lG+0lK01jGU/VwLFUxS6NgMGgMW8nud8FoIT1Kqw9N/Ci
qD94TbLPKuXdWs9XYEvE9iqUPHvrjPSvpjL6WzzU+CghXIoqaJ0vLMNAxaggAxQph3fah+3GAVjm
ATXgmJrLLhrdb57hXmHfA/mNfKoY1gQy9jZVu8xDCoI2SfGo+4DtOnV2BTXEEs/ALBXFlvBqPJqD
QTcoiyR+DCxH7pBrWwuxhDYif2Gylws41Ukgd+SpYz1Z1J7doxAysKM+mBIegXNTn1HB8i2y0o9F
1UIGXfd1zlT4c4laZsRh6wGuZAEI1cNx8OD1Hfk2HCGZlf0FT6bAT40igKAt26aVaz3DeyxZ9gSC
GhE1nFuYGQFMosZ9506fUA03uFVlZPnCaJPnIZ6y1Cjv2rVS352heSdua7+KyAfersn4FrItxdoF
YNhVF1ihqkuM9deONo2CoXpsLUWZksCFev2J5HW4HyQE60f7CCFfiKF45SM36aozJHALg/uJdiQ7
OiMylWEE2yEmyuKkQFJc9V0/vhoN7BysDZ4ktrEoCuJf2TJ1lHvV52DF+tfKsa7CUC5wtGhFYY2Y
hPoLIIrpZu4balauIktaS32VHrCS0dwqC+qWcx8U8solaI9vpYmdcglg1nOYZd8y3lrfHL9ejKKV
KH/2/gJUlOKh5RA5Vb4Jr3cbmTjRGaDwpT6cVIvirYB5Z+kn9NqhGnL1MvZt8KzirWmtaGXTrt/R
ukP1oGxwOwsFCL1d8dAwhz7VrQdsFdBvrPOac4NlBUS3gaZzeg6+edqIpR4tQriZx2Nlb4y+yU52
pZxFB+impJDYdLu9ZTXymkFA6GkUYG263FHAJjFvG/dVtPKACFkqs3EvCjqSG3NMBFyKfRcubSAZ
NUpurV6KDatEfotBLYSYWxF9ySN3XxVd+5pmNXJ5Oe13ZpEPD16P26OOMPlwc6LefzbjBqYvIBVt
uVVGT5AG/pz5kNVjeTecYTmfrDLZJgfLke6t8RhWmxCx+5zL/ptPe/bQwRMGq0mIkNemW70X5ZrB
IW1hwcnwifTDKfJ76y/LKazlMBLnhG+9OEA6qVh7BQdwPoZkXiRgdVUKFeSSpZ8LUHomZQV59RKo
cTBVH8qsEUjmJ+267Cz54MakhNhUw96G2L2OMgZRIHdPlpsn30dHfgbzy34dmRcte5R+rokN/3km
DXMDxTYIaHDoNMYovhhtCjI7sQA/I/UZquXl945M8vQmJNQGBypVZf5ombX7zUmdFWPEehd+XwVw
jMpvppskW9Nh1a4UdrZqyzYNmhBfVLt16HZiIF153ZKgsQoJKykFcATAaVjyQaE2q9/wv+RLHvkN
PLDretd2mA1YQ5AEaqfCj/6WQmLsCexHBvkDDkG4qhErC1oQF1sMIdT8hXeMCvAcc/zn9gWI8bjh
VkCZ9tEV2tWAq1vYLSVwt75UqTOsfQ75+Ch0600V1tGJ2WW+hcG7f/BFmuzcOPb2Vcm/uy5kY0xl
HCesK9QUbAi/l9VOt3S/PvRTxBzWxu57mpJuM3fNYXHUtSs/VXjISuY85XYRVGPePxRTC96T7yS2
h1PvtDCyiu06IICB7XTTG8wDynmfR5vmZ3i7lVd4oERBK2S+0c3MaMtrZgPf6lKk2KcI3aUHUdEH
ZtBoQ4ASsgoYYwgSFTzqltXQN4tUEu/Y865/7uijahP5HQS8AA8kgEn4myU8rcIF+QhU8K5j0nwu
egvYKJ98baGezfIGWteJc8nlcBV97O+j/uyAmB+YifsgvAjmgqgLekEHc/kJ9ga8cj713k/xqBiC
PBrLNbxO251DAC8QyqtebOZD94IAmaubviq6lZLYM8c2UwuGVcXNBsni5oFYt+gsZ9jNfWJMP7eK
sf04hP1N96c0vjluLcDOwEM66BXbZlAYPOlBeO9+hVxvDmhtAeH5XnYvGYRB9gpKhwEcjiV28Mlz
32VwaQ+H55CJYunF8pOGRkLhzIJYkwEbCd3WBwDU0FnG0aaMCUzpEaL7NdYSto3ezvLbU2W28YEY
QGsbIe69WNWohWN3/ZmVhfEQDu4Fv+n8TbRQ/oXdDeAuU9Nv/VWIVamgR8PNOVZTiRp2I48eYGVR
HGP/m8iT5NAltDgqp75aSSlPRWQxeJxa4Kpb5rNZ+9mlFfVT6UIypPfK69iXf3VssE7CEdYJ5Fdn
lRhGHbRRnNzClDyUlWkd+qmlD8mQ4e/zur2GW3mwM4MV94TjKrN271g2DGkdAd5CxvD/hCUxc/CL
b9L+WsO2/rNVenwRwfjjUoTtXy0n7nooWoXvQEZfh0zCT3HwD6HDi1VVhXtKU7VNsXM4CMdhG9nA
QE6lyAUw1I/K3GPLqMu3fuPfEiH874D4dKYDymHUg3MBcuUX5RHsrAEDenXBBAw61Jg2Ll4HyBBo
4lohbT/Twn01akh0QWp/UZQCUrkR/EJsqx3fWWheJG6QD54fQlrKwRN2AXVfQDyHKgo6MYK7K5BU
nJQmVobnSkA0BjjREbM+RCJEWZRX/l8jgSOuvS4E774bXb8qsP+MFoZ4p9kFPG3noA+94u4BPtW4
ESXVTfWQMB+bPg5ssEu+pDlZpuFgv0VueXKhM4+9F4TuwfkPN2Pmua+AwYCA3dXvbsmwU7dgmVu1
A3kYqvoziKPhFms5axsLucjCjn+Fw0W/6HgZrbnN8Xm2VfeoVP0p4zVApEBaPoajbUB/Cta/uNfs
wIkJt/CaEmcYsZYr4GIgISaTKzEr6APY8fBKckAUfSL9t7aqvzbA/XzOk+7GRwYeU5XbZ5PDvsav
uHHu3CaHFFv2VaSN80Y4r7HZDv19Ch+BK4vjJw+axHDos17q2LUugPe96FbVVxKLj6xZlLaYKor1
ZcYScRNiqFwWyXrIsWo2B7hT5bH5VFLlLUzuN4cW5h3LpggduNSIcF1IUDgEjOyWUPxS66lMuxNT
idP/qmCdfIPqZegQdhaR6y9S5LLWfsGwaMGtWl7mTmdqhnHrLlEWLRcuJP1gPwYVPRCn4D7dQrq3
A3zNrPpPQI6678Bc3E+mnp9Dgo3OP2PMVLnvDMHQo1EBPBuKs7JVvMDvTQA74rJrXtEvfRtWb6aZ
xKvIlmqnraxA0ndrKJktaBfTJf4EZHgI0FEwuu7CXQxrgkutQBCCeF/8OcauUAyV/+z6bgXaO803
Fff819wH417W/DMSaDSAr1Z3qsHcqOulVhzWMsT6TKsQG6R3j4V4+dA9h2LxFEAjDRL3HV/48eTn
YUdI0XSDXKnJtNzLGcdXM8t2Q2rmVzuvimvKHbjtptW7jsAOd6K+xx7QiqAnFuuIROBnwDjoGla2
heTlWG3iwh8ew6qGdf0kW6bgKmjng/iMhSZIosie96N4HXwkuHzGkXdjUfma2nmyDKOS7vQoNdsX
QzbYfvIsecn6m+4N7ao6px40hsNWAPcByY1m5zdArYFFWyy7nICcMmlogoZBvwDViYUg/qWDgQeX
ERrZBm9UPOhDTehm6BLrrFuFzeUaFtLbLIYdmO+4+CrCfO+THW0NI27eR8cG/IxY1s6JQ/+pTLsL
xM6bd6DXVAByS3/yhogdxyHny8hr0jcmorUGNtsWOFYWgEJw8SMMvy7I0/4zYnTwFe25cPYgHz7b
BrcP4E6SpSAy/pwZryAE9J8I5cYKBFR3B3nHYlXz1lnUoE9is1Y4QQcb60cBGcTbAFlYajTOY8sa
LOmJfCfCASDQrqtVbhQgOeOvXAwERJ8yM0usBTzodWmSr0zlupLx3oJCwnn0fflSuvEBkBR1w1a9
ecnppYiK6pkhyfmIXxhIFeh17TS8jOHwWBb4FCI365Z2pCqYzpt5uWgsQ2w6r3IO8GYuwP+EBRTY
KA/6YPmQqpAJZLKwNuzSwANVcxlVKlu7I8wxdUzVe8A1mtD5mi7rB6u9TpPEHezb4WEJC4affCzH
BCBy9NoIHxE4WvoAVF2yD1P/7W7J0boXQyQCdOQYH7nh8FeehrDKgGDrq+4rbHhafzjTo4Vwf40z
BHg+wisW9mD8xbVrI6npwfD75AI4poPcZZqsYjAp1mQSLRj7JD5NsUBoJEFp9+na0WyPec2iySEs
wwKMS+oFesAwbaQKsJQz1BLovO5BnzFkdu9n/s+z341CMfnE9E+ki0wsHdnChTbh17xA0s4MU/cR
ut35ZiixgStdCsfbEaIYbOTi8xQLxjnFvnBy6DBAgSEtBcacECCuW3e8QH64x30Vqka9AxkrOg3U
/xzQV9jcvCRd8hKzBqAinpBnDu2wjW7K3Lafsd+xN5VANR18weUI9+q9AQzt1WjiMhCllXzNvjkl
oV8csCfgJo9tRzNye8+BzFt7jJgvYTo+GBHkmkjYPxcjbheyoR10XVq5CnPvmVcmK8GQjGFpbpgk
PRVFEp9JVsoL/jftzqijT50ZoqW7pkOErcKOe/yT7srjqtzGFO4C+F7ihxmVX2BXwE+pxenBLkSL
XOW1d1t14ppqC0qaOsHzBm2gR/YQ8nVz/Ng2MYyzIOSGXHoNRm1gNdggrnHzGPcD0JLdRBjhNkSg
aelXj8zi3caO4BCUg7x/TSZQnTeAXtQbQwHRAty8QRO0n0u7Y8u+oNZGO6ENkCxemgy+3NrrTI+q
KdicguspWEpA5O1U8YsvQnmVkb1VTELoZFI8zVUIL9gsu/Eacqb4xk6eVRXb60GgngHHlagc6NGm
94v9KEuobE2X+h2qOFCoDWTYkee8M7J1k8kMjh34r0N4MV+PUV2uhJMt4JKJ+5XfOgdwLeGQOTX1
Pcw0ojW0uPur7sqjTi7T2MOXlE3aMwLUINNK5M3s6BIPO/s8K+lNXVGUkXPJ/P6aRmlgumCWIlVT
PCms1W4JgfWtRh2TLHwxGs880Ql3TPEFXJaSxBvdVC5P9/pSQ0F5rgC7dhGDQYRs8ZgeTUKhLjy3
c9KMS+BxIH8wDc8DnOQlCCOQ0TYZvDpkkgwHBwm0Z8fCTRiayMhdkBwGqCh4lqyMv47Rd4sJ41sG
8iApDFjENQ0wsSSqT2Tg0SFjQGI5Mi4fc5GiSDq60VfZf29kCd27v6+h+Ziv4Oldn8xakB1Pb13o
1zds68oAvjByc7/T67blAxHXTMM+ZQrLklEtiRzypUldvtYIVH1A0Q7yStL80aexpTquB+pqPU7/
Dh0XCmwtbSId/MBQOw0MA1jQImzEU0SBP9Vn/OfZPGr0qErQxERqFVy6pm+9S+kIH6unqPucUYZk
grRfkgb8qbHlAktot35u6xApdwQoBiM9aARGN5X2Apkh+OINDid47K11AA3tAcpwhbGn7GmYbLXB
AkeBg+zgZZjfG7obtYlkSwRFkWmKmkMbSr1Fwstsowegkw/Xvgy+mCVhMA8xHvR6VX/Q+Hd6B9KB
ljp9rrpfd3HJHu4fvW46iNCDdLIE98OGHUKwGlLCjnotxH0a70Pf8gPdtJkUKwkhg61eBBEFD2k6
gAOqR732e04j69mq/PE6tM5jnhndrvA5mN9ZD9UxsAoEsu3wDA5/nuWNicJLTQ66Xx/mMN3MkxQC
SLKognkAkpDZhvAxW2gh3KgNuxMKnIu7Iaru05q4eFZy1L8hdaz75gEvRrLNBWI+mPuQtDV3fZK8
C+h6Wv7CbLwLbZBd0VB0jVDXgHUOot4efpFn3aUHdb8+60GtgHwPaCC/yD//vEKH5LaIyWKOrqZo
PRfpinU90de07qIKs2pPIBc9Szrq/lT7c0F7DfhvsNmA+wRQFsndr9AXGDcKHq2blkbqlbbj5p6W
BOQ8iHjqnIq2pmdGWqDaSws+Riw6jkCRvZjxmGz9EcRA2vlrLJDMA2+Fty2G3jwYXfQfZ9hCe9vf
xUVOdGz0s3qA1JS6YfENzR5xNAT0kPSChE11idAZwp1ekLi8pNsotGSgR3uDQX3OVxeYb3nQMsOz
AstJkOKnpn50gELYYo+Jpn6wqCLpAilhs0CymE8UFMD/DdguQ8stOeqXcLhprDMf9xY9Svwqu3Iz
39AyohcHxbC7AupAT3EjreMPAVQ0DWAcjnrQziABPkBjbYNMgXxo/QbkqsyPoaaGJhScmgeR3lDY
q2+6J22a6XkOdXs9ZuQ5hGp9F1JzGVyBM/omUcMXq86eNiFeHu006b9wR2Nt8aIFIxUFEpaGUBJv
KHkVPIYKGu+eKpOAYO50r01YkVfWTwKDGUlWUYuoum5aZBR7Un2+P9KRWjchccDb8HbvLgi55JU9
fKqwTV2GuV8dxhb213GVXE3hHKofOq7ZpF/gjH5xtsLW2FRscNcJisCfPPhA9vCYdlVJ1vlwvLsb
Jh3cYVoImyV17hx9MFSXIkn8Z0GhetTiDcAh/EkLK8EpCrUQmtxb05hu2U5Dnn9GapGlufX3mG05
FBYxEBHSDkxkcFWgchhpVtSFAWUr2LmtIWo1KY3rQ4/V6o8IMDhhUQn9n1bSe4S+aJ5DX8AMyPf8
nGNIKbkqG9VDC3QBEIbSvZFY1lPN5bgKDVWskQCxoBYxVDtAQ2SgR91SpeeuC5/jFLEm/BGfLLbS
Qzq8qcuL2bHsco+2oE1DoNW8N8MgiiddIvgtLhqmsi3T+YXKATXWak25diYCHpkO1aRm3ceeOmBB
FehWNUlY38+mQR2GPJ46gET/I2LqTyveLngBK9yBl15QxRXU6E1Y7XUMgIHBq98hKzeenKgwt0Pv
P7VDZp50FwNbQS2dOPEhtZc4uN8MoK5U3ZQwKG9whxlAVSxNMz/pH8A4COOIFdZNf/91FxTfoF1q
o+4z/2h+cxHKIvffkI7yYXm5Ck3VrOwCqdngv10Qh6N8mF9lfuWfF7FUdFtZ4QbU5UW5p2CC7qXb
lXvdJKYNy+mCywDlBAqzZoUFohyKlYtv3tKBe9qqjKEkgkRtIECvzFc9foELJkm3tZWyGZKRfDwb
/rd7i9AhP3p9tzORhFtHdo63Pz3R9dNbP/wdbuWLKq/xYf8cUH3fnjvcMHQEzSCgxF0/WbeobV2V
UtEaXzYrGE1UNeohj696YCDOFS6t/GANPj+LHHX3buBXTybGzjchiMgJlsdq6pOo5lt+7gcdFHiC
ypbC20NbAbW3XDTryISe7DIhoXnKJwoJF8mBYREBKQdSLJwIe/VlZlbkKE3I/oKtFnYw4+vfBG5N
Rwry8dKNMtSPSwj4oIbAkMFNq7M+GDCgvJ81jb1hETiG9uCpAEzs+jwUDjIqcQiKDC8hFMmwnVuC
vFWfmwieOSAjQcS6M8ZlrOrq0ZYVbJ5Ds3w2bJIEEaX1q3CwE8RCtzmlGY+DuIExQwLYG6AfLb7I
dIDluwd5TySOUEwKPw0wDFr21CpfjBJuCpX8EjrheCUNNTcehDLWgLR5C2+k7Sn12WPqgkAsVVlu
CqSIloVMgzgSAziTOKS5pdYmh+m57oPxlHrIQ/WUicRETQo2qxWIuNxIgDU0m1pesLYvo4QVK9g/
tCvuGemyMgh2myFP7oe49teKdeFxCOF97vjw5zKhor7XhwwAYuh15uIUgfe3NNtcQYnH8V8qpEIW
VlrnJzsqwpfEyjcQWo3AbMQtOPTjpY6KKDIrHdiOCyJg/hhZSuw6MYj7KAVhBy5MicLyAXPUqeUt
WK+qRW5ndsCsvNhHEKvfQ2/qx9ncpwcSMZGz9TCzAaUDhgnh+qAj5wvnvjlEn0FavwAkkQ2r1u4+
DUS5SLVxzCIq95+nqELhrXgc6NpxQk/rtg7VZ7rPGBoQfZ9BOW42ts//j7Eza5ITWbb1X2nT82Uf
5uHa6fMAOVdV1pBVUksvmEbmeebX349ArayurX3tvGBEEJAkBBEe7svXKk9ONfZHsy2fNd9Rd9fb
j5Jw9OoJXqq2AIQ4Sje6ukh8AV84DQvQX1ug4OZsfCsUswS8ERquYwSSx2DRLiNGe6oaGyfftRw3
JpQUeZ4dB6AOuHlREKxlYtgiPUBcdJjVuPlLWS5NJI6ocQsG5VQq07khog+8tNrWethButbFByvG
rosLsB+eMefkDJhBSeYv0gL5+kbEoxOPWGzWRn6r8krWfVEt2l+bsi40D6OEaljS59mhWXDKk2Jk
2UE8wIKhtSWtkhcwdAR9ETVdHjscETmqVrlWPUza3RB1xAiW+uvjFy9T1K2v6Hr4euRaJ/auG/Fe
rsU37bpI5p23oekfdGgZ0LAgnM8LvjaTRK8Q5Q5U0bTedAryc/KI7FSw0qQ9GFbu+Lq53ruoC7rO
/nmiKIsnc20t9t6c8qb46o9fz1P6mptHjpCVazI+x7pmz1vRA1pLTWevJ69/A60GXqjWGNOteF04
u/PT9UVfi6Lu+kavRUkqAaRdX7g48vY8x3Y2eUnKVBSoBbgauZQJsbYF9B9samJ09OdMamZPVDAS
tT939QxoM8osz1OPW3AsTgZj96kmfE/nXHbFBuXZ6nU5i6CE7lroSMX7uT6uV5/5urs+3bw2t73j
by3162Rj7PcBs/ayiZfnoS2/87vi7+rEGeKAOO1aFHV4xH5eSh4IDsvS8KNPnNv1SxXfpNh0y0Ag
9iyRtCPK4kP+XZvf1UElwWu5Hnn7C+KIuOz6C1MGNrCuYg+kHV6g5W9f36n4iMWLfVN3LYq9N6f9
ru4/Xup6+TenhY5V4bIJejdaxshIRnPy5+5S7pceJMbMV0dKFtUp3BYcmrKMXXGqKK8XEVf6dfoE
3AI1t1+VYk/tq3nfdOlBXLyCMXQza1sJusv1exafqRi6rpPCm7rrl3xt97u6QlkyN0RXFA2vlxF1
1+L1MqJLX4tib/3ir5Vvfup6md/9Uq+oMAYGL6nWwsa8zKbr6Pd2V5z7qnKdid/WigavWonda6Mw
qvp5HcgHMca++i3R6u1VsbzyY+9/vQ4axgIKuxaTZWARo4uoE0Wx979tJ84VpyV6upljtTmsw+r1
1tdhXdzfv+2K9xGJkVzsBkCdAPB8vj4IMdWIvt0pKP9oPcnvchDQmcUQlhJQa2/EICHKGbDFBUD5
a4irUBrp2pfr0Cqu9dvhdpmorx+aaPKm3fUbEwfiwJGIb0/yOsm/+Y7fnOtnEl4s+bTevJl/nUq5
OC7G++xBHgKj3UDgQp3TnY6jhX1U7P821l6ZB6EwMMSNXDfirq0gRlVc25oEN3biYVxHflF8U6eK
pwh6TRhnTRjKW/HN5mLXBh590PF+7aVR/zQBbJ89YW2hIiSR7rd89aK573TPQwiratTYr2zQ9e7F
e2x6RfppaqbCAF3fqTBAxe7ama9vukGWV/I78yA6DWR96Uaa8wny0F9PRPzj9VWKylflX68RPJ9W
z+Px2pnWPvbL5hWXFz977a1iT9SJo78rirrfXSpVGx3alI2+rO3FzYmmbVL8FYCGZc1QbdbhVqtY
4UEs4IDiZQmX9JMLfcr3brHuxEgk9lCNeF0swizbmpnyI9DU6pR0eCFB5lUnH0bNgx/habjrKxv2
nZAYjCLNcCb01eHVlIZVzOx2nSXF1DgWcTJ7Q1GQ5EocwQV98PX6YMSe2DQG6H8tb3eNet/FZO9f
52gJIPMOpOJZNJRGQ9mg28s6iHRqLr3MyimowkNDqhOMXGCNEUqIIvOpahxSycdqL8acuU4xZQoy
yLc9j0z0XvFlO0bHZDSbJuv8LvgowVqHBGeZuV3TGBvRRGng9ocGkQl43eg1v9+OykY8SbHBFoI7
wzqKuxRvZh2qJgRyYc2zL6KuiiPHxcXyYBrTt5CsmiPnvXkx6SBlxMS/iU88LcKtEvctN+J48qie
xGdSO90h6XARzfN4g6GU4ZVTUd8svjBjJFvcjbDJL6/7en8SuOctJBef0UN6AdwhbRskI2avRYbi
GMu469AES12obD+OjqNtjWaqThh6+pYO8Je4+VerutWwflW7fmrC3L7276GxqwUqgWfhl812fYqK
lRAZaduD+LzWR7asLUXfFhd5Mwat37eofHNKKRG2DUvoEVmLT4g9IXkjDFM/3xU67NCoYxE7RFyK
QZ7sLzcb7G43jeWj3uv4gUCJkrZ/MIbskcCZq8BlkwX+rRknXja3j2b2UESOtRW/mkDpuUQcXejS
d0HJupseRGdZPi5opVzDKBHuUw9S0bA8SfWjHtbaukhdV7GrZSE+RPGdX42DN3WaWC2INuvum+Oi
+J8NjPUc0Q0I3+7kpPD3TTTsyCKz1uXSf7Q+TK2Gdztv9utAq/EY07/qNjT2176am7oHZmg4iCoi
6swnYkxZd0WtKIs9sTEDiUYBChbYj8NOV2fIN9Dz0Rtjex04VjNY9N5fJrdamPUxqccCfVq8H7/8
EKKbjLEZuB3S3mTNpK8+wOsoKj7K1Z5xZjk+MKbgXjQ8JwvHg+iRAGAmUg1UD6IJf68o6U58fuKN
E2lz1T6yD6LrtXO/NhC/neJ02+RFPa+morizN7/7u7qwc5bQbHTb9szMXjma8g4U1/06nNVDv4O7
8kHctria2QTFPmt/ulPEFa2xkXEhhZ/UMFfmrSXNRPPT/QxPsjj+aoYX971OlOvXI2a19XMS/9BQ
mug0X8xa37S1VByuno+s19RNNyu5+8ogllUUMEtdz9du/aoLvtoVN68nebEJWq0z3QYWuEORWUwS
YA52aUwvFHO8WP82Kj41iWh2UEY78i7bY9xfqjky92mj77TcwjYVvclq0pDEmxbq9PaLXy8aJFWl
wja/rKzFFyF+GJnKmcAPYLxr9xMd620XbYbuKSv8DfK0h7kOl8y7v71Wr57g+kSXyV/siacoA/R2
m7FFP/fXsKV3xbQpqohh75elABrp1OvZB0Z6fEEwrC0mkZGb0WEEUIB+JKOwWIOuu8LQG/XQJNyw
XOPV7uyXOAkqP0LILzroMFpuRGvRg8Og4tGKcguJ/JL1tpo44vdeDTrXr77G3NtkY6CuD0k8miaM
2k2Zq9Bbi1W9gSNhqpJjT7bc7OmxOu5UAtjic9Wy9mLoMUCYde4fcCGgTfHplck1AV/bJh3sX/ic
J9NzCATj6lUbHoaJItjyD38+qu5zO9cw5AobVHRL8Zi5q1MI9/6iKOB0++vzdxQCSfEy313rVlu2
Xf4X5Ijq6gPJleqbAZ/3NsXPdsyze9ElRG+QnGnmsx68YSZJ6IB+C2ggRiTxy+ZoRdvQgunx1Vcj
dtdNYbipWlmHbOkxeOScbYX6zbGEvngxYKVa3msKyUDjhNsd2Xl9XfsbVkY2ZShjlS2DnHgdYk+t
YWWEsP7XSLrelDi2dholkeet2BWVYiPemtjTiGV7/ne7zazHsis2RMA/opKkros6O9Jz4GpSOQAK
1X3Ut4a/fXZW10r7xio71RugohRPZrXsxHikVwDXD2J3dVSKl7/ujnYTnAz9S+unw/G61kPxAENM
Nyv3zSJwan1IWecUFk1lvpD/mW2DdHJTMwN2h0splH/o4fNIwPMw7Y3lPULtA4hA9BMxbK2v2AKH
6yY3nb64H4QNuPhR02WTL5sZErxtFKTvRZXY6NVNjxrAUTTPwwfH4ZbTxQoely/SbGvEJrIXef7c
h7djfa+SArqJ811f6vd9q4FskQirWhbYiEYZPcUkzQVjIUirgw4eHNrN0NVrOo9JoG/LYqtzpVpB
OxM04b1mm8l9N2vaEZ7Vh2BR4orifN77UvQNMJu5yaVe2jgVbMABwCSc+VZDqD0onuFONbxWr38W
y5JgFlxEmhcFxoa8/PQUd3Z40DRN2pt+lJFeS6CimG3tsSvrkvkyIoC6FFHa+RCpRr1T58hFJNR/
mKfnWUMrLwf395ClwJ1kJ7NQ4yH81ksTFwSY5+wiUhYvyfSjATf9UPal+WC09BUprTtStyOYmu3I
ed+QwroBdSszwknuqgdaBT5daiIPVQpIxWynW3Sqb3IWD40MuYoKC0AkyTo4BeNsx7PDjW4iZwy3
c6cdpKCOP5X6h1kL5T2yv+YmGaQnJQngiJPIm9GaTZ6X2gcz/NiTOdQs9jAKSkgFLEFNZG0J/P9o
hmwP/SW53n39Q0NWTvJiBdMWpOUGwOe8gdIs8Ko0rjbztFMSdT7Jdvw+6kaSmjIkkeBzl906Load
qevxba+gXL1o+uSSybdamOc8CNxyYnDsTBsyfyNu9wrSiJs0LjWEi4P8mM/KM/ejnUZgBSfHJ/TI
91f4PRmYmdgChZPICzIcBNZqfk8kI4rNkAJMrma198zlCuIylmhtt9/mnEwFJNvTF6f4PJYk5kzO
YL1ETfXeUFvyR9s4u2+HEYRkONtnc5hyT4+MZnud4NdlFCT4yWYm+8HrIFe1ujI/w+XmDQEPAeXf
G3V5pdpCWBFYYboR83an+46XmdrkmZ0zntNQ8T0fusiNvRRlTX4gO6EE4qMepQwteFQPCXdF6rRF
5Ef1moS0LFIXOtDEpbJTczgkZ2Qbqn3upG5qdwp6mUl3yMoeCvpoTDZBl5gba65JM5UjFwXf4Hzd
dORenZw8A6TG2610YmasT5ecs7vJNxRkeOBy66X6ESEI8vjqUUOmzIO9O/JUxwjd1jYfnS6Pb4iu
+C6wXJDUUk8+gtUk+LYf/VaJye4YY+gQz+0A2nbdTLqJWmzxEKeqgdJW9L7tU4Sz29JwKzs7JlaC
CEBgoYuKQgmweik822XQPs563T42cb3te0jpREnLR+U2G7RjVtbJbbJsUgta/Hp6mAvSeXRnBIsb
fAcbkj/Oc3KoC2s8jYmy/W7AKQqgzD7Gaq/dQIhfHSDbd8exKjxSgkMEmA3mICI3u8mmQ9mQY2x0
vxxdqZqNs1H3e9PKmmM9FIDKmPhuxN51U/oRmUJasjU7tFOHcXRtyCoffEqtL+ub2jIK+Hjt5wKx
IJAM6dkxitqrbdh1jTlxDkolNxsoCEltNLLgFGq9F5S29DUpnJON8ugEZUcrt/5XCO4TIAg1OTPF
1Or7OI73WlGQpWt09l9xEl2UAg1NaQ56VOsagnoWXAMDEhYQLJey21YhVOILCb6Ul8YBDT5CVTD5
eW2RBwTrJggIoxK1SlMKTmkXeHk+f6pbxXfTlOSCcIC6tNIvulGXz+TDkpTukIRa8hqzzgy2lu9r
btl1n3q/QM0oTT5JdbyVzbGCgiPCLZB0EX/buS3j7rMeFRGMGT7KMj59yTSJuUe5eRwriIXposUx
ydQGmSLnKcza+6mb2kNHkp83IHFwS5bbU9UThJYkx42J859NRZbcrAMVS1bvQgvAOI3XRPYMhGDb
RLK8xKQ60gh81mTktt9bJfMUFnxkpwEXi3173y52QAOVMKGFJUUCEMTBrkiBc8C7wIqHmKfeIgmZ
yNqmDELXiaH8VDqLpKGlM4ID7VwV0l4P6L3jzlXwVKndtHeytnbNAiyLihZuklsGQXEen5JnL2Dq
M6jlUb4zNm2WtKhCjY+4WkfdMu8a3YepsCGhB07tyFVVY/QMHfBZk91ZWly+D6X2q0I6241PWX/B
/OVe0eCr+LuVz2BWtxLcs400gBInVypQA3+b5C5hATeXdGMrtKBn7W+N6J5MxU4dYVCoG69PdFaB
Sbnphh6HaVYwZCeF5XUSad8SCQF9WqmuLivGgxKYHxxHN05SUxkPqI3/6OW42Vmmjq5h4mlVpB/q
DG9CHH0bYGRGHiP7YFZDfTCmh0y3lZ2OAolH+IvPFMSzS8aRdirVWfVa+SEty9ZjOLRv0075EvUT
bBBdDHjNb9JtURfxizn7rDcI/+PHUAiIKVp5q5joV6eKfQTGis9Cm4KTRTbWraxIFRLyMB0rPelK
M2ktGW4hVXmaFjqbrqvPY1EpT/kY1CeguT8SCCIKwxtJv9p3pnRWss9VbcovEOtOxzArqo2pSMM+
UXA+Gm1v3lnLJte7x7qrbgo/VI9NHZLVkagTmD75S1kGFmk8irbtcoLtkHa6cp0QKAckd2M00EAY
Ugx0s468Cs17L9UgatWK3PH4lsnINczPoWF+Kfwg3SVOrmwdxR52WtweZrMsPKPXQ3LxhhGwR1tt
7Gx0jlld7psaq6wmiY+V2EGC1v0WY9X3YnV6SM2xRRE76dALV5ytHMOQQpp1e2vxJR4qyXxp+6p6
NEMJt9CoblLSbLbSgLrX3KofEsRbmdkmsJM6SDetTpot/aA+Da2ZHIJc26p4RqXAULdOql6KsZ9v
VESh3NQY5cc0IM7qF+ptXiPwYMzSQA9D9C4th/Bkqd+gI5bOrZH6rBtluDcSeWQW6D+QNktOb2Sf
gJajgfBrE9vlXGN6Ujk5cCZxHZLK5+c8eu8PU+9qTSzvMj/Qbo0JVdZmGjLPTu7ksHEe5v6x1MHk
NqQ5AK7Fa4PoxKaveEPzqHU7TIo0n1oI7TU00tAW3pF6RczOQHWqD+2Lje1aSDhEowZ6GVV7SXsE
27t+sI+L7OUGPIFEJ06PhSafpdqqN2klla6BUg5vJzhEsjfWfHYzAmgbpdRuDDk0tsB6PPL7kf2s
rWhfEPXqmmIkNUH5MTiDvku7TjohDjVtlMiGSrRZhtlYzdzM+QRAwmv0nEgJevebrEc/WK4YEcei
PqIVQnYTGl1YR4cEJTEvNYqL0sTTJsMzaznVl1jRoREiScV1yv5OQi+s1nxyhc3qQ6rLBKHz9LYu
G/sOyTsbZauk3YUN3DjodgGnlIcS3NO2CoC5TUF2Z481Cda1PpSnadBejDrsuRN9JNXfLM8zGONj
OFlA6I2suSiKWV8S7F45U+N7UdVjr0HPjfyxONiXyfDkG5D8hD1MDU4seUFjj7ioONPIpvlOUuon
fezqC9gnbetMARaVQ5JGoOTJriglNE2QoajGzj8yovHDIOUXPL500w2jfG5iH1C/XUFPxevbiMai
TlM25qg5gEHJQoMo+VFrpfpoGyVR3zblkRtNCwFHFYebNqi/jGYOv/boZGez6i3ZHeUAKYwifnpV
J3atNJ1PWlicREmcxkeORpM53SKrReiiH/o9iQ7ykym345O1EftiYwQNPLoDrrtrXaWYf3WBH986
YLieqkgeoR8dXq4Nhr4NNmkNAde1zux235BKBzzeg4G3Zdk/qU7yHSKG4AkgVPDUoYq9S8jH3lzr
tLoiea0BuJeraQQSrLb3g283Z3HGXGjzGVtrL0pi0zYDXuVJ1emvdvBk2vZGtfLooa+h41BNLTmq
5Lg8FX6q3XXmdC9KYtMYcNtWZB0cRFHO4+k8ztzk0l5Vq+DSdiQtoMBs7UUd2QTdPSkMe6z4pQXN
pgolJXJwi7VFpWT1Q6OjYLZegxYAsLuNPqD1LerSXKo2eSb526r7UUqd9URCqPXkdP24tbOoQewd
vRkQ+SP6OlL4KJpEGcy8ORO2J7cqGHPwt7dNjplrgnR7UpuBYA76Z65ovG6GYSERz/1DGZBzXXTa
ZVDRW8YI6D1rKY5WFl3KeC8PpnZJsGcu8lwHHlIY3VE0GFhEHeNZQrx7aS+awJ6S+A4L3mDUj5mp
Rk9S6eQnZYL+IE3q6CleNuUCLa31rMBTRVFs7JAVagWs8oRHrEyQlYFKg4T7XtYLD0Ch/lwi3uJl
morFWOfaM8bcsDUUFEDFUR6Qc1hS673CmbXnIDGLu2Isv4q2SByNT34VrseS4ZvMY5nmsELS20xu
8zb+kcDYQIJ0HZ5q32ruCXGplzEOs21IImuK8IkXT2V3aYwhuZcsFvxLSWycYlHN9MthrfMDXSOB
lbWHr6JHZi+bVi125H7HD+tZiCNtGaCnrTgoI8v7UKHzfr1k5+SmC55UOYo6VL2mU7iw+4sTRJ3f
k+AfksG1trAJD+TIVG5FcdSj8nH0yXZb7jJHOvM+k6KD2jmxZ0Kfd+wUXb6ULZB4WWNhVtuJcsHl
pVxGh77Va+2jqDIjE6H12cz24gR/NPvbXhu/YBQpF1GVxs6dXvJhiJKtWiYAJqnfimJk8rDkqt9W
RXyo1Fq5c/RmeNKHEaaPUv3I5Dg8ic1sxyjDGK2yTJg/60rH9uZCiR7WFlNhE1cAZ68RC9jHFgR0
YYdEtaL44XetvxOMKcUkfyExW3vPA7A3kp4nZ70yoPgLFWVPGnb7KLWozBWt6nyaqvCoz3P5A+Xq
05hL0d3gxF/9hYvZwcy+tZaNWVm+W5FVfK9pxE2qqmguXRl/nEqJxxZoM708h4qjMjeSE4WbnNTk
c+IKF0FYw+IxKlm1kyW9dnUjkw527eWjeq56BTK5OnIO1qXrsq0jfQKnqN8jt1gToCXRfDSV4n2j
O0e+zWBn+VLlWhA79LnyZNkQVLRfmxRJpwGWLsihLdwfof2Y95C/6I5WQg0dOAf5Q94AHA7kzYRo
8oW/vqsVM3ooGB/nRH0C4DltSL51WDo6450xV8o2mQyYQubYs0Mt+dQng7kb6hh3Q5ETfjWsLarK
CiKO+FzbMdRvNHJFtTr6PnSqfApK66vdJDdz4URbdZ7JoFGr9ENg7mVbxbZDLKvAC+w5cSW/l1NL
2oVxZBHzzZL7NpK+kfEIm0wVwfRngbEMv/JtqO8Lf3zQu+pFV7LpuWhSCS3F6ks5ZvIxWUQgWE+i
somK5FGxWijLoEbDGO1UN06S+CEnZQzMtux/doaTb5pQPfRptm4UhIMraYRXLCpnV5jTqVbnyGMQ
LozG+XnQ4TW0EH9Nxjw+o7kTYyGa+VZplWZ3gGQ0+mZB7uHJZWTe55BkLAFgE7Ot/KZN4fi+mayn
xDCCb0oWv88NG3mpDP4vUkuIPOhVeKNUo3+y+jo91PpYnqFqL4igQMOJHRpclMzIvQgA8EfHkl6s
vpx/KBDPWIvyUe6nhJ3hJkDdfXKHuExf7GrSN3MUNgeYBBTXYGmAIGvV1CeoBzHNAhlRkqREUzD0
+4eu79rn1jfb52lJETOz/kmUUjVnSRrK840ojqpSbku17HaiOCAedkzJEHC7Nu+eE3OZ0MgfvV6t
yqVdolrGg2ivRJaJRK1RwtXHTxl6ku3CIR63ouiQP3qDvgZrx+VoWDP1G8YEdxElsUFn7GzrAy60
pYr2LTkCENSLotkOpOSBad+IIlI4822AB//n1axMX2YwcUzcn1FaH2YzV+/EvfuDGW96gu9riymr
WYU7E16K5acK5otzauQvotT2U7AJ9SR1g8kP73uU1e4BLSRuFrc5XgfqxCbufWWjTAGQj9qUNhPZ
9OgaysE94sBw7sOgei/JUn6yKv3hTb0ohmSiGv083fYtTgJX1AV9i6UCsH0nzh+I/YCxd+Jt11fO
eRoreV+P+B0bzaJDi0qxQVvO7WU+7GsVDkLnXACo99oxttYLiKPigEZi/DFN+79QpT/LddmzsFIL
jQh6aJ7bcHqebHk+vqqbyFHasaKFcGBpkqu1eVaakFMswA0WdvftWmR1glJRNoSHZfohCNQYHrCO
itXXco7WFP0Zf74oiA3kPxyEkgSBuakl4CLK4pA6TdlNREaSmqnmWV8266UAF2fuoCrWXlR28POR
n970u7hK5zNMt+qJbDUkTimJKrVWD0FvzA9jOB1Jsazg2Rn0F1L2sYM6eS0h57fH6vMf29DRXxIj
3lWzWTyJlrWSbed0nNdSNFWbJpqdtVSCxEWtqriIliiBu/VcT5fIL42XTmXhqHfOeiytv6k+i9PZ
Mewb6IDKlzJTdlY4Ko/pYBcvErnYXRI39+IYFKRwlKGdfVenZbbTE8INul0/FWj99oYbqeAUNdMG
2yklDWEAAtRpYG2ivrzEM6p2TThrT2DaWTHE8uL6nOoDVBW5B98//Z+ul7K4O6g9fpWpVwJXsxE6
0sqiOjrdxBSoyeYDGUjKrTE2d9qSP51MdnAaRrg7RVEpChVaGRNjzQDmESMuOEJU48GsaG9CoKP7
BBqzvTR9quM6+hpg/3nwlDUPDsyCLvn8CSSEVrnnA3pvN3AKFlKcb0tl7rw8W5Jb8vymJF8ctiW4
QeJLpXTGV/rHkUWV8dLr+BQC8mPDNJE+APAnzw+t0nns8gif8uTGZ1u19cDtUYisbVX+nkjSneNr
9dfMif+qBA3ZhG5WkyHXh2NVOyCM9RXxkicjUCNYh6sEjICS3Aear905JR17qYqXjdiz5VjbkwgS
uz6ZXrAq+RcyuFxpbJw9atbz81i0D71TFZ9jYolkxGSKq0Gu5Fmp1MKmp7S3qlpbm1mzIC22qgnU
oBThna8/WKZzn/l7M0tqEDFsIkSlyE3aFLkkIbql5V7YZ5d0ItmlKJEfT/Vu1yl2uc0Y+7ygH4aD
nAeWV5qxCnFIUe/qEdHaIffDl7xPlIOpkr5vTn2CWEa1T7Mu2prasSyH+hliKeaYDtJKKFYfRal1
/PedNLZn0zLTlymCFopsJBK2l2IihZ2nK+N0HCc8kG3A6Dmk8gc/6bV9PmfdiwqZx7bRTANs5GBe
Eih1cXYsK+YajHr/mEVq+qyOQbQPrD7dmmmze/fHf/3Pf38d/2/wvYCbdQqK/I+8W7BBedv8+U7T
3/1RrtXHb3++M7DidTJRLQ1xSUuRLXU5/vXzU5QHtFb+D3Fmci3iMDp01vQhlc2ToDKtZtnmCaqj
7zK5FIjmLuUxCPPbpY0aFR8DY2ZeKyvlMWDg3xTZLK97oq7QMx8YBUdD9PZ4k6iOinaQFcIJTK7z
yrYzLRw7Jfy3LM2M7CD4dcQG4wGjI2ueRIvGNl3xx//rH/+8EU/ia1FOzHlk0P6z+D+H7dP2v5cz
frV402D/vTh/zr43/99Gd5fd89sG/7goP/vztjaf28//KMBbFbXTY/e9np6+8+G3f7+6peX/9uAf
38VVnqfy+5/vvuJzb5erBVGRv/t5aHnVqma86hrL9X8eXP7hn+8IZiTfp3874fvnpv3zna7/y9Z0
h06ry5ot24bz7o/h+3JENf5lWpolO7bpaEALTfPdHyCN2pCT1H8pskHf0hVUC2XIpd/90ZAkyyHN
+JdN4qJKMMgy3v39n3921/Ut/b77Glz+Vfelu2qWQ/AP34huqLaiaf/svmXd9iQFmd0S7ej2HVMm
tGcWY5RZyK4VyZD0lkn5uTFgdHRTp7Q2ba/Dcd77qav7ckCmndxfdC0o8XvIMNe+FBEKonN9S3hm
POFoAsZXK2Ae5QRae0VOvqijru+yrOtOZC7eVFKIFHNK0rLSINlWZH3s9SPeLDnjy7YnfF1zrbJ0
aceH2gqmuxBkoCdnCqr1vTPuw9Z4FAf9psJAmOstEw3eRqd4jKRUInySQfEexTdTovaHiRly2xOz
dIJavnMiKMql2AcCKMtf8iG5e9UDfjM4qLIu/9vztU3ddmQgIrpjyqb9z+ebdA2MWxWalOivFa45
Gr6bLeputQodsmaX1Vap62grdcOXiAzNVfk17IcvrdJ6bWWmF7VVlE09ROFDiUjeXq0y+yaMkZyG
BigCIZqk2e2s3grJ2Lyb9ecquBMasaP63i6Bvkejz+TnRNoHPRxZzdTVYwml8BJXXHKpKvUozhXF
zMnhTmt2sAeNRCdzlPaKcdmDn2cGbHeTJtHJVJzqOSnfDyY+2ggn4kGBfO2il0l2DBoIJxa2KGPX
mZnXjHn5IdP95C4M/AHGINBOjaoURxgLZOj+jGGjjvn4nrVORFATMKY+deYLFt6YJOFtaKS7ToO6
zTQa+xwaTb8Q5ZuYJn1i7mQC0Dbwgr8IkEN1ZSyXXUR8o8o+qR2WgmFGRz+Jw9EteLn7oqqLbDfo
PhK/GRN6OfQfDG2ScMAxLYsiK0UoiIbxUQt1y9W1EUKwUpbuKoMFrRNm86ceOjXDrhZjtAkPoe4k
x5nIJjzMe/FnZ4KB5xg17dxubwJEAnmvNakIDaxYOQiy2o0JB3rVFG0hPwk/xnpdHRjYzK2BqMVH
OCgPOWvaaWNMUpLu1F4mO0/fDQbSklFW7jJL4aGZIyp/szGc9drwH2QcU2Wn6wQ3nY+lNva3mgLM
X4FxbK8KhiDZcpCRV+Hnyy1LPolXifpsu7HkYuPAYf8dP8BLLFdHqxrHQwTT0p0madbdqIwX1bZU
UCkGBFzLZpbxYWcmGDnFGs96GKMcXlfFnRMGxu3Q7YwlRphlLUKTkPVrJSrV8AS3W4iCpDtfBijj
EpstgJwGn0dpus1DzYbMziEILQFORbkSBATgjCc4U3bjYFX3oiQRtziONjwqIVPiHvBTtZGHuAes
Abxtdsbyo9ENHTqqWYhlq50Dyfk420V91vwUf1xnXfpJSs+9jN++j4oh9savKwUgeLy61Mq7phpv
46Gu7jqlgYwyQ08trJdZenBM19I7/RYt0G89YKabwkw/zEMm32ldd1D9uLyt9P6C/8y5JEkJ0A6T
vHTaPXnFppfWs3E/BdWTbSefK5iEHhB7U1x85f2nwLIvRmK7vVFUd0INVFUc+zhjyObTd2tu/jIq
J7zoMwHimAnmtu+dl95y6vdkaEc4XpGirAc13GexcxkqLbyodfny/wg7zyVJtXPbPhERuIX5m0CS
vrz9Q1S1wcPCm6c/g9K5oSvdG1KElOrd3apdlQmLz8w5pibZN7A8jjZaC/sh5LarsZzNNPN+cjSl
qyTI/Mf82DljcST3jzTXLWDR2sIUZ2Ep+26I3V1nzgc9sdcTwaj2lShGQJis7rwfRAvpBNoNV73s
5+gGIYtGTgUuuOUqDtqiIxSQGPC3LwjQPfezWLH3LQeIVyS0S2qFUkwK3uhKoPpfa5WdXj1/Omrs
gq5m/bJWMym2rebc86Bx7/tab4NFziuqwP/ze3HB0LbT027381cMkLiA7i3zjJGi9HWjMkJ3qqpn
haUgoA5ovT9RqK7Gj2oiM/r5wwJ+eFh3OFDqdCB9bsqLzzVBJPLzq3/83qygiFrZhQmV/kGk3V+S
465FbtsfSt1rLMNh/v3jRHa7rvaUVp+DedKHj7KoA1SSU+i2+rJvNpCVwHN+zABqEjmRE2c5t/Ix
z0XtteuA0IkugVgJAPo1x6UXW85bYsmVgW+sHsQP32NGwulbkasQY8LLMFUfTtQLzB4YIAbkj0an
PPaxc1sQsU10nUrvVr7uNC9jd2YbgMZNru/QAx4yM72WSIAsaK6N1p+WAlyfoQeJuYQJGdla9QhC
gwEhIQ42v9VZ4ZrQ19Ur+0X1MOKhSB0aDx3UCJSNpvhEDH2lW3urXaZAleswoav80moPw0weCG2i
Y1jBkrcnBfRn6X7pGQP4SNtvX0rXMr8yOVgmOxgxWgt2FhkJF460glzVPDTLOAOYKCvaUYnt0BIs
PQqDJ5bwEOiFdb2cJh4D6lQe27R8iKwugLq7K1MKbGRmqCLdhzbNj5FwfRgD/STuOE73RmuHg8q9
wXpNFSY9mf1YxOwro+majPVBEmA4bSpbUqdSm+flQri22DFHoaZHaFQrATlCYwdRLLKDNknCvo4P
EfC43OkC2EDBBhMbkukyFu55exO3N2K1lXuDOBDmt4chikmUtYJ0rf2u3hFoqfcfAzt3fX4X6+pZ
6SsjsyNN2o7KwUvTMgCRHiaa9HOGxGYSeahtrkXp7Itc20OyXaON1j1dTCUJjVkL+swMU9QU0zr6
RcGfMfg0Jge9WhPYRnyUi7GnE/NL17yus3kXKfLYzfB1m/zVijV/Bf7UrTOfw3zpca2DSzqysNu3
QNO0ZrpEg8pzYz4rS/HaEtWA9d1DNckpQ44xM5S4qdgtEEUDVasj88C+11PDi5EJKsAb9XFHePnZ
gWYwRL+LOjqOXC5ES1xQ1XmFZCTqtgfTADdrtAESHc48VooIJcfB6xgcFNMa1rq+15AI9wStNLH9
AP4XrJ6KsA8JjO06nwn/NpVrS7VBPTVmsQeDiCvAIjG8CBIVWZNzFH1661yuyWr1DYUvTg0Q2xuz
vvXmZDob8XinO1VQSEAARrZzRuexaY+JPu0LfrCvhLRyEu6vloOkGre668rvchtUIcDwtn+n2yMa
NohIYNozR93BkGYYpT4X2F9Yd5+pEx2XjvzGuvV5nge0gRawIlv5RViT7zCXcPTWHxEtqAAtFKEE
KT9Vojv7UlHu0ZO+ZnF33b5K+tyuWTgizhPyUYupeLhyCns79eKHoRO7wRUoBOdDH1d7ck4Ykyzh
kCuey/w7z3SyEZSnUf5uOtj9Y7tvmgnwEDKxLg236zntliuEuddONWCPrfeFnhG7kPhN4VHjBjFO
hzRKd4SneNHUhWNthdvvuy3iM6e+NMQ3lFYPAV29Jm6LAhbdHzf0ICe0OqVvsEs1C2e3kRm2/+1U
5wKxkQ9va1SuZeUcDTO5Ru18ikQSVMh3RrPxWj7K7TPuxE3FACatNCic5aR1l+1DjtLiOJbyJl1S
LKbkYhQ9CUnGXcOmcPvmJt305xGMF0CSSZav21lYusutprHo3hOUCQaVquOQLGqXD3k5IPVSP5ZJ
24GFjms+h+U22dSlWkBE0H7Rfm3nWXHm6fZgTlbQru5x1MuLcDJOscHjc90puXimaEMfPHGH5Pda
PvqqtZJDI1l/GPcIm706d98Nwcp9RtyIQmZ+b904aNb8un0KPekaWsxXtERITi/U6OXqEpzB7vJ9
hJW4/VdM/N9q8x71AOYNqfziQRtO1fzRxdGtksjJCjAbTR3AjjkQFbLr0+GOQ8IrAUG2Sc/NzI0T
d6eZkE9tQYBsj0ywo2NcfQGR4/23HmfhpH5lRLckaoFfRNchU57rPIzkLpfppTKmsOappyrREUAx
tI74JAXv1LBcs3l6lLbjMxry0dgEskWnPZvrK4yjIzyms6FPB30lSqQSHwLZUqn3nt4DTpzY1egx
dOCavIpKfYMjE++KJv1cBxM9jUru8uQEoK9eXOOly/MHZHznYsuLtnkzJ7sPQTaBUzGdg2XoN8AG
iKMG3ivrPWujyp8RG6Xx/NFz/QJYeK+WwwIWzpNSgSXnPCFiuUwI2av40+geoth9w2PlO07CuLW5
to11LrT6xHJ4v7CriPQh5SiIP0qlelEVxU+3LCIV7aZAssTu96vW4nccbdd8WEvYVegyTVdF7f+s
6Akn4ngoIrRK9mERyFesRVd3q2O/yKQIqsUMk5wZdhvbNghdh4tUfxiRLzaJugVduH+o9S+o/H+7
1vgpGM2Ny4iqh7IOV901UdbPNNsbTCxjY4ufM/OHP3rjXhrV+rYqNJhGJH/RGV0U09jLpQ+7cn0w
0x+O83quGvPoVKR3FQ963hGmZKCGm2zre2KA2c232YQ2lSrP5tDdR632OEBA66zn2EleSOcKcpnv
q9ZE4KuO71arVru5kY9t5GlEIO8ym83MUv3B1fJZr+/Lqr2qEoAJovHPfogvbaJ+pTUKWHN6NWws
i1kEsTC3n3vL2a8JMpBUHmizwxYEmCbANtXGV23HXwYfHzTb0CA3K067cAXzmGHF4qLySsU4j3bz
rnIR7nK74Xa8JU37NKfuh2VBYm3YxKS/wQCeWyn2lZzpw3yXcXdVG695xf1uuo/6lN2U+tbpzqOx
FCDySMxJst8jKXgwKP+qyBxdhYdrnd2LAughoqOU87CmPOtcccncgSJFO80qaV7dQ6Yt39Vc3jWx
+yg4/4B+HXWJlNameFBfqHF9lI6+q/W/jZRWqtReGTEvO2ilg2fcOqm/de5O9BQPm1ZM47OuxUdd
eMD8j3o2v6WZfG+c8ZFr5rWv5YemUI9PeD3q4vfKitFU4tEb+u5gcePDyt2NFd00q0v8EXyiEvhG
dtajT42cncEl7gq+4dQhHhuj9ZZri/AaZ8EEjVVrQmBS4SQy75wVLP/cKL976oed+bs3mPcPuaZ4
i6P4baH+qtttF9kXcjfVKL34pApjfVZsIstkcukjDjMtvg6xAfoomLVTvsxYCdrqLt0UBgMhT6mr
HNIlrJED+nFufMOKPKX4SE2r5WId7X2M1IdqjGgyXTmtummy/anvWGtw0tKAhdKWnuFOPu5b1ZP2
nO4GR1OCdWPrUxLsVPR0nXmQScrt776tGRt0jpi0FAfZV6O/qvN3qVr7HjFuX8MKyp0PMNq+0A0e
rvUJNv2XS1BMbQpfIHdqKLda2zl2CCcRFK7jcK459clDCDTZI6oGuTr2L7GpXca5ebPi8UGpwqUw
7rWy59n7accuu8iCWvpaNmN1sEpiA4ZaVzhwrunsXJvYwRmoNY7P+O8wKO4YzrM8jxVH56o2RDOo
xYwjCq2PnVYeG2fixFgS74yM2QRn596Kmyee7MSgdKVBKIf1K3fx0CDQRwJOYTLp5AQpjOvnFPYA
0u5ltrjRNno8UMYGBBJM1ty46tJ+aKuQVK97DGQPwNIo2/Phc66ezFGE5Drd1apzMMou3UUT1vF1
+LXmiBiT+siI46G3q4eZ5j2sQLzZo/ZCss63U3IjRBV4P/SQrT2ccwfxEIKmRZ7iWLmtpEtm1xE3
zs7mw2rMKCDj8G8n3HoX5dVnhAXboNs3m8kz2R1wYhKzvTGg7QfA9geuxLOo0Jml451WMujs2nOC
EGuj2jZsXKpYPZY6yLnhdRyEv0b5BWtHKEv7rYkJWlSSfQLQvoaUKd1Tn0f+Fs2jFd8KDyF1kVfU
vrlngml16XiiiaqUsninK+peTunRNF4gBATdlBxX+V1MrW/kaeAC3q5ym8wEImwo6LW28DprfirQ
csw6xw/T03diLjylp61Su7PWRVVoS52AjprYn7SsjsMaBb2bBJKzHecZ3imGMXAwtQ+aWMSj5Xjp
iTwAucdAAN7ygkxhBBCpCWDLSsYOit3V2lC7deF0yechAVgoXpxZQ6vXcrOVN3eFtaVKFqjGI5M1
HrP6rlbiOy0q941jPcVKfcdwd5+lfZiU7pX9TTgbpNZEf02e++Xym4QgD+fDiVu3B5RY3VTNDOZ5
It5hOpCh5ZuL9YCyZdsGBRkF4Bopf9mj7tu8vlJ3qu1XrTivs6buuzI6ocz5M+EPUcctR6xAUR7z
HLNOVWvrO6bE+zRrs121dV+qcsmcOjSH/DibFvyk7NlOpv1Q4EbWr8pM7k9iXKRMfylWfYwVLSgt
9GuAidi5uVgX4juX2lQ1+pMckjAC7C1SiNhR8SofuvR7koU//7Hb8ZRkHBXCOAhXHjBkEDaiOx9m
3B0mVQ/ItvKhTV0XMzpObHh0XQZa6bcKw/mxdcPMtR5TVDWVpa+Qehj1TXb8bZUJmVmDgQK9/9tq
0eNSEklqOG+s7/hneRS4+xB13Sv5zKFdy7DGzKSPZest1Jd554TO3B1m1Q3dxvmbE2OyPY0iz2Hl
GnXqa57NB0iiZ/jwXjbhS0XbYPYy2CJoBivU0+VPqombsY7nFmBLh7bNTFQ/Q56fWco5KsDjsuAU
dv4C2O7CRPKehAEaJG44NbmsKiejLkNaofd+/EViyzGZI8DgCSoaslyGjGGOg644/x473UcmGGwL
+daxg9VE+yeLa6e1gYUuq9iInZpMg7LW3xS9JESNAtqVrD2d8aCt9fe4tZOj489mu+8iDOUQ3Fn5
LJfEstRdtvESC+YhheixwqhaRbYLBtsy+oiied+SQZcBCNxNg7yDS+MV3DKF8TnoBXk2nJ2WbTLz
eBVIWKdYDWPOskX87lBJJvFyNzQRQijwXCbCjdH6y6fIm8yud1xxyLfV9yS+7JnIuAj5lfnbUcDc
9BKx2bRjKrwvzeV9nLKnziWquBHY3wtzv6yM7GOYqIKRmRPtlgaQit2/1Z2LNYs2eXYZWCzGzgXR
quBkrVdrnxvls2Lap6bv9jNpKk1qROQdFYE2Ys4antyEnaQ0xFXCv3Xb3Cd1dT/Fxv3EV7UZLnOn
Ysxh6l3SySxiJzxQtveDSztQPEfWV6Wf+A+JYv4cgxReMfNNYnwVGdFYBjEak3syJpDG464uk+Oi
moc1T7dsR22nmLNvat0pE+sDSmO/TdxDqqyntI/OfTFd1yLCnq19NuD2EbhUfyPVXXaUvWcTb1Ws
rK/rnBVewqiRR/SpmIkMwNHn4GgayHDdtTMa6YLGFoQXpQi0hNjr9EuOA1qhxo2gFiQMTydLHjkf
nvq+81JHnBzuoc3vZC4JmhH08libtAhdgY0ebIxOKnxVs9amnUTfPRqZbzB+qhaxB+0eyMzAVNT5
onWqvV67tzRBzk+GFyYlt8eGQ2lznzMNsLUOk4fOMARqstbhj/vGlRTkbqzfqvm53Mo2212+mmH2
88F4XJ3kzBj7eVr/NLTKZpZ8TJhlFmy2DFxp8rtj2TDdLZDYsYg76CYoRRFOTRcO+mVpwUpa7nPc
pyG1/Fc1RReB5YHlSDgu3+axo5HwCsJ4MDc9tuQHu1JCDc2CLP8zTORsRFivMvpxRQ9mSaPLtMcc
nRcxmKB7jEM5Jh7+573mQZyJWdCof7LOuKSjDsUys7xI4Ud1uNpX09NGB1yO8mWO9H5mW/lWUl7a
0f1MS1xtxRGB3aEqlJsyoWaxWV6OkD13qttcu/auW53jhI1h12RoL52nnHFgyqYocI0S2QbEZ2xv
mLvDSo1R0PIDoWlMszq0nLOpIoiPgffoGAgQOm1S6nZfEGyxxS/N6ZnGYlP3e8Yk95YrDqsE7DOQ
C+gU877o3XuFW0vLyAlDaFPF1m6xBjTL8cHsSm+YFAL+KFIrlmdCXnW7Rk2tcKHWINIwr8inZep8
y+z9WR98e3hEgpOnly7rfrmIoruBRNMUE1LSXWwih5ZThmukZ+1WExoLN8fGrEdoFK0HtPzpgQbe
W0sGvECMpXZ0nCPJbig8PhTtWc1e1Pxr5Ee3f0c6nhMYpPDIqeNV3BgKZp4UG24ZOkerXU4cxava
M2q0d07LTqqgHra/ptV+ygw7wE7Ax2BuHtvdkpCuZALbCGX8lGG4meYsoAm00nMXvZbZAlnavo7U
WzoWqUKu7GgP5YXnYtkBsJqGkzNBioGU5OJSLFfPqHIs/u+sK8/6lmvXxwEGIAxu+n1cffbKm4n0
KDpnpnlrMQvb/Z+pJDVLVP1BAxut2kdX09i//U2zGJlt9247QS7OsxN5tjCOpooSKf8UIzoMSehV
Feg2Go6+fy/KGTkrc3sM90yQhm1VfXLsg5Z2R4tTpFhrL1HeWtO40ItRAZTk1qnKN8afe2e9MHob
2rdqYVgVEbZniFu+Zizc1bBgo5gR/JSuGm5AFLQbxkXN7/JCeUiK7OgQ4G6XTP9KT2Ck6vX+MStp
8nI+/kVbvImR3aJRuywoAKEu6DjVUulsIz8ztOLlYqgx3pmZ4VLdn/R4P0ZM6qZRuAcMZxhtG1Xu
40nh2s6N+9oIcg29VhIn2oVgsAOL6N7LiJV+SLYXiCOGLoYHKxsdWDtyY1K67aWlZqAwbeOCS3Gx
78ph7h/xm58GiVymXMlWhSyyq1mzYNXPk7PuQMqzBKWXNlnXnMXKcUzq/h/sd1VL8qDO6Wg7U7n9
RNvYbEpYiyyUgUZ1BBQS/ekm48Ko881V4uWgpLl5U81EIxa5+8vacjkr2rLQq8fL+ecfW0Ptdqhk
CELb/vTnpXHFZzqINwvf/0M2ifLeVl7jsflmi4ftHVNZg9Tj7uclnRIbD6KDblvDEw+8f+cWsfZW
aLgRBR3+3ZCT9Emwao/qGUuLbobkTLO3X+Io8bIuUh+1JmXuJ/MmcMZFfZSt9VgtS3NI04pHAsCN
T0xetOrEljPI3ZKbozW+FgsPDVE75t6U1kp2fYtbt4/E01Dl53iK4g97fJkX5nOKjdlH0OPi9uw5
pjQW63OE73zuujtFU6WnzGn77ea/TaFMzBNhljarYwWEo8ann19VjHXDGLkkhQa7gN207bgVeXHw
bj3L3kUUvJid109k4jWqo79IeR50MjCdeGCG1VbtGVnjvlLn9F2JZ/+/ySz+PyIL19qS4YXhqo7Q
/1Vk0VR2YhejTTBZNMzeADH+RAtXvNpZr+DXTDgluvlvLCP1m6FQJfFkG9LCBBjabR3W8BAiVS/u
y5HgHIy+ZZARJsDsNtGfNRr5/yIZ09Ht/KvmxiavxTDhWBnCEZqw//Xb1RJo2kjse7xX2oTRQYEe
RgIQY7hxvVTEBGlyeIZFEVPjn2pCiI9xouY+uE3Ek9kkj/AHWqO4xRbxQILFXjvQwAoXSbxoGrrQ
bLIf/8tbvH1P/5S5bToh13AtwfNK19ixG5uO6P+SueXKCvlTnVQPOxIBdDBK4kkCTO9VapolDlQS
he4JCo5u+bCt4y1Y+bnBOr8AIXu21p4JwyJznk37BZrcQ7UUsfQss/mNW4e/4BTRGUEFUG+bfHv2
5EGyRaz8vBBY+qfUXv7zT6T9v8on11R11eLDcFFm/btwL650J62LBB9jnDqXDgnDXdvxbda1cps1
NiBGrdCz2DXzYUumJ0XYrRdZ00sOUJdHmyUeuRi92lwQt/bSDf/L97cpr/7tHTd1YdtCx49s4QT8
13d8jF0xKnqreiC/0N2480gqD++2kU3or/KVmU2qMeu3TcW5JOPzqkJdKHj3bj8v8RgF//k7wof+
71eu2DoSg/dKN2zbMdR/UzPVTdVR9rOQmxJRvjGg9pJVWy8K7D3XbFhRaxr69jLxhJgRTBx00MjH
Tg5HtE2+Xqj6sZ6NfQ/lCN9pre4dLWIdstkLmH7BpLeZrpT3osk1v1IJRMLsIjKBL3RT1sdoS7KG
h1sXs37MxQpwQftVJy5mDa1+g2vSe2OpWT6TnG5MqdIZxxUykicU+w81EsonTmIPLVrtW0PPRjHr
rjgqsQ706HnWoor9Ic3Y5BVkPi4utkgxfowxhiHMpVT6zrCbl+Z3KuNPUswhIlkt26pOEh9PScxu
j+crTppHneAZqyi8zNKxzpNeFLST8d6WEzF/1TDs8W6GvdEQMDLEZ7t1xFGnfioXRu84Q3HEDpt6
H8twL/50pXnI06Hw4HYogch4tPbE3E0joiZZmX/IB8XiXmkn5s+PtiE/oVvspdNUe9NWn0hd1w+2
MyH8IMh1nP/oWtsBeDMtT9Fos/Vkm8+TfdzvWl29Q2TLHp3mtKyWj2kkLSARr4sORX12QFaZuB0U
ZzG8fB3f7dhgkLVGrwXWx7Wy3sbBvczANnZOh8itxXGtTblLH8Zg4gcORQ/qN7gkoRXkxs6qaFux
dDGYHodoy5J7mU3P6IbhGOfLmQCuq66bD2YBD2S4lmKyPUtbPnp8LNDkw5ko451REs4wWwPzpEVl
sFRB+8byPxK/rUkyzmm7pTdNVDNx7zHXhxdXRgYtLrCCJEteYvqtfmT921cCOqmhXeqpeS4bRCB9
OcIkyNQiKJJ1l6wT6Bn0DMwoEo8/XnV6vjInAkKNRMaSUf80xYZxibXDdkzDl5gOOCQ/eXz3O9cd
Xvg28XpwbO+0AeabpJD21u7JqWy6itRl2aFUPQj3s9EUlyKO06CRLUI8w4q8JaMtgbERlsxK6G7d
Y2znyWFRFhdN5qGVUXEk2OyVYuavdKSOGJ6GHNG5+tSn897Jyud2TrJQQpRA/P8xIprQwgyGAfmS
lX0yh36XbDIJ03D2g8o2wbK7l4UWC6nNwqBXP9d19KcZrBdiVxa/Iqs2be4bzFa7obWKVwsvvSgH
oLzufSp7PxbIzRwl+rLluw4I1CjzS2wUR7tLXvLYIrfOthm5oshuHeu+7eLs2KmsIDM7K28tU+Zg
Ukllac17hKXaw+yUzqNoYTWJPl8PD9VcOfS3vEzp4mDQU35HhDoVWaT45mrbnl5I15MbBsVJ9XnX
9IY8VJvtXQqSmpvGvFCtO95kKl8seZWARCUJNC8/9FP9OAI4eRiSvth1sfKNyPE50cSD4pSXwSwI
VqfrxX+o3hJbAcbRbwCxmWjEKv3Qq6QP1WwISR35ZTqWdkBi9daqlLzonvZRBJOiRlcIYOCxjI3S
SyPuNycWZ2wFvl11fzppTwGL779DjoWLwk73GtX8kob10RkMb93YOqwaNZUY4OXlFcZx+AX3plk/
KGahh7JmkMkmxsmoAhFxDnsFNhQHnNve+AunLqe+cPFoHBgmh+psN6eU1FLs7fE16eZppxGuuh8d
QUxdz9O6M1VALlDsIB32g1AvJaREcCSQBAdturXINn2V1cqg5h28Ah0/h5Ek90bS3kuVjFu0++iJ
8iTHvMD0UUcraCN6JdgNt32cJuRajOqlzzh/baUilidysb02koLy1Y5FRsGfMZOa7fzIoAqJG86V
oq339aJLrv/uUtsiP8U0fELVlqemOqurcUQs6l4Et8690SHmy5vmPOv9iDLGJNKvUD71MrbPxWg9
gbLU75SniYXpvh7Z8Te2Tl44TJAQb8tKwC0xxA3pjixCUA3lcvR7qhSszTfF6NRwKHUifqLxhSFS
EM8vbZ38eOUGBFyTc19lnSfJ+XwiDu/JLZzuPFVTc10que8zZD5qv7qXDgeAAQNBTey/soKxZ+uz
ODIcY75Rd6FecNS3yBHGBnIvTIuRPJu4P9NJ76F954dIxf9f4DWL+AgaVH5LnerhBtudncnxYoNJ
D8nr6B4Lv2oivKCu1V2znJbd7ZNn1YWZmyr1pW6ys1Sd9d6i+04sFFpCYfDYzPnj2Jcwgyk7aidy
EV+UN1zz372Bs3qaOLF17ig0QbdUSvs+SlSmsPr8XCN53DNZTQ7mQnqfYcbNzVVAS2HuhtlmKgyC
oueuzKtHFUFQJvva15gbeMYKF0QorbgaGeStuOpv8BhIUqncfde6I/qaDmCVifIDYk+LjfAEgcDk
yRLbtxW92h5Rk0a8p4g8c20AxEx6fwJa5mPOi8KomQ68+wmR77wkLrpwJBe3UuPI0djHBF2VTze4
POmRkcfH2sfijsfvAOiwRok+oJokqPE9WuR3NOaM7jeKSjRmyGpX6nAlU30tMvB4dgCCiiWJbgSK
j/uBp8iumx33/L8vd/iBl0yOx0JHZsGahm122SH/sugHS4ZEdjrepNT6g4mDOnDtxGJ1sEAlcqoU
35n63m4qckJfNS/pkOprBdsXDO4nWWYVupqUEUkmh/Ow8ow3LQHYJSLxj1nCNGQOnLWeVMaiOjPo
Zj3rxPF0rvTVRHshWMzZqziQGvKUp9lHV3Y90KGXVSIFsqriBUQV5vuYGOFM6xOvz3UNPIz6KjuL
3Hq61JOVs8FrXBwwieFqJ9Km2pdemo82jg5Gp0IEpWJq51R3f2WDGC4MnX0aUJ7MhnHC6kO3aljJ
fizi+g7N+pV5PvlXoGSgL0gnUMuOMbeb8Aib8NrGiZyhVSGacWKbRyz54hK1KlOZNr/qmnzUKxaE
XbSchF6Ars0R+zlW9Iq6k+AowFrHxGCx1urxfZawHzHLpDsn9CMsS/0cYgHBf2so5kEeJ4BQLLaK
ggSlFjLUwuZnMunGzRRhVpUqDEpWUTJvYV8Xi3Jkr3Nvz8g+NM7pLcbTODpK1z6UdDpTAsoKFFB1
zPXirNuFuJtyhjuD0SxBAanOZKivNe0j9+JNwz98YtH/Nbg38rBIsnBMncGm9asv1Ghfu90hRagK
jHFFNtVKUlHVvL1CXRoXEIMk3/WHCq8ARoU7LUlhqmTK1YmxUGlGeqoSRP4wqNjKuY0GVIlcBkWP
jnlePHdCNc8pWTwoStQhaBY32SvkRu0sqzYPU4IKwGKIe22GfWM9sPAqLp1k8GhTR/mGxphGltRp
GJbjG9Wfcl0tcemHcsJo7CejtYJQGgYGgS26vP5WtfgRF52KCWTk+2Kz95jUXySaObt41H3FgLSr
65yZVAcH0F23teVZ4Q6Iqu0ViX1jC5PHy9HYKJLTP4MqGE7CFC3ZNP6TcvkDFv/5x5o9x95d2rcf
RtbPCzaFnpQ/pJFLZ6QQ7CxG+s7yZqmD9mAjefTX3lb8kXjTNeewXk2F/nbaj7M9ndMlfkjN1kH1
2qkniyAQxVy7U7eAX+rqaOK6UvKbrWoEOuEpva1plzGeEcuuVyvWNYB2bur28vMrxjb5rdxCt3jE
Yt1VmeoUKzCX2jLdJ2hxXzUxuMXaI9u0wCi77H/2mWt6BJ3oDwaQxgF8lJPwWIqVXAU5wN1vxuW5
L3t5MNzSx/RThSV+afAhWUo8rCH2cc6EKW28mJ7sbo2Vt3FOiPNUJNbiRhtB4FbXtdFJ2lyQ7S2G
+0u316cyz4kXtR6idLgQ/k3blt2lM/IAJb9DrT3tLPQQYZKab1Y5nJVkfsm7+G9cWwysq0fR9JE3
S+WvaEpk6GsdprbBM5A6G6/qg1bMj25RvBMXhiIYuH3RARDi8RYUaMHI0CzDNhJHFR32ToysA1AT
F15uLNWetO5vd63PWZbDmZ4n7i+2eOSTmsomU3AEDqXMAh6b9X49sReMUIp6o0AyZLRMrV02RfFa
qZxrXUzMdfxMOHMAdP2tWRPTp7jWySz9242NGkwWXles9U9pbf7SE7hbvYRMh+hvh2IMz0d8NZgh
+i62KLfDhWJPMUKBhSEDzbdHRiH4lXwUjd8vzS3Nn5pl7XHZV+OeGSkqIw2V9nbndCI9tMw5kFlE
gaAhBIOoU5in6IDn3Ez8TGVNHEWMcZv5gHmcuMIFcDfesp3Vr4hRv34AYRMMJG0qCl8U5XeDhCow
1P8h6jyWI0eyJfpFMEMACIhtasmkVhsYi6yCVhHQX/8O2M9sNrSumekakglEXOF+PNxTHhhnOVPx
DQyHeZc+u6IZ15TNoBiih7ZXKBVs5FM9a6oaSzh6h0MnwKsz5dJrf2yijQdXK2X1Z4Zs2qdVYME7
s2f8QG3LRicZ11xLiuTlmZfTzz9gQe9cjSLMNpgBUDXf974dbEyFr9djHFow0jlUwDcj7Twlw3Qm
dNclC2CTNcgP8VeWK0zbf0gDnI+NJkdgGP+lVXY/dPC3zeGbTu9xyBhweoV+ibR7+z2WstGLVzgJ
uMbYXDkJkfV4kO5zL8i2PLJ3ATdmHOoSYJiodiaPwZ6bgL/MvFRx2qyMroZrAHYyFf4Fy8/PrJQB
Y0su5Wt+9RN9HruowQbQ0PdWw4U6+IThFvZ10irkxLHa1qa6i2oLZYiv/2QBK2DqlV1AGikXPA76
jGG4PQANbHX3jmSU45jcLFp2Tx/q4HVYrrWCi3HjWJq4PV4UJWt1LvrkWqkEDOsA29npEbcRFg4l
o8K3hSyweQ7JyTmYLuqznARTzY8KxIHkHiv6shCDb0vpAjXU+r1kkg7NM2z3roEYY/IDcY6C9qFL
i+pcJVKu4SOy1gohqLF956HpxoMpvGjtTMMTkVYVKj7wJlxeoeSgICoxLPa1xKyRU+n7cYQzwoo+
ZADcB/IGIgcyY+kG/RVX9QhtW1zF1CHLhk68ywZxbGX9PiUIXKdyiaoieVmzRgIUUBQ/oXLL59Ix
1pbf3rweS23ljvE6b8a/RZK9lIRoblmMExPw4ERVhF6bvIDe8s5lQM4vunu5c7P3ofYHVhVENyfi
JZyDtV/5L9k4JedehQN+hvrv4CMK5J7h+VSXuKPNYKz7gsHibKpGbysvBxBZ4T/3OsYFJFC+OuV9
OvYvmQLXNQNWQb7PIKlolFgbE4pmh8RMU4ZqlwQ95h79Opna3gTMK6tEwR/X3bRR1VAcclE+F9n8
zey/WcnCcR4wvLHFWadx8ONxrzMbMbZDnP7JSxJXsQVsIkJPMOq34F6g/U4QRVeTdGO0VBO4Kq/e
hHjgMCsiQSOXgiab1wplBG1bjElmKkW5jd3uqjxBBJtZ+/vApSX1Sre6bxDF/f4DSGa8BLG1L+Z4
ibiIsk3iJi+d29sH03K/fM7iS9gW3xXnmExG8zi6cbyeatqiWAOuc5xhk6bRmcsK00JOmn2LSi+q
K5A18q4a0ZeheyEK2HSyvW+/FkrdWzwM6yzt/hkNvz5AKcc6hpRQLPpk8pcYjMTdQ+DSYuRjm+2N
gSeUpc5j89w4ttjhx4f92TDDbiIQJLZNfCBXR5Bo564Rxo+fZUc0PyBa3K+qQO2tnOSLnzM4KQdV
Bq3J1rJYzuUoLwZMQMrILm6Wt6+KnaXnsDJDjBNYwNUmPFeNUVyR3uz0uguMl1SUNd9V8yGWejpl
wUe1sGwmmSGC3+7uJhSbEsImGcTzVVTOvwBd2LlkN2kIRgB1RZimj8GRwG32QbT3T7R5ISDG9DhP
/FL9kWVlEW4pgQ41qKCNhSGZHW6zznTxWVuQbpJk/ra7kZYz/clF456SelrJqZtvRV+LFa0MGSV9
X65iX16qsLuFGTGWdR5tcDGPgPcW+iMsSitAHGUV3qOTeteax2Sfp/3BsxkyuLJ9HHm7qI5HbJwi
8DaMbtiauR0Mh0Ilu17rC3mr5C1m9Jvz/GQqNOrKf0DY7h8cJn5+Mf1BUUYT5wbhfmZwy9gi3iUy
vo/8bFczb9gg6WYWJNO/bY2wNE369my03kL6k1uXHEnQkhT+Yew/Y0jk/54zS2rCB0IRA7fCLlR7
9tUIC/k8pPsmjepTsTz7CffrqwhCAnwASQ2Wp16GKHrGbaVq/85rQL3VwYzZtbP3I25CsleOptnM
yPzm1y7NUvyYGHuHEUFDg3vDgT8dJlhYvGT+YF6dXSc3O5euAYH+tzEZD/gZXsJ6UbpPWbYm0a9E
1m8FyPO8L9Nm8z/b36WRB5eMXwvhsBE6LJiotdTRkV+HxWVfrKdZX320Blts1BktCyimfjmpxNQf
qmrU9GiU8E1ooiiXEdwzV+2AFWeKrO2iMgrYERFUuXqjgD5i3+yOk9c9t7bxYNZnr8QO0QLiIcfb
z44VgyDD3eT9cAxir7+SapNtBok0gAnSlgwW6mB0KdA0u1WTpa92N2QHQ4OoYTbyxw3HEUZc9hm7
4z3U6nAbSD6biZfMavyFekKEZlgiIdVgKsPaQd1jvSbgU/fpvzjAQjJKkqTBXc9cewcSVOndBXal
aH6yjQ0M3H1ijBkz1xlodPKuAuMhmrFLiPwh70W21WzRHGAzXu99tvbQAOgl+MiCKcSQDjmJT9Oj
0KuM1ojq1n6AoxZtI+zQtR7xHiCA9DTymcEt9bZ2BcXN2BGMOwpEHSHYWo6wjQ6bV8eiK+Za/dPV
9nC0zdMYNPrUGtGW6l/dF/YTfngmaC0AlVmAfK5ca5fHdwbRJRsFLGSXJPbV5ohl4S3vVOv+FOTc
bllI3IXEem/5a2t4yYB8TQ0JCMPu0XEaB+pffEsKURxZ0sRU1an1mMbwv0yGEPhsxrVP9+63SIe9
RmzqnJRA2ap74Q79lp4aXyoDuNKpbvBa/s5pDftsObbqh8JZ9iKXEfbKutXZZ14jJGWQnIhE3vyA
H6bMh0c5o5KbScZYeVj/1rbZLY5xKs74qhPxPi5T0YtXqkc8mudBt96qZjR4h9CarjFe1bB4N3gn
qm3Ta3cFMw2xdV6/9JQca+KtxR6r9LPZp0cuXR5XI7ylWAQ3c5fZe0vNP2mixKOZYEia0H9oHIIM
3pD5tqWgngDIJEI+4syvYY2UQbS3k6ZbBQPZJxXCWgG2fGM5wkVp4z3NMddkcxzE62xUR/Kl+F27
OHvcMag3jpfIHaK8iq1P+BGASeEvLDdofgcCNMuchKHJsd6GOv7uPPp4vyPD1bUZUHfO8FrnTnxS
7fjZ8vizMPURk0ZV361iLpy1Wz2lCaJsQF/A8ZryUAXmP9/2P0A9XeyOX0UTcGJTH6VHRf7avZVa
Ha+cvQABM0QA0RjsrDCb1lhYRyACyTWJR5O4hJ1t2cU5Gln6BMteIOKoKrOqPlS9h6ptdC5F7uo1
66uXJBKMYaCrobvXfffm6/rFw1EPvyw2kMEPUXAyu1uswdqx26v2C9ZXxt2HolhEp5k/DaV9xRaM
BD/GmdxA4iOmBt1jmV4Ean3mdvjoUVGcCYJAXOMgmrKwSuwcWeM1ZK8/MNpCccGgxUxHGjCdITRs
aCqCAYsjFR/zXiMIT2kAVbvoFfCyXZ+oNztBoIyKhxiLUrJ996ed5HJnEMOsdOzvrUbsxKiQ3JVb
p/hGPXlIuoiXsq/WdZztG5upmt1VzP9bE3E6D8YUr1wNeFvj3sYRDFkWgsFKFeYukDRVM7LpMUzO
dRCsccUyj20Ae03eh8vDfK7oidh6u+UFpwl6xvlXfjyshRs/BLouLlgBzE1FOxTX2KQlWKRxmqZ9
PjOAZ7AXuabc6xMjd+LlMjUAlcp5hq1T4LTlfeNV56ifV2nJ+W40Cvpcuy5CA06dF9eHTHsl1bPp
b4ULVr4sSJPOzUdzBgSKNZCw1iYGyAiY3oKdfK0nWZ80Nw12ZUhwc94wRWvafZeZZG12MZNpxLKT
nRzoQgqSu41iU5vxmxXZW88Zzl3eH0dLPjd1/TrLEP63IBJAZ8x36htoM+C+gVhkSARZONld5QQW
4z272kYCiW+bY9UN/W7jolUjM6a75H07ogpbxzlqfk/i2IqBUWMF44diHxVtLVfQupumt3PG7DU3
GSRUboYjPnqrVPA9AcBtSVHb4A+0V1PYU+dOU7YtMxaWuRK4ZjzI6P1Vmf4eT3vNzq/FgTL5r278
XNsGQ4NB3sWFO+1MyXPczdAXE36BKSTkcExagjDKf662ir3uiN5pUqYjqtQXNhT1vbfoqRVvWl0j
CUaxw/A49jYCyPRO+w/MiO5ExNhCMWcKKHXHPr26oUsWmEEmGwurdjs0HpqVjJu9AYmB6qHZUQA7
W2+y57UJk3dPuR7g+Z4+JEqRzJXDtYfHVMmUbbCVMzaco3dRGh+VKdPTEDX2tr0MfffcdDmWkuij
1nvmZNdpqihMMuaNcpxOUeE/d40Xo4oQgpuLycY4eaBT6duYxbhvkKBqKC3KwleEZ8TJonblTbOz
S1kaMnAt39if3NwRu5U13yaGGCe8mcOq8LKHUljGS1zgpUiZkA6mo486H/YgFuVdgFEGxKQFtZDG
j6KWbV9luUdhpYeB4Jv1HCsawaA51Ln7bKcsbEuRrlveJMDW7FH7wk3x7mA8dvOQqJTaT7eQ4f9J
yfq6GZp1OFnlvqy85j43UpdFvX5l3RceyG4Kb0MJCQtLb/MxRocu9UjACsU7Arhp38ijzIzmEOgh
ZKE3/R1blZy6q5AznVAPRKConIcZ9Vwk1YeulLUHNSFRvSbvtaePJD0Mvf0RBM0SQ5NueS4N9JK8
nyHtfaxhlTg5Q7FkMje1z1jFh7gtw/RWIbp2kC2OyDfXi/iGOCN48jTyI95J1JuAlflv/AzjppHG
r1PugZd1aEOfqag2vpOToTAyeqxSLtkui97jtBpvqZHhnh2Jjh+bdA+n58EP0y3qvmnNgWZI6qq5
vUHAAiwKNnty5ZFxwYe20tcRUZ2I+2zr09Csisl5d9HENW0FvbOPZ06YnM03ZkqvB3qAcg41HG/m
rBnquW3/TKW79Sw2pomhHqLUfKBCDDct++3tkJXf3uT1GEt+F6j88vm2NhENeXVy/JQdO4AsPizz
X9iJ/ByUJAXInl3naKu1yNF0r0TmOWcrMY/at5sPI5Erzuzu4skHG/n4ipwWbEQ8QcEwH5KWKhkH
U/7aEoRIO5aQ5qJI3IH8s07awV2bFWY8kUomnFQL0iPFprZksoG9cExHRjRsPXYVmln2ag+hIz+0
0z5VORC7ruWj9Ia/SpKQ5JTAUiyru58w6ufMoDbxZN5VKUvRoIXPq0DtUpmVW2PpUkaWszXa7LVN
/gzmIogRAUh39rMoMEkc6zYNe561aGE5wPp+zipn2FMigvKhvRptJOnuDd9OP5cb6WGfxJVO7ZGL
tXUbdeadiuZdj3WP8mPs+av1mbMuZvqedNjF/pEEFK/iNi3JYAmfrDH+okd4saQlKcvFafAN1moB
n0e8ZdNi7qY++Bsb7n6qyonRW82ozql3Zl7fSvZmu5Z04HzGG5nH5Q4e0L7N+p+5AWABWpJ1hj/+
jBHmP4RxVoJLyhoZUNX8eMouVxquJwgRAJkW72aVsGtB57jXSBn82ceAXVLFQJhAwBv+Axn/ZXGW
gDTxdvOoYvrDiM7Lmu/MFu5KN0yvDOe2IsgPTOeDTcPvNMfc6poxO9sqT5kGu3TCnNdBb/xB/G0g
MVSuWJUJSZ/mcHRZe7A82YpO0Ixk8UcAN5DnU5j+rvXU3hAG4AxGBPAHQr/9qBWDY2Qwc2e+DZHH
SOqOMAIvGk92+15bzRHDzewNV5vKFGXYSsl+OGjhAkwQa9R1n15m/5sG9RFU5ltTD+9B8em14osl
Vu14TFOEStdVGDwCN2So415BY7f4l4piIwxqJtAfyVuQID42rN1gy21gSxe8N+1L+eGgNtoWrKrR
OeF5dTFm5z7ZcqUyMfDY1IgDk1tULYwBul3d+evG4LQNjYs1yLPVh3SMAy0kmoVVAkXCZYSwDVNK
LdJmnPnTIzZiY/Nyl26Ie8L4RozZIBY1/I0ZJRCHy3tc/HdTtV7OGQnnCGAjhh8xIK1pG25Dqp7Y
wVCYmPWBC7pdxxMFeiQSrGDOadTGg6Haf2XeELvRdtBrk/SptcOT457s4FZFTG9EYl3C2Mh2pqb4
lAIfrktCn03JaeZygViyrc3mnJGmyfNQC5YioTvtZ4/eN4jwGogzaqtdoMI9q4ZHtM+XJqd7KbFw
b9waN7F0fuDDbzC1UbM6o7Pvs/hv4ad/rcH4bBVLIaKoNiVBfSuTREK2YfOfMu+5/axPsyoqOLDz
CZndTz4jr3NC5wf1/SF0xKeu7GevRkemq/NCTEjnv7Ohn+L5NR7kW21P7daFfbx2/+Gkq/Cho6yc
9V+6B1ovmwVdZu19j8+pSET+WtnJ304XxR1WF1E7sPw918R41D6brEnWc9PpjR8TRzNFKdsHAEsB
jxAoxm2fOvA/WDlMtYN0r/WIg1Dinr4Fux1ksCajgXGH4rOyPHTcFvopupmbshWlgwTIkpCby4uQ
nfKKVmS043of9Upil2juwwJnUtTSYkVJdMZzKxXfSKr6H1DDmtcbaTiQsccqjt4bieOo1vKPWfYB
SwUPZUsHVcGpEOHn/U9bmmoXjt17PHL4+bn+lmF9P8wYgb22g64PHqft2lPMp+RMXFmRqv4uJvoN
9T1LDqAwET9+9WAO7l1Dn+1WPL8ahSN5JpAaiLHxB359iGFx36qUtyPGqIxm6TwVw0Oh6DzU0F67
uuFgKtOD77IG0iF1PzzgxZkx4ahKb7D6b6oKup0ibo+UlOCtKmo+YKskQqh0D1mhgI44Pu82klyQ
W+gRJgio3Di0QacGZSlnRTfs4gh9OeEIoE7g8N0covq2iUBDJN1Q7KVfftjKWptzBpo5J8rH/Az7
fNqJhnjGTvJkjFZdkAHQZdtBqeiDmgBnEBA58sDWjIsAhpspTLp0FXsDWU2mWRxHzBSRKvyL3z1H
YEHXsA3RWaIpbHCQsTUi+zOqiWtAqtTI987MBzyw3Fo81se59K8lPt2VZ/oHi/dIIZyxhHvtHPtg
B/lX2rzZU8ixaSyXGXYS0i9YCCNSKXoW/2kONKC0wEh5lJjC+cTq7O4USA0Svbp1yoYZDpWij1ID
8xuXaABSJ+6bMD4zVez3ZT7nT/6mHKQ4+Kk4I5oKVwGrS1Z/zTYzAOLPeGc82BVbcHqLVhR2fr+j
cKzWpcf3E+XGOzOPRpPBZGY9aZ6UTlk4vhWx94k7oQ1MNs38D9nbN9sKkBZlJFtsLrZVFk9/sFB/
h1X4mU6uvrgFMlgY48DYtpMa6EGShDcoMFvWkOONfIQfK0NYgfKBOVqENdOilkSCplc+pp/ldEyH
9kOK4E84uvdpBbs1Y300OkC+fN6Keqh/Ormm6Vk3kd0f3SF/syY+5EZzzcNnQhX7wFS6W0XdcB/o
jo1N5aW8BBxFc7lq/IifpG3lhp8k3oVedO8hP+uy6TakjApbBr2Sb7nGHbduYdWaUZ9slMTKBfDg
ztUm6PPMsVe+h0UID+YjGN+viAEvt1YlqIscl7WPhDAprIqLN6IooMJbW+F3EMVHU7YJ4B/jh9by
Z/DhYDkRNnvQ5hUGVOD39oI8K+vvUAfGSnNErwIj+BqD9rlHVwG0wV5lDmUXDDF3G4BwSoV9HGYN
/Uexa6gr8r+G/LsdoeBO7TvewHdLh28RRfRLUwR/c6YQmE28m9DBe+KVeGdmhxlx1u+Ya+ym2r96
oZr2zPHJUBjqQ1qFP2wnPssmv6Ls3rBZmFcWqgWXYZDZ1CUTbUSsSfkOeveaOHZFFxPz77rjiRbr
ISGxavT2A/loipGOSdu2yZYft3DDVe0khNtlYt+AX4LCMmEr8p6QTJ3CnmgAxX64MEfwcafIUXA7
BTN4RfxHlQdoKTcZKr1T/C8sLWs7O03Hu4F6tZSPViipkdObIPYY3lDE3OMYgvsiTaaiVvDpbHxZ
7TAlIf4wok2Y+N9dwFp8ac7YNRULvyjQ/4xFyOOXC8wN3hJ1Q73zyacaQCvu8w6TxsGcyAeE6pYR
hvISO82F7elXGhvX3om+NLfxhnk60zq3ebeVVMu59klizqa2+3/N4pKPLmbJ+VHnf7vxWBgUH4qc
y5VlM/FJSSp1hMdL6s4PYwTccWintbK7r9Gy1C2pSwSu6WdGQUHZRnZHaE7ymFFUr0LmZfdOshh9
q03b/VAhH4JMfQ0DVzGZkwhZjk6Jlst1NIOPiIXDTNZUbNKLZUUdbztSevJoehEoTLmi3vsgwtDM
qH6DYG2TsIRjyuiDT4qfZBu2h0A2+UbLbS2JYZhDdFslgVyjHKOVbsFrmzqmuDZONSlLCaZmV7Rg
T1P3jppjXhtOdPESpsETM/euqtRC9f+o/A6qmiHWAr3XKpaArMv4zZQxo5GeuaIhgaKRqAbRwM7X
s5O/8+ns4iqcdglogcYcXtJ0/sib+dEfhn8C23QxIJCN8Vstg14HtcQmEvkHa1yoNmFOeDvtKVEg
82ZoBs7k8SUtDBihDceew7wcPblkO8QRHvACccOFLIi7YNc51nc5WXC2Cn+EL9BQrHJUjnRdG9PE
FzsiYQmI97kDhS2flj85AZhQnsDxpEtHPYAFefLRsvWwgJDv2bm61rp8GozQ/YljWDaod9aYqIc9
oa3LNpsvsXGp0sG+RQw+Kq8Tz8Og8ltntk99IkdxGKJY337tWr4ALpQHuCkD9BHA5sYPqbPXLvKr
f4n8UQ1+34JHqkc6+VBy0iKjgx5iIMCeWhFcU6PwexAmyK9RqBnX/31xYQDVGUe5RRwT7nG0h47M
/5BkFe1iSs4/2jco/24YripmjBj5izhcjNNN+tVr/9QApX9D53AVGl2a2+hu65kmpsKqFixTkuSl
CfqbPcfVGR2Kf2PgNG55l6sNIDoeTYGSNmqzDF5u1Wzj0WaAnIUrq04KBDQEiJQZA3HidB4i02Wx
vBjo9OKsowK8H4FnLk4QdYoClYMaL1j5zdAMZdn/scA86DoIX2qs7hvGiS6mdVoGuxrmAvZCcRUx
8+PlG5gNVzxPbhXicn1Jg2B6JyxDMyTjbJsfk4wrWPrDeJ9MwjSxfrlnUnydu4Tk3uN/HiMpYQuQ
ugd5u7Lola0XHfbeY554f0PlJYfW7bn2eqBsadubf3LXDR+NOO2ABuG3dajAICjx2Rlpfg88wqbN
9P5O+BlXqVPY1zBrJf/maO3ngrscXXlwkwkpIyXW6RE6N9Oe0XgRuCJ25BnBfCmY1uRhCIeR2bgD
KbkeJ70vg4BxdiuM15kDajWnqrx4dgUfP/HB+iG/NHUzoRKIxq1R94RdI3lpOMUrPioDNoa/YFcb
uFdcd+EztnL2MnPxTMNHRa+ycRPNDrEPsVHQST3zRnnXdMG8AssbVvlAbBLExc2vt/D3i2cuQwzE
fwQPqeqOOq5bjxybvzY6aJN4HNzoFNSJeE7MhmsCF+7OndJdqX1NapqjLqb9aJEB+6RAOJaj6QAi
WoNGUU92uB1oER5//9D64bxhBv2TWZ3CmR+95uiW4Zm+DvkwvbuAWrUv5NmPez5i1yJ7T3PBn7Rn
/f39eNjvWRjLsJUcptRfBmNVccmnT8B+Ft7y9tXW9rYwY1RSgb23u7h5xDrbNFSbMUIvwAUh+Bk3
AKAUifMv2rSUPFJSEextmMDuOgokvw/HAJ8j7VOVyvOk+XWbrDwNN71ZakhvtAjt/r9nzh51tRVD
cS6c4GLPXXBvO92jG1T/8gnOPCAcpHoN2vi3IjPvGe9MD2XioVs0Av+lrKpVP+LUHIlw/P1UEwGj
lcr2uTc6dem63kfWz5BKN9lwIfivWbXlkdLjq57K+WVu2bdmpQZjMAbvVfCH8rV/6crxPEhUkjF0
bfZq6MkVyDAnMIvnaZREKC8PSiwoISfBeiYuMSBqbE81ihsVW1u8J6QP0HneoxfxNr2HOiSu+z/t
0BTfXizfosDaqobE5ah1rH1Va6qbQd8m3F4bObakE9befOjNIkCzkZY895GpLqOTvwWjnoCnAg+g
lXF3PWPmx3TQqD7aZ99y6qfGmjn8Yh+u1i9C2WwYw+EV8VciD2aOHmLubPbFBRlACLDi9moLx9p4
RpcfrBx8iz2QKaBS8VXljnVRo5JPyDQBJqgx2jUO8tQQOPHvF/aA8UFL4014lj77dsvYa/mn0Jru
dIYcPYTTDDFzHJg55wGsTJ9l/hKM0fh0+oOKm0tO9eRz5ByG0q8PZJdQwk6ESQeSWmQanyMkbnAQ
Ac+khilotjlCIsd86IlUz6HkXX+/tBJjdW8zcsMJHNxclvxXcjW3c4RMxR7i+oVFdo2ASe0hOQ7Y
uMRpSuFVeG45P41ZMh8VWxIGFh7WiFijnLHLvwPEMU7CR8ZY+dnHhrzKbA+9na2+pgx8RyEl5o7Y
vsMloi9prp4bv8ZZ4GrjIw8ixl7eeN9P6iudbHVJ3bbapQQcIbKQDMBikt13ukrQpsZ1dc3ANJPD
5JUHw+rprLzMA9CoJHRWo9kSigKCQdXEmpG59cD3/2p1k2Ba1yX7mhb4ge5icfyD8YUsCNbWMuAQ
Smc65AE2gLzN5ZOfJAACc1BwbtajI0nRqYpUw2akames1RCZFVhrO2WV15EEBkHc7K841cKzagY6
OMEuhVQgjAs1Cl6DMn7Vz01x7pC7nCdzLs4ZM8ZdqFuDDLcI31axuCx/v2QdXj+7Y2FWqAzOwvIu
5LVYjzPlqYQ58Pu/MhwdXwvGGI0VAt8W6AmEbejH3y/JTGcMiZvXHhlubFovabMMWNnEHIqG9rar
XqWieCO0uzqmLqgkN8maU25SuVnOZO6cqBO4yuGtYlQMHiYkCOUQJ3vDnWtY5XxzPRymE6Osp7T2
p4u0ypNZNsMD2Xns06v2MSwBjoi4hMzUBlznXfiKnBGxcKLRaCXxMbJz8QepETii5JUsjEMkA7kd
yGE9uH06HiO3u29an+zIQH2JBSjhdkAK6vBoj/NpipK/hm9Fx9ok5A7V63gfB2BMkpmfs/D896lH
HykAA8TS+e+LP5YPdt5Wt8JMnD0t4cdAjvDaRW/4oQeABsKY/syTyxQIzaHyevvNLmZq46oeLoUC
j90bF204l94EQyqBQ955y5doKF7ixI/37L+Ck0eW9un3n8zWDE61qPMDkUSHNiIP12Sq9d+XclRA
s7I8/ucHDIl9xp6DdxCB+WmP3bzVCvp5jvD/bNEvZ17hXn6/qGlwL0yubv9Zdot8ng//O1Qogb2N
m2NqY0bVEy5pDHceLKrTf5cJgNQClfOhCOeWlilU6dmLspi+dzLSE7oea4sHwwa059hnVpj2+feP
UZ4me1Z6zEbKmtxYvmCkJZfZIrn2EhcwF9l8XEGesTdeGj4EUf7FypjSSEi2FwJKQXmSVoL5bPT1
Li6NcT84zcbsvB3R2iOnTD1eXM8fL+UUkCjogZluEAxiciEVvue43hpEXeGP1o8UtB7Kyu3vH5jv
tI9x3+tDExHyUDvjsQ5I7v0tPhtzxrhrs73gdda82UW5/S2FKzJtr3X7mGAZfAoYP3mhTt8QhecA
7IqelsZN3yo/BzBGnbwXOSsiW98xqm/v6ki3d79/NMIQorAubnXLN5nZrEV+PzV6yur6vy///Wcl
Knzst2zDzH3DavfcgUQ4zHNyy52hZY2+lE0z/cGVw43qtdk6Xe+wmnCkTWQRknxzqTxQwqFWKFLW
2YQqSK7ll2ocfn5BEZXR3QMVbvZtUbuvXgGLOV+wBJHnslLosM+SJs4sdjrOhPTsGJsmJ598VLWt
SA7apkm5I9go+eFfB63qs7xbRNGbfImWKBbHUaapC428YSNoA2lqlL5l/sTN5MR3KYg60CGReaqQ
ALEYfGxmNGJGaKn7yl9klE3u3ISz+/1DyElAUWR8NmXFEsLseAbZWX1UXnaZm3qXtmFxJwjUfEkk
kkrX8h/YJhYnUptmwLMCHk3rF/T6HhnW9hwcasMfdtoqw51p5+OT6bI39tw0PsYR2geZQpsbADJ5
UXsDw8Yd5udYOuyUJUzmds+J2+2N0reQc7PUET150f+dPKLnqRs3fhvH1ywyEdQ3bXLAEe5s8CuU
O9ko8gcGYVwNb4CxnKvvVtOlBNQRz93UBFuHxN6LJVmBlInkHDKpN7I4OjnJ8F2RspdN6cNvxVnZ
eb5nsgP3nVjYeOST+72xPduGBdajpyvZU4K05kdaIDaPTIK2foP7mKnAsC4kmPWNxRxwOzdhkB9N
HUUHIeU5QeHNxiOvDiPQ7zT3xKVcjOtpTrxnOeDUqZc/cu+hWJvtl1Cp89B1wSHILR+QK4kcK4Ri
wSYGsXfGWS0rlA/WwhYuiq3Vj3Dk09BFWDLDoWNj3LJqCJDjR/b4x9WLsnzq0cQuFb/dzuYxdPIf
q7SjG+p7btflg0/N9rs05c1ytHE2k5ga2914qPkZlMcsUlqQ5BniUcet+BWMkw+D9PcHli0igN+j
FVP9/x+tVmi/92bogAenxGfzQL5EpEma8H0Y1jH+MBHdEUszX37rAQ9LCPo6GoZfnoqP62RLsE6w
crFsTqtEqWFnJMm9WXcHYbvgPvVCg6cXQST1jwUgKcjUXsxIMlKooqLg0/s/xs5jOXIk3dKvUlZ7
9IUWY7d6EVqSwaDM3MBSQsMBB+AQTz8fwJrp7rsYm01aschkkhEA/BfnfCc2xKVshu0oOpdUKfn7
X7UgmjHt2rbdW0oYxKFkMngJAQx1uVljViMpdycQuK3kjLAIydY7m4CrtwHwWuBDCnl+TLhXIiNa
ajqsfcPlfBps3984drnxSD5Hh5rvfKdl8Z2yUYhtxcKyb8KVwma1T+DH0GN2NyMn1VEUvA3xFEdX
D/Ock8Aojcf4ay97dsZFAqsGD1EwiO6acABvusH/8AoPxlkzPNgGN99Q5u1Xi3Rg5edkcgvjRTHR
fEqrbssouA0D+cRiDQtbJCdyecctwS3uF20kFFa2DiCj1D12zFye0DKCOa85lWqJL6cFBZvj1/cz
9mRGEFngXyQqtyAJ9mLmvTqMY1dIEn80zMacBGnLSqBggTRpckcsBA2NgjstHG70hIpkZRmYgRl5
ukd2gWd/GVuwSWVSbVwL7CQeDI72SIZ7hxI+Ns92hpWwa+ck8Yr4LyyR+nz60zPE7esEf9DB6/j3
32Iq8TFkZXlraj6H5xeR8bqr3fJQx4I05vnHNnzW6lHn2NjMYU0QtHPtGV2uP9s7uA3JYbnhJ2uI
ZoH9MWl4gjp24m4+L3vc2htrVM4ps4OIxgJiT5Y3NJ9pcVzOlJYXZiuIJIhsNHY46SpMJjeZIPEy
E/WRFo3DgRUGJxKQpidlPjW5j96VySCt+ICgYA5Ewo+k1u7c+AOIcTYtmyQarzTcRkCljlA6gXDY
6GXiJr55lg+XLcwf0OiIBwMPun2wm6A6jWU8XF0cmcAb5xJXTtl7EsnXz9s56pP+SNQIgr3KPoSh
6b2qCsILVq7PM74zhLMeUl3tNVNztiX0ka0KPXtnMDMjF0M2J8YmF9fxxaHpKHSXthzrw0Q2Iaz1
J040YujoRjB2sJJtquZpLOwvWhrEl9LuuUdk41xzjFBAfjpGtjb3eJTIo9dP7GWMlhk28SJL5pFv
qmegT6wJFJeSLzJSBdmOZV5oPdASIt2NG/MUJZP97pQMjYPxWJV5cTUFrk2jgw2A7vDscI4SqMRw
a2z5y8wUGDrTHStibM5Lc6EV4eXzXHJDSnrCbrZDrbr7WOnNvGPP3xp7eB8V6d6u2/tPfZAjgeFc
Xv4gphAD1EiCRJB7b/8qP8zRZv8zgZhoIAxfopCnR4hqcPv5dJ+wpG1UGbNC9ngSxa7xEcedenbz
7Pb51pk9fi2q1n/Vr5ONXRNJtJAXp2Jsanf6pZu/+fKHJJhk5VVlunVhCV1k11HVgYtgSVfhwZr/
X2g31iFO8lvGc/mRyQco1VZW62UUYXU+yS0MHTjBQ364QMe/aSPKwc1LrlThUX9olafv7STpd2CK
HglwL55MEWX3CGFsQ6/s56p8013Ky7hoW1xRimLabbwjA6IzVO/3EkjfyQNr5a80y2+PHqGSDFBb
UFXlpRhBS9gDAbufRXaKdC0auWSlo71owCtPuqjzNx76kMlm37lWm+xKJFyUMGLH2kz2l1DpZQ5p
K9Tlui+yo5t1LF7r9prWLBjyUVqXovKMbcDqaAah3ZH3fyfHpn0kKzSErWsUXxuAawDDGt7lbHoR
BCmlTqBdGzv4Ws58M7+jF1oGjBSJpDWFtXEGOHtZOvtOA2s4FzlsVfptYrvR3kABdJiY7ay5THle
FpnGwCai8nYdRfpzUO4doUn8t3yozyEBigztyOkUwhQSNmTSWA+D65DIVTbBfhCCzZplOedWSx+1
hMlJHYngWvqGeXf1+rky8ThJh+Kd8Q/iU0fvCUU1fkCHGC9RX96TRE/vsRZc5QTaVugKKEzY4FGf
NwVNbcJXx2gRQ9vyVgkZR6vOosiXU8sEaCPqHtIKiBEqg7Q5xRWJcvNFSOVKvkBPxCioRjkTi9lp
cOPE6ldUaTZ+sahnf5n44KeDAUs7K0BCnzjOJ7cDhJbOSLgZNZdQVePZDt3tcl2aToA9xs1OKOzC
g4QFthbFQMkSumcXSsheCyQiHR+iuGdD1zZpgC/aWPgbuw7Y+tkEtgmbsqh0pui43M/2KAU4vZDS
Ks/zo5PK/QSc4JT2vX7BxC2h7lAHCUdmx67D5mNXMQ7geSpteIjuhNHANMgHVvF2/DWtrPzNjMBY
4xQ0WczDLVsOiZDcVXOMFKITX78EcYooLM2DE8uKaddZ7Ncp+VziN8xuzQx6+HCoH9el6W17MAVb
a+zsBy0SP8x6rDkKeGkMFItT6dR7VDdyb9CPnx8yG7cmwxieR9HN0p3xbjsxW3QJhUyxosY9klL2
Lg/Rsp+yrdbD9WdEPdyc5kesWeWhJXkTawSWVKk05ySALmhtPT4Sy4G/YckINHQCvBAUZddUFV9p
5ou7r+lfsmzQdk7hydMkaR+8OLy6rXNEdFq8gKjGGd09s1W9l5ZVr7lTg43V+82d9AIoIrGmrrFU
/QPb4LuCCLRvl3+rCPV2w0bd38M4sDBQD8OhzwFAFX1IYTilhKkOs5pomgc63TzfWf7LN1NKE9O9
RUOG4S5Pagz10HEQfJgQkgecNJNPjANtOEsH5tOcuzziPKs4wO0PNkQbqE0zt1dtOnxbxiTmiIyT
glCbC8Kp5VfKzcvQm3hP57kUs4p+tXyhk3v5LSd4ZCy1r56S3DM9o6EoRYD6eYDJihuir5ly2CKe
44hcoTPyL6p10tWvreUws7Sx+YvKJAamjh8ZopJSUyTjDe+YhZWVkDSPOfOmsgHIa769CctAp8s3
9a2yagf9Fl2HKYhtgJ9kI54oBUSFEVFPrAfmJRmx90rjxY5NIv0cK9ybUa42tXaNKWV+5774HrYU
FhSc/n4gx6i0sDS3kC8OIfaVY6C72crhx8O3L9g4Mhzd9nYg93gfeVDr0cnQ4/pcwTw4BhYMk97m
rkl59KAv03IP/O2cQjfhK8JhHmRghiznOTThEyPjGn3vp48YkPoKa3DJTbzXvbg9sRFDtB3VgOoC
jwXeXGCk4VhcSLf9fGF1Ynl/gbnDylYaZ8VzhU7GQqwFdOCoqeZN64vpu5YW8l4LC7XF3BAh1dJP
TbATypnXyE76ZM2yEc0ug/VIENeekuVbPfaAKOrhqBgf7IoBcbnPeGZDJS6Ir+uctzyjmJcBfaBn
V6BCmOJv3RDxHxsWtfcrBg6eDGf0QVrfxyR8VkNBLzCwr/BDRHK5gpUS47YK6uJAsNhwywO3eujC
Uj33jrV38cgejPnUQ3/dHRvPOaWEgF4YoFm3qu9YBJlU/diuNk5CloyRvCpZB/uy91ZC2jOJnTz4
AnzI0eK0Yz1rXmzfFGtRJsmjp8EsFkTLOfOAR3p4Ojggw6MffePRC2Bq/lYNcqeTl+DsRtSdzlFQ
YPXEV3MCXaZn/MMlJ/YpMS3/1iSVAlfkfTDpzV8lmxXNSdFLxT3dAkE9lK4T4GVs3MsqZPBQssQi
7g4a3lBNl6D75iUvruOtFmnOuc5N8TC6xU+jdMeDpQo88/NLin+/ZiPu/sZhi0eIhxBvCXD1RHb6
LnbK5hq0OA7YDilMG2l1DkTzxdCYfPu1PpBm6vI8teiNqyk5lpXLvMwxj1ZZDNyC+QllqHU0SrS8
2Nqm125E0A83/xw6tvtouAFIT8DSWtoAZnZrELnzzyTK1kUzQQdA52FdPRzQm2k+3SzJ9mUQnrVB
sAxytSjPmEimsx9E1ZaghUuNLhtTF4Zfqt33VjQ/+qh3TrlF/IQG2hJQihyuI2bYmRNIamtXwOeE
ndZiazFhHmdFdEhtpFVxjy9p2ZlGrZXt24hG0Wxm4TsxbvN0bJmJeaFD7nP/nLnqPnZkf69Jjg/O
84dGc08nYaH3HQbUWl2HNFxWwHJUkx/dimPF6bu3mnH2LCAJkMbmnMuGAUq7cBCGc02f6kYEkPP1
8FhrzFnm1qYH0XtVE6GpWk3kA7e0iV+7ZeevgLA65GlFmakdbTOGwWeyxgMuwCfyiIcJt7tl6Q+V
lsj1sqWoKPZhK4jmBGL9iXqsWKNCCK+k2Pq4gx37Kiaw0/gLL66wbNxUnHSDYEbBZumsrMg8OyDR
tlFV5IesJdtQdBOkt0h0jw3VxZvp8WBrHfLS3S4m1ASpL+GHAFp1P36GFc5zZgfJJ/1Z1diohTOk
e2of7EN+k++x2nJ2NX65miweo4acGBDEA9HX+GuJH9BOKvWLm5plKqVm/wDpRUupT+++qeUAXUJo
iXkIscIfssPgZ3ck/8gPfb7ImI2SaVvcSL899FmVf9Sds0fPGRFYpRFUTzaG73vnGBn/hecGk/T4
e0PLCyFruFA+IOcLu9OUCiTbIJXSSG/Poxb3m8iW9mpsrbsnQn9fFtMeEWZ+hS9Ggpn2GDIhY2CW
PpeGH3/3SDG3dbAE2aRdTZYkSMp/zvKUPaD67IIh8xmqv34CYHgPCtwxungFIyBuBG82B89U2WYo
Z89XBI0R3OsKH+PAANUE6IoeAwB0WDMHoybWYDtlMXLStBKsjOe7rBZDfHDnVUZbDKeyCHTKDH3c
xrVDn+Jg8QtioeF0PxjKUufSpudumcDJgfsnvDfzTqcRBmeobl6AgvmbcX6b0lT//S9GaW22B1uh
Y8hk/QXHIJbo3jPWk2EzyzIHm3fftPZ12dGvU6L5GFSPQ8eCeRyMr7mPGpxx8fjhjHG3bX0PBtl8
WVVVqT+glmAayq861t7LgjRGanWaHCRBflGH7IWK6mzNy1HHS/sTRTFrO+9BwVQg3LlnDqdOSvnx
RVfVF3eKixPqMw+4B4PRtq3dbdpVzXUp7lRutrcOEJ/tR+GzyMg2Hag8dslY23jOOVLsDP5I5IXo
JirzGy/RtkYm0NWD8Wxg7T/29LDYGLSA3HlUjc0EkQIWV3qR7gA+O8wmJqWozn0duTgNSb6WuRpJ
1W1TxKN0H43mHToB0LLV3VvGbOJq9cjLlhcAe573DAKnW/vRsAuZv33AlZjThj1PGIel07ORGF2C
XLZsTqlvzP7NDqH/uUUC53rwGftSV2v66G8KZAPrVmubU9g076lDTKcZNF8jh10mDxkilXLLv0ZF
3+0dTOCOBl9NLpXeGOOUZQyFIZrJL3Nx93N7nicyP3EKzkX3r54fTHJH47tbXpS+73m0SjH2p86M
n/Qp3ve6qT9MXqiuaSLOn0OKKd1guNH21cyVhV3dfOmD6E0ff0iZfjEGeBZL78CjPDwVeTcdGE4h
F5lGZ29pP3twlA9DutEnn+KnZPZPc4zfwGpTNi559dTncN98BAdsV/BPtrOCIB2m6BxPAxPcWRio
JU32YpfTe6yRTI1+QhJk0dP29yb9zfJw7UiXm5AEO6SNhrX1HgAbma9QXdI1su494+vX0X4etDws
viHiQxSqGKa74hsIny2TWW8V1PWjnOOhZ3WI4ZE6ubx/EoO/Z5lkThOWvbenOxwfno4c0LSHPEI6
sm98gFC3BhPYnQkg3xYT3F44eE1QhU3nnmnpPpt6YMkEX23xmjmrJk/gmU+IZ6FBU/DP7ZduUL8z
emaomYc1s9DhOWphTATzQ0Ozs4AkENQElge4CaOcxSRgsmbHaXDzooLVkNCslWrNE8swsR29sDrm
YH7QBEpWcHNdnfnQ/dORxAPNCsuTO/2INAsP/zINrOsN9l/tJYYNuDYV/vXaU/cCyMFjnLgnQQxP
tkq/y9Lvr9jBktUk0Ywx8KFKQxe9jqqx2MEJxQ7T+bDKKmoybI3DrUZKpnQjfjFNKjpEQ9fYAdKF
gAsgfa4Hq7rm+eLbBYBNVJvA/YLh0kTqe9WgwLDZ4J9TlWpnSz92hO7tWGbp2+VJOk8BtaHNbzFx
JVECTMXuNsksA1Ad7biI+3yfzJqPnqyTqUuH776LrXD0X0ZgjsjbncckZPek65o8VL3ifWWOsFFD
Ge8w2+FXnu93xBkHxI05Ia3ZTAVCd+B0/t6dYAh2vT7uQr8wUIO+mF3O+DgzgVlhLUwYAvgu/Gaa
7tWCh2f8gxdraWIjn1w21xDBY+lhP+8t5lYRV3dUBKwsZuV6jPPy3EtGYUxtmYIakad2TiTfiH2Y
DlqvAO2zzwcAHJ6TuNuntjgppEP2YZYwNibXuJqm4FEfQPt0GWFACcB3JwLtExko4gMsNgehZXPs
MLiF+W6xK3XrjX44w4hVOx2P40qSK+jG6bBrGEUX6/eowAzitPnwFLl5i1QOcHxe6yfYpt+NPsof
E4e3TGNVNF/RXS0S8qjY8cqq/BCoOA6emF+1pg/mxhWBzEB4ODCMIyC2/gWTR7SRjfrq8QTYlNnw
ViaTth9NHLt5C6tTK13QpfOlvBxkEVzVnaKDWA6LjCkglluGU23dgQH2v0xTzxtioRJ7y1kFz0WL
rlDbsk+wPjUswk+ni2WOZ6OagrcqfPeQju3kqHebeZO5DMiYLr4vw8YpIEexIKWBmFRCvdgGVVsG
QjxxFbG32Hd1otLhpWYZCN8q5kG7LIXKDHGTP5BaOaRBSpYF/vI0ZmSNY1/s3MU+B75XXxV4eSIx
fg1mBl8gd0vroo1znkJN3bmMfehYvEfb8+6tB2kD+vE61eWDh/7liG9SXvCLbYZ5Y1D3QFlL3Xql
X0TIt3RBLRdl0HfDeXm7G8vMNzVX97P2M80dJLtlylDaZdZgJ/HO05vwYLoazsjUF++UvvRnQZMe
W5MEvDwJnL3ntKTqaQAPhtzdhGYXnHXrqwXemok7wCKwf+UpAOkT2uZI3d0AKltw7d4YZUjG5nmE
TlhJkKKMH4mRZABX7+vcC3d1kYDUYkuhBQHNtZcE18giHGVkEMhKQ5Vn0hjkqgNBWY5l8NmmOr5n
3hhnYEqMKL6HAXAWR7SGIPHA4le7ygDJMvPjQZd7FOXZrUokbBaY6kfuy5Fks+iZ46+ei4jk3DrT
t94S8fMEjvJpHGAFWqQFHT/HHmUnXWDRfU0Aiih3JDRVb9YcK45FacXON7nYOKM/FzSZTRaHVva8
Wf4AWByuQDX5TI0dqwa4V9fPjTTmFWuFXot+1YAH8YiECJYOGYAXFY6/RV92W3AS9R1S86tTTPr7
RCp6phCjg7rm+ZuH3xwKOzW46lqBzL0mmQXaxUABoznGQ06Obq9eOtSdH5OCYDgg1lot4hfeiZdg
QKbTS4c50mBReRjGq98xcmDlhuErQN2XJg5wvnkrxwTiAUsw4kOdSdt8ArPh2wd52j/2DbauZhzC
F4YHKNh7jOl0G8Uy+XOM6NQnXfBZTLBXDK4QBREUPffcD5syrD4+eftLseGZcylsyfYO+3pFgmew
TsloX3WN5lwMM0g3yWQ5a8W0fZfZwPXy0WtPosolaV8cmSgMQZoDFDhKXYcDJhhXnFyZWO90Uh2H
RXbkl0bCkETVdOjboXpw/OAt0foPhMxbVAH5E5RQ/xwuX1WL2uaQo8CZsvo59vvXKJLESXErw77I
1/nc2Q5d7gIxaIbjgHvdUop9OQUI4hKqpwFV3KFsDPRPnYMTAn9+QrDlUUyEwTPL0Y8+1vM1Ib57
VNzZY9Wk8TUnsAZk0FYOw3gfjfoCiTQ6Ox3qrartSb6dq+ASU1yFNHTHt+pPk/hGMgopKkTk6UkB
Lq7z1YkaJqeBPWpopsf5qm5BLyl7R9Bje29S84EsXfdY20y+XCzQLHo41drcBTETPSSsaB8ZPyGY
nk8KGcXsWXprO280Hku8eRvkyBjbtN+5a2gwwqbmUXGn1q0bnlSOXsfS7e+idggKa1FMW6kefVRF
x4iC7ALNCd5qO55OIXAZogtAOy3CSY8ac0NT+TP3EXw2TINfSkv73bPkhV7g/gy8i8ifGnMS76Ij
7T1umlcZwJfOJtN67yof3f7Q4tQjyobAX06kpWxYno9awEJ5EnGxdWJfe8sai0m+GZMPMc80LVHv
Fwg1nhJ42uHMXZ83O7VF8RdE2PM5b7ODbyPxW1qdxqgwZxW+gZye3y83QwkmE5dWgt2MHKlt2XnZ
Zgx1nvhz62eYxTfJ73AsUQiV3J5Glo0b8kjqLwF62dWVgY24IypHlOSIfvtZNohcC1gY9BByjPYo
JemZUa8AJ4fBbvJhoZRUZrvlYpPSewoihU4MoPdLb9TFClvzYwvAGlEN55CJS3Y3zdtxkbg/l1fH
lYyXcyQzd7sHj9g6FIGLPpbRDlS4eRLkznA2ZI/eZnleN2lt0tXNg1oRJCwunNZ6RcUOiJyAQkYu
xkMTad4ROZ5iwIhvCk/e3LOgsiPPQCTMoPw+2OnEJa5cMyd4ZyjJaWji8hE58LjVkV6es+omtdi5
ZzFbdK/1HwyzhUno/ZBz+iGcmHhdSOy7vUsSVRLM0R44Yc2ifUpYOxyWTSyCtaOsnwJtuDVzhyeT
+s0YygsVV/XFrEg/xDSCbLsu6NQA7konC1/xHLLeH8IT80OcWL3XnZoRZk4yCtj9OHcO8ExIGHKK
jxDPmE6yUBugwqmVh00CLyXu42r86lkkgSGgJsJzWKX4A/f9pMA8pYwvxUzucUC+W6HP1lPFu6mI
tHVnSPvWS4Vfr6pZRVFFRU/VS2CGoFMk1CTlQtFR9eyIqZ4tmFo/rDkuD2ELw6C+oArzivS0XApT
l1Rn12I1b0xD/jgwLlgNIrnUTWP/fb33U6ydmEhC/QkBBLs0+38f1Sg9i/XE21qD3cHQt5QOnN8F
chgLDVDFShmqIXeF7bF5CEam4306nPSoQ1adVMA9HRBSyyXC8FEcY3DUbawqOOHuhzvl2b0KnPTe
BcPTPEMndkJcclmHx9aPeR1K41nplnqP9FU7FvEtTJ+0qEgeuwlHX55N3iWx28NUVRbgQ+Q0UKnV
Mw6RhgUUDrUciMJquco/H28sgFEwI5nhEHmZSA4mf3w49pmdknMpt5bRx4/LHwmKytaDXg5FzwYN
PcS7Fj3ubpha8r68Shx7wkk3Ae4jRJPjZekzRB0eSqHVV7Zl9Fw6/DmniOyjLdkbqkbFrwZQJ+J0
+CFI/VgqNsfUAghmLZOLsRSbxA7zPX5Hy5TtR1oT5BWPNgICpam90tCeE1ENi86D6Fr2s/GkiLPi
PS7FLeji7N0vm11ioJqvktR6zaoM7ARp4uvGQF+EVfUdF0GxqW02OEXgPyUBC55lomQHATvbCMUR
yiwaA+jTVhTqx5GTme9IaHWpsHxSJIJfxWYpgOWXxNra3tQcygRJzBoxaTG+ShWZcO+cG54QfZHu
I0J60EKw1UZj3QckFwdWr+lhNrwTJGSQba9PW5qAFr6/5t+jvL224OaReGGqhO0HqmC0meB0Vkwq
fOEGb40bbbvR1Q+NV726gW9cHWFZM37F8059NjwZXZ48yE5+bzWyGx0/FvfBZMwXBIDIJdtkJjTf
x2TAQuNN9+XJhjMqJmyb7PDRboHs90yK4iQAPZ9Y1fXvts3zzNPY+G9B0Efv5OEN2ON9jtUGfuk4
B2IZbUOriaPqWPDwpp1AQCwD1m/AadP60CD2OhuZcRUWtPSabOwoVOoAr+A3Izj9nOBG2EqcOxs5
bxFSuqnMw8vlmD4DzymyGOyrF56Y2oxaddRFDyq5RkbDhD0YE+C9w5GbjspyiPNuYxfmePm89xYZ
0aHN2QgEXRXDlkOQWdIPrhnPT5cMigZjCF2/D2kYn8qufCfNIT6Gdfqd3yZ+RkrUrlRqmOfa9ao3
j3nzdtAGdO2KWkDv2nyrmyl51P7oPLvNLZ8rvmoIupPmxzunl8ndLyaYI+5PR+kEXoimefLiQm61
Ivnp41i9c/KzHbT0fA+ZhHO1FERmJhAKSr1nT+OMIDBUQV7e2HibtKmnM/JCWBtTDBxmKn7Ygfge
JUSeAfZEyT3qalgNTSHPXZ3Zl7TVz0ZPsiymPvndZ9VbxPlvK6u9d9DD9Eqp+8sb9bd547AbPMCB
RVI9ES4Eiu6KEEnRV/FClSjNN4bkJMBpDSAD/MbamHeCWGuyK/xjZBMghhjKtihT9dwKXsK6MA+w
2T20YZl7RrgFP0Pm/js4MQTLdhR/1TutOAUGdCDVGcU2U92sV7JBz4hEXJmjp5tCZ4HPfZDeh0C+
+DNYRcnC2NqDqS4Sk8jOtcO7J92C+SFUi67Qokuf/9JVQksc94wZPi9i34N+i0YEb1CkXi2252er
wgcxxSUe4La+JipUj3mTQCQrtenv0kNqSESXlR2+J6akXVzu8bNCLmXSdMz5MQ+diR60083kw+x9
RlF5kV0JZZ7e4RUw5qRypj3fqNn90UfdxW0rh7U51pAsY1uGaOdZ97CHCISkL36gl1BMmXe1KrIR
sAjvoYxwpMwfqaIoL2WGG4HW1HkTqEg3rs2WERxUcvAmNEFgp7/bvkdE0TJvcWP7suT6mQliTtCq
ep7RsJTJs550/rMdYXSN6YlKmX1oTjZc4xnub+LpsGI2zZHFnN/qOnEoYn/ayjLUgMxwQyztU9qU
ESYYQRxMQZLyoJvDVbH5AoRUoAxZhhBh/i1b5IStA1OjD/Kz3RXWQaSyO1v+Xh87Yh7m6SPPZ4td
MYimubAnvrSXFVCUZqC8Vd0hsTr90bGDt4kVKgwospQMvAd4mMFWaF33kqE2IpG+nt6jLADBwNeC
v6F3HCINxWeD+CaISiSbjbVjm298yRLGsV2hX8ao/TLNOsTegk8WOZp1GrxGveBg+dYiz9wCDcaM
73Ta29B7p4iF+1111RqZPfYq2ZpPnPQwtEXOdr1oEkBd6hTiwuI670gekMLchnxT5XYDqp3imC2l
thEk3kZIkd1NL0gfg0LieUnzj+Yn87bhmiPI+JzDQATF1lII58pwACpjK7SjwUJuAyWR2Ev0xrtg
dv/FniPggShOpEya2yiOojsHw3fKMYz8DenNREkc8iy/dswyz848hUvN7Dd8V5snT29shny8L4vK
qU2ChzwXX1i99Bet91iWT1vYB9ORGtKGBa7cIznmwxEf+rAqpwNDApYSFdtzqQq1X0bIkPi3qtPZ
BOYAV9t2UHsv94a1EFm8ToZS/OiTCh1NXLyFXfNRsbBdOcrMbqmvJVfMb+56ZmHZ3yMiRUqON8Gu
kdiS2qoBeeXNWyqbW6w36HLnj3Idgq815Cd7NOstD8WcQ5rARk3oz+EgjFfkQIRnsM+Da1fs2Kt7
R2nE0ZrBZfnq5acsJ7qepGT0cdbTnGaAtpIdZCS/QQV8HDUcGd2k8zJhZ6nQpfA7YHgMHEcgkGJ+
IBlkpQbUq67OoYYo524zu9kyHJnBtzAY5qTbtvDbPVY48Mzo49MYdUz45Gh9vmG9JnFodESXSOE+
TIWpSM/tng3SdrB+QMbVpPdeB1AAZEmM0UQTjV+Xs8oD3+hDbAEokJ2Tod2cl8S5//ox/K/ol7h9
pt01//xvPv4hqlEmUdz+jw//edjet/89/43/+xX/+fX/3P8SD9+KX83/84uuz7uX//kF//FN+Wf/
/rE239pv//HBtiSRZHzqfsnx/qvp8nb5AfgF5q/8//3kH7+W7/IyVr/++vOH6Mp2/m5RIso///7U
8edff9qEAP7Xv3/7vz83/4J//Xn/VaErTH78IX7/0ca//kBwEYn/+dd/oZz760/D/wepD74V2Lph
2o5hkOfY/1o+Y/zDICsz0A2HJQzxtcGff5Q8LeK//rT+4emWThoiLCOf8icg3q8RQFn++lNz/qGb
vqUHvmmyaeevOn/+n5/zP97Hf72vf5RdcRO4WRt+Lz+w//z3eENf9/XAMwLDZkJOWodlOnz+3wIl
Da6ENImrnYbseR0ZugZI1w0AtzXujyF9Le1W/nKtiqCpypIvHUJrtpAd1MM+/LA0CkrGC2IdYKs8
hsLXoMFauzK70C5XDx4uLF6chyFT2kOf9v6Dvs3GTGOIRkYzgxbrwKXN/Vul6jT66HuieKxvgT05
Rz8GWqTrw++YlLu5svwNLyWGqtRIpvNZDiwIJAMmeWXGLj+J/UqawyEt2UCsGGVtmpTZZA0AM8j0
CuLpTDEFMnEGC5q9Mo09FnLwv9QuwxrWXHui+ort5GE0rxLrw7PYWkUFee++ZNdidbl9Csi+6gfx
sxqi7thp5ZdGwTUufH3XozW8+J4hH92W7F8WPNPaYItllreWegflT/SS4Lp6iHv7SjNAP6r3ZxXQ
daKP17ddyYFVm9h0TBqpvaxAQxWgpDeGaN7bEkdHBpQe/MY4rewuj7eSxCtroNmMk17tYcHg3jSh
uCRN+n1Q+rul4aKvGX7h9w0PwZhDggPt6Sa2+Tz5X+MR+5YTlzHhWC+pCTGX4T4C22HS1qGXQFwF
sYVMEsQ9gJ+dY+xczrUzupBmG+fa2+zW/m0GL9pQ8+Cro2PiyrnCTb+Tsu5sjJrkYChB2qlzg60w
+qfazdOVVnWoZ+Y/PESOq0R3+4ekKy+oy6zvRQHPOAK0hcoSHiCBFUEKricc+4m29wAwgIOlbKYX
T5HAGko9pHANsw2C1E7HojJm7sA8J6a1PHYleUEh/kzoLLq3b7EV7LUi+mhQDgVR/lOW47NWPtWt
5W6R5+Cnir4O7bSLCKPERwT1x5Pz1pk0FnQmR18ZcIezjhGqA4cLWszMrrhoMdZnTcElYW7W3Gi8
IIAg4XE0XtfYaAg6bPGpa+nZJiRwZbdwo1wjwRWf9zHqGZo2slbWFrwgi38Sk3K7tlF8YM2Kn0X/
A/L9j5YFkjfUT0xcOlbhDwGYxrMYLRdOgHgfGTxalvvL1sabVfYfEXNLZD9A2PX80avHk2hj0tr6
56Am6UHLs6eoKYEpV8Xs6IZdWNDEjArTZ/FbU1/iJn+McvsNOtC9lOlr70xkt7lvkD03WftN19Pv
ozXcDOXPzEiaqFj418wcbkju/jdL59UbK7JG0V+EBEV+7Zxst1Pbxy/IkRyLgoJffxej+zDW+Gg0
x+6mq76w99rffpd94m54DGsGSgRwFd6tBtG+akKb2gUMy0rMHuEU6KEJ/uz/DdRdpUvZ4Yr1iD/k
4ClUlxEyIcInPLh7ycxTycJ8LrAxBV5OaoSLDe1uHNKbm9ivhVf9MGR99FoMHmb6L5DymTOQfaAt
LvB7ARHDP3oq3PsikmwfoeEvtV5mVkz7+/q30ZCkC4kdVzKEwiB6c4qK4ClS7/yFvlmb2Z4VKcXv
zHCYeILcTzXSGvPazeat0HrnAPlgs+3de1iqiSgccdlZ3bTjI4P5Sgh2Ypi8PHxrLMugbE8G5Rnm
0glHtj5C8JMrgqoaJnj9a5oB1SsFRggmttsqqQvwAHtQ6T6S6BCqLktorC11hyQacXRWyTco2Ey9
TKAMo4UBJXY5hA39xoxsSe8I0aL6uJdtO/gcM+aEDUQZlVsHnPMrxZpKpX8ol8DxKsp33B1HawLA
0xN8nDX5Uaq8YITUE6Rp9d962ikEjXfKHd+9CGJCjMR1bREdtOr8v6J1//Cwwxyw/IPs85fMQ3oS
Ds1JDdCX0fUQkzqfZieHWDl8EVpzZZLL66FahPaN+IlFxiFWJ1/dBZwEyqCibta6kG+O/CatC0CP
p+96SAlQ3ADHzBXJOFVtE23XfuUuKPomVsBL44hAgXrYOk77zMfA3TWieEaPwVJBN/gy4Eyq8SOo
eyay5asfG9EeGBuhs7E8jEtsojTxCgz1TgUssgwqtEPlqQDZVo1rPXE2actQjxeuOUvg8HPn6n0d
L/gqtzPWaZKhFA3aJxdbBE1Z+lHUjtr54Bc2eWhdDd47FvQxThdtbch96tHBWRoaVN3tVVkBqJqH
P2LI02UxQYXd0+i51l/h1u/gTeG+6QIhRIMm28q7fwGGqx75GjKKNOTabj6nBMixFPmrvUTXeSSw
iQj7t0w5vQZ9QpUQb6C5/PY2djjfKT/nTOtTjcnlaYhOCSs1qIyvw4DUCt0z6BmHIZn7wdqG0BK3
/6n6wFjLyKafDFFuaKN89H3ycHLpPM8MYq4I8yU2UGBYPkrRrDJwykLIFw5RcsEM7zron1Egcgr2
i8XB83baSK+jT4yFr7hFDUs9aqbZ2zJ2KYGnDq6jnaEW1ywxES1vtM+hw6bh5GPzueMJjBNEdTHi
VrPt+N+mJPlWjbudWIQMDX4qPBxap/HWMJyvrGSQi7d53kgA4mssn1ev9N5Yp9G+lND8XcIflsgR
Iaf6qzKQhmKPo5RwWep7cfjXyULfFzJ+1wHKW3LbaaO+SsMan0rmZ9HkbEEM4/4dSdeSw2oMflX7
bpb/giZgbFmwCyPj5ewi8ONBa4/kz0yHJmmuwIdW2mfKMlt4B4rg0OD6xb3nfUjdyn0+8F0VTVue
pjPSPLIoCaKNHkKLMxVJrl6lQfAZe9rZTFNvbu0AsspEUk3vZQbmAAB+LIMnSfpAzeYVkBchXXNZ
30L61Y0j4oEZcvpbYHFa06SERyeUK5bt4sA2/gt38C6uwm9ycYMTI4xJvYsI0SGCsZHENZTWleVu
Tc9B38I7eoXkes2Axy6RyHKr95Utk/PMCOgYS/omPpTT0jkrf4Z7VD1lWfZMfcgOxSohqpuk1msf
amOb+gd/RNAT9N6JnfdjO+gBB35/0rAS9+1kHZ02PpuGn6Aei9gNwpZAKSDg3O7Qt737qvSIDIdD
0BfOhz2h5nBhLLVpWmxGowiA1bGwoh/t1dycWx+bfZwWCHSteNGE4G2oE++kLa46QB/loS3rZ37n
u7ER+RpWkLNpQYNDxEdoaJDwimSLlMxwq6fiwv0Qrzz9MCcIRdBx6Q36i2JLQSJ5TBIQY8UpmDvj
yubBZ3izM8wQeoI3dyujJNNNytY/skh8LrKPDJDlOm9nbKxMUVc5M4NVNDEoCXI+g23JS9dzQm8D
gbEzt4jQtuyJ3JdJvWRp8InpMluF0NBW8IK59AP76HcjP8FCcVecMjgmz4A31SGpQCKTKNJAVgXe
AxcIqBGIN8UmJbsbMg/Foy62WamQ0UzGR+d6NnlY8UNgoJmtZD2xJcLPQ+DkcQxAA49bByzxPwZl
yDFkRuOA96ZF6SjtnCozM8OD20FxVBrbT2Jyb1bRg6Qk4AldtJQhQdLCz4KVZ5K82HodyREaIIQq
06disjCI9V5xprWu1o3lHmLJ6VcT6bhuy4pxcOVWd27GBVVk7qsJQvukEII7tQJfYwVv87C8HH3p
4dmvNS+k6bNFt/BiddAwoglisV5MevyAkZDjoXJVtjXSjIjQkfWJfaHLiDZwGmDzds1Th1zkUHrO
J8Szd+4UwOcxt149Gb9pygHUJxWa8Q7RlkKEbwPD6zwFogZ7i89zc2cAr+fSrsRWM1khBwNxRlpE
xXkqsi82LTnQ/4VBndiPc+p5bNhQlFSgrpBW9ncjA/R1c5xynx4B184OP3h5Lixn2y3vehvH1boN
fDD0vsG5IX4szgDYLtZlaMpk30088+REHwMlzLNQ8WsHKJzIIRzqWoJ9LcQz+uX5yN+DccSYmAfD
FygIYakFyCp+WPjaVUbCbTDf54ll38XJOD6pxa4nTffQu8NTbkwRyrfkcwgR1/Ap2KZT5ayLrIdI
lfrDXgzjRcopxpsXA9xqQ3dnLqBIcmMUfaTY4aEXSGhhok4BXQdyrjqAp8pwLaU7jL8nafKKZmTD
Jw6BwZ1f/Zkp6E0RNS94VdiyooJmwkUjqyN11p3xrGcNoyYLm0PATygWN0hT6Weey5uTJdnZq/Vj
oTNB61ulJ8OMyXjEibh24N5k/py9EBTkk8Br3c2zBjtWEESyfMmCb9ttyb7xgiejM5ptajOaaof5
bYqL5KjDgeMGI9NlquBiZxG6BAKEcZ1zITMQeG6oeR84lGAdpRbRMYtorBLsin3zGoe8kdAdyYRe
upfEPCYhmYBMIOr7yLXIUDXVqhzU9Art86nwWb67UNsQHtMKD14z7kiDYUrrjtC+++cJGswdrLfW
6qcTbuGHIXbTB57/ftmlQal5rWU9PqJhv3dxZCKlNWkgZvuQZ1BNG92fIp01q2Qw2n3SE4jikCS4
KVxe5sBzepxvliZQwHipg2nYc11xZUQtUVVCXFwCXuGWq/jgOE6B2LI11jmn6ao0vBt6f2AIc3jH
bnPhMAIlJycdZIjFtWU7E6lcbIn37J+eW37b039fbBIUiLh3TjJN78lzoUsbuJRHwld6nIl4Yuqd
XU0EFBRMnVEErJIYzIMViPms2WcPIYLTZNz2ftyAAu3/Zmn0WFpwDSqWOfgNojVREdtU1c0xDtJ4
Aywd5UDGOGKIsyWT2lHX/76MunwuzOB1rOvfIgQwzjgP5XqGVoa16Xz/3xfEBvM+VB2i84pfJrYI
SGBszsR17hGdZTGx8oExnJiHomPxuL4zVwvkqlmKSbpUm0axQ00iMzipdO52jFmLlUu9gVdgeKAn
b+Yke1MezrTKDpr7oDHTt6UWc8i+XRcoO54xYTOP6SaFsc8x+k03iHBlKmoMcHDpLa3dk+mGB8ts
+s8RKeXa9Ml14B6oj8SeEexDdtCzQX7choA9kgJh9QHeQH0IYT76IK5wa1WstPIo/8MIsO8zo/wM
SUZhxajV3ra592sOh6PdTWI3eSI/Mxeo1ulQ3LeGdB4RHCPgSOWSJV+3J9XdosKP302y0tnMvTPz
TY8T4tBxZBLkR9ErOnIPhjZd0n/fOi5JsKU56+1/33Y9AJIoH9eDRW0KyUy+Ckb2e37tcps0g3yV
E1Kwppu6BaomXzMg+0c9l2QwDhAD3GF6ICCuvrS5jd/I2bFGi9+diIqXbo80iQj9SJh24WuEu+g4
5yMeTqMPN4UymqNPJUrZHgy7hLj4VcVo4S6ibMU2YlQHxevAYIDQ4cK2+pcgwC4ofCDpbaiedXAM
uA/BcxrTI5u/FH7Gb0kizb42vH7rS7aHQ+RdS8XKL5/YGDQJgyM2VaDAmFwpHKyniOn4ahwTcO+0
VXJYSO4jUygCdHjoq5aKW6PPLFCHHgV41LUl2TUoT9w00mX0SvBzaheNhVHM6pxGzie8Z6SvsBfa
7VDBpyHt51J1ZAEFZNLgSY4cDBR+u60c8BzW1MVHaDnPxCflH3ZvPEwVj9A8By0qCgPsQOLsc8l8
bIqRTbadtUccNrym8LxXvV35H305PyKTug96kJDACYydGSluBKcIXhJw+6RmyGNURBwKSOHok4mz
6ig1nJSJHFjywQyhfCy6X3v2H2y3e3KQ5vWz/4hkgqFi/utAHx/b4c+f+3fvz7An694kdmNou5Rd
sWQVHCrM5Zln3Rk2BoWgSl5cJ6j+kCmvGFnJfeC1+an3xx/Lc5uXqdDXlBibnaNbwlHIS98L2B37
IsG16JKNV8VBeBhiqA0euk5s+cO9mvJblBniYnSdyb5nguhikH+0nJJIurZBnER4KIzmLvdmxdaz
P0RlbCLfMciAicIjNE4EdPxJXYzOVgaYGEmZzjDBkbpGVOglqVGNExQ3bWJ/HcDCYlCDRC3qTWOj
RcbBksfyrnVIwnWwZW1IGTuwuEBS1D4VlpVcbCeSR+3q3WAhIkYndiqjork4Y7UArRv40M0kuIT7
4cIl6TGjjABS51UMUTsaLx5l4wuIrODZdY0H5mQeqD4qPAnXd8R6TVx3RKpuDCQ1crS+QOXdVj8m
29DHgcUmSm6SbZSaEzafzEnr7keDlX9KCHuf2tI9+HK6N4H5rEqGcN8NIAdnLtlf2bepy5OTRaIW
nK/k06RO+yoE9Tdh7J9DpMY702mmDcAvFC8WV38zS3A+fUA8Vl2dPScWIB1ddxNYzjdAHxbKUW0g
UOl+VDScUVgxxcMIxgkr0/OYEjSlvPzaRRYf2PxBRowrGD/8adNnqjTB/e0BCiSNZsiVJmRWSOci
uAi/ksy5NfMl9TWzMLtxH+HOrr1pWKWZ8K+6opMzMhKmDQZdzJBPDvKi0+xtgZbNiAsxXnn+RvTF
fdNBfLV9k+28apiot96RIhFNaEkpFZfDM/ugU+3V3wFxotcowSdcWYyAQA+ZW7dFSumb+qA1I9nI
jLDCocwhqeIcdUSbMoVLDjbDxxX6S2IcZ/8NnySLKsjtj70U6iKUPHa5P+LVavlFfRHtKsDUK8uY
gFxbrrnOekZiZUKUfE1+lFKOsxBSs81Qxvsy9xZ8cQpUzFsgrofWa6J/GZ+WHlk+4eHFY49W/WJ1
ybyXWZlufRKqVuMwF0TXDRfMzuse+QCyYPuFVzNI3tNqHvcMGHQzZRculoMdU4bYFuwHX3JVCVqm
3u+6Qwb+poa4tlPTRGDPRPEFwKlgrOTDz5IvVo8+pxRpAykkxIrVzY/IOHe5lesHPsVYfXpnzVbl
ze3cajt+Runo7MJ2tOnY+f2ncIAH4j9WCX9StHgEB7gyXpeQjjXH+L9BL6ZBn+BTSIudisVDuhSw
kRVsUiv5yIOs2odk6Np+Dnc5m8ji68djU08EMs3g2DJKRH+uroUUaNoDycCuopLyLHo7LzZ/oplz
lv13ywiweiTgibY/iUsgsz7Op4IWJU4JU69c835RGOHUkyT/Rt0hcU14XVa9B352NnOLul9Wai0g
aTpd75DmABa5FgpaI0EFltirKibBvoDE7bLV2+BOC9ahN5S7IXKbtZn2zEAniVi+t8AiuPckQ0Un
PbCrT9Sf1vLPbVoUCrAhVmHiDbs0AS26IMSAwfJmmi9ogiLEnvAk/QrzVfTAQgWComgJyxniH2Fg
vw1zZJdibpH3dqRPlv6uMa2FLYzKnLH2Xmtid2VKhs7ypa0X3gO6FHq84tHkFt+7s4GNnuN2KiUh
KwmtUQJelbTqlWlZ9SETKKwgIjBeTXGCG3EBF0JhV4ODtLKb+Dup1N1AQNtepB3VQsAwC4tNkx5A
vueMnhjGCu2RPzyCCWNeTdcDBA12ML2xX9DnTi6mKFkWb0yUgGl6qzTNHpIkHx8Ddj+12XcbiUBn
5UX+rjNTcyvLlsDLkbTNHkKbU2rOfGpZ0TfGR168mYHj4rNOX8ucyo298rtbU2yBVnTXmZenvHGV
Jn1tvppDh+dW+be8YuhssTjYeDXBVTEUdPyzix1gCc0RRUjIOdm06RhBRJlab12T/7TG0WPCsJq9
HS7p6N5xlynGTMCPkXff8cTvnDj2L2OMyRoJp2hgeCDxRdOLgaqzaZb85R6RwWY0qfIUSeCYJuIb
yzfPCbZtgAmgSyqb7KQgQBNWkfJQolwTT51R4Tbz56+2au6CAB+C5rJbj4H/N3HdHnWhPmrUwSsc
X7xshrWaYus6Ua8EpWvstI6ajUJNi2e9ZO6SmddRCC5D+1za4Tcsi68kt6bzXCT/CDMMt7D0iPEW
hDBK0nt80mwKzwaynpfEfYQTNXJRLsneTHIgbL2miUnBZ4mWbeEn5shPOSVM8U1kE86UwYwye3tn
2BLxH+byjrseYl78MzS6PQ1V/bf8M0eknVvBd8eSkRfAr9Zz9EjsvLgzgpD0cN6rbdUFHc7gGNmQ
gXsA9xhvx/yK7d6Fy1CEiGJbbCXCwuY33PcsJ1/6nqK0f54zi4iOud2k0MKWWSswWg5jkVASUe3S
9RPGxMgkkoN7NxYT9SrIFHLUstnmomwiMLqJ94ifvliZICW2pSLRtSH/iQtxqRbUOZAOToAoX/TM
/l3IgCYhQGFXI/PZhsP8+t/PBUCRzBN6wGQ2LhEGnjWyZiIZgnYmDCCqtxohydSE8gFUEGbfXrJi
xb5MGfFC+Xbt5+65NYYbGd3wvRLzFMRYlVDwEXfoHi1XbflF592YDSzwMkFEMYNnafBdl4pDJ9TN
FoSR1lNSrVybgXZD5rTPyGlaLgllbTI3u+UTsUpp/eIlxUOpjTukq3qlAig6bghj7c6pmBl3YXN1
0fYxAksGDrWqB/KHIkUywc46ZvX+PjeRLlXiNNgewKAw/amL+d0IvX3dN4hInPBDFaD9jbCljm0B
umTxX+1QLMsmeskjYj1az2OMiKSE+zO5lk6LMISHWxvur4jV8xi67crqxJNZuzcPbAYFDtVy5B/7
Aq9cvUAHSgzSjNMgMztc+Kbq34Kwu48M199pOTwp08Gq1U/FbqypYpwm+rANbNe2RU4YyQ33hmzY
muI4lKOSZ97wxgqavdNT1Paz2NLaVez6yqM/MAty2F2saQo2wehPO41gbWXF3DS2cXNNIkrGOfIO
iI1vZpe+ims9FXyUWp3vlGz3FkRG32l9hGmYbmy63iQrttwAeP3zwAU+Lf4gY1HvcSm4IMgxmuzs
JQNPm2m3KXxjPiYTIa22tVfDQj9NGLX6wwwxMPaqc4/AagUPaleyTBzT4V3hLNqaBrNhIMHb4iHo
0n+1PZe7ue7PFv/4mXVBElbtMnigeeWJy9jm1xqvtzYZ/2M330uSntj5khWkyVwAk8fQhi6vB82/
ESVwA1uSTSPIfKshAuuR9KMg+Enc8T0lxDi3SahtDe+LGhc1oo2xLjDVBTF3u/ZxLa5a5qzMYM5Q
n/VGDwlWDqaX52Jgne+0oI1CXM9x671iE5iWnDUypDLMHem+TjLjjuxqhyZRhoQatWGCvq8qSTwM
boGVqzN9MGLzl5Y0lQuDUQr2Se8Q/fKJGXmwBMjXBYt+EjL9c9BPEG1rEqE75/7lXxzOD4j9rY3j
cMqNFnv2XNSU076XHIagas78EkQeVS/lZD/0RvkxlHW4c0joe1QY8Sa6vHUnZ9RTdvQ913xgJk3U
yrTgrBw/Eztb8aR7uAdXjpOsA+Ycbub8pFACV0wk4ZaDcnPNFzOhLI7NNNrKBDN6aE5HbwhvRld5
EJBo7AYnAlMSeFsCO06oJkECqgfd26yEmi4Fe8nwOMKAfxgcNi7dV+qXh3yQJLbO4bFobnY/Gkwm
DJ5CABxsQizSxxw6iiynczJJ1jWMN7qXxzzkQ7ikxBLNluk4fXIbwqJ82iej1e/hIN8J3vzO0jQi
38e8ZQCd8yg+KxH+TkbAR7XV91J2Z2rJuCIVQcK0Q2nMaM1sacG5V9jMsmL3HLskA/IZN+eIlQfD
1bDaloOPUxaglyHRDUzw97sEHpD2WDjYpNdoUR/biHhqWXggIdkkFIlrbOaJ/0fLZNMRZAE1hF4t
GVHHqiLnt7URQJCwaTK78optnEKsYvcNYJqnM6vRUIx2DwGcCUKguicDmMuqbbTcOR2xzUNStOtu
Sp+rmbAM8c0px36vZ25SOV57HzseV9dsf1kOb3qRfppR+29ExHPkLiU5x7Y+yjY0DopVmKMC++yK
dNk5ZAhKI9tFVhCPmxzt6zYvKR8hQVtHO5sAAlEsFho1Qp3HwSrI8dthYmem1BI4Tsg3EZ9O5q1t
wf2S+6j6sJjjTUbO0KbNuI0Xg5kYWLQszB42T91pAmfOY4UO3GPO0viufykzWh0CVZ+YxvAeWCR8
+laC1IQCayeAMblzTmxati39UwEN4OZ45ZOFzhU+YfmQLW8GyXxkNxV5uA1bxgiKPdjJkuohXGov
syqtFaZOhmPzmMKU4gtu4/lkRjuPCS/KBwQxbJHWEZE5EvgJYs1lyIRmwMiyU4lE1yJ/eOXqhnTR
kt0eyl5rzQAhepXpkK4bm2NhpLv0PfyOgRO+ovwqrgpIJrTMkN1J/EP3wrHG4uvYhOmDVSBpv69h
Nr31cenei+gV987rpLzpIendxxr90cadO43DoaGWFkF16/FKYOstMHEt3wol9L43x3L737eBNbuI
x/UPGFVrS0YKbVqs7yEwfS1LAK7/3D7iHTFetSBt0au9cWN047tDEWcL3z8mfvitTfU2ieV/ZFXR
0Ug4KkzzZlrjvI8sfj8joAKIRs+/E8h5b0rlqKdN4iEya7jJeRel5JJT+ON61uN/fNn0Wk2gTXs0
Fnz4Bj/eJyGCIp91wj5OutvIGqRtxpdGOt8NJpIEhwY5HeNXb5enmRlPW7/IV/YCO+TQIUu4+dey
rGsATkAi6xzqjE9OvowNw/yqmbpi0gIqTVU5QsdDnwz6rKt2GvTf0TDVWnai3yLEnle5BPcUx+24
hlUlps+ohf1e+GhrLbaZvL8zLY8RO3ur4ubzmNnGWoudmAZUZP17Zc2XjrhGhA7WtG5VTpfuHPOS
VSvrWao2fIJBfpAdhzm9UXUQ4biOmiDejVxT7K4pU7Ka82LmhCzz9zkD2qrJtPYC1E5K9tse/Bbd
PWEgA8zLOm//MZ/8MIDuhDNC2dlkET/WKH+HLD+ARn3JjF/sOrgc/DBBUdE9xY1zDMb44GXhZaqD
cl338b8034WWarfCJoOcaWFzn9vsnESAPC1+1uTbkKiEAWBI2ndjsFNU4h04jnA+FV32LDOLHlAu
25mY65n5KWhKAi57TBrrAuVcYzu/+TyV5MkVkMNS0qtFdqRIxpAXezhDe4T1vgC02tZnEQdfoofd
L/oEcYu17RqYHYbaxUH3wmmjtj1mK9jXkUB6KB3q9FLPbFxx+mfkhGYaGJ1CNE+oy28zheQttf5v
nIX2WglicPHJSDr5GYpw05JtHyMExDgcV7e2ch8Ys5vrwsYZY3Y+I1m8XwTF0csRJnt0XecfLwx9
iiSHILRI9Biq+Y7GLRwjewFg1FuE+c0ak1BxJy3MzjPEjVqrdwZynxQLaBMabIT9OQ2qLSDMlCtf
TXyq1tA6LL89xOjeuoGOwZ0CA3R+65wZsGK8YeRBPX1vu/AYm5KSLSgWzYoH7cKB6O1YNkl4WLKc
MrV3pmr6vS2BG/uFs+WlRyUocPUmHWGUIp6wmjFLb9sJFaeLgGMO0iVYrPmYm+oDG9SC2zIUSKcH
4VX3PSxOwIl2uevdNnr0ygVHUXeH3B2u0+gv+97kLdb1S23H40lU+b1yO7kn8tFba4MzVNiLQz83
f7ueUFGzVu++Q/VrqGjhzt+LgR9Bs0tmpVP/DFQamdE/UU08QzO5mwme2hlROL10pb1TCSlJJG9t
2CgDpB7t9tTp6CmrqcISxnzN6OAsxbkAwW+4Z9yAWcvm0e8jntyUSkElWE2oM26hDySvMrxNahMM
SPSuUUDxRTMJ5OKjox0kH1J+xofcYWCCRtPbiGItzMJY5SSVzWQEjJn9laBoQiq8RGvaclNgGXSD
H1U10Kz7yNtHrv/s9s6l8AmjLlB5rb3snh7+FRjf02iGWzwPoLM7sg1E0X8ai5dJF+NTEfxYcHEa
M750aWmvqI76nWh8+Nmow+hvndV+7pqY27ICdWJQhjDZJxvcK9ZeGT8ZIz9SMRhkFnbe/WiRbyaB
dZAN82yFy8CYsW7GPhevaUAHSOk5mviOINCtE69450yGbjaMHzSinbZQsIyjTxFP1jFxve+ko6mV
UC6ChTz+oivjg+pWp8pJ78rxkIKU7iz7NtTjfihF8RrndKLYEoWFoiN+qskkGUd3Aw/V2cbjoV1g
Y1nJ0Iq0iPQ0DhRSgYvExPYlqP/0MOVlQgukvjFU6B2aF2bdlfWWFyZ+4b6Qm6a6ucwvypwdeWOO
CE39+epPT37mvPhqJCgZHiEKumbBOqxSXHJ7tGwc8rCaAUG0qBzqP34Lqv2sbphp8f7a5mWMyDnh
w8C931vvajIhrrvIWAlg3i/4dT2CTy3c/LXo4xbjXL9KK7o2t3wYOiPErJMeAXkh24yo4Oslq4R6
fjXn3TuTi5A9fUbOhssa0o43JVTNdeaULFxRMbqSIXiLKCeW6hkZFkJCtMOi3fv9EsIbkDHloQip
UiSx1o2ZzDfH/51TT+k+a4DK1wSV0Ug7w9oPJSkF9VP018X8NpWd/pmBOmPAtTe9bbwbpJ7h4fdf
CpuI5XA4Zw5zdBR20E/E4kE/BpRLdowwkmabVR8UNo2CkqJrlwQOPAFEVYIjZdW1XnzxaACL8F/g
p0wbRqpbrdjlSrSyxnzNB4x2VQU7if0I47T6MbRfS/Tzq3CcfYYgF57hglhEpobe+JT3RNL4c3Lq
BybmAEQeTCGhkrHW58P9RgSQrE2112PKYt7YXkTDdqKIy+bYy3TNysa+RkGdsPvH9Zx3KLUxaRlP
zUL67nP5nBntu12VOM/FdxAXI/MklJEtV5zJKGiwHPeQRMmLIueNCccjyL4clgJIIg3pGGCsD6HR
dTbK7Pp1O2txSBLqFV2e8LrbeytZQ/gl1S8s31FnZdt6CleqD+9laD/kIW+NRb7Qgs/hBFu+oAUk
0D4xm/XoMm2ZQFF0SpJJ05EVEDvuKUEIsSlFhARqcJrTf194ATSCtzQFVQSnKc7ceGOPzTmxswdM
WlAIDYz39K/1KWr44lkzPh+nJr8uSDSFvKp2PQ/WjpAyAsIAk5tdIcFXLv+auTlqoMokdB0lzkaa
hjj1eU7piVlkY/ooDankn9nk4J5S5Puo4v9fpuXbcubHaoKAqiUz9N6PCTxEWLOuBWEZ0LaZhqFL
q46IGzYMpbeuiW4Co6SFzVEzsA7ox7Jg+tHhhC0M99KS+OiCs8JKzTSzt+lvK7UDm3f25qd4+kVs
ANIwHZ/jMDmRBbECnhmvdSqvs2c+ZIxZZtzlqVHskMmcXVQjXe6qNfO60vo2KvcuSNo7dNn3s5zB
5DB7JcXn2ETiBjqQGHf/1HD3rRsUFKuh8i7++C/xvLtYh6ug775UlP4ZHqvvmgvD8LAp4XgUhBVu
jX+O078jW+J5tjlIASnSaca7tGBlRjBDvC50CDG/5kyn7a2jI0E6/R6oyXvIQ+rZ9juPNJobfmIv
P+Cov2i2qTx4AA0dUhFbclgZbt2QZ+0dUSPObwz+2tjlSMpqkontdjf2sGVttGKE4K30TDD7QAlL
n2yPy9bI4blYOsRu2IUMh600xUBLxjVvPAO/u6qoKnhq7ndAI62Lee2Y9z5mIf4m8yrb/twTWLIa
KR1XceBAMcWkbHLg2Hm9RrjJ3n58BuV1tfuiW8e1BSKHOgo3xYddjwe7YbVB1XVEy0I7g2hN2y+V
RiGvKFcZpb053Jl4YY59hXv3Ez3TLY74iTOLLlk4wbc5mPvO2TORPmuPYRxW2Acj4YIrOz4AlsAF
nNj45eaXvoTv0PDCMzVHnmo0uEfgU3shLbvPSliECer2pDiyh/kO84pD00Kva6bGcr9W9+hC34mR
pCRjICLomhxcqwXvnE8Qyz5ZCKFd6R9aCLC0RctfnjDrdvDZhkGcrqO8e46b+ItH80FH1SHqokcE
bOwvbRpShl4MzV76xvvtQutmxv6pSsd6NbI3mcPmHZPMsoZ7rUsK2bw7OXb0glP2efmPiSx5KCEC
h2l8IqMH38oyKZWSpFsC08VICq7kIg/QUB1zu34toO+SNv1ruvo257BJNLsIOjoeSUUbYMn8Ok/h
Bcwgm5KyQt8YEiE7PEuOuKIR7B2byzTA1OSwJqW0uBp5v5tV8D0X3HA+I4GEcNGVlA3KufIokXQ3
NTIusox2TdI+hxI5Vtaf8jqGmu04n3YXfFeQklaA9NYIRbj92AmUQl98M3qhDyIhJH0NkVhx9ZGu
LPWBYe6lrIgVm4xlMg3xJIuTtdcwdmjd47QI7+FDXJre+cXl+CGC4LHiz8q0+FLMauwQnEkZ8e/T
VSGZxdrPVXSBIf2TGobH+i81SW+AmU7yHNkxTRVwmtJfGf9j70x241bWLf1EPGAEySA5TWbfKtXL
E0KSJfZ9z6evj77ARV2galDzmiSOvfc+ljOTEX+z1rcUmWtVg2hQNvND2Gqv6q1P878j5oEqJdFM
K8+KoUBRE3InZzSiHgfhtSHp/VzqxhYTLZacRswkkgnOd9U+OWl9Jufzy4YrFXGcVDJFsIAxRrdp
Stn/mRGPe2d0Ty7fQIjaT1XssLWS0Quzvt00mq/MjqKI4o4Sl8SNTTQi2p/q6SnoksCzifsgSugO
KQ/qLodhy+c4qtmlxWNtO0XxY9YAA6utL21K2dDJkQUEmnZCBlgCR4ubyMHTOSngW43uq9Xs/7FL
lpVhL3gaKYXcYuC7hkwdLMx33KYHx+QRS6eEen8dUQmWKIbCiFLaVqDRI4csSnJ2naGON3gQjugy
UR9O5QtmZnuVpO9JaHMtc0fYPX8LqFjMW6ydo2GBqcoZSv/cXkVQ3FMH5XGlLoNJkGRf1Vz1JuOr
INXPlahBUtkURfG0xYd9wOmIfc+BvabjOaYXI6B+vFrkSe/qrDhCgmj4a/80tfjtZ+Yb5oBsUjPu
TNWfmGUcJN6sRk4re+hfozS5wZA6z43+qk2wFhKx6jgWdx1F2wqRbrQga1a0t8/xjFFEkgIxa4gS
yDBMhdwC2Diy/P0zTZ8KjmlV/8s6jrfdmO75yjFaJDuIMTPu/r0kkjD7TfjQGhM6n1JEl5jW0HOp
cRihKUOsZjYPfYWotK+vbP1pzilrEaW0JtHedhNsOLj5Q7hErcohS7Z8s3vj6Iw8qpEu+s1QdZ8Q
aN5NtyIMsIKmw/qstj8nxR+jTaAlBDaceiJoiyBazl36Abn8wWPoYAPuuWerw9DxGwi5MHn480/L
E6sh3G/V0B6Eea4b1AjG0D65MO9zZK6Wxk/fWfMm5yNb1bugm/GqNXyRSv/el59BDDw38JFZLYYA
YJS3wC7Y0BArHka+x6mM6rTiWOGG4B3Igj+5wALHCBz9qpOwCZ9NYCv1e6PFL5GrH8zhM+pqbCP8
M8fmki/+HTl29GsnnDljzFekqEiWHFl+s2+OzAGtmH0BBZqv2kb3Am30mMHwtbf2QtSPqmJpNRML
UWViXwlr61vaqYIe7HXu9BrD06Dgco9xke4qJLgSZ/TKUurUBWjPOlt+DIF/J/ZKUqyTYpiMBNNl
8aVykTzmRXdNskltCfVle19fGr97NEnIXmlWRXp8dSc37BwYDAWxGz21jvpOugzkHiCWxvloQUJg
FiQwRP8qFEMD02GuXropYl4uyTiY0KGi38eHxHGm96i24SsGHUG8mfvOvhJusa4Pq2b68sknO1iO
+cIq4iZd9PSaT3goXq+fIdSukRPT2MPFKwbn1yZEwsuEjuMqNfe5n91JZArWlNXvjY+4bNLdj6lL
GW8EqEvl2G7c7uJkw0Lla97TtsUx8BOXf1JJnzu7zic+7IEJXYK4xDQ2LNuJtQWBZSb4Odte09h3
lxKXSzsD7aNrMBG9srtB+U5Ri/5ZFL2XMAn2Q/sWjdPd1rOnXjTTqsd+7vgpJUBTPhQ9H3dqMr9L
IvleJhomSHGyhfggRZQOlHiQQ1gZO4vKBQvBh2jd9mjGAPUqnHEgH0DtjKr1jBZtAVzbDSiZ/WAY
we8wgVFK1pWSzR9SrJYj7SWaqx99aN6dNn/B6wbXyNDfFF/ZNdiQB7sWkDuV/mj2zZYvR0DXeVd+
Lyimk18jDGZvGE13X4/kw6RYeQq06aawnnJvcCvsNQZFB5GaZGipCCZuSWOluNI4cSn0R3JY9M5G
DRJbJLWE6V8bDe2urSVUGYYkibyFhYDJQtGXBYNCBBqsh6q5qSU8TBsLf1NG/cnMNK5PUksg8Nq8
a/E2HRMSn1WP/dXdKJZBDNK5w7ueq95MgJSCVOv0SrsjnFq7Y/2E6AK9uOWf574/jSa3apCh4JjN
qH5glfbCbOjuIn0cyKY5tjHqUYWs2ElfGusxtrpPRBTiFveEfeVuu/WFGRFrxqcduvZ8iPRHVdi7
PBDirU2OBdG1eymMPx3W5X0S5RcMFCFpGYiWBJukKR/VJW39v+G8gWWZr+sK5Q8Tdn1TluNDp+YX
O6EpwJsFNqWjTc4RJGu40erk148K7VwT9NUA67q7ygEFrRwvrlsHl/UPpAriIReXYGV5xD1f9any
Wvq+rWpMEBb011z6lwjFzxBN0bHWCRRcfA4N+lsWh+m8mqNCHaCKmh3FZpf8VmP7qy1y565zCe0S
MQhWfGm1qAhTbfYM468FR30F78xr2vEJIhSked5B/LVt+hbNegd6dXnwF4Nz3RT9dlbJ2xLHnVg7
LdRZmEoFdFFPtgQUM7d2lcXJbt1mcIeLa9I5jIsTs0r6cx+Jfi3zIKd4ZMbSS5RbufZkGBrOLAqA
DNE6Y/R1bbVfhh19F2GJ3pKfqkoot0PW9qHfsFYJ5zVpKnB+faDfpNKG4maz0RlkztMrgJkamdrp
JvmN+o33F8xoBok0RnFj1Jht3DL0LKEuISl/K7B/mSfSE8/1zYw4IKzOzPayiLknKmpG9mTZyeCs
kDo1YdO7HyjLvn08PKj8Hx0pUig0Z3h5FMO5GNdNiepNWT7zKWJNQ1iIbqjlu8kffkLfPGVaQoxt
LUhVm2PEXfLFRUW+4hKh3nFGCgl/TwMKvYqoBFURSpI0916jQBR9j1rB1/ddSlbyFKWHStI3xVNa
rkO/KE8+QzQg0kQwHVjPvqJcVHfLNZbwW1Tk1vDiOsBcHb1Mz8Tkltjbo88snX6shI+XAuJY6CUh
Bw0ldTGDQxlVgWtNq9d6yfPfBc1vpmr3UYzNohD+7Mk4XKcNe0wEJnTHPfVDj4RLaU7EGRpAc2Jg
gSmIWyeeSaHECfhoPMSdDOAScP1jiai3zJRfEkF/IPrGhnMCojcOQXtlcThC8AYwpqNZ8mpsCFT8
eY/UwYluDuIPRgSLyDqkJd46JI/tR5f5HbBUsW6LO+y6u977DwTrtoDBeZlj+9mqhb4XP5HFqdYg
A0CqE6JLgrWUGr25M9AjbRJnFIxymwTSCKCaxHB+iWNczZbZHMEyYW1xyKRz7Jqv8tVhg3ksuvI5
A9IDeZR4i8S5xwnbv2TEAdWnDqJgmAtUh34NTqa6Vuj89zFLmIO2FO5ATv8QCzi90Pge5gHbOwO2
85hW7p0MAMKybJ41ll3PRjW9pUYmz2n4JKzR4OBqkUYZOcNQFG4de0lkH8wExN2tM7VtzCDaRIzM
QjZtpwC9FVcqSSxlb4yrQhflBdMkKU7RuO5NJIUq1iXSt0SeehV/DRUrW512CGM29EcLqQiMv3AZ
j/HkEuqnraZs9rcoHGe3uUxDS95vUp+m5UWVaQAiAX3r0AjnOvSVy1EWwiVtWjLa+S23dWaDwUKE
xglfwLpvJ+ZzmGAYJo7X2jj5i+TV9MuPNom2UwwFkAtLXxH5a2+SZZc+CdxkvTtTUVhIukqAxOcy
I+hpGXG0jT1v7e7s2qpCnGRvJo2p3QRPIJBEi9fTdIngGBx8NTYXMx5WltkWrDpiWDDadHLT/tNG
DEV74zZHp2hujWBs6CiYHiBuaJRT0kwT4y3EjnpFKagzRile+77NmIwnz+jSYBh2+ScuSWsVPSgG
EuuBee/emgfG3ORG2N1C+2mm+eoakGQn65YAPbyaGWON0unR7Umm2BqqmcHPy7VRIPQi4fHVchU0
rGKLHOVjcAgbwA/iAq9eqRpFVSWidOfk+puf6wyq6ngnC2V59JklRJRVXaBAnMFeeXzHjr7PTkMf
QGCmxkAidyXVHv7NrRxICa4r5myjmWxyPVpnRsdSqSxfW+FLfN8IEZGdrisES+DGtQe3DF6sssc2
VzAnS3JzuT7iGVu8nXxgL/4oFeTj0GZuQxbXBxJHiyJup8qJtRH17QDifBeN2g19r/GtjPyxZp7m
lnl5CGWwKXzavllF26iK4YvFxoRUrk5HTAz81jzttQn1oxOiOSYLDzN1gevJLYsY/1/5puoho6OI
mc1lH2Ztf0UBcJVuyg9CztPFiOYNDNaEL5SBtcqvtn3OcqBQ0TVo9GLntj6dOMNsnXPhnRtj4mJN
iQVptOndHlGQt1ARW2NTV/xndaU/yUpcVGl/l5XWvpLyx/I7ETdUNjTbplfBHt8kYdHuIQybF5zT
tH9aVb2i601P4YgRO7HmcmPZqYWEp0oZqdp4IUgouRht56nB0Q8GscNkRvG86BmczopOkbfghZaJ
ZWeo76bAN/Zpm93MeWYq/tDgvF/XvuXcNIPpEsEV6zwyoX+O0cmphy/XHLqHcGRHr9v7WpuB4w3R
N2kiFVc5tvo4tJl9DcnJXpaKcTghsaQNLjWicwQSDtoXXFLueBn89oUbDkNQLM1tNAabNAl/uPT0
t8Z/IolyWOUYt7e5y1LFloBniUyyPRfIHEgL+Am1/o2UCWRhgZAynNwTIbBIj48m+81L6+Tbai6q
l9ntXt3Mr54sKBDYVqN5LeVJ0Ki+9AgnltnpvEeLrfdZ9aA1MUMa0pl0kQ+HQAMGp0WooDrf3zdx
sWoMMoSKMhm3dp1ED0k0vEQgEhxFMPso+ujamD+Qis3vwpGQF4FpO0WO4mI6Vymq+4E9IT7S0N8O
S/QSnuy6PlZQ8DaprVOTtv906Fb/kZG058z+iNGXdVzQzIwx6hGfEg4rwn1p6Fs/2PRhJy9d7zh7
kfQILYjRm+um/WNFDMRcK9qJjhEGSOc1IBSkNC2HokPQRQLJudcbYrDSgXYVO9NsiTv4+IL2S/xp
nB0hKO49aeJr18vlY2D4AFfl2kQjqegzsx6QiwPVHTmPfgxVgksP68lByyW2TeLH/PRRTK08z8tL
0yKcI5Y039nxsyBFa2S8sdbsOttyt9tsCyGAhhmurwCZ8IDOq++iZQrISMCs13E2CjBFzKsBfO2n
ftzJ2aZh75gYJZXxd7DscWVk7Ohd9GJ15SjAYLLepI39KEemW+iciSEEHZD7YtqQqEWe1VgcfH14
tVV7bojlBTpRLqVoLVaFTC6A3uE4SyQZgDuEl7UYevKukYegLY8y7W3PHmINIeTKMCu+8tPkb3Ud
SsFMJgguOdDowqIZqMZdjL7xJhwdohl3R6E6/wGORbI3nBbGzVDvFOOStaspc8WtPWzYE1ueozXQ
5ogy2LVTrpixLj5FHSMLPA3E9PGHO+Aaz9EBrGQmKq4vmge+dsaucAxvtAlmyNI0WkU9EZsWNJkB
777WzzHtHRqSvvRx1szdx9Cn4gkAwZ0/dXjy8bKvUW8wFOPOXi+2RcNnToZle6EKYCnGXSZ9nz0n
BWTSb4QRs6wGfr8zzeqE1/IjGsIGM1nym9dgLUyoTkQut/2GZf9WGbWOPGbm5EV2TGDCEk98aIbp
F++O65nTxPJZqGNrckJHlbUzNaa9Im4YHTEHQvWsDk0ymdhLCComqozIY9afA3qinQ2PgTSAkPCd
EhKfq7+adW3sp2Ds7l1DhiwxMz5puVSobVIw5ys0ytxQ+6uCOtx0CXhvX+udo1YsZsDQh62Y/NLA
cDdYyjoPDSgKogyeJj+zPrL2ybckCggjYdDglz9knJOVpHLjlg7zt42bB6khct15gEXUOdpfm93S
2oc9uE98Uhhxvh6rDtm+SVFzYv7fH+fW+gwNO+ZrjU5dG/tlEtWgtmcVpYoD8Wekh46+XDdt9My8
gHPJCY5Ucr7nDLx7ruRN6yKYQJZb/O2S+U8whds+cKEZIXvRpzI89FULIBFJLrT0qfpoNCV2E/rs
ddyJJYymqY/a8mIGxFj916/rKmlTPEz5UzM7zgbfCSWUlWFM5SWAi000h466WE7VlSFSeBv0JUNq
7o8O5cWxbQkcLBE4Y1FbMZo9jNN5Ljh0i9z1WQfRzk9toGEPKdUWmPeZcW1iMK1BPqEveTL1OoMJ
Khwrhp6dIcTHp0N4yIF9f+blJVDAOCJcirGQYd6NcdG1FhFJR+zH9TExj9SBpzqnMpJz+nd2sI/M
Y/XW1yj+GJkEfLoa3arzA7zy0OcCceyMStYwSa72w3AbaMcRFb0Xa1Z9GYLFjEMGK3x45EFOnn8W
mh/fTR1+aTydMXcs39SM3MWMmybsGLJB6QX5oFNQRKJhxOGar4kmtykEJEHg0bMlgOiXzBlK8sb7
nrgrN9TXM2Ag6WTZqQoheEkyTJgZDATqMOKnYlpNk/MDkuiYsKyQhWmcAocBvhMRiNcxqoyQsRNA
F7NATu2P3u4wl+nZb136P5hfW8/P2cNRy720eW3zJJZkQnM7bSrp70y9DS61BfajARpRxCzskqA/
1ihNVtSirMvDhCIsnN1LPw1rlnUaR0Z7sRGKb4ZEn4+t1CYv0aGqQAzYTsRM8n88v2qagMs1okis
MqyGfQ9zbZZuuqopP7APkIpu3VsDyeeEDxCVV8e6zUAzw43ZT6F+0AWX6AwFNKwBMDuNdnQaJNBm
d4xQobDDjP5O0980CfDiuGCnQIev6zSztmhoDnlMFmE+5Lt8KYE1E1lB23TT1lIBKoe3biBHZHrE
kKI/+LVwHqpY/yaNOMTYa24MYCSnuDaPKM2jZ1BuCkcmzJqhUOHzGNIHNFNzxYUmV8QkJn3u7oM6
KJ4Tu0aGBVZz5YcWK33OtafKiMIn0PanZCJ/NIsDtQoIjLipot9EzQiWFX4/9v4NB8ifSs8ektRY
IqeRDKcoDFN50gdjehop3kI8nU/A2fvnkC+eGproDN1545qA4idLEPcRYxMkt/rsEmNCb4ZyjKkP
E89oz3qUu8udiIV1upBsauIbUX0XQy2Ojax/Ao7KdWKGrTci9JxHyFPM2cXWcBjEtgg4MIlFu9EZ
dVz9hYv1Kyj3LUq1VQ8odeNaZfbS9jH5viFwMd12tlPV2K8A57w2MT+ZDdRYXtFG9PqG/tKGksFE
oC3LN+s36qKEhRIleVvVGE7DirAfAICVO3+Z0hm//RpPuB/iS3SYF26FgSUEvgHlssuXmCnxFizU
tBUZ0s6O+25NxmNCwA2KAeW18IXPRRy/oYRjo47ilPaCIsQo/atKLP0UT+G3OQWfVRenF4eBHbDX
Et81Q/aa86DJnt0wMAl8NLQT+eOc2HqQPE/NUCDbxLWUcHM1qWG/ECeN87mItrKb3sGH8+CVZb2e
yW63Wzk8qtbY57oat50w6Jvq3Hj2y4CdmQl0ZVH+d9ByIFIxtUBFCQkm2XHgxteakQdbCqLklgST
TnHh95IiJOBNMq03IzBflRit/ThFD1VYPqvOTd4CmU37cSm/fQNzMsG9ew5alvxm8xRa2SPQ6nWN
Wm43mcr1DKOjdnMz0rz6WzbE6pCqsPZm3dGuwCHhA4BsMItfg+6APoYWyjShL0XjwDYnpek1/1l2
DRtTRDK9mHk33vwIzEAoM1j3lbbmbkPLAXFwnbnjNkbSinpvuJSaduT0BZhO3u0a9ft4yWlHjAkb
g0UHsrGC7u9QjvM+HkMbU7At18huR4S7lbWFLhKiYe2Nd1iVx7h374OZ2heyzQcvi5N33f3y61bb
jwbrHZDk/aY06JVr01pI+4Y4iekDlbxkZgUHLZ0jfgLr4A9x8QT5eTFar4RCym6aqOrskjFeUlCY
CKjuDEDjG460DpQefTtiCoQ7ySndw0vpr0CPPRoSbhe9vOg99ijbhnIjy0F8kUtyp5ifX5pxyc/1
w42sumYTue70HqrmsehY6IuutZC/AuDQBqi+bILJN7f14cXxLdCPWrXpZD5v/iVeVm7/1+ASRbk1
3prAwOlMGOBjTE60HWDMZnH4OBkGHxfMtaMverXx61ryyLXGQ+abTCGcdr4EMaAprXxJ4mj4cSrk
f0aWitehbsAqybG8Ybub9pACGEc3FoZmv7VvcYBBjDFA8RlDlMrQef74w/inYDD6mhYkw5ITRaM0
5reiNfvd1AfqZBZzduxlsIQeFv3ZcM4pxdFxyKS7judh+oNz5ShgRr+0SIpXzhK00xi22oG1xj7R
DdXWqpSx60Jp0g834zNagcgbWa2fch8fHKM2hi4mOhMtttklD2SglOppUFm1RvYW7cq6pdLWOoBP
g31pEuBoyPYMro+uf26IZ0WMUHQfdtJ8VHP6autG8FKZ5UdDtf0kyKVLl+dNzlhWZB10n0m44rE1
P+uxYDvBrXH0lTk++a72jsUhfP5HwP3/iGAW5+3/CREsgfL+3xHBq588+h9E4eVf/y8ksPEfh1m9
C8HXFcB/1ULc/S8ksP4f2zat5R850tJtQ5ryv5nAQv4HMJVhUkIr3ZLSVP/NBFb/kYYhXLKcXKUE
oyj5/4IERpL7P5HAtgQhZPHoCRDENp5ZCZn4f0cCI1oN6wJ5oGEF08mKex97pZnAzIPvBPfhIzbA
XTV6YlzjVMnrQj6NMwcjVAw+zpbPVdIhZxbEJjMLx85DnT0icTBfFCyqi4UdnGmdtbK1LruMOsQD
nyHfHLhglHhpBm1lKJWeqYPcC1IOjiOdKFidOCa0gj9sPFGUza19tJCyu81snTHKWWc6ELKrQ7H7
96t/v08ILstt9JwbC/b2qaZtciVJJKkjeOIHkgR4D94HZ7gOc+rFzRwf3Vz4cEL8hilGphocJ+NL
iMhh7cRIsFkfoidzR9uzEtZaVh3gSajndc+U9xT72IoKJmCYRp0Ca3xanpBGHugKA9hX9Ah2H3z4
tQsHLpMx25yyOIZItJ3lVwOLYG5xFe/40c2NVRRYUVHmIZAJtXUmsGnU43yfbc5/J+5SFo7Y09vk
cyqt6GjgGCp7CcOJUnobkaYIFHVgISH1ozaZj20uNdDjkD9D61wjTNuaffJgoSBe+AjuEUj0W1GH
4QGcYsYn4/vPVRNsS0UM6oTsnbeMAY4/gSlDXULc4xPIzx/Lb1kmEAsErH4H3PPbysMFN4Jwn08Q
ve9QI/Fxv1pXGp5NpNuqN8IdQ9HfcgLq65jxNlOhWqPHCiI+DW2klma6fustMXzMExp8EfxNKvVb
AKGacgtrVf4dWToxVJWsvTRHWIjnOt90GHrXxEVwD1asjHVEDcRCuQe3JYNpZr2p2IeyV8p2Qhq0
NF0xHP/JuDKq+5CgCi+cyu6ID+hDl4smv2NAVDTpIaoyWIP+X79MqYLrZs0ujsQ1q94XY3IJyzDa
WcTJGLk8oa2CAiWe7An/ck106BSWxm5Kw0ujmovFHZ3JdjdWPuIhRMY3Eg23nb5XcyA21tC2eJ5b
eWr6lGkJzEvZg0AbeiY4ywtxgB9yGhWyphY/XY4ptz2ZNrbpLMhuXQBMLcMDcnDdb5NE1i1G7He0
JfFJX16KeXxkkNBRk6KALf0mWhN7h2BmCUOZq/wVYKkPGSz4S0oO/Iss+8IvKRr8qUPCh6hXkzra
gW57QYd4vixoDWDE9YnxK4n8OSLzCzyoYIZGeEwB7XKVcXF7NLeT59OJ6cO0nvG4GJX1ksekvecl
OR959QKXHVR3BRCTgpCtiY6AFT9ybA0YRqBbkCRPEGnOvrcCcpIHQXyWOilQiVHKdZU7bDpb3lhj
BusbMjjfWZb6iyfe3ugWdSYCC3OV7cI552GSS5NU0vuO6Ts/tQ/WE4pqPZrPIFBIFUosQFP2vOsF
vGy9lf4ZhyvtMssavXdZls0YVQHj3ucxV5vGlTPdD4IzEZH3V/nx2iQfZBj6zMtw8K6iEUFtTJDq
eX7uyggrQhxcKq3rbmZXC2zJA8IPq2Fu3myhXD3nEkRxJeW2Yg0lrQ8dU1YXzIxP4Zcrqhwdew6y
OSI7HLAmFeYDr7cxz80lg9mQzRfy0Ik/txwfNKJMVsLP050vWbuY4tGw+JcgqP5pY7YzVBkrwlbh
YGYNpafWVlvM2Dh8Uo4CRrBs1pEEOxhraVJAJo3oLBphFzsd6jXpOrRKvp7vZ+BbRVPqG1btOP3b
AJ18KTuvmjBa5JJknDT194lQv6NJZCA5LY7XF/Z7BSZyB94q4jvbI27nL2GQJ1Z0neZpKMCwuYht
brHjSBqez7gj+JbCHVEPxuY0kWc+IhLWBRhV07+HQ34Riy0aozYDCA2Aolmt0N089Iv1L/d3fhKO
u4QxrQctNGG5HnwpWMGrzpTquM0nrHwjXf0mMRDQEMmx6i5GWEJGivqnWbj8OPo1DRrfS+hLNm4b
QC1BssBOKV4lrPS8IWRcLN2C4A1t1WXEiFhd8p4gCVjjFKs8y4L6kpFUkqSIzKKR7E3iQ1ejwIRc
YXvesgjw+iT5E9RG64Wgs/p84n8InN1zm30lYNI6H254kTulJ5HLtrGJY5lTMVrxU/526Xwq+Y5G
2cDMjm4TpydaLhYzh8IwnpxpQUC1NoaWktVx2x4tfzyHuc+EUi6ovvmpgPaHnD7DtV6E4qkRCtGR
Sac+tvjsZgCKvNfa1um+2L/kCLWix8Ism5VSwSOh9qwGXMubWP3qenkbQvSBQkSPuEehh9vAYGzc
YLUNphepRp47PiT54BrrxT4wFBsfJOkREDdPdExC9fKFpi73uEyxfCO2JBNmVce+uTayGshANw5H
/Ncc4Vq8HcyEsS4dsmL0tk5AKfLmPpTDDPVAVKduFPkhNPtHI17SUhY/QWd2+tmsQvJRTSLphgIq
WaZtp6GqN1kysmxOqltsV38LG3MPxoNNa377LbaH0m76XR5ZcNbJQudd4VObxosFinOQKS49g6jE
sURiyNQ+Tsd8n/fVIimemg1awWfTEb0XSLvdqBgCiwXIKG1i7HrZX70dOyKP82ztLtw/y8RN66Ci
36jF/AARF6ktbrBYqnYNAIXKftxiTPRZeRiHlunFTuCvZe2WvfYLLzPObqUcg1PQ6dcAUdt6xknN
RHhObjHuOXyhzj38zoo232Y6ylM7dfLdPDDUaJr4HMCl2s+VL/nMvnEGlOsMnSJKuOmUoW8Dw+z5
zIg2AvwhaMTpMQN34rnf2YibLdLNb7JF1SGCvVkXxdnW7E9b4j7EXwBEq7yWofNplcElLiUKOHte
ZmBwXtyFIqObYbpxYSUxyuRL17CCBEl212ImZa1dvXRJizSZSC0ZO/Y20eVLafPJ9sn4pjdcDXIm
x5zzckELYf5M4h9DRg91RlSosIZyl3HXreuk/mEJDPsR26YOkPMK59Ijsyndm/4SZwYjBZwwbFg3
Db5L3MqIt9DDp33EWj3UCXWYblQ/1tm0kP83bnyfYx3V6gygaHIc2l6UeiHwgg1i9mjFwI2FSpS9
27Pyhq7B2Ik1lzspf26Tjqc1HnYAarCmTycTdImnIo7yqZ6/3Ll+GTOByzGxPsIUT6uJ1GFtagVq
AwMuWa7ZHkym14LlSUbE+47u+avIRLCzBuQ5LTxLO1uQ2JO1imUhIXsluAtZZ5sdy9e0TCCdOQZp
sBksYGuP4hXFqlPdq1Dc6yp6g4unI4v8A3TW9ooQn6ltbVRlEtyblH+SsV4P06BtqLAd9IGWlxXG
tZbUM3MCl6yNnuA+V9iwg53vdy5CZoJqBkiSuUQnU+Q9VmiiLTHHxcgyFfiWMp4PbpGzJ6znM37L
kTo0yDysY3JnVDma++5LzDW1Mcwgm5kAMJjgziib/2JIh4vNylMMVB66Ra4wST0YmQYCDK0zQeRI
5OAGY5EPYn7oYk7tDZwdMBv9ZRjpW1QwvUQcvndWIA++Vj5w9sib37VXsCTppvRbtmCV+RNOlnso
DVCSWmze/dphFGtidnCxrZZx+8ygcNHrZsWaKkrdjaonicjhDgF4egnBskaAApfqYm0lzmPThZes
QkoDd/pgbRuhyTsqpSPYtWlbwvSj7n7FfivuerZG1NDenc7/G0ubhc5Ye9PUfYVGTXBZeGBDbByZ
KxWnDEA6nuXqJYXUJZMMrOjcbgwcwIQLRo8EoHcbB+oYpGzElCY71lAZ/r4O2W2jq+k2oaNxHYyR
g10yu+YT3ni9oqbI8++5G5yD4TNRRvZVzfgWkN2wG8eMwYP+0wzmw1CyV0a847kM6DF7cQenZg0z
vU2PqLwbLMJHF3diQWuEftid1mZLopEesc1HpIsYOpvABYwxAYAQsVUxMx+FZNlmLhHX3w45H2w0
mDoLgoOpCt5YK180yRxXY7Xi5Vr73tgRDveCv7BePo5FAvPHVux6kW4BSrTKTcZCyh7CFZNHi4Mv
Zbg/g2RPiq2fP0aNLi4hUJM1mYb7ri/rJzefX1pLm/4G6qHjqk2kFn/HeE/xB1EsYN1b44IMNlKr
0IciMtjkMWpS22GK6hBuwIqsBCXY1S9+yBJ1knnzp4LPrMpcXKIwzVa9rs27mqb1OtFenaGwr4Mx
/S2brN9TAqhr2NvqGv97aWeCPn1mr5kxfUC7SK//XqZQjJ7UZLGh2Z2uwKflFgk5LmqGpxo8Iw2V
upaW8T2BNIN255EPOoLQY8PfAJdFBZMPxymuzrka3hDx7Mqy3RQNa3oEQ+VttP7g7yUCKFlEC9ri
joz8h3piSecj4wUzRFemhi8oucE2MHaINxcc+TlNKtLf/CX/q8U/xNarrtorUnixDi3pejaUAApI
+13pY7nX/3mgzFNazurk+A3Pc9duIUt7VYqcpQE5vOZrALLpnQLjQi7O/2LvvJUjV9Zs/S7Hx4mE
BozjlJZkVZFF5SAooXUCSODp74cdN2LuNcYYfxzu3tHd1WQVgPzFWt/KNw568piwoYWBO3U9WvbW
cImmBJ8YG5QxjTenNaTGnp8/DdDyc8wNywo9MPJ/jBdDqSiJ1cZJ0Zs0pbvX4Zoj0sAuOJ7RLaf4
HjSAV/1MNU2wwc3r7SIP2n2GAdyD1sO73C/AfZ08gq9X3DBV2hRL1vcQ43MflaZuox2py13bWW+o
MR5dAkErC34JYoH7ICmblJArM7JemPgYNwFUFa4amq50RuwBXerGLl5XUo1LWcs1mWSLgufXqwYP
abEZx7rbAI6taHz7tSfb74rj+ohTY1prmKjs8N0ruH0EARqUcO2bifE9PjstEHxMh7nX4J/xYmyg
A3kkI558xvL8rIGJQBu7w9ByiSdioVhDHzvbRw1jth9N+piyhuuACW7jkFKDlXqx8cxkhR5GHfU0
WXs+gWWRDhABB9k29NnW6B0URt3F+K0K7ZQw74R/j2dY+WFGpAdHRmI22lY4TotQW3wVdqmf6gC/
lI5PaznUyBbSEBQTSplk3zviZwTAAT2KmHC0RagFuBMJyvlpddtFbe2tNGvYWg4JvG5t7U2QIchP
KGA16GyAQ44pEwgsInfqeMbfei9WLSCcvezdB9xr+T5gHbBuM5AfFqModqDQmbuKCbhZr6b+1mfD
cFUuU34gTwT61KxVh7FVixyT+vGhqxHTUIaCM0JgG50AotyLmkNuCFPsYCjI4UTCbZTp41iK96wq
5d6n8FgjkSEMlnhbviOfYIiQSh4fJfGf7tGFEoXpbNwhDgTeOz75ZnsY/E875o8C1dlmHkZAwAAI
mBNckpmh5yvPgqYOXTu3048E4MkmLeGOox5YmI3xlwCXnDzO7PKrjefSQm8A6X6R0MXvG2QSkld3
1wPnBAH8OWNXYYOB6vzmhg7yEGm4+vwKJkOCXXIavz3ZHRFp7MOUl9ct5oBx1wu0qXG0NmHcLosQ
eh9YVGzp9THNrXpXSj75MIJO3/tqlXZIfF0bs3vWOXvN1xHiCY0VBe/sCabge6EawP4ipGmcwELF
du9e0wkJY37uzGTatEjAYeIxAopHSgXHx/Y1tYie4MWwmKtfKjPyZ9QSTjugskjTetgKTP4by10s
RyO5Da15pDDN13Gg2L4C0w77AbG0uHOFaMZnCSINB6y8F43ol4ajP/TpLovJLEyn5EpOrqAVB+xn
iwLpRsB4Bc5vbj35FiSFHM856IAiYT3fWcRk6aaHG5ix2mSduia5wuY7zVcntMsX7qZfW8UAS9gp
Uoc5dmcuiVClvkz64/wtoOj8Zp3VVB7BipaOSkkbJA43BFbT9OdaFcsR7xJ7420knSbrw9cai8Si
7uyHvsjOYVr+JVE8vwPNV0O8V4aGYbYR+qTBR6ZZHUtUtqFrd6yAMiIUlDrG9HG1pz9QftQEg0A8
6UFp179mZaI7DQhusKVgAQNwvHMRHxH8voDTQepQW+zMMTE3NA2ofUR7ljWKZZR7BIGQ5PY9NvYL
R8LWasFsDWZzG5TzlCslXhH8U9o2BJRabfMYaDWEdit1HtDhMVQcdjKittbDqxjdC0MKxEAI+sFF
13tLue2qifVLyB5rk4d82mVh5Ssa77cgsuQDhkKA0pVu3h27b5canKk+B64/xtqrJQIKGdGJjQOv
f1MO+CzKng8zyV4nXhStcW9iPCn6c5BC+xwMMOANJC64eUsTfdouY9YsCInbZZwqfvjeGeA18ro6
jv5fGnEqJqV1GuPvTNTmo63BhI/V58Qua+c2wW2WqUF7IbA8w3BP0hfkU9PQj01CUeOTKbEUZn/z
62BVm025jY3+hlYc40tFhTPPhvwBdb+lPTfZ8JcG3U5Y8J4r/cOoeKyyFnsGvbogSvu1N7s9xgRa
GI9hRIBhyKacDaR+06XxEUM5XxhjenZ9mxZSHQzx4MTdsSMQYm0WPmYs03vqJkrlhuGYXTKPUVFw
GlzP2fmNfM+9fW2REldM8pYnVrxMx4S1F7q+1IdAgeOMFcO4IbniPM7u1TG8+i34gzYrKBqa6pwZ
KLignNeLqEPqw+C9zeTNLcFtgA05GtwSNVca+Xr02mTlPnXjjJbWpo9JXdyBWCcdAt2qP+YKjuTw
G6b9oQ3wX1jvXZeiAtT5e7I0bmXOgCpadpXEqQkQnW3RzGmESZqTjNfWYCdVXGzpz3+Efavq2qDJ
mB41WGZMbsoaRRk/p6uP5gJozzKuknsqkQx7Yjep+GEa9D/MJId8MJ4YyK5DPpDEABXHIf5R1MY9
F4qoD3yy0chyop2JraPRr5Vxpmlvdj3cHFm6KHWG+sfT7/TFlLrOZ9KM2xabRmw7T4HQeBR2sOO7
0l6g/DHoATYEH0GdUAk1Acq1OnzVfOutyNY1nott4ppP1jR8zU5cL/sim50lZS6Ojq3OLnEEb2b6
YtWeXDROdJsCUJ02ycujwbM15Qm5CNhUr7R4/BI6blty9zr7J2QDo4c0K4kFlYuP49SSUttWzJBE
1j+40OdDaTGNNOobRtzLVAHs4Vm/ClP9PvTqa2junT4MxwDmz7JMkFlZMCsDDcOR/+PF3tvoJbs4
Ge5BLRYiSnc9AQ9ezUknQXN3SXMM0V0s6e24I03tqQlgTOUNpKzMXEedOqRTx4LanX3yWId0xrAm
s2sdG+6id7JbMRA/Rbjw1scngjUbuakrMckOB4z3NZJiw9lOIj86SfkK2o1iogkemzrctYwrABvx
aBjj9KE3cg6G9qcR/gXc1V5X5qvWhqdE868juNCVaxucEZbxnCW7sGcsgs6i3PhKXSby0ZH0Ya+f
wHPCClx4Vjnzq0wWLsZH141PPfLlde+VPCs1LqL00UizuS8TQIuc4svz+v3EXgP9LK59xgGsqEN5
HWyEL53/pAdsiRLnOBGhu5zouvIYFbtmqzsu7bXACoqfK4kXRir1Qz0M+x4FlNmH+wHh4RoZdbrJ
SavHsNrSdg3bnOFRahlEHfLQ15zylmTGymJdvyik+5Rp0BEnx35qrHKVNDGERhMoVNeFx0aJXaKZ
q9y28QvPKB4/KMrl0GTYvsVtigC/RQXAjfn076E69L14qr3wB/c4hnwEb2XavRUAKha8YZgoVRrD
jG125GfqK5tl6h4TzdotzJ5UtA60q9Nuk6T4cIBY0EFrJDhNj3j26PjD6EMPnQgVEybPwM8Opa92
uvEpdbMhfUHm69rxvo2JyyrW6C2Iipss6BliRJ3at69DNw/aI+eU691WtgPdfQKGTGFJZNmfyZi5
e8XCwFbTD46hne+uupm0lGsrN830x7437swh5QDsMhGOvEw+u4uWhApLMh3wIcVwhmRk0Dlk/uQK
V4Gf5MDn51SqUN/7hZBXCIAoc79lkcs9wpySXRi3JnIgh0YAVTRTaTcg/Yc7PjXiP2OIxUaX09ID
lHTu9OJzkgi7exrNddYle2vkJDQiq7lFevBWFEH9OkRrCm4GLgnfQBPOeKU+BzllWjsoG8V2yMjF
8gtj4h7N8J4OcmNXGI5r1g9HuNNV36hDeyHiyiJoTMDiyEb8WjrqK4/FwMIwESTKVkpOYObIncn+
BDIHUnC0QYteuw6dAy+qLu5R5SWnjhymbdzZ1KpWe1JTcjJdCq1qysl00tjBwf6kqSWfnf2C3PBy
Bz5usWjxPT8EVY51m+qbgbsJFoUVww1pEx5vQZcfyvwv6cIb8L4dSkTrIjFwM/lBV9UFbHPcomxp
VE25nYIIRq2tvuy4YlCaNqzMbY2bWJu/ZeltDVoWhhg4+RJozYnFjJMoVHeR+AUJdwliFKbPds9U
rPWrI8f8EV0rwQpkpCNI1bk6CbjZiWS0oN66i771utfBG3HTK1ZebRTdG8GEM6+y4ExtQGxhMiBx
cVTyNrXpWXgkfgOfra66xgOxtSDWj6iodYdhXNaxFDcJaVhZhFmMQfNg5Lga64FX7oxaHVsZEAfe
lidZMAm2DapDT+O71AkxN3KMm747ApsYfnAlnTGzSvIz22RLsthlhCjCfpQvZS5orwFGGSHQhS7q
cWr7zP6NzLMPbhZlW8tHDmN51QFmOmwfCmoYs5M6ty4gAnS8Yj15YGHMDL2vwRoupjYAcQdjwMX+
lZmJviHNc91XvcZHRv5L7csO8hu6ZthyT1Wlo7D3p3YT5PeC9NbFpOOvYtAfeem4zsf4WA9YTwrF
MoYT/8OrcqjCpKcvtYDtZKBp09ouFNXwpAbaFw0VXA5UzcKoNmJLQAROVuU4a7ezZwW+BWSkPFt+
8cjHMj6YBWJROgqbq6Kjdx7r/ITG7Yv8Ve4XcJAw+Kd1NcQehvtmtpnD9esVetGq/hozLk9F9iVi
DWlgZ6IDbuzGYpuJZVkfzGFnhx6DcyqealLtqWqg4vrGyExYoL9t6uolVESoptXwiRPdQji3zeYn
L1YEl7mrfY6dR7bb3fOQqaex11jU2ldd0XfHAfNQ4i7bZaKza8oMbVNL56uuGcwOg4lpPi5v1gTI
to7rvUcPws6KyWKTsqtu3HadIy3g+dyk8lDpqB8K16XElgwDy5Gg9sQ8mQA2D35jMhVxSnttiPRo
YUOhXcIRGyO12Jal9ZhB+UCt6F5rR+AHmUizdozsyUaPgWZzBABJygtQt7Hd1RVeo4z1aYRcbKXf
Ry1KDh0CFbg4q1AGrJTSQh3Y0L4i2goYDY9fzdQ2pzJ7brsQzTq4tA7d44IV61HvzPc+yyidqpyA
gFojHCLEWpyptchD4p5DezFpGMLcOf+4jNm/+CbrSfcvbo25tQZRhHR60/jOeIDyiJAFrb/EUFyT
J4qM3BfI3isaOAI6DgxXeySnZQGBB7PaCo+Suet57jtOjm1Hn7CNJDU3AaMFpI0SA3JpNwdawmFN
5/QVkjV6+OdLE2cGkAexbLySCGKXHR0Yu+iYDxpzIfKheH8DqKMA6phOPMio9Q7/fDHg8Fs1bLpR
b9+qgmmntNm2hAVhDkokR0s1ydGNK2YF//x/3u1QjieYanEyKqVbW0k9skhiyz7qM6Aiqdg/D65C
xCgKBDImxwa+NF7SUtTOMXFZysi2wGRt2GrasPRYaTmU/bWxzmWnrdCCkF5XKBDv6p7Z2FCqrHyP
ARlr5zTFO1aPRrYZ9ZToHr5fMEFCyVUO2+BQC7UryxDsaRvhN5+/lAZK7n++ONCa1bRvRT/uAlOf
DoE4qbIvgIUADcpsi+mhwNJTMH4H3YLhnyMZkpjG9gPvF3iGTPc6+sTAh7dWbwub6RKJVRCmMbuM
zmka5n8vYc7oYMK0KjVLCmYaJrPRSnXJta70k9P5zhoiJ/rWOFipXFyqZqQEpAlB0JKfIrZRohkv
ZGFtJkJicbmAAwuhPZdRc60YFmFAbZ8h75Pu4Tk4jYaceifmzZ/h8SW8X2ssD4aJWDAnAhOyve6k
t7ChGBcVLr5Scc779SW3m69JhmoxGOrGNmZHfsuTDkWWxRABCCTALBPU2HQ78a1qvC0Gh5pHmfMp
JMcb5w/pPn1mIr+EOS61DQ/TX0YqJjv/EFQDHKMZScoqq5oxf8uAlEKvZI0zgHYRZXLRbRroyGR8
xMZhzMvHjt0OD4URj6n23cbRPnNljW3Kfw/YJ7CrjuUmHMXZ9cwfT2OhZIv0rjrv1Wfv72lfQwvs
MfHtLVwz0F2KlYd20LX0E803kD/eTzdO/kyq3jz1r1SNdwGXnvVqIMHL/TOiCfalW72Q38VdwH5q
kefQU/3pounVY9FR3blRd4PUv0089og2mxNGUGodGmuizHYdZM01MnSA4dj64kF/VP70RrUrWvdb
pahn8JowS4yTZmmZlITjdDHNFPlMds+rXZSnVwTJAHSJ6BaaChZFxBVScDdMSXPwBuCuIgc+URQ7
YJFvUndeBl882XHM5stfyeivLKpdw53DCG5fgCRJff8sC/8z1Nk52Jp3rE8oeV5aD+hdCVTepmRd
Gz7dS+S+5TUW+9gsnZ2lpV8PU4WZIEWrhSdiZZQcSmP5aPq05MkIRDqMPFTKO+QdWY+UpMzjfgfo
pSCwjuYWF+eIs7dSKShKby6JM2RaKtsnnfnixtGWPTZpp/gy1mDy+kV0jj3s28GT6K0/kOkQsbjL
PHQb6HhwiERsJGqLmScjoI/AC6lUtcAifPXiEPG01D1S7/sZM15GNzvO7XXja0fXMvcmmx/edjfZ
SD4c3YF9aiTcYiY5HRmUm0M5tKu64tb/X/Fs9fuff33/d+JZ3URT+t+rZ0+/X59F+f/pZ//5G/9X
QOv82zEMJiSOwz74v+Szpv1vXZi27dqe46CiNf5LPWta/3Zm5SzcBMv1EdHyW23Zyeg//zLNfwsL
L56HiNaxDPSu/xP1rG7rszq2zEa8BPuf//zL5RvDpG8YhimE6/NrhL//r3qW+DqzdHFs8izUDkS2
HonhoTP0yzOxx5x9RLRkZBS5xOYtdWAvkBmiFDGC5//0kVUcG4dpWwQKjoo+VSehOyvwQi940VBd
1ZZ39dq8WXK5JnKlhejtpdNkJ4LqcnaNcb0xNHBmhTOjUXEIx4UpSNU0H2y9/IhC/o2A9tnAxDV0
Vb40u+yPgbOPvUinaJasfOxR83elCe6YO2sAPrmQrNgKk6WyUe48eDRAHbzl5JoHjqDkykqrOri6
7Y8LlTXZNe0cjap7uiuBK7w3E7Wq2F7tee125ZGLtLYTsp3AkzGDM6NL3zn1Lne6cel0OfT2DOaU
KCeegYlL8A3P/Mmr+U1fZ/KjA0Er6yiCNcqzdyRj+VExSHxqTaLAorAiSHAcMGE62ge9xlpzRHGM
I+ms0Os/EzUVvOiRNHZ5rrxXOIfDiuArR5HQA/4kHKtLrfm/RlO/ufBxH1OLqPl8IklYp16fCp4q
tbXW7AHAt1DhlQvq1+ORsit0bw1Ym32uC0MSVxYOCV889ARNrmnHv4aiuhqR9jwKsjP9Ip+biYz4
kCH/Re/0rUziu2BUM3b3wqus+xN1+0qJ6J7Uzsyzik7MDVnoxJOLXwqiozXQ2ahEPhG32S3gl/21
FRN6qQjtzbIauOUovL1riO/eMg8jLk0OcboCgzX4kCIlpk9qTy3v9T63rG90L4r8xOIZMF24AxpH
45lPX2WBvQ0MK0omaHzzYCyt7PE0sGvahXrZ7UNj+CR7alxPaZifzUAjBlw6n3rBM3MKmvgiebbj
Ym2ZDc4WThidzSnxcDoL3/5Bd6edmG9ibPA1bw1wldh30KlnRS+zKnXMVJGKm30ciodRa09pOO4H
IbStbVjvYozzZ+I5gk+yyhLaQJbtsNsNj13UBCkqDQ2y7zioz7TQJEKNE8ImNCbXgj3VbNognlkK
e01WZLyx9RxlVQnlIkxgSyVRVx1affD3DsqGbQN1bTH4lg5FtjWhPtr5Cr/HM6EdRy5Wb21LUgO0
2LOOZhaSMdyDIvUd5MSe7UbHpE7ftMhOUF73G4YYxI64DHWM8DEcfEYY8dwTtZO5bMPgiz7Ngg5s
/nbsrZDS+T0L67465pOZs1mB1l6p4RY5AASnnPGTOTHcgoiKb0/DomTA+dgzgB8ObmP8Zua457NY
SeYlF7yyajkxuHsqSUhcmGbdLbWC1/EF3kdSFtmDa1TLqt949PmrZIABYxkyfzdrab9rJkET8EFv
tYSjlpZwnSkvs6XNcILwRIdGr/lQbfrd9cURzz4uwezSo41dRtrw1sXF1YvM/Rh1m6KYHitf3d3B
dnA9QZmrR7dfFblzEU362VLG+FVLgQdv1fDuWL3FDkuXvdBjZBZD413dDv2jm6h5+OavI8d2dr09
usscgSy0JgQpds2f71TxHITlvRssba/IRWUR0smlHMYrCBeD2WLT7pKR0dLgoDrM7LF8MMZsl8sK
AVmLMddTCDzNOE5nesCrYgOxckkc3hmm/txMxZtS6Hjcbo5A0aGAzbp09IkvaT1QgGFySit3rxwB
JXF4ayP2DSyBZ6R5Vi7q0LgyAoOdQRb7AhtfsByL6odhBNuxRH+QpbZDiU7Mj0hfwG2hD4hvhj+L
3fyXrnXhNmEXprJurcdqpCiia3E3ZJpkW2nCJPAzMzzoXvPmifK16Z3HziEdKRftV1iUd8AxJz31
n7su+fJUMtNCGYfQKXKPetpp5LZhanCSHYXrQAAAsyoqfFjg96g3x5PTDuY29fOr9BPYUT6UGcwD
j7y7H0WJyRox9DUUKYbMuFzgQKsXAwGmLG54fWjmm2Swn5SHsnfS6k/FYbTI1HAuc/KzETAsW2b4
SA2AtrPNXZQdW67OKqptGXbxxnOwe9d9sa9kzppe0SSQr/VaNbjuSNfG+0kHs6hH69ClwzP8I4f8
M5b/7eCfBjD1tDo8MaN0bZG0SCzCB6PmNz1ubnGhdYiZrDt2y6+RIwqx2o649fUkbN7F5tXHHZ9n
jOKMDt1nDsAqqXQu3uzdUqRICITGCJ+rXV3Lq9H7ZKv17q2dQyux01kD6zddJb/KS38r1FFZWP1a
LpdDqMSBR0Z+s33iBBE1IXXuzuwjjbuu+fFOxsq4OdC3V1WLRCMYNjV1eKyIAaoFOfXiRQRlyryb
4QBL7Ztym562fSbuReLaJxS7dvXMApeIj3ijYvdkCffiR8WOYKgPVgCKinm46k740DfRc+FG4dW2
vIvVMwPs2gGAZoz6W8BGa6P1xFAP1ZzOgDzNl0Zh/aEOZIqf52for1tbi98wjTBGZE+4HBJ17hKY
KYGGbJeDd23n0VsxBmR1sJXIMiybdrrN53F9T0arbu8b8So7ID1aBlte0UpIQoJ9gt/bRTMCHHbW
Ub7P9fLm9A16Tu3JtRFNiZYYFFkzbognqglrzhITMzR1xJGkQTjukF2X0240YtT76JR9bdN1z07z
Olq3ysCgoC65hphK/mQsFMxuhrCWeHKyz1Qml460eTNyd4XN7Bjxs5zyhQ62NufcNl2M5hBaOuCp
hfFr00gSV3IcooeiDpehA7MEMH+q9c8dS5bBaphsRuuZaD7qpwSxYv+ZMy5RCrZXcWEgwDr5NQnQ
XJOmDCtFq5Nllb6SOrKsMIUy3AHO288gqQXxIbypCC4wIWvtV+lTdwG29uWfVz55oBgMpi7IddY1
e8jMeh5zlXEweosAeKGuJ3xIHlrGgxzCvRcD76YVd9P3CcC1dCFLWNeM9r0PXlwFddxEH4v1vsvt
LbcLQ26mmixsRyTYEpusnf8KIiEz7TJgZqrPXepC6DI2qib8U3PXdn2U2SlM7z4CvSEdT7mT7o3x
pZYcAO01JI0pHS5jvZeYGNmvedW0H1B9dpW3DVRxQ8q+a0uEkoyKBrHVxxCM0EnrmJbwNgjyHnrG
+27z4xF8i8LsOLUdcrdoW+pNsRpjd+NnPI0KJnbt2wgRYmiXKlerzPsqbZrtYFzNxvAOXCfX0WFq
OBnLd7uIYaZUd09g/QDQ2iui0epu65TXUDsGxIi2A9J/bByBkaOH1dccF2u3/tZzdxGxjO2iL0ve
vY50W4baGVa5guUSglmgryiCiXChfKooHcUIWTpOF3r+6o1fMQsFD+7cyIE1p8RlOFrSot0WXHk9
PISBffno83Yn4clingpKZhe3LG+ybHZ2fPtsjcWUPMBJO5sCGX/J98patgCgio8tVckycL+0zl6A
MV9YNPURLfoU/znIzkfepyb3F7L+LmN/70UYlwHQuGpcZHyqQ/ESWMTMMn2XvDJY6idHAfHmSO3I
FK558nlNsc0EV7Q+18Qcn91TwSlpk5mmM9IzpLEn3GPH8vVg9ORYvkTpizBe5PgOauhq+cPRj0ir
hGYcRvm32wf9Amj4wh4/Y4ZSmPMWvtdeLbC93oQqZg6PwE/n9FBh40OsBVsswN8omRh7yM0I/IHN
pL7QKpgf4WeYIUkgv5YrF+ELuQHoPwcX9rJ1MZjlRNbw0JRfMUCPkEPLJTossvJF63nPMzQ2r9iZ
zQn1FfdS9xaXDVezDT9heKfHXJQjQ97kWCFPANC4aLm0xrJdeub3HFOHd4k3e1f4j6hsFkSoQnvM
V07FstBDMsIAl2eupjWsI0+VIrIHZ7lVTJcq9zb9FH24trVom/w3Km/dNEcUz2cKSP3sFrETHAgx
jEtWxZG5sVmtKJc4BsnHPv025d5gbg7NaT1WzxlUXohyYZKtszzl1qXHKg8tNFpH/07ZAYdOuq2Q
s49io6J4U5vutg9ZPRTNM5gyGK3RQsavknmkqz8j4VkOPDyFo2/wPK/64RTnj3O+cTr2iKqSfTND
8YOPYDopdgMCe0o6oi+yMoKx6hV8wd3IYCyhmCsHZ6PM6qOUiF2cd6MpN1F6QRi76rSarbp+MPHQ
ifHUFRxymmJ9SVC894yZFqPGhyQoeF57Ngx1IvEniA5n6Xd1RbwuE2sdyPxzZKKYdv2qGoHHTdWT
TBCVz2/zZP7psWmeC8LqALeP67CHRm9PyM86dy0zB7MDMWp1Me1VGP6h9LtrE7nlEzb+sOPtj13n
r8lCoDrEKI2Zu6UfvaUKhREcAHwSro5ANZ+Qobb2DwI4rGNa/xGU/o5WFc0pEKjKfh+bP6+O2LX7
4Cjso+GAG22iN8dFIM5zibPlwU5t5DCSK4LGhmhNOELzMmDfaeGXHLS7Xxerum9PnKn30evZlHuU
rMZapP0N3vZz6wmyiFweAb3bIMzBNefAli2NC8ZxuandmFzADPkLe6OAVm8ST0PjBzs6twuQJHlK
u+EV1OLW97SjqIZjWHUPIwHLgURb4nM5KJvxvNneacJAC9ivYagfytrZM6T4YckFccz4zE2xwZW6
lXKkxQreCCU98OKbkKYUpRjOGSRislqVIMJslGe+USMSUGcn+EefVuJwJbNymbVdArmKE4hE07tC
0BqCSkM5UrXW0kk1fpSAm1YQQDFnE1LJ4CoRDofVXGhD0SOIGkPVxRF80uh5b70Yzn7roI5Inub8
yalDmGzT2n1xiCwchtd5PG7TBoMKyKM4zcDN2wufNUgptJvBgD12f3tPUKYNUPOjw4RwfR4esLmB
0J6vLILc6hKJtPibzbxthzcRpWNeBzgbgB8GqfvZW8AXAn0L8OIWBgN/mHUj8eWvfWWeJ+aSIPf5
L3JBN8SYjfFs9lySzqJhryNKYDdFY/AoHXrLNmKoT72LHvzbZszbVuVGIMQ0neAwogZGBNCRXN5u
LfVToWdG90xrjH4DeqwRQiBOGrwd0SEa6X7EJyIi6PzG5yDtbQdNJ4rnnwwLpq8/+kPyUzOekAxW
pvI1Uu9eKW55FWwbGF7L0g+fArfeO7Z3qui0l4Ft3azWuWgDqjkLNfdZV5AbjCxZ6Un1I1wmNQq5
jbMKg7/c/JzrEM1g6B9I+ZSn95ynFGRyVs113rMdLW6j1B4RENA19Jc4uYdBuNGxHZuIeZVCMx6T
KIe37MN3XkV0U+GTbR+76WYxIw7a4SUzeNCYSHlvDV4x69lsfz371QlmlgsV35vLkWE7D32+RS7a
BMyz/DvrZTcqd8H4qlfbRD6WxcZpHvk38GG8jElwINN1JrMu6vTihdouKE/GDGyRt6iWy6p4mZge
OcEuY+IuOD2qmksEXVlF1hFWVWKwtjorQBNEFrvPDaG8yO4IVyg71KdIbZBa10VwsMkg454nw37R
UJ1XlKpWNzxO1cmVX1b355ECLP1+MwgnRwjvvYat/lVxZBaEmxgwv8rJfnVDj0yj/GWgqOmmS1gc
onIitfa9cPIDu/1Vz0qQyvI0eKCvTaN9oDl5ImFu6xcvHgYS018LYNH2c2WdZbqPyN6ABLLGadGT
nD2HozBG8eINSTd6yQIH3y3se8d/DMHJwYMzcZpFrFrnYOiO96L9ruOMtVawbBgYAc4bnM8yZcaB
H7E13izWLkFFpMDkQRc2UXXUo07Y+7SKEfZnRIEPmkGMV0DmuxZoYpURIlk1KYoBe4nZ2ECfkcQs
T711oc/4EswZmPu7VudxURGmEgPzjOI10L2pjrZYZqngOamc8qzhwAbCuq1ixJVEzL5OqPbiVtuz
0zilvvME+vCIeQuOsc4U9s2onxO3Wk2kwdupvxiAPYbyDY3FovNOAm224a1gWfbG2vLFUmngneCW
+14eci3rEHb2Y71zfTTp10ahhkkvuNAWZomCwvM3bZCegNw8ZoH9yEJrp4CNGk7wLqS3cy0M0JSN
7OGm5JMI6RAVd+A7q0iFG3IO8JtCJMu/hcETskIts8ga+AJ1US8m42okb3F49932gN3saHF3E4u9
Kyj1a+KjEChdmRbhbh15lnpA2ldC8KtSH4jk0wllL6Jsp0dEyttWB+6VkbAwmptp2p96w4irsBm/
FeTRA7bdtw4ZMHqM/sT2yEhPkxeI0fsBK7oj+7305MVNp7OXlKtGplxZSv5YuKqX0kyfLbdb1bC8
V/Eo3H3R5+LTG0WxdHMPeBZYyl2rLMhLjUV4eBihVY/FTxs4G/wNjWSh5nAgWna8bwO0G6RILKKY
9XyUOMGp1qyOgX28SQNxtQ2hrsrSp72I05uvHnhwf/4f3s5st3Hl386vkhfgH8WZBA4OEM2zZMuW
1b4henCzOLM4k0+fj94nw7lIkNwEGxA89O62JYpV9VtrfauQKZC9uHpaSnt3R+UBw/fOJAoo6mPk
vRlljBMPOQx2GC6dwllT6Ej0yYmBTWsD+qcOql1WVUiSgRl3EIU/XCJPC3eeKIPv3OsZCE6V7ItU
bEoL7ynFYnh8KO8srJC/owow9tNoWFscItq5XoLRsot1hzKBfqbM/X+UrGaqzO+CVH1EeUH97//2
H5SZ1c/m53/6ZJ03UTO+tF8zgKVu0+bf/43/M/wq5j/5f/vN//L1/be8jf9HRQoGyv9ej/qvafhV
RT8huHz/VbPOw5//R43S9X/52Jwtn6mJb3u+x3f+wblo3r8c1/RcIf5Dj5qloryovlUn91+C6a8h
ELAM20Zh+R+ClO79y3eEMHgwBBgYT/9/EaSgv6Bt/SdBav6xbI9/yuIiQhvT/7MgpUr+m0p5MMPw
DxiAHdr0a+bisdCytkazUemFygccFe1w0nNknLyvgAHGerFpHXzLvsemHRgHGgU3V2BWAcf4u2Nk
xQVHQHEJS3PTSpsqIXcKVqJNqQgxi4s+pMx5ACBcNFcBtG7p2K2DJrp4NYgjl1oJgRdvic9jNmjH
7O/0P3JUzpaVyj+LIKx2sio+47ZsznG1mwwxrbM+SZcR2euLbgTpRTNx57sWh009kckFMN42tdNf
IGbxo+hsTKkB3KQiLS/haO5TfGWHkHH8ufU/UkRyN5gAdNkjCRiQnpxubHWRVaSRtDGo9G2x8AgM
8yUQXtMQ3tZsyv4iM0sHvsuQgaPfcFbte4iFfN8N+sVo6M2b6B+rMuwpEzS4y/eD13KXICc/N855
+ob+xXPm4aSi8bflzIxJh4Z7Az+U0/2VoRvuuvlpzZRbwOyan2BD1Zspwj/sGcgHcuJJihtc4oRp
eCokmFO+jXrSwTlcyLLQ1omvJZfKfQ/CLjqbqQUTeH7qAzCka13hzk2TugWjTTjNbjrnbJSk178f
vj8tIc/imE1OlNe5J1O+Z26unZVheTAv9DFelTYmoO8vJvN3LFZeS4HObMBoXYZxLLfJPNUq6to6
dHqyj9zGPZtE0M7fH9GH555LGO7DwP7CFwzEKzlq5zH3tPP3R98PIsgBENj9yiqp+Wnc0Z4WXVkG
Z79N/8QaNhRTtNWekDdZj+9f0E145rnoaKDV/eAczw/fHw1cG0lugh2ef14i4gzdlZlsg8qY080a
kAZA6Ixxvj8P+f2ISeLcN9P8Z1v56VOrKFfvomGgBYtpoo/hfTkGRL+aKtAPTRsFW0gLzdXTG+gh
qdSBxzMbcEpiIaXWRFjy62uX0YrJrofKuqyGCZbIo8TPvBbMKg7o3SardOPf2yay2HX12dmJ2INF
HjtoU3Y95BbrXQXMOjMyKx9NYn45bOG+NOtPHNoIDqabbPOYJnfu+L/kQJOwCqJ+7VMmy8iKCs4e
D9krkpu7dnJl0f5DxWpGURvjwbjf627WncM5Em057NWHIMaH6QTDjzx61br2InXqxhkVIAjOv4fU
gluc+cknlih6OTO/pMyBAVEYUUqTtjqhrTjh/DO2FEHgPbW6dqSohoFgXYbqha3ZOaTWlSGMX/z2
2cH7w721c/JIbdDM8/j4Tc37DovMfKIC92oSLNyaibcowiTYOX7mnKueAf8YC9btGaNqsuMHKaeK
X5j019zf8r9Nkd+8PPyQ9hC8YBylm9wV5cvIoWVbW3Mx5fw1T6/ZhoGuJCCR/GXYyd5q6NxTMOG6
JsXg7saMg5NR5vQw2v4d1Zpi7enTs3PvL5ib+0Aq4c2v4VGGFLUwj9BuwhNojpTNqNGfLpHF3tas
+9+REYwoYa68lNzE1kkBnNskiEDd4hjca5sSIjmbNF2n+sus+I2wlHqGEXQPUjK/8LP2+xw8IXgW
Rrz2M8fOvWUqe0gjJ1yR9xwZVER/ZSyWbMo4CLvN7ygrh0MXENL1XbnPZSUpUgmOrTZOT/S8cF16
rnPK92OSByf0ToHdyBg/x6FcVTSePbq4frMzjIEwNpwX3W9QyxtJ72BYrGBsIeaJ7JHH0MAlpN/T
6HR3EyvqzRyYcNnC3qX2fLvRKw/RW4LoLt/IpP5ACq+OgWxuXRvLF8/uzqMr2LEJ4E/qJe9pYipk
kqB5pvYzjt8nWPjU6rzXhCtPQFVFqzs43czxKWIxrPBe5VT3YTXN9EvVckNc9VNoPotIF5tmLD6L
QedK501Divk+TdZmgra0KsMyPoJkHR+C5q+y4zXxIbfsua/LPUNUuWaq0z77mBuFP/TO2Yvy6l3H
sGvWEKJUaQDhjgpCwCkdcN8/jo9hbBGii4wjiIZZEN4Cf/BWFITvaJIFwptSOVAYnJ3HmHOGFWcj
sCJAUFIK76mn1Z+sZ2dOWhtDh+8FL1mW379/mdZm8kFX5i1PAm8Tu83wtJLxYfZ+8RJpsber6o61
TCveE5JdT+GW9qanJWHL5EB/dol49dP81uPvOhW0SF6dkPNLYvA2jAqzpJc5PLP6USrfESczO8bg
WR1oHw4qZRllOm/ilOV2rDuEfBC5reGF755tb6ico3Q0r/zj5Lgj46FLAaZoqzpf3/Q+ndh5jKey
R9bm/BH1WyqiJxxyhX2eDMe4GrV8FRilod/1ZGtVxXLsD/sEwhYgau/LLsvxCY+uRdDQkq2Vc3aQ
DlXwjTYR9JHOs8KUa9imtoGfjgvCTpqn5bMYB2kxXXLhdtuehDZG13GrfKE9KSLzyesUDD27dzVf
RBT9/SYvhAukYZJaxx7w/Wo6F1HYvdSxiVzUGtuOj9ZG/QtaX/os2+yL6Vx7nCkwXmhYr5GwrwCq
tafhdvSEivyNkZS2gT89PgcTg/lYdS+8Y3ayrcyzm2OscJv2iRqRb0u76DcQFjgdpnp4biP7Z1BP
/S1v+vJVx76m/OQvESJ3l8Ty06/CP7gDm7Us8S4Lo/0as7Z/saadUWufjdtnO81AGklSNb0k9FCl
RIS/f+qAVpNtFaKI0DjK3To1nlUgf87s8BuC7ibxIv/iU1Xl1GH1nLQ+2OoZdstmAoXe+4b7QVsB
MBxVAbRKsyepefsaFCBs+GHZ5n3KcWam03KyDv0aUIyB3wATJNN4IdeFlpqbgC7zcn73SJ/BT1lw
VsoEFbw5v5w74iJSffMonKOIfPVhVFM1P+9q09JFv3NJrK0nuntJflTsBAfW06xM0r3PQIt/4TmR
3zpNWRcDcI6ip9JAvQ5j9kCJLvC9F95y9LhO4tp/N30CazlNKFpA5cJYQPnKjbsFzWaZ4xg4mB5i
QleO+vr7b5a4p4i9xH+krhvbIiip8uKiDUALPVPar/cYcODN4R+wAKR8ZLR+4x8Yjs1g24ecnM18
F8tFl35EnXaYnFZR3Fh5rIAyfQYxYrrOzylq4ZDotrJTIetk6Y4ec/OSjhE2zSCo2H1QK/936u2W
apb5Xeq5gPKnBE+lzLaRn8bgdqu7Rxr1xdcy5tsdy0WWN6em08mHCEHxASsvSU/RAz2gDkwPR/sI
UYwcriP9Y4ZbusBR/WF628aS9kPrj2Q14zPVpYxGhDrGiQ4uxmKuIBgmYSyIjqkFgUGNjXo3zWkV
uubWZad6h59fowmaP2Jz8vZ2VjAicLgBJH5O8zTTrmdlII0UkjWSRdE/usM8zOvAeMiOZ8VppwMC
VQAEmiqGrqz1AyUa1PVomTqIIHa2eDQttIZ4aydBcB80HR2/d+n9Es1nLKz42UVmvfXSItv0ob6R
9J++CcQg0hy8B6XpNB8uIdDEsI4+mVKcNVl0JnNKHo1bz4diFcPh5JIc8MGnyvEhuT9bQzxd40rk
7z5SRGf7D4a55q1n03g0bY9Kr/nV0iM6jZLJwOuWlUw1IzND8aopIPSi8QQd5kCTovnKOs19uRPY
87npKIzVK9vK7QMXCNVwht998I7n6eTo4bdYVP55bTTjy2JYcB02GY0jj9p4y+dwNHfJtRE1YAYE
84/vJQTgAGtCyu4mi4dqIwKK2g0xvhFx8m+2YUO8tJLogkCleepjRPtovf5Uq1rA++Vkk0oSV4yh
0oufciNgol3SJ1MG66TCIePnCoIyO8hVFvtI0TrZkK62KMBgU+NHcUKDnGEuJCtm0HsfsPssdvri
C1w3FoIB0BAUNNpxL02Nl1sWydVW6pfeBtzsLXLUY9vSdcFbfKELO1l3AVxOfcqqXTvahKYMvAEZ
CsyaYKyxH2v01ZDQUsiNBZxe8i5jhHa7k0dSPF86rt6drZnBKgJhsx1NGJQWk7Ql+WHybymhmOxz
aM1qXZU+kvvc0JYI/mR9Vq5ZvsoxP2Hl7s9NhwtMmb+9usk/8ky9hHaAR32KwN9R1ynrBpkVmXaL
pYd52JC1C9NTJlqP8yhKd9wPPiwGaiXoUWiR3d1g7RfWgvwpDrKh/qSCBjaAk5jHvByeEbVRpJSr
TLt/P0h3+HTyAP9cGw6AMogTj01uMny1rHWpj9odU4h3QjD7ifdZuxecv6Bqh78MV4u2soYJX4Q6
FMcI+wcc56OvUSskOrVKY7PC1GCYZNmY+selexEtNmttGNacPIKDqvlDlNBtc855+A9YCeFqmEV9
NCS1TRYSS4nB+yfLF3gJYbxGI3BMIBDXyaEJNq9L+TMn1tP7wnoXZpluEyG2KG+kVMpWfdrlxOZU
VBdqyz6NXBMc0SMD0mmjL82mfiadIEJI/wAGG5XcMY0Da7MgQhDC3RZdam0dgiIvZqLegWARSyj7
s21lXMkYHqywOuKG2MBsYNyWF0gjRMZtwUvQgJzApYsPrrG5x8nymLvRLk7OzuSCTe2p/AgFnoRo
eG1oMFhCAXqNbf9GaEGyEnVvSD/O7fuho10S87nlLSPK3RdRHvtXwu3UXgVM4VNhwObKNWfpT2ny
CrglebUt4vVJnPe8jBCNJsxRG5Ii3q3ivU7DqwVZh9IRrwJlUmo6ThTxZ7D9eKOxiQnclnu5Exlo
SYhYpkqGF8vrGgR8CqzUKJp1RauaB6UJ49YxU4PxAsOG85HDqMChhKUx3vPA8RZNDwHLJiXRY4I7
MV1sVtTcoJpXoJFM0mmeCrxFrTOPZyCGYSSXe5Jpi0HTLqDqi1sZqUfj0D3A0Is35Px6tgUwztEd
Hl5BSrqsinEpFVbDakybO5iko8jUuGgqoCFKT8mi591w87vyx6bp8+7FiBT+HS3E5T/Q/t45LEix
vwwifM1SZlSpjEo7/s+H0uoojtJ7wDHYLzRUMH4Lf53xptgZGhNR3Ubymrpqa7n9+GZ2sO8rextY
0t8IfDFJN8ZnsxcYgWjDUainuSiPw45m++bVF0SAO7Ay9IfEW853xHa7SCo0X6v85wGwT3mg/4EC
96zWZ/Ef63O5K91zkEf3rsQ8mkbVBWLswm7eXI6hB6NtkDAymCyHMcvLg+hNezsoAkEM6QiUroag
B7ih0UDlTA5+nWg+YKbmsbIHzFnhQw2uv6YXjzKK+BRUebuMOw5A9ZwuU94PBsKxRWiT+u6nCZ4e
t1bQr1EjrD30JJC0AFO3wueeOcbR3RPNl4tThNuVLk6Ga12jLJynZwSy+iTBjwuqFxKfkbC6kVHq
pw7qeUKzSZOnGL9HHUFotGnZJHcY0FDjKpMosG6+sS2AyRSK31ltY0+py/5l8PQvZ3bPOeHwbs5W
Yt0Lxlc7pTEnQudTxlnmY/2YYm/2zRbmm0bGY2NSLXsoPe5NKe+bpiG3i/f3M09j+ZbmzrENiuLp
m6wTbez4R3bTlKPpszSLy5rzr/DXbkWlbdBQ1wyMx2iwJ1le/OFR9LNgslad00CvTpML9iXMjOqJ
Vw3yLH6nJoqal7HIf2RMW9+1tqMk0aMmiKbSU2XIYl1Zeb8I7SlZ8yJYmk1bpKddR/nVqQZPYdX+
5nz00/fr4c3phLep0Nr6pOj3Sa6qVQLbhzYSdAMiaxpZrjy9UI9z6edjgQVSY1Gm9H8iYlNZNqKM
MoBQjFh0d0NYySVnUPU7DGEhR1KD4OocfvXla8+2uI0F2HsVHTz2BVvu8B7IeE2HRNh/lCVathDm
iVqpcKtZQrzaqjpkItyXtFesvEaGh44eZlgLEHLZEXpT7t3jHmcIVLrZF+tTfwADdx7o9EUc7GZA
rJw681IkNbm2qiILaTu/xzo1bthctKU/RNDsFDibhq2W7L0vYtRsPRg0vCfgXdP8CB/BWdP6VC+d
APNXg1zjs4ie40Ic+xEt3QPUQsfWWJ5rckZNxZlfzxlG2s5rAxKOqJp5dOvsVxeXiDC15yKcjeZR
yvQEneVPKN3uNfXEI4wMd9c0LvYf6YcwH5hxBlp7H7L+ww32ZeAOGw7voDdxmm2m0N5ZFTRqL8Mq
lfpYqHqfwBWtewxlfYILeypIbyOFVrckSN5DYNmrLjANgI/49jmU2Ymarr3NaqP31HIOdNSALLuy
bf1iG4p72ra1Va6a45BRvZVhEtkmEZgPDmP2iYomoOQUD5m2SwnHmF/poVohFA17K3Vw5xnA+gz7
raiclDU1/5EOzkbKsrqpEG9LbA/xCmD2HnxAdmko/MEo6OqbcoRliHdkTSrYWSs3ebVI3h4dJ91P
pYuBbcYiiER7sJi6l6jq79S5niuPhHo7NiP8dOa/enM26vTDmhA2Iy68IDbCXRRYT+7ej8Kc8HxU
BfmERqeuPmwfrMHBfoqAitSleStjWpqAWR9bJuXM5KAoZJSQWPVAs3Pq3xnTkujjcmDF/u0O3QBH
pAHpEXTZOSj/5C46RlVAeFCSViwyuESFATptBVSkCemaOfHMV2GsoxFDTWzzxleYtEPtSIMbXWf1
SiMEuWpRNIMSJJNoKExMCemFPweFxtwxl8osCN3KUPcodrAWJKyqeqRhLGBDYubxzjZPNMqOu7rS
SwCBDhNB65Na6i12yWhDn4rFhBqV2YKtgCN1+nLYZoQ9Zj2YQnS2fEWJCjGZEB9NbMxFRRjTcU/6
cWESKT+4bVgu9WywtoMfjBetNoIF8NSDVRvdxg3kh+/g/vTG8bSPdZv9JzeSlZm3xgsFnn5vyh1f
YYNj5+ON+IzdY/QuMdoLikPWRKk5uqWZfy3NX40bNNe6nNpV1Zol4aPpYpeUuSqiVFevKNbmMOUb
eKxqGXFHRnwW/fX7I6sEz60lydWvcBfEgTueeQ2J+NVxy8bT9w+TnwaHIUzp4XW8aa0uRqhcIpAa
RNCh3nVeBi+MwC15b63958FzQGp5kHqW/JZ4irO42NqtuiVW8Iy8VVoZv2uOfBslLO1o1FV4MvoJ
S6hSpAJ4Io9VYeNmVdOa3MpfKI3e1YjhTEaqTzfMWZDrbfsR8lxiwy6M3Ri+8b8eMy433bfDPZYD
k2Wxt13CWLB6vMlbTBWShJNje6y6/CWKRowKKM5Ln1kM/YPRHc/WMjehrmYVfnzmpSCgOHnHmNTX
mtsNuNTJm0vvv3/EJGHcZpp9pqfDuwwdRbQk5dYV7JHT95dSKHhRU46Hoq7aDbO2F6KMe9hwEWBd
c0+wR7+UTYsapTCPU1YKoXD+lPgF4aopLeHtWnw6P3x/Q5LQXJipR5uktiSoBZ1XgW1nIG1vqyQW
7H8NnJ5SxI8ACAHVRA/mBCSwJaZNa/YqToW+qqSPCaDW+bY6gAAhTeJ2bzAmjO002++yIMpuupNf
K4oxIQs7NO3MV2EcRo+QIdzOou5wJedPDQeyXwOVeTF1BuAqLTbegiIugdF8kaZP6Lx3jYfJ+5MA
iK3WFSvZrSmdQ1oO92ayQRPLrzoNXukj/IXoH36YRg7aSAsXdBBgVpbDhrZiZ9W6FmDqwccMpzPz
t0OA7+xOFc6Ha9wc61p72LD5Rqr03iYLQD24s/HW5cBkGztS5yoorV0k2F1Cjdlj6YZGT1+43lnO
iRp7jBelS7akKTfx+Ldn57Osh/Gd45jD763/Qj6M9o3T74Bbsomo4x+hiCuOzxKDtDfOzTz2V+/a
BDOq/K9eFGxypkZb1CG0ryHMOOYqmr9lKtZda6/Qh4JtG+ALz2UL8s39EanoIhumj8QKOYy6EP0e
hhWWa3LD6b7IJTPuMtS3QBHI8BSNvNSZg9fOFhurgLLhThM73rg5iDlk2+tAzq2HwS98JffyuwSk
7Wrjgp01ehYo0qsTB8W1cb0UVO5HmMfbIRa09LXOextb5vX7QSdCFI3FjWV4D/RwXIE/Mq5QHHA2
ccRZUDBnK3GLcvLpA1XAOwLH2cWnMjETorumvlmclNVt67getpVP0LgOx/5SFCXKiwaA/5vWBHp/
H7rqbrrSuDIH0/95kMzGMfsZ9EGnalVqNodAff4jXaawezs4t2LjR9wUzcLuAWWjauQbIG/Md0gS
HnPffQUE4jI6j3hzHamNwMib+mgkFK260sQiY1waNj6ruqpcTEmLmLq6a2wk+e37Qckg4IWCF2iZ
unfk0HMSZSO3teO4wOMqcS1SarJUq+2/P/t+KAdDXCcM4R1ja6y1c/PvQEG29DHcgTMvRE0neA0c
ueBfBC6Xg37Uh2vcq+Hq0ft+LnCDcPwjIJpwOgpaUd28+UETpXbp6ZSHcgeknhK/jYwQ+426trF7
i7PdZ/W2tPJbOgyXKCzHLXMlPOM9k4qq9WxOTuNcfIGjUBvtG0mxaWV7FMd1eWDfCHSDxh9cY53j
Y7zoPS473YC5A5qk7NznWBjNEfrH//rw/bUkj3BHRbpxMJqYXcNIqtTT5WuaBJQIshsHPvyCygsn
o2ixG4LmX6GEeBxInfzZVi5WZTdvLoOb9e8U3CwtkRfPfKIXOk0OrhdT2wL04ll6IUmVWA8OOjvN
p1fDnWhj7T0SrQI/Vf4KfYPLcKblhKalrWm1FFs2HHzqDh+WE1s39rUxpJFv9e3oisp5dSDQ7wGo
6Su/deVT83JKYbkdHL8/nexPm93xQTU+VvlWlxfKgGpoRmP49LF2b5JyUlsm+uGzEsD1pGlfwYiA
SdI758CVQUGfDD7aITUPndbZS5qFgw8FYhmjbOrubZqRb6MZnUI7Tw5e2x3crvLwdOA4OYPHgRvH
HHoVUtO7FL6DHjfWFbpxDt+XwokE/Qdhav4w1VROH8BEa00i71Wn09MJC2sHENl914z8WmZautEN
B5aqwqGKO6C72dNgEIsKXNL8sgMhyYNiZrCE8bj0fM08cn2qW0kVFcu7M/zKYkm3Sdg9gJOM277R
M4A1aboeCNNBQ+zbQ+jA5MhoKsOhbIUbL69osR+Mj8HLxDtqWXOcGms/RPK9y5rpPWDAcO1Bcn9/
RqspLe7AZgjJsOsoc0rd9blyL+0C1PTZJNlb5EQchhRV42vsBWt4A6B+CeboOOxbvzk2BsY9HOHG
OiyFPyFmWtZhiHPrELBALrKCw5uXDtfvU3Dttk+3KvjRYCKzQXaWnV/HB+jr+c2sCX/PfkK3DNQD
hjIoilJQC+EyPzSj7KcsQPpNVvCG9Kmtok6HXxN2eB/TfsU5jPQvgzxc0yyLJoqh5ztvqSep+bHs
e1nRLdEU9V+nxCTCAkKM2ioEQx7nrNkOk5fukYzbXKviE1sKBhdj+Zu0nn1CaNcW3VTf4XUzSqQk
1kvfkCUJ/k6SEaV+41QKKz0iszAM2R/47OSabW6NdRxux1EkK9OIQZ2G6aLmr18yFu93HBJIGtEO
ugqE8151eFaNvkrXY9L88RmEM9zOvaM0zBdwvhcSxDgYK1Zl3MEoUxWc5dlEQaaf5qnBnHYBlmra
q+FBihc6IRvugtXdDwDKDQjq664jBT8YpHqiyFKbPO11FPJsgfnK23EMJioi0fkxMITn7x4qOEvV
XrQ0yMbljK4sAJx0apM43JQGy3ogtBN9Q/EkT//L9biVQb+l6jhtDlRA/8LBrR8qQzNvNHp+hL65
B/1vnRpv4g2LrylxLbErtRA+JnkgX50Lh3ZoLwcDo/vJxJkHd0ZmTZcGLOkcFzYQ8iLOE7NZpy3x
n2dpT5Gni3MyYHJQDbPkn/afXepmyy7IMLcMVGAXNihz/EjIbOs2teOfgZmv4PeY8CqbH4WtTQej
dB/hhyu0vcfityp8KJKN5jKVjlEXRjAgThMe8FlxY+9WNWSZhSkGGqJ4/kOj+ZMb4XTrnm5ICaXW
8792v62x7zcF7891puekoQnoZHVO6piBXGbKehnaCXIelQQCQqTwE6aMnPAXEi2rl+bboGw6SgLO
d01A6WMoeneFPsHCDLVh5VpjcuC8sPYBe0Y2QdFKsc/X6YsUICgZtkDqhYDyxM0Z7ZQ2zTnuMVxH
acK5Dajy2k8qzrh+zOlJUn1q9M7FnUHsSVtHr4Yr1owvuUeFXrhJxjmU1WS3CDEECiJedOG4F1dI
c61U+jdZu4B9yB/xWzFeZzyUUpRJXyDNWb23LHS0Ot6YcjiHuQftOQWIFTUcWGvgyDGArmWYoS8o
tn9px6DKlphFhuLJvs27D1G2dPQX6HDha0FaYtnoElmo+t1EodrjG0JCijPKeC3J7NUJjzDF+lbH
idq9ElNrN4hBDP5ZgrpQOzs5Dd8QUBjR07bM7PnkSf2lrlFWvd5p93XZ3OzOYzIVjw6Z23o+L7hv
bpK/4xUyjiJwmO7lMMHNNzLZmLJyDzmY+s+1MhF00O20S4BHXmt0/NQZ97ESi0bjnRolKYYNAybo
o1jG3J+XCv3VF27ALIzKbWxNJy3Jm6tjQsFlSTSUabzouNovNs2fqGNr7N+iDGkLVekh4pS1mnA4
wJYCqGTm6keKrL/xyso+Eu+HMU/fd25OzMoWkz+E79C9+h0R8b/g3MWeaTJ0bt3L9o6ExpV1+aLN
qQlQFYYTTW0AfHlUvuNU7rog2kZ4aDa6rH+V2vikZXHaVQT5jSgJUaBbQauWeUxKkzaonMP35BO6
cQcuVJtXnbkpZWzh3enNYpXpBpZGc+6AqIvx0Xek1QqPnjYtDm6ZSqvZIEOresVBKsNQPBLy8jHU
bYRBrrSiC4ZgE6YbcJNtFMuNC7Nv4eil2KW1tgZuyIY4iy4mi8TBmKIfVesLipzr7diPP6Kiya4w
sFZ1jKGCKt1jGf/UKWY4If9XS1njNgTB0JGGpGBbd74gYlsnrtqVgS9oq8i3I5LgaaptdMNKmBud
2x4oIIcKqIgKNzKE7+FU14cqtx+4JTmicPzN4ga2Dr1ITPXwSEISVdoPcG94Rbv8d8Z7CIDi9Go3
9p0sGYG38o3b+zkbxlWbGddGRgVxC38BfgPgLzF+rgJCYDNGdCBUVMBZIQTeX1QF0ixKJNVQXXJv
w4+oNHTEwZQKLutvqQz/kIFYWfu4CfU0pIS1j9kdTwxpnDrb4mrBRy5EtYKZh70TjWqLI1Xlw9Gj
+HzVFGfHizjO6hFdREb9ILrNnVFBA5Kq21iq33IWgSP3nWR0NX1DsXlDNKApF5r9M2VWrsbVOOIW
HUQdwxxHTg2y4NiF/cX2aACrWAvzSl5a7vgM96pFSPh6qbv2n0qIk6y9j5S2cSY/wMoh0UWOz5yd
BjsCnf14iqXHz9/C+yjUZ9URaDDLfOWE9UsTjdkamzsz9dFi26+bi4p0/i4YODbltr6PZ2ZrkE4V
KYwR4tJ08SVIVa6rmIIwRjY8sYJ+rHXZAn7IoQObBhHoMG3Gd8L0ttdDSjOHPdG5LsBW6/jDVTUR
7HF0qm08ACyvm51PhByugWbRtFoeCk3AtrVSGp7NuXfDYD0wWWH5Gd1H46JG1LzWygM5ZkhUbras
NLikR9fMLxVeRnwM+PF95QGfSndBPoC6zP7EvnuCvHDwx3ZX4pVcxWGMG7J+1aaOnKIT/4ALQuhe
HRyoD6gR7HPCnK1kxnVztn3x22Gemnj+1XTUSYYpKky6zVV/wkmLlluk1B6kABAeZtiBdLPjr2kz
P4Zd2zEfmhNWoZtsqMqjikmDGwufam36B8oPhrWVEewBVHglJtRq4hSq7CKDft+7PMEeRY78Y/Gn
ExjzRK16nQhyLQMDPpau5ycGkn0xMuTXRLIWAgl5Yr4ZDhF20gJxX9CloQuycLEZ7KlfW7YlJVNC
ETYE6zEzl/tggf1gX6JasIDXLcV5XOy1CZS5xQ3MSRADMdZhxiEbO4Wc2nsp4KssZfcKMC/rGR3b
vOwafGDfGpg702C4iDP5EF6XIdF71Fyj+Q4FhrTRKByGpRYgXj/XXur5YWjJ1mFHImUV6Z8Zhi+M
2ZYn8e+qTcad9uoD291NemJCf++GnE6F1DhpBT0PfT3TzpnsLDxzIG7XlNOKHyvbunZVvlW+N+yn
jGKklrzSm17W0w20CY0FJjEaxdFT6Pbt+yPLdzaFXRJvnb/e5yOFwDa3cQoJgM9eMMw6JxkPXIlx
ilHHGWwdIEUe3aze5RlmnYL2Gt2y6DFUhTz08DG2el9FGykkSBVJHEtCsq3rpjoZbfEjMWxw7iN2
0FT6FhGbFlSh2/fbwjKsl9Bkojl1M6iB0Ow4MvD04qBEEox22iyphTkn2A4HwlvpGYduykaecb08
EEFxdnadnZz0v3F1XsuRKm3TvSIisAWcqr1Xy7WkE2L2GLyrAgq4+m+h9z/6Tzok7dkxmjZl8slc
6W1jA+pEGDvvph67V+Zvq5mzQumjVgxLg0YdJNmaQkrm1CMo2C6x7Rv4/pFQW17uIdpzassYzPuD
F2wizXVINoSIosCVGyyw9RG3IfbC4NbkpffMaMxdaagVNESVYAG4cuPIBXxN7p+zkT6NXHJOeNdo
PBzpacQUu+rgvdzIkn9oLxu3QSBf6A6CC+Hfy6AKd1zTGftyOr9NLQkkJOMJ93Si75Ak6m1ux+HO
k/P0NWanVMh1nU3Zp46sz671z5mQ+iyR8XS6wR5cvxHVKtZZlnIEYv1Y1xOWIkaY+RG5dz3Qw/PA
zyjP8F+YcC0s97G6+PrsRjl3nY64fo8DTSOZLuzh6KaWB60mY+Wm+NOoFWf2rliu/CXi0FKZfbW6
/q8ZRDFlesK4ESm7p8VMtjm01D7VJN7aIdcfYjkdVoDa13iDKr0bmz7cBXgWTvgp1MlaHiZnAULn
+baPI4YCRv0qMtifBPAuVSPjLVLkvchFeCZK9iQZvkPGoGWnbyJnq+r6fcIKvypa3jjZZLV7J0PV
r4Iz5ZYVM3EVnRDRsuCITdXZecqNefWG+ZRRCnmMA962Va6/W4cFxVCRfcKjMnvgDKJw+Io68RCl
Ct+Mwf3UdkQfETBHWUXYyvuYwZhV909RFD3wpMQ3KCr9m13a20JIhwRZkOy4isW3YHngGhasa1rN
1xS8jYTy2YPsydVvcTTvBW+e55/v+ChnBBUFe0tSbz0n7q/O8vDz1c+DbrJrLtLi2Eh8Z51Z4zjy
adepmP3iEbP7M5kFI1tZ+UzbWB/eLDXNB6fGlESKrnzrHHIDEX5v8hHcAkIretRAa22PbWlsDJNp
s2NdnGkfjlH7BVPi4FDk/u4vPmCrIkI30G+lZm+X5d19wKbgGK581EspRKDAc8MWhZxs52+lxmqV
iKI5OMu3EvgRPoCaMUf93EFZOkSEsa8J0IMdEKfPwvOnI/HP+TihkR1lbgfETemJMxvNkxAW/bUJ
q2ll4xDD6uirQxwEv0KKit74i4p1WBDqi7j3XMuufW2KCgb5yMFDCWleBreLbmZX4SPeTuDLmKjG
RBm7MbrqIOvOCeixgX5aarVMsIpLrBPTdkopWSZWDE+IBE/ZCRKkAJHf3A+EuvWvhmbeLu7bU9WH
nEBAV6vFrCEok38WcXfDERztzBbLs2vp5Ba2ZbL3JItZwo37FW5CXg90a+hzXEoTxh1eFGPKA5Qv
ELyYcIDHBtS4nQoDlu/PVz4Og8MIC1flMazp5QE/1XhKUlWsqxSAxgzGgME9xfQlBxIIXavZytS9
8pSEQpd9Z5JPSOW78SVclegSpzaVRGOYnnIhJB/Ktp9yHu/n05BQSFZHNu0efd89x8G8Qy81Dm1Z
0kXmaUH5nF0sBqCzNJW6QD/96tDQTiBTitPPVz8P3D+HZf7EU8i9+p2NtL7UIctOWG+qWGMhQLVU
nGub6Wl42vQlhl8RZPBaGzPWpyD1zrrQvzkAt2ft5eOr3eUsMynlllyptqSUuo8u7u4xHUmrEbfP
QVWuvJcZLQFjFmb7shoA6fx8D0KHDKVK0Fphr5HXkv2183BoLd/R2fhRtBMsh+JRKTUTD0oo9+6Q
Ec2O3aJYfvbzH4YwntaVNQfrcHTyrdETl1VjO1MoZ9yHrtbn0RquQlry7jouRynLo2pVhPeqrX+b
ZtE/m1b/HDejc2QRco5e7fXb3p7JkdrSebGEDzYpRoPjpYbL4VrcFQcsgEwZvMq8ZCEagsGSQwmk
g3Vc01LjybG4GOwe9D/FvxED8gvwOg8GDh62wN+lqRffQvOWDsN4Ar9d3HHJgpDG90wNg0P4fIrt
XVLQoBmkrXWwMHc++RoOk9dDBQh8X78sbzeajpxnf7r9bCkY0Z1LVI5723JuTj6HHwPX7T0HHdD8
CUZ6zLDXxm/rW9kCkAdNd/zfd1qFV0c9QWE2j34ajqBElBOuR7xfdLqG8m5mfsnBaNXmgqRD6L4w
owFyM/AUwSSOLzmY6EszEyXmTMSe5YbB7efBgie//nnoUb9XHj7aDQfD8KJl3uyEJttTdcvpyym7
/ag4W3rmJKlOStU1j5S6Lr6xbEIQk0KNON67H5EhPfz8rmbpmccgsNKNN2W0AggOT3PuYglM9LWn
1pRhTcX9l4bj8dLZiQUq5TU0iQDaKIvqqakYQTbseLTpTVyug60YZXlAK/dOZQ/JLgdI2BKjYHfs
blw3GbsC/ZFYKcKVqhocOzV1svXYv4bjkNIfvbj32dOQKlsqvNsRaQ7M2mqWTfPH05LhRF0ci05j
Jx30ezxMIPWEeTEN4RIdau0t73eKFIGKMXgMZjpgOyrkmFV/evR47/2OqI/T1xfKGOxjtTz8fNVM
e6P3x3toV+NLC94M5gZziOVdMkCofnIAZm4zbr9bvJ2/a6O31nkk2w3vXLgqJuk3q6D4KC1CqkAo
IaD88NO3wvYNMJHzPkcPrTY5fI9jaTSYwheu0uDnNAe5cj9B/2YUS8CyI51BJDmYVxlX1zXFVP6F
V92/gErlgm1Mv31VYFE2suwbtm1Te/o1wLGdpmb2IkhRTW17bzF97aMmwTonAB51swVBvGvJL1RY
v0lAU1faQvwqy1y/8CnKMXy3dJ1N+cIEz+KDEWv9YlJXukFwuGIRMi5RkF2DgoE8CbnqnRQpE65a
NDt/bH41bjBhxjLne8LNOYtMh9qaEXgG+S4vIV6NE5Emw+kLVP+lSNsReFb0S4z1jdSS9RhLn665
BC2t8lFFula/AlOwMSEbajfkQbKNK+k/6D1zM/ms43r6bhDbVhqc3ywm+2qnOn0eewNkyt4wShA9
PkifJK7012BTBji2HyqbmlczIfiWMQLKxrp8+zk6+NyPrKYJyMCiCI6cjM7L4GofF/ISiv6GkEjy
cATHMkVGfJ2jTtNqLuddO3GhGBRsopgA2b4eDJOCTNHtO4NelxEP0x7vIu3KtBhvqKdrsXXvak6C
26TjVokl65fFMkF/eMaIMcjrlQQDjwfVg6GUnZtyE6VJ8oxiEuITdeXS+VzcgoizGGhLCgR4dTN8
c9pMqTSYgms2B0yCtDxiKccWNVg7Tj3NCydHngsKmDpzKH9hkwkJJHW0XkSgL5Dyb4GZ0FbqaJC0
H4krrMcc1O9d31GU6SURgwQ9vraZRlMaxVLuXfsX4rv4ofwwOzpF5C9zQiTnbKbFUlpXBHGLC1+K
RzjcSaApvxzJFUVgf4TRWkMndVJs11p265jJ3JHbsI08p4IVHuf/dxDH7UIEwNYv9BejgOD23XMZ
4ICRO/ewm8wvWSP3gAA06aQ0wUCIMiNTJIHv8vvhcyqC52QMbxh96x3t6h5Vh2QzS3/GbVobH0EZ
unssw+vYRk9uZ6e7AkP423cuAk0WPbGB/e+VcEz/RKrqrw4RmvrOLqBa+PLumYO8/38/4+OqL+5g
3IESaRMeNSpUeyGjN7xAOwxhYOZ30xmyc5p7oCiyLjnmqDFM/VG5VeYltACp4GK4n9aUiCPq4gFB
HZzachzrB8pLPHdEJ87temtFMwmwhEU0K6rHiHxc02xySyicycoURtrU+Pi+IiqEokZQe5oAYGn8
x+wQ0gs8Prs4clNciE11tEmDPjXQlK/GqMdf4P2uSufZc01lAelma6A4IbhQSs153OtgefpBswUJ
TtHbcohz+/GBQck/eXRh7os4N9ihmG90KSdGbyyXbe4r75RL2U9YvkSG/dlNY7JbJmLskYOb7QGX
7Zh66VNbLmHuglSRn4/B7ucWlrUZNP7R/2Vpu9oXwcw1PvXXDEvoZcr558wMwstCxs90w2d7V482
U99sW/ZMwyEvTitqQIjklc4usTCfx5Y1nnVI+SWmJrYsjYHX9DfUim7GkObWSpj7mn4EtH8+xxKH
Fxu5J459OjM23jajP99dF2Bl7OBR4b5MUTpkdQ7Z2bEsHMHx+Y9Bzeua0SP9PRNxvRQdEhELTSn9
zioSkpFYm/ZeQD9iPztFBVUDsgF3FKHirfnTG2fw6CEspASiPFEK41s7I5zS50xq8WpHzUdmJicD
GQ13zCVs6/KG2wDDADWxlrVRi608RjHuIaRXIWRAUmgXGkmGJwctFeskM2a3WzK2fgh7H7kyGv+M
CVVRbZtbL7U/J5zr4Cc1zNrDyV7Pyt+kAR8BAtMwAJPmYEJ8BuIcQFPxm2zLsB2AdCz+5ok97gCL
yjuuYZKCpei+w7w5DYQT/7GZbe2o35lGdbPlC6unw22twVabbtMpEBuHKf2n5Zg78APNbxlR7ZbX
mb2mElps4VoStkQuTIx/RNq7vTnSI4qdAQOx9C8mDuJzGyTRKS8YEmfPnCS3PqcX5xzEoRs/RXwc
UzBMv4SZCoB4oFn6KVRYmfhXmKgbnHtyY89NfsWOcEphb0KaJ/kKmATGX/KNqSPi/kMg2viXLG1o
UavhyXH1OBSsaQTIigo8mT3TxcapuQ3ARy7fFZbpH0Ueq6e0CwxIOaE6tIwvnii2Y8JciHFn8tZc
94sFCjN/eyS3Ru7aeyrSZmstsxhJI1Cx1MDbDq03rvEed8zw8iSFv2On8YpQbbq1HeESLRfRn6H2
zL3RiPDKhbpZCWxQm1F25tnLUi7rcIbqcmzInreKRo0sPtXe+Jcx32eQJ1wkYUm9CwPonJjW6WhS
iqwcNkevpMYlhqjQq/5MpxY54j4/GtNwHpe9kaRLfqSe8Z7N9UvLYfnETSDj5Il1xqjmv2Vp1i8A
vc9NNCyevXaD8PyLaatcmUxM/Cl7l6DXVBmHNGJpcxUX0GqN1AKbqZJsNcK/Mgf/vyIWYt2WxTko
8DTM7ZRvm0aGfNbYmhPZHwrBno9kuRrLcKcHE8837epRG70mttSIp3a04knA8qyvRiONrRcRsZaJ
2LZNnaFVie9+Juou49o+RpMQW2EAjQXeFcXhuU9p0tNRynh5UKSUGItP1ItRdfOMTfC5GhioyKke
tpVDK3hqMV9XLWe3XLfVilqnzyxnxoNy9WbEDg1jUumNHepXf8AwlwT/NTkhPhwcT4YfX1sL1wph
nxsBWwjPYz98OB41QNag9WngT63bSkNh4HV7gsgjvvNu+CPdlveWQLnC0/1fRd9kjqNxG7c0CpFA
XdEvSAzBoCrMT5o9ByOSjYr6bQLGqyTXZyvBttq0CeD5QW8LlQb7YcASPXDiqHFt6r6gRRE7odnz
KZ6WB/mvEulrpmgutotGnTt9cRqDqNlkJZRrqeGbJrrdbH7Klt4W3ffGug3SjhqeoXkf/Ah/JLxg
rpkfuGaebXshMYJUuSZmZIGJK6NdkVKWEnN0XdnTS2+39lHYPwI4Jm3M2sw65vSQSoquQOhAmBJg
CtGsRnx60yWYcwL/TvRqgTzBZWBS/l18OG4Sn1DiJoiYhvvg8ooWThJsb0+j+5B+8jpQyUUQR3bE
Lsxg03keAHDhPTJoeqz2AQi1uRIPhtndehLNlWYouRE55dk9Nz2H8MZ2GrifpWPxW6NevZSdhpmO
BdKYHOvFHIwlWD8Xl9ll/i7rPxMMiBsgAAa2hFv1nKTrKLzgU0h3cbOYAnXIJKaDHdCjOq5EgPjG
+WCtSUXTjwc7LO7dA9bD1yGNCX0m/WuMRrIBV4LRlYJp0S9cZZ/qytFFFZw05tEuey2CgGHFHCwy
CF3a2ApzdLjKO4x1nWHYYPnEFsgpS26qAZ+oOYVf8zRC8KJGbVCGc059vUtzli2SZQd4TgxvEvsj
7f2WGEcKsmEcwmNsbgNMmHvtt6SYMLrhbSHdmpXjY5y+oXX+p2tNgAd4bV8qyLIeNeUm038qRJs/
ro9JJnALC6u4m92Z4HhnszefhlLjNOZJOYvFc+kU9anpsvCMz58VgVa3rTXl7XWc6f7uZNoDUzNv
FTXPrMy/Mp99LqHUT9YhnG0ME5TwBM0lmS9x6o50UyXTORC9s9E4SZ7gfnSnZE7BQ1C3nneTfSTI
CngxrJGDc+iZVjlsOPxUR9eW4jwaNAKye1l45QzwumG7Z54z7TqPGy13m9PPA7skX7XIE3ivTkWX
u2AZlznmH6uowmtOeHRjQedjaNo6Z6vgjtjbZbBxOs/AjFrCZ+zvmWn2x7RuqxPxs+hYZLgzks1Y
TN3Rs5xsx0v1m604OE3DFJzwFElb6IPhbEXseseuGLyjXYbUv/bV0nTN7+aAl16JcrnqoYzT6OuB
cYSCI6zho+T4eS/9UD+zEsF9kHfbrYyDCpJ/mbCHmz+zbuftuB1qctmltRa6kOd0Uu7/HiruGkiW
ALikVumpr7rvBC/eNnGyDLHM/52YLuMu3ftAuGXTIu1xbU71hO+hyRUKeuKtsQBiQEcDZwqI6cOp
/nQ+TfD9FP8Z2/JQYBtGfcwePoPHJAh3PVU0OP4L+EUGmJchwzHBuYwJkM38lt6jSFEe3dCI3NSR
eNaDfwBGQxWymxNdnjOSZviWdo1pveOf8NeF6Ppjyxn8yX4kjYX3vDdOVIvN53gBRhvcnld+/pf8
CFmFaTq4pYppHQbH33ruUtFbbzgSlKuSJuo4afAqhHYAfxmegWrv1jBgbMm50Mw9htSclZ8BiPOW
5TPsUy8NVq1xn0kMrMahvoREdlHKevsYllm5mSYJuaQQNobM7OhXTXKyuCpeYWmOrkeayiPQlVap
ffHL7GlO2htDgS1sAC5SroeisXxklJul1/Z33/PS0d59TSFu76axtnZ1k11yfyaZWILvjeq30cAd
b1p+vtGwR8IaizMfFXfjZ5iGuFYmiMgjTl2yGsKlaaETTrRDjqfWK+2mGxnFZBMnVBEzrt4xkYyu
3BemQ2epu2hYtRO6P56Epzzy0f2vyQLdNOTN704oOG4LFspSMr/+fGW22ffUzsM+lXtRRC5t1pSk
kUQ4V8HkbPOZ8HdmkroqWNN8nla8fRZ0Tl+pNQ33Ty460ZEGsz1pDPcssAa77S2fDTgcWfDg30lZ
aOYfedN8aDPG6zFilqU51TwOtglRa1uM9U+YgcLLqDjkSmEWCSeOKiSzZRWne0Jv5xy4FIYKZHEA
cKw8avq0KZ/2AAse4t4iJgndXE0dYoK2y11XtP9C5qhP49T9FrmkBZBLyMBN4QnHBwZRL7hV8fAa
G0FPYaZR7AILUHvbvuQeA+bFD5cF/QHwiLcZcQ56bUofE596Qu0owTWvDjDE8d7bUXWN2rXr1taW
RpYzFTwRQGiy8xzxF3Vo0wd/jIpmwCkBCp4Vxq6qiSOnhjL3IM+1PACGgrVuRREBKPl0DbFXHrqU
gUJr/wbRla8YwGEJd7G8a2boYF7GPVjkXeslauc0i5Zd0Z7ummgfxmg/d1PM1UY5tNbWwZ3O9TVY
CKzuZkmurwjxgaTzm1dZACMb9ZXQ2el4yZ8+U7S7RYIydDxusEUFgdqVSuLbgD0d2Zm7tGjuGCY4
I1ABymTRqFrjP0mWv1Tz3mqkdY85rsX2AQDH1uoKD9BT3WxsK59oilMNKuNLnGd0oRhIsnCkcuYD
T8tVm1mtfK7pjwFfiIQxYS9/kqe+H4fbZHJxNwyvo8ySknqjt2856rqWK5KVAbmlwWFXsPENDzYm
GEzB0+T1fJD6+BbBqH1SOcg2wMzSjtxt5X+Bjy/m7mjrBMsnavWz6ZvFKU+D+1S53VMoF06roc6w
NZjQEpbG6ce8FmGA6sT51dYPq0i6G02mG8079xgUoKc94RxruRxEXOc0mHzKBsawm4gh3jp1BWfu
adoWaZm9GimZOjP7SrsqOrCmDjTwzkQEW3Q6RFtAwxPWaCZL5yqi4lG6DM1FVJMa3FOdk73iMGEq
6htvxBVg4VDLuW3d9rcKW73NGeKwE3Jt7DWtY3Ox6+2QWqTJZFjXJM+WoZ4niVWwSxXSDBRfugaj
GFIw6Vjb8tGpfmTkKlsMSxPV3nLZ5+ZOQFN3En7YjAH2i4pWi5pprCjitdVYyzRuMXe6KOq9221c
qahni1vU3jygkMR36T6PnfAaLavsUMU1VILkv2gYiSdQ4ycmjhGY6aGDW91SvRhlm0L6w8EP43tk
YM3KnPKtxqhAir/7avsSOrvdEYNeHgKDcTd9CiBG4JdWAeYYT4DRGWOJL6TmuBdU1Z0SSftFlSaq
j/nJeA+ScxgfrLKwzjWM1XVltxwaGPKvRSgYe4HFu1cFCUVd1HI9KeNQu0nzRp5sy0scnHnuVlLz
GdfLZWcKHqQZ6d8tQuvZ9mkczmWJEDDhjZ2saDhargpPThO+5vQ9CXasQ2qwd0TG1B8yD9gJIsmV
YhiC9gClfNumPapw5Zsuhzs0ZYL8Ohi4o5bfgWX3JAkJQHtY5LDoMlYj5LhSbs88xTI5TgJQ3CBY
/OvrXEANLdUrv+S5ypmTWCmORfHaOR5LEeC3bMH1RajpXRQeacz7xOi6g01G4B2kh6eAjGUWDRth
xOcuynL7Rirrn4NSwhyciGRENtGmlmRNBHN6clMHCKjo0FKtfB1V8QrYRX4zQso34gZXpt0ByepH
3h7YLJ+U2ZnPHtr8mlEnN8BgOGJpduterNxhqDf2LPODQqNfYZftiiw7wJT5PTaAQLC0AW8d2OcT
On7WfQAHUdVq3IzspxRMsKw01qOKHtS+0NgazfFFLXWE8BLdTWEO+86N611NtKBuTI/YfdOvB6OX
58QAdkGZZ7h2CZgfc1Hvx4bJuaZCej1KEBdVpQ62ab7N3NfXs6kBwuPkWU0L+9kmOc4qzZ/PCxwf
WYBWHPUWcDCHdm+WllOkqw19lKtkGtL3xEhfRwfsC0eQCIwWVuyykYDfGyZXg3DsrXY5wVnLPky3
0LAkEEycoUfXqq7opQWRq/E5GorytriWtvy7kbAUEz0GtpSEqhLC+BwysSqTbtskyec4OOxIc076
m3VwDAJWLdPd4pOjAkham7ogUFWGHRNl134jb7WSTCC3ESbMi+nF+DIFLgbu9ECNM/fUT6domCgD
Ff5l1skbh/UXhodvbsGxvh8DFrjQ3XoGDV9+mCTcvFtzZRoePa1kZHnXCswOVa6iq6uIN/i4Smvv
P49r2GT2hxnqnxVTsqgz7AyRZ5Rs573YeI7mNl7a7z9n4aLk9w5GKj8qzZl/HCL0gpamzZaKV7Eo
4rjv8o+R+F6Ber4Sw0YQidybNRffNsLk7aFj97VTYCx1Hr/xJTfXAnw4cG917LXkn6nFseZNvAtJ
OC6/BzS1v367VLYM9rnSNSy3skF/ChL24oOKA5BQDBS5IIEKGwK9juZ5fh9yrCe494i6il5s0zIg
emnF8zGG/MyYBK+/q9dcnpLnQHevScX+PrXmR12GyxE4F9fGeZsnjrNuC+MpTv2Cj0X8oIUaw2kC
mUm644HwmrcnhsTllAiUg4r/CnGXU/mAG0snTIrQS5wnl6f9zdEeJ6MxOCYuyyyUqg6gEASbguUS
FnU/HYAOnnxfWDeZGYrxQbHnY3qBUNB+t8Km/aRfmDrB9Bu2pth22O0IynSvgdUnhy6c/AuRng3k
ankoXMDcQBftXWrW1mZsfGjJNeyUnieEFujglJT+sO9jilvwIRuJ4R41ZKOd1fZ4B8H4982XNPq/
zezmb27t7bzBnp+IH5243CV7BfmATh2yOW2RkuNBln82UZgnlIJT56bh08wkPClK5xvAf8sJk3qm
BJsrHieqWPdUxEH4q1maO+hVHC7Fm0lGiPF/8IHLNMRqS66QWj8JoeC7Iq6W1umxtXX9N02GczjX
O0BNw3NHhPPGYvufNzvXrPS8q9HDllK5TT0QOXmrZx02VPtvNlx1pV2KPq6NO3neS4+orUZBUBZ2
5PrnlqgxXRhzGlxokvF07b93RkEOrxqh9LisNbIXdAw1nMGQA/qHhIyI5pQcRQHNUJvP9ejT8owP
jBbloN4CvKi5g9Tgg3x8T8lCFVCVxEkEAAlSQQvZBG81AVJvawRj8ebV8Zar+3swGZwA7DzmnNca
N4ZeJz/LfqMpDveOvmScW5xS2G50yHg1SJK/zMQ+fIwR7wwWrb2XMb+u5prcbxarfdOP3UuBVJ4P
bCnotnTCYtbaauaUFvtHVbcmlxHkgsHV3SYy4TUvQsBxLnMK55NuQqSpAqLoVamOPw+x8lDcfr6s
8ZMdA+k2W2oOXq2ummktIUiB27lExsSHa6jFA9uKoTn+fF8zNt0Th9k6zRzhrTXjzVBzI//5O5U/
wdVY/vYpwgSvavBwZFIxbWAY//mKXBHu0J/vtdflJqlB/tP/fiobWu1BsoMVsmMDUxsPHi3a+5FQ
+eja4pgopCX23oMbdOIok4GYYUyljsRqfbRjH/eF0pL33fL9z1eNtN2d8pgZU6dwRO4ajz9f/TwA
7cxKusGoyBS+C+QNEh0K6KGVZvQRGl11TbEgPLmT8h4uSfxtGmNFoAEsID2JDR9qsqKoFvOrW0bl
A13UI5j9SCodXwy/Wbbt1H/Yg0uGuUvXEq/Wzi9l8BA1EJOodW5Kd/G5HaHCZEOE2N6ajzxgvNBK
8atKIPh35Ww9TM9m1OKmqCTLt60b/PNR/m5tOpRvvo2Vqfo1Etl5eAiTZwLwLJbLtyXy2lYC0Wcd
8e0Hmk72hHX1oEZdnpwkUh9Z9vGjSRaDawNvJmbzo1jKOaYYj+XxqW7oTPh5AqLM+Rf0KJCAfbOz
43OAVsPfKfbSB/uZdZ0rcjAFuSHZO8Ozm7kcSDrky6Qts4cH/mbTpl695zgmyJvRL8TYB/E6dLrl
wgakhqzdR6bffv6yNCemPvsEY36+dQgobfAVmTsyA6nZDA8k6T92UY+3oTDr92ahZi2CqTHCSwJI
Fm7An3VUDXBDyZmwkR9x+vVUlfaBhEH26coY2B0ONd3W6TNHx//CfoguyuAuKWkc2g0BNlNvCXnC
dM+ffFGmt7qVNMWE+PaWn9uIANqjFWJCKVi7TlR+zs5IaC4p1enn2xQp05ydj0R17aYiYbMC4AC+
vTH8TwI5EEK6bGnZ0e5nwYyHn6bKxuQzxDvlk67QsmaP1sUBESqhWpDMI5LK8MXd/zi3KQTFJP3q
AgtIhymmVdyBkhhJnK/6pDuR5TJfe5pBr30LnUpkXfCZz1xcLcMJAJKIgE6Ye6Vc8yGSUp9STRMk
Q/jw08CnsGqr1Dl7oA1X2Ahsjj71Pk8bPG5F8BTOvX1IfO1RWBV3FFOl4Yr7OOtO38xbcOKHdobN
FPuiebbd4pe9hGN14HPTkel3MAjAuWEVf6dhhfBip59lau8JST5zapo2+GZ41ZMh/UqRxFd9iRju
jkiccXcCBlesAmKy0GHEDccpAAVJviKcqj1CA+JKBy+hHv4qI6PjpJ7n4wzfBvNUJK6I14TadHuM
hsr5bMsAmShjYpI5nv1ptcFvCmvINPM7vmRCvcQ9VThQsSilyjjtWUijtl1gJnByqlSh/3OhxpTM
mHrDO+ZVMVC9UgTNwDYyQSLhsconWM/55ue5jmdXrWfSP6RGeerLaC27pnhRurpxlpbnoDNDRFzP
fYvMbi2ZJkJmCsWhFXxwfazGvpGHX8Qk1GpKxwX7GiLBtvFLUI0MPL3l89QW+kpkpXohMvROFGH6
SmY+Di0OQexpA+ZUozM+2c1WaiZcVKQgh1gJGP0vP29bAy6IPaqzWcflRzS6//t5YifmTs7gOx0W
hTxX7eecpj+zHh/mxwcWpvLsGZRU/fzLLMmRPXOb5Gy5jv+BrI25CDt3OSaPxnhJTRVtDNbxvQPp
/kvjMRSy9Y9BWCK3ueFrR0UDdngdotBGNDiZCpT4xGczNdvmJTKDj5+fd7bhcqqwaBhxZPUoSYTF
eAG/THNeDQkjmtht+k08TwNoMPqOY4Z426HsD6nXxO89uvWJPnI6cZb/iWEA40TViNOg8kvmDNUL
taEXH77+Km4982QPXH+oxRloX2nGr5okuOFsiMxH76r03L2BHEr+LJm/nDp/5jNSYTTygJY0zks6
DX9mbts2x+7JrZlqJBFVFwEX9n5+mRRwJuYClIVOuvnEsNwDmMSBxvrjrIy+RY0Q8l09JMT/zwKH
B157hGP6hena5OPmkbuA2mz2dOT0r3XBGNlHmmd0NdUvFYxR85pk86slcOgLiJjrymy7I8W35aeV
XVuDdpvOyfp73rHQB4l9zyWL9jCqPxCHva8czcxRvHaGQpEeq4oiHLefiFFzP0hJSbKCb80WB4Ea
oheElg5YHsidfnnxhmVs3M+huoo0FndSYl8UjdCDsuylTsN73HEXdw4kDna94Csz/sVdXXyWbPiH
3rSqzc+PzaR/roq2fwV1EsDGqeD5178QWdOvaCqalTMyW4yzwX8v+PXsZk6+wsTbQGMJN3Ewkoga
QhSjeO8WPYx4BjosG/58yPrJWltQuT5xfJPkWJ5728acYS0xqJZtc3S5mNexC6QmNj5H1L191E3G
Bn5KRL6+/6Teo7nPvRifEyf5M5fU9wyMrl1MLbDWgEQQ84Pd0uQpIIPe3oYmtC4oAivCP/VXGxMR
n/P/Y+5Mlhtn0iz7Km29bqRhcsCxqF6QBEdRpETNG5iGEObZMT59HURaZVe3WW3LeldRqfhDogD3
b7j3XBaAuT2W75o23XJD1I9qGKJj4MCWoZPZozSmODF56iLQUZZs9rpmFO+DwHKj3cG3YRxf1zbG
o/JWt3DiptLZR2SmsG/35vepCy6BldY31TX9uWYHv/bqfn5nfAHdsC8QX2JfuVlQVv9+fTmoey0e
og2H2SaLGMDW+KQ5/96GFaNuAw4C/rJsSnV/NAvmD1LX37CB1+uApVYfGyfTteS+LHh+PU8exHjM
LUZAscWb3NXtvLHGATKmsD4LLGNAgJc1Jm+OFmEZ7sqXenjpXXAGJftRsrHIWIxLod69DjUnJRZI
ms8qFMgG9Mxe7DxPbZ/THyXO5DfwDRgRmu8ayTs7B/LH36+cenELsxoKtXzKe/0rKQC3TGjTy7jp
t6OWnugGEAPE08+URJvZddK7vmfXrSmK7Cg7lWaA4H8oXy2Rj+Sqt8qPiYxYOYzDKNcgVvZW/S6n
mXFCYpM9ppnfcYxaIcyMG3t03uRWJadGcDXYyZpkWYSj0C5Z6zr7cdJ6P+QuE7PBT55gzYh5nbNa
NXvkZJZfQTljokQZ7masSCOPdtlrS2xZiH/WMVzUNaVUsaoajBealFjFuMYVbsKu58OVpSdPoFit
J8eaj3/fKDfFjyVl8FX1HhpacrDyoEgOWmvPzKB9A+00zof7WYwYHWfZgMMOnkQMdysm5pFrJGbq
bbmnOK2fq6JVjzJb1rUGXbo+GsZ74FUPSVjwjHkuAdSoZhdE1kBzvDda58Xp0CKyhKdiISdobJqD
TXWLriF09gTE+cOyPbDNiFTqyX2cJntdNAM6RiYNdH1x6w/NOK5EkJ5C22UDDAdiVBigmVVLNaZ3
MH9feNd36NpesXW+gqyY0V8hwvKKub0PwKysVEflkzcjVEO2/YVuNUQypozgJ45otj3PQamR/aH9
UuJBJpLkChuSqfsggInifgNdUbfPVlRtWhnqN2WXvJs6C4QuDdYZ5lTAMlazm3RyjJNab32EOdzA
qt7RQQ9sB3X9kE9AW1sqY1ptrPj2QBKdSoMPGrl7rHTkczjjhCmjurdTkR9SA/Hu8hnLNs7emyz+
irAL4H3Pjoh+zrbC1MFbfUxmjMhuijJCyA0DSPxdAKthATpo8Je/bt81Of7QoF/md+wMY/PZUBql
tyaOYYCuPJWdfR4qaIQ4sFNQvTSzVieeXX7nwTLK8NrxtRqC0g+shJ8DdPlr5MLC5leVUvvuI5sQ
onjoX8GIo2suIMCF+BV5YZclS6mlxD6bgCRaTiPCx5N4vEQzr4FNTAVDt0LjSuVYNNnjftjCwIOz
mLYnDs/Z0RK2V1AQWuOZBb21DVtooEyPnHepgdOQ7kPSa8kVMVlxjhwq8kQvvA9lGC9hmhakUtC5
6BzjPqSEfDmM98qqe44AOW4Kp3prDL3lJrOys8nvR0sQHUYzszHRUSphACYbRLOjVeuVeBo4jGSb
/wql0ZiYWbPPkr7BL6xjcLDTdFN0BO/2OnUhU+B7ftd3LI7gjYoZM9S9R3+I+EGSnhMpuZ21Akcx
cN17Anl+c2DKR005TyF+5QciPNkpBsW5NjiL3KG1TrIu7RPM9xY6en+swRx/eLlM/IZw+6MRp+2B
K6rYqILnvorqVZyP9TXvHelP4swQpt+Dpmpui8+fo9sZoure7DXeCABU+8bOa2p5k+w8pGwYINqt
njzlBUJXJzpVnguvSXwwA5lgcPCvhN19EACmDZiV74I5JhPoRWVDz6PZYJItS/NcLiYzl79xNgZu
gCHUvr0g2mSFOe14/qYVxZi+rqIk9nX+A2jzb7D29kGUx3eThfGOeBTykbg82wgcR1AVPlVgQwBa
1x8SMupYuQ5wPlzSsfgSH1iaRxW/HsA8rKKO2I86MDiz9G+uiLUmWKNlLUriLtrPOrWtx/pgVRFR
x8w8+8Qxqi7oDeEY9/rTIkiLl1qiQ6yn5gzjGP3lHNjFx9zp68Jl/08iMRbNHqjXGLXHSvc4nE2m
T7CRtJI5p93QiHU9BxRoUYfckCPDKT4HT/tJaNW3bO3BWXSIKcfCWzd1AUxDk+kngKo9q23I2ECA
Qb8VKfUCGfbcIkeDWB6wZwHEfu0RzHZ/38i2W2l0B2A1USFM86NTt8a57kMTZRn/12AHoLM2PbZk
HNXQbmYNF6ZVxILtOtc8a3M2MU6x740x2BhIlpj8abjxIyd/lxFKGCyl5V6L1Wubmd7WNfmGYjbJ
pd0ebM1on8i1UZtYUw8U/e12YOiGpwZGbIcKt42HT3MeFlnEUUtDCxbY9KcMNhNb5XcjALDLsCZi
y0DECf8ejy02CDrj2hg4wYhuI6pz2BjsTM81fkXMxMg0K9BX5yIaip0l+sIHQYt8jUJdY+Gyw9+I
pHgga2356Ty0gssBaRX9cNLSEfilw47GcnUF3bhGv5IZj5WXwtqsQpzNy1HL+A4YcLMmg6o/yb7g
oZYMFv7+EzihHpRlraWmqWs6T851qvTvxknKd4vgDQZLK+lZyWHMBgIoKEtL/Nc0eRpF5dKYm4Cz
V3/77v/TIqaow056MgdrypS8rg5wU2LfSyj+u7IdNi4MuvexTjlyZCXum2YhA4co1ZbHSjcQSA45
FbZuDNluNKvwXRA2DfNrvg0sT3HWBMWuiLFK/y2sIJ7vcw2JeScE6g8DOkwENC6UR97r4Cyy61Tg
ZR/HwNgk/UbX8hOTOtf3eueOKh91tSo3GOKMva2Kclc17p3i+DyNkj/wbR367jsu2HJwanYEMts8
o5aGGwnhJOz3DoFI6f51lqJpWRLDY9WRCAVmpOz4/2tuHmOkbDpWFcewmHggDMY9BJjCcIzqe+Um
v1D62IdXzCG00Hic+8HGZ/EnYPiwJ5doO01KrZUJ27ojE0OkLLVCrwGy1TMg5l6Km4CEagJFuwYl
rBeUv2lH48iQYjUhUNpFkUYeNdHqXRAS9Q2lUC6yrIKRQK/4qHpPotO0+CMjLn7jiIOhbee+PWYz
nEJ/lpa9TYv03UljTEes5VaK7DGqNuehHkhgBY71jqNcOwaIeJr8NidEVAuWWkyy+Mi0Cn2QcDjz
1Mh/KKGocyO33Tda1qDcYhxCvmbppxpp1TEf8h6QQmJMvAS43ICBNEjndddh1cV16+CN2gDK5XvI
UPhwS1nIoGd51yzhpVKUBP24BW3WXB4KsnVLFXMKJBLSWvA4VsSsdqBvumzwTtwGz/CusdcYE8Vs
QVKMiGlJQS35IVOqdwsMWVFzWJvZhIIDzPQalM9Gios2pORg1mG1rbQRm4rzhozjcSxJJE6hbghz
SDfRIUwdhCAswOc0YqVkdud52QTpeQPfTVYVgmG1Tj6kCsChFHaxtLJIY01UUQQjOjaSvIg6Y50R
47P66NE34gA02bdG1TPulsHqGZ3L4+CJzx7kHMWru2fpPw/uzQ5nFAbLFqwkuZ6tKxm9Vbsf8+Ta
p/MDbrwXCu+NDjZYqPLDtrExl2Fw7qf00HRnJkt+TTCKNOBQ2hm9zZh+Y4WE8BGHEDPyneyIAq7N
xGBwhz8+583VwYN6yDFXZpbhEa2vQfNFWkGx6/SRkaSwjrJUe7RzuW+NYtq2EcsJj356CBBqkozj
6bCJRd1shwy7XK++ZYH2sBitT7TgPyO3b2Ul6JSwQ7JFuRbJCSx/eYgS9Wohxd/xK4SHyX2Nnpm0
rrw+acnco+vyEMUoBnGto8ZjTZvNiwEF2Min6a4oxkNs8GmJYLAO0cjUOsEuB8FTtzYI1Mg5MynX
+RkIZFWuL2R3KuHczpbRnJMiRsuvYUowsmxrZ/1jbrBuIn9sXcUxkGfGmKtq8PzeipZvS/ezmkDm
YIZYBadF1N4yv3DfRjv7smfitF2bkZz2RgXZ9aUJx2L65KBsVwqN0waiwrhid/pmI21EOhX6AOdm
HuYy5rq01u7AsFDHjsO+pyQ8a96Zrb0z3YF0ckA+tExMB2Q7bsJhYjbuBAbLM1zSqGvJ+5qrYNuY
+bkny+howfPkuETMzPmKBp3v3qkqJKLLLzlEJ97QTHSOgxrcmQ8jeYAEpT2EnPPamPzmAlg+Ssgj
wuMXKzYChnKsYkJu9e4d30CzrqevIdYAcqctjyiZAimZ2a0Kf1VcMOmOJncNPIkST0ZPeRAi7kQN
s3XKQq1Qhk+Is+aHKk6fhqHY9qChd3bL+Li3kIUxGNTWutJqit8d4Nhb5Y1E7jJg3ZQKK9hMGZec
w95gwIZnc3SyY58RFzZIdUcvBmZUklOP4w2Rv4LyFNQuZ6iJDD7AtehNUmcZLGC9l9xbgnGxofVX
lxnBrq3rP42rNes0BElDnJKqdCSjDXuLhCp2dgi6b9QZgMiGoC4WCk6xKhz7m4CuZpU0f9hpgnMy
QCHJsX7xArGzHMLliZ2XevHZuoSb2NYXSLNOv3MoCGoLPaQ9iq3QdapWuIUbvSW7TEUHs0EfH1ff
LtoTxKW4UgMCrCm0Dl6tP5Qe8JCQBbtNxenm1nMDRoYl+KmS01OKQ0DwFPEEc6f0ORDhpM09Fkd6
AscrB11oTy+A3GSWvFWCypC0WzBtMUJ8qT7zoS3pVkn89kb7j9AiyKdiVRm6tjWZIqzB8J9qaz6E
c+TH/McZoKLi4mKv1pAY5fyTheKWjdMP7slmlRVsrNBaYzOFX89o/9siX2q1r1xJaQqBgF2lc98B
3pRFFvEhYi6poQ2tUNxPCXNRJl8UAyTmcXhEGN9n9oLz12SJ98zrPlOQd3YQ/tF68qMtA/1xbPGj
9M9ixCuBjsPagDfG4jx/WA7Hvr0sN+FPsPMpdzbL9jvPcQkBQiyrtLYCsF+Gvh5+oRapAQzgqIW7
Za9EF30AdeMySwyebra1ndlhbJ3zDdOQdmsNEr7AC+OndWx7FZpgHKdG5PEY1u1ON7tkNxNBXZkO
FDXXeyQpYp0TFbjuoC8JoxGbaQ4uoVhmrtJ71HPGz5LNO7fkYBF8jYQmv5op1vXeWchMW7ILj1Ev
v9kwXSpZtGdGdtMhy40TLx2SeYbwovrhK+DOwaCPzO3cYoOqZALBnAqTk+5rLM1x34Kv602nW8W8
lTS2WnBH2LoMEbxPMiTKOwXHJCUjg3LQ7pIMw1OOiJhtS0Fu64ZPCA+aRoIcRppck9PeckgmSKAY
q7D4TlMr2zxEktjF/8b83v8c3/u/z7ft098E3+//SPT9Z4bvv/74/0fAr+GRe/tfR/xey+yz+PnP
Cb9//8I/M35N+x+GLVxXOoL5gJBLWu8/M34N/heTAD6EcraATWA4/4r4FfY/pOV4wpOWlI5rSPmv
iF/b+we4Vd1wPdeWwhL8rf9INub7mEJ8L//Pn/9H0eXXMi5U+2//0zWE9X9H/Oq2tE0JKEwXtmQm
L/n+qu9PIjJDvt74X65BsI0jeTVjiO3aqE4p8spE6qfGIHKkztc2qnbTAuQA44hMjmO2HFpp5LtW
tEN3ROH8o5JuA6rrkJrk5JCRQsbFKnDGvUPeWE8P5ZzDEYntIWbakZBsYjFHwrW/BjBUUIJO84dr
fNp40px+a2Qkn/Rqa+PD7bJ4nXSU1uqzon9IOo/5vPnJ+kLN3K0ajApIVPZ37bSQjwIKBdTLZGwx
iw3TFnTdoeVfsGKggxTaaByT/GNUFns8thjVY1W/Yot+/MjDp4pKVo5n07vFNJLqZE0sfj0Cgw1c
S5Jd6X0+sLBMVma705BeG/AmHZOZHR7I6oGWGBHmRnM3Ln0UDTmkCc+c+CaIpFfJpqArKN23iv+o
2V1659HDWGlx4H2WBqi6ZBt0exXEm1K0R4ZdZsGAaPGxkBPfRWcIV6g1LdQ+dXZo9ffUJUIt2hjN
YzVjtaQ36cFcmkta7i+dgSpAglTjn77h2tGsxy4VLCXOBIQTpIz8q4VuRJ4GKDMQtj2Ml4LpEiOU
XUhAHZs/YfBLE1Q3Cjs0ftUNsce73HrFLg9V6N0MiWWxDkG4RX+8seQWlSxjf5IfGUrbr3H+7Vk6
8oCjcLNN7C15N/PSY15q5mDECAoLoDSllI5PXY3eYQ4oLdHQmpO+ChldFDHKcBCms85arWEQZ5Ka
gOCTCR1qTsiCfK/6Iba4mBjZZFGNKjrZUOxYt8FjLJ/JQ0OQK6lDZ3tyiOKbjxb0VD04S+cGI48B
LQMQ0RMEjNIo5ZBHRBEEjx56yo47p61RzqR3hc3RymbhYFBFJ/IJ1fhoPVu2uPZRh0Hi4hFrwJiR
nT8fVXcZ2eMm/XVGqh3BXRji3J9rkhCA/tnp3ZJ/CvBgVUquUCxZPXhGFyQtUraXJHjAkRWj1mgO
mtpZ8gO1Xy7jI/sZlP2I1HlFBih8svceDUIbR70g8gOKToLSN3uWKQ8Nm/+ElC2dvU43BusA4Xfp
4eAhvL2ApQXdAvUHPitrGS7BYoj3DUpnq2GyHc0+S6yNTsyVzvY/DT+J33OwCeymoD8rHVPdS1Ij
havwdHTjwuYhOP6F+AC/hqbkrMx3GQb3EdNWQkl5eHlfwT1hzD5RTe4y87OZfy3zGbkowN/r0Aw+
aLFtXRu7vBcn2eQM6wEKamQAROkqAtUyN+BuZx/XXGzJU1vVLMKGp0H9WK0Dk2/c9/GrlPgJxgw1
WYp2unnVsPex4CFi6Yhrhkr6EheftleQzPvUEeGXgNEQPI3MEPt2+EjSo6q+o/nL1XH/QeYQAY+e
95VZD/OUPfbA4aBOQcbFn8zn7ZTPAd6GJoPxz1BsiKdtigE3DW+CXOuuaLYVWoxImABKWypWu2/X
JPcYZ5mQOVwgHqPP2MX5b89JRFTMaDUY0FMfVQrbUHFIq68WUxKphVtpF+xZ0RMZeNv658Hujya2
Sd3EjAXt18LWQkc5Gz45Kb7NXMjmuAibetfPUGZal4g+2s4lbCmB/aCdGpOZQRqjr2J9skcE+ZXk
aIHRoUROede0oHVHFX32lu8kOYHqzLgYD4Smr1yPDBTD4XVRKetR4NKIYQx71WKnWGFgAfvSQJP2
0pAQzfY4Gy6YxCG/t4XzNIxVtTMClIWinK4NEmUwITGKZdkTJfFjzxlQrQmXMtHLzZkGRyPOD8bg
Gwvl7z6mHCVmFsP56B5NEb+YruntkmVqHDknF8z3cdRMRtPBc478ZFe4DTzLJhP7QsCj7PMDMXZT
SgmORrn3JZ7uwky2jLhbdEoo4e3WmnyiJNfGSDaoLrs/BqyuVZmLgfVkSnqsJ2Pf8eIbNJ8HxFa8
H3i4A2rAt3KCcWiiZC1U9O7WuHwsHQOkKOPfkJykPUc7MR4do881PfWVVFV27/M69CDJZsHYHRjH
x2jmu45tCrCr1Uh6KycxUdfYq8eV/WBmGg4gohEIeYwKwBwuGTkgsQwUVfEv/XXnEcHm6TAfWInq
KEWSP60/KT5BJmH7knUA8WUm1nuA8iulUMG9quB9NIgRkipddUN2tQMNirNNGLY3Nj+T7zYa5JMo
uWLB7FbZ5OUH1Q/MBwC+yLr+NsmuIojiK7JD+8ET3OBNqnW7rkEQMrDqPnaV/mc0uPVq8tCrYLoP
9HirFC5/Nwp3drMVmVuhSHJ/Odwozkl0Psh45nyLhkcALu5jh1zXMzjsYw/BTaa6ixGQvWu150zP
QPSYs8HpLXtiAIKtTQijj53rmTlufczc6SPphy9zgqVZzZJfLNV6Ba1HqvwJOWC2Wp6MBioIpplK
5S8w7J5nRCwbUcvHqHlTI+G8jtdyiFnFftQ5k5UbTfuJk0QMNi+HHb3WucLNS4pyP8+E8sDOetZ6
UIHEEW3xkAwH17CO2KE6sHkZQyZpvoSuG52hS5Bq1SccgOq7JnHyaBKKjKLHZaJZJOinN5i+Fhhd
88K+JANKZbwO4Mc3GkYpszPwHbZNvR/8eiKrPQijGSRirzaDY9s7JKj3XIYsN8PoEsyJuE8IsUYd
tqpzCiS4UZ8CFedayvIHZJ/uDzaS4I5ndAQx2QhmIUVU3lkAgzfISZHes0y56Ll9m8JU7GlHuUHQ
t/kx0O+WZ+rgZc7NRsuyY5QhYbfZ9wMdqKmzjwoSuM6qZWY2yEgcxcSwEysz9tpq2I9BG+Js4D7m
y6aN3sQ9Tt3wxXGh9SoyCl3JleeoLXPcFQ2TwrAHUgEXY4+T26p9fjpqwLo88tMxHnR/kN3ebDRw
azvJFap1hR7JUtvWG+68pOzPOEUPuqkg49KcJ95n08l70gZ2WmNdM0W6kUpAn5irxNzb7VEG/Wag
FKyIthy4jEy4KNxRItsnzR1wAsmWa0zk2mxGNoHE57IMl5s6aFGybLOenLl8Phjqc678wTiB+mkX
PC0js5wTUwAqh0t1sSFNEXRsfDslPts/Flkc0a6haMj4CaL2JvPF/rSlo7g0GGkS95KHh7C483Rt
R8C8A9dQVfd5DwuaeonQuYDEpM65gvzH1LapquiQlccqZLgjbwHzK9h/ex3QhTLsz0k0eH7GY2+B
g4YPQWr7fgK9lxN1p+IPYOafmtWsxKJ5gjQJlTTUsKn1JOMMJPMYr038PmXpNue3xw65mU+thm2B
329fhqe0fqSEdgdAh9Suypu3mvNR1cR/OmAH2mO7MptrW6VPjprXCFYY5x4tAn26/r3tm8couYwz
69WA0Wy+pc4BeDrDR9c2WK+xZGM5x8vSRdeu07eYCzftEN25g+WXLQFJj2WRrpAy+mBwT7Z+cozy
yTYYagnPu9I5IaPVV6lxLwBOt/W7V+UbEBn0y8HGE7tZw9rTwNbrp/uEmLXYuGtzbT/zYlP7sM4w
VxjE3pD44MrZSdJdGsJZZ88AgHU8UGuPcm9X6hqPjIx5hwpvJkzyDJhpnc+XwKz2jN0Ymh0YaS8s
BJufDJUPZKnVogHWeaj65CD1Bx0lQtdFq6A3md9/R+nWQmc48rvKRqDF+Vl602Yef9J2ce3RcM3L
hvNPh09jYrOckJMwcos5LiYJDL5EFDWnMPzska4HV73CVUrZmZ2xw+B7L8lE26XOK7tQg8Hi+DBH
j4gfWReQ0yEY7gtOuRfW1uuQit+blZ9x1QGM4oUBohAnaGACUAcXLCKIL/v7xTA7Ic/LXXCbct8u
SXdjBp7dDS8RTEdWpARmYi0wkvml670V9/ImAXAPgWyFP3o9wodxl+jR6BqTYZmEfBemoExFBTxi
ae3AXxx6IOfSug/F1SA41Oa20646gkj72g8OrZZOOPixHow7L343iQ8BaL/VrZ2Xw512kiORKhui
ODdtKjfN8OPEd4Hr4Ah/kGgxwAeBG/vA/rsx+TwxVm/juqXqTQldLbaWzYpUC9ahXj326XRDodHb
49EC32xGyH9aJOxWcdBl5GtMiysb0KQ8d9gOpFburPFkwU2Okm2N2WRUb9xeEGMQdzjXtKBDU/eR
PNgxu6+EVCrdOpK9wsuYODNYv2ZT55if8mQf528TbFljPtDvlO5D3C2BNuQphx9OSEEwiFMVfHYJ
qQTOY+9crCbg+4MDbbjPdcjAjdldTPdVm5HN0u0ay5LfwJto+megiKvOtci5vZjGAJUclY0ZXYqq
Aw8drlMLhDsLTP0cwhZoBupcSEtOTvLHHmrik+k+jVQ+VjSgwmMy7uytLoGgtjQNrBIG+9Cp41QV
T22ekBiMbtymG2XC27oxPJnqpjSEsIGxi+evsRb3Jh38uPUypgpgmiCuu3yrlvEScErYkeJUQ1tW
uNA0nH3KSGKsEPOPJ1SRmxBKFhCGXvue4aFkkE5oMeAO0MEOMBNGnI8FI4gg3lf4wxNAQo2DKFVk
0SW0ckyS+ZUIMDaNLcj3S5G/D1LunLA6sJmHVm5e8iH5KmOOdiN0/Sl07+oiP40Hi8PLSC6heavl
vHcjgmnbuxm6oYgcuonnCmWP1pBKK8SdeWBHt/Ps+ei62ml2grXHeiKjh897tod1eeNY2Gp1eytm
8IHsYfM239KivOhReLCd5qHiYrZkfZfXKDHSF+AoLMZPk1GCZq3W4lG4T4JVWUV85BSbjBan9M0D
z5NFzaVLcXPprHaqXZB2vhdx65bmg6vfGR65rkTSwSCMV7Frf+SSj96+NJF2djkbDZSRxBcresbp
3MekHI6Nv2Qp1x7UF30dC/E8CpJIckU1yUwoDBe5i/UzmmjZOn7FBIplXDRhfYoCDUiJBiurWJWF
fIjBYUlayJzFpoY0VAdaCrWq/Bmdp3Z+axLrmLAi9vRnJ/jFFsPcwea09zg3UCIn/daqY8JyuvKh
j+2TMf3WvdiaBNGSb7sJxfhdJZjLpvJQqcbgOmm2uOYpPn0T3ccqX9bNU3OOMq4c8skiwBC4SF4n
EjqINhnCFisOK4CmYSLRv8kpv0D59QYePQLUFsZPD4lKMMqG9IBNdmPZj3G+14EPOcvjPt+jfdgo
ao7eyvzAPi7K1RfWAg8pcHWUEAlJhhGlMqI7at8/o/c6ZWR26cAl7F+1cKKrS2kN2zxI1u14cMAz
Y69UtnnMkJ0zQ9k21h3jlE2tIwhFXku5mkn2BV96gWmtie40W7wzIb9fVtqpGz5Ey002tn5sPep1
CDvURv+3Fy5XJ+RxZMYs52lMQ3cZTRFmeNZ/ye5E4dL5A2VGmGd7ZmZ1+SyzjlT6dE3OriHIn474
FHDra2WxZju09VjjuwFeP3e8K9GMAVZHTH6vyQcMtI7NAvxPhj6/jPdG4h1TkktLlJJ6aW8SurEq
OLUkO0CdeAimqxU1HLAcrtalEjlbRfNWDvSKV3QttwqZVXIs83bDW8Er90iMKKJRrp/my4u6J9us
oRZBbqlAY3u/qIDCKiDvZfqCcsUTAZSLrLQYKFKsQ/Q2zVtcP3OPNslr4H117lek7l3vKTcHnyC6
dV4Y5EcciJvbMV5zaowWb3MdvbIDokICLA5O0KrHfWiV22nONn3eonjc1AYKqXCfEOTi3aSDbh0U
DDlysFvJPwnu7KvTXkrk9wUahiJkPJrDWeyPzXTLsJGvcBBs5ODgfixWQDL2FWTjMhr2ubg3aO7c
btjbLHQxxK9gBJ7RdPsO9ClrC4xiZRpI/Yh84/Aw68VO8oLpdUXwVN6Zq4e5bKAjkRhcPalMnpOq
huSTotu66eZJRt02TN682PbH2Ty03bCtrPbgxt2Zt4Ft00+IfljZxq7i5Zxx2wIB2psSY3VxKHFn
5C0HSxhsiaam8mI98jCaUD0sakIHx0b6kAbjFpUV2kzvGwTLRiBeKNmzTiLdzvqrEbCzHabvOvrN
UnysFu5I11fNKUF62BHUB62nGPrTiJfTBCgU/9H1jgUnsnmAoBbRx/ghV3hg/dw0idK4ji0nD2ta
vSB6tiXYzXl3iTNAbus7HKsTE0aF2ryeLsRz7yeBVaxgS81MYpqSh0f06Ie4aP1wKhmT0QNNCa1/
tsYPccwz5pzpJUFJMMZiheMTISedd1Q+TKoBr8pfoSXN8+A+JPbmWyl0KNADT1rBUn/AFkw91GAC
4TjCGLwu/5QcfVxLS2oxWDBmQ9Ss7aHnyzuWt6h7Ky/ehvTKHhOALmNYKppjm+1IjfJFv3PYRLch
RVxxEUjVZ/dkEeaYR+fCLNayuwxTcGzTe9vji/F3h9seHcpYM1YBWtAw/sEzx1DzPKFBqtN+n/AD
t8PJQ7XhLRlk7P7gu1YotiMobKX8kQiXp47JXDEwga53dj7tmqWKqn6z8bUF2ZCQOqn15rZjwptk
i4Qt3sOOqtjsBrylnWaSsNZRLr7PPMvN9J02nu8gyejNz9BoeTegATj53q33iBaRJxbkrOekSyMO
rV81VsFdRgkFWJiPYazOw6wzhKvXxbAlZwbNNXvl5BJPny7x6DWqjWXo6yFG6CXnDac6mVlU3yld
+7EgblJme0OASi5X4XQc1N2sLdakNzGSlu7APQn3XnZRzkFjlzHEbHTH2ieQftNhcsM6gd1PV3c5
JUYNVco5m9nER8cVLC/6VHNyHiWVdKWCfWW/FO0lEGpvwn1QxVMlPtBtrzO+Nz2+J5eUnx2bLokU
Rk7a6kXvhU+UWkjr1GXfdvwyD9PBZVE9qWAddbwEbYc47SHEXWuFiU8rQzGzy5CqLeJVk8iE+JDq
92yUfRY6sz7tR7x9iJ/I0Sn8CTFrfp6mBT8xQye79eJYMZ4Nx4zb5lRrHwbGNZvTvzoqh0o8+W6g
iSFb+rHUn8x7ammjuvyxGqYdnKyovs3N1+DBvksphMjjthmryd7aY8xwPGKyFBld8amOjnqIBbMt
D6lFxDZL7ARWwxQge2hZTMM3EoixOXvQQfuOvKmhXnHRoQHpY547UsKw4TAXj8TZMjKYNM4pm/8Y
MBMsmzQJ49NtDpbNCYwEtoPmJ/DFm6CMxuBZLdQ9l1hKQ32U1KLLuBcBX870c55vgnOrI6SpcL8L
jnFLYckmYQ8z225Oi7OTZssvf2WI9Ba74pgY9aFnbeawY6DuCp14FyhEd8PWi1j+EyM0McDxnTzd
mkbFmmJeo3iE4d3I0QdlixyGowIQSp78YDrzPVmclHau6qeRSsaagC+waTbiD01E66w7kci3ZTA0
UaL207W1hl2gN7tZectIhTujfu3F0rm3GwSfp7avzmjQ1rnH9ia/THJ6dlW9DWo4BviO3DDZM2Ds
PNQz1VEA0vKktoqM9ygaqdNuUXqWgGBm4k8Uz5KLWjYrHirjWkAEGb/6uoTkhWUnnhCnDWzyHGiI
p8Iu15r6rSp/qtF4M+S5Y/e5ys2HYIDZ0SS+E+JybT3fmN7m/nVCJerujbeg+0Y84PWj74hi14fP
BMHesre5ufw7V+e13DqyJdEvQgSqYAp4pQOdRMqbF4QsvPf4+llQ35mOuS9sHfWxNGVyZ65sWLNG
ekdms8eiFvN21q9l2a9FBYRznI+D+WLjRaqTbjN3zn0wf4A2WihAp6JuztQcgfVLN7Vot8i4U6/z
jPcELrPHOSy3Yqa23ZnqNyyVz2mIOmazp1sTTpNmXyEGBUtZ4fRGiHvjYx+f2GpLCQF0wP45fs6L
oT9+noaLKzc4bYFxZ8cKNoxPYN2tXgx6FDo7fRsQ5sjJr3WjhzQ6rdq+eaCe68Qp/ehUAoXK1nc4
XDcypY85JmCtdnkSHVrrrJGVdILnnjO/xbpo+i81V4JurMlBYwDKY579mk2bYnCVo3NrjxZX71g7
TnG/zUd3w61yk2fxk8kkDiQXl0ETH9mAi3Lwctpok0enLLaNi1Q3NLvAn9ZJRLujTwcFIdkQmr6r
m15I6kMgews32bf2qzmGHCBJ2yvnBmrh2bLvZmzdWHg9YoxMg2FVULCeO4+2629j5y2tXrrYfgLE
89Vl84oua0G2vsO0Y5+MQpIb4BzVH0s6PDOFTJ2vU/mkyKkm7ZN7akusM2G5k9VV6lS9E++rhlWo
M972Hwp6q0RIObvx5M/gYC2KPqnYUC5icP+bqObSJLkXzqEX9/0LPaYrq7HvBnKAijkY7p7DJIwN
xWSbsvpuoFzWTnOqufvMFEW09iZ0IlCmMXAQxsnL8n+J2U8qCxdT19PvfW57/2BZLcSOEBMmWjYe
DYRuxM0Dr8M87Xqj5jLSH03U/EC8sRHu+y9Wgr9s6lmfvain8PwxMh/CnWDDFf03OzF2oSR6VrW5
qQkUVC9xStPtdZqydXvNoNGBjBjuS1yEC3Ri1zwJ85D0N9LfJ5oHkr9xyf5mlBigf9gfVTp/JZkg
IsXJLjR3cHXXoiWE3+OLD8nGTpTYZXnmaaXF/v6TCfNoR9VeFM1u6uKXGD433MANkzskXXU3OLSZ
1FSKPsxZd9KGzAuq3cD6Div2Jl98BOV0H2EgqJr4Az4w/r5i1zKTMUEEKQjEvQaEg6y5tLfL4KOY
k90IJiZmEl/1+KQ5bDA3POoMHLAJriU8umykgsghb/SkAhrVzOAYmQx12eBzrJ5pBWQI9GgzpgfD
f9PmX5vILJQgdsZy3cjwNeuTLd7ITVExFKVunrNV4tvnCAdOiCY3FIwcx8UJdx0d7SNQD5qb35vy
zmzPJgCYhBF3U6B82hI198VpUA7SBgzezjbkvYJXmkyTZ6lPKUCRUFID4bnxf/TpdUHeZbF6McgP
BOJdh+XWdB9y6G9YC0yGyeXMzS25beNLzkVAskYp3nhLb5zKxVo1kIcU19hyeC+TD5vcTUgmStC7
3bsg0tPWU5/0LnAJJnEQvPWmQu1Y/BiSV+Uucp4K4WCJX/XbftaYbKVrfeKzS1/zu6KoOyo4sABu
TdvbIvssrLeczG6bhT8abXd55l9p5V1Hw6elHd2lXlw+h0q/aQvfa3lvaxL0+W04ixdO39hLmnWj
Rd+qS7cQn/YxQ1otRtLEMlovESsTSEDIcULzdDZ05qm0GNjPuXoKst/cDNe1f8mQwxJjusRCrCZ2
SZPmkyG1ISw33M3vC5DDwDFWM6mYkcaYLIPYpW11yGCz+eWUDXkTFzAHVBBrOjomqBZD7fXu7PRP
UxwgHaClcLYb3BebvE/Oc3B0Ish9aMBNuvPzeW2xu1Kc2ZopA01/VRu4Ozhr41bZmqH2iBODFYAl
kpeF69yA8czubgpSsKUSeFDt/ZDeKmqMWdfjfZiGG9mNBzg3xyAF9qKFD/gCaXC99q32JWmNx1Z5
BDCAmtl6hMmPcwmwTkftY9DaZvU2cGBbqZ2Wp499Hf+ocEa4wFYwZTtr/kl7L6zeYjVyr+4v+gKZ
Kn9kTcUJdwOHkVFrjhcNor7tPFsOU+4EbrJP1AKlrapuDNd/meSdpswdFt8Tv/BUJikjGf4VL938
uFwYGMm/tTbPHb0HSroQTZwe0WspVeVW/8sxap/J8ilzjR14MP++Az638s3yYLnfYm7Xbhd5dQuS
06HN1dgPZfOEi36nMB/E3UuaEBsutB+lUYPnuA9FyZAJh6UjzEvkU4U+7AuOG6YftxwdJCDEymvH
fqtP2RnhHdyXdh9L8nV1cSA/uQ4kR0c0gaIUXg1LvKEWXnUH2oiMb2i8u0FPPxQjD54Wu7jVAUOn
UjxQOEV0DEB4V/+O+S7F2uvPtlc65iFs5l1pDV7ghCfK7lqGxLA4b8iQUHwFaglgglAI/8wlrcE+
GB1dp8mpmPCH1rDTCufojmKjK1Yay6W7pFMr0TCNzSB1F6xSMIcfnLH7Mvx2c0rs+jAkvD7x/QxD
zE1zlLzqTrGtTQaS/PDpmw2zTXEaEAiZLdy7gDHWE653XKIuxg/ibff4RbZYmD2do4RBiGcpfpaI
1JoUr+08HKGU4NadHxX52yLBraPpHwwENhnMUk6f9M+YXJBpGPPvhgHIW1ReW1GflcKXpYtDB9ja
SN5IdiHi27So16RYNTlu06nYl1iq0T63QcSFOy22ZJ/veipqlRyvGs4N/1ppEMQ4MGNR6h/olH6r
nYBz77CqhieR0p2X48/qhm0UfIcdpxPe/IXQAUjKbWWeMuaKuWaeIXy+j5mGAeWp5rAZgRUmT88S
0O01iymzv7WZzs3Tzzh/d5p24MREt7C/m3PMPpK8WdLnP2a46N7tMZfNgTyIr4UnjiVD3Tznyycv
5FDXgOVSvw72pbwYvXqaNwXOoxz7tw2EqsAclCoFq1c+Y/LbGD4Usjzl4+mqqwCLnU+cQT2oZtQz
t++U4OzDGNhty6g19spm2MctjY/5m9OyN9WI0UGg7ftcW3fFbkSzyDgJMCgZeHPkS+ly5U3NXduG
N8kEb5zn3TSZ+3K5blBbsFoAJsOABILUida+qPbaMoQLtGcWzQ1QA1ssc2fAifWtZc4nC9cZzguy
f+atoHagnTYw7rGOd5fA3zei31ETeIIgv7VksBcu/q6GagMkevSQVUCVpdmWO2z4HPLBAxY23tz8
4mfBpv6k/W/V4QxcRkUo7diCitecxrkB/lG7bO7ICtGAex3wCf4tVzn3OXdzn5B9xs0wXwoA78iV
Mw/tV6qeD5ql8byXD3FHpU+RIyC8meZbNHMQVVxF9I0aeEvNwKAl8a/sWXH4rXuFNgeKFlh+1z+W
LVUKlv8lTT7FxVjuI7O/1xLjTTYclYzc9ho0GLI4wEAw/7eJV1EbM06ciqAOkhjZ65G+kpyVVkOg
U8shN6bgiZfcwtEvKBdSJSzxuhpuI1BaxmjQlYOYQ0dNwi0y3tHExEmcwPzgf0d+t8u4lKVJ8KSl
7hrsNu6XcnOt3NyjZ4qc0JIC/k4wsI1Nv24L49WPDzTlrCfzxdR+SoSUEQejmxNQmbw/cFz1PRme
Af1WhJeW/ZNGgk3pYqKTj9ooAO0Z6PnRXRmYe0XlpFq30Fncgi7RAOAHY2+Jj67NbsTSexrGBzPJ
NjXeODN4MKz3OT9kgAurjv9mNNKTUHYfZKztS8ta+3nIZP921u+D8l6OH0OOKGRSj8i9w4wJM3BK
Fhi+jAZkBji5DCGFnYGjbEvOOsk/itDglm89LCCbULMosI5vikjbDkbpTVQe9QzVDSs+T33zGenD
mwCLied+ReKSAYy91xiUEOfeKNfTNOIFA9cBjCIsZuXcUkvK2cVm1VfgrMm5nYeoX7kD5IzCcX8G
FZLFdraFlbCYGN0NXQN3xMe4J4zvs8+y0HwWWcBRKk9uGFAnRn3LgmpZD7pGoLgRcj2PLR6V3n9N
SQ6EfDSzW8yhvBsCClTS6drN1UNVhDfWaKwbHPtho58WO6MDxnqBdehfPXot3CsS1h/NiGm/9M12
nZSL3l2z0+yoJKJpPDvDEMu29P6ZL4i7V9vqolMSEn2YKbsa7FF/pgXvO0j0cxuGb30TFC9OMG6L
WT3nLpWbJbizvR6GqLctNB+QC55fT2ijebNajFTBvaW5ZPYkB18+xJwRIMdp9CMNTEbLcGsQNs+x
gxIzsd67wQT/ZdKcJHixs7mhbNamZw0QKt4qJ33LHTiDRXx1+47e55q+YCY+K5Lk6HEz6t3IWMrD
qJGmrAZ+0m5GmARcsdpvp9N8Do04+f1oYdUQEjLjnLdfZn4WiU4HGXySjdOJZgOR6Zdt2N5b0N9Q
QLn5mJj4l4bWKQcPSW9a4CVp+QLxZ5UA1FhZk76VWBHcGI46x8kZv74u5mPrP2tUHCD/md+uJP88
MbB+DdI7sGInTj7EGggyJuWB6qxt2qAkMzvNlhM6Hh5+Q5yQ5lqPLw77JVVfUtEwC0ZSM+NtISXe
s/jQ+C/tOO7skJ4UzrOlfch13jEof0zymcYbJxFMD34/+KcsGNJH08GUIomq0RXeX7LnyWSzqWO4
L2NbbohGhl6rvvqWJcwezeElJRy4ZbBFoJxKpkHLsbWE10GW3A27Qz8uK0LRHqMlfOy2hgeUN2eg
OXY7LaQLfcSJSEyBIVeR1Js+brq1nzDeGQ3SbcHELXhskB/xoBocL5mpw97bBcZDhSW5Iteh4zYQ
I85HiStJXMMFHSeq8ZMmCVhbRY2eNoKcxrCmPQoiaOB/4JXBMoSbrHPZy42tZV8agXehDPPHEefL
FNxGjG6NINy0/RcZEOrGqZxl349zlCD2Pxd9zZ+nrVPhRx5vloMVYuHaFJRE92ubJEzdMxWk1cjn
IKRYF2hPxzSnbxWdlgHBQsRYpuOwnn9T7qE1zKzefDKCdk+/dEH0vJ/vG7QuN/gk7rdxeLVi60OD
d9Qx5kkL/BH6xjEpXSGhzh2ImJZGgBNyCYFjfnXgwB9oWPtTLNTjvomOo/We5e2uKLqDb331eLI1
C1+O+yRiHPbUMlmK8Z27KmhqaEt09r2MgXBT3TzskD7XY+WlBPmFweUbqEc6oJMx59MQzB3zNbc+
YiAlbnvLBluXj1n54iAagWo+LD7WuTgWvsn47q4Ix5ULadRwUozGHGJxu0Q9F0nStNXekPxz9Ib+
hjPrdsnQLjPiTaK/D/qE0vhSINqSiEKExL7iP9p6zcTmFeTxWrA5Njaqwcx1CbpfbqbgQcnjMj2P
8pMsf7lCaBwOoonVHWIo1+bavlAbtjIU6cuQif68WqTnnBg+NpwpIlE6DOv0AcVp4g7cnvXohIRh
+RcbrV5PJsrTwIGZ3sBNX1nvPRlw1dCJCQR92tmMtguAmERsKr/n+nlwNX/LIX7tOjDlaT/R2B1N
pOfwG1l0nZGD65jLUsWHNptE3yGpVMlMgxK6MHnPSlwAxcWvbpcBksaAA/txVX0UGcEDphe04ZR6
ujW6BgJXz9wLO0JU7UaeGkmpBcqpTfZJvbpIuF30WvLUjBY/h1elwPxcVLuOvkMHk+3ixFQTp4iX
GVHaErdlE5+WIkC7j7BtoyCWr3FzqLIE+O4xJuiBCFWKU9D/SP9aXn3mtj2b3SBvRjL1OJibaVxr
RCqs00BSoOWOXs73Gn3PdphutJr006PELKJY7/MEn1z6CLHumHBFD8uHadia9ddcYaOX1yr8rqJj
g8kJn1Ey3Ezuj9+jrQblKiPJi1nDYYcFu7piTrGzcNlOexvzZI7R+MdtCB0vHjc+xLTpcE9pd7b7
a6esLjMi50gGzf7RQy6Gw7ad+Vdwha/yY0w3iTCf9NHz2c46MA0AtGl2iuInCm5XFtfQRO6i8hcn
KDFGrk37wsRYAwEThyCcAD+lRIelG1owkhs1drOFQ9nUDiNLSaffEZpU1LFG4mJwZWkcj4KNon4V
AbzP9CvgNNu1DrUGz+Nw0u2dM3l0J2yXt87MlJ1O5pUOW9UuP0aSIPUOtBVy3NFF2QwCscLfN+W7
TL7WyS8b7Upa8F9YLQ1YpXPOuyEGpFtxtBPrMjsYyeNs/zSE3dN3ONdD9V1EsGDcNf5TOzM3mv8E
1h4xAN7lXvXNDJyDtCByQQNi7uoU92rSG4g93Erqqv8CUBZsCinsg5is9KAcYtYFs9pK5Vy2uAmR
AE5DojGxtoE+u4IAUdwlDPoQWX4M3XyzZw0L80R6P+0s/8G1LgOXJCUi81mL3E05oLXLKhjXQzV9
Q1x1npuem5QfVK91x5gyKgoGAp2OVMPUvHBQkFXmjaNzy2jbeurad5nHapunMtsMcF9Sh7IsOw9I
20Ea6YFqjyxVmtmSVLKhDCZ5/5uV04udsntiD+MVvAPrzNNpPzR+7Xgh7GE7aN4Eg9XPrAI/BIMS
jgejmUJAV5VUFK20UBfbUA7BDiRrR8uRewlEdZm6J52PvclfxFAUz/l3IuLDgH3C5c9hXIFwK5lI
O0Si9M8x0fd5fp8n586dsHsyYHJ+ndhTNAoVyeNEiMjO52Mtf/0WTXMoCKn/tqTVh8dKo7Dq29Ti
u4inF0+0Wg3VczJgdbUJPnXbzkCIw0oz2JQtdS20ifsGI0lATCmk6lMkN/n47Pbmreu+a+R2tP5v
sLhsjkY6oCPDaA+XCnX+NWF2TEbsJ/i4h2uh9/lGcpGlluYtreXtnDE/b2vuzLMPE9KqKEJ0Cpb5
Bv9bY6/pTlqlmiO+kVs9k4wzmK11THXwFZbHIdQ48lBKz/5oZ+EuKCzrlMI19dj5X1pt06TVcLFg
Wq6cmRcnaOx9nGgudcFsw75+jvLkNgIdRqaGyGohBiZWif2Qthy9VGWBHSJyLctyJMLLB4TmvkXv
obViBrw0xLq60gV+9hlzgnerAJryaZRojbvKmACINOOO7N2zU/bFjaQzZ0uTzQDejr4wo0O6YDR+
75u3DLDuo7RV5OJAdRiLY2vO8JQWgzQBitmXOkMrz0ALrKPIxld4FLkcN+RH5XqxHTfjVN6kM/Zz
7NH7sEo+XYlBgQOx8DjTHVy1dFK58Je1RyDUoZNc6iAr1ha3sm2sweMcs3cx9QGXzM/J0kfk12Sj
NdbsNUnFODtJf5BwFj8Otkw+tgxU+AvxbBDyEc9FZA28h4AcOBGnPWdE8I92tc/+XteYZ+wOA1+k
FceMseeq4unk0k3K3YiFB72F0UyOIBGFewrIQXlU8MLcmjT/3BBWD+IAkaOHSVYjJy/JL60tl9sJ
J8VAH5sdN+pmq5IQB0aYPhDE2OOX4ByB8XOm5GRd0NizqkXxlrfxgWQgPHB2viDsr9NoG2dlU4A5
lFstiN09wWF89NRNRSgbucIjPQdMptn7RITdYVxIKL0fnf5+bNK6jRyRPPwVqg9Lq3pCSyy39eXL
v2/+PaQWzeuxHFrGksuXf99sKxp8G6Onttx1j1w+BgvGHl9O2G1I+wsijDbFNWsu7JxkCmaajZ7r
pNB5GJU///Pw971/f/j3f//re3//t12qoP/9eWU+h0enPhYGb8G1zdN/hJeJmUU09AVoMLHJ6rVX
VwSkFSi0ZRY5GsVJq/T4P1/q0MR5mYjWH5wK6AxVySech8Xpn/8hWF5pgJJOOh21ciAbR7p9Ov7z
0NNqGg893mBJTKeebHX8+6r8v6/++SHczYOBI0+L++wUJv/7YBiUbkniztwtzeRkYblCmLVOTNRm
D2u0n0/tSWoa8cLlwYqZ9RnLw399z6+09EBlEFp6rNhqW3X6+4p7PDIUtJO1jZ5hcq9ZTW0OWYUj
QuHVcfc2+AaMUsrs2nOXUhNEQVO+K2QZ7xFAr2FngT8CeVxzfI0sZq+DCRTD+H8/DsdgPoUv//6E
v1/191O7nE+JL+x8O+ujdkbD/c9DN5f16Yde6JWxlNf/PQyuwU3o3x8bPAfMRzuEA5P8Aq1G+kcr
qUawrJxYjaOWpsPUeph756VsW/wM3Eukeaflmbj1Q/QP6GW3vaG2f8X2ptFGR8a275JcEC4xHOoY
WxxvaLmAWEsp+l89eiddekwEDmUyOtuBVjsuQ3F4tmP5gUHH2jWmTluzQWdAhIJ5+nsg4NmgAmlY
H7qyOo0Q+/lSYwHtcpdCmrWvauMUAF5KFmZwDDMRvui6gbK3LYPgKaAKiSFc0p8UAy4EK87xuTPc
+HWtbUMUxlUckfED/XyqO4wxlabD+aFSFWj/IaNX4NA0kExsmMOI2augtCeSyDAqmXs3uyI3PMue
MYzpVb0dg1QxOu4usW8Wh2h4tENHew7we+c9two5W6EnJTc2vOb+QYEFIwOqeT3z5a0xuzuhjZvC
wGENI567mcHdqtXkJUhI9+m6Dqcq1MKj5Na7mhOGC3RD7NpKX2YZ0T1AFhv+bpuei6DiNJY11+Jm
VrBgun4A6GCh0kcCT6MDA7Gu6uYC6PXvj7YaWBrAha1TXpJFGKgmyidig5PPZMpq+0dbI86CNeXv
J04VMrrgsnnIJW4Xo2htz0rRWnsXRWcilORwn9n2VVQx5CtoLzR9zC41NaglWtPdgHGL03z2Vutx
txUdNLgw4wgaG5q9z5YyoFzjcKqqOfPI/8xXV9EPYWQ9En07v+nuPNzZJCEVnrZENnTv4U0L5/i3
SCGn50Ik14KO2X4ujRdeC7ktslKtw5nRpCkAhnGk7TbSbrGMpcljAqofK+fiNfWD3xzqzkliFfaz
A+IQ+n9SNHB7Jw0D9vi8NKnsmrSf3uGjQ63I62vQJveTkzn3AoWojDTFLKFT9600ek8iHJU82eEo
7Ts6J+w74Eold0PKbv/9XhUvqrS0cFJ141LfDe8k0NtrPzO/J/deeFS4t9e/hyYLKywIyb009JnM
mQov9izPvlxSowU31ibnaQIGqHtZ6dbnMTKSnaBBkHLRNjhlQgtOSOQQ1YxmZBiPYqPYCNvwnJZ2
cOaETRF6n9jUKDeUNXBLRVKTU+BZripvcM6UcF45RRRl6W67tEZV4aC9a9pRUpiT/acLW5pW7dmL
pNbUVXHjUzq7ZmCMIcYivhIglm/KrhvPHPijgxGnN+3ybkxmvM9zj/kD8gRexRak5drugk8D7Mkp
cDtxIjZJEHWUzGdz7aZvRXPWCIbDDaY8hDazM+wOnTFhhzTj3NhsKXSsROoaCqamPma/fYNF3SVQ
eEfjLkTAWpDLXX6vKpO0BJvmta16JKPcpBxQa9UV8pSgJ30zAPU8tJMaXxV3Jyapio/Lk9U4mFKb
pcmDA6Add+qqbKu5T5T/QmOAYjLFuIc/Q3faaA1wRTtFFVX2YedIlFQKceIuEtiKGfNW8S28QB1Q
9H1Tp+hEmevcBiRfT3qrmlMyTjPIqcLfAv7sb+nh7W9HEdzZAXluXmpzky0NdEZC45XkRLhxRC82
Gs6dvSPDNRFF+y4w3OeynVz2Pq51srflUzMMsDEdypFZm/GiD7Sq1PdGR9DU1e2bwm3lfhyGejXR
GYi/aHrsseKfUwvxI6ZhMpyz+aN0ysdBEgL3Y5prtSiLH92agA2SCS978sRZCVYPpwg6e5J+Iwyc
KJWW3ZQMUK85I1QVPDpuRL8mBloiqZnldRXuub9FyodDScAtxsoQynu7asx96wxcgbH9dWQJyRqq
eoIVtzRx/3VyW2aUHFIasn2Bc8iqCRKaUxGKVd/w5nLCZEYOZgbWB61JZ8MdtPLon/eXIsWjyaE7
ojziwBzG8KbVzhQswuWmz4QeQjq834Y51i8GTQh+3j/A+0Teahn625W6VOGkUQzGG8pNkMP0Ih43
VhREe47nh6F3kxPbF/yuUoElw0u/GKfKfcPCdamFoJbOKXAODyK9JCGtb/ZDUAjtErBY7UQ0UP9W
Uvzx9z2Hs8VeSqIPLv0JK2GzffaGoW7b5SG0Ugyy0az/84meevPGKeR8aDtM9GNx+/eBmwfGmHHG
b+v0LUEQ+tbKpQgq6N0QC4GL1GOGsrmIIRP7BWa5YhBGHkjvn/9aqLjAyAuAAk4DeYZkUdmeDfn0
toUcib80iv/5qmktlNwOMySy/zaAkuqgKCkQp1ryYkwNMBwljY1j2fKQgAoIQpoCx1YnBdgTUh/H
/nXsguJmgAR5dFDREgMkCOmZaJmwJLdj21eboHQ8I6be3GeNubaT89uEKvZsJ/VPoCx6PfZ3VPz9
uKGgLq0xdr6vq7VtRNkmmmlQyxQFproW7Sq8yHtGYFeDMScuQp10u5/hog58BqADEfuxICzlLORj
C3HFsLvXuNz1Kg9/dVnh8Ckj46nPHDYUFN2JHJzV+vGevHZ8TOkkIFVnEdZi63cbDAk+9lxPmf1u
yobLKM2NS7UV5l0OOpN1JRJ1Xy19J6G/HgTdenRncZBsXdCCwSNt64fRG7BKg9yFZpu5D5agP07W
NKkWNL9F+DQ7o8bTmIX+0faXyisyaLkZ6awq82Wu611P0zJiWZmsqJm7y4pyPzs5Nz+8W4O5zy24
ZXk4FTuKU73MWHIBo/aSje0N98/uRl/MJJVDUEfjzG8P/iXnmVbGYhbpz9PoyE0UmwWMC+diltzJ
dSdqj0M/EaC70KvIDleB+R0T1uH6ihgM2GRp9gAuYOPzW5cqvXQ9gGoj+QI/E5zKGext0tE0HGXP
QC8Q4dJtyc3YdnIdb3ATrymM+JA0q63zCh+Bnfsnt5dyD8KIbWf+7IP4oOsokro2V+fOGF5EgPus
FPONqIZ3R3HbapuWxcjEv04xydrQy3IVt2ZFrRujQRPLbTISfost6z6PbJcRE6DgTNHozqeG4mVb
HqfCVMtECbEhOUMrf9AkHX/j/CMjpHe0Bsxe1D6uY62Idlr6MtmQSjAr0CyuN+aJzskTjezbhjXy
zigGek2b5hyY4jYAffU8pDQEUW6ebqfyznVmqvt0ZV2CFjlvprjHgxPdHVOMpuzWUP+YhdGcCBzA
juSugQqAzhgeQrPudow5FjetDZvWct9CCbZlSuqza0HA9BfiXo8POhcdgouvYbKs72oKNN/0JvKk
0z6kobyUdV1tUkqANEJ/JLHlvNFdi7/uEF84roEublBuOn045gKQdZuBlRis+RFyaf6gyDKeObU9
d0Z493f8+zv0+QIgnObIT8cosZ8MNgfYIvcYQIy4hAyvW4IGcOhSbxJThFsAT7pFNyRhWrY9J2aA
lRU3I7ZBxlRgq+j/kHa/VCCM1Binn3pbPdsh4AH/D9JNX/bY31Eq3l+BqgKdLYt9B+qM18clVMMt
tNdBoGKd+NBDH76KPn5iESD3bwPj7UsQgENYLWI16bQSwNDA3xtfbccJnoiNY1rGvpm+xARCq6uz
e57wDl2faZXpDs624YWtTaqfKmKEAPPUpypM66SP3/QpYsGajq0hS5q81ZvQAyqbitK60TuLOPp0
6uLhrc21YKNXMQazSS59tzzf0iQYO9Q/GiyGzRRr0dppMD2Gd7OFnyvCiUpepOo3KaIVGJ7+YaQh
w9M6pOW4uxIUlqtUZK/hJH+FqYxVSvPPJpOIWxkc2izGEu7nOPNnZnMd7mKHFRfMuMBHztvvBAXE
YMQMOPOl4RKxbWP64HKU9293uuZN+lXIdN+BN+bMzouqZVa8ziCmbeuYQReNctoaC/lOl7W+mR3I
phpiYgiPyB6ppYek/y7VBNkxfnMZqnpD12AJ6KobNxMYc9oCD0LH5b/RHsuE0gFaoF87q3sOiwCe
HmqtacmHZhbMl5staqlepO2rXssfkQ3puSXs7Uq2QfDNvFAk3FZWmXpWZXSnCXBCJ0CDmP42TNJ6
29LUZfXApQ3cKa3K6W3I30KLIXpvYSgcAgbXDpo8OUoWQOgb9FtER3pyKQNZ+XXxGyjN92j+Mle6
ADPgBj9Gkr1GEyAKJyQchYq/DzuK60oXKg/0tl9zkOO6T4jBw0X+KSja4aUeP4TSnvIhxwyeM6+Z
OMnYMjwblGn07mDeQlngWFAU32bzatrDiLW8+qxcDu/+xA6uifp98jnqiMbe2l2BKwxfUWlwIu57
HXcGIpifNmtbOueWEXEBe3KLxZss8uzvRtHf5hnIpWpVPGo2N/ROZ/6SN69ceIjqUPFG8PcexIa/
uYOQ91GnFUnfIEXhZ4GH9/sahEvosFM/QTEaXkDzgIhJn+ncIuGBiHsRfSWB/dgq2zP7+XlKGCpV
TWbcdMQ+LVExTDEPpoKO3towb5M4fNIS8LRjG3OCKT6sLsSZvyDuoNVflmiR8OXOWjqjcr++i6WF
VBdXMKUhXesOKqu7oCOafGKCIvRdXRKkH7rl7xWZB1USt3FS3AdjaDybM8KYbY2bxP6qk0wd3WXs
O5fMZbnuO8AMUr3emk31HHMa3ULD8Io8OPnjuIF/uxkiVobIwEkIcCaiAm2VMwC2ShoROVMxZ7aR
c9VEDA8OqCNoCooauh4wjz5Avz0FGAd7wLpgvlu0t949ozoT7J30XaJNT2VFSL4OU/abgT/QsWd4
D1OMLYV7S+rXX+bi5pQfregzQo3qPTEw9ah8a42VQqdFzCj5q2V+9Dr27ePE1gn4xd47oV5tg055
BcsWpOAJDwNepAXymGfXxFY3BZbYnEu/Hl87B+KPU/Baxzm3tqwMvtOaD0mnSqIbOm1lIJBzmJ/Q
5jC0+2rvi3u4NPq699nRGlxUJoJBmT8MIHFjLV93Qul7EX4H4fhFITbm5QhrO7fPdZ5jOWeZw8Mq
qg+3wXImyvRuzqZjrutenOfRY4RndOASxjNZraN8SNdUbbG7sCuB6umfWzB5tFHVBh9jhrN6hocD
tlhIUTm4E/ApJxE3xjqp4s2YpE9mXu8xqr7r+v3Qlg9lnoNJMGpz7cB+xFe+PDE4E/+HvTPZrRxJ
s/SrNHLPBM2MNJKL3OjOuppnaUNI7i7OM43T09dHr24gIhKVgdo3kBAi0sPd70Aazc5/zndaiuyG
ivUnDJ2j3cQD4PeqYkrQ3jtp/O5ngX3h8pC66LrynLdjsSuSz5kCtZ2iOYPPd7q3ExILMqTJwgK0
xn60PXhpfmRXhQ7M87vt7GbfT3xIDcUN9tTvbBvOkhWQ7vOyxzJxiC0V/cE2Q8bJNchPtIEQBdQP
dY17xE+7X0k4X5g1TUhkDI9ijVaYEjd1ldDY5O5HboGwbMlmZM2PPJ31vnUMdIjwkSkL2bDpOkMX
34KF1sdmbK6RnO5TIg/Hdv38Bg/GjZg4iMZBekmFwdsi9FPsu1dZb+FzmMx3U7QQzsUAMwXW5Jr6
U47XbCYCxBe2cl6lpGunnGk1mGr50/T5HdY5WjLZ3YZzHN1kdM5eVEt6q+g42cQRVYqRfuVFLkwI
0zeg0QXIJDw3s7NcA/ZDL/MFqiE3wGGpxdZrCbCS+j17AXNQ2Fxjm+D+TCm9Gl295RS9qdcdHhAf
ipQM7KlEzGJjwEbQpjZulMPeofLw4VSVjTaCJaG2cpwxI17PjOwpFJHXIainHaMDLuS28U481E95
rVrg8cyu4B5QfHdVczn5So/HbDJXkIbvJYY4p/TeRGjOLM1nEwXfs2YgBxIRlxv0qFk6jyhtgA5j
xZM7+1gW0x6ior+h0Pk18yrQLeUhrb7Af19zr340vxE9aJMlKRsCTQWXWW2f6d64zlNzNUfjXRnK
Zhez32Oy6bJdJMzDOyd77DFEcXFQkZYxIH8aaGBdBsnUG0ED1TxdASh8EINDHhlEeWsp/WPs6s9h
pkyGCelelRioK+fWS6PxsihOlesTgmlfZ8arfIH6M/X4yuVCydlkbBC17K/pvClL9gS5uhmhySyj
OGRIExwCu2jDO0cQ0RNJJ2d4Wrr6GY9PsS07tv+xaGxK5vz+suOpzsbsA+8Z0I7IAXqAbHT2164q
PoAnXOpBkQZ3Bd3h1UiKbaR8fJtJ7wHDMEYSnBYXVjK/BkSdXRb6nDJyqV50xPsXbI1Di8HcYgAO
whffc06ZcTFb2K2wYDBOo51LkZqgk/fCru2f3pVLbxTHAOou0szjBoKjs6XUpKEgKH9tJ4bx8GB2
lVc/l5wV6zSuj1newJIFvOLlCUKuInSWdefFkl8UhJEViDomzxmJmpjN/0IV+C5ad70PhdWyFng5
ExPZYMYutdikU5NvtJ/mO0AsMa67jNMRMMTZgR0GNuy4jMGDiEkUaMtbNmPnxvxlKLpV38Ewa3CK
dhjjWlTrDO10IzW/uRuCY6NCgC0WRzqT0grQ+6+FuB+9kD0iCJILO6CvJWpf/ZXiI4fwpevMh2mw
GOge9TWv9pnqjyJXj52alnuTZ+SdBL977ukKyJ3pMHW92bgXKT1ptJ1l5zCccBn3c7xlDnNL0WS4
mUYbM0mb/xCjYjX1ox1Fza88M7iQqRjHmDlxMbb6jETZ0A2sb2VjrlX34mZKQNYbtkE64ov3i300
JB9Evdj2i+qBhhogkql3bVa3b5VQ3wrt9LGvwCQFucLqGaKKz5191QFQDDHBHIJI4k0rxEe6MJJX
njwVA4u5qcWJm5BlhfqQMNY/KcgJeQpEQBN9Fuu+iw5RArKyRrHKfcLLdHiRMAstPmF3IOHgtjUb
NZ7V/pI/MLcjBhQQjbLy6slUIScChR651NCuVPSjQBZkTwnphPnHUzPJ20ohV9sElZ0lE/sFHR2V
rz74Eo3YTvuZRNNAaVnd7wMrCPYWDkTbEOK3HObT4TRm111ZXHcBk0/d0eSZTuyt3A4Ttp/U7jFF
ocojnuxxawgXAI0SCcmfWdGNnJX2MWyQ5WlK5zI1n2mVAau6b0jHbdi7ELJWJBgjmZ6LZNpz9su2
Y/RZ2iGm1yq+oEGLxMACxq4aQTsEodzmHgPJMkOdEQXjj4lmYsqf920RveS4FbJ1uh6W5h7ccRnl
dNzhgYM3xoD9XIRBtusGPKi0cz3R73HsMKRiUyLWDaiRjplzLAighB4cRluXd31m/bSL2iI34k2b
yKe0zaqu+lF8GGS0TRUmVDYE4u73v0EKpNyBejlEcJi3HqOUiy4Z82PEkhkqu6djCONWNxN2jPKI
JZ32TTsc95KWkE2dMxJXdvrddyMIWrh2HY76Jom/QU9idZM+ZbaKLF+3DM9G1pds7sqjBrG+TV3i
bbLG0xQnjtnbGuesXd6ZBDtTZONXm9N0vxDH3EgPKuAg/FO0Pq4Sm2/ORGSkSmfcV8PaHjVc4ok8
DTSc3CXz9N1wMmVfAOJeejwzO7IDIQU6KDfTec6IjLn9GGwVdFpMkViCEh5M6+UBu6UGa7NydiiC
wA/SfySmn/YWdIDWmcSmz4bvZClfh5DCC0U1HicEbtMRqj5xuFqyrx8dQJVOjtkjxcwThNeMisob
6SerR5sEBMvi0P+y7eilgPh01S3lR15nVGvSIONPVKHotaHIb7DaQRxMsragY7B7bexq3LgxPaq5
dREqpFT2Lzh0WrUcHM2nkRbWK1tNGgr8jKHGwimU+hqmKdxylZrP+ajTOzaVU446PFNvwm6snA71
UBzZRp+tHuKDtdg23Pk+pvHxVa1ocXdwj72IjxVyUAcjhnsfJNOSTIc04Q921bJNFaX0Lhj+IcFm
WRdOtlEBl1ncF9EOjYVLpLgcbA9pJqYvxMDpcGfeiwaQ0BqggyFprMIbHbx8M9b4RtErt9g/au7L
2LZill3eh122j2FPh4pVVhyRMPjFVB/e2TnJFBp5YbbBV+iyhFWV6EAxtjSnZ9N+saLxNCdwhpbp
m2YXmuJN5+8184ezLay7nOKCa3y2QHLS1zFI1D5LVAL4gfx4E0ELIt/RgCofW4c9dgMtkOHaWuuU
HAxxj45kzDZx8KDTYj9d1YKLn197iEecR7A4Mli3vPQR22TJtkph+mjrdcHArUNhNb8/JWzYRHcc
CZOjo5snTW0PM7H44EwszWb2qJyP7oocQ4vDuA+MB0fVBsyWidIchaQ6tc1HnX7YTe/C8Zy2wRL4
2Avk11y5Xw41nRwVIbqM8UpMdLOdcsQHvbkPXemS7yzNc6tJlC8llNgaiAX+IVZuFJEsxz4XBJ8U
5+EylDc6y37gv3+xQr0fqvRj5myxmaR/SzEaRJGJZOhMV8PGs3EvdM14OUvYiYKCM1Wap9zUm7Si
GTjDrL6fu8U8T04HzrmaT2RmrrHsY+g3Vb/LykVv+hJ7L8rzRbb2f1Gd0+3pKN1RXwYeO9IbF9P8
6KGxJxGx+q5KQQ5yuBoILeyoP8GxboZDzmiQOs+04Ajcruak9b/wyVhm0YMYbB6tOEG9VbL12zPj
qumC4CCreoZtUvbQnnrxXbcJPtc8/CiS+GppyBgA4PxBXAFjKfxW27wzg9hiU4B2bBuxGzP9NefT
I4YespHNvumwtMr5MWeOv/Ws+8C67BQSaR4i9pZ5iee6qquNTgTouxxWXjcMpyIM3XPEPr0ME+cy
ZkHBmdWTGsCKvRScl0VbbuYI7oPbwYZkMhMk5XthI5oOc2+xBA2XCy3jm8pyx508JGMdb8Im848N
hnw7LdNDYKcf6MU1JAg4tr07/PRqsBqaUJ89dsUBCjhcfwgaUwGHrSgx2zdEirCT85ZQ8vG/N0n1
7eVhAMM7pOl7zF4aTMhj0fKgLgEn4cfZJUOMtRqo0OgHCL10RtEas1lcJoO6QmSxkK51TbJR8sVb
gTiOwofhhiWOL0zafCWZzoixZhwwcB9+JsRFOIPe0f2F5tQ6t3YpX4cWM2fTSD4KL2gvsFpHKMjL
juoiTV6qrLC4EjqYcVay76K9fWaJStClabR02erVBAkHF30oJC0cx7jGZIRJxvLXWHwsfuZ59dzA
EiullZ6NBC1A0odvoehwiExnjZvxwnGm97zMyME42Zt2Gkoeu+iTFpWDbXESNt2usmHhtH09HKVr
34Szd6za9klIJGlGhwAUomvDcZeQUfmzbqMJIJb/rorgs8pc0Lb1re2nT3Rdw8SxmhKEUr5hD3mg
sP5WjtA6GCsxlXd5rHL/c2vYpIgIVzLwHPeDbkkP+RmpmDrFwIAaZGOHqTOL4C7AXt8DiQgK+eT0
5JeH0WLXxxE7YEpMUG1gvWsV3ITpdtGVu/K/762MJFaGU1g4zkvbNz5fqpdv4vzLCn/lmcZt5AkC
BKiUQAJJ/7a2B8JxILES48mKhurcz+o70cOPfsBwGNeT2XhVvWeiiCs6OHQQN7XlfDAB/IzsIeSy
g3QOzLjwsMVGxGPKkK1o13xZibm0VBWc8PPc6qitz3PPtq1Uw701EOOjfOrCin5hAjmnE5S5IEq+
iDC9LDKxyCFZ2Nm9d9xknDTn5lSwcqCtOlhzmbK0pEI2w0TdXTK8BO9Ubf3SWvJcGnx2Vwgi+aQ/
KQICaIK/J1tA8ZKuUPgXw0NmL/GmLhkNjdimiX1Ne6fjxq3bAY3Kcy56SoXWdeu5KFYC+ynnJggH
guaLiq7x9Oz5ItwD5gMid/bMAkbi4RtqBtxCMzFjLNRjGjJIKpD2PR9hXbg+WdL2gyKuBaKLvfb9
wofnLXSiIvuYAnMLHDBn7ncZzGrbh1S3dOacc3w8LHP4ZHxfnHtznOAdXnay3oOCik9uP/2I6Hhj
qBZ4CC/lJvDi4RFXPS6xMbvKWZnnIG0PzShuMxMQwatxZ7Z4czc6Gy8t0GV9/2jansZ2Mo+O49Js
QxYRySHFQIST5Q4t6UQpBCA9uiG3xu7WfCjMuiQfn4OW7CCNnS856g88tuDW0fZ95sDdaUP/i1UZ
LVgtGGNmHl6dZTAsRZO1pa6277hslhDKQI2MxNaRAN0tgNT5kw49tU1Nw0rQwbUvLRNumNv3R7Yd
6ALSibcqKL/Kmj8gzl8a5qUMNLFoJUm7MVYPMidsjtATM9DltCUOhDwztDCVNBgnhuZXj0g8juLX
aMFVK1lFeQvMrTueJ92M40a2XOPTAm2CiImmMnh2E71rWiR5+r6GkSn6Ku6JBhjfhGJVTfPez8Fk
Uj19Ya8dTkzprmqfFdboa4v3eKHagMhcNB3coqp2YzG5W8lOKxkwzpdJD35vtD8KPQHrB4HhYBqj
Wwn7YErvTNz4tIj5dJ+D06k4YOzK1HoZZxathVYhQfwG8gOam4/VoupBfI1L8boshzSrfvWjd0l7
KakPVx1mUFb8RcivkcPgT9A3ay1MyvrwVFrBWSSEv3LM2UFk65MdzfflBG9EYNqhyxvcm12+sveg
b9kngYSjo8Bq3w9LzGzeZ6ToMn3vnvukeWyxEwGvAOTUzyhkRj1yvjoYJYDAN9TodaY8c9xAVFHu
zuL0g6xBEmrCdAVj5SpclidWGrq+ZroDUlb0LqGRMy/Wg3FGEkHqfD9brAJu654GNuEbevrg18LB
uXBkdZ+PZ28Gq62TWzslzDEsbxVNhZY8OQMuOWlzSi5Lw93nqOsE1ZQNFgj/kjiLS/WCpRjBTNS3
AbCIKTNbPcJ15u/Wi6MmK8Mkq8BJMU3XcfVOiXi/cZg48dxv3iTqTq3JCVbp/JLklC9NhpVldCo4
/XQkg9JPp5+8iqs88W7XEPBI0z0Q7uemj2A7tbssCYYjzbMkQdG0cwdg8xKN714bzBdY3ubSI5eF
WFuHHlV7nn3XBrdDHAANSrqX2IcrGjxSQfmVQdff129Lym6l7gHyerW+kXn8xqaz3lSyFTvjvLGC
CjyR493SW3cW6FDMLsjOzQ034dmb3CMWdoMRUBOyCZjMj2X6sxaknfFZUIpbb6yGImrBUXtRWI5E
gI4kJfRUD5CfsNUnI7OtFdOgxhnkqFY2a/Y1obkeurJinzWSgBtiFNMyWCWm8ZiYRgHXOnBogpIl
tX9oXBecbw+ieJHlstXrpLG3XkReB6RnUIKiropPVv2c5xNocqi9ki0TmygoI4qhDFOcg93CeE4X
VhLbc9AARX8WzBfn321RY5Rv5ma6CqL8ISrc72I512RSAi7yBGVy08aBDwwIsroeUWhj5B122GT7
Gt0d8yK46kRvzkRL14M6wEVU/LPvO6/2wi2elQ29wvqH5YDyC9zmZhSChEZknmKFXlAP5QsGeKJN
IWvMgtp60Rbh1tZoJh5yJAOAkRmUx5RmhE0NH+3TyZgv4T/48iO2Ta4/PdGKLbfxOKSwC1DkXYGq
zzYr2xoPri1fdtvcMZTASOA7Pwstrvwp8PdoPGQsWhLPHdCFeHG2S+N+6ohsIhFcSYCVwxJDqDlD
lFBEoRIa9sjsZSD//Zy1d+H/p+oRtftIZfyvWLWvaeweONg8TDSH1DIkG+vccWcPeKtQSGMfeFvs
IoMTH/RDs2WgM2Bc5c4T8hi53EgeYkkJ1DxKCk1nWGgdqCvxYZ+q7VQMdyqTzZ1lyDk6cXsqmHHq
oqOjPBpuRNMnu6biIDyO4cl36x8TIwJrZmSVxh6mYEPoMR9uK4JZHN4n8AEldVX4Fch8ZuJkO+g9
kGlO7B63MkBx9jr5Azcdfbct6wEVBrtuYZoOTNHaUhz4I56s+7LKH1NneF1CbANowj+qQFa7no1Z
3btHfBc/0jbITljZ6S6vbqVq+y1hou4YaL2TExCvOv6kFciDN1NeuWBUydCFPlZIkuuCmCPU/Pmi
6EmvdA2g6QArP4Os68herEvjWM+Ycr5iaJW7aBze5mRiBhA/24BvN6YgnSEelxmhwMXksWQFCOge
SWBEblsmD4kvz4H9YZ/N6uw1zNiit5hraV8S77KdUYTKD57vnveznNpn1bJVt0IqS9LurrbMZZ9x
AKmm8iP14S0W4t2f0oxbkgF/1sZq17jJw6BeKzs/Lk2SXWHK35hwJ4hAbzICXX0HOt8aPwcl3su2
v3Uy56UTbCSHRFEorCGFVtuJCCrn9k8i04+ixe3TDRKMqJvuVIVnljbBracNB0lh3zAmGLYSzWWX
8MHahi700S9vWx651lS+zL1bX3oj/4A2dCn0eJs0+L9NBBd/ccO71CU+HgFUIsq3dm1O2aOxfWap
SJtT/xwGSKfaw3sc5NlbQwXhRVo3bMT2Abm/mPx3vTctbBziLSTL5pUpARl4yJMrneBgJwPEAtlO
UCHgkOzdW78cmLSvoQzZSGCTTvUWOAgf8/wauaA4ZRWfAcLQxYm0v5PmTns0HBmGCC4xazoAAcX4
QnCSnyNiuWZ9giJ+jTHJ9k7uglm/0JoCNzdBNCresDw2+8Hmb0IVwb2Oc5T7x9H8su6m73LOboKC
pjpZzDcDFrBt0qaIuOILQ2NxlgFBlxbZncsTVody93FG7D0s9a2d5C/eI5pgcARrCgE5xbxIdZRf
jbf11N8tua73PltyxfOO7eVC9N9yT6pgrNukt2O7bm7m6GlQ2aEfBnXjwmnSkhC2b3jG2zE+OTdp
T6JJv0WVUVX3kmf1hxdT1re05q4KeUnFuHUC771WLDcNVs1tHvercFzzBavgGErxHY6MgGTTbsWY
om0VUJAivOIY6/bauI8A6F9qA4cJTPSW3sMBR5i1GxLzobMCQWWcrvo+L/clvZzbpceQ7O1ECgLD
911/G9DpXAtra9iqbTEZPqc2Ki3tjdHWqjG7mmGGADfi3sL+SezGK0lXFz9TpvTbxPfk3sHBlK1W
PMpMf1KFwsajn55MQqEpblfaB5Q459JdVqArieUVDeaBFJvtWlxAm9fiOfHxwSFtU6LtoT7LmYEl
2IS1O8g69XDQsSHsCNZ9RVRJJaH37jrQFAdaazeD/2Ij1R9qzeixgp51Se65rKj6xdHQwkXpXuoq
KHC0goyITLL1VrpDjsOZVCzu5DmA0Go1z24DtYQop3FgoJg0vCxintt2avFU0i4V1GxGQmogsZcx
+e07c0yV/IrGGWVLwR1sCN0C4vDAnqMbTPdJMh7HtEcAWylec+I0JMTrj6b2+ELKhlKMzP0Vjfpj
8enKqXTCeI/jcywKHhFudnVdMZDf5D0PgUq5P+bgPQV7IQnTbMFqrQEy+QSuN91MOIS2Cg//drJs
3DHeGtiSkOMKGo96JoITeLQthQ6E/mLiWH4cv9I/TCu9Lk489eatiqzT0gYPlkLjJYARtM4BzoR1
EaXZVb32mjHbIEqf+89o+ngcaW9nJafQnP50CkrYK3QmB4QI0JSBHdvJxvs1gYSnr4euHkG0jpE4
c6rnKS/ZwqRw/zugnSiBvUv190+3Mt8uX8R+KLS/FdmP2kfQp7Vok+OkSEK8jhwMzSYYYHZRuOUM
OmdRKomfVfaeZ0jIvhZPpS8mDkuO9km5MVDoSqqfItwS+LDVvscHRrl1ae1nxfBSSftgV52AMuHd
LUMjDyKCrlAtatObaeOo4s6N3ryxuwaNcqZktkmbZyv8Rli8U7J45ACbwJxAW6bLfZe66bNxmfG1
dfKLTMmbpDYJXiL9pr0QLkgVAAjBsOznmHlQktTyaFvqmWqyShdnryLHUsc166us6Wzgcs76lXfa
fJSGVXvGnzVo3HOeAG6FI32JPpsIC2U365KBW/xcmu5o1gXFL85Wa35GcoZ/zYdepfBo8O5cuD/9
2voUtfL2Q5J+u6msD4O0MY45GXiMhTM3j47rojX6BpHz5JILvMQ4Sgg5tNn/O4jPjSbQikRyzeCM
RTrAMp6HwLPjd8e13iZOEHs9VC/YPR+7wO5JiD0Eomv3izTfciIL2mS0cjglVpSaiy1fwRz4QbD/
6JPvef2JAcrC98RfPj1MOH8KQZ8AvEYGV5GaTmgwP7E27croi+ULjPiKwVnTk5/L2vU3euuD+WFN
u8Tp/LqIHCPPe++MDEUhZdn1KYGc5BT6EEeYuurgjDEC82JUX7LP5+VUl4awJbkWMKRAiZ0NHQKL
ye4CFhKDj7GAKa3WBZ7Y5xIeW5Mdh6B4b9gVJFN0npfsXVA5P1jTvvLfW8mxfAyhYKj4K7N4Dv1o
Sn2uk/vm3a2jOyFeI/XBHXc58hTMYQDBZ2QyGFxiqblhY7RN6/ZLA5PoaHYcXwnMUuBnhudgmK4Z
029pTcVQwUuEm2zG8q1p+BQMxwG3a8+gHDKHilZcBzxk2J3ah6nHPSx2qgz2wS2zkZ3rgpTIxT0b
j492cHZ+eBciZQaRc+9CKikVG4bVlaAnRhAmPIc5OOOkeCTBPXnmO1KMQYdAzTS8JtsxECedpkcj
41e3BuPARtXwyXAifa9wXbONv1BGHmJveoq67LLM8HE2d0YOP6V4FtQdsZpclEm2SzNuT6ijjn6Y
7YgzynwRW/6NKW/mmSPQ/69hrX/96x8/AEn37fzwK0qq8o+tqlLRTfo/17A+fZbLZ5l8/ttv+fXZ
9f/6h2P/03FsX/vK87Tvuo73/4pYZfBPxeRTB47wFXM8TdtrWbV9/K9/WPY/g4DjqW3bgtJVLQPt
/OP/dJX5/YtC/NOjyw5vuI9K7Snp/G+6WMWfm1jZNXqe4A8RlCHbWmhFH+wfm1gDO/adYVyrMREs
waY1z8Naq0Tm/MYaw3jXdPj5bI2q1xeEQatgYrsgN3keZrfh/OsPn93/bYr9YzPs2j7LnmgtkD39
/Nc//vvV+NJXDp+XcgPH/vOrIQdoNfR+Mxaok4iuUCi6NNi5D7hC3AcZeE+Wn7hXZAZhZdBEFbUV
z/KyeMB9yA6JPtotkKf6QjVg+UM2lYf//PqU/OvrCyTGN9v21y/UdYL11//QW1tr9HrQY2QtfGMD
YYrNhQfj6KJW8q2RFWEkEPCppyDgISOElQD3E/hmX0XMSJ1O3Wq68fCFurRXZfl8ja3vbYgwAuIn
F0xoACfoqvWuiMTEx4gqL8ax9xlZOJrdw19VPwSHoYtRWI09bGS2eJsWAJ0WUCn+8zuVXEZ/+Sp4
qypwfd4tkz/prL/+h7c62lHqFDH2kNQX1Qstf9dLUDDtWc9tQT7TExgBdGMoSkFJQ586OLPm6Ecg
w6cOD24CPG/Q4gtKx6dZxAhTjB8Fmchd4zMithm0Jehs+ERsv7mJWoQGiM7eviapQ8mBXOGAZYk/
qqOCYcIMepfgpJ1V118XXe3KCxIlxB5S5Wyc7qkPscHAB3GfFmORMGjq+8q4MG0aZ7qTnf4VLgh0
xtw4VVRdLa7lHzt2PVtTKHUsrdFny70OFDvImeuPuBVQISbb3TptyCCo1rvZLNVuSoLwIOOZqWZk
21dh3FyW3jIdaSebsTdB5Y5DmlYL64uTqX4Dn3km03SEc6KPjCh5MA/BjVauvvPy+ibuVHhV6kgQ
kfhVjmvExct9jlAOrAuCxPvOp9EN2Xk1T/rdbWdw4nu6SWFVVgAZsuYycNeOrpZzEDPs8BLMRuOR
WcT3hGd/9Dha0x5acCi578IkvilmgkBs3reDcQ4uMaceyuSpybxPCBD+ZWjCOyJj3kGjnFFlXO1x
8dpchfrVnVy5h4zuIKDgF6qwSN3P9njqJz2dLRwpqGY0ITU0Ad/Ioxin8Dr1ka1rGy4foRnOfzJN
b+sKNoldOwl2Xud1yCwEdD10N3Wo/EvyZzQfzTndxE5SHAQvjf2bBLjhyC07Q2iACWa6FLdv2j8J
V6pTxVAcy51TPuJn+0wzR13aMdtmN8qso/Lja+W4WLny7DpnSghOh16dZhkuMdXpzUs6AIXUKSzZ
noQGBmnCEKk8kL0VR6frgWJ2q122Vf4N8hND8RCbkdDtW7YsZOoiQPFN0NR7pcOCbjhAKBwnrzwc
odzuPcbT6iporeLejwM6lkBkgyhEu3k3oItLFc27oW0geMsMjIAjrmY7OYGWTp+CDBSVEiUQJs+9
rvN4Yo+WNFDcGbiWNYUBvem7y3g1YRhR9jsnGaOrXHIp2OZZ9+K5o4H12Rucrc18gsKCpCdrnTzF
9BXgO6QgiMzJ8tBr/ysU3jUzVudsL2m9pagm2QExV7yn0meJZcoLAL3ZamZp9620b//zQiNoFf/T
ki950nHGCESgBBkan+fgn9aZBshnvrbFBAECSVzmQGei2t84HHpigcA4LgcV8YIbCuxIa1GZ69RY
NBOQ25jg4xLaG01MsO7cs6byEcbUSM78b17lXx9MkgVSO64tPd9mVXT/8pisdVmpfPWoc6dFtyHP
9EsJnz8hSdYVEQVlHEc/CgEmTCMfN9MRhYzyzVkgDGuP7rhEvidTF14tU/r8d69t/Yj++NSUUgkH
Y5NjC0rfKXf/80eYJlZQZAvamONY0a0lGRElJgzeqhlCpmvP/YuwRiImrChP0q6Y5wjKa3QScfAL
qeeRIbNpxwFvZLXt0RqXhyImeeTHfvs8Zwc7jIurZcjeppSZZDo6M8ePERfpmF+3UT+dU26Krgn0
OS0quG2zSp6BGLyF4dAB5ZqJZ7ZinSyNeE/yjphdRB7mN2lgqINNnSX2MS2T8arsxXg1YSXdjIUR
h7L21aNnNa8GTOWnvSDQxgbZzcWvvU2xtz+MMs5PKSwERtpW+5CoAMqZF9HwpgJGqvwwJgrPEUnN
bTJZkCmBK91r97HWRQ1PoAV23Kf3c43HO2flfYmHWF5MAVNRmDnPi6vH60EbIH0rXFSyA4Lvyu7f
XcTq6fcpJXHL63QGalTJb2gZ3sMUZSjx9JPtY5j9nO21u5vLJrmZS2beeC4fl90Qg0MZ+6z57x+m
iGNiEzGx6PVNyW5ZiCOLZEcEbsg3aW09LX7VrMkg8sBkkkAXTjR2dGgoAf29ThYsPMPQeqvexzXZ
L3ehm03XRHkIsDTlfO6HRF8P4xrb+92e2qGy6rMpbGLvlfgKAhQIXY6fBeWk9AatHpJggrM7qWQz
aewwccZHTtNMtJ2LAEhKk9+4RNBedAdE3nVngjsdS0recYyz8MOiy9zzXz/Z2MLagi3LhYRZPsWR
e2P1qA4O6uLWq61sFxflsY5U/cL5s6eumQgDJpG7LgMR2H+4zjDvSQEku3YMiieXBY1xo4WHWnUu
8Ie2P5J7HK7/5o76txtKKU06jEv+9x3/170POlGLJyNuLjzNo26Sqt7XwNhObggVSjSF+94ZJW8n
24ybQirrGFGtvJl8XFx/80r+bd1RKrB95XpwfvnfehD44+qoPeIwo4JyhEsnokL85CxOu8nCuWKc
WXFwxixD28Vo31TEATZDi4BYDZpren7BW+ndRk437PQQPIZ4TP/mxa3ryp/WHeRFrCwcQRxHuc56
hPnji+NJH9pBjBdjTHzk0rR74mMB7z/vwjGov2zTHPQ4eq9VGkaHev3sfAmPWEKJ1qA98ChjmvFI
79ABUHVXPhuaZ9mAFnbH9u8+yL+ec6SkcFW62ubMZUvh/+VkUaZgAlS4KkMtpphWd8GT3wMcBC4L
g2hhOt/RE+bmeXsIAk3QsBXtda/i9Ckb77wlePubz05y8vvzhyc1xhzb5/X8frisz8U/7K/Tvuko
NJ4Y1zregYBRe1RzAPPEiOKjFmLbtzaQ+7L+tOgcSe3eJmaTE7eOVhWipeK+m5snMi+PCp/6jlS+
vcvzJn7C4N2TU5FUQWLCnlv42diIn6MpJe7axv3zlFF+UJlA7+tkia6SmShbkObL08zqx41VXEcD
RJ1m0VdFm3PWoDDhma3IR+hYh8TzH6fOrd6LiZm/mz4kcdk8ResPl2gLonRw//vfwpCkX1aOb14w
UjQTh4SGirz+CkPjXDpNMl9PxtqlWLnOv3/k6z8FxajJRQ0w9gpyQ70g5FWa/yLszHrbBrot+4sI
kFUc+9GaKdmy5EGOXwgncTiTRbI4/vq75A/o233RQL8QUhAkskVW1Tln77Wt4TUohrXOJ06cEm/s
5BFvXpULwQVGMH6mOn1LoQMQganVpiVyG2994Z0s0iNJNUfBkdb5UTXmVnL8O4OuoTbg1DgJM6IL
fPM6aNgZ59hzJZd57c/QiUTSZucS5DZnTWAWW4kiZA02ljG/wd1RzyPxNxbzSXzrMGHRwIVL2WTX
pMBps9S0ZqLCSfYOuyX8NZNo+AprdgUAf8qg87fD6G7HnuAOy/oo4KS8ZPeLyhdFL5UmYe5M6bH8
zWAQmo0jmcKX8RXgOqtiHi1wk/L0rSm30Yc3i+plXgwfwYJhbv8/d6nz/7hJfRnwfDu+J63/eezp
Z7uXjSUVngIM/jJjRDTTbeojRl0KPZOXupd6IMLM6b9zwR3byARYsTd9pgw3j+BoMD3+pwX1Z/pf
8Xf9/J/15f9sEthW8D9rU1gV+NZRjwuKcBc/xP/97HTgYwgs7+HfzzFSzXQ6myq4tHO2bTnGPaWW
v1WEZKDhnpBLt7hSaJk2CP025cwQmlhJGxjOtjG7p6W3vJVHnqNV+9dBaXVyEuuxtfDO5BVbnRNH
FeRJbF5lV6YhT2cKQIQ4ZHUDPAUrfMRuM/WLs+7R2Skx2n+0LMGvKZLia/yGO9Q7hnMDKOxEdTjH
mChah4BYMKVne4x+iwniaDSnDMO6a2MgK+HWlySz2+99wUFf2cjSKEoU5AF87LJjROj4fciGFO0X
UK3BGLxONqeeRPUfrmu+DOzftmmEMa2QQx+ph8mwA8I0I9wWEXLB2gb77HUguJiymPz3K9+5Z2LF
hhMGLdpLi0JbN8uJfhVY92B8S+4aLsQ61LEEPKUjblaNxRJp6W22oGtkeZCcWqSk66D/NXi7pHD6
dVLxzzT6n3iyKz/FgoCTMsH4zff9gN+QxwmS/WrUAsdDD3W7bAlpjBOEDOQdBOD8IYtUNZUUQhEv
zM24eBqb5Iq7WtaMo2CNMFvZlRPSZwVaYeO7Q09oGziug6Zmx5+GA6Edi/pcFIsIiZN+8qA7pSMX
oIMXug3pCgRSHpAbh5lFbNHYhoPNuCWp0jtS2vyCoYYCO2aCbo3u+J7qk8rb8ea7Cn+8i4gnC2IC
lZgQd65DgPXYNA9z/Kvv8cZo2eW7nlTEVBD3p1X3JiL9GkzupvBH2L96fLBdhnWJnRVX2SczfGl+
4qH9bRp3qyBqrAMnS4YkJ152p4nTzouPTXFfpe09TXHZjOksDkz9uMkTAk5jPz4IejFrIVAQdAPx
dA2wKGWgSCkWsNVYxD/0GKfrzrA9PNsNWjWPvNxF2tcSQ8ijkxkvyI26Q9z9mZviH62fPzB7vrOi
Xo52MaNsiT2ySgWK7hGMtXzlPw5Hy0Q6Hdm/xvaL9egy3WHelawYPu2quNvLOnu1fV9vhtk74+EQ
D4mXnOy+YAH327034tWqJwMF52IOL51bHJEVPMf44um3x+BjifqWFmH0SPPAIyciTJ3pjDcDlrY9
vlZQUD7wNos9ErUXETNjZR50yrOUttC/UUFj9Cv9PrXZ1Wqq5kr7hRQzNCiNo2DiorIG+D+FFB4g
HJ2XfsHIA89QbEgyQ/NU2f9aQXJ1k+XYpIyHks0jxCyBAm0Q8UEjnReowOmC3TVIpvF3uoe/GLKA
BUeO6srV5ERYiXkn6ublqR8/pTmRDrYgFi4HMhGoCFGjqTdVG4QzEdMpujh9Mj1w0TMRVYzYwYyQ
1mi2OPSSHndirflwHLbJX1kwH7mvSCRAFVTL+xhhL2gDeEZO9Fu7SNjSgrszMZdx3xb36GkaKJk6
jg7zato+IPXwT1sghyA9BPcpOzRan18o8WerLklB40ZJgjOm4XyLfKfKPi2M4auMRtwOku2MyAZT
Nsao2WyYy/jEpxrcbU6uyc3r9wBkgq3HhMsEaX9sxjRjul/sEsJmydcS9dp1+79La7hro/DlGsHq
BDkLNandAFfROZYFac0ob8x63TmQ22ryRGkYvSNWJE5j8On22DdHpjezv3q5vmcD4wxoB2S2PXu0
NhFxRmrRVENRi2woylfTUpqUgzMDwTICeV0TGl5TM7dls6uQ4YSzOz5x7k73nalOMRF/B5hZZOCm
ew5sOPYrbZ/c1n3EqmQ9mIOfwO0t46fZBwVgEDm/pO+kZ/aYhMlTgIcrHOujZ3i9qUitKVQ1Ypu/
+/RQKOtgiPDgIq9JU2dNGBq/rSJ4EtOdjmR35g4+OL2kcUmIVsenz41SfxKxfWl9D1jr7MNpq4ga
1fPHOHgFqcj4kKp7nepj98ZIWddbIikZli3eTpLptAmspEaCrEty5F6HpfF+83sFlxireuvImaAo
fx5PukvfGJj9myZ7eUY/r2g0f/v1X6nJrItgQzzgZrH3eUzahxSo1dPF+bBqBJzJAGAxKQD8aB+t
QIlXyosCG5bkcqUxs0MLQ2cSg1Tn0sPEftGvRXcdRghZ1MCbkhyBN/IXaC3PjnXwKoRS1kJnKDWZ
fHoj9IlmIMU3Q/aZOBFeFFwMj3RtXrNUHApICQzcXbk1bZLa8P6HyA2fOxPhfV7mDvpS1qO5rbMr
1hfJiI9Zu0myRI2QGWxdh+p5FWF0WmX8Mrmd2JaqaW3534XhGYDa8R3SR0CWx/TwpQFo0GVEC0kR
VL9s6G89fY6hGZb10Br5sckmQqMRufmynkIQ1A8m8dYoppkYJqbaLH4jNnR8f01NY+3Ewhdm5bA/
kGP4IfbDgGNK/81689oBq+fktcaV0vxpyuWmDaW/Kh+EtzVMcB4n94pXnK5ZPr93vYrIJUbd1hn3
mHaTmt8lzC2AzLVpXb4GCLDQF/i+Qeupe+hF7LOTzriC2bgR9I7VUQ5DvtUFkbfeiI1xGadveIFY
PxE4pT47ZsAUNXMoxzvX3dZpoULCPEtJqEZDpXfgIEaQU2U8QwUi5r4hRHhAXr13LXDLLK6ElxtE
iqb9gMF2bBZyEWW7g4mAerkU00c3qZXVcxLOXL62LO9HUti3EOrrLFnPTB2+sgj05rLoK/SlP3FB
ipw5ze4db8p0P+001kBVfmHoNA6WXQS05UwsHb0ut3NjpK9jxOIYtU10KFAstF0y76xRlG9WFEcb
PC6k4PVUFIY4LjgN97M3lo+1hmKCsdTade5wLQvcapznl+RgFvGfOPI2sTm6H9Wgp01ZTxEAtfi1
xvsdyqI5mG+KvIJY6vqs8gTSdA2lqBwQW3nNs26a9DLcLwuJrXqSwck0ouQyew0NX47Tox4fyTsI
tY19UdJA+qhLI98ajjWisA1Qk2FleEi6l4BeefYAy9KPcg5Pg4G7TfWktmJkWf+gU8sq+rXwiIaL
tuXWagdkPcIBgz/ZQq6Mmq95rB3vkZOOghCI6NqaKXzsQnVkSi4dSOz5wi1aPs+xKS/aDdqV0Om4
MzyihSvUL+t5oZveLna3kzRFznY71buU1epBVG1C1B+TlNrMn+eUKjSVoD57B259Oy14Mwb4Akkr
GQJp42MkVhp8jBmFrWYKkhiyeozoZp9xdxWcaWlBCR48/lqLxALyCRktcBWHQh7KGqthFxUy9OY7
bbiK2b51LnGoZ8gVdPDl0IkS9YJJRQXR1QPLuK0wmKPjur81jekc1ARno4LfeENLhl93K/rcuOh7
RTxaMYplOyI23D4LH/eZJW0ijRLn3Rw5X3Mqx/YvIc+tZO3AsTRJldDeO7Jmn9ZbhqJ4xizMhKd4
rQVyiVEX+l3xNBdGEoToLsZT5mbT6efVf19+/gxK5S+jhnoJ3+rPkpvGqR5j65z63V/Ynayo3Mlb
JbP5KMQ94IEtpausj6D0A6oRL3nDokQSnHKskDC99M3Eq4eVKNv7nSFC935RPdzBKog/09aBYbyw
3XrtjNTRXQR8nCV9tTJJsFSSOlg3SvMxadAoFLHv702PbE/sXMFLErjGKtU4Z/osIRojFqwbswib
JDPDaJzK50RDeRwtz1nZ81juf6CPS9i992bvXEGp2gC0/O6iG5Jxo8lJCSTwcvg2JCk9QLIil0q+
yEi0a81k/5GOSr3OEWnsXQ8M3eJ7AOmG9rUo7Tlc7lvR0s+PRuJRc0H5WzsWYunI9bxfeiKke5b6
L3Ey2EgYyT+4ZrQc3Du+1GFIDshdNNs4f2nEi6nKmJKTS9QCCTcbgRg5kfp56sbhQNOHqE5yeJ9L
RLYn3+XsQnEYvTRB9BbLvg+rQFWvEYfXLUV0wGRDt6espxc+GqaxWaZl3HbCemtHUVyTUoonA0QT
m0c+/DKbAZfJxKy11viuAbNk21HCjZFE552LqedZaoJ9HGvm446VfpVJulG1dP9mNkIi+kE9AmUo
eJqu3rmbM+fcfcIdp2pO83uU6/1iNxNRy1IeUitg2rIdukJeJFAX8gKUPNw1NvR6otQ4tZ5q9rRm
X3q06SdXdsZp1F/QLKmDiD146HQenX4uqEFvyWw1R7iKT1beRY9FtwTXzBwAuQG3qVpS3jtXRRjB
qIV8R8cIZ9FEx60Zh93ItALLgL2jkCF4AAP9RUcYoW1DyI12v31n7DdGoce1M5pQKzh5/9NBA7en
pi7PS+dvszT6lazX6rW83sP7yO7imEQ8eAsE9M2V2U3rKPhDb+GFrm/7zilv2JYjaRiZZTPGdaIQ
2WCxsSwZPw21sA7LQnoK3ftstcxuErYpx5RFuc7uZ8wwD6S2LSjHHjwIo8/+JBWydih/Fj/qDiV/
/uhKnzzmvjwuLPiIGSckxgVbg5NXb5bbmxffeBmI9gzZab1TB5SSwvKIS0EeLX2ZBfiQuPaWrS0C
65XJuLe3aW8i8hRfIwfBl2HOrsgL0q/ERMBhB843D98cyqTQCPkwAM32/DpknFuDrK5PheEM67JP
emafqrvk+aUD1XLM2ix9cSPmWRwfpyyzn4vBdzYdnK2wTqPyLGqib3014qqZjW0XJAoBrV2fzKCv
YYdCa2uKFE1+gbfIMfLqGkQL54oaf0swJ5tWmu6zvl/sbIr2Xg3+pAHFPsDX4pxNlq32Z/epvV8o
F7BQjMTOFaMcj6mMQHmN/iGoGINPBDywN5ribRBMEccgvmBeZ12ecBjieaofehMKiWtnzrZoSu90
n/Oi93L9UxaVNNkq66lYCv+cCtf7zyWBvEDafbyK2hROIcjJcxBgEW3zzvxySHWou0789SG7Ub07
n5wG9dVwvXvaYIkLIHEIUKdt6yR18T43NPI4YdvHNDhpQah2Glj+W2bIDa3p9kIheHbtKXsq8N09
ZalFryIbTz/vWoXBlrNxEg5l/yzjxnptlNyNAztM2Y3eFaFRiX83ms9+0zGGd59VYVVrmczN0bpf
4pJmVzeZewfU0M+O5Ny3pQ4z/pnz1yYZiBQzW4H4JIv9k1MVG9yRw972GQhrEv8+XWXw8dvyT5lg
DanJjjgznHWPBIPAM780Abh/3+tPTJLEbvGw6w7kN79lkXePvhWMq+fODVH8ovLuYuvIomIedZu1
ISRv+rzLJc3gFs6L7Tw7reZCSYrW5NMzkjYc5NB+JHdOddz+mnurAPNKu9dWE9KkZIKERGLbscuZ
hOjY+cx90AxwipfnVFoQIACIwW6Y7c8uEVAIXArOpG3Q0DQQ0qaC1uv9uZugIc59Ve+jIc2vwC30
EdUEeya4l3MifJc6x/wwzZmQJaN7iVupX1R7mP2ZgiNyzoapkMnfX+lAfxiF86bdtARFPqVv0TQk
W/jeBsaILjnAkW7QGQMaEalXHJE/EuOZ5QzPII5DpbPbLQGw9kGIydrpXFc7m77AGoFxRIFqqVXq
aoqYIHi24uTopNZjly/2fpnLtYu04nGYm/zotUT1qlIta9l0KIhTr71U3aO9igY5nV125jMJ2LhH
VAUve8qas6Bjve0t4uZguJT0LjWJzwb9bA3jH9pdNTyKljVmnhDz5njET+n9QsbKWgfCJI9uIMY6
zcfd6Bqfxqii7Wj4U4gBbFxbA09viyIlLBaSd4J3zpnGV23QzktcoJBOPlanRAB1GkuBmKoRyT4K
3odGkzAJ4mnEj7hXlYW7N8tY2qvDwqlua7hz9OkaD3nvDJ+lRHTVawPCxgKqv+knysYZJG4ClaRS
zvAFcgcIHGaw59T3q8cmIBA69xh/WlCtMjTNL4ktHwQ20sPoOmBc0bV8NfWXbq2ezSnSu7rg0yWc
LX8pDqXWCLx6Hry3SNtHL63dh27EMCNAtm1cfjkb16+7Ves5zwE4OzKZ3c/J9+h9FWo5S8O0nxIB
SNL1l/bRoGRbmXP3NxkXg2GyotCyG0Y7YNW+7GETtEXyO8lfZyd215R9AUbH2n1TdneY7E5+zhlh
KKwOM7gQby3ob7wHBGnZlZwIbjXJY07/zgPDl6CaT7NU1iVwSDmfqzMIDfVHGeqiOVO+V9FIPlta
FasGb/DONFnNjN798qYmtOphemKeBLq5ji5Iyb8oqvJHB0f02U+x87o6rX9HCW28xRHvaZd7qyCx
34ulFAerEMEqaboXd4RLY5bLKb5PtEjDMK+RN0BOiC3r7GekmZtq7tdKpv1vyO2SMdKXnd6xmixB
2wybexf9AxyAKY6VtM5p/Ga+KL8mw9MYCJfu2eAnc+/3ADanYkOQWgUuiHLgQDBv/9lYzf2o7Za7
qOO2ucdyGc1rn1vpc5J04uW+OsSq6C8/73pVVOtCmDS9nEyegAV/0F9NHgJYWjiy9j0jWKTCBvxE
0icCv45fu6Jg0O2Jm81gDfsk+EnDGl8gWSxrbacvkPebM6LwPFVYkSOdb4nNXRq8WURffmcLSl4Q
ccCrQSl37ee8NIRe9ezCsOu4o+W3qeu3dhLZxpZ/qjs1nskGOG9a926Yk4Xj3Gd0du4z9fdLBJ7x
x2wV5YEDQbIGk3iwsq/Ct37Db4X2Y5spdFMsgbUkeTBLUS4RHnbRwQLsFpITvlGfmVvffidIASOO
WGtXxij0GSP2pCJrpx0fyfOJjxO7bRlsYkOhka+w6gFt2NpG9Ruz8Iz5u+jNRwiJyMsVXvX7O5UQ
bzbp5Gb31bBW2fQxO175OvjxfxaI1GCSGUQWqQqFdwCSO7vHnNojyLRF83ISv4gpoHfhlu059j2s
7EvzXUpD/IqwFaE4UwBuYiRMrUsmfIkzhTMl6rbuL530hBCpDJZOgt+6kEsIa9i5Dp1Mr90M7D0j
LsKKDfdhKMlNG/zshWWcU2Mwfww+N48Ys39ypFpIcDzemhKnP4SxktyWKblNKn3ulUgvzPcJCurd
DqcCQAigA4uXq2fHUk/kBMCx4GPUnXMNwCXeeitm2bdh6JrQbIvRsM6LzfC8idpuH1WNv2OwnDLD
iF/bAKk5lv3ey5JHg+7krYrWNmcYemN8lWUwnjPWHeKhNWJ/tC294eB31eW+UhhYNQD7YVzqm5Wj
SA26rjgOrl3dOhtItyGii+jUGYsRSwo7CVW2/wdMuXgP5mgKwR6RJnt/2wxTtoP9R3isSBhTl3r8
levmpUvkcHAD+iwBZHS+efM5EkO/GdCWzNlTh/h0SyToskZGUz9D7X3zJdbFRbNa57Ec955EIOBg
wv7Q833MM1vWQXK0E0Y8vUOF3ebj0h5GUdOzGuzsMjrqQ5FeMEcKkELwXfX0zfwxaFYVRs9r75jn
2cBRx9cbEx3uN+8ViboPzbToY2Xh2o2nN3rsczbsNb7exWHymYmmOXjmMB68+5e4LEt2I9uNzzXC
yEibMruVLjAhjEKknoGexR1S+0/eFH8t8S8UNsGDHht9NJjgPvNffuUFkojGDVyG6fTxf97GJeIm
t/Vu6RIk+yxq5BPzwzdmHpspdtKbm9jqUZo81D+3WV21Dlid6hPRg9y6LQZ3pxq78Ao4hFWLZRQp
pYpvqTFeAVstz6VW6dGoGUQMbjgYfHpYVA3z8Om5dmu5tlJxWcy53DipZ1P58I0Xi1R77/4WDSA3
jurQzaKmfTDgBz1Kf5sIAAhzjCIHnhLe2yqTl0R6p1q26Y3ZNglFdJE5KRdE9thDvCKCb9jWNqSn
zsqvusPNU84kGC7MHYw8e6DRMD15/bdUeArtzojDnMh6n5/snMfxq1/bBskTCIOoZmC7Gdg/rNFI
N8mEh24myIgPRKxMWfTvC3Uqt4t7lpxKSZuYxpvKrRe/Mr3nhk5jiC+7xtZWndkzQhKSm8cUhW47
WhK3n5JM7/3+hm/K2tZWP4M443RNiyrmvnTfSG+zCfoIK9s7GTGNZuRZ5s5/VqXTQaiM5VMf2Al6
2La7gcaIYPc5nEvsaouW/aWi+/zIpHlVBaSTtTYfwGFdVGN0ISruVOSRdfTBMdRA0d+6ZUrOaqwY
U95vm04BGfQYM65kFiQkdATftJQRvRUQiHF/WSELRfbh8Cttiqp5y1zlPCUVbRuTW2HsZ8THOJBh
SoSTWTRrU8jmdVw8EiVBLog28cK+KOubdlmYCDXlMCCW1y6FEkcZcnDK0WFswDbupcyVRcvfNBZ9
8zX0NqWEGfo4G6mJUuvYs4YIAmevft1OLzUP68/ippZRHIF70o/vkv4Wx3O8zeOx2tV19wc72fB8
/647b4jOUnBy6/iU2WwAOO5WQe8lH9DcqYlsfGFMpzFwF22yFW2+j1TsQii36WZn2ifX1bwNSl7b
IVi2Ruk98uPszQm+UTW8cYYOzok9r0s7sndGBg4HGTgiS2iixjqJqs/Za40tEaxaQ7qcGdOuG1f8
KVPU9j3sn5DYlSrMAbbgDZ6utlFOBxdBTshvsAl1kOL7riNc6CZTAKzpKwU9l+TVyVsPJdEkNUCe
B7fEl95mc4vns5FfcTEh5l2856zP8H65Aecyyz0p7evDYI8ffm5GW0e/xRnArsXo4eqTG0FO9fw5
2MLe0Rr4wtlNm2tqEAFCsvXy6GLneFL1fHe5Lxcz51m3/5JGnoaRVVahUQ9VGNwvP68SB3tHYeWM
/wXBodbYhswjSR4aGqcNZyPpwtjtaJqYEpKLJTu6h1wWfLj/efXzNhsW4kknkhu0ZjZMDMXPRSDZ
3Cgn+FvFFhCARQD5Bu7aoALDhpkN6zGnxw8ACA6hg8qOf7OLlQ5/XimdIN4wk3+05edQjMkc1ncW
BohNPIyB/DP2GU03y5xgB2p0FvfL+L9fVX7m7fws3ZFaFh26+oJOVis5hNwiQ2jO/RCiyWB2yfK+
Vq1zzktb7NoKCr0fw1uqR6sME5oEoX//tf28jakMcYBe2opIpCgVXxGH2WkCEOdCFH1wPO/ut77f
E7ZCvOlpOOQ/738uM81kafcKPJ6Co+jKBarWbEDRuh/kCPraZ8ZpdmgXBWlcrg2Tb9YFJUIX8DJ2
dxs+8JYHakUOfbGoQ2glKsRmV4fLU1QSD0TY9u+xWMiKdKz1LOcLJTyDcZ9ckwdc6lyZCV+TnjkO
ERgFCOsGfzEsyPXPPfzzoX8+acmEat14PQinBaM6AGd+H9B06Tu4Ovy5VGnW/+eVtBUkB4zWuS+r
sB3iOvx5RUwF0EFmC/lekBoC51SFmvAIclS/qziwN7RLVt49wtCGVNN0bb0zrOnQWhIDyqTMjcGf
hcH9kgs6Bv99+fmzhi2BKGHrMfXYMn5u7TnL4WeS7dSWi3k0sGscYUl0q8b0D3Yrbn7s7Dpfdiuy
0dKNIFseKBBR3bGtXFIeuUSSi2qia+vp8URn49Go6eaPCJIeHHv+0yY5we56fuXFujIYqKfD+GqW
zC47WzxjWWq2kQ8PCjP3eolyFW4i5R/Q+eDiKfHDJoZCvtNC7I4ztHDRMq2hrgokkU9uDAO0T2oy
ZUTw6TDbZOSkHxEQcFvGwa98Up8kD9T7IgfyQlQoJlMOK+gF0Nac0Ow050EQoWPJ+WkavnHtUhQh
G+aOodtnULpi3q2ZWWwW1eJWzOxj1QgTtwBYuXl4movlSmYMqFMsEXIuDm7f7jmN0UiIGMxPbV1x
c3PSj4PqY1LwFOrkXMMM39UsGzSoSSdx8M7m6cskuWOtqLx3abqH1qi+Ezg8NovfxiQ5EqUyGoOK
TlBdLWhD21tpd/nWXIIjjfk96w+rdJtuC8HzU5n9rZoRMSW9OjKaZozkDodIAgWm1hx2EHyf48j/
RZbItXNGFxWlZ+2S2vtV+eKpqk38uf4YplkF5ky2HYLPLt0jTQGYCTKOST1kWzdSIxb6p8ZFKRT3
uGmDUUz7PHduhG/pY5Gw6g+Rc1hQPZ/HJd5jOWcVUqT0aoo0Qk5gOy/ExnYsVidpgUYGgLrsoxGC
8RS19jZNA+pC29srxH5HjFQx9Sn6SReTKMnX3vRMQfN3KN/xF3PKNapr78/PVVzuSq0PYoz8zTTy
z2IZfxF1iwFlprWazH8cI7Ifg3i8dAZnF0JmXhLThhZt3OffDUrXsaON7q+0NeiNIKiAaT8KJuFG
m5YUpzu4KFl3NixfBYFQKSByDau8dP4wcv0N92rT+/f2S2MwI4zCPADy6qOCeDKJ2AFTjik8k48U
jW9FN4oVuRxYtb/GZDgR3E6SF/IuyFAoNI0M+U5Bkk6/3Poc5RtWvtyUh7HoHqVCl54H0A9qVcGf
NdieZ/1p5GQmFhRfuUfN4aVlWOK/WKVtPu1sH9LjIpASD4Q0nGr7a0gW4NstWX8kjyzFxqx9nmFw
KTlovH2SU1un0XArzTvwCtMOE6VzlOHbF1CXadX25GS4t8kvK/w5DpDhlGkikCA3m3FF890BmkRd
g9ULt95fA7HXGhxIT0RVsKtKkABj/pa2Rf1AR+4D1d5z1wH5nQL4IAjzVsTQ7Cy/iTnGpyAg+7gj
S6oGR+oU79DqrcR9xGMMNNdh+l7eZ88SwEKgf+GbeDEJr25izNhgu0BRVntUGZ+iLd8UhWiZmurF
8CXjCRPpYHfX4Tr5Rx9Mm6GWp7Y2Z6T8zT+yduEfl7Q+q+iLmgtCfNIhHrA//PKukxaG2KhM/muH
77kpX7yBmxfObLdmevsqI8L3mqINled8Tx4ioqHLpzOWC3bXCO8FowmJz2HNOeTTmZbQSpDrtULG
a0/NtNThtlQG050yppTJC7GVjVECo4hA32RTTm4LPUoEhH0yPEXuxs+H4oOnj8k8LMY0SqtTS3OJ
tqB4SR1mgaAQov3gav/kqeKGGph9rKJfWpfedgo85wIwDvGDTwqkIHeM9Anhj4caLjhxGM2ybhzD
2ptR0L94k8RfRthD3/qoHl2SDuoo+xzbMxN2IOID0NwSVfdqrtcRrGcORyYVAKdPhZbFXgTh7t64
n2yDzbp+5jAYvdVF2E5xtZ8nvC3coSumBm8wuKKFsjZ2qhAe3yqy+pi/4bwGjrpRDIIp7lzvEHky
g+rwlpoN3skZ/ZORYUify6up/d3gCQdBKRpuCMtUyfSneKBpyEUPSfUv4LS5dzVTfUjH68IGm+Mb
02c2nHwfzZdZSvDLLLGrWUb/iNZAvse+nEKe8Rr1ngbTR1aGqPu/ooIHr+uTM8gQYrXL3niCS5A+
zMyBBJvOHFc0S/HGy88xQZVSOkb7YDnGjXWEsX2+MNTwwnGkbeHQfW4I78s65EKcyP/FnQKkRIfC
aOvXUmaMERt8UsWuXyRc/qReiSNJsoSqAVvoRObv0hKEaWl/xePyazQtvW0z/zLWUIOtxYIxc3Im
zFlatc1L0ut/VjFsAyy4r1LU5/ZgeERQTgFqM984iLn6SCALP7oVWK5R9cjwMxMROoF+fp1cUWAv
UPcAeqiW/WmJeoCmLvaXtntmnnHSBCmUUXEL7mBjJ6u//bageQeY3Taf+UTHmDqc/t0abisJ5a4a
d2QLPOVVHoIKrs4+JX4aAVe2/X/LxDx7Qk8osSv2dNP3WEMxE+GYnGk5rCNrPpqDgajUDk1GTvTf
KzAt/ca2F1QGakLIYbHH1jnPfH2naDac7NsoHclTr97ANJGC0pPX4VpQ51JE1vRNHXelJlB9EdRP
WfCVui5otZQwpmFAJ+g+eigR3yD6HL2q2dSpd0cJBf024Jnv0Griff7IBNNZz6Ku6VscPYAQTKLJ
lBO9eKI90szFTWiD50/QVWVOex5dsZMFjw5DBL2Ol5eulSmBrNF7CQUJ5CaSquxfasB+IXD00Q7m
Q1a764JeEUgHA7csiYVA+PPJ/DUU3ZEGFLFjWuyCYRDnNl1QOoPkg9xHRdf90Ulw8frys+3Z3Zvk
yep8ktGKniCrJb9lFKlb6cHMROxGwFGxahcgw1GEFm6Q/o2hUAt3GtGjAv32QChIfnAtdJJFSYyz
O2J4npg21Mw/H5iiMmdtu8+qJP479xGkdOn0qhpOsENR/EtL7mg/GK5GtzwSyd79xWUNW83unvyF
CAxmLnSKoS/7cXbxO/+xyG0TI7jzX+ydyXLkSHZ2X0X271G/wzE4YCbrRcwTxyCTTG5gZCaJeZ4c
eHodUCWpq83UJu21KFpFMpJkBhFw93vPPR+gBW7IgKzbYFok9tG95tvJIPzwSGo8YAWhx0b9BnVt
sZH2+CNI5bSekl8eZLQv6TaA6dxYCvFd6P4MPf/WblnHQhWUx6GiKABs3NEZajwcl5hEz7hzr0Ni
6t2k4vtkTHdRXGMBSR5x4fm7zBxeGUg8hTMt9CAGHqHUuZxq6zXj7+FK4BZEej1S2Yt+5l7+7P0q
OVj7cO9BX+y58Lgv3EnZPFc40DybMZM0jLBQMUzUNV63N2wAbbu5WODF6AOy22hEktz02Rt5sMUm
AOHABCW3NrECqzBMbikYvOOWebaT9gIVS5rhoZ79kxiDz9Tn0koYvTarvXD6V5HhM6ZR8kUaYLKt
PHGPS/63MqonkvH2lsNp3QUoYe6NVJjQHdcRiF8SBkfa2Xqb9eNtTKVTLekVLX/Q1d2BIDrjGEJ0
h+UgQEWtUyx6Uhxz46C7dCJEiU1zpokPwN+6YwYX7/fiNzW1cA+DdB8zI6EeBBVn0lXuf5tOQyyy
GqM91S+29Ulo7SYZnFn4nlWDdnqsFEUi96dhtNW+VvaXzyy0Y1QW3IZGkpablGzoczzmHNQYluNX
oovHxKq3vfDsO1KibTIWZMklQYzt7IFchYbAXo+GixCbqM5GTt/DRZQMNduuBCIjsigQgOdmTfFZ
GUtWT2NvOPDxWiz5YVl3EI744Xb1747YLKD8jrVlPACriXXq1+demNcq1A+9556daqavBjBNetu9
kcU+20aBaMpK9szfPPWNJC1y+jEnOedns9uTP2jhbuqznRhZbjLm4MFCdpXT86ZLurNvhTb3x37v
lWa5sXdzlaVnkbBX0OF0J8bxiUANgPRE2+to0VlquLYdIMwZy5VE/UzChgXViMHnroTrXWVdfkfO
4A/oapIaHHp+YgDPpNnEZY7OeM6rfZunD5DG5JogD+578pJU9pGNMXNuHOKDctzEAW0qtWxjspAx
CSYgGpVftMKvnwyOA/66SZX9GCHcbNAIPBdB9djMWzl7/mGokivBIa8FVPA+a6oHPHA3rYvwSujw
Y+7eYUuqbaj0SzNYhBNX7g8GoIh0bmd3M7tEKueGwQkbS4Nbl1z6VZSunZn7Tc/uZZMAmJ0QxerT
9/+pCIGPYrFaa1RJzLlQ+4kVjf4D6qp8VdfMLQRRkZw7rsFzEb0MZjzdAEVSwg9jDjh5jppSKi7N
eTxy4vKvaRoZe80VvzbZsF5VnEWnWfn5qppn1st+OIyBX56ykBNapTJiOWZbnwLpvGDKoWXUBdWl
dgkR7QoSVWTuhKd+9rZxmqO2caYAZqgbyXXgSlQefMlgK2YFXNeCKxx4nu3Hm5QsqC2j5+RhzYN1
T5OgJLM2UStmoD1E0e1rDOhKB6BN7+uxvk/KfLxUKk32srEtzvpMnHQSYD6Lp19QZ2TTuG3DLdMJ
EQ4whdmkIDxtu+PIQ0m377p1S/3kJo7MW90ODeD+bJ9bK3oJzYTgbfqIp5BkGaYnOPPRwP0xuoJZ
Dd8cH6hx6Qc7E09NJ9pNMCzDXoEUtCUwfjgzGMK3f0okN7NzFbMueHeiSaN2JURHG0tZ0W3mOJQ9
CvmJZLC8owkgGa7Bfkz96y4f0vlslmo6f/9fHNghyFv2OsLbbwykXmtlhcXZa/qGAz6VNG3O5cVs
Xd4aUThT8DPonEzNReA2u5XLh05PQD9+6kLpoeSdXXPaLG70UxWCeGNPHlEUpqLv2VrFv3OJSz/h
6+8Sw34dqXVcvLznpFV6+ICVZZ21pH9FWR1misgpQKmIVLN+0Xwg3epiBFK58URO7Ydbuh0d9izY
iUqWV7OzjRXcJIq2kn93zmvjJwU51LAm5ezHe4zjv0Lh1w9jne5TTrk/Ct8ej6JusBy7hnwbZzqP
M4LP1mZsiGqVu6KMVR2yevLoceNhq6AGStNM1kqgy5VCvpHRsO/jZPhkDvaWnFdz61R8UYeVDD7C
NB+yIDGweifk8aoaH4qNpD0r221R+vFPaG+6femvtjQj6i6TpDRl+DDDWu08DnKbtmnuGhruv2af
IbpWeV9dMhonQtaMU6RNQpOr0nx3yTjkon/tLdM4ThFXlSdwpetRfrlG9mDZdE2aIvDWVMQfOhHN
X8s8SlW1Mafp4H42ctBT2c+0dNzyPpVsK1wWRzYREG6ad806Kq09wcYJN33RcjRS/l2eAfIIjM9E
g72wXUlmD0wupSJR9Ln5o217AwN3A3DLSdx3VcnurEg2bekNF14EDFVUlX/0tu0fJPzIxupa7x70
4mz6jPAnMcazMbeZOSinLfzAkX6f9cCYrtx3I6h+OXvWw5DdTrWFq4D388oIErTpgRnsA6p/G7AX
tTEkGCrWs/xHNuKp86dTnyb9oQyN5omXGiHGkOI3LoqDHBLnmeGo8eAXEemJy0PGOqpDn2LTb8Rb
v8Csns8rIplxYruNIekxdsfk0XW7/JowT0E1xSN1BlTmHPQUIQdR+w/C5m8MgXfjltJ/iEPt3/l2
uP7+3PcHwwDgYiq3Jn9OvBF/Wj20M1sVphZuJ82MOQr7Z5jWrm+y97FwHzI/uotCBNaV4SYHw2I+
3mWudhtV3DiKBOOtiMD0U4vBVSPwsBAX7ErMERJxuhHQ+yesj/YWHMihnzJOeDIJjSvql5h+6rY1
SBrMomvVgqplHriZsrAGuIuQFPhsZwovefz+sCTYFPm7H0/1Q1hY7h4whg+OV/4YppRUbnS1Mdzx
KqoiLIRzyXk8jO+ymgTsmdbifnaFdyaHlhll2tWJj46Pw7y/LtJzyPH13lJ4Vaty2pmLWqDGj3kK
URqvsrzn2B8iQW0UziSjCtJfAkYCSyR5RV5Jx72dGWYIEFZaerlJM8JYc3wLiHSro/SqPEAQBury
PUESnLojy9ww5OGeY3anRgnjmNNGXTfVdAn6qXxgJoRSoEerAfKrwlhKhDn2ITBqDlp42Rh1yVIE
KTpzb+Gm4OuIfE3dfARgFDvRSvi1nGCTvsTwZGBxJBnYI8tgMCJGIIt8a+dxx3Rp9ag9L34uTU5A
3DrooK7DnjJ9hyG6LLmipgY5sIsSy0hb8rG9PXSzxe/b2QmGUZjOe1QG4d2ZfbYScuAS3rEh0BwH
NIw2Oj6AwOFvEPm9r9ofs8poaKdEMNl01uwx8dd9KYttNjxpEgcYGzOvwYjhV3IoXrlDMBwIQz8w
+xSuswCMi2e73LGI/7QHtN21/AzaRNyOsJL05N59gY+EpZXD82zfV8mcHkYre0jq9rebwFQGGg1f
Pg001KmtJhlZE4VdOLuWVCtyPh9QUCpAvF0zz78cNWE2EhQl6U8RcJE1O/YA24kvv9Gj+TgnQ0y8
J03okaTs/TJX1PH1JhkyU+CUXLAVZDqWW7z+ob9t2WxsJQP11ApVymmvBnhNQJCDwiIZ28/uC0px
K+X37BVzXosphVTqdHRoB/u2ZcIB1yov6mWKqltuJCR26y1oGznibrMd6qDeEQtP/ANtzVXeDGg6
YJw4pRgCDWeH0DKno9OJ6dqw2KzK7J3zWbPuBJsbIqqpENnEVkifmn8FOMi/tfax3GJVHJuqPPZQ
6o8xeuw8z9dBX7kLX73s7yssrGD5LVvXm+XE1rQc5RiwQnWsZlqj8NS8H/2ApOuxdFlDGN/uiaqz
j3lBFDDQq7fDs84oH2Z+M7lzMueJYp61DjM2bb7FjGDlvdMu8I5BZ5GnpdHsl/6dwWhZlXnRgWoS
/rJcfMxW85PXlxSXpo/3tkMMXtjNl8i+t6QHr7fcEnoLmfZ4hBhhiLryp4OEy91nIeNWxqh/DVbS
HlsRTajUaD/RUeYd7l8wUKI0omYS+AiR+fKcFwtmj5UyTrVMSCWbKyzNynpIcdbuhZ+WhyEq7qOh
xNTjO1gbFVXpoeYkiLGFU1mCaW0e9LRHcH3oAwIpNkEz9A/EIr37A2mThsr5B2+T6pmBpf7Br8yM
JPq+hokpvcMURV8ewqrQtd27odDZMaRbvDfLqTzMSIy3VSufMOaQV5Wu81Cx4TcI800qTdy0S9G+
etOFoKMmq9+ipXwrWKR2NkIB6qOivoVedIAWCMIw0cZ6/loPPiebrjI3rZJLdM98lv2ojyR3HKnT
/0ZbxYnahV3voung2u86NopT3w8XUvQwrS/TG0sVfkpO7gKEOCKFpOJ0vSkCjp/9jHOYn+NegDnF
4ZQcQPwXbzhnBcs7yCXcPDT0o9HUzc7OMd80VMV3ALJr+TEKipB96YmVO5Ig7vnTE2e2V/iD3dzh
lvZKdr5MBP+Q9Nz2WUD1iAh5d21lyUvFGr9NU4smbMo0HNDOG7jGx5SUG5xid+yEIaukwx5bxI8e
FSDeHPY9u+h7m5KcQbTPUTOnQQAZUJgRTucqpNuTRCZAcfvaif41chz/SIdsK4R65L+LR+O2b+rP
NsIcwD20WyU9AzFE+qCfQ3UPjein8W/Z67eB7FwOmttS8170C+qYGcV73uL5Ueb07ZxI0TTPgS1m
znJ2OJBh7vaPNqY1ahrDCucy2TMqJti5+6kz6h4Mg1A5ifZZrz/diZkqQV92wj4eD79N6ohmOn/W
OSIANbVs02l/0PtkUqRbxY8QnCtZiN9R+jayXq9nDAe+XijRGS9WdJuw50u18erq35jEbquKoY9u
CcMOquZuKlPqrpUDteFSdeGdn7iwte5MVaNPRiq/KS9Elr2Zon3WjAYTqs6IVSSSdyPx9La2uk2Q
UIzwZ/LTB6LAYhlxgPD7s06MYRd1MW5cNmHhlJ4Sd562irsAXR8GbCwRXMq+342lt3WC6FhLpubj
nuM/tC0XvPzg9vEbN/eLsELm09pHC6DBlNeMqgDD1/LeErNLtLQ3b1PB9NzkHWylj7PdIOO2GcyM
R//qmmwg3TbEQwyvlDiE87h9fRn64NRlxMDCYnyx73qd8PGvBpOww75kqcjjJzomd31YzPtOs3Oy
0UD1htpFBnUtjbZyq1Vx7HPHpWSLn1WE7XHsoOJnylRrvOpHqL5gz/ty3UUjEXo9PSrHph2KQosT
DYUxu/HbY1Em3IykjU4uYNiqoItag7lg/cuYB3M/uf1svuIRLqRhEADE3t6UkXytgpxdXHjjmu0b
lZZbdgEM4nebMRQfUEo7UB3eT41i+8jvgJ24/VA11rWeyrXw87fEJ8EBd5y9Ghv9OvJDGoKLOi6O
Lv9smu/z8GiGJ3LYvY8oYDgqdbLuZgw5gCfxVF2odvbDMF2NyPWuTmH7TNMBKkYxD4MhGA8wwlSO
loea/Am4LoZrl0ciUuoxZFQSIQ75eGX/LLnWnrz8pqI1odeKxJhUWk8x3+o5iimsFk5y/X7ECMh+
tEj9IL6cQ41Mi/vvD6Es4DfTYIk6Lu5tZjbv26tuwumiCkq7s1Pe+kZa3i6bWZPDLJ9Y0iW+/yyo
O/rshFEzE0JEumUl3vn7/0JyQ5pV3bnqXC4fVDtTsykajidWxj7q+0nfn/l+zvdDxaCTG0wMiS42
NBFV4hwFzJTkeXbz/Uff/+eYHk3x78feaNJWKwmo6gPnz+f8+6f/6+8ID9FcZZsOGeA8p8Yj+uff
Npfv0pFMcpNt/+v5389yye8+WQH38uUfnoSMAESMEy0P+sXmSlmHtOuZekJnkELhkBKJIBIoWHA1
IJjX9xGM5BXHyKFO4ujVYmN5DM2hYTnmWbZbirUxezFTzXxWYSpNbcXvK4xuuSIa1hPXOpEhZp2K
ntA4HRcsQ6a1tyFbdMZWqkXOt679s4B3IMQe/70k1kSnNvv8LvY+C0GJKa/q8dijBAmmgfQHXya7
KMT0jTjaAzGIjNOQ2AH36Gg4QZowTMj8ua9okTL2snF8KnMymLZGZOtLHq2Z5Wt5kBe0kzUHj36m
IlPnzqnNBufUGFjI/NRA90BF4AhZU3p67RuiOUmWL+Y+f4YZlWDpMepJg+/0/cHSI+kGJd2gQ0y2
3/efOZ0/Uhf09xo1CA32+G0wapgEpkD2dhYc8+7TCWBxMwwf3Ghfu+SHR5cLxUx2AB4CAWiQ41mB
+iBp0Nzgrs1uS2rA+9qdfxquQ7ilSwNuNC7ZYDBxYOFZYK4IY2VqY9Cee/b1vGidIliqiReYbvxy
fLKBUupiTbM1/PrUptnTmHBfzqAkuO2pcz9BTTs1VzmM3lOVhidtdQyaD/WJ8KsvPS86fJcRS4Jq
1CL9bBnmC0fAw6DqP4hae5oZ/Vv3qX8idPri5/0Nv8yLzIff5D5sAh1saXYeZs89FVGPAqwSWLAl
Aw6RfJj6L1JJiFUEfNhqEX4MNforYelH2V6NxqzX6Klge+12G0zvDnMDG0Orh95VX3QYVzZ+Bpqz
vJ4MsN5QcZ+2YyIIqk3l3UhhYUP2YbLOGPVYz+X4nAOvxNElbC4wwc9mSTCZxFjLXGZ4ZK9G4E5G
LJEHmNnzuqgpPrr6rq7tj36IN9x7xqMZUVjOHR/pBEcpSuc/TLu8s3jVVsls+dtUB6+0XvE3lcFx
MghVC1LRnZDr3tdsJHRgdOeSbldbxw4xZi0MvNpa9Bv59ZqbukCBi9Ap93oYQHBPID4PG8V3EGt6
DX3WbNrfKKwqyeB9DoRntbneNbnWmyQi9ZD68T2/mu4wumw607QgVqoiICXpAnbg8gSsYlDn1vaL
qyj1Gp11oIVnHyy+a50aO5TTm2Igu8ryzZL36T2ZyGhGsSIwRmJy79QsH1aNPpbMH0wJtX/yRLKM
YwEaAh+vtDfmm6DX52pqXglzXuZxJBcnnnNhiqPhU/AqWQhKXraQxkuIs38thS7vWMCdlqwIM/My
ZifNI/Mwe/yKAH3dnecv+Iwi4mZawjEz3lWFQ2ab137FNHYJdidjQYbRs0/Nz++Kjc89aEOrjLre
R82hnzoFsGg/ml8NDt1zljdn7ly4Coi+42SHCHM5qaESIKdhqyqciVmDpW42naMzBE/TPPjn0L6r
uOzNEv+LNeFFHSUdbXTr3FcyYvSKqT/77tGgOnXwx4wRsL2aowNE/kXMdD95zzPcOJekxZos9E22
YWgPOwrZGiETUDMTMiNygQP7onL97fD6/3/xZbV/+1ce/yp5aanTdP/w8G+H7eP2X5e/8Z/P+Ovz
/7b/LG/f88/2nz7p5rp7+scn/OWL8m3//LE27937Xx5sObN300P/2eBYJ96i+/4BEH4tz/yffvJf
Pr+/ytP0z43tAl3Yf29sfxzfi9/vf/G1L3/h333tlvjD812Bft2Hm3bNxSw2fi4md+n94TmUubgt
O9JByoip8T987eYfHBYR2DJ3y6c9JlX/37/8h65d/uFRKMU9yJHLZ6jeVP8rXTuoK26zv5cuLj8c
PhE8r4tRnh+Fz/+dN5CxaN6gtroGkNYrEldJwQmiW+V/dI1jrsely9XOlGQFLbLBYeiu9P0b3w+u
Xm9daGSVx7YhlLQuXwK/IvEFmzNcTLTTzDQtY1rFrvOa+6i3GnxFeXMwbfL5nJ5SPUVOvn7yszUW
b3F+8DTCkJRQkvVYgxISat3eygCZTpSelTH8YmWhCozfB0wBs44XtugYfHkprHanjPFsV/i/KKjT
4QBr/8lCFsngVInh4khAlcgKynVHs5vy4tq0dbhlkEhtsABvHFEfe3usdmMbccKEZNEDCFHals+O
3127qruajXVmL/FU9u54cLz2k6lg2mFsu6xgW5jtr9GsSNBjwm7VUTZIurBdTwqMQjS1SyMsOJdL
sdtuHukhHBhkGbazb9DMG672ojZsCd1aZ1N3hF9+8IYO4oXlOJvK8JaQr26j4xFJbUjMytTG2UOl
6fZGY0mKQ8n+PO+oTyTHiikubwC2cu3QXC0tF+SmEWJBSUkyRrnUt/F1iHV9LhhJCFz6x7kV7cGo
4GKYPgvKpN1jQhDbQrk9IMXK9Ku9HUPOFbqcqJWy1Po/qyQYV7Vpsy8V7Tkq0zf4tXmXFMgG/Dkl
BrUu1nLWrPZRDyCn626fmiFK5qlnJjN/HxsHMs0qj3U5nVXOQE/vobVxHfmcjjSXCMg7ljo5FtBB
ADvGRKWKChcHQAAhhnmMwoq24cfYZOIcSiAqk8twmiNSJWEmg9ydbrKsIyaViHLteuNG2M1+bDxy
uXqaI9PBlkxrZrEmuC0AChj3k5lwJqxZtVLaifaz09BAR6FQ3QcLywIQtWLwk5Txvtm0fUjZVVnl
3qHUy84ELGFG/dhrrny1XCLRHi1NuW/L7KXgWB5xeXlC3og6eGh6bLMehcFLMTOFFmcMY3oUQdam
k5455rj7RVbXxhZUqW+hxAtbuD71GkC735ittXHTT2WB6WX9a5APkjasOez7GuFHkik0TW36RdvN
OyQRjGtEuyWpIbeoC840G23H/IIKQ8s5ZL+xZr5G3vy6TIaF+N23Q2v8sNUScckuWAkPuTo+N2qY
g5Ux2G2TvyqevRnNvcbFKxn938wDJekxOLREE2GHwp7tpdVe62lrZw0eFTE+pMxWrlocnGbPbI9p
T7d1rdh9qNY9DlGKeIyODrPhw20v2KOHIDmpne7dCiBoZtjr1DbWLgvB+vJvwA/Sz12Qv3qB/8SC
AdrwgI4u3xqG7jfM7M+Ir4yzkZOrlGGLMX38iQy0fNbMjM95LM8K4lAu6KG7QIgaGrEePkvYxH6B
FNWCKzZwixp+cRhIRO7c8CNviqupCKrpmu7LovuxaQz7gjJhm0BDOhE1/AHB8rFpnSPd+fpqDg7F
7vJZG8lbEVaHLhTrqcC7aEJbNk17DTpSx4AwC2jMnELY2tIwehJSkyCZDm5zyU/jjMF9zl6gzsjv
F8N2uRcL8MnUT7LtYEDtljKoUb4m33ConT+rgbqbFew9i2ZqY2McVOo3hBxSFxLwxtBQ21ib/cqj
9B+k9Mk549PrYiI89r2XmAH9VYxZ4ygD5jhlxC4QlfaCtSbwrfECui5p0Ad/gV+xXF5ERvYoUKxu
XgCqurvKfh8XaJYQiH7tLCBtsiC1xQLXNt+Y7QLcRgt6G9KpiZs3I/QqJkvzXbo0WO0F1y27mjQL
eWzgeIm0f7Rc8yUKOGwxP2MZvsTmXpFQZ9ZyZVvjxf+VJdwMowhORXviuYgW4xqXrxTJ8c3UHdAq
W7eQsm4Aazws0HEHfexCISfQyAgpTxObzL3Sxb4lzz42iG9qF4SZLNFgO1tYfnvy/pwZcUyNWsWT
ogXZqqk4A0NT5FtuhNduwaQDeOkuqZwbF4LahqQObA0fDls9LZB17kAQSUVgZFnspRL3Iqof2wXM
Hgmuh9OeFmBbLeg23klKIN849wJ2kwdzSBbUe1qgb4bhiS1dQHB7QcK7BQ5vFkzc9AHGe8hxe0HI
KwuYXEOVi2+8HM48X4Dz4hs9h0EPRhomCOdg6RdAXca3agHWrQVdx2FfM33MQdtdwPbEAnFPFtid
5MZTueDvJRx8DA+PdQqtwILIU896jGDmNew8lZNhbyw4fQVXPy2AfRc1ZyWinEK5fsm/IfxvHB8u
H9HFwYTTLxZgHxn3S78g/HqB+ecF6zfVyVkw/xjev4X775cBAL2MAmSOekBhe7WXIQFbP1TL0EC1
jA9U0R0sFKGjfvGqlgEDOL5iM2P2Xc0FYjXFHILNPAKdZOIUmVCYmVSYSQVdBhcSS4lNYDmEevFZ
JB8KLROHuYXwTsydWAYgxqiCKPKjXV5c8EqGJRHeLRb6urqNRUGvBulkkF1D9lERixzrrCBuc/ok
YHAPqIZjqbjHDoFTZhLbiBLgjvlTtQrTD5UOT5ImxbojyFnSpFiNXfub3Rpn1IbxWckM/yYfG7LT
6QemvfsS9liRdaPvc2f8FWfGzyDMqGJQSt0I02LNGIguTFmN/EVFawysYHoGWIgBpxMaog5UCN9J
xQwcViO87Xyp+5weQut9xuyyyqB8TZ3nURs7ekjT2vRkfQy102wziII54ioXYe9sgYWJK9gazMMA
WRNr1dpUW4LkpmyDhD5H/UHCZolklpG44ZFCOYfUBqIgyh/Tmfpgbcx0KQBUxsa4j+rpsaomY9UQ
9QHn3v+qXaTBdInGVWsiUGum5IPhkw9USXSXf4/s6pijn298j50XrtZ843jGMwzQL3a4QUM4+iwH
GCL5xQT5jrgtYl2693GA+i5lSS4XvjrO/cmTE6QPTBIjkbWwgeTv/BQm4wHFc1Iw7uY8Lc1n/qEu
NSLDO05EA6yEsA7s6j/I0LzLW+tMv+insotDUxXX2HDPICvOj7opwJ1qkg5t95fMDfypnNN2aiJc
bRiTT8ObL2yhmqMbjxRJFb3xNO6TlT2GEbccZ1OW9bYzjfg+Uxb6nxhxx/ykGzJSBV59Uj9+Ygfz
TjR8ToLW0LatYeGSPn4cPQ7daQHlKqcT2QTo6aYIwQfN1zO1mpNZzDty1z9Hi4wzSrMGk+AtXETD
PiyiUsT0cOMSbzm+Dn34jFPk0ZUDBRYrWCMoZRMbQ2kPKt/XOVmBzcKz+ikDgRjkksyN4F8pf9Fm
fY/osG2aGbWmqrp5Nyq9mTrb33TjwotHxW5Q2RfesgytHWYxY2bFC6BdcsSp8RSpJZZwWQMY7qaH
JW1n4cZFsvO6sd/7FUFnop/ZDRl3TsNrFIGG8iKvYAAQBdoJewqXNl2Fj9Rui4TucRyjL+HAQy5H
s+lt2ax9lQ0na2KKDfdjB+fu8waoQT317Cypnp2Dk3bahWgjFvsASiwDtl78iNMpeNBEzXDXCeyo
eyGtgVtnAPagElq5cpT4UUa1zpdAz97E1qAVwYNVYJyDkQhRq+dir42uvQy6/NmMzonJVICDov+d
UL3TdAaytyY3H+HnzlAliqhBLIsMIE8mtGjhlYxlWUa7I8hWUajQGRBQPLKRvjFlTjoyt/L91LgE
PsaCZN3JwN+RRuNtJXu0fDFzIAwLjDe5O4Q7p1/kLFaBe9skQdWivTMPlkmBMQ4AU6nC+0MlzxGN
miImC6Spx5tJWF/fUIdXGNkhnugSY/P9bP1CHgOu5HuRAiERJn+sbK5oxt7MjRiSbPnJsI0axt6o
LZQFwqk4pbQDXZaYHlzr5C+uQ9ckJct+P7iCAl7vv5R4jxBewry1xSaPiJhwLT8/Gib1IZFX0ZZu
yaNl6J8Blt8N99aMWfSiuoCbS9TRRddyp+tI3sor0nVM5pTy+wET47a11a8hYzs8VjjZwx6+WeDN
4XXkJQmNmhuDo90jnSLSejZxKa9uY37IjPKyk+TkbU36hSRVR4kHFSLNLXqsoRYMKOqQLXkq7okz
AnOW+knxWR9UVQ38PgJv7tYU43fNyOrX9V6xXeAPFqsLp9bpUkGyhVr8QlgjLVClNmEts+nCoZlG
NYD1TLLx2lYjQKqFHYZeIVnZLNyBW9zhLE3wKtLXTNPm4I26eURCFq6dnKpT98ZKI8/9spEIQktf
rAz0g6BkEhHHdUAyi8WXaioAZy8ptklUjkwU5OBs8NGeIIecC/aFHxZP9sK0MoCLCxwdVZrhLbVI
DKG/rYMLwRYQv7g0VoxebjWRJ76rp0dRc44pcLyarn93tW0KgUzI/Ii6Ua1SQCTNDM7gAlHbXXbb
EIu5ciqLRkbHCaqY9JqLZzvTkdfM57N/rG5pdizTnmgqRqANDJVchgwB1zJE5suex2dIIOci2AYp
Z11S4wcFDFAEN4ER3zVJvcczu+BE6fM4VBEtdYyxXv4VpMskGoJUCu4t1P/OShbHuCLr3SBN2FQG
YhNFek4+nLUwA95myJypMSeCflA8e08zKx4jDVKtkK7jnMvCswNAxL1dbTnKcqxBrLLGIsBvXcr7
QSiMbo51Dsz5fZTDp3Yjl1sdcC62rd9+36oFL6XG6Bb3M7sTw+W8Bzr+5EgECGa1oZvxzuDA1aJp
NRqoSceCRaWT9V2bRg1MldLrLj3LmcRkO+iGremBy1ksLNmQAqPU4VtPvAwr6x3BP/mxssr+Jnfg
1mYd7krrnfCfO88MWHhNC9reTDHawdazLVPEY22QLe1Mh6WaeSC8Ao63F6N+bdJgg6z/1/8VKP9p
gdJ0yAL57wuUN+9Z/Pflye+n/xkn+YcEiXR9z7Y9Woam85/lScOUfE4upUullJSmS57In/VJSQnx
z3KkKf6gFukIn/suRyZb/a+qkfT5/xoB4yiHdEqP+5Nkxl559j/GRxpFxF0lb4E9wRA6zlyx5/tH
Y6Bhjn9NVGXwM8VEtRdUCaronLmczpNQURqbo49EmDeVx2lN5j4mL5cqjZmqHWAw59jB3buMVld0
so2l1pEwI5JEo9xJp9xWIv/Icj89Dl7wM5lFt9fCmrnNPke8EeckaR78xoHIiMxHjv0QhwVhy7Xo
tsqckg3RTOa6we3uYdubuiHbNgmb0Cl6gV0GljNR1Pdm/GvOnYHeUpftqsGkhyM0wV62/6U7m9kB
c80OSN0IBNJXl3sGEzKIvRZfpMv2ObS9XY+SdiUSak0ZFVmY5Wgdpqjio7kat3gR623dB+8pw5VV
iqnM+4k7pFsLt9d73b/6Vcg8TiPXBTWAdWsyERmPFze3TyVjpcMYkirGLaUzaddlSbcSRc7OQ3wN
dFkY8nzDUQJ5hlgmJHfdhSCkGtZdC6NgMoeFQtqPU244VHjKDRz0rs0o1En7AGx/H5dpui+La2M1
vM5kkasijlf5qB8cakGrAVMFjYx324d3n2d9MquMogKJOYhsX+YyGUCcLWa78YgunD7yvzfPb7BU
MRODvaKOCo/4wuxAvTFeVVX+kw4TP5YkvjBpm0ud90/awrkU2W+ToT8mG+16CWWO+28T+KCCoaO2
U8MmLBpNhB0VO9cxwufco7aZerIg58I/8iClerO0+QKYpH8j6jyW3Ea2IPpFiIArVGFLgqBvbyRt
EFK3Bt4UPPD170Cbt+nQjFyLBKuuyTzpm3V+E/Vy7xqzukBceLPG7L8kp2vucaG1m2EMYEcwLh1T
YBPb2QDGlXB5JdLshHnSD20mPBiI2ZxZ94IhrfQ6l6xpSpSpKSZId8LYewCTF6aQ4UoCxW74D6Ib
7wOLurdm9nm1DVoZ6Z+S1QfA1JQIje/jytVSOF4WeKJH0u8XXAMuMnQ4u5eBxRD6BwR6qZEczYrU
BLaI1nFcUh9GpxHqrid6uqJWcbkbGgZzJtK9vTl2gAup49AI52i3wyLN/SO8MkicVfa0ZvF3nyTD
QSzjz5Vn7bLAJh/hr1bqd2vkVuA2g0v8AbuwLPFAudbDDQjbG1cYg/pqeWRl3tXi054/2mSt9yiN
r/AoYQLlULg7FbGmXsjdqQscRNM4BZmzfJBNRxBiTxyq9JGr0+vUYjo2Q3FdUeXv1hjigR1t7Ycd
PwJbfiQI7UZoKI3YAgnD+fAHa0SuY5wFYEg0x6AxXCD9JCONZIK2g6KjFfdt6xl06wgQ/q+d6naX
EyGWFu2tzbAhNt0A9nD+rA3/d22xwJ18VghSibCmhtyhhOlDxzSzY0quNWTDx85Qh9Zmu5H28dnn
Z4clOfcWMQ8qBV/W+QfCEo9Wq3+aoAGxiNW/4oJ1rzR+kKZ2cjaJgzaL/ZJ4XyAeUekQU4iZcN55
isFLKo6eswRZRViI389vXOsvZMH/6ROWooVBF2wmL05Myes5JBEgQEBQ6QHGL1cPq++aHFLwsEhC
mf8j02W7cLBi3AoTE36Q00znEio0PcIGSYr/RNLB4F1fzM77GAafgELVdCeDSsJW5birxxReWPLR
jyvu6W3UHjXgpWCwOwULE/ycaKePJifnDgsGFvDuamEi9Os0WIEHMLLWrLajr1ktd03stz2pd7QZ
oQUkiOFP9t55WRnoCQvchLJtILykx9M629HJBS6ZmAy2ihQhJGbdjzZ/9bMl4eiU7IrVMSmtIUBE
OB16xL00/fTWE5qsDH8DjBuMU/HvFJ2bXXdDmAzjUer5g3i7fbOmyANJSTX7cx91GFTQKAVACILC
IbPMNyyMU8TlLBLRV72W+bFV1VH1+Edjs63DqWrxaTpzTaVVodfthlNeygfWgujksety1Vmo2VwX
08p67pHxBnXf2deO6VHco9vWs1Q7rTDrchqYpSVP0sdAVqD/9bjPtEtDPPlf9K/Tzt2czEtNxqDX
Q8yil6+qF9vBPeuyl6OE82yMlRBSmD8MVfzOUQn0a7VPIzbcvBnPafpcRubfvuOO8gzSrRb1hErT
oL2HbwR8lfEg+cqD8epa3U/HSrg5g6bEEaKaC0tvud88O5i6LbZPdrBm9m/pFk4QN/3POtUibPy4
2CMN+zQSxc+39YVOGrl39uZFkqJyBY8NiHyXteJtLss1bJaOIL3JZx3mMVX2s6dKzCBJJraPU/KW
d65GiYoCdNJflYW+0Be3pW9eXIedRroMUeiMc4c63diIXU9RHF95MR9AvNNNp6QkWjFbkh4ABRoH
ejnICzxACCtMeyJ2wRp/Wz1a9HwuEN8DJzUm92COYx1ALMQ/Aw8B9MiPGRb6vkqLMqynlslaJj5n
GRGFFkxixPqV9x+mGq/IJfaEHBTk3/iIBzIfJld7jOL12Irpu/c5MeeqvXQCH3LMGBZK32FcnX4H
qPTXvJh3IyPTWLBJigwQMnS4Jiz2oX3UyZ1ciWjfsxONMLZT49PxFjku/a5ePiuK+DHLoMub5cEq
6rdhxkKvM/ELHJ9jYfsBwH3q4s8FwmpqosSXsF93TR//9DLqs/ZfvNo/j9e/LyIBnGEPn1v/jdBH
4w9hHmQwZQViSopHIW6VoGBDHQWWFiAN2Kw/9cY6ApPjj2gX1u6+2qm593JH7QkIO2AiuZsOk9Ii
HoI5m35a7AH61X61MpctW5qGgIoflVHdMU4w/ombjV49BHndXTxlme/FWCLJd+z+YJQwZeeVdVZt
/WDrkEIO8h78/I0x+q4y5v7E8PjVM4gZW7xfQyZfupa8+8YB49/PQ08KqPrVT8UfwfNxpbUd9t5K
ArNg8GrNPlElwD8PiX0TJBxx9rnUCllL3yyt9tHEdckYI2Myy5xM2f23XfaYg+s8esNF5mX+0eh7
JsluVBzSdXpoY+cEjxwPpMF8yl+9AlLODP1DigdsFhAiihhIIorRmQKwZqr+hB9YBQSayICXgtXM
hCbGdYyj3mSslmUe88n9VNunhJn52cPbwO5Vq1NEvK0fx8DCUrfkafZY/2QiGOFuIWpiOtIWzKgE
ZEK28+MFrf/mcq3iwF3SA/YyfVDrXhpEmqHHbFMk7rlw/7o+Nwa23yc4pRn8/wRlPs9T/NJk7n0p
nc95QmE9qzSk1vuuveUw13l7K+HGSd22YSYQJUeq+8ARG0A3B1OOBl3mpJb45d0tKYgMSz9JYzl3
1vwx5bSwoEVaA9L3phbfu1DGFQ3Cbmnm0MuYrrmz+Uaa5F+g1NZBp+ppbgRvsG3ceJBOUUwclVfy
LxeofP1R/RBrZT+oUYMQmdiyZx1Xu5/VZ1dBHcmop3wv7wIfk4Y1yWf1H7rkeM9kHuNjhaNmtBKY
ZeZpnvGVLH+lskkfKQAJ1iwO8WnHKwNPOTT3xQDS2PjkGbnl41gmV1tkuM1w0KwsoYGCatP7iMd6
2omkvGNx0nvFiEPGOYrtqDxk7acPa9ZjlxhN5Iw7nviTCPw/vXkTYKiS7Bnc4nt978gQSeTwIZPo
GY0Foo4IwszR90A9lUJgSDf++gxYaEH4LvP4B3toRPvNbY3HD2+xnv1Kfi31l7Jqft4j8gqAElTN
/LWbAZYT4cOK3//r1LG7Q5KK5JGeX7Xib1L3/40u81m7mNGKWNhXMl62TV7pjskl0+TeM8rB8xxK
y3pjrdkx1HW/RE80nsrlLiE/mM3NWZaAACoGGPNsPrc12UE1B30Dvc0rPmd2mfY2hu6s361XULMD
X4hHu9wv46Oh21Pp198APQ6RqI6Q3Ou9O5LEChV+dVMUFwlL0bZglGiLbpOsRxNFqPuUPbWCQKna
R8tfLknQ5gsrUGd5mnrrlwZ7Vu6Wgu5vSPL3LItxsqZXFDNiJxwk/RW6jdwzn1xj9vmgxOfFr177
wnoRMvo0B8ZuYql3VZn0MDeja6t4LdYSsWtKqg4Pfv5qLzkZerr6XJbf2Wgzks0fi5EkEFW/m1P6
Ao31op2CcXiku33eei91Yo6h21rwaGAzdXwSD00KjKsmY4Ah7a6wml9M2lAa0h46imMjnbAA1x5p
SrQ+Goad9GMM1LQfRh5NSJUrCqhhni4Ow0LVEAY/kTyxE6+y5S3uZqLM0qT+XgTuIazLwWjQ3xqN
yfDcv/aFW2OXpHGzZHmaKoW+BtPQ6pDC4lYE8q1xcVgS/Yjvjqa/lUf+4kAtEqEG0VlWmyyhdhxK
SINo+vel+zQbNw/asmSgd0+9+Tz1kjgPk7GcGpGtQkU5yNT6wm7ys+sJogIkzPDfozmMzNo5NF5x
0SJzgwEk+54pr9W1R2Ol0ExaE8P11B9I/4CzOZTnuhI8zPmCjABkQNlZAvM8qstW7WQ2fa8oqjg1
SAUw4pPIeSuBrBaHOvFQA4Knt5s/E7atJOF2qkd1zH0jYoUY/ze2zn/U8GRANWkwSovVFG5lbMHs
42JreEbRkYQt7+iV3TrjRnxyzZpPQSJo82HKvCBDzQ9ZFdkwUEr0FCvpfIo7hRz4r9bsY1DCgHgK
8lBYizN4XHs/9CzqmIZ/Z89tUMPWbTI+6Zj5LFaPkMUdP5HBhGVAVGwBakGONcuLimo0emjal6WJ
9am0/YMeix8mTMgtDgjGr2LB61ZxFnag2ODkVNPBfo8cymO/LMnyIgDy5kO3iov4I7d7Tu2W2U0L
qbirMD/Y2fqlqAuKNC0fGWZS+VWEbKRqOZZOS04gaZGwiVgFq87bC2RiXE5cavi6cOr6/qszYKhr
lA94Ykfax3iqeh/6gEEF03S44VFds9ymSSdi5eoI+ctjvnq0FSNsHe3xtKFHVsXHkDd0i/EEYT3u
4Y3UGJH6KdbURyOPhbtgSOneChiE3oag8C5Q66gGODrY4ttBA76qkPLH4r0liy1xZuPgb3V20OQ8
XOdlxr8OEMbCewqGywxjSfbkMHDZJHmDDm0z1tnee2yl4OA0q2MzfTNAN27DnifVxV1AnHdYy4Sl
lU5ikqyyCW19cpQlwaF5pnmwpF9z30znyXVfI9LBD07Juht2b/6P1MPqCCF1DghvRxIHlr6YIFaE
3fEB+J3cRg3Ih00epDIl0siAS4v/Go//9LNCN4Pvl2FBWqHVK7LqZawFgl7Qi2Gq4x/xL6uNlpcF
N30wEwEFK2f8kgkkxr4SuA9x+hgNeUyVRLCQTSax440teNs0RW1O710v/gV8RLmPfy029w6G2Py1
LcbHlrLCy0mITEyse2oEoJHzzaocQYjEjdGw1ik7TUIoEgu6Wbe9Fn763JeGS5YEL7jJkWqOuXvQ
gBaTrNoP0BLoFSyQ+RzlOR3kvskmj1pPvS1z/5umGwJDNL55OKySwjzCU8zeEP0USELM5mQV1WeD
pfHUmGTxlKs+WKlxQgyH3LiIPxOIq0dYAyZqERtwXFBIG/mAof467YhDteh+I0n6sFlMj1jThoqF
xKJhZhJQ0p3jK42/R5zdvM9HNk0Nn2cdF80J8Ph3J3syg8zi/G+u4wDYMt15Dz2NX1yM6wEbzUdn
kiXsOeWp9diJ07iWiltLeT+48mjS0mg+k/KSMHdyH6Ip1+fQgcgla/aEwoF6ujjZTH9QOrtcjy+G
r/ZJHyU3xagq9QlzsG3Qs82EQc+CAjnQoCPPWk7KLl84CUCd+DauPIu/GOxwE1CtfyTti0OE1M7t
9HnVTXninmSjkzItxUVbo3HaLaglgNB1aHYs+xFs3LHzRnyMAym7EydJMtrYQlFGAYGoH/25rA9J
TkJsrePx5JU5boap5sL2l20pwWPtZJU6KPuUd/qiza58mX11JnAlDUtb0GFhFg55zNmkGzr+WcP+
Ef7Rgv51rmMEHCLBpBYD6AWwWQA69EJnbStYbPbJSsEIRNXq0kfzx3k6m56KeGVz63+w5YjeMmQ3
KSCn1bQ+ek86sKxSMMY0onM83gVHwWO3Ou/MlX/jF7RPRsWlzHp9PeX+0p08J/qTW5G363MRJnCC
e0//QcNONGf2SYHaEYj41FXDdBgFBIq02sY3QOBig8bPxyVJMvY2+RxeR/gX91wVZ7Pk88OKqD21
zsHbcstRzwmQ1sAMsuqhL5bkOqJ+J5GkN0cRtk1yA3MyHLw27rH5kXWzqAYjAP76zM3ba1uJGMIu
fk3XSAzSYI5It/CqRfpH7o42StP+qeNDFVZYM/ceClK3kFbI59nc5TXjVWUz/qSa4DYl3p1PYNZ4
eQC9umMi9ncuAeSWJsd51kSAqTLub6KMDP44Ak1BFztIVKuwYR18HykJk6FisjIyzXGT7BEXM0sp
86zcdLp6XXeWBOYETUOx27bQCDS9Y2MtEJEWhpHELoduR3Qrar1TUgHwy2o0wbkhz70LzZasjCBj
PberUv2zX0iJwD7Mrlrnu6mTzIaog2M4KPtaxsz15PQxLeJPpqut4nBe/aJDPtaaZx71ej+OpGxa
VqgNblDZEC2SAEwCePjeOUxyPMsnnR26RJGxSkTZ8jn6xrQrqWpzu5ge1gwqgV85f6SflghlO8WG
1lLwDxfs4iuRFpP1wy2xRGUqYoE54khOBEPUyZhuqcNDYkbK22nS9cjx2A+Ffy1w3rX2jF2dlp1w
4qm/G33NCgb2dhBXHANESrd7atB4xW7cxEQ/YVvdFKijtdee/VFzVDLAAEThcJzi183vvb6sKGMO
FNJr4Pr5i5uhxqO3VDsLj+aJ4uYI5Tw+WDkhVwprdyY9h5co9QJaTnbHjvMTf58KN27zaD31ptW+
s6vXrysRT6tD3nrLfbPrPA/wLUvYPlbHbBDJU9E916wmpDEHztqx4WXIib6c58PtiLkpCoGiHawN
ODUer06mobOIMdhYm8WivMdELk9gjU6+5xpn30jXF7cn0NTuWJFb3vhSKsm2BipdQCzENatZova1
+xLNvnsvtDBvUZv9AWrroHCm8DbdEP+3FdIxO3uXSQu6SgWhk7LESeFSGqNEK12aL2YKAMWpKTJ7
k9Bx1wDGSILjM/ZMRIjZ9FUzoN95UvlPMJ7sPdmdQ0g+nBUKVK5osWLvqTPb7pJV8Tfi6+w0dDe7
WbGG8h/HzGKin1hp8syAe3oo/DGo57xCvV9i9h81qvZ1fh1BoqFaNcURehh1WLYlirI5iS1OXq9e
0Yiu3YNjMHBHMXIh764JsBWoa72gZoX3UBlyeCfE23k1qWZpaG9tOfoPE8ct23zfO82j+FipeabC
HsN4tV/shf4R8LnBogrYnBuvbyOTlOc4RvMxLs3LWiwFaIVi2Kcb4LiZmeKujvHIhmS6FKV59PRi
HSuwrofYIeHIxHu41CkRGn3XorKhlOmmhhw729xyUzjYtrxrD/jyIXfkQXoaWHB0kTPE2Lgvn/99
4bDR+35JjXD+mkseeVtmRERpYzr20JFwZYGnbc38nnYRpmVrfLAru3gu4bpxvxTmBt85NhA/cX9N
VPTMxV2T90rCBd+Loq5RxG+k8+EBPw+BqiiWNqPgHoa5pPRQ/TN/NzMHuwOE2dTfHrKF0MzFFUSu
ewNFc+unmQbGUU8GYRS7VU3Z678v/fq0WmYS1gbiVWPAJx6V8lfepKeaU+6AxdHYL0TLHapJEmBb
xOG0qNeGXI2TtC2AbiU00zy35aXSZ1o3cfHuCWLvG7pPpNYwditaxwPwGMnUmOa6GCjQfHsgX6RX
MKZ6kBRerT6ntYhuadKqGyCVUiZ3cn6/ltyv8aHNIfRHiLkICIlyJJ6wTE9z7q/HOXlv8xHDdEP5
1NvDHLQm9mUR/UNC1xVFgzs+TkDYilHGl2Qy6j0yoJNPibIfS98F91R3p16In9XMUe7GCLCcAQH4
TM4jB2By7hB7IfX0i89Nt7JWUw8fx2OBOrNnagzGum3rqJ1RkGPT0RygVQiIwO1PjsDa6Qq4w6Kq
Ps00Hp8xqAerXf03dAlSTiAlQVK7GZsIR0NCAZAwdP7Z70tSbG1FQe8UaCeSsB8AspcDvJfob9aB
PfdMHIksVpsrtIfmKCzgEZT3YVa61UUm5s6Ip/kCquSr7XwmhP1D7ETIeoHXHDqT9IO0Lj/9Bhlf
lGKO0xGWP2NFijrjsvVW/4F3nG1cbAfAYAtUu6NPcrN7ty1V/HBiWvyYfOR738zLiZnZimIk2rsx
y6R8YwXrSNwKooIrdqLAx7Cwbkwl2yFlw55S3lgGSFqw1xhLhDydjNO7AxRv6siOlw1ytILr084d
M0CT/h/JAX29RAc6kDdsMsPGznFwPe8jItSdNIwqdOamgytELoqbw/wsaaEoQE0fs+DonNlK58dO
4fYgjZZbPcA3YRP5Tsk0VsZ/Hei/PaiYH6nw/tYjOv98wdO/xQ3AyPiT+xsHJoaHs8qWkHjogsz2
2QjnSjwvE+gUTeYvvj+jgQMR//Ft8suLSp2wsEwoEHGW6Byw3Yr3tQK+RhICmHw/V48iL1RIIPem
qB853/k2mNSTeVxmZJuYhlj2w8JMOUKudYRUW9tdDhVtWthilN3NbMzvtXDS02j9R5elH5dOBVGV
YewBnTL5LUNNTdUzGlKcaO4Q/CS/8pJNtyLq8RE/z7gbFdouYzXTwBpLLpy+VnRzADeMrVHUG5LI
+Ka9aU/OaPw0TetpIC6D0S8gMku2rJLy76UQxtFjbgONejekAJ+82GZ5sA3X1Zjj6NnV8fLT6w3/
0nrt77Jp85thokhmR3Dw1PItY+O5ExKrjb2+mrKnRYyqL3pPdOBQB1CcbXEPZH+QNwPz2txSLaJf
EZpeUk4Quy2edaq71Toa5q2ze4CK5OoGUwYTf84sAo7EwnJetE7QiaSAQ12kHw453rtROtaPagvz
HHCIJd2j8gBKYLFj5JRh2FLF2wLWzhFOEgwdg+y+t9WNoIDlkCO7ZVfc0R3lCcCwpLUPTKPnW7c+
NlLG5zIv/BDsch3A5mF/mdjlAfnlM8dzBtDV0ecx88zHqSG4u7TRNVY+MZ/9gAiQ0Xmh8mOpsPUU
vecdSbgMjChHEMwds3dt7qgGQVj4r7ZOVzAUnTecW21+iO4yJyT9jAWTR/b/HJS5hYIkHpP7GDFT
rxsFzdDUNpTsATqvq08FW9+rZiSbJfFwJoMerJMyWDjWySGpQN2beQGLtySg0PQvZebM17YBcdKS
oHiGZhygMyQf0JrfuSB/xkbuhP8yzbD0hTO5V2mHEVi0Jj0B9L9/XypXIVcbyubTRpgdFs5Xzpb2
kiXvduawLyc6dPskvMW5jMKEMQl9NV/iIn/PEdww2llp5RfzzUX6Axwz/Z5ovg8pAEDNi3V1Gg0U
wF/rZpstpvt8nc8s66CdinWizWNEVE4rmCjXC1uPI2HGcbavuvEd4YOBnUM9x+06HnUN5nP2EXI0
LG9uuqmHY9L7b3k9USpOMc6bqXWvEf57xhXLhQTB+EbMpwWQTD+PJfhvNg0/E3a3JIFZX37vvgM7
4GOVyW+v4m5A9O/vSxZ++39/EhBb4yAm8tJTBubXJW1qxEd4IMepcA7GguyVUr68Sg/NcTZODLjE
QhhBg15UjlfSVNk8rhnA3piV+rQwnXJG+2tOEN4ZjYfBrS8eiQOGFs2KmZIlefz35xVDSuCyis41
xexxNYe7zJoRhAm4FSrvjekjm6tsH9HAaLohdUavblzq7UtHJknqFclpq3wvLLIG6lJShisYF4yC
uXA9xsoFwmyg+vrijm7Dr2qXgJNdIs3YQVB/1XJCHT3Cy5BMKgPBPxxY47IgH4chG6mEJtyKaePj
fvht8wlp0UjSrbvHxKmeq2ocjk4EvtkZcGlmW/zH/78MDQVwznoEpvdPZ+qgITccXsigEVnoTqHq
FfIY9dFX2bdHfkHQi3fyxdCGS6yBMr2puHhJ4sjck//LIjX67ZX9T7K066cCSyxNbZqcSVVW3Pfr
g41u9BQjdgYsQUex8PoxG/FnuEsYJkaIBxeinVASoDAz7Uj/Rbd6ILHr29JKnroU216WMzKw5ulF
JTRLjhoPmUd+tO1ZTOb4K7zIey9Lvz9Z47XdnkDEJGBFmEmAFIItYcFsIC8MjrTlVnuym0ggd5l+
ddp7ke5sh65Yjt76q4T7OM7VG2//QkAJjsBlcsSOo21OzOLUldMevGrz0Cxud3eNiqVAf5mNKOIp
RGWm3bq8Yxp0mKMRi1IWfJ9VyWDO1/fGcePHzioPM2CJaw48WpI6wFjD6E+uW+XM1mZ8FeimgFtB
BVdpmuzL3AUsKTHGZKO89wkEXQh7LIU9RlFRLXA2nKzceVxL3kQ3G189bbwZm3bP6TqUqcCVA+rG
hbqKlUjjP82cK6RMpHznqX4BnjXD33GXA0+Wefen/EpabPMcecCRR79jr5VKn3NqqW80hy/VZG1b
VwXsEzIqPn/Mo6tp8DaXPa187LArIOKUbfxH1hN3vhbTu9MfFOnKzBEnczfZlrnNWllWZ91rks3M
g9FCV0D4iMcrQkfMP0rL1pc87d+Rlqes/otnNq5cnaV1lo1vHvGouU0iAgfrJu4VdEv8752TUo02
NQORZo2OJciKALi53kmGXqC1GOgwRDJ2rkIDqDUCC75rocEYJQNv49zHf3PZ94dxGaNja9Bp/Pt9
xIte/v0oZWB5tKXDxJjEowLXxDqw9s8K9bK2zrxt7kD0dmzCYVbFKT5Il4XzwcgLFByQBVfaW5C/
8jjh6WVOA9lk9ZR7KqRvn8h/WXjs3PbUb/sQkYv0TRCsfmAH4pLsnXzIRx6T6CRkhxjEgK7KTJH+
0WHa6VosiiVWqoGJmTSyy/Tir+gPodb8dqmhkJZ7J4pVbk0388JB5k9Y96Ij1E68IORmJbH1Xmru
JuK0Wcxv8QMJEVyIjZdLZGjr0FrJH6ftOX/8AjEybSSoVMb4YsgGaHQVkesWQ5TGZ4+yrC6VLbyl
g7e3waAj+UKZlGTeyYIfz5HeXCalnk1pItsyPCKrt/c3Sk2AlivBzLm/r5xNA7b9nKuzgg86OlZr
y3n69yPcI3yEkNUg8mfQWgJW7ldxJi0UlRjTJ91bj37PmVetvCEeDUnQ8OiQOd7oM9XOrk1Rd+et
jgMjTmBW2+kHMK32grEbR5Fpn5zG0JcpsQ44xQWpU+Hson8oYpyFi88f2Y3GHiQhgzgqgBQdqKWd
gU+q+e0J+Z5U5KT1GGk4GvDXMSkGVGi0rNDLtyJN+tBw6pW4t+7TMChtCySul3lsZb6LgG4GfY7C
oEryB4FkOOyN54Hu+fzvfRoID7tAKBGofHGml99F6UTYuqhs+qe2keXZ48UQLgzpWg5brZk8j7xc
5qFnoxRvjoW25rPhZBHsFwPJDr4jVnvGqdalPjAKQWFQgzVzyxm5iRQftIL81/YF/1TE4tl3YEhx
Ef17+6lMUrb6I0mr2Hog1Xv7KTEZRW3/pH9fSJ4jS6NRa1jyrjC37C9xl22/uz+yAuSbH7gJY7Ow
TourAgeMJOMTu9EXmAusV5BjwuuYL+ZIYYyM9Kc9EBMB62PiKYau+w5OeiaKxZSBP68WNaUxPmQN
ORyWO5yJkEb+pYz7nK1oSXsqp9Qf9AM17cJx0eHVapj3NGRs4MxlAZff59K0Lm5qnxst6wfOuDAD
RnIdjL5kTJT9qYz4KJSdPTBBgJuPQGlHOiSTnpJV0LbN35TRp2o04Ml4xS8yF/TJXGP/bhWZdxTG
8l0xaLhOE6aynGAqcxF4C7HF5RhFkD4jg1nNXB62Uc5DkqHdLv3yQUm8zwyso4DtWnHl+yOmbI3J
B3PJupP+DW0A0JMI0ZjNQKHMSNsozaEOVz8ngdESy85Li/nWgD8oQFCR3U69F6Vkn8q2eFn75bQy
W0g3hN4L8qYiALr2lQu1d70WkYKhlhO9NyP2+IBpU7HLR62n65aP6VS+5sW1wR3tK0XlkuMMXhVA
TT+GkUoab78Y0S0DfhlMNmqSvisDOWIfccX8p2aPr1W2YVnjFG5dWJSw3EalnwyBE7F6UZDM2FhY
15mIubNWRCL4nv3IL/lKDSCkUR0SVbIvMeEVTx4Ts5i6kenBruYAXiZ2zDFgcLGp9NbokfUt9BxO
r0HB828tiKfSf8ld7lnTKy9YWSA8rYjXdQx4DGIAetBUB7LM9uJHGzG9SKylC7PGLYNagQzwjCeH
ajng/UwCn1SawSCqouIvZLlq60M3grzpeXSJBQgwSe3ZHJaMKXR8i5uW3GoNLchMo33rykeR/E4t
za2FcCvwbXThlnpPPIZMKBkYRZdg7Ibyb06G6jzOv3VFrlZq/7EN81zhDYy7nDY1SqMdOxbMjrye
HnN2toclZiXATOM2Sra9h2xp7D0i3Pl4RuNTscTIcVkDCwJRjoa1QixAM8JVan3nMQqF1f7m2lw7
QFotesm0IymK1NUDgbMMBZqr0/UZ8nPTCMdMMBdMHqPZ/Vt7jLvgENX7QfX4W9KAfbpgQKFSNhHZ
jxhqZ2Z96EkTWMrFhHOQBbukUkZlV4GkwArP+Mhmkm+9WcVwNYwycEbxLpzpFGlBUYQCLtLmcx4Z
ZydaSElemCUqSGbSab/KyAC/ipRSYVoD2xr4i4yPc2eIkHRHTVn3Mpq32Lzg9fnTS/NTlfo3pOO3
BiFrY7lHDypvBOWShh8/ruP99SIasWxC7tCBo60HvWVYIbbs76ZHmi7FvQn1Yjc0pg6a6YudHpAO
dF37Xuu/iur5aBvjk+djIK+r9JXsUTQLi9pQTPoNZqMXGlzjR6TSJQwFPi+1ggeI/8ikL+xuU4EK
cUF5kcjsNWFVc8gJ9oIY0fT5JRamG7SNm4Z4+V7j/GixlYOgaBn7yUGrLjrohBN43eM8VaFO87dJ
rM82n8q9rAFtsjDOwgrT2m1VyZslwQuvySKZa1RcSX3835ALOHnzy5LzW+YUMHq7/KkrqDTl8JNt
/wZj4uC0to968cHy9oJUEVvYgqKfTFgZzc8LA8/OW8+2bTMCga6Cmh+RKboGyWppx5IVDVRL6o01
iF1bmojEDNldxii/k4Ueha3LveB2C4nnnRUyCLH2ybSQRN3NAaYYfPuw6XeOnCAc0AU5xXpMRf2f
CQ9hp6YKH7nl7MeCSRLUAqRBDGERaDDMlcMPYTNSH3zMZG3ew4swl9+oUW2OkZMYjB8zhC5XubeC
K6BpxI8+EkT/8vbJnMNHc0ahwTxMDv8CPfmHqBAIvXFuo0glgLqiQGPH8JJZBfdJaZSH7QEfIbHc
ozk/eWq46l4eRuwsO+jLLH9hqO31ZDpB7nQa597G/I4m55xZK5u5agZyuoBQpE0K2mITlXv9zGAE
lu6y4YHinBYktUp9Te32oWsRoFRCH/gMy2Pv6E+EAzXZMVABBIiB3EGRxNsPE6SEUDpH5m/8oyie
Pf3lRl7I4oMTJ7avky66kJhm/LY+zgfn9j++zqu5VW7Lor+IKmDDBl4llINzfKHs43PImU369T3Q
192n69a9/aKyZNmWCTusNeeYDivErRVr2ab1mj1qvyMLKXoyOCV3ufcVReBfuuTCJqPj5HCi+1zS
DF/sjQnxzqrTtonIdzPmN9SDk89AZJMasIV4Bk48M9+npN207LzT5GDl7qUkQ2DdYTTQe2vjDTS1
8+m1SUbKodF9gGreDHT2RwwhoCimtR1ytPTBQV23M0YHUhyVytGzv6ZZHq1G7adsG9g57sSF8UGV
Z3sF+U1VfSklwHGhojmuyVIyaBOAvS0AYrOKCNxTCn+2QytVVUcjp2yj5xDYAlNdEGCRvWNG3yUl
hy1AB5JwwSPDwpkIaIRN8Zg23nutjSeCqattOGIO9Ow7Cll+ykEFvEtzrqwjqHVZ+B4VQfYhAxdF
kx3PW87htjQgf2Y96LWimF/6bPBOBkIvfy5tpBXBI2lcJyxaWIu7aRdS7jkMgVOce9cumd4yLOOz
exZWKnyVRZQ3F6gHeSgUhajAr6WOO6mVjbZutCDyU2PqfOxFSIXVPtPI9Sol9YZC1xtWtFmzdiOn
RcoSEsHVjdY2lMAWCdGcV8LGqyMFHZcEU8ZcNfkT9xn6s+NgGFiy4ddEkXxQmrDW4QQFyoGAssmK
9EN3Bb+o39hjBlJ2Qo4uK4QEQyRxi1MlHzxQVEPHtr7kmWd6pY9c8dT2LsEI7HVi9L67OaJ8ie57
lamJPKSgRC02B2gq2K3in6EabTwUnEJ2MfUh69qexAHzK+K4IsRHdITsb6vQpu8H40fvB2sfLr61
Ciwu/ybjhJPgra+vVQRapjBiRalyYniJj7paqJYo0lZhTXvBo7C64bNcNOAAEOx0SvTUYEFyWPWd
7So+UoVZb+ji4QoWFhhCkS9cq194wOaDkda7CMYZdWTvbHdFSSGmM/bsw/w+kJRGe3luMcITLJCf
0t7HGmz4QDnQ02X3eQVmLEhPQ8ShwncA2VrZAHXy/oKGf5+U9mIdcMwV+vZiN1o10L5Rn59kqJ2I
XAw/DGMAEJyb3P+o+k6BkKzuw3kZTeKnxK1s0h4AE6OYiz76kuQgwhqzYzYw2M95XR36k5HMHOle
gseG33OMZswbDoDyd0FTGIUWyRaarllbQg2DZxnZmykbpncPIzck/JXluViGZFJ+IOn7lc2TvPc0
rbtXgkHcjYj5rUYYKebge6jdjrOKeuTYM4325JfHxu2DRlB2qL3UJDzceHSzyD3Z/NcswSQRVcRn
3+FvGU7p3H4janwE6irexyl/nEf+Qii6gZ0ff4I2v2/ZRBSUEanYNUKEy1RyRTY0LlcmleRLmC+E
LGKgF5ogRvNhdN5jXGORzD+a5VCwiTQDhIGzaxQfpuVnuvEbnZMg8hrigW1ygoevvhpOCSneO7a2
4a6AnUQqS8fOmHrjoOLuOaiaQ2LmO2TQLKoz5B9h0r05mQ1KKCIeZVz+njdrYNihSp4GYwz82ZD0
wRDY3f47Uoztg66Nug9IZrobFo5pMfujFRycujUuxAObl9tXiIAec4N04zCINq3bohqKHABT2mOM
EPzTDLoYbGl9LCyV7VMmiE2IFH3lWLgyomnYY7hJv1qaTn7TogUqBjor1DTZMMPdGT3tpxwhW45L
pi+XVc/4e7YbroewYnVYDqw0NYbsiDtr5q/MfYUNUiJRwpqBtUfpqDCs4lNUnE4iGc5UM6hwjsEW
hxrrhV4nshFjIlr9OzgYXzWacD+IU3xb+pI3MCrk4kPWwra81wmaSlL9F7nCxilW2LsNpLo9dWJy
VghtaKON5jpL4CXLztRSf5Bo9Qeh0YXyMGLBUmCwLktS1pPkjlU0+X9RHp+ZAwBPtk/GTG5tRABF
YuCzMTvgZXlhTqSikJARar/MgePgzv10Qd5f4KsqzQtelSWgauiPynvV+AVaJsKdFpjhLlLX2FQF
wowe8Jv92YCVu6u65MRssDWS506qdht57YlsFCRwMGK3c2/heOs19O6gdq7aeJYI0q2kap5GF+mX
lVyLXpKKTLTXvViEyIqVbKvzV8w4XZj/hNMHuct6f1LqkxIjxTTwol5dWid3gNEytQ6xyWZ1MWpI
SeYk04dQyWfogO6RfeIfVATRVceavASruFsnd7kedS4u7apsanZOILUTXuVzMsXXQceHWCp8P8xS
zMqtPp/Yz7LwNrOG6EyS/bwWhkBWfnUey29EitGqnjiKi/J7Hc+z5ocp5BSxNEhxq1xaQ28fS1m9
txlbAUWbi/DYYo+BGImsV0wbYzk4EYTWJ2UYr6leeJ9oose1jKrikiIrI6DjgV0zS/tmkB/gpLS1
3VWCjbV46SYmeInSc7qd+5G4Bts2NojDms8QARZGo4I1pIh6bClg3dN4vJP9pmO2dcwmOVOe6pk5
MMIRFLLWq/DRKA7ukNsUHujiWnCBMgqJ+wxzxVKJBdtovmkioUc9BOVmYPH7pplIg4QDYkTZL0Yb
oqRcFvpVVG4yV1mXKCA33dbsI9ff8JyYL7WhUcYeua2FoLhCA3pkAaOH0q8mF0uBJJ+jnpctvsNS
R6u+49Y42p1j7chGwBI4ZEQQ9ziU4+/bUJsa/HhmQPdK7fyAfPyayHE6wOrRV/bQXYMuDT7Jd0p8
vFxqFbSEJREbvfE6nb1rRdnA6uodvI7wkCI1RPdHf7oLRbPL6YczS6fBWhfscBTco84N9ScrAhhc
ty8yo0TD6sj0TXBsq2S5Bjh3S/lD+0N4zFak0YuYyoSqUIq5VWfDgjCWiRcmNtph/U2zAmaIAlVO
KZGMGgWZ743pvUlrfLMztdOkemV1k56ruTtOXfhoyfE7shw0GkyvwKLQ8AKA2rQ53NuSded65lQl
k/Nom5x0uksAH1ALlCKUe0SRMS1QEIxRl6JyNxe+hP1kYv0cHXq2jZ6fArKNWNDTHErD4kPzqgdj
ZNE0LMfYy7zkWhdt95ik9QtUeOdkaYzFZhy5axkDqrCDZwgZzUZf7HzYz7BTdHfCoElkoW6lGX5o
DNyU9aJfcINvN6VFnbmm++GI+di0unj2Ss899T2LOkVGrbdM2KOG1KturPcQQuFqsMjHyPqBqbQt
e+6huF25mYlgIqF6V+t5fUeYF/z+umv2aayr3eAkNWYvAxaJXE0Tt4E+DtSkGyLTKgC8drJu7QCZ
cMdQxvBPkZG4G4ha5SN1nF99AreNKald1b2oP4hWzCiJVH5iMCXECdgSRCUkYw4lO5sA52CUkVmk
k+xbg7BxZHqeE1rp8fTTZpykScMFHTf9dg6qB61h3UBH8ttxn6Os1t7m3n6qQ5slaZ5fwzIOdy1+
yw/00UAJcFl1PRbHvrCeJ50b9vbOicFI7zeBoiBxW1ihRqAUV2nNccCqAHz51SZu6BWl5zYZ54+m
4eCWKbQBW3xZy0zY1+2MH7vl/qZOwBV8DBDb0oAQa+EQ82H1sXFi6NYQkYAE1EGgmQU7z4mskBKn
NkucwHgf/5nmm+YpjyyLPRlDYUImRMUtGGEr+bDi9h61UPGUkoxy6SSJAEHd84FChiNFn+yiiRSF
oArubu+PjcikxVrKfdM6l2Iqn/Swt9bKdljiE7Q92hdDY02j44HZVws/1LU080ORcIjNWpNYydQw
UApA1UvQ6fxUWGP5QcAJMs/Q4OIwtfIDlieyASqPEWqmbVGRgeKOyiShhQwGdKfIynumdT3v7mIR
/ehKjvdxIgnm0tW7qqbgXaPEuJkMB+FHGmrvVWhtJ6q565SQ2J05WXc5uzE0SqT5WiUMTdPUx/dU
TbhRoXSTy90R6pIp7aKHlG696RMORcDO0GYnz7JU8J995IVOvap3XiwUPWdtyqq1nkWAwpryK/SK
S1aM7pl6nnoyInV/u6N63aCxNUJNj7oye0+1P/+8HFb6zrKorVYKy1/KCrsL0mgnGu/DiUNJyd5r
r8OCoOlVID+kRU6kMZP9kJL3/mjUYMsIeUwhSSHEIVTWUhN7dz4ft4+iQDJGb1k0reli2x/D2P5k
DTgFPdTJOyMSmK2semg0VMlUsT3UJO+lXtPj0iK0Rhj/nuJkfqoC/brkoU/loztm077KWOy2Qj11
NJt3XC4EhSJmaQpqIMUwhyu4SNkRIZX33r2llWxewr7eccARTkiQlBQwSCieBibh2A1XM6rWaz8/
orUOH4aFpkh6enI1M/2jD0m7tBoaMImgC+gRD9w2irEZq3ffoA+mLPUKRWzj0gXHF9RzhhMkZ9PC
tLMyl8aDTZfk9jC0tKz+3Wu37/79xu19f1/7+/Q/vnb7RvS/f+j29N+99vdX/ce/dvux//99/+43
/8fXbr/q71/7++v//9f+foLbT9ze/C+v4RSidNiNHkF9mewQz00My4l2lAYFDS0msbmZi8gnEHg4
U2sCH5fh5dc7rz9nkMowkSxf5gleZFx/w3DGPIXVJsr3ZLEP//c9/+ftt2+RrEgQTgBq6vZzleF4
DNq7kYb2SRdYjqecuJ5SgZhDWYJq0oxelGFSgFmqH7TgshXR3Jim+6k4317DVF+cb0/duQoPHbwN
ojQR6c464STuAo0dBz3Y3Dheo6z+FANyDCFaKKPe8As2+eRzf4zrqXLKE7VlMKqS0n5o/o6HplwN
Adme7PcoE2rZAIDEuk5D8GakxKkw8J4rtPl273CDaofemWbcT2zXQvLb8zp5b3v5q11A9fQliRed
UnOvvPjR62aScqekZGqOvgLxXVc6BuqZbGvTBtM1zacOsIHfGiBVg1ZuRjU2eDIUomxopi0akGL5
45wviVdoERaw6WIlIn2QPz4mxcxHSdn62UIGhJaFVoh5nZ6gvmEn/UFgOQtNDx+V3WKLBB0i4Oyp
1boEtbYB5WKtplqdjGqEnB0EL/sqR24TAOyhhlTvhrm7WDHVWGOMf9rS+gyo4uf1LzVif6CeZB1r
ghdTMnUg0iQXz+LAAfha9KRsKRyV77tEf2c41M9urWPLjzTWffPPlPTsLeK29tOmYsEdHJWo8rUM
3R+kV5vEGj3iJihXWsr2HfoUKRvEmlYppch5L1DXq0qgveEwwmJ+kwrrJt1JCux9AG2mqH3ycQb8
IJq9jjt57wjrhCat2RRplyCoQ1fYE7B6bKngjbS+6aSC6Om1+qmEWrQOPCq0diwvrAB7VKvOrh8w
LuhOtIt0j4Vz6EBNJR1QCbRBNEup7LIRXGoQKHzq5g8u42s2TuE+kmJv6OMjIBMwDQoJVZRF19Ex
7FXtxp9kowLbQ6Lu367aruvGc6yjGCqDHJkwsIatXagvLi6k2ZIfMmjw611NuGKcQDRy2ZgVpTzY
UOAAIxH/onJknQFp5tugXYBDfMKLyaqd3Q4H2I5RLYjWaHxsUlsTUceh6X0N1T7OV2zC5GtFFCvt
8Bwb/UbQe/Zdim3sFPAT8u4nqieobej08M0RnKdKd3MSfnmBBoJjcKgXOEti5aR/jjorOaN1jvFy
B7s0StdVvNBYXGNlJcVJ90LPT3LqzGEEeO/2/0eNxWbj9jzrFk3vQEEPQksrMS254SfmM4655bSb
xoTEC03iSVPFyrSc33WNlFzHTt+SorGGEMMdN3Mq2U3Y/lhTc+uIcGbHpFtgj0FC9N4+rYwf3ILS
780oPnBBHNqKmk/AXrkRVOaE1WmbWY13Y+nBErSxwLQIA71Mbxn6iu7MVmYnuDMkjR5fRpY4N0XG
jWQVIwVVIohNSAtrG7nzmY8mtmVU/HHl0J2xjtQrG6LAdqCUgpQq2+TW/BqWdbxp9PJk6+STUk0U
PtsHn9CNjhutgeBIK/QknDfKfU8l5nNKi5wPbenjC0CYhtXDPw1SZu6ZNiGzLF30bmjJFwgBnAuQ
Dk2MUwgd3ifi2nJv6dqZaohZtcQugvlaaeP4WEeB9PEGnKhtbiw3hzYpk/EsiLuG9EBKdOU9DTN6
wmCm8SKhEt6G+NuwPxlS+Jodk9TXN+B2FLiyk8GAE7KRgeZvkpkKaPZsyfi+tGaXbQ1uU6W4FgRC
xxB2IjLn+ugKfnXZwHQJtDA9J3nw2FV0wFkzAuGtppMBIG1Pnet9yOprxmp7I8W3PSXICmxqCYOO
ji5L6aVHVvI6TZjrYlJdTcmNPbtQwqkZbAooNSuMCUSiiu5tqggQAKm9EuMiKvpEpAzSoGGUBdHy
VuUKLH0UpwdLdaQHMi3eHtJCLGomOLTLS46cSQlcpsa/7/jnG9X0qzTiL6vkTjbpPp6DCSOu5oAI
uj0l2ik4377K3ME7l2Mld6jCXzyry+k1E+0wR+bdENgfej2Me3vcm8QIsJcie5tA38p3gUnsVINX
j5vdftH06bsZlvgAR/sVRe4mT6y7oCYIRwMPZDJolmys3NrTuYbiJ3RgHh+E0QyM8WNsMRHrobsH
JzluGtt6cMfodW4jOkXCa89qeZh0jOQEcrrmyC9KMUN0pfQx9g2sU0nSjUhfwOE4byxzkCjWimcQ
rW9O3v1QkXqpjGFDXzg8em0gT2BCZ9X/WZpYOzso31wbJZwjne08TN/5QgFpGiE3ZMQy14aA05fF
RUrJdiqWVIucaSwW93birLXcNI/mMuFUVs/WNIFPUcYNLEZqjQY6bY/KVBB28Ua5RHJqNDsxviMn
x6jbUmLb9ujY07h4pkeNoV2r2s0tRr0rR+BPQevrJpE00/KQI8lc9XaebGYTVvHo5uE28D6Hwih8
WtEaWzwB75JSq2RzvDaMsAcuDcVOBpy4IKOZ2dXpWTpzes61KjnITBzrsbv0cOhoPxGJQby6c2Yl
jyQk7smCHi9T0fyuF/fo7beAuqV77T3fnliIwdY9K6o93dJr0jL9OI0Hr8B7Il/gHqaeQwVrMf5G
7TmeRHNeXPLnfrTF0ZbQXJbjbE7JRFlfx1MFgN/JsK/pMgCikFaHmurpHIXVJjc0yH6/Zuzjp97T
q3ODpIW+FdkQMYWrarmvBsN6NloIJYTIn0j48Sw2DVNOk61BJ3ZOlj+dm4wA/WA+1wRATiXx9GwO
bVaMy9lPknoDemheedP4mMyhtTFFCVuPD78UcLsyPt+e3B4UoZX+pGlYQrHB7fMmfuizFhbG6Dnr
pEUWchude7ohtQ6KziS2drkcI0Z2TO97PmW/QIVRwSMcZrQKp6PG2b5NXtOg5WcCB4qzlTotOjfS
or2meo5d4rTRQEIEd4K99DjlMIZnn0LUJjOn6FgnQp1JWVBns6hP2L31fU1/CW9UwwTE4gX7zE/T
rLMc8R31L2QfZHpsvMT6ipQHvj6vKG91lY9OdWC3jwIzfOpnJl6PnIR2nL3DiCb/PI6wYQykCLTk
Rz+dh/SoonM6THTlCOVmIIXEgxwda9NnFGdbW9N/S9PaoUNgP2sz+rF0Hu7pxp/bvruYI+sUyC5+
tUCYshzyFUo9leJSCMs7S2rVLoq7n4jliCjp7bkuica37YI3kXmSEtBOuT9/zM2RgpnNP5Isu8pa
31Wz9przB89/HzxYDmeTteeuYOQRMYEYrCiwSAcpC4VOlRstyOQhdyzc9NWlirXjlML9xsZDuRJ5
f5FoLy2Y+8AL6uPYgsPN5+GxyWP0cJV7jjrrftK5LbVkScHdpZ1Kjohl6dzJuxwj9J6ZWT+rZVFF
0HmCRJXojDln08CEf7u6Y8dlmYIxeo+g9gyAhk589lPpeIohfLh2YNHss77swc52JPK5e/i0By+e
/RBl7RqhAwtyOzjQpzBAGno/t18qu6A63766zex/X7s9NU22Eqkj/3nvuNxjt3f8/YF/+flquTzL
7ZIFXHhG9l4MstwR7DVtCXY13utCfxNwRgnayeqHuZKvt5etztK3lQUa4vZ0crMH3IglAqu0us+7
9Of2Ml57wBys5XbgO5o9+U9UUJcOaCjb4YquHaOwwJBo52K43r7x97udexrD1rrc3grjgj0Pizx7
HxnR5993yTZJj5XlXOOpNIlth9DVkUCwuT0lywL7lSt7v0gC41qTS3I1QA8vT8CPmNfbV7cHDQtV
gmqS8INpR08tYQL30AYX4mqS+vzPg6JxvpcRGhtsnnPTd9fbG24PVGbEtQUm6dcJGBHieAZIPEuo
Wu/IKx6Hl8bt35NwoH/y1WMAO8ZpcdIqNGd2ar54Og4QvbEgBbPbwUH6+ncPfys+oOdjSduB2JRs
3YjKROkMRTzcxqAPzc5pT5j06dHmAOq65ddjvmmOZDv8z1dCIYScyee+/XGHfhD0n22RPYY2Ekmt
qTzfbfXxeHsYmMTWQgLN9GrPOy5KBPbJ+q7D0kRPnNXVjPgsLOIzIkoQcyJqqQ7dHlNA1ccucupj
RbZ6CtBv3yzPbi+5S36RQqmtddImZupTLH4I0+mrI+wwNrJe8+AN5gsL6HNkIMDN6xwn2vLV7aER
bXocB5Cf86FSlISLqpl9tYhQ3XzwMFtRo0RtwvQRmqNzBMY0A8jtX/vW/s2uMcJgXPweDTatJOj2
rE8tdUwpg29i03y/vUR5ysVBzsmBd53tstAsj6PKHR/4ENyV5anDuhohbA7yBxcPKXdL8Qkuvr4P
u3FnTx02W4TBrQJvHlHfQ2wHRKFmrcGkAlYqkjxnaV4eGRzw23MimjJfibS3/f9YxJlrSUCERxDu
ouM2VV1A916KYISLXmytoYsEbmWTxPVyU+lcISo+xMYfdoCInEjj2TT9BOTbXRx4oiiqY+w636Yp
xk1e1HTVl+PxzxGQL1UH+DQUc7al+fXSE/V6vD04WjDuIPzgcMR/lgM8X3yVL7cTcHuYUlTPaa6/
BnZ0sOEAI0Nu2N9GIOD7fTsT9DJmyR5JK+ngTJsPGYtARKLiLRz7V1Co7fZ2NFnwl8fbwYbmOa7s
MnORSxvBJtbs3eSJ98DFBDqmWEK4hG2xIy6DoV3h6F+Oyd/KGGmzNRgQ4y2Q3p+spKpoeWiyGyAU
R5d1xyiozoxh8GOk+fPtT9OBtg6ptvvncyyFP73J2nlteL3a58iw/qVW1nYUtKmeA44yyuik/3Qm
IUuI6YG2NzYBhJp2nstYEe2Dj8wyDuli0GE5Clwrit/oxJfH20vd8hWo4EoTzyLDhhKk9gfEFLSD
aVJE25lR4TYWKNwt+O+Wf9RLAH/QwBEHblmgGnq49qCNsrOjMRK7kCaHsCIPYjSK64Sv/iqMDuf0
DD3dbGKkd7V9AYgSI5XCL6r9dIL6eyxQrtoJ+Uv0jvcCYvIf9p54fLqz08jwPdHJyo485wsz/u+0
h4buzSzEMXIyc5gTiK4ZTmDSsYfS0ARN43Qtys2ysSqITTrrdWJe05EF/rRsKbivNp4DtMwIkv9+
6LvpO6MTDikJCurQuuDEphD6gGZ/hVPw7NowRoJpjE6RziEn5vVjoH6xivUuoKr30XpKHtAz7qIk
iPdVEcId67uBLS7D6zFkJUMcHjsB2sJop0nLjNUfCie0ZIKlUPGM+1Zyf8+AOibAzvQjyYqEcpTS
aGJhvTdM3P3UpL/I6Zz2pNxgmx/Be8xQNIO8wwJSTjX2nqahTIVTK4vVLhzy4UAY0X3FKdgqHDNr
Rwe044Uzku3ZOxKfChwv1k5kGRZ4BQAslYLk+jjtwH5Au2N9eWyAWhzY+fOzy4Sx+HSDil8SZJek
zYydhTD22sDXl7ZmXqPUUVfGjO1gGaA/ewUMDnHEUwWSj4pG5a7gUwi6DzO2TxTk7p8sRyvT57/a
sIfSkxAXpVdMX3kf89kBbSNdTSkB2jotrM+8R6DJknYsaMpaFREgWo9KI/ixaIlvkARJjCXtSROt
u0OLGR3H9H3I0WMGxLyt3W5k2d9WX6E77uiIPnQ6ZCAWT29oCMfdZIH+KEZvZMy9gLMm4q5Sd7r7
jUVLZPj9c23BvFA582No5qsh1zcKX59vUKSqaS3thviT/QxCblEXG+4WXG7g8aoWMkokBr+zmvfe
WJojc2lgOzTpW2JqyWZ6DQTJDMyl26HlzhqN6q6x9R37ujvNFWsEH0txZOTynKI/g9X4VV9/Asxj
RKTfOczR1tI7C8VqFZ7dhbskMRqbTnQorPlYhYWHLChpiIDRUMA3VDfi5ETVkbE0Uo+4LmNa/wDU
SZKgHy6O+JumbQZWLdfYsFn2dAe8mVT3QZyrdkTWlHuvTmMMJ40c1EwRUBT2MD9qD1m5tK1kM2Bp
qUZcgLUjnhEGvVPSfkhraexA19ZrIWD5hRb5E2SqlbXbL3IXbgoNCKMVRD12lvI4adYrUwBi84wC
6qxBAMlZUVAgYPGg7gXZPBuJpDowcu9U9cWx9+gQD6l7atroSVFdZd+MxC9MtVOaMjyw/ZguvaMg
x2g4PRyVUBIDE7FVsbdvzeah69CjaR1mnYFYWnQMsHXDY9EsBK5sUnsi9E50htpjmsJm0qxrpoMu
bhF9fJWh9yWEVdxXZD91SYt8KiclthUm+X4yvDjIJ3wDOSpeSucuqLBXuHX3u4EPsyqcwIUCh/K+
z7Noa7QESs/KQf9rE3yeRqTTVVRAx5BSj57/mdPKoYBpUqxePkZ8HoLoV5wwf0DNyTewE4DbVeFL
DRUCUaMJwIQcF6dMNT8XfUAnH4Qtt3nFvlUA5xpRvSzUox2g8nw9BHUFpDcwVoZE8VugpjukKFf4
J7YGG1T+43rPNuqa06bcJV7hHqce/2zuZIhIwRuTe7wKRHFmrxnt7dL4nAyGSDi9oa+3+kvb9sbe
zYkMyWY4X+xwtzCkbJfJvehZZhauy6avpHgD20bmsY5LoqjIyLH3opWPgxq+7VRCozQBteVUNqYq
2Yc9fOwUNRs62aLdZcW1JjF05aUyuER3HYddFtqDA+CZmxapEAIPSjFjtm1pefQEddIM3fLtvcW2
GkX1THqN67a7JImOroWZzR2+3RIUBf0Fb7EFH2tqrKsO9wTqXOLQ7Lxe50F90ebSBNWiso3rDW85
tHcDTg9qIQMSrZkDEpPDXcOteMcslQrLowXBp2uLtFgLWgnbdMTd4cbah63LaT8Z8x/OBe69Bru+
QTN7xe9kwFt44ASuAgZsiDobVHN08mbn0T87UPijVW8oODAKv3PsLSybYa8Z1NAM3Eu7NDd8ifca
2TYw2mg8IplCFeDMNKBgl1UsnhxN9Kt0yGiIkggKe8h5yOLqcZLuKxruZkQTALy9pO1F6BShYc2c
9KuxRjeNTfEVA8KlS5ad//1Qs4mi+PvqhcUXEhxi5BYSJqVxDwf50r/+ls1C+aJQjOrt0+qqaKvh
LubYQu8dBMeli2sohrVH3PpUX3I93/e62BbKRqhXZDWGlwUjJfSL6KNnTb9rJOZXkcJ+nkKgAzN6
b0Y2AH7sKziDxDGgpwdf27UVBGYUs+CkaXrVSIDuA3C/6eAV1z4fyDuEXUfDWl8r8zXEjMLsrX4i
9NaUM0Z64fgC6/lXPIBxdebuRZtldLWG+sK29F0LaB9JIXDTGuYJKBTiNWKZoKp2d5j8MX1TlQYU
ykIuFwB3onBaW5p60TvIuwFwlEyzfqhi3Q+eiXykgJCgqnWQWepUgNx/69DkhZl3mdp5eBsM+dzV
bxGKtHWP7xerWvnRo3WijZ3tQxOqXmAhPUadWYAnQVxNAwZLZSEv1TgkW5c4M0OIC9UQAqxclLdT
qV3MJUYwlz/6LDEZgfZDmdLvVd/f1Wg/hvbPbHbGxujS7QRiol0EJsPIlqOS2hko2S+EkcVhjNUR
uOWrJes3pxzv6sM02M956HJbZLGF0d1EL5Vj54nVb+mE+TF03T+UQkPVvjOFIwFy0IfnkcYm03gY
huTe4aJedbr6SgAprqqk95VM79gGOGi+OjSyel1vQXne1Y0OKRneBsJujWYVuvyqN/GXaRdPm44W
NVFLtOPKasZsgxk5ldF9Xov7IEO8htVFQW7A+G6cUo5/TJrpBjfVE4I43Bg9l6N4MmrDuDiNCz3S
iSdSROmBViCf1WS+95aer01MbT2bHcCY/S6o5F08VF8Y+Z4DrkDKMeNxTLQ/tXdaKnWnMRU76Kqb
Pn11Jva3mDPPlnMcC29fj3+aIb0TbHFXTjd+t1q5k+gTJo+4884CdzThmK4qSGFdruEXxwgFbxCZ
MehsVfyOc+5QJRfZxDelJpWp+5T2rDV0P17jlD7l2WRF5Npd59UQwe1+I9uqfbg96N19bRnJJnHd
fWQm1r4pxCGOqEJNeJ33Yxd5j1IXj2joW05MYPo9m0NqwVf08vYZefKO4IIE5xdZkUEzn5su/Z10
MyIpOh6tyxXAwAkTVCbfU8Gspgu7OcmCXQ4mXII3ShvokUuHrampr5qD2ghseHAKqZeV9SsXXPIq
8H/HLkDphFrYjHB5PdoBllMgcxH9h9XooHyTlvZeoD2EjqMnqCKZXhrTNkGT69VGYLddG4Hud4M3
bpwue6PrOGykE71FAPN660OKeACE6hh3wiFhrqOpy7/aVjvOHoUBCX8T4SoaWQEgsfEdp9/Tnw9e
GsvZKAmTLxicH8azcmMa4E+griExA0C2HZMJWkIl13E4PjURHdKyswK/H0V6X7ehe3DwO+sDmRnY
tfehR7irFXosjQrQPaKiutfR1/RtA+dIFiGT6GzzTK8X3NWy3oGORXwlsACiBMIm2VWS+O+8I5SK
OF4CvQrKLOSYpB3//yKRdDUVnaT5ojzbOHqhEMDOmosV4VwY+rjfQH8+q2G69wJczSw13bUOeaSg
7b3tZ6ALM/bDWpL+OCpKuGmSPkHYShrvMTAPU0syMB4FEt48x/brGmU63fBeosBkqeB3IbcUwEfN
yA5auMx4Bsx5Qkx2dR7+znUyV13XUVC8kWQagmGsXXCVRfStWXjLnZb67RKZCdEw3UP3I0Dibiaf
ZOh0Fi518pNhUDu6svqSmKkRHnIJOWdaoPQaVfnLqU088U4LINrychSeDhIxEMfdgK3MNX7bgjaL
oYjZqCgIrNLKcw6k//wXY+e13DqSZdFfqbjPg56EBya6OmJI0IsU5c0LQhbeAwnz9bPAWzO3q2Lc
i0ISKZIiAeTJc/Zem21KJs9V91Y3EAEdh0IaOCX8s+fOVKfVz3MSFDLCDZdjmhZKfm21iCgyorPb
F2mYu7zA/zywmpDQndxkRrKHEPGE+txgOkidUvcENOvgJAOlurUSByBaSt85KHZEys6uWTLqfB/t
Irur2s7BkYB0RHAGxRjK2haDzEqhY51XDIi1+mrwm+SaDMHSKDPP6SjtSooDKza4VglOnDxtroBn
lXz03bcONglG8Esc+mxnRocxN/GmyhCgSaxFsJEifnQATq6C9KZLrU9irhI+RPZfFRPqkj4RFA9M
opMkNBi0d0fUAUq/yF+De/yqDJfs76lf+z6B0bNTEdyDiuDAQ81y1eZgz9rYWrbIWtZ2g2a3JpsR
zQPc6qHeZbKTy4FZFxBG/uEpeKLrP/vdgxdsBTFjr+ZhFMNVZgZ8MmWHpTStKJzGPc2L2zCHURZN
9sroGN4n8oPg7XtVHZ70oCFaIVz2Rv8d6wTb+o+CzVKHczvv8P04BkzwaFyr6TtMtL1Pd3c1UaZB
8ECnT65iwqtnqNm74h3L3GsTlVu7eWdHZB59PNnxmHxNKotq2YcIwcV+KHqmHZRbZKesQxX3jI2M
3XQQkWMoWWd+/h30EVz2iGh4f+QiT+eEKUzF82NgGhINFHJPwyc4rSLkPHas7tWAMoz4vVt4L1+4
BU9BkJ70PLzCF6WgetdBySpPoKRxBxBCnBHwurFMk3Wxe8oS4AMVIjrsUs4att5dlnWKB0CHLkxK
3zqns6xG+1KtmSr3jH5nkXSetmR4OkgGEly8pla7ywJUG8tGvmNnrSvJExscSFipctA0Hm4sn/pQ
YweYslCJYOY2yIeqRpAQh+9pz0vEwXffcqXuY/tx6JFWiwT8voUQlJQisjLD+oTdimA9kRAmGuoZ
9rphlg5CqKJBrbLBJBppNs9WhbN10mM1VA9mCAEiU4dNVjcbLvjnUSu6NVzXK8pyezGYLpUQs0G7
N19deNU9DiQkPe4VbZR306qs1TQ0223U5td+jWGVcJhTnILKLKPwxQj6jTDlF+6sb5LSX6Ky3obK
oCxkepbs5/UJA4RZ5iCGDP+tcMORBDJUBElEWR7TZ+N0ndRXMmq+x3FsWB1hGMmRVGlDW5e+zQJd
fepKT281B9HOSGrvmN8GjYYFybzowzgGDBZcMbPjRrddoYn/sGQBd3DUn9MeJ7ackJelqTxEYVkR
vElQex5uGTDjH/UnfMlZtuqMmJkpeM3G5lLbWYhVYNouIt6FcjI8c0KGMIrgOJTVZ69HYEMgpaSp
tkEvtkqM9i61ytFjpxM4BgitsXtjWXowW5S7PcUZ3grSL/lYBkproX+i9XkIM39NxBV/bTgUFuyb
YqbZ4JN5Z4VinsJVZeGecXBKLW27fRBZ9omSi11imz2OeB+0pgkXhNzcN66oKR8KtNYx6/qQE1Gn
d/HXTJdyp8FgG9KVV7pfLkb6MLUg8deomR2GcAcCF3yLE3OoQSJ6Z01ej0Hb7EZTa9eiLElLR6di
4KYPOhWgW4HjAMQACvqkRrzeIjZ3kmbaOipWtCEG66bP+FzZ1FDADnpnYCBBP7uQ6hDuLQ5WVAg1
ly7Zb4I63FldTGMRr8qNYe0VXZk+/Hh4VszkNWwbZWdZffMITXnOZ3IbTw3n3RhIGdG28xHqLBNb
abZ6HzZsLTqxrjQfvJXQg7VZVuTlPRd2eUWsxx4FNdIC3WGnMyiIavxjTw98hQZvN8qR/QqB83GF
cLnAidroLTIt7Ts0o4fJMo5IfBhCg8KztIjgD3bbXTg+jHX3OcXZQ04VMV9r30uTA0aX1UGZ1JNN
uhRosrVjGTMoTHpOUUFV1u1TGk/o4KyaPZCteY6tM9iX5bvKTrKYKaXB8KQyb11TGDkc4aB1cAWZ
FeKFwEV95HZrraW57E/EZLPJAY5vUoupL5GWgUi1w++2POpVrKzVvlp3Ga1s1s+FNSTrKXFm43tH
S01DIdRpXg9yxrPU8Maw8ZQMA+u+Jnc9wx+6BC5OeavgHFTuVP0rS5pk2ZVAykIW5yJhu8BAPEQI
JD6Q9twOBlx8MWKkhHphOembm9b1oYCjw6eVfHZ9OKCGjB8GAmK3hmveQBdyVqWlE8/QqThqwH3n
66moUiI0ALX3SOHoQYittCt9FSKrS2Lafp2/mbLgqkqJDiqIF+lFdAIpx0HkQEHksgz6ueMoM6tZ
KJW/DLVFEA4BYoUT4TkguduDzKYv4Z34XqBHp6lX6QqQzjhq4tNxdf6JwnmsKkAY7PSrrZ8qH8Rj
Qb9S+ETqvvrIKot/G6GqVNKXpoRyFwcfDNC4JsQEw/g1ziMwI6C6vmVGXy0fH8HIelrKzjvOVbov
Wf6gzr0UdSZ7ArbfHqeieNIzFbdC9FJJG4xArKxoy+yFNaCHUZ3XbI4eRpt2FrV9rzGJNc1PqCk8
OZo1KErnJnM6oCJcDZxiM1n0yVnPkNprOa1HEIdBTfyMbdfb1gDtm0BWZJxKZi+ummw8RGWzI4cb
Gr1N6a1Qfyz8LLzXB4ihBKvd0iqkBUVtEw+2SbxCbS+qbJ8KmppKTL9yNOYSJVxolSUWZV2CZfH9
KzPFcESABeu7Qd82dFGI9FTOk6UsEY8dqjI9DdhITxbuGbhMd1ofvNZMXdZ95YLuz6/VkKk2jCDU
uRYnSCLfE8bVS6BGGhkYZ4F/QvFBtcMXo7FyXTToKXofFq3rQPKAEtWE0t2MXQUdUwBuJHaitbsZ
aUOUQ1Ec24gmTy035HFXqylF86aRphWwXaBJfVuP1UZxuegU+bMvjGAfo+KK5lwE+lxnhL3v5iET
GsGb0fAOGuuL3hiJ6+9YtOoVKXc0naVCaEBs3yK32vfIRxd1WTzQIQAAYR87FsIK5sAG3w0DN2W8
cqVc+7oqVtaDG7RPaBceGwWGqk5hUJCpRDCdeDcBv5/0Otlm+NNL3xthEPao/NeyRkxh41g3Y/HY
rlvV75Z9h0qiAX0wr7uLpg0fbLINQiGifUiFnQivbnkje+0ayVLkZXl80E6uAKhWKTg58+wUSeTK
7HXRHFXTAY3OKqDHv4lDVKHM03FvnzMlbja91F6Fr6/aoCa1roTmSRTzR276jKfdT1Gi3LLNAr5u
Yd1BFJwTuLepLO6byHotYieihMKVGmZsANASvmf2kSbMEcxD9FYi+pN67METQZkqx7WtcFVy6HDM
5NKuzhPoj/24I8DljjYkLQ0j+bKZhNAEIPfZCF+CifyiLtLYxEX+FV2OkX5mQsQysrvWbg+MfGff
sQ3DtS0e9YJGbh5T/A429YjOJtkIp8+ezmVGgIvuBGtDx2JLV3APDsUERQnowXIKg7geiQK3mQOb
c2A2DbuMhdvpGRR5+nQapi+OXq7rQWiQk+npvfNFFjYbEXkblGNBo0/97mPlpLk4ssuCtNPiS6ts
wJ2mctW6szcQ3LlixjA/hvCO6G+Fwnt6ksTG1EZ+D3ag8Xy/zg6lasLP1cHrdGoATxMbt5M+JUF3
Oyg5KO/cvWXsStw8zwrzIF4B2vgqGhrB05BTijqE7oz2nASUrlwLQjxGfjH63aq36QHYAgtnXGH7
iXp68k8wUx4bCfQGb/GJRVbi0yf2qJPqqqjHbV/C8CoJ1NwGlXvuVPMVU0t0zPzmwx6m78Z37gx7
uHZQJ9bTY6y1ZIWX8iaKODFQtuybiH5+1WgHVdkPpXkFiu/daKjwTU6jzn3u6DZRRbHvnWnJslMX
ko+FeeJuZNJOCU0hGLXUV9mKM27rmO1byQaUE4HNTejAWZ5A55luuXLa9rohmEna9wGJl8uWmD+j
pBGTI1zyeqv9Sus4YcFpbuvBOdcBIXNt2cLPNjaQbZAHqvldVthbwOmaquMNYq3UqoCeBLBA3wLQ
phYYAglSwgB2qmy6CENivBIeuswDO8fTqrPsa/nNmMjAa8QtORf1ZD8RCfs+JfLMen4M8PiuyKmB
WCflLunKI/gj+8En8lalx+9q4yks8qdUic111aPWgjJ4pZkHo/3qhonVFdRvOkNbDTE7+og0bFR9
43YaWDa9updx8QYcHDuDLI+V7VMxqMuu1UreuBugfAwu/esBauvCqKaN0oD6gVA7IT8BRZIgQGDP
+qiL+sZEP1CRwlUOXOExAAZLyXUcarP0dDStBFLQfVAr4zoeCYhkxtKshQpftEyTHgVtuXF8oQDW
co9lTkCLADUR5eSDDAQ2lAyt26h9qiQh5OTk0RsmpEShaZK30otdnM2++O6LKsZ9yahIG+8KX77E
XWJcGSmT+pQpua7wNqZceP0adZ1lw0bSkLtCFne56EbL1tYpGUyOZKUvv+1QpXtseArxkavMTGyv
rb0UKRTSJvW9LhUqu7Jc6uQoKxrKtUYczD7IFsyoHL18YggsF4bRs1g17bXfkGHYZ6+qnmwrp7ot
AXbbLodWl5rAp0FVqljZkRZxgpuw7RSb41jt9/5E2pNzY2tmCbWmn2jIvlGLKJuMcsl0iLgITE6f
LhwOvdXcM8rCOzHpjIlN69Zp1GOMxoFdvTKtAld/yVchtFKI/NqC+OGNC7cGdoJFimir7hMJQduW
DxDL4k1BA2/hcnF3rHtjBP8vz27ScT3MEhSw5Eb2KAfG9gyIQl2gkPHpvUL7po26Nmjg0HgtSaFV
3B3WTxamAP5gEDTb2NfhaBHgBCFK5TKTkGulkGTIDNc9yFqckZ5zQA2NtvaDzBzhdZLYFI9ay0wn
QtU1f7FUIh8CuxnXYkwd9KQ57C+fUxPKluN4SGE7oIUBMPkEcQAtaoXPoPdYldYBlfLSrHMGVw1h
ey0fg9KMq9RMDtQ5TF30PGAqrjGbcjCoD5FendvK/yYo0fXYiFXLETwjKukQm8Mtfq2ZHOYSSxMh
k3XcDz6Rz6ptqi3D7wDsBENdt2n2o1ENC/Q6MO8ydjgkReL6oS0Jxrk/YCpKV4xUTOSSZFJr0ot8
KlZZon7tmjtTp6moTEDXw+RMrBWGEImosPIjkskYT6dGdZA51NjQab74DGAJxnhFOrPFUsJ1v7Pb
T9AYayXTzzKnmmSIaJ/6Vh40C5xqIDMiv7KXfmIDSiqYQhxnB3jGoHFlhtGHkvf5MsBeDNfhduyG
Z83RiB4h59lHmoITZuU0pQOn/o637sZokDNiXuLudfKij1IcAiXautodUod+0frDiRHbuJDr1ggg
0+iguHVqRlHRw2vjHnJweUsRUi3ayToX7Atag2RhDFpr4UcA0isAdOzLTCrUbs/ZVG/aidOVVHK3
emRS7m4J8aUds66n5mzBktOyaeuakuwxxFcL35rdb2POwI5c5Cw3jj79Zk0d9Wsz1a7hVy0j1kev
gvWM6KiAmA3Qq5AvYJp5c9nW5zLbgJr6RnVxnyRM4x0HFp8zqlDyCGpl/42roAhoZzdYMHVLX7OQ
E2yu6R6tPR3Xpv3GxLwGF4FgjBBOoGAAM0x0JSIJAOf7z01JrkAW1+/FmH+RhlEuCb+7M0ch8SZj
mJuazt1obXFfCBx8pWPOgxHGrTG526o7HqrArzzREZSSQDUyQ3lHjGjGpYNdfekXyTo23WuLmM9Q
sVe1yhSoi+oHrQ4/TCcYPCEJSc5z2EK9+TxptQNxDaJHqD7nhnGTTUoMgUrfJol7pcQYOQbRxTQo
i43ZlMbGbirf41SU4WPUoLIj8eHb4KoylNmzTH0iI+kE5mczPE5N+uSGyNfIrmPxRTFQyi+csR9K
WK4jiD0lEZVxI15VVF9LtH5E4ZnlfRwSwDz47F8uKWnMGlSFWXaignxhWSoZ5lWsIwzRMtZzUGC2
/933bM37kP13h9ko8sd3Kg+amDaXhMJJ0ZalHNAt4zje92aXxLD4LTonsQQDPzBDdmutOIuVWxKY
FvTFc2Amb7O/wtNhkLZwFJY2O+gV65a9orXKViUeUjbBE6NheFC2n621nu6darH7BQt57xd04oCa
7xK7F0u129nhR8xhAwWi8jAwdLjViYfkDERTFFQo2vEFt6X/qpMph0xgZWNVuh5eegKnxqI2Nw5X
J8QXCYwk30U7S04aUVD2Kctv0IVAAXbiFw26DCqghpjKiMRN07L2Sdb5V5bOpaKnMV1aDQEs2rgG
v3sLGscoQUg3qOu8yP6wbeEuBcpdZdCKnY3kDeZtnWwsLtZ13N9VhJrWjXqtpCODF+cmRrazCk2F
rEaBd88xk8/5eorh3iZphYF35trXWoKwqC93uigbVnTKfVxCKfsRKJ0RgRQEwbDZZvDFMxMErfbu
piQCdRk44KZsC1qRxNtmlMeMDFg+rycocwWa+1qghwuGBb4pfVXRsdp0VfWhCvdIQgjtIpfztfD1
h7ENd9BXTLJB2tum6W6IYA4SPEq5rbkbBIavzHM9FLzRzhSwpQh4b03Zn8uM/YjNbJiJBsEPeYVD
Q5m+1ZIuuWCvv9Jw6GZju+wtzsg4lje1TjJfq0aez5bbc5RxZdqUZqFdbntleDXQ/0H94tDn8631
yFqHCJ58m5o6K6W+t8GnsOhBwmopnTYAfUESMRRjl0hkrhNMhyaFpxf6vcsRj3KirIGXynTjjqJk
Xsh8ayCTcNmz70aYUpVsVas1KTbRNittAxcZq3ZhBBrDpnpl+DQBDL001q6uZ2jb4lPHRHEhXIF0
oRm0U9GJAzDzax82YFQTI1UBQKYtGPCdBDM2hWQ9TZKLnWRX1QT1c2cQZEMSOpzOJr6243Crznks
ufsGaLm+SgJgnYlJUFvQpcfQ3cU1E1T47+mhntx7tUWFNbKhSZL0W5o+zVoN6YohH5SgO5aprXq1
H36jjE0WMVKBuLmOSMuaSjdfcuybC0cilgDADyfRJzx7CLYYvpRV3g7PVaV9u6rFJbbNl+EI8rgK
X+gWWwQtkQhvvFJQ0SUiurJGbpQO1SFvu60ytrtaA4ZWK3dx1fqeVSenlGgxREwr8tQ3GFVpz2lv
vR/cw39+Cuzg2c/9r9x4E6hSE6X/inTUTGNwFKaJYaEMDxnIo1RTT0UQHWXvM0RE8Jt2SNnUyDRO
Vele0zRCOUMkRJun4ypOHBoLloJVw2fwMA0apR7ukS4rzAX8dzmHt1MqdHX4pM8csLG6Q4D6hK3R
5ohoP5Ke6VTvQFLLou6eQDbs58r4wjDkofT16YqQgg+xkQZvYUUZdBJj+CzK+JP/Fmn7FIh163Po
1uROrw3N/NQ4P5gy8k7aIDOzjAAVMbYO/rHiKZsYXXfdVdI6/enyRQ3ML3SS/VpTqpINdb7NdXud
cjAisI78g4LcqwGGtKRtZC4zFyTsWa1i0L6JiFYku9DYAi681JUa5he46mOSIgYDxnqnkaHeqGdn
TPZcAGdd07SrS07JrALnKJTdUGXKOqvEZxRab5WidSejK71EsR6kirfdMuDexDZpPcWNgwjgoKnK
c22hJO16ka0tHesXkTLvDLCTVeSyFRvdlzErOVSIDA31qF0OU/+CdwYoXGJ812oBQtBI6SDwkuTA
vjXNEgj+oji5dv5gIr3em3JXwaI56g0yXEWpuLO41enPeTBFQPXi1F0Otv6ZKCNRdFEA7qlldFj5
QDm1EhDRj9/+9R9//9eP4d+Cr+JcpPiF8uYff+fnj6Ik6iyg2f7nH/+xXd2uLn/xX/f4yx02X8Xp
Lftq/tc7He/W93+9w/wy/utBedo/Xpb31r796QdOwqgdb7qverz9amhiXV4A/8B8z//vjb99XR7l
fiy/fv/xgTiknR8Na2H+44+bdp+//3Av78/Pt2d+9D9umv+/33/8ex4U6dtf7v711rS//9CMvwlH
U1UHYrPQbRaSH7/1X/Mtqvo3y7KF7bqaaf5xS17Ubfj7D8X4m87WzRXCMoVAXqAaP35june5TXX+
JgztT3/3n//2nz63X5/jb/SPz0WUt83vPwxb//Fb+fPznf8vRzgEvQnNdoRhGLapuza3f7zdRnnA
3dV/QYFidGPMqNkkdLMhimE9uhogIwX9toXoG88/ZYzFrpob0tdUx5ySU/zlpT4eTNi60BD1aQ77
yA7NVNFz6lpzVxLOePnV5Qs0RFJFoDAU5A2hFFMY8S/yBI1W02M4KfSGK1xQfQ1EAyLHMFBGWnNa
QBDBzmc1VeB93lsU+vtfX7IuCD3ixugIOBGZH2UOlC4gUSpd/Pxe9vDxf35bzZAAt0Zc0+KH2lcI
tfe9OSK7iNKP2NDNveF05h7J/bGIxNlUmMj3YQV/fGlXZAmlZGmRf4DajHU2li1aTRGaS7VGwe7U
NS9Wn9bRyo8apofHVjLR6pPs2ioGdT03HRjSujb2IABogI2z61Fg8/F1xrADk2RU6EiTUuMdSNxj
GyTFqs5hkBbxcHZC8Yby/roCMOjF3TFoNSCt07Ro0CN50bznLMOQ6UDxmgDBxB5JkrbKxR2PbnIl
6JGQz1G8ugjN13q3VxZVStdTL9i9BEZ6kgbejT6nQymeqbEA2zsNLL2r1rZvGWvki/fRJkaGgvuB
S8Stmw1zCAmjIbZJJ7+cjRMD1eso82lT0vTOHSnp+BKNJix0aEqFsA3TJuAuIDeOTg/CZNfPbAk2
gxK8M3VAK1uEbEhMtHH4t5faQKU5+SljoDD3pFrd+IHFkuY38a6yGGLFE7I0ych00k9hmD9cYg8S
mk8qwIbJUNfkm35LQ7W9QDg24VC80w4Q7eXkZI9GI96iPryflOyhMuUzCXfgvNABuxh4LeDf7hif
5TCeNYt2WECKLVtRuo+ySa+zILv2M5RcQ/5mVw6cN3E1WMajsOnk9vyXGEyvRh81UgUyg27XXgJ+
Wrla/aU4ypU9NMpBSYt9ga3UMXAgQK2iJtLNdZI2R2kivuiAVKTM1db4GqyyxiInlk6mLv28proD
fNGEXpDZZMB0Gcgk9GJB9NoSLbPoDTzduXBewc7mN1bqEb+2cqv+vbLSmzGfyEYoYDRN+EBo+rHV
pRqc+rTc4GgKJ6ZAwTTRIZSzBpiEJGd6nio+3JE75MFzV0wc6LmwN1oBmyhBn+jB22T2702oMx+k
cJwjB56V++xrauFTVInEa/JmumfOiJGNzcHYTzd+LHQGw0v84MYhnLuFpBRRWGe2/h53+VUsrP7k
GCaa6rLLD0HFlxqGw6IQ3Y1PSLYcQ4XoOTb7RuQYpKwG71aMFNtmydsFlDC6e9+FcftNPMmjryHu
QmPZHCwY17qbEmA7h8/AAWQgKtYm1hSUovRK9EEvdoG4QxqLomXsktXovJqY7e8QVXsOIWTEUPlb
oYc9ZyFMjl4KqHbBO9l6REwrDNGjCJGkMSB2ahqxIac3XOkxxw/9jnIz6Gi4GX094U5PPWlqxTpj
BoH+KJ1wqhrTcuw7ZJYude+sasnZsYBj0I5jWqUnofp3xIPgqnWuTVPeqT65wriHkVQmdX3d1xE2
dQ09Okl7W61PX9rKaHE+44Tt4l0sHH0/ix7ReTF3y/U2QUQstOecJBsXiOCKTvlm7GUP2z12XqJK
2SZ5nzxMZj8d9NyA0Bi25aY1hnrtcGZGvAkcyOSK0NUip1F7sJ3JfA5JB2fwsJV0WTxz5IJ7MRDJ
gqn5zNAGtvJNpLvgHZ8jRiinz7hiyOqDgtl2Z5DtxM9q24FsmKWjmP5JeMXcxkvHRDmJFvcnFEJl
LE+2xahSW2u+qqwGu8TfINFY1aT5XkPEeoYgFyMf6gdCzav6fpyAMbC3q75c7d6sXPODWCKX3XqJ
RD6fw2nN5FZVFWVp1zHrVhncIz8fbn3lkBUZ6dikI69aweFOO5K8zlBDC4TccMqb+rUxTIXCMMn3
YE/Sx4jOt069uIsrTG9db/XsFKmiC7dsTj7Kb7zblfXWxvKYjAj+p3rIVwLV4yzheZlGehYyxPxA
FsluKkieAqC+iRJdu7aVoFmS7gvnDXHYndOG0SnVkpOrksGbqbN4kkXmOMxfxo41ERfiiHCPUjSo
WmVuAqNwl/pRa+d+vVqutcjGBhP2JTv8Qj1gMDjR/6u2NrK4sjKhWmQoRbuG6W40N8qR74zLqJuA
zMiOxFcCPTt6zGyWJ39tZCorpwCbg+RtZYzTC/GDB9i54xvAkdDkxRda1G7+qcj6o5b5c+3yl9IF
ppmj6pZhuNRV9LC1P5cuWKrN2CKwiU6E5QXlEOxEq70wpUTC3sSe7fj4HpwPKKPXHc9u1L5Oagnz
4UVRWtoqFjkikfyRuMT44KeSyzjpWmvGvx8EuUi4Uwi1GuCjhExtEhk/Ssv+cEnKnK+7X0Y7dsce
1+66BPcG02HgGCbpiSqFLhnzvwp0SjAG8Tkqp2EjkagsyeuF5hzHhNrY03gL52C89Y0Osdfcg2vN
ClLvHOitqrA1//c3yxKq8+e3SxWGqxmqaam8VYZhqn+p9BS/K4jGk+9IXFlLpnyXBe5NU/TM3QUl
nt9hqbZ4r5mG+vQPB+UGTcJ9kKVnYhvepiZv4RvXhafrdBdqGgLko2gV2CaDsTJKOdrSLuAoQw0R
BSdyTdMmyFpPtdXkmryovdPTN4XwP09nEBjYOQNks/7Ap3CgJzNzAy1g3zXYUQkElG77nWzj2xGI
pVeJNy42A27p+iEhYw2EUHSnz+yB4OjaOLt8HYyLXkcbe+hOfRCeh4RFqu2G9zlVqaTTMXeSTbtm
RSe6u+ZiYWMzW6PaPDq9fpqsSt9BHtaFVqOuwX9uK8Nnl+liT4PooXBQFckKDHQG5Gjd1QcSpKi7
nOqGMLGnUlJD+HH/NZIA7dJK9epAnEO6LBOTDLLEmC74XXgkmNZakKGMjzouX4ruW+izFGdQKk8m
59x2bwmaov+HNEIdPnz0HWZXg8ko1Yehd32w89lt3EWQDvQPrXgumD2YPaAFwh1JG45A+0HWiDtn
RN6Ua8SfzEk4TZ9Da2tyeuPhgKgDaAm/nL/0HYoELMc7G/bAHzf8vA+A1iUPkV5dHmEsSpXSuesI
fKK7semQnw4btEKjpyUI5uyxEqpHOkt0wnmNmq8p3i9PcHlRP1/EfGOqafkxzq//6XX8/NYK0jNa
5nF3+aufT1dmtJRGZaZdzf/az+doVS5dVV1j/p4f8NdDX+7jmrhPM4U8hss/enlBP791B4sUZAsu
8uUdubzSVEW575KZFNOYO+l+9diq1pzfhOZVBkNxuvz+548N6r6gq3aXny6/v9zj8mOmGeeIwGRW
Wh7n8qtfd2uJHEIdEOx//X4K0KoyW5jh8CAEepsoJjUDWNyqJNpeWGpVizLBPfqKgt+go8PLDO6r
UaVLaAEiuNQ8RqO9EUz+8ckDyFlbfovtB3rNKBMLIlausiwN24nMPOGmRLFm5t7pauY4gbFFX9LV
VMxBqSLqKeqNE2kQlqZx1nxrz1lPVrCW0MAhl1tpEoocmsnZLLsnEPZeKjNSWz2YBkEebpYTQk0i
oamylHcTKoZSHVIyRSWz1aB+S5RsG1fQ6hvFNxjIQtRTCx4gN3ZF2ReemjbFGq4X8QlR7Jn1UwqC
yDSyFBp1fjM11ZVWdd9ZbanL+qmdcxNS4zqhlma8FAxLJ0qnY9kaj3QwRZENZ0zy6QbHlb3smSvR
dUPtTXxRnobdmdnzMmIPsyhUshaioXtva3aksb2hPjiHgXYjdELAgsqMlkI6Pc115dvKbkc3kx7W
v9npR6smRS+90qLsbrCyEiCsP62cfoDuEqIvoOMehnNSZOhnVw4pbiSrKYtIyV5sFCqUF5PBaJhL
iO0n41lhkBXTTmKM+0x/Wz1MxT7rGJOzjD4T7HxsSwgwDSzcOu8fFDs6dphVPUMYz1FGwW4r9NQS
l6aY0qB3z4rgtagM3mINpmqSgwOGCoujTervKsHLGgJ4ozf8NQJbf2Xq7yJUr2XICeUiQ0R74cGC
fSdQGMORljOyjvMbFvo7q/bVu6h68LUme2ni4cUwlBU8a8ZljUkp6xMMYNddD1N+6LG6ErbGFEun
havcQkjPXywiNJYVDnMKIGkgY2RinGBLXpiZDlrIJ64zO7bTfJWkwbweUMbTymQQGo1qhpYebYMT
cpoY42PSkEkTuxhD0UDu684HwjwBIIJD37Z1cNC5auszNqG2ivtyDumeDc69/aAaGU5ap932WdO+
DKm9AXB7j/YSMXhqhV6GXXpJ/t8Xnl/BCacPMCDjFFws80XTPJYNCSbJGJnXlgJmuDA40WhSPFTE
UhaES5eEdy8Tdao9xLUvLHUE1Q7B7Wiq5jrq3efJ164DQRN/QqpB8GiSr9URA5rsMmdZVPhwoiAm
sIeoyEw8YGRcd0R4B51OMPcwzz+K/qyr+atkMHftRGR45ParrV1jKcCVq8X4rAHU0bchmuGasKhk
p9sNtWcSrDCGNl4hyTzRgh0BvzGVJz3yvmEUxhj3ZggcbRsgzFPYZNJme2ebhMkgLNB1+8bIvVtC
mUKjW4dsTvBz3RVp/hl2hCsNrci9OoNfh7y+oP8ysXIO8jPodUoykM9YLSuYUTLajxMnael3zLLj
8tuoeW/6Lakiw7FEy4fPw3nz6epqgyEZkcAqrlI6mwnwNitWkhUpBYCgaYWmM5cBvSn8ivm7y5fG
1PSdYm7V3pb7MFKw1zpIvyuQv6FeHGg3+Zusb/akNhFy26kgw7S5a6Rg4d270wSwICz59uftl28v
N13uefnucvef97z8/Os+P395uf3X3ZPLE/16jJ9/HvTvNerb1a9Uv84B2bi8ZPv9/BbO1B+Bfz9/
vtxVjxnkLC/f/p+/zS+clr/+2f/vb//peTLMSDt4PItLWqQT+dlecAjtUQBRvlx+LqccIszl9v7y
28u3v+7/8/a/3vXXQ/3Pd7/ccnm6vz7af/vzPz375dH/uz//9bvhP9g6r93Ida3rPpEAiQqUbisn
x3K+EdqhqRyorKf/hrwP/n1w8F+0UXY7Vknk4lpzjtnI3Vj59S5ZOCHovggYzlKJbWn5+/7rodU0
Bs6a5aPgzSGCOLPnHzWSPWuh/ixsiN9HXQ0OqPl948YlI4jl4e8Hf//byhzP2v7P11CI85n/ftLv
11S/H/x9+O83/n30v//9X9/zv37G//cH/35QTj3Fm0N8obX999f9ffS/H/znW48zwUXBbpysY1fk
147e9toq5ZucimbjLkIbNBaPI8enjcnoYoVakpVWXDo/5jihfNy1fWavA+OcRRj449LBlI9noGwJ
vzBRXDRfGXjWxaifrAdoKZE2P1uwQSQH4NyeOQ4lciJavPsgee5ZCkrLQUc71SIBK3PAXXVu72cZ
NsxijE1ECQ1K6D4FGw57pn8ffD3uWmELzs/zE6m8e9jZaxyNDY4FyDZGIzXZQe1fqxHNqTMizJvD
eoR+vtMB7gJJcZHVw7yOF7mWZTDDcQF8hgiDOqTBFMc0JK2w/AhBqzKHYWwO/AHJm4h23pQ0/Cg0
snqkQl8QLUAtsYZEmblWCtNfCxuqUMMjwXchPtMvx6xZYCVz5B4XhlPLv31vv5UlfkAOhUcibWyM
Bzi8vWmPIYaYjDaAN1QIDaKIBL8G97+fQ/EcigOosNfZKs5828LuN14ag6h5cGL3O+2HD/T346YZ
bP54+4V8BosOqSb3ugox9QZRjfS1u8tFNu2CgJ4BTuJTt9ikW2n9lOZ8SbVxjjzzq2yCAKZi8GMH
3Vcbhfc2TTsRqQssMxw8kQcs0A3A6nM2ax00zobbIpAxzRVjdooey6i2dcwUjZSvDy9AYCE66Zz8
mS0MHeyRiDPN72K6CFfRariltaFNvg5M6RzN0rxvKZv2OXmMnA5gEiZoh0/+2B+GkmBzrTS6Hg4a
wg/cczGb7hlpD+NXb09Fecvn2nuZ2ZxTGpyl6D/WY4CpCCxyeNITWr0600w7pTmv55QUdMIAGVXb
KtvjYMPmGSFFA0y1z3gahYaB0Ni0i/PeOuDNGDbQYLv8khdIxtIGDdvkx8RXKjom4UhgMi1A9Ac5
kvFEpN/mVGOnjGHbzZJWDuXkClkQk4DXriuRu6bmtAOXwxgk009LkPNYMvVvMryE+LYRhY5EQ0Y+
QMjpIc0Ng3ng5G2nOPpInOFzjroz4vx7mcvxUpjGxq/MBg3t7O3ihkQkUbLPc2hfVQLN7GDyn3Pb
9SAgcGaFSf5AXggZeOZNxmQRKaRtMLa1sjBZq/y7LN0fACD2IWrUnfLcxzFVcAfYzZFtOvhTcnrY
ThrdZl7ownMAkOFOSFbMdm9GcLoSqWmipmSEBc06CO6EdKqtFAA5phSyxyTRavTsQHmxiTtiM01g
lfY070diCe/F1N51YQJVFWpMFppYrOAcGfmNH88ANLzUPBgQOJYL4r0Xzh5D17lUdCy4OzWg6YKL
jZJ7RY50QweU8LQkUDTiqPa2bg/w0W07zrwR6nY3DTZ9TZeGEgQOT+Z/ehkD66GfryA6j46Cw0OP
ydoEdvkGRfoc2+8dp5MNB/qSdHmLS4MjxSwBi6ZqwAYet0erBvrqJhtrntaDi6YbOyGQCgI+942A
WES+4ZJRguIkbOnmT1Tx3KJ9kBxAaMRbxIesO3N4nKDA9IJJjKjIgzJMKqmUytf+DDqNV2j5Lnk4
mwC0uHKbMQHiYC/DPdzUJnnYHSFOOjKhFGvnNdMu0zy0XCSr3RJ6gt8Sl/PGNIZ+TfEGep4Xqq39
k8iDaUsM4rTYxfVWJxEGYehVw6DsnbCtTUb8BwbEGAbIEGYkO0HaoTTcDDZY9KZ08PcipgTUPu8T
SSLuhK2aoBaieNJoeJh7QDO9Mopd4nQk1TAVXJHFyEI8w9KyTqbZYwpSyOg7otugg+wxFrAwF/Er
LKSMa2nUK+uxi8dkT43dI63hXGfDPyIni+ZbOLXQrzVns4goMWRxKAiMA9vYx4iS5N7P4nf4mvmm
ag2m6lOGE4QHeWFkVzNl7FI6iMxRKzMiCtN8LxXmo6IU4cYsOAnZLmqwoE4+24pEepVHRI5G5R0F
YX9yoTeGi4aw91VwNYX73pj3uMabXeoOcFta+zQ7b/PsXC3TO8ZUkZvBdIghw8v2JsvvxBzXtjtk
T60IH2FY4oBUNbylFDui5UWkdrQptPd8i/uXdMvUuunNgjD7FUkf3aocs5D0GpNNY9bHMMdM37mf
SNU0HuPWWGcdYudJPM+K/MZwbBRy4hlLNOFRQ801APGZSTAoM8wNw0aKOt0phjWbQTYJChX/O4yt
6YBnyUU5qDZebTRHzOWobcqs2nVOsXeAdzHqHNRBPZuqdE4IES6hQLg0Lgt+YflPReN4B89BtqUy
WD1mwPDLJdQWjHd0EAkLVmWIl9ilYzmWxolgRpopBkO1uWCIqCzn0Yjzc5qUsAGLhMThhR4WOBWM
t3agfHWoaiL7cTYrTOjMFyxXE2WV6wFEoXlnaOs6N+PFcksFbSJ/j1D6X+aFPGWNJ2FOaoNUd3rr
Xw3NPtbkTXilsXLDGLbaWwOqDyGOkH3UGXn4ylCO2tYK175MiUpsAn5pTM8PXRTdpe5PNEq5gd6K
wdxyX0uLTEyzCL0jHtVtKGngk6/4lXZiZ1dufuhqhpqguRebFFdYjfbkUniWWOVHunD1neH0p6kA
XVZpQghowOaA27IeOQtZXn7k7vLYfuvraB927sXuvORkmCZ/GG7okkTKA095uEvxyvPT/HMW+Nd8
4CcWpDPkrIWrnCYRVDfWRM5mhLfPZ68Ovj1ufaINy3uNDXXbGyZBPtayyrr+EcTts4rZ32gYcv4f
fUIzkVAxcSBMtIeK7RlzT6ty2DHo7fcM32IQxQ1pMzpGEuO9D4yzL2VTP+F5UNDL0y+ame89wxxd
YIe06/DerCyfgbYkeDXDPSeLki29QcqX6QDCfdvsgTJCLhsfRqjra+Hn3RrOw8R+Tnx8Un+nGbJ5
EtU2TtxT87ZYMztNlwBm9jFH/2eFxi4L+he8qs3GjsPxqkrxKGdCTLsavfk8ArNu0KiFOkJQXmUk
aotug+4TAzSeHXOWLxjJ4Ay0g3fkan7uBsHUxRhgB1oZ+jmMdGhrz6lTIgmtIpxZzhDzK5lPQTYh
bEIceWgcRk5gcy6W/AaJzbbS98Xatcbu7KbJgBJRAv0V/ptl8sDuQIchoh+3VKUAsgYDlsh079AX
ogdO+ypCjLGmgQs2JKfbQTwx2Q3YmlTqHJIou+pFQeyZH77LX1DM0HljuetUQuxX0DgbeG9xZgNN
gfKxZfcDC6x2AEaZhYbxq2ncyigwDpFjfGXSb1fAycz10iThVD75e3PApj8UvNgQ1StosDh/UfI2
FTR600OAaeN7W4W6gPJqXc1Fti+xk0g0EOtcR+222I3DLs/6j9JeAoR8HF2APjaAFXOqiYgG3qpo
SCsdFNDjNrBv6ggIWI+6khIePMpaec5ZOaWxEl1/0rSWcGVO9yzH9blbdAQkR1WrXk+k7cSTuc4/
uPw6Xi3sm8FAWJA9jjM4P4zYpI5/Dyl1TjqBHfMsT64aZm/AGHNQIh9x2V/tjNxXc/ZP8ZyZ2K/N
ndc1W/STzz7pgKE77hWHzp0nerYNvG207zdFmWMjo5PI7N8ydjGEPDadch/NFAJFRanBYWKVVfXZ
GWoYg3X/5nMPjhYiV7ksoJBs79xEPKTIIs+OKa8GYPhi8i6MliuOS8OeEAaXXucMlokWjujRvSdS
PisV/yXDc0PAUbJLMYZRquKnwQ1Px5qt02xx64wuJzmv/BN35Z/MzyX0/wC/In/bOrDyR+3Ed5PQ
j81Y9esuKLMTYJlcIAHVOchTlMZgQYF5UCD+rRrnpZTMm8SL54LU6lrCILQmINWWr2GUfxJ1vY+7
6qqD2d0aVQbOUN53cAnXIIVpSC5j5nc1YnQVdvxTzv0tidUkNMYT6nNC5zzVzEjWb9U4fdeCcbcr
jbfUsyCogryAnySoG0eQs+iI8B/FTNA2DvyWsYOXbtHjbm31UgZkXidKXufA2WEBeTACsqYaJEva
emUogW0LdeuGdvxN3FIbYohQ2DrtdGMRxTiEXDvIXMbJ1VC1bspoVg+L86wvunGHu09sVAgGkOb0
aZjahyIjjWuBjPl4mFnXvsfAfuw0TTxtTYyDguAV+Bnxu4P7F1UTMXD5GlALQcYtmlRneJVeu61r
agJ932ZOsMUwlbMszzeWIcZ90vd3JnSu1VDb1cmvOKbInrT5B+jdLnXaIvx3kWABfkp93FCCnF++
+jBoX+5ikRw7B+zMWOT9AQSfhWBVNzsPKcE26PcLmy4e5HSwCGvNQaaHAXYlkOAjLJ215QzZ1iuH
h6IV3cX4tIQx3CTpztXpfBoCUPJ1031xWP0aYht7MlAOMgGCe6wrzA1mdUdaI1ZS9E2Rwxijzo5l
1v00o66B1y/O2r4bSY9g64mS6DzKZOfmAcjDYIghPriUE17zDGccCX0kj6Of7IbQfGuiJdPesFGc
oxBhxoX6Kmybm2Thrwv3YcrrcWM4YHWAyJF2r7pFa1MdRJ9jRaUnfIisBWTXWZKy9KxIr9tKn12S
NN7FyM3YsyAiiYmDu8mph9fK1VBo8QjVDo50A7qmww62GjxP7N32QFIDbYomzTFpWE+tI4nz60l3
i5p4I92D0Rs3joq/kQd9upJ06N4oHqulhwm4FNwAVMek3FljNaN+oXrqzECsmiTAOuYw952nY+zN
31FU75sad1RsmKDWGEhCMfbgzeM9Wlktqp3ZDrceqHZWgHJb+0lAEd690r7mysY30t0IY2lyyyja
IgI3tl1kgY5onbcS4ObSOvibz/ahkph+UZ048GN6sP/mEmNFENGys3QzzhlGR6eyAo5m4LUE9TJf
3Dk64iAxNn3SnqGf1GuO/TSEiuOUMtMYBsZMcYmZKQpRD7WLzs8u/UvidYjZG4w7ZWliCVYMW5d+
ReHP7wrS/WF0cQcCJFrZon+e0+K+KOcP4VHX1M3EOeAvjWB9mVJ6VY67jKjB9kQdV6yY0mTfkEFB
OGQEtwUUSZ3aR5dx/sY1c4mtjplWMwzhwc6enDI7dzMddJuEh0eF0Lp81AQQ7xd6BHWb/U1cKbCZ
lFYisXqrOe+/4pxDzCSiB9bMZjsaHYnYuc/JbvzQHTiFYDSx7VZ/xvQRfdpCY/+aRYeoo5cpRbT5
YiFA3hm5vOraEwy+esRScV/eKrRJPuoRKGuYWPlpZTgenZexSt+asCd/fqLnOZO0Hk+EXJJquJlr
htr6j2sNYmPrHjAz5xcUE+1DzhyMipfryA7/MO9JOfSJqwQbMMqHHLfGmC/JW+YSUrqoP9Ujqo+d
76KKIMUJ9Uue3unCQ1ES1jmfQEuS4Gt2EKz7Uf82tx7P2dxOG6fweTmW4j3hDiygnax6W37Tzdgy
ouBUKNyT1AY28vk+H9qvxER2L4HtWahzglieAOqvGbjsUVMT19oF8T7P9c62wjvfw9ZINs8Xc/yK
LI+/k+fNwEhKcl+4mwmCxQeV1TfNuLWUZ60ARr3oJkbbIW8iDrx+H77FtdXTzWQw14KnQ4m2NX29
42xUJ+WDDOdXoThka3o6w2AABKyQ35NFXoi9ttwnfEA5xKGYhqgoQeoYuMxnjPKIkNbxMJMLWeEr
mpEZ1QICxfjXmad4Z7Aq47Eqd2psvrp4erW1hW2wpaKT8ERWovBQANKFKlskqlMbA3Oxnss5ME+/
b8aG6vj3Ee078xR1AeZ5u9zZKnBpPkzWcEgsCo/RgJTYRKg021STZtMeVBrVp3+Y6mPBIbdkTMSq
xwd5bui2eoNkNpGL4BBiLaBfmRaHEsuez02BIi73523822Qnxx1b4jyiuqjllbBMEAFJcMuEUJH3
ElmnhSidqtrb8w+GesCABqYhV2AF/w42AuraJFgGOL//5TGZg5hQQMANyf8qXaNb4mYZ7UAeZI6K
t1UTArQaAT7huU5Z2KOU17UcDxgHS0huYbVrYKclPLeHomYGnWi4IiXek5jfsWccH8fEp+PhB9K9
c/tM7CKsoRSb4B/qAXpMFWKwzCh2qRK8tRHX8cGg+YfapKAnVEDjN7XXHM1uelZeN997M/LC9tJO
lUeK9hQdJogSJuhgmnA0RctqbdTIk0RhEAA40SV2RuyAwnCaLYFlPju2tfAzAGQFMutPdRZ0J5TA
Hk21ibBWs7tQ2jL0gyWERIfej5Gwg1px9a7wq8H490nlmty2oL8kawRiyBZKPD92ytx85TULb7r1
uHnNBKVyhmzHX2xD01Pm929xwjajkmTjw3QFFUpOQw9qbEM/dks+3/Nci42EJ9F31ps/1HgpiUrg
Jdi7ozj9fu/fNz4L9n9+1u/7VBT6ZAzQgIbG3XfLbOX3DW5FAve66p+kBe+fCQaQoXVbOt+cyG7/
TWBoli8SUCD3XsWkVsjxHHHlId61CJM69MtMDWUABur/9+j3Y4SdHOtRyD1OMTobcVaA1SILwagb
DWHe/M+j34+5Fe7VuHIlztSYIMDY4QrHuoqR7Ijdo9gs4TBNbD6O3BX4LcH9dhKTzhzX2OOcoVq3
3WdNttPGx651Uq3lrILWDff+MAz06NzbvhqKm9EPWBozpMFYHK8yoPOrYHLgxuebwolkT2HVH/MU
bzFwnyH/NLX4cUmo3uiK5EiMaOSFVsD8ga2q6IMn8LmJpquK9DKGUPRB5I+rkNU4pfuiZHldl5Fx
debbXNv3QzfTY4leQHbfAYa4ttq72GbxjYKPL46RZAYFOlvOHkVjEtooGBECelPE0YXGeE1FgV96
QO/KVReU43swe8G2N5uOCs66q+vuksVzyg3L0NloyCsP9D0e/ts+jTi5oj+bO/exU/FT1GabUeJb
ojG9bekm7C1m8Ywktm4BKZ4m5mNj9veJy7i36c9wnMW65WnbKvjQ6+hWgxsHyrYYT4v6r9XZt34T
n0iRrTZBDoHOwpQeA+gDXae+h85l/ynIULL0W8yoaTSSE7bwQzDWTPsDtCXQmpCz406W700XIllR
jXn6fRP1iXW0Heuxycy7iICjRV0ael+l2SviqIaftMKHFJXiKTKir8F2rwX6j3WbtBZWvnsco98z
47VthXfWyDmnquLN6peTlIFF30KBtsb5cxMlNXS+wcfUrDekTxLDUl9hWt7NKbBYF0Jd6jZ4q+au
25EhQJt6dNe2n9+5or8ag7hZ/s12Cp1TvEzO35y5M+T+aF+huabRDPWorzl2iymibiGQigE6y1I3
PDQG1+xgAzca0X5lfrUSIXAFfN8FzSv3hieLIgwdAYs4RsOKVlDE6cxJiQ4u2nNgEBlZTfKd7lao
CdNKdGHcN9AL91TGzN0L4gFzXObpPvV7JKbxXW+O49ETdFrpeKiVhuJfOlwtucQVZy2EnOKxhT2Y
ETnZV/TZ0oYMjj5jPxmrI4nkCdUgGZgYJpfIDvEbf9IThPIby/H77j8fQ2GHJe83qyOjj2nV3o+q
yUwSzdUMM3IRO+pIWfd/HRP7XABJs0BatB87+5LU+b4OyUYpAa5dzEM+lQoAQFLh9EjWUatOc1Hd
l7pqoQBRTNd58mfWhLqAeXhJKrQoMNP8nZ9ZJ0fHV23VjzlSYdcjDRTjAJ6TaEmHk5BPNa2jcRO5
9E/SzLyPZXRT9QD5J4qoqOi/K3T86EwJPKqAIak6uVEy+OsGGgibE8PZmdd9Ynyjy+eXc51Xn/zD
wcPSjuzPW3lY5QLAJcBWVQzELQXZNMXr1Kb/MvuOdQ6A0q6qkvIfNZW8dE6NwNWXMff1EiRXcmeI
IlyDOzFxEMzBpuindyPD220o9JI00reQQacdWX/96d9ty2/zeN/Wgro5W3S6Nk9bxxlsXSzU2RnM
MTGsD73E45cH7jONw44RCqyqoR8/0S8VuzAqglMS3SH3ZF6CVnRXlXW8Z53aA8S+9QjsOU5iop1A
nGNv0r5jAGuxOLBqBpgpqD5dj0SX0MKRELb3BBIax4HUQBfZ8Y3AFlgguOR+JPG8YCB76SRjs9n3
TpBXzi4dfoNa52ilZNk75lFUgiCWGuBOVgX9uraXDA2rf6B/H+xny/qZ/LA7ycSvIKYxiVMuo9Gi
S2iZGIxjyflhy+ZMZsKVzNoAG0xFJdFOYBEy1/+pKp/JJ6z1IWVAmGsLpu1sv3uy35HoDOZhyP2H
aHb2mmxUkFh1fUwG97MNqmfDdw4MhqjabEIIhiO12iVyMdI0QbbEjz5bMfVCHJnfI5CRme2rvepU
3KO/AbTDmXDmpvdNhhHN1L31Jmfl4YQiZE2pz51BdHSXHj1ZIbumqTDPm0jOP4U7XLXHgl2HYMGt
4Tvv31Ue/niD8YLjnmZ/tRik8++QjNogtwkIn/OPfDvN5kOmgpe8ZhQaMBlxij8COuemHOjZ+Lid
0vjHs+XJxA/eBoCewvB20qWx93W0qnE+h4vnqPEgp+fjpXZokBRMqFa6tC/gA44FmDINzbBEFCAY
feSNiW/cTT4Lo7gjKKlM5quRyBuGJaspXo4+8tNBAGcqY59E3jkMujNMwEsC8RsziaLr0EDQc0J8
M9G3o+zPEg92XxYQyKFYrkjT3dWdhzwylh6jcSCwrs3pdHptPO6YcLgmwfBWao8uU7+j/8MRPnhg
HgOmOh6updve9SglyP6YN2S4vgTOeE+k3Y4ddRuU4YPppY8coDT9FZpLGWN4SaKSFKCMQlCdRBE8
AnN4gkqkAnHR/kdYjw8sXJng18ZXsqI3hXNPUMNql3w49TAwRdvKnPDivuVcqxUA9Nw5tVAtnK7e
23N9mpmG4ygoPhMve/bq4OKI6MpoiKf1hvr0Dmf+uR8S6n9AN723yj2Y5wr23MrJZ5AgkOzJiUPl
15yLsdvFrv0nT6ldum6J+PQDvpChtoFqgF+IWrnmyJ1XqOAWF1Y9MrRsmTUz3IjNXUpUIDbtHUBn
Qt06eCVSq4PvEVTvOD0TgpaUwQQFMJCtmgHDyAXrFm+De23m/qMmm2dbkung5hEDMfAaMjUlsFW1
BP/99LbFwC/jisJsdA8t/rOEbM537BxOAoFc2ZONPrDwFiHHwGygvJuy+Z5bjr7LQH9Xu7zyXfsR
Dwn7qer2juje2hQq2lgQglNPPjQq7qVRLxBzTVcrk9Fpmux9BrhjgWdQSsFJYy98BCrIvmahvJj8
ryplQDzga0Ai+BFDtqcdwlkypY01lR7C1eoCC5+0KEcwTWVXq+hebO0E0Y2Sf1PSAQqTPNq2v4vp
QtWNbZ0ihmNTjKMvKKEsGg74AWS0J4x+h3J0FhQ/SDPIkgeb1FiCEsYvbAR34XAUobxOsvjuRMYw
o83f2pFhEHf3SosOB2SEb7LBmkaZdR9080Lk38TaB8dtSHqt1nywqGIJK+CrE/Zygnc2YIVmTFDP
gaBJOvXeQdFvW8UjWk32E5Ksm/fY1G/Li1QStrAmzW8zBoQMTm65nX1xQRYUWu9uw4uVYO0xrBfp
WF8DI9phQYpxICM6IsMW4Gdnm+wXsrSH+mSFITMDlhWdLLnYafhKF7DbGGb9qQr3ZxZfiaHgCfh/
PPeSBHSQrSm546q+RDk3d5b2j3527wnUrVPaGIxJ8eB42MaV+Gu6D9CF0VprQF/hfTDLx4QZL5oY
4wHmJNdTMe7CtD4YIrnPm+nOEUtgMUncA92dmikVMw36XqhYkm3VK4KSrF1r5E9+ZeyzxvgjfYgL
Fdg42XmPYwGPUfirKYxY+rmWqnR8K+f0Ywqib2bqtAgCYJ24jj7x57Zr76VfDhywYr1bEjGZBvUc
CouE6iWj+HQCUl7hkh0EyUUWMLPRhNFrDuFt4nK15A5TLQxHuGHpRe/6lpWoIIO80EBnhxZiABAZ
qjrzYObJiwFD4pyG5h5nHy9PzcIjy/CaRvldG6MlY/pAxBrYOQJg0ZPMlrPwjRTTiiqxNsIi52xh
yo6ZAcEYAkF710bs0hxvvBErWvVE3CzqnYYacACGCLP37BFWtTIquH2xjp4SYZ50qm/BZD1gzdjr
zuPsYJ1G7hGl8eoEPrGS/ZA/zQPbs+zzv/QRXgir/EvJ81NFQCiwxP2ZYOUMOc9hTGnmZTZzkpQh
0BhVyDNYGfKJXxMSJcnV6XgOp48p8T5ir34bcv3RDwSgjnBiV2mInSSy5SHR4UNNly9K5E8WRcmu
ZWJOv+rDRlkCHKp8HhuO732wJ0Qg29H1Icqc746I4XEcbiNJ8ITOwEozwUponwZ+e8pKvsI2O2q8
77gfQ/Cj+lzp5LHV2ckhp1eWjKh6xd7aVdVjTVOOFp/FUaHYyaEnHSssPp2i3VPiNVvIQ6DfqZ5w
2z0RnbyuXSJA4zB9HoziYGXTB7dof8BJNU3mgy5iYqSN4CuIGZfJDqfLfJuRZAiRpw0PBgjsRc0t
I8R+yc5zqrvC12Dsq7XjkPlARigBSRiVDlYDIau06KC4Yfhlsfg1pv+l5xDLGi68hraQIH4Owsf4
N+6S5yzl+WpEdTfl8Sdzh/s8606qmN6wNW7pMtI6kvFzz0LHZHu4NWnYLM8VJIULipCfIvAQ958j
DKcb6jaHvAyQKf5ArgmlxFg/ixTXdt1N+w5BIHTo7FswnEYnQKIbtmanCd7sMPrwVf7pWtbdUFF3
RbicR5pCM7r01ov2y1Np6ek6qYYYgpDQ2KrbtM4yiJjUsxOweVKElkG41zV/DY3us42Ii47bC9P2
Bg0fcmxVPpMry8wGNR6v3K6h01mi2CMSdGUpyhXc53YvHyrPPrXAZqg21lUtdibagHBsLwn95zUM
c2Al3IX9zNUuErr+pnhtEVymXXMeym7butZbHWTGnUY0WRsDK533MEfRc5MEN2bG/E/3dI4IiT47
jOTQzRKVMmOWqxtATu7MkGFyp7+YP85TQuY5JzuO++2ILAuj+QhlHgnlh25cm/nvYKxN93YekZmQ
IPtObi/SLDe5jCo1MY1JaPZlPZ1QRU+nJvGJnQeZOReaxHSCTNdzZVfn3zcx6TNno6OLhYoookVQ
MO0WDCLa0UeFX/rOOpsELlDCZyBii1skoORDDE189norPld9GJ/rvMTX6tU4CI36RM3FxfP78LcD
hftqRSGNG8wj46ttkhMpKxxszbY4ZqI2D6EbK3JoXeOsPB71wP1TS1VHikhj707j0S5M1qlgSQKl
4HS5u+mazKzJR3roWJ0kWpbfLtlvxufvm993hfKZ+QwhEetd4iNd9OQJww179JAUm2kJwEyWfMWk
D0fUdjNT9+VjQi9xi78Pfz/HSWxJLiYFHTUI2RbFcmF1+dZYlM+/b6ocuwpQy/w/78fu2jPhPWRE
ap39RekStRyiGjkCsg5SKOsJ28fvwzbPHtmecQO6qPjR/iDZ/+3CqfDQZ3l+n4QYjXzh31BP6pFU
DCFtbG199RiIktj7yCCcRP3JZR7e/r6p2jGEXODW+3AaXhbGrB5NnioEZRiinUdbM86A7wuNsDxz
k1Lcar8AzcO71JMXolTFsWkH46wNtbGVn9wGGgzDTEg9Cc+BexktD/1hrS9yhujUtp8To3nhd+UJ
71JyjapsV4sIb0IzlTvUzDFaC/0NffzFdBANBn9QcZJQz1AcSWW3N1szOMnl1c1M42mKWSQAxdxO
zndHrhNX+bSbtSBugmwspDfyI4gqQXyf/2WT7o46UtKUcnJ8/OWu7utNWGHQqpi2bcZIKM4k8sWy
CPGqSk7xUoW0KaPW3cZFA0yykbd+ba9rlQIE04Wz6ypeXzEuM7PMrE7DHFAL/T70XH8BZmTbjozo
w7+fYi2fJ9H3rAYKcu7O+csMWrWT44cKc3xk5EciXBkObVdZNzAMQWF22t7+vszhXDHvgWCGRDwN
oNN7WPdrdZxGJr6JhzisClGy2EhWVm51n6tZ0zmhc0wvzEOouDVqngOJtWc3NDXK/Vgv9VN6goUV
XQU8CFzSb27fDYcqSr8UoKpo0v0GZB1Lj+MsR4+UPRa4GaO14daa7uwMSgA5NKgZZBKcFOVlPIQc
nJP4EY/nNsrIKPbilADJoiBgBv/cSJN45docp8wi+Tv78cGO6+KQSv+Gl9w8FNw4UVWhwxFZuxOj
C7iXOveEC1QGDk+K5gmQyBHxP53plcHutjjogS5v7rMqpHT0wsugYEv1stO3pQDs1Pm5s+kFPTWL
FbwKZ3UzMw47y7Jd1fXcnBo1XTSHZoJjCAHNmaLMsydxkqpXmZbh6zCVb6ZgkKVa6EaOZcwHRuM1
Qhj8kyrR3n7w9yor7SvR2/ompwBYIaQ8kDSgH9wctYBZ1/ck0r5XyeuQ1+VpqN3gAUvad9BU0JOo
ZMqKwyaC3qofywdL0QuoTa32aDfNk0u3wfRozOZjFWxdg0Yfo1i9M4MU457d3NEuvvGRG7COjwc9
WIicHROhGJ6MvS3i1zEuHtLR+1hM2vHIENAmZ22LcvSRkhwknwdd3xzbfj9UIMItBOWBOlp5+tlx
Nt+MnoltsV1c95Vb3cTGxMJIF/AwK6aEoeYoV8/xh50D7Axd56ZrB/9oOXzRlOfy7Eho8t30LSOn
fu1icz42td5mKdolrGvtM2cVcRY+UhN6cO1zwAYNruFp8sWHXsAXiBfbxzzgsx1nfsqXN+jyjsIr
Q5qFI4mmETEy6M0uZYnpUtn1DeEEBhnq+BkyYhix1AXxHS2fe+gt4WPg3Tvox8+jgSs9G7J450Lw
QBKLyHlqPfIQVcJSY0+fwHfHVZWH3r5xcFcO1fjmeyFOc64adPgwkvEPK64vWr65WX39H3vnsdw4
k27bdzlzdMCbKUnQk5Iow5ImCJUMTMIkkPBPfxf1d0f1+eP2iXvnZ6JQlTxJID+z99pqHkHFbJoi
Mb5tpX7BRuIrtBtxjCHAkSlCOJqq3WozekxXIrkZeOE+FZZ9BkLi72ha935QLqRu2R9tZn1MrJHw
GYz3WTWro+imxzoXwaGjY0dNS4amMF/oQ+KlKs1hYwfZ9IA/5FqLHqjIVAHJq11GWETWh6BzUfzq
fnaBl0pEB4QCzspfQYE3Vbh0iSQgPUWz9lDVbIpjQp24PbL0iVr7qAO1BbMa6E/sEz9NpL68TvBS
psG6T+PhVU+TI/Y4dRrTfTEJi8Gn1hxq1N5N4UQPkWYAz3O5S8z9U+uP069ZBadBFtmBO8VinP0S
Jjb8hZGo2HvDpWdwGtsOYbWzu9Ub/aXSCcmRuo+zfaY6NZCS0X8wpZlR+lE2pmfEAAvftKxjDte9
rJNk3zX9BRXXV6ey5lj5uOO0klwd/YC5PVv1fpGFPumlS2mrEjfwpD2m5XwXeVxbk5Fc6K0N+Dk2
LlMS4UPO0mrRjX66s282Cb9uvKOuuCQqQZNVV7zOh979cEAdnmD/v1rjJJY5luN7X/W0TS2u9CZ6
06Qp7ucYMaUw2ZlYOiOCJEAPUjPM1Kabb75A5onWgP161R+nzLprRtAPpQkcMZDBli29eDFd7y0j
EA25jXsa2F3yO3es3HpbbMv0M4vhgPTqg24jDh3kiOskvmZALFdZm7K8gYr2VM/ZAbc5Ewrixs41
T8+W/lDfsOkAtMse4Cyc3exXERGeLmdsjPDXbqV7rTqW5LWlKnIfgBShCxghScZNSAOcrTTEYIDy
tOvUMaFCz8x2zPIYwwJ5NHJk+gl/zkp2JONYsjuOiLlKCJlr0E6YZmmp7oKKdM4E+6ZmeiYeq9E8
+g1e/tbHuuIn+OVbJwaC3aC813wWOg4h04tW8adjMoCKk3+mjqcfTMe21s3QfYIAS89NO6Znh4FI
MjTUqPF0RuHorj1ayzVjkX3BZY68HLooN2BWIAAq0IK3ZAO7nCn6SVRavI8dQNbSqIotkQ8QLwBd
9FrrH10ki4QcDkUo9eKo8McwvrbSbSuzIPRuk7sG/RCAX0pja8hCSINdqPrBuB/KDTnwN0Qzb5rJ
vNOJiV7rKK5JFyU4BNP1Ryc74+rGJY2SD1bE6T5UNu3zmVUh5OsknMoT7ohqNxud+9m71SkiqRd7
RHH8eX5NHaYfJv8FdQChG/XAnMuD2DUxMV/xIudScl4Q9Tw38avj+UlIcngJpVW7FmWkbSKVbtLK
QnUeE+XrRXq/RsYGyVLAnvXy6HetnmIgNVtEx/xR8HxWtWF/68xx9pZZ5ytEuNb0JkdrjdHvpHon
OZr1pMKCNMsVisltN4MvazqUnyoX1I0SuqrD4hUtsIaCr9zagtBaS7JAaRgGEM7gPWJ/eUwIXGVX
NwSb0ssybrx4Nzqzv5ZGZT57DMvxh9gDNKLVzzFiBzbnnq1pBPyVuIxHS14QQKEubISz1zu0m5Dn
zHCodQMwsySpPW2TZeowYSKNz13PJDXC5hmeRIRZvLEG51eQ5Q+FBxY+Gwhlquqq3qYNm1G44yJz
3Hd2mF3YpIRcQ6KQFvhIi+Z/woa78qq02YJg78qgfCSJibtL5rpPHVcuM3yUpYUxhenMDiroENCN
Fmh4KgJWuMZdADltr4mBECuePjNTcAggm99j8Rk6d5FCLHlnW/RYwvKK53ebTUtYB1m7tfmDGKAn
FxEBr7bZNKxwc1t7opqhkFgjEcVlF9w73Aw631WElvdvg0gf+tZX8Bya4ji3WM20W4irKOEU98qO
Fw5L1rUVXdusG3Gm0WFmAM1JN9ixvQZHi5Rga0c6i7rBaLY+AlnM5WhZAZ1ge8GQ5JG8mtfi9q0G
9Pij7xGUO6uN8s1D2/kSuWlxmUmaxNuDzCMabBTfTUOjjJ08a6P4Ms4SsRoxDvhRGXQwndgGmPlT
DhtUF3X8GkUEyN5gw8FERBEZg3tye/t7TwFHVZncJczVqK71rcGwdWUC9OBVIxA4AYYiWxqKukPi
wY6dtfYgbEg9GigKZfyupC6/TVO+iqi+IvjWHofafkoQin1ZQ7Eu7LZdFYzzT/YgPoIoc1+EjnHf
KaaO9KIUJBQP2gL/uLExmOlcEn+mWFdV+unmD3Etuq9+xrk/3M5kpYKLpqhXhrrxD3om3XXDiGrJ
V39z0TZHovwAQpQe9vIRr/hcZclOlNk9brG11XnevdX6ry5DJuyVjgV3JBb3DnvhLJ+iVUP1dKCE
cE4gpYZVgRqA6niw7y33PuNQeh3qUrBpZkJJ9cpCIrBR2lI99kYg2cgiqs0EObI8+Ot+4FmgCrTv
HZa+7JEUkYel+eWy/Fu1PcILOucbbhkVj2nM+0pLrnMPOqxq2mCr2uKTUFUDvoQ2r2qLrPO0LgIC
qauRIqqDSzFEzi/d4LyJA5uRsldNh8aX30IoJ6w8cGo+2z92UeZ94pO9hbdrrabGDH9OXTmKUPON
bzdrufv4e4YUryh5xD7TUlQsrbangIcYYJbXIkabI7GWkX9Y6GE5DffNVHp7w0q8NctJgzqMaFEs
SaufGzK5NXe+InFgHqBR9LAQV8goqZRKbm2y+iIAT1tV0LFSbrh9O/b7WceRI+vuLoq4+ciYwyKZ
sxcaov7YkCVglJhGoYBYq3Fun0wJ8Q+1HNMcgUiHsQGKVwfprznOEBoSwknbfs3YDPNrmaK8s5Fl
6SS7A1e2jrRU/ksUvImOpoLaNtmh1GdMxmtFqTZjK8oxQcx3ugGvU56Siz+wqsOm0+yq4Fk5RbRj
igDof66MS5Q46WG6SfsNwyT8570YAGBEWUCakmUvsEsADHKGJ1U4FJ5a1TxX4Hd9vfKQwaIZ1vzR
ZlpllPfxssAwinyeU8kONq4YvPuomu80QuIeKtQkWdPlj+nU+2w/k0saNO0JdNFzOfbALs3uwu5q
wBuBVCYW2rzBBXb1hVbe88gsY++GiiTFcuF5Of80WU+wTth1ynHD0d+hAa/w6RFraLRIiyLcebdH
dKnFrnM2YqNbcWpnR99gD9W65FkK5dqP7qBulq50kxn4GeQt9a9LImjfFWz7uHK1ncmcctGP8NUG
Fb9OGpmqcTsepsQa70u+g8D0idCIDIy40nazPXXAz031WjuXCBbRQ1qy3lBj8+kNZXxQpHBsGA5A
RNeu0iRXKfYbCd8Zrm+uU0h24qOBqn6I0oQJTkbhTAphs1XI/gho1aDXdMWAJ1T/hu2rX0QL3b3H
S2dr/rGoJp4TfL8wJArMv9Vl7mqCdnlF4OEovkoZM6OUkIXtyeLFznCExEfk57qBcB2v4xr57163
zGpj6g2rnuosNXu62PCZQjMbtxnDScibj1XFXi32mvRYkhm1cgx58c2bxrwtMPuzqceezFZLiXNp
Gd9dPbthZPU93GmeHph68KFH9Fx9Muo7Upm+sAt2pzEYHgaUZxFU/7VVTNvsliGEvIqpszd6pOwg
bXYbo3loffTIlVGTxxPPclmbNJCDjrkeVZPNPkxRbmbFvNLgc9Hp7vUsSsnDtB+lbvuhLVBizj04
GGLv1rAiN6q1IY+V1LQRa8cBjwRUIIl7HMHbauqIOaGzi/gi5vXkPJfcIhYl3p871gx4ThGno3lO
yXXjgXblg6ilseHyQF1R1VwpM2kTDOVWtmW0YSSOfZza6yoVIqxN+1RlDqCiuMBRws4MUL6PLnWZ
6AMudW60VVttLcFjZeFzwZkFYqUzP4JxlCgl5xdLg8mvAqaEnYYiAFdDzQrUdlasB9F6Jybkv/KN
XG8uuYjswKq41wvlMLfyNtLYtXCXLOD+YawhPa7mI9l49kOvmvUkEnp/b1rB5iMu1Ike2xGEd9CR
YySgmA5EN8Mu8JMd8xYcDzjMF91UR3ezjAGHyxTiV4fMi8JsWfnJdxR1MRpfFjdn17WNlSRimNWs
fmRyYIatb7iE2Ix72Xdy7ZRswAibN9eEkvvLXAocaBpzENs3mIuNBSGNb3QzdRiM22GYjoPEh1o0
jKZuCWk0AAVlwn689XEc24OK8iOUNT1sUUAanTLwElpv9ahVh2jkubQA+u5so3y3nao/4c3uTkIS
osCaC0+bbvfHFAnOkdj7szU20/bnX0G1KRG+HSKPhh9mHC4nBlpEmwYdGuCxVbthznyeLTzpgYqm
dSvq5valUei5Ebm9oANXk7SZsAak6g6gW4+Fn96bAKjW5AayfgeHeibjjMC6eGq2YN/uEtO/pgER
pp0ZnLEryaMLTo2ZkmGHpmvTfdX5yUzeBy6Wh3awH9Hr3I3j9AxwLTtX4Msi8kuZmLzIYhZPpdCS
e60cQ5eQsaNM1OOc5+NDfztNRXIgW/ZmKcxAorn0t+MUhKoM7IvdDwe/Qcs9ZfOuLkELRKyUt4Bx
aUQSYOOKI1PgwiIgD1/KUL9VWuAd3MZrYdB6Nne/QBxF5uFXr41dJiRJ4EYCWljPV2TyiK2w0PgQ
mxROE92Jabgfjc7sGw9XtrY4oJfg/ot1bqHxDNzJOriTcRL66B+s7lgmBhwwpDTkz61KI9ERobk0
5XmCH7BXdKFiQmYmmy/2nyCDK+WFRp8q3JYWW8/IWQcDiREa0Ucum0rZSqZa9P99DZpCSgzf6eAb
D4nGgpln8xT0co23HyRoc8nzYSMiZWFoCwuL8GR3opkqPdRCrQHFryNUqdDY1MnBleuRCJe2Hoy1
6QZR2HErRgeq79KA0VsK+XNqs3mV+fnFq+Yw6bH+EXD2O5l1RdBdB+Ug709ZTz+WpfEptQjbYFrB
zyUkuLeyAeaqiS8VnFXqmIR8zgYhMVg1EHN76b1uV/pJ81iLzETP1Kx6yAOo2iRfQ4JSZEoO04Eu
vaaxsdE39Wx1c9aZYV56R/bO+oaoYmzgJbl5NTrlh1zH8TlGA9sk0GIQE1kmAyoDr/ye1MbGKtr6
YLkUYMJxtZUdUAhVvgUSC7dc2LITJTuhlQdG7me4APrG0LDiJpGKCWXCcp+nNxE2DcqhmsCx9rWz
bwaUe+4MHZSsLgRILs75pts1QLGOddpPx5nqj93WbQFPhFdkFu5yanwCRvTG/pVd0qYryQCj0Sra
wAaASl1ZTTSzCdMi5FJsDEoe9f3EJERUA+HiWUAfjZaU2govoDIwaioIk0uDY4kgF+dZCo3UHWsK
1inRK36r7pTRLKQTgwjuOxbn0LsZjjLwaAQhqagI3RbfOdrpVTMS5Ud5qcKZuAucwqW+maf8pYvs
D/B47GJx6PgG65XCYW2tF8WxbLnbJY1h7ToEyCiHUtK39eZlNtpXskDJBF9jUir2Y+bulD9Er8Hg
+CwcmvQcSBI0ZWzcmSjBEN059ptb4DP2Kj4APoXEr3iyboDpu4RFxJ2Nqt9PvebB9COInkWdhqU9
tRw2RjsfvNsbkdbZzjF9TN/qVXCIb/1Z6GcYlvPZY0Fl9nG0SVFJ3YJjOQzGeeZGnmrJ0S2K5x7/
HkjRKj1agZUfeueBrSKY3tsb9iH2X++xE43RL9xYFYPuET1DxYgKKoJ74Hdb3+PMS3r0wYWLVjkh
uHCb5vVDUMT8Za381uM+WVWMWAFaAIJNHA3PpIKEEjliPGFsXrG1rZ50yQqlyr+LYL6FgDY+bpiC
lxn1IxdQDXALDustObtapA116tiMu0CQoGB6EPFu34oUG8a++YFz/81N649mIuq8bgxK0ijyQ2fp
mJp26juSVy3Lqjd066s+0tS+mEGzCOXHG2LjryBS4mMxl+eCceN2VpgxjNsbD+nzis0TEYWJkx1+
3pA58znUsc5uIxr2LOjnbcMjFPv9uOfX2JXTvIptirqEhMpKyKtMI3CPWroB6mSv5Zh6YE3Ygw02
rWcRI4FtLmK688eAHU/EjClSICziDl8aIudDnuI/M1y1IUXwd6Znb6hCmH0wzOtTZ1yNVUTa+uCv
ZpfJZ8oOKynreumODltxh2h0q1lrM4AX2NFZinezjjVsuygfFrcizrXt9wTk5pDnL3Kwg5Xuo9a0
B4zpNUon3cWzO7YO8ztuP5D0LQyQ7UC4r2OHw9x9ZKrBvlRt6hi/qNMVLwzfUY1UyAAKeOWLJkBB
pc8IdbRjlJMFN4IPXMp4I0cwKfQWW9PwWDnG7l4lFPlS8OhU+kce0Z1lw0JnJUQ/2R29BBGoxAcz
s/5MdBSS0ei9NTYEO0fT8Jm+akInZFN317XlN9xDELWlVlDx+jfPMu1PKrIgBecvttVwXZvDa+3j
jpU2/m5kKhSxmVpwR/49+cjcRc4cgZ80xPZrjXZ8geaNCJnAeGzQyEBx9fbtZLzyKiIkzeg2jvC/
UtWwAHXrt6hHvMt9AK60PCDxkWFufzhx+pxn/hh6u8plaF70PCEJWXZDCdbXBs4UOS7FR7StKu8t
CsjwjGTypHn6E3MnLNIKekaMEqWrvYsGn5NTPMLbMwKyvpsRGdGugD256T+dMGGmgUTpXN7MRa3X
wJqo48XUDFSY3OLSHGCQ3fk0MSULXS3ZpymGMoBRyxphvh856JVgZBDTFyyLeDi0yb0Ar9oF1ynA
wBRjI150LlXnqF0yaOgXm752OdvYWOJZgA3yXoJZAwyRviBXnxf2ZN8DMrvHQrIBdvMrmMqDEkhj
iSV9rqX3BpJ+Wbca6X4ei2rLpy/r0N8aWCEV7l2SxXEfI0/2bBzHKKvfDa3jNjAPq0HUMyIY/POp
QYhTg5IHeNXo6ygOgyTMzE8MY6gBU0hAbCKO3J/u8jziJaEPy5K81qVrtxvbNp8bQoGj8jCbqY09
j2iu4gZwj5tNPckHx0FYURVyp3UoqeARLGaYwSB/CL6fmTybCoU9dc5T6W4hbryPxohfh4BGza9f
yRJDVYQI3uqGiERS9Gq6mT+1WnR1c3klOPy1KbNLpGPTx5bHVjIGBdCyUc0cQruAUdCXADrQfg25
+X1Toxj5h5e3+noYvKXM4tMEcHLbIkm3RhvgrIrDSrkn0yXMLKv0PYmVH7mw3lWBOUjE2VFrs3M5
uI8YYlGkFMMV0cyWhfFLH0+PAj4tQbSEq1NPedKjparhevjJsz8CExkajH7mbXfqQhXKXsfWz1ZK
4U8eaTubMtIX481ZR7N9Va0XA2Aw9rXwnwtkEJmOX8SY1ZJqx1smCN7X41y/sj2/NNW4IcMNM6GP
HCj2HMICKGTtmzw9wHRB7qLDAhuNaf1NkPH7FAwbt6YjmAz96jFhQVumz+0WqlS0jbkt5gnakcSI
l+0MG6mAzGMH316bMcAzQPF3IzqokTVBmqmjVSdrxwFVE9v+PTa3eGkUMLFbuCkRUfVoWsSzaJS/
bBK2J3OujpNDlxNYpo7E967MzFOSsrgXqbn1M/BnVYy4DomGHQYxfpIUoxFiQvnWuuO2Vua4qvLm
rgAIF1QpexcGZGF0id122hYyfSJ1Gh6sh5IwqCeeCFhK2PEcJuoeYZZrrxmaDZngyPGZO4etU717
icMkbUn6gPQ89hYZnKvZofnzHvwCUWneYX0mNfSDjpLuzMnCklS/RWxyF9Wmr2EkJsTt1pDw+lUR
qGLj18WqT5Hd9T5La4YE1KVBOFaZ94AlNxxbkxiIXuRHO7ph6WaylHNOiTH5UpM27m3Fwa8neAPx
1WKl58GIg5Y/NL+LowbbSs+9mRiCNULYUBbFo2n59YMiUl2SnBT6CUtzrXxvnXu90oarwYuHEOJ0
h93wi8yibTYwqeisW0nx1ddcCTUYWCsmLpFdX6BYCgP9rLnjbpRR1wu9dlFNWt3Bis2n3Agu0MJ4
QhgNgk5zjpGu/LUhp3zFAzPCGNbHavezrzQM4yVTCSY6dtgsDEwD5KjbGqRtRMYXUHe20CTqshJe
MHqdSfvsxNOgo50eGv9ZOve+tF8Z10VhMfNYxibV/0xQgTGJu5G8OO66+ONnA+Z0xiCRtlXNvOJF
iZBH5xZr2GckzHU3jgtOig9R8zwxLzuLUtQ0+mUGzjjsXQou5hHPekCBT7r5S0W2B8LK5sGPzAvO
GcTdLjwWZ7hjHfkqmnyCEw8arI4/ySqGZzzxYiVirai7rzlYNDVEJk3pc+iwBSVYQi71BIW17Ivf
SJG4KEbjgfR3zKpyF884nBiX2Xt1e/Pz3oziB0en9prZnhN6N0djdrNbUvM2+6oWCNl+3gUEyLt/
PvTznv/jgvx5QxU2ypuuI4MDGt1goD/vlYPxz/d+/u9v//y/fcqf//v5ZDQW5f7Pl/3t/0j/gaEz
l6TezxGehpt47c+bNDb//Z8/H/j5P/HfP/Dn80Ta3BzDt29T/Lz750P/87f924//25f9f37bn1/v
377mzy+eeU7yz9/vz0/86z//9iP/fM2fP/Y/fspf3+HnE//j5/zt7//zXX8+4KeOCvNEfWJP+xqJ
Bw4nJw2H1jG2TUHycVfAfycFZJlZzdXPm2rdTROB8SZpopMe/rzEft44DXCC+Tbwn4pPZmLjlijO
7WBVw77N37m8KuyZoFZMEYz7qMN7XBt1WI/WS06Hui9VYq2HTrtA5PiS/pysVUWR1M1MjUb24ctU
IUMMmpKbXwDHL5XV/s+bNO+H5ewnGA50sZFotraK8QzVboXwFvJJF+Sb3MrXvg69BfxhRInlnRtT
PGqjRfjl0HDWFKW76ZrG3uS/Rtuzt06ir5LeJFCxHE992tX7YRAPAW50EByo7OybjV0vi3KbFoAC
RuMXR0CxLjNyCwMVA7D8ude5t2EqCJCmYKGBEXNvYz3aMQeiccXNrt3eOEnUsaR0Cya0UUsI9EOs
JRYgN/R5+tvPxTM7zj8vUDhNzFx0Dd9SA1yKUqGU+/lmhUTZQUjWz7uWAcXAwQXtd+3vVEZYhD0d
1WAScAxlRA7XHTbHibQi1vkvrIMZdgpkF+BYAkmL5Us0ZTqU+qEA5jK+plaLxElk66h0mkXK9Eoa
YVJrLzPGkCXD+vuug73VStwRfbaBa8Oz1xU3KhOlLHAWjsT+WJBwnXDXpT8gfEWbs/caZc2tCzmm
9HKhoQmI6Keh67pNn7cFxp6d0KNtRLTRok1n+zgcXJliCQli+qPiMABc3Ytb6eeBXFmhAmZtYtCf
cQaXBVJVQGGsT5PxqS0qtIMagb1EUpyM16iP3x18yMjz/Q8vzpe5LRX0T17BMnL8lTSTAqVlf8eL
sV/Z4HJFMzhH2+heYnI+F4TDGDvfGr9H3FQ8ON8+ImXWiNk+ckhC97Tkd97bz8aYvTHyfcPHQtPN
pkEMLcN4aKKLSa+548KdYcGQLuMWxZAyjHuL7BLDTbdS7y+uMV1nd/xM9OqagfXMeg7XW1kCIvSF
CMDQzOdtYfuIOsv+KorsmInyXM31E3N36wjE4BR3/QrVVbYqTLb7Ojn1Cw1NMQAZICMMrrKdOuRl
nIQubtVlSUZP5gQsOEvnwxyAc/U+rTEd3MEr16i6JvAAI7spZ/D3gxD0WPFUhZYfnCNAmYu6ovXK
zKurRflKIAlZataIhrt/oLHAqmLKnS7M54H0yl5T5b2DL7JOvK+I4aOQ+bSQ+KPCdBjI04YOi9wS
fEvhPDbkOWykyV1lINPdLR6agdq17/A6sYLf4nbDzRm1odZY7xpwPSZuFzdr7oyhTx6zL4J0rqaW
4Qbs1aNvgzqNBFoaTGuCEqD3n50pbXnyg6/KgnJVPyPm2QvduFYm9S+uk3dwrCQg1P1rpnN5uwg+
wT0gSg8wAxIDgxgf8pcHIokp0zmjbLnth9zQBVux1P34ZWrJCFV6slEOyliQRC7VY7I2lWKJlvML
x5G9Z5BDUmb1aVFtJEx4HXtlUovgmdm3usOUsuPmjPF14xCaamJTnaHNL1PC4qo+BeAW37uiBTQz
HWL5UXADIn1ukgeWa/tiROUep+PZTRnJ+9RUZBcT6dKMCUPyMWVgYpG8ACZsmk+ZpKL2QBXJkd8k
tqpljgsEKop4nXhKljlyC9/Qz4YMjrIp1hVZJ1NAh8JFEW9MTaH5FHfKndwlPc45cEoNiEJvLyNE
d2xoBtYu/W/dt/Od0XtXMSUPSfLuuukdA5iFulm0oCCTdPxhJCVwnXFXdfYuSs2HLEosCgf/Li9J
G0gaezkqeUe1tQ/wb9Nql8/1NL6NcHDRddt7gQgfshaRhUZ6jbVoabcMgHWlzm2ThZXefjQJm5OW
FwhVHyBpZeTQZvyWkNbxqurC3bcBOBN2vDnARCav4IuwbBbm+zxH5bZAHbgwb+5vOze+9BJqNvX2
/FAVwet8K3d7WvkVMUTHIEHBkQNh1f1jY35GdnCVoOzuTF2eBOKRhZ4Ym4C0OJ5y4pC7aQsLVezm
KXkhzXVjjvLVd3BdDeRycXIU69kRb+gaNUA/04k7dtFRsGJKOnSB9ZrO87wEdav6VxkTRMgxjgQp
/uhMEHN0V9cudRGEbPqWWAMbivbCL2e2OudJICEG08ehaN97SfuubvP0Zio+WKX89ivrW3cl9t3b
/DIR3h4D5DYp3WvdTy+Bco7uTVktFcaBypQf80wAToNvAI/C1qjKbk0aLSSOnCRU93a7JGuWew46
wDgl3ML1in2KHx8BBE1eXT6MBCqgMz8UjnV1I4R6hl2zya+vRtWSMaHXIG2i6OD4L11mP1mTnQAd
7C4Oy1jg2e5nYN9gwRh4g0HQvRjZO3jRYstGj52/fiLPaDXWt6jd2bbwP1IcEAOLHOQoFBcTx+ZD
2gSHrepl+ZD49FjtyMS4n9nelDlJJnN2hwM3xszg7a0+Pre+2MRdumolW/0mAIvqTneFnhAGUdsp
Mp5vkST4vHjJjWUEQeEWVMSYrC4iAEhOmd9kVpfYaU3gcbQlRLTva3TCWKvzTaMisKwdVEfM9TAj
B29hx95XlRAIYWJVmdJm2qj6Q6U0RxyW58r3cjzAyTopxmcM+OBWcxAdWfTdjbazZT25rZv0YPf+
N1RZf9sZ/Y5I5fXEPoh90c802ir+N2D2fw6YtUjrIoH3PyTMLoA1l5/pv0fM3r7gr4xZS/8H4Sye
6RM9bhLGahPs9VfGrOn/g3hZyw5c03Yty/NJn/1Xxqz5D4ummckOiV4wrzzd+JMxa//DRk+lE37k
ml5gBm7wX//61f4fMmYNy+d7/XvIrGHoJt/KsvlWnud7jvvfk9r4BZoMJ9ZL6b/7IvutW/DuS8s+
OU3zAEqey8GJf+HJezQngS+IVjVWF5zX03NeM6WL3AvpYhYq3dXkWcDkh+poASXspMBKoGHhRVD/
O6jwvd5cEqheV03a/K78Ylcgr6x71nZNIQD5yU1pgrF0ilsGVzVDGE/6jTu78GAn72WU1V3cStif
5XA3F80ea69JUzOSgarKQxBE7EVS9DYQZG3iw+0yVNb0BOznTvcJ2EIbLA7xVldElppRT4+BhQNQ
0qFFOIczIl4LMW8UCXCUwAYuzd6wllrQbbjs6n2ZGi+cr1A3vScnAodiccxFeRoss3JGfYMZTu8M
BkEuk+D5oddhEgzqYCesgMZh3OYeydIjtkCvBWsrrBdj6LYtWg1s8LhRFXzKoIXWXJJlFiW4F1ui
s2EOagsF55FZ6HBklznsVYk7jCYDSYtxtQz75FU57V0Sy5NCor/uhtK56+0mFLq8WFNP5Y5YyczL
4OJ6jsm5r5MfzKJ6LwsHJpv3nWW63PASea0in106mEc3z58npgpzBjFcoERcBA776CQgctdIxk/5
2VBfb0YTVabrXxL+6G2nB7jCb3vEpBA+QmY8w50ilSprpnWhxzvXpnCUJgztxNVXdjziI0/ROzJd
iloGd3mG1mWaFomczjiGRnAl2s5AkJ8M0bBM8XhAokHhYzusdctyUxbqyQO4y27kflBaGubW9M0C
DRJNOf4iuorPYF2BWnoeAFvk2j7YZtHcIbFQxxQwgpYmv5M4O8M7lnBKLVi5TG/yOSYqs8tBAki1
n8mWPmfzuBdde8S/85CMWYdmHhg8y5BNYGM/wkAG5aJlNl7dWQG73WqT8lRSyKz070LI5zQRr9iK
VuVN0h3dQoDjuKiXfodCw2yGzQAuE5C8Tzc8/ZrMOVjH/QVUgrsj5n09syAfSJxbOyp+nIPsUE42
J7vWnlIa/503nweNmTs4vG6hecGZo+A1i8pLomsn32QS5pGmOGYfgQDzjNX2ZWxgA5VzGVqjV2An
t8ptNGa/Ke7YABCIKNx2o2kJKhLKUQxOI9KjrSqik0jyhyZjdo4xmhhQGVB4Ze35ZmyLdE19Rmo+
JUK/4A/BTByV33mL0EXIGUAZxDECO3GgNuoNmVq/KHyYQfktj7Fyh5E9AipBtmRLbyQcKSC5foEs
i/At1WBqFgjHC16GxE5hosu5qwgv9Op0WGpuLNZjVFzRZZnQ5GIc9c1ZddjmzL55kxnS2m9UgWol
8q5dWI5psaZ2zbvCsjZTZ6O2c1psutbrTLyE73TPQZwcktsGTlQu1+S0m2aVnjKNtITse9QcLk+M
VNUYX1VKhVtpj9FIjL2JuhFwgr3B9K3uIOF4EjxvkGEY8M3m0EpkS8ZwTgvUlbJrqNx16LbIUGvr
V6uYcUYkODhu0K1lyhzZL+sQfxDaRq95Ht2Tl2J+8fV7d6qpXzNka9FYhf+HvDNrjhvJsvRfaevn
gQZwuDsAs6l5YOzBYHCnKL7ASInEvu/49fNBmdUtKWuU0y9jYzYvZcYsSYzA4n793nO+g76H9cMl
yqMaEuuoYWotEnemeqJgBSjLR+jOA1PO/FjGeHhlRxmt8YdjRmshLWTQh4J+EwEMgPQZ5lucgUeI
Pzs/HC8r6H5kO4JSdAJrncVg/WWaXE0iuDKxQm8t6X4gS7vwgnxTqTGnngfybFtnb44gGBc9tl4M
kaReP3mjcTRs8yaZgx1V+LuOi3c/BxiR++nnTkLImJqTrpub0Mp5H5GKOBJHSA7KeIVDgUrLLUJe
ifKLnGKT03/Y7YOa5JpahleEhD03rnFAnrN2uAQXxq7WoLWsWT+UAe16s/qA/lDeI42gLj4ydHZ3
xVIyYk6+Be3TbsNh/pLL1zgLGEoL+uEoMc6yjRD3X/rk14rcMS/w1ewcuzrldnwKmuKh6zV1c0PH
Y/Q+EpAk4AE5aZaKAw34BvbDY2qY57hmQ+mz6DlbhgRjyOzXtnHhW7esNAcmBPFFyklg4JZWShrn
Lgv1qs/S6++4mMHyX+3uqCvcCsgpQobILGD1kbTLVxCFFLulSpjDEFObaCZitjxFff8yhhFhyFPP
ybuQq7DuxN4TH6JG6WiZMFNGTe5xgeAFCEg8O2o1ty4CoezOCY3rqRJkLLdYT6L6SaDLYZWP3EPV
+fQ/OXdo6TyIVAQkhiCgLsvj94w5IjbM2HwMEt7aSWiOBDLbI2YrAbXSc7+2XGiNupqHvZrFZdXj
pR+U2s1ojgyTd2dhtjsWnMa+g9w9E9JaiOvcZ5iforkRnEh5b/Bg2qbcmHHV31dmLvaOALwjZyJx
Zj/hnLjQYR2A63l6k4X9xhpyfUtbZtsnY8A8wSEK1co/z4xPT0Ilxn4ykMEks7zvC9T8VdvkOP4g
ZcLD3qDQTJ91+jqEySZ3Gk26FJM6JD1nA2kiyD0aksjzgSp1t4WZT9Q508YjUdryAB21xBqiLSaY
usfJwIl/PSXBgzdnem2Yj+0oAcPBZ0k0J8wFJG261wXOe5T0YJoa42lwYXMWYIYjAr9VFT3nKvqm
JnYPaUwfRsSIOufEsxwYQ3C2SQjMFb/03pzDj17Y/QVhZB3+IAJjhAvddAyeDfh+BKa8m1QbgtX2
Cubx80T7bjcNYp/UlBdz4G7TYdQ7rs6l1yEhgrdqboqZjAEvt9MTZgV4XpV/S9F65aUlKm7YSl70
uR2tfAkk38GyeCDoejMZnU+KDorUVOF/VkOxS7T219PI7bQGdwsWkAkjStqc5IIbD8fNcip6tEqG
/SSAzVZ8P/KYTnlzyqLxSYkgvYEp1zFXGms3ubdIGUKaSV2JPmuXpYsdSU+kMLJpzmFDUmxxQHWK
oKJOzcvwLSgYIM5UtQf4TtiOCRHxQ/Dp8ciUXcbRIfFC9lwAqtFoPvoE1a3sCHYDAS+XNUaCvibR
SCbZqzth+7SwMMcjSqEhBBNmzWO2bpABIzRC90vbdWPjKt16dvjShfUlxHYaGDOdBiv0vkDXz0Zk
hVAFeBetYodFxZnQhQdeRBxC4tZAUbguSyQTQX/hTsykSc1wjaKxumyb6D5F4QSmf7TwkNgcMJfJ
pwwsUCgh8QXKfDeTCPw2sy1EX9RtCULhOSTc0U6oTdlsW7aBdYxaaq1q37gSKeol120udGHfqrg5
NLX0VkWJYNwU7b1ReG+tXfJCCWNnyvqOQzSNOpdhcsrmU7KPJG2AVC/Gkclkmy/FAbawmq89nOoA
59qFJR6127wHgmBBK+4eSpsRYlLfA6K9j5vi0bJ9PFKgs2kl6/sM8OnWoq6xRo0HBOd0GTOxZ8+3
V2W2azs4YWB8lg0KSazwj4Ri+yXx6gI2zUrh2FkZdX9Z2M3WYD2D8+7RngH9uzN0941lyNj2Vfs1
7CNswv0Ge0RzDmSCTTEla8mE5n0xB+meSccmMIMvnidB8HQEIBJ1cxEGGfLZjhjozq1vfAxcIJCC
mFqKmQcutY3hETpQF5/bGsQYrZLikEjrVEr3Xsbu1aCGYW1x1kgAAa0K+C/wJWHfGd0bS8QZ5jFT
43iBVHgSx6CxtobxGcweY1pnol+pEEIaODIkS99CIxuK9IWZ6dm37AVjDeBG++G1n77RatwK0Pwr
S0wAwTG8r+CQXKOHvaTS+GIsfnriju7I3QAADjcS9AoJIByTIsop8Eohfsu+IxkTFSVOu2mH7Yu2
xHifu9Wr21nlWotzWPQPgcNSBKWWcWx+g3gI4R7p5BRYzTevBXdMhJDejqJ/7+Lx1SgG+xLN3GXR
C3GzILjMnmANXtclv8XZ6KbJVoqUFqH9mi+Pu9/M246Nyn1ITFogpqZVMn9YNibPYG4vccpmgNWI
BzYyXCz4KtbsH4CkSWdp7Iq5/h1+EwE28b0wgA4D6iMOoo4eRcFbmTtAw5CFJB23pmfmZExq5fHC
NMICjjhFGzQrIPrIZyW0+EgmFVyP4i6C73BBAQmrClWcNdqwoIRNmlK7cfJpBK1EsoFGS5IHhFbI
OT7XRT2vpnJs1262skZ6rfNM73fscVfUxi2yoSOxxx8CaOaq0HeE5DUb2JwPFbpFxOsUCEnFW2ok
KBb63CG73ZHvdYREzfNGdDYhErCOSIP4ceiI0kNI+WTYFYjkxczqOYDxSuSWBouY6tLbYSEbjW0B
9FLUhH8o1r2uWWWJbNcyrg7lnDrwceVhiBn2TB0DPINkYSKAkf5WL5Iu/DjMSDKR3RN9ukmmZTaR
khqs0EyYvX8AGY7XLq4PLoZAiM4lVjkrenabSyRynEm1P6CVcLFTGQA+YvPGdNwjUAixqolbWXvT
UXcg5nxuzKZ2CPdlbngTRmenGhoGmvgo0YZGs4BArxl5Qf7r7PY50NDLkAtUpetdaGhSHASibj+Z
JO0NB7y+N8nQ0xYlA9kVj5lY8unER4Z5tSvuNS92OwFtID6IkAFgzTlPCDFqh7EKti74Ey5Ue62Q
V60mRjia89z0kkakWvHbMfkzJ4seyzj6ZgSMh2K463hiCE2MkTPazu2iOC2M/sAU4sowyzXJQ2qf
9qSw9CbhVDOsJuCAXxMRX1DoHpH+UynqgKsDxKpS2YOfLs78qn8MPAQmWlZXqDJeIz8UW509mwrO
VvxY2dgo+ji6ttJuGyvaOYK4Gd5PO7ipRgKuqnox0MUZB6n84Fb6K3XP3rLyLwTIQKxUeOFnUuc3
7Pq4KBdM+QIiWc9+1PA0jdhvUVVnekfz9UJ00daEfhvrO8uxTpZk++4TZ6ut+jIdkEsswe/1YOcb
l3EHCQY12bpJ9dw68W2cOVs+xpU91+dKNIcqjM9xm9w2MYWhbL7VPYFA4aT3XmFdN3V8K5mNrYir
f6na+puizjZftYmKpgz0XYC1h6TEh4zopWD6ZsfeN3IAIXXC0GrG6s0PrZMh9M7s5490mK6DAep9
n5aX0h2uHfwhmHYfstQ6DW2z9WTzWLbp86Cry75ObtPa/Kjb5ltkc6D2CTgzUwGSjH8hfGkS8eza
84cdYZ5k+ISiunmKmVThxtnOeFHzgAAU5sbnqImIe5q/tpkL80eF59xU5KAAQTI90KHxuc/TF0LR
QPHkFZDw+8aIXxxPbafYov0wrpqEVlVZRJtGxzeBrlaZX3CmsbJnlfGLW6J3HAJ+jPEhIreRPRfb
BfplRhLnUoUvPUE4qwLrFLpJmkZW8wjqCBRkehsvIy1bB+3a7kCPEDnQ9DfZjNg9mR4MFt+w/pBe
fHZRBPUlOWc9nZSyf1ECsZuag1XoqTtR9Q/LtzB8WHhLcdeU8A5qdKVtdpsh1nWb8ZhD4260+1TN
XyXH7XZsHr3WZXSf8qoC2bgWSXJN9uEBoF+2ZFq9yADlou3vtRvedrgAhBW8+ommh89lNRp1t3zf
uiGE0I+w4CcvHIFtxtOcsMPSe02jaEu4PAoe+HM+yTC1mSAgozp3qCkwJcSouhUvnAYTY5jXeD0+
V+ppSsnv0c3S22E7GwIWtUq9+gopTpcHZ7BNCeVacT3yZoUhEaVhg29IkvrYWE+BANQ1wXeB8Il+
f7Rv5bCoq4byKU25UQ5yuabRl+hx3wQRHRkkAd9prJUOekaLxckU44nR0lszEjLoDqRtzxPSPZbk
LiWDoXBUsm59aHjGpcyyM+yv295rvoE06Va2i1ZhUiimUD4DtmHpcalMw3IAMzluxmFhOIIb3KGd
X6uEN4IROMezbTL2DzLHV6ui4/w6aXZm0c3XRWSdetP8GIv8awJjCeIs1E8I+8lFMETnXHKhKzu+
xyJyrmKAeh5Xoi9DDoesxRXqdtOnUUxg63URDtYKh8CRfKct+9qrp/P35fY5Xv422FztMglQZXhM
SqgEnLF6aelB+lGA5zpoGRHVJSJ787Mdc1ylOzCX4zWP4kiNK+4G4e/nfj7hAbb2Ok1eMI6sWvzc
CLeeWZtGbOQpE19NYuNxMrPLqluATms/SE6dZ4lrXrWYVgqfE/FCZtY8axm/sLIxVmd4qMfho0yx
H5mjyWk/v3fV9FzJ+K6yANQRB1TuRMNo1TDKtUELBk2m1HSGKIDKUj9VuJEvDD1+nhRZXd8nDv/9
j5HDT339r0U51VEQts33tv9//Pg/95u7zf9Y/sZ//qdlZPGfP+3ei/Nr9t789g9d3W8ffv0DP/2j
/No/P9b6tX396YdN3kbtdNu919PdO03S9p+DieVP/p/+n//2/v1fefj9SMZiWvKbkUzRNsNr/vrj
TGb5G3/MZIT3iXGLSdEuLSVApf9zJGN5jGQcjkdSWBY5JQ5jnH+OZCznk4O6V7ke4bp/jmuaomvD
f/w7u8Ynz1SudpVtQm2RjH/++c1/unXBe/Hnz/+Wd9lNEeVt849/t5cP8NNERil+FcINIR0Kfy35
5OXX17soD/jj1n8jAUwVQ5+B7FSuG62g3Ns0lAOakI/+lEz0MGWQtMpbmiFdeEMbEXdxPoNtIosm
oaGQccYozy4i7unQxHPDqZtQV+cySoyuPNnCH3BjhZz8HjjKWPIS70GV7puuDutTDgacA0gQd+3n
oAWFKkYqDNZWmrbkWtwQ1Go9msVIWQTbbcXD2j9BnHDxa7sRgoOorwZi5KuOZVZ1DmApbHtGd8nu
wMldze2IpXNE4LoFhOJ9jKkGYR4kUDnWcxyxDzfDMLcbVWjwqh0WKvKdnSn8jDZCzYcEHu+EMMPX
rKIcgL95A2BnI0uc595mEs6cexoBGBazUz/XveUTeNMI7WwEdGowwJnpztisG0yuBhX2uLUqgHLA
sfupQFojMYS0k8QYIUTc04DpUc2tnHCmoTwZcr5HIdQae5XFpQtsk/u74E8tsmkse3yyQ+xBn0VF
zr1BK9JYDz6m8y0C9u7D0eHw2QhKBzAqFF/SIjPXd/djgIL5HdpAK1/zMCmqU5mVun6t+EetIz2P
On63wzwlW7XVdKuKC6eqffGKG8HJTuiwMoYRkMNGfZeYtH0OKP45DWAvpY44NLNP/NdsVoZ7Q+Dn
GH/JnTouXtAMdgrxdD5EW/IgFmFO5vkdSA1CYq9TVUqDNatI9PBkdK16c3wfLkGU2FQJHbsJcjFp
JE/xLPq9NqssYArScJ4oYoIYV6jnjG5dwQGnJNG1tK964mM9FvzEJr+nTR/iPuV8GzeDeCoJCfhG
72n8mi+RA9g7SthNSms7vGYGCF3EimkHIdSNxbUQGVQR2wxjxAnkkJPMoxWeByZi+J0GsFpfyxw9
yqm18t7e2ANBm/A5stw6G3jeF3BdqvAfFvnwxa8SHgLk5WiO5tJIynfhzVThruyN+LGPZwk/JvCw
u9MhQs8II89UHeT7XjByQMs47waTudsRHVwungJL24gXCzNGvoFX+skuVH0is2wSnAHAwYXHYOgr
fesLqy/3PQe67EpztA7ptIcD0ve2qQaaacPYT9EBPoHpvg8eXaiDzPjqjUxxO0CIJuMN3TksLZRw
CNmMBtqzRezPq0up91SXSa0+iLFt1RObdya+EYZiJDtg+EZ0itOCmIjW8sdun9O9qy/nilyCHSkY
E7BNMLLIUxjZxuOu8ggf2Jmdz6HW4MIaFBmATu7NyHWhMOg68e4jFeYlngoy1jkYJH3TQpcHnEzC
YjrVh8iXffRSc/Dj4JWN6PaSKiHBrxwa+8XuKFhQM4x+tQYKOMOZVxgePkdO68fs56VJfhTJ7KK8
JDIwBTzYRZl4qFxS/laFLVBvBlXepFey8n0HB0gZEBqX00d/mWpvaeXA1KFbQxWUFdlpYKo9XNLB
DZ196CYDJRDLpXOgE0QvsOr6WsC5IAx8rd0u2JFv4GJIpxfv0qD0KSTcvd0wmVgLSBdyi/w/Hi7o
QBkNqVdOKo60Q2gtRH2Ai8x2QVttxm6qS6jJPTAuxcnkKjGKbr7zoAtgtolz5jROWurpK0m0Ytx2
dOj8tUDn/5qDQouv0hiUOQlwYug2MQ+KTWqWT03cGoP0uT/B+ObiZnLQ/PjA3SF0Fh6hWpHPtL6e
iCA5SsSndvqt8wia5xKFMw/mIe+SIv1SjDwQ4y6O8tFs7xD6VtlCOW3bILgaDBHqL01fU1TvujmV
wP8mZIXpZdgO6UxksTPLPBtXalCT9dCHLgUaRwrgSU9BZzjhiUkzoRKjq7L5BttG/JzWrYWha5bh
iI1/AcazGzjFJlE0oTDTpYQT4Ojppw1rDrqkiMbxXWMFzucqKjrmGpMkCMAsOFWsWIeBdVmZ7uyr
OEoQeo6T1X/xDc8jjaNpq5TsFYj3VQlMQRaa1mnSJ1rRNOmR05GR1ics+Goq1rE52OlqqrCR7wLH
HuOLUHQuerlsiNTe5dLPWzdsC85SjKa0Yno12aSSWDQF97OnDQgauKbw99IZw+S6vM7r/4uV3f+D
hZuw1O8qN4h4wWtZ1O8/lm7f/84ftZtlyk9EIjounU1eL89ErfKHnsYy7U/Ko3jTtEJNekXoXP4s
3qxPkgM8lZu26DWB3JL/IaexPqFvYYfzlv/VQtjWf6V0k5p/6YfSjY/l2N7yy73F4auktZR2P5Ru
5CQwq6mNfEfUxtm3iRGtyaVt6J2WvbEpsCYhgfeqLdK5immaxAjmlvduAc3QRcnG/j7bal8ZNDdI
DCqAlCN8PzXoyTCzGvQ05db1QbwFtd5rjMG8xPwTlVqFzFqN0ac0HPU2duJy1ev0VCCCn610U0aD
iWsUA03lYJ9OeZKhuNgdAgBOUThOObYhNannrTUkd5WRIM12Dll9nxAFm5TZiztiFXeYkWVMiy9C
Q+29DNgEgQyuPk8GVWrJ3pkFPZz3r6hCDMz1AEwY1k8RbbIsCbbK01veyNoVtzZi9jxX+zh1tgJr
8PJRlw9TVXoLb58pTXvVS7BErlrR9tq4XEgVLMXjyo/c7ZRhfR3lrs8lrsOSIV1xn3tgHH3IOTIh
umXIb5Z/y+jUymnSl77U+8p8dZ1sQ2TvJvGsW0Jdr/T01la06410Q9DFOgfnx5ueO49swIF91xpL
q5adggUSWBdSWEizB5NysQjVfoRmrDBgh3vCWy9JUXgwEzvfYa1OL6AmpvChgUuOI71BF/KqlPvl
7rrdTQsLtPDlPvPdNSPn9Vx3LB0T/ZFctM8oAC/A157CuKeFMJRfmu6tMN8SrpRhpScz6dehfWd6
dFSRsvIpl09O0DbajorOk1pJA99DXNygmr+ZprvlPy23ZvmLUy93gSl3FsDd5cMYtkVPRh9aLE46
xufuN8/Ln++N4KqSJPHSmFVVexWSP2zEVbnKuKez6W9c6i+sqMAIyOGbfPC93Rsyt/00INBniBuZ
dzTd8+LO5NlbbsSELWV5IMyC58DhsPLgRYpRodjpEdsqhI/lPRGAtwbL2TIX2Uoeh6Gpdo7cRY46
LE9Mh+Q8HHmGs1VLd5WVYFuVjPdisWEMeKG8g6YryK+vc7UzBJ3CHqJQA5iA8KbleQ/gspCrAeiN
JwzSc016KEZAp8TN0N8F4C6zRJGmkd20lj7ncX9VdfkLqe6nxkfiNDoPVhSCuKRD7lx6MdEiPBMg
aLbFwDPhjE8VdKLl+Zgy6hIYHzzxXZttuhYybu0DwiSANuXOh/wVh5buVBhHE11oht4kV3pLmOYJ
dCktvXa8YuHaRkiDWh91FMmxVe6c20TtVM1d4Vt6GOaYFW6Xu7bcUXKCwPjYO9AYTJBzLK5AS0R/
tbwxZUdBzn1YJgUgLdb9uOlZNHrXOaSGhlWaoW4GJVsiHQ3k3rZ4t5GO8XKwUfL8uAffze97fKEc
9da12V1pMNwWIeKZx/MeMTQrpLHh3f8e0ai5LDw7/FjMOEA6lGjdei5CPMsacCgS5f7A0OZU19Cy
sMhFLO6MTjtzsSYWvAxEWuNMQEFSY8JP6BtnMY5vfC67Eept3OxZmb+RkRpuWZBP2stOAcipXVYU
6brzCSHxkH3n/B2vJnCpcEJoDB1yDuacsPPCnKe03lohfs+SyNS06MItxLFzPNCYrUPs9t5U5Os+
QAze+ytQmhXjxfIa5ARuBcz+ohre+tk+IBQEh7H8Wd+iOW6RjhflCWlVSbgjrBB3wDBdNcK7yzML
mqxbqbUaqGGCSFwVVq3XrIYrNU3oBfyApX7hIcHIuGAOdUNAB1mkWuz75bQKmIPK2XE2tC5JsB85
c1WAuS6WL/n9c7YKwiHivrAT3GKcmFRIOQip/ENjcLpIDXGVWkO0N1R4FZj+F6isIHVCYG5gy7A9
Krabrju6uiTidNbYm9scI0DkEQYTfqn6fBcbRbQl+elj6BkihLAnd1FuQIpvbEDew1vamDZMT4LT
2YjWICTB7k+swGR/frWYBhH+HHyeqMHWAZObQeViEy1CJ1vx20ZvW2L/KUO5ZyK6Sutoi0HzK+2J
w6JumXP/uUzxbBMbZVLMOlnKJbn0AX0YoMt+KDn+RQfm+y5dpBMb4OHbP/79z11cuAhFtekpyoKf
d3EjUh41JooF33C2U8WSywriFBmbCUtFLm7TKWfW/hbIfu07PgNf628+ArLgv9QR2tKm1hZfn4PK
z5+gRyqaZpSou8GfUIpBVykY7fN6pNBfj6ERvf3NV/5XhQs6Y4/f5VrKUebPv9Bsor4LgPPudOGc
mR9ehjiqUdHuByN5MSUd7NliU6/XAS/hspQwmd5NLA7UHLe//yxq+XK/Xn7HdF3bQZSMavoXRTLO
OyAvkS52I/T574s3+/qUlDe4GldTxyA2YoFhilroo4EYIjSOc3Iy7fZJiuwUC9ig2mWEfNtwlCjc
g1d8m3IqiGELnusiYqQnw6+1sneI8jcwvYA/HsvUOVfaPYyLm9ioj679ubXkvh71oWoZD9BHvArg
ryn5BkUYqhIR87xpy7mZ6fXG5nBAdsEFYcE1LuIc2bMGsiflmz1W96V3XEqRJZip5ysstcvvL5ml
/tX9s3lObMFUx1RL9ftj4WlnundSjnaoj+Qu80qGGkOPCNvdhiFlx1K+Ue6k/mtSflvKLubP2zkm
j3aqxVVixxDHcHFn4taAN0YS2vjEWIiRAdMABT3bRq5ZecW7QEAB4VlZ9jXHYeJlgy2rPBSYG5o9
jk5oEs7OOerkbvklWJVR7T6A5CXupaZAWyqRZQ8NZoiY1A1ghTbLzr+8V3I2NlYjd2aZ3ye9+8CV
zkqGu5/b1D2EbM5IgVbMhw/0sFZTcHD6/GVgE9MN62HP32dfLJnvzK1zyAlXIYPpMgYmUY8S/bDe
u2m2Wn52kuDSpKXJYwDodROPd1DruVu0UQZOnpNz6NM33E3runsLbKolVGcF7VxNPMJg3Q1LjU71
AGPsj0eJO++DdYPEdVEOxb3nJh9GKdEyUVlaBlkIx2DUZ68ZzhWLXIpfPCEK2Bj3Yw0Zv668M3k2
SOCNDUyVj4Gxq2czhZb7eKJkH3cUGQdE/NNVu/Ck1SL/IHDJQxkwtKxELqFHQd5uIuhPiC3RaMxP
S91doRpYip8xpXiLsg3gvM3yVWqKSZIKkT5tliulOC6wouARRD2ZvzXAnJgGfymIIOThLWZ1Nly1
Dcg7//0Ta/+rl9xTWBhYbShlLPvnBza3hAh7syh2S1lHyuRlHJZ7iPIE2ZN3VH7mcw7pG1l22+XK
+rsueDYXGyd2AdPn8tZv3DnHyzYj8W7LDRljuV/W5S4wKFCp8oSkBUG8ZrZrGNOMBAbUmzFEMM2Q
pgwWTiFnG8M5CyIcyITbQfRc/82X/FfLuMfBRtvK8mxbMlD48a0cvMBMZMdGwsO8nDjGSe402scC
Y2xV8bwO+TYtR0JR81WXZ5vQy6CMv7kJh5TwDZNfjtIMbqB/Z9bpaYFHJCP3juXw+6JT3i2LzHKC
ShNCirJDOfnABp2tqa6EbA50YGgId+twZBsr/27REZzc/7JOMwxZJimezXR/+fY/HHbt0ojyQY2s
03H6Br1dTfLgktoKzqwi31gfCukfqWcRt70tDzQPVKfe7cS6lhnngph3dDI2PnxLgSa5R15YsaQu
b2ExLkupc1lW2fb3t+T7Rvbr5sINUSyW2jFNd/lSP37otLJ1jYB3t5yAliPeaPToqHBbZJKmKFoX
UN5J1q9nksmN6qJ0ktMicDE952w7vBXpeZDRwSCGd4yfO5SxY6ev3Ot6fIsefb9idWdl5aQVkxtk
NXddkkEdQuhF3UObF5R6uIQPXEwzBlqP/TPfgDxGK8QBdLb3ocMRmj9qhgpSikOCHNMRi/9WIAMo
mudl//j9FRHL1vCXK8LYCt4hBY/7/f//4YqgUvITO0uh2XAVluPAUpYL7oKyxMWy37U4VC8iCnrg
5qu6FtCdQc8v6ztf0Sy+DPHjsr+60KBkr1cdZ7a/+YjLYvDXj6hdCWWTssz95T1SZYmWzuIjlkRF
LscR6hiihd6WY+FyBi25issZaBrTEz3NP+o0zpy2uhzHl4pb+L0doNi4WYIRfS6HpNHheBikm99/
1u9P/c+fVZq0gBzNJNE2lfnLTgw3K+99Zu87O7ycW/uuaBYCI3tUzUGL1XsIpj2y2FXk7CwXnSiG
dxvO51IUJO0ZqDegy/xvVlvrr+UBH4q7a3sWn01I8fNTP1TCJwtC8dSzifLFV8uVyxwDfgPlOKSD
5bzN07osnKeZnGhdBZfGoM+/vzjyr8/az5/jl1W/EsGYMXFDCzyjaM2alXTVLsDobLh33M9BWQyR
vi4lQY7sbNm/lgeRwJN9c8uAYWNDJUqYACzPWxd163oGjHXKGnR8+joar3iWj07zNiKxbKdjqd+W
d8lFxVuVza5imjQ1ztkn9nh5BZcvyyCGfkfy0qnu6ft3/XP4ffPHLf9lCP/Lj/9/zeSXQ8r/fia/
QnoA8D3/sbG7/I0/+7r6k+UxdWezdHnFtcMD+kdf1/0k6fJiSxBCu5yHlkfqn31d+xOtVpOur4fp
QFiaZeHPmbz1SStBOUw6GVQMT4j/kktSW94vOzl+TOHQJuYwRq/YtexfHlwz1OlYTWLbB+6VUVbb
DPnKppHAhYU9k7+Wk1Q7bt056zZD1D34ybDNG7lJCwjxkpQsZMJvVuC+WVVxqQUou3b2V32gs7Us
cYOFSXqoOL1LUSebdIa0UNnyPSuCh64A6Q+9WV6kHgKhVkAEqCPjwkTdgAQrvS8YuR3bpkaPZkfI
0atnUybOaqIrssIzlgmXDoctedtkebYJ2Fr5ZCjgqtqWbcDBnhiRyPFP3hDsw1IeyqG8s5QCay2z
kfrovTOKh0VCvh8LZ22aNaMeAHAXQZodya94AYn8JRjiDAS6CV2wxNzXLSJYJqbZSNXuymifzNlz
hdc+irGBxjDJL3oiaXxCfraZDefcyPO9O7klBXSSLp1lbJL6mGaEAclD3SVE9SprgnOJEq2w5lPk
PMOohfJUSrGNPGeDiLa6mCu1y+fimMJmZm1OVrICbMIczBfTa0GoYYU4p2H4Y2Q1Su/ShR+BK8pq
A3UgHGUbCbTOetFLK5uSBAMM1MP72cluZNNTdRdAQWqdXDq1e2GC+Rjj+X3ICdAxUn9bP9pV8ZDT
bCyKo87mN68kzTQt4oc0cr5Gw/RAb+kuqNsnOOYRHkJ62YMT7FoT2dvIaBKg6vM4yMPUIRat5w4l
faoUTkm5o/e6C0Px2UlH7EbSJN00bExAmfMOA8xDKvLoJExzG1v9V3jqJHAkihkW+om+xgTvhfHG
jqJbUmCb28CL107rwMmX/bdgESAbGbIMw3jNvIATUQ90hCu1BtTNM4j3SUdfcEItd8R4I+Ppc5Qh
SAXSQVhPA1M1f5nsienv1HDqYQxbaO7DvLbHclgB5hGrKAE2gFJ9KuBgj/lnxAykDCDxgMMAfThE
dzzk7TGTibvquvLM8XBDaI97aZExvy1ImFtjgj8UY7F4N01atkzAfboGm87lUBuM7UmMVrCO64cx
C5F+987VPCXf4gqTYoggPOWfX9HzNLzszoU732f5a1nmB4IILhGG5DUg9qY8SNhDXlE/AnLHAksI
I9KFt7JtL7OuOLR2ui9t+07WBpnjR/KiM3p0RQH4g57oBJ0ume7bBHOkIoZh4zem2qBw0YEkv49i
vozY5ZNqpHG17WEbHHBVXldRunWmMV5rOx/piVlyBziDa9KIfTRZ7YGp/u0EVpsXPt83Tohkpk2s
Ven0cOBnh3BzyD6FjB+1j8HWgk/pKf9c5QEsWZ91wpc3Yg7umqk8pEiLew9q2qRM/MZkphNecI6m
9n50sBw3RnJsoQlAsQMsyP3ivifAXctdP9Dz7Ulx6hKyufwwO8qWn8KGkByIUDHq/9xtbx3Dze+U
A3QusxnzCHZV/ME8f0mz5g0SgIeSrYFyaSxqrLDJAw7KXYwRA1lyeKSXeBlWLYG6vY0Nx2NBEu+l
PXuc3ubmYqhGjHWexwLKd5QRmBCd9/uMp7Mn7an2pxbIkf3mDl/cprixBueK4BgGyAT0bRGBfK38
/kaUKl9npu0emTbJDfa+AXonbY35c2exTpUtKHEUEUyXnf/F0XksR25sQfSLEFHwwLa9JZu+yQ1i
SIpwBV8F9/Xv4C00oZE0FNndqLom8+RVWuG6rvpHA+fEnzn1G4+n+BTW/BuyodaFtFeyLa5xm5Iv
MQm9rxOCrfuUN3MoyM82TEyclRhtcE0TtwBA5xf8Cv6qNQz1TznDIvWvLk5Sd1sGuWP+aja+ixOU
182Oc44gnVRbto0wQOuQDZzzJHIDZ2suGnSa4OFaZiiYzccMFb1r+unJC7tnYSfTrqpMNEbgG3d2
3VRHAISH1KBgNxV58aMwjaNfOuFhoDG9Ysotd7Gc+qeyexmTMN2EFU9wwHaGeA+YRoU/kAM9y0cz
+j8mh6R6whHtL0LT3vPeQiIRLZAbWzwY00+U/TCtyz9t8DtuQhb0MIh8E2TMUb2OJxuIwIq957cj
Zf6Ert97lHhpVrkgNEZm4XuDotwtdh2qGZLDoGH63rsw6i8oNOHWE+3ZnutgI32Z0Hmo4kZ+KC9e
HyUHsgvTTRDb5qMwy1/D0O8TImNQvWQj2VMNwHaGxUca0DgnWyYzfHK6hvmIaO72TICRCWsFkriz
LbpnM3j0Agm5iDiaVYcCbFUO47W1oACE0Gnwpnbtvg33UoevMXmdRuc856ioeEqxsBmt99Ek16J9
k5oTVAcdwNBuo8B8oMySG49ECSTJ5D+RC92hiTaWSy7r0Kjb3sa38Ecyw4pCl30t6oa1U8TP5SB3
bmb+kuq7/IE/pzaf3XBO9hXQqikpnrOWLBgPREjZJ8dwSv9UwEJsTJl2Yjq5DDxyEWxQVZRHQ/r2
up2LnE1u/8JM7BmUoE1URnmwPQu6dg4azfipEoIPXFm8iTb7VeEXPo+3dMbjP3rjJUi8P3IWsZMd
RPubj8Fna6R3AghVBPCsee5wjHvutBVkIuLlC8URdG1Yncih3LPNpWznKbqg6yAC0DeeLYMwdFwv
eFt64zuvFZbQxWFZxNWTD8HAn9BYNyUvRohjUrE1qUrYpRRHz9JOn2UsfxIG8Tg4d05EvjYDpyv7
kQfPv4G793a5ZKqUZuaxec7Ra0XJ8K2QJUqm9ycsg98Q1egJhxe3sDi1vfEush60cn8r/V5hBguv
XUc6WTefOkffB8aWpL38eEHPzUpcX0tK34pIhVXS8KKbEo1JMiAzLgngyjiZV30Q/9mKrpR/z2WB
pormuTv1WcnbQ6YrsJ7hJYEXBDzTJYgAa1trP/YT7lCbj6CdqHMTau6P6p9ZuQTwth6i5GmgZyIG
043qH0DUwDSjcd6YQp0sIsmxKHnMyKgjLYXKXUVYSmpnuMYTv5MdcjOS6KEmZTNJhX2A8dTMv0HD
FWi87enFIZfbznjyVP0WVBpXT4w3ujefy9z7ERWJ9s3TgMtxD9UN3ZAo+NQS8BHU3UmOyVtvd9ne
xhIXhN17mJp4dRLUcWlyyufov8AZ3G02dffCIG4iNacDaPCrF8CQdoMCIZzfsOzV3Xaa3a/ejX9C
6gz3X8VdRnJJFHNqrPDBRCgpeizJBAStyQHcZx2QYeSfdxU0p6rjVEDouy6NYXwodbfrfHD6WW1T
YFUfs0jvbcPdjo9m5bY6WYb4b7hmfeYjYCe8fxYCNuFVhMr1fHoEgUgMFj+80VkNRcMvpvc1lfxM
OO33pTPfRrvaTHgniefk0dxa+FFxZ9QndyC5wlRuv6dcAiCNJ6+Ii8e85OJKsuCLFtvsiUuILnVI
DTvwWu6IQnjLjfBbwBStUn864RE9hC5FxSrmVObNMBEuGD9OnsIs5bxuCw98Ye2DAY4ZGm+BAP8T
A2u0WYMRGYNX05UfRML+Q0Cv8T2I7y6pbrlglBMOstx5mA1wk8TGAjQ3/E27APhZ5D3nHjSAkhB3
xj/GDe4QlL++qiiD508N0jQnVwh69nQju46tJgL3wCY6ogf83NWCDA+WxaaNkNlvHj2DifkQ86EG
EgdZlyGs02B1sdPhbNox7GH0nKNT15vWx1bSFMGtL5Z7vzzaCV6EsMUBa6b4LGOiTHmN1uFg/ze6
sJtzm7yjYDnU6+8aveheYbkYNDhH0q+ITEq5w3HGpVgX8r223bvkCvy/XIv5+8H0c+MiOxLBe4wj
xlgDLIOTuBclRXyzqGuLPbXbm9biqVJzeoKv8ZWZEs9IOkXolWkbxuIoYaNsB2tiwwSM3EgopAax
JJoMw35mCITsRu8Mut9N2w4wq1tR7w2SetapqsZtOPD8kE3yX54J52yjw7Ts1D+0DrnPbp5UO+WL
n96P1KMxX5qwHXeDDF4Rr6ZHGygx2Yk42dgAndquuUlUvFM5DpDzBxyocB6bsQCCXCwKoHhgODv4
GKD8x9S1B4QDjMlFGeVnGcfnyU/slZVyNhcyfrYrQAxzAPiqUo9TT81pRUQ7lSC5KCgabPtwBNxC
/jd3xiXJlzAFjYyO4PBuj3BcbmLzHlFYbkIH21KpJ4vWhz+CEWkqw/Q852uVTqhR65iQz7Z+GF/7
NiY1uEtjJFDwJcqRk27uofOmeFqy0aUpZQ+Aow36BvIHq2OGq0T1ZRkcICRmcrc+KjUaH0mfXetQ
P3lh8DK1E5xL3iA/Toud8Sg9nwvc7YmU1Vh7I+/SgFHtMst/dmtcay1QmDFX90h2X+6INAtCRc/i
5tYx+9uVTAFYVQsg6IQ9xEW8U50i540Ow4rN8llbQ7536W/wRc2H0QxN4rQhPzSTXzJtU+ugoTFQ
VV3e+BqRl3wxXa0OeBfbXdm0N1tVj8g5Szr1JlmHfnUvZ/ZaOJkU2mHNZbM2ZivcjGWyAVhH0Bkv
uQWnLcOmFyuQDA1BAlJ0ybtdl6wjXdyrvrCfRHCeK37qqKDrnyqfetwE6Ub98AIiiA9ZWXpMBmS1
hQbEgqiO9EvU6/AUplCsp+hSyaF4Qw+/zBUM3uuseNPy0PYmrbWFYKVCIg6MgPATjF9g7lNx6QKw
PXrG1gkukg0crZjZWcfQHF6VjSc5clNivJCVxEjd1pWYDkZvzkh65Bd+8GblmQTf84ojbuHaKork
xnGNPQa/gAtcaCBWbRtgtKl9lRxr0ueG/jlNm+dmTtS1lcPz1E3v5jjSFGV8uVoCpQsK7DgJigSX
pIjMrtDOtZj5ysmGQ9PKj96oWfXaECFrPESVJthkmkFFNNN0ADd4lGP3iI2HBQaz8ST1CCtuY/eK
XJn2FJiB3bzVissJox+HDvT5Msd81M/Rp4YgaPbRO9Hle0pgJtCJiaciSw6iruC6A12NXPlVW8Sd
KLbcVrCPKuNBMQI7dBBXRwzmGzdYYlQRij86fkncLSA/t3thlBIdypiknqLOPepkGBHUAnuDQ88J
yUODBBn5vNDak49DnfNw87nxUInwsbxRoXersVAm3SHL3Wm+ZM50t1rJxqK7NoFbbXzXPpuECp7j
QR3GTO0CYg+xbuwmJObEOzZkGPECwY+6hZ2Df0vKkECYJj8NZAOp5aFp2h+gCcZDlse/of0fgMnN
AEVi9LsaDFHDLRZbZCUCIUe7je4PZOl4H0Kj3ZI1XJ+VS1pT7f/l2bICg/bJd8ytOWbtLS9MALYA
CJpTAOZ/NVAXbpbqlahoMoWa94r3o87ap9hbvlknq85wL9ulUO6s/jxNwyXpbaRDPoHseOQ3Yvwc
nOZx8GcQB4i1LXt8FEN/9jDXLB7PDTOsfucHLQUNprBpcO/t1P3DPYMvTVdfWMZi2qkQLpAadm4+
6n01UBWobDybwMeYfznffa1PHbnraJx+ayN7Vj3i9zLB+6vyXdd2VIguEahzVf6z8LKJ5Ny5+U2P
/QGek7+KaEXMICfzAz7wGsJozv5/J+z0P380u70bQq3lM6/zXNEr44iJArBelKKk1b11BnhzixWU
6Y6UC+KmfJpOqRMWX4QeK3UyK98/yWFIHye78rZ2zTAdZcwuZljInJ4rEZjoNgsMtOCeVqsksE7W
EO/bYByPlgfZtgprKGqkyE3xoYpz/03OhrcyWTUfASJe+lQV19xNraeefL6n2XmbZ1iOXDZM95sv
iXwb5G67hR5ZPRRG+V/dWLdUIo9l4Olutf6xHS/bguhPEWjlAhUtnBdgW8R4i6eYxTs4dRxEYgKL
0GPeXCwA1iHr1HpG9okDPzxHbdq/yTQjtadYTEjscXcjYTqAw3AAjhnHT2xW/+qigi8rkmjDPV5t
GBgfJdF5B6fzDlaPKzqr9RN3p3vyLRE9eEtkmtnMj5DfNiMs4R3n6LG1CvM4dvh7NDJaw3TjAxxs
blCLhgweDBFC8z4ZHHmb2ImIwq0euL2wb6CwhetB+9zAJ0MZtGqWRFVgF6escbAmlsw2Ea1/e+58
H32a6Djvz7VGizj66V/QhlesIzvRsFWUwGTCYi62EUbFg1VEDwUEw/0cprCTkMBsS7nY7qP/6t6p
tqabrrkieBZ1LrZ+VDkL9mQ7ddIAR4KwLC/AC/R2fbRjwq05gp4TP6YtjxNjPQXWd2F2JaNScMqM
CauoJkN1tA9jaW5i6vWsWJRUOAK27Xwu5KL0E2O0FjVJbd5N1h0aEjRYcdThBgqDNebsAnYrLtnI
8k9E1ZFtGs+Y91kYN5qVEYI2giorMDuwmylU0ApTNAcvdIfXGP3bOi94KY088lcK96oXyUeke9t4
hsIQwj3ohvoxKHeAF8m9DaONa4O7I1LaZHqUNRBZYWwlEOaqoToSJkPXj3YwIhNm1fg0NVuDJsKA
HlQZEXJU66gkmDfmKXqb1uZHODUQ1+WvpJYFN4qpz4x59yXduHB99Cj+YUgjsROR+eJSR1lxMPBE
N+nJ1wWzg8pcR0Oqdkbk4V3KuyfoZMj9nNF5UgnAw0yvHbvUj4VBQygj6nb+bzhiBwP4izT24XTB
SIKw2uGVSpqnqWaWFyTVVaTFyZ4I5SAqdQF91zwDVfLWVVH0CS4cWp1Du1Y0qM91csDXSkAQ5h4s
idUus4er03a45UbFFIbhjQjGGtzhpUqKlwE09qYT2VtQIswo7bAhDlCdOeMAFgf9IY2bx7yA7do0
6lWUy2425nfD5L1PLlnUEdtCRgAwz/3kpVPdt6uLPxtU0zEjfsos77xJuiNOKqbtIGAbI5E9HHrP
vUn+UNZUHgTHpUnTSLMqihNK02NRhf0mlK8pUq+F2QIujqz4oGuesDTRX+XP5MAj0SACy/Ra0jUB
BnPSzg2qnDwHB2wYxLy2XL1S8LnNgPfS+BNYUl+U6/R7YabozcgZLH8ZTdEjOAgwcjArdRWm68DE
vtXQ4yfAmzdRqKEskI2ZNnzjwqfeUDxSSTjigrQ9Z0Pg3ddIcCO0ZB4sO8R16Str3ILQ4S0vsLiF
AM4guRH1NbBBZja30XV/dePmU0+EY8GjYQ8KCclQ/hckuhjSX6O3zjxtmwQsYMiDQv0fnYaMc0wz
460xsP+EcHx7o3mukizeV0vYDkQaKsYxO7eu8Utv5K6Cud+ZPXcoVK9wl/Q3jDvd3uhz+wUoJXpF
DwgorYlqK/2q4fDBaf/NhiLb8Zox6bP6U1Ucsn5hRgaiR7gce2A45JOj5NVLpDy6hVGhdQbZ4ggL
YnDjwEyZAAR6Lp5sB+ASLeuHP5gjBX6DlTX+jftvXv/2rEErWHRym66dsLQ6Rb937ah9L3r5YNSd
OEubT2E/MjLAbgi6ze/QXkzBOun6J52WwDEm8ymQeUATSBERxGpbtw1JvlX3wUeHGXoLtjxLlb0r
8D6uwCv527jmWo0YMRoHYELxBidIjmoCL/xY0rSqfPyvjzC0j8nCAUNFiBm9DjLwgwD/yYq218T2
PJi4EDgac394CsoOFuoozbWFS2sz5wxzgRvnW2dcpheztYvLZtp7LPVCgfe07cUrImO5TluywqKw
eIk0MipYz1tKBRIhk5Knrar9y5TYG2HwGR/j5EFBTnRSJ724bvROO5mu2WgBJSSmkZ/NWeUpgt16
eGI8XfM1Jn+jy2A8W5KRI8TsowMuDKsL+P9uWq40xay0b5YeSfxiimh2fd3vq1EAbkYgRPyYcaFO
/S2cKdm7VvhfFkRnj3cT7iPjwAoakBMjGSQOfsKt0F6lQkjhawvQ2sTmtfc3XsaDO4QAvVxoVlbG
A455kM1pau6xRcB/aUgvdzScIFQlMfOrTdFxmOXziJGa0wHpj48KoOsPzdR3NNsSkNW7tDJQNjx/
q8h3PjzcbUwPAV/4li33f9ZAqLY0ImPthXm21gcr9xmHm6izZ+9mYxdNmRat2x5p4jg7XykhrMzw
nIGoRg6yOUpI8MJRJ3z+sufu7IXTJxTXY9U5ySngNBsrfJANR4Awt7ZQGNcYnx9a48dweywXSZ4c
gFkSGDl5Jj+6iYCPZe5s6HBn98ypSlAzm0VBuxHQwTbBXF+zxNgnXvE5dmBc5qreKKy/64CUqsnl
v2Pd+2mPPaEAfiN3jYELumZKKZTsn3yLaWNZM3XNpRuv4HVRJmTVxxjVKPWHZtubQXXU4W00Auvg
TSk5tPNDkhLxaeY+0aiUI8A0B6CjBg2NVS17ucBHTur1KX5RAzQHB1apQ3L0dsr19Yvvszkq0w+b
TNyt0/KKuEAmB0dvVUdxLgmmOQeZ2gPtYwqRZtfAD9FdJVgtfIFLynGYagTW+FES+3Q0hzbZdJXz
lEIEskKycUn1ZMbLJimJDQixRrSDPwrQbAB/MrZ/Vdp/JUBHUaL59QambXqN/cbdpNYu8Qfo9gUR
lAZB25w+428q8ptSBJAatc24LvLP8cgVKQHFNq7xMhXhsEHaxtCdT/KBbmiPoXLXeaVAXsao2x1A
atD6io3ER7saQ4qBwKhO8zwGF/eBGcWT9GeoY71xwXSh977Xm9sqOVidaI+FTuKl/T7GYX+hUuoO
dHt4GCLj3jvOQ5yxqCSpg8wBI4UIMjOZdFD/VPlA6zTqnGmm90o6yUsy00dheIx5jdflmOSHoKze
GOZKrAnMjxogG0F/TAV++NEiamnOi3duGZ//l46pDxb801j+VgEy6ySCaSN5F/kZEjIXsJ1G8Qlz
DSltuGeDViVbk3nWXMZixUKtOTRwnlfMFhQzIvDuQQv5WX1m0CELYM1Xozj6UK32depNBF/Rc+Tq
nBu2sUo7+CkY7EAx2fmt7+aBQSjBeJGZHAm0PYwBiC6K6XYfmdN7JtIJ2CX6Wbhr8Jc61kasz0+N
7SIaHcJ5M+j+4Jn3zh/jQ28tFbc+9y6ZKm035ocp1Pc+3Kman6hPfTju1J2Jbt19m4Tv/cI2LUoD
NmpNcptfQgurN4NQgpO7OuctVzWzw3umAdzN7qGeGrawcUkbMjOTa+pjUhfsd1n3S3FDpI9MK1cO
AAjyNVHoabSioAkchDJ7wWSOdxamQW+xaGDt9TnUZnFgXLrSmYFkJBluhjvw1iUtbcVX5Pgv0PUP
jpse0/6xMqlSynRX1xowZnvSnYV/JCOM7ySRcjOfZrzZD3wmKBWL+ual/pcDtiYMd15xYrfmVwPB
yIwJUgzu9cDmk7HPJrGxjUXmMlaY71YZfFeQE/GUPLN3JqkwHd6s2bmDgFYwH+qNjr1rM7ncKfqn
GObvinqNSZbzqps23tpx8TcWoLgd67JMWTvtPzj1bxMFKb3RcApDti6Mej6Ybq47u2d/j6I6siQw
nZqY8Wk+s3vheafSkP29FwbDYPm0vDFEJoLvqf9R1TyhGznqUR2WtSXkXx7rYjrpJLwxjMcIBAY3
y7i0pH9pm+lmF0pvomw68US8m+Zzi4rBe0eZ0bDoRjpvJ8lOjFc36Z+9uHpLlX8hsvvZJtd7QnEa
Vt0zxd42STTpZWH9zLX1lw7KAE1jvUTqu4rDdUIQ/fTKJMIiU4yM6S51HhZqX+g+BBxiJgmjyZ6t
FowpdqA0Askr8xm9tmJM0rjIObcZT8joJYv5m6aeSECJ2KwUAjNhZPUXJcMtC4JbWVtHsBDf4KPw
RKd4gIroZWEEmFBrjv4IOxz89hO0zQn//MZwIyLEB2qehEGC0TbNVo9euOwhvwI7ZS7tn9qGDYqd
0IEG3tEOgSsksB5U1KUbMMOG7/4Mk4vk3mi2yvU4bmg5d211IKuVA99G8Ic8d5N5xc1eAjNzQL2x
Cu9JMb+nLlG61viVCvPUdQzZG4ZCG5MgB6Yvkusmd7GGBHprtc1WtAJ2HVgIB5o3X/irmpw72gsq
a4WQV93ExIwbrMLDBAVXWOm3mZwnWz/2NtxcMC803HpPnugfszXAYJrFm8bsEQ5H3Ud3ozBuI58x
gbXX95g2Rn8d+Kg1tvlzMwWPiZc+A/7/ClrMW1HBE5HkUKHnhNILh0DqiGMrnxOHujPWxZdCOiJ7
fFaBfGxje93jLzGNhCQegQfdmBMuOupp1+SiUZXcco2tS2aTLET4p+gZlE0dXGPerAhYOcS1e8Hf
RCnmYPzN4cGHJVU/r4jj30dLLjGXmLOKedt6QO3i3rpq1JW80PjwEp5JYaKJl8WT5IRnKye4Caxf
j5qj4OvFnr2PGoDjTAhA3smI9Sr9GDXW1mKStxZt2OKJ4iIxsZKuOj29dTJ5NStG4KXls1yFih+0
3K2z6uHK0glmIaAAYg7VpC+qKj4yr93PLhOJYjZulONgGYTLCePCp1QcTWP0mXTzW8+gjr0rTtm+
/mttdeSsO6eJSyMh2iVY5Ja7PrNxl2pExlyHfsmXN36aK/7LXauKhvkLwZns+EjhatSAQKMExGua
WFq7S+DUX5arAIfNwW8Uq70QxprcLE5sH5h0t8zuZheRQPWHq/sRgujRbPSjNoBzi9l8R0ruMBuZ
+pWdslHjLtoouwE3n0cPYVW8wrjpHqU1HYGHqc8ZRALs1xtvCasP4Fwdw0Nm9xNzZ6+/Jh1AQrad
Z69pvzK+DiYRNimqDN+5dD0GKC+xHpgeVuQ16YfSS60LvTxbkZDeHxuj6mbyoLlF4ii6g73kIgag
Fw4TaUdNuolySRFTpeJQj8aBalCswpEkRznE57Yj/dCXgdyaJsLdJNtBr4EclvBGEkT8WGv0gd21
gOrAGg8JhwwOwTJbH5tfpqv9phsmHtc2/bbGmJW2zLbF0N0k3+9Cr1asIdTdtdMPXyOOklaCGol4
nukyCgNkXpwGa9/OT7GkCVbcHZ7NVKUacZcLCmg1fYdRioXdEj9xmMM19KZ4F/nea9EKuU70QgQN
v6YEViSVc7d67a3M37XlsXHmY8nEJnDzFwBKydFo6itqnWpnWwkj36BhmnjEhlGhRvAk8Vnuo1+4
M53eck946h8QERJUfV665WuhXcPQY667KbhWcdPtmemymWCEqEm2pmz2UGWkAVr1il5vuroMiteF
mq1jhI6NwU4UcFKQZ/8UD2jCOsIP2LxaP3VS/ebscbKAb0T0PE4VTu/U+teQI0Kbk7+monqGcrGV
5PW+ula9I0zoq8WMyhMU/gt4rs1E27u+c/+kJCrAaz5EJd68GMNIiZQyRYhwQU9AhWbEb2FWvTil
sUiIeP4dJ5vYXtrfQxzfuOPebFoZLtsE5DLCi+D/cCDb17tQZSQkGYvoKGZTYZ+1oqpo3ZuzJokq
4qiE4411yUDgReZOmqECJQ5g8WEk+95N2As7cAiW6RIJBNvEjaDb+uucqyWONI5dQHhRwRusQRjr
usi2aOGYoCC4soWxauZZYq0Vx1lgHurSb+Lm6BZNEZ/dNHkvPWkeW28inY2FwkqFjXmF43MQsfqG
ljTv52BQa1eRcyTm7N1nxs26fC3R1I1BFCKg1W+ZqOC/mrAYjjwaxEXHK9E2n/UE09nUlX2qBLc5
LVItsfcDJ3qWZZJw0Vu/JSDWU6Em60SctLnFE/ebGRn5QmO4hznzXw2kdiUK/SdS78Ge8X44oYVC
sGTNG1uIShHSoB3KzkVd8jYPxA2L4MomuNhIATC1DsXesw15IPWRsW1MsHIa3GIroNRafqn8GZNR
NyGK8V4V86GKCcpOOhM34NQUx0w7t5YF8zpt2nYtGg9UPi47I/uAtIT0MDerVUsHnPW1tSHA+w7P
2TywEgKwTrBLMNlXs54F/n6CxtzWfCzaZx9Q/cHAqz6uayAva8Q90yYLgx82K8AnKcKCepMmRnAt
izq8wgEKr6ItnrrUgGNtVyy20BIlwRIgoMRR15T3sk9xzhMtp5aQbj7QYuXI7q8N5psVnWMGVn5b
vzXMrNeFtfbK9q0P8ie/6yQGpOmrMhX4Hb9nhG538W4cvi0F1bOZQV5F0iIozFcX33rIY//upuEt
Wnz+FtNRO14XHbEbpb0pkIWiVVqNOMfMNP8h0+TOq3BphPeNmPBk03fTHH4HXU1dZ6mdN4slfdb4
mwKv2WTIB4cRiSEE0XBLXlkP/ZidZh1vLM9nnMsvIDb+QmH+GkBxuMArEG5t/ZlnOS1E4H3XIbOW
AbIGBN+3QEcHOzQIAWHBEVQQPoo519teqGM+1R8xNU+5YCZ7ieCp2wcjJB/0DpukytxdFW0933iP
tGdfn8jQfiJl/jvWJt9CkOzQy1FS1M5vIxcpBELtXe91ry35llC8Wc4OzFNqg6pE9q9N3P/ORsUt
EsUwccm90ETOkDD8on2kQh5jZo1fm+HoKuPHS8Ph6gZVu/JLklXCEKCT/2CSvmBu23A8Oz7FvGlY
WxUDpItblK8k46BrCB7aHr59Cd1BOnjBs5re3Y42eay5Al5zyjPiq6NlpHBHTY/E8Th7CxUkmc6N
y4bwvSnnt8Rbhqwd69PaDJ9rv3vOEIdpO31AqPmoZ+gWjR2RHmDdxdKm1nNPsGKEFSpiAwtZj8DA
9iMOjOsYqrdIMlOjIbUYQ0VPlqffkkDrbQk21FOZsejDToPxHQ3dHrEkvH8UYIcuJC1Itl9pP+4c
9qsTCuo45fDLKDJVOPD40EAYDf7IMXpxve4epfLgU0AUVXSXkbVtSZkpoB9EOR15hkcBHp+mpJnX
kjCbCQr31vFp7DUCvW3qklMyIaxbLEe+yZPuS/PejOeeEku32T1d5NnVvI31E2lkYuMJdvwNa0FA
7EU2PKYBEUyj9eTGxhtzKe80FulDDlbUVorhghNYW5cYT/Bq/GjMP7v0J8BVt/INPtAOhbx0jHIt
+jBaF2X452SksdXhL8L/7Cp6Mkkldk2DVUpdcsZ7028iLY7EpDukbXuyTzolu8LoOExkXbA5k6Qw
6OHNy3FdM1z8EgarcfsE3/AOevEvRlGDZOBceX3AfN8+dLUH+LhvT10S1AdjqlA7xcZn2r1qbd1U
GCx6dIjDfO6ZHDF3FfBDU/o3yg7QJ9+Kuwq6t33Et+FtDeaERFe2Nye3TFa7+bmf5NX2w2SPBvhB
VXaz5mCBBHmJZmo4q4vTrZPQmsSwQCDEnEVETmAOVXGVlIlLFji8VvyWIW5Rj/lYhK6wYiWeIrY/
lR6tM9Lbgy7YC0XlkdyXj9bM/vLoC9LstCk9B4+DK/7c5M+SLrsk0hpFhvYOsuwXdkI6Y+DLy3v1
iCeT6CvZ3apfggyqSw9/OdbNHpTVnRTGhsLP+RYWw/HKq7BvOM9uXz+HTf1BqJJzHgrstmxbeCjY
Wq0ZoIe7IW2A9Ps+H9yioBsvnHBj490indXGDk86gw3KC1kiYwAumWFLele5AUSIDWtSf5R8CNNy
Pe+iWgJVyP1bCghJysY/dppByFDZ6zHmYxabKtv70YcokAxgS/fQjYy7Yo6CVUsgFwOKGJcMYxmh
+NZ1dLICTVfaBTkfd7BITjEfdVX6u0AbxjlpyXdRpbokpllt44IUM7tNXu0agZLdZCEgunjc64mp
rVUJOtbI3ypdTxueyq8gdveeGzEopW2NC4T/qZWV19LMP0h9gcCUDn8BDMqVNj0MaFTAjmIqHCxw
ullVGALQPo5h/D4XAhZQ29yGJSRpVijQYO4QuxiDfdIErBZOeoKQyQS7oRzu4N+rnCzioPefB3SA
ITt+J2iXEWtirFDeJmOs1ybjsSTT1aM3WuwiJZa4wtAozZqDjJ+wPxT72Ve//ZA1G6XNL4gX30Nq
+cw8FBIWi8kfQxfbUN+o6R9VHV88af/LtQtEGAnQWqDyG1PhnbICJpOV3eO+/S08+x7AcCkn00H3
2CI2d29TH27oh/Sa9JWVZZU4p+aPHq7UrkZ6odvgXqaM8rOEvnrI312HGB+nbt9KwnxXIVaYjgnf
yW7Ll6IlYN5t5m2uk09eX3clggpAxvIfZh5K0ljux2CxCbVzhXZwqTpjVlr4/BqiPn14ndN8AgL6
TI9u9aDlML2KiwYftgkEmEhWx7zu7XFoYSgYTXAu/KjYx970leU98j4RkFPKbdcEzrZGh7dqy+Cc
WR0+/TdE0hr50KefMzGux2Y3XEIjJ4rSr9HF1a25Hix6OCJAgg0ihm3SOT9h2O9tTw5ABvlYNMYS
zpSEH2RLblUeLYMT7+oPSu1bYqem3H1z/sfVee1GjmxZ9IsI0EfwNb1Pean0QkilKnpvgoyvn8Vq
DAaYhyuobneplZlk8Ji91x56ondiK1vjfNugrY0utm9QRxv0uInnMT9rAnpIlIdJASt18oxPq/Zq
UnFm2hCnORP39bRknF+qKP6DcOSrqpyPIfCZ8S1Ul+jah/kLfMB+x9ibLKayuUxByZnNBULy9M7m
QdRGg4C/FeITkpvCGL9VicJR1PM7LjQMIF5YbWuTAYAVY+tJLNZWCa6sPI+3lUTdZY4eXbXrzRtk
k/W26ccHHeZPrUVKCRwNnr1BYKy7AVmDaqBUYDepscrWJx+IzKUqR35Z5g8tPzRHRLaBKbyi4Zov
qCrXykj0oeUdtKJ2PvQCub1CfIL+Son1YKZPQ80I65dfjcXFLdjhNwYv3fXsL9eeP6yEobbsrQ1R
yXSagrUSsz9WU8GiBOMgQKLEFCzNySnqxWoQkaB7EkvUcS/JAOs4KPuNkaXq7Cxh3mLItoju/hBg
crJbkR398leMe+3mWdVtKNOb3Sp4bAX9JkWAdbT+RpV1RdHO9Wsq67GJRMu8reZ/IiYGjge7M/D4
U1aM+Hxa9p9tlj70pWAAiAKjqh/lwkmfqv5JV9V18NWJewTLrQr6Y8lOv78GMMja0XgjePAt0U2/
NiK5NUhMAnSKHx0G42bSSbenL2hQpbcPuNLCjTHKc1kY0zZGCZg/odr218VOlgag9tqih2cw02Kl
SlAh+unLmHQ8G+d1Xk6vlev0O54b7/PZE8WP6IgRYlNebgLTH5nmuMDXo2TjD0WMgo6+MvIT5D0A
U5RHJgkQ9iffv7ZVfalLzI8c3fQHAxeLNzmAtqoW2yA/rXAkzjb27Ii2yCUayVb0fSwEsdnMDAob
Z10xlCQWjKkFalH2nzFa/HsbivkIEPUpFcOWh+mnOWDOH0d2eQkrt3YIr7pSDwVEdsfz3/x0+PSY
0rM0Hx5GudXASAeX+eokMF5aU30XZEFGkQAvtaRoF2X8LdzmgDiSTCHTR9w8yg8nI7hAl8+W24Ah
nuRzA+Z3rfF/k9LMayrjzzqAr1Lk7pOK85MxVj+lks9tUIVItk4GIVDg4Ll1ZyRoKeETvtGflVLT
JjAYaVQM2IKScxqXKh9L+j2CiUY1aC4dVL1LIupfg+aCqN7jTEYPfUWZnkY11BvCbM+Qyq2jz1Z/
FbvuQ4q7kweTeMkEAqEWvVul+MRLZv9mwBYJPMGmTDGSMJhB8FVOLsqyL5+yFFMAKVYNWbtxxoNG
tMafxvJImBI+V5UYd66D/DhPjJtdh0wTUTmtI9Z029iqjuRRQR1bsuHz/sefGKR5qQ2UD9k1Vhdv
T1jyS0c2ZdQ0r6w1x+3IdLHsLb3BnATLXWAQ4rgrdm7t/zKUTtiC/7VU/ReLvN6p50F6xNSEmvyB
Xh6sES0wlGp/Lar03us9z262V+k9AUm9D4Ppqhx3mzXkY+SxirczVUTWI3XJhX1BDu+tFsGjatov
v5BfdRyijw7TV5t7o+BaZj5L4d0XcGgc/2Y6wLJlbaOq4PAJAx6KNI1ZYqutjaC3Df+4Q3ETqUOj
R87MqjPuCtlBAPo+C8L5xjQQ7yaa420ZZDsE2Ud8jhkbJHb6wQzOv2JzrIuwh/gFJ0RAW13WVpu6
cp/FiGHS0O63y50OGaS4DS2aJUubnzNa8w3ka3Ze1Zm+97Nk2w8cu1mRELg4M91TMlhfkknUtUIl
qZxoYlVokKXFxAf9SzAsJMPZnDZxk18RxiWrfsjnNQExS940yuUUgLBhT4Q9suORof1h1f2rtMh/
iFh/k6fzjuHpVo8z3/sx6uyOB4Cu+37dZqFeu6m8FxbxgtC3CVub0W1AAIvkcgN0hLKRXbuhy2Hg
xFwdU8iq7yXGRgunmTPDzVNSEHvAFtrQbK89xPFuUMI2dCb7wYj07zCTZM2UYbPPknnrduqbVKqe
rS8jh7irDinJ0HTuxbyJlan28K9eEsOkilmSXpv4liUxuOrGCkBW2k/WY9pwjiAd/y5JiB768RIL
xOWoMRDdxJcR9ieq9YiCfej3a2Ik0H/o6cut5Afpf3KrjEfaXfhJlZJsO/tyM9jutstZ8+Uzzm4R
pWfF5mabjkGD/YhhfJeVN+aBH+AYTZrY/lpL3Fyaonjd94sjtz3NKCIxYjW0KKn5nCUXHZIoNFjw
jNNZMHFAFLcOZfTHz6rLJNsZrmgZ7mg2WM8+1uTrubLD3OGTe9R2tw7tLmIA+iyRHuNgDlaNMs+a
pKudqgDwFlM4bx1vNrCpEhiUcsMFCdHCCg6MNzTzfUllSA9hBBuySSaQg7Yebmjtr15j1keTFMWr
jFuHnHr7j25m/xSNbFJC6Pkb3YgD2/Qt/j1zD4ucRSTWblwpH07tEWmLxgdUXBgA2wQHbUXTRjHz
QvsDZUlg7QRkyYmFw5a6O9n3g426OH0noqhb22LifWNCGyYfvsqqteY5w9TsqcdkXZDruwZnu/DX
seI7bPro06U8Wl7/axQ8ltKwOxWB+Oo78UYvHjCXLv82mCTwXLvrwnVbtBbuNRx6GH1Neh5UQn6o
eawwlzB5dWFPte2mm7hK5kxdmxrTCujEh9HQ3rYzDOtQjJhIrGG4l37oMBCmP+ZpYmywzUISD6xN
38fINaxm2/IOoJO9pSYhkFpx52S29lZVJ4+jx/y3R8K/YRiI72fms9QmgsV+wXlmBYoLhALlkoyc
NBang98z3YhO7uxeUnZ1bahQrjN028Z5UzBa4ounpmNoefFRpN4fyHUolBFX5QaSYBVrmOchlyZt
jyC43XmrspQ9ts9TRUcdd7D2L2QAqQ0G+efQhWDIKBkxZfFSO79cRfU1NaAGoyV9q2i68dRYVIZz
ka7dQBQL0/0nmptday2eir4LdpZGQaUF+Fe3ccUejRmvVbMYMkPu7CyQKUY20I5sXkiKnaedGam3
wY357ew8I0iPFFSv6FAC9N6DP/rzbkyD3waucBBfCCPmOPVQw+bfdYujzRAVgybi7CBHN+dZIZNz
pWvuO1QcoW8P26hJjQ2+8/E5juvT32IseYbzb4kKqRESre8GfLhsXkA3BXAeaCDp7T8zNf9F9s4A
Lv8XJNJPN3/ueQ2y5sJL8nztWt6vaMh/dIz5viytz6ZKgZ+kEwNinrokOGQ9Wp061VdLWXfTBR5b
xZuqz/QmqmzQn4m39U4MuKx9Q+4fBvL4SzrNd2bIaKtaVOnaPw3KuU8RvhQEXt4WzTgh997i5nL8
zzIXBy7yczU15clz54NlEEXG+HrcZgqoZF843XaQCF567y2AhbH1q8bYKoQQqU6zPaICUgTC8B4k
xmmKQ38r9PAhU3YwmYGEuUb98d57ExJDz8C3r7nbOnEJehTRlkaY6CfFjx91T0yD0aNkfG6K6Udk
1kisLlkECCET9hnc/wuq148xiRCQtRE+/ooBYUW3ArvSpmEhnKszrqnCMsy7TeMNwcJ3mnEfOyxo
POHcJpv/pkrqD3Pk0T7l9W55o3oOG5rvV28az2UE2IO/lK180xJr7VnNuo4trAmeemkHG9pHR7GN
Y3otpwU/1yXgFcMVBR5mzQG/dSWB5mPxIBHWrGGf9sHvKmh+hIUmr3HAwTkJZCgvfCIPY6Hfhi+l
KIHda8BDgb9yooFsmvwNZQHzUss7lvbUn1IUJSKzjLOwk+eSaLaZJ9dgQbwalTzDHVizPjr5zUzA
0eCWuMr8axgcLSjF5PAQXBRVZBFTL4YlMnojKz/NKPjpUhSvRT8OSIHQUs2RftaTi202LCREg11b
RyUssMU6mX1GJMaXOU/BrE1fA7c4iwYhzgyefqUl61g0FRReJOW1lgmJg6Zko9viSv4RrcJmstr6
XGaoumKJPD5A3dIWzIxlN8K3VgBw632V4hl2fAJPp7a4N6L5ITPE2UxYmzjJsv0sPPMgkqpbN3G4
RFZwvSazLuE5O5Tneh7WTLTys2b73qNdlJWjd5G6jjJX7D7rg2tN3oH26tnOx0M4lMvKi8mEiv76
PpbezuYDLQb/rTRBQc4T8YNmaLB3ywnXRZyNSzm2SGtPjR2h5B9kuj74mHAyg5H95L9RuGIr895E
AEkQo0TIZzMzJeQRg0lGrBurcW9Dg//en51DlLRrht32rih1uo9Mm9eIqXA1hMxdA8vDS6iOsvbf
iKt99E5DyJVT2uYlFydOEMy9ZCkwS3qO+ha/ZYYZY5iau7Ayzqviwnu2axtUAmaSMgckL3oUiO2N
OF5Zy6YumsfPctQHqHw5bxGCIzt7dVBJozLbqxF8U5DAHdS5wzFVLAFbvkAlHbxy5ybPbu8bKCA0
/jPMSMRk1AiirZeC7dw6DOLvzkLJU5ArjNHElAEpfrhAx1xcYad9BzETkGwjxPRQuPk36qhVbjV/
oyJG2eFPz1YdnFQH/wbNJGU4lAfAe/CvMg7bwsFSHSZYkpIEdTRqMAVazZGecyiwMKJUVwc7EQw6
UaMjrmcvlmIBsMk2dv35rQ+TvwRWvMGhuThpJdl965oMc/iTDpWhG41nuGnk7mAjnvsvxhnq3tXa
OpCiuzJ5AQ9kZywUgAFt9JK6S8BhLwLz4MhH306ZRmVEbk3i0GpDr42w5VxI1UfTBfXB7NtH5gUS
AWQCxNzMD4kTbBrZ05WZ86UPq2MVElFVtuzNO6kNelJrj1+RFsDwITgUeXDjcRmQhxJO66pw7yLl
JKwY+K+n6lyb8WfUjbvMn9qjEetNGlvJriUzfeNa+i5bFJ0dqGJM2BiDkWI0qFhAZvAgGICSd/PE
yck512OyWpO1xFiuYThpd7F9rrzv0kX/AvlhR5xQeOoadxuHXntKoi24FHs/T9l9GaEWXufts7l1
z8i2FCj0lJlE559Zw5CelK5chbohqqPoGYsxsiHTyn7FTIlq07oGpGBiW+Bfcm3Guqp+qAP5llsE
TLjxcdLqmSFet0KDcMqMN2E4r02+ZMb/TWxS9pbGv8ybY7FYtyv/HlbiNCGGNzr7gY/6a8565vHA
VBqiYphU5Yj8mwDUhzvsyyD9nqOQNx85AzUHvV7QYVC0SDw26gkZdSPSM7of/uHAEtKKx6+AoV1v
cAsk/IBA28aG4DmC9qYc7MqkQIdMMARdhu5oKtNjQ6DzOu17KnoDXWjmzj9+RiRi/Uy0iH4CDeQw
jocUURiE54LNwgQydzulXEyppvnhtflD3tIKllTvO5JNCUkJi2Tj+jSiVWyDDZ+8ZGthNtEFIm0W
+OsiYLQk7ClEKYccpZ1e0piNu/b2y83XTwlZlvBUsAghJCAaI4Km6e6ycT5F1Pvcx7PsFbZXNlQW
ICDV6YdsptPsFGMTHNJqZRcdBz9BUfkQvWoQ6WAFZpzmMWdeKUdWCuaytiIrdrd9Vs6EbJgbo3di
wmK6zlibM1e8qKkoTbf7rKPkw2HkUmYWCfCH5XQodfw0uHwyeeG+E1IHbkKWP9g+QUekuHBSz2lh
kfgTOyQcmwYC6ahjwErRzSd1qMKMFa41h2evGHYk4mxNqh5q//ipcGZk8lz+llLPlLHQ5grMkWQB
Wj6ix4Y48NwGjBXPv7sw2Qsp1Frbiy1eZy/RENcoX9sPaYkNxtebDf9myrPXhF44HsGP4HLVvK2I
aQGZ4LHe97H7Iib+MyNO+sntd0OIoaYu9jyIjc1c+LhRhvIQK9b/nqO4MJMfMVavqev/bSfjT7pM
yycK4HNlmhyHTdpdALW3q2LsUSlVEnWuiag2m6/BQB/LiYbmB2hDUxp3ZALdVnlvGCiObYSEbTD5
GKTzI8KAVtDHkc+0OhIMUawBflXsvUXETs27pKk/dABgumNgpHvH2Mixqxe+qb+18wCBVgDzu7W6
R6fWe6u2063wOHZbIwSX2921FdNDwqpcDzT7K+S3jDCh6drNFrESE2MVVQeTzs+jZ195PvDlL1vU
vwhvQs9qMLzJRmJz4vciRdrkmNmW9ffbSPxuYlInTgGibrD+UfOZRta2jJ23lE9hSlwaPMaRa1o/
7vDmLWVxyBACB39Bfaci2nI1eHggrPgF2+7WGkaXUnoku8BBKzfNiI5M8jaz5rEbzNNgmOFulMwf
HCPu7wGSzzi0OPGQDSlmgkffYzEw5NxAJJCbjRlf9ZIVNIrBpayiebS6Qe4th8Fi4qv0lBGOFGYM
6nuO19wpuXOyjqE7tM81OKnkQbYJEgEqkJFpyBoDV4Awwss3spHyoeocsm/RN3mCrl3UDT2j11bA
qcx15YovWJTxH+SLOz7iBt0r1/6cTV+yd6q9nUBzc5xm744pRvxlyyHY/+xVk7knu1BPkwVbFcXr
vKoGrLXhOF/yFHizxiNEh+jDOkrQj4M8zb7tOXly54bx9ADqrmewyMG6azrWiik73iC7L3U1otY/
U4wAxOcxaqVYzJrCoBIt2wWWS+CGNPvXJHI/PSOBbpCfCpUd4plYTLcXLFsczLg8ZEHZ/TJZh7Of
X0JJCOtQIeIBC9PJQP9CmYCWv2FRxQA4fK5tqvLCiIJjzefSuSYzJxNDV1iOp8xHXRG6Gh3Q8k2u
4AqzEQBUML1OrYR/XdOv4v59NJeFEB/iQWjmUQSQDqc6mbZ2AKjZAQSMLSZqTh1Fn/CJzJ0pj2+5
Kd4I7qrIXcawf+oHCtosM9ytmTr3vkw0ge0J7mb3uxHGbz8k0duuvDe4XsjUU1RlmKUKy5c3a2Y7
NUR3kmgyVL/NCyASzjSfl0k8CYP3NCSVZJ4fG4QJm8x3Ei5xYiuiihBwX59bG1lyWwGE88gDXRue
+Fu7tH+yxl+vy3d/tI9tQuanlP24T0biaUNWaqrADel6zo1GFhYPWjAkpQiVUZx/1LKmhwzAyo7g
W5G3IL3hGY8cKj0WM3uysvprC0rV2ZG8/aO8kjbP1Y9NHr6CvWrr6WFwf5sxjZ1Q8HbTmt0REd15
RUlGyv26aCqgJuzKGWN6Y3o3CLJJXX1xw+k569mqTEV66V0331bWQ60xjTcBpypM1zdDmgmMdDRq
k3oNonFL/vltmvwL8TzljlUQWrT0Wc4xAks8LFu/Qd6QVC7T9oGHGTN1gqqGdZogVDMI/CEeDQjp
q0lyFDvZjNxE6XwtIZ+8PSnOsmB0N5NCCQd9gEdR0QaczRBVapAJJd6ybbjg92cbIcyMID/RNTHX
dAGrgSWbDtXeNCe1siKWhO40pyuiaZbAK6JgcKvstS1uo6ItEJWVHLGzKrDk7qM0kH0NoXMNkNA+
e61L+GFXT5uaEJq9rcZ61/XLal/UbI39kBlvxs7ecJN773feuUEmmdiIdNwQCpyTF92jdqptqqMU
K1VPZsUEAZMRCzM2AVq80y68pVpeUo6Lx7hS4Cgm46Frp49RYsKzDHBtAyclCgL7HMrCusw6Rp4f
ItaINWNt0C5M3Azgjb4amfaMIQuBpCv3Ym6R3iLX/RWKCllDW3UImyIfnHLgs2PS+CK65miBLio2
Yoj/qmjMsPYg4iR0DtdSbV3qJHVe5zEHoIZBnqGWc9T9PF7mBNZsmMADyXV3c6pJPja18xSreXiz
CB+0/cZ9dxz/5Ed+cTXS4MtIcXxQy8GmbKW5svwQEZxK+3VZjfh7reJvYqqDUWGMHQjIIIuJykO7
Ew12NyXpPmd2OAmRb1Bg2K9krL2pJrfIlPeJAYVR4D2nEAeOjJmZVPaHwCHOJTIYbfthH1/TqKXm
jOKtJ4z6V0zesgFF/cruAQL3OD60asj4Jv5lQApBHIvM2WjDS9kE/Sbruua7ouymuLX60Ly7UCEe
J9+HzqE6NZIW4LJscLNx1+DOgD5i8JFYFbWSMBhBc2Swh2cKsrIYya3IQysfSmVzoBdleR61c7bn
zD/A3ZdrK3MfalnJJ9MNu1uSulu7tC0WqwkzdqfsTnWMVFhhpTk5efXVI7d6LNFC4PBs7ghgf1s5
RTL1IX24tJt7wvOHcLh63ABewybl6C0z1OiIES/Y9AgIjt4ovgdDRA8xQMGN2ZTmrkOReAEGtCVx
12JAxJdF2Tu36VlgglrTxwe37N/LygMW9B0e3C28Qfvqj47cBoUSYE6xCk7MA56zbtTsmxZRMagx
d372bfUbUTY60yZ5C9vBuNVJBUZSA6LxQnlTAUY43y6qm23yFJ2rJ+nDMepHSo0kOWC6wFlU9YfS
bd0baa9gMZL63XT6Yp+Hg3sj5QgNbF+/W6333FeUTY7RPekohrZnM9+UiZXvc7RP73bnPE5zfzGa
tD1MuVE86DaBT1Le7HhyWJDySdUKw4FOpdj7EkuOF/5h8vCnnzPjdXJNWCgoZbeTj+c+Dxv9hHbv
iXptfnUBJ4Fviq3o5MjAOxfa5HQwkUn0rIhPHmxcpkIMcNxOtvdCaBa4XpJ8R217j8to46DBeE8j
XCrZnOo3L+H2CeMufU5CoEFMTIJ7OSxR6W57k36hzkKWVKWibT/NoD+MgR7+zF67F/C9G9wgt74Y
xxdksoRDGIYiDSRfd9EU3EOlxGPAAMaYm8d/fxgcdHjwiO9VULzEXTY+c+CPz52DOQ3e1lGBjZFV
NiOr/N8vVkpdkuanLBsVyK84u0cocg640iY2SYCK7DG6evzWx9jkvvt383lusnNK1z2jCnZuRgA7
+L97pRPNseQMwNTow/GZUyGuymSVViTzgx1V06WO9d7FyBltehYOuO5zdNDbGnsdgLvFR1B69cUA
UJdPsHx4WBYBDLb/9y0z5HNadT6/b81oQRIQy/YlMOUvbdCTps7EwzClThY+wV0DKaKr6nkcDZiW
vj7maYFIdCjvkURQWyCUlYlrb4xUPaQdWD5ix/G06t8BdamNtNKioVgJz2/QZ7IfLlDIG5qJnyuP
oWZh4JbxCwL6W86sG67sxinlo4HEGuYIDzGTwRfFR2HtzYS6bVT8f6CMlkFMt+WV9au0bPpDrZcB
VAYdNXJDBKDiW6GE5MqEuuJE2Kh6EIExWSVTCeqBfQFnbX7QJfwIz0W1jo6GeKZg6Q1w4uap/8LS
lAMkSxZd11fsPdl04udkNF4HiZn9DRvHbqTJM43+XUQU/UBtg/pmBhBbZBm6dEd/FUmY72XJYLNy
tlwaxSHsYuTQ/TJfbMPk1SWTfeuj27WF3Z15qIKti4oD81TuE7AiclBsbod5/+9vyAg352KyK0//
/kwMsN5XXnaAtLY0EC6cdMdS4YahmHfC+YBqSgC6IdtD6axChNJjzfEy0ItdX3GMSgacrs9zw7Om
zf/9g3/f/ffln749Dz99yBBHXUBXc6tqOMLPNJk/eN1MiRqL5vTvO2s2ODoIWtn0uGxPQ8MYx0Al
ka/+fcthxPTwE8t/cmuLCMgkGx7lJZLw9nZP5Vwfx3H4u5GeS0sYS6c8UUmUJ5vlyT5t7L2axHDQ
EO9qj91J0jafk4G9P6Oymum0EJwcBmd4zn2qxIkRIW9Gtg6z+lxFxYDqvdm3hjIIx8AkwWp3ZXis
wLDtNwMWHviX4Q491N5ZAArZMYrG54yUXdQHzZ7p9L5YoItprX9ZtgJ/y4aJ0JxVEpn0T3H+BumL
DQMCZ0Fw7q4ZZyBpsz2uC6K58LGhJa3qg+iIhmK1yVSs+CmH6Hm05B8XZUMWIqbSFRusKK0SyF3Z
lQWSRVy3/9n6w2PetUwGuZBLGl3GXwBZsHEaA74tOtWvMp9OeLmxwT+HPBCR8/Zn1xwR1Or+bzHp
qyJ3m0027BMr2/TawdNbzyuuNTQjYf+QSfYNRq8RTem32abKi7W7swdK1ip7ItWIgsR30Qd9lMiN
lTmxwm0I9mNktBeF9/nPs+NDeiwTzmW5z+KaFlLHd4tp4l5lpOZWww2l6jAN7Saze29nJnrX2u+M
f9UKiPRVVha6O/Mtdvo/GO/vKu922CMQCMbWJ1hZjia2u54YH6BsPlv+YuSMqhO5Qr9hZB5FjDvA
cjbIxnDtsnclOROYINDByrs4Hy1ci7Gbt8hZBnL2UD23evzVGNMT680PL25x9qYl02tsF1To0bUU
AKAtmVRMGfmpcRHDckZ+JNOjPTx4FnQsiYx8VaB8wahBJ3iSMn9ib/5I+8y0KvM+XR8fTrQz42En
FjaOZ7ZwqPQ77/pVFBC14DMmwdp8qnjgoqwZ6u5DuPWeXoS6wQA6XYLbJdJ5nQQMACr23VH+kMHT
thBOFzMtRJjW5w+dMeBWKf4+BcVAOsa4xuh0wQCH/SudADH6f5AdPBgjvX1SHBe3OQmhW89ayonq
g1iabT7vQbSNK3dG3+KIbcdqpyQjjUOYLRhMZw44c4mSR82rPPXgNuMLeFXoBWH9PflOv899BpVl
eu5mwNFJ0DobLzHuYXgx8yjcYOogoAvoEUtWZJKmwWZvpJNBNMXzwGyCv6omJHlMXxvFzD1pgTZX
7MNgef8EnFiVgg7bUTpWFTJOOzIvuBUnyTYdioeQ4z408dwYOjjxxGZJYncs939Gtrd3uvrvWVfj
Hul/BeoLRz2nDh0miRJO3dxKb4mNKklM7QwFkLBvn7CoQ9Ofp4GGysH3kw7MopKalsuSFCuec/WM
4DbgN2BTzLS+aaoTKEFFQpNPHPYw0E2gsCEbG3OCbDmHn4HzwYBpKpbIbU5+4uMoSNhKMFDHTAFI
Ah1pK/wI5bY7HdpxGDeqQrcf6wc5koM+t/iAw3iHatPYZClQGfYJd1Elr9CrcHf9aI3SK655AML6
eouq300u371xmg5oXbqNm0t31y0PLCPKL1ARlRlcTT97rXN+P7KxUcURpslvwIpTyD+hFcBR6HfN
YNRrJIHM0TyY+vh1EhXsAyKRNyJImDcvBRUoLKYG5Kxwx/OTvnMpv2yruLPMf/TV8NMeQatQSWf3
fm7QK6oD2ruOhZT3RZHGcR42Ry+bP1wOVHIfN3pO+HVA05nZ/Kufd3Fj6i0EwgDvCVe577CdsEgm
2zTmr7rlJ/pd6+wb71zbMZfn5P2uO3kdFwyThxem9FvIutHnPGZMDnp1mhwUKW3x2TRyM88LAmL2
yWC33sKxuC9HoKHxkFb208R2UqQmlt5/svX6o3DqEy7qB18hWu0ofZQ2vozsHHj+ixnId6urkdpJ
hj5UYdb8GeclftN6eB4KZMUZjgQm0hoGs7DQH/Xy6iQ0QX7/J+v9a4/VHm6RRhvQpv2DVbH8Lsvx
Evnj1R9wMRTe7x4fW9daxJGSdl9UI0+TYFen/l40GcB3J3rC/7LXQ/K6pBWYgwOC51jAmFHJhff8
wSvqA3fFpem6D7WwZlLzMpUR603390DVt2jSSo9tJVWovf4XFYv1w0wq2lUBTWSeu2dHGn8cRcE+
2G+h/mVG5THsS1D55jbrFQTYHqJB7mMoYU+zoil6MF6UNxJaWHHFIH3B54EcvBrrfVeL37YXvOiE
CzCTYPJIjyy74J7GzYn9+4/v6GitIzgAxtg/BrHJ5mLhKpba+kld9juSbQjHiWOdXLPIjjPShITY
bTPNqmObypYiSOD6lE6Exs0vbl1K0HnFXGprq5whjWM3pwnp039fouWP8Tw+scd4xsC/DPvLnlAo
qkZzwNDXSLQ+fQkZ91+BNC2FFDIgzup/33p4zib22rsMZYaIp3ETpT3gRdgw7JOCpD65y5ckxGw+
OjifIgdpYdOcFUsi7mtsCa7Fr0UuLe0DgtXTvy+5jRyl57NirUdpmCUhRUsHQG6W4QmnJKonF80U
IM413zSnf19MG51Y1gUjQiPvXtTGTeEo4VZKt21WfbTd6KwWK0XTOHvQ1afA9n/XerIPvdnCB2w9
d9OOjMBhLpPs56BVtAHL9MZjv+y5ojB+GSyXbrugFYybD2miGaS4A4LsOb81RlmqzA+n6J8Dh6qA
tAnjic1MtkoyRmvhPMTbeAwcYHDpoofDU2Tj2Powco7TLkLcC0efaEWYBO9Y4ZktchqJKb93jK6Y
QcantNfUMr56qkFwUcyCg60vkqRqROTsAqXzag9J9WhKrNElz3YilM+BoZlxu29aMx1MJ6IMhUiO
fh78QoBu2Gl8CcsMlw4HWIRIZ4daBjEuvA2qO+0G7YYnD38H8rlpF0c/cC4T0YBEujjs56bzpOTV
64KXcHFhdcAvZpVSPcjhnIbGny6yCQv4sVAWg+c/xu6IPX8dY9krAzjNlZfs4969+mr+bTnWGwPd
H4/qSAwKaUrj7jEs7w3j0CYDpuB2eNalQ+vmpIfJjmcmTECHoeKSoeTgHESCFDLkjKc22BlT/zHT
XPFRcxLyENq6OWbIdkqOWMGCbWvjCuG1DPhyij5qDnFcvpIA7ANImlj/tXu4yuynJi5KgqM+LE5W
knB5NbNjXurKv0H1RyQyYIYt7fxvZ5XvoqLj4pEC55sETy4wDhcyX6aJUtwfVHYF1/Tiz0+e4BMx
qQYGCZzY6hoWdG+ubjoMGC4UQ9PhR1HQC7LNafnVbz9HbDS5Kfpp0V1q6cnNOFZHI42TExYH0r9y
SkFjPHiDxyBHKaTIEKSgF7PP3gxT+6z6SxokxWs7TfvGct4gtmJr/x/2zmPJcSzLtr/SVnOkQV7g
tnW/AbWmC7qcwJzh7tBa4+vfAiOtKzKrK8t6XoMUkelOgiBwce45e6/NVDA4EkPLLJc3MCPv2gxs
B4FZNQAZkaVqQbJoMcTwaEcw1qVLyxvfbdpOSNoRD2nocrLcYR6IbY0+1NwoUMXUZTvLg9hArdA+
ZrFJicn0ZvRKcYpaBXwf1boF1H/ArYS2x6GlxIQW9Zm6VErGb3s84ZOoAu2MRuurUPBhFAFg6kz1
DnlonqzqUwuah9FQkbTH9UdTsn9QCu70VpVLzbAePNN4skLeji5eZBd4jGvzIC37scZNsq5TTIN1
/ckM+iKQUi10nUPySoX5kHEdTI/WhDi5I8UPwmvPiRjAmAzcTAjMxUdB62iGK/y9T9iXufE90N61
GNNFZPGDeQOQpbPi5xE0IpZ98uNKrkSLSs0fEPiamted2sGEZo0VJ+4LunNEQBLX+dhiu9+NipIu
7Dxhs96pW6MyV64rh8ugxNrKUdxjNnSPOMMfQtIyASV/1ooW4camIBhbjrmBuQjeCLtF8wo8AzGD
1L+a1qeNqDDH1HS+MaZb1VpLo1NqeN1O6bKLG/gvfWeHy9Bq72gblBsLzFplFbg/FQOYQU/QC+2Z
k+mfy5oc9U4noG3I03eU1e+DwxTGsDiEvAAD2EzF+tTKIupHWzg6BUg4DhUWEvqbFSd6bHIyKZIA
ZFzE+TE0A+ckZW7JMA9FhLLOEnI6dKvvUMYrp8ApF2LE3YLiytybg6Os2oBYAsXnIW0XGzAUdGDz
GoiEZbWcZoeowohxsNnQ1UCGoGYfsNBe25Gteql1+GeN+MjCS0BBkFCxdq6xA6qe9mwafQoQo8AU
FRrsTk3LfHOUagvKE/lxy7DbUQkZZbvfLEKVnCQabGclee7aStKvY6saIQi36v4eNDGZA3oATihg
5NYV9lc2wLJAovVVl82eir34mWL477S1jHKjHB6+vOCP2Wm6TUTzP49bOwJk/Eq/QFX8Grh2+6Wf
iWu6+pvhaCoeciLVHNMi8Oxn4JpG4pql43pTbVWTqknS2e95a6bxm2WqwmZMyi+pYgoE/T1vzdR+
cyir0NfyoDKwZou//b//+tH/p/eV/SEp7+9//g+Mr3dMUurqv/+mgc77Y+KjrjmGYUrNBiVqqbYu
pvjYX0Ip3bqlWNPYuTVR+KhU2SHvoz0Y8EWuvrS9Rf9MHDUF5beLxs6E3evn9zImbDxhJkVzoxX5
ERBgRXddPefkeSMNxHcdmDgR1PQJwOzaEpQ4dF+In8A1GTVPaEwt1G0wA2MleHHYMDemUvOcDp/q
ZrCBzyLVMIb0NMLJhRhgPjYa6j5Z4GzUpdqwRen2WZIjJjK2CW22jCj5mZ+ErzVjr3nTqosOejPW
vPu2Sr6IVR1J7YBZwdbsEI2s4EmQrQm+/oBdHQH1ZZfoJDsbntzcwog6w4D9llZvfRA9hPEIHhbx
FFI/d+ewPZsVkfPmus2HWVb7qC1fRZs+Aj1gBvnm+cMl02WNQ6EtaEKHHiaasH3zPYt9D94or2iD
QyiyaFZZsb+Pg+TFq1P3GbV4S0Rp059JN4CulNQV9kAbWHeePg5a7i7z6uIH0TsC+qcCKWYdlW+e
RC6BzqFZmB0nU5jKeiwu4K+mvj+6VDliyapC7d4c9Kehn6xjE7exrarwHHtMZqSxRaXA7lPDVeIT
IzezFOZ9lOPjTG+dt6GW+aqR7gPACVrixrMhrrZA52ybUFgLTOh9lrM5Khh/j37lLLTgQeGnIJUy
0LWqFUHZtCxGtmaoe4fZFBrTOwodFvfBGu2PAOWealVHwBOYUqaJ12RMkQluJpwWC3cQSJldYmfG
FwTHEI2LO2LOkoXTafkcwOen0bn7imqVpFRywYXVrEhUAAVUaXJrZOewFOD+zC86XMkSj84LW4lj
6gMDJWyM/hdoT2N8lSLdeXBQ50OMZoXmZjcJ+7zIo5D8pq0nd85ktR9RJPq1vvTUGCWQLT9sxpCD
AKnouc99FcHyEPVnrhlniEy0jejlmdL9bAUzmzD34jmPi6eCuTeBuC2SIigUDFFex4qQP7+/ZBHG
acEQrC9eyoqcPsJe/GE8yt79AGt4GorxSZg5kjut2KGEZPfLRDU0m30DQAYxoL4damOfm+VWH70z
kCd6mUL70eLPZUrxBhugmMX52MAW7VbetBGo2dcX8aujw/RJsuTDFMdCTplnlVmTk2Zj+2cGPB1M
G4+PuR/uoF1Knsg4BaGs9GQfvqu+fldGnE30aMamzp1rx/W/xN7xEtZYxQmLJQFnr0WrbnA/iWhY
BSZWpQhOE8KDHqY7lF3/aSycg1vQa0dquvezZo9RUSvHezYaK8m90yf6ixHhN47ct1JXvr3pRYIC
kj58/7bqnkIGPJkKRzqELhlgO0J1J+5gGgNG07mwq0h8RujCzBSCZV09Kkl7cgY60QMfQx8/tJZT
NfSPJiZ1Wqr1zownBsULJ6+mxKoLxNsZ9FWtt69Y95dxmn4kqYAZVuoflQ8DX+YoJjuQLnpnXzCl
zbWOqzqSXON+ou2sGJ2frM5tb7+IbK/K7Jg0B7T5c+gPO0vFwEd4BAP8HRPLpY0RTOuyzUR9c6R3
MqNTNhTrnA5PTIVTeN7KHEsS+3BUGB5YDnNpTQg6iQ4EokaF8aemER8xT9aHDbpMnQSAKvSegs4g
Ja89VEQWmYo715V+2yLdaJGD03RwYHRCSOK23sCc2vWjBSqF+rczlw6p2OBcFlaJdXQI17j89gLb
FbQbk4KoVs5a9CQwjmBHiFKmhA0CF8kQCnFk/tqr6W7w1bsiUNaptdYbeCQWYPDGM+F8j4s0kDuy
MDatqp9VILcO7TXgfxge92ErVmqcbkzikEawlnXkL6dzMnWcPX8K8yJwoK9PDUY/SlPUgFCoeTlb
GiA2GBJpNZJ4I2CVMM9NBS1FsQ5kf5J1hcQ5SY6y/XbDfSFCUOl3ORN9c/AeuM0XodVtGj3bwtld
SsPe4tthe2DPgP/6OMHiVN0gFmbTzwOExMPRR0rA2XKdHk2rtp7+2Sr+R5N1JwUCX/XaFoQ64HVS
Pe+JxPJ54pAulQZrstUf+7xae41YO+FLl4aHqKAw5bwy+cOQMMyn8zzIbtkj9tMqa+HgvJMlTAS/
XOr+OUPC7Lb2hmHIWdTSnkWazmyY/uGQ/4AMyOgiyu5C2zv5qbY3gV+UYbHUlM+xX3fCPRZWR1qM
Eh+96FXFPeSX5bFgJcKXA7ULQSTTqafMiF+Nrnsy4vp9+vPU7YjFcKeoxtkVxkueKY98K3OLHjXQ
t2Pdk+nZRyQgeQ91ldyVcbHHG8YT8pA54oQk8zIKH8hySirH8ERmxinXjR3NNhaZ+K5s1V0CWp9N
813ft0+0oC4kLDzFRo+Zpl7Lwn3TA35ubJ8UW7/D1H7wbju97Ig4hlUmRHdjUfJrL6rmHvX+Wgou
sRoWe1C910MMz4welE4qpObdswsGrpCmyj36dttuHxqh7RW6EoPRP8A6flFa99EgTb6KlJP1Ixi8
5diwx+lR4GgEBFTVIkcaZ2gm9cx9CpuP3G5IUCZ73mErc3VTjN3K8CR8h+44kPCIH0qvmofWQFuW
cUuX7GbNeO046jrNg/sQWf0YtugMYCCAr5DQeQVID1zlKxflqBll+6QE8YG6D7kuDfyzOqZf6htW
4Ic4dE5pbm9FMXyYZvcQ16cgr2mp+i/wEt9KFBnYatS7RH3FC1CzlWELfLTxqHvWIoOrQByWozwk
dv8yOOH9dM8IrVqIzPxCJA+kINv7qnZXGP1mJFMgmovAYONLwSE0Gtz6NS76747Ua1yIhzwfn+3S
f4kkSkGzIXCCWFdaAJ5y6Iz0GCDRYW9HoGdQHSRNb42LG+HP2q7Igck97GQKLbPqFI4qiQD7QH7o
9boejy7zr8hj14dCJWm2GfkGBSelHpSHIR+OpTruzMIB4cngyCI9w0vw1NjpsbG5rO3AO/dm82xH
kT+P2/47Yh5bxFfHaPG0zR1t39P9Ub1gNpjNY0VIqKeOr/nobsmQgqc72lvFjvHZbUp8t01pXE3C
NqNQv9S+wmfinnNb9LYipGnGw3E0m4fA1ymQHejuHqpqGghzZstgCxMf/ZodXYv8iUEWRvt0J0R3
ZhkfQdToFmWHrS8DN3r1fLnxqvxMvvMS0dChch/M5AOTs7bw9eZJK4OHoInuhhL5D4BZDx2N6cut
WmmEQBl7gOMnRXNOwxjdESK7VepHHmPMLfonv3BOjsnXTRhUZT3yAHyKK+UJrA/jdG6KFDFANtE3
HztNWwwxDTMfT1hoP7GAPIJJZfKCrBZ1kNBBoo7OIw7VF90J7xr4aqY/EidLyRYmd33H2jGa82jw
TnEH3Tut0nKZ5z/YrKjboNA/uoAS0qpzwYgkpuQgb6W66C5SmySBq59heCg9/xCLkf/n3Jds2CEA
2YeE+W7VkEm2iTL/0x+KdJkNaKQNgR4jjEzUajyGq8Ja4dJFitEP+9pwJ3PbsexoDHOQVowPSy1J
+LHuSVacmuvoWgqXZCgnf+gtPLo9DUOczojSfA3Aek4oM9ZkLgEoV5hwYGIU+m5gAhUoPYmhKCCh
nM3jAaiM7TOV86qGVlLpKDPJJBFT1KFv43AuRUmEil/aqxJPdmsVBwrr7pB25DG5OamDBlEEC5VL
qUyhbOTpwXWtgwZHe/IEwzSwzrlXvDUWWbTJQA8a/ddML5/6gfYhW1DJUN2gkwwXysLMYlrdExPL
Y5Jzi9RpckpRpPOcgRNLqugmC6HrJeUSjd+wUHHGHGomDT7grn5M8pVDp3NlauU+1Wxo+0kOE4AH
co3cbuYHUwNGaz9cUawCgxpdJfZOrQHTahIPBsyuOdFJy0xX4fNVPyrLWhutucbFn56gPzGjapu3
ksn4bNTLcS35mkPVGTZMgPCuqgU0zZiyQsbHvmEirRIAllTGsuehHtNCJd0hW/V2i9K1Kdo5o3wv
vuoGIbLjoGqrtsE6AWJWR2TuGt9a63+prkpeMxYp3ZENCx9QxMSy70YbHEOmjDGRcXpyiGovxYpb
asvOYZUK4Ukvsj5v53UNabaIcVGQRAPOeJofEwvdMYpc53nvr8BPQ3IU3dK0wUCEvWAU2QONZFMS
bDo4ECvsOxn1OTZix2WfS/ihWFVWMzcM1tCyz/UzbupNXhLsCSmHesbulvQD84WZtXIZ9mGwLwz9
ErckQRh81gUq4qVatN0h0B5EXkRPWRVSP4ueBu6IYBT3c7myGHavUJc0C7tgcsIICWEFVIE5qzbB
ivKq5FyKqC6/3ArLiFNVO6cSkOcggHCpQxYTRJkCoujEEmI9n8AOuYa84T6zcdN5BgP02Av6BRRk
wkaiLV+Cu1LROJLTksyIBIwRhJKta2TRp9fJaGGRZQq5ZkLqMV9oIgcfDoJAS8OKBewAjD5+SSnZ
L2ls9CI8LC3dBID8uIwSg/6AZPOoS2Xm1DBkpApMVpAEx46QiR2ISMjZwabGu7B1yy3ebHZVLECJ
PEc9eZFjghEEZTr4OHudJk41b5JQn1Vd+tG0jKJHTGo2j1O++xjaRpszZ4y+pZhrrsbc3Qnal7Kx
n0VufGEp8T9Mgq5gWm59t+zndd9U59Blg1qQ88nMBQVFB/xgjSPjizV1OE/SA7Y+kunwVjShsysH
AVQLqtbPf8sZfG81KD9aBZsb2mG8qlHHAxynD9h0+jwNM/fAFIluCf6JPak/d4YBqcLMQHcbU1/F
9fz22UrLlfThS5aZh3960uOF8Z1IHH3LdUxmhpFdc+KPHm15slSMmhIXFxkjP5TMyZ69qkf0g6aQ
a3MHqYIFbVCthyArC8xQnnqOJDr9QhqkwEkrfKCjNZI7z7RuMMoDkZghHlQQsiMiGSWk+Mj0hJRp
vAUYCuUeMXI9j0xzNWa+cRRa1D2w49oNZeJuFb0YVzItXnvsrBty5p6UoMnvHWgFyB0RO4dArFgz
NijcSPl02dngDEZtlj74/kun52Id2/4PGDQMpiztGSVH/1XoyMnb8VkY4RQ/NxeIT+etJP7U6txd
WkQbwGPgjnGuDCYMnqx6FzwcskChSl8XavwOT/6LWgedUvJeJfFzDkeM23tFmO060wE0R1K77wAN
1HCTZlV8jNr2OPgY54zS2jCBWdqQEWfmDtklEhcGXYB75BzKwiqxc+oDyxnmSlcRC5lZGyg8x0gN
11a989gxzIQ7pGsrV364trILRP4gw+pLG/E7wCvlvZt4kSdNxyro4VEr8bITdUHkGfBTillKThiW
yXCwQEExQscu2fjOCmTmRrwX2OmI3/pWZPbuIG+txmMwQplpP2UcfJZ5+cqDY4lDYeuZ9raY8g37
DUSR98EtQiYGRMYm9B2UweNVde/ijv1ZcdODP8YHLwSBY2XdRaG9MO9rNITxQE6MNhyTPrkmlr7W
LRxZmZxWlbVYGcGRZtTSTd0d3oEXsL+xEgIkNU6mjRa703ZK2nw2JpRDnOy2oiGWdb0HVpONEsbv
XtirJLk5XLz0REgV+u5ixBI8VO8D271M/yTOHe619xATjJMFV4GnEEgi8YZu1CJu1CCgcY/PI8ix
rh0fKquiWlqP1szoB7Qi03OVXifhqDk/ZaflK3Y/iCtPBJQe6sa+0Ih5lORsdZq5LmuEIIyPO+4a
GVq4JEvv23XYNYfhjwyjRQysYmaOCHXRQTNF4OrJ4nfUBxs8fGCGLZqp4VAvvdK/wpjYBhUbYc/F
9o3qGks7QeAcBQg+fLlgQUo/2SZqBhcYynhBY2dMHfhwnJM0ifN5mbYXRcXvqeo5cerTqL+twO31
Q4QbDD1SUCDzs+05MBCqYjN+HBu5bdXg0Q9s9Pw+SUsNRQ1fRhcIVFPx1Yjd5fRJbYnjOigfy6R8
7eJyg8PnUxvEG7Fr3TxKlR0eKnbsNDp159KXyq7lVDUFd4eTEbqCTp548KvmK/s2IRhKa+9bvCE6
15wkCQWugYAHAzgGyhg3gST7hu2jf2VAiah5+Lb5CUbbTFAtsQrQp2cMs6Z/d0bkdliH7PPQe6ti
2KWlYKqdsPBMiLYalQugt41JjACTuY+FU3XHkcEw2jOEFlSKTQgxKllaSJ0r0RzTxrh3LXGq03IX
YeMv0dUHalDMeo411b1TqGCAK6J7yDebyY6HFtrgfnaccdZAlXQ40NREd4C5DNRTeldbHLVLv2OW
5+1Gib1LiHUk645405VZlljbMOgxcGn+xk+Zh9r0g2UitlXKlUpWHZt1sEfRS12TTWTGtLv781gW
r57KVQZOjDxQ4z7KTIrZeur1O/Kx8Tg5rqYAJVTtSxmyOelJ8aXHKzaDtsTKCRQeyRUdF7GNBHsw
5tOK01+hv4VUf6i7cn6HELZ43po/PGGvyOuZ2rlwuLHmmukBJS24vRKwsMa5gtOrBChsuEw3gw+H
1OqtU5kzzayib6EAuDaM9LlX4zP9tHXozsg+7LQIy1Kz6JT2WHDiKz/+BrZKKAQGCtUNt3XJIQ8N
64xibQq1BJEovwyEn8zI0jvbwe9+TTKVyYbChlHufAXRTe+cAkgjZj0+a9ji0Ey0pf6mQjDPeDjg
oNp5iiSOggQxT79Hq7P06NQVk/15ENG1AndCKkV73ONqQ9AYGLvJhJdryjJMpy/UGh5oN8wVkzxG
pqhA1x5L3YQDnD1Kz9k2DbkjDlaPkTWNaaID87rkmkb1gjy2Ll5dlWQWtYmu3xl0/Br7hGsqO+QH
9wkXM+gRhJA4X9hd6PcEtQL1zdEzjM2b7TwXL1oqiWNjy9ElHWNWV4N5GAWfcdOvW3KUesfaxq63
L4f8NRy7Z7O0T9gXZhCHCMtxbLYpRnZnsJMUQfds01AoArRenIyaRmhPJFWZ+MwDQvA0XNPLsgZM
UaWPZoPmMLN5iHCLgwrMSAVoa67eoY8PBtjBpm/hhwXHOkx2iMB7jEbBlS5vYrBfsY3uufV/iKaM
Vkh8Waw7gQak27tatW0NHmkC8i/+KrBZBs81S2sPymUYzBO5gY8kz2JsVJZxINYfXokiJDY3Ba0I
yKDPGekOhiu20yWb6R5CRg0eMI/L3kLXM8BZgZKcG2Kbe84lKBHb8vgO3PpoBtamS/V71njqAYcV
U2m3aJgXlpfdgcIBV8dLBV56B/ZujR8b3Qnma7Nkne+94YVymHtSVLOuqV77wvhMMVQrScHVC8+w
Te2HQB9hDw3EPSZob/rUApOLRNpbuD1XQFpYG5D/1dxypoXaDIIlWYuMkenv0Mlig6WR05ieFQ/h
AMENhxLNvSCOGhu0a1M84SsBa0U0KaR7kwCETQURxsrc6q6dYgKrbB7lgG0UYjIXTQSjS9LVabk3
l2Hc+UzlySejKvu6jU3/PVj+Z4Nl6y/nyvMsmdxzvw6Vp1/4OVM2zWlAbOk2EcE2w+GfA2XGxjpL
tEBhYkjbFCqz3N8nyoqm/WYIS9Mlw2NHtzT595Gyoum/mboqhKpqDtENjnT+LzNl3WSinWcolrN0
+/nff3M0Q0DvME1LRSFkSEOYfxwpt4nK81MR9B98l8YkSOx5Er4A4N5VHbTSUeKZYq0uGyjRkQ7e
MR+jPeSwN+m3d0PHVqavmWEgAr9ahPzEKsCSNkbK6FBSjhaxuDlcG2340UgEE0qOK8YfEe7EERYh
FRvy2O1xcVcLt6K883z+Fg/PgWFSw7gj6UUp9tsRkYfqXIXpIxZvqL5SD6ShHXFgehZdI5WlMzD5
6bxXXzyhE7rO+ygNiz3Z9I+utI410iF/4Ea+/ddet7fTb7bBKpLcK8LkfW//u1b2mfT3pJmBfUh4
yV5HyFHDQyH6vF/pIQps0N3KfHTAnEbGUs+THW01gt10FkfsQlcqihMWpnPvMlkMCsKa++Gks3pB
TD1NPzDGBbHA/EdHq8n2mj5LLxjImiP9sJ6QmdsH0g0Td8jwNjq8Lis+CTEWcziW98/pRW6vnsTt
l47rKIV0idGR+RT60GERDRx4yPwxS6q7qZ3COBFBKaAJJg2U1YlywZMOxruh8kCrAxLbv8ox/5Qi
fCx8tLViaOdVVTukzDX1stH8a8gityK8bls53Rk9y5L+6VUITrHQS8qnglFLGBB7rpMCnSo54U5o
sWikt9ClVQ6OfWI3fUqm3fOwMcu5NR1U1vWvOTmVs6qUlyZsW4j/YKFIcFqQT8TXdbMZgz6OwhH/
nOYMuEn5vTjv6iU2hR2ZRP5crJraYARTLZTeMOgMci2TbXC9vQUMhHNXqpdwukzMujk4Kg1cE5gV
b6kws4QGsmwZ0ZA/AC5Yi8SXI+11wmSGhxDkEk4OQjw6h+tMGrskdC+K540re4AqQBY9JTmnu0Ic
Ol0ZpyK3XrBqg73hxCaOdZrqFYI6btfNaQoU1j1UULnHL/38TWw8XkcwcIXD7HbCiP07sv0Dcum3
zgKyqMS2EV1aAq9yeDZ1aypLpcF8kUTtVdQuzqamO5qOswOlzq3cTpdjiPckrBn5jFxjsljk/YC8
SR0Ik6vpJ/DCt9NtlsY3Ew56YQfCS4FtJtwkt+OKXK51fAww0WhVcrRKxq08igS4iLa6/YiLINos
g2pJlNUFmX09+0We87sG5lfNi/iH1clCUKUTYmqTZWTb+h9XJ5tWmIvsGde2xSLjUi3rlsr3pDiX
2/v/9btN8pk/roW8mzBYWQUzIOn8aS3USGk1CJ6APzNMmgDuG28fR7C/67xbqeCMlNa+TBfNX78t
q/lfvu30/39R9fTRUFVoivmQjr3lnF8Dl7q95m7/F2dT+6N+aFrs+YC2YSBk4i/1zx+wS9KoCOqU
zYPBStS6F1LGubHdy5DZbD79vF7GI3e/5DaggjolXoufLrqkUB7++jNrzv/yoQXCaMtB1YSaaTrU
Xz50l1elp5nQYQMabq2otzj+d7Jl2Z6OB0B2NQuL9KBp3jewwTaiD+uZL9PRTU3YEiTC1IORVf+c
qNRq/+LoeFj/w1fy69H96Uroo1DxenUCYkWTmEg5R7k7cZW4/ouQYDwecDTEUBnmw9qE2vqv3t/4
3w7ANkmo0jQJZt360+mRo50bpKiRJVyxQywrhNURJXNfDTwpp9s0nFYXvszPYHJJtfJQSecT5w5L
FlxQSl0f71dqfGMjvVjA0epcvkGVYYkKHy2hX7SaQtmlJlWGnLk0OcgxaH8eDzxIeuWNDEhi7MB4
qRX+ap6U6fSYmJ7yocA10+RniJUnJWmMmZeyTFcdR5cUzSZFLjF1XNghGrMAPydcr2Xja3zRXnd3
e6RQ9DoLdbrFpkeNFjq0A7q3LOdnCQM0OGwo1BUAca8xzybTJuIL3Pm0inbTOZj+pYk+apOMkOmj
kplMmcBOHhTOyom1jxxX+PToKPMvDMQPpNStYRqinZ4eVlHfXkYrPuP4vBT9l+4aKEIbHgxTs2pI
slXU1VvVFEvUtCfMZFfVI1hO18jdZmW9PXqYM4yrYeSP0e2UWXt43YztaTOZXBO3t5ku4ltFpXjU
LF6GX7DA2jDVHLfmIehyg02mcxFy1Zg8hiV5uzVLy8/yZpKHpPpLV1psTvi8t2fJbW0PJN9SWk2/
jYmJ0nH+87d4hogCbzjf0l/fC7o2LbJ/Wha5SVk5SIyV6K7/tD452NrH3rIFFQ4FV9PS9KwM756d
rgEYb1I90LTNPQ4pV52tcMKrjaPcd7NXkFg86zkVwTgyk1BAUnDBTCcBMP6dmQaPgyHGTRtQXMLe
4qqe7v2zV6mvFbDDllYNCJqWyGFJ3wiiyDAE13rSzIRAM2e1mpxMflWZTvv0q1PhCYN4ryr5JguC
lRVoJy+iAskmswCoB5GEiC34VtskvtYjOXx6QjZvyw1VF9OW1OrfpYrYv8Dyx4/E09meXhknE+09
yEzgM7c9j59bxVgWPCvZZnLpV1yEXuvcJ2n8mrRcymVHHZTF6kOcVXuWwGB+u7iHXuAT8V+7fmX4
GtUO364zLXsKjCUlsxhmg18sy8vtWrfyr85knmZF5KeozsOtJsGlbswK8QA+ixs9oFLLGLHQ1L+o
01cy1SClwdXJzMMqV5lukR/E20seXvaU9FO3wMzt5mB601MO4t/6djPq+Gqn1aLLKNtEfd9xJMy6
qTkGvlql+5EbDHNvtzxuM26YznmvGD/c/pCHLC1J21/S0t/d/osD/5Vrcw3Uad/mClNVZAbTqgPi
AtMbFWUkvU9g6XTdlA+UfSQRP6YpNxw/owwdTXIFzPVQbel4AoQhmzeTOIlT6Nzch8yjkpz3LFvE
Z6P0zykgDjNmTn+rYiRZdnOrf60tVsTbbcr4cqBTyphUUxC0e+acpvfVnBYKhle0ic3pb0A66PGS
LzfdSH3QmnQWz3WJpEfBgCBve5RpF1FlFIdO2SIw1L6EgfRC8LjOK3G53dmB0R/KbPyq/e6Q6EjX
iWK4IpdloYrD57I0HkvbvwL9oXrOdk6RJZTE/CGhW1NkH53Ghuh2HnqY7kN0vBW07RSR5SJ2UATY
lFKzVy7XBa4qvozbPf/v7f0/295Pa9o/l40vsiRIgx8f6X88fOXNNQ5+/LrTn373505fEc5vTGtN
FB5Sl8L5+24fQdNvqmqYjhAGqgjVdrT/2e5r8jdyYwyp6hqlJ6JuXu93Ablm0zowGeVY/BK6dMv6
v2z2Dd7jl4XcophAho6FWpgSHTkl9R9rLlmkbIUCprlq3BFQQoOB8YzyNfYRUwOhrJLSvsDNx9He
d3KZWCx5cZfTrApsiAZaTIC7h7PUs2iXAydmA2IuafoR5CZIFiIoa1sbG6BZxpYdFeMcs5tiGGO6
YPG2q+R7VsBm71QFPQc4Q+Aqyr94VmnC/sfPqLNTQChPc8TWNfmnz6gYFQyvIumWgPaKrZpGzxIp
uG+CmOfVkJPq7KFlwviyEvQIo4iOaZqq0S6yiDIyo35p+TGZPFFlPowLvcz0u4o1SpVlNScTQax0
FWNYomT3RZJiJQ7CVZ8YdzThkLM2pmQXF31bcgBWpjFqUtwmP9Q95wHW1kzUBlaWtm42TWzdNyA3
yZxsul2rld52DE0kHIzAPdyDx8roDk5f50t3Am/6sVfM0E3Z+24QwyyZOGhuxnHlbP7WzchrBy22
YY8g0gmnr8ytsCg3mudfVem2syySfAYVQrLioiPNe2czFsjfhN52cwPww65WxykRzXmzcyVfsjl6
ET25SGlnSHDUg1zmlsqkIDNJpcCFSdHF+CpP0aVPr1q00z6VNIG5YJ6j+p1AFdPFFFT5U6WZV19p
e/rR5YusJRnT7dmq+PL9yr5LMNhtI3UTqRGyQK969wbq2YLgpTgrlwqpbYhOoudRUwMATO7Zk+NO
j2UMFAAESl9mWzMmkN6ZiBQDdi0HGks7WZpIU8Gn2KlH8h2Cda1STU0SFRno1AtcwEBdMILpRHWl
yGDoRzXQ3RTEen4GFxTxX7AYx1OJVWeLSw4/cwG2j5zEtRGbyqESo7d2s3CbmrE292UIfIPu7rpp
HqyiKZeA8XYyt+8gFoFWmRJQbJJyPPnSCRAkQ9M+jrLP3/S0AfAPanhIHO2iLmlIXwDa68ukAmMm
ZLOfgD6btGGI4Ne8lMIwEPcHIhJZMyrEghcgs3Wu2LayI07sA9HipKp1br/Tev0ADxo1VQhIFPLq
dpxu+1r2Di1lL5l1DBnnFRnUEASgoNFGJ2QVKnUxPKNwc/Ds6o+uNcmxxfBaxvnRrom/aCq9m5Ez
TbvK7Op1iVNe7b1D0IXanGyZapHwVFTazj2D+ibzUiLqckB1aFUtl+MYTX2OzF82A2PrcuowRSRU
Ixk33oYRI5XEpg6giGvqdoJ6dNXYysd1X2DtHWw+OPaxbz1ymg07+RmunPTYxfldU7iHzLTCQ0oY
CKOVWiExlZ9usIT6TNoojwrO+/PtjFV6vm+k5Z5vZ7IJNIrDGpRcL2WyJgndmYchZ1xZjVWlcXUq
n6nQp6CxfliTOLrsCqLJpZeVG7/pGVfBxVs02hRb6dYPvY7qVKbBN6N8c9sL+wwE+Usp/j97Z7Id
N5Jl21+p9eaIhd4Mg5rQ4T37TpQmWFRD9IChb77+bXNlVYZUmRGr5jVRUFRQgrsDZtfuPWefxb7q
vRYhZgoK2xj1dChBhKAfn5i1ikNV/a3WHMBlbHczodPHLo6+mVL1R8U0qCPXpzYzaGMSdMGIfdnp
mNh7EKvCy3ode/VepHOz139mmS7tyUTA/BzsgFM9Hv8oEOk2mmyAzqsBTQkLJtmNw4OIpCYAU4yW
FUob2QDRlKnRHeBAXrVyTqnEMLHIuJ6uX11BHgQTxyczrsX28m7iVWmIpc1weZtdRg9ZPKU6AYvD
y3OZdD7lbFdv65wphk2E9Jy3h3gNy6WXJ4yDLC8SuR9L8KNBF4xKrwt7wbN92aQqE+rzrG/Uatyj
WFzIRln4TkTobd8ibKwZfjrUlz/XgyrpoMvzAIWXx0NXj/0ivxsATMNu7b5MvC6tYunu6UpIAKhA
e9CiPLYVFvC8Ajan5HJfmPmdAVuSI5s2qRTZ58vtoNrqsbfj5uyMqOiB61GIzTEMfz5F/WRhCPlY
1/bH5XLX3Hrpa0QNqRfMjwM+UAbLwuLR5NPxfaCGbZux3zgOY2GGtLG3vdzwy6if7QIZpirSk6uX
SZb9BMwy0ETfLQM4XR/QiRH3BX56LtO7AHPEmPBwgVji2NHOBYMg/hKE9OnexVscGINzvHxu5MAH
3OkEP2ZWmC7L3giSGTGP/zjonOcEj4yp/32nTq4Jxpy2eaX9uBLCY8FVkqz3enknqkZAu203uFoJ
hZYRfACIWJeLIOYNc9jY5mHeCwtriZb0uzbWi5kkn3IZdpe1w5gW3j4My+SPxDA01KEjB4O1N6Pz
NCkHakCBayyowxzF97Yb6uSYTjpQcIaeDHcax7rZhsqpx20bjDvuihalSFXcNb7xTi0dkBTHKwEk
iT43pp3WgTtKjdgKJ567s0coFyv6xl5gyccGsSaXFybLJt1DPcHYj+Q3XKTLx0NK04y9AilYt6XB
RvqnRamOT5cfj4BSSQs/lrm0IZBH0pdKNwsHFFgtoijTQ/zg1mtz8NoY2SM/QhQz1ZbkcpVZtocy
hkApu7xkpaRoYJkIzSSTe2cymnBw7bulQYLSD9mwrROvDYtmcdAw6EPxCOuoF8GXohgrouznmZRG
99wruvGBCQ5l9dwbvPHOsZeetfEbcCFRiS5EQCW6PEU90WrIY8Fzk3roN1WFwsRyD7FYQjvvmrug
A5qZVdG50ttBaVlfoqr4ZK88gO2KICfqUAmm4sANwrwyL1ntOoI0RhPzOk4zliC0bxXVh8dCGOv0
WfdCwQKjSIV6FFH8fW2ajCHlMod0IBwar0O0b6ddXZqw9mgnrYTNbFlHq51VYE6acmAwXvRt1iKY
VTSIWqGP1OC1wgFiyhL17QEL//3qlVlYN/FbzNMJrxXamLJMsYewp86ZHe/QClG/wM1nc6peZeP+
SPGOhZfSNlaCG80jtC9PbiZ3xMAPvBNpZbFX+iPwUUWgap6EvM4itHkCyl6vD4W23uLwlwfbfDmp
AHZusCT3rUCwKX0eFKVh3pEbPTHUv8q1UIPJ2/zos/JGRvVQ2rQtfJvRVCmvCSFxXzI7Kq+SJv/W
OSADA4bh9Ofsh8rnpAxPAyk8ZQG21X3kFIR1UqAPKxQTVyLkvPzW6eIDqHL45GVzvnwn0Hd4ljph
MdTEWxMqtjENAo/YgF9dP/OPq15RFfGD+RSNu6A06OD12WNF/t9E1N6qcQEWrhh+Hos3J3A3jQ0y
ANkv3SHbECL9I14U74NiY5tjnp8YJ9jsljIEuXg3d6wbqHIRN3KkZ5327Y2kE7QP2hGfJRlglt4R
SaskhEBXbmbywxjxdViu48Mqq2TYjWa315Il2moy9NQCfknVMNbki1xd/oX0sWNotwUBg/bVmIHj
9JxB4pKE9QXufpGO3y7fqo1dgM18Y6s+A1SX7hkCpdcpuuArHcvetvyEpR/GuMWPpZcL+MEqXOcv
CfjZ8xRMx9hxv2QpSgwb1AIGg4cg4u27bOoQPLCn7sl2RZXjlDiYBsFZQw3i52eTGwXzRDt/83UR
h1SH1+rCJhcJuVPdQRFFulkHgfAITrduhpfkiRKH6HgcQARyTdefiAFYEPmWZA8wg0aQ4MFquLy2
Djc9CAHMEgk1TdmQa7mWx9Y/WjBw9jI23vxSjbvKvp/Z+a8cox+2Se8Bb2C3obGYR68imOfHrLde
8W8t4TL5E00HrjmOoNRMcA03psyt2zYntnBieEhO43xYoEhvBJwxpKvVxurphK2NKE9kmuIFwzCw
ZIBBSUPpOYvpY2bjQ8Mqil7rLNB5L4Rfrt78uFislMTa6VkXnG+9qPEopmfKzamF+pm5+8CbnidG
7Ig/KKtQ7l7FZv8579s3n0qYtBf/acGEsCNSfW+gUDtA0oDEkJPblErkyqaathHsRHoyXAc8fgrZ
ERKunOBrJpSUAiuR4bADy3gB/R8zMk0mXc+30IwxY3PoihszVIUu0alo4GyHl5tGZu1DuqJozsq1
DAd98SX9K4y77UHow1Rs2PSglvmQGeoa8+eyg0zwNKJz2zqWB2hXsTwNFaQ2Sv+zqRQQ/H4laobb
OqE/OFvDMS8okhwvdzaBIHItH7pDGfDgLf6EDwB/BMeH+uzXCXKfe4dO/Nmf5u8KqTFBcwLbTs8a
OXsg/CJ3+cLdiMynR17l0Mvblqknr4fV6Ti35CQnKIzWJdlGV6JRDEQKQMoJh7rbcmluSUdtD6Of
YtdGqvyQr+pqncFVWn6h5TRALllKQK+zXvbN/FbVw70H+G3rzNR9gGYYSo88ctxyAkra8F4zSiVA
E4SOK8BzGNmAW4quhVPjv3ZmHjz0/JLu3B1K0mmn/IoXPVugJBnLdwKQ12VvdkhW2xkKG0M8EMUF
XzJsp+45ljy2iHO/dOj699LGsaO0Zkb05UfucaYyOXUzFS/bHamH6d5W83EdoDWpkmJgtPuHBdAJ
5iSBIXmJv16WmqmdbwrZ96e647HrS2RKtMyNq7ZuOZ+NsDbH6L3RRinHF7hCY3SW5ZhsS8Bml9Vy
cRAYjGgTrqvRP8qSz9GWwLso3tkSxmtgQEQR5b2BSGDleGLj7WxtMwkN4nUh/YzDDtgdwoHp85L1
7e4ywLfrqYD+BKhD4q3FCInQu5QJeZi2Byga6ZoXp+spNwjeWtMBlEwqwC1huU+hsplOk16Z2Zo/
JoF1Py60cFNMuBtixtvDgGQ/gufSRYjNXGf4GK0ABULTuLug3hJIHAAP5heVKbmLU4OFEnv7PGBE
uBw0L8/WUKClrKBlY+RvgUCvmDD0/Q4Jpn+UBNzxmNm6il1M46Y2tMU5Wb4mqS4UAw+TrmOGGR51
xgqwJonCu7rsHaPBBVqsIy01VxMsP9axIeiO6C5PZsUNyYdoVQNIBK3Kgq1YrB2bAL1Xr/ioBs5l
6+oS4Io9RkTJg7MWwbUjocnY47GyjDcasFyQj9brcq2E1u5o2OBgadmRM2fYlvNoAup8ioyU6RsK
WjSKb/2q8LJ33Tby2m0TAGvJCFUBc+rsy5ZKr8BgE82xewxoJ9Syvc9d06C1zsbVjuCw8sH9UMV0
mzVIISYgcPtV2S+ExvOZ6z79QtNnj1/8KtUH18yXLJkz5yzKZfzH3ILUwmMiCEPv2jBqbXAoK6ez
cVjCNsfakjUr+61oH4aJ9vpcuc+Yr/0NSmeGPS3BwMogTiSSAKWnbuuc8lIHberd+LK6DYR9mBYt
d+C8RShmNA6IeTeeR/3ireyIpF97736HdGDqO/FzlUy1rV8Wy7kyvO846+nD8fFoDaKVmmzzeg+P
gMp4BdEgE+U075eNX8YBpGh1dXHMcPyRtnxZUa3RvgN5QySHLoMCkQXXRReFQ+CsP78lulvwaDBx
qEp3uZXfXWaR7cpTaigGKbovQi+C9N7cIT85KI8OBEXmsF+Hlapy6Fj8wNN5BAtr0cMwvV/eEkwD
HgOEJyviSY/rwA3dN5xs7OVhYkFESJT7FDOJD/Xt4Af+N4K4yCYYhkO2sBLjW9g7UrPI9ErRiuHd
XnYLG+n9pc/CNsDaRkdRKl5VMlafJsUAQPgXTQ7dHneZ7+cOXIdBZHvj+e+pb3cEcfZFSBLf18uz
xpHMxQp6xWP1EUxGdDTppVnKIfmh+QDD88JNunObmE7JbH4bKgHsCENfrPCFFXaJLqEd34kMwq5F
AhxI2c8z7YCU3Wko649B44STMt/OnXElyq5DE6xzuNOtS0yYKOsV4m5DHtXCLNBrGqx/OYc8wimO
WIne8l1aR9lGyaIiM7F6SaZD383PfVC9zkR8bESvPmy/3ccJ6w9bT+3CJ5qth5lh074W9EZKup0V
eVyAuYqDVS9oaIpeobrpXjhS3diwG2/9zAIU2HszZxHamEWX0h6a1mgX2F5BFxddqpPjFknbCDeX
tcIzbUqsqDxHa0EAHUvN534oUx5d6HOq+u5ZFqEyDUYP3UU3pHE00y66qh0zvZWq3U5ldrA8YshE
23+3Idx56/xMzgQ3hBU80vGj3Zu94IJ5VU5+EI7YweO+gevECr1G8NuG93Ypn3wzBlVycEdevJNC
P3Byjjl0JkqLJ4G4ijAA7U+QjvbSjsFTtpCWrFK/o5VD2qeb96FdSH2ASXfGhNUV6EQTmd+mIikQ
4e64YcOsJw65D1pYTQMAkfzFJPjJ6U+J0z54Jjq8aMVnkTKQMuWPrEyY6Cr52W3SD1G0b5E92GGO
jRJu23aeaO0n/UNWqXvsypvZWj/lpKARZAzqoI/pGFDmtU0Jk8D61vbOdWu4yzY1sy+yw4dQj81t
3ZLQmXjpIbaKk5MYt4hPnvBmW4j+yHGr/ZOdpBh6B+Z9MJS+0g7aJgFrv7c8i8k/RLJ6jBdoZdTD
x7Ffb0E1c0/mPlXLADKPpk6G42JKT4MYYcD0YFj8B57OVws/b5OY03HoptdbTixbP+l/QAx8IFYM
6HeDSVCJGhG7x/CxS3hKXuaKQk0M/EkzD6feCg5EsP5Y8YySINjQ3UCctkafUMeR9+D56BErj75T
6n/QITvbiUOyuhyPWSYOM7QFOvA1ZuHavgpM9UCZ+QBO9cWPxTeFTZFj+olq+MbiPZvUwarQs2eP
TkNwUcCy7hv0ICas43D96V0RJGU5iJcWQdHNQCi0XffeFjN48u77ENt7TM/PyknfW3MizQulgQq4
GyrSCsEVklZYZFjSvPtUr7c0yBgGLUj4Im7FUdXHiuIQO6+7hnMxiNBxuoy2g3vne704jlmNvogp
pYBkj4ArOPZDxP0A7awtJ3svk/IVteJXnNCE6NjFnuggChcOF90YA1ROp2sMi0N9Z1cVIeT9+o39
bdypSD2DDyaO9xaTc7SPwPnvc7DLvBd5WEIC7hyAN30Sw2cfWwCjabLLOqgCcEGxKLfqaFBywRhw
SeiNcN223tvKo35lyd5kPMNhwK2cduOyGWwmoF7aSrGLffnuMsRNm7l5WOzijsM+KbFEY+1Gqa4N
OhXow3sLNDfen3kMiCOG/iudCREib6sffzFnywNFTCYzYUSHuDDR5N3axVCGrcu/hy2PGkyNt0Hc
3c+OnMMSSS4xhhYFsveJpuOOVTMLo0HsFXIhWNpjcGeSQ19GC8yjp2ItaFrhbKMYS9xXqyTjdyCk
p4Vcp8Ys3zSAAcNGJe/SXPPrNTb2zAUeYj6tF8UB8z7AUlDNjdglskzOpo1vIos5rhZBde5nPqDO
8AEvGW8qsvOT10H5j9L8qeXeHWT7ePkNuJV5a7YF0INleLJymwGFwQUkaWF8akfCWM3Yz7a9VBZn
IRV9ksb7wO76WlvDwVkZMpYNVXpk+Pf1mIVlubh79Ox6kpgWd7A1PpOH+iIEGe5xFHxyQSU3cYZx
v2vdK+CxDo7oxouQRTYJyMfSZblxwMgvuF8NCDheA+18cL4lnH+5AeD3XXeNfIscGW/Yac/BggqO
lou1tbGbs7IirPA5GEiqSweQx6zujVKYV5MdOPsJ5PFmtfr3AnPXoR4/2CCJoXWZE0xlAWCSqcBV
N3Nm8CXiHJdpFjbvNbyMo6hMQ8PEK5Drxrxhgg2xUzoeBVatq8V7JXCO1tql+9hmuPiTrQWaOktw
2F2mNpcJFg9IgAp3hfxZMTMZsN3rwRiwQsSDKcnpugC3Mmq0WPpEI5PHEOsZ0hLUEHudzehbFAUT
nWvQiRyvwXGFzhHtgXetFojN3KOy9dixlgzOtomwdkMz3QrpEm0Gm97IDKdgR4LiMaI1EujqNbJK
bmw5vKU7UxTL82rV76vPOYI45eymCioanFG+K+UXSKoTpe9o3da6DUrmLLBoH7OnTazCn4b19z+V
Sn8Wkf6mNdRzb8+2pY/0ERWT8D0tcPqT1rBbpM952CF5Qfdscb4de19wfrIc+vXTj0FPG1wc/uHU
YU6FTs4+rPueBQwrRprZlD+Wo/eEY+/Qo8Y5Gp36m8G1pwWF/9RY6UuUZkDXM7Asn3wF+zeyW4mp
kgBvje/Xs45EOfa+bu/NlWw0RFegL9mnYk6tMHOWejf6gjNay8wiG5zg9VIp1zxadK1jXKYpieNF
z0JPpiVIY/OjZrpzK59NejaHTKr7HNKVrXtiRvPFNwlZWPwjFQEjBLuJt2XegSaHCssKhoVlKkpg
Vx5gktkV53KKktDKM+8sfNrenndEV1Tfrem3y4wJjgLFfiNJ7ZGrGRJ5zQLoOvM9c3d0cAU722Uu
wdu8cZM8O/+fcEX9+M//9+3fCle4Uf69cGXbDO89B4f34j/2Q1r9eP9Ft8KP/tStaL+J4wnbhF5o
o8j1+JOfLhXvD25MVBTSozgQHmP//5atOH8Ivos2BVag1DwKnqp/yFYM6w+cK9j3Ascz+YtN738H
PpS/ysBJBOTvCTz0Lw6WGS7yt6ejEfHAarzABJXXTMbzXSAA02E1fOxGz70ecUG7p0jWHFbJZwEd
ck3bUn32ehzvZv8EdVwcSCLO9lGgTgL0DgSerNq2911dFhyHaDgvswiOeFRqJI0QA5qBI1zXM5ZZ
5bHO/ew6Yj6w5TgMOMStj01VfCRj4Z5yZ2SURzkL62k+FNqQasnMe7RB6DuBvDdYT4oCgrOcJovj
UEXOh0vbImqms6usvZe2ObFFM+4vJsUS4erjXEIVTW1iSCurIsK5NFpS5lYM7YI2zjExmDkUM1kS
vrlNrA49g3Kqfbou27jH4FqBHNguVtCAK9L7Rg04TvcR7DJ4IahtY2BeOMUemRlMD+ArIheg03Pk
CNQV5Q8DK+smGMTjOPt3RMoAbtP/xJgMn2AXmhsua8IY45A10cZ66kPcskPKmR7trfvCqh/WVWCp
H5O9UiY0riKlS2kt1c8Jputb1TXpnC9iGj7Z/pRvBT9ztjMEvjJLDh6E4oMrjJuJThLB2dG5MFnX
1vX58repKvQHdsLIW8sNZ3fv3Kf2EPKOEU/AKfOUybm4yuL4tR+U+gQyhs/G9s5ZyQ6rHvkcu7vW
srl18o9xwv0cNP2LP8Exz3zwW5f3yfCjryZ6Q2wh8RUOf/BacHquSvexze3kzW0f8OLR5hqQx+AO
vYQXqSa492flnEe7cwhbyfDwEHikyvW58roXex3gVSVP5UyoTxswsUzkoR28L7mEwUmOGeSKDHx3
YysXgzFCjMpz5T4lgwQHzeSdK7+rQ8Zg1zLDv0MaCVIRf1x3GapHeiukczrgpkqOHn0ZrPdoug/K
B+nBI9xtUisCkaXKXRDN9ZHIX7tt7fs/rSv/ao/9VXfFI8on53ie8PV/cUr8pphfEbLjqJb4V7jc
VLQJkhv5CjdUPnSwgo9GLk9jQ95r1cz9i9M09ibOaLb99WV4wvllI9XXISyBto2LsS1BBtuve72c
B9B9gsAb1dOOrr9CaqbVOfePU5S9JjEDFPIiAew0+FEVzi8sPwALKdk3JBYijCJ2LwcBZBTmN+gS
XzOvPpQEM2h5aMdwK31MsogwxWzTkdjrF+ldTVMPoH6DC+BkUNwxpuOXnsAm7ETlHXOvaDMn7o/Y
53Ttc3q2Szfa5rV4Bfx1BUGtOA3gjTakQhHagKbk1OrYoF7/Uhgddp8o/5GLBGJwizC1kD4z1NgK
+NOm7E6Xr7q8mPayK89zvbyb1viUCCY5sc44gghPiLv+6p+/nVaRnWaSQPluRZxOgUjhv/7XcR1h
bnfqi7r8weXHHUZ0HDMohFJOdMXgn0xBEghu/IND8/I06Ku+fPXP39pOv8OFFeypvdcC3CZ8Jpnz
mwR6WNLN3+bGRqJs9caefvop6KeWB7dzILxGrrcdzZzJ2fDq9H2K62xgupLkaN7ksu0LGDblJJ/z
BqwkTQV1yNV0CHRWgquzAiwxKix5//XbYgbIaJIwKqqZ0rzSYit+uXwVMGuZjDk5FjGhTilBM6e0
pukTSCkR3jrdya1icq31V//8JXcvtj/zAA3rRzXSe4H0whhO/4IU+yHj5LNXrTjbE40BBH7LBo3F
W+SV8DFVNdB5KAMAqUmAjGIc3yuGeNuihnK2+j3ZVtj34C82TRK6HZjuqF0tcOxINkbYsFfZ9FbH
pnss83499SqKyGGkHFwqmNU2UTz629B91lMbEEbC0nvt2gvAshRHRbIKk+xZUttiOjLKTqYjQZIJ
+mQ7dU9e0L3BjidaJMs/2ra4vrwipV+81wJx4vzHK9zFFdE6EfNyfTb1zl0hz4so/L0dO2AUrZJP
UwdWyRUt6RVYpeGj8D11JI4SgD45V4Q4gTOBAeR4fnLb259VHF0P+n4XMtYCAf3lrO+poEWHb+s8
LV9nbPU6Y+vyFTMyOFIPbhIP9Hj41BbDNuHNfMkuUV2Zvp0vv0w6meLyVaHTvUqd80UITHX65x/E
lMpM82GsT4WIGM25rxH7frKSHubqHLFsRa0TgyiHGIpcr+TItR90dtmoPyeweHxkl9+73rwPdFYZ
gamhH7seoRRucYgINLvM3wQRZ1OdRkxN0pfLTxiXIDQKYXzdBZZtDmRopIzXxfkR6PQ0hiqY7QIF
xQuavY6FaT9N9AhdYtdk8lpOT34RvNio3c5F/5gP9vtKVBvW1BgXr/8s0QJGHt0qiMPJzuLZDiF4
kS0LnGpoSH9bCPSodAM3nhWYpOXdi22i6FKgURkRzDpDztZpcmSCwu7TCXPgfnv4rN3WA2mGVIdq
wEpJpPN0Nh0jUg8gNN+LieSAJiofZB+WOtEulvMtc6CnyC7jsHblEa1YCG6GG5Y4PIxQ/Es6Ic8h
Ki8iMi8gOq/CFpHrLD1UHPdBiqpL6Jy9BIknLbe7MuOoOHEem3QmH+PTlgVV6qy+BYPslROzstPy
d2n+GZ+HS7Yf7VyHU643Q6he4pnKyB+26bwqDrV6o6TSKaxAPPhnmbMKLaXjnRIrP6xW596K3gzR
xnQnpIMp5Ayqm27I1J4oIaYf4+BtK5+I86pEl5ZbgCXJX0Odx5/7G7uRLWOkbI9q04PFiHyHYPtb
M22vqfyWxLpBVuNuMwbDoZOU7n37hfEHhQ+j9EPbmv6VJwgunVpwTzTWeNOaB8aJjBni8ttkN8Rp
N7bBUd2dz8GKSxLV9bwaL0ZXjWg26u+Xy+WlWeeOJk9eJZ9lCr4pMf3QWqGmFklM/kaE9QVMJjio
arkaAzFctU3Vn2XcZ8eYLpvLNA8Q68omijxKWAULGBo1KBZuEJYMmsdAeWeDGsxI2/IgguxzVFbi
BiXol8aIyi2OrzUca3jRTjn65KihBj04aZXcdgjekF1If5+7eX7lFyUvp6bJ35nzqSmL/Loqgyc7
DTIaMbETRnFJ1FvlBCceFggLaM1qAh9tptpX0gJV7r+pxafFENVnN6LQ7JN23YxVJUBGIYFoLH8O
s9Y+X96ry7fMgrTKbuw/3OTdd2zuo7gXhzRjkjRnZ5WjwKMtCJbSOWcxY1ckWsOpLZIHj6lFEUz1
3oM1Qe1miUNADt92ZO+3uD/bcgbpQby888kTXn+Ih08NsXmE1ZnfooXzihxDo3a885RTxnXnOEiB
05A751RBcpr1N6Vb2idFWgwZFBO5Ei33nWyfL3VfaqAGaUzbPqIVI1eklZ8kl3OTtF+s+ABCGwZF
ACY2j5tvnvvElSX3fXKi82bxttNmKLPmToLnUh5yjTSD8qLoP5Hs/GQpCzjd/IkcuD5MkEHsu+FF
az0pUxuIFDUI4STKSObiCNCN/o3pzsd5dW+8WTWHhfMjfiR6xGVd99fr3G5F14KsiaFET4Ywdgca
LONmIOz3WWSwWDJ/Gxd+jtKrCmk+9eE6OTrnJPk6ZITIDWwqxym3wiLrq/vURK3bzNnegJfCXNr/
qD36ekaS7hKPkZPui2xkrXVD3wOW5XzKp1tsNVse1vbk5+JH0XW0APtTE7d/03T6jdWPWZk2jmuZ
JjE/wpb/w7qcOyTequZ75xndjWd9eDPBLUSrJJ3pncfxPlVy2JKcdosJE7aiqD9M3NVIdt8nur8a
MgifZ7CJ2zPfkGt5Ye7UhyahRmjaWHG3IL3XcJr/65/8Zf/kYhD59w2Un10T4yrtuvfhz82Ty8/9
w/VjOX/4OKutwHUgcwipPSk/2ydkMf5B9yPwJRuYtGhDclz5B+UDkIe2tEsCDXRjhaPKf/dPLPOP
QP9tJEp4IvD+l4wPnU3x596icHxpu74jTItr9P5H+xN5exClVXMn+mA3Jdl3BxDZXVuYJG3a38c5
Q6fYONFJDl/kYt9Gft5cFwOKos6GNZzEpPSODfF3tGC6vcriz70lmr07EJxrr6kPUmo84aD1tz4Y
rSuv6MHkzm2G8kg6u6FccKiNdFxWgmsPLurVO+bi4TrOJpzF2DuscXBAWvNYLlvTGGAUD+9RK8c7
YRCdGBn4F7yZYAbkb8e/OSv+akHn6OjzgAoAK7w7rmX/7obPW68ySMC+6+SQ7WiDJjgmqbOstvtq
kAlp2zfNHI9h45b1QaYKjhm8aFm5SEm8fgdsa92UqbR2Ndv+ljg2K+R0mmka+k4gxbj2lPldNUZF
Nz16r0eitSJhk/YOq7hg7gyldsyuUzfVtaaTHMt9S9G0yfSh30sEJ4gFNrvgsNM6zXwfwT+ht5r6
AFZKPnG0gVN6Zacr8n8brEbtOgTF07ZQUgOHETAich2vW8RUYaJjf0Twg5OOfWLPQ9cjmk+qamge
DE5KmtlPA+Ev2SV/brm7v/rXf763tukJl/XPlfbvHTubcds6+gaJSXG9n9rHThLnHa8GqUumdfRm
csiTlqZX2rx2g8OBM3M+Gb75LJAUF43Kn2a0TWqaDdKcEgDMnpfvqwxhViC017cEWFZbGv+y9COB
8tmNazqIftQ6A3KDspilyKpFm1a7KpVM+LOyhgw+APicqOpnQMHuandUmTK4j3oXYzED8d7tXl0e
lr9p7tu/NfcvN5prsQeYVA3kwfzWGwmEg2/ZNW6LKduKxo9QyzP18fMPt2ebu9i6vcmCpLo8EHH1
oqZol2XBFfEWS0hmV75MpMD3asdQJ2CkVX41kqUOhZ0pwHrFB2Uz+awSky640vlv9rHfmBE/P0kX
AYLr25ZLyMhvw5NxtQyM9cFtVjbRnTU0HG6oBKZF7cpi3jTIHti0OAD18A/zzj/Drw44snBKwDzz
7W8eWf2P/WlMot9Jzyaex6XL5Fk8v792d3yM0Z0r0ju7sSsODTjR8RBk+DDIpEM3gV8tZno3B0X9
xLyK8dvQ3TVF8z5nosBORWYNC/t95Yl9EhmZnqPc+D0lk9Wt0wNzTDYCwycVzLi9x2czN89Rs2BM
RswiCgx+vYNaKPExVzkcqkbOTd3amDcQAKNj5geIcw3raz+TS1gWUh0bFCx4dCWom4BHjSMjpM5m
uWcCjrfASpfbjeU408EyF1zpIiUbs4AakJ6T0j/89Tvn/NpCv3yMCN9hfwQwN/S28+s7l2OUGd3W
ve3qSe1AlR5c3AooeyREQ1ImmgkIkDe7JNRQdMwdEO0qu6XzTCJQMs4bfwKwl7k3OXr6zbpge1gz
5R3obYRgzQEr3OABFWiw1Y60docYWL9HA5YiCNazVK9GUywMuWlcczx6HIPNJ9/hWE2jAtSt5N5B
ylSHf/2irV+bkpcXLRhqmGyhjiUZr/36ojugFQs12i0iXxRPo0UbigxtZ0YCR/W/xZyndmSeRrQV
urtq5JT1NxfwL+5Xtl2qA+5bx6EU/O0CZjt12si5ZWXBzjdkHxRxPriCLYn0D5WJ+XKykdVl5jPv
3MlrWNFYuP/ufXD+xQLE2mNhQPaQfDCZ+fUyQFgIzgPmbdJVe6eP021PLkAZy4c0S+gMDe2N3TX5
zaT8R7OO3oogd099hyBMmaDQowqxY9qO3mEQJkiWlntDRjl3wKesK0mzy1Cqi3bFtThRnxo1g3Gs
nNgnF/x8A7qEwCn04xe/N1F/SKPYJUmk70MoNeixezSCf/22i3/1ei07EB4TFoZQv5uAoUbbiA7N
2yad7yeLAHC7qquXNt4r0Ly3hdMyFtBHLpMGRXPCF5ptJAyn0Jtg67XFqTGa+baMeKAvK60yWfY4
zxBgT19hWIpbQARRaBbfu76TewQpD1Zlw01ZjG8MIYI9KXr0KevYPfmK1m5U2DsPYMjWddW+Ykh9
sBP3i7m4j8iplq3VqntlEiQOZQxZ7eAiCmFKdy5qlPHO4pNXFwfzdvCDVw/PqbMecxSW2x5HR22l
u2jgaJYnq8frWWkvK+RhleMTZhGn6Rm7GTkngbMbCZwGnfswJWZ6I7tb8RzIO5KW45OKgtuud+td
W47qKCsytnmMSbsiC2Me8r/bDfU9/9saztnI1cWvw8Pn69LhT9P4pJ8yGkHDLcGg3eHiTu6t+ksl
xuZk2qwaGjayK9GbM7QyNZEzFJl3klW1z2WLsqZRakfMAanRRXmMTGKsCzBubttX0JvxtRiOFiqT
BthBnP/rG+uy2f1+7YBQPFOX1BZF2q/Xnk0SJioKK89O3qk8WnyY5paRY7yJBDoKEw2atBjUgz0P
OozdA10Ucm5En++T1oK6W3Nj1K79qR7yA2oibFdtAjciArTcZxkdMhxZIOsPWatlGzCuNmxIAKna
uSYRSAQH4notYtU7LM82shIVJdPpr1/kv9gpOHS4DvUKlihGir++Rhd+3hK16naZ2AmYnBxjtsrN
+v/ZO7Mlt5E0S79KvwDaHI79liAJ7ow9QrqBKbRg3+HYnn4+RJpNdeV0V9nc901YSpZSKEjC/V/O
+U43/4BL//Svv9d/96DSHbExor7WsVz+8/cidTscm7a8ZcVU71eFrOZR5/zr7/El7/ivbxrcM7qe
FW/IKluwRP7nb1JA/sBpJG9Zq5hnSXjAesJDOoH9lujX/jJvssWlBiSOuQflmVE7ZN3SBpa8aDnl
tIn/o5A96RxVHJiaFQiA7MhsGeJHjGIzNFfHKj2bzu5Ln6EtWGh7ZT5rrf0daxdL5Tl5mFOgdoPe
EIcaVdTja/3W8kHbCO+uEvyV4VxR0WHRg/NUv8a0Rxt0Kkz8W88NADg3G6Mhzcoxiktrzb4x4JNh
h+WXV7yANBUWPNl/89r9Mx6S+p1FB1enQ+MIiIJW6Z9fu6XWI+Sazc3T2pcuMqOzTfbCZtZbaDfw
fDpHaFvPJNIMISGmWCaCflkub0ZevpG2prMdJYJYGIIwEnmMO55Ry8VPOcLzxWeOt8xot0ZN77ek
E85wNtuayXvjsDnakgLFktB232snZIIKRGxna4lGYICBUY+Rd230QS5m3s9eirNV1Y9Vh8CUAD6D
OqaxkdDojL0zb9x3S54dOpFyx7Hfap3+WwViVgvJ9xmzkmwgDpUkZgr8jS7aOU/S/TUQ58w0tHlK
yXz8S6fyP/ZHXEa8cH/7ULoEQ4L90ElNM/5ej1Vdy55ctjcnBe+T5FJ/WpDtkNVxaEEBPIx2IzZx
Nf11FxtWBxSBmbI/dOXjINDj57TT2zbN0dOmTKoTK3SOFitNi3YyGjEJNE6tjq5jBHGq0mvbuZj6
8FOgsycBwJzVpiRCmD1bnYC5Gq5oAAjcWLL3zjP1I26l4pKaLptB83sc2951qTC9yIU0DYyLbD/p
/Ld1wik9uAzNsxZj+uR+liMqcccAQTlaE+Cgk+xGCKGeZHywGoSaWOk4NaofWSHtA3L63y68CUqK
4gHAYPClZmiUt5xBlV/1haj7qO/yhzwjvRi/NojgGtkB/uZZ53HmxyH+KKqbmfYjMY9tplrcszgQ
eitptk2ExJIIikucVj/nteVK3PI2DzyKVpU8IdfzeJbLUzPqECTB/l6q3vnpLnWg0sphdh+Jk36K
S9s4MYP+YFzj01T8NlPmb1bfkBHJ1Qq2ivE0KgmENKQlrF7uKH4JeZVvzkIyAYLwCj+gdTTKFAc7
dly/WuNpHLOY9hb6ZsT8lncsK7E1nKK4W0X9p5YagTalRD+AeTVyrPPc9QHAC0TNdXezh1+tYeuk
y1IpRpmK/k3ZbP39Blgfes+kWRWuYPj09xt6qRldunVx07J0PLgdp2Y4J1Mgis4j3QhZnDVa1gaQ
BT7iNtaOuWG9hKuGcWjJXKttF0XGxFMME4ywN3Ej52HZeEODkWbFU2KPEhgf+rs7I+WZwY0wHftF
1+ucRtxammaFN/JB4Y31Hi8UqaEtry2LnV2shunomOmpKAY8yrLGQUXA49ajLdyN6wdxTp3n0C7M
jVTLQ6bRfyRe/s2bsWHXuPI20KJ+231/jT3eMwguRONM6VXpIOSXOSXhAlDJTpgu9NEVdPCvT1P9
71MRXlgPOhCFOFg/z/l7P5IoLUY0rF17RWjMoFCJfIFTLPZVvnDYeNcDwcevYu6vkJ3+TeH1dxnk
epYjomI+aZqoI/6f5rkdQiPULPc6sURq4/bV1vOzbgNPlDE3vUrJRKlSO5gVBp/Yxri7imY6XcDf
I/HEY8Y0S+OuFtAOZDGcdEI0/83r89/cNvCQvZXbY0o+fn/r1xyE1GhaveuI48yfjF9upnqfiIAf
mIaS4MsUTjJPM9nfZmXFW29mWmTMGfJ+jp058qx9hMQ/vHmhXf6bm3DVYv79yPZQgpmWTRlheoxy
/1YY2Y7I8xD9v9N5e2rEcNOky/BiacNdiJCVWJEyD3Ds7BTG4XyMi/ZhYUSyaXXullZrD7JPFy4U
P04qd9MuhHqW+BjfsulHsiqiyeauSJPIR3wwxTb33Eu9jDAJiUsgUb2135TusV8eLfYGQOHebE+M
22nu7UMUTSXtem2xMI/AnNutOrO0Lt7ylAcQSpl2SXDi18J4ivtG36u6b//6JbpQ7yA0iugwH7aL
tcjHmWiaF6++T8J7LfSyfl70wTqOGjNSd3Ktby6Zfahn6k8YvackH1dXFCp7T5qozpa891VeA5+B
kIThyNvHAAVXSv5qJQKihkT8pPdXipnwrHtzEbgzsZILKRn8iXOMG4RbDPvqbFYbgUbn1GkxmCXb
Pqgehh2Rq47y9lD2rx77xIcOPBXhijbJj11zQL6RPsWz5KIiSPdkm3H9VsIC3LTQZq4DApy3ul8T
TNLrRHkPHA7S++xmB29Iin1uZnMQlUmMIMUsgrAuniJX/z2QzSYyvYCsju3MXYJlJEE8FoW5NRps
HuB8zNZp/W50un1vbue2RHERyafMzRKG6stJjxGsD8aCIK/UxoM5sSlfcC8g6bBYiE7fXT39bVSj
3MZNiFsyzB5n++yZ0fLAVXp2V2tOa5PZse6wTE2Ep6lD744UwZjkg5zQNSe4Cg2NMXWZdE/jZO3I
Phq2qVE/C/LlDlYqf8UEOXgS7yiFQXUcLXnvTYVZSIWMGBPzj+2Y7V0VzkEb1Z/Ukuyf0PVylhEv
1faPOSJ/r+PTZSzFe4MMn1JVqqApaYRN+2dlOM9Qfn5VS3/XFv7wODOhM2lOJqyam8HgNeMKfgKN
xph/OE358L3uwu9lpjh/CnMXLeNPe2zQbwI3hAn6kqEKDx1116BSbk2swdhN970efhss+1SSrzmO
FMq6qly/HwnKHNURSwEihj6/kmP03nrpJ5f6e5zaF/ZsyHeIgGihNIwhY/SpW55zhvFW1H5OCein
sSUKbyy175MwqY2cJLzZBSByPkhQA0BoebignIHMHtNt1aHQQvbOWrZrlcuiUWufNZC1W8KiwUD0
FV56x+2xcrGLj2JGpW1bXs22WAKpIaScMDBxAi67LCG8zM6JarPWlYnWkbyTaR3Wrjg8ON1k3bx9
66F5kBWvU2pgkHZ4ctJGFbd6+DVq1nDrLV7JwT26Std8kDNbj7jnxByNvVstBFcp1IVl67FMXrrn
Co+mHht/yhgmbFXjqppX75ujn+bBQDFX4eXXKT7xGt/1WorLRLmfTxETO0TvRW0Dh0uzW2PO9bnB
MV9pVrHNsPPs0IziEsBV4dHuRMyuz8NCGOMUfQyFElsyar45zGVRQhT3ktnFZMLfQsZXMUciynrl
cpUaDvHKVtu0qZ1tWuVon1yjBjbiDLvVrZct6W9h1bGPBoy3bJruqp3ebFDCm8ZEHsOQ3+EEIWKT
zJhxMzTxL63Be0nW4lWldA6j+NSILQq86N1dd9D5mhdG9O4Sgynp0hDHUKhRO88ETINoO2tG/8OC
jEDn/SFxAdgsslC7sNPWBbKKAt56K/6MsfnNWxA72bGm05pQ/WKjSxbCVZ06X7b2Iun5wpRRGyG2
Y+fNB2aWz5E7A/8isa0RRu7LqPrpaaHjqxWc0efTOyf9e1inoKcHPkrRrPzQ6761K/9dUr8XXU4S
hdgtYUJyer6ctOpl4FUWADl2HnvwJMveDSWIoNNImsDWvUfkqm1s/cPWpxQob8stIKtD2Uncng4K
igKyzl0nKHJTet0+DXMs7kRRk/1ckaTW2+YhYbtf6NqT1jWfDJRYnJjxz4UsC58cEWJBo+hb0kfj
fjbrPxUj4mOx9PvOCLPtpA2/sDpdp25qfLgRPLuUtiAbpjawkTyZWZGedPveIh2+JqrENtd0/HSZ
fBV9bkGzMXZT90PaTX0ApVuA7mvP1agXp7DN+2XXI0XaZ/iuWYWSdeLIYlsWBUqURDTcGBzIXqEf
cLG3h8lI682cI4Tq9fHRazxvPR3OeHG+MTE2/YrVAGSU6pT/3y8U4BU6R+AqBZ2Gb5L6cQLl/po4
P+YO5B0Xfb8xgCBjq4wBjSKaKrZff6gjXQpPz/rnv/66rJ/eGU86u3+I1LBMdYu/gJTHdOEGYxJW
iC1XDduXVK3Lf7TEB+Gsqj+smTk3A+OIgnHSPPzyseTnUTvH3pqN/RzP7Z/efpyVfkOw/pxRDzFW
5vsvxnQsAOqSKFPnu6Kf5QkpjDzNrvUmsrbfT1ISRtk7tIRE9blafOlAN3Uk6copJgzXBRJSrFEt
vOIekV8ne7KCUfIHmsoiCIpG1Fr2xB7yxmoQNPSk0Z7l+pDPsWg3LWfnlogr81ui235XuteR8vw0
Ts2ZSmt5QrC+BNHc+EviTYg2SpJp0PmeUiadw4Q1m2gfcaUieM8lU07PxsXdyYmwMVAUyyrOtb2a
0VvNmtUZIeXra06hmF8g3bZHL0iz+s1D+nsjTNh3bYy7rkFAoWO/2nSdG2rR8oJ65iMvKDljp35S
PRg3Nw3/aG1ZEjuolvtk6PdBG9s989iH2l10v5kr7J+G9YEJgspdyLciN2IclhfHbLxry+Z6iBNM
uAqTnjANgu3bdE07JFWOahcKkLJJq87tvd11n5PH0E+Y2nYadY+tb/2oZzlZGMgjUa1oR8LZ9kkx
UNlUbe+7IiKNPYrGc1NYxMSqcd9ERsDe/Jvdt+IoNPAFTNfCc2/pD55Y4sd6ji4tvs2tM1ifTfJA
aoR5YVqZH5B1/xzacOIzq0IgU/2rKOHGmD/1IX8Zyz7ba/14iEOnO4aR8y5sQtncWXO2o/HLssNl
GyUyPeRW6h3I88WISEczsSB+HYruTHgSGp/0MiuHFjg7RYnDMMyInvpyvCneczyw6tqqjpkon0lO
/vFmU5MuaSu3gL1ICWelNvPpPcd4685f/+X0Ej6OyXiYz3gXpC4XVYXV1iUx2+oyE0HtMjHDCByH
YM5pyH4kBqImW6S4QYeY2Nyl+VhseIIp+TpATyLCe6qDbkTLqQRJDMu0OJazqgOYI8/eXB6KueqC
ivZ/s7CyrpLagj5g/E7RT55tnqeJ8+bugJIyMIb4Q+QxljfsGTATs8IY77ApxtfahZVqWEn1p4do
eG1Udupw8DwOc/MsILgRlZIOH8S1k9A45ScdzvDOWoCUlLoBjUq0axRQconKNtxmTiO3roX+NnM5
0Nz+HbCHi3G7uBaiQPsW75vW+mxxWQ5ZegPLeePXuMsb8pQn8S1N1HgtaofFvKxP2RI/jQ18xogB
1M1k+m97mtgCfap3Y9UMR9Wi/JRRfTf6AgFj0c1dsPQOkETt5MzWdKiUTPySKeIR/T86LCvznnon
+clGtN6PaQiZaqrziw6972A4iBUbdx/mRXvjXaw21ZFrG8ZDCO90sbs3FUMC1TouumQEbVOJCTIQ
EucxdW4S2kNOf3ApSynxJlJWu1TZrGN1dzMJcetqft8i5WtXKbJAeu4yX9gaaeuTOHxxK1oSuraU
JvdQd6odD1p2JNnkE4XPmRus91ODWpFqot9V+mJg809ueeEZm7nAgws2x9ykiiwphCFb20ns10HO
FeANZgyZlV2APIgNo+RLJsBROn3yXI6tQmbe+AMi+jCt0IdEXeeLcpFBa5ofyTA1p1QU3xs8wCdH
OTttnndd1NlPsabOie0+pK4W3hPTuYBoYp86GtltbijLOCaNpvYuJedob9m0zF1uHSCISPTuvtmg
UnStEEs4qdxbiHHkjw3wt5B9cqYrmIxVVrcPdr9O19jELrbVfGBV2Uyh1p9L4AN4k3TOGiHATiMo
D3ICOkkyfs1GdPdsvPy00ZttyueG4HoU1qnWZIGalL1tiJ3lAnDjs5UPxdc18FgVoXjwIqy2fev+
YORA/i5vTxIa6hYPRewzQXoCdlIejKJ7b3UiuOiGpz0cAj5UQxh9iwfuGPUomrD9sYiHFBLLaRhw
tUYq+5OlDAQ8Hj+4IjXC3Lj5pfPTB8KQHNiqo+cbnJ/IU/1snKdzl0XT2bLm14G3kseXxGhXj+5W
JSr6j+pg6pV8j/qr2VgJSUU0XhADYQ5NZyqZea/FJo4OfT4uGedeG1NPJYwFOdatK55SZxfb5UGU
or8x+Q+SjLapktUHDvL4DroB5bVd3QtHpTs8196FOEQFKlV8T9zv+my2l1HQReb4qrXFOzGlF0GO
2tR3tWraIrCocYEwBp1mMwtqWmNaPPSusWj29qSioLfK54wWd1czJqhyFW2AKKpd37XhwVxnJXM0
4u/GzW5Z5viSr8NhY81UayTXdcJJ4qclGb2hoxPsPEbfXCMS56lIb7moPgxnEIfIdl4kAuQ9n1LE
owwDbhKNi9/Vmndnwn1J6/LWWUvy7nYmXjF+eMnsJzDXQ4F1QWKK+DmifIg1dk3hMAGJSOPylPek
H/3JKP2ep7Y8uyQSnamPexqnMH1MveyozHre6j2WEL2IjNN6FBV9zk/v9naQmPpDpXrS7FMSnZz0
bhQoJrMixrI3jT4TDLjvBUZXggayCwchY3MAAntPwHmvwLfixJ0lH3zBB7uP7G2WY6sDpUvaLcEB
B0db5nOmGIaUefyN4XR+UULBDEzHnVUjYEaUnl3cBXaP5Q67zGy9wOp16sesC2+Kka7jMFKNvccR
5nzGkQX+Nj6a40W3muT2pQaesvDahcI781ruhjJhUFpjqjUH7+QtKVGMWvq7mEj+ptLHZ4I65kVi
tOvbLiHIwy7PRtt+kFKUHI1UG85V0+3bJHvsEIcfRD6P+7aJCVIBVdLblbrDWwTqC513u6w0INMs
EbiVobbtAAdt0imxNowrx2Aep6dkWG4RFLmdJLRmx8Cy8BkjHYRrtUddNx7NhNxCF7tHUGMhNkl1
v7JOeMoc531IjTPSNUZgZC8FvQ0dKG1tPgrROenmy8gidDdRZOyX2HqonfoHDUOx45IVweKAKizc
z6FmThkdVZ0lNzxZ986KmNrGkXUOrc8BrNQ2yvHhx/C965hKu4ZP6aX2d4/PWaD69F2o1jiXQJ04
jOOLVb6lUNkuzGhuUUcbjPzI2UVxpB2ijBQDQ1usw/riZzPJA8RQeC2dHa7VK4tYmj7mew4juC3j
ZC4D7IoJ1nu41MZfaL/K6pA5egClCZgOMSgCpWrqvUAW3eShfkLIttNVEQXKk8V3Inc6g3+7VujX
Iq1ezCyOLmZZ/Oo9ZOVy+FiNqBeBfIM8DoBiQFtwr4IIUrb800YkFkc6gAarlcFI3Lk/ViLo49Bl
3+kdiYkGU14SBCUwhCmsEIPt/YoUNQ32MC+Aw0fnvBC8wFw93NXZx6T3CiMXtJ42j16dmO0oJV12
BUT5CybBG5JH4I5K8LGVL5CuMJZE+KxAwkGqs9t9Kh2Y03K5iTr6qZcNsLKYuyJi/vmgI3NS5LU0
Y33vQt+bZfFAR3Gwxkq+MIrCyGlVp3BWhV/nWPITRFhHQVUgxklcQecB33XJAzclvw/lOQdAol+c
RlevWfuq15R1WnPuSoI/CpGYezTYbZBZg0PyHAuMpcHZ4i2VF3SWBZ9m0YA3jThYCEJKT94I/TrU
mSd25sUbzoKb/DE9akyd/I5K7qyVvJOtEXsw2OCiUKWcZ9E+MzvsEbQykB4NME163wxbpxWdL2Xe
3hLVgqBWIUwRzfQ5eB/nLElexrm6SGwGbnHF1Ncelh5IIdaNB0i/41E349Uz108+SxL8w2q+1LJq
/cqYPhe6K2wM3NZ2L4gBS9URSelDV2j9rhtxdknE/cQAj/rZOPU1G6Ow7jAiVuOTUsz2NIWSMnaj
XTebL1obTRuetmzTDtObXGJW2wPfTJhoTHMO9tL44bGhOkCMfR0hjWyEUYTPEYjUol2ye9JwP8at
A0iJHNxA680ne+IRSUcxY48bt1j3WLK2BWuEHKNstuRPjad1z27n0B+FvbgnSfUzVdK9VLp85elG
hXLKZCs+FVABPyM4jgi3iOYtnYlUp3MbwiS+z9z5PD6kdZXDtuvKhqkIObYppWsyzNOuCWMdyq5V
M0IZf5GLJPmYVslNUH758Kv7PaQbaCfEqO1xsJR+w6WV1Y5xhg3PS2KL+jB32jHsVAQuGJIG61ec
HlHXbEf03YiEk1s4EX0CJdb3DO03OBMUBVnsHrsGSYdmunupMRCLWnf0k27ZZ+SA7wFMzcS9Z5Dy
+xwxrjWmLDptdJUpFiQK8UdlGdcGgDuvav+y5ARbT9gbvigRzNYo6Vxtz/Wg+1IN9sbsiDnEmYF0
Ws4PHtuBwI2ompbZQ5eXlJcSR9kGbky07W1KWzPSxrteDE/m7H0k0HVvUfyclqQFQ5Fg27yu1BbN
Mk741rW9tIb3WGX7oauacynN8+AOzaE2otgvHTzzvbLYRcCeNdA/wKsqsaZ3rP5E1O8TfQqSlmXg
LBaoqsjNSBVkKAxJZ+QjOcybnmTqDGTWKZcJeppxecTJmgS5qVsEQJHK5npbJxvKJ73fhlUcnjvx
iuPEuiG53bBXUCc0xwBoWRm6PXuKhFTUQl0TiXxB8Zj4vUbIegvUjETg5lF6DYbeqn2bRja+okAP
HyWh3JH8QuWbaWqTOn2074qQaoh+8qJq+TQvS89MsnefjCm+ZHX+MGq6sTN0Ld1FWV9uejqphwJO
G9ohe6tgGTxVvbVpRw96e0GgdCXTOWDD5oUN5nUAyUg3FvD3rAk0AsZ1ZexDaLYXHYgQ5e0lLtBb
5tkjllycYdOawAu1FeAx87H+7YscY/bZT27OYjOLdcCLs9otvD/eBDJTamV4YIvkD8v4it7of4Ni
XuZ/6RdZ0RT/s13kJf79H8GP4jP5J9DG+mf+YRVhvYn6dtWm2lg8EET9wyqCDgqFtSsspIvonP9h
FTH+Ew4pi0f89eDkEGD8wypi/KdAH4CebjUw6Pzl/z8JMWiB/7bjNNBc8p1w8BtSmpa7Kmr/qzjP
zV0DUhPCUMxuTpp9ALDdhCMLKHi3uLTPIGQihIp4ZOPsFLtAgAZu0oyWXeQ/p1peJIVpNHsQFXJI
uRMnNGrCV23mccy16UczLxc3dP2B1cWGwcj3IubxrcwaCKibh5ul/ZhC+9yPJJvFjfeUIt0MciYZ
ZbUUB0bCuII1gVV4/fKPX8bDyDQvZPsSrdb4r//lr/8vJ1S8bmqfswHU4ly9OEZ8byt0RD3SIPCU
IbA1UM4kznP1/uWn//o7bDnAVeMZ3zXumB7kBLdI9B0C0GoZtzoCUhBzaj59ffE6Yz7FU/utmbzP
dN4n9XsYwyifhIPcPNb2X85+ZQ6h39jJz0aa4H0xomkfJWUBxBzM3kXSMim2lrA6ZevgGVbTeJBw
H3M6HiqVhqU2d/uu1JR+QngopsPXf359yUCsi5LZovLm5dzZbUK/vvoGlTfd+vpqVfmvAXAumwel
P0Y6sqBe7OPMeLYdvpfWLh9ptDg3LcbaJzrrHBENixtwlmLjVGrYzjU21iWHCK/p6c3uvPo6cHoa
im4st9qDsKrlQOV6cLgk/Spiqr/+I4yl6raq037EBlEag3q0EvZDepHQWWtohGMR4vBEHl6t6o01
NLA3YwvIe/dE8oVveKXxooYiWFqkxb29sIW284/GgKBIS+jeK7Q1AV7Ku+E1j4mJ4xPsP5zEYpk2
Q0S3PIzZRohMPmdL+DF4NZkdi2cdElCWjrLfs9gyA6gawCgjRSOCDTyL1mYwQkEqDRJew6l+9fJJ
MuNCV0JN4XsmQj/EP3861ZhXzmVWywhvK2Y39Tj6c6QCx2O+kxfDm8a/g6npo5GN9tWB0kb/OhC0
3M/hduWTZ1VjYhQAVaq7IKLj1trZcfvi6aI+D1zpAUjdFwLCuotmwPCMJGtNQ8Y/44Qsyl7Tup3J
gXIiIC/cKPnqOdMnabrR3ZhrNk39sOti8TmH6p4OHUs64tkpmiCJcp9OFG+7BIMidYcoto/pNMVv
3DtXRH9+4hkZhP6B1IdS+9HbabFXDXmwWFceEwMtliji17IYGOno1pOdCu1SqqhjF5vjGWOsOkje
2RZt7KF0ytdCUgWBnXZekyHJA2E6aLbq/lbLqNi1yEGAmtgEvNS2Yssnt11bJNsJpxI2oXiHkJxp
UVuB44uX+qjzd8JAubgOa5OcIp6SlJXsyN/JHI+yOpVHvU4FYyk3iOlgD5ldt37h0SB5cl8pSJ3k
BMmbII6CSPZ5N6RdHKghTPda2bOeJMDdKsbq6hoZI7IOrvkS/ooYym1DO0f1bgKvluW1mOx8n2HD
3CTG/ORGdKWZzgYlnsQeaRWhWVMUsDXpL3YuPhvxiIAZOopZiAMYwkMs0/YUdbeRecc+0uV5ccF9
5kxxQAhhVaKsTrkp/G4Kt2FI0pRR6rhoK3a9FlW1juePIaSkiRMhr5aqAcLGdw0rwaYrdFbMgPf4
xOTfZybLflyhhCg7RDJdRwKf8EbypnQ05UIVe6b95EBMs7UdBzrLpCpKupb25loLK1tT65BGOrcF
8tIDojHgcBwtnCPZQIzXnF+VPr+URd282QMzRwHcziQ2Ytaov+dKu8GE/wnGRzvZa3E1Mn0/Lr0G
iiwRO91oX1tU5rhtAGPCGg8TKHfMiDcuZepOTRLKXw29j0kDTX7WhscSyaAdQ7K0G4L5Fsh6zaCM
B32O521pHqfGwlPCSOPq9SZr2iImYqUxyfRq7SdpWMHcDYjezWETl8YaAWIJauZc3yUwO2iIUkbI
RoKjWkXtSTrxK2hLTOdqAeVJHu2pTYFAuJcR89vdamogfpP20NvRYzyywVggdjvdwCLctuvbMo+X
ZdBQptoqaL16wJ2tmYFdF7/H6csiubNDXv96wmxQpiRm479p9qQ4GFt74O2gu4kfMpf3F4uBxchS
/uaaGwLjacGf8EACaFARGBQYygD3Y7S+A+7nVJn0EJNbugdpaMNOQgiBzWuozWg5oDFVBDLFJdAd
3/5OzTrRb1VIMkqOXkC2XXvOFxcGUWgY6JvTUzUY0cUwlxPjz2xrQ0XYiSSyA6OxWIFQWgce7PEw
C6O9zSsOfG7Vw2iPjOzBQaTaPaIcOkpjTuFcqxdvseAtrox0Sw89rp6ekTnS9rnyOv6p13RpIQ16
GcHhmnuY7NG9AKlyaxbtTLCvTimdjebKacteKRhhV93sCoyw634S1ZrqPQkfqfukWIUcB9Ni87y2
EXGCZsYwj4bVWDu2/qwXJR1XVnb06Giyj/VggQVql29NU6IDouK/OqShIxx292Ji/z2Y/V4jSG2T
MkBhCzO+DtMyb4VjvjkQGJjki2ZjadGrXix0l7p9dXXAUiwvnnRrAMdYpcsVpciJ0amfRnlyKfm4
daXzQ+dEODj6y+pnax1TvUVJpN3zWDzXk/tuhK35GBeTiRh8/gMoQ+7tpMBVC2foYoYd0SoODseC
8e2AKK1KuV8xPlLPWNfBLWiSHDlyOpYxg+o53PFM0qCUm9ycIGtyWueptxMMBU5aOr9hFBuRO+C1
r7qdEj1xEiJPHmWZqCB3ORFlB4xZaNGVwQLAaFUdcfgwr8SmQmZdxJ4/rw9DxQRXeVy9E5CNppr1
c4KObWeyFSYbK0wwXDL37yWQCAhJh9pSR2UbU9A3nxYDNayr1g/LqpyTNNhfaiVCsaGzAndRgbki
h77wMMPKiJl0hyl6YS3x3qm0V68KQSZ9IWTqyqOlTuvaT1eWy6xc60QQac7wCZ+V4SX1KSJi5JT2
rnd0ja1JVRLM5fR7mOkA87wBLcOyfdTRmuial9FAPpotPPGvb848GoyNW07XyBhfUSkV27pwCJrR
VvjN15fENQDNJN1lcGzEK+uvcoD4wHSJ4DYrL+Jk7Z4KzA+Mtlbwz9AlJPGtX/SZ3CWg2CtgjUpO
GVc0sMBS7A6EY6LDVFwhNgCV7n0Kodse07NTVrdY9fcCCov/9SWzvG+Raj4jueABToqXZR7YP0V1
xidog8jROFb10oOZXxnp6LWUak7NIFumVrhJ24V5FSMk35bTG4qeZV82yedfk+kcF3STyw0buWcP
I4z/tdkoCoo427Wxrrq/4mi6DFyi25SQVV83y8PXr/Do+mrEsuTk6R8MvrnPB/2tSaFvaymi3Kx+
70hU2Zhs3LYIwP4yxH0RSqX1XWdKyZnYfDqSnWhYTd+bkHjYUeC++TLSFuNQMawC2GZEJqv5joBr
iJqN4mLqGOjDOKEvX00YLjm5GCELXxn8IyaoGHiLkDOSWtFveqwCooX+Woyc/VRVu7/yjSqmhaGl
BWgq5l3aL0fCM71AyejUgac+6/O+m5wCmwgneTMI4xgt94aNujUw7vsKhNMN7U/el909H9JXlD2U
ogu569TTwegFdimnB5lGVzK6h93sUdF0mL+dP32JtlAu1ktTo0HSrIofQGeKvKxxPckS3UrdRN4M
M9evRL3TwoXoDlIt53UcMLTU1utSoi7lk6vwc3Ls8czAjtLJKugRxMXjOof/P+ydx3LlypZkvwjP
oMX0aEmtJzAmk4RWgYCI+Ppa4Httt6vMatDzntCSKZjkEcAO3+7LWweGjfrz+w8Ks2tgRs9X007S
1VZPLGuWiM7YGB92VH06rYsT3A8ILFgvnIvs9W9KqTWByPySdLYF94ctHtlHRI+fXHLxtSLJdkTw
/mycTTuSgql1tK/CQe468q8I59qn1NGgvCcbJMfC8Bi5k09ZEX29+dL5nLYIUcUpmPAtGape/waj
Yac/sZh0CXbgbU7YMw6iI8LT4mt2ZL+0dRiQqQhNGXImFYgJVzsWFy7IKPlCLXDt/lLasmNvyEPl
2YxgSXmiSZBgSsGTpy+/tZ4+EYE5wmqi4DxrMc+EY3f28l6JgQFVeP6ZbsliT1/LAzU0fK3lR2du
PACTYytRsV6VtFTijCVqm1Ca2TsN8fbKTAF4zftyefVOvjtvsdWK/rOZOW9pEJObqfn9e/apc6c/
0vH3FuR+YkXIjbroKYW3u6sGCr8Fa7LTnUH9S7iXgMYwRjV//TQUm27ZQxRIwkp4q9ydBMc53jbC
KD5FhO7vOEQcRWV8d8J8cZcsalsxXANmw9fq38B3JHSOobizKlIX40SwrQo/5RIYZitINgG/hajz
H6KQP79/mbpUnKy33ZKNZKsTbMotGph3iFv8ZgTuz9Y1J72yzQyIQqjKsneYzYw/ZskTnS9PHpdF
2OVk4mqfR9wjQJuP4I0T+QSR6ocDgdqW9SsNfcExyhvMB3526scX1+wxy7jNv7Pw/78W+X+jy4YY
9P93tWv/+aep/28oyvLX/0OUdf/lmbbjAo51PItrFTrTv3Wu8F+UXEQEDG1k2SWIjsL0HyKK/S80
J9+MWNK4Nscvmy/3f4iyzr8W2QsQLbiOkHBLaP+/6Fzknv97FIPsKeN3EJJwwejvY/P6H0lOoOm5
nNgrWoo9aeux8yRRI2xnvJmPErcQ9VFP9hxNlx7AKCV55S3JKuxmjY97sYXG2BSUWLZm4OFPwbOr
ADXrsXmkc5NRMt+oVLZrGjRoF1PvQ+vA3XK5WHQOyxU6gUcEYI9csuAsa/Zf1VS9BXk/0RA7Bldj
Mu5bOcASDJ03dv/pSqZkYlntz9C3UmdTB11wbnJPY1ea/lqVk20BRqQnCC+bQdFF5JTQrLl213gZ
jRMJ4WtWUB1ZssqPWry1WlCJKLrJ2Ei12A9ce5ek3nw7SvO5yxJWS7Q5nw1dOZSwmSwRB8tZOx2+
IdHRqFi6zU/LkjAJFj0/NG4KNIs1eAv/WKTjraI8xcZYAujVj9ad1iBA+gpjbPVA9/tj7khqf8yi
PhQxDT54jsgFVOrgDVHxSvMc2zASWsu12U7cF8d7zZhYgLzRAyl9BzcJM31qwJfrfHkAmJjfAE/d
D07pXNuuSe9dFsA4NNJiXfbuOWqTh5KB70laTrapTJ/Y1VJTLe3pQYFL4fEQm7Bagguh+TZHQ7ar
qOYJsyKkTs7n6yJodqHd7HAFFU8QximLBaF7YZR0H2RFLNI4JSZqGVmENUuFcSMGemw8lXwWKv0K
Cs+E9EsoBXkNjiZQurRziUAO5Su1EubFCXzu0F68N4ujHbTzZnZtxdm90gA/qC/zR+Zzqwf8psZm
y/KeZRUOh1UcdXo9+UJ9NVVv/pH9MfF5FQLEGmERYyhRuHBOFuhX125fMzfZTNIP1l1hmUDEtoGI
6AUs3E+arNa664OXkXfrjmWOvxrG/IWXZ/XMVrPaDiyKIVsk7cGtGX/gYpg7AlVs0llquBxy1tKs
rOWQxCtjWqqFKgpyRnB05jB8u61pnYrJu0W/PRF+Tykj4ueTzDWrEAPigYDr5GVQ+qqu3s0j2Mko
ruk4A/fnWVQpd07DUsbKLpLgaDVY41NZ6ITCHWB/dq4fKU/HEN/syGujBpXOrTCrOzqFP6J2ywWF
jtt+qYiiKDRtg/S2zjGzl8ia29xtz8LJ0kfh+in+fY/GFA8rPqdXWvNE0nCgqqODNV9C4AarHr/b
jUrxEjZ+ynqanowgc/2Dq6vsqRDuiYlVnyeojVUl0r3IzS+Dof2urbE76YdxYj/pNa++n1yHflC7
xPMJXNVjBEBoIrueM5EZ3hEIs7fz6yLbSBokqyIRG02uos3++sqQh4kwIgE73B6WcSq1eFajF5yK
3rwITshHq6/vdQm+MS2nW1ZZLYcyosKud8/hejganXeovQS6IytI8ktU/Y0J28UksbF22fpFmzLe
msD3diWNJYNt8LIrTH0Ksd9jIpLXviXxOymSR8io1y4l/iKDsKe3w9LsO5PxJBr8/H6iifIWD9Pg
JFeVJIdscEMsFZLmFlMHtAy0z7EJ3yADcYtXKP42zOpnAut4l5XBuylym8nMRMtbxLqad+OWfMWb
A+XoXArr4odgXIXxHRS1C52yYJ0pp31rD+mBmOu9FVbVWVFR1USsx4exfEH41cembyWvk7WZZ80T
gixGNeTALHJfRibWLVUGZJvHXmEppei98pqz1OzfOA0VG+XpSyJ7fGBdcR967SfvWeSGxIEbunSy
Uw3ZX5mk4e42ZyI26U5l+GmT2brNLd/aUDx0xBf1XbP0DKlFYUS1xV7N3asK+2RTdc3fusF+pQxu
FeAYTirtaE2upuwQqBZoQIZXIOBu0tP6y1p7wtrnFUXPF2W0y6pXvDf5R5nlqzmIMfZbMKK50gab
BlJOZl1iu/WplU4W2NnStcBBaKOabOS7v2hZH+2x4sQHz4W07CWsoWDMVTjSJiAPeS/S20r2Ny5t
1HuDSy6kWrCip98PKV79MMgorAvqRx4cjt/hsqbBSMvB/HdF8/t5NliEaqUWTJy+tc9S+U7+K8+8
HyHGe0u16VEAMIeBHH3Bad4N9M1KU/wd6lTdpQTuV6YwI3ZPNpAsmRHvmsgoyexpmGN741a0aQQa
Pro+5yzoGTDZtZDdzxZLXM7LPPzkbssPxBXz7PfELpooPxVRy0Ij9olOSZIm+N7/msjma64fINvh
rwM0s7/wPDq3ysIezBbjO7U7uTVAJa5r+ajjynuHtPE494Zex4AIiLDQZGomEMaLFJ5sWx9IlUK/
LgQmLXtKt+TOvtvG0JQtNWoTThTVQ9SOj2MPwFQnM0sSIZxD3zgviQ8zYCjyI35BwJm4A/dI0ngZ
pD77NdZCUSiXzvPgGLNRXqcFTK1mAZf43LpmiwetdGL/NCGUFwmPXt9ZP+HgH0ngDBRPws/QBkVQ
2MUTg5rHmoUBzgWmceEbO3AxDPKiv5IveodzfSaDAbGeIyfhmG7cVmcrjlnr9Rzamtq9KBZmdjyq
Rztsb1ybqu1aJiw8WG5uCgNYbRFDURtL69HVA0MRql43F/M6prH8sNgjW483WTqCMihLKkqY4E81
gWkjcR1cLwPBsMrq0CoJQodktbZx/h7MdN7YppUd1CSaVa9qCks6emMDGrOZy7Dz2B0ALU773GLC
GWpiM4m9HcqDzNriUGPGuRsNroGLrp2p1rrVXTfvDdO7RmXASoJVJrvNmT9T8c52u3mrYfkga4Im
oxSXxTyKcGEvvni9QdkgnjEkNMji3AarXFzpJLZYAbW4ADi8cOGWF5KbL0EHFT2GfUuWQ21TZVB6
m5D7s+bhseiDBxbE3Pu60Oc+oKYTLoY1V/qlCNb5Ow0xygSuj5Vy1X4eqkOZsqkZe8gBCbqonoK1
oIh6VfY+p6U2mdaVm1YbE+muYwqJA1HtJt2bG5OwpJ8/BfZY74Uc+IIcbS/4+exLVD4UcypPcW3f
t7AEPDZKdZzPd8rXT/i9aWnWlCSKbGYZ1MubaiQYxR1swldZ3iDCR/cAwg3tfEQFDDrlWfe14Xwb
Bdi6wexJeQlWvKHG9ofxB7mGQBrjG9DX8GqxS9nDv9kZELE/8onCwjnDJ0I/KbcF18YZV6RbAftr
h1HE3/uOOrgTCpaXDea2b0uFZbU9+aKe3l2d9uDRvHLTSSquudqeYrPzdhOL1DreTYFT3neGHa6z
0rzkplU/91xn3cY9OORsv4rmh1MOVqEY7IGv9NXs1HMtxuyuibt5Z+boAT3cZlskxzhrop0Rs4rT
Vj0d6SjbxD1IUz1W3R3BmDyEwopJHgxzMDrPbHxsqtM2AEWac1jF3aOKhpeWQqrnns4hR0sgCIXd
nTD9q+hMX1dETV0jWCOZXxY1q2Fl0Bc388gRAMOtLuWyMRL9zjNILNJKaE+OfmW5+DeDpJd3o7tb
vjFECUHp33QtcIyscosBvDGmRzyFzSlL1dqvBI8k6u05S4N9LK0ZwDmBLShOX6PwNFkcWl/g7Hph
MNyFhvojioI+GMxfUWfRUuVkwA298Fb4OEqDO0czPs1tc6vC0j2YnbUXM9JwR36q7hIerMre2F7O
oimsAyBMoXkMoMJCZ5TXAufqSkcjTAcXrYxdZ7uVaqCVrm6JXaRu92IbXO+sxnKvpjPKA0MIRH4c
BhKaL9oJ91/MZVL2w4tvRF927lzH0X5EvG+ZQqWDjMfyCTNCb6g3olh6b/Eg7K1wtt5AqqxjGTtc
Cs1m3/rZjR74Z35YiF2mvVsu7nRnlubWc6gaHJL2SB47ODZJ/KdRzXuN2cr3vWqpb+Vkw0weNZyh
4pqMa89bHmMcV2jGMHXA9zNz051pXKVL089oUXZYR07IchiiUiZ62ExG4710fvtAy4XzlY3pXTKB
yvYWoc4vzBvQTaFFHEr63bs0IroeatHdG9b4LkRbvjt1q7emF+p1xLaLy7KmkW3OnhOR3pNfofXb
HzGODbQcJ5VDDap4sVtQeAJTWsmsM/ZDcSzJMp47kd+i4vuH2eBaGHZ66Z6IKnZXkPEsclN1K+ct
roBhlXQXp/E9uP8CTm9tXqPafBUWO+BAhFRp0fC6jMBzyMXIL+v3uNkhIBTXtEpf3IbD8swTTYUc
xQBVqOg9IdSQKDrEQ6/WEBWD27bwaRIJ9c3omGTcyGbBwlYX8JzGoYt6rIsPpaO9VZ90n/0gxk3m
F0/TiGM5SZsXSwpzS/4+vOkL59Uts52R186m6HibhGk6QAcaiERW8mQMAD9bd/7EenEWXT6sfVc2
G49bh+HP/TVvtD72Sl1Tu2i3mm4CbSQ0PRQhvYgsekcXEElm7ugnf2FwBzqIbeASLtn9PHVJSRQV
twBg8bh5iQfGqHArcvPDfiiynRe370YUj/e9c7btar4xebtMUiVXpyXUEehMcXUMNVpib4U3mL8k
YnR6nMcuuvn9LaMw4yWOiueCReiZwjxx1rjZbR3115otKflaSQh/5SYIyW2MWhxpeM9TSNyuxxO0
Syqkt0BWf0JH2mfOH/a9SKph49EOXmfU+7mz0V7LhJsU/cEjcjboNxnH5lmpcBMu9ZltRcjEHmbr
vh3XkrzKyW2mtRzZjOSmvNqAQY8VPSlOZV/cTr0SRXgyA7YCRuYlB7KF0b0J1NQkgk/k0jy6Vq2e
pZo/Ekm7aKFNbMoASg5R2t2QfxOQTwsOySUuy3JWFvvlPD+pIrxv4oKkEpyFpKmf+py9h3MTBbw4
yhDWTKCxRJqe258qbnqlE/64Bd1bMz7Abcl1YSV6zrmeaNy9bEj8WEWyKzwWjLlHsbb97QsLL3we
PNH3JU+/H6wxvmun6t7J7r2RKgc0Eri7I4PnZO+GuiOcZ5PapbUzkWF2a/o11o2GecESDmvK2ZWs
h9P5UqSIHlZjVBt77IN9aQkuupl+tnkh79KUhruCbcTKvfN61TwYuY62Q8Uy2Gq7U9UF3tpvFrVo
tPa2wohJJp2CQiCFlNrFzka75ac9M9j6InoYk/7HaklJx3Sv8vjxvaYNGrDJ0bE1idaEbPStIRAr
OzK//aj4BDXRginT5aVNTEoVo2ceBL2zav4OEQT/3pu9l77V1tHlZcAzlxAjp3OMlZhdgMlRWXmM
m3gbqyWq21IZH1BfYTr3YJhGFpWwcE23efCmGPz4jLWZXIYneKdVrfnMlncH8ImLj1H0myx2zzqe
vvne6UbqfeBAqG9x1R57p6P6QkF/jzt0vDm5RLZVPgrrATCED5El/JJj9F7Bckcl5/zk+tWZ6kDW
x2xwEWaS+uBlJJ6ph7y1yzMArWqdmRmj9hhenZgjjIjST8ONXtp5OQaO5LFnA9pNc8NgBgSCvlXc
IyQPy+oW9P9tYOE6aE5Nx86mDpjzNQWcp0y/8T3b3LnmR7caXTYw5Vctpz/YY+KOcTBXxVsQVhSY
iqeAQNBqIF/NHJLXuOh8HFv+dInSmOGBAvrjOEWLuy64LRxuEeiVWBVc9sZADADQB/W+GjAbAe5H
UK8TTKYqQwbBVytWvhMNZ0+9Os0KKiAnibE/L9+VAOkEVcpbJc1IMLg/TAJrv0yrZxaT+S4QTnRi
SXLKxPTjFHHxQ+kolb5kSPzjGJf0cI7WSLVdbW87DARjpjLCi+E6lYL7vpmus8q/tu3U7Qoh1pbd
3RgMbmRSVpFX1NvU+M6EDBFmAIsSQr3rDc+77wJnG2UNdiTzJ5Dqh7tqwzaXw0PdL9db6mdGXz/L
Rt8BmjK3ND2N65HDHfe4LdQd3ryEVdgn+qsRxwdYI+RdvCRVO2eHuPI/3CVHzlzcJJb1GjTBPjcf
MuoqjkMmiblaaX7W2bgbcZSvnWAiMizmz758NNVzFnbb1iIS7TpVcmZRuHHGjjyc8VwHUtwlsqnX
ZUZaegSfALYLbkvmnWZbPqaUHWBANu4dd0vKvOWyTf0G9ZTk8k2O8xy/R3/st9VcqHWZ75KczWnt
+gWymoGYlo1nEQzxNvNjDJn1cCvmdDPAgEKxlPW2HGyiQe5tHVL1S+gWKSHZ12n518h5//MeB8tI
eAIVMD4HhuGvfXbTAD0yYlIpuaDaoTVmjjqE4zX7gEfdJDgxBY9oDzCA5MnBpZN1Kbn6wVNmbc35
fvSwc3ljv1PKNx9CYZ31oO5QAcpN7ZivyaxMNpztszX1b7nuvmNcZLpBo/ft/qPC1UE56EwX+E+c
14fZjLeuhJOCdR05qY4pZ+g8Y+vlLvu5SJ5Ka3hHMKDC1dkXzpgfqwjXOsj29zixzqRe92Vmv+HU
GggRF+DshGCw7UqW12JFyxahQLN6BMh8b6TBrVnz3+U827oX21n6Z9yJK8gbYYgSlaZS72eTC8Qw
GsbGA9CFk7LgUecWFSm6gwwKFfssmbaYgT8rm0hD0X4035VErSH8+RZyw2ZJcJX2LLcxCe+tHsqd
NqN3Gc/E66v+zacjDaJ3cZ949qG2TACmCiG2ncIfQoEdW0BiMWV0M3bDt1Z0dQyGSfjAdW7hmDwb
GDiOUv3xluY7zoIBqdboDSHnVNHOIsxxpK2HH9xLfayo1E6beb6UgpS3k6LgouVctTLMP+nkvg8V
iSMZvuOi4nuI8o+5cr/iIuWSRQyIu8QlNe4WTt3WowqWcWB4SODNmlP8ZApiXxpZCSqFwiqYXpNy
Hm7CKH7hxQGFOInvY2G+VxGmTFTRs+2PJgBH3o9Nufea6FTA8kB4A9NiMstiQDr7g7vLfE28bV4H
XZSvU90+QGw4lNPSd4d/vjfXjY8mVg/BNfOGOxqJmL0qKqHt+pOenGPtFHrFNfsHmB2FwhFWCUNS
LaysjrXIZzboozDy595t3lh8XduQP4t5E60qC6mSN/aHW+L7SXIOCqpB3baqRbXK1nQNko8lrhYP
3EFpzThSQhispvYzb+P7X49RStFVT2KdUzuNqeAOSQyACvrwFrh3Lx4JoyDtjhc0GMmkg5jaJs9u
OX8n7E5W88DtHxHpmEt5R+j23hH8RuWwbYgnf01prLuzLFh8ecoeGXMo4AT3s5+wGncP+GcLmtrr
t8YVnx0vgS3DcrMxImvhXrxGs/etFD5NWc13JlP21gNW77juxpvLH+qbT4iX4kYn18Tv7qzlP8bk
iYgj+G864lbbIpEushh1Z1/2VC3dWQcsgVdWzJsCe/M4QyGo3XwnhFgFtrzLmCeK4qOOwhNt5ztV
c1LkdXvnmAx67KUHHaNbQG2vAI/gnAFQHSRgngsLost4qTP10sz6kpcF2U/5kgZKoU5x9q+Pla8e
TYOUooelr2oGQOHqxyq/LcCnKwfAhV9aJBcZs+1Cvpptt2tanrLEwMSe9TXPGz6PGLtpa4nzRBwr
dZOJK45Y0IoL1X52r1VYsb9q7jHY0PEBEdEsBUub0N1zKoD21U2P6VDRuxOgoJVv7SyDld/Vz6HN
/a2zcR9MYmF9LkZEB2IFz681kSnB3HjI7fIZrE3FAFC0DoKLLI/sTL+UoosnHUriQrhcstF6gfjv
EmtCSEUxUpEZ74ZxZPrMTJ5sU/DUWMY2w9vOYwYGQYALqHuUibx4MKiCApDiRguwjJ5LtB4irafJ
SR9CRUftUIB0WjjeEV3XY8MmnjkG7v6WoUzP7ovfYgGPimcfKPrK7sQjtvI36QyPSYDztISclcB4
iHquii0/rp8Mf5y2OMt4/BOV4qIMfCOhF636MdDbvqbbx/LdnWl2DGzh4hxeawhKiTVcfJqTfDIz
wP/uFfGjqaz/Bq+ZNF5iYd0pG68sCQX2bk2wgcFOaRywl7w8py7wR3KlgACrYEsE9i9i0sUqMWPE
h3FWd5X8om2nX4+sYOus/NPwLveD4D5uyo8OhvZYW0t0uF4JkAetk297eoHwnvdHH6MLIFQkR5YV
rqsOFUiBeAo5tnjFsxpotzHjJ8w+FzfgHl5RDF6bWHeWS44rwq+wtD/LZqEFkOXE0kede/dYOsPO
WnokClrl66Q5yr7dW5PDrdfAvWQo+WYO4ReFZruwvBv9yV5pkIxcYS5Va+ebkDdf78nHoSFJRU0b
nrZgZRJ8tfvizhlKB481qz4RgCQ2C7wp4/jiDMF3VY+PxVg9g0pnLoK7D+hKqguHOkPS18buF7Mh
LTZxlpxqPMm1p277yHppyunRceIn2+qxwdHNlKTPUDuAPrfkSpsDJ+aFIhKelr/cZtF3HBpPToAZ
JF+6wOPyYoj43mrbQ2Vnt2mb/EFheYxD0AHeVH63S9SMXTmUKTKExFZxxlUg3XD4Oll0CftqH7gH
ict6XZAOZkIhLvXGMpmjYbb0EpFXn8nJgnvxv8gYHJ2IcdsZDCwnKEYYCyk0Q3jKZTyt+mlsGSOB
SuqnzCkIJmvuIYL/XLeovWaZ0wrPTTJjNu5cdpzm3nLDL/y5YMUM8OdE2166VZoHJAqi7AiA+Tnx
SUO3kIMXDbssnkEh0Ips4SRySm7A81KaQsbDqz+qmNkF2vfRlaRFOPne5Z161NLauJybeqqfWLgS
uA3dA/ffFiT7kkXrJMlx885p4GLhwpYsKMygv8sm70tQDLada+tqjd2mALJhg5ONSVgmUJRi9933
+JaDGRhDF9sveaQYO6LrAMN9ERh4RWUb3B/gaOYWwJkHGKSlg82zG7lWnC0XjcMPgV11CVeqfOa2
IfMnTdK+LquDEcpzuuwoSjq6pHyrx/6N4VnusyY+KsGrNm73qTbuSemTROh55Dsr2aGebp3WDjZF
xsWAzdhb8uHotNkasj1wZNq0De8v6J+YD8ofMx3+NDUbIliB4fQ+1f5FOmCzOr8CVGyFJ7cDE4Gg
xrnsmHr4ITjXQgsQN4gH1wR8Q2195RZdd+BjILqda8c504RObrs54ixbQTa/VVl/V9aATRB2VrRX
ndpaPYJ57hD0vwP9ULTN2enHnYfvUgUR3VbmpU7IXgTTeF9Xko4SR2MDtQCVzeKUd8ZtywXb7MUH
8hoXC1rZekTLdgRK21ruho4L0HpovSgjkMue42q6C1nHQiFg8B3k8GhGYoJLo7bxMjwn9TEu36cc
Q9eU/Qms7Afb2GMTsG2wMp4s0iF4uuBAYOdZU8uGLbjsGGUaoqTWVzSxLeSdDpLwJHrm8AE8QVAf
lNvdTRMGZryy8bEYvLs5Zzipkuei7fYxZB8QMxJhE2V+jNGWAI3gKF+zCbkZelpVK+9LJeHblA7X
tq7Hy0xbS9G4/Z2L0LonkgV6SbtXy5ffNCichelfx8Ai4cjlOViNrHXITSoCmMMj7eQ5Euz0YZfN
ha3dBp0CgLf/yi7uKSnPtOB9Iu1ig5j0tk7l3YDK3YztW71cZBxf7dVEOV1pPogU3SvR5J6LW9Y4
LybXO63ClNsyLIwg/1CAxTiAn/RYsD1s4vcgot3Zjw8TrpxVpPwrbucvoms4MqdzlhXOvhNg6brq
nSkR89xStdqCaMa+DtqYwlyNiLTrEWiTOtpQEoO+podNQmNZ6YxvjOodUY9gM8bep7sQK1xAl4qv
CBr7Ns2Si7HPfPG3VRY54eK2CsNPq4w/Q50iz8Ljbrgs5nSjhhEtLTDTpg2C895kGAHxAl9TsvQf
qHYy7X4X8f5uM/97SOKfkgCF4TGud2AfuUJnz6MZXakk0yK/mJoXJn17nKzGAF3IaeeD73qvifcH
aeyFpVq5MjVxvHr4W/T0IfIaDubstszdcR8otoJZnO60EpyGxvKQ0tHgDmo9Vu2I1jIfDEoJNtEw
erj/lqNRFlFbFTDKhPe2KI/WyE1L1WTEvPYR7iFV9c50g/kBOvBQbBIftK4xs/7w7LQhcOLvoMBl
e6T/m9HznCvQKmbzEv6TU1Oe4IKDL6mvggfHdN4KTgvGZO8Dal1Z2aM2BLgibzQXJWAWpEtKdMO+
xi6mCWE0cfpnKtR8a/+dbWA+kFfdtU5DmAVRSpMkImjb7NHQPiu5rRCliepGa+DQJG+mHBGtOqHT
f7VDVW9zEVzF5DkHhS94bvGudNEPytlCbMNYA1OtJcfmL9Lsr20irNbkp+NNZV2iIsJkjFcLJQA2
YZ2fK99A/nHkPorbP16MkON149PkD3cVVoE1iRFuay0JT2SA9YItZxForNkZb2ER3zIXgndischV
pA5KcIHePhsxX9XmGi7XUUhrWwt5lzr+d5PPWExoUO1NjDuETbApqdWcLy/yklvuhQ7cc604I5FF
RphfSGH5XZfZu84q9omMmXnMPTk2vfaaRsPQa/Zjy6Boq2j1bj2IBI2JdFClL4Tbr5MHAC5jSKfR
bNXjO1laAXmjx/h9dI2iwJrunqjRQ8Ry362kWL1GGhXEtyjXc4a7OcyPJWeoMWGEskz2TiGG3bwn
KaDN+JL4Gbf6HE/J71ATd+1bF44PdSHfdcM0R8aK628PlwmYrXhxZghUln40kd3nJROHqLWBTh+m
jHHMhcd6dL+MsTp5MTfOrOkIW453JrVxEOHMd3tSH7X8DRuwsiv1beZIelmcl6jB4cJPa0cQy3r7
1cr0DnuytxtnCOdYgtvhZqaMHCxoRZiIt7sZlCBarH0gA6rJlfFUO5L1oAdHSDn7yltsKRw0crC6
ufFqjPaLsxzwi6Z4QDkmj+/s8JFEu9/rn4E/j3gBaAV5J5PK3zCgENeDgjW5UwGeuCAhJdYD3nDP
62ix6tkMZ/0ZsYgnQMtH/CyBHk8KeSMZKZqvREO6nlToSA6pLeLP1ljODF5/Xyjng0Cgdexzdj5Y
eDGmAODMl3nHYRLSofctuvihcL4CxqN1yKi4KqP6MMQK56X94yh7XItRZRt2i9ycR+5jDqYDxKuX
rhyxH9qw3GXRUi4y7bNWv5cR6b6qxMiC48AUqVwbxvAYprjvqpV0uj0N4vEuAw6+mpKQEzteuV5x
6kb3dzphbJZ/R88UMxMeSRHnOFbA76QhjLrleDMx2SInbhtbMji08Vcquo/G02RpOXQ1vh4OfIP7
jov6XsBui5YS5SijTjlx/XFNjogYskx7EslROPSn38/J3F481DMKe2mZoqeZidglxLZ0Nzd2OtEx
yhUvC+ZzWdkmCQnQms5S+yyM6QKEi5FnqYQuYRcB7uambjmnCiWYuY0QwO9v14npHsfsTWRMFtVS
Nx0txdNOz0DCTT/FwkHnsWEuMZTMhTqkU9lvsZV9GglF1vK30zpsQXGBCMFE6TtvKsKOb02UYFtU
KADAL/cTx6ffn+j3Qz4W0xY23bfVkonsLXsbLD/yPx+apXz691MsgijDjU8LwFLTXSSeeRqX6u50
+eEUoWl/+fD7K0dwVZqa3j0Y4sYb6QSP87Qjy0cx+D+fltwZ0z6nPrwfCN/RKN6meUHRBO77tGCI
dhs6blPuEhQAvQR9vvcchY6xlJTHcukr58h8SiuyBaVWDr6q+YtUPLto5O91oO/jpficbeQUhPtB
9UTrSC7lDgv93w//fOqaZn6w6FQPl3J1DBIS3XnQ+CoR8cj5dL9d7IlsPyYOFtvf38sXPmjz+we/
v9R0RFPr/vtnOGT/03r9z6dZQCV8OMlHRUd81FdnuZTGw/8W7IV4xf37V7/t8vNSNE+DLAqm9fff
+ap/8lbu8kOQ+UTHl3QbdUuBfYgnlt6IF6KuAMurcO0SUtlRp/LtVahEjVXcepSyrVp7bk5i+eBn
bXOy05u677fgqG5NG+fqTM5qCk8kQdCDQRuVHpYmGnEOs87+xHTlap8FRzPPb9IAF8TBiJM5ftom
teEta05IkmsHdA+UTit9SUbxUKROviZP8CfW4iJoeeVQdKpofQ1of7VGamABiMFTpxgWysEu+Y6W
ulhpUxybLRWyVCjtWg+YLuhj1hfUzGYdhbM5zbMVZ6y7mS5a2/0v9s6jR3YkzK5/ZTD7aNAbYKRF
ep9lsuyGKPMevQ2SQfLX67C6JXUPMNLMRittGv1cVVYmyfjMvec2yOeg0kC9jT41BiRLvyG6FjMR
O6s5zHaOtfWSY+9r5o2Vab/cD4LwWzEjiD3J1KhQ9bozAnlCKgEv2NIBuXlRDZfLOHuV2nt9wVJA
dvLK4hJWrz2x3FqjzBBXw7Oqt9IXm4Y+bzWgWVmUnqphqQ7pnaG6w2BDqWskpmGWcpDGUDyIKFwH
vh8h7e1ZWQhg/7rgJMmrSuyaiS28zDPGKR4fAYJBxy8d1DjjS2c2+Una1FpuHGPPNGHlRpbGoPr1
J86ao71DYNx169wVxSUUn0kwJMNG0U2ujdZwz3Wl3RDVUrma96rBmPXjX6JBHvfeF/fFaJKpZEGs
zkdRrKFWFzTjxSfDQVZjExvcqGyqY4zWryboaU90i34ShrV3hyGnD26Jv0y9U5hiDh4nTX7nJhVT
JMt8owdJvQ6l9taYI/uAqnvTtcygbxzg8JHsw7bX4gxx7yXR3xczmecKlqtujqBOGhqsg5WuMRKx
+H0h7e++GRggk9BBzghyETep37khtvXQPpuegaW1g8hAVvbOJnbyESFmtzbtpYWf+YhAaFqXNnn1
ifdoDjSBwQBX27eqnTs19WpkbbgvM35k4bBwSQUB22Qx3JMwR1MOXhzIfBJeminchj7lT69ZJ7vr
9goNJJkD+GaAz3V7UIwrGqGt144O05AQy9+UQYlEmcYinJmU7oCRrITxlUkwFaliNDkJUpgn9jgh
SioG5qFx31Vkz1ukUzSEhW0ayd9wWLwuSjU291pj7aV0i+tg4H4VbOPou9MDwAf7BkCWCGwTboMu
GBNFY1RegGe3YD+0aBPoQXx0MjiWUD8vRZLcdWn0+nNNEJXm4bdu8fRH032RIXdOhjK/6Xn6HAat
jdA9Izy+YgNmivhLH+L6DarEoU7z+kosuEnsmgNLJE0NGACGJVchwoaNk/fORqiWT9KI34WyPlnY
JcvCmsht6IaMzyPb8eBArKzMEjYbF1hf+sdq/kEj3AEsWBsU0Ag3ORDMIw2Yc/hhidZOqF87IZj5
aMjsKpb1ZdPYq84tizOupZISw9zYkYF8ISmfBUg1wpTydSlxnBoxIqmfdJwiD2YFY/iQZuHAMyTu
d4YNK2Us/WCTySTfFoQ4IvZNzCcIwgUDmm7c4ZnRbz8vNpj1GYRgKq/HVjHfXYHBcVLTqpVl6O1b
JD97v/Tkt+ckVNUuft6eyGwGKHPAfIFvMSvVESW1OKvCevJychd+fpXkqb03Y3kpZQtNdUrctR0z
iCc6zju50vUXjkFCuxz6u9o3j27M74S6ha3Ul83q51sqs0MvVBtyLnhIyI1p22UkDYyVHdOBFqyD
3fjXph0kogr6BaaT5fHnPzrSqT+/yMQ8fp1lU4BlJ9n3RmKv9LzJKbz1+qQHFZWg190wmYT7MWjX
fu1Sd7LiflZlUm48ce4nMqzGfOBqUNgJ0lihQxz16DDWwM7Z/82R69WD0ccfhBeWg1ni2hzKS9K5
y6Qz0TQoTxK69TpUcXxCzi6XMGt/rLRhUCMbHBrEEZ55MtWonXDgbCK3NU+lTWU81qZ/ngImJoWa
SZjzzSgn5oMcKcQkeDRVMss2Te47q7HQ7vDKLY3W4UnGkzoEM3GxU6IxZEuQEREkeJrkA0v6Zwnd
bOkqJ1p7ffjFunE68QmRN8p/txNT4P1Plg0pue0KNgh9089DzA+tc4Rk4CW9dw0DZI0suqUtkmxr
FSjw4oY55DD+ikhEWzv5SMcb72SnRUwJzK/EAFaSjy3L/Yx0C0ad+tFq9WqVNQlPBH0YeIN7mo4h
2vz8VpRK/4709mczys+ke0W7LqZMt7E/7m3lEzQjs2RlpHV56TgMCBHht+rgV9v01zwx5X0YMmX8
+eELu9/rBkdqX00PiO/ii6m1K3DPGz3R6qdOVb87dP1GM+JQHEJsp0WIfUDXua9TezOQP7Po+zZC
iUE7ZI15tXRdnKaESg2nsSzw+0IHhJBivWm2ubC6QF50BGYLhfnz2ivzy9etfu/XuX81+p4Zr43W
c5ZR4fNaxdk1LL32SxI6tBjNrH6MZJ5vQbH9ihAQIsAz4OzWdbc1qo46JGIMWc13dIf5wGlZIUZt
Gd3VmUTLFEBZsPpRnofRfBxwSYRZOr6acow3ptCsLbpbKh8rfBYRdqgwVXfZ5NzcuDQ2hcpaSM+l
v/t5/53BN6lo6W6GmHCRkRv+5+j1kjzb9Nbg7qwWtWLn249aW0/XQi+9kxHyj/yW7zamtrOLzbkQ
Qrx8b7ZpcghMietmTnKGt/CI6PPiZan7JV3xXW1xxqWvYe9Fy6rN3VvfJPhioaFee+RMemAMOyWc
epNMcw+MZphkGCZiuu7suW6Yww6I+5VNy6oFXCE8HvvjiIZz0dnj3nFUeo+CBqHMbGBtEVAz8o0O
1sSd02ZuhLfc7y8/QF0e4Okhrr2Pn18Rw+NCigiLs3LbQ2dW8brWJ4ypynChtmuSk47gbOWEH4Wl
GR+Eb34ossp+/icULMqtTGhULtMGUXv7yuCg3SiJkJ0TslgXdUCH1JfZ4X//H3SYE5d1D8gnVDvh
lsY50ED/RR4YjUDBJC5k0GyzRFCqwYQ9gw9mhVWD2SrduNs5JgHsKbK73TDcDBQIUK9YwMRmZG5x
Or8UTvnh0qY2ra3fnL7GgzY3lEpqDapgXAwTWE2un+o3iGF4ow9NbhNgoNv9YVAleAo3f7Y9NgAT
i65OM+LXaSC2hdeF8pb0kXK09kERQhlM2ayOtWasGel0F/Aj0U5vMSQU2hAFSyT0+L7L7JdK2YaJ
pNMQ2vF/oda/lDazi2mo2q3NA+0kQtLMauWvCgMS6c8ZknC3cfuCc0HaxGjcIzFTkqV0dMtNgaro
Enj4XRo1ACCIqtM0FsWzbgHJhji5i7XB3TRZP77PASlVq94iPwMrVY1qSSzHu0eD/8xu4kGowXl3
6GtwZL80qaqfmWl5a0vUHy6BDZu4R7Q8wGgA127nXwK2d2O5lNqJeGrm/CJUzz28wQlVb9odcrvW
1gihnHelmK+H+XOZt+dSwwJoJVV18gwvvEuxjLLL8vSHcAT4b07juuta/WsUGacJfKAQVeNrN9dx
iBju2Q6845SJgFSM+iOSpWglQrTXhNWFx3D+g3jwUbNpguldkPbkYmh0tqg/Fr2nzYyF/hHcNpUR
5y/msOBqSUZhAXDl9RhXLm2Nbh4p/osVU/xkO5b6h6OvM83Qbz1yW7+zs83PvcKIlcAS+h9HdMzc
zRiiTEmF0QvvJU4HeW9L8w2BYfReLEUJtL6NMR8RU7IJpzJ7bQbLxcdmubvSyqtrYMRnRMbvjjSc
b9vk0mky/y0Kh7fJkJ9TU6or+yltV0xDsTc1TWzsjq0B04xqbWuqeOwDdIlgqASnZBBuheL0ABiB
SaEWp6mwGE6nhbq57KuYSRfePsu0d49WYlsbyOuHsotXMpBIl4LEZAwT1ptmCCKieJsXdEnmSuQB
OjzOsGUR40fgdCWhJT7Hlpy2fx5hnB5Hxz532ih/V135wUgQUhVph7vO1n1GiY1zdhj0bGvkxFxi
YH0hk72xQrhPXTXwoZGyPYWps9cVn5ydKfFnduv/d6j/Rw513Sal7T+2qJ/Lpvz6Kv9uUv/5F3/h
GDVc5Z6B49w2Zye4ZltYzv/0qQvd/YPf0LjUbB+TuDXHxv5lVDftP3zDsDxfd3C2+64D4PEvo7qh
/UHdZTI59ly4rzbsx//+b/+IBZX/7tf/UnT5XRkXrfxv/6rbPwm4f8sJJRvX5/VRfhg6X1g3eIF/
BzJWiSxr4de/Jots7RiNfou6jRNryqpqiteZaTSeXJLO4ndfehjEmr7QKo9sBoIwZWBZKOv1UCde
Jbb0U5pjqD32Rs8x67Fi8R5TLXWEQyPR+ME1stIg36uW2uuSM4w0j2aCdP1ZCwMvP4AnNUYWF5Ie
fV9p2kR+fG6GqqL2SanBayeV2UbErS+wWevsDCx90u2lUEld5QCPx/oM/hc4WSNxIp/GtLWx7hRA
GOGbUayGwP1y8lDtX4mobPC1FcE+T5oMbaY+oUPhbqXKox5KUk6kFPptyGd3BWzk7nlGOseS/m8x
9Hb4K0f8Vy1yLWnv3KhxtwirzRtp4CTqIh0Hx9KK8Sy8jjaAwnTZFL7PkkyOuxKz8w7RlsJ+aY+0
nVG0DBu7Ok5SV4RWpNB9Xc04ocAmY5VRLw9Lq0k2tpv6SAMR9xm2120bhHVbRHM+w+JBPgs6lm0x
GsNmGKV7lC6ZYWYAy22wZX3l0xJrHKssq2GVpY9VloXbstB0UiwlM+SGcmfXFJ2NVgn6wAjyiX24
O88J/Ok6DcxryjxGRK3TbN9lmYdRtXeKzRga/QU5vtymHDg7WFKCEyRkWikyWAD6YO2UaU93bWPF
e4Aq3Z6oZOvQgS3axGbOyl/KnHG7MzJfG+qMBxjyTGJH9eqdMwhuh5OUFzQkfbW0E6DjqMEYKqQB
8A0TWZFE+w+5I5TqLJ0qW8Va6YHqjwknBJlyc204NX4S6Y8ADASW5Cipt1KR9U1kxvjMLK3ZTwFN
ScRnRuVZHgiAcah8Uttataicuw9opdMGgIP2Okyyp6LNIJB++02t/QLRGArIeSMgHm/K8/LJTHMn
vjWqIs8icmtH3FgN9MUdCTfp+CB5LM/2Mc00F6VNXoUV1s2eWV1IIqnEi4dXpzHCc51H8Z2V6Vl1
6tLJDZgdtsnRdzK3XTdkqdh4F0X82GvS8ReCMJQ3m1vorXKd6Uh+pLiOZgtUy4Tp8skKPGfIhIyd
fYufhiu48PgsgjidfjO9DgivcEzURXo6SyBEjNpxlTtZ+Z2XlRJLtuhKf2viuHqyVWQG1cqURjZc
vbhI4VbxFBDNUhgsJbe95aFsI0EmQKVj97Qhhl8V3mbi3XiZpkKlG4wn4SOE4N4gggb5H5k7JiOj
NmU2nI09DId06gkXRpRks3GjoPNII0gXqeAOouXt1YSMmhX3EuYTleLkKvlUG9P0jnQTQ51uDR3W
KuXp5TUeWO8xmDBdSjYrcj9S3T7ECW1UaLXjAdleCG8QAWRHcuS5xJu0tjS/TZe4++TFr5gGGDIv
X2qMfAg8RHQcAwvcjdfejCgtVkZLheC4KWLmyLlGpf2idO1GgO57q1NchxOOLqRl3lLldGxJUtrv
XL+khtXZK1KQ37nS3l2bEpjUBoBck2C92ZTzzE7o2742CG9NrPSiOitcxwX0LBXEX5TZGO0VY+gk
8oJn0UO8Fv2Y7xzuQBWykUCJdGGY584y63iFS5ta2tIDl+qLoOOu1wmHSB4cSpAHu4j6m8EO4Nnt
9eA7DU0vZzQ0/mpE9S09pKXELPWQ33LIlC55lANP4DIYvvV2yjY+MUkbv6FdYj1qsGPWsTiqAOqf
dO8HfSIyNEpv8dQXa1V41YerxcSOZUUOJTTg+5T9eXT1W5L6uG+8ddp7V3NSIOf8Yg3g0lh4pc5G
g6GlzMgViYo7rZwz+CLWzxRmH54wg2Vc8czrh2NnVRAlgkJftSXdyKyuy0SCuxligl88G4mLBSZ4
ns3mcCe++LR/mWqmgaFJHyP9ML/nZVxiZTB3JP5+FTXxOhaBhZVOJIzzVgUgioeieo3AHbK7K9cW
F+bW0ftwh0tZfDcZqRcLM+J72tm29+2DwX6DcKpVJsczZPMTPf1axwoJZeiEGZMsVf2QGPaKVm5t
NOnKtdOdxpXEZXshreHeaMzXQubEviEc/pgG9loFWt6DG0QaDl2dPhHAzUm3kq0B1TLL3I1qMGh5
Gjo6FkS27/t3+ZiMB0dDdcAca8/a1OmR3rWEVdpgJSeUjmLfJSSZN/22K8SjqRGlM8hh5THZijOQ
AkAKH4yKHX2C/aZqx2czTupHegREoHVNXkLgYfit6mBjDgNUNBbkj0k+C68an1uWK7VBmScAVi8d
PdA/sWl9oM1EZoPbfAFqvXwl3MRp2dQ6TFesMEb6WrrVNoWJDgQg+spS350lLbHNI7/CkoFYncHU
8Int6nXEw3HBAf1u6Pg/tdK+0sSxaKpGmmckhnbPM4VstUQznqCXYeywpcbotgyu7agTj41CIHmt
+g5eLQaxfiKIuH5JdHelET7ezXIgwwMem28RFMLwci4lTP40dPZm/ivpfUJT2WDNYniTHCbXeMma
sw+nPy6+cEovHPG79y6h/lo2YhEGsDXxHPsIL6QzQh6J9j5awjJz3jG07dk5ot0FK1oPZwMDaxY9
kT2Upe+lfGXsfAoxpFG/lJjK/OdYJ1Bq/lwsCy8LtmuQHz6pop1NQxMX2IGN7Yhfh8seDV61JmME
qX1yyhl3NEP3TLbxR9nNAIDhTVCRJSn7pXK6qcGlERTPKXu3YQp2oeg3pnuJ8xD1iLZGfITOezz4
OMnIjbURIhQt4zf/AADyxZHdtnXFG/y+rYq0xaj0xRzuWqj+VGcfEA7QFXpPSTFukma66cQ4MdQ7
KAUmzH0WybfjOgvPlJte3Uoy5rAZn+r0DWv3EpYxwwLeLOcjYSeBWRN/vLfGZbpOW1A+JLYPhliz
i1mCmVxykD3kMBaczr53CeHSXA0xHhZWrVzDO9n4MQdMzY8KsgPZgc67RLbMIi7GNS4SHNXmrtRM
hq0lWzZ0muWMKK1LTgLf2lWYMSLmp8FhFlUq/VDXBHCxilhGaMjU0XKSF2S7O1Q948IkvLZuoxJa
wstkabusisgDCk9tWwPM1JbSYrxGPp3Rq2WNWyf0PxCLnScs0FbSYZT4nIaMoLl946vV1IeLSDdX
SG4IQwHww7wfJ9j0ywYnXUFxJTCQIBNobUuqOpJux1+JG6yGPjwL7NM805fZWN1Lt7sRWsrb4+r2
DrcvY7FxH7fvqn0egsPElBDA6FJr7qhIF37GhU/0oF5bN7NqPpz0ZRjEXu92DBdXNvdyqe/gFNzp
2Ho50FeWe9dX9x4a27bj84T7jAV9XccAA1IT3/GTTtEgqd5sCy1s+Qrkdjn47zg7ln2j+JyeCK5m
JvqQJs+cEU8tfvtg6o9RdU679ykT64Qyt4UkQLWA4T0ANXNlqLDAXYnxgtDkytv1nbj3yowb/iId
Ql7dDxXbLOcI3SHGgFd9rEDaZUhaMo14VEFEcHyIy2/UngtQmmxCH+HGLbtaXKz4TkQ4yUhxT0em
VvW9315Sn5vL+ZQdZkCGmqZ9jkW5HHL/eepYMzxHgDU1IE8oFfGcE8aimRcsCZV94XGxAxfEJA4o
VSLWHtLVCiWSjnvfK1qkgA1VMtAUx1jr0HOyDMkU6i0TqXaLMEfiPAjGbOWhNI0Tlg/zc8662dax
dg+9/lES7YNgMAwgN0OGFL8B/uOnKRdskxc98uMuGndhnC5zh2GbYexcwPjC2rBt4Ag5x9DEHbzq
fvuZhgfQiCdGpCunvTdMnA/h0e6fBQx8G1CAjTuEuo4WrdrBFFpo7beCPRpYu9B7SpHw6ZHPj8JS
i3aC6p9slavB1Sz5aQYvpIY6qxZZUkzSquc+kNK1UOh+On2aAwIXbgRzJ8YWFX5oCIPYFGET/eIy
WUxgisMaZyTCSV684z0FDLEsL2F0zMSr+K7xX4o6WFbhi5qwWvtMhjvczIgIogLyemwRsITMI3nA
JMGgU+1c0nCC4qmovo1Qkhso+FLN/QgGVbOQ/luvUY6XmarQNpc9D18PHWuDQVS4r1pxwVFGDtAi
EB9SvMWof1MFfFID7TgQuQ3JNA+uGcbbvvnSHcZLTbWv+CJaeUJkhJjjRWnZOnBusfVto40lH5ut
dbrozJQcWG9pkL8EpeLJ6O+6Yb6C+OAy91OY/TGLud5Rh0/4bXLjLtAoQyxzLzAVA5xeWOhvHHQA
VvJWek/CffGxp2YamyYeISEgkRFB2IL80EXAvqfr2LgTm+V76cYlEMhFszVN3sLm9bjuixX4z0X7
jjXtONQbhaxRxGhSeFOD7CqGBzlI9pGfo49T971j0OphvOmG7yZmfe/stfqaJOgd0APWPljNQaDN
CiljSNXs2GJ5+lUFX4b/RckmmPM1FWiyKrpVjBl3Tsi6heilyoFT3n+Flbmb8Ad2FCwNlkavOdja
1XVvqsaUGH/Oud/1dUJcFp2NQWNgjZctGx69Vq1Fmt3yQD3PV7rfN6vAbqityFeqizt4MPCHUUBK
dxGgMs29fVnr1LivRfmcpIQNRLDs5TDcZ2ZrgxPwiKGpTYPy2/aZaFSwT+3fbROgLCg5s2TdsQEL
O6hljbnFwju92z4JqiO0p7aNVmbJ21vTwO7bzNc3RibnkXUSItRCmNrjHkUPQAiVdLkhShV9DQ5w
2zjmVdBZejs/7e6cMXxNfZNAMgJvVHcxdSfbRjbZzUy8e9KJPAcFelbdamB4p5RVPqK8yH3SNZF8
tE13ShvkahHcaMSH1KJLvyWCQsCNWliF8UzSy1mzC7SNcX/l0X30kHZkCUFlbQH8t+8JTZ7sxwrr
ErQ97nqpiTm+moS4DhbQlqH91cin+8iM8D/DL1nE2fCdIO3/1SFGvQV+OpxE4qmzpVW7LNAuEVlT
G0cDxJxTFbI+U09S48OQ+IiZxz41hXHp/XxtyOTZq2ykTnq0mKTzAn6ZK5/MKAIQPqyJl4rTHElr
e+yy4FzLdu+nnNI+kZ1uf4BaNPNNpl9x308Lwwbm42oWTlParGViI9VrkqalIBy6Qxz66pga/jvx
PGsyFlogKOrRKd18Y8qmWUy2/wIB9iGw0QySvcr6zf7S5PjaaSG3RoBYmqpjdPf15GBf8C7ZCLG4
terXqNV/YRzL8YBA+J7QpS8cX/5ikDQHzt5PsUUgk4HgtZ+Bv2mBGElAjVhalnkHx/IFrHu/LAOe
QY6OnxDxKJ8cspbi0Wis3yr7gDQQUoZYDU5gXx6aYEYlkpFW2Y9lkr/5WfJWF3nx5neCZ3njkKIw
uW17CW2F44A0t/wIUGmYA26p55Rn4OimfFxZeL5Jt6KITsp6OOpdTupcDYU98HW2EIlVd8tOmghu
rPY8FKJZd2XOPi1mYTfP4Ah+hpZbAIFjW652genfEqArjI+WidYekkhhMc6gc9t4xmky2Od5Y4/H
OjU2wJhQSgz6erIj2JgOjkGgPfQjMLzebFEiVuklAZVmZb7EDWwjxx56uvDcvitS7cXom+YYNCDn
yTRqVgUO5BUmWT7wqsJv6kFRx8y6CHIJjt1sIMZrdrpMJWOYGibInV/6bx0V1JZhwW9mU/7Sqr0d
ezvIIl4dkXEH89nOjSKGJtPdj3lI92XrzhpTdrnmB4Aw10ZwDh0L3YZHTc7NT5jY3NxqHfliPtCC
zLJQRUryX0trOgcdxsDQQE1Dx16xvASzp+rkQ3MQ0GlxsPY665jqJJwC/RXLEUdwHc0nbjxR5nGz
pp2+1QLaDwD+OXZ4Uw4L7Nrz5b0i8Xl++pH90dd7V1IixBHYqnn8SexXX9nHvhIHETf1Ip66t8LB
ieLjPazBHuOX5fdXEmv/yHqsqHyUu2xSjqSiVtu+DbY4QJdFo7bCRm0E+ye35pzw4L23tOnORfDN
g/lYRo+4DjAMfisbZlOMGWg2aMk5U+sNv+LSTZ9y72ymT1J/6SiiDaU+ks7YxYW6b6EfOzyEYTkx
USQWLsjHg6WHr77lw0pIe+cpJXue2Tuqym4ZWf1Sw4ZtJzRwofw0uhY6t6n1+8JqcV+Zj6rDgPtz
it7nzMiqOYEwytYKV6XZDWQFpA8x3sxm6lfEwOzKPlOUsDV++xIjfHkhnuBYWSzNkn6Vo1QNw3Dt
YBIL5wVoG66YvNKDqAvXoimMm0fD78oOUE2dv7sNGW4duteR5Dc8dMM60AZnISoKgjTu74Sw13Xe
HeqSka2TMwAiyR2ZeTSpd8uKn30mT0VM3DNQUGZYpEcaw2MZjwc9NJ/nzyCBNtuZ+qnRjgkQc1tk
W7MKHmgqLmn/OIbJakgRtcQNAmOho++ydxknb8hjDhCGdtSr8FhoxrZT90WPqJv4TvZavytymBCN
9chb8HelcUNnVp7K1r0bTHvdpAlERdmAyqPqo1R2TDgiA89tjMyBhCwBHShiiDcVeF7BReEdYlfs
rN3CX5QUPLmkJg1D7O350jDozBP0YkarbjXm8dwvUQHT+1aM2NyWwOXoBFf0U4zA4mW08iitXGfd
8rYnhrMsy2TVYWarR54lepaD2APaxohq6du4Kfqgrtd5x08QA47f+ZLOvcn7aT+Ezrtryf0U9viB
5BLz6ErSCGGZW5ug7vw8O1OQbQLMClrRsJ1uV+1w67zmVvX5yutzig+d8BakahOacSf/zCcb9koT
XuMx2s0z2KqW50QHvgq5laPSNNa5VLc+afngAFYQp1u/N95xIJ7aceMwIn1PoZR1B0UUEiMOHvHV
hBxZR7ym80E3STUMixB9zlAxE3aclyRsB5PWl3mOzmdg1gqzCGsOYVLoJImJDjSFnKTWLuwnHoOu
wYahWgLcx+2wKLVwCI+Vg4oHAEVI6srk6i/5yB6Ljqgaa/tS+z5PAil6MIJrjUCZ/NqqZJiTsEbL
hQHv54IW01cDhkjq8nDjJQ60kakgtuGDTEhAHkt7EqMrV3nPoxdrozsblZArJcgvEBV0G+Wj5NwO
rGsSuirbZcJSBTFbgcVUBB5PqAg/7IQczK6YH1RFE/Z7tC8F3VLYWshGh85THCRcMfeO7tMLZZj3
8fqgY4vrg5YOA1LyhMcinAQCfB9EGsEkgIzgsMOWwOnEuxlDdgPdbOEVBcGmho6DualjqZ/7QJik
fTBt58dYQjZsWsQUXTBZj36NHmhuxXCzrTTP8YMXJPRad+o8Ut1vqU96BzwqQsrpTu0pk4O58Cjk
SbhnTd5lxWoIJpPAbW1U4th6iCMI8glS/w6FCOXV37aZd3/uAf+xINTm/d/f9oOuwQ9vISh1Tcdz
XNP8dxzrUFSUJ334YYx5Om6J3dW8x6iKcbAEJRiaqy2m0vm2ZDpiCM/rIWeNxMiVdxZlU84y7JRE
pTWjI1tka/Ex4Q2O0dO3AalGGnVIcBfUmo773Eq5cqt9oIMaYLcm7QIoAcZj2dxXwkY79ew4Fcu6
VaMAhjzGLQsc/4JNkyDyo2Yog/TNWtbCGxAhpAT0ttuxBt7VMKbwIGiy3K+tBNF7HBQ+G86eHK2E
jScaqLjYYHSk7ggMkzAQxs82KL9FWSsrhUHWON+J343fkoG5t9K0zp34BHXVGt8hO8HiUvCKJur9
VjBvJWMLOxoJDxr6Bxr7Qs+uQ1AZ3S1Q9FeHNrHHhpx3pwtJr4kohD5FZ6UJnqCWZD/ajshX6tuy
Rxp9CF0FGKa41ooQjnAXvKd9i2MJG9OgfQcCgw16OnKHe0IveZDV3zFuYiZFoHnHnAGV65suT3Kz
OtvAghE5oyORSE6JEFzRZ7mM3bhv0WB4/mcVN4AUDUgeEqC+1CPnkRUCD1VRyyLdt63uNudQEJL2
pKWAGD+gfFO0tF3UiLUThiK8cC/x/cyJrzoxq4wL7UYfqbS9HbpmdJeHaVicfAvp+npqYr1m8Nf5
FWqIbgZ3CWQq8K2wveGHATrSw/4aTGM/1p3Ifwe9WWFz0sJuND7nwbB8bWCl0Yi1FZy3nyv//43S
Yf4uX2U1NjyCWxbyf33X1Uf78Y9frIsWe+t996sZH37JLmv/5+5+/pv/2T/8l18/X+X2fwmW/D/q
GLbRR/HPTEn++l+o/T8MzePk8Ln5TbSDDkD9vyQM5h+GbeMVALiPEoFxofe/JAy6/gclmsG/8nwL
rYLOv/pLwmD94VqOzh95vmMgcjOt/4qEwfBmNcQ/HlGOqbH05qXoumGZrjej+P+WKSm9trd68VEM
dXPTyM+qZ9FwjwhvG9U6tqB8PCedF6Pq7oZthFZCjBzmKG91Ywy2NVjebKqRSKe5he6z8E/ZTCFu
5l2/jbkArR+ni6mlJ2SXVyU9dtIE2iOvVkY43jGMp5Ek/unEeG3j+nNt5PlnpxrHS2IwhHQDRS6I
MmddAtLaPtCAKqQ4Nzt7haSIscN8z6defeqS3QzyQc3uLXUOiHVmsT8xGCTH8uvnlQGsD++VNYB4
NphKOlUfH+Oc05Ohp1sygSELj0igiQynHtPNMm+IpfEJvFw1TLXO8M/O5himh7oo5N4UziexYQXu
DRgqwazbRpBMR8eZvdDrONuV/hRv0EQPi64umArNP87oVv2etEmoXAYajNSQ6NA7aCxshUHjyDeJ
bKnCQ0JOuSMTccRdJfhr41YiEF5TI9r3asInr5shTzetf2xLsz2Yfo/8FltRmgQ5Q4BVNVu+87AW
i8wW6mKOZjpsYgPHWKhybNcs69nzQ51kwrVUdnBxAmSJYRI9pCRU9nAnSMeeeKtOTVskoKEqUnqL
9BX22L1Zyy0RUvlVBEQR5vDFl8KV4bZLlLUJy7WrNztBoOE9cFWQqKDWNiYyn72NGlpUgEmHuggO
LG//B3Nnsly3knbXd/EcFegTGNiD07fkYU9xgiApCYm+TSSAp/cC6/p3eeiJwxOGpFtFiThA4mv2
Xlvcc8V+yaS967PA3ujBIXWP/tcunfDODyeCW/TCwKgxAHPhSZI3LHmfO4WzdjPsRbFtzhud2NVV
28F5sVHuHMve/9wodTrUr22HkzY/FiGfF5OLEcg/sYSK1+m0lI69ZpOC4dbHt7+1qtLbjKUcYZoB
AZ86c9hRJVonYyxeDCcN90b4gzDWPq0vX6hvSa5O5SlKyC3HYbOsUQf0uRZZXR3vQVkZ96Y1Gyfs
n949f/kZC0hzjLXEnafKZ/4NlDde01x6MJAzWd6boFJya/vsKVSr0MIm6AIyZpzmoqTVBP39TvF+
2fGmlrP94M2iWbeGcUUn9FJYTvfug0SO3ZI52Kiu1A/1ccyo2rJYD/R/FHbTiFW9VldfANfrctM9
hPfFWP02yiDd/zz6jNDkph9UgQkI4x2ym7WwGu9GCz8dUcSyLeGNfyV2AgNjynSUML2f6+HUvn9R
cKbE4DpqfTaF3Z2F03fnZEyAFyasGYcgm85RTeafDMbdz+90ZoBFclw8JX5xUJIiJq/D9hIzhLpU
hsu41rWwPEJtWxfxCJPEQUS0g/j64jqsT1cuTkP6pi0tEhgveM7n2oDWygeZG9o711xRF9/9g1e0
r0FeL/FrU/Pcms0xm2t6QLgah5G9MUOacFonDNdWVg83PmZFQiU1MceK29EmE12/B5bdbTrBQsix
Z5Tok0qvRtF+C015Zzg6I/I+il+jIZWYWFsGAIWRnYsRmwXTrXEDnobVghvbL+cYm4LXVDm7R7Iy
A3eGW5YQVS7MdF/SJZ/dya+fitI5xlPzEIlhQuAQ/mlpZQEczJukjH+n3XQUBnxatKbXkCKEAK1C
Y4FGeMF8beRXvQT8QqvadPAp2LaVBC32KHmQmnENu9e8SQhSyL6pPDJMxnzak7sZ+uEZKexROE0J
I87lCpbIkqFFzdser6mLTvihYRN7NipG0NBhcRp47CSRB8dEQuTlOa9tNnad/hNixJrSovxahQaf
dEN6501N4hQVS3qB71Sn3Fts0zMYzKll9uPGLNETF7NW1v8x8fjjLGPv0LQ10lxk6KPAtBhU+NXD
IaPqAnQ0GPmnNBqJtkMVe6/0T10j3FsxKoaG2FTy7IjBrzFBNZlalAtfEnNDZrJHY/BVx2Oxl6jv
VnnL5q0r2GGhKsdgZULUGtSybAME5i+i55q0EdLb1pNmhdpgfBlNMA2WQL8LhoE4VmyJkKvxScu/
ws1JYkp5rmbfX9uRqnbcnqtRY/JoqvghBZgsah5DBzV9lfIlAI+O0XeVttGTLFtSQQWlGbc+ky6y
VaKxerGT8C3Pi2lrx860ZsmBYJpV4qyybdd2J8i13qFz4tvMGEBg4vHImCISAPvxMhAiEfDcttOz
UTswBIqq22E8frQkjn4yyDfAIdKVHRrbPCr2FvqC0NqoXj2CcOZAnKF5zI+u7T+GZGuZVY41OSpe
Gr/Z60aoPV7Nq1fnX4waowO71MC8TEkZnid8RNBAl8R0Xvhm/WHYNeEY+t3Nme4TIwpbVDqYFZpm
yRkh8q6xIS6J1P1Quf/HGKcLjxyBpMmwJ0a22lR4ddicdmsH6vRGoCQpLRaVPVinvYro87EFA+Gg
Wynz0Ny3aCpA/AJ+I/Egj8tPx8FLT+wzct8MQVkvFyq5z6K1xEa8le4YrIMC+VUu7/kAvlKsKhtb
s6Tps+gyJv3TWHFjWJ4t94nNfCV35QipkrtUhDu3MsYLciTgXUZ0YgbFZ9vXLHIhRizCpBk8DbY6
GMBbPlQWR23THy1ctavWC4ZrFra7itjjE1Ii7zS4KUGuE6+WYPROAeTkTeqDoWYUAOon6+yDrudP
hDHVTkX6bzCCGjTbMGVe53EFTQjCRDxcCvwtm6BlGVKfBcjgK5kb307OQGBOSPPEZudMLbpLRE7b
blAbnHGXrkZRL0C68e8qupWes0eArAMhcPVnnNqvnCLgWVtk77J6MARjfdSf9h/6OwhYMUvHJMo+
hPb4HfEKiYvQg706ckkeMTAQNf6JJrhr4E7SPZFNrl8cBZOQTzK4Q7iL+kHJ06AnuVImYLWom1t2
GkQ+QL/djjlW3gaUwBQDNAvDTdBYGIOn+dbU096JFM2sAlQS49qeCmx26USbRLAHIZVZUZ8mqA85
5teV/UPNMBKqwd5mmBZdXTEALSnnz8nqn6e0ehGwbngNQNwSuKhXHbUCVQyvoZJ0AIE00mAGmydD
tg0czEfQFXEMDc+xtZBXWYd4TvPFgAdrumDBzyZ62Yqw/PXhxwFPPChDvec89IEd2WggwPthii4N
bTEzxSNlLrp96WTGgnYK7jBqhdepvfVsz66cDJtGs2+zJ6wKKChJU7XNi1dFJ1F1j17YgK9qq5fZ
H343Vscozo0PyIstvMTIikQMOIK3McF281+vNIeDR9Lwymidm/Kxm4W9S9BdtndHaT+YxML2xvA2
orUxfP2sq/xNo6Va69qN9llKqRERSgdRn01TCZpqMB5MJz7i3uU7gfIznIDk8HQ841mjGsYjuyJZ
rlgFY3IOubIEb5KJYKU+7sh+QIEB/TJqy2btt/ApJY+0eIIu0xK66RVgNRJ2eaSATq77oJaka7P3
1oPmVjVn9j6kWN20357qbHwPDNlwfjNka2se5aaZYPR4yTO7ryMWzteFPDnWw3kOA/fSOfX75Box
M1EO9cZF1dmtihgiRhPibVHdcCVegmp3SrGKtqtCxOSNYPPEj8szNFvRMa6R2wxlp5mS4AcPhbpP
4vRz4mjyDNCfvYZk7brwk2XXnLq8gm7e5Nvw0SHIB1HC/AQELEFAMVIm1b9EFD5E94CZyajQuBVj
Vo5+9sqwLUa+7d9rBTp8zn6HVR+yEJCfWHkAL/YsvoQKW6irbEmsNvmAMFPycQGz62frNXANTPdk
d02V+IUG97PnJbJuuSBbQZRRWgGgCgn5PiRZsXXK0j5meThvmgCAQKs0e5vQ3HgBVCSE3e+S1wVE
z6+hj/P1xkFGHFVEOaSoZs17O1pegEhOF8RxC2rFeY7TaFsU8PmJmU+lH2KjpZZrtLjktFPmzODV
Iq4G+5X1ZSCWp7g21+2MSZL25Ey2/C00HigEuUEn8do42VvCnT/xQuWk1WzyllIfAemZx2Mmaie4
OGF2hK+b7KthehRu48N1LZ/E6G5pjK39LAG5TnKbli2Awbn4sFr7ybKzJ3XyLDD8dKBzmL9SypLH
BcM3M/EcsjIMLRSArjdfreJazd0FEXS/1ZPzO9fyxKD4lwqn+GaU7aeMDPIcQT+x0ea9VaklWm1K
xkuqEUdbhtwgT4PHwGzWqYZxxzLjc2iSmXCga4SbkijQI6yZHnTRvOudV1Ybj6XUtEA2ZZ3B9PyO
EhKghfdq9lmz1WQV+agI3OQp9bviqJzTUNYs5xHmKOxZ+4SdFcO+sb14NuIY0rgbNxaHAFnuZjb8
jqmU4AckQ2WVDyfICgBSmrup7gjv7PNbKZV+Urn56bXA96SvNyHBuIdx4nCMhMkHVf+tHJu2HrUB
cLMXRRGDqWpZlSYc9YLhk2m2+GEHfY82m/ozS/eRrJ09lRuitcZaXiLvNf7RrJHm3kfWHYpxWvdF
AiRbdAckMcZqqsXvbNFqYxsA++JnLyaik0FZT1WbXUtAHuSmwPhoYbbw44dFeo4dQ0M0IqW6de6r
jGWqf8QNTrtDeAepstXGSaOLzyxdeRUVv++9uc0BtFHHcB31jclpT8QN7014a6akpNQ9NTdzZ+oe
g2d3iV8wa4tIGqM/DYkJNS/vSX8rdwUa9VVZ5e0OdP9LYulnW2HWpY3G8o1AJ46WtwMxXS8lNYjw
qd2nVv8e+jlCVxNcy1zdVOV8pRacOa+rDk1n4inznriuaImrZJspktm7ZjbJESay2hbfYeG8e6b/
NbGOWPOE3sY+qtakA/Mtyz3LxARHfED+k/ZJbgNVR1DVzXF5EAdvsam9pIN5cmxa984qPvC1fZie
c6uJVt5oQ31AIEVCaN3MqCWxlYuiKAUK4hBkFH0N9uihnw+Tjdvw9ia85ha38Rs92ME0Y9BlqHi8
oP+YMnmyFRCcIDL3vXaRKgzrbu4Ye2b5jhSUJfN60epFiw4mare6MEGRhuLqGiAlWDES2DBuLK85
G9yPCeSuZBhvOGvoxG3vqUya77goqKfs6AVU6C+vcO7n7JeYg/fYQkwDbeNP2lsxGgIcOy3cCV7B
tYRa5Rbmh5v8rtkOVsEEGNbot3UvXy0J6IBqy0IY9xwbcpGjOAciNmDcDvN7asu3xPRQdQXxyccp
dMTacVB6+m3V/g3NwpPrxs+GCYEDvCUi/osJbLRtLZZRATWZNNOtY0U8MuGLw/KEvyUwtoKcvJXh
8LS1oXfH9lOL+IYL3D/oai6Pqo5hGMaA4PTXCK8E1uzKyBjuT+n81bRLqUQcTgR4HpETBYyf7kAK
XisKGG49xnK1bDak4NWnGr/RzmwgwHgUH75lRRv43fnGjSqD/b63tQ6+NaIxS6pDhrJR+eaTNaJp
GLDP0w3aWCaRUTUT97RsvmzDPU9YOfLJ27jVIhsqHzVt/85uFPHryWIk4X3tggUxOqzL8Sx2Jv7z
jT+SzaummKjDSrLI9O37jBcqudJyJi1Juc6wLW/2VPvHylBvOY/WwuVBrWgmF2OZw1hAPIKUKAvl
K8Br9C3MFIp1PmjE3ZsmA8ZfMlcBr2xtmQsJ8gdPMdoHbFzlAyG+e+mMLPbD5Dsm7CISjdrMon4p
JxbElWYE1tmPuAU3Y1iVO3KW0Aaj/cWBuyU6flxRY987mooG9wo77Kwa1z3atsRJ0bs8lG+p5AZm
QrNWXC7SN4ifb7dMPx7MgqAIHg23IRU+4jQwjP6dChLpkrHJAm9va3ymrib60Zo+zLmGDoPOoKvp
qGQo32DUdKhQ5nuXmwyrTyCWu+AihHzrnaEA5QK1t4W9n5J+UgL/g7ACnURjIZjUpmxQoThobfne
itEG87JprUvzRbWCplU6v43C+DR6NK66kDyrxt8oktvO6PY5sT61K++8tN1XEmGBaxkZf3d+z37x
VwErz7CCpzltvliJYja1eh4yElnj8blGIE/oWmKwdyy+29o84Hp6NyvNiLYoj2bpbSvnCmKZR12G
ryC632dkDzBg5nHfZjyZkcqIV84ZqmZXF1TEESbvl1t18P0j8l1GdoUaa8TMeT1bDJfzCS6KP9T3
WPeWiidtHtntf7jRSNrgyExuTr2ttAm3doj90cupXMb8BGG4JMSmxr6Q47HxouckREwYF1RyFd9x
SB3FNmj8IqIGblpq/zEmzpLZKN+t1BAbhwZ1EbAfy0y4x3psSTL05nbd9NUL2mxCIXdklj4NPgwj
g+TYsByfTOXRgFSyo6DWNp88rt8kAjvjRHrNbX4qRuu9C+2XyaTZdB3vncnxG0vOP5Xgbi4xtrmS
ifXMfZqOBW4w9MIREeR5jJwYACOFbv1YgVbZZX5zL3nPR+HAUK55FMRx3dXBN3tzfCPROSf4B0c9
IMUMD9TEOA+uo6Vp5vBIBTULa5ZcGa9kmqwgRAoXKbCSInqK4Xz71a0Pw1fHxERXlfgbEn0ZymE6
UO2sA926p2j5gmNrYZulxMA06TokpJ6uEAyliYQ38YF6mlFAclCQnHrqIkaV47ZXcKK8wUAmSHgf
W/KU8Yp8bUERnHLgKHHCweoKfPhBnT4mmjefjYcfty+wzaz7i7pkGwXpgygUsu2xPk8xc6nQ8N8T
JxjRh7a/k7rcsYUsTlbbPQWOb6OERPjlK1cdDHaxO2dKITomz4T4yL1D+weYLsmpqDh3MyLuQFPQ
v02PzPDBO3oWhyuMy5Vmx4sS3d1n9Xie9J7R2MVDW1lVwSez8ieTlW/t0T613W8PASQlLj+iZ9HA
x7K9lT4OHRFaZA5a29aZ70TKrBOCn49zoIK+jlWgwBnjBO2TdtdxZmM51xzOozB3bq6PZVG/4CnY
4Ke74aq9mGSXIMb67KrZ2MeL8dpf4EquS/GoKUp0SrdH+UmXa73KVv1Cq4fPtLX3xJpcZJPfWV0u
Lk0ns2sfMU9VNbAcRnVbS1kPGRdqyLtgCyp5R6Ort3YFyjLA7NGe+tjaubzXdjItfKDN8ls07bzv
Q4HmnIVOhHMQMB3cqJwx3Uzmx8YT9BJWQxqw5MZgWvIL/blmd7Aw/TdtFVZrp7Y+LMnhwXL4ILLx
1ufQtgob9C2RCXtgsIzKVMVGVFQfspqsPQyh10b8dfNcbtigkJ4RMxL2eqnPhgKqMTffjpqKM85b
YyXqOFoXhrePo+lOGYuozS7XZrCtcvCGI9783J3PbsBRHHTkkViMt3FV0tZXYgut75gA+obYxQwN
aLxmdEsPt7VV+5HlAQJUYlhwIGB3HD9s4uvwsBKhnFtbmEAqcG7zopmQ9nAfNBzF9ZtP3q7o0xjM
Tu+sS4JA6AywS0qZU73E3Q5cNnv4iQto1e39QMaT1Y6kmR3wWPnshGDGIgBHf+Hs2WW7+xI2MNYC
K0fKlJV7R9WnuUtPdqYfKczsk0kSUNXKPxRa0K056YIoRLCGRXWeLcL5HBb5rW8e9Oh8g4JBWGn3
myiDSwGJ2CI+vggOJQlFQ8Uoh7TqZksgi7eim4thYf1yQk/tx2E+CZYcZ9WVSGCZ+k80D7ySK3J4
Oz0diVSzmARUf9n1nZCyiGNNB4Kez8ONLZ4nJ/aOCuuW4fYX2yuQ+ApqJcy9LzXpTgj5U3WCI7Wk
e3P46Dr9G/JvBqzRXswK6KpH0EafAycN0K3780NCzAeq9GSI/9imRg+ZkRw01ENzMXwPKKsqPzqH
ecuUKRcduE8Kh0XQSxSI704P3jaMMSoT/PRmcdNtMrjWrUsWFHP45lSJ7r6c8NrG06c1rsHoENjm
wKGXqfrqKkx8DRRAZD7lc9d3v6dF4Qj0xdzzvyGmGtDK4AG5ayevv6Wue0PVJ1ZqkNkuT+Ve8Owf
ZV6/Fdwlq8ZDljqUyMvjuj+1GWMXGTECqifaYtXynT2jeM87pLgp6aKnAMwcyl5WnYgzIc2D64BF
icQxG87grUkhkpx0LC/cfu5OaVgGJ9uDHohi6tL78YPCTrwGv0eSEMjmLsqHxWmrNiDNqlN8+fnT
sXZIjZu6w9A36QWcn4fECklISF4oHGo7k9R4SBrQQLwNUaXYxrWfg4x3CXvbjYNUPZGAbOAPrtsa
pe/QQ6YklvZGUPa8cwZwzxyYLbmb7GB9bFmogsj7c/F6tGxhN5Ygt2aU4hXbyS+038aW9TWeq+UL
VsWOrJxt3hbP2B/PKPneepbsu7iO9x6pKcSB9XsZ1YwxfHPcEj2GWiVud3Vuv6SYpNgRx4HcN157
i4HK7umf7iuk/T2edcbQ6BxnN8FxkbUH8NA7trzsyQPGhNrgU5rd5i2RqbOvy0SSb36eZsXxj6Ja
Np8FkC96BQkcyrx0kfnWCxKQZZ8+Ka8jVniEoUgtRjNXypehQBTlps2voi1+4RBXpGZI82QPNt5Z
XroV6y/Hytq9ZbUbmoBn1oeMei0YvowzYWKD5o0d0gsCKPYKQiru53JX4W6rNCaBakyTXaofcwUa
rGqZHSlWM3tVtSwvUvuvlaodnN76XmDj35pFfkr9rDgig/50HXBfij4FLR4vAdO40IK89SnN9hiP
L4GzDLJk8F0VEWKjIv+V6onFTFy/gwhEEzO49PpE/GoTao9I5UM1+iOWIKij+YEguVeyfAH2tYxF
PWpzV2XvrYvGHQKuxYGB9JGKmlBmmwYtjp5Zn3SEWvvburV/FaqFCF6ScjH6EHQnlr6saGpcUQTi
4vDbJDr8iyK23sloYHrcljmSoNzFiDeznDcGkOwVqO2h4IPR5nRwnfqrn0xI2MJ5psmu8VAXF7+1
f0dF6B1c9E2eYgKLMcJZ5X2PhNs4Rr51jXz7yyb4FEeN3kqo6tz4gAMGMoVkSq78JO+0nHH3DBiw
8vIpUsZTSQ6nF0zmboh5t9Vw1CNY9zpwgkNe1NaWS0xkDaZeT+kBKm+3I/BObCY8xrA4OX8Cksjm
8dqZRImOgWQ7IoLHgbtqNrzfDbkFE3xuH3jPfs7oNjNCN2PoXPsUrRRcB2CFQHrRZv5KBMYeXfnX
jiFBr0d97nPnrtOMseBi96swxbcw1sa5YrmJwCFasNrUgkomycokFvyFYFGCtl9V5ue4X5m76rn1
7pKALI4yevRns77GQzSwb5qvPTWtm3AxLH9A8+98JVH+6gXVpzMIews87U1MKEB1SECRCHaSwm/0
xn2xoLfyZUTQqi/wBgA9WOYT/VcXh2RgBKwdaz16kpvrMTfN6W6AgSmqBQ3ptxjgkx2pJkvKl2JI
jWN3lTq4vworwXFDRR4JtDK+4A6q7PmsGFW0cQkWrBnO6HUOYwqlQzgYs0w3BopGbrEe5Itg0Hwr
BiqF6ifV3G2oFPvujchna4M/j2IoLMSxb5kUKevkt7z0wxEj44A8xojikLqP8iQJaHOR1pPwmyVf
ltvhOFIj8jyaCmJizoGfRMe5H6616WP06glZ0iVAQPC3o0Qt5KjsjyEa+mbjFXQVQUmck/CJifkG
esAIr9+LJuMZHpAKImhiv1PxQwSsPeAj7KPvImOZO7aMF3teuMjaKdhKlH9N0nBsY2G0wmEHqsNE
AgxAvmYPtcETB8E3y4g4NsjYmxgtd8BGk3bdYttZL8I4S9ZY7GfSN9h7L2URH85rY4TsLlJTbzDX
jPthQEo5A2ME9jjiBWWP4sO+o9JTd6Byh5Pb0Oe0tsPygYngVI+QhLr0GjSItnGMse0vLItomsa+
LVNza2pBstIwMVXh++mOCQhgdj4xPl8zHw6hxO5uw0gRS4JvmTosAJi0RshBGdo+up2g++4NCizy
jrGFylM+1HS1HBcibAjiNn+bftBj3RWIEOiXDeyxYBFQv0sDXY618xrzAyjKiTL012C73+kyJmlS
lzRoNwuQ7JISkcKz0EZNXpf4EAO+DCwQNWQpRhuOiSmSHBsi+fz0aFSRcxpxwRJirHipyRDPY3SA
J3NLCmFilhgeA81zWebji0lFhDlCBzSwJr5W4xoJXfB+qv8YbcuxTLJuEGRMhZHiTuaTdnjifSbI
K7+svpMYm0oq4+/BlPf9OKzzhiGTC5N6gwaYTryzypoAdB6eMif3mAxnJy7CDXK2fdV5kn9rsQC0
WngjDHucAflU77bxtlyGQVnCkHD5UuJNu1adfC1paGMqm7w1zmlSFoyBh2DjN+nBbER/bcFw06Be
JzPAYmiU06ZV43GmYCNDYo53va6slWJ/bJjOuMK3nW0NdO/k6g2XLjfUTuEEcPz6r2yi+RRHJE6k
Znji/S1gOLK2yWb1AKvf2cCYfcz7uDons7oZoY1hqevOEQppairkYlb52AryF+ik7E3r4aTLqvvq
AvMX2BA/09bw+nu37hdTinX0ubgWOVam3aMIB3hRY884xbX+NtNglUzBH9/VSEQVcuM0/c0QPl0N
eOBuJYE0OWfWLbPcvV2gzwM5tAl+EOTNfQRVZdtngIhUzWAu+xiN8cXuYbjyVs92OHH/eFGf3tKc
6nAmjwtxkrGZ/07wQ92s03cxKQOpImMI1xqjWVPC3cXj9Ii9aQBN3TLMn6PmjCVIH1o1bKfc9kE7
QAhDMbUWEt+BtpDn+RiTdBKbNGZQbzsT3nPgWVycELdEN+IP4sFehQs/wgmiw4AuhRzz+o+XyGcS
x+JVGLEREMl8oi2vUVuxdS/cC89GRhgctXncy/uWLdpcLyLGhBtvmNRbSMrMQ6PaEz9/seOzY5lZ
jw9ThMjeRvjILE4gAdSJQ+8w51wqjAxeODjPYxbBk2/6g3C9zyHIjXNXDcb551cYDFnOmS6JvcKN
jki5akWdZk9PGdmAe9H+HdBanGyDfcEoepazivU/3AlgzeQ/HYOkfve6QeLD6RNgg2lzmS2vvmRj
WB9SPd+htGZ129OnZETeaMlHwqborvK1WIlMqGMMpWWJRPszRnb2aVS83kPHemQyQLigjj3Ked99
Irz8xhGTnOZs7E/Uett05qLJbAFCU5CPfRbCpOvG+9DfMKEc93kv2Cf08jT1KKpA36g3KMjt1qis
GKFlJg9mGRBxnzGqqf5GpvieAcCe3dS5IdgAF2OQ6ucBMn2n6AQr4BTqEBMt/Y7Zbx+M1fDsZZ2H
Qkx855Lla11kRxof1O8T65DGRzpVPSGlh+exbMfc5d91k+agCAKC7zsyQWhcuOWdeBVVzEtwti62
w4jK2IW+TwSlImDVziNxDp5Gl8GtIFx0FHWKP6bBEGxONgccNv8InVqTyS/Drm7aLK5d5T+EbI22
cWDzF6fBPa10fFYC20daDOAvEOBurblo9kGrMOskUQHXqyruk34ugIUzykLs9EQOwD9/ZOHIQIKD
DL8c3ZUx+Mz+PRcGQO0Q5oVonizG7TRkv1lHM20jeWXjmiA55mbyT9KkHnICEyZ962KsLpsTeiIU
InaPIsbxJ9onlE1OaTPbtR/0ZKmXtKeNG3QSAjrCI04h7oPnje+hjtUn2gOAkhLpqWY2cPVZI6/C
URVbT5AsgqCXxgxJklcl1pVUov7Q9Ab7lI4gEHQ7OKx5HVou3Hw9+bvOU5i8B1EtiUJ3gtNycvGN
IJFMr2nQf5bZUD07HAJJX4vdT7yB7P4WLQnnMr3qitEjumsAjHY1nu2sQwREakg347eJzbSF/2g+
Gjb/nCpwXp3mECnO0cbFKdp7yb4NGNZW9tRuU3bo0E6s+OhmbX4dYyu/diEeSyTdK9Zom9FwmO4I
PeyQ8T712dnrmeg6kqPJqVhipJ2zFhx1Q5gORHs6v8CyHwxbHtFUrzKN/CFjHXQq62tXB29WmLyl
KS1sxf00lvAAKO7JhIDjsR2zbDwJkKJrFCzOrsYCuNYm27jxF7Pgdd24/IATz6nkVcAsJthUOd23
lZGa4+vmVOKZWTUA4OPc+MxImB9pR4ymrbatOXaHKRw/S62+UDzWtAfyAjLr3QybkqTuUJ+MfOnN
PXWNxaCui6FnR2GYr3kjQX9ANBjLEW2WEGCVYtfbMtiMS/t9dGS2dyYybtkw/G0RuEzoYFcmxiRK
eueuhIGAQ0+xHc2uNkMbel2Mi8OHAe9xC26AvWfNz5nTr8lozra+oDnGw8BHgm8MZQ5in3EuuNmn
5AW+rbGsPc8RkRzmWFLZKz4v1VAIe24GjrTbJn2BbFlsSLfSRLA5Zz9i/KdHPP4k1fNZueD6E/0U
Sw5nRdoSszmywvZpHF2NpCJ6erJvlZHdx3G48R0678wj2YuEe6xv4rVX+bEdemML7zmOO9bSV1eq
h7DO3sDEOZuWmyt8TDzmC0TZMZSD6ofFBFejffnpK1HOPY1Lop0pH1PtXF0oahShjM8cBCt+iVm3
xHIN8SzWEwxispiComWtSaJcU0AAq8hftRr52FQslk10vgw9N0kVXCs7+CRRUa+Ngca5VK9jnL57
430nXsKC+LoYNfep8/MvMSRbSvt11VCsYa0gcCllcmUA0vBKniWTrQWPBwPo+k8fRgyrmAzgBM7W
Tp6/spSI9w3KiVQNBkOu+RKGBCCm9Hoq6s9QPpttQEgfR62xG2yUut6yGK/eqphtetp7yNUwiYLW
8cMtq33Y9Mz7KVB8OBVGjY0+Tg9zrN+HZlC7ymM6VHrFyk5ddSb1rKMcRDA993s4zWA/w3uUqhxK
jcU7PJUz0y8vQESrL2k58sIuRqAjyxfhRaD7HefV44X67z8qyHGGbz4HqDwrcSVLbzyHsY3rid9B
iRbXn1/JJPznV26Ixg4xMjOdiYE9pke4uSn2sU2RlWtlBwKaUeTc5W6Mknzg/vTt+a6Q/rjDXs8q
fPnt//6SND2UFBtcSNaYqzlW0+4Hxe8GJFYpIPpbrTzn+vNlQP0u8iXR12f05bUeWZfWnN48znQ/
mR8NDsUH3m7kJtiRQTroTvLqWdKGHSS9DNyKlOAL+kL3mvakfen07ScmoJtiWn1ZHGHUNqdQfkcz
0DBkw9skk6Dk4+A6h2P9i+yA52ae+rsfKPBgEEwxiPIusXV379vu4f+hh+g/LUT/4/q0e/5xEf2X
q+jfPqL/+u3/HyYjeE4/V+jfQNLFxPSPOenus/jz3//bXiXln//DZvTzf/gHlir+5buW6aMzC+kB
fXOxGv4vVqr3LyBN/Af3335EGwvQP6xUy/6XL3wbE5JrWgF2JAyM/xiNAKyGjkdtBHwVx4Ht/N/4
jFw/dPER/acV0kOG6WImBUmE49K0ALb+p89IMevAruFvU9OBkgyqJHO1y7yap52UV4ct+czmpQ0Y
Fxm3asrqw1By5gAFpiUdnAejjtdln2YXRkqMXCL7MSa9Zhfo5jP0sWaX9MKcjEh3878M9tiVjei3
ZPWO3CvCn1M8CrKWVwH5i43TboIxe8HQ8QJ9+rkaPnFXgg1quuNYYlOwWpd1JhUr+SQntzYlDo1V
oqq/gx0/xuiardw9W5PCBd4g9iaXeFneZyYqKIIMbBQS7B/HczkY3dpOIt4n9UsxmSRded19rXET
W2AfwW6yqSqQ0nkIqlfsap78oLmH2G8ctde/5mn74LCLvU19AoYuieP9QsiY46dkCu/nNps2BupF
u8xvsnk2KKURqZ2axIr3hEcxi5wXs7RjP7GOp11OCMHVX75o/idJ57XbOLJF0S8iwBxelbPkIKcX
om3ZzKnIIov8+rs492EaDUzDQRKrTth7bQR3hKydY5c06xrJOgGfX7YwvpzuYEf80lMU+yuo/PzK
gBi1Id5HBtpJGYYb1tTz5pvo0DztjlFhvo1NiookDfObQVJ1ZAfZLtTdlY2342Aq+59NBgQ5m6vU
E/eihUwnnAfh9nZgu3thhBO6O+0GGjCyCnEWljpbXnYlZBAxEhAiS6b+gXKrRzE/ut6BvCkSbnt0
mVH+YBvG7AFzBZ7PtN8Vmn0GDOU8xY7OxIZsgLJ2xmOdRa+GGT8Y8vB2hTRNRr+3G58SUm/wNOQE
6/apTBcZzSZXTBHRYuTGOfNiA8Gr/zWhJrvUNHaoghhHdNhjcgWdJ+22oRb3K5VXb/3gfNmei7p4
ZEKhEyBc6R6tjqetUsdAWgIEYEjafQPw+AXyD4VlTqNU69kWcQrApdL4CAjtISyJu65F2kkgJONW
FendrZL5nZvS3usjekNlyz8rIJI7bGV8Zkbp8QsKi2lZiiIaN0i2Tlr/oEzqwRrn7KqsGJJga11m
c+459NA9PUm0bTOqHj8249cuc97adFojALjog9EzwWHAFAZEBvpzDgOIhT3Ljnxl1EHHyF3lpChS
f9Y1cprWM+Cpq4bQtUwxo+x4wm9RVUcbV9UTnIuUYja/BbKmZ8rq4FAkwy0Zt6Hhmj8N6ebIQn6S
oSj494y1NelstTbEVIXcU3bhwy75KsxAs90E8C/QI559bLV7k/S1Rcb7eBj06jM2AB2WDsrwAU3H
zdCDFQZ9qkeXH9GQ2VFnPbpxavyBinkWKEDooV2/anXqUq+PLo5N25BLrWIXUuwNgiiyjKI0MJuX
uAiadWVbK4fHItHUWzwJQr2BwyWly8wrs17TqAbA2KI6x1VumuYr/NYGGJc44jU6ewEyDii9vHTg
RVIqJuYG1UTOLLgUCjkrRNcZY3zUCyB29kBAgt+wkciZEpuqXSZe8VOTNQQAn1FwFePqgAyGYDzl
55ADCZCVQpff+p+dKREToPpBQqR/ei3rLDxeyT6JzyaPQsK+feF3+OqY/b0MtXH05KWurTso5meR
H0L8uMuicHhhvWBV1cHJQ/iz6gKLI0wf7p5mnvWZzzsBMyCtXO0ZtvO5g+2w9sRP20VMEJo8OrD7
PGCPYD9duhCZkUP00SQWuVc/3Gi4FXWg7SP22oba1fO6M4tgu7g9WqkoxtigFei/JLr7ldWSb82u
ZisiDbNOhD8rM/8lPu5/g5thyTl9M1sIIpwahwz0CnAxJnIYV9dBXNAoCN7/0kU5bXgsVAf1yZ7Q
XyZl/zdKRXJ1wQooOwKTNi6qNl67vv0lwemNAydc8VNGT0zQltpEHxA06jH6DQskr19/myXuh8zi
h83q9GQgO5ps7aoG2DGUuHs0awxw26WSfF5HcB2Na78GXbGRBoKthLTBFm0oSbRGAVCFsevZdqdL
GsT7iTig0kxQ/pE1YyPk10ebD20frAp26o3ktWQWc2mc6Eu4XDEzacGwcNbNwQlEV1w11AaBZZ2K
qbkxE7rruneRnb+RenJNfYkZ0AxuuWyBdg3mVbMILCo44xiQWAnjqPCpmb0ZKN+22ciWgwYAiHZz
G8fiiiYWRC+37/wXcrc/SfABn2G+tUCSF62Ldypq7iyFV55s79pAAERo1nthpk+1aw4LBx0aa8/8
qLUi3hC8NMeqT7d6VVtKLfnjYdbar6rRHXHw7RIqeXZH2c6ec1fwS/9OJMwOXU38EZFgkkBiiQJu
KcPgPasia9vqyTPOki0Rv4uMQAgI5FkDXZJkCz/DtcOz3iWE0pf6vjKqfwrCqdXz7qVU9BTSb3XL
qrge02UCkTEuscrlIEM1O93Rsb7alnsqZLvxei9eD6P5hJ2EWRj70+WYAXv3Bu8fQt87q7xx52bO
TZ8A8lGWXDRpAGRhDUC3e0t19HC5XSHasnGzBeGuA7xBxhOTyPFqTKCU+oCNPBMNsbArd62FPMZV
ApMQ8dJbFY/twciaj9QnXaKpzTvQwq+hMuXJ9Pt9KIpy05oa2T651hEnIclrCvXn2kA/W9SE/3gh
g6DwlAb/tMn5QzIKCnG2ClRu/gE1gxfAy1kEuT/5iASKUd5v67c/CIF2ZH+y9ZL9sOsDg+TTbWiT
ZMOsNloPNskco8H00gHq5hvQUyYyoVS2RswBJM8v3hLRnZqG/8voAkws+Bcx+yt0RcHhmUCnSx0J
R/USQiHbeZb/ltn9NshyTFqGdDYGEKbVUIt9pTyOt6556tz87pIMvQt0/05S0z8vSmZ+sL+cnKF+
Ijpxa6M+W5aRp219eUUjeW5xJuGHYKE+QUI/qACjRCSzDZLpcQHlsFXC39bxySn7t658+D6IdBTu
f3o2UzEURyo+azBbz+2g80yjiAOOD1hfLRLf/WnCL4Rc2noCzgB2pG823iA5LoV96r7hZC47szmR
TxJuCT7a2inYbbf8CJ0Sj5Xml9RIBYWNypAcFvm2mgzUhglZLB5DPzu42ajqlr43AWVscaUA/DiQ
UV1g0OySnecfwHEYSzwTDVvoSALctJtNVzIsz+qvLvbTWwkUcOogfhICzEOYyC/bOAdVbb/5kY1Y
wSyP0USws+smW49UlkXDN8LMpTi6+x5SqQ/B10We3lh6+Cz/288a/S7NWQNjZKy2Y1t9Wo3brdrI
zFbYdFB9wUGiBtbOgCcXti3+ajf4BUTEz9/dfMfqN0owvRLKYCnnzUNNFyko7HsSBtHW+CNvR7ru
zIiwGMdHZtD+Ak0neqt/6kUmVp2MAkjV5O0l3sq3Ez7Ino5CwOCdQw35FP1mMyCf4Qcxw1PgUIzU
B7eJyE91q3ERWMOvZOy3xA1zEjbif92bhj1ywa94RluBwids24bi0RIjKDvbu4YlzpKOog3syLMu
xd5O0gNDGBp3I/9lzc5kzskZe7XuRoAHWZamJ7YYGTa2zQyXtDhIrk6HEkJr/rIsfZiFJ5eEokCK
ds7OlLBgFwaZbQ5J1V3J8r+0mUFGp3EevCB3if1tm4boHZtOgC1hkcneaQFLn6uA7Y7r1L+ZQEFS
tCgGg7QqAGCiLXK6O2EppylAGG64QLO0lwjEyfBDvPNV2p+1mvalDisxmejQ/IYXTA9/C4dw8lIg
nwl0+4XrfmaiEjLsbKwQRLWEHJYHHS+Nyr78zFEny9N07Ifxh4PcAzB7V0FCbqlPHL4bk4JHVjAs
Jshrwd5bp9kwua/RcKDhHJ5GTfIyoEbOVXBEr+sckHRTpHuwXgn/SQt5s3oNQTOJSIGLCcSzca5A
bbs7LZreJuOsdR8N645pvoqNnlll4Br/bDYtSdv+QAIGa0EYZdJ1TPTxRfFQD0CtFyGaqqwn9Akr
WYZILr3IZFeX9H3N7PZyAdTaS50c7EZDPxXoPzL2TlM+nkYn/KhmQUQrgp3Z8lGq4RFnYrwOHez5
EZbOAqM8bGnujrrTiLl0Lqr/oAhn18ejrr22Pq9UWrOJzgcrWITOJyIFSqlieBZGeem8+jNo8fVD
9NHigXbzUpkDs0w00s4f3DM2vOCJ9Tz6R4f3Lw1f2ZmzpJxitmb8u9I88vE8GI17cEhi30em+9WF
pJFOzjzONSy0FuUrgNd3aVXPXebdghoGa4BDvgoErxNcS5vwpWURmu1akUg4eDqRkgi/Ry/fJwU7
qAIBElUDyEc5/RkVe3Y92VHwIK9X4esUajDR3DdVdkcVRxVys3HWnJ5Ilf9VzttYfSvigYGauReD
GEgnnu5jqr8NNrJri5kZt4ar0QJmHyCSwBj00dVorQb1X7NjiQloS1CsUmLO/Ga/qL9peU10r9Ox
CusWcl2x8di3LkaSMqzfLrPPLJ8MVEPs1lwsqXw4dpH740XFvppP9hg1Q08MErSsR2i8Kvg7xNLX
dxMXaBAHI8PFfFc7tNN6Z9FgSHYCcbIJrBxaL0pxc6aYadXetR3eaGLHPa1hxw7VvzTftXJaMrBe
xfrsFYcOZfvoBeLwSRjVS9kNV3ABd7OSwBXs4kOiiVh6dv+m9yaci2jfB/0nOZb5D6XOv2ZGjHDu
ryo+4hs0Y7QzlmfxwnRvBJi6F+VFLwSCJccYLTQeL3CdofL+zAHXhElSyxR1O5e92ZL/UCjCJt6P
cfhjNYgj4JnZK4OFSYRdIQi0K6wNOH2eecly8Btgb+npVM73cDHoK+gfVcVdkQTtuoZxgMErz1Y4
zuwFaVlcUSlYSb+pl/Sm0XqEMbWcg2rX4chIk2iNrV8LdSIK45CEQ7DsclNfW340HQUvoJPHsJkF
94ZETbiNPcJifIcBbFn31kEjhwEpp7ForcRF+YPuFwGIA+0JBpb6Srx6B1NphHGp1qYHIqyniAYm
w9go6Z4iRDtHA0310kITD1VrDTUYVJJG0AdRcaANMW1auH8X8/QdTjwdbMIHR2+2NpX+3s6TVUAV
VjF/47Yt+YDGPNvyCSb1c4O8kFs33mMfuuuBgecN1/wSIMq5b5of9780BGbSaxtaE2kuXEHs9Ku1
k/bvJSuAwK7Poi9PvTcrnNA1NYHLDsMYgq3RGgglICQEjHuZ1tvlzk28Z5A24EStnkdMr+lB6r2V
cWmHbnCNNLLZjaJ8yoXbLAIne2Si4HYfaGyyAX+47P2nCJ1r2xpXYWqnshpfuA8I4hlZ8hgNBm4z
rPaZlewswpcoNyiSimRViWZcu/on9olnQexLLnmM2AqOK88aOclkeDIc1z1A8YXi0bLCtllV9WgO
sT8b+7J80nXDu4jUYRA2ZDNbM7sGI6ELUyWcrSIHbvz08QFcESbaLje8rMMvz6ZE1dnk4ZyEuTyZ
vN2lIT8wL6CljeKLH/+Ycp97LNGwROwLbuAls9JXJadZBiGpVb2Q9CPJZYmwyE5VjnIWTfuUKA97
g4bzg+0c69QMpjYRmHgE/0ELrD4Uuml9VbNbu6GFofvvBLURPPU0lDTLzV4WgIa93E35quRdVmGi
bZoG72PSDN8sp1e2NrCAbSd0COGfLNqGGwZXktC156bsd0qy+qrnAGuNsDybXaxNupHkzv3PHBiO
5WviVtbSnKoEvqr+hRdjl5I+jEQd6pL5M8XjbyERqlTwscHq7DSrfDfEuW3r27icpkYwF2M8mo33
qQn/sHfa665HGwMUewgxKJM4jM2JMAUj3Xj8vkt6hxPABFLgtBRBkf3k9dYHHvS1BpYXY5734aGi
nXpWR7YPxcMQvPxNd+9dXFgoViBmIBU2tWsnejZ1FBKLIiU5xY37F5ExJ8UYsHQZe64cBZRODCyj
mnKb+yCkUC7kC6OrXsdWBlt7hpUHntOvOs94QSpGlTWWv6HZfbdE7ixFHX/S8Sxdg5iAsY3XpUuk
bocQ12TOuBQRrZrCxooBBXmhBZpxiO0NxL2L3QCedfpwaQDFW3ojz6vnp/omzULIRhApMTr/FT2R
oRneibBMf02LvgC9bgcRNjGoZlytxgdeMk9KbeA6gXXFkrQoS/scWYBifaNYhX0UHHV3QjWCMmI7
g1BpLb6xO97SrNhUcApRHe5i+83DNQ51dQmlkRhKVx7cDM6yIrN7SUSzXHkN6YrSdrZ1jx10sm8M
pNHRmeWzo8s98UAlcsPQXChmjhLu8EJw5cC0VelwUc5ssTdfIGHs7LHXEbtln5qJXcBpMQPbZfRk
Oy8BW+sdweTNWivw0vGBBni4nCS++lyy/baJ9dU5m+PkZ7KnYQNLD0gpJGIKDCIe27D47EesGgVL
Ydvpjk3Q8aCjr0OiZNwEwexmJh5mGTz3Tke7kebQfvIUbBe1vhAIl5ysPhZIdATP0CroKzIwjBYC
TnaLdGmu8e8kS0IHhjpkuYi1cSXMHpAOPnUrc8DfRPla1dgkJjSWeQVQvyxwiI85dQNCasUktT0E
hDTClZTsNRO9wdCYPrLuYSVgNFAfQihp+3DRqec07OLTZBV7mAqMW90yWMWD95dHbXMbfI2nfU6i
JBElouLxmkXhZMeIjN5cGuhOQ+cDqwk56cbQLA04RRJIgKt6Tu8sHXkNI+9gFRng4roK/BWtT0nh
3lorPx38CwfTHASMn0FmrU0zyx+W4+GicFS4NJuMaBSuE3PT+Q0aP6HfuiI4UmAHIINysYoik6As
DYEhNHOkhtR2kTsUa6Y/OP16bW+yNefV5ta2Uht7To7SVibhqUlnNmh3U427aZKabqnIzmGGTpDs
CmcMboH76gzArGwErylEyK2YunveJ+dIEgWUuf4qVNh6J9PadlDDFsbMXVzHgfWp+dqEYxnLoZ9b
ZxL4ns1Y87cKC+uyd9tXaYzHqmS+GdjUapKYYOLota1KvkkGBxzlMeHWTf9Jmx7ciYcREslSOeVB
SFPjZaZo0JJrn4MVt4IIhUwJHN9vntGF7Iyo/ip4WJiFXYcGJZoe+Azf25I19d0eaFeEPQKFYGdR
Wkig6xqeMzdTNX0XhuoWM9Sl1NxVRFm0duZAIsKcI1X/tRqKP+lZWJ45i6oAsS2FLInJKBtWdAdz
1pQcT2mxUTXanEGRBYs/5DR042cYvjhmSD531QPaDfU/Ahj+BSWz6saagUkGd0DqvQuqZJl0701E
Aqga8BwkSMwZLjYMJjHABOcg5CJRVQ0BPBsWBnKBRQYHbZONSCVco7GvPoQSm3MNIX4yZ2aUZyKp
o2WDNGFBhwxRM3+2dfHkJm/5NEO6ZKfhSeRairqIM6KZ2EcpJno14YSJdgqcp74z4dD7kBoYj1t9
fQ7mMKAhJQTXal5DaYqDj0HMTaN0URNagcPWZMtBZdarael0eHqOIiMiryH8SuUBqbN+9h6a48Uw
AF8xns/0xLvncq6J+n2sUOgBiMXznpVnK+8wro2cot47RttOf8aNEq1cswQUAf63isj8lEgwkS1x
W6K5CHFQKy17L5qU/CducSvDSmY22goMEdkbrnGZjK30nBk08AL+u1uAG4EC1V2sJAGzpsJb7LfP
mUB81bvdb+HVrM7qQa7bYtrgymbu570y8dqChb8afrW2so6tEpPBSCfOvAL0QdHd/as7d5ev407h
MZMVwiDyx0EueXswpyvRS/Z/NXWeLXZdgt+3k8GH6aBqHdNLw1aPfCAYDlB2dDYOXF7gdA7QqMEd
Vd2TVlJqkRr0RkoMx+7Vt90XWGV/edj+EGREwoThfFUNbZ/CGGeHXYu6Dap8q6+1HrT0oIl5MZVd
OjayICKSN9cgzKL7Ic9q2vu6+6k8zpSW5mPdq3wXcgi0dMTraPJgb1na0nIKVFhudADU+Ku3QI1G
kEW46eSV5NxnOPr+Ehnos26/ESnHMQQlqYD5usxrCH9hkBQE8BQIQMf8VXjVmWTFdzak7DpU/BK5
KYuaAViEgvjk4D0M8fDwyS5oLfMvU2M/VQYXvRv/7IgZX6C6Zz8GU2c5vwov6NjwmDJilSRGLM05
zaL2ZQEiWO9BRGZ8Skyd/SkQtSVeAXwYiZWwReJ9QcJ9sCwfU2RrRhtuJwIXFnYzPCZvWAcYXgkb
46U3q47xNVsFi8d+1QOLX1md1zEFB4mchefcL6GuCaibCak38QSY3Ik/wxqBjE9k2ZYwu1/HYk7b
+8nL5ONy60UJVQ5WlZKNuWKF/VLVatMgrUPWB3IFbFCpFVSqZX8uvbNZj99JwYjANXMQea3J86Ks
rwJ9nZYRYm0VR0qVl7KOkx2XEnlwcfConPBgJO7PVDN6Y42BIj0krqI3v+BeEKIbRzeDUXJcwElD
ErhlA7M2mumIu4hhRo8YPy2LC0zcY9wlmC8vZZke4f0nK4O9A4a1W66zQWOuquvJwWcmg6f13nOE
dQkL8iglWKUuXSxo685Rb8JjyDQIgpuKgTYyG/ZDDe4uXAEw27kQzy8i17/rAYu2nUSvnQbMg7f/
LYy6d/MVPjdBSKg6R208OQ6ieLdEPtTzUZ8yhD1u89zW1X0o2LvN8aJe6j0zA7eXqoHEHNoDyKnQ
+uZYbwb1m0v5TSQzd/2xb6ZvDxhNahBil3X6SsOlcajLD+SPCVxEhJ4h7ieWz3jNcOn08dIsnAZW
W79VQj6mqjqn0G3IlZL7PhX8YPqqgRoIlaynmYy9rRe51P6heyvbMQXG4FzZ2FPUMZLyCHyPb0oj
SS0vcVjUWf+N7QZgK/MuHOJqUQeXSHcwQAIO3eCk/Jpc8TJP4bthqC9Nn15K5R+1ECWYB62Vor5m
FBqTS0HN6OZcDsSEnmDvAd8zTRrbv2Qw+cYGb4yjmC+6wV7EwlvQL2FYd1mIQWBc5Fr9nLZwSGmC
XoSb46D0WGfLmC2Q6wLCKMajr1e4xfj4ypDbCw1lPzS7yEzUpsWyuEpS7ClBEFFtVjGL2nLr93yt
wpcwFoMbxGeYTka165qHREOIRPu1S/IbxQ6RWJn7ZbgKtpQQB7Inw/Xo8Knuo0+7MA56Vb1DUs1p
sTKHEZqBhD3M7tYkZ+E+0ynBrtv1+7fJDGidxR/0aJLY/PrZIE8+NxxQXDL4piHYIaH6LNCKhpNO
j+GVP+bsRyINFYpWrqG675udaOJiFqa8BQGLwMnUH/jwYVuQfsbK7TKVFKy61ICplbgGaj+hkaZ8
w2pmngDcfrpNdeykjQfC1+dgE9qH1CfzUunJpXadb5GjabS8+MRISuc94TnV6HCUtW6oljD+Eybo
ls5Sr5r8MFnlhnYn6olec5G1FvWsfOPmHkcyEThS7v0Q07l12aOeCD8Kc+I+4Pf8YxCOAIBxpw32
CDfRs6bpP2EKGrLO+FwkMWKevpZIIspsGVe/GCJfVO5Wm0EGJ1XTAOVmvx/Zxzi8aCvPiJ94xFEt
YlfqUh5DFwhkSZLEcqaKSlZLxOuOS9BCDE/Q+Sjqi1j7Tc1iNiZ+VoTT02hRfcAQO4R9lVBPdBsv
CuTSbUqsHNTeWaCYourLOGNs0uvy3U7ykzPkZxbI35mLhzwCcNjXHL9x2DVE3ZF41ifTbkLW0Zp0
5njTNdOu1549XZAmHTm6+LKm+GZ0TWRDWtxdXTxCu7/jORzw/ZgJuubxr3Zw3GM171R0xw37p7dW
t5kqLLONdi6U+97oUMazyt8P+TCrc8/+5Ii1iZSOYzxK1ogMD0Nenco3Iy2I1IGktmHygiy+L/UN
YljwLZnd7gJw7a1ZOURPEoEUc+aEZtCuVEWD47lD+5Z0Lbt2N/vSUvUR2dr040DDG/TgyZOpQkgc
71mibwtPGRvP41M2GCo+2MnsAZHcJ8CShlYcO8cidinFbhT8h1rI2mlXsFjchplwll3EKD6qjWgd
S5p6p2EemeCrJEdhOzkmv3rUtfs0Upsgyr+DVLDopyFHEMCCWTQdfGAJzq3nzkAyrUu7PqkGs1js
Qcotil9YZryeVkEEqyuAUpQIeCcvfWV8DO0R4+NoVW8wuHTe8upRZsPdbxj5CJf+k7vO8y5E79Ja
VpRXsPNnYqPt7wSgrqSAcRN096ycNx3NQgR09U3lwW+7BQO7WMIz70am/lXJrExzF3U+Y3r9/sVw
4jVLZhI8MeTZYYhZvHkoPTobVWegxHdWcRec8FTOv5BLdCSHder62hKm4zEqi7WfWOUiiZJiXY3J
rnQiIKsA9XNfY+DtOQcu4Y8uDLyL1kkCPaeg3pYg2ZQWMI6JJw2KgK4O/2evDlmxZZJwnWp4Pqgn
dBaKePWankThgCw4mwHhMQu/nOwPao17zCxTMF2mQJQ0a70+RtvQl0/jUH0RZE4tHLsROEhrDdm3
OI+4pJfpBOZDkmXl1YzvauhwJzF0D0aj5Y7f5Knwp6fYJUwFcQY7HCFINB47EwlJ/ZBMAxH7SpSr
EWnW+sDIarDgBpwd3WGdOYIsztr0A+HUHvM9yrLpFjnui9e16LokgiO3QBAOmCc6lCH3fehgWwOD
4pBBszWZgNQcbCSPMZn3THENMTAsqruWp9NGyRidcoyYawqNY2p7nN4Rs0w+2NVUDZxchbE2odDY
ZvPp6JZ4LeErG238UaUyBMiBxMjrLGc+l25Wg8J9olpl511oeFBZRGOhGrL76E/3GqrBxjCTh1Kp
u8N/8Boj/lqHWoG1eWZ116Ndc9p5/kLRzNYReycy2r/xcGhn3Ys+VU2uRmM1t84KzjnCpuVoopeP
o/TS0kc16Gt8MnaYg7snxZxt5zGURkPS3KrIx0KUu08C6S6QWyyEwrkSRr41pBB7L+yIdYJMGcHF
2g2R9Zhy/LpEJERLuw3eNEAOHpcyLVhODvHUtXeO1F3ORecTkZPxbwkuOLRRBBgJ/65paExN9fYk
ekOndztFLvYzs++KdYlSvq6raD/hwt4wnBY1wIkuIZ4x5t3aOGb0amMfOBgGiaKGyF9N3vUhmOJN
2wbtoisMujQIQ6YTkywpWqjzDWUPo6G2Kh8hYybMWXc6O2NRa+nbgCYNhVaCAKfhnpWbFKLXCqyE
vtGZ5lCH9TwR/UeZcoYUQ4+UvGzEMi9IXsSosNWn8K7n+k15VkUZJghJaep/VWF/kBq+LlX1lBu6
syVwfoskpFzTQyNWleNb4iq0B1gMNnXbnWyT9Yrm6x+VJacryccv01itm37eI9jcsYkR6gcfP0fo
jhdlaBDxaHuwgvMJTGMmBbrlLtP8Q2HFWLJnf62HFEw7tQHtDyW9WOqToVacEJ+Dk73qnv8T6+Ku
ETlRYixe52ZyJ/Gz3+aFoFgxGdK0WnSA64WmHX/n2DyHcJimwTsOhNHnNZRDq0HYFYg6WTtzfnQ7
7xDiq29NWPpY/Ls1j3zAu4fHG3xNUrASLXeWl7AMAqDJ5A49K9eMbveHeqxfpfOAWTvAWcBiPBYg
s2IJ/7TVbPCG5Ej7OC8X7RCje7I22siMPgrb5xEB2jKPm1sJyokc7ivGAb5oBEeu6yi+4yA8wZ2E
AKrH27rxzI2sOYXGUu4cqCbIiNSuiZy7bKqDC57Z7nt2pUmBOCwsFRMj9seCwEW2UeGaKerKHZuL
OV/QDKGYQsTJ1prBihaoBhJUCL5D3bScuO0R0HfymLimPFI1f9itjpOYwoW1OJwoFG3H//4oW7uF
VtrnFeZqDBUksiuPM4sAFP763x/4f9xdY/fxWXevJN2nB6g/b9qkxFaPWC16mUEx2yqItpYg4ql/
CAvMHYAWVnozWdXGStoR3mxG0Se3PfSdZGYP2PFPEAh7HbbN91AY2jMkKrdz7V1RcbKRUOAx6oyy
dWqLjTNQpxZ5YV4HLtJ10Zo+PlHq51gwbzcUrYXxkbi4t+MpJpOaKtBEkbiOs+w9RuCipwFiVj38
mPyXFF/soQ+jpymbZjPiUqt6kJuZ8whl8ylHgsJ0vwXdgkYJ8da7cuQ7ntaBY89FuiHyH6FbEBEQ
Zsf+mO4gQb4oDu9dhCRMhiljLIFKqkQLtBqR1CztIrmzaluB0zNW4UTejYrtz6jV//p5J6WZPkcN
oiNyWmv0cc/oFz/ADa8ju/sXDtYRC1nOIM7Hgyz16WRN7OMHNBMgMhcgWMg2i95Ze9FrD/p3nyK1
NOU59UwbTXj84LUcI41ABnvcowir7YYpaUukeifUW6/UtU5Ruc47GlYk0e9AHGg/GT0KtRH5LZuF
BXe+t4ojQ67Syjt1dQiGEalGOQ3V1ihiFrxOdZQS5TOK9SVMxA/JnnulVPQhiTTjIlNHK2B5wBvh
S69cpn7MUas5zBMDbhK+Eaa47ALMwWUUXiNriNzFQBqxXoNF5QvrA89bWmlM/nurO00d1m54tGXN
NLqIIcOB4P4rkSSZU/tSiLmMlggYvQq7c2wPCMFza9VWBtI+QwMK1Pv71vnqNae/VP0jaWRxmbwg
PCaWdzIqiWwigBbVbCyfGGF81DvfraDLZjxW+ZikR7dnX6bTD67ZBk/rKUTQEk7tuyWKaUvTUZ61
qN7kUzDtI88nY1UmEoUyzEveFmQTsPGtjppUWZivc0jbcK3kzu097eCj4G9SHLlpm5LSSiMnaju4
ECUEP8f0vyrBrZeD8kPdVn0Xpn2Y2eY2oh2ENy7Dr5E0bJtI49Q94WF/t4bim4LjHT7gOZwxD8kg
93KILizGfGyPzAwEOkhROgeV+58wNjdO6J3g/gYko8krJ/IuFuGrKCqLHwwBczX9WIW9rpCdAeYP
v8a8/8Ihd2gVUVjMIoQVQzKJAwd5jjyA0CEw1+BhYWZxZY39KC3vJWoeDUfaKjS2WONrUoXMqXiP
1YzxdOrnQognA77ZMtaKKx7vkAW9/INQgzRRimteGX8G7Rn4RM5H5ZhX4dXVPjQn1LGI+9ivPNDD
ZztrLF9KocnVIO012xbxPOnlLs4nMimHei1GHSxPshvZqjiaHgJu8zat2wNPSSpOn6w9qskYb6Rc
2kHylEsLrrrL0CoLo18Rq6/Kha6ns+J0VGFsLbjX0EumZmvGAgYKPFBd+PGB8uB5EuV4kvaqGzyq
CEFgdY6tIABSZGQxmQXgdchdH6GEsUjM6JIH4e5Ixv3FH/yMeK/YYumKtvUQKOZrfr6xI1TlMR6M
PGwM2C/x2Sjkq2fH9Vupw+Ga2v+xdya7cTPZtn6VQo0vC4xgkEEOziT7lJRSqrXsCWFbFvu+59Of
j+nCvf+vMmycM75AlQou23KKTcSOvdf6losuwTKRA8+OeSVKurm8p/FDFpYHM5iHA2MQoPmh6Z9T
xzmRobGr5ltZyWhttvbBHIg4beZuuAJiXKzaHqKVwRICyxML+NwevCm6lWjh9mbHmyPbE6MafZUx
P5oVpK7IESTPzO6uDDh7+G1AyMLSnhyxB26TyA12U4BvHxXDlU2j/5uLICfpO/tzgJ16x5ttH7NJ
F49trZ9Lg0CVcHhiACnvs6LbJERWrIOYISP8MetBxkW9ESIWu8svo2gDZM+4GdGZYIHX6UskQTqH
A08XGWT2lVINrCKeoENk9lyDEnWPPc7dVrZy3A+Rb7/QxQph4VT+Nsz0DXbZjWXTi519bhupqQKF
EJLNwH0h8zU4eSnx1VHP5uBNW2NG1pPG5a6XvG5tXp4l6s2jWU7JFQJxes2hRv8WdXcc+OUWnF+2
BRwOO87O23sGwOk2c438ccpZOUqvCtiTYvqtk/UVoOsaHeR7Dpzl3M7BOcttJI8cMB+G9TCn/k1H
RCZ1MEEykVUiyUrlox2VQAhj234KfNy3pkqeayv1n0Y6LY3P+CagRtvNoxfvgY6GiPkG+35wW3TH
Xgt8UO2hsF9bfT1eayKJ93UKIdbozB9VMBWPKCDYy30a/kVhJxtdNOcEneNtBZa8D4vwaRA+Dfja
WhT0BSpLyPg7yEjZYsdpH2wXchdJr3kW9c89tXltelgY/VPmpP0pyNsCUxN2BHPsz2YOgdhEyS6S
vF7z4bi7PfnSTC/vvW6YUFEC8o8GQ+/qvsESUoISjpvhLWTeex3AdyjlaZ5TfS6HlKlwrIAf5Pmt
5h04dGOXbYhYpa6LrHHrlZFzMPg7TDNi0153Hp4FZL7qKJRnHc22ofCx553gQL7NZk9vIjye0ZQ+
e0VUAr93GOROdnDdKfkGainAK6B+4AP193Km/1Wh7CHAQTb3dQvn0nSueic/ghuLjzwi5iZXwB8Z
LKJQt6DNBRVqNyIAOaG1OCRrn7jNEBL7dYGxCbl42+4wkXjkK4T1abFB+nXxSJdTk5lyZ7YkYHUW
M8KsCMiHGZahTwjjWuUmOqKUIB+89+4xjt7iOn/SiOsT5sRxWD5Gy5zMdHBexP1CJjFpnKBPfg06
cAAhbqoAaiplmvJXTG2KUwXP80ZG1HgQeTjt6/y5LHBApEa1Ya5bQ1pu6J9XkK18LLBkp47qdmgC
DRWZ/SUYm69scuYuqHr6QIjeNpFlvLl8I+Rp1tKVJ/Q0RNTqaAEP35MHWyCcyztbHNvR2sDmyR9B
MinCiJn157VrwCo20TBFjQMrAHuKGQ7To3TD+xbjxpcqH+xl7L4rza7cyaXwQEdAVrRIZnp8Ocac
qnkBkjbeZZQTd1buvU70bYrSGT+ZdaWvaJryGEmJnXqwDDqjM8KvhGYl2zYKI9ndEon4lBSKCVBh
ewwzG3UronHcGl1yIgTTB96UPU2MrvZBwNbLv59vJ571NWIn4yqoLYs8iI7+6BDREVChtxPCTVeD
EyePtI3mQ0TPZB377pstdfuUxcZ3hpbq+8DGiELMe+kyunMMmZAPD/6nLJZnMCTem3mNTu8cE+Dy
AI2ToSs+atMiIh6XzX1gh3tOlfDlU1fsVVS9hFpSXg7GfRQ0zUYsR0Y3sKKr1k16diJKXhSmD2HJ
sIXjSHKMyViD5AvvQYUaGNBYgfiigs5CMZ8Mu7oDaNVVrbMPIo6nY1M9gX5D0jFa0V0i9VvV9YQS
uyPW6jhtzk2DTtgyCNMEvHI16xEGOc0l1G68mCTTY053D04JUIknmn7zoAHCOiUJNBW1XDwv2iyz
BD/cB6hK8oYgD6VzarFiPnDI4/iFBoBcQnC4kwvwgg2rnheUR0NHyzbHcwuwrI0qF0osnP5wUum+
lRw3W3ecXjvDeJ0cJmCcSOMzyb9RnYQvYRjeVi6ZE6AZredkwItJlzafbW8bMy7ZDaCAnwbvDChc
XrPEoAv2YMdXQ0uMAT6lXdkN+qSH4X4McgSnWAy30xzwA6e2c5Mk1WcLtdamiYh+sEY6QF3XnoMB
pEk3hQHDssC6lhlwIs6tAi3yDTH3zcnBlzELuqGjYae7joRR2AuJBJGCJTNoWPvreN8bgKJlaXHS
y/dGbt5YWfEclD0jiQ6idjTa0aY14+i6sI6WnzZ3jU2Dl/nWvC6cNjjF9bs1AmqAifCDVt/JDihT
ZC3o55fkBIF2QhWDhM0sAviHbCmSjFyL+IV6YG+nBQP6OohejLAuTp34HOMstL1pgg0gb41GP+K8
VBvTTJ1Vb6h1gyEJK6P9TFTF90IwvPQU8jLgPGtn4NU0sVpc5dWzPxcg4XNCRj1DfVHFyEMBJH3j
tgHWpgkV6hzoexWMK28m3x4HnTgSLQtPGZV8WSC+mnuTSpZwHzisa7NG+xz47Te3nZOVjBz0Uco9
xRPwQBrcjJMSpTaFX8fMoVmt59k9+lYEPsNWqwGO4LpVabvJxmHX2f5Xoy6GPceKjNAE/IK1aowD
Cwh0H7O4l6q/ZpZ3E3bpxLl27lCQwg3up/pWu75/PavykJNLVvv6PneCR99K9KYUHpzMCTpktseS
clIeHT/OltO6SAAZdlQN0+xR9+iHYCBRJy0+w8H/orGTbuKpZtRsncTEQNofvaMCYb6xfWJO21De
kH7iwu1ITzlcNIYdJY3j3qawUlDE1hhb76sSsMeMmatV1dr0colo3npNh+jdMKtvcSze+qxoV/ai
bsu9+Mnr6s9GBBs+XEzSIHGRgBHcDMYHv45nPgZzm2wk9grLx5hGp8UlcAWbZMUrX7ojb8wSekc9
mVRQcKyXsZ9elfJe42p87Bz+9FhWxxkhIYYkKkMSTw6575MsbcKewNGwyCrdJYZWvsKYep6MqL0L
G4qEOLS9jUycVzLXiEjqbJg6kMOogm/dylwg1mirqxsHIQpyPJvm6vStLSHqlxgP2uapcNy73GI+
V5Y3ue2eIj88eRbneUtyrEQSrHeWAdoZSBwJDT7myFEf0BZJZPEuMbfIV/yWGImuBVTjfveiydq0
EQFFVvWNJjK2D9e9m8bsMa3kuR6t+76TO8ba54gcCHh1NIKL5s5qELN2fB9loZp3S/UpAHcSgjds
M8w+Zr8dqoyaj619TDhO+jCb0Rvb5HobB8+up1079bui1Dz3Q3DdjM0XAogo2gHb8e0NUdzgkO8l
XayA3lA8JWKlhHUQDHdXHdYC6aUbm+x1FG7FXROzNGLW3hoxCOjp6AUmqwWc4k0v4lutDFxOE9hG
mSFsTnFMzNDELCneUDG0a8eZT5BnzoT8PjB9PA9DzXcwPqfkmITIoOY6ePCAjxrRiDVD8LC0b3nn
j7ukQ1eTyl3dkkeDmHSF7hijr9Fb1wDXfGYmE8OSEzOxRgHliBEYbywHcE4xZ7eXL7MwR1xpuG9E
sRls46msLff28qUJEdTFGHI5d2Eq6mBaDjR9WdxXkcieVB7Om1p0wzXUHfRZnuD65kVBCBgYzjyG
0OIbA1w3jvAI+lA3NzMkLmSR2Kb3veecB8gnG8ZR71HBaa4LpwPQL0S5TmgTHMPEGi2cODfOeAeS
ygZFxa/YusaDTylDOpn8WjPfYDMst6OO1NpPxN6b/GpfGEy5faOaTwFTG17hPCKYpb8GDBcfZzQH
bI+MjERN4/XyS2RL+VWFBwPYTUwbgRk8z2t1NSLLchNwKOCQvI01+gPHO754tcWlWagwpRTWlZpg
thuiY4txCmOXDcG967RPuoABlzXWp2ah3XbLl3BIAyKZxh1v8Pd5AhQLPQq6YfPDphA9VgoHrlXS
pmcW4uBL1B70uLKCgllU05UVeVhGlgmtAQDVMSsoqPsgF4+IGaNt5DeKFjqXG8yiNLgTtm3AYZMR
yXTO5Gw0utCjEwPwYi62tmRCc7oAutdWkC8bYRyTZglUTb4z0apOzqzVw+Smh8dpaG+xS5dPJCws
8OEyYRiro+XHVnR4MAV4EcJ2nYUbbmnPIap8yytC29Hcg9S2yoeuNiEXGvNTPtV6FzfgIs20QbY+
DVRdXbUfFSauALXCaCanBAfepsJrvI5Le0UYFv0MUzKO0Es3aXSusQqf1Pw99IEADMS08zxW4mY8
EWYZblujfskJf6tg4ZzMIJnXEj1xrqR8vCS/vVAQhMcuBxxmINaz2MpvjQKJbVhBDWPMZLfqlY9+
h1eusUvaiOkuQ0qwI0+QNT8KDpGPvdAdruQ0PRas7aGyXECQ8Vvj4f5VAqIkDikKH3O+Cuv43WWo
dLCCH/bAEJec+69VySKmcLbjfyzeHJ0c9QLQqdksjCB5Nysoum2HOGypH/RZQzjISiSOY4o6FWLS
OjNR30Zt8D500QlvOWqTYucYoWALM7ONMU+nNgyuOKgT0QUprh5ojhC6w5qQQYkatVgvW8jetbJy
zdTEH12IrA6bcGH3uA8UAWrI4Ukh3aTuDEQwBskYNv07waH3RKY1bOkoPkuRFwcI4dkIxN82A/cg
c4fjgk8Md9k8oTK+F7kSW4yRnUYujWCHcWn82Z/RnpSmjYOhNV8J5/S2PdG8LgNnI4bfWIzDbd6c
dZ45VNLt55pot3VYAg10FU6rkd4+mr70eqiT14oT+NrwcBbBy0V2PcWwwSoO6ZXjqhMc+GtSV8st
Tup7WXnUt5NPJGTMbNTUGju5t4lAGqyZb9nOIB4sKFYYV8HjQpocI2AXlvS/iuBOd2a39Z34AaPt
Y0pYW1tezwH9D+34cg+FMt8qJMOEepvIbrMHN4KsUBIgkRe6XBUtu4bIpqemD6g0fUBkTOFyiAVe
uc1aJE1hjHB1IqMsK4doLwrxKupgQ0O83aakCtkRoqZegH2nHHt13OJoGDhbOKnNK/q0zAVHtjhj
XhPUwFE7twJgr3I8OBMCLnOsxm1SAhya6RH7PF2KkOaa4CGm0fo0tCl6kh4SWNB8Mlrlr/ltts3S
QyqIeG0DB25liYHaK3DL9YzY2iUeuS4hM5gcB8zMSm7IXDrMA4PoGSRZvWRsVsjxs282sps4Qv3k
w2Sxqhoz2zSBatDf6qn29mWGsRxf0rMeyHJaYvwcKhrZkV1aRyOzVKZadoTxf6pRnBqZuw3RlCBR
QVAtjB/51qEZs4tU/MC2g3CZscoXzt3lCvbrcFUH5XMbptDW5GsU1d/spn0h9xGMwIImGKEo75l9
OavC/qqCGZdaPZ+BrTwzlrsz8fkX7fAsh+7GE+1eNtDS8vhbqcurPnPE1rIU5634NobyRsLejFMe
UQueCxR24bsCgUfyxJVtLTyNyib0PQS8CavX618x0UX9EllVobWqS2zZuNBXldHf2bCQ9wZMxdUQ
tUziyaO30FPXU6VW40Lzp81zo3H1nTVbpZFKfROTw+sXvI6DWkYSRfbAE7TQ0m8HarGV6dTeSvo5
gQidehy68MHxsZL0HYdJn4MzIbRFCa23YFQ3T58g5FWMqxOB5hU80JUZG/T+I9vF76gQ5kanJLAh
vhfja6STfu3CLzSn5JuNyWzCDt5hmlhFSY5Q0RfRlz7DaZCEXwi/pS8853oXLHo1HUxYAsK83zt2
/0ib97qOhV67ftYjtGtQEqfAY5DEhQIHm1lm5n40hk8cvzy68gN5IKl/nTuYjLzGPQ2RMDf96PSb
3qAvhKQLqXVH9EZgn5KMnIDBhFCiPO3v+yxYS4nRxRjJmLb86b1EOJt6XDA7m3Dy+y+oIbD8pyHT
WmO4S7WjKZDqT1NH4w5gmF5NCSuXiTLbQCa5sQbn+9DTvSsawr1bSF25KA9W6JygRdgr087veIxO
skF3JZszru4zo5GVHmrifER77WToUkeorGFH2GRAMOsRud2x6XicdcbAzWuH40jTM56mbZVPGUmM
LOupm75NVXRrpcxYbTnfAYQOl24YlbXBBN5pIXEU7hKaO74VsD9Sylw6jBa1gQ2TpRr00ceGaYpp
JjA1vfP1eKNm2gyY3+hgdrSXQfV9Ker4PraUS1uH34PP8iVw03sbmiXNtHg1D9l8lLp4KcbSXzGH
ZvIuxx+l8yCc4U0jJ2D+RyngxFDNgagwDLga+qTcFEggrkhu+KRFfAoZdCOxRvKsKdhIxWtOPr5c
KfmDwvGuet6K3cjxbJ2QXbEFm28BUHslf3Xr5DEiNwuz5UQYQcAhlE7Vu7KM7NRB2C/4no7lMYVD
3Qs6+guBzbBHJ2oOzGfrppAPfQB5iaCPMz2T80DYG4xa8T3um+OMsA1nvkjpwS92jby4muf51UXd
ZjUBJIPJf3OzxwxHMA6UBd5nIlNo4NT8MGkzVdRb166KUVeXImOOXV4VicyZSEXXqg3stZoc8PYm
h69MChPDJJPH1rUfDPJ1NkAgngPV3cWTt5or/S10llxspSRKY2oXl2gV0VnzsWmQnSXSPtq6g9qE
M0Kbstw0jXkyaGKuvSaG1AAIidkMug9OWkTFZu4mI0R+FUzxaZIj+YtudetrTqNplvzI4+Bl1qiJ
g6q+C4eG5mSy82eXPo8us3UCJLqfGpbO4gUF/Cc/tWBhWcUrrfIcQdwip2tv2mn81mYJc/ScAGQD
E7xDm3FXe8ZZen25R1dSHqK6vlNzYR3i0Eyvrap7RO3G9lKCt1DewdC4TUxBH60vll6bQxbtgB0b
+9+N3xvAK8xgo43iHrkuTXeMNGNACkpiHOu6eMEwCj2AsIPBj75Yc78PZu+zMFjospZGy2L9bEfO
FWF/72Oktk3xXUTmTY2Urmak3xT3ZTYe45FgL0ML4KM26C3LMfVqWwYJxs+CvlZA16KoJCRXrEtY
Hu/6ErEi6r1r8ggLaFImM56Co/m4yxLa7BTtYHDUmeazZO7tWFubmBasDQQHPPQzSFfBjm61bI26
2MZMNLYy9hfi/w6J7MH2e2D48TPAyM9kIGOpwY5v8Nb5kVnudUhBMpbXbaifbC98E9x6f+ksGMLE
/jU6mw637VYibdTW/CmyfR5SA82Vml+awr3t27uZEQ2d/+485UwO7cqijiiGg2kwiezj8rT8t+nx
IwJSAyNTDezWMZSYPk1YzFVIjk2DgkI0zedc148OQJtwAMljLGVFQLelYOuFTi6+ceK8BvKT0xYs
5jXXdT/DBF23jrz1EhyzngT/JTqDcTd7jRTnzj7NSfwC6NhFvFYucbXEdyvuZZCV/sH1k72xV4q6
3RE4P+YbgYoX4ctwLk3gtDRnSVx2DvUwcRsoesijOU1lWiHGJkxyyK0fY5jec0IFrAtROY967hAZ
ydvAKg5wPPyruj6LjOCYBHLWpiu8ayfKzgAsbpoMeY4mJJCmNhu5wCFXWJX3HEaEUQD82oFHBQxZ
4DjtxKe25WG2y5bXIkk/wXn7NhbhPuYoSQBsNZxTlKSmqPU68cS3ygF35hGssUUrQJGyWG+mF0nD
YtOxWUBT6uZzEU0xoVoluKz23Ifpew7NuG50tDWLkTLCnA6TqggglYqXWbPVDi4PQlBT+7t+QCCW
iA+F1+U7plosELRGHJU+Q6M/NS3JfpXXXoGjzQ6YbPeJT1m8UPwsCMqEH2y6FJi0MX1yWtyLYUhk
WNy9xDadrDFunjDEnGdXfm+sYR+QZZANvChp7f6oY3Sh3fSaV/ZpmhHztJ39YNPUXTeN/4C0Dx7S
vHQlkLFxct9dKreYvGv2CGI9DJqcOo43zLw/CciCTLAGND9IwjOdG6cI+IdN3s6Bse+LC3wIGICX
xF8lCqVjQZIvvGzD768RHMALnZodgI+GiXX3Sn+muypERMkgQcZzPlh1tqTxNYPHcsn+pMrAKpi0
35PUURDSy73tjtelex7mYdqPSzMaJt9dNea7yaf+pjHNpAlxDAPAc2bXNwDwH9t5bapq2Kv2YAr5
ZkHKWf1/amcJfRMnVN7W08OPICryf/4bzHl8+69/au930M7d1zRJv+Zv/zg2y/80H//mv+mdtv4X
lonlP46DY5O+wP+ldzriX5ZSynIcZdvI+gTgzH/TOw1b/Ivb5Nre8idceflr/8Z3Grb8lye0bfMt
pePZNCT/JwBP6f7zH3/BdzqOlkJIW0AXdV1tOo7g979/fYjyoPmvf4r/o2yfHbdOONbMxnPFHk0W
BBwCEldQBnpEQI68HkXonczoRXh0xgdTCGZwyQ7tLSVRLq792ks2md72raJxUOqGJXSZd4vGxBSQ
fafMIWA4jrzVZRSUZPcEMoK4tlFjJ5aQt3+5Eeef6NF/5F3GOpS3fEgLtunHHwkUhuSKe56WXPa/
/0iywoxUO2hAChd8X+yRhjnHwLxSDYKLRrYpMBeHy0dsmmoP30gS3Y6NvjTcVWfSZjMyGhdR5z1w
YHQ3ojKQYWIfNwuiihISQI1+YPhZUIEqo8YXmLtPZVe9oxXRQCAGTLEJuBYmRNCTuBrE+QBNQlyw
qQhgnEeTw0vNP9PZFiuqPe9///NLiLD/8fN72NhsJQTFtP2ByGoNgMw6dg0AL8yDbZ/pcTnNLzOd
TJiDAARYv/CcFhthjPeD2T0mAgLNyMmbbrmPTMC6RT+S0tRTxpZQNvar0MSwjgFVI0PgkN9k4iaO
UEeOLn8zdq2fiOCfANxf3EK5PHX/Dyp7eSqVdGzJHUQXa3mQbf/6VDZe3xUK7DfXvLkVS8AYCjiC
MtC6UB2r9liJ/rWjqbA2YxZq1YB0mturjO2jVcSFY0joE71SJozOQKIS6EImsY2B051MJPMuw1X0
+6sufvHUKcm7KjwwaGB1P37kUOPULarkELjosiF4XyE+ebncAnPA3ACo8tDk8Xs8xpzOOOJhehww
VwRrdJHUmoPxwwKyts5L9JwEjP3h86nl3/9wSW3LdCwFcIPRjvnhRfdgn3pZO8C8a5FwDiRorfRj
jtdQkCHAcx+D1Vse90nmz7JqsrVfucgal7dHmrw5qdvhUoadGWu4FBzpNtpVVJcJc5UJa2AlLL35
ASzpSV23ea1XYFx3eSWva3+6zqV1E2H7ho8bv88NfgtkJs42ItAsI5Jo49Ax2ZhOdEjC/KbMfHel
i/gdcweW4NFd1WFHXYZML4qsjbQNb/v7m6eXV+LDxXGlBVzZ0pCRAS3//XkLoJan5AwWB5nASSV0
jHQd1/zCVA9eV1Z2DDeZA+Uu6+Hy5lYjgvbO4I+2XUxbmoLNVwHZ8YJg3y56dR3jOOl82jvNwksb
46sgIBMuN3yYIB5qz4LggbSvVxWH8rvLIpFoe8+SNF4N1fyD9WVnlU6ycUSwS62K1q2uz7NO5h01
YtlyQrgszomgN4YlBdU71zbu+Hw6zm+SaWlw28g30keMd/QWFpv3tPz1tB6IlJkGktjRrC8rl8fo
nbNDbUNNmvsFoMXZKB3BUhFOAUCQcBEQKWSyL7eu8DwqF0zRgTV8TYscQb5hPzoJDkMSozZdEj67
HQvr72+P+4sVzXVcWO8uWx6P7ocVzVNWXGYehbNfqm+LCmLV1HRiOp8pkDopyegn7v0nxH/U18+O
BehGtsHzGIbvmRF+HsaJowDcd1E07sZGhY/ldl963Ekiz4C/MiOaSs4kgbdcHcwX9FDCeWeaccrU
8SYUFrMXO30fQiQl3NxiScf4FJbml1i5dxx5iXdiYF/WqFAs6R1g4S0ITH1lDJRv0LivgtZBY4Qs
tI8asR0TGR5cwq44IhJPVDhyW4Bz0z3Q0Gy6jeb0M2Jag2lN+iVLqSjVp7gjTdTFO3u5S+AT3zOs
czop0Tgb0btoeRh7Aa96iOArI0i+vEVBEX1h8EDm17IHJyGAxNpZDKzFwUtTklvq0F5XCSRop5xA
HN0WE+ZAs6Yl0pCukQd/WNjF32nhl4XddTy64UoScma5H1YhQOXYsbEjHSCeousiWRMLbbfNfAZS
8gaS+bFFkrWm9fQked6oDhI63NMGiiunn98/VhIM+3+89cBopCNNCi24Rn9/63NZeHMplsSYXi58
G/xInLsZbdr1ofTT7gzNYxcRHYYjUXLEbI6Ddo+XZQB4KGFF3feRBibtE7Ta+IGZJLRI5N2cMkhT
TPz+44pfrOAu5RoseNNcXoQPb0ElC4kJCGm/8i2eUM36EJQo5iO4YJ1oAdo00w1v6q5x+7s8pTuM
G+HyYuA5fxo6wVuCljlw4/nhDx/tF7cVAKe22V6ELdgH/34lB6Orcrh16YFtlpORyPniL+VGfFap
9xp2aKl1Nb8g+fvGjdiORfM5aWNMAcj8V9hiX37/gaxfLOhcJq0cim6TK/bhOaNXWCQtwKnD5ZUu
SPb03MVTHG5NMpHY5CbnDkGbba2XtycA8FQm6tuI+gWSWc8mTCpCexsXJm+mG75TJePlLt0fxrK6
TRErR74UtKSjoG5d9shlv6KQzCbjW0qUmdG6UH3n8J2Ke1eSpPenh+EXFZLHOUDxOPDwcuX/fsWd
ugOSTeF9GOy+3EU2eBQHQ+1GA0CA+EjXp3A3Y5O8N5FKj6nPORzP1x8WZrHc17/vm9KUQnrCdGxe
IXN5Lv5yekgweWgLVvFhSkw00RBQlrxW3oLqgcap4zRi3zR8qkoIYOjWl5LsobuFWGIVBPGYFjmy
ygjuqnaWW8+L0GeH9R+ulPzPR4HXW/PheC5Zu81lFfjLZ+x1UkdNbvIZhR6OuqOS4QmMIueGIMGX
HNzqqocQgxwZv3XjC0LuEJBvgkSP59FW1Czpoj4rp7emM70tZ5vNPNvX49BCEDJd9DdTfuN3S5xi
Iv+wRIn/XKKkSXS0J3hOpBbmhxdLwDsoxqzFws32E4aU8j4igJ8v1/LkthD6iTfLKtwNkXXW5fPv
X6TL1vrxDrPoKJ4xlyOpw6n4r1cPjkkB1gS8XFJMn2IDQ9uYvkPaq2iRA9TkcBBEnIFKgnWxwFEm
clRQ+CM6Uf6pSPvFs6alSw3LV4q0D8+a9nOvUb1Fio7h3AZstxYonbWLoYCktM9kP/yvLr62bKHd
y/ldfVhESiFNEGd2fpgtdXJs89jUVOqWA/LRLdo7hmGcgKZuU0g/4yikz3+49v+54FNZwxbUzPxd
HMUfbn7FrAumquQnVpoBCpGvmFnQxXHwMga+UKVDPG2MH2Fj3SrmhB0K002RcSZjbSXei8flssBG
y1nt9x9OquXOf3gy6ByYLLDalsJWH96rrnSCMXIy2tEpCKR+usbaRzECam7vGmZ2XJ7YSxFblaNL
1Y6tt7bVS0YY76bUS2Jnas1XxdIKsJ3yW1cilBdpAPqcEXbgjj/rYkj6KJ3Ro2Jg2vNQXRml+HT5
tsv3/1mDJ6wecUQzUtT4zJbNjpPDvPMVWRHaHG8pAOYDDcKV1bkTpjllHS/fVtDtKJSA9xECAjaX
Empw8G3yY28u3YDL/1VXWyvE3W6x8l92k0u9HtGvN5gSrl0W/slSBlRKsiOWrcBe9v7Lt7y46zm9
uvRzI1qiQBp8iZZmsJvHzkLwmRp89FAb0w5aRU4vPd8FeXfuEO0h+2bzcVucbJ0xgtbznvxRYuut
PoPqYtwqgQYVkxMexMiIbg5/dit6JJIaxv7KhrPPFB9jOpIr9qw8mfbLhjSUm2EiSzMynPuoj1/9
kZBJ9F/EGAj79WdDI+3yGwvU04pkRvS+uK3L2cepmiDvrqf0M15outnW0ulI8UE5YUYQYvDZqXv2
z/J7Do7gECQUKeAHuLt1I0HL75WLSK8OWXxzmPb90DBHzPynyxOQ9rN/hSbtnU4ZuWjeZvRda0U7
FfpKUh5NJ9wRIdszGInJmODPXT72pUq/fGSDdIJmRs3MXO8zLY8j5GFUjZrBltV8WTQHgQcUPXwc
i/a2MQjnC5OVvZzODNP4wWsFudNx7jSid5o6q6YCi3fp68Qh4gWSJbHHlABM6enIoDxNpNRtOClx
NtbyOEjw1O5o09Yp1pUz4UdYjopVEj8LAJeXj1KCNTtgkMCYAQEAA97yJzhJvXvpSI2xnBycqCZp
HXrWo4EWa/oUGTXh9jMHlMolLtlr5a0qcBF7UxlyaIAFoBlDtvldwtQ2s0iqSwLrdQQr6NqYqj32
tNLu5dZM5jcL18+qXg5NOKG9FXAnrAGXCoYSoVyU8oky2k2ZNl/5vRYr7yrd61hcN4BegA/nS/rv
0ON67I2DtPFLR9VtF4r7ugSs4BnOg5krmA1LPWRCe1u5Ey/BzzNIivQxgAKFT+86HqeD1Tv1lSlR
9ubkja3yAF0bWCFQ2N7KVhyBLt8lZ3Ej0zz6w7r1i4pFKNN1pGcr1yHP6O/7GUqtugMF97OnFTgF
q2iVvtsRjuRL++PyNNld/P775dL61WqptOUJCyurrT72WV1ktflIMjMULftHKLqldqSK9HDobrXj
7pATIu5F8UwxkGzihMMEwNIT+eqKapWVqQCgSx8zxk+wmRRB95fHankVLvfx8hbhNEAH4p2Xug+x
FO/f8lSEyeAv0pFpX+vuJpimJ1dDW1laNZwaTmGC4HM0/fkQ+gY2wuxo5GQs8yl+fwmWXvfHDUNS
LDqKwx9N7481eW9FhnbsKT0Qln4waVWBTkoordmlxmWr8jUipEzzD5slC4HdfQlhztQJu6xYttpw
MkaEMpQeeqkA4AXih4/faTq8NxZ/3yznfdCEV7//2L9o7NGAp6eHUX+J1Locy/5SP04O/FyXFGWG
UrRTRY70r0fbfjnTYJ6j5F6qoQ49iLvIdcLWabfLe740+9Cxy7WdGc3W9YotW5x9EBB3/vBMi19c
WdvxqIsUhZFHn+TvD7UMy7YT/RwcpsB9Irfp8rGmpd6fvfrYj6gaAoN2QxYhP0pJPS4dEgWWC/uH
a7XUYB9qAk/ZHheJj8IRdfmgf7lWEbNrGTAYO1jYewiHHl8uveXaTL7nQFqxV8m1EdJ6TsV9IkuS
5cNlQg9t8zYagxsSFf74iX5R/nsOrWTOgjQkKaf+/pFwc8yImlSEHYoWsJUhcGYXvNQkoXDOUKbv
tMMWOFUavUes2DYuy9a0LEedw7xzIL2X52/aL83JS+kRWL63EW7Mak3LrItnTAwJLtKh6PELj/G5
lmwNhtnscKj9+G/Ozms3jizp1k+UQHpzy/Jk0RuZm4REiem9z6f/v9hszOmmBAk4NwMMmlQlK7eJ
WLEMk/4zL+Z7jbvdO4bIABoRhH5bweR2xy9kf0SbauGqLAM5oeVq8Bad2w7DdEDs2xoH1I0bQTYU
v5QNju/QlJxTErWRSPy2bsqt6K5D8zoXIfrxhVFD5y0YZteva+pu6tb5rg4IAohgiouL8mjhO4IH
GZjg4GLXsy71j0YQMVzTs01WX/cRz6PzNtmXxlM0YX3FiItrSCOyXIurA34Un9aq12+c3n3K8gnF
n51fUr5zYSYzcK5MQlZr9B4W57pvp5CXTfRJF/X9CTFouGs1PcJA5K6yOjKcejw6LStBXxhBiJ+6
8Ki+ajiHxO4WRLvnHGVem3NMzhTgjkF58Y5mSrXi2tgO2TD1N7VJSVUBUZqR9Rp0w0QWBI9d9nax
1+L+KtWuSgavxzycUAG3+UEnTPhYyHimCg6d1kbXUBzDS+8rA1Yu+YQ3MruPkQ4FD4ERQcUC9EyJ
/lZ740/1rhQk50mhWpQ9lZdr+4eCjSgwbBHocKEr/VX3zPGAy1P4lxX+m1mJGbD3XZxEPNcwPo67
LMP1ySrALU9OU3hfEowUPEYZ1I+qG7j9J3ODsXaDDH98KZLkbeoX1IjprmgADRDYIV638Ac18NKA
2uts64nzzBEwoTCy71Fs3v/llPjNHUz1CcwOduAi0vzYOSCDab2O40otESD3Zju43QPye4jBMpdT
dfOwDts+AAwk3WNh7J3dh9l9Fzh34AYE7XUM8aAUtJBW4Fx63nr8y1P+2nrzZKC1puV7YM72h+4r
0SdR6icZGkKd9ALtuMiwSy7cRPpwM2iuouA4WFxDo5xrf/7438xrZB7hBDLG4/V+bD77UIOpU7bx
EeXucwedb9sAV24QyTxYGbtSrTxVsuRjePBKCFgh4TcP7UBTomoLvJGQ+AXt5RSRjmNlt7b8Xomk
FwcPAlcjcG615ZHS9Rv/Dj1xV73WPfRGwbxmTBp2Nq79aU878Q5vLpiKRyMWexERGxQY3Sc/y4gJ
8g0q2vDN12LOF35lkt+FWAG3Uos3XtvPJN38HX769brhO2IyAADl2yZ+h/892yODoI6642qOY+5Z
JEPcLpp2U2DudNEt9jGWGqGAb3omrYP4HLt6c3AHJpWG/B1/Dr6kbvf9z+/N+BWYo8IjfBtwwLJ0
0/4AKjewSDBbKHhvjP8EqjAoZgwjeutjtpVP8EhWFMmmDjEUp8AmLcr5ywD4N0Axj2Az5QModn33
l3FJtuRZRmg2XGn6fveajaVvXBwCKDdj2N3OcwNfeK1AavgBOLvaOWlH54iFMNVKaJgXnK94fP1l
Sf/+q3GovT2fVA667/++rrno4EJbfnRUEIYO+4xR9B5b6rcis2fktMuLVN5BPdNFZV/I+/lrgfLr
lJYdbVvMlAH+qQc+gEhl3HlNbsEwGnM6IFZoAWK+PjRh4J/VkZfG085dq9e0C094Mh5mnUk4tB2f
zJXhXC+zewhIEzH7Bl2stMF/Xj7ur5iPPKBLf0L1RLn54QHpn/45G+PERAMZWgznBIQMa+42cEcA
hxpYG6XMxiUG6zAmRA/MJgp7rGTfzILGQPdbwAacyvpiaIn+vFzJVbug91jQetOfeRq8z8ob7zQf
rZ8lw4SI7rCemEz6CO8RQeVHhVqQNk3/HZhfAzAVbWStLHZ7UPgHzhb4t6JJs3Jc7NrZHDe23VBG
KWwcvGcosMaQH2DwwDkjCC9QK6IcmFaJHft4ENuXaTSiljTQuAta0AT2N1haRHsJKNS73WFa/P5U
T+ZwwDXv2Zw1xua2+8VnlL1LiKDDyp4E++Dbn1/Cb0gxvAQPkg2bzzMc88NLmNORSBxCAI9aY+/G
ptf3GnxNvpe9gE6MFjlG/1epqe9UroXKSKH32kdVMvRemp+1TfGgr6BMDcn0IwEk+MpxlpKdtBwc
u3wOY9SKxGfXBn/vmDaP82oHpz//Mb/pX/hjmIAwMJKsDevDIQkZFu7o3Pxz28LXf1Ifx9x9/Fmk
zDX6BuGbjsDS7ax1F9fkpAD7vi2uPh8XYmZMt0ZDktB/AYtrEevwL0/4az3ASWkFMBMCDgdAkP+e
CwAPFIzEzR1bge0QhYOlkd2jVciXY1zjL4ICVEAmvFHnV9/eO9vaQD81NkhYQM/U8ioX9ylqswPy
3h84N/1lZ/5m1sFTBoKCq7NV/3CwewS/kAdc0GTRXScXnjUQxVvcy2OpMpl1ZJ1i03Q2UD02depR
eUbNQ1rZdBuwTBUDiDnrszMuP20BBf/yNaqr5b/dl8XJxqCD0ZewuT5WLB2Ew6Jr4a1m0bOCFs2o
CKHw5JemLzUdYJDL56oxOGMupvfmON+VTfJdm9wbhMJHtANYmBRJx9hrr3AY1cp0BqEnU98cuhkA
NWhJxJDOx+1JeY7gBa99DQsH1oTf9HgFIRwEtlvQBDAimIr2FMFZ2OUl4NoKTDhyTlhmwlkA6UQV
JRlReUZWoQfXzT3xIhq49c/KXgkpR+PuNz9xKXx0iGLrUuboiY+//60eInFo9PKpLxIiHOSoSWSa
z3z+sfRRrrXRd6oovIQMvJcR3BUXBrJZQ+O7SeynRquxfdOGg6re1VMUUrD7oHuFjdOlImwR00xm
w3AMAgJX8ozN6xHwe5c3WII13rBTCGSbuF+6dr6TQ2DWFqJEkn2t0zfgnHUoYvubmhrajT3fkbDI
XiswNhGEp5F/XjHmuhEAViPKczaWb+TBphuwD/2oKB+27sWbmuz6sODAt76Mq07mUvA5kelkoxA+
QdyCxUZ/n+PIohqnFhXR0Uuyp663nnPh6+AmhzleUGJp1mMz2vrZVUZ+5BZ65MjQMELGkUOMrXFe
sv2McOMS49eSRNSLrKmsfaAvj05Z5Ec8WHFiZqdGE5ZWftgATTJ3WItbHa+6w4jspRgp0dWm/Msa
/831aONjD63PFAKBOuz+BTCUzZKEQaPBnqCyKrDDGMdBOwQFoSRZEYIyY0yXkaPatx0xzt4J9+vg
MMOixY4aM/Y8JcBx9c8CIP35ySzZ/h82H4CizrMZRkBx8WHzGSPRrdnsxbDMOCGXItorLHM1Y4//
R76cvKg+jL/UaBs3ZZsvBz1AibQ231U9b+sR+nMiVIoG5y8W5Z7YqXibtmittdQhn7SNPvVL9imw
l8sgjda9uoLWAelWFYaI27mCw45Ku02e1Barha7O1Sod1dRy8f/5L/5dmUmct8m1YlN/08v999iO
J5Rs3VTGR8SDV4Sz/ZwG6+zFSYG3S/5mLP5XyyUr7sYBjkL0sLwgPqrALnNOmCecEE7tZD395Zl+
8xYcKe4cUhR5B4pJ9K/1kRIZ6K0xxmWyPvTqxs9KZzcKusjJdih0hEiJtx4CWPMXpiBxhoMjl47l
d70wSZWj3W5gL/zlsaSy/bA4eCzPCDBiczzzY+Wbm12dtw3Jg3rnf6oz/9pPoNXLoE5NT5NouMa0
fKcHmAtICeyPqKTT197Tjv8fT8JU0dEZmf2GHJv5Ye6sM8Gidc2LGqV7jSLCNRM72ghiaVbQFBE/
QGK5SBvkeEzGogBtFxT2v9EHfrdnHCGyqEaFZO8PK6idymiN0iDBymMsMBxn+JDnT95sP4Mjc5wL
IJDa9XVEJhiwd97Bw8K3TUiKIOJqzBSMPzwXURiSOHNXO+YXu12+YvpCSJqMElbh+tZagPIGqx7V
/yLsbdf6p8xeVu2rb664WaVUn0MSPPnfiYG/qdP1LxXlbyocEEhqmwDGNutAjrV/LUuCNmKr43o4
2l6dHBaJI7BdaCVF9BaDuTc252dQzi9/ednmb5YdRR/EAXgPdMny3//1scvaR0gM5gSUQsd3B0sL
IeJU9AU4xkDnlN5GsHY7hqBa/7Ts9K0ovb+1o79/Cg8OAcci4voPJyNs7KnUM4clt4I4ED6NWAH7
a7kt05qkA7NBVxpj6JztZoxYhA2kUP6/fBmymP67B0HIhENBgQknyPvwDswWBLCcSRZALBkcEs+b
2W8ctwvbPWG25xDfOAaIDyvYFFMBY9KN2t1fHuJXUMnWAxpgMvEACbyPYF1RoMzSULYpSjWOE5yV
rGndx1uqjCSutNZu5XLK/eWm053lb58PleXXr4FKFKYyyEkAKv5hz01G0CCiIVJwMiAHSdVkSi1a
T+FbN9U/1c5SN5cba+cBG3gY06DLeoJzTdluPSSJREkZJXxePK9hn58BIQ5NZ9wP3pPt2hh0T/nb
XDDBrg0PgdmToqshADtPRX+upC6ax/DWr6FNGi2Rvx0S12k1bwYdvaGua8X9aBp7ze+PqiALh+jV
mGBNmjO4iarWJlvHrKEzvmoWvFc6UGIUTTGmhXdULqFO7BL4uxzm2TB8mvLlocNAb8YWbpcnOpxD
pkQLDhJD0ASQVoGumxx/e69GzGU1SPRUi1vqwTPdzpUAt0W4huweiitTq+8q4TCUSUY0KmZT6ewz
skrbH7h7vFQ1NSRYPoRvHBe6HnEkoQuY2xKXtHTJ1QoZXUH9I4Qakhc55ibdPk2knV6ANzNyKA3m
dKaFuQO7hckobjqaa52aMn9T7GiL23QcBg/nLLwMY+vHEI3/HIaYfh2LDn+DumHKLr1qFzcYs2K9
S8beYu5Tx/uhXkefgxKGoWdD0buWLypvKEAp/OXwf0v0pjkkfXuogdjO5koKmQINCrPGIShjHjL3
gOYmISUl2YpbFzZHkwwF3Jhh4WjRph2WI2hKFziKCrkw1lTfQT1l3OuE6QF6SKan9mmR1I84Mg+q
uTPibDMiQscUDd+bZA8nHeAjpOheRKBOoP1WUWSTbJHRxGW0wn+BIddd4IO/M53LKSu/olw4C3zp
DsmlVnK+qBraim0cftJqK1PPd9i5Du5ILtgIbKJqM8VPr8sfpIZSEQTcMvKzg/9lLq14ZzbFF625
SYbkTZX2qhew47FF7AGbIu+n5UhZPLbxrWGe8XuJjyu2NLUFGyCb6T0Alrr7AixefR+ZELbl3x/t
+DbL7tU8ylczH626CqqOyCHLuFVPqmYbCgQyuENZPdVFZRb2yRy0m6xBkprgmbHrRutLlIfXRhsa
l0mL3c6UskglX0/jfDlNc3rg8RDXyi2oOHCWUYZ7TNkQ5yzPvdllD7JkIgjgTVgvV5oLUyDE5w3j
k5cxSbExT7duPCzPfplfh1gkbLAXLfaJNt03eWCeJxeZ+drZDyHnD2Ehk495Uxxu/segN2zQNdyU
5W1bxpZPip6s5Uaxagxq3TXtrq2O1NvYIKSp0K30dslbpLbxg99O6HkDB79vGY9plr1vffsNw7ga
Lyl0q0l4NTfNm5rfD6H7Wnc1O2qkDRjitYNCYTKGsUjkWsun2mrCW1MvbvsmeSYz3T7BvYjwP3Sx
jJgfszaO1Hg8IXDmqrCNG1Vv690JnXOxKQT6yQuo5EtG6spK4N1qQnMhjAhbhOhSdcyK59L6B6MN
9kXO6rV6zswx14g0tHGtjAhult3REhRUQjF6R+yzipsZ3tKWzhANN1PaLjXnO9XQZTUbf62nXZNw
+uQ1dN6IOPCLyeP5J5ugjCj6RPC8dYGgFDozYUJBhYl6NM8smqw+Y4oNQ7nshTrgHcsWF5HcL7Bd
jFpzF1ohrsSZae0mbdYuNPGPyYpLoxjLIyEe1mZFnHDSgvyLPYZbyo3yrP7OwfzSt9sxctneLce2
G6MMJbDVOcBKPOQlOA42ru7JdRIYStGpSvQ7S6vw5rDjeMO48hwTV3Ea5g7tb1FNuy732PmzeTDi
4mDUuQxFLdqF/E3LAEOj7iHUaeUUZVMvWthAQmBSvVCHRK1giIiqssIqdPtO7sfo2k1WtFpedRfG
UCEAGph44SsT8BXlrQ4OrGfC86ZcxC6RRqu6TTLcUZhdIfmlz9hYXo31Tx3vBumVhfI19fVbKE7k
RnBW784INOeCScr1LK0WPnxP9py+6VNDv36t4E3FhE3q5jCa4XfigJ6sEURZ7kMsvX7a4XJWM1qm
9Qxo7PJn1yBfExKShN5p9dXcGo9qPKZKYI8976T5dZ4UOPcAsRpj9JbX/qXUUFqkPa1fJma6E1Xt
7O/SKvi25MI4i2lMsXpoEvxRFJIpv9dFx6mmBolMUAnFPpPfs/gDNNshiaXBRf1aWCUWyrd6KTBy
J1H44pxgtPo+bHJk9ioH2owFz2uLXdExNEAZeuPKserP6sZcZZpcpq8Y972ouw4r17Pazr09hxBx
vB9J0cK1tewfmQziLcE1+mC+xTP4JMVyE3G7EkQFyhM96LQuFgIvkjOx/JwvY2Tjm8RMCUFm/dt5
9W3UCKIjTvIotabSyKjywfTqn6nd7GepEjTUfBhk1USTCdN/WBJc2vgAd24x+CG9wrMxbiLRXd3s
6jYSdQIZhtifJU/qYdRLbIvijMaAE8vI96mO60qLYwyOte2FWYdvbWitxx7/scRL4MlXE5RR3Ff5
OZDhfJ9FtY9Z6/BiYHt00eTTyzqkPwjHPqMTwSvDOhYpTCCruLfnutiN2ON6hhYgExp+tsRRbAxD
03fzRt7murBrzHx6hSoMowatiKzYuSM3rApGFAHcPeqLsETtVLjrEWToaymnhlqjtdZO23myN1LJ
jSwERwtjlHXA4Jk0Kmf0UtDHpoDH96NoqzotLSt+GKRDYc4zf24b75u6zaS0MAQvV4fFO52AdyGF
jBlgtI8hEqUT60qepA5smzwSTispohaz2iOYZHwILi5ynCW3HlnYZPuJ6tLRLYyp2hmvWPa7mkIM
QlnAFm+9Tov2uWjxhqEI5gDR/F3UTE9QD5ydSTClLicvxF5/axPifvKXGbokJuckNxBGt/EJWcLD
fT3hOC20PPdodzAQOJNxiy67sx7r1Fmf8eIopgl+5WT5FzvyR/TgELQGdu9yr1+wu1/ywXklzOIO
mc6dWn+mKJAy42Wc4empgYmav3DkHADZsKOSP9Qzkrukbb72GjVt4fT9Rh+05yzHsafCJ9yVrTZC
DdmrogA4KcJ854dCQHGE5/BZszdZ8aHB7hxjThHP83bBqHFINOiAIN5AZS0kDjzdBq6DJ1dJ0rIC
j4rIWrALid4q9H4y5DEH47V1zGtZ3rKUVOGDOavLy8OdKsGalzSudGXk6kt4lrodVwx8iUycSGwx
ly4n9M3dpZF5bU04FatjYAiibw7x7S1KwbrTq+tOZsvrxKgrE1OseL4gAvYTGaeXajWoabUmSlpr
QM7pYyyhflj9jfKFJ6v/k5qVv1jNB2K9eJNS1uzJkl8o2rmUWIajzNJauUBxH8ESByLX+8RqCG+J
KsC2MX2TSnswzGv87AAxhRMTQx2O9de8ZtSANjLFLhm+4CIKHID4z4Velu/z+N5sntYhwuWKPDto
OdEW6rV7LizrDgH2W2liQxGkxV0HWnlT4hObOlF9U1vmZW08Y4ZK3EE2HLy5Ne+p25Ar4rmc06kn
8GEuteWhGq1p54uXVtp5D7obvlCRI3ZD5GaZ+HP2DhNlfGMsi2Vae9YLoU/9Uety0v+sCpOHPt92
gOLbyZw/qQVT29O9y461+cOVbnBMWf0BGx1DTKLsesDUJDCe7IjP8bXTmDQpnlJsnV5WoON5EUIa
qtoky/e4oOAjRLhpdUmsHv8VAhOS42f1hauJYjx2QEp++w77B4H2s1nG8izE5N7YksZBOIaenxOh
MCnGQGskNOzlPckLT+pOGF2z35S0XbCm7mtfhz7WQhSV89TFayrHfUUbdloWPShSrboaFVIuC7gX
rUZn5ffj0JHP5c/3YP04Nst5YDjUpd56WRo48VU23xEavA19770/Qi5a5W3DbruI7Og+1po71UeN
Y//NyGcsLwO822WU+j7mkVFZpWC1V4soE2g2jChyeNi1je1e406QavM3poE4MCXE78rdSmAwPvky
wfWCqzpy6ssyHQ4OcMQxQ8p40XojcXcelrWmQUeuLs4unfk3g/6H/jmWiUwQM9VRVKQ4Ti+YlumH
TKYeyzy/vXOk+i7Eegy/mJL8hkPIsrzg7MX7yFluIxNJ/rrwpuuQX19BfXEZl6xlp6wg6KZsYoot
yE/fPR1ihyLWY0yEob/m36grXUFpySLNeBrsmMDjjx4U8wXJSNhT8qqVEUAASLsrk6/MqzCdTFvc
M7QZGE57eS8H2Liq9w8wbsK8/KR2udrAipsnhQmTNAit5UTsF4bJjMGLrV3jZbVwOSvuc2Tkz7gg
I2ldHzIH8oM6jhKrR86B2NJ0Pe8yrc7Io1BedtEPXNzVP95X3cErIjzCOSrU004FdWBkGqcA/s8k
kw2Wqxyw8tbeKF9jbvjsURZY5GmPsFLwayoCvFWRNga4ydgxp64uIa1FtNSn90u2QIYAMZLymOt4
zVp9X9dM0Ubd+Pm+qQvjGesAbCSJMJCyczXcQz400aaerS8ZqvuTPbcPSUW8LWZpxDCs+Ikpxm/n
+sZJ03WM9JBY/e8rVeVUFNqb1WuSQ7FaV6M9R5uxee0Zv97ZGvarCTfzYGz9DATVj5LLJHKeOJcA
iKRQxYD9uVkxvVKzYIzZ7pbcxGnNcB7DinGYewrE9DGR2ZWZ++J5RKxK33UHMvjWYn3Ji+jKER2A
XC0KjzWk01aFaN/lL07WEo7LIS5fbyCcB7WilcRuxYUN0QGxYG6XwLNdtnFIZk2XbQw5BKnjkosy
qS+dFMxXS6P70Km/qBkm/vpbL24WYs3ZIzHhNKVOzA+KmpaT4wWm+VnQsEzwZXXI4wMKj52VpEjW
ou1TLZg6R/Ra++rUWOco/r/cM2S8s1JwwuKXvKKE70R6W1wbJJlANcGXmxsjLJ17Qi8+B9p4r5bu
EGhXhEidGs7kjTyBH8Rsmmo8q1p5WILXyMStW0p5pU9tzR9RUxMPmH3qWzPeDDlgTK0ZkFNFx6AO
qdorrgPTJNfI7s2LDmZGhXnY+yo2hagxuExZ7R4usvAaHaP5puH0JB113XoHffKwG5XTTl17qeXd
e4Fzo2bwDmuMQZRxmc1ISKSus8zocbKGeKfAi6V07rzIvhVsG6d/RuOc/erb1xh1Amk550zq8joQ
UaT2FHiRfgR8uDHN8VIBMGMCNI/7LzITGH0iTlgxx8CQ+uTykniZ+xizD8hboGQKOGt8+MK9S8bG
8Ljq3Qt4Z4buQcOJNjgRT3aDW8DqIzhw0wPAKm+0zc89SAZE0Gulvymb/Cn352f2P+FoEHn3UKbw
iOjXL23ZMWwQgbyxQC2dGmTYojiSnVh7sXVZOPaFOqQKptYAYky/BddQhXUwk982OsFlEUYBvIp9
W7z5qGTZQIt5UgXN+xSc4vUiL7m7sprAVLsLmvdR3ejD9BFcQ51CgwFLWji3siQVNkm6wFtbh6/E
pKDIkZK5qcLLjni3LWPpTaZ5wUVa21dC3FH9nCKlTG5zxX0bSdr5Tww2c2zIOOQClP4FmW1Ix9ge
+uAQgMIWIjsBKwFq2xXm8gbD4n/IsCPykKb/1EeP8PHhz5AfqSwlFKDJF5aQTDb7MEpVgaSKWA0Y
JggJME/12dst0bcUpfpCtv2+j/vqOODZbBrto1MM14uUgH4oCJ8QiNMyPWrObRQlt1UW+hxW8Vst
zbucvThYw9B8N6rhGwvJaarOE35fG9/Jrxy9xB6gHzmH21HcZKHfJCgtpHhhf+ysYrpp7OhRrSVG
KE/50ozbLA83E/XaiB+acyMrhtg0Tmpp31QzPrN5kHdv3dy+dTv7q6ow/ACpwkoaudtTJBAdHpsF
LBZ/jyi6Qa4JhqmuL1XTZCNHv7wZb8mKHZXVfZDhVYl8hJwV0mQv7AVSt2qbwoVk87QMDmvtZXdV
gXsdKrvPwUD9KU9DkuBDPCQJBhXxmyYf49cVDQjng+qSQiNerys7eAmCCatfoQEspfukhez+UpjS
XBxXLsasFyMHYLl4C/XwcFKHfQJyAgv2iz8lwDb15RrWN6oEww71AYcSKBCivJMX0VOAK98EpRtR
16hSe/kh1qg+kV7ScWgLxRpOknJPxjLaK1LOWzO3H+u6MA8KmZCZHZ9p7qJ0eOgMHgtiL6z69FBG
PLKWhTv1r9eLsaUx+prn9oPPq5Od10cFvaiRfVIIK0TQ71mS3yhszrVih1+uPqn6v8ffNCjWeNs1
nNFhDEdkyjC+JDz9allIP0+b7KUozf1KsPVpcYazqrqm1TvEqVHtsUJmbBWG7am1FhgbNUe+HKGl
Z17nwKKX0OZw6Wd+gmnNP/iIgnakf+rTBhZ2fjVH/GVq2qK+bIGsbWM2dgnvvx4pVWOOhiYtT2Zq
MX01r8fuRzwAHUqzg0Uc9L9Ypx1lVS/NfK3DT3G17nHFoWAOlwwnMdAeXcMkL4RGFUjnpLb3XOvf
cUa9mdWeNe5Ttu27WlG6fYVvuM25KrscdI4hjoFMcMacUy1zhMoItWWZqTqvWtuUkAG8d94x3VLm
IiN2VrvafwjjkSQ4z1QOBDlRN9sgC58mpyB9itj0hlDjPdBQjIWP12xEJKEakg41EjPU+SI0dLgS
vHQb7/3RtR9cn1xbzaTDIVci2g+EQqpqZ8oyINTR2aoOIyUCIg6/SX3xjiGF+bmIgydVnXrz9AwC
h30l7Y6UGMIZw36D+YkcfXilX6cTJtSpQ/kL4PRg4iJ7Gc6372WEdA/vHXTn8qb9h8nxn9pxJvrt
pBgWqnRRDzXrnHAj8WCqvXSdHNzXoGKBGwu4h50qPeNG/cHq+G7spYCeQg0sL0pRClNd+0aI/WFO
rLcs7Z8UxKG+kJlBCYQKSbwSkpKZnMea26enalZXS9FMJ7gFWDe7E+/DsV564mgZmC31LkgvVTGp
/ifXot0QjGDqfn+DeciD78ZYumJg1PYBrqFoIzclKpFC3zSGSRz0nFE0pXvCWgkpC75FxWCBIaMs
0vLs1UnrQ9oh0SxNalF6J8hqHBzUzH2xHxO862IHMkvtcjSD5VXYLxNyULnDY8AVhX2Ney1dngIQ
SD6c71AXQwcM6y9RFd7JsncstJJzEB/joP+mfq5zkLUq8droAJPx+C+xQC507qO9a0WGo1Y9dY95
MUTl0XOxH8i1rLkoDHAjjyjrHQ5xOMByFj0TDUeeI2BX0qOjMBuMYpq82EaeS35AwdKpgFBM7aR7
03yhTLzUbRzKGBIv+4ds6g6Kb6NUzu7g7t2U3Hc/HXCN73Pm23R36gDLqvWZqK8UVpb31CTNnRuZ
+MZQ2qidpdHDroP3XBi1CTpXPKl6iFETMjjD3KvFJgemHU6fkrh7yPXuxp7SB5KkP5EI/hB0tKJ9
R7tKpNYPswKv69awIL47JgC68X/idaJUpe+mQo3hbnR9SvdSzoooVy0PIhVuXH96kIvAS8RPQtAp
7CWxfs2z8yrHQ0plQ0YyeNIydxu7QDsbvqnDTqEJE7oFrxowlBNKr2XECWYL0+XUZXiLmgFiWtrZ
0K2v+D72juB67VATzhJVe9QPZ3Vdqu/LGiyS2kCF3lt4FkPluZ9nmUmY5ve0Jm/XDnENxuXyqi80
FEDUj+p4VTrqkrzJhpzxBscQkKCWDqCvPlnphGRYnWyLHb3JhWo3fbHVS/0qDFgQRZelG8Mc7zsB
nlVh7ufgksOMMROSea5xabjlNGm6st1hGPPFyHHnZIh1XzcEpkxJsl+nDq9+rKhx1YZOUxT2k9fZ
l322ok6Wm9EXfquy6JEbwpJJQskkoYzAm+ShHI7YJiq+KzZL0TI41XzuSNfJzrII8qourwdjE4lS
e2FuPqXWvKU9ebTw3lSveVzqdouZ8ve/8Bl+5VvZhoM6xfeFBPYLU3qCvmTgYVUeHSuvLkokbwya
a4bXcBjmbDynVYVNk05wVAbbEamwknPmTZ7s0mXe9DhrhEm+Xvz5scxfaRaOHtgQfyDSW8QpfiBw
1/NotSQBFEelfop0wJVqhAnatndNY+MyNl2PPol3aX8E5WOkwFWQzERw6Axey6K/plYgsSj0HyKr
xL0sfRNShnK7+/OT/koMckQr6fgWUmRo/x+lUNhCwga10n/4IMaL0Ta4zIefWgOu3Do/ZUZ4++eP
/FWJjKMFxHY+UZEoP/BgGijOrYtsB4p/9Fhk8cM7E0x0YINtkJ9rmvgzu9hjY+Xx5492f+XB8bHw
XjyEvg4Shw/vZa4dnfbSzWB6D8zXWAGOnn7OHLTxStvQajjCW3hnTaAOvBOlb9JGhpTAKcjrTLj0
I3nD2uKXxCqR5MiYL5VZuiI0NPWIc32TbA2pU5SWc6i43BXZFnH+xdBiy1ySYpMXBzfVy40a36i+
rigPY8f8YcygbARY9TP2p4Ym7Xd297NHc8WZE63lGaiGaVNEQY/Dzxj/8EWw3dCqdaPxGtRpzMpm
3xoEVuUJKp/IbDZKxS8lSSTAoHJim41zWVfOhhCQr3D1/sLz+42EAUcOoRqiJnECtFHQgP5F/Zo0
F7KrO6THSGPhWxi6I7Rf79OEEBIglJkcssXXgcaD5BTC/bfyjP6ABjcgiYrxOkYaZgSNQwNMyDHs
VzQxOZ+VbFjpmvUMGja1MYmFkzhNCoGtwGhzbXHF/vPCMZS7y3/ZWw5aDFf3bSh05i8yXjgLzjwX
qBwZHe2zmqg2y0EfIxMS7JWw8qQAGvX8OaYxdjlANxVE/NgOmV3x0Kih8BYIhwNtx6Vh9mRkCdci
lFtSISGq4upcdIWV/1O6GV+mJX3XItAa1y/vEJp8WEOurDdZxl59dG+vVwglcQIykZTKilXgFh1m
DY4a7pU5iChiBpZXRqX0zlMfg+a8Tt5PvKj2S2lwpwtHVzlTqQKPqQrAV6jvW7v/4RF0sPHyo1IE
K8+9waAXleVIbAddR8gAO8LMKmxakuAy7egmxn03JDtVm8TlfLs6DK5sdglWj7T7oKSmlh0sW7zL
ZGbjaQwhwUQJJOa5Q+HGGgX5pgBqWWGBKDCLyEpibSJKGN3iYGJk1xmkNaS5zbSUjaLPPztX22hU
M6Eev45FcdNgGdK7tPaNUkPbdHwJ1UItdiRWD3CbmenVX9aJHF4flwnkKN9C3aWbTiD6r38t+2hx
ZrsvRvynkRd0BlnQPe4kmzHdV03yqKxxKnc99C6JMBM6dFfcBxK9pyv2b+SMdx372GGe8+fngpv+
K+/OcWwRdTmBz+Dm45O5vM58SJP0OHVJfGn7n7ye5EQpreSGRwoKBNeRJV49KCb3yByoSelyFb3B
hcqCqesRK/G9Bavvgknqc1fr1okweTQPtLcUEO0J1LC7lOHqu0aG7YzEaMcLfcPV46oGmd7qi3CA
tIRzcMVvZ7VOuRvWO7yIPdbAO+FMsc5kJ6kqqhzWt8rzr5RiRK1PxbaQGr4N6+e5IU7UbTlLsMY/
mKkkc1UhJi0zgnjxiDE66FMDLpMCGhaEDmyatN+OSbUNGDm+F5WqLyfnis7Rwy3fKV6TwCN78POo
4ZI6E1K/0yFPbTs9aPYTWlZfsmxkHidnVhwtuATWsIAsZ5FFDmNDWE7QVZZNa2N48BYLqNDkKVMi
NvzGMzkVunYhyJCYHEbZwsgh73sqIGJwKNjT8FKW3bM1Bg+LBSk1KtgURYjRm3T6flTDjQx+quZO
vu92nZHSJfmdAk6XESfT3CmOGbSRyLiuze+hhhWNN+ikwI8FbjGiFpfvQwEh6iNVb50HMQgsQQaK
wKLmKxjoGdvSaA8y2lfAmPqMBMvprZEOnCgdU8Yov3zHqsVxWNf7i7Wd9B3E43NbDy1D+Q4mCytF
tcHM9pmvY2QWL1N4BwHnWHFM7qii0f3E+0QMQ/p8+cwUsTyoqZaqN+s+votyj05TaKNQ6y9aiP7q
YwMh4ahivq+92yqB8CZfCy4wT/oA7mx18yHTJ2z75dtV1fQAkoewy7uYjHavFppSwtSW9Z0u5qA6
EBmSyWn8//402LnfzGG8le9OTQXUf1J8T80eeXoYUYXnPqkhed7hbBCuOqka4AjqD7mKHCbkajTY
5I9NnAfkDtFEK7al6+uvM22kOmCb0JKDmXuwlF7QDXEEkofPo4ewgw1XrnAsdZJH4Lhw4blyoYws
zXfCo/pCFBAVL5dVRaT6Ovpfo4KIJWzcCS2Y2qu2jJ8Trii1ikanOOHFSmM/EqHhEVB3EYo1kLOY
uKvaJKIK8pzV1v+xd17LcWTXmn6VE7pPnfRm4kgX5YGCBwiamwyQBNN7n08/317VkrrZPd0z9xOK
jhDJQiHN3msv85uXNEA9plNC1WlDD70ARIMBbHhta84Rk+hHR43dPWshl0nqi1yBjCZGfywZLx3D
laGc9MMne/qOsa62sfPuRT6T6j3FbXkSmK7MEVGM7ugspejtgy1VRVUDicK4lKASdyhTKo5S99hP
0ykxi/kCzx+T6Mn32uQCeDTbmtXA45Phh6wNNWdwWsrKaMQ6O7BgSzNH7/OOndHGh8lfH1Uuatvh
ZSoo4yCZGV1wKwPtjNz3Pqdl029RgL5V39oUyNRhENxgP5E57jPNr/nSnevoirhlmO8jBRKISYF3
2RqAtoaPIsPdutKQ2dOVPW92v1j6VVK4+7DzIa3ZH+UslU0ps4oG0o2PsabCC6hjX/KH2QN3I21X
lwGlPEIl1Kor7dUhwWEdrIvjfp4T/bkscFJwezzcXIvm2oIIWe6jTo19Ad6sSjtJpktWW7lYVwY2
vTjYcYity1qRdAF706PTNtfCxBMpK4VLkrinNocsHsmfpSekOiuqVlQXKyRUy7LajYazc+FlLG/g
5mqULI1OuFOAZuLpCe5PsxOMdaYjjJZbr3Kfo+E/1EvJw5J0EfTd0j+FCziqQc0ApHczr2G5zbqK
zEFVuNVQ7PORfm7maS+iClal0cdyMb5FZeyykI18E1XZjWgZWWqARx7tZRD3JChI/lYpkzt3LT9G
Ktkq2Cp5OOe4jwIdsmNkcinqRyaV6u5lSCT3WTnNm1FnpzH7FqzVuGlThFG8xvtmL9lrrDeX0KNG
LQIHk1+XT/jMo/iFhEbckopJQFTyQmMD7KyYr1Ed5FSycHGuy2ovuigZF5eGwFtkMKHmJypDk9GZ
pIqXZEyxWfFxv7wmQWlrGiybFPdFjX7HRa9LTURLd7Rx/iPFkmWfa9U1yADMw81YP3UK6GQlb82q
M8aB0yb3LStmsEk9e44yq6Ibdhh8p5MLkVV7aYUNUPXGb5Ox7L0R56zCPeT+tTtVDzNkqa3WzNgL
zcCUtLJHa8azINKpQWxDL1ExxzPaKBJv1GSySOvXAHMmFcYyBUCQGZ96A7USFQu9qSKGjncyzKDd
gob7cAkIONuAboR17z4YbfEchOZt1wDmVdMBmb0hRvHYaOX94qb1Lpr0T1pzpdKlEamdowG1YNv3
ATaiKzleBGNjWh+H4a0DqqSauk5AVSZLT1q35bJ8gARzTuQFKB20tk9vgqn4ZMX1V8Y5L+qtSDNM
zmFjOOFNOu9ARHDaK6ps4LS4epW3qZNjP6nXL4pJbdT2DOLZu/ICfMYAU+xQY0CJ26B3pGBty4g2
d+RSjcSdvQ8TvMCcMy2TfJsbOHjPcPfVcFlyuELNprvGnzGDAeOm8DZpqr3jqAIcp35VLWAIPQ7U
S+1UGixiOTMFkSdHEROMWbVekQPhkgEaFgY8Ljk1lCBMCQSqCuaTJHAibhS700PqYI/O7ETGjPKF
onluVOlLmHofMPhkDqiemXyI3y6cFRn1SBIomUA+rB+zkbGTmsyiFLiHw/9Dfk/SpretV51rNRgo
QCqTeNknqZhThLW2fVm86EptR2JyZuF5aNDJk4sWPnUbNNkBhzwa9sNylEjWgNl4X43ZP8YrsiPa
EgwbRpn+IUn75a6dm5uYKl3XmuXD7JTLhhz0US1IJ//q12H/HHQ4QyC5hpKqOoCQWTl0dXuVBLQW
IgAqDOU2TRFH5zrHNAHwAiYWWM96AEUvA17VyVSPI6+Lh7DLKHxHeLnyJMyqPxQjdwDdeBcrnKU6
kwR30bC+6hWPoT401WxhuF0b63HJEuakIJ7U8EUSf23hTB+qpPqw6goE73R3va0Q8d10aHGwYpj9
QzTWnWHBarLTdwqNYmnfMBpzUUpCoZ8u61YYv8HiUDgY80dsvS2G8Y0OvDqJAAHnw1WxtkcZfUh/
VQgP7vyexTVBTYknSgtbxiKSs6Vqdij/INKYa0YxbFoNBJ9wvigvycnuKJ25hbGIQLrUwETB6ehE
pnFy+fG4C45m19JSJWdBNZC+KhaWAFLNp3mhTa4GMZJoSNSpFCpVHTQE/l1ThJ9kKpynDrSDDtEZ
do/83qlUDtxt6O7lKITttezLGQa1MQVbtbdTspSNOQNKoKhop+/6wGtg3n6q6eNeTT3DxQbn67Fu
zlb/AWvDzYr335Vq2oTFah/N+ouM1CTxolwBeK8tuBKkxBmFYxuUhnBjsRg9iNXC7yfXQK2tppuG
Lk+OO2KMxN94n9nxrYFW/G5S2SLV7YfMm2Hj1cNdg0zWdsh4M8CuZazR2ToGh2XBMWBl+HoR+3ls
dYIvWFK6T9IMVmvMLEdAJtqwU89e8kIJfnImqMen1pfgxtsk+1YUnDlAyn6MGB2Xw5PUGZUXVVu3
RitutDRv90lQHcLsHsMiu6p7cFJJmYT7DqRCX1PEzBiGXsSwtTzsj6aJeaw2tfMm9kBKCahOLkID
3L/XgtvYgy5Rn2wsiEWlK8qakSm88dGJaMMXuOkJ7EfdjuwmlUXJYmtn/3tNK3sZKCcVBkIdrZep
D+jkLg0/YfOKxqjKNPB5HLQqOsmBZ9AL2LWldcqD5cZZYvME0XS5MTUcBC+gGoXwzY0HxgYYmiqI
n5wBRle95BwALB/t0Hqedm1yNl6cXFSWxXsGcl6Z9o0W2De17fonPyKfBF6wFN0z7rk5I7DyVgbk
8WCd0dqq7prawYaLu/Mp17aNfK1rXyB/dhMdp76YrvyovMOF+kkkE7Qi+x7AGbyMR9VuigrjXScl
ODRD/uaapX1ju9EHx02ym8h1b1wffeCeGZ7i9MkGIrNZTyXqJUniW9eMvTHloR0CAoCqkkmPmeJ/
vTIkxHYUmlkZBC+STYSxcRh7BySOMTglRtrhOZq1z2V2K+FMgtvU8O5shpzKF0JlltJQk8gvu3AV
LEfr3A59ZeztZAU0zEDanrytoajOMp8TwLajRhm0RHOnfdEzDCELy/hgdOtOYk+NB+h+SK0f0xps
JReUv5YMG5vvz743epeglY3rvvMy46CijsBO0aHQkWI9I3F2KNfbWSs/C94hiqqz9A7U0KTwJ+tU
elgEJ2X33WwH0rilt6ivi3rnxJqxHWu7V6/T2sVWWCOxEHoHGfQq15dDVdifZMmuZva1W+1kOwWp
Rf8XPlT2fOEjOIO9qUa92ekBTFxclDaBv5S/tD9GRmlI0gJs6hjVoeyDD7H1pVRDSXqttzbE3cup
mMZOBNqQJ9ko0RgFGZ1tHMOlyLBL7CYcpM4t/Iyycv0Op33ZSozoeB7SFUe3DDZnvn4feLEABDgm
zdb8gv1q+ZSnF3EfBwfv3VBEaK8Z9l3ErTNTJwnoIE/BBkLd7oOeZclurnPuSV/SvcraOjRMSckr
LEwomGUz5iOxAISCSEFw0r5zENH2jj4kq/MCP+2m7PzHhd/Rr611U8PxZuvaV0YRfEi8ur0Ui4I5
XePxzptW3KaMctlKyA9zEzulBidSI7TgYrXPaFLrDP2mxzTK8FHL4K65AdgfAFoHQb+qzTd0+qEy
u91quM5hgC5+7Fbvxp947hJSPL/+GsMPOuH7nhikLLRbkJBOAXoWy9mryy/tAP5ILXerUeatQK2k
pGa5HhBPTBA/B37TYfOEpfMWy4ubIPEAEylZaEmapIVkKG6Lv0afKjt6kgphREp/75fpVW7V5wkE
xAR3s2hA+sQMQFZkBenCQwrzol0RxwCHkodagUhrG4Vjz9pKqJxR/t5WiCmr9DNeg/q4tHA5a5rh
SgxNBKpDY3lHL/RmLHL6bQpioSHj3YQ6YGTuiizuGajuAdXIT65/L/cmn5KCRh+fPauiObZSy2e4
ZzOCeZ/T9UMTVzeh4+9VpSkfj5vuR3dss/DZL/6lDKUD3p6LgO6Q0j+JivlM3FRHKd06ye7G0Hhs
mURfWD6Wi2JUbOCZqUBb0rOQAlj0vZ/6kGl9UjRYr04fJQn79+Gm4DTqXkAMfirj+vEC1FOZ8cz5
KN+mEhSRfRRpZtGTnIfqW5TTiPU0qASxdi8NH4li6ssEMiidMJRXjtI44WdPeq7BRFEtMWsMcSie
Fzy6/f42YuCPpsG+XTQIKupsUrskV8Mul6MOfkt6sFX/o/Gxsx4ypuEKojmrU6hZADoFdF5m8O5X
KxAkaVhIRFdRS4W3y3GnSH2CP+i8fu87dDuKwDwZrMzrtb6ZTcQ0nch7BHTvUwyQoyyR0zIr6eM9
nSWgH6ph2MWYTrU6knQh4umVfxW1LbBYo9rFAfmXr/io2BQaqpVH3zE4us1j5sZX8DHTQzCzZaXK
WjWct8xq+CA/oPB1stTVbZP+shRL6lmtbstzmnfftBmIdA8GF8mYZieaX9KDyAbzLp77GgZpFRya
uNR3toO5FDKJuKjrH4cQ1ZwapKqqtKXRLVMRwRBby3JVaE14UCVdOoSop7Vxu2XvgPguypMKg1pm
Zls3DL5ISIiN6K4b0EmdVqYhywbYEuwyp3jknu/Vo8bXHqC5jl9IpD/IsQb6DmIHYS1IVIbfwQZU
61dlgWqLyCXNNmantY9tZBgh5mN39UFPTNy8a6MTIKmAlSxE9haUwc9RSS0iohfqV6rFJpZMnacd
ZC8tXcQhRc9YSngsptdDp8/4Czn1jluFKpfDA4giSCfqfS5pnyD6GV9L7ZZhNwpoGtaFl70UWZXt
G9sxt5nvfOo0IBWUq6TpSqVf0r3mFr91iPCqgy5Dp8HWqAnMr7/ELY4cySTDEBl3q1z0a2/J+61S
b1cXLrFM7k6CHawblNajtrggyBH2oXhv9F2mLc12qn1tp8/Bh7oLrpeIbrmtID4aWg2bZRjPS9tu
m6WgT2C8y54f2VTKeeKhd8PnjAnUuZh0Y+s6FAf9dBAmsbTHVXbbdu0LE921bb5LISt4VDcdb1kA
7oZ+5wdfm5/8oX+Vp8pgIPsQIHamzDXhdZ57EFPbJKr3iItcdxZq7H6bwnthNhrlzuUIkL6xeuuS
byrojE5uXadGcyM7S1ym5N97/Jn1pTrJ65oc9ARawz6PEzqZnPJ5bpCmaWqMagzTLmJgyAC7hXqh
KHcO2QI6l8NhydD0zJqPUiCpKZxEBG+4cQaMozMrNWFPRu/F4BdSo0pzTAako3YdQc/f+rHx0EyQ
gF0rKGjizxcrRNFPGTXn2zrotyJQ0PX08roWZpO+7susC0llqPlkSygGprxd1vRLQ/ed4e9VSEF6
8h2olzBeEci3d7NJ6mroaMiyQh3mRRRdLxEEigqiEhbSFUclg88IA1ceqwqgStxFWryD6m/XpX4f
etoXaVfk/vqsUXUo6LP0BtIgTyCBJTVWeuCKgoQErSzFjlGcH6su5Ohc/I8LxibAxgECyDCNgTBP
aRw/5Yb7oytgQUQM0vDAvE1tH61xxTkGl8Fg2W63TLgecWyn164Qq+rMaDDyRqSccZA936xpvIvw
TD4lzoPr1zjo9v7HsItv9NX4WkeNvx8a9kdWgmgN1gfVIZ+o9vMWH8psKV8qo3oJ4bdvBu27bC8m
IhhQppW56Qt4Tqr6lb+nXoQXZNkfs5gWD0AgHGwQ8lKdWtlr8nMKPRS5Dzh25HvprBsBsi9hvxy0
iM4DM6f30TzJv1S9fw/HCEFzlYdI7wmX0MPUIfdV6djl2m457IImNi9ULXOaAqzgSA6MC9/Z9/vr
YVj0rbT2Fmc6aj4m3YpW4EGtyxX7MkN6G9BxOhyEeBHO2dcZ9egqdM4MBe0r9So1K7vVaw2RsZ7h
WDnU28QmqTFXvDLcFcd68p+oHa3rqp3Qn/TqrxGQb8G3LV2BrpfZ/8i1OwnMMrCQflLm59dRSgIr
6YJjGfdlz0yKU5CBvywtlfYIpFKIkNJ/gpLwOuCmYtTjLgwMeou8cnV4qfJGvXpJAFSMw3lT26Tw
IBwHesumrZYICxzlho20Qqs6FraO7XJdCCZAki4pFlTbSM4pFLtilBxCSJIqzAoEbS6uW6P9EoXX
5oC9jXo4qtbFEomma2m+EYm2uZ6cG3Nlqql6mOrEUdfmzcfQyd8MNZ90jRmCUXEvfZRaGRWKyJu8
YakE4KVAMxwzDMK56im2xl0+aD8wnxxvmzW5nfRuOAJKyLfVuUpXOgQ0pi8EXAN/awyTjstsz8cU
Ib3BBr/pnslPH9XlCgncGbRsE3Q364LlEw03aYjL+wfVMJ1QLrki28zHbL2Vo61ZcpghUOXjUqMG
5V7b+S6DeuTE052vCGSLxvaRQEcjk22pXp0KqRM2mwqPGl5XgX43F+RVjYP2PPN0WFQHrAR99BM8
0mdKPMn5ZPJgZs2nGQEZ9SLVCxHCi5wAo1NQAJbfVIzrMuM+dEzcVyYsvnSk2m3VDFV+l5nj3Gp2
IuQAoWp5xTLtRq3RN5Hq/Kpryz33JXKffN8Em68IGpMZfXei6VbmQ83o4GlQWHcIN73CAVVC1xdu
qmx2m47gJjeu3ZKz1on9eZO5WAwBV9skTl5d134Mc6NKH9bQSza9Ggwa9Qy9SYsRNQC+r0irhfJW
UdBmBXUHyxbBiSKo2TPCG74GcNDceKphrzvVldPbSLTN7QWgamXJ+6D18dkc/dfEGGtkoNH1kYcv
1hNLkuqbOoLe4ibXsNjnA4rqtJeGH8M0HGr8qik66fhaE8z8mq5xgcJoC9PyktX3SddvpyXRdqYP
+kStHPWf3PoYmjemtzItZS1Ln1n1bu3Gux0UghgHoYQt73+QsW81aTifdM2rIKrwMN1M/jJtl8zt
PqoyRDJzG18SlRsb/RheqXcuVGJF7BBWofrNAroGnd2sPapnLAnBBBleeqehTatAlGSuCy9ofLDt
z/3q30qOIWM4lEi2fZB8+SoRGIHg927pP4i+i9TMUtV3CoUmaGx9AN9uWg6NEGT2KySflsD+MjbF
bpy/ab0zbGKXJiwIju5j4pNKiJYNjbAWG/KsX65l1F2z6QttCWkLT2er9dkGPmDm/tnwy0+xFpLI
W87V2ML+Ux4LcJf8HtRXCdFSqpklrHahOS3CIVGr3ZlpPCasKuZ0VVvQd87jYFcOzl6yWbWiaYkf
1MOSpwaPESynf7eAfRd4jxxCVRdT1GEFP0VPrZce/cE3UXmh0hOekWSGandSC12tkWnL6EFlapbe
PWpFl0PJRYk4pGOVl0cZ3wmiXiX6IRIMrekeVUP2gghW2kmyQySEChRQiWGo96d+yWX+qlkId/T6
ta06JUuCRMIC+l5+QmaNYMYuQ0dpKwmalx7NXem7XyXa+8hB6GjeXDAPUrzN9bpwGflFu+PfoAgN
I6GCMHL49xi2L45hMyw79VmVGc6TeeVYqLCpwYAzwOXzjPwsK1ke6qoIT4KNkGdmEssMJBy2WZAd
mUWrYpBuheqKSghM6oX+hokqhEKYTUrMQk0+5pnN1kUaP8cyukiPajzVINOf5ZRUs07L9Ofj0l/H
a/4U+1N4ltmNWyz3GWDx/RriD5ACDto4fokQWpbuRndgvqk/B8nQb+xhfo/augcDn8bwxwiT6Lu8
xIv5wSkYPpa2EnegVU2GT0T32Iu2Mvr7N7XTs1M4JOhj9LqKDNSHDvKYsmvqhWystvMvPazUzaTk
C/y4PCHBciUFmySK6tYEsCDhVFdhRE90BemhH4wG4yZABwc1rwSavKmSSpl/q/o/0L4HyJ/uJIOW
FF2K/CVxPy5pjlY2UUr6boQ1MrEFK6aVyfalcVMhe99Y+l79emkbyIBdrbaFynmbMOSXlyFHihz7
bQ9Fah+0gBpkD8j3yEhXvh+eOaN+VgOGTFsZnAtAJ1AQjWIJvs46pbE4I0mK0K2WTsmFUIRwVbUC
MXI3h+DvvYiW7Dhp14M/XvASjUsO0kYI9SuAi5B5LqeLOlVk1ue5VO6y/i7jYUUIG8r2frRhS8ig
ZTUaEymRrRPsYlplO7cJ2C6ccRIyr6bUDa7HijJ3LLw7Na4UQK0KrmobSs4t77wv1rspj6h5Rqvf
t/RGpXsBY3PYdGm7l86+7D5yMqZ3HpMhjSw9HJ6bHC2hwrnSUvNWqwxe7YROnBWgPKwo4D1W79ss
eZm95ZTogJOCqD0UU/EiKE5FJVbLK8U+IhpRvVc8o8JPFBf9bvTqm76hmiv1aCfDnSiFMqjOiGhC
nDywbvs6ZOtrxc7Bw3lyM4GbObm2ohmwTxvMVoN1QhLdpneStAgL1Xm0X7z4o2TFkvUYZfcQtBO2
XChszssXruu+gqaBWixeCZzI0veCzPnmKukC6iFVSctTkzmoghYHQ37rx4ybTKXfwfn5MTWYpVNX
vYhZJaLx4am2omvJ5qWFoe5i0TWSleleUlwVRJ1cfx2K9lnGU5YKoEouTaKJ9A1W/YjJRXYUDYBh
Te9DE/yAUJ7UMSz701SjhUF5n0k+ATT63LcZs1x9YNZvw32UtYXA7XtgLTeSfS7N+oBZhjCz+3KL
gRnc6BqxByU0o1AzWFLnPIjmQVJUySP/ExcL0K91O1yFCa3rccV9cfWMvYAgyIKPfgLWoTFx2I4T
BmWGMnhdjeha75ReYAOTK/IQoxfmrgrS0RAffHuAjcHJAwsB96kaVZUFqSy9hYXFjWItSaGJXxOx
VWVm9sD3WjRB4jo5Le5Zxg9auTHAdCIQYz2KKoikXbJt1JJb/CDcdNZlR6zx/BSuyZ2s+kwz9L17
QZOld+U8oeTVuPMmdzn1LjhdVaJIxPRq93ls0lv5wT6ZvuVNcllccghK509WkVcF90mkobrEkhct
O1ezvpH2HQUmJ8MdOeO0CZGscjpVWJ5fJCt6G8ZeWfkPMKtUT+HPsa9/4PlMwKVDA3zbDZDlVcjY
X2FyEw0pC81A/3NQDhgifpqZ0c5PUNopy3DrFAhe0Wx8Ghy4spbFhy5RHdhAr299n7HCn1+S9Xsb
CGR4gwDfEJQQ8Pf8SQRzhrero0OaXTyG5ED3+k9+0E2XxSvwTHnkl3RLBUZgzyN+2Vt7vFKxDZwa
aDpvvZ8n7ahDHUdVEmsLV38wKmbHykxSzAol37FQW2zU8/aaZt6O5XgWCJtkOOWI8r4fPkjBJoOS
3HhNVyPeOpz0f3Hjf4CPZuSMjjDao+Dofza6r0bXQKIe+V+RfGVymtNkgRuA5EvYw0xXJlRtB3nd
oze/BQ4xbJLBLI/BCjmmzP0Y8A6aFrynudW/SftBHXqNRYvb68J5nyVgqJln78WZ1qO37+bTlbno
L3GYYg8xQzRDcTY35wBwUk5nMDkMUB3R3cR8ZIrRUlwb7+Of3/bvKS+uCQvIdCkYMJEPflqBYex0
Prp32YlExFfwo2e5aU+Bv92EEY/4x+FMXtFk/qtnbv6e9ILhnQ4PCUMJQ/d+Vga3LSfPxjzRjmLH
4vnTdeabNzraswCAArTl8ue5pfGnlIDDlI4womZf0wnxezNHRpR9ClU+Br4b3xUYRkQ9cvhxlm3h
7YD0/ZqO+TGO5s9//sj+wKzFQyfXprHuUyfDuPjtrp3BNZSceGA1clSCYQiAjq5oS1XKorn2Uosk
sE83lZs/r+vwQ8Mlgt45kPq/uI7fU7k8R6dbYkOUgs7i/8SQAoXeFqHOdQTRk+G5HULv+bKX5xR1
JldRFq9rg57J1HbO+a85SyJj/ltKgcdrg5zF/6wA6eDfPohacwrwAg5K/vr9nHoPwmBjHssWSO0T
k+1NMre9osBAssBtCbcNEOyqMSeRy/q85jPy70sO1NK+NRfsNRa91zdxV8ZbFHae/uKBqcX88/Wy
xH3Xdb0/sLgJUFqN+3pilK0F5Rl54YNM/gBuQ7YftM+cbdWFxWM7XFOjgwEdophq05/+Qm749/vO
Q3caQ3jsmnVcL38Ks542Yq5D1/iIvJ7/WJjendgBuiYaV4vvbkG1O+ehVhaY8bc/fwx/9NrAkrli
i4aFtqUi4a9OHa8HkYwspXeUc1LBX8x0RYB/uJlsAzQRZnn62sZHY76Rl8UgBGyWrd25ihoQO7iy
DMu1/DAGkPpN4r1coCFDft8tGL3++fXKKfjTa8PqGbqfr2OG4po/LbNZG7N5aSfvyLmFqVnfHKA1
oQ2CwbY2haSnPT6pevNYm+5ndEQy5zD18V/pQ1u/F8n2IHOi0e06XAveUb99asSRmVnKwmLnZckm
gyZyqvMMY9+HJcZjObqjkASLDCdSBSylGd8Z3j2GVLcq9s/qotAiA8vuYHIIhbAIiWIzKvuF17zP
NbL8za7KvO9TOR8j4FBhbRQ78dYkuj0ZrRX+1aP9/U2xHeACcQ3Qx3RTLdNfLQWnmgYrs+zoJDhL
ZWBuFkcfqcsN8rBXQ9uoWAZWwIYVh/gfrz/Fk+ov3u8fXIRlWIaB+ymb2tB/er9O0EyTWcyYs8wo
VBgjRDY0TiSYqFRdGfMZ7czBCwmp9IgeWsp1/flFSLD87SILYEYFjuMHnkWX6adN4Zg6ebaXxqeQ
IiTt4wJ0PWV5oNFCy9Fhb1XeKSzeFB2ny2wYVam3MGpTSYzHDNG/ZDWZQ5pPgm7q9f7LaOJGHPWV
fmqa4Gs3tTzLEKp/Vv0QC+1GYX0vFLuue2S8Hc6ecVjSAfuOEEiU7z+gKfp5VpIUovAsvRsC0qIk
KPfeVM873TuJbqEUK1MyHkO9o5xUbXDNoQ6M8UHPBxvbEpaaFMslZuLzBD9D8rDMgXE6+BctOtnx
o8J+hAuzoZxpVEv/ryrgEZkGTGrLPOn+cKP3SP9hJgB4lSbZ2E0n0+rQXcXKYDtMzxMKF14WHrBU
q5AC7zXgvd8uhaRi2/35y5MI8PPL83yLw9jGyVL/OUIsYZBQLqZAE2Dc0TQxXs14MLfo+Fri9245
66t4SgQhKUMIxCCqjWjjOUO102v7JvLjx9SoLYRfmFgrTwxFdtOKdNmi0vvnFysZ9M8X67POWWgG
85rfWWghipQvVRMeJWiKM6dmfncb19p47XBaanrzdrF+kp6gdHJqswX7OF1gUNImkRZCFn1eq+JR
PucODIervt2SthQ46wAmmvPwDJL1amjKk8CgRUAPAx39yh5HZr/uDS15ZOGG4DAWzjWENGCa6C8C
JdC+LhAf66EjuSrQV6y+mUkETU2105K1fO0j41lePtIGbFW0Ugx4P4XqIkkjBeF7KMBldpbBshoQ
yaelH6oaURefLUXX/xcgdlTjMbT9z3Y+FDupq9HnOqEf9kXEBahGM+S87lQNimEudo8ujALV8hTY
p2gGKf6ZqyyUQgtZRxAsd7Jr5f3997f5f0Xv1cPlTXX//B/+/K1CFo/76n/64z9P+6f9/6if+Pcn
fvv5fx7fq7u34r370w/dPh9efv7Ab76UX/vLZe3e+rff/AERBlwSH4f3dnl674a8lwvgBtQn/2//
8b/e5Vtelvr9H3/7Vg0l85Cn9yipyr/98k9X3//xN5v89r9//fW//Ju6wX/8bfu2FG/lf111+Vv5
vfv5597fuv4ff0NS6+8ehqboIDBZMiGgwrme3uWffOPvRH3sGC1Y2boV6ATesmr7+B9/M/gpilEP
tz968lQK5HNdNfzyTyBvSV74Ws4Omxz8X1f4mzf4nzf6X+VQPFRJ2Xf/+Bt+I7/JDCnCTYtEjBNA
scIhIli/PQenaUxXffaxchrSYQv1j9n/BAVhcA5Z6N5Qe3637Lo9NTrxpYNH0mRg4KKxOjY2wPOg
eGN0etYrtJpLg4Ua9ctZuUiixHAMgvC5j8u3HAMwYqJ+diEPF0E28iUtVb0zZqj0148Diku9hbFc
FaOOhw5O3AJV8+6asf5u189oYkAzmraoxgJuoebIA5qd2r2tw32ynOY2z5eYyXnHZL/hEoYWnzik
MRClXl+b3r1b8uWcJfOTlE2e37GdpjGE7QFKsAVfqUwm64xOprH0qPtMZ0+5d+P4cobueXCMcTeW
39HbePIznkxfD2g2zuNNUCj/s6BX2GjkjnrvVPXD2bTG18SN31TiA2r1PvCeI9BCdKGp4uhsH4Dc
XWvduPfz+WnwMEMrl/UcAqWI5/xNOh1D2h1M17lTv73Lh13BByanvVnCD0v6BTsntHmBB60oU3sA
ta36xjHQj7I/+hXATUyVlV2KHnxe+uA8uvOr1i1ns0vecC48jcb4VPFcnFV/NWJoP2q+4DfdoRnn
s2Zmb0UzHPzcOrk2p8IUJ28wEjfKpF49mB4D1cG2Tmk1PTU8n6xy7iJreqqAAhD/zFeV3KHsV83l
W+q3VBk8MGTBdxXf7pfz2TTn8+AWwNuu1B/dbthFs3uH3/yuWp27puPzNpr8Gwf+ULzeuTCaPM06
Rdyh+oGVZTGPbx3m4IPt3q0Dx5s2PCG+/NSWbNd1enK7bm/n6XU3uQCWEFNNMoCzVfAF5a+3cUgR
68/1L6aTXA0dMOC2q4/ZUCGvTpW/1PRfI+duRYo063CHYG23S3cYhvVsZ/6dhtoUGFrAxTTrXPOG
GvFzzIgRfO2bcjb3ePDqNS52iUrOD8eljak7jB3KIX9Z4qcynC+3oYEaNW51d75VL0ehXfFkPKOR
eL3oBHd+ncqKle0T6tAhA23vaoY3RIp2rdX1TWHgEqP56VtZsGUGoKF28qObkrece9SRZqq76Thb
/YF2EX8en1QGmWnjK1qDm4nRRTCvt+rlqpekLbBb7Jl1YX1dtWCjfnOZPgwufAP6ml5Uo0Edl3e5
5h6GwD3pq3Un+zB22Nd0uUnQuS0tf5trdqeerONRS9NXg6YYM3w/GZ8iGP+Rrz+KWkrX2H9htPZT
DquiGJ0ACwsb1cWyDYt4+etsPp5yp8oT0OnqagCzvUXd8CHu6q1pZT+oTV6V8a5rmq+NVl1h6HNS
ZcpSKFTd/OS22ZumvA4z/2uUu9umpCbVoKUHoyraCQUpg9Q8ZmnCHf/khP1mGFcE4qfgHqzTNcDp
bDOGaLXxy1fXuWqp+EMfrHmnv9b850M4GMfpyUPpwFKEyqC4qlSwlOIIk2TfRXnKuOk7qvCFfL9b
Uf4Sb2Bj6L8Df95L0HFU6Koa99mHzJ66/ZMKAyp4tbn23o5M3UAV0J3G6SB5KzMMJlQFofYt0LL7
xnztR/5OBageUog7sGeNAvE49FK6bHoqEuukgXlXGeCvDsZfjp1fHzO+OkX+k/ld3o/vB5Tcumla
lvuT8oiHNlgFFFw/qONB1BcCf3wKXf3Rd9srHynczUSgqoxrLQ8+VMjY+pgATRjoiWqQOlBg1nwl
l8dpkuDvJIgerhVvZG4/NUn4ltv71mw/Tvb85Hi076c+OeTznBzVYoAMGaEuqt6/O3rFXjeCb8NS
7VHdzcG7WSvf41WcUx7/p8+KHxDfDzlt3Xwx3tU7qqbxNeWLTNSwVj37WJXzqcicVxUv6zV7c4P4
rVHTxbhAlg2Glux5pDSu8hXjhf7DOozP8oHQgeKAsRGapGF/Jn3It4iLwlbMpuPlW2gTo7URM0fZ
2Ckisdh1SnfUB8cV8p+8V8Ea48ZmeMOuacan/5/o/WmiZxpU3v/nTO/5vXyP3vJfp3jyE7/keIbx
d4vq2Q8s/LM8dDz+k+MZ3t8dS1f9XfzicbNVJn//yvHcv7tkhUjx0NUNVAL4nxzP/LuleyYyur7r
BfjDmf8vOd5PJrWOByDepWVr+CYzMt13f2p1oHgCY2nUHh2jqu8MI0GdQyv27YT20cSUfh+jULBp
JkyKbXSpMwP9LajXTEBTx7ihEkZmJ78tUrjNtn0O9RFqckep/qsn+gchwgok1fxVkPAs+rmotNBW
DnQKxOCnVJSOVpNNWnwTz9ptYnYPfZgAImrSz0DItduhSb8GOZjzALOGOmJEziin3vlVND0PXlfv
jcQP91gVvBhD657iPv+eD26Ei5f5obXR6esbNhO7aAOcRQPPvjUb/4fb5g9j7jvbIFj8azteQsgA
6ad0iXd5mnUvdt5/LrDOXjLMxqaEWZBZpOcpAnxhe1jiLNbZ0nNjG6wlXN4cTFn5IVCi03QM76su
gJ+6WswEZ+/QT2V37FxUIdDFP6fgAC3DjaDqZ8vGXKH/jrk+nqbQf0bZMJqs/qz71VX2v3k6r+Y4
lbaL/iKqCE26HYbJo1GWrRvKki1oQkOT4de/a85X9d3oJB9bAbqfsPfabslnI9QWspOzVVdg/8/r
VCPzTIU85tmAs3uA6uENzV+TfPZL1WJaIWdHxT1KLwgC61PmqCenyGmG1fS39Ob+4siljKWrmZOw
n8bBB6KRsuxqzSIejAQJ4NQsW5m1n0k4Pa2Lm4LHkdCBqH+COmx3xKB7Z8v8acs/aV6nlwZl1mIX
fjw2SLgTozU3o50Wu8Seb1yc1d6/S9P/++BlRMBMRpjvqhpGw92OkvR4CLqE7Uefhb8K32UbAu/O
UbKEP5VCVOCTrAa9lcZ4nlYQYdVUs2dIvV/SZ3PLQ/KtoSOa7Ipg8Re7OoVSaGb1xm066NgNg0Zh
nLCc5KwR2Srntf6rE3JQXfLPOmfXgqzeeGrsWFY3P4tcP0HXHYqolB0DQSJNmR6VC8999uU1yonF
OqjtFDjRVD5aAMfhKtMiSflb9gNC5PFfKgb2Y3gQiVrclL7/YLRGGOW9uh3NuTt4DD0wry1fsg8v
kwLG2uSCMaP7WVdcQVpCK15AaiC/xa5RD7tuCh/ttSdzDnWDLdsTnua3sLyOug4OZmLwaNcaRzbs
l9W194aHWNDCvBb5LcU0rEH8+5ge4PEzZh9IhikALZZpjU1XgMcEK2vK9DW7W4YSO//y6n6bqOWN
dMR+N8/DYczsEYVz+0FaRdzWo3FuQs6BVn3MFnmprToq7ETCbsOoD0Qeu1naUob0+y5ABbH6E6GG
Vnu05akfV1q/teQ/E9KuqsHYtsb0wnmwkwuAB1VYA3mnH3oCY42wNNj7a3oQqQc6wsp+FTZgqQXp
0roYZ+CGD8JQD60//WNN+Wyns4waq0Ml2T9f7w+BZU7npaCMKzJvC8v5y0eIWi2aSBqSuyPRIWzC
sfyTlfPOCxRYTjaXOLyQuizNzpIAsMphhnpvn0JFKp4FhjxLyn8VzVwxlN7V8b/MXh9Sy/qcQ/Or
6qml8wXjRR0u6Wbs76a9pQb8UIwnu/zyJLrrQPRRPaCno6hGpfHsvklHGQgq+x9vSCPmcR82Bm0i
mV77Yvx2B28zZD57Cq+OmGU/y3Y5+TUBYWY4nhUC0g0t/GVyu7feQ4I3dPlvnVLprYn8KMnfWogZ
AAfBO5bMLbFm/DaFXW0ClCeboTGD3djnXjQoHVe9d3GnEThSNfN9OBgJx8M4rNjMRfgCJvHf6Mpk
NxZWGHWwZqd1tI8p1kydlxDE9YQS185OXETFdSy9v1n5FE5FGU9m/q4aH6TLSDFWpMSD6W4hZSKj
tynUbwG2fhqHH9NWzb4uu4tnooX2c3TvGqQfcBs/Kj3GY361CxdQT0CiLrUOj+mEUbWnmTYlIZ7h
Ar2cq6nz6VmDRDgbI4ma0Mn3NnftNquPZVmQEV8EmJgM/TxPHVGTE8z2Ym2iKblLr4X/oURxGnTx
RCKFu8FvxGsu3OPATQAEVgGAyWp1gxQwn+aE1n0+Vj0PVOIjUa0q85dIjyGB9Zuuw/TvGZ/MXYbH
VDJSbkL/qBPg+/YAhdVzmg5YjfVvmAgtzxZSqn0Pn2dY7Uy/A/dpziKa3PLbds1mt8zuRaePkvA3
jmD1xxXIj2oz/Ys4TR9w7ZLXO92IgSLbqjgsU71wZNZktBGguC5/AnEHKoddgL6CNzIMIMLzN4jG
K6whChi+UmaUZg4ic7s8Noi+eKavKxboiYTrbdEOcauZAIS+u0Wjjg20gx9skKDXhs/JFHFdvpRB
Xd6lLxrdcLdfZ5FtW1JGdsHQksMO9T4bFVKHaXmklLjMoxw5KJJhh6/pmqSOsx9D1zr59ltoDCiN
wdDFa9EzVh87ckVCtS/XrSKylbAUDFQrC4g9IvgtHpy8NGPlIyMP74i9weUezFSG8B1VMaNSYyuQ
6Wxc1VWoC0IS3MIwj8w1yQ4OlwZojKjt0oBARKd4bHqRbLvMRYqazi9j40VLvuT7HMcHkVwIOZKu
625NOAJ9r5O/pOSlqJKDmFFS8ubQGpi44mpDwGobSST0Q2RDM0rtYcV/utL/gUMDsxWW9s2rKl7e
6jPU46OPQizJoUooV30MeD0x+1nbtldWxD61ick4cnaFqrAFOrD7GJcwchbGrwWVz0baDDp8yWHn
8uKYtMPRmruc0MGAtRqzM7Sm97XWIEPEo5gW51DY0xB3en4ug4n89hoIgj3Z1taTjMUKX3ZnbwSV
znDxq9W9iHg2k40p8veiX8edKtU/YyEIdOns89ivOaqhjO2yci9VlzxMLTZa2IXb2kHM5pvO88LN
/sxOPj3kGVnxnXKOxLKBXQ2CQyusHCn2I1UcCWb3D/dNExRqvdVyvo3EVG7cMYX44um/eEw2Yzk8
ajAx4fTVM2dcXIK2hvsnNBwSZKb7RDJnvL+TGKBMoBWMecZeHNcQde3Y7nuj3gf9/NUmENCUKW/t
/LMopGj+acjni2OSgjgV77ZrxEvh7OswqM9teF5y4yd0Exx2CMGsYX2VSUVUhnfz5nE/KY0FDnb2
JEzYgov9qzXZXKFdObGhXQ5Bi2Lf1rxSS+C8CHvPCsakZk1eWM0XHAPoczXjTOKzZj3EkJPIr27c
xyEv5eOdiTUjhK4hTIuezelsYtzKHlJh2gAwglNqZdcVHejmrjfZFn72mJez3jUhLb5Zrz4JZ9WN
CcbWqeFNutX8x8Bxy4azfHRb52n2KrILqulQ1RJ39tD9KtIoC4IfkpyqUz78qysgkHCq8HuF2LuH
Kuu2CGtevVNQzzfX0x+O9N/7uTtNvHdHULHfLKaQHQMc650Op3JbXOy+2ClvvXtoup/WYCQy3iY1
HmCQeRtr9VI03N5fBy0Mg9orcHiQpEi0I7Jw1Xap0scp5ZKZHY4ed2mfnKF7kTK3D+z50VIU4cFs
A+MWzJ6F1hO7nIVZqZ9IyPMmx9/VPc7SsjvrbAb20AZfvVbUsQZm/iokSWlKGDU3DRFl2LDStO+f
VZZ+BRjTmtwhk7HW4wUSxkny2yIah4sxFpLH8KoJqt66i2tsXeXFZUfOi0zDP9KEQ4WMfymVfQ1M
f6KmHud4DOHiuyBrkXBiLIUkTnCGVx9N9ni7uk6IwFYe97QKcULrNF4ln1EmCKKrkoy5lXTvB5pC
zeckuI2YL0JhQHEjro7MXwxw5hH++d8MJvdtstZ7L3BB5CxNpEpIUWYWlNvS7u2t8qFzkNrJWv67
nmcBHDMg3UcWRAgbTVQoxTeom7Zlc8oW/k+n8ypKw4QiLF2PTgILGLEKg8Fy+jNmBRAvTgGe3W8O
fbEptclNPKboGcdfJN0uAAn416h6/pKsQBZxcatGzlT6Df8QTMFXfh+0k+nwyoT0h+HdpnWsY8u5
v5FADEPXwOaOqY/xbwjNo8Yg2oV97IpnlSpAak3N8d/lTzBHKBONtY575q21yOjZlN7hgOiZKI9i
m2TdGucgqvfVwLbRAHxi9fBZCpCQQR0FXnlqtBt8VCnfWBNJcb328WhbMiKBM4nMLPR5LZPNuMK2
C4qjyGQZ20pmUdMOZ3lHmKe1/NeG3WGC8A5tMiE2EobCaDJDbMfe29GHRsBByq3BsTi6C78Ighnu
N0+f6P6ivO0+fc+Q54Bs0TI067hc4bPn1mfZ8KtoEk7j2jbUa35+zBP/zapMfCiJnxASdxHLOr21
1HtWl5B3k2q4xUMX5bm565u7WKlbrhVtH7LLLWIxES09II/M51ugmPEn/rvKMIUrgffEvKZ58mDm
mXc1F1W9gY2lT8h6CzOZGy1Ceu8VSvK1TVhE2Oiodf071LoCuETPa6eSyCBAGFaKNNAo+vxlyX66
+UoKtDiForuZhrkBMmltZsvmyhk/g8mc9s4SXJpRfnBNe9tGGWj2q9OYkdDLCxfNNSA/rDE9hHg1
X7kAi5NXJt6ezHb0xJg5mf053xaM/Kih/rXl+qqMP4WmGq9q/dPIiVSmzHjy3Boy0iaNMz8ASFVB
m9EZRVolLbEtcdnC46zruCX1IPL0T99odXL98k1Abt/MAwTAaSzQgjfqDjNliogiBrJUbTnEPydB
EYHenaPBGZIoBD2+Fyn5d3L5lbrFsyHUPdG9i7NuLmFSIALv3ODUOuk59Ykopgriq87tt7pPdiHB
boxdki2TjpE8cPw6Jpa2yBtp+znkljh941Sdn1rjXsH54xA33YvIx882N7bd7Nn7zmKPgJknNGrN
7m7DqOS39GEyNgjBaVku9lIQMtwroJLZbxbqOM3g9EVeb/WAkuwjovo00p17qqTrXwKO/No143r1
yNwSKBRLnHMuxM7Co+SqP+bKmtB3qVttp6B03WS52syFURhvedzwWKbGZ2GoWFWAp1o7WPbhnb4z
JjT9+aJaTMvtIeiDMV50txdhQX6Hb/TbcLH1bu3kthY+mICh/1YOqSk14kcPvThbG+iyLZ18l8eJ
yR+dcH/sWhf0qQmSfrOM4jy0NapVaMoAQe4xPKKk1SNi2Ovec2odxPbvhWaDkgYrqhYXLEVmNwQq
FS6lEYaBZHEiDqf9tOZPeTVZO3hmsAGaFSO4tKMq0fWWM5H6Ioi8wWLUkRtZ3N+jU7uJ0bUq8Zx6
lDx0+P5fhiGPbDT++iVuNCLh8Om59q0YxGkeJ0EUpHyoCy5CZDnX1U24BxP1ztzLiSoftGJC0VED
Ad7UPqin0WDQ4VfFZ9+HP5WqCE2heEUu8F6341ugjFtBIUspVN1Wo4jDtfnuGtvdVmUC2C/VUehN
h07eeaNCftaOelesTqOy4mWwkH5uikEeWx8/tJ9rfuP7LF0CtqprTDkEDpT84RIVazp8JX4TCWWM
MC7JgsLy/a83G/BVHuD03C8OuMD/1jkA2LAgtfPuXxxiHW6LpTl37bzGZZ6cQ+ZlIxxaQyaRcoqT
KHL8hlyHVunFa897kPXjd+/SzDFf9zZIOsYNDb3YCeChvhPsWJdxgdy1Ga2ByGJxDFhPa/vYFUa7
NUV581Z7PtiwXOij0OcbZCIfzWAqjpY2djjxfhaBr2SlatmPFo6CcHJ+Gp3UeDrFmSg0SA1csuDn
XSaIbJJ7zPnreh85SS3Q1IAEdfV4U/qr7/u/IigxnlFRpmYN0IcVBpjVEt87ejd5ARfO29S+cDuN
r706ZinipLoIXsnM+SIxyt2Iqg73rjMhQMnOjEtJ0Gh7spMC67lGL2ei7trMQfhVSyTWzKORD2dE
8QZLyn7ZB45mAxMj466fGH1xu3NPN+kSKSUwSYXNPWOqBgbtMXVrrfnxcXGb8GK5br8h4nmJsLre
6UfDHkZ+uxJeWWVy2Ixz+DD5Pj8Mdu8xQLxXrKX6IHz7ks/yVRDMwniG+LXcisrE/z0RsnFYSixe
Q9/2UUGpH6WttSFyHdj8nXgw++3emS4y9d4b0dRxYeGuN/z0NA8Cgl5QRRzqP2qGMaUW8eHVCOik
VjggLNhcA0p89yw8WgCzaM9JBcENnyNM6ZGNzhrYZzsfjgMhK8a885M1jAFO8Dp5y4+B8FTmT/1s
ruR5AxjMZJXFjJN3rR6MWJZMDod8vPNXjtnSWNSM1bwtkc9v2oFpcGhztYOOy7dztyPi9oa1rt8Z
GgVhj/9u8a2bLvUFyuS2t9yPjNgkj9rY5fsfBfn8p08NUh8r8mDdlf4N6frNFEyUy/I1scVnWNUI
FjL3w9A+Cob0C6VkhmUz+5MKQRkKq7CfIYagre86saDHWHgaiV90AnjEXvjmecVzHvC6pO4WjRzd
iRZ7fua7FfqcASqDm7z8Je/4jR6hGO/dX2/EbMG1M3BvN8S+cYwvm8rmJ10tIgZ99YjFjkItYG2c
C7lXIzk/RlU+yMpwgFZyi3ryT+BMH9pi8tO7ao5Jm6QgMZaTAaAjaL+xcj+ZBtxUp3d+xODcbN39
4SK3LnrRv0UXPrsED9HFzVFX4QicAl1wVBn8kEYmWBWB3Jt/ts8+1S7mt7Uy+HWyuU2aYWKVt5Su
zMIAbrJk7bIzAdzuDavRHBqfJP3Uj6kPHMXjCCjbtzaj+LcNWm6HUSlOn8I6V064vIiaNXEZbs3W
dLbzylE2TvZ9mCyOlPZnhYxis9olzAe//uWtISEuLlPFgti7vBN/9ASJzszfkpF+wlDBd136nxXb
RSh6zKNc9eUXsbO+jlbDVOIjNKChTcrFwrvy8AzOyrQ08cbNYoLrblG/FTzQdrOcgtYgrBNQrpnD
JVjWCsI9okaEAu27S42ZqKTapyXhZi2M+KeeyME8fFh8F/TNzHBzdhGz1Niw1sTaiw6szkJTwQU9
0H66RJxa3cwhbd9arzROSrh8euNbMrsGupNoznEZ16bD7HLObgMrDcbtDMVEt6tn+dFXIRhfU9s7
BDJ73siTRKMXCz9uXERAmBb2gySKD1tJth1FeBYzuycis71j1aa/Es9+mO/YMN9mfAI2zZgLiD/S
ubaL+IbeRFvZe1umdOPJG0g1J6HiqsrhmTQQOPKaWAuUVF/Au/NoIjRtdMr9Ui8Plj1H1Ja8qWms
AiV3/bq82kI/sZZND7OpOCEbeIJdLrdVQC9Sd8U1rZz9nTK2Kic8+JQodu935zUc974PManHhSzm
6muoYfaVDpxpHzdj9sSwe4XuXhJyR3GISFOc06yU1yrU7xaIinBgQDOGHOAeSbD3hARgaf4DU9t4
doGhLjhRMGDrP3nJnqSVr62CeelNXQUoz77lpt/EvrfAgl6DXVg2UP7cPo+hukfD6pxbmWX7fKwJ
Z1q6n7FhkIJzlfCFetcZPrczaGBqB7uN6tk1t/Xk3Jy+dB6SIcXKbZiP45DJS5uu34svZKxEyQ68
0jcqIdaCyYFd9w+nLVbMMQoapqVeJeSh7nS7G0BrF22ylyn8ufk8Fsb36K4Z03yGJwueEK63hoQ0
9SVaqMACULkmiiBrnLM1Jvk2b5KPQV/S3EUdWqNUXYGwV2oBnE80Q+kaWL9njKhhuL6sa/8NmTkm
dbw/lpb91g9hyDtwsAYPPk7v3IIc/TpN10tmeAx0DP+w6hm+VvedrROxbTnNtKaa7fv0KMsRuBA/
srzvHogV+SjYPViskygUyzhgjIdRe34qhNNEJF+QG9j9ZY2V0RQa077tseEUHZP9KtisZd7iG8As
K2t7oGJItr7JkdRpk6GzA3KxBs+0Eqq7CS0q0cUuk53fQLmbl+EvBwSuDJTqoDXdc6JQgCn1LCDb
0QjLedMJoPfEW+7v0uitM/MaG/78DS6YpSDZzQdnFt9eb1gnE/yIOThR0Ev5EobIKqzU2oX1X7Ok
QronSM4M96PCE+/JAXqhvU0YYPKMT9/pI1Mn62yoGoqpwd0WViN3d1I2MeF7D5M3veoOyn07gJU1
UNVijMjJfnPeYS6ekEcbJwf9Xb5uRodcSgPUFRPqZ6fF5ZdYf2u14O4Cr9W4uL+Jdmf9h3Wyo8qV
JY+DN/i78V17481/L4yB5mEVubxI7Q2xXZi41Hj9gDYyV8apB3kmz5xzh9D9LE1jBJ6CrxHHxykF
I08L49jhrWISDbhL3XU47dWbk/ow2ldPMmzoQuKV6twMHwsz3HH2Lq+hkOljkpUXBCibzhimt1Ub
xBnk4jPP2vUj5dSMVr4fAEFmY+dXXf17Lu3N1LjLH42NETCfmaEkTK1nK+i/l+1k+BZ7vrqhdFfm
lczGcef2co4IBps2zEXaLzV8hYu+ZaMYn+q5Wx7NpPxOMs//5Sgy7DLPbA4No28CH019AWkrksr/
7Y7esmdIV+8nR2dvuV+dSshaqAy+jICBDJzC6upalX5gTYFGDAfswTRab2/K50L53Y/tJr+n3q/x
IhTr1nYScfTG5iUszeRgaaWPYpLhNeTnQE5zk73qzAdaoV3gCd6SXtikgM+dV4RGhdr5qfhgdCpu
U92YVLqYgzV7tdEPp10+DG7U14I0jJHoESkbxOn21G2J2FEfTtuzYyhChtx2+deeUv2G22rZEvvB
qVr3+s2cezPOyR8ImrzaYmcOn628aJ5RgPciCPlqAHNxOBqxL6AWVKyedoHr1i8VF+O+HYSKhrb8
VmnWHkSFSLNjVs427cKg7jYFxbiFHnUalmA8wQSFQ5Rc/X6Vx9TSHk+rtUcD5xytqtxQCBPFUASf
Q8Ff2VgfJ8r8J8LdjIyrlYA/AHMvbvBjGW4RweL0dqObP9VO0KP8sf6QhkHgrTbl3sULE2UhN3PA
D3UzalZIlffhrBkvJnI0Zvrhxqvvi1P67rhvm/1Kug5m1ntsX/ACYkJGlgZPbEojYvHZb3Rq4YhX
LPKlfOyYE+NaM49rz+FT9NKLDQTKp4Z0UKrZ4WUIKWQbUgdMyp5joZI1xuf2J4X0sOlFXT6rpngw
s99t74nXUIWoAZ3gtUhpm7I092+dSxCzmbh4VHscQVn9xlNb74vRZb7NQw4grevPxdATqAtQbG7F
FGdFdrXpnC7k3gHFSNZT3jvNO3nE57TvoyVrxdFu6NODzlWPs9P91V167hruD1wceqc1RACe3aMv
1vwyLBcxTO42By+yx0WKrD4GdTUAd+OLSVucHkH3DBxfw+oZLzLPpihv5jeYxdbOx0nIMS9+ubg3
PDq6fSXWtzBxIMuvy5tPNwvBVYb7vihVbP/ngCzppqCJ5r/ps0GkkJcQGN9L8ClMxknL0OTHYtFv
zqCqQ5AgQx19IhJ66zwRpkyPSElQTCrEM7JjntLuFgetZ1B28In95WVlpN0S/7jPADbsLeG9Nu1s
7ls7+XQmq3vgOGBtVXpqm+kQVO7ENsPQ4RCX6eicPY2KODdPdBy/O6hVR6Hx7Fa5fLQnfZHSCmN2
HgRyVt7F90u2L6RYhdmdNjL01rbzkaIGZFp5U4DJjK8xnhiK0iI0zFE85jZu7xB4bTEVK1UC5rjO
DnZn9JEzEpJWOAZ7GSod2qcNXgwN2AobsYkUPV69Gn4AS3orgwsDWqSKB8D+J5ZpFGw59CiCyJQt
D6QrBHujm2/KopL1BvM5r6Q6LhQ+UmXFQeUTK77yvmQEWt1QYbHifXaLipHgPPwu58bZlpX5yJEM
b6QIbg5rltPAwNHthuCgkesjBR+ca6W4+p0G6/GI+bnrJL/q/iHDc4V+GeHxxhLdMztEfoQpB1bT
1822G9P6ROtk7CbQVvr+T3ngqP/7YLH9LSihePuIS3sz0/XqBSmLpd6a2lOd+GvUGbQ9ICtG0uci
P8ts3t5eA51D7JKa/xyrkkwxWC0WyVGE97DluW1OpCs6m9po72Vh4J4kGXknP2dK0Ts8zYN225PL
8oiF/5K92wA5dyVJ2xxU9z/3vz98Smv09cG4D9hv85qM1d5ykrNwa//EnvxPqOtm17hfvedQ+qvp
KNbw0NltdZiX/D9pIs+CUelIVlMWy8m3zmXln6sEFWfLHXMK1745YP5MuXES2pexfNCWXR8Tdq4A
FLJr4UMzb0wNA7oZ9qUxySfbmSqekdgoOao70B9xO5iI2M3mRHhkGMPONzraIM1YcZOi9qqgoZYT
dtnWtyGIBZX5VrlXTfHCdA9pZMbal1NueeVT3QltiaMkjPYiDRa44TLbO8+yfvqEo5BptXjCq/BB
4vRLnbZ3xGs5voes6Ef55lpGdei88E9bBSx2SnnB6hi1RnvKIKFdTXcs7wutZ98y1w3uIGblQMdw
0L2timNc+Z6mbfXffXxAWBqnN4mXMkpqpkV+iNQ+RVPWrkQVeB77m7YQVybN0Jjb9Xc9ujR2ltZH
1iM9O7wSJmRuw550tRvbsPIkMxxUsnI/CBghPVbpo8yDZ8m37MyEjxXel1sTluBo+dAnap8E5Fd4
irCwkWC4q9+YPyEZXbzjF8cIDh3eDFYeEyKg+mGp8p645Jwq3+g35aqSU+jThblQEhj1T6+DQ5Cr
KApxBJrxKFrC9Xrm6qUPW7UXJnChhFvXRMK1Ltne1szIVoY6e3epnHjw4c/YYj2p0UkvhiHZbzmc
GyuDdavt2vPI1oMU0wSu/AJwPU8Jy8ibADjZkB5G11+PsNIGyB4IdiyHTMYJVfRBCW+OPGklp7tJ
yh4ouNXCyjexwv3dLPdoP4uk5tGv3X+NQQhH5+eMgrIue9SpcLcKe/02TwkUWwd32ZKDnG90b1U7
OUgRC+/sZc2/xanc/UgIDKT/aa9YeTwZ9XJJy1I/jDxbGyc3DmFmMub05FM+G49WMbm71M6tWxlc
dJ4fFusOIxnuGdldnW+HvHiTaMhO/T0aHlkVeDleLER+yA5tIzGZuwUGkETB9KkbT5bD7VS03rNk
zhgtVXYM+I7vbKL1rpOG4Fgxl1i4UZtxcB4XRE6uJrjFzfz5sWqMe15lcrRGwoqaxidydeah8u/r
RhMfTyhddmSFs/NnJGWaoN55bN5GN1jjMU0OU+omR6I8Ge0EXnKy6MWZYj1oRDVMZRO6eGFEfH1R
WwTNuz1Mr0FZl9dOvoHNHCHcxXhhH2BbJLHGPmID3iBIhYFX0LZYdbK71DFnfplSBAa1ne17CFqU
SP57V4KA7Ui9YElgu7s+xY609KRLYvf4nFPO276yMCelLKub7NZnKb0rkJHt6HOtZcZKRt6YcUkK
7+hbbc/aI5A7ULNbQzpBNPvsvu/iR0fpkOPT2BOrfBamV+2y7gG1QntS2XqQSbIeWNeKs1c/+aX5
JSrRX+Sc7kMzuFtmZnPHEjpGFuzuc2d5Lg06uyo3y11udeqqGic2vPKj5ltPvuNf0VnzIXQYiLCB
r691P3DA1f3dBpvvJiSHe1eSF20tww4bqP2ANxE0SmjvVGj/lF7TRlIlxqHQwd5ucsp60zzaRSki
NfkLv2czoFUHgeR3QMBRsZN0cEiytTkSJJXS0iLlCfnJUzCio+lI5OhMayvtdWAA7pEMaoViA0mn
QtpJILjg98wRhuxTuBpvTLgZAPnqrRtH4zDZ5r3f98J4mMptPaRkcYDxuHSW+1xXtIZWRVfi4FU0
3Ppp1BC9By9nAc6CLkjuumK+DUdtpZEdqmsxz9n7c+iaUGs7l0fKZHYkx9IFUUjGS5J9F2NXgSUb
+Ekz5umQgYmlYZk4pxBi56/RfgtCGCTwI1xufXLs6DPoPu3sO8Ps8wVVh4m+rrtLq8XrxAqBY8Js
zn7WvsqWAzaYQi6HLtmWtRZHFpusFuHr8RLKCCwvEWEkAF4p21klzRswp8O7o/rLmg57z225jEX+
6RtNGIUT+qmUGa2WPzAZ/ZgiFlqWZLNPaXJKGvVWhURkr4SW5SkXoWSXx5SHHiEw16PJmnw/4u8C
asT23nLxX0kWZEXwq+uF9TIPDDhb6tTcHpkKJPC+gSR7e6wST+Hg3slS7t4MVXBblr7hqMh/uX2f
70ByMXPi+hd4F15DgEeV2z0PIuOg9jEQp4TJFKJk7pHxg3WNdGtXyOw8yfU6DU/S6azj2Bl/xFp3
W98j1i0VzV7N9UANRWuX8ra4iCPbnF3ZmtTvGlDTNYdZoojj3HizT7SUUY9EFYKOzJlHc2mYEDtS
iRU+Xf2HtFt/kftan2ThvJRdRdxoj6wqt57awKwP/SL/zsbFzNb5wfA4Wfr7J8ERjC1G5WxhLPvo
lxWSsvuHFSXMfPjvbz0nixMNvqaiPWTcWRrRQDVzKFP+LI9P9aRkK3lptM7uTWgbWcavUdFNoGJY
yvQ7CTS5ha2hqfa8BIWl/0i+R0M38TG2KEm9LwAgv4m+WE6uCTPivw+oTsaNnQBNH/BdVSxA8l0b
TPkhKRoc7faI59jCO/Tfh1pX3SmZQqaxXmIz2sbPGKvWJ0DWyW5M7V+hemR7rZsIPiI7WMPEdXT/
8N//zhTgvvqaZvYc/DtDd+0p+P9f8t8/1vXKwFYSNrqmNRuU8BnVGXssZk1G+GElaDPrux+Kr4If
z1x9DgZCK9xKEcbKi9uNf/w8Yf+YVG9htXRsH0qiHN114+Sa1bJNSSH/x96ZJNfNpFl2KznLEcIA
ONrp61vysSc1gVEU5eh7uANYV+4gN5YHtDCLqDLLQc1rQpP0i/ypxwdv7nfvuV8C/TOnpYDZxtoe
Yaw1zmswcKUI+rMoc3WimHFlx8XKsOP3SQDO9YAJHgN1E46ghiXXLYeRusHekaPPlFDkhFOuDISu
gymCqxgY7Mm6ZNua5t/MTqzDFOCpQK7od75mvwy6vCIX3TLA6ppng+oU5o2jz4Pm3FHLpM5D1uid
GCqy/hWdzoUYMTexnm9aYe5CXUK+HT4iAdm3A1Pg9zQmzr4QPJ8GJ5/IpVssv3W0HnlLke3IrLir
diNO173UFnuBSo9xMbTfiglESOhi5s4ATFc9xCa1kryjTpUzDpvKKyFIluHesqOca43I7mrfWrqX
5SEK2kstOhot3NA4tfVNhVxUALGle1Y3TnAzS4Vl2xY3A/qSmLN564AcowvNwNIcqMch3KSFnDeC
YN7chdjBmRpsaRxYF3Hw0dRe9ZJaBMg5CVGVTfOKj9nuBRgS9qkmc5EZRoO7Sx099iNeAa+Fftif
u3gKt0ZWv5cJBz6z1OMxSGD6J7VzdesH0ofFHqPOS5kgXmYLVUGFehXD1kb59F9o63if1C0oLeak
dTo8OCHNW1GBx4mb/6dVWN1jlqN/DPWJukxJcYR+jEUfbb1iOfUtPdSG8RHn6VI8xOIIeVcci4IU
FoIJw7tlE5wGivOiihtnNqyB+fWbQc+3wfI5e/ksPFmpmgv4RFwRzgCfCx9N6pfpKgl76I2qvrV8
P3cNYDqXjiIYKWQWaJfoAIH3VlfsZIuLfsr0nWGzn7qg8hidmQcCbytsw+8Lb2HXOdpiZDe99oMh
TskQXuLUyY6T2tblue5RPkMruW+gAjS+4+B6qZqtShGQ+y6VmzSo+SeQNnYr6kTkyOXuBxTCMAy8
JMrjlEnSEgk7rK4kJxafgAs01xDGa1uTdE4VZnY8ifysalK91WDs8ymY93U73QoNR4orN19q+Qf/
AH1LB2yxy6OyCrJHp+X2nir8qKbfe7dRFh8zXooum97IKlRLbrqIV2mPJoUVNT0pr8Ttix1kZSvj
iuQd70Mx/mGuCdkr+mOa3QRJG4RqkPQHOIen3BrdHXo+X8e+H/Q4n8haPWAl/k2OObsXmU+SwMSu
HBs3uw4+MBXOJASKzyqss1NBIcoiLWRVaR8qlWNZ84a3Al8Cl1RJZNCvWK8sMiEOk2Yosw8gGooV
psPy6lOGQjvVL6XID5kD+x6ud88Iq23HThGjclBHTLabyAg32AALlSgudZDQRjMbTwX2B0Ol+GDG
huFT6N+EiYCb5V1zroCSQ0kzN5w1P2ZGMqs2AXNWA8RDoqZhUKPRhdZ9MVZwRILmAlyIwmnDyDna
9XAlh+Hijbyxhnk6TD6pfICxNWBJKL722D8kjXENkaC4X4KF0Xk4ohrqDdmz/BhzXUtCHGJ9Ypi7
0lY7zSRQhZ+RU/JADJhQEs3luc1xjM3iM/SJLmUR/iMVfjvURW+VOZ4tTi5oUdqBt02DCe6Ov2My
J3umDPDGDPwfbsHFM3HRRCqoLctVKC5JVzudU23adJcEqdixlLHPRd64izKrvAvtzc9n2RTE8Q3U
9KLBws7BMGNe9tETwd90lubEl873oix/GTNppsrmPM6JxWHCh1DcD4WB0ABEF1Vhg3UfalzPA4Db
2kKKHRGYAFtr750QVHPK3M5a+6qSpGrjgRoc8MdNMWx/qCdZUbw1lLasc6P4ZTnUemKQgS1gnirD
cC5EqNmw8OtbJddYszeY7HA3pS8Uz7hcIgpZNMpLFT+6quWl4ZVfj3Zf78pBPBlKPpY6+fYYlu3w
Lioi1x5e0cOAbWBbDYga/sDUtwY2qm2syWPKFlTM9jFi8kb9q5Ps/H7A9SseCP1KCuunaB845Rkr
FKjmgUuBFiyD03ts0ErXMOXduhVe5yjBSSP5z6ldZluHhpG0qwHKN6fWoCZF044U9JN8rOXT1A9r
S7K/R/OQP6Jx1anOzv5FWU17qYbo2Fr2mxAlt3BcuEhJ39UCFB8nslXghKBom2Z8pMWVeXgW7rue
AtmmBd4RRdGegdpX0Jo8ej1XGXhi+JiM9KGetcmsOaYGFlDKJkArj2PxlEziKkz7xv9LeNl4qReO
g6mn96SbyxVOteocWsEDziXILtJgSNvLR7shjhCgEtH6l8WbZnFiJlJaxziZsD6mw9mdVY0okv5x
ZAVl1Ip2P0pkHPc91zrxYFKusBpzxrtApzjjJfQtTeWXaL3bgD56DrN0O0zgcgBfP2k7Zl7aFnvE
/PHa2d3VLpw3B3PygUgubUv2RP7Bul/CXp5nGZuRDKEZMbYOpuxFxoPF9Yythg5TY01lLRWP3KOt
lMREkZn1tkg2jcNoOp/MbMOXvYHJDHcGEFzeV3hTG8N9hgmSbGx6Rdcz1inTc+dbbCXxHv/3pRHs
cXyP8kSLtcO1+i43eU/2wmy3OkZmPJHC5nWEWBpRgXdzTJPzjv0p89HD1ItHbQzDaxUp5PMo2dmE
Lja8Zysk6Pbe8sOnwJ7cw6zmHY+QT2qc99ZkxC8tUY4TIi6awFImJ48AVPOBNzH44hULpjjjOR9X
hseSmaUoNj4Xcd5AjFZ8j1C7MifrCDLkLwbFma5z2MGaFtWxEmofq79WYFWXHgD7KoiTJ1wlH1Fd
DQer2k4KtAYrMxKfB1wciwfxfYfKNNluheRMlkczEaOcCJi1bDxTQ2VYJFkgkxoxMs0kPCeI6sDA
7ph8oyvW7MuUnrMWAXEPJkixIujWM+Yv3605A5ia2vkF8hOEuLlmQAu42rgVMFYLtmZnEZKorJgn
gSfLjTBdOotCMbPBriIz+GW1Wl1r72FiB9g5tB9AXrB6Tu9CrnM9f/SG468iK7/ZSzGuTipnK+5g
xRSXsKXJz0uPJRanspdAisLxZSJuuQlBsJ/SNnv1AHZxSPVpsA/a+rk3r5Qc11ZcXU2sFYjbIts1
XXanRj2j8KK3cbql0QELw3ZOnYbxEq1AkGLGB8NgJDvSWtMYAVc/Kt36hAaXcqY0sCzTHWy6PdCE
X2bQgCoomo8WS8q5JK8S4W/jFHF0teWtZfPL78Z+O/vudx4SbK8KgCZEPZ0DAyTCCWV1wWOEIk+M
GrdnBhqkqZoN/b7eBiNdvxha7ytpIBrZ7bOHJUINTOPac5aPgFlHhY+RjGnYZumxMe1ma3mnHLIM
wlYPhnri/JqJ6Z1YX/ugDPd+znyIUva8eBhT2nw4bWBKYqYneSqHGX8Ju+oa7bw+AQLxNzNyDMN7
DtWxI/B/CwpSBfafRAwsvy0gXbLUlluqzWwGy9jedXauI3peY2crZ/AKka26fcyQGUfpU8FQaN+J
4lgwnj6aQs4nWkoPCDe0bqU55v0o2s6yfzcGMo5eT8GkV/A6LRgdijMGilBAGsz4vLvM2foAcKSM
30mlAzSeQ/ySvU+wggMOW3yRny2t8vPPrwQUtIGdZy1G3ldNx6Emme481v5NKVEq66RQVyzL65o/
TgC3PzpxeEv7U2Mleh91F0JP7I5ef8Zu5b2QjAzWcY0QLNrwQAVjCp0/Mzey/M5yQgmzhy2SUoU3
GfndkSvvwTHnDJZO+az/doyu9+OkXqi1jTatzWjXG8KvKmlyJvEd5ZnJzVPubxe+/YYaFaayc/zQ
udYN1To6z0YUP7h9ax6hGX/UUuznxtI7L/bRFWp9NsucPkuskWtapq1T7iPm9oFxjIWMLmaWvzai
ftCaCOPsGBuNLrLBDPe7dL1dVzNa8CQTGL/v8uuEgxq/AboTcR/EqjjpyZ/F9JKZ4VVYlyFjrkp6
95UTLF17efCeoKlgN8TdS7fsLR1FuwtNce9FznyPBx+hLAJFh7hGyU7YPsbzxFWnj97bbHkQOof+
lix8yeyJgEM8r02/48xIrYjRt69sY7z9jrNvPrsSoKL0nDutFw0UL+TeyGL+wVbiYS5hzW2SaheP
TrgG0/Nm0iR1RdHFI02MyLdijjVZX28VQ9e15oc+RZm5t+fCfGRGe9aIJyf6wa6LBG2wK3yUPZ0X
Tcvmbjdc6OPeNp5G205QxFnC8fHv+JTNpPxnhS9qa1OaWYKUpm4nKk595t4xycN2PsYHXChvJpXe
M+ED2rCwD7h8Ql64H50YyRoH7mtR+lwK+sk+qQJdhCsjmI9ZjMecAV3m2TYVI8WTV4u7znuQU0uP
bfBE1qTnqVflUtA6QrEJUwlNbmLrWM9t/a6GzmV5/vwZASZuVp1UElXzWmviDuMMirDNEUh//svP
h8gmNpX241u2aEIjzVfcuwM0oZ9fplleQKUjeGHrHgUpzwkejB2LbOp/uk3xorGWnoaUAzfWT0nf
DZ//85V+PiTL1ywNIvBTwHQ/6T+gLJExgjg32tPDiNSFkz1FzDTa9lDP9iFMncdGA0j2NT9DCkJ8
IgfUdRH5bp6EZ2qi9uXAkHt5xYOwPeMrAIfHxe8wdZ+TK9Dmc5ekr/NS4kU2t4RDeY8q71AuQtPP
B+0PfOmfX2bTMrajDZW3JMN3Jefzz4eZ7h7JG4gbmYMS5rXvMeTWc2f1w3lqSdCwErHG4GA6m6Im
8Zb2xypO9jx21Dcq7IINpirHbzlWoP9rE+ucNThrMVAR7OBJXjv+3KFot5vCr09N7b8Majo45Rjv
mlkdohlmQdX49k6a8T4L54QOrehSL8goIy3JdFbgqQ1Sg7yL3nEI3EZuvGsj7B6jySPy0jm7zkzA
anH+UDo4ZOypINtZMD0QqEhyKlj7BAsRnb4thx3HdNQJS+VqWnBhAekfZmDQ9svDlGDWcwsKzRBO
J4DYq9kiGMhhlDtXzBFwRVSEaGlbJ1ub7tBNVhNNUE29AGf8cwgruHlMwgjbNfPuThnHdMxBb/MU
rhNrUPtxkC9tzuwmJf/Gfe5l9gM8dNT1JflHViPtJSXciiTdaBUTD9Hpme/tmcWHBFr+TpsXydWY
I2W+3BrDnL9ncZkN8bpCwmWtiEzG13OwrRU3AjHX28EFPjHCCvIb8e5YJFH6RF1cttpdY7rmwXDM
19hQAhhSX24bJOY6Jl/GnOjBzX3cts77GLSfrd96G00jKP438zbP0Qsl9PusoOeZGxmUfw2FEcRk
RR5PvTMCV0zb5D7VTE4Sf8YmgGnPof4moslt62hA5FXxmiqJvBXUL2GcfBHi+OO49O9IdvyWHIHl
xs2qB18ANL7cth22Nol3YmcHNBmN5bOrvWpbBdI7WUHyLFsJWi0hFdbUeY8dlX4g5mdU78hjgTXD
IiOB+QV9exiZ7DNUMubuYjEK3i22nn0r5YkmMmRp5fFixOw3K0RuUp5e99KHnTwYdkO2OiS1IIzX
YmannHL+rpLijxEb4cFRQEi9qL+YQ9sex6jbN3bL8USvYEaWay/3HkoZREezaG6eT6aQqH1OTRtm
DVzX6xomZZt4tMmmd6OteXU1U+kfJMv/5z3+b7xHywKN879jgNb//V/993/8+c+jYrry/e80oJ9P
/CcNyP6HA+cqhI8eWGh1IvgXDSj4h7v0C4SOMInbUzPwLxiQ+Q8wPSzXoe+5puV4fFJX/QAfHeBC
Pn3BC2/d9V0vcP5fYEAOePn/k8Xl0/AScgXwifiHAv79/4Vz9nPt9rgnyBni+P2hwbRBPJ006Ujk
3PShKY1fA+HVRcZvgHAn4UMqCHrKsj+wAhHlJBSGS7l59YR5dH2D25xAu164ycUw9o/BNO2Uh3GG
WXyyDf0U+d0ux0dpd9to6Kf7mutSApoMgqK6oc1a29BRw8aUfopjSb95TkPWq4O9N6fyanWJPk7R
kpN31dUplLpKEQ3IIWRw0zFNzolkKpKaFfMaxqUnaczWumvWjZx7dHs4Jfbgpp9e9mY3+R2iHme9
hiFyY7n3Kunr04hL97Uxr9D+dppWOw7g/oxKfdM5k+LedhbxJKW7MJqWYbKEW1GTZ879+J8fqt5J
KTXhzzqOf9JMsn1kFD5uHAnUAQiACWZ2a8F8u45lTGqxKA4GpaJhORVP5tzxygfqmgin4bRamCSl
LXY6q15lk+tdMZNxKdZxYZ17Z9y08VDssIpiso1MKoeTdthYRnxkxQy2nhEMhzIAFllqsgAcuvPj
KJOXOByau56zzmXZDDrJuTVulLhzSFT//E4YXXLDxDVDaXb6Y+py0E9DUkn+gJyfmW+BRxKet+m5
DJovZgrNS4v80xN83uR5bG4HGjMf2OcYT5X86NvWviRDTIdDpoorSo0hJs7DnnGIHbxTfpFyIlm+
ykyGhb8CaCrzL0NUqidsXTYUu+LdViybNR6Q28+H2CX39U52V3Ah4x6fLR/CNnL2uOTkymgLwIbW
fW8kxqWxvAvmJ3VsSPBpdCF/uJpB/h5o+9UfVL8prLS9YjHi2KEw+YMNiv2/uUCgMYb2sYV7jxRT
qehMiiI6T5NAzw6c+WLEyynESIuLlFlxiXIafOoW08iQz3TM2Az8WgvtS6UOo6Q4Nk4UEDFo/Lff
lwsfEXKNLUzj/PPBTSODzi9B+5xsDz9/NJC6OxLX3nWGpVLeH4CxemXHFxE04a7o0+8BvMthks4X
fMyG/r4kj+/8SkEFeJ19DwFHz79+TtHJ3KqNbmoy2oTTNWfHWm0rWFFkc+rwjMfl3z+Q4jD2w5jc
/+vPZS6Cc1umv7gAmHuTS8315wMofwSwDJdtlBGWtIIJ3k9YfuGMZ2cdW6O+MDplS4aVsR56bZ7K
yQf5MUnsq/UHwdbrPDjWEZoAMdyGc5pw9UuvBZpHRUBMGX4xYzpv3WuedtvAyshpNbQJAr4n1tm4
iMVKh9eocC4tx4utUSHzJrWwZ8JWKryatEtx+ommtXL0oxJZtHd61zgbbiIvP78KOo9cZ8VhLZpm
88L4zbz0hVOtTdmRlA/w7A5MEmFDuU9I+dndz4cqznPq3zlDyHq5AtR2ftUpQwCkgXTvExBP9naK
262QndhOQwRey+S+XpYNET28K1AXYvcoSF5chbH3qLe5K6DErWSUQPAI9hkXw01tVelawUVYHVTm
hveTtS+DYZ+Nxh0XkR7Z0BlwvjMXdnMSWo0a0J2ROmR6CI06W9MN5a0i3TpEGzgcEeMOcQ0bYptQ
V7wrGVAx8HwTGCzWc8TjrLCv/8BxmwgS0KTORUrELgqbp2GYL6VjGVtOgdvWaSUFIPmr647Z2qSa
mJFF9BW67beU15n2I/o3so5QMKJmWoa8ORgdgq0A20KEvtTEU/rqN7G48lRPQJi66tUK7rVM34vh
NfUw6Iw23VGlHXxOcXTNcYUvBlAy/pjPuvTRpHJkjVdvE7UYVf0Cr1igOCCxcNYdjxoe2ytS3gHb
wwkb74OTz3B7tLiSUX/sKSWu8+ipZdCJ1mpfKkBryYCeFOPmpnaTAQwG8m5vWoxbozp7c+MBm881
RnHL222nemNLFSsWG/c1Con/uZwXGQfXbBghp97ifpicG1C0cSNc4zonHagPR8La2MTxcGjL6Yl7
fguSfhkUjs7Nj8Jq7Wbi7OWu3hgkmgAcXaq241gKyqwdGiamRQmbrVQnw6LfsKvIg2seZ49u6gFC
Os7G3/g16K6Zj3ZMFTHzuQQ75raKubHkuDBB2Oi1n8/etox+WdpaWwOHxlBlV8MdoS2448Zt4d4G
GDw5rEN2dhpEy+ivQ9nVdhJxxnDHfkciZGzOewAwyDamkB0IxJLiWpC7BSMSOS3QXyLo18FzB0JT
GjRxqE9W2JTHzpbvKo4vRsA8M83G34k2P1XjdngyRs4IUKjXeXWMc+NzChuS9wNTIYYW+FJ9OtSs
AIqwj6GXm1Zm40ohsRIDgoN3nowfo7luFLcaY6iXLQhT05Rl42kZha7d1OGkE2YdJDg4hmWsaHyU
b0HgvrW4RyhZOgUJA3SfuxgndVrlJOZg8yONMFNzVNjKAUtzWzAg4Qex9lCiN0PGipg9BT7e7ckQ
zMabGZHfF6sMm1kfRKwI0sqvuQ7lUWSL8ul2vH0CSWTFZW42wMkjyM05LD0QQH1tp5m1JsCfWGHV
MAOSgK0N3bfQ/cEPxvGcB0myGenQJuhyBZvWnEP/bzbN5SmptL8jRfWrylT1nAX9JwsNa6sDXIAl
/i/+kTtT+dW+dxEtx8nb2Q4lWoYJfynTfnXzu27X9oxU4ijrD16VWNew4+05UVC79eiIiUagiSQg
QDVIjQyMlLaCXDHsC6gcp7HCcGVl3qvBHrTSZER2GdQXxFBreMl7+8EhqRKHuE5H4eFko2tqFWig
VznzuSojTgwMAUXCBCRmNpO3uGW69TABcAISAsdMZX96Ba+hogekr8UJ5aulUxS+czU6+E68dkM3
dITvfwZzs3wwOVhhNEMWX36XOFVxDya2QCemthOhqyGkB7KpDCZkedeTZ1JF8bmKo/s4sGfM5lG2
8BMfRrPgtFndJpH+Jot5qcZ2Jq5sg6ZrWS4tSAOMkllwJYpyBg6jDECNM3Ll3o1SW8T7KHtDqroI
lZXMYcLX1kEJnpDoOGy9JiZFX/IBnQ46nQZuNbjmkztVT23jneHGHdpR18e0G7Kjmwy8D6Mvy7fc
Sxdb6jlHs3PqhJv6MAwHnCe8tCxz7wnTdXgFRUJVs4tkuiwXDZ/o/K1azhN2Uu4Mp40PlL7IQ9h5
VHu2AuAeR5s1Zu74FONHmKG5M+vdBkqM91bdMoXSPDshXiJVa+eiRbZVntufElgBJ78pb41fuE9W
nbnogbpduW5qP7Z4C/o+zz+1Nr/1SLMtlBZ1dKjEYrRniztGphufg9yWzEi+sQafi+x8F+CkPRh5
2ly03TUXZTB37usF8q7b9yHpgYf3ebENXUh19J5zIFvCC61peCfBM1H0IKBAz8NqAHu3DprYOGZd
/dvSScTwdqEXdqZjnH9+RVPuZ2sPh9DP1SFUgXgew8rZDaObb4u2FaegMdhddV1sMKf2m7SdcRBM
8boMVbFrjO7kGsp9aCP9BsmJoHqXNoSUAOWY+LTAbq012yE1WNeujOhAcUWNQG+eas/KrnNoyhXb
/HOZdt+pYBUuRGYgxkOUZFi4qkqBF8Eq6kujI8bYJe6TXpobYpPmHnW82SnydF5se2tfszRZLAKE
z7wtzPUtYCh9SEWJFGfTLe3BrMckZQ+wuOr5EAmUY6hZkApT+OGICPD2xRYXJoK4QdOMpm2oindW
5KS3NIz/2iMCfkQnJcgC86WafqlIoTFzxhjCIiGlfw+zH7clxR0bUbh0VTv7gjj0rYIwo8mH3dKS
/GmW/mF0Aickg8qBz/HbhGOmo+mrhzt3YtuZ1stDYbbYtOjcsNFgRN2T37DVPZeYZJuk+MzkXTDd
I3tWr8HMCENAzGY0Uj/OGBCA6xkb6AlnyegFWWa4Fb2szgJjvG9mRELm4cGjEWYdBhIbGGm/E0jH
ddKg2Dosl3i+N31uDDuzkuoi4SwS7s+2fu5zVzAS+kgqcAUj9nRTK/faDeORyPi0DIBYW3oGqN18
IojVX/0mPXSCcGMGNpAEu3EOZKy3VfNYd/FrVXf+1c2Sf34g2YVjtJVbR3lUMuP+WM1J3XLELAC6
uFi8A553WYSbRDKWqACflLGHJ6usd3gloxGQQKo2+GHgno1klcz4XnXh7yQImz2TwS8/HphVihGp
yrGfEjxMdWOSDVtIkVmHd7/9HoBG7HV9BzGL3GSpg7Vl0e9X5eNLqMn4K6nI4Pgm5TDZbbajgwfW
bVWOwx6vSUQqtXROmL2POPMrLp8pvgJ+ZDir2FkDKJNnCvF+jUZ9zlI5ryyre3dm1qTEiXDgpQBE
2s7/igb4VVgFvcb8haMD5utD2/CtS7ozkPj6eh0FzOm8oMd+Y/7hn0eURt0K4s2cS1V86mzM3Djp
OS1C6MDg9GiChWN2zLuOotqd6zNg5i/tRzf+bvANH1IbXCkm/a2qZtLqvJmKKMSriaTNnSTa+s3i
S7B8Tn426IPynOHhNO0FCDodrIyYbg0NdusYxpl0rD41k77jB8iD4Gg2qQoSEKcBczMX6TqbgnHv
95z1GhUz4363Cq7kQeY6q9oUFeP7GqN4g9sdAmGOD3UtGKEtvUf1bLwHGXGODmBEo2l9DRmGbrI0
NDd2qHadb1FlRGWiwf1wJQMbC5IJ1sOsTHUiRbC2/9q95EUqM3lsw3pvj76zDguqBOayXWVNz+ob
Czxg+GeVaVDA6UY8Kq8y4BA0F+U3fAlJt6+J6bPBWTn0DVNLcj4pI1fMmYg0WYO5ypwqvpNyq0Gt
AV1VGLitlGihtXgkYZ6YeNF2vYmiMqT+V9g3b1aBdjHFX65fTuyqzdtkqHKbWwNpDOLJHBdJuDuL
nTm1uDvOzkq6bb4zmFCHhe/uwijKcSPCCOl1vbf6zDx2oD9uJbj1PMoa/MpwwPrRyvbCNyCnVq5e
1dkC9vEt4qXAQld1S5xiiY2SUi84MoVRwYG1fAe5m0ydfuz1/NIUtX1Wg/um58RdV0Dt17k/AG2o
tD63YfDMeONrmoP7XnBLi4fp6HjqxcrCYE/AxuYgn30Ibb079eTDoyrdnVfzqIyS76QbwEpzQD3A
o//j2zBkG0d8MWzXmLeMkQl8eB2txcFl4tM0CCj6ZbgigxUQKYRbXfGQSSZQY7kAUb35cbDCUwXC
CBfW/JgDTOaxrEH5Tly5qMogzuxBmARx/Vgql6/vo0O58biv/XBtc+bE41c0W9oJX9o242VX1esc
p0+VB2YSTyCMBig2AVTWqf0YAYMT4DepWI8/49L6VfjYzPoMk6SLCXKIYKZJwoGjESHtiX6Nafze
wTgAsafiIqT6Y5lb8cbCvb+OnrzUBfQhvqUhbjRpvRnqLzjchN314OTujT7Tfu8nACwMeVYFcREo
+DwoQu+6hrAIpeAntjZQv15062CMyLGLtxwQGN95xHKTcogPSaXuChacPV948VCSGWPTP2SMXFZz
4H2XTe8fXauNNm7QdWsFK7YURPMBhE2bxRCmEs+kUJ3Rb0UfB0CfAl2lcZdTK/P1VKOwuC7JEyMJ
GQC6MGcD8YXKyVoIxWLlZs6r6iZmF4VPhqXApBd0ekvkA4J2XnxPMGMGmticyb93yC/woss/c0H+
bfLwpsAf0+4+s7yn2jF5A1JWl0kW29wPoP2hJR8XtyewMHa5Y7TAGZQutiPYo21hZBfhNfGZYQ6v
mDXAhmdZzagcBWJul+t6HClenbtq4xjzX+BBzKXqpTXNY7pXQiejfx7jXmugkTjcVNPUB3SFfAw8
lsQUwXpA6Zbk2ubIrez93chbOqrSre0yTqSJ+FT6+jIPv7p5PnTS5dV15TGt4qvZ0PEDYS3VRJDU
sRqDg8EayxyXMLWTEJrT1es0u+mC3IbjDaLQdHhjTdI6Kaf3Sf+A3VQ1EfVJcCqqKHmoUczC5tJs
nJTL8pjGt9zon4HSEJr45IXduMqdtlkD/cTxi3GVYVo/m9i+FCujI5OzMWffVvqGJfBTSJO2Wj9Z
+THlcLIG5xpihdq5dfWhCrs41la/F331wRJ8S9g7zsjROTevOVwhy6402+Oq6nqy9v1ToA0Olclb
mPfsr/VvnZsVmcX7wKIhUZ5N58uV2Enc+blN+wNDKaJxPQWUttq3BUZegyJP7IubhnvroNkTnfQz
muPvWTeHONbvzOqZ2I/6LRkwxyVNAz5PkOYBlLx2Wd8lIby1i7+xLdVfOC5wJabuIw69q2EMILDr
SJ2CKdx1jjI3ISrvqVXRpfeMx6wjehvbifdhyu9yHJHeQEUWeNJT91WXNmnj5G/jtL/nZCTmB095
5nqZFb+ynJ+A6f1KCfCutIncIDJXrli2ygSKZCUnvWLcNR8GV96QDuxLmMVb1hJrWQKDEo/zIOw3
fshwU/rmUoSfoVWPu9wEbUybPBGKhnS/bKzfsSJBXi/vmdrRtznuGGHXHFJ5cqsSKlTTZjSu1mjG
sfVnKHxMzDY0HsUNO6XoaTcQKUcndVlF4ujLqynohnNbOuLvPCaPiUGry1SUf8ls6pOOzXPLLrlW
VX2m5OMpsYG1qZifZy3gPbfq3oslJlDcE4G4lDmOwYnw3l7zdrIoGRjrV7nAWFqZPdFamAzQJvzQ
8LCng1WLuJWnXHeBtJ0jo3omq/ctcusJ//nVmLjt+clBldFVD6yRYLd25RycrdnjOiLiO0fHBzXi
v+PhJSyKxI+nTiGOIylcTLN/KnBqzUG3LTJ514/lzFaj9Gbh5NTDdPCFfM0IKFA/lcbcfPmy59jR
F8u27ism+OwB5f7ne21V8Nf48e+9GoHehw6SaCna4sI+/ewmsPRD5FJh5+k6KjN6TUKJLSX+9GJ4
MnasfhXYkaWlLpPLRhUV4lDk1kdIZmBTVO4HJRaf7jQvFUyoay5ncsxMh2jJRhKByIeTrh87RiUY
EekxHPu3uspOujXPbmod2njZl4hfBI2DfdhqjqgPT//D0XktuYpkUfSLiAASEniV91KVqlTmhSh3
cYn3fH0v+mEmpvvOdRJkHrP32vjhdrKupl3loPhn26wZ7lrLqjV07w/TJhaqlW9ZHOOeiLhlGgOj
Y83LP/KgWeX07cbBU27S8rIqN/CzeYXfwHovULhbe6uzd5LVWRqlyyzw8DSieVCJQIiSN8AgwGmT
pLot8+TiTBnjID/4G1G4JY11Tk1EiRItQpvnMM2FIia7Wgfcz/Ok+r2hzlv4FWo9C6gCBsjvchDO
Ek8hktBUHRy7/Rqs4hArZAM1eg2ERq9j3jPNCS5WGjwhPtlX2BDXoQklrPCKXyfI9szaEdEbyVov
L22PtDEin6xqbBDcgu4xciE/V8qD5jnRPGrdsxqoPHKtQ6lCpRVaENBHU64SEwC7Hgm4sSC0JfR/
O50elgaFtORGXYSrKcD9SISsxGVmP+VMO+Swon/ur5Rry6wwL/h9DlE8vCajdVdI/3N01ZAZt8oD
vMUE6gd954d0mg++x4UakFZoZrtSlYG9sNDPY+mxC2gtxMUk5cqeA1n95NUu6MXKQT/oDck3zQ0d
kZ8eo8T/ZrlhY0ws954/iFXacUoQmkEaK6yDOjvpOZwXUbZfjle+25o5QxzdpW4H19YMKbqmCRio
TtZQhDnHu5FpsEhoG5CeaF81LixlvTGgVNtU5RbgG1qNRl7p3vEsql9keHhqGhebVX6GMvpuiueG
Oo1orj0oIoYWoPWXrFMvhDqsA35XGE7mQVQRdX4gjzlhxHZ4ZKX8GKmEFmmKDDye5vKleIpSWbEw
hCjcJ9lvWLX8fRhl1aSDpM5Ieh5Nx9RJRrttvjFF7C3qMiMT7t030CMh39iYJfdE13lvwmxfJZzY
sZq+mY8jkLKNlat1eL5sYo80y7Vh+JGlUYoYARG8z9TO35GMz4ZJFmWaOx4keqh1UnvnKUGQjBMA
h5nj+DsUMCszMddugvJxNNQpNKk4NN1smTwytGVzAijqWcytShS+V2lWA7/Lf4zUsyBmMhNomb56
Ph1+gMJkERMngc4n/opq8zIxYHY7rttY6mLPdn6LSngXjniGmUV9ltFPj9tzCdJ1NxjfQiCYaZ1X
BQ8bY+KhFN3ai6z4nFsa2RlVxqIyTnaqIOshhfxmW5ggale23GPWrgi7l0IV+6opX9CmPrF507cT
vKzoYTb5e+B7DydHy0Ine8qD+lmoAwv7ZRtAtw2M0xDrF690P/S+2vFX2zqBAswsUxYFM4jFUaBl
9YGeHZc23e6m19HHMG4OlH1y/H7tzvdM1Rn+ihHrc96ILxLZ8k0zZgs/p2hLfeLJidAl5Yeq1vca
1koO/9rjp+UaMlhewBD/HOMmmd86FhH45aadY6DDKXmgYR3d44BjP+29UzY1h7Dm3k8diPxeZdzZ
Q0IDCnd5ilbSJCaYRz20sueyHic0SvQDuOP8aLqUfbrp0f15aPO1IiXuymKrok+/DFWylRME96CP
gPXwnHtmw9MPliUYdQQyRfCbweAsSIaxfefXYsFBZVo+BhuFTQW1z/GZ9thvBfnrqzwCsQ1Iayad
vE/2APIVIDGrUDitcSvWCSs1fdZOwgiaRxLdl2H2jEgKXNCSu1/grt+BsGbgnXCEI4iiFu6wnwEb
vzBFOgpXvxUD0ckjhXBpZP7GQjm3jKrs2a8nvhOWr8630mUPHJytyhC+6L2FA4SRJ5uz+IYKdqkS
CWOhLNAwwZnaaLF4cWsq6dDyL1FsOewlwpc2Q4ckU15J05xlCG+NBWeYJBzYArL8yEomYVo/ffUo
1KbAuENBahdAIbgXqvzgudqrxaDcCPfCqD/S6R4VHu2ricRV1aSwOKyUBvcms8Tc0FIYS1ONf9K8
6ZJA7Gg2LKNDNHjDfc17cdoAuXa2zWI8OKzI2N0S20lhhcyDTynNqEzdaddDNlpYBIPQa8ofbNQ2
f+9sjfpfLDoTDEPj7AyJXcmmXsfPCeMU6qFejRwasXkcNBATtjXsK9PCdFWwKxZ4lvG7CjYF9gWf
e0swZfYVWLzgQ8auM9SrfOM1Vs3OPNuipku2k0OSYWwVe18zeJ/HXKyDBBH0wAKZ3Wx2cI29Yqaw
KkE8se9kYjw8IhR4raHaTYxvDYfs1zS6a1xSy6J3MjY69qoFbsyRNvTrppWkdCa7ctL4fpUJJaa/
E0/xIDyOSYUOcBtu17lnYGbbwS7F6hzQwEaqJA4d0uhqNGJmELyXHkmcxBG/VpM/+1jP/N9/g7E+
g0WnskXCR/+0jwq9PjInTVzKjoB+wzfZXwreaIAWE27yZSH6LRmFASvH8AFM+2bOt0JFiZuQW7xr
/XAgv0M+RjU9NwZBdDL7FwXlwRPaFZQ39XjMs2YGrCmyANa2OY/IqKxi6M9w3gFrTiy0JCW8UxrO
slTGnFSBL7RunsMQyk0b5njEp+xbTOWz3wwvCV6azciAG3XUlry0j8GIh4VjgudUzP3QlP9UFOaW
BbCtTeSucLT3UDVH21OfeqIZa9slJgaZUVl7nMWIdYwamNgYEjbQcJ4YrO369uJG/rqCmxrxFE06
jhDh2c0myFmDdjFLMgkUKughPOa189Ua05sq+ms3z+1jVZ0UHsbWRjczMOqaiK+MG3/lIsHJDIYo
FB6Lvto4bXUyJz9dqTb/bMF62+whmDfajww26uSmRy80TuEYXZE2XQRxSgs9QGmsJxH3YquOWJm2
U1ysgRPsQwYNC1HgQOtC49FLokOauEBlKsbkCBuMixBrX5AyYEc2cxQFd7UYHk1uv0XdPjKz8Tqy
K/P7/KXJ2xMpRy0QPbziPQj3DQwLZo7N12Q7H2WCYAgkxsGImw87AjfdNd5PWIS3OtaiVaG7sJZm
dPKYLHTf+jOYHS8MW9lE03QXyworsjMYw1V1c1CJtql8031K2i2w1XnljHeVqRmLpyZvJlxjzNJl
a5mITRT2lYblmJBwTiaWgK17rov01Wig+doGbKHQw4DngF53bGAhzIoW5o+GMxAqaxBt0GstBw0A
xFCofsPST61EVFhMsnXAVxB4GK0FZAqkqPI2nh3FEDp4k2wPGWeln/uRj6fDTkXhQwiABJw6Nxtd
/M8BuErJlh1kPp59HTIGpGie+qisyabgbtczbz/Nwzat7Yp1joFq0Yxps/DwG6xGhAQToxlGGvGG
tKtVNsPPmVii2SZapDc+PabzUqteMrOAid2jXfnf7CXjjz4E7QyCYhd1obvC34HotNgTr/WTmPVn
hPmWQeRwIL7nMOZxh2qufosNVDeFUuss6g/BgOaYHobNFcFIHfICZHFPMqP7S9L/HfjFd+48R7kX
g/wyb+CDd5XCOwCYkxErEgLH5qZkQZepY6oxUZq6u83tz5bP3aoAT37Ow5cr47Pl18kq/d+UkQQi
ARTXRnlgB0cT5IX7HJGvnYLzj/pTzQq90rHXYNw0l8Pon7zgPZmygbngbHPw7Q9ZJPtEPpeOQ6pv
Uq49ZAlrsn1BFaCZplmHL9u1IDboP7n73A1ESncx4jE60Cx/OmynjEmv7q3lOedQ497MBBYv+c9z
ioEBCUKTPs/UhklcdzaD4CfS8ONTS5hbXz66zOEibQA2Re4QX0S5UcwJEJoAZBY8HWt9Qqpfa2Tg
hQbhqggNiOAun9hgLnOkFuAr9gLx/HYiYYOeMtl7QfJtWhlYiN7cENXS4faZ1kRWRUt7fEG5Jbdd
OSxdI3E2Yya1FcXqPocYQVjRxJDF/xLCaFeFhWzQMLUD+CV0ds5WV9L74N9VqVfgDzE8NCs4icpA
zZgyCmEfNziIed67KEhWShuzDdqDX3yUwzKYwC4DhAxhjT4HQWWvrJqpVjW50C67PfQ1/+A72Wsg
00vh+wQ8DawanTFhgKZs/Le5WDWl8Q9RF8Dcqf+gj+ObDWuGBCnQQe8DsAh1c09uDQKeb0cQS+OH
qBI14rSXAlQGPBGBDyd/YiW4cFjWO+jkDolpvXJPc83WLXnH8isr9d+xTDXU5do+K8u3zmVk08J2
CjrDZlmZHPTgKR2inXTz+q7DkMiTqTyzSGxWgN9NDB7YEJn2zxL7WF+ypSET0kFtSZkJ7juYmB9N
kX9EnIJXnRgY2H07oTEws7u035gBtrTG7S///5eD6ToDJl1X+Zsx0o0RtsTULkpepNXQ/DV2t7BN
+7eOqx4LLL7VGHDRRnasVuop+IXD8SanuLlMTAoX9aZ3tO/SF9OJuLtXQxs/aHrF2nSql8HNOad7
Rs5j0PykXuys/aJ568fybuHKg1T+FrJRW6UERoBFxEGzgASyzLoeh0c5ENaTMLXTLPxCIbzrdQWD
Z0UQDdwX54oww7qEPasRABuw8R33aOXBOXSmS0qpWQjtgL29huTvn0IBr19Mf7qpc4B+eZn/p8ng
HVXJm2VR51vT1+TZZ5YR287U1wkKKLtKLhGJ7qtBefeM+SrLw/0UNjvbw1lq+j7mPVDflbHtOARt
zNsrWg8UMe9eXOwlARDLobfu7K/+pc3wXic++sEBxY3fb4EZMksJEf6gwaEbD23Md8x6O5jDJOnV
REwuMkzIhqDgmPKagJLXpmwaXnHDO7nMHKExPg85aUpa5bzAUVBHRuw+Td4+Z11H1G6606vQRHDV
VQygv+whpYywYT0x4LlmZrBKB6vfJlP+ThoDGG/X+gJ/w/PfIfEaYyYu1RgCd6zJvjbzkAGhsSp8
kmJAYKyqHP4M3wH2Yc/dm25sLVm4s9Mj7oQ6def3Q0feoPVPx2y0UGPMJIOw5iP8vWfkzfZlRIks
RkOwbeYm6VP8Y53BJc6qcENh91WHIvnhqPrIC203dcgH2+ZBiNi0tKrkPXVxZjYJ+5q+vZZGfg/8
J+FCREs78m3JVl/rVbVysCtwuL25PNfzm6Bw9wD5EO/6kFFSNIxZBWI26EQqcnBQtO3R0RvOBNV+
pz5ZYaEHVSRxV4HDLT6HV7fFizVUv+gHQrpf7ZGROAb0cp8XvxJgluYhX45QaARovVkqWWdv0P8w
/UmiJrwm3WR+AYUYjVMhe7IaJ2I4qgreA5LbykNzwx4ZmvcOy0u5Drrg2qctRJoxeS8lQY5Ueign
e0nSSGs+CNF41TtSJoiV70faxCH/buqH39dMTPvTOA2bxuX5IIfgGFaUwOwji8F/CYOQrgnoZI5E
NjT6f8VEAztO7XJkWb8YHLXvTeUuOke/GiYAO1ZKGEBLe9lz6GVexQuQFvsQ68zKTuxbI/Lnzorf
DEu9jGrAajuBNbFJirES69Oq3GKvl/LA8uVgTvqxN9vbABYHMFewifwXWfRfMIg/i5hkQgP0VFP8
a5md56K9RfqF3cgKGIKAbgPCrvjIHHUBoPIcCQaTPuu4kc+kczEsk1jnLtD98jKsDAzjXviuWZe8
YQmatPVGMumneMNih3RxWiZtf807ZhwI2ZcV1k7U3vOk3H3n7Dm1pX1KPP0nQqiPyp/UW3yWNEQx
zHNt7l2jXRDGF9UxNYw7BLlpX30HRpozk/7oHWIgxrDecYDh0vbARdT1j/D4kqXxhT6NhrJnNkXS
FgWP/K3K5GJx50AOepUWVbQrMYAL5v4mgqBrlLY3x3avHfLjTMNCFro+ubGDxwbeOg2gotezlU6q
zj90A+tNmZb6euBqRMDQLY2+/sUxDnOyYVZUa9CklOpIUDVI/9WUsdataDzBuvlMvGbcmk6DEpON
EaQF3kgW+8r+V0h5ryTUTcVsm7TNP4eVwqIc3HCV6jO8JRr3bflBmNh1AKSN8nBmvRrySRTtN5KV
k9tXr8KD3xpCyQA/wFiizQL0PNkfSFH8kswLHTasC7vk0wpAvSW9JJhZyG3FVzmoB4iTkyCsqR00
azdmcK4rA+9j5A/LuBTnwkzhRJottULwC4yXJq9wadIljyPrBvrFGMqfXm2zsQahEKRyw5D20iac
2KgX/6a0HzcEix2mtto3VvLsNDlD/Gw6QeNwrlU4bn0LkmXIw7NspoGdqDl+urHb77O60xdsic7s
gBU7j/6P+h0enSfnVVJxYCFmL5Wcn5SRJAzt1++mp97ghc0ctN/g5ufixlkJL7iwGfcObZVUK6hJ
vkk0vOPWfwilV2hK+2UexmvpkSLUYXrkn8SOdhK9ySgOYgSd2FH2eTa7Mii3/phymkrvz7aqfzqT
exFp5zDXCFk0QQ+6Wk8+Y2w0K+mpDxQwOeC1iVDZWSXSct1KpF3Po89UOYMjS1iAsdPNhj04yQKL
bOS7khK1mjaSaoLr5VgLE34f+k4Lu8FYfXp8CscM5vc1FtFmCIf4ZhAAWSAygOlTbpBJNueRtwko
GrnSEirLwGuVtlO6jifrQH6XvnLAtqxEwQbFtzBpp1hwAnBTLJzRmfPMyAArQgRrAfM+1kE7Q3Ih
s3cRO2RRBVvDmfxtbZangnFF/R1U1kn25PC6BfFK3UBvUqD+WMv6Kxq9n5qIP+br2qqQJO1ysmu4
OSQ66EWYDCRROMtG6f8IS6CmMn+trHvk4akaKnfb4M9pGSFoBP/1HgxaMDyYIoYItSl4N4rr8ey0
1zRwNNQRA+ZNr9qOdl88tZ5NehIpbdXkfbm6+2qXSt/VUr1GTfmUDQ4L4wJ/RNLSiBmtvWFoHC1j
q0NL7z48Yrlxveb3cJgDLRzzWugsT0o4BBHzKzTW6k1yYrLJr04E9j4oy+Z8uIqFEot06GGp4Ed7
xD2LznJB7COD9azc3FQQugyoBW1HViITbTbu6Q6m9E/SOH/JyBTMjqwfkoK/DYVIPYe0VwKq4SJn
NsLY/l/Xfrmde3Lhg2QFtCcjCTatrz+XOmFHlpCwOkxNLvGyZBvhdvuB2ADIX9mnXhbma8L+xUzK
9yIc60MYdY8i8vnqNZSRdi7XIqlZMIMP+t9gzrp8vAZclC0LSN/fWdaADAHh/kJUfQmC5Or3Yj5q
jXzZoHW4TBO0TyVulh+Ou7LSXzXP+poSLLZJCpmA+UWMeNh8ysj9WWfcHVZgn7C8vhAVEO9yZp68
Qdky7m7lyCxY4LzWjOlRZFa8jJU6GQI4oJF/aSm2sQTaQ8vgOmnuYJyaLbTUeUZgoyDoUmAopHRC
pVd5IEgp9N46s4cfZ5e3fGR7MDTFGaP9PtOmP7uZcZhdvCs73LeNPu68kUGN2bt/pRh++c+wZACq
Tze/T5jCNxUlTaCO0tKwrJQYLmszftLMYg9Yy1m7bf0aNumqCcrXhrOWGRLe2OJRJMQpZZ7zARD3
szXYYc3/ozSTq65dlR4phLU4NQB7p9so5sr24SNG1ULXtRuLiM/AWg29eU1btnXK9G7dwFyd6dHV
TGlKqPyyuHzNpvJmt/YpSIuDpo/XStk00nDO0DmrbS2HY1n4H10fXUhbQIGKIxnF6moaLSK74FbB
91nHmsu304mN6IK9pQ0XtJtnHcgNtceybr2NHU0IJIxm4VN5VdJ6mYiwgHpREqdVLaUMlxZLsH6+
ioX0rqGP82YKT7GgAzWyUixfE4WLZ3D5CXr760/YHrAyLknVCJ6A47GPbfJHIYo/g+y9psyNS3VQ
KYbCoR2KXYjUAKmeixFk+NCd8uAEjNubmDYYzikQjjlXSKCIi0Hj0SwlB6NW/bK0hpteY6SJ7Iob
0rS+LKKrykDT1vAmkq1ZO3+N4yLdhva90QL+sHR4/CpBim7cKgA1glnVyk9CmLU9mdm3xCl+2wCB
hOvwWSakbuq2yW5FUkWUKjjURcz6Sf4ICOlz9Co9g5eOe4NGDQFbsKb7Ont6/1p7eLsltcEqKzz8
ch5adK6BtlENA7dDa6rnvBCvsr10hXE0pHN3mpH9dE5dZiq+UnFKkjraZ7i4Z/D3hx1igw8F8bWl
a3+MsiH1r1fvDl3nItU5gPsIKk1Ih7zM+dbxW6Q/xgCjRtkEwLolYYsCdUajp2SCheZWF36zb9zY
JKoReqpAl1AxJVUzCIWrl+4nu4uiPzdGdTQNFFlmp78M2tGuEbYlQTFtUk9/KeexNj9nhZ2sX0i9
e0hmVzMf0IjiCodneWedi8YwmUnHyb4g1XQlrQE8ZccNPq8ibMj/OjktS6XANebgwnUbLrLtREfF
Kc7kYZr2IT6PoCv7W+wCLYIurFhxpzwpoXtggEZTFNTmPqx5XjNaCmqkZJe3kEZ9w/kFY4GQAQl7
paxtlJbcUX2abob4B05PDnBNmj/ULCrqb1lSeAe3RXfnqZuZ011iJ2Fh4QHEzC50qXJdNe1v3iLn
rse+g7LDH5FDjdrEQd5VMFhG0WNDpmc4gE87YOIOnRI2AbSnEAEuUVEX7vS1bZsPtJjhi4tMbKE8
W4MZWOp7F4lHyKPt+Lq+NWq7WCl8jQdpy0OXITMVZOiJKDWXbhK8EA+i1W14hpDIPWq1/wwiG7Ce
S2tftOqVHVJz04IegSweOOjH8ygqIszXMcS7OVC0GXW8BVk0bKdq4ukzeljnOrR5fzp1ZKBgcAdX
VegOIKuWmmFEfo1Xedv39ueo8oemhXQcalv0WrKq+pmSjAeX7KVpKRIgcWELCwj3HN+2o599sIwb
F3kfysamO7sNxPyST8Rp31m5x9hu81tDYdf6rvZe9oBXmPhaHiHQ3bmtUzaGZfclOuBSlJGYSbCS
iURuHYPPJ3HR6LlZRqre8IooNEQnSNLqAObSs4gV6Xh/VuZgPXQutC34ih7kQYz4Lp0uskj98yg5
ogsKzU5AwWb9jTDDZ2chKRDxPoqa0sRM20/w3PStDUAFiJA0zAgMCLcIPPYrKHxukfHdWeBwc7t1
yHrA+VKHHVvZ9u4G5s1FJclQzLg35gTfemj4Q1jLaUDeFEMiWxDru4nt4WU+mWoPO9wPOjTR1M/m
0fecT0YnaoUAsF7QYIDJ69iRhjHpci2nH4u6Q66yV9mU0IgKA92S6Z+ZR5L07vefE5M5rDv62eSM
XloRH0AQ81FAjSN8LESUUcfD3QkE16z3MQl1HfTw2TPb935g7ktkDFwi/jY9COMJZIVbotIKrH8M
6tZ8i8UiNQN9N8XTDnLQme3HH8WUAebL+2my71G2M9Bev0sVoTlD89cb5E/ZFuvqaPjHVziunaC6
Q194DSLnR0tvhsVYADvCofR5pqXL76kNwZ5D7x9rCcDd9tZN+Irn1JhzzDi2JINDX3om97PpTacg
447WEm6YnMiKVQ/DbWVKk2BHHCt1UYQHl2SDTF+DmH/He9CvXBO7tmCay/CnVMm7rdLnNCfq1ysJ
0dDN8T1NvTPN8E0fuw0pKlf9wxkd3L/DjcXrwyt4RhoW75pdkcIuBjIudcbBgj1TqseMavTXyu5v
wayGrP3kG47bKzQRb0CSxbf6SnTTO1mWOz/IXpMJObpwh2ARC0Bm9WA/UIcvplzQhzvxdzYFQO3y
6pbb67TN3wt6y5Uz7lDzbo2e33oy0qtDLscmAtQKpezQDNXW7Kuzmn48We/n30jzBJrB6c3IDYjK
TGXlaD+MeI8Q7Q3VFej0mFAoHwJP6CFTy0xmAUYNxHFWvdjylTyhcAqfa1rfrqWuCWdxOeopqIhQ
zNt837fhUzTyybbH0J/+KjKYndrYjQ0NTPxL7ZKywKnnkTaVKxZ3Lbza03SE2jliVrqPWG6Fg5Yg
mEtTFD1D531AGKJaFeVOZqTwgnghl8Fe46WYBy7cTWZuHzBL7nHVssxvbqETR2TlyB9HojBmgLPx
7ZAxImO2OqaYsH17k1cyXsP9xP3Myz8rPTqDNJmY2yjAFDej3CZtOikdY0fsnS2NXLwyAGuJXWWC
JbXQfPdMrelAK83J63TeHHTQjA8JrGHZ23dRuyvH+rMtym+zs5F4cQUmtSlONRsp16nR6rfJgIKe
P1mjwmMnTlTA0G90/pihcg6iZ84NzukuwGqt3JQZIpfO0PbDMorJ4UQa+szTfiz06JBWFflCVbqq
x4RrPba3WaQaou74iflKmEH1au8nkpxgymVbDEwftia2QVJfwTIEm9LXPwg2e3XmF9gZce1A/7aW
eCSqjFwZ8PfxJNOj4LnHSWz+9T5LUwHdlA7P4kuOIy5yQ7cvTuey5+dkTDxva8T1b6/UG9YSh+BO
jlZ2ePWiqVATj4fOzV7xpiIbc8udIXiHG4ID8SHuIhRRviXKZVtld2a3i94Si7iZEYI9e03m2u/U
ivSpVfrc8oVSH7FDxsjPwJxNeFh4Z4iX+2wU7zDQnZXW6ruCS3zRSXVtIv0xIkZrGTMaZX0kL/Et
RxSOgwsMeKr9DDo/MPncYHgqfNnzHHQMIgqlP4jNWGphD4HJG6+S4Dili5tdZm8R3HSKvWPAfcoG
Od0ZjFFnD/Vgso3wJDsYcLgJc3PQQ/l3YdQSzXLy3MgWr12KOYfmFd9O1C9JYjsKzgsu9/JdhryN
TsdQhY+HqpY3Ertx2kTxxpPDb87+j3lpGaNXQcYCM41fFYFA3XCXuRnmuibN0WfKdaeLelkFZLkp
qGvbPsQjUPbVNetcCLvSwIVHhMj8leisyxfKyl6nFulhqlEtOkiVYefsaVLp5HMJb40XuLbMR+vU
a5kA7h5KfxHK4JvSHW0SBdAilkwE+EP5rf7bOIW21Ifxgbf3UcUxfm+4wjkrAmjaOzavWV3pS6ds
7vM3NCIx3JnjwwENtzKzaaWxR2GPy4eIeK7JdX7PaHrmdNBBZlnargr+FegZkLwHcJfcZufm422w
ACmDZeqKVGeQXR3+P4OJVOlpXhEZ5cgkRuTQs7rlnklbQ/bJNUEcT8mDGk7TX52Pf9Fklscyyeo1
+odrp9HoaqSDyG6Z6Tq/CC0tuZvbKi9eBoRYELMJVMuK4DL4w92EnmBgZ+wr++5R/S7hZHVQbNV5
qPtH11lnt5q2why/og6XuBW4O46YS1gq1pOBd9d6mlEHaWIJ8wOpALmeHJRd9Ck6AaZ5AIdKxFe+
JOzmkqQbYdbsBnUGOMIvkzVV8aeWGzfp23SsYsKO37sv+GoNLHnZn69nn9K0zVU8ZL8x4AM7a/eu
cMK77nRfFXFAyyBgZVPwhvZhhwfeaWGRBd42w3e/qmtnH2oFQofaYoHJ+2RzsuX5E9oyoFxm/1k1
lPoqFDdqZQIOaV5jYsQQ5VbbQJtF0ZhaRHooUzngpLLOkyFuusUYOB2dXRjSq2dkC+OLOEVW8NmD
gVlYyaxcV0A28VSxWcZeyzPH+NWhybv66GhL9WSZL0aJ5t4K2mXJ/IAtNId11l0C0JWLZsjrTVsL
wXCd+WHr5YBC9C+9IL171HjQJbbowXY2eYuJsWSUbPv/lM/YCPXSnBQZ7/7/QBUlRJWLG8X4p98z
YEGHW9vTT62IZSDb4cv3OTxhTC0S3bw32KkFDgebM2ZeOAQ9jNyRm6TyxzsEgOHAQhhqtfVCWY37
Hfovt5+Uq/ZSTxbioFQ9Cdv7cFXDwd4zT29OyiL/oTH/DB/vsen1t1wSI5NyjQ6VeUprlnqJupca
IyZB87YEP3kvTeeUtOOmEpgSc/lOhiUiLa95ztsBZUyYfFRmmp7YaGt+d+SAmI9EW9+MkF4lwJqx
5FouCsvaapNkROdcg5HnTcKlx3jafcJHqdZD7L4hU9XXttKOTfIAioBdGwqthVXSZLaP1mla06R3
y4LeYF0zNvUoNF2Ljn30i49eHxAfhBVz2nKLqxrm7hTbqxKZPA/JDylq+ZbTE/mHc8K5RM1ikClv
WVzOMrlmDSVW3blrCNN3s6bKk1HeLH1Y0ARC9QBSgmuA43BU/gOP/JE9JpaVlGaijF6NKXjupMeF
jKjAMdwfTH23Dszg/IM20bkLT0te53uj3Zi1C6K947jkdyO9djoyI2qRSpusHFR3t6KYJ7AgwzTP
ip1LspmrVa9kn+yLsWeAa99VI/R14ZgPZG/IE9StNMDjubjmDqnWPqqgrBeqHiIyoNFjNszpGX2s
SidLEMLVkBrIl0QHs+MxZ//RHKG8rYj2xPcZ1wNOovhXD7Cv9mA8mGmO5rqw5EtYdQigRPiK8HA9
IR9mqsASL0J42GmolRm08x3D32kLxoyp16yrEnnLXF8hmOlLF4bFFH8yugEvh3eBzgTZPcx8b2m1
2hs209e+zmF3kkqDjhyRVvLrZdneQz1CA5K1NC/qz6jsR95HVz/1v5jd62zPjCPi6FWkuefWQfbB
grl9KTpWTMIbvAWUl8+he52irliBp9pnRXrBZ6w29hQjRM+9GxfDdX5Z3J4XW5l0zSppUDQnfxmM
jbU2A+Qr51jya7cla9d8opdgXjGXDsFTN4mdEbII8GZIxLwZND1CIQ1r3yQrO8v/VBC1G1YNRhQA
rh+IHEgjTE3EQLNu2I8qLVCCP3nOUAEf9z515M2ruRK0rBGAExsC6mR/VSRTN1v+SRjUT33DhR8K
9VKl/ZZ86X5ZIDTW/ATybAelGqdpvLSdo1tHhyyDSt14X2lSk3XGfYPxrTJQnA463ZioViIxj4VH
1YT0E50R0u2ymon9Q1twGWNUd7TuXufD0YG2upt/Ka0fFNVrtjGq1lznHG3o8I6FwWc4i7h1dzF8
aigay9THruohOCYL+y7+o+1MlhtXsmz7K2U5fkhD35hV1kAk2IBU32sCU0gRgKPvAcfXvwUo6irv
tcyyeoM3CBgIMkgKJOHu5+y9dieu+VEU5JJWai+ZEFfYWGm/RMSiqP2bkudHPBkHCisndaLLamB4
xaOOBaSU42Zys31il6exJlKEbBXaW33y2ZEkQhnC8lGGw1UYn8pS5e/DgtLF2WHKcCu1fLmINKEs
pTFfUVoi6hFS+vo8bJc6jCHU905ZStxu+ZYq1LMKTNPDqN6bxHQjW7YohJQN4c3a42hkj2NIA7Ze
GnrHBPomRacPr6zGo27HuIoSUlL1mtY0b6XIJYUkRRyJzYqR4tvnIhyuBp2JZzcjE4ntKxxrtJ5d
RMWsQK4LKyQ9pfxRau5PBrNb5p4HvYupI8cYMDTzTUb0DgYHKIz00EPttKFCNlSRZ8KgycwvneoA
OfGmSaoTQgofaMSzbEgWK0LicGvklQaiN9q3qJDf3Bk7mYrnlowgcdOQmUMnICT+pjvjwX+TOnPE
LbE0Se2XiQPdvFb3ZTNSXhyyvRfO9NTlFCSOeY9NBqO9p73jPv+ZldVZSdBlknc17Dq6g6xpGuCd
dnInKKKRQUPKbGHwxSJC9LIY3np61Rs0PRRQda33ActgyrVsbzOo7gdZZuH/Dy7h5f3u4T8X1OFH
WclGwJb/r//8061/9YA/Pb79r/X/Rz/L7Xv3/qcbftGJTt6CsZd3P9s++3ru34/83975Hz/XZ3mQ
1c9//O3j3zIJbf1/YhJevveNgOci3v/EI1z+028eofl3wIG2o6qeY1h4GUzuGn+23T/+pmjO31Xb
toi5dFnCe4Zh/wEk1J2/656r2p6qqkir+en/ASTUzL/zo7GgHNpgDte71lPLn39TZhKKPmeOU/19
+z+KPr8poWm2//jb8vLV18OOn//4m+UYmmfb5NWpDoAr2zFV7v94vxNFxKO1/xOZI6TWWH3pGjQS
ZZpZt41h3uGkPLe6E18hKh6o9GlcT5WweY819NA4zg+5KhjBiBBrT4piheCzYkJku5mrnRPtcQDc
64OtP1qVcxXPdnrjovPYORFhiGZzxLX2JNxQB5TrIAfow9MYgbVJLMbVxtIpRPUB1FrtlWonJY0x
NLe0QtxANXJqxkK+2x6ahtBiGQV0A11Nu/2nD/H3WfrTWTF0YJB/Pi82EnsMSIZKYRA/718wjaWu
RNLJ4yu7qG4m3flEEbyoIS2usf3jFNP8mAwb5gPJEPRp8CiSNru33OGaToRgLsbhkPW7ZVDbAf1r
bEm2fImq9jJxUnFVuMOjXXugbxXtA0HiMa3cKejof7Du+DRtZrV68kxdheVwE04Y+Kedymh4pYft
rR0q5k2ccwpqNM2bKZ/jS3vxk9clVSEb2/sF30QYUgkqbNuhsNUsetWiEng7letZSx4cMqUu42kx
wFHbnWOW3Y5t7pCiHjpaGGDEQkoqc3YaQ8bDOCebOyEBD9c/Qqi56t96Yym8IBUpJ/EjHG06dyF0
EVKeyNxA7Duk71OcPZHMAuDnpscTCYytovbbPWWjBoqNPtSFZI7mFImPPru8aKcUTStBNbb7lIvq
Tp+9WxbG+UWKWMcfmJtQI6uAYrnZ0Y41anyy32QxU/jC4VkwNxIyttUTmpmRTjxGZ4wHTWAmdTS5
9CPHK2vK4D3M2nQsQMKPoGM6UWu72sh0v1/E9D3i541eGPSe0epvy1nMGzkwn+rFfCCL4E0N6Swl
VjjtWlIQmEbTbUwlWfesxemwNNcyyabrznPJQ5AUVXUkE3oZXroVlb9WzfxkGPVDr7eXc9LUIGro
W1bAYwBwoAdOskBI1/PBrXc4hOYfUDoOxSyCyHPbfYnydluqknWvbR36fgcHBXMg8iR6ezsDGLzP
r4GB0nSQSVTUCmGJRNduaoeXVW9itJuudKdv98j0MEWw6EAAV8GNt8+9yiJeUxFejWJGO+3eqa59
sClZbGo7w1xnYA/yWG7XpAXOSLGYExuI5KVP55OGJrocdSpRxxSGdmg1/VEfKJOTx051yjLeYI7G
B8Uozku/qGQOgkGUBAs8lNjWRtpKkZ3tS5w2rNWbAxfSTW5HMDi0p1wRxO/ZroM8n9M5hHXlzw7p
WeaEbx9RBGTAxMDhPKSoHwR5PJkxkGJcpkh9l7KtblSw6iQsTFlFjxorjFKTuR8nqUJfO/7wRnEm
eoLuovoi0wrAiJr/AoHA6qgivjmNK8BEFn6zmSaD2oq3Ps/iXRQTFp2TxLbFZ0fhru5+UpEmpiYn
hpuL1N7WjR4Wvx1dughQ4GHnMLrJg6b4yUzFLG6wo743Bk2WVGWq6o3MKRJcqIQhBrMXn8ZMkhrZ
jEDeRBQgklaO/agdyRJpgrazd43e3HbCO4B3VHc2wud9q4Dq6J3eOUZ6LnH1VrAZEtaBLlanbiB/
ayiVuyF1T2ScUagfiAlm7Xuy+u5B1+kshP1NFLtgsXL0ElLpN/hCeMaKZIO6dp6kWgWjLGkGCSQt
uGxxrwNeglzD6wDh3TBboXeBvypdep7MP25BX7zgATIfNBiUpYnBaCILXlK1Xl6exDEFwQDJAMdh
CkcijL2nuuWKNBTWuY4x+UqZzrTno8cqVq9DFaotgoegRRR0gdDyghRbygoEktW5ihVfTU9Lmg3y
G8evPDwkHTFrWyLEg5wYcGQpROWgGOpc8gzKRprUVMQujwl2Mlvnoh7qtwl3liXjXxR6aRPqcYdl
EHS5YpOsru6lVl1PrW0c227HnGDCV57zJsjizRwihrW51PxeI9kEuOBLHtOOBk6y81j7aJnrENdZ
LzJ1RKXm+FYjUwVw2EBQJDkrqjQf0ggBZZHRoSXXCSqd4EuiIFSbjyQfr2uHhVdcXzYi5iI/utqu
6tRpH9Xuc6zWyoEB/pZAvn2iNO8OkJWtx+EN7feZlPaXCht4AAnc3ddOexJzSDcpDBu/Cz91ZYAJ
Ug2EYOBZSysMjbIOhPFWekvmbWyDfQkR/WdETR3nyr7yEmM8NxFho8aQf6R5cS099xddH6DrBAZe
9BTQKveidBJK8aFI76FiogsDOLZxPWMXpU6PHUXRr2rHJQtPkutK5Wa/4PpCAgJctV5Y+HMbJJD5
6qRujv2sotCcrkU8UwtygPRVE8XbiUY2GgiQTrABfVpjgSUpwaBoNf2uSyTdCo1mStjcKAjNj6nA
ZZjgUZjoy2yl1EF8pDLejmo++S7CvsLMqHcXlsR+Xb1bi9OpnOjGtoyMJdetsXRIto1lHuj5TKys
avvWXDzM9cPokI4Fh/CXPmPZSLBCdhi3R4HQB2gssZcUcgLNmuacsnWWHPq63Le1Qd6PoG7DJXLo
0UmYWvTmySk+haTZnFp1soHrhA+6Yi2THbEjt0UPogGNdr40TMdO/tDDRGM+wCZ0TO3KhKExK1jd
MggCPqU4/aoUnntuDSSX/Pha9UoorQ7fotuVM5eHmlSfC8XTy71lYmxoBz096U31E9Gz+w7S87EI
i/glhsFVK/3RoZfyC2HAIWssWJvGEkFn9Pj7DeUznjx0DRNrwcgijzW+yNvI8Z2a8yq5uFzpZVNc
lXVqbmrs2HRhzfRkiWbRZRNAMKThto/4ZbnJYAFjICO+A78D52+JiZBF/9RC6t7pikMct646r42J
jL5UjIdsGXyqMmiX7HdMSWWQd+lzLivXXw+VU6QfBVkMJSWE2ogva8vYeUrd8951kmfmz0zllFM4
k4gNUHR+x08MS2BErSRbFcbTYW7+CKeYljtccWDZaB7XG2qaP2Rm9HM0WLk7BGajXpkDA4FFkJYs
zrkq4HcbjWfqL/VuDcBYn33dU3vtpWhZa2LLm61bz7UJ1HFRok6eQa6YtY+ph/r0vcDYpEjDv+Mr
vt5IBQS3dKYnmNPPKUID0oPHWzSVWXkA1JYcmtm67A8jYEpwypxxs7GKQ18kR3XUnyZ8tzuUyJzw
ZYOs+zFLFjIOrUDo4fPZVsJpzxhAuNSyadHRkEia7Txdm4918USJd6BCwib0JBsqRoSeOz/0oqgC
VI6cwkEuijcw5n6S9fiMEAZVXS+OFFGwEqBQ4EgJuauxdkphXa4nRYP5S39mYWtmngfBt7Zfvj+a
7zO4HtPTwdo2DSyi2LFiXgt+CR9RFNtUlUcPlY2NpgkhIUr/i6hFulU11DSRq3dOz1RR7r1JqIf1
dHYL1UXPMbvZmUsldT3buiV5IgAlaLmJDclaneHWKE+yozaDppi/nsbvi0tQCgrq+PcJ0XRj8r2m
+Bm3dbxrMkoS9kQHjIquok0O0hdKhWhYgW9i5KaWunwCeYV9uqQ7QutNPQKHqo02DfBW0EZZNlmd
t197EETPLBIfPa+51VUtpVM9VIE+wJyIjLewA6ucg6q+cApQa4jig3rZJEvkbCmY3ay3KDEEuRHT
VCrXbaZqvLtcnBXSikK+ffyM8Lw7faTumd99BaQ0JgpnfrPKhl7qFKybsKkQodUp47l1q0LXlvRy
ZiXmOk6+3javJNJAbWyCvrYIWV/2puXeVlOAIISyo5OVwgG221eCLKMdtrQ+sHNrER/1rDHqLjus
V4P1E//64XBdCFUqPkxwL6tlyMDQ+OiAGeOklYQU8fTFBzw5mhCVfNFH+WgqmUNkCJmoqP/RUBHd
tG0ZnLdl6BpXMnIpMxeGhRIzhHAwUt0H5nPIlzvXDdxE48rRCNbTXOCpubovOmAIDg4IwjT0q3UD
Ovr3HrkjciB0cT0cZtG4nQxJNOfygFjBiGJH5bhZb3ozXJOwIa0iN8ar2G5xRGXpm6L2pL3h89Xx
ZXOHl+jkumbn70etD9XmGJlhbGt7XWE69n2v20MlxNbbMClvHeylpLhEmuCK06WfmZlWNxZmtbvZ
zW7XwzVKr73VkcSx3lQr+8kbsvrWjMv8FuTl83q4iUu5K0dS6UpPy16MONlWgDjL4kwVrTqPnlqd
CTip/unmekwud6x7zJg+Dd2kUbP8h/Wx6/G//P/1mCq9z4ni4c4h9p5GsAAwhEyXOeG28rojEBL3
YI8WousO/5QVmmd0pbUaE0GfZJ/erBz1PkE9GR0ShzYOVwTeBeMVPVZ1znepUWl0gp+GDpkOsHT1
XCh1dDBS9zpkIpx1fRI07X5SqEyKPHoXnQlptWJYxRJM0+dOtpbpK15Yo/rAHpcoj4bAlqSzSp3T
nowdoQSJaC7z0PIjJbOPVteXfkUcJ9CaKCGDbihIcQ3vjAxsfZhAti+w/f7TBlc7WG6qh1qC310n
BbfQJ18L8zt3XAgSMqL6AOgLDZaLg4VKKIneJKSJ7tOyFQyDUXk9pCOXu7rb5flNjU8/QNJPGBVj
djd0l7oqznIcb3QrQ4hdd6nwHd3cs8j72SHfy03rrccs5VdNYEv6EO5gEvUUk2UwpgGzlq1eO3R1
J+YpCBpzbBuzdwzL3B8hNW3iBJQE/iSC4C90ukQ0a/NqQwjvIUzM90wudnZVQXScw+Y00Mk20ycF
hxRvHl3JpsxwOXrqwSjqU5UY/blZNpz6OHDMyYehN28dr1W4/IeHKvfqY+LO+E0bWsMKiYJWynrY
XL6e86jk52SQxTlS2m0cRjKomV2yUliQLKY3XFTOCJbOO5qJeMnRvm66WgUhOsxXDvFz55TuBXMd
B9AVle+iEbexo0wH2uQLni7tQLnG7XndVF0pzqLiC8ERwygP6RwR8yqnO2PEIOwSG+VrM3rxGl+u
P5dWFDTzBDJEx6+MWCyNsbm3il2f5xzqVWiGfMjOhncpTjojByDChxq4wkVSgJovPTrDiuMdv34y
/dICyD8KTflQsa34TQXyQaTVUbPDo5vZLgQn3htrAgwaiWQlAOzUtqPNOFlGIJaXTugonuvlzbs6
TQjbRFSQmsimlfvlX9rK6OAQ+z72Xnuw+jGjfhQSGVB5DwN21PVGs5xXcDE/TTqYYoBY2CJwIsnH
Oc8l/oXZbvIN9opLJzNI42KZhrEiPSOrS88JF0z/61l6ewPLbjg7MYaMJVFVgR29iEDBZRRasVW8
N+nm0GD5oV+MVp7Qgsf5PutUNrRlo4btti+nMrCWq1KqVK2fhaC9MlEwex82lJWIidNmvI6RoK6o
JL8GN18YAAJIAJqKXJOfVhTtW4JpdktUYG0OsFTjVKU1AB/FxthRi9s5pEyK3xpqc0oBj9krRRcj
RSQODKMxFvY751kd5Q/XdnZz32NbCcvnqDFYDfbDLw/1cxvaJxsFUlDDbbGS4dHNu8/l6+glhCjp
I/oVlel9GdfJxkhUxOMUX/rS3nogeLYeM0BWHYDS1HEzGF57npaNStjrftbFU2pbOLIyrh5oHqDQ
avt0ufKoBFkZkeFt207cezU/tooCWmzQ+FkWFEqd3uuRfc18x6eN+tmOErGWMv+gK9KpyJ6IRyNH
mSkCySJJMkBbVqoCAhhynHFCHey+KqFx3eJoxTDTAfUrhsdqquw9hGTvzFrKO+OxDb/2IojCW0XW
+NiXOzBW1JuoyN7dSn5onTecvzf0+sYzpM3fx4Dw+hjSleP3IyhvnHToZsca5T9ZLe6ziad7y2yg
3Yxv5tR1vkFyJ3gXDdNJ95yXJdTn5XeVotEeaoM6iA2KI4nFfsbXu4dC9JSnKUtLNQPoYzVUoGRC
AdL4gcafwm9GzovbvuhDXB/0iggdzSHLraKjnObhnaJE6blqwLB4iE2pRtRB7KIIAy6Brg8lfzNE
NT58rgCWLeAGpATbRLq1iUMC/vRVSwXCAgwfRd6IZOPNrNnE0i8nQpvH8ezAe1FmnnqaFzrSoNzb
iNhMGAfnxE6ms+XmfZAWue9O5akB/rSNuCaNDYZpowKQz2UBMiEDZFMu7b+3VvTVrmn7bTnohIiM
rbVJ05n6ZDgLknPDlH68OagB/3gmaW/aLqPiNtI9BKtxbzrPiQ5veB3ZyXnpAszWWzw0BgF0tKRb
tTzFJVTpwpyfHOgK0zBMwYKoAnBhwgqyUVxUcfFLSxtjZ7d2d0a6RP3PUluKO8UEGoyv83p1drIE
gOQkPnMTzFdVdKTDqC2KjJS0e5sBX3JlV/vp2jTJkGgNVmoqttQFqrIl3B57aSyOZk4ARFZpjEDe
QdNBcESqybQV6S4UHcc34Y1uh1kjNRuSGLIWF5Fo2pwRlMM/NZ2fEcO5hqum1RlZBmqxfq0ijvOi
t86mXD4BboFVnh3yTj0uuICzaMwcIStilPN6G80JnEmP74KVFKcchQNZkpBpJBLMdfAC2+wEEhmU
kOpb5oCD441x2QJM6BeaeC8ISDMbBt5Ri2dfXz6Pos+ADNJd8Trq5GZTzttEG/x8sKIz8v/4rFtw
9yITs1g7UJepk+M0YDBqqVHZAs3jLDnphsevnWhtcUlYEV+zhI+EIlO/GNFs357hJZeo1LD3UgUT
5Hhry6RKlzLobdrAHYyzjV3070M2KLsKPPA2oaq36btuOq9//0SOMjo9IEGNK97k0jsWpOpMPfMU
gDR4KdXpjpXbIZ8YflprvKrS/ldsYG0jJBlBljvL82BwNRsyBdxu5DwIldKE5sQI6eGVFgDuzcge
DjatU8Xjh131fJSjUt9PA8OypF2MQgYQWRUpgaSmSUsMOkU4541PqsWJ1clN2itgMgQuXY/FBv5W
vgZ1AyWtB0KrjeGzOzN5Gaieml56JxCgH8J6KvGAPmDO3hWVamEZwslrTt4hyqhemeEn7nYiJ+cw
IJXdb0VbbwWxKRtj/iTESd96tRpiIGLA6RP1JXb6HNVpegvHBMS3iYmhiRPkxkBcqWNsorwxMd1G
+T7O649laLTsN1Rxn1RLdK4M3WVq1nuFrwYla330wZ+EjzqSBr9GfpTFOjDmkVFmZ9YKlxycAiHn
yCNFZ7HaQMQmWO/VKVkgjwoTcqN25i0ln62jWu0WBjmEGC6ylVbb29hBdxQi2NCVyQ5KLF1ni4pU
kLmVP00j9Bx0aUpr+51GuntFL3VruyfDYsljL6exgbVEgfnHUMfvwNH5mnd0PAZP3KkyBYeVNMll
R0Tsjm/XB6kbL2okLb/OoK85AM/GOA7sAfoOpRl+2TOhVMD2+Izm0KQcxonTcZQQlhTOp2SEThlH
qGzpMCCTJIShcsqT7koYO5R0ttE8f5hGS4L5iC1Xgqpfv7VI/UPf6yOE67w4hsaGCMy+igIPldcx
XuabI7wPmHVs1psOosZdxXzmYj02QPLcJ3r8KBSDLE1mVDtCKPlsQFafJJSwUwYkWXM89LFc4mmc
an5cMbn4uuwvY+LX/H8d975217umGGGvirhi/X9FkrFG+Bobl+fpvaV/4mVA2KyZy8I6mpL1Hm+j
hMAoR1OmU5jwM1iEgcmQIVRquoloB88rdt/lmO9a1l+Ofa/V14d83/uXAs6/fdx6x/ey//sJ/nLs
++nXZ14f9/9+7H/7at9P//1q/+rY//wO1v/xb08ENgWi1NHg0qdr9rSFEoTQae8rjfrUN9QUC+j2
2ELpaaaAdBqlDsaobIg+o7KSa/rrNNbMNOnKyOHTqoy7ZLbkJQHJxb1ZpjdKFc+vmM11v6PGcuhI
EngsCKaq0PyW1fQKCGGgwN/ku7i21JOr80xGGF6mxlDcjW16SZoH01SHTOYEQ92rnWFtHSyU6YlF
m4064jG25UifJG8gKsgBllDFBbKatZ3soV8s/4nC2UYYTfGMI63Apqfg0OxD+xX901OC3fZOyiG8
NFQwWOvxXI7eRU/65sEwvXvPA3roNLUTMONCENx0r5Fo20OCUg9N+R2Btc+j4jZ3Hk5LSg3OU2pW
jHMN2RZ1aLsvtlK2uIXrnHTrVHsKkWGrglEdMOFLj9zWb1F9Cz0ml1nplBdlMjdaGeVPuj61jPZK
tVmPS/5YALNacu7mUj651LPN5fHuiP0ThR5UW35RuMIy+aqU7uOUpMWdV2fj1Wgh7fGKqblD3Ulw
hhf7EiQlDgC8hK6CNcjFwd/Yjv48Cc8+tm0PHlfttrVnmQ8MxSifhqY5pyri+lTL7nB+rn+ZWkRV
EM8Q+NabM5zeJpW3CxXfRV+/bzFgdlYir1rp3Fv95KckgDOACKbyBjAB+MBQ9nALXwwZtH/PFtu4
H5XH1G7voP6Lu76UDUQ79wO/sP4ik1bxm9wN90QGULMeIYgrtnE/dqF9hWYBUWM5k/KuJC2qzZ99
xwmrMOAHwpPFASAKImXimRSVPlveNQelKCDZog+dQBmTDUhEiCJsBr9BvBbIC6nbqdLvdeeGntXB
sXTxkngAbryCDgpTjD1v8W1yHaZjQ5K/GGb2Hjt2ddPMGcRvzzrWPZZKO0XwVaEPIKeKbq9wRovI
x14/ViGQkUxUFDvKg0wEqzujKDdNIYxzVEkEGmbpvSQjyRZOnI+nsjXVZ8e5Xc+1Tiv0mM14TJyk
c1+GmsEPL4i8GvCG3g/8VdJKkR525H1Mqs3ch1K/X8fiVa2pu5dhFrh5Mrwakq7wZCrxlRzG7LiM
TJvOsX/SIN8nzCwhLSvOS47OZjRflC6xAtWkDLcela4g8sJC9i7IBvNVdTaeEu/VMsL8RYvz9qQu
luz15mwTsgebY9pjlT64DtU8oHjbqm7cB9fOxbVlIT21l+OjW/U7vjDpvlPw0YQ9v80pH35MdYn4
DWT5vdVEBybWyQukMv04dXTAF93E0bP1ESEn8BVk754fESuFaqGwn2uBsB3i+qORldO1ltifiVoN
z6yo+nwkaqWs6LFRXntWHf6iJC2183ozHR+k2g5Pusm6OmMdtUXFDLrD5PekOq19bqAPHuxGi3x+
3skzxLCOubSZHtveGG4o8d8TUR+xEI+1qzmyxHM3/DQdZ0IAKJKz1+fVNQDQX+uLVdU0X4iluQ9h
yqOKopjP1CC4Og+mfjbkZD6nCdCbsH3qphGScTIde4vJZ6Lyw23jELYH/ardmFQ0gIrJos7SGGe5
3IzKd1fHrCeG/MEVU3bdmO6vPp+1Z2EKa69ZEJ/Wm2VcJRtpGu9Co4nqWbX6nCJzaCaEj93YRQgj
a+PaKdUPN2/cZ5Q08151OrE1Bqp4qnBQVtLYEMUYXdpcsZ/VwbfyMH+eyyy8tF38K3G8eKzS2D0l
EeVdK9Xt3XoC4E5WrOc72BONyoJ/OEpCASi/mPgd5n7GlMUvLdSUQ+0R+JdLow2aMUl2SJwhUUww
QByKSsoC0xsIs6XjKKKFuKaSU9J6Kp3eCW1Ckx5Uh3lhPhc0QzDM0pNKy3APxh2fJhPpi8UwzYp2
3V/vXx+/7v2rm3J5tr88JFeou349+V/+3/rof7o7jzhzNpatsF4a4iqNknWvoyLHpYzN8MdeGOex
ulkPRvUINc5MLWrj6nCjLH8GFOciwNLBK7NevfQGWrus8sugWzYpca1fe+sxwMMY7XQGI3tpZzbU
c1CkskBVcOGDRaIHFCoqAz3FhIOBBD5ScbpccAVvgnVD8ef3npjSl8aYHV8sd9otf0e3dH2ciYV8
qVGxG0VfB3iSTQzfAGfkcjOjRxlAJauD75uiTfNgvLErHLq6i662cPRAFRMt4L42r90YhII+xjJw
gQ8zKLGct6NZBkZZc2zyeuSuIY4BPvEuais/WV6D4CFGnjb6sb7i98t+31zfHqvxgib5cX3/zeLW
ZZAEibTuNjUwfZY4JJUnMUGFS/fre7MeawfC0yHj3KDUWQIm86M7uObRavGz0BbnjYy665M2JcgD
+O+/v5ftzi2Fgkp5aaotG5g4OQEdfb+BNTmrPu6WKvCIE9g3KePE0nG0l37nupctfUKVchAXf2rp
cm2EDfGlGDwkIYvGYd3I3KazSHYPZPdMJR5DRO5GJ+MTM7Wr5gerK40DRjsigqY8kJaVB+ve90Yh
Uy9g7H0qhAfCbvmmxQmHnIgZ3karKnJpWe1f4MTH3wmBkjK1KIJ10/2xV3qOciQvMGTkAAi2vFjc
9wjCZQ/ogAQ/gJDLU9vrb/P7VXqNFqcRpe/rl3jdFDM+DXwmfKnXjevGF5Uis2O1fJPX77RnqfA0
KmKHJ6fHM7x+qZUx/Ajn4aay8p7OoeR7Ts3/90YBZntsMInF0dIWrIoeelHYfe05cCBwD8XnMnbw
9FsYhEwa2DbLS6F82vaA75g2K9IA/OpY7MlDTI4tZV7a093X87jMEb/21mPU/VEArgf/8hh3eemp
orarMVxvPSMbQPayAaXye2+9iW+g20wTK/EyoTustTSFS93sf++tx9yEKF/TZdRNW83/usy0E/T7
5JdB/B5d29yxA7rONuIROjpjqy9YpbqZdmZeUnBT9S6oMgGFDlFXaDfMHGXzXIgQSKJHKiTzDm8n
vfxG2tN8/t7UHpGOqjLTCvR67UTQFi/alr5mpdFp0nWI2nN7W2qRiVKwBZ2aa8haIDRt85dB74bT
uqkqHSsj7+RlGkt3V+SKfUKd7pwITnO+9tabKNtUwpB4d0bZUHdREhAcPEJkjnOKls26t95piOyy
dlV936rYYbVO+FTKsBwA+8iJLJ6y29L4iVm43hezatwyp74RcLXGbgQooEKCGL1kPCh0TbdzHmPn
JuXhbAlcF0K0dOEGkIZSepK38jkNhnams+IexdAT4zNEyo1J7ZxfysZsmcNOVaL4JsYSMEM/Ik21
t6NsMLqVSXM7WzrlfW2kKYn89ZC0qHDxB6aXIy6dnQEJd1fLkz3WzcFB97OdxNTcm3n+WaiaOFOI
G5CowRDvKEURjqm4F5Ezubv15rohf+Nq7lJAkUi7WXUnzYFQWKx2y0YrlfkKCSkqaoZQUrnQTma4
mu0cPzR1zw045WQ7eToVCWY3BKZqTr31+vIR3Mh4cMPi2qCkf7C1QSGYq5Kw2eRUwXzw0rNS/fem
NnOYQUr7gQibAupyXA0T9E8VyTN/PJRyDA6UKE+RUtXtWVkqrute20b9Hr/bc7E0kcx2ukeSPO4t
lniIDtm4ZuGcsJyGLOOoGxO/avu5BvIJTaNNVGzXY6UqarFVZZufvw6GqJBOpAvqS80SL3p0puZL
GBIttQ2h0julp88pajqKORY5j+jX2hMbrWlfvQzFG3WWQF+KKk6rA+WMVepcgjpoj5uE1LHmKAc0
U9QBRTbwMwsVXDK8JczWOJXPotM+2w48CqrhQ7Z0LgaVYl2sdWgJNMRNOLrfyrR+xUBlnL82maDJ
QbcDxTZgAwEpbNtJXFXdUgtaRt1z1IlboEUvpKMzYqbe9LXpi52FCwmIM7U1A+n9BWu3Mhhmd0cR
tIeRUAI07nsl0MxR31eAyip8b18btRMRlBe8T5T5HUg8SveKjo7zSwE9oHvMPG3Zc0voowPg6PUa
bDYmUl+qUtt1iqFAAwu+ZxzrsVFfwEEGtvJ1sqHU7T9PO9abiV72vpdaH8UqKVmnHF+72Iqa/Zym
wTp2e70Zzpt1WKcTi5oovqmW4X0dv6OU4Xwdv9e9dRObCzWUqBhG4iWTxzVeG4tLLHGZD+vTmMsU
Z9K6G6e3pl2c9oLk4OWJcgAxFya/FIq1GmAFZsW/R/VhbjbaMOdHEtyVLQVN5BJVLC7myaIVnaF5
1SrokmgsaW+nzSnTminIbS0nfaR8mwqUNJHT/pSewMmz3LfuFR0QZzBPe2TQDKjqMnB/7bY4IA5W
Y25nY8IzsA7f5ajlKLyXoRf+sxuF1vF7iPWWGeQ6pK/HxqI/oBYD1Gom0CLX+eU6b6Q58xZnPfbO
ZVKJ4IwFUWj1BC3oybRYHNVoqyYt/ox1IF7nlToi/03XA1zg1KRM3CAGoTVms44f+jK6W938rk8N
p2vZaMsZWe8kZhCTflwuUguYNqkRH7tF2jMsG1Es8p911sMMxj4K+7DOd8gXboNykeqse+ux9aaW
NdtKqcaDHtpxcyiG7q6Nm46sm66jya8Dx113DbICL4Yp3dHmQPYeLyPg8pAMwtLX3nqszrV+4zB/
5qvKHeum7Ri6iTzvv24CkaBADRz9ou7o8vnmlHVI+hzsaMpMNnt9vU5f1rO5nmCIHXoq0nOm6Xdg
dqZN3MfVjVapV5JuClUAHXcOq7soSoYrezZeRm/STvrg/l/qzmO7caXL0u9Sc9SCCQCBQfdA9KIn
RbkJVkqZCe9NAHj6/qD7r7+ra1DzHlzdJOUoEAicOGfvb7M4oeZpNHnr5rwV0TW4n03QbmTauzoJ
Kl6+gB/9gunzycex+2GYNI1jVh74BFQqkjAcJ2glQ6mQOOv5g+FlB1dU9RP9vGEVBZV1Kcuaxh9b
jnAWzWWzhvLnX7rHrzNcbOuT0YiTqtBuyQYdCM6ZmMGD2k6WAEhicc1aUb+VVRYeUVa/jeTxbptu
Kg4xbvCO/eUbNN1f3eStlK8OflwVa5XU8jlBWPpkiX4gjq9SzMvHLeE8yFAq2z0FQwIitaZ0lobC
gh39zR217SO6z+ipw4sJ9mOBcsV7TrhZPoGfXOkQiQjMMbYyJmzI0GGTI/+Mzr1qk1shEuhnLLEI
wsxVD0HAkCQbtl0iqyVyVHmoteRfH0wr+xROsQoYuz0NEZTRUIe1ZHTjNeEu0yCsfuv8jgUsZ6zl
5SZuULt+r8cS8DoY4wUc4nqhNxrty46A3E00qP4+NN6vMYy7w8+jRHX+ps2YtUnybB2ix9/NxouW
qeGKZwuewPuCk1FdsYk7S12D1R5H1bNXGvrWVBfZuMiD0/EtDXygvWVH0oDmu4efh5gRNmbsuTdO
tPglzsqlsJT2Kppp6WlazahEmJvKbPMNUebDtfUYBPVtua2kGwA3AakWCCmPGbGp1yTUvmA5fwZ6
1t7TamawJm7/sKHhrih83GPaOXDR9RvlZnn+x9qV6QzqC6ccjvycK1H0Gls5YoT6ySvJ2LDRKozG
Nk79GHhYlhzGvD21YXRL51o7SRF8Y+gd1hAgh7ObMqhVZTR+xlgUoQRNr0nCCMsGKPyaeukhC43s
ikWseoUPiB3J7F4GGe362u6OeYl9vQhZqwqtNYEVRebF7Nr4MI76sdBeakPQsXbSeGUbg4EUM8EZ
UkI7GtMXbonWo0eLRXVEVmQq6PyB0TT31eTJvccZs046h0zK/LUaxnQ99Z33ymu1zdq4jEru7KrW
jj8f/AlRbjwwNwOOvxgzMzkr25uokaWPkLXDnSFTtOeswrc+CG+osP3lBIZzgedGnAQ5zZLm0W7G
JC6RSw7vASGRtJbI6fHL3mPP0tdXholsgsxjxGwta/pb0k/8NZNdnHDTqN2QCsMk3MPqtvj13KNk
S3MEAJkWL4FTV/cJoOV6kE22t7UKunyCIj0ri3VhxOmXZ5LnNWXfbMGRWWd6fmqUdA5zcuiyNVv1
EsG8kRIRmytoSkMqfQSG/dJ7+nj6ecQtFOUStID9z0NCZqIl0ejQRNrsTsOd/KKk9Q+mIWjsj5sO
MdmCPAtA5L2Nd8U6xaZZ3P45vSbcS6ug1ggdg7K3V+3UUt1f4ZAQU4UL4ziMFyi44TEVhNT9fPCm
4I+TCO+5in9hkNCe+sggL6asw3udpqCUwJjmIYrHnMzkL6MJ3pRDBpDV6g8xOncZxfVdOo22F/TB
loxHMWIgpa9HlS+t2VFtIcWCLeNxRyGlHdZwP77mxJtc+1Eiu1fDyU1m5pQfyHflRhDQ61xDl05V
6/CuW52uLfWkJM5I8+6uD+EhbIeH2TASsTF2UCk/ijwYHj3xsG6Xvejxucx6E4yqFh9yhXGty4kt
MZ0xBzIUkk8jtevPh3hig0NDrhvtiz0a6uESdtF2jQIEGw0Pg0gwxiPd9edzWWIcmk51e0Kx931a
RsAi/PBsDsQeVG7BeHh+GNjTvz6RaaFgb68ff56nE4zfo8NwBr83O/58qF0wCAi55qulnhvaxgzA
VqgVGVp7uZPdhvqBnqO9i/lDO3G/AXePxUq5zb1oBxtpQ//+84g2nrkaByScoegmG0hP5z/HvuMA
VUH4tZNM3zth8Rygjg2W7KNLbh5BqPPwWwg89oMz8R56WzdI1F4DVckOYv4niVcKkz3/0l2n3xvK
/GvlqHhC302x4mclorgpdndNIf55xByj3P88H9pDtEwcfSSOvEMEMcpmPBIHOB2H2npNY+j67KfG
Y1AMv1vI4rsR5cbFidp8WbQVS838cCIt4BL2hfks/Ojt56nUcHJAS6IjPjLTDrReefjzbcMcJfDz
NaYDhMYozGAN1ahmexCFuIXa9m7qEPpSXK6+yaOfp8Tsh3QRS+5/njO4BHecQcHi57M/z6EWpZby
+8s0hu19MqkQwrylwzD/kJ421oUYiNXPJ/soeA1CSphIhGjE2KJntjzqZHvcmzidlo0LRZB4d7Ej
9nn2uDT63qpoWf18SVGb8t4yQZ9kr64/T8FkNLnh+cXWCyt5N9OZqxjMvn0JPRyaF5OHCo1BjlxS
i1EAJvG4FEaqdtgHewbw+D36gWipPgJuniTleki17DLgYFqHUY2lDq44eSGuu2Ogbz50Ms9xWU9r
S1cVzj5HntxYyRN7frbUBXHAZobtMHDzfeGTFESOY3jy4VgAjYNqT7naTivSg7otvgmL/Vc+ZMA6
rPG36xcV105C7/s5+tvH/VNlcR97J2iJXmdcpUujyV9j17raw/hOBjxhFT0S+BZLDZSNmCJ9AV7t
5qVusyQt94YLUKTjnlpQw92SPE/KfvViMEadhsBQ1UgXR45lEU4vjpmeeh/lqk+W+ZOlIZhydZg+
gXCMfXDL4ukbiaK9iIzKXHbPMnFfVVVBmEIJOKVwy0vx287IEMvQvutdF92TUkD1x0eRc3JOuftt
T6A2awmhAHjCtxgCb4sqpVlCmtxIZfdnEjO4Y7cYRSMmsT4aQqRi+1GB4PQNwKJtOfyWFJ2zytIn
rQxLqEZt8+SSa4cNMVnLSAha/fjwNPbrrLrd3vCdWTRb1EspceNl5alHNYhuNBs2uiIYqpS/DXJZ
oGBZ5cIDR56Y+JmJI1gNlhUC08hBLXRvVk5zJCNMF0HW2nbCndaAXUj62IcFA0Y1IQEcuEjuae42
0JyNLdN7MtreJqrtcxmFNLGnLV08H1GdgElRoiKvIKAX6juMzXuv9eayDFLGSiBGl2nO4HyUzG0K
pOWRjW2kQtjrvxFaHOPds/blhN4Fp45V69O2r/MvrY0IFxih2jmYsjsO9qZLtG+1D4MWSJihbTJ7
2AmPMCvH0qJtE1s2kdSz5gLrRTv+LapgN0/eDEXuBmq2X+TEz9GoxvfkVtGBTKuL2UKrQ6ZhnURr
n0F6ocyCIsJ+jsCeGujbsjSL9TCh2SvxZQdj8zfq4UAS1RRu/NzeJ5mHcZiEXUZXePXoKzgOrshI
d8sVcJqzDZtngQ0HnEn0EqWk1auu+jVExD8pew5JRYSS+IV76rLslDvEu7iBuA2SnfIQhucsb1+V
20VHPI9iP7hABu2yQnLcgwgo4yuKFvSW554/dVOk5VcZyA00H9xgnA0/ZpCe3Kkxtzz2+wRxptYm
b5IjrpzuqW5iCo9SvihG3U85yqNtZzfX0tFf4qKL1q0ZrmTsoEKkhU2aI9iRDYFqO97FeOGa+pdf
sX2MdQPsYKFusaqOTu3A8B5l/6w17tLvMQrnBdeJK3BqV2iSeP/NgVgvFKFLJpqntA7eM9ABO2ug
JOiEt9fIQKU11M+MlGpTEHCC7WkV2la2iiYI/jlhfc1grkMNxpaSyRuu32btkTPd6WTiDOE51y1t
5ZVsEzq58Ic0uCdyeEAAnF3YlN/mWW+Y1Xa2gyenpQk0xAq/UzND1n1jg6d4C6CX02bADAV6nu6g
5p9K829fltY1ECa4zjLNNy14Nt9oX6U7RgsgQlzF0PiWpO09uTUxoUY5Po/YBJdV8BHlBKgHLU1l
PK1kP+vEw4tWIpSiPUX4+rsySrLkX2SykjanPsUHGH7jT5m6nyRffGsI2+i9xI9aYT1ssGgQoLmq
p/ZvNHDJ40l7z7M22NYRjhy9H+GsOXidiZtQ4GOeJiC+S3hLBD4Ut9TyxvuQGOSsTkvzZGg5ec9U
rvQK20flnYqMeKze0otL2ke/qNJ7GC1n34/2gneKNqpiitizJAkmVPzC80h2D+pNCiiXQM/fVGgh
1L8BmJ2jTXx3Rdwat9dVWiMBA8ixtBrvVoXtR4bR/QAL4FfR2GezJZFaMwFCaPm1lPU3kDVL6XQ6
UMyVTjusnDGLkPxPb67D62L7FWaatTS1LD3F2La9SIs2VSe9pynSd/FkXTLDXnUd8CSzAFjatt5T
lk5Hlz2s3esLKDP+76ll/ZLasodV/z6RqpKr+GiNxTqoxKay4T0iqIkkFErbSW7l4D6kxTBmdHaZ
QX1ZN4KlSR92CkkXk+GGG6JzNIvkVxDpcGOT+MsNJFlA9pvMIBp7pviEdfmi+zh9x1ScxQQdGBLt
BrkFck9z+iVyIYnPQq8TmKvGsN9yiqqxLw6VP51t+tgTyaE0103E0016Tqc1IHa8Q04XL6rO1Z4S
h6Dk3s8IKcxaaHmau/NNtu0pZ3mvk4iATG0dRBlXd1CjCInp+ppReq3jQ6YbnOXSWjg+HQqiyteo
No2445o39/BzQK8rTmgvY3Q40cijY45uMXb3eaLQKpkE3JdvdjGwNI/irbYYBSAM/OvhCcCbhVAV
EhSIcprTU1+swsB5NdVBufUmTQ1uJiOTNYG7vHHQR7dtzfQnBTylXGJNws7/yIrYAK9EAAsJPRFh
3JZr4p5BIu5rPVRaKGHCFVzVhnsyddIt8KX4VNwLPe42UO+JTA4JnAyhgqH6nbzDa2VQcCLNZdMC
kEk3oWBNOjilpIRM0lQs6Q2iwyVtoeAJAemJPtDaG4N9FJJXz8QoWwQemarpEHwnPV5IZBncxKwb
fTZFnCEZ0K4I97Qc7ogu0fylFYQuZ/oKPPslCIioaMgqUkH/EtRkrcsI8FJ0SAruRR5IQyoRbSpq
hNBI2zsy18tE/Y7tL1H1Z9fA+0+fSRB6h4WjqbmrozrqlG1jNp9AM3NwFpou9kWFtFYq6y+DRpK6
cmfakKnNyl2Uf2nJriepYKMVaPvhF5D/ZXjjyZ5MDDkCLUWizXElU30ZLLQJmk37vUF+4NVUSOAA
Zj7/hmJErGnNgiLpyK5tbC4XgNnfYwtxiRC4VcaGE/Q1WmKLmo0IZ1QV20GrNmUn92zBiQBmD1F7
S8QutHHDar4hxc2wUabzWwNImhoCurbOUmY44582giSrfBu+JigT2dRf/SCIHM4YTZOpzjBUJvsY
vftKc7G95EkA0BOzrO4lOf4BsIB1zHmQW/mrL6JPPWTZknTUfDqWM9WdxoJpL+GVfpOsjN6uOOtI
055kGl7ENDwyx3oVpUNqH6TZpvX+Wmb4OSW85kACMxQdZ17rAwpPXYUEvbR4Q/LX0WZBa8LsmON7
wCIdnVSvBOG94rmwzXNQut2ux6+0SnX3N7f7S1P5v6PAM8Cl4e/Vm1ZbhAVNgcCZh+GoY2CkmnJh
Q6AL2dk1eGgWRGsQ3AfAAdafse6n+FpZxkbzxjnSI7lW5L0GJuLlynAySnso/I2F6qJOrFeCLb9q
p3mdQIxKZsFRgCIwi6P22tastUMvZhMGd0Qb8GPWWcPa5Nto/CYkeRMxZgITI3ZALlVR/amrnLh6
9Y2SCSZ2ES/DxKvWXkRZW2jVyK283YD6UyiB2i36wnrR+RrVmwbVokIqvCEqlMmjlq+IKfsVCXwf
E5PTjkuMzvp0DFp+dVDmZGgZ9A2M4m3OrfT1ap0V3bKtxRYLGCOrFI1Bkp+7qncPlWM9V2UXLPLU
wD5otFgwGgRhhImAXww/GG+sOw3RMdDbwxglAwDWcUkA5IeCcF80jKsVaiEj/lsPDk3DGOVO3H+S
6Kc5fYdaEqCrPRnDVXvRKLZWdq9wEFUUS03BdZAH3HcywNM2oPp93vrw/M2HtIE/BqjV2BkF+5pL
51kkbEQbkjIczWlWvsjPGpFFGcCmdyuge9hbG1RhRBRQ8S8yh0zzoscQC0p9fDK3mJTAKJfEZPU9
k9QO/qo1Yc9gb/EYSDZ5jtw/VY0Jwo0LtK+CiyGNDEiQYURuCqQYhqgyPmqol58cMiENTV6riNQB
s8v/yq7HiqZ++a56SafgTTfgwvSt9a2BhoeDk08XlAPOxhEajkYHnU5XkbvLGUGgUZ9Eiy7MXyJ/
R5YRMr3Gt5dpErxNrnPwlK7gObSfRsAWL8aukdTYCmR1DmBZA98+DiFRjm1MfCLnZemlxdqYK58B
LoM96dnJsKsPxufxIptqn1RCGs+R88oRXZDqZ+yCHAXaNObZY4pDXAuRf+oG/diTOoWnbONP9mtM
/yfEFPA0MOgqyohRpBdXS1ZPI4rGY9mM59wjxFwRVUuBVy0RyQLtpnYkXvLhDLM03d/oGahXAm0e
XRknO3b1JS0a22bg4+w93foMkWwAsuTYUz71ThHvo7r5JLN1oaOHqjRrj1uz6REH6tbNAtO0LElu
0nRCrTqdJqmdxmjHgeYUyCggR3ZIPSPs8YyeugGbFlxtUBtzIYk3LU+dDcMGli7bBdbvk5Vh4tQw
Z0h8qIOYDPg5lS0pqdLnSkgAyaDQZ2VilHynnScX3J2ijRc200qoXix1icy/j/JqPRRkFjTpS8wt
CoUBEYdxE17NLNJXcQC7ymtuRgN+UyF6YGhGoEgSU5MrDx3EKHdWTG3F4rTT2JNn/vBXFOj3qKDW
rpJf+iDcLRSVeFMk50AjF9exATGrGZ7rsnTXzfhu9OFqqNEr/DwdDd+0Qia6ugnpqan6FTS5toht
k9SuWow7Ih0X4FS5YY8TVNvymbu7wmWRf6FQIjSMfWIeyXGdD4PYsmH+Jr8VNlG7ScyWRL2Q94Hi
MXrKyxFvl7Q3lGPFRte9TSz9D9dIZgJBeleTcxzV3FStQf73EMtbJlNBhG4zZdC3DYTuownjdqil
FXFMAzdDTyO1JS/8ExGf1lqywO2QNmNt6InWmAdUncfS2qseh5bu4n9Pc/MoxWeoD+kyBIGUEIzH
kN9ZiRGueKk7nGHHDljLZYhgXocGFjG7jJ+Lourx1eL7ddlOoO34wnLb3kYwWSWvqPdFeU89KI+R
xqCkqfJ6bdTyqwyHEdMua5ZnPNmK+NFGxWLJIsftWqmlOzjGeqqldi4T+omWMy3CKDa3ZtfcR3us
rzCCFv2cZTNkwaXXRb7ULevo5iDsBhVzHctj4BsSQS8FoD/P282UKJ4A7irQ6Srdxma70vrqo3OZ
gQVkPVCbvfWG8wIBS70h8j42OfkuiTO8ocPr9iom88WBbtR75tcP025mJv5f1N8/6L9/Mxf/28P/
vV3dVv8jlXHzpzj9yv40/+MX/X+CbvQ8aivp/Rylfw7SDJL8F/Zx/iv/138wly364r+iG//9Tf/g
G03jP11PWB5ZFgYVuKPz4/6hN5r6f+rCgA4IupHfImzr3/BGYf2n6UjddSWgFIEvx/03vFH88/P4
nC5hLZqW+I//Bmv8n+CNTA3t/wdT6JqGdIGJGeSx8SOFnBGS/xXf2LLpEdmMYLYy+cdyXO+Q1c2p
G/Xy0ZnXPp6q31Om1JNHlEJU1ohJvfEayETfqBQCnHCdbZPK9dCSmqFrpCqg4jmCx2AFGqxyHeVR
s2nqCXOrk766gmlwki07P91V7kmZGLTyAiJF4nxmmXnsDW5VZsNomHtf97R2BNvrQBAUAIMJwNwb
ouP0ECt0Oe40vnOAOnxb5BrpFV9uKgtrdx2icLCxdOA7P/18SGqFr85INk2ojWuq+Tom6zB7NCuM
Fv1h9C46cTkIcMmDMzzzqk86BCy860sTowm/Nuw2QqqVE2+ndBr3muHfhUGPypAeMVIdJPK09WgF
fYCRexRORyza4CACIV1qxVTjqXLBMEckthdpH26G2t9kdN/2CXMrs+i9s2n0u4nSbV3qRCdLErKA
5WGVtgc48oRz8mp9ZqxqhfgFF6SKdjRU4IKpALwg1HsQ5eLPgCsdVCcsLDIDkGJ2zmqykncqMGfF
4XuaO27Mo93WQLISRK9KKyjkFYTgOK12GSSlVeSoeuUQNji6DH+6dF305WvTOccEyX3guD06uJqq
nFbJZMrDqFXuLgaoPKScPnbesgkmQD4NbDoWNCYXMHrthUyJPtIpTqFjlR35hhTRY01eZqx13UrS
wJ2wqyNtsuqNn9F18ytyJgA3MiUoIGj7HV7C4m41d9NV9HiTPlsaRvspqmLhtNbKsWKCcNz0OhaE
5XbiPU+KcBHjdngaKiJws5vfqWe/6ckRccVDKPSchajYa4eEHNQhs5PQVkt8Ih/g1tXGKm1UFQl7
TqY5+CPg5N0qLVuYgb/12CpzitIaDVe6lS5JRQMAgpxQiyhutUMj0t0YebuonEBrVp8M6+5JRO56
lDM1Ki5aeiy68lxX9dmzS3JWgDIxJ5wHVSBktoVLKVL0J1nLzdTlzwaWqsIW5xAZbpq+6Hq1ydAO
or8lBbmSBdzLaY7kWOIYAeVcrPv0EDJD9E3tKW9e/P6rHisEvO3GhATYOe9Q3ehcSPYlcjuiWrFc
1FBBfLDCblnTMXGM4qjq8NaHOZlP1Zlx18YpjM3oJW8ESazsAsNEbP6WuVr7WB0G22MkzIWMndGn
OWxSzaNr2wQAV5PJ3Ac+oZdzfisTGlCIu5RKW/eHh05+gF14pwD09ZD3M5l0WTbsu2tJIn0MmDHa
QEggpLRYO2b3VOj8vgqHe/g5EC6FToZqhcxjjwEfkxqZERqYVHsQUqso2qoOHQpPwQtdd51+6YlT
MmCsGU25NTlaqOsWTk1wMLGTjj3fv7cl09uI2Q7QhANOiuv8fGbaZ0OLrqPwMPUQh2V+dOYIf0tb
mVgea+qG+f9ZU65TpPZ0eDZMXpf4oH7RSABS5aP4IJ+W54SL4hDXKRMeMya4xiTCFEAVV9MmZESC
G8T1SORL1xQSVPbGQECVt0PTDHFg3FkmfRzeaWhka0UltZ4PR+xPyy51t55VrhLiih20vLAmo/yY
6LwZY3hq/V8NLYWYrL/5l5EgnurOQuD7QxK+i5NPu4x4Z419Mtnv86t0ZH+foByEQpAOXG0FEx9B
Mnve7rTK+2NDBpjAGHhDdrRwQZFCBurhORzcHfZa0c4RPM+UKW8J8z80m8toDFYVE39RqDUg4oVh
9q8ROpZaw4LnDss+XXdZfIAit8LUtSsg6Q2ZgBxD7Zc5h5lw1Gr1RsREXjOJiqJpGbbN0iAHMabn
OB8mE41WMx3J9VgxPWXp83YB4LdJJxBQOIdq2qV8qrWiK0PTj/lUno+5NdhYnS4u44YR3YQKoT6s
43xd6Q0d6bvhextL1ps4tgCml+ecirxu5KkssmPY+3SHIAD4zxCirgGCvRA8HGdRIw5Tj1iaZoPt
mmfNCklqo+wNQY2MXwU7FjVZTOs2zhicAtxuepXuRK+tgnzE/Jwu+xZgRM4ExmH506DfZSusZFsr
VmuLgrkdUESY2pH/FoVY9UT6clfzPRTPm4lruYmA/pfmypHTxo+0VRlMb+Os/WIhnh93EXZF7tZa
bdFocXZFkC4LrsdgEmti1o/cUNejefAm4jYJHnHj5OfTsy4VPjiXvn40gZ6mLXYtX91JsDmDBvP7
ZGvmzqEBkzKQ9YCtcmdDVymbhYn70GEmig50k1TDt5RAxproZBOjCQb61Yqzo5cAmXDD+tYEtIq4
GpS2buiWzSdVOPorYj6eEfM80sJ79hM2y6SXSI4XbAs8PzPNrkGdRtiExTqd0EGYmNT79pfBdhhV
jnfEFXiw8PTRt92l5VtFlIEaGZIE2cUvmkPTDC96MR4dCApS3/fornnVMvnSqnBRtuUHVMzLdJKd
+aYKgSUhZmZ1yxPxoRnhtQiTC8S3j0Dk4AGoO9Lo1kyQDcZGrFnrnmkuON5KS6bjJKuNPvSveiFv
oT7OraJlHnDKAEgYA7qf461mbuCJI/9yQdYBGyW2EwW5wVsX/tZaFlkJEkXir8CaoIPfyonpEUAV
NgEQXSyNdOSXsqEG6sKVP7EXtNeDWa7YXe5s0neRBy3jMQJbm+8CrXxWsXmuJ7UDCaOSmOMYs1Cj
3snolgdFubcI4wRGxp1Hrdoz0Lol8sslBCV24j3wjMhZJwTdo6hdmAtTert6lFuvNY5uxUKUstmz
403dyV1jENqytSEpj4FazyszibcAM/Hp8ScV+ERS88FBeZqPgNkyCQfK3bnDticnTPWkbQ9L2pZP
CUUDXQEiCelPVOgp6xwQb7AW8JOHCg8+z4e0Qfo2AEjgQfw/WtZGDsPsDT0YzZ8uZxqcyU2h+ZD5
MMkefO83aGO0jSwxtjFfmguiXp5H8qXnFwNkADsbcZAfY3fWxV2F+Rad17Fh3hL73S0ftWyZePik
vsI0uyRWfB2rOQLGa15sNKlu6QL+RNCStQ8z1K4iDw9u/w1Vi6ahxfaUmXJKRq3CzUn3Jfgzn99Z
nlwIWD1PXfjm2xc2pBsltFUfj1fmobeE9kIs7a+w3jh9ghoB1XfvMUTGKYy6HvAHeZAbe3J3LhKg
MhnWleEzxoSJEenPDYalrGCu7VVnxyKnxoemY//J4mxpmwADuMfjC3b04OGjo8gBZnqcekVAFwuL
cj6+TszgjTmdGiSDYY67hqKkm9SqC/q7HXAPdoJDizzSngQpEev4HANOsN+MqL9VhLu16jdCQsyN
vPn6vqQWMexuFcQIfIr20DXUNQeTIJ0Td9kkT9FRWWdrbDGqboOxPmjVdCxS+1AnyRKb7yUG0sLV
uBibgSbOsGRITNwmCwTTUqhsw05rxUHE7Yb+96rugHBzAZG9bXrlVnNm7xBID+IXyY+S6lmvhl0/
FohY03fNcbduzvJJ4pUygptfLGzQPpUlNxYK0cRsAGX3L8BzQHaGm1Hzbjk+agXs3nL/OPXwOgrC
FKMSOQZ1GXiyITZ+D/l71RYX4XImhmV21Ox6EZjibGoRxB0neC0jFz1mufDj5rvxsq1lU2EomtkT
iaxFiqphXOvkc/t5PsvQdvrkvWgRB4EKX2MttbRg0yKcAkSycjPujJa97voBVglVKuGrnJAzU6Ud
8nVowXMmdU5k9trwg1e3oWOqmuCC+nbZlc03HdIvsvbw8t1M4XzYQfiQxcMYvbuTr4WjodPAG+DV
3aNx5DYP1yNLaMqnaxv2YYMXYr4RZk3z8JcDWXu2mvZd5z/qlu8YnI+qcT7owb8lInkfg+ClVM3d
l8GJ/NQ6Na9uS+J5kV16+zMS/SHC5B5O+u9AvTBve3Y8xaXgv9pW8Gpm+RfTVRAgxiry4GUlXXef
PzGo7sHuoyR3JwmfaS3f/HR85N4Zkc+Byd9Fnw3e4XivsvLYluOV0Li0yY5xL08crUesMvSi3UlM
4S2Xw310h3Nu/h0L7TFu3Km+Vm/g+T9VlXx1JRcbopqhRvOmc8mQ+TrfuebXOf8Vnj4tbI1mKC9L
FSOIoj89Owut7V+qWF2peG84u/Fsw1zh23K9e8zfloz+g4RzHBjNcYx5LzE216n4SL3kEnASoTT4
CO3pzVLtjYr5vUzru4z9fa4mVBz0Qyu186vuVDftwx3aRxTml04wOS0jTnPtCh7p3ifpBdrxlz62
d8+/mCFNeiM8hfnGLdDRRtObKasTufeXKZUfTXLo7Hg7muoN6gtcr3RZQ2WTznfLDhBOLNydfhVi
8bDt99SBOUEGWj7Iu2vDOXWRkYrm4mFaD7RrVdsfbJ3veaM9MhAvVneZTwqR+o9Yyo/5bdSy7mUa
hmttkvmiLqOILrZJJkQ+XOeXYLsa+tz0WNa/EuFvDa+7951z4mp+mLK7Of5wjQa07HrJ1r67k4XD
XRVFeNrfZJZdiH68WSMnVskcKgUFXseXFseS6RxVm++Ere6h49Bdrz/JOIDtPwavqJDeFeTxMopg
BQ1vmlCPoTFIaghubrHx/eqIJOYUdRqFoLynVnMyO+NNc8NjoB01017N1q35hXeZdo8r/0gy0ev8
R6V4TWrjExL/AYR+NsaXOgte4xbzbNQh4IM3YOzLzLv//PzaOzHwc03z0fBGzm8y/LJFLdXF4Mwe
puakSGeNreP8q+jynzChX6YoeCsH7SHQQBneW9hz3av2BPXrlujBrW4IAmnRiCn7WAPfq/N/Ths0
yvfWaU5i0K6yVjeNv2CAb39KTwFivPn1EAW+y0Egs636mL80CKeLZmto7CCctWRTNOGtzMKLjlk8
bdDvJ2uH4VyKuXDVyPp5iIqlaeRHJ394zYWtAxSo4+iRDscrZUwWXObS1BrP+ndS1g9uEipdB2X6
rEKaGf45ad+Jt8O1avuKaaN2n9+AIQweKTw0t72R28QE1N6kAds7g9fYIz0ytCv8qzv92nUY8ros
5+Sybg3h+JZwRWqxcwixZ05EQk2BfrGcDjnPipTqt4wLVOmcDaygtTgNwIfQLl+DfCKhqLtVRoMU
2j1wbu4AyS/mk28+o3RyAnEdvcYqvM1XFCami3c08v/D3nntyK1k2/ZXzg+wQQYjaF7T+8zyJb0Q
pS2J3nt+/RlMbdyW1A1t3PeDBthkVmlXZtJExFpzjpl/8syY2SAJi4ve8p5cnRsmIdi669/mdz+O
MBzJ055M4zr/PJicJz813gaZX1R2SwrOEwEOek33tunfMmd6c4WOpCohwtp9MQ39NjbgK+S0a3R7
nZrDkzSrZ2LxbpU2vjkm0bkD3KOQb8GItc+jjqsPiJQt+7Us0+V8l05ifBv17jGiz5Km+lGTzWPz
HW3Nw1QE7ziZDO/WyJ6GWoPaJv7ihvXnvoEXwuhgDl8MwzsTFvuGgL8mqI7MX0QArFd9eBmDpx0n
R79pZfMyv6fAtj/JmKUolRnHLl8s4T3Nn3G+sttwJomB3uReVbSem1iQQ2nzOclyHxkysS7kufaU
OdYlE+7JqZdlUh5rLu2IS9wc4ls9QDFt0rOsTJSI7RKMB9eA8TZ/uwCnbmRWvhd5+9K41WfZ9xSN
oOBzTNFmQqqCVq0q38KqOtNm3QXx+0Rhh0EvZwj3zoD1hfa1hs+pmJuHGQts2784cX4LczoB7lj8
VTH9wQh0tBuX6IC8uFI43SGx2ZkUFQPC2CtvOU9QB9L3GnpP8xM1I0z0fgfEwVZKSp5xt5lzXHXx
msdc1swH54uG0Iptypo3LrE1KvdZOsyrxXhU3ltFFaJpL3ajfU5bhgVf387/3zrDKkviVYwIIuvM
RRfw+CaeOCH4IQPqDe4/RuvjmPYeQOO6Efk+VNhkZ9Uij87cD9ZadCusaOVGR6f7jp7vXEAeitEu
NgRvNnV1DCXpoDSa9CY7gIIgZIYlThoixTd427R0G6bA+dBc0K7iYkObXrTURMidj6HaZHJjFtp2
SrJd2FmbLsuPbsS016Fi1O1bXVwRCO/m/xy3H6ZYuZJ9eDFaBCTc8AU+/CHQb4j9DmHxbmZUICzk
+8hIvWKLsXRnFZ8C+TzoLOsDUlORLZYP0g+OKSkLRuWvTdQKlPGWinLj/G01OqclAUnjIpu3q5Nn
uBtGKTJJpz7de32/h8eLowdgf92cykYg13ef53/Jc8ovhx1/v6j5SgOqoDT4rYJoGhrZEcup0dRA
sIfbXpA46/ubGE8IQdI7YtuYeF7m76S3XPSu+c7Cl2Qpb13bmOVh6CRdvwHHeRgw2AjMtgkPU+0w
KO27l5U3P0++JfT217GRQnKmwQkD5U3rBuOUpyEcQGs4B/YJXf4hajyKUi3gtDYlBBlbKpnn7TFp
UfPqsPlyKvEhsLdWFOcQkNCCa5FCfnxEIg9xKPLBK7gIJsbSYH1HKkQk82flud8ATZdrs67xMtE1
TZR6oDlX7qLIfYJ39gQZzXMh23i1QrSn1Vvlw6zycmSWOgGQJQbzZWmqZ6/urzXgvjb0wlW2bpwB
wmyKPrCQLHPHHCVGm+jLqei/5gJc1KSLL2EHjjsPP4+u9eTX0Y60DS1wz0lOiQhBhOOS7o6l+6IT
ONX0Edk8MB0WmeYA3mUtrWUeDuU2oKNtfk3q6LvPEsFHhJsk9VHdAgQbS9izSID4uHLUiFtOwfpM
7XtJBhzm8hor5CfHKtNz73pMLtQTETI6mKRU21SYA32b6L3UcairmognKoqGmdtcezrSWdySi1j0
Hvp6ntGyXEtkspvStWkSNtYxNxJz6aNWGoVG69Xg22hMHRAL+mIzSpYlXUpEQ/xSnBOVPmVP5MCN
6KoxKngmFY0ACXdWkBUcaPg9y3g7ehVNUb/HSkMoMuwZ8ghdrVyaFRX4dDa0df5kLFOnA4aEBgsy
/fe+R4TpimKVUlCYAoJLIea0tCzSdWU1H71sX2Kn32JjZn3JMnRhvFh9jgvTuw+8wzKmfUrcj/3s
Fr291ARyZgthlBXk9OI51ct8fBKWGyzysrwY9fi1Ada+lGWxrRUkIGFSI0Tr/JWrEjQv6Xwl45fA
+ri0kul7ZYwv2lCj9PiUGXG5CmRtLkxHO7Rd26zSFInkQPmv7vWzQj4SKgWm2iutxf81Uf+Yf0d2
wJ8aqLcghIVVhNm3+ucu6v1f/eigGsL6l6XTINUNIRX2iP+Xf2cY1r9cZUHxlYrqjPtTB5XmqmPq
eEYUXVeokTrpbHXeNgEBdv+Sc9N1jqozgQxJ4/+rgyrm/ui/4+9sQmeksvgfPV4FB8Gki/tz/zQZ
ulrhnhhgxVbkiD8WOaIUrNAOOcVe89VCiIvkkNgwigwbt6oz9A+O/1cmldgBYosec9tDcClIOSlb
Pb/4VS3200CNlmArW5v0T2nTpRtXNsnaNaojDLCA2nCib2Rhupufvvv/EltH9/j3T8M3LG1i4dia
5Pn9+mli09M9Kwx7eK4dhftw8F782kM928fia2iDfgVJeXIkZtXEKI1TZOOGR2h9zrTK3YX4f6ia
180TAK7v+OLkOQpB1TbDQDXVm3ywoZjxfEc8kE8l8NP21numf84NUbwNlQ78Y8yIwwT89k50Nrx3
N702gdnc7CbtTzESSrsSn/78mQ068L+dwfmqkkhjXbI57d+D+vxIZk5V1N2p8YvoGCXaDpGX9+xL
8oLStP4ELQNNGEJX1M1TAZs+ONgsEPHOQmIjIOdj7MqvKLqSc0AvqkjFcJz41GfTaMWP5MxfFBj/
81PYoqDx/+t7lYJLjMhHycWtnHvo4E9hi2oa4z6hTXjSrMdqdjC5rL4mt+sovCP66Wnq8qRG+dno
f5maEd3qmAKRIqkBbWofnvyZbwFZOqIXmkzXCNbqLp3oOd0P7xvMn7SeNK7TrNXCc9bm5naEV3zu
owAPhf/9z1+/+ZsAgRtboEAAQWXYfPvGfKf+fAMBPGCOB/7oJMcsftO5hpZTjKzbsLVkl1tEP881
5/aE8G0Zdvo2cQKFjYONEYm/9+6HQrzhTF32cinSMrtlhgvcjBwmlDpeRLJT7RYY65p46WMKW9sg
w55Ku4hvVu+tR5+ZSk8bF0xmX9W7osyDB0bDbp9RhYEKN9tK692fP7qYIyB/eXZIyuK24k5Tgo01
340/nU2dNI+2zr3qJMuvkOPU6m5NFxMA6TRH2i/i7DZ4RcG46p69KKZvUijj2lqwE+whzehjg2Xy
FWFyfuArlgNaes7tBgd9ULiHPg2nQ+n7yT+8b/PXyE+eedIU81aXCEaUI39733zGycJ1mEBQISIZ
1G59hQ/qreooQY1bVvV18ivMHUaQ4SpQ8kIe+KbiAn0Y9GbZK1Rs0sIqLCm9e8Km7m62wVMUWcU+
UwpLHpiLZ1Fm+WlsyDkXFF73TZqQwtg3Xn6UXjodMuZJpEHZL5iSQkgSpKWXwopopke18w+PRTk/
xH89UYh0pCQilMeDa80Dzc8nKuVLZMGtZSdPWftpquh3pFHwAflmAy1ouJj0U9YaeFFXh24B6GFX
pojesOXR+WRNSiiv/pgpHNwjZX+Uu+3W1KLg2Syi5gBsz1iMxrsxscwHC7YBQd+fDUe5C6/0i/OU
Fi+2HdQvWEPGrd5EhJBpHqI8TWCN8BH5W2Pwlufx0cf1cFK+5sNjy3v8pDYITimsN57O4DQ065Pd
UfP/81X8n89PrgClG6bLRTE/mn4bM9paAt0AFX50G7hoUTu8WqUsT3XgTDgkOEwRN+97aqmrNq6S
DWEswCI8u9mW/CvwoMmj11Ewtps6OSPRTs6d7YA1vO96NEX/4f3OgbQ/nUzXEPA+dKlbOvxDKX8f
4yyoE/nowHWGV40cj07i6E0eqwj6i4RNpfs2RVyjmX35arkkKVmUZP/8Fn6fNNzfguvqnEOdSYyh
/5aZW4S1SfE3iA+G1RqraIjC4783kvrKKqwa6W6tcAi2NbLG031TBgmgLPtFtxyK31AbdtJpUHXn
tIh7V8TEIs5wBRlU1Poo2Vqh7dE+5aZEEuDbPk5eUWMgG5X+D48E47dHwvyJuEXuOjfJnpoHrp8e
ZWXlJ0Zsu/EB7jmCYR/TUu1X3Z6YqQBgYpJdWMh+VBIstz8jqchVkpj32Dj9WP/DKVbzJffbKVbM
GU0XVagCPf/bJemQvUhlZohpQTKIt92YvWnCYqGjBR8yrOhc5IZxyDVRUTlw0VtSRnsIJYL+DEs6
Tjf2yLOPzrBPcQKRonCNasYkxx71T7mTHLsyH78RRXeG4Oq+G0OK2iEoW0ybpQWLLZ3LlmxIMSWH
FHkP2bnQpWoLf1CZiJxKLQKkKARxbNhVfind73oRBLcyfMmnrL+1nj496FqvriWqnK7z9QdIMvqD
VVN85Eba+mPfLZXrOs+lbO2TBUFyoRce2WMD7v51D2WEwRLMS5zG9iaJk+n050v4v51wC70gE3Vb
0CgUv13CWdsqPS/M6CAxwmFjbYGAIRBEckA4jM9Czh9y1CuYdZG1YuLVmxxbV19fi8p7+Yf38l/u
aMswTOkoIWah5Xxx/nTxBU2PqxVT6EEfovbBjKZH6vvjZ5+SBkXZyHmsRsoNja/F0PGK7kgBqjn8
+T2I34YI12ABwpjIQwXJpsnY+Ot7UI4l4sAY5b6gwPTcltBqiG+hFie8zwjQxosJo972lH0MKjMG
AhmG22pyzAc3QY0iImNc2wAvHkI8LIeqGhQy3jiEiYfR/TJlxt8bze+OInQKSPhMv//8Gf7jruEj
8AkMoXMzm3ydv34Ee9JJAzAiuXfmDFwTMPEiLgLjKrV2PPHMqhd//nvmb/MfvjMQBI5BHdzlicFV
9OsfnB3CVWcA+9WG6P0+b4BmfJSjuW9l7h91Jpw/NnHhEEWnVaV5DGo2RCFfMXkpwKrOcOubGm2m
267SorOPMRkFxxKUrwlDmqokOkmtLNLtZKabMUOPUutjejZ6Jz3f97ROIza5U9v7EVHm7T98TOM/
7xWmd4Zl66aydSZ68wr25+vTr+uxchPIEWU9ZrcG0U0PMvPqV6F6QGhLx9tjhTfkq9GI6gdOQf3Q
TaGD7KTgykiRr8m4+XFokyPiG3SAZ9EYBgPnu3CTVYlsVusn9Zbao9hXUIvXgxi1T62urgMh1/Fc
zZDgo77VwcjqNDIDSun61ifXQodZsOzrsbyOXlgBxTGnVVYX45f4Gqss2NldUB2KTj76gaz+ythh
pNzWsRdsGtvvlmhtaXt0sbEfxDzpQ5mBdKfAd1IU6mgFtrsVyvfOqgCKSoxFjXFkqlZ1Wj7VTuHt
pdEHzGvt4HrfY1VqA3BxqRrJLDpXwvjgk9nLoU28G2Hz3s2ZdLUHcv2EH8F6NURlEmxm6BuwFOKT
FhDOR1jNS8UC9ugxiC7T+XWWFKilKsNDj2BWtwyLClbMsoahEK/qbsSp15bVph+m6kV2yt1YTLzX
iUqrlzjUYxIvecTff4oVt9uTfs0kNsOKhcC6PuLfDGGSwXxSUyNeQlLDfxzms+IuljXLKKN75nov
mM3a5lF4efecjKSF//mW+q+XGreUSV2BJzNzjF8vNUx/TRgxudo3SZBvND16ZinDvBIPziJvAuvk
FYNxcUr9qEuCVNM2nV2I9rnJo+uf38p9FfDLIMzIyyTLdBwXUS/1jF/fSonDvSod20HCXLcbp1Og
M+YNSLrgUllUABMzbBZaSlubTon5FlASYfVrfOED+kvX6M0rSbwUsh1DkNBmDR8+WIfeoYwwJ3so
0cpNp2jv5Z1vfApmT55bWeXFzoi2I9vstXKcFL2qlRxLbSTPkuw4yLax/QqodwUiFhUk/YSFbCMH
TiIbOJL2j73Os9JdlTfmjdCLZD84YAvkPJlVbfNPq/rfFvXzY5Cv32b4wiYwjyC/flEJUrsoJAD2
8Pc5q7OdC9cdvYoOLA2D3dSk48efz85/+ZuWNB1QSlJ3LP334ZuHrgPQLQoPXZu2N+bD6N+sCN25
oneJn5LJfOC//vlvMifkk/xySdj2/LekwyKK+Zn+28JxQgtljPaIV6uuEDwC0NxJA2u7ylV9rYe2
vnaQJxaxIXvc75cOx85zr/X1zh8yQgLxa72Sw76My7F6DmpjiVkoea5JV07Canrt7beEWJPzfRN7
Y45jwR72hjsRSfPL67qoeqQwRnZsPbGJKS9ekSHtQASF0BdYcCHZb4otMVP5pWtGko1Gf4A9Udk3
P1k3RW6eZeluy9pr0esFG1tk7c3shuZm+s0mQb3+ZGj+h46Z/KaJLH7ENYFKKtefiqZLnhIK/51J
oSPP85Y8O9M/21UyngiuWxQMtstaFqDip9EELpP4ZN0Et5Sn3vG+cWEpNL2pPhxWTMxYa/c98wjT
1GQuzprMmGf1lvZoNzaQlKGbiEBPtJPVW/4qrqvwy4C+HWDf3gncVz+3FM9L5T3ALiB5UOjoZ4Xx
GBNb/Vh+V9LwuC7GvVUZ1UPbI6m1SwSVxBfuTQt1ftLCOXMNI124cR9+Jl8YyIg209bws2d8XUkv
7BuX2VQ3YktF0DrFNtreKQfAUQb9chy1k2TKe2lNx0OMdTB1rUQZrKJPMy2RWLHsW2PK60DK1PHP
l6P1H1M2DDauZAXIsGwwe/ttVV/7TQmJQOuOZmR9Eqpyr1Piw/NG7K9YTDm12lhKM54myl9PxUQ6
YdkQenZ/rakMIpyrVC7l/Cu9YeK7tcSp71wfLjUi9R8LgHz4eynAfHhLPIV+EhJ7AiRB5Hs9f8Uw
Wutr7JOPEkEcNgNruLZcTcRp2sgweUg/UxJNT67rMaFPwW0MKNq9GO6wF9fWxnL89iUoGuQDlkHN
DBMJCN3PnTu130wcag6hIht4ItNG2XV1sgd6Pigu61enycS+Js9v6TBpWRtJisB8sopTSAN05gew
W5YVTwQb7uv9sNfi4h/GK3OeU/72RKArjSJYn2uADBe/PvumOrfs3E3a4/3u75EhmkYXne8PBAd9
xQH5JRWgyUXFZWTT0VEgmaGR2Axb3g4K2nj2KqdlZaYSyJxkMvVJ9O6JjAhTe543dYh9YkN/NPzA
eAz1fg8BwPlE+BaOFhuITBugvG9Kf1MPU/ItyPSnocqKD6rvOVQTc2SqEIZrCV0r9LH7kX026Vet
8tU/raBZmP72XQiuQSq7VHWVzuB9L7v9tIyRYUqXdcTzO2NSiRnDCZt4Rf3JMwx/Zec5TytHd18J
qcZRyetZ0me7seqCTa7Z1ac4Q6pcUVEp7YE4yiSrjhkVlpXWTOUHN/Bat7rxLUvjZNcnMMKmyCLn
R/u4/1x02sz5KrQ9wBX9WcbGrfeC6qOiQbykY6+fumY/aGl1AU1ZXawOuTzcMNq75VChfuEH4WCy
WDUZWlbjSETD/Sd0N772rSEOnLyrRd0cX/TgPSrYKKyUcosqT6E93l/rSvE+2U49I6S9R+JdmwP2
fS5AA7bbMp8c7AfFCuenOg5OaTy7XluvnKgwt/fDHsDwtu8wwd8PM7/zab3bALAst8amVHYbp6Bx
HyoaqGLok4f7hqITcvAAHe/9UIGXeZjMCrVkphO5lsls4/sUAUapAeHCJrXoWufR6WtxKdKEJ3E7
GF9ErN9ULowHEwEtj87owXGncgfeRCzuhz9eSxMD1XX5oRXUZVSJq86QlDJLOwp2s0f2GlqOs4p8
FpC1AT6AMQgBeBgj5p9bQ8aAxN8Am0boHIegxi65KOwXn6FRasU3uiyIdybKjOB5dQ0DcxoePKne
S5GK16xsq3VeVZ89vR2P5jzrnkqCXJyw1CH/j3LRWiWjiBvnx/umxUa+7jrts6jkhNTckVcDr8y+
L2W8LQdbXDJEAVnbACJGeTye8atUW3/eIy4QEaYYnTdAulkvKeIS+fsUR53xKTGRE7ltVq2GDMK3
Ulp/vmNCrQo/ilAF4pCm8y6aprzLfc/SRnFBTAG7q91MffZ5YFm5yPvGfZ3mvSH3/967v+YrCrFD
Yiw8H8+Fi4LNrOGv6XYirk7iA2eNQnfjBn38UAUE09m02JnfIaG3C7klBBK1N5gYaY6EFuNREc1j
GdY0oty0JuV0TP/qkZK1LZFaXZOQqzCv16yhCI6WJz5Vmawe3Db5i4hvY2ePsVqbeT+e59CVhRmG
Ofom5L1V2c/n6723EkDXOQEOUFtgkKTRu9PhLHJG4lQC+g6os33+8/P4G6Dh1gjpvYJg4aqsmnTb
wzKFLph+ZtIfLqO4yJ+C2lVrL7Oac1jG0IDqkQyIBG1k2iJVQ42Xn1Hi5OdxEj6JNUmULtE2FOee
dc5Ki1LInfc9WdRcR354SOzUuzAtp+nfapDKJ9IjjTmoDiGlfYhbQK7cIKfCIE4PRyAzDcc7ch69
oyHqEHhhkWyA4hpHnDCCeEyGUV0jmaAe7APOPvtgk6pLrqudbmfIR5eHSOhaI7yECaFydLSqd0HU
wpqUkIbMxg6vZJjAQNag4QSgNHZJOQRPlNPVJUnTAxOz4On+EpX3fkEGBqwp2yFSODWQ0JD9cZp8
bXpuVP+Mirq8eKpGtWg3AUkciLNpj6noaBnepR9Abs1NgQO1A/dgEAudLcLcBsHmu8EmaYwCs/8o
Y7qlmrnMop6zlaKOl+UtaX35Y+MVE/U45ZwHp9XQ6gGISRO+7pzCc2s5iEPS4dXOA+Au5rTuyEj5
QFTSL+2sH24hbroF2D4TVZEcb547lue4Qm4+oyIN5y8LA6ryIdb4U9G9BV4K2W9or6D/6ZplJUFU
KhQPqh9R5cncWUfzYQt86sEepL9kxe8v0skyTo2Kg2MW5sceGO8a/O51jvF5jPuIVMIwocwHSuwx
VJk6caFsbErnVV7XD5MEmhJlQuI9siXOIR9l5+jUD2a8iTNBUnpSr6xiHC8FsvzLfa8xHfZ8KD5+
QO01yMpns4nLjTFYFTmIU/lcmZN/GoBY8xv8tE4qY2X1DHQlHpYOT8BLn3TO43x074ImDS3MgiTR
rT0AHaDNW35B3rJHDZ+/QXCrtpRgXg3EYoZXGrvRZjWH8hzXiSgfw0GHullYB6Q96tBOvnXQtA7w
iwgiEshHJPo6Oa+ryBSoex3RLF2zq9HglOLsNSM6ly6lgjcf2oRUcp8NL2anagqiBbntng+uvdPT
Dmz8/KJWVvKUe6/RVGnbnOzeUzDvRan4e+/+mh+Tm5k79B4z0gJeszlXjflqB4qAw850vud0wC6o
UI+2GQ5QBh0PJjVQiC0VShtdj0hezKI9S/AP1/tRqezvVFEy2MAdcc+mclcBhZ5hkdvkg8LiPRZd
UQKYmcozTx+vXZXEkQHIwhxqAPXrwvChAkX5QFHEPuiCRUzs2B7PYPECR1R8IarjJS6lcd+RSQ3T
bXiUPMtvNY+ilS288dltw48ojYMbCQnB7b43VNMtpF4dd0LtqPKm11zg1F0UUR8tA+ouG9hC2ZUa
u8AWgbjP9IVTrIi+eccGNqxGfVD7AFvw8b5pOd/rMYoxIlMpzdyDm9j+kZm+fxxjLnIrPclGwrhG
wdaRZcCSIxrS57p302fW4Uerge4RgNNb2LE7rvUkLfaCCta7l6OkDFTyueozb5PYhbHViylDnOy8
+0MvUCvNIKP56qRTJ5aNEzFBTdRTNlGiCMzxPZo0tTchmCDpyr8r4kV2EkkoMlMj2GSCPrQaPPfk
98k74l1Gv7j0Lr6O2MLqi3pzP4yEYW/xNMWbBsgFRdA3N+rao5fCLhMmqWZ9gbk0FJ/6OtC/J4TE
dwPPNxQQj57nlLcp9lg01nrsLCKvbs4ZC4jzfQ9AabdAx1xuQlc053xETQ78w2LklPq1xQMZj6+k
l4w3pxnK586s14XdmW/Qz0mC1jHYeuZtJHcbD5CptrhHb376YXlu+8bopfZgdPC9OQP8EtdnjjLl
1jbJ5TlkZg4LD/pzWOnuhqoHKhjhv7GM9g70ib9X/RDsSqX0M0IiPIXz7OC+oXm3zdvMPQ96D2+A
EhG2REOjI54iP217exd0oBQ7/K4HB+XIxa/1iku9Fjc7JCJEzhgek/k8c9jmEeKjPCjHC7FBafUj
QwgjVcgZ65K0u5nTubBStU4sW4MQlf2Fhz37MHvmH7ozuhco0TogMSTYPlHaPwWryhR6dkuj0Umf
jVBzt7Ywqh0Yzf4prZnTNvU0/uUE0QFbjh814yWcN0GdjRt8IsZy7PEmBm3hXqQ7fng6mDKvL1Fw
192BvlVzKRgCAy2Klw3rkwcjwc5WxmFyNXP/gfL6cTQN9PTzRiGGu9kOGj5R1+X+3685fR7sjMkg
wHj+PT0Cb453016l3gw1lwrTlD1kj0ld6VdPNSvIOhlWRzZ0/z3cZmWx1ARJkcvIH6OllIgW7v+i
qor80Qyx6tvKWbpOMRfkKkZ6u/4QUz6cLMseTgCchpMhFCWGPN82pNQABqacV4JVIQ3PxgaStHjb
6o6oZPcYaJ17YD7qHhz4KEh0w/OgAu9gJR6hZjFSdqMTI/ZVtek1E5c/i4lXDcUswTnTB0ZyfyXc
2jyVLu3oTpC41nqjydTPFWsRgMAfMqbc+RitizkhfEIXeiy72iwXeilfauCBe31WLRIyHe4ySnVX
4SOxnrDkg3/UDpMlow8tG0CfxpZ37IkTfKyi6KtUKS70foLHQ/IHblMv2si2hT0Z5mhz6+QbQp0V
FylxNV7dblGNTVHxWZEDsPVVgPJ5PuQjkw48pO8+HKB9ITGU3H8tKLTNnbSFo7zD2HkDqqqeHG/a
2gThvTlSTw6+iHZZF+tHK3L0EzXh0jIA4ZlF4Z1Ye3knb5geBn8sdsF8V8azxisc5WtIOClPouzY
W6X32ARtsuW/Eq97nP6PagQKlgYF1lrmJ7eonIH0sXhM0mxjWlHxmnu5dfXS8ck2i/wViA9WO/d7
MHcDpZfQEiwSkpCgRePE47WyH/QV4ja5LkQWAE+IPbIs+uq5yjT7hj5/0yAUXITl0J18PZ5OmTZ5
RAyaHcot1yL7GCNcC37nqmnQMZOmA+brlc5eQ+3LFZ4HT/dNY3bvegEBxMnBnU1W2e01IqEYT50X
6tFy22uK26Jry2VkAcKHnNeeHDNv0TZ0hBmbJqvcsfK56Ana/NF7VxEkvtxV1XEsvNmLlC9lGlO3
mMvWYOOSrS2nCJwhCO4wYKmceU32QfD3BuyWOumxHqynSCZrM03tJdYIl+aQubB8qYgTb3Bc33cL
h1nKlKpiSxX8w7f0+JzZM+y5TeLX1J7Ko25wrd0PWw/5jDIrc3k/DOBmMM2lyDaU5ckwiv6Ed65d
DzgFXkkZfTcQs3zD/rg2yF37QKL4TTbjHF1aPtsuQA8S48vn3BjVUmJ8wyQinknJGZ6xcBOk5T7f
N5IMetec3CuMdu9WJLl3M2K4tJJWQGUm9Xqq7OjYqb7F1B43/EaYrRrHUa/BBESicIbqK0/2JbKc
6ihz8CxFr/TLj41n70azyY66mjVIZbBStdYc+1w0x3zI2+P98Mcmy2qWpOFfXmtmy7rFYoHcrHvy
Aqs8Js6ULGraNqw+Wkw4kPov95/CoIXrMfpqVfV5daVn9V603RwX7Hdf8s7Ev5yNbypIQOyLQGKp
d7sr68tg0aaNfRmx1UM1Zs/2dbVr8znyh7KMM2xdQqYOMSn1nC7pn92enD/a5jOuCwOGrfqTFpif
E60xDzLtjcfSGr6KxumOfiv1x9RM4rPtDg9m1j1PGV7EBLyvV2DAkSWjGOF1C5Hl8aehBg9rVkz4
R0LOFiUPnkWsGrFzQlQGQSz8m5NMMyL6Wz7o4rVBaLoyE2vcOU5rvrpWrS8yp2xO958ih9m6EE7H
ylq4DILbsVKhjZfDV9c4sddyatxThFh0a9TYYdtAH244AkC1hO6lA5F7u79kClEubU7lpo0po+S+
0RKhlUc7uKjD6s5jn3o/IvFMG1ZkPo/XJowP94Vkkkze8ccm8MwDS3eggovJ9cpvdBJeQ1FMT1IM
A3MMMazdzsHlEPXFsZPpwUkb8QF/xpwz2vNnW2kVFbI+uKQjfiziKH20ZSM2IkvP99CnUxZqyBpM
O97dj8zctXpGnZARzijcFU9W6KTOLFZqrIdE13GKTvUVnBgrNZVjl+qTtdda7if098GadVNy6rDz
XspCPJm0vogf6C/MmYYfe/dDWe4Hr7GBeXn9JUXwXhp+eSUnKN/lUPyX3ThpD6w1tAd4jeBxEFZs
/v1a3vZfM3fSDveX2lloJ+19o0GthtFzui/3I7KYV4QdtGvkrvqBbwxtWGkGT0pPkiVNYHNVpH29
pWU27Y00kXtRmg+ZjkzLKMpx18GBf9ZE9MUtdO9L47NK9Wruw0yfXYKpu+rDDre0E56Dxs/gbfbD
q7QPTtXmtP2mBzEmDugHIBOuntggvm37Ujl+xkwnlSsjz8CZahRt8oKyWKKZ9but6p5ed9K8E+YN
2zkO5bYuXUQJrFUuTTOEl7IptbVpRu6P1/79g0BzAsxfQB+LCsSMxYInc7JXTYKphlyhHu57GgzA
ZABtqblN+jL0mrGlYKyvAo9DcAjjnklqu8Qzi6FWtzDtdOJ/CTuz7TiVbdt+Ea0RQEDwmnWpVKqw
JL/QXFLXNV9/O9h7eV2f085+wQmkbFlKYMacY/RBVxhF+LHX2ohI3ak9jWX/RDblsB/7nmt/3iz/
Ob8O9XVJs6CLvxf5kG60LiDfqdO9+tYUuIqWg6gO/VNnoWsd2x/EBUw+a2gZ33XxhQmRc+OXk9zx
wcb3AotTmwRvtQJeHQT6tmzbgayUYLxIeKzki4ERDeMK7kEEx2vnKmVe6L3TkjWhDwKF0OF7mOLJ
bQBmoaJpv8S5dUgAVYkhcXZ5HX4P+jG+RvNmeWXpeXxtpHNEfaPdq0rhUdeMDmtnNry4br0zL5AB
vbOcOz7ofdbpyLjXFXH7KClrHqGGhoxSmm0yNc1zZlRfJ81NrrGEz5Ca066MNe8cNr2/N/zAPmAX
+U7+NcihSg+OyFh9IiyaGUfe9q86CRtAyOYecvGOO52g60TQ3E5V+0Fkx0+RMxdpYRLjmc0vAZaY
a+/rDUZSNoksvqYq2LQmixbVMEIAG59cWuJ8t7LwnZcgoC3laL72Y2P2gfdDQlla8TGQLxpV0bZy
0Vw5ZPusaidO1oAnzFcI0P2pwf78r93WmnNBtVlyYtaKu4BrndxJt06a5Z/xMvLk7f3snXTTXVs6
KABSN7+hyrnYSb/xRuebK7z2kObViCOXpItWAW0Ne2c6LxsIjNM5MinfipRckiHXodgy5eiHqL4t
8T+mTVxHXJjJp3aYiT6FpT1GFdk2zkDAxbIbmIZ1yGbvD1rs6Akof7bBaomZsMrjJ8BX6mpiGp+0
PHhtUNSencmBDKWLAM9tXzykMn5bTnqom+/eVG6bKoaY1Vc8UNKG9IixqL/bsbOu69B8rar4e1Rm
F8P1zdfaK8SjpeUXqSBqR0ES4lUEld9J0X9YTgCT1ih5lgDFvvvA0xlnZC9yoodK6aboPMUSuKoN
19+W7jOpyujYQ1ogVVMQUDk07kFz3de+sqOHBlbaQzVvlt0pIT+J1vRDje7ljARB20PO8B+473An
tfnsOGku6fFA1URmltCy2KV13PwofSioee7bL5bV2dti9FqqtEw/i07Uu9nFEFXxyuhs47Xr5TvZ
jONDFQjrIDHLo1bIsheVq68BXIeBArraJN7YrScNxwiSKvKN0qb/MEbi2sNMDx/Qi3sQm3sCVL3n
MMJjvrI7b4OIKryTVPLeNJZ+YSIl4MYi8GgsnJ6wx+boJ8J3q7s9CWvFNRFts1yBkr72ejvFq/Gc
WRp/9udx2f/Pn/86n9v1s93WwFINPOLpJ1IGjAfJr27fzq2RBnpFVfdEltuW/oD/7N1pERW1dlu8
iryGTFVGYORCb0OMNwOSynswJqXedQgt+9GsvF1N0O66CZjhQNWMsZ4pPT7H9rgL8uIAUj58Egb3
6Gp6A9ShXpiRTC9kha6Wo4Z5Rz8W5CsU8/bR8qvqrLgQwON4xXuIqd/O1LuMIQ6qkTZRQ+ohuKZ5
SUgTYQhTLmcjg7+5Wo42EfymKAq9rWm12JFNwpRMGPhgiGcwByPql5BmoRGawzrjVxetBbTcuI6f
vbiKno3BViy14OLUPhwQcJ6YLyejgcjOJk389terKGWoylCGnjBZIudQ3Y3YSL+W+MMJ6whe87Bk
bFwZ7s4o7ew9RIXsqjj7SqeJbpK0zWtDqTERNLVVtAdfTNk4e3LPyo2iRfMSyiC4DCY/lOVsFUzJ
vW+m3XKyRq5N9HLJgzO1fUoGN1WHoO8OfSa0S1nvmVv318gXh0nCkBK9PC+bjOiUhvHalnlEvmOa
+nWJshmiAOaLMM8JAy88Pro6lI1ZPTG1BiqSufJba9e7afSIUpMq3EbCFTu9jxjkGeE14k71ylJ8
GwKjsrqULiOLnS5X3t2aeo9PrZYewEXCep2PVWbzvXIRR3lp5vBWYgRXA7rRvVnvatrOxP6o/I0R
gUU/P+qp9dily2NCVDPqkwfd5C6C6DhUroIBNqlL4RS/X/kg89O0PRmW/m0RPviJLQ+Id7P14OgT
KNzEIGzKwRoa2NcwkfbFGBxrU08I7c2msy/LseWVO7O4Kq7gNUNF6FDzZnmVed3vV60b6jtkIB9a
62M273IWdaVkBBE1xaZE9HNMe7PbEIWU34QIzQMLu+yILGQCuIFWX8vs+JOdJtCseH7SH3iRle/+
LIb4xeajuGos6LnKicxNFZLDF/mNd6o1QZVlRwSEoXxcGTx9D3kUBJtEDvq9J1W8F1r8iJJ2umdC
ByRCwIuXpToBagWNO7/HHhnaQLyoFx+mPkgfTWbBq7hzx89/TqRhKW5heNNjOEUTXBFI9uTyOPg2
VigjIJ8n0LdV5jevIg3GXSMVg8Z5lwEnjDLftjbLWdKNrQN0HFZB3VS/TrnmQ9oi/ix0zd0Ytwy8
ssjl3+HVoDAK0S89L4eWTaia4Fy41eOfty7HU6OC7YggY7OccFWIEzSww72MHXuvBDzOui2KNyNv
5RpdMcmk0ijeot65+z2ohayZYWE1+RBBPJoPGFCAxjkUaNI34ztpIvPDtXR0f0/VnqAPMOJ2JykS
tnVZjGuVV9Nt2ZAbPUEFEnId1yXhG8+Iy2D25pb2Wb3Tcjc+ZwV+QdE3sNR0N39v2jmHh7CIHHji
3jS7cKu3JKWpSaX7uRlV5R1V1yAY79ImWkIKA1GSr1Th9o9HHRrkCATKJtWOxwoDtHACQZ5Nufmi
tLjaQDAQ67KujU0PcPyc+CDCnJAIuiThbYaPR9ELoBEkRU0KMqubpi3EWg29YD1TsJCq0X3mFmTX
ybGe/ZKLbizr9pq6wOWcsqNoySV96Boh0u7/Vu2Iv5Vrs0rCVVJKG+GcEn+rlCmnGicljIo4bru9
uGpI+JEmDsxZSPJpET6reDwDvjNvwixP4zD9SvijMoqp6Fx3GzXdZ9BIxEz5dbVFG6/t/8u3+Jej
kIABvkXXNXWqayHsv8V1eZp2bcbD6AT9vGfiz4/Y90y1trn1baiO3Vsf6VyYmjmi1crOsiKUJbfS
4S0ysQ85TW3dZRhpwApvCTlhj77O5eWOBlFmhhmv/su3K/4SQilX6bMLxXD4dOGi/dvDajJsyvUI
dU0/WNEmJGRoG0Wjd4+cINw0sTO+SmIo4K8340fXI8O0qaG0EAicMZeQSgXduqxIbCzmEnI5ZjCJ
9Y1Eu6a4mbgzutFOkRJsr8jBiFa5ycqjNTxxayhYj+7UyFXlDV9lxjzUKrghBsIjpVc2BQ3VvHpO
MovOKQHEx2UXf299ZgpEghW8XxIU4RVILxXgneKV29jRvQ8dND8iidZSAPqn1ZVt/NYUL6aBwiRE
F87MHxFJhb+HnjIT6KtLI37F2C35VBuERLXC7nCtRjkNRYnWkDCo6i6cUJ6QbX+4bZHT1BshUcyv
qEKNPfbjq2HOsYY9GlF3FOJI9sb4XpsMhzNhv5Zt1F6HHm+907QsEpjsE2IlGen2vrMKQiIb6lav
hlVUEGTrO4211hP6tCyd9QvLinzt4AJhhTLqzLBZSINoG1lz4CF22j0YvOiEkbF6aAMCaXUPzmHj
FsUeHrxcy2AAfDkPcZeNFrOkUCZjWo50rWmtBvTWhyVQcMkh7Dz/JLGbvowoE441fSSKHdX9F8vB
34pQPnoo7/AaL/J/3f3bAtkOtFMNRxP4nxjxm5Wj3dEdfYunfvxcmPGwdh2HIJcQrCRsZOslqrxL
z2T68yg7sfGcFi2Cn0VUw4m5LWyqLEZ4CQD3s41p4LwcWTYjfuX/ItlaTE3/Eq/xzZuQgpRj8OQS
RHn9ZZjgx08JDFv5HNmNwrEdTVR6cy6cHGT9WBO3cGjN4gs3z5wEFtY/fCZ2tl8H29xpe+j9BdAV
O39z04klYCBzcF73jI/0qm4sbmJO3VHzdckWKywpBGG45m4hPminvLtd69yNyRAPKKC/hNxcDLJY
IxJT+LCJck4u4MI7VixM9n0Et4SPancppW+fhW4luzHyqhd6mtWqYB3zIwL6CQt5F5ZucR7yqFk7
RpNQO+XjJ55wa9ho3juaouCoSpi+bexr71NbMnQnx+YWI2l8CkrzWfBMu/7fdyf37/s9Jn4Hbjqy
eEn9ZBp/qaM72noghgIC54bAIkeNuU5pjJ9JRrC3wqnT4xAl2Vu3ad1+Y1uCUBvCA3aa2wKMmbLw
c56iVND7j3IqoARrWbQr9CrAmAZR0qbTemFC1LIA51WcjNXasMAXLcf0qjNhV81n0rn1H/V6tAHc
bZ4Ze78kjtY8wgRDf9WxdvWLN9saI/qdY0oKD7RM6Vb+uU7hMXeJbVFiNuqN3+s9K/gtS1W7T01i
n5bDHtq5o4DdBug2ic5eP4pt0VIkVLo9MCshsiMIW417SuJ/wb68nQYsDl4ivvLoNoGIW3xPotOQ
1P+zr6Gs3kthftR92z505CU/WJZsHiITwXWMkHD/54QqSBKHppHhxiyeysFNfsYV8I8mD8JVJIme
6Kvq55CJu9GTpJZhq5prQUAv74iXjKd5iIWm16PCmY+jmH9P/jne+kC9q9mQNb+/k575Xx2o7l9P
MGy1OL8Y9yJpF9LFhfr/y0iJVAuSgmhppvtvrOPEzbNScbOD8i2eAu3YeY5++3O8FZ/jMB/OhR7Q
i64ZQROcTr0fWr82MiQWaQA/vs/IhQEDOp9Z3tiEsGcRDj8FJh6L0IJU5C/r+VSlDOTVteAW9jUE
ULPyW1QweuoMp4YQtG06RMNHVeETxCn0NUzsCqf6EG4Vi2GolSZBkX1tId4Y5cvYETjoNqOz6WvF
Yq1TP7hhiBdnXJfEobyU845uuC96pB09Wm5/vpTVVLJH1+wgk9Hk3O02T2XSMRGcd/FBxbcyyh+X
f4akpG4zuab/iMRjjo/yfrSa+dkac+tTLAsQ54n2VlBw3VqRDitdANiNqjLaKxeqzMJ/SCpTvywD
fIN0FFqi2dFkWKS4gyUOrTtQsr9ecEQZ5TY0dL899mRbr0aZvMWOZz7IsiDe2iAnlsXXnG/ZO8Re
GSgmVsv5OJL5sf/Pu5353dK3QAUFZbdJu7rYw+w1j0kDupIGUb/WOxJDGV5VkCTi9CEndMhVk/EU
+3xUwbxNG82py92yu5wow2921Zf35QijFPCZcddC4OL92AfFU+d2X8qUEmQYBD5zEAy3WZT6ezO5
3GIr7/zXcdodb3QQx+Of4zgYUI7k8k0lXbaJwkI7q8DnivPD757TxV887LMrqzfMB1zSya0Q0YDY
4EfYZsGjGcXWk+7nRP5RVKAFMvcpS8Adsa/je+uM/3pXiiXTQeL8ZE5Gx13ZR0dXlMMJc+sAuicz
HqbC2Gk9EVOEqH3OJsv6KdzqqRvd1xj0w5HFPGPBHlEoqGgIS2jbIMv3tGZNP0wu9ZyzxTJ+FfDI
+1a39dVF+vSJLq+5mwQi6xAF1tPyDjt3137uvIWN8p+mkAeFU89efa0FH1zryBYGrXgdWa5f6G7U
u9wffKhe9i5PfeenX8gdy8hfL/45srxY3uOJ6kc0HWinB/V2WFg+j808cUomoHtZ7DKXsHMDWwV5
wke/ys8OFpzPdFNtbuxUN1XXF1tdhkdtCot9g2D3NWxTqlEtrM5/dnMlmReW6BsAgLcQyegn6XrS
nUvLBdaH12LX1KzvEVd7zz5NbAST3TVjeHGWNM/PXmRAMnLS8CIcORxZ+6EtMcPPTkhAemxSuQaV
xhUW2C8eGeiAoMiP1EYiQqUeII9om6ciHZMH3W5OZi+7x0hzrzoODCDPXfFEEkfxZNEG38So93fL
7nKi7oB6oZK/isHPbrrodiY/lJdW0vVKmf6cl11vGBtmG5m9Hzog9HqrOkbUXWo9cM88tYlmP4XY
L5pCpqfFiI6fz740Ceq0qiNDt87ghNTZpVPN9AUNz1pv+Eh6aVLuY3Biv/6+MgU94vMsX9tmHT5h
j0j3QC8MjHJWcfVUzkzYy/rXKHOY3tu19aNuN2Mb1T/5RX2PZZI+DAaxgkpl92kM63eFqnJvjrW3
BfZbMSTChdLlLiNHFv4vyYBWeD5u5l57dHMupJk62FTliHoSQXI2oNnYtNpkACILzU2LgYx0eq2S
18Gpz1SVwWy8kdfl0PIqK95q4iOewx6NtRF35jtUhBCxRet80fTkKWxAPchQ7CrlGQH0Bh4aLVnW
cyBmMobReRj0CEIur6yh+r3BlrwbTOL5mgFZRKiyq6yL+l6bcnhkWr6S/gU9Bgag2UkjrUA9oob9
TAHQnWKv5ctGkyw9RALroHSKb3oL7pZ2HOw4oo/izjsOiSUMoHphtALXEZ6N0k8/pTVEQd+yPvpC
c3aF2fR72y2sD8T5q1H3qreo8AtEU0G1dt1ZDeq58lamwddQi/dRT+VqZC7kOivHO+iOzrWskyND
AvBmXpavezKWIZ81PyABO9/srtw7ekFCbpcfGlPg6NBy7aK8ISQ4gEAm7gj2J72v5Dptg/TJDjDr
ty76xnGymwOVjQsHrz0uks04F6eqd/37MlFgsf9rrxM4iUJaD5dFKx3JkYcDo8XtshtG1Y+iSb0N
Cnb7nlfdS+wI+3007GEXUQrvqyC33506vprKTJ9VN4S3iSAU6HY+KqRw+J5Xb2Mskp95Z/MoMOQn
ihkyXwQF70jC5UkrdaQMiqq8QjRHQ7CR5ygC8rBKc9CMo8Ywz0/kLmLI90wgPe7XEO573GrhcTmG
AladZeD8IOwXNRWO4g+3ysbL8t6ElO+D1sDGW3aXLwhiDMORbzzSVvBZesfeLrXXUd0AHhkjggRN
BkpIqL+3OKvQ3M3Xju5qz2ahq42eRg7sAz0mzqFMLzXhaTAnppPKquA6WYwzPXIUTEKCQZZ2BSNe
ZO1Ertf3yDfvbTM+0UJU0czwO2hIoElwDgm1xDSxzWRd3VnvtqBYnOC47IK9qu6eHFruet/LYmeT
K/chp29T0pqfmftUO6dtpoMb1dwPJlh6MCauFtO/H41TXuK4yD7ivCo3OeK1dWg3RJl61Vx+syGq
DEGbiqsj86T2kViA51Gk074PmC/IwI1ZPqbJr1dGjhh3ykGOI7IyH3IBaa6n7/1VNu8gbxAlkG2B
ZuT0q5fJb18eurAlrYsEw6yJvxrSOwHLJw9HkO1A1Y+zobDuORqWz6qgZ9qzXHmpHcF8d/rmohXY
125XPjUlnRH8iYZTPi0HOgRdR6PJwSzNx5YTmjfhIIY0s192Y9IgngyQ1AYz1EfH3aEhUu+2uphD
Y7wPjFiPQAOLbdFV1gfNY/odpFdEU9tei5bOh4G6/dHieYq6HbHugPzlZM2MhmEMHzFxFHc3R6/j
oUdKSn7wqcVPwNYn+1J18pIiuL3H80ZTZNyK7m0ZOy0blII79Jp5nMg7qfHyHtV5sh3cBiTRP8e8
gs+HwkUQtrF1TtHmXyihjG1Vle4r8pNvuem0P+DCrHnWtqxkzJwooCG8By2xxA1Gn+2fBovHrKNY
9VybbuSnZ3JHqRl1tScZSedqi1W1S6qo3YBVoThPvPLU9vbMBdLD4+BH3kPDtGjTB6UNjsb6jvO8
+2m+p+hPf/qp/BJMxPd63DLRgwblzYqEPKgEmpRRu4S3RXr3PPgxjs8WAVQ76xOn+Zg1rgvbD3/t
gNPMV6ldvucRjGBSUbPHYd4QTaXfBtJm551icvSHWdhk9MxRMvotzLHd6eLKIN4JZJvPmIQBKuYy
+mJ22ZkWPFYawOrrvB797xBgfhYe/6w5CvvAGBZ7ukTFWvbGsF9287KV29zFweKZonrFsUg4l6bK
LbFR9WvBz+IQNikKvfmsGgy1N/uOG4BGJl2UusmxCizjyoLQ2pLE5z8zgYHczi/vw/OTNxmGWH6S
wt7kFJTczvOSJ7kiRCJJKf1coX2KsCgsLpnGqllhd6p4aucwCpEZjOBCl/R5H4AkWFt16eZNEo7a
huu6oPOINEsh3ZyvOco3xr9XLZavbmnEV4UodwWZTX7Sjdg7lIHRbCA54KR1Q/ec++awwr873DrE
lDd3MvVVOFt4/pxI/Sa/kcutrxZvTzLY/+Mr/pxQXdvfIsP8/RU10O8DgS0Rd6DWv8VDQ3g9Et51
0kn/NnQWLXMbz80ZAeNxKGL/Jk3DwzRGY7eyHPNCUC1C0tDjuUFL+tDZtr5JQqodNMgHUSogsk5S
X5ZXyybq32vV3RIMm3uVOShHvFwndnsC1GBmFEVtMjwi7CRwzRjDLUHa+WXZjGL6z6vYZhkAvnQr
WlN+qnFVVv6bdHlQOGCj8c8Zt7gKx5MruGZmspiaGWO2NLwHj8D6xAnDq5hrUob4E7k0Fu2fuWDt
Ixns4qlztssubczy2E0VHOX5zcIT+kqC89g7NZCT1iafkxK+lKfF4aU5Gbmh/QQoWiomJj2Ra6va
zszbssk1QH/B0KHkc38fSv3Wvaao5puBhPlgilGOuPgzstqSW8OM1Lkz3J4lZ1CxXQ7k1mQdLRRR
ttfYj4LcDCRUY/WdoGaJS+tgNSo4Y7zHcCvHnxrcHUsk5bs7L2xKa7RvJIQNB0aQ+RGeiNgXfXtB
Y+Nd6ib+vWFYuNcRrJ2Sf44ruroI2cbi6H2MIvd+hCM4486lEWxjG90sq2XcBvaWOVcHARp1beGO
6ZnwXG3fkSN59YMffqGjj7Yaef3rFeQKalMdxYXmGB12FaTQYRP/3qTMDs4x8NhqleCHWQcaWmst
F2Id6ZV7jvSaOGs6O29TY33zXCf/SUq0bZg+5oAJIHk0Ne+l7qi1YDjxqMrM2COpbU4l9pFi7K/D
5AUPmkdEJZZp8slzB9Yvaa7hw3ImtLTkiN3m2XFrMkxq8brUZ+Uo5KZ2JzobcwP0z+5y1gl6IoNy
x9r/2V3e/Odrl7NL4ffX12oK0W8tnHM6d0tit5hezHxsDr4B2njZ1ZEbX8mK/brskQBdPzfoChQD
CIu12M2eEPwrryo2Leruj14nqk+Wun5LGIDfKWo/L8ej1oC6NKQdF7Zbfyhahxp36NQMD6C7ieQp
xivG+uDWWAIWvKgLVAU6a7U5qEmNnrtKStU9jjwjGaFELg+WoXu0k6pf8z2BsY7cfF11CcK/1gQN
pTnVOkef/cULCrxUdss8PD3FMCkvakCeEgVV8pkYOTwdybWeoDV6zHOvpWy7i5U43VpMnjwnssoq
NNJCnpfNNB+0fZuQoma4dg6ZOp7MGdqCydonhJqfIfl2pxZzFkHX8bdBxCOZYX66D9MSb6HfpOmq
hjB85M5j3tPYF3fyutDLvVluOJ5RfDNBn3fbdgK1ReVIBaYgK8dpcLFjExCCgU2vjRVBFgXDZZn1
H45CXN0jzrx4QdftrGpoNnbpog8Q09FuJIHJAFaHFfZ0A6WWQ+gKd5t7gvtyhVzfg63fESuvJwTZ
5ESG+TXXwDCobd60PSD+7GdS/Aj8nlsT4YHHel7fe8Jw100CH71pnE8Cs9paD6V2XDQ8rE+bNb2j
t8hheFWkXXT2I/dlJM/wMQ7AM1uGlx3yIqL0b6LvASIwosK76toSXQb2FS5bZgxPDbHJWJjtnnaf
V+4KKYlv7V2NZgcapQhTrOfVyBGpZv+3V1okm19nNYLVLoifPi3fAeabry2wiZMMUuyFgxhYhrbZ
HqBx/pA6GmpKu+w3ogRqo7LBWUVBRL+7dBOyDywy4TIKi73ms6gJ512L8EZCfLMrvZYbyRGEbUlB
uMa8KZwSFXMlsERMOfMALG5FzY6HyRv+Yw9yFHfNtY2SGmdMoQOEP9hDY9Hz86jA53oGAnl1aRzs
Qe5gKnJonOTJDAaeBugKJeS1CQSsrTE0y6B/YkzsjW3akVikfGt8rhEjzKvJJ5mGzM2zXn2wJkdf
3CUDNZjdnweSgVhl6wwk5l2X/w6jmIzG/rJfTEbFlA9lIau+9AQuXa589F8v0LXsp0H75LGErdfJ
iAsnCzz6LMyOtBBnK6P87JH2KKVfLlhXCJk+LsdypCBHl1U5MVdDT2gDpdxXobU/itLunyl2tYOI
8NYXWeJ8Gkt5kb2lvrI2HlZQw0qK5WI4yVTHFBzpD4xczG301XST9mHZ6Dxnfr1KK73hRoNlItAk
yDD96iNFv+f4dbfLq6mofr9ajuW+89HLoNotU82iolOFpkQe46yeXsTKYnV5Civno+yj7rHR2+5x
eTVWxSUXKr78OY4HDsxv27Da4BGkR71/7Gu0fcz7g2sx1TmN06M/vBVl4e3dIhQvk2E3+6Itps2y
2w6ZedYUwK6lad20I+NYyTM7xHTAA6o9RK0jrssm1RJFHEoLy6pPjF/HutoT9DLM+veg007Erwlo
hJFtk6fqu1nH914jG5T8rVM8t6BB1OvkOM2elcW4knr1hPmb97RJaKxMz7DuhRAQVlLxYOc++XUW
nz6NSNIXM8UH3Zt+BcZTqWfsYScxK9dGs57InYrsreGfCREoL1PcX+mou+TgeBYRm3O7SE7Q+jDV
OF64Y0llH+qcv8mGuL/NYj8+q9TM/qXPk+Roafndm7V6GR2AjazQwPagb9AGQYuZ8FbunEIDxOU0
0EVz17t7NaErtUeLOAg/TQqiYTx44wE61/jod812ULZ1XXSy/vTFd+8Vw8jPtR8qVobKO6J7y5+Q
sq8cywXfoln3XxthNAQ5iAbFzn+OdQnrqMok5dRwS/nrfZGraWuTMmW3HAvJDN1TqTE4jLFXYitA
9FTqeaNgJ6J6ci0n3FiV18LjAt4QFU2DRyxIjqKykr02ONOr77Svvmf037Qw+ayZqfOS2NO0D1Ul
DiIxUCBMXrIeiD6BuO9A93IH/5XrUyf0smi2i2XSK1IiVZvgBaCfc42Rt95UKwuieK0HRHmkyEa5
dnZqvX2hKr4g2dY+UjcYt5Hhp0cfN+BRm3/vnd4aW6sGueQn8fiOX+5UNKaxhtLYbBkbfUpIHDpB
O/tNq4zqUW0ym8uUFnewGSdgs8x3WINyo9mWuTvcigEzoZ+YBJ9YGmJMO2JZ2a+7QadpJkfeWjTV
tz6u0a06kX8zFVGTQ8+SkoqGFbCl/9pl5GhfIqAYSZlhUaFZ9066/BvAPGvrDxCB7Vyr9c0kY1AH
mSh3Xs/BGpX2vhgA19tDJokfaefVYWFiSba7TUZAAituUos1rb9nLbmSYV8NdzRoR88cqksFJvkl
T6w3p+giKF3seW0IMwF91s4ORPOWxNBhoEdwz4zRxvu2+mEV4lnpGdci48pdzNyxslip63aUPVdN
ss+dPHlzQpSztRZZ3BbYnfI638c2WTRdYiSsvWl42/6qrpVjYoMdq7eQxFs/Dr/WjP02ZSGmmduY
3sWIqgzzbfB16qIvSol5vIdDo7Rsb5MRgn4srdB+j0mRnyuMQNfdQ9NNA0N0a3zJQ/NeexaEpSp+
Wm5XlqKL3rTdcKk8IgcyWTS4Ufd2VJpfih7fTha47ZnY9+kx6YByNKIbv8J3vzo0ET5ldT7tWydI
D4YNMA4T1YB/0T4sGgU5lvE2iMsY0TKzSah7j5XLEjXnPxpmkAy2TtQfRkvvL4Y6EZCbX4WdlvtG
Fj+XvWWDDyG//tmdiJYYS/8QWV3FLEc1Dtdg59wwUFXrFNbaLjJsB3Yfx5aNhyXG8k1UmPNxlAZF
9KT1dnV3aCUJOkOfolgyZUybZrXshhaDSkc7WZpkcjL1BfkbRttu/J42GhfNRM5NR1tNBZN/cGr7
RXVCfpLxAP4At8yxKHL5iWw2Oqdxc7V64ZExY9fnvBDgotHKGatUT8n068bhjn1r5RVV8LxstNKy
aC3gQcbFwuKTtshGjMltHHPxokVC8GncjdoYPpfx6IJnMfC6+9xRt0BKLOogqR/7gB7H1CeEXSnd
WOuRLz8ic7gOI39Xn9y6uiNqeVbzLJtsZLYJf3NDXasemKhKWHMa6ozQyuKt58gHFQ0WZBcQ1ZM2
7G09LQ8dDb9V4Y0REx8S9jo9aZ7w/UMKobXo1kFLw4f8VB5qJ8fNgrWGsHjWT1ibyhzy47JbOBo1
06QfQKbGayvsaCYhbaDThpY8gf61xmMn/rVbu4FxXLwHy5uXs8suVmSgBOcGuUawGQaooSSPo0Qp
g5MHUBtsGJSCpsvffUsPnnXSRNqkxnQ/7yGAVzjLG+JI0XDm3OnVWtP832fNKlQ7FljlZnlzJ+P4
4JdutG6NsX5spqx+lLqHcJOF3FbpJrG8irvKRdfUaTkbYeNwMQ+DcpAJre7YymgxuT4qa2+qnyyn
StGQeO1p2XVNLwIKMKzH2YE9xnn9BPqp2ON6ttZhZN8rAGYPKEaCG4/Vd9xjCTp1T7vkScUnKxT4
HqwJkEHrw36az9Y5oKG6AvOCtJFOC8i7TZn3w5UeVH0qFHmTmeqvy0bJ/v9Rdp7LbWNbt30iVGED
G+kvcxJJ5fAHJcs+yDnj6e8A3Pe0LZ+y6quuQhOAZJEgwt5rzTmmwT8SNTce3slg5HjjgoO7ML8K
2Eb5im3T3qEGIBXVefTYddEH8OOaLLUEqUlShNeaxM2tH9rktuUyRsA8SPr8rnkPz4WOajSEWEs7
BIi24vgrhfd45B5rHd1C49bOQw6OUa5vkF/1b3q7bienOS3vcJMOXQxXMxCrDmjgXo3A8Qxp2C7V
yZGiTavdtDqfFQ53WMYo4D8mpXcpux+oXYftzNqZN1myHzfDACSl0T3r3HmdtdaDNsdyLgrG2dPG
alpMHkqwQGfwR+a5BMMeMZ7fjUInIQ0D5GLu+1HHqRjkxsZ1MjoRDd6FEH7S6tGqGiYB5nujEn9o
TSAbDw3UrZrJ96YL9V0prJXlOe22HxmvDfPQqhFVcTSD8SGlsX6tqTTYGIwPBdUyzrUgeGsN7huR
HjhXxy+Nc1K08JSnHR4BHIAlo++iLTjRsMJR441Irin8nT5pzcs06HcxZ+mK6KPiHNQczSz3tWdb
ax77qWpjj1y6+I2++Ywll56eRHdEATRbhX/2ABLs3eg8+9hJMn0w7NcrZ6RVNy9IHUKtl9M4rPtk
0/pjvh9CW8GpaOffcQqMdVu86QkhU11dHH0nA3bUMTQ/0okxmQfDAUFv4C38JPdvLWSk3I9gZGVu
H79huSSgtSnkOSsCQAs2yPQ68pK3ps6GpTsq3wn0DWGx1MWdRlH4JqHD6FChJTSUguGmwbII8IO9
VeMXdxSp4WnB8j7g4nduGz8EYVK+/ytu1yetO0kRzkZ1iNAdbSe42Ja1m9E68wK6lgo9rhZLOolE
JIUqp0qmtJt/X6UmxTCYnrhRhRhwNk7OJtMbzqJof+Rxk20pkY/QzV0eMr0x9TuVesJ1RrjBYFLW
7aBPsCF535IFv8PZLEhzYrUBPXunlC+5jhu+G/PXelTzo0Y7+jQEcbzJg+G7lUT91adJ3TEdfO3z
jvCISDU2oq+s19Yj3SyIqqcoEcYhJGtppU/bu8p8j4bU2zu51zzrkz090DCle/NCLfoHzG4kj5OY
K25KM8NiIiej/zTWSERECquj2BdNRqAi+/yHNyIzd+aR6eSsJHgVyCWTaii+dBZ2onP0Q96r3gb2
FmGOETMpM5bBBHXAw0Rn6zyvuoQPrFItzFf0HQiSF2VytozaW7e9NDYzTdbUlEtrwSdM62owUDcU
H2AYov2s356l29EgvY1qjg9OIORjaYTEM7c9Hlg0NXelp1cLzxHdBw61vV+I8kVmzH16T7ehpDj+
tbX8aNkShPJhMuKUqRe9800IGsHFF1RAY+KA/iKsnORcumpAwjNNE22o8UlY2ZVRELhd0B+zOG7W
cdr35yZrQo3yHGYO1RHQj5OeWAm7+2VRegnB9WG2hIFBT9lqWzIZFW7KYlJTJAEhIAUEhol9kF2o
ZiKy74rkI5MGOeoVwieHKDvAKwEPXp3ouBwCY2GL/il3QejjVquvvVTBJFZud2MQN7X30PdsejjF
z12XnvQx8T8otkygrGagjUXYHXXugJNR6186I9nOP4ERm9T1xi2v+L/i41ThIc979N/iWFsOqu59
REpHVQwQ04VifvIFqXxWpf56cFGkWxxUYQAaVqX+WVCpZ7lMgJR4RxxkqNE155DYQ7Nua199K2S2
0KxMfIPK6i4TqQ43OVmZmTvc+yXFVSM2i5/kpLF31760fgwkClxyxUDaHRnmk4GJ5zBva5mZEr5w
ZYpDLCdD5G+R/x6he3yD5uRtLFPIfaahVklLlVJRxMOqHK1uP7eKDRx3p2bgHg84l6Fb4RoHxfSd
TaGX3r2ZCH2hSFP76GWxCGrp/ki8EvHUIGivNAEEBfxhf9ehzofl98MGHF3jHwWoYZvQKn+XGI6j
TPQ2b9BCJwHGlbwnVBs3CNmgmM5K31KOmY481C6V15ZSiEVH7J4sEiLakF+vyDU+JoPvnmPQqucw
j6lgYeuL6b2TU+n81EfmVfUUotiGk1JDQ2iM6IR4afxCLjm90d8+iKZSvwPOC7qMGCzjE5cZzGVo
5hlAnqZQyBpsWmZDIUnggZIv/uNKCyW+Y35hifgs4oUpjz4aNL6ma9LCWPr7wQvqmBopPpu9k+bV
Niqxm6TZxk/EKi7iauuXY7L/+/f1vz4lHh7BIwnSpv2ZLd/YGnkybWTuiZ/28ypB3yQyyMG1i8so
Uh9MqwKAU3/hpfjzr85/0LT5iBaH99OxdbLSxjrsJQQO49zNRitYFqbeHhvf/U8K/H1tF2azdbUw
Xv9fPy6gcWTSHGZNdwzz0x8G/VCpnlHgJY9SseHRb5FqgjXGa+gHWVjnGaW0LgNYN/riLxuf3C6o
4E1i1kBzEGgC59v+BHWOwQgOrhfA8UuaVdaU9QqdcX50cK4/tNK6OH4yvnEbrle1FTCqMzCxTdu1
oENZ2maPLUCvozr5mrSe1EvUPtlqhIOxrVSEMH6PIUvpWCRqwD2E0qmvarj1exi7FOo2zC0IM08z
a10bmkd6NvmPptUND6IlpDZRmnIxr0IyUfaxN1Lpn/qtFXXEUG2e6NiWDO2CYWN3uvlCveohUqVJ
bHRWXrERfW85bVIwvnMBGG8KTXyeMdIk02TeNFeHwwbfF6oNczlvmxe14X3xYPzjMmKCwGHWhLDA
w+pz7skvhFifPDYsRS0yXOiNR8rY3g4XWHsERuTekKFLRVj2X5DCxR/pGjT9AJxZuqEz34ZV/vu1
i6C40v0IYqPnFB3+xDjd6qG2NRQyLMdMoMcpSUdWSwxiU1WzSKX2xSn25yOLt2Dp3HjBNVs65IJP
b6E3RWKUvUqaVYlvOM7v4asOq9oJtQ1vObvPezKojLrZFY0098zG7SV5lwLeCUIOmRnBdcgKc9lG
I3dnZBVOhtVf9cYD8ubqHvyPR2ZbnlDh5QscfFirFrEsOo6Opc4IaCsyAGMOLsa9n+sqs0qfHoNH
9Wyksk6eQhXABTEqIhAG9SnRYUONYRze5GcFZfAGkah9IaTE3quYJZe+3+swHWz9RuTqz3Yawxr9
1oyx9/0fbwvchzCj8d2pWNKMzwfOR91NghKUClgwxoZ5V0g4Pd5dU9Dodgj4EOgs296Mbv/+d//M
IRCqo2nCNAxdFYwxPt2PKkWlPF1G9WH0vG0w12I676GGxIq3pXE2LmwTmg4L2hKWRW63oHD33Cbl
V27B6eT87WFHLgzQXKkJotZ4O5Nx4JcrxopRFmt64Rw0RhgLTHnO3pAtXh3HdJ6dKT6agpa6Gaev
u9PdJ8O3291gZKhHMnixo0pvWTiSOW5q9Oe/H6TPOWr0/RmEqaA2DEntnbv2729O6SHXNjGq+jJw
1nqhPAtbJOcU/ioxQJKqLg6o47wagZddlUwAh/pS5BS1ZV1sMaAPL6r0zrIzu1u8yMGqb/X8kqii
RzBvmluXIuatLNNwWdAk/WbbANcrCoh2bd+bflDRnlLlJlRMZpZTe56oDOUwBP7j3z/on3lXnAJS
TtB/6aj8/9P1q+Ny0mqiGcB3p9RLGf8bFMcF6H2wUs9e4OzbLLK+DRnKaxWo0bUewpRZYA3nzq/H
t5wu6zB4zg7Wrr2x9crduRnd1Fa22uO8qsf0UvDqkhLst/2OI7JpSZb4zlgNZJZjute/fyTxR3YN
qUeMnnWdtJx5lPH7d6c5wI0coiMPYqN7XflOM/SUdK5zbSCKL3wqDxc/og2bAE1YOviEqCR88TT4
8yLjPUhLs4EUGSZ3yE/nT2+oRM4MUXyQvW2ceFC6W3WCESPkRD2ue6+Mr8V27EN5hxBJHBnVfsRN
6xyNodLSL4Y+4vOkjaBWuDIMBzgcpsP59PsRMY0gK6lpgoqVFXPyDHNLOzn1jKxaJVBZ611fG8pt
wXP4zsdPyXSMBrK7afI2g5TVfjFgl388LDVIFLSbpMoDUyNd4/f307X07iLiiw8hQuSrU3ZErdey
u/GDaHyAEL+TZeW/GsT5TPzCcgMRYG/6erafux644HME+UHwsyUCUNRe5rgrd/NeTl4guHAKqHhl
N22mx6+oDo4+eI77rqntG0XNJXDlOHntGJ8u4T51R7o4zjJV9Wz9L410fhUAtcL7qEfrcOIWNRno
5xZO6dyjh2URLLVaT7dtQ7Kz6Mf2rhKUB8uxBeNhF9kXX+R01vx2y+S4MfE2dL5IYqI/j+cg0oKm
LY30MMdApTi3FqOil1u3yDyehpxpf7+UPntAHU4cQ5hcSRZ/TDqf7ccWPnpHBkV5iD3YDq6rFbcD
xxZukSo+QlLT9XBI38qToYY6Yd5J4l+qeJz0uOm5Kwo8Uy18TWAax6RO2mMfAbSyvR6Vi2oN9z2X
X5TG991AXfrv7/x/nfK0N21cdMynONU+XYC5bCuqvGV2IJ37Yz6dVHKFIBmkz6HSIjS0pM7BMw4x
/ZvHLFHttcjA/RBAmnBG1qvK1ewvHvmf3dzz4eSpy1OfYAWVF7+f945P4AUTuvwAaXJYyrxcKXFR
rDHKy20KmmDPhJOY8Up3b3NQBiRsZXfIE8fn2NBAXBj9V5Mi8cesCISRJYWhTrG13CI+3f6NSPkn
WKy2c/3Y6q56hhe7clsUj/NaXaFcR9IkD15EimGGv2Px85WWrzvNa/QF7pbyFA1jikoW0tSMJhib
9Kuv9M9MMk5GkzsY0WRC05kf/370NNeGpOYX+WGMmKS77eNsIlUpoW/L3vR+ekqt0F5EURau+xg9
cBZWBinx9ltcJ6O2cLRAHok2Pcq2bh8Cf7znF413enbuIqO9dwHqsGuHONlrzbVjqLqpkKI+BoHx
jOjD5Yyn9aERNYQ/p9po0Si/uMD/uDHydQjCdjH9OwJL7aePmFhYVCPRyr07Zfz4VtkfgYPaAHRz
eOeVOt5wnPvd368Vy/rjLOAhxRUrNSzfpskB/v3IIp6TvmM31RF3sTkOPBAbUJNrxHGoVP/bFjBK
kzhedDI/+eLzjn+3zZ2DFMvltSQ/Cu7JrRlE8nmQXbLP/f4lau1hP88nzaKUBzN58tOUPnOHn3+C
JoV5BXhAQOoOWgQio+0Vy6Ec2m3IPOCit+PG1MjBkRP4Yl50E66NwtLP7XquM8OtJRpZ37yr811P
7OqdpdfmXWhbMIE4tqtAQ10UqKmx4Tjrm5pyIfOQst91Gcg4cPDKWS/pmoCrJHTSkONNoEMGaylZ
v9nN+M8O0eKabUK4bnmranfUY8+z0c9RemCrehRtQscZXmQR/BgLN7jWNF1Wjjeii5tcvjC4hrXw
y2JJfHh91ilenucd82pf2OyI1H6tkFJ9zIp041LCO7V5J0/zK7c3kQHBJX2goRTs7Ab5cgv/YeWK
9tzSx1AWjO+ta14/OyWmm6zNjnOkbdo3+JnsWqxoB3oP8EnUc9LVF5HaGsBQ51mdhtpNZGmbJFD6
RT7FYfrTlGveMb9ybF/f6CTK+l0QrjqPjKJxbPPHUgEhhE2p3qByyB9tcwTAWdvYoae9eiw7pEXo
R+bVbGihR/pgU1RBlgL9y3EVCdvddNhqTp6gK9/mClNELVdIRPBftVilPyX7kAPFYsyS6DyW3jbt
gvg4byLvJDyr08IaAYtHrn2NJhWglYFDsdrk3QhcwOSiWAPmvoY4lZa5SISzoHzpXiBIBU5GDdkc
7qMem/e80Lo84Abt5K99hIRJGDneQQjrdx4hd2mB9NEpxqM2lTyY+ouFp/usGjUAunYQP/fOY/d5
r2yww9W5g5OlDcTZUZHtBU2QPXkaZv0KHe+P3LgMtWf/B2TaY1aZ3YtSoofUSLW7atKwt1UpQoqa
Q48aa6jXg1QsYFiIPsAs2x8+vuX516s4OyMlT+/RRGCvnIA0M5WmpcK0HXpUCYMdK9g+4AOSNBVv
Is78Vd50Hx4t53db1j9fpGxxvE5cIpN3OKbhcNu2kiZLP7w4Su5tIQNImlfT6rhK+vIGJbPyWhYV
sLhW7+7KtsmXam68ISPu9o3a+g/UoJ7FJB3JgQcskpKMKtom/glMAolIk3REGmSD6xZXbWsuMTcD
45j4lINvgXCcFqSssioJNgzcm0EtvCVH1ljPfVN0AvekCGu7eW1epGOL1lMp3Puu9+TaMNOjlKWC
MKD8IFukOQVJYNWIEXnZTgsizJpTOcSH0oWo3ySVXGdqqSE7QQMyxvXKgjj6Mpj9fqyoUFS5htbL
H59NP0Y8gtQUWR3QUnrJt+noFW9dkbmLUZXuvTJgCaqUiJYJw6F1jbhu3ZTWfTN43m6eds+LAEbJ
HkNAsi5cGV6YcEWXdlrkHonpTOVO83bTLcjj7scUauM5g1HsL/LKO+KRdt7H3ialObHKR9IqxSpQ
PP1i9YNGHk/cLkmZT9etatM54Wp5rwUKo6ZOngg+wpKjuvFm3l5WS0kI21uRKSoCOr3blUMTPWd6
+3O/gkh7oZVGeS7syLrpFEgpJemzr1EhqyXZbN2JAqDNbarfmQTKvCaewIxbk6/FdV7dE/WwnU/M
vurjhdNl7tod5T8n67zDtGP3+Pdt8+9SuXXXEqFnCQ6BaBlB4C5vwM/W0BjzO2bR4UoSz/yQhNjj
SbQfngEUwkOUZfsm/f61EOHwgZ/rGIC4oXnA+ELjt26hrTo7/oRAhsIqATnWbRS6aEvyxz5P8kvj
KvezIt6bmGQdek0CuUrSKo3GeECnQs6MQXVrXg10LwWBU/IkSxi6kOAaOLCEp5fAkZxDoNXpTgsE
BalahyeTjC80oMW+iD1BskI5vNCxlBzifCfNNF4KScRMotTataoMexe6TbGYV+cdPM6jq5Vv/t0y
v6oTTGeYLpK1gwN/WYIFOoGSNA5uwelhkaZ37UxZrTAmFE8tirYFpCfjo6Uf4fco9Ag+w9WbdeVH
k/dI7JtMXTqVkm0yjD0PHrlnehtG3Cg8+VBUwATcogxP804tJcopB7O5m1dtEU25CNbOjVP9xit0
lRDesbvHDMUlrQz1m2OQQd3zrFrwgOCGE5JcxK1RMaPsNUxacuya6S6jg4pH3GWfymQMDkrvFrtQ
S4MLjYaLOVVIT50sv9W9Z6OvbuIl5mQkp5MZrg+Y2CUkEK/nbV06Gksa3t66s412WYM8epxfEfsd
35ZZzf1bZLinSU+Pk/gpKvnOMe8DAnCD/EXTCYRkBF3uTDXNXtCZnQdvbO/0plOuTW4+zb+N17bG
nRJnm0KJ8wcvVrtLmsArtjEgQ87Rn0YP2UxMEXcxr+bU6fZDYJarebXrdWNd4VHe2lD2nlS/r5fZ
oKuHea8Zxt/yWEm3qeIai97MnzNvNO/GVJL3UpjWkijw/i1Kqucosow7AE7FqejFFA47Gkc4kShI
Rg9mMsOyqraMm7ooq8u86b/bY6fAuxWseYAPVyx/3Tpr+uHqT6/CaVvmVd2aMM/+56t/f462e3oT
eykpJnb9LclC5VmpRL/t0lZZZ9NqoYOfrMugv+mSiKjckfbw4OoW8jnHPPoofR5iFf9Q0CCYjiuf
yHqPoUViW6/6t8qQ/atMwKN5rZTrwOzsnYIWZCH7TO822GDvC08MW2Qe7coaVABTbQKBihjIZyp4
RDj5rXrOJpo5aidxnle7oT+n3JwO8ybNDu7sNiUhE9+NkzbaaYZPzYukHKA1WkCmHB+IlYrGmdtG
nzzws/XG8mNoDROv09RD/VSJ9vu8E8M0CE+DGAWikrj1j8uUEeImTp2WoC0oHXj8NSLPWJ23SXNo
z//kMn4zKjO/IYQD8eP8ExDkltJLnT3kw+o4L8pSKZINETj/rCPLXLYBStsy4KJekEh7DPpUnGL6
pNd50dVusXCS6KGp4dwBVh8BzdQcyr566PvGGBlHi13v6x9S5ycVkrG+N6ZYV50Rvg2y1la1qfs3
UibeTTDAPxwTqz2XUfajL/xw2SeBf4ZmZFzdoY4X4cST4gWGVOpiZ6XPzGvYFzHNBHd4m3+DMrCP
jCbJl0ZObM+8sNPqn1dOZcTbUU3uzRajfWryfQb1DVqx+OKaMrrUbRhjC7RfCn+o9u20xtmbnENo
QGlbZGuz8eSN6tChS3HJb7AqLJ3UQL4Vw5UkUMZ/NNDrnsYGmz52zeAxgRpw9f3u5ART6IajbaVd
m4ee2s2hnRbz6v/apojmu0Ve1LF2HVSeTpPgPGy0Pc95iGb/rhMLveFUCB40A6qhVyjuqQFVwziT
WKXJDz+AN9iN8GDW8yo9oGhRU0cAaOS9hpNHAhVgeaQEfaXPklznTfMiwQREbT91t/OqayZy24O7
ce5Mgb4Wou7EcFK9G9Ti0U5YOekxDBDzXaiQhVZH5HCuAyn3pH50p4IAHdQnBd5qJbozywhhgmvf
emETPkBrpiZm5v1+dnZkRaVsZdiTATPtTYJ+g4MyXocA/8lGNbpNp7bOJTTcbG1j+bvLS/QhjlKM
D9zPsiUO1OS5zLR2URmj89q1m7/Pgplhf66uWZT7Me+rNgHrJoXJ32fBjR30DV3O8CgCgeRJxv19
rWoDUiwSD0r9qaCK+0MW7ncs7NGTJajcdEWdr91MeWcKTSpakmnTVKzccEWF5yAYceDNO6ZXxNqF
axWP4TJvwmVbaVj6Y+45KOcOpZkTWJbVGr4CVDyV1xTH0UF91vz3ldfxm7pW6Zsc9eQjZJ/lmHft
s0VQ7In7obYwNad97jei7dTFrCtX27Q/9jVs8ATxiC8YraKN6g66gR46zVT7BdXdUuul7y+UPfN8
vPMmZVj4SPnFKSKAwUn+BKyufY5x++ylprQrEQ/tM97ufNUlSrWlaPooGrGfiWjzQlESnk8+VO28
1y9DOCHlg0De4+mklIpiemFG0lrWyquH7/NhXggxPrlaY9yUnlI+8AHSlcNYh/yY9iOrEuVC++HN
8wb9nenbzxcjL/wq1N/HBDuudtaHMqFAkyPR8cKHkvx6qAz8E3g3qC5TTlp4QB4MMsAa5RCEfNQI
vfoOX1rD/M9ezOKWmYhgqkT8yly9SzRAZpXSJQAIhX8wwzGmY0lsbzG0LXaXtH0qaXssUjUc12VS
xTsiAJEhKx3hI1PGiA0oDJ4IWdgW1sOubV2MCzjU40orL3iG954uSRKlHnlyC0rTJbeXRV6P/XNd
08tFJIRCaVptGdUs6JelhJxEwVkR8bluI+UQ9uEpj3UmHZFofEzCRrlxcyu95H6zbOnnX2UQD9fA
onYnOqpXzAuru1PtVIfOV5L3InCBGmVBQJs2SDe29OpTynMYm42bbQvDV2GG180BT665SVAI7Snu
WF9w5PQ/LzyqehqyJ4u+G22TT1WvMI/qLh2s+Ng58THCDQw8O5ZnZhbDJhsIhjFNIGwgmdxzkaUW
Ocg4Mrp+OGZR+oqnWh51k2cNRZdkrcBpeq4q8ylNKXSg2/T25kDPkDp5cbAjQ97jhq4ZodnDUoOI
tuCh4+3trl9RoG4f5oXTiQPZujQZeMI/9K6/7mqKfr7wuwMWA4GRGCkR3L1Hpx+tr1qPU9/zlyL/
1KVRjSnEBhkB+cf2p2aNZvRWZtAYP2hmFm0Ym+dPRkWInjaOXB92lz9RXL6EhUOJssySO3hY5bKv
dLGaE3vmRZaJeM2jrtzWbeMeo1EE60JvyJGd8pkS+LLG0kUTvle42e/KINQfweUXi0GDW102KhRM
7mLzaIB5qHcL+YCmihL7NM1YdVzni7vvpwrk3JoSBA3TpNIo86qfPrSsfF1EZILzFbXlLgHxvZJa
hz2zRmrq56I7FzLND25E9NDf7/vTyfXpcNMjoPQpGfkgIfzUi4owK5h6ScZgPqQWDyi3vBvaepMW
kiSG0dr//a/xmf7H37PotEKrsSiQfG6pYA/1XExazsFtCxNCYkqocBNh15pfZpNRa15EHtg2v6pw
IEUFpQA8crTvRHQPl+aN8YL67im2tmiEMu5jeFknqg/cX30bhqrUvVPOXX5Nw1V5sCps/UFWGT8I
PlDhcf0QHh73JM/kfViG44YeRLYnY4w5rfdiJ1r+KpyICWUJwNtI5MQqhK8PK8klC7WMr9wNymPs
EDxYpkb5Bl9m2aDL/TDHpGEUR+SapfnNSe90dUU4eAA8dj//QFZCks4Hae6Qh97L2rVumgq0kJF3
4ltqWIsxGuI3xw93aFb01wGBlAob5Qny/nueVf0ut5rnuuytG0kqAtxM8tUCw3ykXtSu/X4sFzXC
2KNllWQ9jN6Vd9Y/pQPDlqlIpWZuyJOWnLnZUAYDEopQbTjcU5nt6ARErAqqjfdFQDRVEKnlxpic
JS7z04tBO+HW1BKitvCqQegKnNtCdQbS6jDkMjeH8e9oZC8lwwNt1pjg6+UovGusDOFl3oV5FucC
mSJfnVHTsOTTCSzJzjLgLdMVQXzE/l90FA0iZ3OkfnaQRKsth8S5HcreO5OVfQyy9NXNXH0zmQmv
QU4StdkAvHJt/VyVyevfz+3PWoLpIkZEoPPf1KCho/T7O3E1J9SFazuH0k5WlutaS9Qv4UtpuK9B
rDRrNRV0t4oEajhOhZi4xW2tMJQMC9tdZvAjVzkiKUwd/XtjmOoliHk6hbzlb2Gq4WBrdkKxVg2k
k28I12k0OcFrEJXqpghz9YtenfnnHck2VXqtqoPqRrWsT4c11/06mHsiEbo9a4Fz0d4ZU5rKvCAo
5RkmnrnLxinxT01wbAey3M/bBGyhc22FLr5stX5MuKcshL2HCDPqiXtTeGH/pI/uXu8YKw8YE5+I
MlYCEjnGu7BGLTdjBPUupS6M/fJSu7j1NE85hmoW8vBvPswC1CIPxeIUECfV6K7CwFNrY5xqg7lg
Dgb/KojVd+jEpJJNF3RJsvo0Ce7ouvwcCnghocOOSBWuf6aesI0NUkHu5pWgt+GJ+x4Q7mnfvHB5
KowayAjV8G4aN5JrF03yer5G5oXAb4F7balRjN/3ne9/IY8W06349zN9UlOgzLF4UPCQ+/SVhIo7
QJA182PayqQEU5nka1ssnKiurhhw/1kQBUM6KW0QhVCaStCRaZVrNC0oOPnrSjz+/bT/rMLjtKc5
rjq21IUpLeszaxh+K8GKblYemVFruxr5+LIuwuS2GRGgBWllkwOtk/pRufXen0zLxAGm7RePsc8N
7/ld0LNGzmNqJmK8T1pP5DB+SVGhOAYEKMmlX2o/6Hn6cqOaJZI7RSESxU0ffNdzL+TA9E/UvpYZ
+vmHmMT4B8Z/SzeojMUXB+fTaIaWN7JX1B5INHTd5Fr6/Z6QDqHpZISCHFDIxjdx2mIDz6e2yzBc
c89RdzVGOsqG5W3f2QfVcwaIZ1JemoT+X4985Ivj5EwnyS8n0dSDV5ErwrbmuY72fVIP/XK7lEJg
BY50JA3+VExNyILTI2me8a7Uy6qEc0B6xT/b5h1aadoHw+mO888OlVGgf5h+I1ZBlFeR2Ba0UrAD
ufXGjkb8glOLEpubODSR/uQX8XjH/G9N4P1I/ipIBMWX/UlvYGRhonj4JSxqsLZ+R2g45lGHyAND
v80JnrjtffGeuSbmuWnNr5V36gAencupUcpE5dXm8r4SRntrw1N5J/26Jm4qKU5+rLur3n6YZbl5
a7QPffgw017ajNC8xm+gIjsEI2GlcEifSgWeO+gyqAKRqSkluQbdKICps7CqBYxHGnVYNJ5JH6Ii
0z4PQY1Xv7ZseZP420YpsSDqyYMFXWSrlc7UkvCicWeYRnu2Ur3d1ZX/wURAHmq15nOqnoIHyLVz
gnPM4daNdAIGhQeYu0SDFNE9uxquJ25aTfI8LdPiCyXSrG/45WywHSS7OqIotPbcWdC1/X42KDLG
A67y5UawF9ci8S7UCovHtAGolNROvTEcLXrDGVF7kf7uCzWgzJU7h64L1DsySn9UKpNSzSSbRidD
fQbp6Fq+jYuIoMipF1hMq3ZApWP+Ftq6W4alXS/ypnBeZNZ5XHaxf+M5ZFMnQQBcmu1h1Qw7tycs
T5t4B07d/aAanV85atotF8VjbjT2i/CtYlOD8UJenWf5Kmsb/6Bhv4SZXWQ0sizmoZi4aCGyrYwl
ERe6AkiyNDB/g7+KBAi5TJEAPUJvVRuwgJAaG/d+HPUHT1nW4agvjaYRj/Az3IXw4/ClswvigCtd
fYPS+eplYfHhtOVN7ifRf+wABJHrhwQ8azRGM3cXE6y2iw3/e+P1yr3Mw3pnWYW29Xorfizr6on9
ycfffgC+uvaFzUKzPs04p6/dACxgGbamIo3TPt8EIoVWCgCW4xi39o1sC+9kd/6bz/PiTrdqsCRx
9V3nyj/9u3CFgTDNJkYx6kvlKhtKP59eRYnx67Y8VbFE2zLbhVNuUUqTr3TKm6CgBevrVGnyMZwy
Qqzh0sMfNqk0qY/E9oQHDf/z/99WPdTVPg0V9c1q4cll0NRPQVtH52KMlKVBb+/DtJelaw4fCQIZ
BG0tXjJ1/KhkFcoNde5kEVo2kWGRvurVofqPoQwXg4n1a4mlf5mXhrIiGKneaHUenlLP+2chNKys
K2JTF33UWwf5373zz/XcCReNnhb7yPSrVZc59h66NV5q31m3JHY+SFOnBKtRIEnOaiIOwWQrngOc
x/apC4fJqqdpSxsgowsSulkBLK8WfuEMW/hq9k4r/OTnUKjzy8lKaNfnVlfFVHPCpz6gi0kE5JVi
RK5qoZU69WHWUoENAemNNhQpz7RXGonlDymJVgsRmUQjdtWp5iqgleQfep2RflsXWDDxuVeLzu4A
UtAYxIEmDnGXeqd5MW93TDs5OiH+PUE/9P8RdmZNbiLdFv1FRADJ+KpZKkklqQZX+YWoatvMMyTD
r78L7K/dLt+wXzIEqN2SSkoyz9l77U5N/Zuqw6LWG7V6rYv0YaiDKc57XElC8l79JvkHPOlwP4q6
IM23LfedMbp3Pw6nK2E4ldfLe7OEz1AO9kEYjcCe5AWrPDf6cwBn5PtAngzZZQgrdDMA6DbIVEeL
xVNiTUmOWkLs4PRc4MU9rWCG+bDzfXcd+Hq8tDsNs6jSEFeu4/PobY33P3zytBhAZ+IUy1rYxTe7
TC4i0AbyVlNatipix45O40vlwi1Vncx8l5Sukyo2aG/nN4wgzD49uUqx+ql28PAPnU/3xzaMRV0q
zAll4N5aPtFOS6D3T6S8QAF7IkG7sfubyPsW1ltjsivMz03EXaHizI0gY24aD5TkVM3SDw6R71Fy
rj0pnppSaI9Y/2dgFIIP/bGW369gspmvzKE7/7sy1zZ++W+khdordut4M6DXvhP98GMY/YFEtdB6
mE/9vDjoxlAu5pOY87bDDO01ZQiUyLavADe1HbSMcIeGyrhxR5f0SBP5ZTTNBUQYhbhpvDK27SXA
SjQVnmilHyO1fZSWkh1hBQL/pVawLEanPpkuoVGdzSdfoHJ5J8j1Lit9/TmWlDLzjFT1lNT45wis
1/wEjcL/sq1w3XuT4TEg/1KLcmS9emEO67LdoAtmbpN5d6l1ql2z2484vmd+NOkjILVHs4Heic57
pcFMeBvaIVjrWjgemGKo0pfjbT5fN/oIblj/m/ZM/39mYmtyu02GhCni5kPtr2o6qy3rBvZyJV4A
xrxLxbO+VG24JRw6/5y4PiHhDd8ePKEwZfVDFKjOGVA6ZAPfTt4csoy8tBJfvBjwWK6W9WPXEWkX
xdMdFD71mUN3VWcIpCy+fPemjex3QUTgXYX4/G4+Nw91MIx/Wf1+bClM9xnX0akVGtxmBBvKX5cX
A4xDtfNyJCelDeeARtNlHgrQUavaSUMWm9WPcx2k032SD8Fifsp8AQS0vMCxns+QkGWtvWowlrMO
Js4pFXkwGWd9jJhEMhnMNbGAvP5ZLZJg/10pM2lm5qegXtA2/WAzgw1Wd+qgNS6CCTQxR26nYbty
0rq6JMLxHzKkK9uSlNZVQNwA6ViBGRwlQbN3/pDf+77V+Qs32keGxU8TyA6CG4AqSmq2W7uR3jn2
vXivJ9qrEsRws+DY+Vm7HyS/ie+bScJ4jr5l3OZaRO/2xtm3QHGlVWvfW1F7bdgEfPZiS1s4vZY+
TXvXVRr9LcJE/LalnCrOpon7y+Bb+JsZhiWSljtxTM+HdILMLq+sNClKTUV6sJmwrTNVAklUHlUK
9MfUGZtrkIaEzwbFY0VnFxTmvRdHwbnDUaYFyOWhHzQPTt3DSZGOvylVB67ddNiT7bwRzDsrUEv2
xler6D4iLi1pyIKfh77yQKc/FFYToR7zxZMYYog35fi3Qs30tfuw6nWmdQ9vHQ09W+kPX0vKRa06
DOVdB1LNXplpDtjgoYvH9qtthYDNk0B9MELV2cQWJPfMMMVihnd9j56fsF5z/rxltZvM0MiTG5Lg
tZCvc8aIUtT//GUX+VvRlN/R1JSzqMMAvvxYWYKYroKW0dO7Am4kqA2aiGpQfFIlghSbmseXZIRC
khtXL5fXqfj2aDnOqveqfFtMpoZ5SOv+2E1Ukz+/OPP3T1ObqvWuxg6C3f/HsoRNXk1NVbe6Q4Sj
m6qy62rfop/fiL0vCUBW7cx8mM/p2bpHe/gwmh6t5MlFTpeIVE/TeDeK0Fw2tORPBEGPJzkAnJov
WOl7kQculSU/WQ91WUKsSny2Sfrgb12+ehDSTN/Ylg6zpGEP2l0/pZrpKN33BNMgeBtPY3NPTp7/
Wk14THaHCcAhScilbyBihrFQaqSSxGnUrNDY2Ke8T+w7TEjDeuwFzb4yvvShKr/4bvfgZmX1/OcP
UPvw12UtzuaLXyDed1X//a9LBGheu4iFyGLA3N/0uDKqf6HmSjiSm2m0hG4NU+ty2lL18EzI8qRi
wZ+7tQLn4FStspg9RzoU/D+/Pl7Cr7+XabOAF4y7FE5pmgTOdBP7T83ASsEqhGMr2dOIo2IJ724e
Avt/j36e63Vw0PnX0hmy/dxgn9vvRl+6+9GBTz+ZVH824/2UDrBbYC60yWcph1B7b2xM/5b6FgVZ
QHPf6+8ot9YXfTJgVW2vvcOsIc8k9569lpwGR7D8cAsio4JEf4nSsFsFURpv6Z77ZM97Eyk+wXY8
qTuyuXeT6+a6QWaxkspYbWQmxMbXCd+u7cI6hyqBj8y4zd7ypEdLTa/WLr6tR40MXLKJ3OK9Mt2t
NLrKX8BaWWmN3VFsIjKpqh8qRXW+tLg5FrCXrUfydCC4Cb3dg6V+U4e+XpJMmD8S6RZfPFPZ+SMK
qDEx88cukAfDI7V+PlWF/KOG79u7+SLxGt42FE24mq+iY2bhS5LcfDGWprtHcD0Cf/eSe3cco/t0
FTdjej+fCIz8x6MeXUxge/KuaFV9UTiahLiD1r1EqLCdfR96WmaXDpTaMQhpacdqeplPzRcD03tT
R1Oc7Kn4OgYVefJF8DoDMeMOorhmRuf5CNFCualsGCDfD11xRn+CszEhkTINxgoMg3SXYW//06SB
ukcfHl3qwIkuVZloB1XWjz9PGUEaXQKVeUSviT0qk87foBka1nEbjIvWiIxXy3bf8zGL/6FxeJRY
477pYFUjbOF8ucQSqDf6XZWcMtzR41cqU1fNLsN3pi1CSiJXvAzYcSDb5NqTF6ER07XWvFFnfEAM
ES2jtmMF7jfGNerIlZH85t490TzToll3paOzujQDguQZ3FwG55x07DRJ+ju1VvMTspqVgkYYJy6q
jyQEVyHaVSOCCLEgwM/OJLVS0o+6+37OduqNC9LPSVA4y35Kushlf/amySlJYvsFL9tZsbv+qxDe
gRq2/horTrjSuz69b8wexhy4ri1rpfKG8BSxgSSUFtTOixX0xarvamU/H9pJvHGR3LOX6Jt734OJ
Np9PQkvbsFp1NqatJS9eohxNn4quk6kvnQIuXTSx8khqSb4Ku268eg0VXQSUA+E/jka/Ff/xn+ef
D52IefaxQa4YUwmVQuqHym5dwKOzNSiqJt/lB6vX+g2yIJZdqU0/VvYIXDsZrDn6G+3lNxsjE59g
oUCGtWGyWPh43+2laaWRGw0E7HjuudaMr0jtBMubdNhp3bfI9/p93+IPM0O3uy/jaq2GRnRVW9nt
//wh/O5UUrUpU9RWUS2gE/jYjwmLmt+M0nIjTDq5dMfMgbRv1YCsAigk0yCLtMarUcuVFXkqSQnx
Kxuf6kHDAf8gfetLc1ctTNo5R3sacrv522v8zb6Db2e2KHGXcDTuaL/eJ0zDjAQMK3dvU8TZBr1z
olgonkBRaWumxW5bg2regYK7DBEZBZ0Z4g1mven2OlYww9S3SEHgbPktghwedYOMbn/+HH93UfEa
cRHa9FAogzsf69+y9e24wKa7bwal3Ce2p63BilcPIsWL3OjaCpswGHTaoctqKhS2DqA/EbMBrkcH
SKxrn5yKd6akmXMaa3aZGTParvdBXqN9QrJUAu4tggQBmXHzjeQN47bybIgK4m8tm5MWNp+ytPL2
RCehWiNwWFllJBz/+X3as1fqP4tcV+ONapqq4zF1MbZ9jHqVbopyCd0SqDGj2/aB5W5aNMqEUcDR
diFFrRU9rLD2KwMm2HB8CCm/LbGVK08enuyFoTgXTUjtkXixHRn32TfNcw8jDcfPVgUR0PE651J6
WUubyRm3mkfSn7Az9WDE38R8MA0ABdyVFLV/UjwkerreP/f4RC9eHFyz1B+veand8k4ftj7mOVDC
XbgwC9C1fdoRIq+U8TbVe/FJt+K3Wuyjmpiy1DVScE8qhpVp8Byz3AZSYwFUpa5LTUkvt15b+Gya
U3mxJ6Z5rodEtCjtG56zZNfWlO10YtnuG7WPIcqKfpOlqAyIuXCRa45QL3OJpB8vAEWdliQztlE7
pVbuvURVrgY35CvRLxd3skKYSDh3I6Y75msn2fcjGSG1F0H99015nya1cimK4CtQEe01qECdepU3
HIiITT6FyLFJcddes8BRt23afkmaJiOEVlak3bexcnbKs+KapU2NJCRw3dDRtqlufCrzEb5bq2g3
zB/dTq/65DRfUMtu7Bao6KMd8DEsn9GwdqoCrnby7yM/6H+cmx7ZdVNdskK1Vtm+Z2X1tdVlj1fL
yh9SDPrbMNKLQ2M66pmsVTjJNWov9gLeSqkKZe9P1U9DutVL1RIyCuo2PepKFr8Uj5klq5fIoRmr
qBnRk1Wlr2UWe2B2m38oM7ZfrQK5ry3rdx+Zz1IJ7ODqZOOnINcC7inQqkWfhp8UZHwCjON7NpgU
PqFfX4zc1ckdb4M7zw7kQ4OrHORgRRQt6bWWQ2m0pGG8k2qAk8Gs3PvSKd3laBfduqOkcjXVVjx4
Xbsh20V+YpMb7jUsJ3jBvOpehYHWt4l38Y3Ou6RaeCTFwdvNjW/73xZ4pNf6fvRQFk7kM/kwb5qN
FkVhJQttOyezOE1vHU292oW1vXRo0ZKlyjAiyP/P8PNcVlhkreRKvohpftNejq+i6Hu21rjyCt/S
778fukV/CJQ+ONVrnRylfTyF4bgT48QerHShF9ZXNQRTbeZmfV/3gN3E9CjT7KvhTlg2X751orew
fi6HKC3fe6u0CWH3VHrLrnr2ECbL1OVfrzS0K9IrXysSVaWvsd5DGoN1ghhQS+C9cas8IGNPhcyt
u9pjUZGhBKsBAH8BNt82gnavaBphH0L5LCvYHogV2zMoMwLvmtDfyBqBS53aT5XbRKcg8+2lYbTq
gzt8EbbVQifurIWkRfQQUxnbupL8mKyPh22Q4DOBkHlQQN3h/mhAr08Stqqr04XAErZouyba1pFO
u3XCnDg5KbKIz8gKyJs7UXdP2hg7m26Shjvde8xN615UzXAZ0hA5P/K3ThSX1B6CpVPwQVGCY2md
hduu7v0jBI3oHnRgdJ8MTF7V5JgcwZaZfdjuwr6//8kOUieA0M/Dsmj0xRi42qHJvO4sUayddUrQ
as46z+lhyc3n86z85lVYNdNRo+toyl1UmOpza5Mo3diUlS1wXVk79qssyVvy4xGmx4DiTiJHB5MO
DkaeGkB2CWPuQsqxQi3ZZA+jUumZ2gF14ukP1Vye+d8RolzxJFELUtaSp4HNdLk2S1NZ2JPypzAi
a+dINd8gxY6gsfETu8sKxb9rOlwe6mcholenrKvHefCqUyapBZmOUj4OZG1YFTqrpdRZd/QqMjwX
9NRhfsSmyz2oUqprVK0A6Az1pnG7OIgwrRcRmrUDlOBoTUMyOpWpagDarOUboMWjjHTjaZi6lbXT
lJsAD9G+bhR3AazHJECLkt0aSka9G3zYsj534vuu7ezdoKvjjhtYeVF9mNqRTAgVKkp/axatvswS
w932dVg8oCQfTokd3+ajtreufAjkFnva8GB5I+QBV3wK+Wts6hIJL9zM5dBr2isGFfjafe8emti2
VumomndKNpBjXnZL26offWOsjgpf8HWvo8qIuFWdYiUAmt0n7I8s8R2zPBOWA/rcK6nxwpqOCRsb
d5svDBMhZqfGtzQd2nc1F+9uodefldBD+0XeD8Vk7NlmQrWc3Xu5FJEmHjON0tFIm+aBFCV9FVOO
dDO12/iyG85eyzCKmLTHMawXtc79mx812uBiqLYdaYmgh7gx5BnOAz17SMZy3EUjpjfHP82+T9NX
r6Q8I+mdVDNGWUYnoHiPsWHmV7XLlKcgTJbxQ5elNV16U1mnWt/vG5pW6H3royoMmlbWVxmSqlPQ
tyL6O2zT+0SpzxWZOwev8J47W0aHWafcW7axEXkKEn2qlghDHnBsX8Oi8HdNSak+Hdv+prqvyei6
N4sVz86u8NyJqPWe2TJAvWvDTeDV5iZj/bzCw9ps2JbrNwJc9Jshr6lfaFdnOmMaCVE7jaUuSzXY
lZHxRLzNttILsHlTBGZV4TagMvpFaQ1y3tmTzC+xqdvmoA/OjWrVVqmF9VrhE93kaRLv9BQsJvDr
GxBjoNQEfUxdmegojTg6FGaXHYxIWQ8NwVX8+pQ9YXcLnJqgmVL+AGCdQHMIaB6srXFx+LtZE+Uh
lva1LDtYbdvQo2UIC4q3dUG3JtA2IyL8O3S8dH6nIRllvDVz9Fm+BuUwMfvuRo+r2ssoIHvRC82V
QBiyVDViHiuVjOtygPzIAUBXZeU27HUtP9OWYdZYG3jHlBMcSi9Le1jnRaXdkHZSkG+J+kvrnVFW
7VdXJbMPb3ryqGmkYaPsM5aZrJyNTGoY3OSgBRvYixiMoAWzfrWpDav9KsHrcVVKn4AieDznsE+K
bQEi6wjhpFzaLLXguoySMmEnTyO8x3VoF8FDKkpaSf6ovtrSeMDs8dQkTv/S61dmlPqEJESnQEQu
pkLG9AZisPlMeAssFNNea2yv3i23rRdtEfEvu5691ltU43Vx79Sd/7mBP04UlfatE2lz80Louamt
em/cfJiJwvyEQdFeNQPP4s9IZzJhehWsU5WiIoqtE/d1Vsmrg3izDoL8Jtg8E1zm/WPZsXeeh7qk
HyLcpNkEQ5Fig5LjAfsekM+gS9fY6/1nz8MXqNZhe1/XCd89ow+OyjTArfwxgLC6VFFRXOPKQk1O
Stu9KcfhbNqFsiAnxP08RRQv2F3o1wi1wFEmAidgRLwNEQ1iK+E9PBB3BjtMb2p+hlXwIILK3tfu
adAj+2QVwl4Ho+WgoOZQJ1LypAVhtyV/3WSWUp+AHxc0CVrzMQsq8jFM4LNxVIl9V1yZP9pzIaua
bbQ+MYH5zuSktHxWyCqhVWWXZ9GM+dXt1a8IuOPP7uTkS3uAfE7R0OZRu5ez7mMQDZkv7vSoUpeQ
sf1Tb5Y9LhGN9rORa8D4aWuUTfc+5qzwplipm4aSYzHiPfgS3QZDjb9q4PAXgZlaN9vsSOlDer6o
R9mvFFPXHwF8jHeloREvWkXiUQUocclR/cwX58Ei7M3H235zpifgnr+UfYn/Ioq50YOEoob8XimT
emG6805HhRpJJBXmBN6fbm2THwxb7cuQ0Un986ZwLpV82BOyK4eJaKEhtK2PAB1bKQy3EKW95+OA
09/kR9djrgptzydFMNljAhw+lWnrHnqwg1AiSxVyg+tlIJyYBgpNVVgL2ydb9HG0dCs73/OhQQdO
M0x1eXBQ6KzTe60/Scrnk6k1xYoCYzlyDWUzHxKmkhyShlyV+dCsG/+W+GQtG26/jPC3bRzTy9CH
KCi/DROtsasA+J6Hn1eKMvWPdhjBCCFOgT6HtfvzR/Vb6Yfts02FkB20y3YBWeGvtYxQQugUpuLs
3b5aKKA8zlqtvoo6JCgVGvZbry70fFErJ2uI9S+hZHfmm9Vf1HoftZVs4k3DhW1IFYQSlPhohkih
8OtJnpv7UFcvrEr8yW+78XT7TtKM2/nAX1DAyUsWy7eUoMS/KIWABX0o/dMfM4CjYEyYmMfit7IT
jkUvyLBo1QWOobSuN6OqNtvZjl1BkpZ2mN8GU+0u+sDMN/0IM4Ml+vys3DCGF4jfl25s81tiYpo1
ckShepwAqx7WRdPGT0mgRTgM0eZoVnKDUBg/BYb/0CmBcsZ0jnSfrfLOr5X6NA+9sN5lG4ltFwuA
cREeRH5y02WW397SzNUcksLYfH/2z/+OsnVzQnwAIxIdLJ3ftYozjPyDsr/NyVh5aNpbeH0tfSgy
suZzQJrpVLF24h2XB1OV1TWZ9lp4OM4jkWLHGSxp5+ywugrlywR2IxPm0vci+VTI0Vu3oll1UV+w
ssL6NSN7RvINl0mKb61zQPFGiXqzoHZ9pv9orXzQYLgIg+iOACrskUmDiowkK7zEVnXJSTDa+fMG
1W2rC5YulzgsVQ1PaRrH286apnFvTI4ZGUsPaedPaaimu2K/5T64jrTPgLhP88V5qAixCmQanucj
pU5rLMxMnxq960VZTfmCQoXR4WPit4x23DdWWzzr+NkWhMIjHzCC4jnVoq+V2+MNcId/4IRaJ72J
9khuqreCSKzVaGX5sQWncY0DGCCquS307hnBkg823fBP82CI1N0FiuhXxWRAngc/xI/sxfqzReV+
P59K0M2cNDBtk1SNSc5cp0D91ypyUxLoGVx2ALHjIUidjmClpQfHoa2Gx6QnFtaIb1I2L11S2498
Js7WDPp0lxVRemfriVXvPNs6mU02seyV4hS0xWKYuvPdNNSdmhz7CkiL0hbdEa2Ou6RYFLxRZ713
sUI8gkEtDooj03U8nRcYrcFt0kfvKntdY4s/uk4YLRVLhi+RMbgrNiPeLrA59OGHU4QebsGol1c2
gkiERLRM+TQwstv9ky6NRZH22VHL8c1mE7CevDRrWyUuP6kJYu/qib7Jg6FdaRn6Vh/L6T7WHeUx
LGhwVWECb2g6HBsHfUmbKkvabpvACoDy4BdB4HoPgCv7luNYqDujeLFoWC75xLtrX5fmZuzJpUyN
yuQDq+Ij7QD9DikFKy/hHXXViW49DJx7+CbrVmaviDziQ0+55dCXDgotVR5BfvKbYd10aGvzsxjE
bd7UKlkWHmMMOejEUu1Z2kq3K+1eoIcYtqMCj3QerDAzsM4P4tQT+7kR25B8MmWhVcTDe1V9ClLT
vii28LEZljDw0cfPPcU6GYjnc0rzHHa6d6waL1thsKm2hEElS2rA4qypSX7Kbdjqeh4IVnWcm4ey
RqM3EAS4rkT5aDte8Fw14cV38/StkFBwSiW3noQK28Etw+iaWEm3aX3+N7zkeh/lZCG3buseKaUc
rMpr8FUluTzZLdxwGca31tSjG+4k7nYasB4/J92yEsozLhyWzgRQH5si+dalUb3SJvCPTqwHXE0G
L5b+2hrocdZBz/1oPjk/h+9dtaXGnC5s1yg2aC1VhPlkQGdq1j0GsbVBndqKU2uT0VjU49oSjZ2s
cLKXRy9hYNnMJnlMDgM/1eFoNhvFja1DbRYJa3Qv9tY1oWsLxO0WO3S6JASc9z+GYDqcz0WByKBj
OvEKwsHFtgrlM7IqEPmgHu89YxzPZcbfb76gjs03pLz2FWsJOatj4i4Ls6+ew4RGh6MQnKAkmb+J
Cg+N5GTp1qUitq3e6dwg8Hu3wO630SDGRT8gz1nlHl0I2z4iWwWpwLQ+7WJIfkw9jdiDwBjYNbGq
bWzjPRaafp+0vbOo7LC/RQF9ZVfD9tnnMRnqifuXZdjvawvN0In/AUmN3dOi/f/r2oJqKGFbeqQf
6Pk5m7kaaOfOTaAoXNWSPxMmqwLpkL5NumIT1qgV6dJVR5Ej/PvzOmduYf2yJOS1mJruqBRwcX2q
H3o27WTmH1NHP5gwA++4l7JYxnR4ChJc1oPvrRN0KS9xW/a72PaoFksSa2nns7NJ9QhFNdEPn43s
lnsZ9QWf9QhavQEbK4MoMcvHDYG91YTRmFkajk0BoJj1TcCiCu/OdkZcqMQJ7JoOoWDqxeqeqdR8
1EqTLyaSURJv9yM1IpIjFPGpwqO2UQq12mauCA9I3rTwL38gzBm/LXsQB4EmRrmGt+V3hRCbIFof
rX+n6W1KIqhVrTWbEFKpa84Lyblum44v8F8dpjYcZR5t5Be7N2zqJVpzipwyeIqjltwzztMVgh6Q
EH49UsV4gfiOrpHNfAuSa4Ns0bhmOHRPHQsMTxZAA/JCDw4pBvyFrENATwpPqds63A51qGE7mJ6T
ICpdlZ4u1k1URCgYMqKTJrYDwr/kHjnxgbdQ382n5gEBGGrkhsWsjLlfJHwFN2FStKfRxWfaIRu4
JiMxiBiJ8ifbqhCqNan9iv31ZSItfYGUtEb4jGZXqJfaJ5jeMcZpR7cP8jg4ulM+8zzQHLFOiRZQ
cWKrjuq/cndUyYOF45Hq7E2Dz0Z83RrpZ6sfy3Slx1V/yNsRJUKbOnsKMube8SlrUGa8U6c6hRJk
Px7N534ezldBRP73eQMMwU0rCLD5Wc3NY83bWXHHTnwq7nqdMVwIUrAXbcmTfUJbOwhM1LHmQUH0
fWjzaGvFI1rS+Vw3qNeAeeto1Fl3KAMVj0mbFw/zYKfRtUZJcpqPpokK3pLpHoJWA04w6ejngVSZ
eDFgAH3N7LvZ2OfSsFhlPdo6ggLurUFp9iZ6o6NljzERN+6PR1Q/5DZYLIQ1xvR/2Dmi1KG49u9h
VCnnmqBeoB2OekxTvWOOizTSrAc6wUxjaw+P3tL0Fe8a0C871DYSLL8eves8hEJX1nDZsIGL7Me5
TuqEo6d1uZv/s/mCGfvHMfXak0fuy8rr1WY9Tlxf8rPyruGLMVXiWmHHe6Ub9fTR8LJ46TaD+hob
5StudOOqJ3jbpV3BVpn6CWPkyWXlyPbo9nX3CLeGbF1nq4nsYX4v6vSG5kdFEeH3KbTGpdsXkrAc
3gRNG7Dd4S13wOdMDzDXfDjzh+f8eynWGgmJZYy2ZdRSXGXLE93ZfoDaISUtba6VxUG2Bc7xRelk
v1WtVr3alaVeXQNesYLZYp/F9hCCTnEvrdbWR3e66sRiep9UfHdIoett2nW4CGONIMN+SowjUy2g
yRC08cIspXli9oiOmp5uzLj0zsjV3L+IuYBA/z61IaTQoa/S6fkdvM6KP6uwDvPltIeovSBQodzo
5ph8JKjukCR6EG31Al9a90rRFhleRq3UyO2ExEl3NccJKQV30siAdjU/zbOznbSY85BClCzvum6Z
Fs1OCwg3Y2MhjmqjTHfTnP4N8vmLGQG40IDmfmLx/c1sxdQkg3qVFjXqO0NqC6k2+SZSjQpB+iD5
Ukb9llJ8cJ9nUyaNr483J8Sco/XR+Iy+ABUhkwLavgrvH3ezfK2FOtH2sYpkUichoYkAIgUxt9Ys
F4eKtvRhfvRz+HBuPhR5SXaDAOfme7bcBw2TpmJI69Og+3vkXfZ7FhAYPYiwuriGW98pJtHlgRM7
nzuZIH9XvipFahwEsT00ixiUrBOLQjTVdk6Rn89hhxf3UcBeRAma43zKyNBFJUrD7pn8ZMTTXyg6
Jbv5CPlWfu5bSWnEjJz/XjDCJ5pZzjEtpkQBlDxI3mhS1CXQEw3LHJKE0Vz3tVAe1ImZxNZpeE+I
O6mlGpIib45L5MrJfYU3coElKsfeW2rGYr6BwLp1lnle5euuNspNaRXeatQDXHYGPXRD8ao3e2z2
uVvVz3kKllCh4XtSm7Y9lN2QrDBVDS9F7EVLU2g93SvD/5Rm7/NpJRLtIZJNsgoDkrRDtqwbEVhM
sb6h7sNQjW5ljQbSbEBcBFUy3FoCdrdlh6TOV3MSrGubm1qDHOvguDJdRQNOkmDqscxDWrg/HoFK
dpHMasu62g9BMa4bWu0Y9kyaUiVZhfNhLulsNnX+5fsRYfNXUpTWnuk0cilCOs8dgSlGJlHQlTiX
Fk4eD3emnhc/HjrNnru2ckimVdB88T9D/IZYxDtVDUoEB5janoR2if9SGKu+9cVzLf0vArbNN7Na
dEWqfY2TZj9PQfy5G2oI/5bvx6wxNrMqqg5Kf2GVun2l7M2mL8TlPNP6KNNbV5qNytqvYQ/NcOJ5
mMO33LS1V7VIqtXPc+HEm7XsgsI4N7J9LaSB/U3ZgRFRpj3rSvOrz7NIfhbPQ5nrFqrThIeYf+xi
qvrKD6S3wq4fnIRaDCs6ztYmJGeUhaUSbjW3U89+bSMnIAXlnI4W6eiuvzR6tzh834OTzPgcqsju
tKy2X87ttOgisk4lskFLVgRXuC9kU5H05VhLk0l3rRWjR6fNgV83PyQ0EaiQX34NqF4uHCuIriy1
vwytqb7iuaGa6zrmuqJWsej1hALixNrCQLq06jF66d1Q7ObzczFW53xbhqiL40I74k3JNxia7X2B
5eImCH4FGZeb765qPXIHiZ70CHBUXEE/MwpiXhwjXNGhljdnGnDJq5uYiKFVH5XdrWgHwuJ0aCok
PPNN4Rns1Y2TUoFlmI506esbKl3xMgykeVdJ83PbFkqyLGOdTEcEV5sxAj23DGtriY49umiRJkG0
DkDQOnyW82FFDooShNm2G/TksS1yUkri+s3AvL/UfbBjsmve/ryx+L10aSIZRq1mAyDnwcdNDswa
sGpRHxwKE3oqCSnFaKEHqjL1zu/bjFYC5Yigc2xWELVxDoO/ZbP8f6/AFpoBLR51FFlAH7ZZnRZ3
qEFNZW/KbPldJ8fy1ycey++X/BkdCpeGt/doePeu/fiX9/9RNA1LCxgF/m+McYbF+OsmD0aIWkeF
r+wNpqlj3LhXp8QrDebRF0WyhTBcruZuCf6zeN0GsFFZpa7Miblh9Ww6/vJ6frvvT6/HIARqtnuw
3/v19VjMVIMhEmVf6xUQXjMFmNEO92lVssDpsG5JPV4FoScOwnHNu9DDxvqXl/CbPtDUUc8Re4OU
zzDZ//76ElxlMPI+FtZeK+J2hYgqPmoBBMK8CayjH7TUcU37Afdb9H/cncly3Ei2bX/lWs6RFz0c
127VAIg+GOwpUZrAJEpC3zcO4OvfAjMrJUbyka9q+CYyBSNIBDqH+zl7r/3E1OE6LL2BjKQLna5w
HhD4V9fuTQQ8YNtMYB9knfabd77h38rdfEMWxMTCLApGLCIvv2GoFKZLYqe9t9Up2mcixAuJoXJD
UedGV3JjDSSHvieO9C2Zv8S0D+p4JO+tf+dQ/T3TzQIaYAqD1SeOD81arq5fJPcjCVn6MNkxGhFO
WUkjrqytD7B046uwvND7ylwNOZWmrBX1nVIvyCur2tu1fV/blGg62rZbjlfsZ4nWb+OaxaKTmbfP
rsHlVdW3ySppq3HLk7Qs6bsq0bGV77pDjHP1LtBcW1PhQhigUWDtn3ltUsb8qQYaQAICSK4KBFgA
MeF6ajP9eo4dKH69Qkkps63AM5M8vy7addp0ZuA9f87KwggxB9DWJmycC2uaUGuAef6SZ9NGujh2
7MyG8vtktYNFFjgUMdFaZFPGoFvntGfqVyTuFYwMcWC9jj4nFsnGEUYEvIo0ZmZUMN6Xl0lc6gck
vo73/DJ6L93QWCopLyotDg8/Ki2CZg6RKNZyd/xySnOAr2U1a9NxCFO5smvFvHbMJ3rf6a3ZOumO
pLloF0u3XSWYIjeJ2Tk3lLudm7EHM8k4ru2NCTPjYiGN23S4i2alBWiqjDtdcdW9YsBMS/O5Wuek
+J0aHQKqsgB/J6Sn6NoWtftf/1PM+s+f/fwfn1kuaP09bskrO04cjWsuYC9L4Ad6ueNJA/oesuhw
THLT9lkAuPve4nTLOiruCxFeQcGxwFzB29xSizJ3VaJYfyxzmfmWRxeBhGdOvfpHd+2/n8b/Cb+X
138c+/af/8vrpxKNCkzA7uzlP093m/v/XX7jr0+8/Pw/d+vb9Zsf2H4vL7/k39vzD734o2z2z6+1
+tJ9efFiXXRxN93035vp9nvbZ93zF2AHlk/+v775X9+f/8r9VH3/x29PZV90y18LARz99udb+2//
+E1b7Kf//evf//PNZQf+8dvxezHxlP/jT/31+e9f2u4fv5na73jQGL4hrDhL7ZIBSX5f3jGM32lT
gjYxmC5pjrYwJmg+dBG/9LvNSScVjbvGEvh0eKst++UthfeETtlx8eEx5loUHv/1xV6cuZ9n8r+K
Pr8uUZK0//htcSD9vLeEhtjc1kmsUgly4muKs0d9F8Y0UDslYkVk3Y8VnuLACj8hWnZ9qRcnZgFf
h5GFfcyU+Z2hmkyjdzZ+dmOH8JFwvEXYb3MnkweVlbxzcEdaBnkQGk9pN0Z7Yo9LxJ+RtSLfvECr
WTKti5ts1VaTse6tQF5MrFu5dXUFNVRgrGilIqeQovUBtw6rrKeoJI3Y8DENRSgcR5PdHRwrvkvU
qj710zSsSXmIb6ImTb8MmdXfkOBRfBaj3X0pTX3UP+ST3k4+3rdyP2NabzdNYKK0JdizH/fRqM37
IiIZfou9urIfAzOisDdrZuOgLlSqFP2cbCrUXSXJaV1GdpFfibYaHqiaWxmrYL2efNnz4N8hOWeA
ydMy/9wKTZ56pQc5IISa3DRWr5GSI/vFP26xi0aka6AHVONWL3trP2QuzqgkNvd6XSuEVLAEr3Cu
Fn6F8c/n0UtxOkjKwzyjPcvQfvUksoRoZpG0ESfmOO1aoSbF0iACpNPAA0JBU+1DIOOUTQtkMmhV
qX8YHU8WS34NWYyzOvgYhfUH02R9XHTrKIOkHcabwO228CHWs4M8Q7f37ZBSKETlPWFBnDob8w8o
z8pZp/TbuqD0I7egrYNtoJk98As7uMUrwtzWAclulsRHH8XqalLsdQFFu3Ew/Dvag1XVRy3MLtLU
9eyhLFazFR+zIgHmrWzVidBIaeKX1DaVmu+MwWZZHNwXVOBHOkyxMfpc9bsBhp7GcE+ga7AH87/K
pbtOQgbWPBvumYQeJ4eJeE1KrhE/uMlgrGxwLkEqc48l3zfm6sdmMlDfPsL8JPZV99u2XlmhsdWl
th4R0NPZgQdqryzKtrRUEJd3DTuUZB6ax/3yy5Sq13ifNxOeRMoCl8pU+gUkSUwX3gREY5ijdZzf
ovriV0gLcSq8s/FWsecD9ri7zJg2RhUSylui5x52Ko4Wk7pSJ/UdkTBXBZc8lz3YBzC4rfB4pn6W
k73VgV41mVyDs16NGUHspXpwauNxLrtN3ae+oFGRRyMyDQI8eQrvYBn5jT6y3ks2gW1RNLA+QrnN
UB9HFlHng9xO5rA2E04MFVqlAXeUSJ9pvjdm7T6wxxuNhF0kVneUXfGiIYAdjY3aW5dF6J5ap6dG
Loh7Hndisi6T0t0kej4Bmc2yLylZE1dEJrSjnxXzpm1GCIZo5/Ww8yCmbx1bWUm6ju2kQxtTb8fJ
XFeiutNCx6J2AZJXlh3sYVq3g3pgSXebCOZQdmvcNKG20dr5Y4J/2iMO+JAoHDIXq4hnIE71UGH7
eoPJfYy2Y94hxMMjV+oIazwDI+knt4zSKymqAslvf9kp4dpsONVJvW84g+OcrtNanIY+4wiavkm8
O0Zb1uDtWqjpBfmaOzP+wVnYDsU96IkLt20+09FZVcl4nc3yFHeFsg1DzVft8YNeyy2ArBNRR6sa
c0JvhPsU/MXs4N9sm4vBNlQPk+mV3aME5cKVOTeSMn/JLXVdht1mAvgMynqVhsLTYO4Z3ejhnfR5
ABztINxUrC30RS7aaHQkwl0okGG039QBZEzFND7tbjT6pVxSEv2R3JayWZvZwi+Lwl06JV9HlfJ1
D0HQW5L0jjmq6zHVYoIyCwqlfqU7Sc+kyq3ujNAqP5Rh4ddWRCcdu/5tpqmYoNpcYnspT72NOI8b
qvKTJNZZ89Lw7Q0u87DXt40Uw+JQ1D63getuJ4f4Cm2MldOAwmedxYV+gm/2BL0dfniPBdJHYata
vsgBA+YY7y7dLHYrLxJTdSJX0/U75uW+BvtxXdpDB8tlcnlmQP76POG0/jiJUnwiAqLzbMlSIqPY
tpVjFd2rinlZEd9OUMOEgWThpo5EANlO8KnMaBkQ1aGT21d/xWLWrctMrMyxp9JBxmDc6qfxmf0U
fQTcsZ8T54hA4zbAKuJqA6OH2EWGuM8JOHXBKNDTfMziZB/P7QP6zXXsdnfTiNc6n39kZr9x9Nb1
QP3eUsY71TNl9jwucJ1oarTF8DTdj+V8Gy56GDh3qMbznQ5BIikwNmn6x1IZV5qSZJshsU495f2w
qeRSeQVoTaBMMLsXSazcNbbD9Tdsg1i9Zlx/pCJ2TcxvsbfH+LbH6VL3RAEZApFGTrPftNmvcDpg
B14Zo3ZI5fw1zWVEDzs92HN2n0b1hzkWnxSj7L3aSm8wSR7dNlpXLeYAhserpjT2tqFd9aQTbZKy
Xbc1g0llPzj9Msyq8pJnrLWpanXyGrth0UT104HXMfB0zaP4Cc3DyekUHpJ64DuBm+34Zp+6yfWV
vLuWqlVsbF3xg8a8GCnm+RaKWJjwaKhS6zhV86dcm4EI1NsmGXfELZ7icLEEYKOZA/2L0xQ7kmoi
vy0n6Wd2hWRk/hhCteF8ddtSN1DEabdg28VKyvzzODVXs219tMg08WauNS+luGXU9Q9DsbbNaBNP
X97QkbqUZrBcm5ekGxztNjpipViZUN5XJvOKu2UOuWlKt171NvgX1vbhk6nEtMBTaV4qhjF8shwS
XxDeONuMKidKL6ZcSgHNJDFyse1nSrqKKuWqoK6x63vnG4YEZcNFYO9qU8GskyJlCHSgSFqhy5Wq
CXftNJT0K6dzcLOGlyh6G8/FVIA+YkpWE3Szj8Q3Fx81HrRZyoNXMr/Y1lON86Uc5AFNcLg1qTRd
VjV5eZDJKwxZdFDHgJZPERhowmzSBVK71FBMTZlfxkF3BwWh/Rwl6HNWtS5VGNRDWfrYo2mfB+qA
JkCpC78XgYrPUJ22sb3A5+t5mkgWrQL0L1ZAcu5UJetOizG5dAWTAAsuUR4oHBnYNat2GlCeLjEU
F1US2NsCL8C6KyamH1o7+DbJDFAUnDHHCg5c3+PX9X0lzOYIkEi5nyY7vdZa2DFqaoTXg+oySQtF
tHmm8ISlFnhRVEO47zkBNlZU5IFMxR5D2UpSxJI4JF1AEHA9Jli6dafeKf2Yb9BDwPCp68YniHfR
GuRQe8OkzJ5i1+qumUsrn+m563tazJofxTb0FWMaq7Uy8ukYifgqY47so2ZAyTxhRPS6KBKfandM
DtgyuNwxu60LXYl2EpD9NqyWaqxDzm9UCFovShaQpdDhjWprB5hRnax1iNP+0LVkIqOEwFhMn75l
6u06VwbJ0ijAhng4aGowDjxmDG2pt0Twg8V86kxIPUy0mmzrzEaDtCVugIUkupjIXbbmztqNnOxN
NXDnUmcLHS2Wd7DKxyo4OW4MG9UvXasvUhbC2G1m3xE0gb/ViRES/tuLqS8f5yw1DU6D3QjzIO1a
Ha0NsK2JG9x1JoLCcAg18trSsmVOR99CIwgrRqsh+yBpfbuBI3tcOHKUrzhd0a7NZ84cgFaZ3KI3
hE28ii1w7p8trGj1Z3T5mi33AAu6XOUdXbQTXctOKmj5NPyF90HRltYHlIFWcheZeV5twqrQjV2M
CgfBehP1oJattq8EvaNCGy6cSq3LDT6MhVHMEhEfSITcsv1h42gAa5HnYYfFLYZ7ztjcC54tFWz2
+YbqlW07FxkppdW9zEai7CrHYg7EJAhXuNkdmXtlziUZm4hBw3RQwo1SuByvFNGWPAAe1LBGG2WI
W3eCPul3bZM4TOyzHBFdPmSZBz3CBTob66a84uKJOt9UWaR4pVB08woiFVCLqU8quTFbV5vX1FFB
+eNKZT5tSqJsFobYaJt7bADVklM5OdoN4HFTWbeNjZGY4niGtC1N85ypuhsHh0AkTn6IpLSmq5DU
jdbXyyWzNe4Go7+njpsaF4m24JjBASfK/GGuEdr4s2iccSUk+3HI6VnFO2lHnfbgOLNJBBGIe5dU
jQmnhiPMMNgRXzZV97iXCaSp4EtoyHosN4dwgs/Jk6k5zfTPGmlcjyX+kftpHtxh11s4OgY619WO
xo7d+akVT2jRuH9+mM3Yaac0R47ZZYwvliQGEliGKV2vqGRB1hNBW8KriRkcnsLeaNOvmegdcaRC
b+a3cUcVrFzodW70I+wHK4hp29Vp/YQWmzi1saZp4M9zZuBymwn7Uh60SUREVqEXz3omgq00lEIQ
YDOTYnxTKwss2JvbIIiv5qC3rU2KSKFdNc5MkIk9KHQMy4o+0E6zuoZnZFOHIyowsxvxRxlzEWrK
Oz74l2VuihHUjoEj8MCi5EFp4awe4CYSA4HGENHbuR+gW8JEsUoLZnjduGq1b7/UaP4shbxZ+mBr
Aom2gUpNkNV9tjVnUJcWM8OWZXyA6UGiTUKxLPdRVK2CtPJldMx4UL690TMJ2x/7+OtWz8q6mMgT
NZchXA2VOjxTaWloXoUDeFjHlsguCR1VmAwPkhKlK90y83SeN1gSZTanKzUbra9KalTvRCm8xFk9
fyuDZFngttjSqAIt5f1fSqxxzPJ8aFB3gwL2TPNeEnsxRZ/f3vf3NnJWa1JyJSN2juedcB5FyWpj
FKu+sv23t/ISCvSvXTEsujU64t1z5o45ixoZCReRTJwLJJrHqRenfGwvTc1+p+vx+g79tSn3rC1j
qjFwpTZlNiBl5ZNzGZ8GuujUCcr2nb16ZVMvbo3l/V9OUAbKyZhjRGSiAA8TyfJrM0Wp11jt6u3D
996Gzho5qHCnboSUjkl8iikTUWE3PE0n9syPEOy+1695WeJ+Plv0jTSL82TZrvUc8fHLfgnislpH
crbapMBpX7UnVcjd27t0Fuz+r43QPyOJWnUox748eEmiqXD8uedo01AlJLuOFYmQVIOZloQxOpiQ
UgsBLXni67OdmD4o5PJLRIkR1dHg5B/f/kKvXKLs9F/f57n/+stOJ1mogzGNlmOMfcOocCFEaUYl
YcY8mCApf+fu/luRF/bUcoiZofP4ss2znliVWwNOWGTHXZEeRZLsnXRex0yMWTTOMl6XxI9mj2/v
46snlnsQMaCFZur5nPyyj2ATl7kA2xxq91KwgsRwun17E2d96j/P66IoRXvC+G2endcxR/4mVbah
jcciTjYFrXC6UVT95Gquv9aGts8d/Wjja317y6/cJK72c8PPZLdfdi5Jqi6IBRtmKeapQUWaBrPf
rnrnYfHqdWJb1H3pArK7Z0+oZh5IeiE017M7pNi9ZlxUrvo5Ax9AdYcY4bd36pWtCeGaS6NtUe6a
Z0NMRW59Y5Ay6JUolwyBMNmFEoyJ+52I9VeuxhfbORthtKJm7qPxrMErWp8sk5Flzq0HbCfjGi/o
BpJBxtMRbRQLr3dU26+cOLZNGACgHdMyz69Kw6oIJGrZRxPa5LGe8tpnaC32jpPG+7cP5yubomcv
YNPZzDHspe/z64htDmHemCSeeAEM4gxDMGToIvzx9kZeOZYE/upc/qagR/rMq/7lQlRct9ZsgkU8
C9iCKrvvxKU+xkp80EJtL3rmbnZ+NbX5O5t9bd8IokEv67Jso3f1ct8SJEWOqiynUMm8xgi8vDX8
4V3dwytXJLfZz+v/bK40ZAIVbMxmKq25YKVG1CMxqdJBgAdd6+0j+eou0TZxxPIY0rWzscRNijKP
l9kgKgBit8QHaRoHdTTfGbNeGxafg05czhrS5OVr/HLC4rrV5mpZsbm2vu1TtHSu8fD2nrx2TRhE
YgnLUIXt6GcXXptXWABJL/XMQJIEDMnMRPE37U3IHmZUXkDxPvTd/dsbXYaiF31EMmS4aZm6c/Tg
WZ4dPnBNdVUsE8hlY1IVK6pbkTUdXe1qaWP8BxsjssY2lvwaYZyNi2SU6WadMmmIkwqAZQHA15oy
8mQBAFDOrHAtvxf/8PfLg/37ZZNnl6LRoB6YVQYOmGBMvyK/MovdNH54e8f+fupebuXsKM7JKNFy
MvkKCj29U1zjaLFQn5zoE5kIV9geboDuf+iJdHhnhvD3O+3Fhp9tHb9cllVfcmuB6qWvJ64m2ywA
dNe0f2iee7aV/duPz5dbOxs+GqFSX12GjyYjvjV7CpcQTwb9tw/mWbLJMj14uRn95b1G9C3WzpSn
dBGHJ5v+SdW1fp7lt2Fe+mGcfs8j+4dF8oVn1qBn8Gp6jmrfYtbZ4MG8fvvbvHqDYBNmnsKzVTtf
bSow5PW05ZqtZ3HsDJxddUuddPKt9kkj4P7trb1+uf7c2tnlOhFR4nbLzIiixZdBZg+dWR109b2Z
9d9HM47wgqjGNYEbyj4baui1qc203BWG+W2ANFlE0zsn8dXDBsDQWQQSqnueeiZHODkWOElvdkNn
bSiVe+qzRKFgjNzFqEV03caj/c65en23fm50ef+Xu0EX/TRHNueKRbGhb1n9BP12mmSr+W+fpvf2
7mwgQ9KemIrGaWLOvoVksxXGZozMnW21m9DZvr2xV+9xW5CwZRmsPdSzjfVuoU8oTTAfOjuNuy1u
PqfuUwTq8u3tvHr0qK1AkYE66Z7PSVIbxH25LMCBg5XHMCKhdZqT9xz+rx06SjfLTNVgUeOeDZV2
pQYDAAEepG2wHTVIbrgfuozObE83Xd28vU/aciWfP98Mk/uXI+f+fTYX1INpLfU0r48EHeoc513k
6HRfQb4UApS6etEbzQPqwQv8/DetGtJUxJnVOu7d21/ltdNo4LxmNUe1Bo3uy4vTYcmIBJ3BE77r
ammmol/wLa0EsfLOTr+6JRAKqE5hGHPdvNwSDzxJdCZbKrKq8yDRSUJnbddr3eTRLarV2/v12pBl
GoaK1g9M59/mlK5WJmY/cS8gm/EivaFlWGzJjvgPNsP8bmEy6yoq0eVr/HJvz72o1aGmt9/mk7NG
I9FshUxH4MdZ/R/ccL9uajm+v2yKK6mKqWhyzSQR9qbDhPpoFJdK9h5JfBnNzy9OSiekIZkg+pj6
vdzQgK1d12PWiUNn3CAjukNk88EQ1b0ZLagcsSljxAhvn67XLg4GfIRrS/FUs86OIwlhMxgzpipF
bnaHwZkOailv3Lq9mdz+vYzl166NXzd2ds2LKSXriB6aZxizoRyI+Uzi1YQnt93iMMWY8va+vTa2
MD+HbcdliMvibHN65s5m1PFYi4iVygzbo+mIFogs+QfuyXeeAWe+MqYprHFME8uFzrwAZOZZFbHN
xhA1AuNlDk3Um+nDxOhWIG3fFKn2qanMe70PyDxWj7Geb5uhWal5f+mSEUDwxm0N0thzuoREz0rZ
0ETyBcZvNOs3z8fk39J8/n8l6VwSQ/7vks7Tl+yLjF9oOpdf+EPTaVgoN1Fh0n6yGRYRaf+l6dR/
t9FtUklnGYSF4S9Fp+L+btgONylVL+Sby/9+Sjo15/fls/+GjPMsChnMDneiwcOdCwj5vfqcSvnL
WEMaA1S/VKEwNGFXNdyyvFdENuwMHhf0DkRxX/dAVUtpHZ/fhEbrGWMDwdZELfPznyKAzBOjglun
ltLAU/nXu4TsKqdIZPbBoNu6c1r1ckpCY5fYxEnPYXnZ1/O2Ky35qDamvQM3m6+fX2a10nlcyfWl
Vrf2PXLPDSyw8TFKZbp3eiC+TZu+U+ahxng+PlGdsDDPaEwPTFal522AUtFrw1BobaY1+LwxiY+w
Ckv6G1lAJcbuDggdkfe0ESGnU3pTm41KyzUiJMEo5QEA5hUwtGCVDPFeJsPH0qgG+hbJ91opVmGQ
5WvXRKhJ1JTXwLLdpzL7bKbKQ2LHmWcX6t3UtZCi8VA1xY+6RfSYNWXn9ZNL7gBZ76kO7YmGNwDW
vYvH3cPa1tN6sm4Sw3hUujq7kBXafUwfmywtM6hd67pJ1nGzdITUmcRMbeuqfeeNRPVy77vrYELG
0IdD7lOQIjQm64+jQvK4ZbWF78K4XmM8pWHd9ftRj7bzDL0yT4PRm+r+vgnlvGrj08Ltn10yrq3M
SC+qftfICDKB2WXrQEyEg4qtiEyIYOw4XoM1zNWvTqe2ntMfG00vL+CvC7BPXHSRkOucXq4XawNJ
YiXqk6pIVqA7gfJiPATMsI46GBeaEn7rG5NPl7GzniqIKOajCfi2AhjiNbTZEZqVILjj4MoOlKc4
N3x7Lr8k6ZWK3xzpZrg2rHT2x+yKdexlvzDVIQUXkN6AzV5PiDw2cYqAo9TIPFU2RZp9MGxKVxiy
ox02xKLQXODfTeCpcXEIwdign6K0O8EgcfLgrsqcFrJtsxO9SC/UIfWqLCiwW7oaPoLZ8kYy3leD
mDdO4jxp+LYU2ghre6jR2QVi9hvNepBVyuqvIZZ8IMdjXUiYrhKBgaoHIeAlX2b4DjBwams6dIvg
atjGiB2wmRfrhPhtH7Oxr9RjuG5EhHREM9aKjMe9FrC9wkwLP+j0W3QNVxa1VE+Ls96nZDDtmFRd
Gvm0jivTB519q9WT8OdE++Dk0aoPsguIeoavcyWMfeXsChanUdXcumGAZKkrXC8LMVjjSlr3ATH1
ZokeeNItNLt66DKAkIsALdjJBi6/ARRLUzefsKPu07TdmwhTOwv7LjLHG0fWp7ZMq1WlkEMQuNBX
K0nAqW0OhAuCGV6sfxN6RFgMp0ROCfChxCK8wSsQ0q/IpCHfY+4u4vkqAIQHMXHGVdkaV+asjfAN
s2+Z0eYr8I9QYcsAm4y2l6F7axoLJK7z50k0u0LPIPYX9Tcn10EFy3jeCwA1w8Ta1XSP2NAvtKpF
u+mSmKJ2XEYzNzrL4MQDXgiL3D3VUXQj0xTZlhU/IK04CpeLicY/IEiXJm1Z3aAO3LSwe+Lu0Yl7
En6y44SY1B8HhC2MxH7apQ9hjlys12HLWvxha8F8lZ2JeKxWD2VVBWvTmhE4bE0kLQddUS57I/2q
OCUatagffAI1L8ymbf3UmQUqIfWDFpmQsijai0ne9WNyFTqi2lg2Kr4R7nPgKIfQnO5T5RkbT4yT
JMeVzAvIkhOQZ6u5ADOxHsmvQDaqP+V9ddQD9YdEP+hZvXpq4v5OorLib4UHWtHmTo253eVY+rEW
4INKwy+ILwhy1uUTWH2X9A3rppAY0hpSif2SCVfpJZVBLjnCFY96fHBs+zA4qi71NG0oTjhEAZeM
qrEckH+9i89bX82KIrznD7sFtAQQpyiZ8rmUKxMAs8flhyFpya/MdZxe1vI/28S9Hlpt6qlG+6m0
yFZpZBpS/EncJSGuR/r+FY7ZvHFjdzMo91XY8ZwKq+YKIA5U6+V/ZEV4LeOcx+wN5v3yo5//OGa6
wj9hI4GdyPBLw0sRx91pDqQf2oAP1ZbhvkdneHh+qU847OcgUjfPL+smfCgzQ1lFojD8ilnbfdnm
zamPK8J7eIXiRrldQAn6wojuhpbQ1DFQVzrW1c0Qq1+hLgpfFm6xnsqhOCBeZZ2x/O/nSw3u6QGN
qblKlY71stAwKNvNsQIouC2V+q5puQRVI7AOc1n4IUil7yIKP6f5YH5whJ5gfM+7E6twe2WneEHU
zG12aFgWhpzJAzOaL6fFxJGUOGltUX1ER/so7LT80fb0cG6gxebf9LgYvagcxB3623IDVt4+ToVd
XKCFUqioanKLLKjHbVe1ntmn7jerv0Qyk//opPrUYq/4kJdRtC4Doj2SMdhnbdYfAm6TbR9M6W0R
uSuzMp4QMzoXwjZJgcVDszNzYz9MjCvSCSuoleH3MA1I5kDwTGDqQz4NOtHGbuIHCeZeBQ3a2uzM
+UROXIjdWL+00zDai0yJL0kw6tfupDt3nYvANgaU8DliqyO6clGND4yG9efxq0scvWZApJ+cBA3k
fEsWSbqHxhF7UaI8yaF9gmaT3RTx5Gw66SgEeU3mQXdCe2tnERh+Te23o4MPw4R1t+HpMK+L2L5O
u35dt0n5ZZgocWTBTCgbEdI+UIfgsJiFkPqhDFZqotTisH3iZIK20vT2pop7QEgkHQGeJSYlHnN/
7ELzUgBrA0y1NYgccuTE6edAaaQ9rghwUA6m0VoHxOcKVyZBX/2oaqdcsapNl4fiWvZCrpKAyKBO
SZuVXaXxSsngS0C1E6vws7CL+XrOp2hj6ZGOTZ+5ioyrHxGxKyvVrXBFfMzCSq70kdjtbCSlCzUS
cZ8KYs8+czJ00LZxyIPYPGRlU/lpLz/mrfKpNZI883DXV4fIineUeJNtlWkXLRPC2wiocW3YpzIt
H0APVPdhNe7huqmF0lxWVXeJKjvwkvEHWpsHhUkk9SJF8Xs3zX3Q36j3yUuJnsK2U65KewHpSzgV
LuzwnT1UHyoZdxdl4zOIhAelMRsqPEF6GRXZ6EMxZpIQV/NxdMsZ62nj89V1eFVbu0kR2pf1TPCN
iYFillcQ8ZStpq6yYCBnC2XHZUFIS2xZ6a7PvgkyHbeD2T5mdiiYVHSxD7BrvtNEsx3GKPN6K1M3
rT73l0B7PoqBYjKM4auiticol3bC9X45S7gZTSa+dCySd7BsWAiE6TpzbW0xoIzrIgTJgFWG0fhm
hNALe6Dq75G+mbvWTW8R8F27QV5dZ3nG2JCHdxpK26t8dKcN/SUUQnYtLuUJlVpOIG5wFyo4fqlS
LEOivAYxkh9KYT6mQNER7kXxDXz2j/i++9Xz5Dk0GhWQM/9AET+5TRXuM/NrpSHWYxqg33dLsRJD
E0loIq4OnLiPVY7rAKu15Wm1aC56vPD7Xia4xDlflRDDJmoVxzfsGs9A1PZHY9aHu8HKtFUrBYto
QOoz1dy7539itNlCxEeaLu5JMXLzMpP6HT6hj5jJjOvQysmCm/NuaxLDXaVjB9TerO+yCMixOmb1
ujFzeTtDsEB6ehNN9CWHMrmgOsiEjMH6knCGr2ak+G7G7waqaq0jGLFA6YErJoqeemCWHcjf/GPU
OFoS1w5X9sSThGVYsuOClqdAGTKmEtAS2j6p12E2HPFrXmZ0sB+EwWyLuIfHkCN0tOwSfi+82cdI
o0pADp+1f35X6eddTIrnnRiz8VprxsfnT9nI37a9wpwbMCbxMWFpbTAal5fBAo6N600agg18fmEG
6topuJxJEs5Oaiwz9NV5doJGhZj8pC8/eP5pEyCmJOuJT9GEszaaKGjm//V5Gwkg1Ivl9R+fKdFH
ulLTyf/hZ3+8/fyXf/5OHGgkSJO4+vwjJ5j0oxAItBMmXrBAnGO1/PP8Epv+0DC5a5qVaElUf37n
+TMRCCQQBsvvmEYi/vh4Q4gqM2rEhc87qc6Y6ppwunBT2Kre88/y2SovRQGqZnmju7O0ILyulzC2
bEiDY6QXFz9T2ZSuwutjlNFeFtM2CUX3kBcofUFaEzrKqyHVjXsxbWu7w3yGnhRN13BfW2X/QCEK
D1zMTNFxbuPYFnch4ODJEubN8ystxzOkDIHcPb80Gb/3NqZ7Ilj57DAM0x0OzRQD4sXIppiJZt2J
OyVegfQQX/XwIOp5uHVmNfKJjAs1tfZGR/dHroaywuqXEiNBemT+ucF6VjfGXdmbN1HEyJOEZssE
eEbwq/WbMVS/DvqSqoWHGuCoo7WfVSs8seDfVZH+iMIPi30XXSYSYwNmqoHYLmF/n0yZEdKc1Sun
JYS1DwCP6CZgnET1rMZt9wJLgGeqRAbbJpcQk4ZDH0mASnxLFbD3dk6T/VC6g1/2mUIYRb2vFdT0
vTLZa63L9x2JAMj63coHjuhsRhQgXlRcBoYybVUVE1xM7iaq+QRQml+juoJcpT66Sfujz2BfIfo+
OH19keICYMg1Kau14RHdeegl0r3LiMGg2MmQEHZyH8ha7BijZaPPa6fr7DUOsmsrxkuPJOn/MHcm
O5YjWZL9IiaUynnL4Y02z24bwszNnYNynsmvr8NIoIBsNAqoTaMXEYuMDM80e3zUq3JFjjwP1UUM
/ROnDont+d0pxQ+KxLeZtXsxtcf1CZr5sCTnpXajZqTt2xDxjWiLozawplf2tkbpqi6poZfc2LOb
lRvgIYnHa2uVNR5dGy/+novJZXzF/xxSLrJE4H6+/hl99M1KAyn6V1UUn26rBn+C05aV2sgfrU1R
kXQ5QSXb1xvrfasZIiCr348jgL4WwgTZxu3OWX6KRfuYYu47KxJRvH2CLYuElUazkUAb138ZlfjZ
CBJkD6vOhiB3m4uXdp+6s/bHrjTg021/ZF7/0bLpx266V71fWDvV95Y+/pH0agwdc/vg1a9x1v1K
mvS61RQKrXKcgHpBsrfHJyuZihPI2tpPO+POTh3CTC5fWHNV59KF3RNXMwUrS7u/VaO556k2xoUC
2OwnSWYwZNI5gcM6qlG/6C3fkIF8ymHq2j9M/L4unBv+etoSlBWLPsBRjB/b1n+oVL+2iSAgm67X
QQ0EA2ijAvafWWeLiV7MvAUq88HTsuEIA4pyZmsIREzYthuq+42SN/ohSMjWnxtEhaNoEQn02J6j
zU7eyQ3v/B2DXwZSOW2w7J+5E7dUx21Hnt3pOnOtuY6oDYdyHFw/y+KC+WGwgCmmf0vNA/1BwC4b
+RpCqPVBuv9B7RKw2Wsm06Fqqexzfgl8ArGHOtDT7xmA5edkBP3hjU+OtlXvZUvix8iOnR7/JIX6
yNbxoSNUFfJmPxfUwoG9e0lRrbBBjoG2kNWYBDVSVrcxoWn9Va1whMg638sRKr0jaEJwXb5JZS++
5cB42yxB068XbajtB7FupIkkn5PQSScqectT+ldvu4vWYPGWdt1FhVXGZFVQ4WqaqgZD/hH0Do1a
hzTF+r5TvxuhtQhWB3tyNkp2af1ASQDzHE6buC/UgxAS5H/5izn3b+tZxHBrj67gU+pK87EZC6iP
uRWBqRO80Svt0sbFa9puzxi53AgIIZIb6HtTJSQXNK2IXDWCUls7bmJmcdWM4X6rGokCoN0WhOcD
LZbtu8Pv29jyV6Ne47Cp131yT+078wS5YkHXsX9Wvn42b0HiWeYQUsJ3ktRz7zUSeN+M01hWuLS4
/axOkxyx2d5YtXbNWpIWohv0MHMXgqWjeIDh5xyrpfkL+b/nvGDeKnrJ4N7yz0FgzfxcukmCpSxg
ELYNTj5M5Pe8o4nwWR0/WWkFTVbax8Zx3lTd0d77TwHuJ3tA/TJXbvqoMvPeGfaQcOYiHFK0Lkyz
fuxKrn6AM55UtVUMKWQYtNAssamLTtV+M1RbQIi/iZGNYUDdcFGTB7Pq1KHKu/SwzL9KqyTbWdXv
3tTfjAvHBoGMN1FYz5OH+gjCMvKGTRKPWkhrVnN3TJd0Yp4nQG8a8kx6vj1I78FCyJ6c1AlhHRaM
kuRDi6752wKdCgqK2sod4a3orJe69WI1GhfkHNb6LDNgAAiZ5Vy9DznhxFbxNa0p2F638eLYEkA3
BH2VwcBqRAQk8kPLtWtFDtcH/bhE3kKt0lBld0gPn6BZFvahUxVy48eXrfXmcejGyJgrgP99weHp
oKwRINmmeTj0w+QQweCM3JR38mqDX23Pa7QsVQoloIgW7S13puQy63Yeatp8Dw6BVCRFPipRNtLb
9jb3z2qRcFYcrzrojfQ74RLm6jk+Wv1cJa51a9rcGVaVRmNST8EqVj0aFOOHzYS/pWaoNZk8j2yO
c+qbQn3ivBI60haTPxK1tndUTKhrjXjKbfu1H42w5FE+LFXBF0agkZgk0KUJ/20RNmk6J70TTf+y
ZeY7Cq5z7EbuNF2fM58Z2BJRCTndx4GuCH3gatzeb17/WgMzDHW3NnljDjAjaT8bxpPmgcola4b2
6ojz2rLSGujM09T2bWzlTA2YddZGozyunlsfdKjkYkazS4Aj8FoDOQkicpj14qG31+dB5kmkbGo5
GrDhROnE1YEdM/bGoc0rk+sD1HTNdl7K8rDmw/Q41PK6jOJZADOFGw8DOadGJRWKdFAP6ptPaTTZ
TntdekduDTUI74EwmjTa3KW+Gbbk3Su1twETZJ3bbUD3yrvj9GYwb+17pXmfiGxaUKvshRw8jSkj
sSfRvZvw2MIqc5aACqpgVfY3iiswGa29mja/fPovgNvOT84yt6fUs/yTNXbdXbH/waiHPvqH9Fed
qUbLkb90Kz0Yg+mzzFaBzU1oIk90FGNeB6SQXvWcBHQJRtUiSPLAFy9uYdznY1wGNPYeIFPQlSUe
i3g0otJwVn91m+9RQmVYCFEB5fNNRUmNV9gfdit/phjeZSKGs4C7f7T3W37dprdj1z+1dFKhgWrB
vFwnkv03uBV+CGwWUdPpj/YqXj1ZKV+rC4KZvJMDcpkOkdNZJ7vL9sB2qV+kNWpxx2hNdlUlCerC
eyszLvoO7/h6XB8y71MrONRi4PfzBM4insjH5UrnCNoOcJtQ38X4MNUIDgLNBI840bXKg9bDo3Oy
De91SGfUZR9JqmAeG348F5JT7Enku3T5papeUIrjfNl2+ttYY1/p19re6FfRH/u1k4Gd5e8OLUIB
fKJjPab3gpLOc2bxwK99d18NBiU4qf2bm0EW2Nc6NbNIA+cVtq7tw2n/aTSNFvS6L4IlBi7G089L
hN6b2BSQ5D2kFv2zm4hkG7VYAoojzpS0jBeTcJ8fk0M7VRMcgNURB4gpL0ja6NC86guc8KXr/VZ2
80WY9NFgAUXZZaAagDpZeTILTZ3cHTBXtK/VwlSlbah3eY222C/eX7Tj8pDpkuGHKBiysVXV6mJW
n53XQVJuAS30SZPfw7k+NhNnheCGGpK9GfipUqhYg4lmqdQ9sNtRg8c4VuJ+Ba/JgU3GmV7KHbRB
jnwflxOOextDUnmQ/cC2wdb+biBAwh6JUKEBhZvLO1qXQgBxMEi99hP31NjiWANfmnnqIGvzsycV
zgts4GtKD4Op5be6vlTXZspOJjMZyVZnPLRE6LIf2+7W23ZK/8xuPTyK5NrMphv1vc6nnu2fUFYW
3AtvWjNOozbbf7LvxXvrsl06kj21NTDVuo4hV+mL38nxO61FGTaGle3Q/2jY71PpviCoK3nnaCgF
bi17toUXoegxW+D8G3GXh+NE7DFFO6wGj7jJaNE7hoRviqc+N3lei9k4ZyiRvmA4UtwH2J21R9Wu
rB7WYbt2hbrNJ5DTZQvfWGVjeii1+KZO1iogAKxCg0aRVKRs/WSdgEPEHuB1FgwR9Bsm+F7iHsI9
6xoLeJvqZo3z9MhQ0SK2ZZ+xPp7LekeFF+ml4m2uxbDdu4ZspeGWZUiptRc6NFFm2sjDX7M5qydw
BZVTRh0AIcK9d4U73f7z/MJGYmOI1utD5UHF4IBp9L+i+eVm1utaMwFqq1tFmiHaY2ENrzQtNPA3
kjMOs285xy+N07oEnufXeuO76lZlD0bZfMqSWafZCyN/Ls+kVaeo21jENIVQrCDFE7weYGBbfOrM
ZAjLyvlOVu8VCyHStEXkSB3NzBiOldJuVsFcu6owM9XLqhxQp3HvhDFgy3xmh8fvKAORmyBANRl8
yNL7J4v7VcbdnzKz7rRm+O6t2qBy3Ta4V1MBtNQwEwtU1GmioYRIf+xlL5k7uxE7ZTvobO80W8SB
jYKCBQRRo/3rVZw7eSzDdCqPicg4mnlVyCzZzvrcPjripm2L7dS4bXawxPbStgPfBpUcxjz50Sy7
vUvnNqL07XfTYXflJtec9e85z7+aYfveJlrDvA28XTflv7hUUqowtWDa7ZEesY5fkKHVnKZMWBVa
xqYN79yxv41Wj1hsr6EtrSVYQVodu3r6wiyAoEnZitnaGU0Qo29BUD6TysvCweTziy3qH80MQbfj
RhPQ7XJbZVvsW4K2p0XQZfjP3ybOsNh2aetM1pO5tRfDcwfwnG8c+RrYUq6DealTf4c8TU3y2XFH
qBu1GHlMk/smFR+b7bCM79TRMbfvMfZbO79dE6EuWTF8ukZC8b0rLuV8NJHqDn2T/MondaDWKQ57
xQ/A2vV3tfa3eblq544eESi+xkEb+8ekWosDTvbZr3lvenDygswxtnPG+m4zWcwu8akG/z2Sx/ON
mEckT7Dx5F7ysQJLPooeBKyTnDySSD4ndgZzh7/NU/3sGc6Bcj11JLb9g0xwMpF8/EoOr4m+cBoL
1sLOYgUCzFsgB5AHtnbvcrvjZEc+sKBR0H1N/asGTonANGE9EDg6l0fXPXlbGTGJtmehze+KdZRn
8jPMpflp6HEB2Kd6Vex3TPYOx3QozXPc2b/ILXaXmfpR2+izyG126dtMP7rldQ9uYiXL04csZZvn
FZQBc/3jhlja/gy0BaysztBOp4Y4l/b0tG3z34ql28idPJqT+adzprssy1WUNBt/ANeTqmZ9rpyd
H9Nx7yuzeo5GCXvZZtZweFPMpV0AvMnX0OWG0XN/P4xp3bCO8Ng38mTFQO6SCdgNnWMwJUvn7MoY
bZckNOCU06I3v21rEyc1eWmwGTOEXY2bgaR1h3p5FgUhlzXrVNJptZdQZeHSt5/QdGzfWoYsdPmZ
N724bz186jPkuJC4O8Nad0BYxHDVxud80fj/SU8J+hmvFOXepX2Om3AxaUrx9NstL7n4T/B/Kh0N
1Y4d4IrtSmPMVn3NM2vp+3muuw9j96FwmNoICgyy7hQJbTw1dZ6ERK1FVLTQD9BKC3VuxaCunVY4
gU69MdcbfptTp4cxQlnIRh4lqyraYHLv1QSDoQmMeZSRVeVflHEZATSk/i3jZnpmT7qGo0BMSNhI
3lT634mzIrJq+6Mo7RD04GtKdTqtI37X2ctTm3A6t6qKMghNGiDMI6CGD8wBJtwfPb8MLBfsBdsE
icCr0Mff9mx1YSK/Z9qETgWAH9/NzORYjhsn49x/tX2bnYpev/Iy+bRi63VrREUgq7rGC1f3oiVu
ynuDk63kqs6R+Oq61A0Nn/B1ED5nLhl2uQTIU2GOwQGEkKsOuFJuVJoIzBEpJDUCMoHHRb1JpzHw
FscF8s0afsGUJFQTBxKGTe0IANpKZ8yndWmdChtg2DoSoDGoBvJSoG9tQK/Hk6yAjfX18AuQKc2g
pWdfRMIYK5IuWqRMo4LEAccDCBs28hPVkFdNTX2AxlX6xBDTD4LBZqZuTLfBNFCkR2cvhG2n5sRn
k1yqHPXEgptjZaw6e+aNwKnAgOdbHiDCuL4hqmYXeR+Kbs5ucuZ1rhamD/N5PEErUAFFLk4gzekF
MGYSbgVlcGrQkChd7tTtXN3S7jyziMyf137vc4HmbLNPOwGBfKOgujzaTfGdlUMeTHhCFkzvIaSO
vTDhMck2ike9gqsn8PxAjC0btkOt0Qk0WcCstkbRauzckOsPJqt/p4/SaJjkwcCEmyTRv/bbCZru
q+FFdVl2WFyQMQ0WcdiBSuOS18srOV1++Inhb3W9laFCOxiTO6E2MaquXnrstPxvrnlPmqbWZ6NR
hzIF2hQ7xhTSiXEoixYym+YBB2uGOupVgNXM2P1OzKQofsFUjqDkSurkAW98ltzCfAFTMNjsdub9
OVF248UUaQ5XN4nXUzKJW0jT72NFs1TrxUdN7OCh4U8x6w1PCn2GC8tPT3uylcvzy2Jy4RLnx7SA
uUpWV2vWh6CWymSYsCNCLy0gC9MJnAllu9Dd+zqjla1IEary0qVo3omZbXr5WHBvZF+R9JHpaldJ
xc2pc9pr0YC1EnRz4tF7MZbCPLh0OtOL5QWJw58CUUVjsMkPs80lcCuudq6fwc5BI4I77w/Uiwzz
yDIAkkugsfDJtCL97pPxZoXg03M3vsNZc4V7vrMEHa7OWHFW2r9eagglVODSniJn4EY4c65m7jwZ
tjFHQuTPecMrsU/aERBcf9BJjNzzTft0MrK/sYGfu0mqPpg2VD6Bsa4xWTy/ubFdRHIeWNVwW73y
H25Xc9sZai7sGfcoG+R+i7KlYIJTffQqKLNG/auh2I/AOFu4Qv6dNRHUjKEh8okKutFquUKYVIeB
zbhFYjFOatbvcckXh1UZCMljS1TYzHE3sqKzyuRn2ZzpQKX1ada6xG+XOsMqkbynuvmpuGgAAyzA
uWgskqUM6VpQoZMhQQCl+lut1XzYVtP2SYujAEOpVZIWs6nYuy4N66ekgAkg2bVioSjklp1KRW9n
b8C0zCPTjqkELHXccHRbYDf21B3fsp/R2C75pljGLwnXgMZiDFUj9z9Hj48xrxB2vYxhtrrGCdi5
HE10KWnjNSwvoqkYXU7T/5BFuEdBzENeerTwLJCBE7aydst5RUmEm6kGJcfCGgTPTrjGuvsnvIAn
o7mO4gn7E74/kyasrr80E6dM17DSxnP1sNj1dKCkQuer1lAmYPmVnXAJyTpOAtxefpqggeLX0fyu
RlsoW9u+WJr2UBiHdRyCIlXCH9bYfphMcXIWocIRplCVCy1k3G9CagKWwOjUO706rTmhHgn+pw0L
MyH6Q3+a++5xpvMro1ZZ0e0KlbvBWch7nIg7cjDStTHlb/Usbis30rUNuEaxuUc+qOzR0pqTToHD
oY+hKRGcbZ5jbT6wLztuVKL6a7xCHJnkR5zUTwveISNWbVRI52XcVMkI/9lvSc8r2kNBGbcLCtJe
tDQo6k0Kkzohh2RMkFjJV74I3s3yVdnUlBAti9E7+rO2ZAdCveqyTX3BrzjmSiSZ/s1Ru6UXbAqB
yaiw3nq/XvTCr3sa24ZRhG3qJlyNvI8N7OGS/20pzra9aoYoijZO3QrnMjcjuwIrGSsvgi9ZcyMC
NBS3dVSNi3YuteHalxhd+0k/bbSMg+crnrR8qvxqjPujMdjUI6fmr8RwGT6lPJTq21AAURgMHwyD
uXiEhs0x5HHdBW+n7/XcXfsyjxTVVf2XtcpfsKzsOufhHjAEGuysub8bJfel8qmlvStIJHsCLWdu
jKf21ts+e8arsASUddRxzeloX6d4cX4auTyuEhaknY2H2iieJ6P5qnDMaW1z5vUzoOLo7aFzwJ93
ujDCYVUPY+qwfcQcQd9WhfzhwWpl7oMyuoT54OAxnOr5LI3qYDgUcyaF/mZoUJao3M1sBBLXGv7q
jJ5eK/NzvwBiwxSyAij1rQblodN/x5uYThl3gn0J7QKo4/nLTxBtwAZO4qtciudq9qipXhCrBVpc
ORduxGSzBKxrz3yV51bXIjvlAe7EMffK/jltNZwgi9FyQeUjT2QdX0oxnpgDWw7Bi4uOzvMxsUTB
QzJm7sRC86EvSmwNMYKKa8eBhvIo3OmnM7Gy8IvBwX0f10V2rDcqYOo2mAekxlTdlXJrQsk7uq63
z8XhfOrM54GTq8BOEVYWY4aDiTzUKjn5XinQhkyLCusodfp3nCzMUlaVHfuKo8wtaIxiKVww+Phl
0m5+sW2f44waAtgMbw9+VX+lHmUbiaGQc1h9rCqPtDFA48VuXCzyhhR01BljfVlzvAIueAC+wboV
0HfK/+Kr2gthWjU96Vb1Km2igL07Xxz6XiYcLVmriotrDB9Qugv6XuznXFIiTSthmEDPOZgpC4vf
/Tb3B4dLPKTheT5xLb3RC/KK+q1mxQOsCPYwec+7XTjGiY6tJ7GkfGGT42oVvQ/7lOnakZ9t1dIK
mq8Ha8lB+Kbp7bqFJVKbbBltGo4fv79oFh0wTtpJdOqGeHcMEnKxyqtncT6i4N7Ab9MuXqN3iIY1
ZEMvXCv9TzWG7sIQ4zrjEVL/Y4b186g1m3WW+KUo31tg6zZPYMa4zSBwGRPuRTsFXaBmLOrDRnTE
o3Sz0tdLXWe7wdA6DYAOsf8952AxU8wOF3wUf7E/GAG7OvvgYNM5rgvzJoS/6omI7M04IbDrrvbe
uix4Uvb8cDO5g2TUTmlqHiL2bAFblC3qC6xkdiMZWDkue82KBjzyLGD4y8O8FHfxpR04PLukPnsa
A1jV1Zid5eeqsIGvpqYCtWAum735OW36B21rn6WesMAyzN89uwZZUtbuNetVr5en0mpwy2Ts9t2R
o8AbP8eVS2ZsRNzLMYcN1u8u7ncC2NvqQZZlMRdZcmLhxZWLOzxWwCbcuHozAsqW/iM6U0V7rjtO
QRdsZ20P1L1sN4m+1ljSiiEqaSqrWKOc6Wz5jpE97f2WuDbWXt81Bnac3ZoLJx785yHIXGiKSeoE
K2+bafVelN7pkdLaI1nfvVwMPu4YMvngNERUMauWcw/blNbo4jSnZu3rncj9xWsHfzM8GdqV3Edz
qglAVmC0rKcwAy6EXLpQmGwAHWq9vGP7O7/k44dRU9OoAHUdE6P+sxguKOcxOydue9pUJ+/MLti6
js6xei5DCHhBsSIl8VGVLg5O49UcXQsPXnbKzbb0u5z77Jg8sMyYeJUw4DvDhq3W6q9lXvzQAVME
RrLfLXUYRCvrsSTpDriKv/vpnAwkIHYoSh6qWUIMW6xwbbvvVc7vGDjH6673Zqyx49gaL8M0/F6x
wvk0ig5gg21eF0M2++0qPwx7OhYymSNVc8exB0QMODPdYX/XLP9sBenbCrzUUJdCyJspdrixz3ko
S6MJdK3amBdZBchuOWqp9dNZ3iOa6GOR52ziLCpFqvzgkprUaULe/cnav6OG/28iU/9B1v+/wfb/
f8Tkm/J/ylTdZN9/uuzrP0JV+7/x71CV5pCQsnTa1SQZUHI7BKT+DcrXdP1fhCWh1BMzZCkDvOW/
c1XuvywyPp6QhmNKAlYO/wgM4r8h+oAoTBNQvoM5Gluh+79JWEmsCP8Rs7QcG3aUJdwd2m84eO/+
j8hjUZW6zKYtGJtePvUOnvhkLovrtNQz8RbDCW3+n3KX7eMAAsbvGOBVMM3oIfjGR2RpHL2T3cwB
YseY2bf8QIhSvHOOYIpB3nvF0zLhyxkZiJEfWWckimtTWTc3VJD9MTz9i4DNFEyJ80zc5JJuCF+Y
kIvjbK+/tKYVR0wfx4Rh1X2gJWihzSQbP3PjBrt7TkFuxnEusgdhZHjPtn0pk02fiXU3kMrlDc+8
n6zJO6VhNzAW38csORiypd1Z57K5Nx8OXI4muBegoRt52OID5n+Poce53RJMfdyWRkD9vjFQESLH
E6TgRy7wf3infUOLCUrR3qf7qaJqvKOZfTfyw7PHKHm9Wctd3hKjzjX4uXsnIr7hSybXNy2dV9zx
GDwMO33H7j2fB/03SW3OxHZ/2XQ0GIcIy6+y0l+1rCbOq7NG2RrrtOnyuW54X1AI649D92mBGWBU
lF8TI5KxTVi34wiPDn+4jifW8xLMg076se4QxaYvT4S3yEgsrPb09S3x1gAapxVBB7hJi/LH6Ose
S/NeGTe0uISqIx69Hf3bQ6xRDps0wi+bAQm9LU+OqM6pGD81J7KHhEWT1x71YlsDhwr0Pnk0h+x+
rLfnwiu4xJa0vSUOfpDPRHepydrtrigKEte+onulQ9CrZHVIFkDeM7sjdv/xqXdpjt1lEYcHS5Hl
QbbrKEBJWiJry3ajVy5bEsu4LrPbhS3NxxHIlofx2NfNS6X6lBHR+8p140N5+aUobhZLy6G9Ex/L
VYPjy8x24BVz7H7T8aoX02UtL2yeFxSUWm0TwhKROeDfHAiyQcjBXeBRoWXq2ucymN2hNR7bvmGx
E9vaeXbDxqmSSBYsAwa2C0MWMRKNB2rP/4zgn3TzXFKH2OyK82IgPKTSQhA0Tiz3Hwn44eHf4IiX
3rSBgll8Emv5VqOwmq6KpqqixWwISgny2JtXBxsL5/cy3ju19uCRmfAzJy4OZVPe6Zo6wwtuMCq+
2q32yT2bPaSboiau88tt3G7MT5p76xVcLjr9KgcmsHhzvmr80GlqvOFIxOVWoX3opQCbUp25Xv/Q
RNtHg2v+BbJ60xbJG6C7D3ul/FyjM8HPV3wjc+Mi3ajyc2rdhKWh3xYlV0TTifYojvSy+dBW07Pp
8S9ws+dNYxMjnJUbakRIWFwskWWkrwU/5qE1aVLbp9E86qcm6p3+gMT8U25Ajl0Ml37GRtyp+mun
unvHKU4QbtFs5A79rAhjij4OAYUKNEI8XEvGO6PtYTyNb95a6xcY/KwKiwe+kpINgPWmBkq5st56
5rG/UJN6drTuFWs/aP321DY5H2GWk2ospue8k1Xk5skIHPbqYq/ihoWWI9nwhPLYxMPVqqrXYaRC
HEHrlfaa51QZD2AmfmP2FMEMd0BuydP+D6e+xBPoYsqZpiuWdoSa/iPNkvs6r+ZQi5PIyeohkFLD
8VFOz1Y/uVGnd6+JUd6XSBpBrxs+6FXmdMu9mRTusaqsj0I3fjOpgPdmxptdPHzl0B7LtDssYkE8
iJtfntnXbNrZZA6d37pUao4O8mThbpGBSY61/cYmzgxdgwTmqN4oXr52+wZkzd33bTW6yJ2nTyd2
O3CRGO7JSt07WLo88PHHdsU246TL7TZtB0olxaHbLbTOulyt/swymHbwufxlNjqyfzI/jWOf+Jp0
P6iQJFe3HDrpcCvqn01WLEFHB2qAP/E5Fu4NXoUb8B8s+jaMofH4sGj4fTI2IUywp9Lubjo2pw4S
COfoL7fIH1XMtCtvslG38QPiylrAjgbNZL5InDNJaiyXPsZnszIlp7N3pPwDRRshYXNOKWp0b5nP
vU7oBYLEoV3WL4F98TRY22+uMD7m1fvOxdxT6w9lbHw4sVVCzs1PLAwXYplEQ+34b0ckqRlRRFfL
OTirfWhTFJOtYXPOJeorxk5EzhO1uTeMw7jU7LprEqNsoe/Mqmp9NvdHu3W5wvTpQ92+dMWjRp2H
Pd0jSLHaKuMvyl8OcmGfpDOE+5TH8t+FH5/VMWB4AOCV4FvDWF+tzkmMdscxZzwQP7tdq2SNuuky
m8bv9B8NfCGa4RBiyTEu5fNEEiLVH6aEXUBdjJ9ejZrS1fWjpF8VpfJ52gDIaw0Y7t45E1uVnGKJ
d9SckaoWeNTI6ZDCkzbs8cAGujN9sS+k4a4az6pDB1uqH4d2l5BS9M9Sr/6Q6qTXdHZfaoO2339+
oR3LaJoOPx05q0gTPG/OgiZDfw01BnfgnJuAfHsFRN2QfLTZJ80wV5GHXVrqx3TvUkBZPFel9lwU
rAJnld2ZZuKe8gkDrly/vG47dlLeMma8zXF+u9nd5McuIjr5oWdJKyn3uXvdmp63Kb5dylngniO7
vJ83rGKDuXcp7cbWQdVCIDW+dJqFeYHWunToowzxABVe/5Nt25++X1kTcAXisUUk0/BSiOdtxJU1
6/yGdSxdXbXOkSny3HeM7jJSIYn2Rl2uUKCoV0oKhlOZrEgJ64IjNvlbZCaaulaJwMm2p7EWfVSa
77aH9JEIpEuj2riS0yBkrG+bsUwgo4v7quyeO4t3vF5dzLk5UVAZh8ha8Ev31hn3jZLrt0ZDmSCP
+dNRmmIrCsZHYgk2289/njlgv2yoORtji/fBIN4cbRcCa/ssVVIHXl6ycAKvXWkY30dCqqXJshZ3
nU+O/1Wfe0ydNfMKYbpH3hD3SxoDm+kzdZwa1vskjPtgoa/W4oXR9/xrLpkQf+pGpq28x81b1Ht1
NtjahBmRSpafOHGzg2PJN9fdGojlEKkNVgw25SgElj/MRJJtLLyrbiLHs2q3mBTtPaG4BapWT63e
A6SvvwvM/bNdqQgJJd07GjkKHfQBV3xUtjql9p79cEfyK/oLobH3UhgPDt/3zgPmnc3mk+ayrKPg
REyMEDJDPPOYA+QWk06hL5An8bedz5U/s502bOJAnBtjsV23ZAGnvrztn1DbDQyykzhp5uKEOHQ+
IPudiWrfzvsNW6L7dy7DwjjzGve68imdMRnY6/jRzuwb1UB0cDFJ5utYzaviWY4bU9Ng3xezc1pi
daKIcfPxX5y0jW/o/pHU43JpULx05sHERa6CIejwUGfvMu9/CopJLHw+7sTbMEYxvZtSHgBtln/m
Kr+JG+taD9+ysf44qJQMe3Z5lfLaE44MlYHjMjUDdy1xSq2goh2RvpIe+TWNY3Iwk/F+aKwjxv9f
xKmPXJNi3z6bMuleKewBLxXWOCDOc5dbR+TRcOjKkHRMdWoFFTfLdC3i5An0DYJAjDvYziu/B+UI
FR2HaKo9QSaNA2+1LjwBPC9eQyhioExQw+ebWqi7+Js9p/8v6s5st3EkW9dPxEYwON9qniVbntI3
RGY6k/M8x9Pvj6p9dnfVblTj3BzgAFVGUpJtmSIj1lr/JFYtEwOYyMaJtoPZlDUc+7LCo7j5HGEY
7XBTYRIeH906qLdR7bzT8QBglM4qoKwSKewNi43EqghktXA2EApFFuL3XOqniGJca8QyguLUzdMZ
OGCcpvigl1QLQGRcbwrIto3DdcBcRLN4Z5VqsbNn6U907ydW/dEyam+lNIrVXF8144igDQZBnGfJ
Mmt0ax1Aq4WFRchMs8tM7r6h974xiKsgoXolMxmHHG7auXthWQjFWSh1Lbzqpn4iobut+dBbG12l
kWdflTzkltz1olzrUv4CzDrazQoa+011xT5p3VWVg0xGVMhDF9Fy6FhS6PFzhAoo8l6reMyXmFNs
ulxCqS4p/MKk38ycWtjNWA+M0bs1G0c6b9xdDkG8xkc/6e8qJxknpWmxG9KAfuoDRQF7kgHD3vat
ZW732UYbi6vAVA1xU7817B0G+u6qc6qPgYl01t4KFZDR02c/BEE8SzgpqGidNyN1MmIVWURSRUFC
F/Y6/6KaSb+WNa9h4pPVbr6EVvna+smPxxrcm9MNtfNrZyYbS5EzBO2Q+BZ+dS17d2EB2vglyv66
9t/iUN3syTmpb8WYXRVbctwNqA7Jg+L29SufIrRQ7TotCiCE7ENBpSHtQe1FcO5cqryUEiKDo+Q5
h7Ysw4N02Say3NzR+uQIlCNzFaRoT0inJ+kjn07E/ypmSPTyVHjJU9J11hn3yDkN3dp6yltZZfG7
1sJ9ZbFq1n4JoN/WFCMIJuPpFpjeTxKJXt2gJn+lmNYISm3E+usRkQazgJhSKgpXvSnvyu4G2I8/
2in4AkBGyibdX1kgzlOsdhkkJnIupnIRVcEmQH3gJrkN/xmmhNbTWxFRDJVNbucMD192HzgFPsMW
u+YJVVrAIhWP9yAyqHm6gj0gBuOyIhiG0NSY+AF/CeqaJe7Pn7lVAIY7gXYuS1aRljq3aMvXPg6P
bT0ERGfm8RJ501djh1zuYLUwOW1Coz3n0ziaiJlSb1V/R4f4wyqrQ2KNL3FibmAtIAgfoRaVAaNQ
q8HPQDUrLdTviSWHhRfIGz7Q9zbsF6pL+Wusjn3MjIpdrP/QLOsWeqyNg8YVSkcnF2ZE3JT9IrA7
X3TG8Gk2XCRZpm2BaF2f2yxLjQDGUQ33pgSWYbXcOmXmn6NMXXybop18kmGpY2+yJervbbBAxcuB
gOtWoEIw+Iwn3J3WWIC/pjRq19RNd3k1Vgczsbdpm1YLlUMwdfJy2brjd5qNYS3b/hyArbbyZz3Y
m953tY/OCy5DVNykO8TXxmH7aKt+6c1JZLx6iKFVjmkKh0JU5tKqXFSS/R4fq/IjNEm3hi3yVSXB
S1HikhqFgKYR4VxtN1hPnWmf8zDudwW29SQ+lGS0BemX1zO/NRp3USPkOdgtASEI5WP3MFX+TDqz
F/hnXA1/fqtuda7FDo3ujdpYbc1hIDt4Ju18ZR7mE9pUvsJ+IW7IWgEMfw98lRykjtVGJtmng/zQ
Ryq9RQkudmi63wDbjmogmQ9RM2bXhrcJekhcDhSbPcQlfnmJYM9xVmbcge+nB9OePl0taD5nk2z0
YCuNrPmz7afEaSMEqBXKN1sAjIh7omY5szc2qwo235Z4aawSit+6d+/K+BbY/psRwH+uhHN1ev+Z
usfBmmgTWb5YKF8ZNyTXgMH1G/Cotq+C8trEAf0yRBInQ6+R+AyYhM3lTk4XtUh1lZKayK8opSIf
3BEFi+b3R183ii3mNfnGL0JKxyHHpKNiKCwJUMUf3TyGrjgNMnie8vo3LBKrFOHJtGvyFCuwMQUx
MqdPKlxQBYS5pDN9b0zvxdHL16SKXmsDnkiNjCGb97MiezYRHC5EWHykjcBVg6l5QjvWOsu6KcIV
4XpzAET1PSh1fzP68lkAKSxqzYpPtYL91+pPAhEjdPmOesd3i52rblNqgbNMrbWqRWoszIbwyVmZ
QvCh81PTpxCONou621hfg74T2jhsqS5E7t2hxJyKtrjlVYVzBQxT5XO66jHfZHF7nXScI0YE5dvK
vdnuiNy73DYaBMipr346OiYc9MA+85jq0FuyeQmjkcJPqkOpR0xomq47QJLD2ChviK5rNqpRzmru
bA2PNCXzuy+hdPgJ+kX0wAmbrure7Mlqd1VAGaZ7/nlGTRc9k7PQAIvSTe3NIAcr1rARwZZGIv+T
b2pgx6+hd8wxTyTaga8JzAgEieVg8gV1uAVmhFEemdBnkuk+ehrlcrJ+5UPTgHaxiRvDFtvrn3Iy
bqlXvmg5vDLq9Le0lwfbNaKdSt+l3gY7LGlWNWOa+aMUWCwt4M5A5yJNrfbaQ9sqBxpvyZQ3fZ2b
TAOfAoSrRb7Juy7eQWgilTTtN4UL65GhmkNEma4vJoMRTVKMOxeVyKphyrxWdnF17Pz3GPe30qn2
A9ZChzK0FUtPyCKp5vmNEm+BsAiEME5jmBRruyHArBnNH6IbHORIsFZbfbgZ4ezp00dbM+9+AHm8
p92YLK0MpQipQvo7DgauqIk4itJxk+IUUuiIJCYdjttQSKZws61RwggYtevJiTK0Fd4xzSKQ3gzW
Zi9vI6YtyFaL3WgrhUCeUVGs14fQhiPuhflTEdi/RhdOXGXX1QaZcAPDct8wnyORwd4h1j7qzMVW
ERVAWMKkhRJ06uhzAyWX9V5k2TbMSn9noV7lHs/BqcpsMeWaA58vfuutcyz1G4L7D0+HPebLYOsn
kD06W14EGgm4M2JbMWlddj06HF8vjrg//ShzBNlWIBCrayZgOqvUOtI/Ha29y6b5hvUroxkzhJuZ
Jv22s6GYtz00xixquZ1sw9wqpzrP/+saXY5bFcPOrgxyskS4ihFWChinyCKubeFeDFO9ITyU6yoO
dkh43w05bLAOAOmauHOBqAEJ+YPoVfa2F35BaniBWJTjdMVW6JRb4dPl1tmmERi2OJH/jbvt1fZn
Ijhj72FjxGBhWHvVTB9LahHd2xahziibjMxJPceNrW/5GHrbWA9iXrPMm15h1uIXTE+JbdrkRbEL
CvFkOjmaTnM8xmlXrjz3ovvcKCXkiGWuUpysGg19GZXFuZaM83SN5ScuHLVKZoJllY37uHtqSiI5
fdAJS0cVGOMrpK2naHwKM+eI6VW2zPksJdSYZai8b6bqGelHn0Zctesxr/ZNXbxx92hExx6KjEkF
hKRtH9RPWj8vk03x3trJyWpY5n00dk7IxdykzoCSk1QfM917JQoKeLgQhqvunoQiPVoojXdxXaMj
NModOYasZp52c4rS3gT4n5g57gFdxjiom8YfIj71NbM2t2Hmrqrso2uQ8wJjv9tD9hb3yJ0TYnlE
SmpRJT0UPuvUKeBzVfVVsAktVBO9hX72KzN1LJNkc4lGgkVhwJ1xM8gBHmp3VnknS4lUm5lTt/Qb
PvuggmLTIkFyhSxBE0rmNU53hu4A/W1Eepv21MCUQ63ZyUUqJrnWJ5qHXJrYRLmL0OyupZ2+Br5u
rkB4n1vD4nKX6G9rcC5M09lNyV+wgMOTmTaeb0RdHuwSQhoqkGJZE2t2xLJhG/0qmurepwL0osGZ
rQN4dW1AMOfL8Uyffq3ZCKU+eoloHzEoahGyaD8nRo5RjwtYpP/8whrj1SqHW1vpN5YOVO6IQEQo
lj3sSuZIFjZZWvopyEnFq7BcFu24kw2luKFlZ8+zfw89pDenX+sluh87BptIYA/mMYQouKpJOKVr
WHekSRSIQMvCPchJK1Zd0n7IqTprPSNkss6mnV4qtcz98Cxk9F5QEx+GmhcKmCQQ/RY9ReQidWho
tSDbW3H31XbPJGT9MjqWowCjk4U/Zm957k97u1LxwsZNFmfEJwZfMEo1GnXNR+HBtLHr6s+4ovkZ
0sLaDi3PacQKBlZ61fVJMZNjxR6cvWEJDwUbhUGGspzTRxpYN37Fg8k03m7BlLQImqTbrkCaKKis
8epYVbNEyHGx0vhLqydKg3zKFsk0rVuo66XW7Xsr6AA9aFnmCQhDnGnf8n5hI0MLNTPQmqg5ak5c
7SLUZKGybkbDf3DVynY4Q7e5TmNBgHyInY5e7uLRrdbDiCsTHvXkdho/44FCJUGajlVitaxIyllM
KHG4rsp3Rrb7iGnhlsH8bwT0AxNmbTi1bc5gye/6ddwOcp/q7Tc3ZuSoLDc82tlwbXMKfyu/+2TG
rCFUypHku6mudTw1uBYalFUuY6jdNH1VevQZWmm+DnGts+0Cp+72RCNdLsFSR8b+xbeunO6cNlb8
oC825OYtda/77kEmWXsxw45O4tHUsyUPBJ8PbOIYZA6rzu7fMun7W6gi2Tbym6sIdjhTCGYRxe8Q
2UURuieRuRqXWLkmww7THRJJGVxzUbrshg1c3FMf1/abO1Q4LVjmR2Yn01bWBjN52a+rRrsinGVH
DdVXPvobG9rQ1uvybBXCIdzbSEjLNAsoCulSDmGuqvQ6aRn3Fg55CxNEYmuWzGSQHFPp+OTRwaz8
KIFKPFuswkwdQMxN8K5c7E0UJItZnE6djevFEKdy06Lk53P+kdlWfoB5xGYyS3WBcQg2t0UXbaBA
IndTxbd+toGCN/06VcGyz8sNF8A2HLTx8lANt+30JmqEiw4+G6rFLK2b7hiX/IqaOtgiWw1MCl1w
ihyGGRu7zlw5yvqIYGdueYydgP3ferhTmKZwX2uuuZgmHXV3CefUD75PbY0zVoC4YSqsFHhRJsgn
GU2WpsB8u3sZG++nBjF8XU7RfdAX8Pjidd0VO8yyDtk8Ny2kj3QLUiM1YfpbkG+whq31Ucdgt2WV
fsZ5+JKZdC4lQ9iYcdSJ6tTq5304mC6sGYjdWpYlg3uJm/ujx6aHlOIVdJQfaajVG8TO7toodQig
BI/jwrbysCJcT/U+x7ZqTS7kR184EcnqrGTlYVKB2PlaIDaUjY27Z3lPl5WGkZFfazst7Z4NiDZr
mAWkENfg43iaYLQebiPSHJd6ja8MlDcm39hz8kMRHXBVFUjX6WiWvn3G95o7vyx3QTDdK3/4nmCZ
6TVlt22bjIkj101Mpq1nQbw2JZ2HjJ2vGno8eXi/uEMUigs1t936Oe/N+4hGHZk5xmxJEL1C3WB4
Cd83fM4LzMYqF1JC4MptUvM5x6wpAVFb/TjsyKO+tgMF/GS8dORj9sZnbou7Vmg/jY6ymDoI2TNL
WKnB+1PYJ0l+wug1P5uE23yMMmI2hL2cw0x6Jg1rKHD2LyNnW67nSR9KliN+cckSlW00htfasCm9
mvGS5V430zQ+YAGR6w7dj8J7PaV1c+E6m5z2I8FQZm10rss1WTEOLcWbEvmqoFRbYBiQ98NvVfR3
8t2hd1vOQUuOBUFoqa7vut5qDyiO7bxHtMQZ33YFKwftnllBIE0xM3QptKIx+LJVDaAUJICIEwZT
rGpYLlGlQB6P6v6Zq+aYWxOUw5CHA9LjmVB9heBzvJF8EXnmsO2y+obCE8qbT/S6PSTdMdDyoxdJ
ZpvwEVOjPxmu6l4wf80rD0h/ctWhDuxT1jvUWwqruoo7+dWDBaAcJtzCyOpfwIKzZyXqlO6AG6S4
JsJ+MvXBOSVSK9fBZBJ3O9jFpksGd1nJqNx6sXcWpRhpMHoqgFJkr40awb/t8F4HYf6KAyhTWMEZ
D9lqdWtIXmg20VL6/XfFHXuSbZK8oDEu1pWnlRuZeslLZFffJ09nopD0X05f1PfHl4K45caFdfY4
ajVEt60HDkZS+ob8EPOVBRZyXzokZ92o7Sc94cR1/H6kAd2uqkiUdSyjvw1kRBwJiUcZ5bvyUEgI
Gk1LgGWi4pyBcBWefCy5cWuhi2gtDd5tWOmnLu9P2eRhjTq13/CRaw+mD30nBq7eyZR9tpCts+dk
6EsYAtU9aGB0oLO9gSetAy8dtjVmB+vY0qtV4FlgOSGOUNCWoFuA552jGkGqaDiaH8I/14CYb+Fw
Ie1T5xj//XhZthvUXgGYaljskk4Ln0VUhM+G7+5UnWSXxxE1D+YuEcgOUtVuA1f3C4BKP4vBukcE
HYFtsP27ue9tg8zwV7Y9NG8sQO46JeVi0+R7yij9Pa4w0vEtb7x2evAdAg3JdJXo3npbngqu5/ku
l3p1FG146KWTvaSOAHFHDa8HZcPkKGuOUhnI6szA2BpuePfaxP+0wh5RQOdH+BLIaUn8OFA5aPvG
UZUPPnhJJ85pXyf2vsOmnshNOqeU8T/wlSgXTebWMH6CdG8EOBlYvvGdGHRgapwJuBALudFNlPy2
UMcWMH2Lbr7Ga6Pt167e7IsKRLXH2mTbDxLTu7KX+zLCjcPBajWUgfV7yuxjAxeWiUyeXamlnEVY
+gMD1vKUd+640kwN5bpd7gnhZM5SGuKtUpxPmeLM5KD+4X6yxN1Nz3K06s8m006eP36NXmzepsar
b47rv2QuBs/Ynr7jifw6CYo13CsjRGZ2tW6ufT35jKzxmLMMnOdc7QVTwKdOG7LrkH74UJlAAL36
nINtHmBVLWFyOTQAsOvruS31J0yE2/6nPnYt33Z0U+9AChqFYpqsMadmbt8q98qkxNlKe8RNzgCx
CUpnOtnYpC1JXWH6oMftzrGIQC66BE6O0tD59+G4shDm7Djv6aZIQRhdrSBDeZKIvudeD/bxNvUb
b20nYGrVjPuyvJt3wH3emAqfAw06ROxGcqfPvgsBNhC0Zi1EMGrsoLwHLN+oJrwtw2Ecn8Dwp0oA
j+HbqPCWgH4zICLUbcxlaUROeYu6ymlDsBCNca7U5CUghfjWkISMZbllrtCMezctQpupZAgRCY/M
VYKaFHC+6V96esEdohZACHs784OLEQcnPcYEepgltkEEByuL4PIZ38dutgaL8MbNEdg0OcpvKHDh
petw2McsOiNmWsKYEZE6YgSK1/H3XAY23ZoKn+yO5TWyTJhAfvBK2Lt/gHM33izo8nuS4UbwweHO
h+TdGIkEyNHwV5vaywTT5sXDd+aOZibkbywLJ/geBhH8XJCuoAzkNfdznQsT4Zw3tQkCP2amfYtD
tsE21SOIQzMWGSvcttJrR67TFmENTQsMZzc1o1NfqQ9oC/bVR/y5CJzZp0fW7EvpZB50v2CQqVfv
f7wRk8la2BflFuh8mSCpRj5JHDLxZRifusgoYFR/1g3gIR7YI3mhcYIigPHJpe0qJi7TD3AM9GuU
C/BtQOHncxDmaMY8uFz2ALwLo6F8wlZhFUHzvCJW2gfQw3BAdOp9LwuWFsdLd6ZOZ2wRldvn2nNp
kvo+a2Imkiw3/joJOhB4yr7D5H7LyX1+QRCRWbARTE/kDG8lg5Ss/1FO1DB47oG5Jd8SdITrxFf+
0VXVC2X1eEMB2aweb7HVccP7f5ig8P8nHRgG7d9FLHx9ZwT+83v9Z0Yw3/QHI9gS/zBdgj1BrU3D
gW37Bx3YNP4BOXfOOZA4KM/5P//DBp6ZwuTzwM6zLSz/GT3ww5o/6MCatP6BeboQRK8KyKgzi/j/
InFB/zMb2JUGYXcE8PDmSMjB+/gvsR1Dz3rWEq29DBQT1iaAI3nCJGyRgu+pWZRadTgeM5r+hSH3
cq+F8G1h4kH38aBnjNWHOVa3usORBt+CH/b441/O5b9Jt9b/EoDA+zNt3bJdl/NEGMVf2crG3JAi
KkzIFRcoIGi4cHdsNrI0piWum192RPdZivRim/JLsUEsound6aa3YuwOhd6uUPpFYPZY5P79O7P+
95kzSaohWmXOJ5OW+5f4N7AwEVijg6sXKCwCKw8gB4glNLIc/1yxgyOMuySoyrLX+xcLI56NrFpM
ZSsIqG3chDuWeJxrPJhEHWwQk4YN4F28ZIl8i4A9erf6RRz6a1rRGxM3/hS08knL8UNRBu2EaeXE
UmnB2h8Gtm8z/ZnrZ1xpy5VrRc6yLRHpGrG9KAR+E2NF24ZGV9fhLmqVE6+MAQysAMn1GMutLd14
9XXbZheNPSx1AmdJUQCzZHQ23dC2K6FhAzaioQ8biMauZpxZvtvVMKo3I3JvqqEq+vsT7M3BTP+S
B8RHbwnTxoXDkoTXQKf/cx4QpL8BygOXZgmuCANZExTPajc1fQdBds6NJyRg6sDzGnxvEun+0Et8
SGtM2GQ32TvoPNFxnPRvnt/qkDzw7zCHwN8Nw1l63d0oHbBFxCg718pXXhbIc5k/jXUhlyjR0nU1
amJrCIxEyNFRB90bJAk6nb5xKzBU2xJMwYD0llVq5XgFaBviHGvY4PneK1qEecQ5UJ3iceBO5w4d
57L2hxxE18epP8+P8Izj9eQwysc6LmEzn95DU44bx1EnhIb1atIIgMhNlCZ9/xL1SG0G4DG8f6bL
1O97g4JaRwHIxKtAXz/5I9YQ6cVqyPBCDaRvIYXAPhKwaGtbEGxA0712p9mNC1oMvabWHe2gOY2Z
/hzEYfGU41mhDcgiE1qHRTulP3C8B+ML3GQbtERFCgLrXNP+yEOXXY6oJEP27UrH+ehkmvmVSfr4
HxLs5L+7BNAc6uRcoVZg4PDnSyD1UMK72P0ukz5I1xZ2SCis9YtRvdQ5Zsi15qAQotbLNH1fTPor
2TGwqCoKhIY5f13jJFBn2MhoqOMKS6K5NJqVNVif0pHYJMNjaRh3rkOy6v/+4pV/CbOaL17dZbmy
JCsX2bnz6vEvSTZ507pabOgpDh/tCRq5vc9hu201ifEAGmLc55WBUZVT7HVhQqKe8VvoEEcVVxRz
1PV9Nur4nXabaH4q8ryQFBCWuT4HYq4GbPDnqaWlXhhy4b9hUke3zmAAK3vnBIILLluwE/7+r9Ln
W+7Pt6QLPdMVgkg8SZrfvFr/y1+FHnvM4cNxIxUXI6JyxqWoX+FL6C3NDl8Suz9FovqWFxd6AbAy
MtdVBWcQKNE0e+RWUv6HDeKRK/Xnt8RuyL7qkCXHIvzXZdigQ6hkWRIXMw31xoAutxpgTazwn2Xz
Veip4g3L5JfWCuyuEKENXTys6tKk79IUXIIc3EB05A7Hw6FSKCU0WbSbIPaPSprDEgtdd0NzTQ9n
5dt4pu4aFRpol/uwDVEcYA27GoJ+0Ude85/O9/+6ijCuYW5I42ciRmZ8/ufzbXfjWCsfh6YAx1S0
7tVLYq2atA93MdkPS2EMHhBCy/+I1yzMqrKxxZeonn6GJvYMCYv5EnJPoEX22jRqfkw5rv/+mvDm
CuFPHwDXg8E2TT1CCwoL8s/vMdE7uCVOP7IPxlcAGYTibtMvoV88CUt5zMqBBbV8GHDxn6aNELOV
aoisuGtIq+bmZ1ALXSQtzeZM+m5wL+KZF9bhT6sZqf7kZJ+urskn3UpwrCdBZx1p3g4gENKFGJxz
EFbPCpuNChZw917bEdpU1KJvWVBHSxEU8jAlZbaxLC6EyLF/jERInsLZKLKqbIWYknydZsR8GXXy
IRDet57+Ie9L/Amm0twEHXITWksm67IrOOUp0QMU6hsK92zvGQdflPaVue1Bwfs74aGE7kNc8tB4
Kap58mVHT3FDrDt0Z32dVdYWq5vmftAYMpwbR3tinT4qa4JSPxEOo+Farw0jxmttfjczHSfXVAy3
2Ma8Gnuri2xlCKSdxhcXN9Zlm8oYBSAJcm4CBQp10Rpc7a5bNcN3lW8l0CqOEtXm7z90iUj+Lx+7
6zj0obrL9anjbuL8ZSkIBO6RSAioE2oHoLkN0jMzK/qjlrkftaBzgIjoHKJEOgc3Lb9rvdDWj8fT
IOoYoqvwrS3YyRQKbQKmyvoOTyA8dk7RnmRS3jAe0Y5DbYplUzC+Itaatqlxygt2/+ZzU3pPj8f9
IMBWNLBHQsKC7pub/0Igbr6HScwGFQ+UYHoDR3satH0wET9ljVLfRFXQvLqiwZKApIN1MB/iI29t
QSTwOwOseY0nJ4LAXFjLx7OMDHH/Z0iI6oJgnLpotqFeWTeb2Kop9OxnHDLsZ7z7GwKumJU/Hqvj
0UaPDBM3Rxv1eAWcIbVVwjKWjycfX7wov6H+6c++QYp8UIPDmASWXPQEnXuhgT4EeXpU89HjoceT
j8N07IiWwvd+qYT6dBgQgqmMijTiwfRnLwjvVPnSO6ElSNdexvYZD75xLsgrm2D3809hN7caYJVy
sgmwVxLGq947KFb7KVjrTM3+5VCNvr4r6pn6jj8GdMWx21tlOSG0GlaZm/WvdSwmrBk8zjcpUI1S
zjcKLJoKxMewezx1dvxkG3PffiSYDDvwd5nI60wqIxwxXTUFW/JHoWGiMrwBUc/kZDJkUy/cAPcA
yVpjHR9bxlJHxr0/Qx+jJansdOeG6XBOMarECcZSV6rkbp21gCmuMYRrYh5ZtvsyQrcfFO0uhire
6m9+ZlZPfRmcdUcTb/1IGjv+4OT5zIdRnpd7CAjJKo1Dprlon3JVxk+2CVmhrJFEp2x1ATzfHDVV
BEs29qboKbUjZy/auZ7vcM1rtUpnmhcN97GQ1ilt3Q99znKYuqq/J7H+YbuZc3ocuZEuZphRQ9PH
KzAjbcDkbLGGMqrFgonU/CWciA8aRt3YPw6lJbTd6FCkCie37mOcFHdeP8bWMhlM/ZnyFcNyKgnH
SGrI5Xr9iswGIjMSjsdzjhk/+4lZXh9HY2v80py8Pz+OxGSsLdjmmF/Bw3Qwpz0/vgSa9M9uVWvn
tqa66QDLEIHBt3c9ydfHayyPmNA8i6vt49X//GZv/jGG13D5Nd/t0NMvTcHpiRrYCVLn9Ohls/Xz
QG20SBqvmcKKzlF0OWWIs6xjQZa22ty8DN5oXlrxHiL+Oj8eQTHwiaeatptCx7n0NTadDlEfqwRR
NoUI6vVLHuGFkiiG78q79LnVh2tJbXagxrqIEJLsPw+bcVY0zl+06Vj3ZnJKVGb+8aUnE2oZDnxU
YzmYJ6hXsyX9/LQfKQT6JhptyCnlbh609QjRNXw5ddSrj43MqROIHEY4Huw4svEwBEEWjWGc/zi0
4ED4Y/P0eC1qzfLiDPnWnrdAJxbyKXCs4Gh60bHK8k01lMZrx2DwAmv/vYe6/trMR1jgvT+ewyLX
fjzXzK98PNeJ7o/n/s33zc/5CktjGYZyq+kYrYZy1IA7cf98HD6+VAkfRousdBMbgXp6PCb7CMdo
/NZ3/3zM8ejOIa7cGezG5G0plkjcOy+Mq06Po8cX5AXBKmeGsCU+bdibfTMtat0ZnozRu8A8UqfH
UTs/VJX11hI9219FpsoyyyUCtlFeYww9o6Wap9bN05AOw1NZRNq1okF6HNmaDM75UJyC3h6vgEMo
I0pshGnAEniXP2g0nOsYGyMGvT4O+p0gFkSviVTkN9SWUOdEEHDgREh7VRtnV8w9AKaNVEMQW5mf
U9RlV4qk2QgEkXDKPG4ib+lodJbaQxXcYvInNlhj4qOFv+zN6MlSyeZ/Bce8b0o46//nUUWjuMzr
CLbd/KLHE1reahiYQnD8n5c9HrcM8ZpFvXl4PP7HQ/i3bLoKmE1FHXyKOqoPbli59yKKzmOR+JfH
0eT6HlxVNQE9eM49zdziJPzq90wdIPJHGWubjflW1riQE+6KoY4jAUfD6juSCfcMiG9smjBRaxW7
0yuxx9nWc6ps7Rf99IoXmURGbGEyMR8mDUt5NeGYMM4vxr1y10SRtjcyIz8RNEYOVEQAWFDOdviy
ck5pYJqHmh7zCrZ5NA0SIyTRZNdRFhWuhtTuJalPj4eESx4NKuiRkTncby8erL3Bb30Bwus2bWJU
ayDn4cUc/OrYjWGHERLPFtiMPwFYrh5PZh0jGlmUR6tSGPLOr3/8tLFQNzze8NupSZ7E3MKGK+sP
4UnN/+p0wgNqX53TItxFbaqudebVd+a02UZkVrCuqrK5t7VlPk0qo9zk6PEKVyK98pkJ7Hp+xt2a
twZdKz4er3g8NIbjl21FETapfFMwGXJnJ0kJyYjXl23zy0dQf8TZhwn9ZJyyIsif+2hwLskctjAf
Pb4kQ6m2aU2hiKb1vx/TuozLHvO43T8fM0h8iIGNblVBJigxFD4RnfQ9TKkICgnz6qWz532qj78e
R2Dr1QtsxjhiS3o8MiK/IWEx3YrOZdbRV/zRSd/qd6Sm1gL9krt/lOxlqbp91NragpOm3+P5C56O
gs7V8IbhENn1cMpcHDYWovPxs+oxEm/aMbrIqYaHGlxSxNuXxyNuYWN6bLR7q5LOUz3Whz622Azm
I6tV8hY1b4+DzsdaKtS1s+vDZe1MjKCrNGX1yNISZGgat4EX4r6CJuYYQqEnEvBbqkP6quoRgc0Q
HZLAX/TCss5o3Kyz3hgJc5+xW4sBqqacvzz+VbNCn1q+0y9gQeUEYmHdpuvvRQDPrIo+HK/61ceT
PiK8C4NTMmbNkymqnjPXBrBliCld/vPYihO4YwEfuxvlziHWQ2yhRRK8a6xym8ALOqKWxuC9Lsd+
6Xq5RMFD9TFJNFBJaZkLTJ6TQzY02t00Kn8bzRWJ7Sj/LqxwupVas6nAHa8etBRwDQxqg6Jo/4u9
81hyW9m69BPhBhJImJzSe7KqWE4ThEoG3ns8/f+BOt3nmo7b0fOeIECWVBJBErlz77W+dYdPETwj
aVrSk+ORQNZYeprL1zsicW0axLovtOFclcV4Hkb5ynzfXMWlwIPdaMNzw7hqCC0AEGZ/Qh+GErx1
nW9+Jp4hmowA/s0IQSfqaCPtAdtr9aUfVbVO9dCAla/aUwWq6AgjSb5rolobcFGSMruNKcBIQkyC
vVTNRtTBjBMVEtIWRSrut1VekhQZirFejHnrLnmNBPmpQmdomfXMB0ckKOjtFKVL8b0yEHR4FjvQ
uqpt5HVVevBT/AuqiKKzRDeyCYYm3eW4NO9/3rK66dtTjuIVAWwYXJ1UXr1g/udoTdtkOyAWdOvi
yUREsyOcpzl7fbMgIQFWvW9277YOIz3zXHvv+EmACRhXvdbb5tXqfyadGr/RxKhh5ufhjdsyTvTJ
30YTs3PdkmDkMdg9aUmC3A0TgDIaLreJgm4t6S/Py36VFsUrD+w5tqubFCCq+YLREZsu9AT5CAnr
nigjeZZAYx+P+sYUd3Pn9HB/68Z+8ubHXo2hPFRpiUoMZXHT0jzbZ522pDsRXdu0O2dYXe6+ScO3
UiFlcOvLm8JOuJYaNiVFxX6uU/99CoE82pnqv432h986wdeUkaYTSs840jNgP407BFrfLIEmwFYi
65j6va2X1JyxScLnVJ00WbKYqvDsCF9c/d4mBDAyX4PxPuT0L8kKjk8ZtI0tCEkuiNEZBWAwckz0
kETC0suji8ONLm5qwZzUK1cN0piFM7jpPfAHGBgNY1M97Z4fv5YKgsgK33+JSOPlLUaw5168tp82
tmaGz4beQ0hSoX9p7Pw90sLgopJom/Zo5B3RmyjE+C8rrB/rKmlIg+gmkFJxFR6agl09d2a8NBMv
pvAKWKTViBSM0AuEpfVQ5IiVo26vI72767X/zgib4SKSux2muGgzJl6wrduiePfzml6ULIF3jKx3
Q8rrQwTITTVnrmDZQp5dFu9H0UNiZHiym/HZfhRL8TTpwFmHn2jK65NdzND4QDwTEZytq4YEqMdD
Lw7ajV+XkOYYTcA7im6PKi0dWcTjzqazyL4pQ0JnvdqEcm6FsN8r01BXw6rUVYtTGiQhea6Ph48f
eIOIGIfWPwogkA3JMC4LUtwRGFr76TZNwKQlGtzATJkEcYpcfPaVDTbYtH+ix/hE8zEc9RyRgM22
4sQS7SLMEtE7lUq0NfMZ6OqE8btAErN0amyseZK/GqU1ca8HDxLr0JcGi8gRz8rqq6M3F72Gl9jr
+d6fguKgVzmNbhDyd9ElzrOq3/XWju6WzNVLeWiQ+ZBO5e8iv4z2pTfNnywOuQwm4q3IN2NITqHY
8Uuk3qFxkmgs3FKTT6YqrSdR6MUG/SwRK/NzcA+Kg0EAR7v3Ld87sD4GVwtv51XUYbmcDBZfU1Px
nn7gDxcM/b43CJ8gEgcii/8rYfbW2fV7kLS7pDL1U1FVyH/D/tg7Fp2fhrWgB8+CMTdYNV5KZ2VK
8I4gNOuRZkNgIR7XSerT4yxmoV36NMkQLhEtm8vuBsmamroA86xsOs9l59/tAicEXxGc9PlAOFnY
jae+TcYT38hf/si0Az8BIC2TAGo0F+jYRAt3XdfhlTFdlIQjC9JXiE4KzdG/FUK0J82uATuI2Utt
wp1EskKgUaW4Nc0XqWnIZZs3aOx1s3oTdxNhNk49zFvfZGU3dUCmRM+N3g7gOvTlWzTqX2HDKl1I
j9Ax5ZpHeNgvcDvLU6M5s4abaLWxb04CztqfOi02mnMy0S4sUFBQJS35WEYJkaFRxXISI3JlDNvT
WqnRYyRNvTITO1nU2BmvzRwbEad+tqmqliQ9wphlLxI6rHG+tUxibCIqgbpX6d2tPErxCPdS3MSA
kBBX7CoSizBwDifLRkg9zpfy74dqyk9GAiPOxy6wnULtDOKw/wl+9c+JX6g/J/OPfCtkMUxESGya
O9zqFqZdqhPng+DqjpvBvI16LSijoMZ7TFJWtgRXrBcJS53De7Bg9ENmLcJSpF75vQsEyBargTLv
wf7WqtwGAN2wLPn53fXb374fP7OT1k/ooJD+lEa1Ra8HhKOF+awMkbzUWhk8SXZNWUn7NK5QVTnh
uKTKASik63zBYxB+mCDndl7jHy1fin2oGXyHK7kpwRxWSbjy6a8fqW4KZiNG+WYTVk0EvNafH4fc
LoazplL8QPSTV4mWbhurN04ENua3wenzW1Ok300jOABAoVoU+bQuLXNaSgcBcgT/+qrYbEDII64W
pY+G57ZskL/Y3pmBE1F/ejoufA3DgR3OmAx3NM+T5ppM8pia0kDoEnCe4xwU6uMtHxo9PzC1Oedo
nQ+x7kLQa4jI8tOyPRhRp/jcVq+5aBkVFk7b/SLXqTiJXq93ER/mpazteFtVtXtwLaWtMpsWXitc
bGV2CA9X+eTtyd9VFdVrbLkgY8qF5C5wKhzzN7upEQwNDUYYY6+RcsMd0VPhfuxzhy8YyCoyusiB
jMFampn6CIrk0/VyIMzGcFG9h7qy7X+V9Bg/mKOd6S1fEZiFu1yx0JgV9pk6noG+0AtHmPFWXb9n
Q9MdBinLG2OJZS2leg70gWzRqoTr0gKaUghO3VSIc5pw0+kDbxUkpfoYdX6DNg3DPm7G9lI2OPlG
tgAAdjMg2Gz3y1QO50hMZ9G79XP6c2qr5Fkf0lvgZYgkG/0pDdjQCiv/iatn2Dom1ijIBfneMUBO
JTIK2EcqbTvEaE8Dbu/7sSrHm3ReCQy7tsAE0PnH7PRG2z94VAa3x6Gry7MP9/ubFxgfNFy+SIep
jshGgdwjI9hqfY5AvffGYxtm6aG2MRtzAc33OGAgNw7puKeY3/tRHe/70QrveTbsCI8bPrSe8PpO
gwvoV8xvYc9MO4d5IG9b9k6iTrqFzU68vStp+87U28RzzYuce1zlVB0G6xP6ZrqPRBJTunjI37G7
ozgWYXD2lQuQfPBv5lCRDlFkA5u/Nkc3ZGOgtOL0naE+b4xyoHdwF8hc98nAXjh3MW0EvsY+aBLC
U0gpr5r0d5Wbd/K0qsmCh5stwzYcPxo3QSMtMoo6iZx0jFP2VoW/SjF6YDSJxw/VXmVYWVsr6cCh
azYhJo/hRpVqLEVtiydE4c8XOQ4d6O75pRzzE9CX9piHw4aqOLgb86E2gneCA2g++vFsgifBsYmd
aNdDKFu6XoPRPMRzZfeozrSyrX/0EVq7ASB+iFJrZ2D8zWzl34v5wBX+Ngyddgq7Ptv9KQ+VrOqN
tAM2213rbgmxUajIW2uL8w39pHwDbhWcwcvjHDT09HNwNbKdMnXrKxVtQYGNT0bVl3tMIV9tPsKX
ng/l2Mmdp5wd1KTw+jiUSXytsabs8rzL6W2kapMU5bjSk6rf+o5zlQOh8riCdFb/zlo7LapwHT4I
NhnT/0VPn2Ydgb4mkTfEkKizJptn9nKsL7rl3VLRonWnTbcKgDwf8qzsDq7udPAjoX0YbCCXWQRw
Dfxf9RKVxZYu1cyHGHMUqr297oBWMc5vQGb2wWdcG/EmqZJ6K0eFzjtBJZjVVopkD1ldboWHqtGv
Mo9dYpBbCMiO6DZlbRAz0BSXwNaji55Hm0DCIjKGAJGOYvwXldiPsrHgbmhnG7LcGBg7SHNjq7bP
eg2vQpua/DQxT/tA8p/LWRc3nSF5h7uhi/DsBsgzrMI9ZgQmnkaTHaloyTGwzG1kOQ4ChS7fFhps
EDNAGcRKlO1Ixgr30UyMwjHQbaRsonWq4pd09M2DTMFXyMkGdpRai0RMzqGd0FDms7pkxFO5CFI8
AYSyE0M6ld/JDcOTfAj8lD3iyLeIMWiEAkRJWFg+NEEv1hYhVYPtlWezF1B4UOKT353gW218l8Az
BvR6pXZWzTA6t0pxACArDghld9PAFpCtuHPIQwYhbi6eHQqlw1j1JuMDGCZFWJ1nQinuCe3Qtdgd
s/AJD6R/6roR246NnDYMkrOyihdmrZDJg1pstQxxa2/xRg+IT0XABy/J472wRIaxYyKXPsjfHIuq
q8jEIrErg4qR1+FbTJFju65wwQ8auU15/5R6drEM/ewzK5GWk3723k9MZLowfkbqyXQdJX1ZttFV
t9no0v706bbS7sUdgI3AFexuvORENhuZUf18qnRUMiQGcDFC5zD5UjtGc+L10FfNacqjrYiFZDWq
5EmZAhCeM/g74VOJug1qGjnVxXM7KyjdqgahkIco/BV27WTUqV9n3ToZPVwDbQB5q08fo3Tir/mk
L0Eyk0GHIyKnLTL5hf7sKvmmgvbuuDEhA5nd3+D4vFZtUGJYSbaG17XHLml7AGxhzLetLjdDqYX3
qpbj0fGb96wZPrm75oiS+KyVSL5w1RFVkBAfzKAKIswWPtVH4jkMFSLzrjc96Uou/qFWDOQNejo3
2bEuGRIAzcVBpS3ssRMYCYdJvvRlJHZ+I8Ra4/N9tmK016hdCgjoOJSxMNEstwkFwUGzGHK8couZ
spCFEOfjsVEbHSHtUXLHjTqdXz7kqFBlZ7wKAYvDJ1cT31IxYNsd+ZKnUwumJZMbDxLBSnnLEBLy
j1rWKV7GXL9Br5AkzHvRE01jf+mPAVBuBx9NUDmzfna8dYaNBRo7iQ5u8AzkqB/H5g0D7w/kUSzL
RHztEayIl8TyksMYatCyNGdbS0I7IDsuHT6OZ5hWv4zYhwrtkQ7UMIBbdEayasdIrFTTFauCOImF
Vmv2ZYTdvag7ODt2OsNGwwTaR56Xm6KZSe0NEJ4Yy1pENubOKPayIv0srchBa+Py6DQiPdGfs6pB
3NqERU0PszcVV8MFz8uXCs7ocrovPsdfQwkRpuL6buPC9fem63T7pA/9FdEfP3qPXVpsR/X1cWgc
5v+WsGF4kF+WOp9+NsgtXuS5QCnGb5hLHT8z3ircbRoL9kkKZmRd6qu7FdL8b+uQuqJW91TlcpOh
AsXp7zwZrZZ+rwZFBKuM6nM2OcwMOr5xia/bdwxEyTIf8/7qMxrdRBVIuiD8tP3Eeso0OzuQaAru
7bHPH/D9Zm5foHeCNBV7JNKP8yrsgadPoumWj63zHU8H7vE81t5DPU3BcFXVPdaKfmU5dvDU6nxK
8XIeH1vICkcFkcJ5jDQpzm6NwW0dpxVVQGMCzAk0aNZN6dxgtUdn/HTLKBDBB4aorfBk+8XSXS6T
kjE/SX9bCEHVgVXG3/FNJbwz6MYV6eT+WzN/n4gcGn7Eoljzw+AwsjH4DNxBrCx94KpN3nM/NdpJ
j5pPcgJsmmfMCTHMeLNrxjuamQmYjjbikkKsOiWV7Z9qiKGi/2lqvnoJEtXu+AZjzRiaV6Qo6bar
m+ittX7xmsx332lwGXA/oSD2poXha5AcpBT878v0At6yPsspCFdtBKtANM/KtuvvXY8ag0Vn45h8
iKTaZvxfP7rOSk+83yjZugR5mO9O29avipOWAIMlemtX5eGPfg6wt9sGIEVngnqHaloOE2qQGqxU
SuW4yUJBa6IqTcS5gBP1d9fT+6d8SPCZWmn1Obfx9EZhAPK6nyLEDeZYhO44qX0ah4iVgIjJlYOk
/AQ5HSRsV8lPLxnJxjSp0VU7jPtWOasoFqtpeG1FZOEYsckjsWnrQSBqL3UPximaAnarJO5tdRcK
kLL64mij6EQPBhneaP0ngJPlc21v+Orgy42MHaKmadnYwfSJVB4/R6zvIbzLte3AmOss5R97dxg/
cPbwighON8eBbplwznlFZ0FSvRo2OerQOsUprkOHYpA3rnZIjdDD0v4UcHEXWVMZn4RkIzSpUaZo
ifVBeNZgTtqPIWKCrzrV3WjS63u/4/PoVVl+r23kCCWF+MI2ouCp84zzlFgu+W18H7vabvdNEtXP
ng3pqIxFfWgGEm9t4qaAQ7hMCOOifGto4g6yKD6GOsT6YFmoqhuz+PC6WaVBCmzhVeaWaVFwylE1
bmKzE3cDcxO5PZZ6EbGBXci7ulUJvF9OxhZ0fPvDhYO+mERZnoJAn5ZuFf6ucAT/gs6M3bCxv1JH
xstAKxAOBTOKtQnqQxQUmykLZnufcp5CaGTUHZ2zbmSfb2NtGJ6GPn4tq3CbtlH1VtrsQIAsOE9O
PIwrGAeUEFWsGMTH8hIAYNmDVUF9jHPzT+WPZ1vXHHlMrRHbS4xVULrdq59W6UcWTxTiBumKlToV
tcguYY0esYB1SEJTzMLD3R/o3dlh9XuyO52ZnhaeKSzqp9aynnmbi5i8yecWS9GTYchfhsqTAxsR
JmegpphVBGOzkjEZp56apbSZg7Gw+mBw2zxHeJYOsH0xsXfat7bPrVc3y0+eB241LM30zpYiOomZ
r1UGw/vYG1czS4czbYZqCQex3tkuppJaTu5hmoUVtZc9kzZ2biZh06sc1TpSZkJfnJgfSRTSTUzt
K4NrbW8ZsUl0EZ2KSCcjMyc0I27VNcwidbW0lO/j42KlBtgGOE3WS1nt2Z+5x2DuHgvacEstM5uV
xvb5NMK8XNtFQ5B53CO6DH4FVpo+A78Va+hrzi7vfPFJQRVpw9UKUXNbVJYMpP27ZTf5Ux5U72mO
CHDMXN6LVpwHEu5OlorDmwLii30UcYAzbot2wOnUdN6llG26irrIfQJ/WH7mVGmLPM7yqx9gd8tH
jeEy5l9a51I/oYAn8VrPSb+N3BTFDio1UoSOg+1L8iCAwDr5DCpMHjlZDDHr3LlJUobx5JNR3eST
OE3Y0jaxJ9NV6mjZJWibHboyFADzMGlsBkKkkjMKge4eVVZ3H9X4EhZkv3WsQgktqbMGm4+eaKnB
zctBzpFCXCb9ifKBBYcbacAObCAve8w1dLa8sK4YskMkAzrqeW6SrTqb9hMTzW2Q7NgDNu/YxFcI
SNJd0ugEqJjpGyXJ9DWf5JE2Pk6I3CDSuYnfHifzj1xlm0dHocu1BzTLVtYEt9aM5YE8Gm3NGEe+
O6N7jKaE/JWaiDVHjBtHKW3t1vpwsNZ0o4af9RDQP+2b/k7HXUEbZv0O8so7ibgnaUEzfrvJMKwK
NlHbMUzEC+Z9WlJp+2qmWf6qLlgV87VgAVzius6zXYzB6YCDFTIQM3cgfOnxccAHRZdAj+yLKmGa
DtbIymgM1bEqfxspEzcP1cGhmw32Ul0f1SPXW6xNTBiroFTxiQ1MfMqlPBlOHVwAGZYrHIcmW2Wn
u/epfavqQO1qsAOxjoB3EfuNeSkMYItBFv4K/A+pN+K9SxRho8oZlzgWyCtrLx5Q00uEAmoZNpGP
7tWpnpiw9Ju2m6kosVK7qcBqBTHBWen8Q0/05oCMaG1s7iGVJrT2tWvLNucTYb69Fi7yQOJe+k/N
vM+KP+RtcGtapGynycQzMuap+07dPaxDSQGCn1a9t3jTY7NvbnEXhndhcW+MhbMrW5Fs4sGmRxjp
2QWIuHVQDB42QpnV3Q50Srow6b7ZDs7DisS0sSG0J3h0b5oxIu3OZeSn22ebkduPQmt/pZpf3KWR
GVvXadKFGY4ta/XUfFqEXHim90mxD6+zSQkTpQHyqU3hhr0iyjkclBdEbuXOLhsfeEtJZ8/Av8gs
yU82Ydx8cztHO+iayZfNnk8DXJHHfrAbPPwEnri9659RbQTniMb8+fFQD2xnh/zkOoblue+U/J4M
Pp5btBISnywaHdyRiRUcZeM8y0fPJ4DutWv8oNn1bfAV9GyDUSaPhPEQ32ttpn4IMCzEN4rY5qzj
G/lzwGXH//bxZHGYaisBG1wETHSS1mJuXhV7DfvrRopw+vToLkzmGH6N5AcjD2DZisd7z/J0Knxt
i75yAHdcmTvbbOxnk0H7tWA4p2NSz5Ye/vtV2+bVppfUR1lVt6cE1SWt38xcCzBab15JmLvWZ8h3
Le9Jzvfvx4EE9oQW4AgHsbCrc6DYuxvG8989unlu0ThCZ7aRuMVedwLjWnvOs1mkw+Hx6HFwHZpY
kHXpiNWCSNqyD+4O0Jv7OPyOW9k/J8ADD4IPHiNw4xKHpoMd3WooU8FnyrjRPgEhZUBJ/PimcPMu
SWz0V2PkDBsSyuQla/W/zvr5ORoTzQoRBJojav8T9bm1zR339fEoga2/TnwsQWWnPRWFOf0ccwyL
hbR/1yVzjhZfL736m1/aYi9ooTHeNq2D6bYwVMc6y4hOnk/nJ1Vvg4Jxxc6cO9JtPZYL3UWa9niY
9Ab5vAydhS3eTIb779BvzZUw3fgCbsphc0YKtC78Y5QnZboKgYtD67bAWrZptR3bwr+YVrR93AK8
+T6AAgAALGRQFDbwsMgqxHxEWmDJHvBF05EL24wA31zm0wgFE+2zt5tvCh+UrvXiXhiJDXRLliut
rOu3skArFTsi2LS5Vr1VZWevkpEWq5E1c+QA01GwPua1MNCIx0J/zvBvs8t2mm1quuaeIFzU2BIS
SlzWbLoD7tU+qTCf/3YW20b45zkMT5DGg2Kmtbji+jiUNinKAeUzm3uem4o2AcU5g7Vchfhy9LJ9
axjDW4YucJF1oBLK1u3f3Eqc43lHaxRflS1/ZraIXwK7cPYD0/aNsFDf9pIARcbyr3VHQFtmgI1E
ynrrUbg8RcJ2LpaqoeHwqACg9ORIAuvAxSM2Lus9Q8CDp1G/WU2FnNhlp31swmFVtXxyglx1O2Ds
/TOcT/epDLaPB72T9s+V5iMVK62BHQB/oGAweZwAXixaBoL1ZgA+xAel++uQOWZ0CKqwz3fwkXaT
6fabpp5AHQ5U7VVnn8GRas8qr+vr6HzxAtJNmRizJEEgE6WAtpfYarBwONQfa0mrdfm42VkDhN/H
2eM2+Dh7HEaw+k7krSssVru+0MuPAn/gY5POTa/Y/P28ZOwaSHP8RkBGQUMxmChOBA4xFq21G+tY
ETWdbgN3u5rJpyoY88Mmp3cdvTP5/+1JUjZ1+SsC40Emo498qQ9mRYT+GRF2tLJGtLlNNTjnbj48
zjzivf+c0Wfc8HGymL3GzgGALPReW/x19vdzpYn7IAtf/H6MzyZ79/PjrKvcmPZgKBFp2/u/f/h4
/u8/Fs5/C65DtfYCzCN//yDT02htBOxBm7oeTqolIYmvq3b3A5ncDDkd06nyX/3Oye8pSdaeaS9q
egibDDA0g8XI8I+a7S4LM673IIRHUL1++kIpimGlktZPr/9F29r7grW973SkT7ynakvcSHpVFWjK
AEi8T5vxi9ks9Hv6AxdXiF8q0yVu/QDfDoG9XxVpNYMXJd9MtpPrJoMbwtjAWOg9KJYCXdfpcRiU
/tdZ2bDb/vMDXh3hIT5NJZcgF8Vg3kyK+hoCTLkqq/UvFmNzeow1wLuOXXHRW8cJuOoWS8kaEKzj
L0aN8G0ZB99cNR2Y0u+9RsI/aNIKPo7BTqzloamybmVQjA+qzJfO0H7FXCgmJrj20q7vVm5DDBvJ
fv2iS0xQsO3gX4w+/9DR4t0Hr6yeew/+qlLunQCFBfO7YtnSHp3z2P46+BE+LP66i6mhG9+HwEhP
eq+lpzFqtK3GfPDx1ONgsfDhf+JPQGEJ1oUARd23wjy0//ugolojBQBh8sHpC8NcGsgbgmY09zOI
jxzayiTgGBfSX6eqaLNjnydAXeYzyvNlhZtqNba0pB/TRfgv3zS7qG+FWeQv0u4PaTJkp0IX4XYs
UacxbWKirh08CZmgS/rxYxgwLfUOLC8t90mZL+kThUgnLmD25htO8L/OZHJN8i67icz/ZuZedq7m
0XueV2qllMXuXSTjSxEDQkYtIQPnWI9Q1UviyEZ+08rJcGiz2/6ZZQHfayNhgK93HhhR4kY7DdrD
VL46Wjp9aTrEuozm7NFS5tKau/R/H4Z8/GFjQt4+ngqRfmdoa161koQgt6a16ONX4ktt/eYTusAH
jFSr0j+sig+uSbD0Tq/Gdm3qgJcKVWoHUE+/kftgWfVtkomVb75q3DZ3ifI03n5lbhENWbSZjaMv
quRXloujFrnx3ydaPh7sYyQJcYB1Q09JaUxiAubHxJSuDLdzCXHmIOL0rzOa9C7J07ncm0R3Vwho
D2UrlypT+skCddQuHqePgzM/+TjTsV4cav7c4yni6/hzjE3xqU7VJe3d8sXxngcHdMXjMFnBS5sq
CILzlo67BaHrfcGWsU/BvYYdifckU9waYE3k1Hf6j8YFoijljxbKkFN+D8kpfiNmoTgU2twxD0b3
rQ6MZpMEDJ6H+WE6RaSHMG46ZIUn2VBxoVTPp4beLl1bdA7nhyfq/+ek5S3NsvH5F9CQ7F8YBxZ2
3P8GRhjpi//6j7/xh4ogrX+YOps+RViVjkBg9pf9BUaw/qFjnZUupl8XMYqFsyzLqzkLTRPGP4jy
IFwNlYoF9Gc2BNc5dKH5Z+Y/dIyphgKcYApqR+f/BYxg/ofV1bAdWyCwcPnE43H7N3+bwFNT5oHt
ElJhbKzy3coICRhKZ+/m8a7p4o61ZXzu+uQtkgNRMHPS5xwcmiISND57RtWLBXrWXrMPbVnDMl2Y
/rgdzWZjdOMWuNshSJFliPnekL1Ce2BRjNPftCyfBHJwWUdHgl+echp3dvvjn96I/wNVwfwPX6nh
2oJrqDgoJl3zz//Jx9sQ7O1GXg/OXqBN0G+69FZST0+E7T55mbmZKbUkUSc1Y79o2VffRn96CbQS
NkFxkFX0qvXObmjhTgfJlj74iRZU493EYKxcRFQijrZsEpVxdHBnN2xFA/YDgbEy9eRqsgLUc04q
kaElQyQn/x3m9v/Ff/0fcIb5BTpIUpXlYEy1ZvfiP71AvEm+Pyl29gJ6bGSEt2B09jN1dDQVpZLc
FrNQaMiCxX+/sg9exr+4YfmHLReJry75cLtS/us/PCgHzUncqEXutGurHj5KiFmpfuib4Izi4zQ4
BJfZDJoQbi7ZPLiOdXbqeKtXP41ObEfc6PnQHKL2A0D8jnkmWDZ735vtR9yUH5YfPhGLMlGVLwLd
2xVAACIGxgA7nALtxqguBtDTCbKoKJpPg7WXBXg4lIH2LrroSLwLsgN0l2kCn1vOBKzjQItxJgUi
xbjkhflsCog8uc94Wre/G2H6XqXpNbJcZjYOortkIbX+ouzkqoef//3iGf9hJZ4vnsls1+DSkU/4
b0gNj95kgRYW6hpZZERsiCY7QuWhYdGvzO5tStCkyHqZ5+PG5TKEmX7UU/+cIgAOXGth9NWBpXvp
tpdedkjSX/77/08687v37+8uXE7BXYubAreFf3132ddqUxZjulZTebEaOuVUoU0wg/XaswGEuZFf
rS6fGJK/Gir7EQXeNzXKD7/vrsJfmnlxT0k+IRPLwhY06c5qYnPexMYX3ZOd0aDC86wVbYENG7pv
MQP9sN5AO9p5EL4TPBERPkOcKxuUjAvfHo9yCNcJmDDGKXddMD+iLqijZUpaXaGme2B335mXvXYi
PUqc44MD67mvd4amVn6kiKFLpjsx18RycevStU8X+4iff6k+XT0mLkEHsTxf65pFckdxGdKEEWX4
EnO1PapKiw4w0FIqayWxeyfBPvU/NR+YY00PwytuHv/Gs8jtn1ZlU75Oq6EAhBhZGyEd1Kniovft
njJsr1rYIwn2Buvq6jlu5vhgo4e2G/cQ2eKr6RMeo6UZh53DCMDQcXTU575vr2Ft79g9bsoPp+qO
dUCTOgrOnai3fYNoiaBfKChL0DerhthaKucTkotjxk6DJhqignyDiwLBoSgIvCmZMDC/0cvV4OTL
NFS7Mk+PbjheI1pVbjIdiKggHkHsf019cTaj6hLKaNsTzSgb9FlNST86dL8bpfddIbfLzo0TPpHc
eBoMwihNur/04WuG+UGOYpBhAl0JTAXQ/QZtTUT7tsv6Ndb1A1QXIgjqneblV0Aoc78LEeqJmSls
v3iFs5KqEMSINDe/0ja/YQ7dTND8rH56i2z/d9aiSELsX1gbih/3bnT5DQL8CxPKLTC2F8eO1wHA
b6eD2NVZ+hNW12U8Z5prsM06ex/wFXJUvLaFuje2fK/AaxTyKbX0rU8qRTwEP+2W4nMUG9NEWeGk
J/CIBL1J516W1iUCpgUW4FRM8U/NKT9wD68nw6XhxV0XhC3il31Xv7fSvkivPaNQ+VYb+ODG9ISp
5WLohDL5++iD+BlYYyWbEcNcaMpCFdoD/mxQgbXckZySN5Qkcor5F7iZAWFe0PAuER1POaXYql4L
N2Cn6N5lFX41XvZSTu7GQa8WZ+MbYT9AN9lmy7myzNM14pFVjVkrAEXfoNrPy/RLQxZkKCaYSfkS
m8nap8lpyBIlorYzYu8+qPArQryVmelaNRGgbfuCHImIUI9MCpc5WHs2LW1tjeLpf9g7jyZLmTRL
/5Wx2VOGcNRiNhe4MrTMjA0WGZGBBke5A7++n1s1i+m27jbr/Szqs/pEZChwf8U5zxl6FK2hO96x
TtmTxHZUAfdElY5wcvMDJjyYc84dmJrz5pER+ElXhqwDXGrb+4BMqviaPmKs/Z2J5HgLf7y+/9vY
3XPf6rfW2MwdrlQeXO7VYCl5b19I8XrSF68y/iwFv9xBPLKbuJlrfTvmjH+G/nlsxNvwlyg5Y4fb
z9rpSxbc4bF5D4rwsWKMWCAS3F3n2hvRAnXb/+qK/BtoIRLftHqF1oAvErFb6suLdgOsIcXP0jtV
3IUNpm8S50T3UI86GQrrwmz8o8vrG69z74Bnj5V7YvX67MxXWYptvmELR/9gH0ySGTqfCbCYg9gX
K5Er11JCUGeVG2FiyjZ/gmpAZDCi1RzcKqZsKTbooKxnbZjiwQW0ltr5EDtZlWHCSRk7+mG7U744
mCXjBUjfFYP5xAzq5wEyJ/7thhhJ8UgveNfZ5Q9T+r0pPci8+JIkaHRyoXVlnwzSLeytdaDPMlyv
wScvnDCwCruoiK2xfIMLc2BCd+yYHmXE6hrO0+ZhksbdmJvkJ6Qqcgb5XIv30S9voA3cLhLWAWAl
0/dof+HEFtObsJojoXkn27ryvbd7RVbLTtj5rmLLli/B+9qmP6LA1OL3j0No3Y5kRpa3hPc8oaVI
bJrJXfPpFTXlqnFP5NSL70B1R9ZqYD3cregldVDcDU6VbFuYNMrGalQeC3QzoJUORV48miRnL/Vv
CaxqmXjHbJNxL3sas3wqXMWormdcXj/a6hqqxo/WmqN+ZL/IQkEWwVGl1amwD2kdHrywPM0sXox0
eWEG+5DOzXniHvjvb2jL/88uaI+y1qOUEE7wHwrbRjIEaXFTQfBjTzzCrQ7iVN23zrrbBrhQhIGs
pbmb0a+ZyomCKdETDrw/2ngRaCxkRj9Dy/P/m8L/qim8Au7+654w2v5+5f/r6a+c/9QFTcvfFoPV
evr+P//7+nH/6gyt4B+Bh7EC7p0tKKOv6KR/dYZ0f2bIdcOUixoxCP6fAG3X+gdziSDwRWDRsYlr
a/p/G0MR/MMlBdsKLZcPc13xP+sL6VH/3TPmm/SdAV+EHwQ2TFHCKf99Ebh1C19aGbRRD1Jyx4ae
2wWglx6XAepacNJUSnsPE0ZsmOUjRvxmJOCRV2lLpDMzOad25VioeI8CccpIU0DMmr7ZVlOdJqiX
Mm+eYeyn1IZFGK+oGTgzUtdsf1VPbqi/3JkUW2sxHvkA6t/yhHLU37lEikXVdRI0gQrrBcrRjirN
M0hIhOb0MgxrbFkV2j6kkJy2cReYn3NWgwITsVHUXlLQUdAQIkBgIQa1QLT0h04B2DV3n1rTilBA
I6k3ApYnKVJkLvL9tqVRIKW69zfOuaUszq1rih200qdtpg5Eb3Spq4E8C4/Riwfobu+ndEdajne+
nKCnFpdG2LDyZzIQ8dfsUXqyjw3DNDZTTinmtCOMPCSq0+L8yggMzuBYe4H7Y/cbaTyyRuLefXtU
rORT5D/j2PyapG0f9LqxFkA9XgHcz+yG2KVQ73o3vA3JlihVoJIUjVCMUYU8iC6p3RDph+Mn4arD
Q29tf8raeHeQ2u/aYNxb5XIezRXeJ8LDNdO/htpF8b2viGcm4ODAMkVGyIyxtBHrSRyQjgNip1TZ
xkVnnVJdnovQMQEWzK9jlVFWLh/CJf7O++RRQ6dCSjP5APUFE0TktVeAJ1pguLc50TDtum/S4Hcg
FJk/VeWxa3UecZfu9dB8VM6AzfSR5fRzUQDoq1mqxmnd/sF1y44Y222pZ4WLgbq2axBWhyBugbWN
e1zEces5NtRbEhFFXwKm7sb7pjQaRsgF3viCb3oJH12MzEyWVwPyYInW/a4o19dhtI/kCmV4TKpr
gGZ5nixgt/yE1aVxCHhvwMvrBt2bRkKQuT0StiIjZwA/uCeMv51XBjv7PEz6PbM9jLeqxMG5fXjF
doYRNV5lPbc0uH+Yyd6w32cJptdTnqYrudO9iYsz+y1r2obyOmy0JT/tSi13XIj4wZfbzGbYCezl
4Ls60te0uMBRt7k3/mxOdpe64qiDPc7A9EQWS8su9EhMBPq6Uv6SG/mjZY0QfOItbxx2+FeGIvWj
u8NQY+6ALUSmURPk4gHJcaA/tBYi1NSAFGWIbjf2xbHnf2al5L7OqF6nMryZQRf0c90goMSespID
JUr7jfXejcrcm5n072YJfLTyZTIDfE26lZOBHE1ybKjPQaz014gK/51sXStC88WicLhkdCF9gFes
J4vRr5oFwq9rsA8LaMIKDoCmp3hzXM0qx/Jh6OW4kNFyHRc7txOjuBgZUOvtm4X+cHJGN2KiPeHX
Z4eUlVPSBRs/EzKLZbFZt6mYHtd0QimPiN239vmCa36TIVob1SaFL0Vk3JAfadxlxIOY0rrFmHoe
7Xk8jjUNnbNQYINFxgvSoON1nlMtnCPqiokzLzEdT556q/qttzQhE9TcrYs7EQgRPKswnA8Qbsge
QkBGPdXKg7ZbiVNvPhd6VHjDUOFhey5juz20WVperJZx9OZDuRzc+gyCmdTUAY1lClWCKGiUfuSF
hmazVwKGEwHCR9tGaUngl39FIBfmlYhPQbVQeZUsMvw0ODmLT1NjOFdpGAYL7CIkQTTXtqNAbpmy
d8Z4LaLafWn9AQN9E3wpU1IAhhMB1qCx2ZlOEgD39ZcCUluRSlR/ob14XVL9ZPnFNZugs25sI/1n
EsZyFnfDlWksrAfphneOs3w5RTlS/mozya3SeEGCBU34ZVj98d5SmXqor5bxya0urrLvlnzoDsKZ
8dE2bqJUWF3Wld3+vBDQ2HgDCOmRmJZw4ZxSSr8y24pLWuHErwbqZidgBVSDjRJ+E8b+SzfSqPzT
U8apg0TNn+/LzgPn4t0oiNDHIVePrLkIcanA76HjJ4wySOAJ3Jur8WvaoEs6mpNX4XDDLVh/z5rs
nysjNctwlYTMsRq/WS7eaHPrTXNkCzkxH4CTmuPwjiD74xjnr3tZZ6SGaM84MuW7rlcJrCwVFV7j
rdH2m+eiRdTvN/fKzq8538HRGOX9sKQDQ5L+KVBWGI2+k5SewKwCRj8G/4Jull+iqBI5pK8FZ+Jc
BemBkrI/TZxoy2ydF8Otk7xIcc3rjwIXjEuUHfYG9ha5mWMZL6Q45IASWPKxOO2A2rMC4j3GSUmq
BMpXP8W1Fm4/5qg/ESPXrKKtxGqyp0GLe1R/Yu+GAVvEPEhk73+SdLjuArwuYq3lxXLmm6pT1XEO
CU8AJWYoQq3cu95H7FIwVggdZjBCfZTGzxIS/iZGLD2kACZjZz17HlZ+pM67cnTPc4HEIRPBW2d0
FeHe0CbnPD1aXv7kSw0Su+FZx1fV5rYbiw4hvhZXh3kFIbjY1qNnZ/rZl+5LNwBaWBQp0ezUxXFY
OMfJxYuqZh2OYsUPPVnbfguUQ8LLJC6czAerhcwW9GMDB3XS96nLq1CiJWR55X4WPvlMJVr01YM4
apXkWbbzJ1zzc02eVW9XwQsCT9AH8qr1v8Y7C9m2Sev0zAWV2xGy1ppJMxZxszQ2/jG+hoW+IEn5
axz2H2CuhmguxNVpiSlVlbo+SbM4dbodaY1RfnQsnMl8Lfd6Y6vddukdWuSVLTX4H8Y8iGQyoIHa
Om15+9m4VndCYcwMqBtvVUHkXcYOdO8UDKs2rW7IgcGRUgI/BzlEPpgcbuelTPcydeedq4JP3F71
0aqmgQMeZZmuHZdzL42rNUCLwSsAKjg8FWI9b6G5nhhaED3Gp+vJyrM7j5SU1pRwcgdswHmHIY7r
IXYrYtCMccIIVY7mLsgdl9WY+RTW0w+40PpOhs4HmRvLQYEx3i9D018vVZM55I02MrEPndAmSRgC
2wB27FZm7mHc+vJ9UG3J/EpAhNqakX7cpWOkPlS03veswA+p21i38M7vqfCTaqvqk2YlEKNbVERF
+kcrL5e9nK4OkpCA0RIA9r8+RQNl3+9sRLqLp49issRTRyzlJnrSEVKoeoNfU3T4mJWw18XN+lqC
bHB7k2QfpDc265gnMTBXyADAnctVhdESiPF4bVqtyimQfcOhTBsd7sn1e/ZWdAoWbr0jOjwdG016
kVitjz5wqXPVf3tdD/rHk9nZbdebDhjgoS31qbM2dTadYDxXcFABn96wvmpvx86rHogGYAc6M1B3
tj2eZ5z/aTlDeZ+ySFf9QmxXjulhWz7pLrbbUGN7ydtztYkWtB4NhE8Uk3DMk6nkk5lWwSUwhlPt
eSUqaxLPUQT288UtkCxx3zLVqMf+3ijI4qjQB3Y1uTWeV+Mw3xiUQz8Y9qbom51p2i4u+oyfyUDY
pQzjdKg/+UKN4wwq0m3G9ryZ9l9yp4IkxLfHK7WOLI5zj2G8R9CQWxiH1Jq/Rl1McWoZVYzU4Njq
2iByrLeiTYvhZpLm2e70AHS6HRjJGXC5pvJuI+7aydx41v65qrq/5nZYtuZdhx0z1Xa6aUbEMYs1
wPzxiJpdqbOQ2b7JsZmScbu2EUtwUDCs4qUuWSw7wwVqz2mx02PrLVOktfnRFRMZjcqFmkU4ytIs
buw1XZdMGRFTA7t6lA4ccR7VEorgTBY3Vt0VCZLnXVhD0F1XTg+2YS4ZFeQpouEZbW5HPBPD4DFZ
Ctyk6cgjIoztjKJz2zvDAX+vjO2RVd9sjPfMpYiWNbBnczD8nfsW13z/l3q03td8f7kqgM+K6tx7
dRWj6TgqY6I0KIqBiE19O0wpPUL91skel0PY/iksiDL9MNMk2Uj3AZ4QkEt8XlTNPYFHg+nE9lSu
nxjazXXXS4z2aCstWC78AYZkom0b4M/NJV4zXrySuAImiUx4xzT4U4uhi7S7PqbSv5fZQtCQod/S
AcjGOgHwGqVI0mYNYmNpJoQCZFF1hJuI1XgIAcJXhrMj5T7zrZCwtAyx9MRBIIdnH1APfRkAC+b8
ci4TqU0FTmy7XwmtPSxeyDmtKwJxiGnxc/V8Xeo4PU6TfPBKyA7Ll9+3+WmyJf1QK1CkMCINrIt5
HQyWOrs2kZc5BfocrnjV5I8w7GPnUiUPFtkR4BgjSYZiNiortlaK6t7qPqTtJzTtBOe61oTYHDhb
4zxP81LdGfXU0Sf+iFdBjRhricxFIy045IQosom5Jc51jRdzTDDewGrd4dF+nfMF1Fjui10/UHuO
Qxtdv4Jlc4Oob7siqjEgRc4aAqYZwLXwC0ggD0Rzv9GkL96nwQmWkUIS+R6aPK3F3/R3qd70Ule7
UfM94FMjQ57QGZw2xHuka38SG5P33v8donxzrAY5n07fpFn9qTEg7LZr65//LWr+f8buoHPUIw5b
ROYIaS+5bu8z0YUnfxlRpX6uDhJLFjXIerzmkSRmpuCoyJHO7Iep/3QN8YFlj7031Cjiu5yph97H
dA9zyRqtav0aV+fHmLuLzPm4dSEzzzC92CZei5IWc+YIsWfXVF4H/5Ev6g9jlhojDNFS+Wy/Bfgw
NlJtCBzYHhUhXlGV6XvVscsMW9rQAvFNUmscf35vxJ0fnnGryVOw+GjIOvhIBIE4iuRolTpf0pIl
41YwA95AjUWWC9BemwiDoDHxG4cBYK/YD+oOVAxooDAt7xcUZFVR4+QgNesaNYJzqHnJNnkvK6IC
m/AT+c3vAR8Mp1H1rRCRR01f3OakZLPVH2/SSr7AxDo6rnk3TlIdZx+RCa68xDLYWxZou8bs0xeY
OwJR/QL7M+8dsfzu04xOLlAXY5OfI7RjwmavQb62UV4G7r0GcA2itu8spJx3MryuRd5fSRTky2Dr
fclllQIBYDzTG0xHCl1Hlk3HWa+IHgkGmuKFyLi90eALMiozQVaewYFlhsKOPdzNA+SArbXfl0Hc
uyUILVhYDygqaSiGzzZnzB4AEODLUMipvYEKtmSqG3ySrWQfA2dOaAMPpjuDbIJakjgsFesugz8/
PSxBOFO2gmApOWCnssQlRoyAGBWLbu1z9GKeKBrzoNyS+Ca//8EBMYwMoKqmNPfMw9vWdngxvS3S
E0ed5YM6oLI++AyacOkRXuOq74UVMa55lhwuoruqyuAf2+0pHQMWkSxHIrKj0o2wutQhIaKlCtjI
ZUv7a2lftL8hlBA6OYaYgEVCjnMbGYp/zXQeFqFIwkJbu630nHNnUvelqXuZlDq1oNBPq6nsGGMl
Aj6buXgu2OBz4NagOs4BMupCqtizV3YJKp77fZnzxcDEf14q78+A9yZxyw5Gqm1EZj3+zjbyWZ0a
sk/27RQTtLiCMcfmf1RMaRjD/dgmvvTMNVFI6LBNIGkuOxkMFzV2b24PVWPxYe1W2RNuueuhBBzC
5ReGcKTZNUgZeWAtdZBbngzE7kC35r+wsT1FZaZxMBLpZbLTMTwvmpGr4blNk1wPSKisFDTbwgsk
U+81gMMdKe58qu2RUFUomgRHradVjE+kX8+v9Wyk+6qb+qSZ0SR2/vTiWCz6UF85Y6/PqpsvSPa4
f026zdlkl7Lawb03lRiDRPaBEBS27/DmV9UXZNa7MU8xI36C57vuugiSrR3MXmF7R0XBCeKpJWmZ
oU2tS8y0W9GriI+8cqsEbMNdICZI36nMMQO7f3rD/kPQFOZWnyxL/klUY5bqP2BQnFRW1vEwIvcP
gxQZbsYorHa3Q9Nk7CZWNmNLc2it/OB3lkO10b9kNTMiQFoPkygNioKy4btU2Mo1MBjAEiRdQ9qw
pwOd9eQ11Vum52m3quKpsxjG4FlYwI4TtDqgP4ynIku8jQhrPOL8KkGyKf55IscVcTshFaQcjAH3
GLGixJfY0tkbonznoCUhnOS1zTIe3MDOL3oeg/3SEmW3bssPjKDLamT61FQEX+shSFjN7ExcJDuD
4Q3BsZofTe2TS7XlDwtsvpSJ325binRXlfLZm8N0V9DknKg7GKeYX1WP59KGEsiiVTKIcGyqmgBs
i8d8RlBpraD8eK4C+G29d+hrCRzFOKHXN2IRYrm0rhuvgXN+X5OHYkhniiZ3jZ11JNp4K5aDFQzx
BNyRBV/9Plv5kRvsWJpgdO3l3QlwU/kZ9qRyBvUQCiQWVX3E4LYckJJY+xqf264iYVGr8qErFw5W
/mA+MxfEgPLIZ9wl5mm9UW7wLjZ/jOeCGLgqow6aPcaa3KNenpfxYHY6grL+XlZDc9vaHSP3Uh78
oWUd7VVkP+lHKcj7mLb2o+3X/MYyszetpr9OB0u245ap89vUn9o78Iy3uqQBq3FHBS5WPdv3iHMx
PjudmbE1U4iV8DVE2oAwZAVeqZ9REMKXTdVdOU/LfgqHD7fD1L+NlLiN9JNqQQrpMUqObBKzKc6r
yJt0GG9V2u16n+87lW1Uj8yVAgYKkUeW8DDx2yoxmGijWh5sfLacW2cuiTu7FXqfFiRJhIbNSB8M
pobQ6fhEcJmdLOFVQfQwiSxTxcLlvMkH5tvP1rxwjcmWzEbXIME6BAubmguTs7o7+2ujXulGjhlB
jnEB8wDlbvkz8exn1fo0j5qy1ix/eERkBJlyiyz4npw/K9vaDFZOWpDaXnIgOyYWicqLJq63Y7D2
DH8YkcWyBdmp0p4w5CUnzSa0HtoUpPc//27JxQfQ6psczVyFMhre4WxgFTO+N699aHwuy4xI0F2w
KWamzX6x5W2g6FT8zj26bfuC32IgRZS80tW9dP2Y3tUum4eOIPv22WhnBuwkvl4vR0cVb7a3B2Rd
xGYzGfumYnFcwYQ4BCkJ77kujmIj3jVjxICVHurVsNa3mfpkGc2eGuhNbpck07B1QOprQIJXKmoe
CSCfSChZPskZqCA6ZQefaLPj4uR7stkMIA5bB3CE2znzwKqUjMwL6R690eKz83jQsTTyfkJhvpva
5tbEuX5bzisaQ5xPh4y5eWqE4X5lPtgNiiqlnABH2Si6srmSeKGwLBK1tLeK6VY6jjoMi31fWOmL
yxkVteS8xiL7cvKS+YgJGUcBDiAtt35p8akzQKVkMJfyCXEhx4puYYcsY38NEw6PhkeIWXMFa/WT
OOcFiUPzmPHqM1Ca2pAiPe8I1829bybldoQUOh49uMmq2JhVbfbJobH3LBiZo9J7uwA2PGCIdYhi
ph4gcdtiBguNJ4tLK33iJzzsiVgnl6D0b7kBrKRjKa57TXyRKj4yu2j3AVDcoloQIRnW2Xff6C1I
T/LuufCoEQeP+FcSioMstA6c3O5uCer3NiBSUKPygH32VQuNrLjSaWRuzn2qYFnNAQoupRiqW8xe
ybVLmcWMtVgIFG4uzCXgz9d4VCdnwdNcO8+1Mx2vIZLTjPC/l80Jkv6H7WXvoeyXBL+AFSI0ZSVG
svzIR9vyEdPmO6RCtlbSmkiOC+5GNu2OZ9JmUMsDA/VJg2F7aNZ1GMlpfK7HsIw6m0Kgn0Cg2flc
wK0NnwAiHuuatYll8MHo2qIc4y2VMu9AtdCt5AFtVhmU/j4L6NJagw26NfVP+R9TIDDYtkIxB8/G
nZwJRTRdIG/cuL11KXXrJ6riGdF9vw/ahvBWzOhHtpf7bmtfxaoqxmdqjx3rHXtZfzmp2r3G2XEz
NXMbe9vg71GlS/N7nJgubSNLSm/m4TKMkWIgTTysO/GmPfiZc5bg7Vu55opD0bLyWGznrZnuHZfV
Zyp3Wbm+q4688411T1Tb/pPGqUZ7HAJFAtGZNmX4MDHNN5uXcGKFZep6vliZaPZpvzqRUbQfJoTA
dAumM9QFnEJjwCeXQxM75vAaLNOLtdpe1Pcw8HKMPpSFxspcyj5wkKC50c7dppgK0onnS7LOSNIY
z6CtZeHU0Gwwp2p31vAuUZYCzT8FlGhnSYVOaABmOrXuNc+i9prPshBfvde3jN153XLf+wjkVSBk
jMFu4shUPY/KINlPTV7rxCAhQWWmVRfjrJmTkkUShTviL/JXkiXTD8znb/zMvrUsakm3zEgES5mD
5m5+gMWYtJJsckPeVt2fbcbRpdp9M/jveQNBEzLbwRbVB0bjH75zC0CF/Zy19H6po55WlppHlYU/
9bBciAK+uK3/y2F/CaziEXIyhB8mfNWsn1pMsYa1ctPOkVvPwwVg1KlJc//UugRmzSGRNdnovJsk
SgiXoG1gDjK+zm3JWUGC5PdwpwQIC6/HcN/k9h1QXvBMs8WqXXjyYI14O6xtARO2eXFRZfRbQ54Y
uiD0PtxDg7Av3mBFq7TioJnVoQ2sJpodRagjnGMh2VXIEXGiNtP3Ucx0UKbzXmQu17BJ5QEOsnaI
ejTWPLvjD9jJRU6XhnpkWrfvDhs8uUcszVgUvq9ERuyGGaMz9jhiw2T9NW3jWcN3RZ05/9QTyt5R
U5TAP3s1/d4+telzWxgOV+7fxg27M0nX70j2EFxVVjdGGpYTRIGAycVjRZk2cAUZfXqPM52Acahx
Cckpv1QnLJR8I7NbDg0Vfk9KE0XP81qvV0gLiPMi337JvCLmtF3oNHIYhrNberhuzcfM7Oed74c+
kraWUdLQTruNyGNSkBke1C/XC46huOR+8oQ4cCjE/W72p9+twMLuA1WKShv2Za6fnaFYwciT6ub7
N4zkUDjI4swB8zUSYW/lA2A0L2D+3wSH0cs481qifQxBgW7pt6E2PAZO3r3M20cxz+/Co/QmAFkf
REfAwjza5zpLqYQEtG/2KLhtInOCZDF0+ckrfOpwbGysgTrsSe7zspB/mw1tPHQVRZNV6JM9Nm/t
zGyhCu33qq5/yPG6QC1/K5rul57zJoL2qflu11tCG6Ku6pMhR1pgk0oAaXoNGBl8m21lMsE/EcT9
1frMvvtvV1PyIIMFKzbYd1bfXEpDdsdia76kP91M4XjN9CZMHbycG6mVLorobLZY3dhBWzD3HHvz
idz2eyh+b/l1vzsbvwZCVZIalQqS2+mrbYpfjpuFB4LHGUh0R5MAuZ15gqW9RGYD2SGgrY6mRcaO
X9z7OEB3jFTP0LDRgwBQkSjaCGLegyWck5AMoB0O8F2o63hROofmP7IQP5F8pHZc7gxqYqTl6PIW
PeCjDk9zccpgZESLsAF6tv6P33CXO5vFrxCnrlxErBs5IfX1efRYY7BlJrisRM9q8wYKitllrE9L
Hnz5swf8kO2cDoM8qej0cUaxi5+zub9YWkUVPdQO4z5LN9e8+Gl2WjOLhsTh+1Aa7PhCdQHc7jJ5
tASkkbE/RNuqfcONrc3LWQBPvxaenb1Nfh09A2BYB3xl7JvbZyXNKSLuumaFTLvnER8cezUpxzaq
unkJ+v2GkbwNOsCa3V5BjUDLSOMuQ/COtvslr+AXTtYqaZhIJR6U0wN4gvfRMdOowg+RLIV8IKCb
e4fDJ7HppcE/AvaDFBIXdSpP1D3rDuTVITAEX5m8Er8HStj6z2BgFFyygHkm22Cmx4j+ofu82Qv6
Hj23keBk4vt3trjyqud2CbAZ6k6zkQL3mLeLPthB+tve1758XyfGQCHJirwV3c5aJ7TKGYJF0zKZ
drQhKLWsJr2W4znjAk+ASsSyDJ4rYqfiBT0BS0JqsqAvkV72LmPR+2n0Z9R3ZgL/gQcrH4fIIzEk
bq8pxiUsXJSYJfGhfFnmalk7nGIBaqdgjsKMSbnwU6S87Bw6v40ZB743RssoaGHCgA9S6DEGW0y5
004/vuzvW2/ymWxtMyPF7VgOAHhWv8xuTB+HYLaRicbMsrHak8We+uwR6otP5a0YUNDbTbpfDfXF
b/YgQqBk9nD9uWXxoObPtGYyoRIA6LGqyPoI/M5Bu/7RW9ZduyrSBEP0tqzkSTzmumz0uWODNiH1
ScJZ/GK184RmgIyW2XrW6QuTtipaw2/LPvm3Xm6ciNcxnvlFH8FrvbVSf2+weex53M823aTds3bv
J8REyL+axC/fc3LddiLg58iTQXE04HRbnJvRYeFus3kFAoJzQ+TGoUddujfn6qF1nVtDltSfnc/j
532bI4vNLmz/shYEdVvhl722U1c17CBe+5AIstlH4cRLSJ+eaF0wvMPMHtsopvCUtNftC6Sh1Po2
OBuRY7Tv3VYnrWDDsC2odpqAfaxLE5xv3yqDQQCemfqcL33YTOgXEyt053VKs34Py+qWrLi/Pacw
zDaflrPAHpvNxmNa5D/l5h3qCqNUm077Uk0vdFLu6DL4Qx3glTKaWNcYY3cHfj/E/OE7LxAzKXxy
1mL2TdM3DXO/8dNSg5e4QYYpXDQXsmJ3S+OV+1qRggqZO19JAeQ7i9DcZLtQWHYsfCh3wmWkGi5U
tp2zsstDhrvLQ5JqtsWfD+zjclXLvc/uChlp+FFZ2Xfp+G8aURX+2HcXKU/mfW+VbGJlo5uz4UrL
Gu5rJ1+dLP1CKLJc1FaGSeiIL8MR0AsIRpc928+tfaqV658EuY5JlpP7wEPHcXLVS9tvroBIOElI
t3lu4wZisyYsp3muQugxdYnZVzi3gKsYVXsBZAdhJBujaJQ6Cv+/Ws5l1mQHI4PAZjAVZ9R8O1x/
QRx+OePQsT4E82LvPKeGg9ghCqtQNhbXQ2gI+gC99NQdMZbuYes8gT5n37AxyO6tMiZ9foB774Vn
Uscv9sYUH/Ej5RNSQ9Zbh/EqyzDt63HvZkjleL87CNyQFkZ8dQYCdL29OBuQ1EGfCt4e3mQPC1Op
richI0Vsct/6tzui3ljztCaSKPUPM0/Vzqe8kD11xt264PnIAmberQ2KElQwR1QtoVpx5oOw/LJM
i5KxXNcD0Q9UT2p6DXW+UNFUehdUUMYzZoXY8I24LtCl17wnw0DQdyfHJ7sUIAG8zELUM6MLz/wT
s7QsYqEF/DUD/8guLbT5VI2GKTrRhKW+x2L/tu7Vr8VmXdKiBtsh4gDAiQ6fmr0KdkPDqSgJhsrb
8MsVCAmrdrsnR0jQsAP7s2oiY7zut0n4bWVu48HxO/jb2RSZM7xawm6Ywi1h3PSivfFMfiA2f25M
Z+3B7w2YZUX13iQSyMuP0pNfHtFMO2OCAVh6KKcgmCyMmMUdq8t93i2MHDqUI03qbHd5g4LJX/rb
qtxe/aE79ajd02Z8VsQwlVQC3qKLG1QocYOL51RklC8Q4BQryvwbYc5749t3uhhy1lheFZl2fcsP
f4gaE8lkEKaHdgq5ZULr5HNg7GjC2/gaD8H7eF6KdyCJTARapgE+2cWpUvugU03cuXqkR/Jxmg+v
qd56iLHHCtQeKrrumHNfAZzPYdKnmJ0N9v482UXiXz0JeR/+qVd9WyxMCXtsDIzuX12VdxzxgNDt
rfuVO9e1ZOaeup6Wv2VgLPwC+5Fe3ld0ACe2OJ7FfgqCmXicVnPXOy9yfSca6BcCCLQDzFmtBaWb
O/UHoyEUsM3zG138TgNMDXJlGoGkrDTCp55dZX7VM8w8dyXF3inrGJ2aaMzEuvr7YjK2BAiJ3BVp
kSAfbJLc/jf2zmQ5UiRK1+/Se9qYh0VvIoKYQ/OU2mCpVIoZHHBwnKfvj+q2Hhb3mt39XZSsrCoz
lZLA/Zx/xMblzbc8zR6E6U8bjSYGPQuDw+yOl4IKxm0n2KeDuYxR0aYXmx32HFrdy0TCzIF4F9RV
WRALd9WajOEmlTV59wETVoJ6t3TAhBZY3TJFEQwJvN6U8twZtKq4dkr4RkOVAvniPKzJX7/0yaad
mekHYh44marGe6oWxHcIkBjyEtJi6uYkVftYR68AedD52oSA4fowEs++BylkmJtbUotH929vZ396
hXIWWcTGVyDMpRxHkvsA1gfqhwwY58CDHkLvsFH8Z/BONUIN2Z/aUqwM7rtrlj9VNb+RiVeTCUUQ
YWYjYSgjKz2jh32mSpolnO827hf4bRetc4oTXxKeTAgLzsrarY+JBa49k3mUYZONWsoGKppG4sAn
SRGq+uDnDo8bOaqmsohc9D34b7UQt+kHWytH9tFTu5C3ebNDnHSyy2i6mrqKZy4p05SxExDpy/C7
0DYBKtUXxJLbfKgDPRKTws8kA/dIEzXubU/d5tGhuqeo+AOMyGInYMMFrZ13xsB6OY7TKQ/FFwmn
vCVI+ZSK0JlJG6fajJy7RzOJLSiuw7E9zAaJoTmp3cM1sETItp69K4E2dairXxbuEDjGt8pFW9KU
+iuYgotsKyxf8tZzvTmoYvU8H7gOT0kyMiyNn1UA05gkAR14QVSBRbKb5H70SnbX49RoWM0B9GWs
/O+RkX9rOxk8dvjZKTIiGLqh9AAwSWbair7ozn1DVpNrPJV0phLkenXLYO8CLyQhMRBpXZeHWqob
R+XMAnVCwo0eG46GAxWXCmrGXVTkdVwYbIN54QEQLO2X4RGTPiBo7tzwJfDSp8XNxY5ApWjHLf8x
E2FzxRG4p85AnvrSWS+ilfLokdx631IZmv7BAnF3qehoNOz3qOPLMhI0sA6ZPCIfHuzR9g9OptWm
FGzNlY10ioxye1Q3H70RojyEB6UdnO2c0pfB9HnPGFfZC5qdYwGJp9VNVRWQxBi4cR+yDpGa8W60
K8UEdaMy99eMZSvGjcYF5fu70qKdSi7tT1IQEUFlIuS3MJx4gevcOr5VXQpPt/Gkx52QHFnoxA7A
Rmfe+Ee7gzTuas4dIpDArAxQxtAzN6IIOKVt3EFEOx2AUtlu3Sr4G7pJAzLoC5AQPpABlrDGZu9S
uWfOjPvRdJwN5Ndft8o/k5zW+J5SusSeqH1BJ5JhQ9+QWWgD34NaucM5OmGRXy4psl2svYi75gei
WoiIa0DsdIQHwAyIrKt4pzYTCkqQVtJBCx+JbpNMj2lXCuwGdU3Ve07QcgCr5i3biRwfEoHRDFAJ
LyAYSE5OEIaNwBlQLVUKCd9nhwjz4juZ5Gi6i/Ur+odMrZDi5ay0ZMUTT2kFz7XihhaCvouA4avR
uL5WWzSGBDCo6Zx7I2Iu1PqEGISwoyuWGq9xPq7pPsmhP2kHpW/o2FgXErOIE6PujtrIPkFPyCI2
KGWN6Bmi79sqLGYLDAFwsOnJm0iyc1e90G0e5O80z5+MajBPNaroZeVOCHUk5LlfLZQZEyt4NViG
Lk/MZs+ireUx7Z+xJB5WrDTO3FUADUOvS3bVdE6pdvTZWOaAnnGR3/lGku2KKPtjhxbU16FyfFK4
eIoqSeTmkhRxF2aAjNVv03QBiSZWKdo8PCP1d1aD3cCxsfras79P7DQ6oyO7doQ6MzNT7LMET8NY
HmYbI17SLm+BJHg2nMqfnJDETWNxSkWrxMe2X7plSU9VeujTrTTeEgvlQ2In5Ce0lXlOcliXiktJ
E7u6WcNVDm1lZKwL8GqmfV9bDOEVgwUA+ciEYYKkUCoyExXCU9qhRSQl36JEdHHqfCcE6UC4JG5l
BCCXL2+2U2+CGuiC4NTZ8sd4YOzehDq4BrlX31Wt+8F0xhnFEHhmWlKPWYlIXiTzEdpx2tB4Vx3Y
mWNE0t+DWCPIIQzThSE8y19RTDa8tB6LbwMdhISURWnpMPrqcxZ4h8m2042oQZR5Xn7MlIMh7Jyn
AjUK2/F3prh6yM7ytmbLilu14s9gmFxpTlLtlsS/Zqvb3whBrDU3QzLm424xVv2aNSH6rDdSOt8k
ip76KIgV3aAbWzaHVs5QdH6H/df4JWk134zLKTKg6IYVJsGrdBxsutD9gL6hpJiz2M+sHT3iw1Vi
VLbX9C2TfM9tax6IHXMhWPKZIxipivQ+VEXfOObUuR1ox0PjavZoOcqstg7Cv8rsbayzc8e9m9LE
tRuN5csPGqLLsm+xwus1mdzbZGtNCS7YbnjD3wFK2u4jL/oUYVif/79HT/z9t3/583/y6BGM8X8z
6d3l6d8+//0/3Xn//I7/tOe5/0r2LRt1ZDuuaYbBf9nzyGbxQ5x2MNow7xzrpCf8Z3AL2Sx0/5om
gS2eZQaAf/9tz/tXglaYZgOoCDfEsfn/ZM/znDUe5n9kNAR42TAA+rhtPSe0PLJl/rc9j2R4p6eV
ExWXc+2TcrxObRBcgu6Y16hQ7LJsDmOT9cemdYeHizeO8kHndf0Qvmr6OTD2BJylcMqgJsBpTPaD
MHchRopdXcIK9+DMO6NlfTUXkQz7ASIDFamLQQgmAVoA+2xQdvmXldgP/1GJ4qD6g4DAIIeOZt0C
+CDxJVwpwUmOnInAptRf+00U7Vj/GI3J5DgUtez3pSBujjpFVniPhLhNNOvu8s+HcOYIXZnMF70g
gwqGVweQ94HYk28M9vNtCRdf7Sa/dy82i+/VNGR7syajOkuUnsh9qHJA2/JIxqz5KMLpIR2d9DIR
5n/vlElKqaW9yxMjAxLzqmPeiHWZRXF7ctC/bHq1hk36Dt7otTuuJAevBSCE1wPLt3kqNlFNdVHS
slaPtTE/eIYhrv5AJBlXXdQvDwSwJP/xAQwTo7FKzhTz/tPPSPdYdJNCJDQiG9Gt7Pego/Jm2dVy
CoL5rpIWOfj/9QH4JL+JaJP0xnBrA//VwcdU3qaq/cg9vGyb2q/CINarqsso1De+0ZxyFM+BmK/a
aOfSiP2bvJ+tmbV0LkCbH2xtsNe4CpPE4IDIjsapU8X0YPTkgE64TKmMN7jfkKIS9Y4SC9YICf8v
z+5x/XuBRCu3pA+pJFNhimrQyzQL2huEVbg32qK9++ffqEho72i+KRgu3L/NiHFu1fJHJCs/+Vl9
q3Q3XiUagkmVYdyPHgGwAXFBqa1+90TyHUhOxCmaqoNhq1ejL8bY1N01XTS6YdflsZwL882zR1hu
XpddknX9M4rJW2R0NanG7uPUK3Wmv4ume9tb+1qiO2vkeiBM4gi962/aGWMbMYzNZjFn+tYSdZAm
DoYOnXC2iHKn2hCkCKGSvXhcbMQfxK2CtnMRazWzGV2Kvmo37IoUg0STi3uTgQdAa6C22fmdF9Ak
lsU2/UVSMdkRZtpvHImZJ4crMVUJPrDwaf1w2eaYJNALZkSmR+XA/ls9T+gGTcdr9nrmWvGKOy9X
cTarVwWKXIggZ+J23noMn+RD83dUZODNoEZwa9fSSXrGP5PoAeva++2nOxX3ifmZDuLEvt9t3Qly
r26Xq0zkGbAsQ+yxcluOuNrN90QzMCYse+NhgQsXtiW7TW5kVyZEQeF3LNwfaFB6CxaaL3AYIEaP
kEHZDSBP2WytSILepeMHgpJt39ePjuzPJFguLVHrKSu9q8IQsUT1MBSo+JwQGImpjJ408R4OGpGF
9OLeTJDX1BgvFKEkSCT4NdElnWmZU77OUTyT00lrEMCS1o9sj4xiAa4Y4SMiX7wcA/80vJhZRKKs
8NL72XhFDRLdjahK+3awT0DjH+MSvAUJaoQ+MP406R+t627reeTFWIVzX5WGG4u0Wbb3WcfXxSTR
XjIjevtsPKTATUCcr1m/507LYjcutBNZHcKeUpOZK8bzlKV8qY7tHk2beMVqecQEiFtiSskimefX
KUBBalTK3VkeaIGLGbHy+bcFFvLcmeQRIdpeTZUH5CnRqbNX9WmePPc2xI0gdn87hT75v1YLbKsS
Nmu3OrVJ5pOOCg/aBr/Q/po4Wp2tS1cJKMAIxlMeMxyDPCT33ex/RlY2vpZ+HwIsdXxnRWeA/+lr
4Ky4/6rpr5K/lpu/5n6Nf+s1TyiW8wm8mk3MA2aqKRrR3Su4x1P1RTLwhIom3/qEMG/p4xwQleNF
qs2rGpDVzT4jVJSUakfS5lPLEH42kDYd0BzDdfUdx4efdAcbNtRUSXvIneV37bBQelnU7Uav3CMo
z/4SF/67YxUSk90SfoAUXno2Sn3ecVdFdhwutFrZ6wRpegtQQcObZhbKRspSvhqyLB7QDVrboWEg
dpws3XiIIGtD+pvSHs5d7xVn4RU1T5IVEhSh07XZw42bSqDhKpPsljeU7USDVR1yIkxTOZ8Wkdtb
GZB9rdVX7wzyvlcTDSdAbvsytc+m9Thn/EXbwF4bbS0aFuzuQMqIu+fnGGcdNtE08dknF7ARdCUs
YyDrjUOsclH1bwZVevjHt9WMmtkYapBK760krhymAS371VoiHHo4ovuoOaVj8NZDjdtOTvdclL23
EprNWW5aMDE7gfjlEXtdXivOMtKJMVSVbXuM/Bw5qtvHHVb+MQ8OtDylHHwJvI6VaSTHw31nJFff
QyFnChvLLYkXTW8Nj2WU761qhVyDxY/D2REPUw6xlOPAZ7XpVsrmAz32Xv1WQ/DW1KaHaZ3+vsQE
96qivxTvsGc435LEfVTz1VPvypNbvxt9ArhYZQ8Vf65enW7hCDgeDqW+mWbM8ZyxddNqT58Cl3Iw
DFdir9b+izC4ULKE+63Lf0qCn/EYvoZZ/u22kIu5CkE0mqOvjWVHQOfqg20oHpkuOHH3C5ZEIu4p
5s5cGmjGg57FQk7uxu31EstRgx8gWJOyfq2B6haFmNXCvBPJD0OCycqlfNG2Q+BSGCgir/JDqv9w
Hpm7BNQP7hvXO0J1gaNp9Pk0plLPlkK3UaHp7q3iyRRsG+O60w8TnrYwIbJGcECP01GX0t21lNei
dJazJNQ8IdLHIDqaXXLtJAunaZdGzbc3K4qRtP8+enn2z59q9+2XCI99RzlSOZD9X35Y7vA5VS76
kbXnNRkGYzs3Fcobz1h4Nebry61JbWLcXMUVmXNjkF5MG1mEfrTJgPM9K38dqComSAD/e2ryOA3I
k9HstTu3tx5mhhLe5AoyVKotgtkvg9CjSZ9z8pyMMj9kIAtjY8WNPZ9niHI/mB+0x0vHHin6+QUu
f+Pbc3Ki21mCcfQ4B2uacEDM5tnLY0TARtx6OGibqEew2HN9w8ugQZyMdrcWa1s5wQqzAa4WuQQV
Kg8oENANdbq7iUDU99ILlyd/7p/z5VOCW38bLi9CAxqfJyl0XDhQixuF1H5rPJZuaD8v/mAe8o6s
bK8NjZ3Au8QwbT8DnfASzr+NBtJH2j59cF1ZXvrcYjOenXBPQQr9dEuzxXYJrsfxytNDAlPDH7B4
Y8R92n6LyQAo9S0s0hQkNpb3OxnsB0WBcdQG6Ff9e76sXV11pyHskGGQSJj88QuqFX2oR4xlFdRB
aMITqwVBSnYqrUnHbRTiv2ke3EiBlHq0SiVF8SoDTHoINeGMyl+dtcqfWxqiHcWqjHQc1z/qB/Jo
LgqnbUE3ChioSSNKZXqHJW3efVnfr9a0g1/F1ZJjXeDingo3OWuU//tlbn7a9o9tdvbFHRRQoA2p
ObhEneFEIOqnpxOvJjuNM5b2cpjZPMs+s6iA08GaZxYpzeOLdT9ZobNrJBNPj0wzNLz+RGjeHg3Q
pzVf6Bgk46DiG0CC/33gAOBwFUQ74U4REVAJKGBmtnEWUEHgugaAcU5sc8ITj8jj5HbmtaeBjccs
2XX0g1KEXN6E2SLQGeUjJXTd0VD6A2UXdMrCi6Hm4Agm/OPZRYh37HEgBvRYts5u6NNwX3iIaCMm
Fpzn/kPNNYpgzTqKKFL3i5a/WbXwkSCfdVN8MtayI+x1DyEp4Oza8Eb2+9Vt3Dcc4D9KqTda47Ew
zHBGGcduB4Vn5WvMnaOOFS7b2A495zhJDyGHxlCU519RHu4qByYSQ6YHG1czj+HXRaZMUt5A554p
ovNgLM9uSfwzySQ/npezB7XAFPMD4WshAv4x8r4IgL6p1fW3hNHOKCgUr177FVNf3+MKJS4vtPXC
BS5g84B2Dbk8Y00yaB6b8mehglcbL/s1E/pek8kPooTsKMVLuiEzmU01RUKUvyppxguZyPsaVIay
k0/TBSMSBm7zbALKcqcpDsvqqUNmzpdU7aP6irQQSGecu/u2tB+NAbGDgQP72RRnj61jR5x4bZtX
VBvJRl6nrHkMhP9mqRMrdbeV/7QthMi50hHNcdUs1JyPkb03sn7raecoO3LCwGrcO9WhEyMUHgUG
Vamsl1h7InIgXBW8MSkei9l/Kwx58jAGpob5EC3jhy07gy5Sex9Qi4FgDX3MMBRYmmomELK+6Gwa
/TdmOFguX/DQqvSH7Hm0g2F7sirO+JbEMGv2jjQuHMewQkY+3VBnLPuh6vaawvaUp/Kiq5U4qjSZ
N/i8zs0ACZZbEDWNg/qko7r7WE/lgW8ZupeGfLBcy++IqhsOJh5ign7w1fQHQ88HZNnTFm0GWn5N
lLJV39dlnyGa78VFkdSDpUJjG+BnT7OWZUJPznLX0MzF6UNF7jzStOJ3iE1DJAgFAarFwFGosFa6
+hOTN/YfiirOEaS638F6zy4WUTJXgxFjDQGPLAmrfXxJo++kbD6jZpBbEaaQninzdorwGQ3ujkyt
yQxv2YicqSPXC4SWFHK+CX2VXKSFY3pG34I6dwtA+WyoxLjgPNrW9iwJb/FOtcTQwlz0thTqaWrp
8nQJLOzmms719BX2NjoVUfq8pGqnLZ4c3+I+S035bRXpd++rEVaaNAm6htR2BaeYvjlGmXaFbvod
Nq4GlyE5Ja5sY4O0BWJGl5cKAgrxMAqxfIQ768hRpLeP+c6qZlLF8tfQqCCuvS+JlrgcNcjO1H9o
u6bE0/HusL+R2OF0E8ct0S0JAjUHJnNjiruk9sSuH7AeOV7GKEVimzvioQ7WqyDK2o/OKF+46ewL
YRJ0TV0zU/xiQ/osC7wIUwu3qIvxqaNreF4QfCSSz+mR5KKK5JRCBMYkSw+H6B0WQcdRadyiojnh
qP+QFMrGSW6cRZLcG9PCJrR05SGlfMTXCixHcce40GkjX6wAPYmHzPN3WUo2hugbMjZK89iWC8bw
UVwKHR4R133aKHmgMpkqZhpSYtorsy174P1QUc0aWVxpeYaYpPuyu/I3OnG26Da1D/Kq69aL23G1
k9EBipSGUYmqiJH9LTRvleS16tFyC8kkODE7aWRavet8wp+TnVO236oKf4lGIIYLRcA6gyswwap7
N1bw7c1kNnss4D+d6D8Hx4My9jR0j/OivS4uPfdrajJshHo9bKfmI+UOE+e25zjKusLYGVhgY1Sw
GwBC87Aoflku6afuEwvhOTXgXU+HGcGBX0vGvZeCZ3AukcOoigjlVrbsCxk8yN4aLyxxjBw8Qadx
fSXDTr8BaFFIEA683BkEZQTHgbUWgwncBiJOQ3HPGMFhslZJXsNI2Iol2jdibDGygDz1fPVl2mwJ
sINUt8UZQA4OzYO9lgXDkZusC2v1qV2gOFj3y6g7DDf584ASjIj5kNN1qQ5LiO5ISZHEuAXempyR
stPIxxRCFTarajmaeJNUJmycCd5fw/KQq6r5lNOKcvnnQ0uUTTwkkEMl6a6edq8VhZFBTmiL9Ntd
MdakZSG5l3MnCYCwJvx9Y5zpuduRj5ZuhQce2Pck4aVhdCL9zts4yyIO8IMJf417smFoxHD6eGZq
2ADr7Irc4f8YuMjbxEG2rAo4/V7dY48TEO2NfQzYxgHW5geMUxjANGQngWRcaMOutwzKL+eAA17Y
p8QpDppr5EI6wA8NYbdEGP1+IT3Xp4ZqO5jdT7duosKJ3mqV/G6IOUWpyuvWql98VRw8CXP10obW
hsZh4qwyC28uOa2BVz9Ndk0eC8YK/EAfJlBIgIq/4ArcUjH3PrfejykFS8bQHEdK3InO14RHOA6+
8aC6eCi2Jo3GSrQltokOoc1iAqQI8WuwU0BNWNldIALz0HVWPDnhsa4DXtYpY5jvtH8Wo/03ynqH
kLC+oEPOFCdpmrfOXsa7fvVPGSnoYtAWR4pJxk7fE6PL6RCVB6MAGQ6s7ARYZcDwlQuBtH6PEMJR
e13aF8tnbScAwh3Yes2CvMVuuOt8hzdA6WhnVbR0he0jWQ4UbSf7agQ+oE/tapvF3zD14eE1PcbS
ggmcipTJpr8Grf2cuzRv6gCIMKfGEMQcG99sb6tJQ/lM002XPJp04X2YSXvn2bSxGQ7IXMoZGnMl
cxR2drUtHbpsPS/2R93sKEMJ+ZviIG77pzQpozh1kg/8vr8tLDPbvWPDPq/u6mIiUs3KrnmJujjK
5DrWzVccD7Hlqi/MQOaWfqnSfRo7FtkC//NGqS67k1xdmWFy3TovGAIBPada73Jh0LExtMe+Rq/U
IlvcuClNbXwnh77qD7WZ8WDaFK5BWDy4NdytHOy4V3bH52N4Zw/e2ZogXu4RpEGBMbIolRsraT85
4Yctui8y+ECYXDaIjcSWBM/Nu8CbQ6VjtKXb/t6wc5OhUZL4NMCrq7pG4Uyn5abvGrJcP9IgMwgB
GBnY9PQaDt6HgQGhNyxMhgWq17REt6ZNFiiDzrrFw/JJQ9otCL151U+uNqNpRR1J5jB2s5PCO5Yd
OoewxeBl/Vaze/atLIuVbum8dbt91YhPCOL2svDTaVg17cX8nKCB40XUd8TLEDDdBl+NJKLNkv6z
kOyCuZNRahL2T1NUjUcX9Jf8hnCPstBBw2KVp360ybup98FCjqipuMjRtC536+rYmuP70D0INhAs
q4z03ljfIUf5a+ckH4Yq9nEw2bLih1KgsgqobSusYUv271hXRCKMrM/2wN2OzHljJsVrR43rliqu
32BuvwElT5MrCDML7OtgW2LbkVMtHCtj4dUmxn8PSnK5kQi6HIgov1dWsh0JRyqr+17WAPQhlT+1
H5E1BtdrowY4zM8QWMveVuInL3/SmVI15YW/6rSr932AMaea7GLbe/6Ci2aCfBUTIFT3KlGvNJpu
kSmjUKJmuPSJdA5mTZZXJb8LmXdbMw2fczKBVIK6s0YTs+VT0r+XpDS/U7aL75QuuyB8yPMMXW6Z
/0R0FwMa1uzn6EVzXvD9OHwtiUUQXc7rGbi8Q64jvV2IRDzCsb1JKx5Dya1iJqS6mtGLU7XmGtby
ABq+yquo7uoC44KaXbAaEkCIPQkPvRpOCadElkKXC6MV+2g24zH1jINjVF+IVwjJqIipanvBIkky
gFJMBNgmzZwXwO7Gv+PifQSq9QEPz13U4v63kuel7r9TXZ+JI3qi7YbUAaf4pEfcA/wvV+8mlfNO
8uzJeeaREs8LFLuOko+F3rNty8aI3Gg4jn7xFaUl8/NCz+4027E9C1qf0H7YJrgJ356zCmOy3Sgb
QG2tTUWMov+GHvsLA++D0aR3PuGBKxZjItbGPtVYnwZj1WI0T6Cv+lRV913BTC4iRIaFU45b4Z9s
p3NIg6ByOLf1+rMnK8TRCd3iXFEo6LiIrHaXBZow3X69lgY329UN309ZY9YZWnEN/BuY4NPsoeib
RuKn08zPY5w/mwC6O87TfKcTl1mYcESOTWQ/4WCAowX193KZa+9d8PPd18386hENqpAUBcULzCQc
XnfSJFIh+bXwvkFoNfsWhnYrXqTACt5UOqbI89LlgsSoFDqTMAhwSjEcctfiBbe9Bv04+cscytgg
5LZ3vLdhQmaRFgfZylv7WqlInqKW5PWJXh6zbW+6lU/RSBZWL/pHoJXZMvAy9riaGk1QBSasDuRO
pseoYSS02Kv3Euqz66BVoiq0HqNIsz9mzm2m772crRN29hyXmyIbOavowerQ4Uf6zrd+UT9Ll2qY
wQeEf6epgtnAw9F3g7rM7bhz6/FJLhhrdJ6Cldu4BLMi3MwOz7s5Mn61Ks+5plnaYIoueY+Tu7W1
3JDTvsPyHDDDWh9q8H7DaucbFfB99B23vmLesEOyI+3qaRnwxXCk4cWPaqw1dDUcjbVS1EOkNZiE
a6UdmD+/HdWRSUc6tEtuo4av54fODNOrK8UZQ7aI51VaJccOe6lPUfigsBFPC4+LkbZP3TA/zHhj
YyJM9K50QoKWkmBBDthlMXz2dsotxPZWRo4MQN3oJcAyyiF7HHUpSTpcTsb0VbfYvRocY+DYB8cf
PpDOwzoo1OtDsnWinkR0Ijpwl8r9XLYvEdjpzcczFoUPre19OGH6lbrF32Ey82ttVk/I5C99xFkt
xkTsKtQBHVVn0Ddyjg1hPHQG4iHAEqIAHLTLTAYpvy/csRCRSwJQdEQd9dpA8jU2gDXMPI1iWb2p
CBGEPH3PO17JcSb+IhACxXU9H0jP+eO3KSwJIbct4POGsmprC7+AGmZGnNjCgzndfgqLW+79sgr0
Wckb/3s+DE146TqE+TitKU2tG5wPUXiGJ4rT3vpMMKseAiO6uDyjZwdFH0mz6FtxYdZECSFAKkhY
lDyWunkIDetJ6+U8phhLg6A/4pHCwYxPNGeHp3hch3IEBiAMojaPqKTBbhVpakGweFgzi180xCIQ
xthYKPFMnWl2xkPHTMcvTLV8jbw16sav36Yp/UV6JxIlL/mouvnCDFrvw/RjnLgWEf6SjMaj3E0J
pEbwYMv+hMjTBTCgub71P9xq/NZF/WHQMyiT0D+vNykIO2zAZMyxdr3fc5JRhgmItqgvQareTEvH
1punB1p2AoakBb2/80lMEuW2Wn0TxtIc5h7yvz+yzkwxpK4i7N09Ra7b3osRKRb6iW2EHDGpDDaB
FZ+MAB0m4w9gUvCUoZTIwxQo3urGbY1kunJzEpt6+IwIKXeKuURL0RwmXABY17sHvT41Kkrfig6c
syCgCLHEAuWLcaibLMTbfcA7zQ7Zh/qnGXCRrygqTHlzczvhxPSRATsUkPWkTRSh8zl7o94J8t7j
GhvVaHISUO9LxGKDdQkoP90uc/GCsZ9mRwWQO0d4TzUhLiWX/HUsRtSllnkCDiRjn1S8bcJefqbB
bEim/JiXuK48E1tE2BEnqHJU2cta2ouTtAwWcZwGSmzN4hBVNP6mLEh0AgLmo9w++QX1liU8m+6m
XcM1vPdyHmJyH38GsjuwMa72JmPhYK6AQAoFDBX4rdzUaLAX+hB2IYVvOyDYGolgOZ9aE2YxkF60
t2QSUGuBOgV4v1lHapcel/5d6v6pLJ9xT+THsqvQc9bBlxdyUdqN9dHjnDsE1p1DAMo1ZQ2nCuRh
zUt0pbw3wB0I6/DIfAQBQZJI0CGyFsyOxPVmP7ln/rS+27Ia2XrHvjFYBOSH0bvRnKaa0FQH59ix
9dVr0TvtWeAT6ZPJJ+nX5731neiQm1j8qR/jtWkTUioKrGhL31xayyCcQJEfU9Q50xI9HEHRXnu+
73oVKab5HcaM/MAsfWuL+uKVNhFEi3ygmx3RNBlDcYi8bYShw0UnvnB6Y0sLr4Pn6m0w0p8UZvsu
I+AM5RI3s/2g3RfaBj+JQF7gMynSSFJ5HlxS+a3ZOZJGHW5GJ0eLUe79VP0UVfaLgtIhRFctpk+e
VzTpjn7tQGHBGtJjEGVkK0TrinzNQ1IBpaQMFr9roL+7hnASAr34+VJqhxUJrFgUt1FE38SL4CCM
fqwpSra1S+jXOviHBp7MsAURTGX+R9Ip0LhTA5S9baKcvFL6vbfcpFuZlneW9DC0pcZrRku2drv7
OtX3UOrE6D5p0zc2Y2ebO+U9ys6MdSjemWaKj6DDs3txFucjtBIJGEebq15c5PByN/VGHrvAb1Ds
4xDXgCgdkk8LVekUWNWWIJGZZ6m6TswadWLHiYetmwuvdoujy0009+FzYXSkLXft6xipJxINThmu
4M1CJJ1r49w2NfkX8pNsy0uEOOHoOazsiFsOavwjrP6MSpTK8STbkGdKG54/vvKkP1aGg7G5arjk
KvXqWtkdWs93oc1Llyac7pCwks+7pQEQf460P3onebQTTvXZVPeTk9+VqTh3wfDEWvlERmfG/cwI
3DfLKwIw1E1jpi/T3OLAH5rTUAKYRR+GaYCskBE4F684NAEajV0peFbdPOCcZlQZEIAuTYjfbbrP
ekzEMLqQwoYdcxeTxhzNFxJghMVXB1jZ4WarvUc/RCFFj8mtNLyf1MJZRpjISefNrZ6TQ5dlzytj
k9j9JV3bdEwDZ2mfTt/19CJD1lRdWT2hddj2hmR5VP7w0isUB13EvJZq61uvyMr63GcjVqdSWl/K
KR6fcAA6N19Fb2RfyTGEWc8bThnCkoPqoCpEsjQqxogfaPto3ot6OBG4Osbl4EC5+7K64JGkqSc5
jm3y6tmVv4l66OvG/RqoM9ksPYgJ2Omun3GTeZH+zvnyQpcH2uGfXKQ7B9mLBMLfZmqJ4hllMLE5
hE+EfrdLlPETLCZzNUV+pSC+xe3/uF7ubGy8lX4bfYHPXJ0p/DDz8t9ZOq/ltpEtin4RqhpAI72K
BJgpkpIsWS8oS2Mhp0bG198F131RaWyPAkP3CXuv/d0NLAmhj5dddwJtuGUifpEmV1ZZHY142OqJ
diPi+MM1rin26lBNLo5vVHqGZjMR0VYNAnJwwTWOpRSsX61/chjnwD+LezJ2b6WxUWXfbrRFvRF9
9jBDjoAFSV/7QylJhkSS6/tlNUmtYMeh5hyHWc19OGnHRIOiCm3uqUOwQ81b3Emf8C7g171LCkH/
4kE3iohRn2TzlnnuN9DmeQufhCd9gqpIYz2F+wbmidKfbQfHOkoCtE7ubF7izo0ua9C82+p7bTA+
mA0Y29bMdxlAANQKrgpcLX1PiuiA2OaYNmBFW9wgdNnytsxIvwpYwtfatkigqYeL69qvQzvfaoe9
a2y4zEbXD1GKBMCKFK7dzud1n+9RCjJPkRXsUIwxicuqodDHbVmXSI3U0yBYediLdjaL4oLTBPdi
9o7fRz2R02ru0BL+Z2jai7LFl5OTtj3J+rfCErFDXhxSd4AKTPgp0Zn/bcQ6EI0kJjGgrNtJZ8nU
TLN6btVqsDjacJ8x+Ufcj4HUsnLbOPIZtK70c+GOxwTQ/H6kDuQUY06g0XfYid59aZP41pyie5nS
qvFRVoHoTJMEI/jD8dJnr0ySS6ox886RNy8c6pVuvKMlge0UKunb7rnIkxkXdbONOwLTIDTV75GI
dgwHpz8JQEHAyRDI+X5gkdDVLBlPSANPiYivgvaPC2vy6quIE7+pNOcCA/bDbZNz09q/7Im9od2P
FLNzdTBz5ZzD2aZtWERxR3TwldACrASDUVtuRoIPVu8t08+SGZofARMZyCXM2e1XPbqYD/DdP5ka
dtcM6i2gJ6y4JiDFX07ZfDWRWyIaeYS2DDcRVCcA+eYnKT+vWRt/L5r6pK3COdPVf2pvee/xaHTE
OO2c0XgOz2SFUZE6z6aLLQPKe86o1aiOKbxhGrgmCUyZf0pPnoeQ9VDF4CMq0iv6p5fWK0HE8uhp
SfcmbU+A5Fulom3z3sLFF1kMkSWZWf2oR5KNr+H6qiowRM/GGTAnO7a0OhUu251IhT9DHJP8SSRF
FTEDt9VXI9E31T2v2Gh+gFrjp07rQ5y/mNWuWdq/w+R9mUuDF6EFOiBBypPHDuFZXOgA9qpHHWIL
+zdL+4plTZy02dZs0rMQsKVREEf7qBPfggG6GpxXG3DTqMO07pKMwqG5DRkW6Klm8zGr+zKaDFwZ
oITxnVPrVsruNRPFxcsN6NE5vrhypn8rlbHhKmKq1j8YLhwHc9zhOIk4nY03pzZ+WiP5WXGJrdLe
7BxZhxhPzWidZ7sDpRwuu9yVN5Far6lEDgwoLeXNxsHl8MIrBvRFuj7sG+e/uRvo3eKJax8DqlVa
t3SGkKMLBsSMQmg6zMw75WN5bpdoN3TIYIykugJnnPTwkgo8wWNeXklZuayOHGR25aj9TSt5cw2W
7tHOpbydKEXtBo1Sk/7tG/tcybzxXRl9pB6bN5R6+BUcpASCwDVm/bwS1kRshD8M7YR8V4V1M9GT
yCYGezp34Ia7gx53j0pi09Lr+9ACvxQyMY5hukWPiccM0/IslF8Pxac9k2Abkzdnki4+TcWrmcGH
MISJOdYCVOSa53yG3+ripDOYa5FMrbWs4dZ6Eb+3j0v8OVwfDM8iJwSDFrSL8TDU6tkenWPaY4mJ
Ml5sCf+hhcc0rx+4qSC6VEyCp2A0tUuj1+ZLJSGUhM293+oRt/6QXaAJg/k0fttIRVNpU9Gxxcqx
mKfNfIOf5VorzI+VGIWm5ZgrBHycUFKQPezxFD2ZsWFsi6j9I7XlAUqTOsj19lbGXLft5QVgMd5d
USCEHOK9qt1X9ui/sZds+hRZG1E1fBlvj+3lXC7FQWvkzYyre9zUP1jtL0KmV0UYnExJYbHooZn1
RSsN5lMHzVgmi99E8tPjxTwy13USx0dxVODr4UJX+5wiQdQarItY/RAzCLrurGIOp4p4iYGiTlZy
Nbf6npd+k2FXbCozudNK/keluVrG4MXp054d4AnyDNKtadE/AZkywYGlOqHaB5cW0fBuHU276TV+
NgtyZsXaoM3KtxhnkSn050pk10xYp/w3i5iHSMprPack8QD0jrN3PKDPIGdn36T1fOpb9GnjtAYy
BDVIMLFukBWvV12bT5jMGT7SjdeeuDEA2GHK3LAWN7CV0cmXS31crAmRcrMEepjou8okiABjxHlq
6kNazqeehf8TbrwrpsQYdArauypkZZA7IbBxDmqb4UsBKLjMu13rqndLTIdU5+mrUTRuCOA5662N
LmB6b9zxaxnnaZ0K8FWs5oKT3DqHrToiLDnVKWpfVJU9ozwAWOJJA9jmWsm94y0q0wzD9vRM8Dx5
JfjgY8FezvzsI4PUGfNzQHQyLGAZy8KmhKvgt0AdxO9GgQ+c9uKWFQecWYMVZWS+IPa0mukxqTd6
jlfWUTfAabCBAIKk4QCioWVJ0GH16fKjLDNYaPlwa4opSMgGYzDJ5p/tjoEyPQmfqt5wt9qIR96L
LLnFsoEaQ3vRo35nwPhb6v5mlVWHW708I4H90+bgbeZk2w+iJ0TT/EJBctQRctexfDBetnDkTrt6
9WKZsWUEw0ImW9uSGdcxoqMP5hyggh0cBsYts+92ME8CGyolPzalTMOQTMrgKhAf7xM4zmVpvlC3
vGpZ9kcvO3/gVQ6HLlFbK0b2oCwXv7d5dDwGEiNEO8qDTweUSL5gRh2b4TnzNKR2nNUIme95hurL
hIEmoilwpPUmCga6BVmUSYlFuBgPXf8lcFCsR7I2hNfOkMclAQnmA2J/t5v4u8kz5N7aylaEH2Xm
3HxFPX/qrPyQnONLRz/Bdq68EunxG/JGMGQ0bG1Gp9D1z56zvHM9nJuGlKeUlvJpYMTtdXtb5D8j
TaVeLW9lC1C91/1oIWCQ2x6la2idkjL5jfvU5Mron4eCnavw9kDRTmpZTknxlXvJNbW7n6YEKe7q
e0t1R8tZ0OkjDKhDIgVHpb+1/Z1lLrOdBTWIsb6seDhL8Lmdztyv6cRJy+2znLcReaWKFOX16god
j9nw/NKG2m2ImF7GXvIjsq2Fzh0peEV15sx/zdD8JeMYL7vh7bFT5HaTkKm5HFElZLy9SNtzkz+O
mq6WZl6Kxv1SA0CANZmKrtUS+b3qJxoQ9gij1R3HqN8THz4EHHA8YWTu0j5Gfyikkil69FOBl5SZ
I2lH85OuIYz2KxTWBBqikuo/3daf8yEAB07/W4pgcHjkzN7+hDH4Htoa3+s1TBZ6Eu1FixmYjqvD
ERmSEi4qqUqeDcRv7KlVHFDkuGOozinVAz7Wl2EVXPZIfrNAQd33YzukaRliD8Fh/+N6yEZRWBwz
qD9Ps4khuyWkCRVtNXyX1corGeubo6kfATJBN4iIwpzh0KlJdsLR8sZTdZjbP+HUCqIm4W+AzTXq
safL5sOqrNPywsJn2lDHsvXytXUA60GJzlyu8fRXuVZwra2pjYBNKztCDFcyXFdrf7TRe59NrK2Z
7cb7Iga0UIh5gUFUXvvQvKecNN2qpSxDjLaRYhE6tAVatn6i58myoFyoQN0+fFsGRgPZJs/lEHQY
zfxkhqWdmFiS0RG4jAjdZ32c6yBhB63392IIid1KjTN65v9YJX8snm1sZuOdjSxbeApNtx381pz2
abJICgWUWwsraazudKXE+2RM5qvel3Nf4MDOTEwMpM/2zIJg/DlyS60NhXudoqT0nokWWZSCTJP+
fSidFp+Ddk/q8scctqSaEh3gRrty/Z8cTfTcG+VN0CTvirA8844mwsrVEz8UznD890H19atNeaBN
jKtdq/0JSysibEzc5Cjf+Nrs47rg33frjavIFOs2PP+MQ+rqpBly2k+jtpsVE8U6XuCgDEBPwtal
4AoJrGhi1NPapzZm70YBYswA6rahDKENXbR5j3MVUXAHwC+L2c85ggGQVv+YoFee9KF+jUk83a/q
oTjVdPrAEVAz+wUO2brwQ3OiSzK9a1u02ilL7ffFEbdsmTUoTyPLsM59VBST+1ivLjhFHZ7+Fr5B
snwVeZBZ5JZUWSw2DmgFFhRC+q7i16MGu5nEYR56zcmoHznFG0GQsgR7kA3to4wrQm3RsQ1sflBs
QzWlMSoogUi+mCaZn9qotLaAfLgZqLAknd1htCaEZE27jZfqPvIXxgT2I0GvDzb+4CQ4bNnXYC0f
9OTk4rTZ1Bm7WJuIuWkw7Bc9QSSDqdfv1l9BSJZ+qsHRVtnhixMTigIt8ElopbtpGxIAcWgN+LwL
THd48quuO3QsyOCMouOJl24X6dLeUCoVjYoOocieO1d5mIvqY89MFxBy4HkgzSySSTZaKc4WIC2p
2xMaK+eH6tFh+SB7ccoTh5hqFyDN7DGHMPNW/5W15TsZS29MeJOArDtnp7rmee7nTZJU4qov5m5w
+r8027hojPIFlfzfVmOs3IIi7rOxYpbKq3xU9kDCDEIqdiuHOWYrnoQs7Yg7d0FPAAkaHmAQ24sq
iE+TjKusXJyJtIuI/WHjY0woAu3QUS+ehBHGNqZ8xRu2L0mhI/wDkecES4S9MawI4fxXJ8X0Cs2K
Tol8rZ5m3mfadOlWFpzTkII+eg31IjgfUPR43GfvSFWMDIFHjw3WeHZJRYRusKCFdK17E7pIioEh
CfSi7VB/ijra5YlVH0Vrtxdd5Vz6Js1UzFBbU+iah4bBVG+Sh+wZDPg1sRvRn+yl2dywP/5E7Bb4
sfsWS6FjobzHqIByawRmBf8OOSA7Iu05dshdb7jen1LOm4DM3gpo/3vjIbJFTgSWDvUkzypuhurH
Ze+31dOxP1p0y10FrFu3URax+bHHZ7QavIcdFPx2dXei7ICkHn2NNPf5slb+2fKBAu4BZ3SfIysG
NYMrLIFy6poZib4pZ+ya3XL0krYJTKt+q5Jr11vczTzKmximM1hZc1thIFwaQNR9Cv5Pi9C/uzDB
nko1ncOCgxyFYeyno0TYVCvO6M7AqGonR7o0DoMVnZeuDx9LJ4SOUxnAy2KeiU00KDV9P/XDB1NY
lNrcQ+nU9helsQQxlcaVwriVcc8fBTjPRNZHK9sf2Oga5AaD3oQ+t+ZO/IpNCLmZhnJlqe9xhP/S
nB/aUPd+wzGmNIznTPr0rWXYHwyHABbq0c3MnI90GVg1FVygiQ70xJowpqZTwiBf1313pjFIZpUG
vR6WO4gCD6dbCCfoWM1r6x/MrIRdrqWi8rot5x8jH4ljrNLzs2Slna636zBxR3cZGG2d7UCgxzaI
To84DX28JwbCPC+HbRRPqj12qvtlCEYBymw+o09e0wWjcwFqOelOsysJG3b+6BVPoKYqQB+zRofI
1GgOy0uNWPFKdjiLIK9GIovpqk/StxyeyUJmzMjciSQEjZ9iZdPSNTN2ucWFUAGYIUgCDQ8a9GrG
JRKGyEBy8ZH3+dMUF/AMl+Y4pyRdNLVHCLoOUjd2IG4QX7BTdrwjl/FJgDgFsUR8ywxdI/AS7ZKP
EZObONlNSJdgC0hyBjmukaVj7qr9LgU0jlHu5qEjoXmLNnGhSezCC78aeOsnOWFmbY38uO5aZ6sY
96ODTkGDLkWHHY5vTcOdr8/Jta3bvasLneRuHF5WvatT1KtYhAmGrHhBlQOvPJGVTJGE0gOOvv+6
epem9e9CCgZmqbv3jBlPAM+/6eXI5zx73I1l+9ZY5k0qvo1RAu5fbXx42SRsLLa7CK9GnJtZ670t
Rmc9ohHFlMs7Zxm3He3CGbr3a57kjKDjY7EOKMcaJEPK4oueaT+HOU4qWA+bqlkOBsXXdkTVF2RJ
SUze4D1L1LdpikxqiOrdJCtW6sNxri8xMFcQuhlEyW/X6dhL9Maa78bFEAf1RNVeJgSm1dnepfna
UBQfag3GQlto96jFPNX03r2Z0INgKGGv16rnsdTGq1EJ7O9It7t62mpS4DWJaWGa5VrEC+kpA/zD
MewuYhS/6HgIXszrv6GbvdDpNcRhAIlhSaVnRwdJ5Q1v6UvVh8jr7f2shmirGX3OigsdaELQNk1f
/lT21irVR0lszlEbdFoIsbG/63bXn4D6/53GerU9fIxE33AMzr/7DstISnVqmCSLuMdBG46r5zUw
MediPUJJ7ZE8OWXzc8a9xDrBJRqEI9Z3rUKd0i7+GCuUjPOKydKS/xpq3+3QoGnyIvDso4EnmLHd
VqfV9hqme02qKDBrsHfG7OxGnYVsmbEOjpLqqAjhOdjuBeAgLhzJPIpFojra5K7tsJkc9YxL140h
e2hzouOSJlK1b4a9o7UNc3o8Jhp6DXbN4ZHSj0ZVJeLsRtExVqP3Y/bDytuwv3rEpBD7rPSVpEHC
zcfdNDr/tMjvimAG1try1BsKfN8jRTR2Uyk4ModlRW/M7FNN/TWnl/Z04jEqnUhdhim8R1Jm7rWm
/QfjG9G3IIQCA/9Py1AOQJLWH0YWB2pC4iXUvejCz3CoXL/NkxeZ9OByKtMM4P0iRZt44Zv89EUW
G7cquzJ7t/yw0VrIx3br196Q3b0erJgDyRMCTYpMmfOkDSvMjCPUpxHUxwWeZLvX5qIlzEK6hxSj
EHGLChFFg36ncJx2b2i9RzgKjx1a3CUghUc8JUYm+EzraBYgbOX25+zEvyWyA3qH7tVikHHp9KZ+
SvEP/QpNolE1/GGbZplwtjaDtgeJjgxteY1guwK9jFC4sP+tHdxJRYXVCe1va/SfEfsYIkvkAfrO
qoKoXryK6mtoR8PXmZdsQSGyJlNY5/9UkPuOi1xpSsZrX7jIkp1Pz4V9F3dxvK0dJ9q4aTidKyDg
sbc0b15U+mPhVM8Ts2ZiDxrr4PQ4YmPnOK+BkuQ4mQFpidHWM5+RC6KjpJdCnw24XUjV3f994C0F
JcLEdCeakVa0z+5KlUeO8EtMiPVhqo4NoQD3Bx7M+m7QPt/S7N4mv0JgcTfRTNkD+9bNnjNcJLOw
oLjWOOIW51bXrXdLPAYlsnNfosR2X+KVW165glhCJYIMre4lyjwiDZt031oJbDgt3HnsYV/sthtv
Sz/5RHY3flSMTKSZL5BW2xg+yj8uM1ZvU+0M+xy6sd+Z/D6m/d0HRdcyQCBS85g6+da2Bzeo0vWP
ZAQVksUFPAFJXlo6drcK6v2aL4iHPfvtJCQylVa9YRhWPkKOhtF0z3aaINPhsdm5EDbgYgpIfE3N
+7FBAZ+ZZwzq89HC9ZrUDHLi6js1ol9DJBEh6miK0/G7sSI7cJoJ8EFstyS+Mr6aS8CXdB682Sbo
HNFkELEWLeQuoUA/Fx/hiuvIYPfltdkcDWyzkM1Y2i656Sf9xXacfmuofvUgF/JEGUs9rk7SiViT
l2D6V2mpxhvYdLpvUy37set9DiOboAwK47JPdzF5RFtwJoy3kjy+gr+Iroy598iwwG80xS/lTsbB
KOQDhsgFNmG6+176eZ+jxLiK3jy6oc3aJoT1Iyy7CDQmPxfVNwRoMGpg+QRPzYley5ChgF3GgZGR
Cp5JvviE4xrzjNq2NXZdwsI39uyVgC+cj3WRc+1qpgOiAGjt6Y4vdFiREzlGuHgAJ/OlSabo8bis
+gm7/xvBNiOqKWnxHaLvk3o/BFFNSxOG4jWnOP5JMVM102J+DWgalVOAjW4K41dsAYMY6+mIf8Oe
UwMwyJe3Rk7yfahuuSxCdzSJuMML1Oq9c20M929bMUoS7fCfKjvMWxpNiSiGi738aTw4nWRfOtRL
aGh1nt0mpgejIU/FrmrFPqEyGe3K2BVmtC8sSBag+CMfY/90XFC1HuMcSH3H8p8BX9ox2nW58wVK
VKp/zoqZbS7740fRTtUKny2PtZGEQRGryxhp5HlUzlqfeyyRpSDRjwV1Z71CI3XopaBq1gVTBbuu
FCh7XOJVlL7zwkYHqC8cToXClLNIBNu4UV108/76RQN+ideFSBRyiZt+qzlUbYmRKJ8oY3e3tKbv
TtPsS1h3yyg5x5FAOvryn7RRgRuL+oo0buFMQTM0od75sLj2Zq1dJefU79moUBKEZouZQPr6UvYI
mqIONlb/6umtemAJClCq9oG+jtx6YLJDSTygmVRZ0BrS+ZiV4XsjrIMpUugrqt9uhVDOZsqVZlLd
2mbqDrb1PaN8940MAaFMzObZi0PfKXXjr6GByGem/GQxq7lUfZ2y+MPe0jWUQukgX7h+0qBI681I
Y+lXCFpCS0uOuJoOKnV/h5YHdrSsb6KyCREaWA/oMestLK+5zYs4hl4UyAE3IMmafsz44EkXwkAO
jB+Mif7ol9UEbbavftU6Bjpsnr6IeefX8RgYFB74TLyrLES6r0ES7lF6nUDg6EcCNfRj7r5biTX6
uc3yqQun8hSa4m1JaMX6NmQ1aUwHSH0f6Thh5nQb9uK0siYVLGuv0aKojDXuBvw+SevWWzFp6kaB
BVRGiGZH+FLavhWKnDrDS7L9YDMkt6s6us9V/KPYkmARctHFQDXIKtCzuCHUNvQs1uL9GPsovPGg
oj9PsJubDneOaywnnL7LfknSQ5T0tEDeyAQeEXRyjwCP+EXmJEc9RbDGWnEJ1XUONSAp7fKAEhpp
z6NlaMh9Swt/cvHorPSvlfO7e81UX9XqArKr3yUrzFtkkpBIrOp7ZebzgfUEPVk8buMC3Hbf462u
iE1n+6A6c815dMhv8HQG7614tE7KueIldxNIzhM9rbFngzJhHwJ8aQRFpearAXTUT6aRN2pNqDVL
G7xGlWFuSqrGNeCud7eeCKnszXULiwq+1DHLepO8LkouuyZE9AK1if0xVxDXTfvJtVk8JVFPKohR
Y+Cwp43tIvwqUq3dwIklRVLjgnYFO15VCd6JyfCSeIyBUyIAvzvSZDTr1lra/J+LMKlj/fgCh2Af
ISOGlyz0i1c+MGhVQb0sN+6yMzIHAsclWKA8PhCkV/uWUa4xB9AjRiI72aY89EiTjI3CdONM6sOJ
oEQ4HoT8Jp0v7MnfSQbYDQk0HwcyFquxb3Sl3smoswMTqWVjLw7sdKzUY1zM+MVZBxHoiZYHp6re
e/O2GohFbsgibtt8PiJnLro8P05Z/TVbFhvILMFNNGBgEIk6qlHe9Lz/S0JruzVlTAm6gA3PNkZo
rWnvo0sGZPlN75sDnOBRnoprMiWuH7ka84MBQRLLIiQANtRLkws3dRLAvlhNfTPjLyM3eRiKaM5w
WRgJZcWZrurUzbwLRkgAbs9kVKWVecR2FZmIaO1QERPXwcw0bHQ0zn9TsVCGkIST2+Luhm8wnslA
kPnMIVAd21QYd9pNNjmHwv5RfXyRGaNM0rRiZEw+fe4WON+ZSRXOCBxJT5lX2nf4D9VWeQsW+bR7
hZYmnya6ek398/9IhuARnHQUMPjtEcCEHbVOxAmIXp/urDGembzehiK5NbLo7sDz3qKqWA6SpgzB
JupezUasXsPm69gk5ady6ZM9VIAzSoGACrfZ9KOo+ckmtKyIwzC1XOoRk0UYS+1m0p3iEiCvwHgA
aDEeDAa+FondOmpJsbFZTOpGCTRCLWeMyjQlzNIOpoDnXLuoWqLOvZaooF8Lg6D0AREuAngGvSGu
ZKuKdiQ8Y+epo5c5E0czLYkZrMzrQKHZD7A+xwqpvbs0WzJ4PpNx1Pfm4o8G47ScKQ1N9Sdtt0D7
rv3SwvHeuM3dWRlPVE37pCPhYeSeb9EbBdJjjbDoEUjQ7JgYlYFjWYL/BgmJ9mz0JZv1quqjHSvZ
ryLikzHuX/R+/mV2iKSl1bmMGYo7N4W+BfyRBlFm/R4LPcS0X7/N5vhlR2TcVBPInLKli0cWKgt3
2Fn0nPqYv0JxByylY/HTpLVxdQSXFvvLwsIalQxF5Wc1wiQEwrtBW4YACiZXRjynyPhmaAiRdRbl
c6ap/AC8DGAMg51dbtfYPZCv9HCNn0bBY2GFS8rgTeV7spY3vPHca83A062jJGgy9Te3JSehNda7
ppBw74zklqZ/l4R0K5R5pEO2vEXoqPgg+3fdtke/VeKtr3SHqFdtDoxc3eqleoPvMgezkd5NA0xS
XyO3nxpGFZGb+Yy84QeEKxuJyVhggsvxYdqdmST+ITHcybnNNAI7thrmC3MuzraJSXaJ7EMT6t+G
1Iyg/tNbBh702JgeMW/CsDDBXPMDJ+FPVCPJDDEwJqrGw9R+DzqySETA2T4z47MZxoRMouIicBx+
cV51ZRB952px70ku/YTk8eeZWwVQbwhOYpmvnllFrC2feycxgiQqfomO1QDHqoPsBrpWgtIzanEo
aatSmHytQS7lTjaormDhsSbOTMBVCpIQGSxP01CyLuqmnll0Cqgz4QXT7WzLyN5Hkwl11AMNsJb+
1VFtywmFjdScaiarFsN4uy8fZKmdx9mxLl2l7xxruOgechWz5XlUyjx7Ih92oYFtva6/lwHHeEdQ
AjP9/yCGPSOBBlk/NsrvCi2Yxio6NLjRpQJqTowd4wTGrJSv1Ey53j2MrqNJTupTXgzNxixvbYcI
0TEn/PAElkZRaASjlgZpgQFI9hMf4I6szhW5FdgKCWR/Iq1k3CpIQGzAyreJ4K2Zif7GQa+mGQjG
kHjvOwUGzdND3+LJaSjjUofLIXVIgNKanG+YPYYY3e0i6ue1haIg2tgazAfLjh4lpiX4acmjLVEl
T9MfBGoa3hfAYX2CMMF2aciEIoY91sVLnxTBIIvj2bMXkqf4R3D+fkm6axTY1P6d4jXBNmKtuEsT
VJ49LofRwuPN0n07NwrGKAypCe6e4U4/L1Y13vtUzocwyvZku1DFA3TfIkvflPjSug63zmLj8vQk
AQMhlkIl4s9BR8MF8zCgkGFsNjMJZpjIWCzLZRAX07O0zKesioh8Irpp68XJR1cgck8ZcvcG+m4g
aFRVckH3iSNNRDxcaLrZgQvPt+Ahg1KYryaGx7VWMOIa3salr1SFea14GYn0pJOGjbtBtIkaXLBL
yIroK+95zafEd24MBE1sxHYLcjymYsttkdjDsPb5ult/RFahPyVjiXkyvHdlfWBIme6nTpyreQ2D
msk5YcHmi0oUSMRR87ETYDttWUE019iaKWy4ArCYQhBwRy9ed01y11fOhyVDdzPygiSVz/4Rheft
Fz3z8b4jvXIYkFkFWoRchaxv6lT4MNwOUGfKvVlw5sc996XuVDuH6D1isFMv4IX2hJ8T4W8dDxi+
6JFSQnsajXhqfbWYLCnfMaQTaNNy9TEVn6mOs3SQ+sMzyt8YMHHir3BQQM83sWaVdUhRSUrmH9kL
Dj92o0wOtGJjoEbbtk0JqW1iiaqYGfcm5eucHw31uybEBwaKESgcRvWSv+rg61rIYIODK5YySd8i
/O+fI8fSVsXjZngMOQNOcAk4uAqerapRSKFIUhkai3lkRrdIB/TUwkF+0prYpohO79ChrW2tVkUS
KkEW6/h3sRWfe53pG5XystMtthasd/1mkq8WU+iNLnLg+FP+0dTylzRi3MUL2KCcSQF5hYtFdPxM
5ju9nv0f6u6RyDxPcXBht61LFziJiZrYcDEdO7OBMnVS4shOiDPUii/NhOSSa2IrBYiRKY3ECYOB
akRziKty3IqyeStqSa+FwNKJzTeQaLw6562nkc+GLHOTpybSLie2eJOgi4Ul09jLWpn37rHPzB/Y
qMeqqoFjzCjRbckLYbXYD9moNpNNghaPj61FX5LADBgO3jedSRiIpvxFlgbXqtXSkmllwi4DOSqC
6B71wPRY4jE90dTxwYk+Rs7ZwOq/c8OlrYhKCuioeDYxUW7a01QKNCnrOkTHSMs6yPu9jIN1+fdB
H6ygtiZtr4b8VC049PMQStk82oyXWpwg/DW7rOf1Pn2iEtutduAsUZeJcFg4QOauSXiTzqTf9JH+
EmsaFRn5c9K9c9klOxKSLlbX7C0NdYUIQTcaipZ0cf4jOvTg5cw1AKRXZKyMrwvTcWYz/dFDcM2s
gfens0oqTQbjk94Xp5b8FmsBUUesJ+qBziH9XXqHBV06MXTY3SZ85+HCDEplXuGznoNuBRSfaJWB
2qL8nkomViWnYtrYPzjqvkuoksqiTdLn5pnfHvB0rEGq8c65Hdvb0pVpQArnPm7Sn56VMM8Ur2mP
lgq12Jdnwq02TYCpyg2BxZUxIoHhu8GetquSLaVscwST9Jf8M++lzYMemOYEEp2+K28D3e5ZMFUa
Qs05fOUfr1vIOD4snvMOUs07opgDvzZkt8Yk4rQbznVbgSsoZ3Rqg/EYsuWYYVWCs4sZk3DHdI9B
cj4uuJhtOSbH2PgsljFnzFHl/uChUyvH6W7EIQZz4t0ZqRCvKauKh7JdpB8lM6lbpEAGSxLK078P
FHPWqdFmKkATu/o4wFv69xf1fLPbaDw58WfpLlXom8waj5g7apMMeT417EHto8UifdXg57TEZ2/Z
LeqMWD/9+2CNy/8/w3/y/89UyoD7KXJKsRPuugjEGcGiRu+c9kSeUnuS9dye/v0nkeOzt/n33//+
JkwtjcRLTMkQr3SSq3Lj2E1MyXG08um/P+ScMo6Gac57TzGkNiz3+O8DKBPWx3ZaGP9j7zyWI8fS
LP0qbbUe5AC4kGNTvXCHayfdKZxqAyMZEZAX4kLj6edDdPaUaLMam31vaGREJsMVcH9xzndY1bJN
XiTdW183vyeJTR/rFWqw4e73l3FEdokogJ9Fd6ijwTuLQo4oEyf2XoZ+7lTGafb7S2Xx3eTvijJT
xxZdyx3bKrobrLZB00B7+9uvVXJ+A9MsSe7ll/3tz83upVR5/sDGQIn2kVvAxKIlAna7sOQtEhrP
tpDDCx3CS1XBG8swzIyYZS79mM3yaGdZfGfW0cn1NULfDNv70Mfx3LoRzYaJqgMMRvQTmwbmzj7m
/qqR2gMu0yWTb4j2jDTBTOV1fO67C8a1DCRlUh1yS58vZoHLC+Cy/d6q8gTPVfx0MlZOjZzekUfE
OLfn7pIZyPUjILAYE6z4VHh6c0jSODlFJukqv7/7/WfR8me/v0OQdW2IpNnEKDtf4J1sS5tnYjWy
DiB4acfeQa3N3Encfv8o4NSyITHNm13gVPn9t79/7NrWOQz5w+yKeFNavXUdU8vakJ/Ac6Hy3Fa9
PR0jA0KF2Vi8mjLRtwYv7DXlJt+NEV4vUbx1YsouhvBoqe0YL6w7ktyh+6/K736lRZ79aG19c2IE
wWsO5uSBuxFEGQ0BS4m+rDIMdfAGHC5tpz2Xid3s7JzROCkS4kTvsfb1DCJJ7dQ0uMYj9B/jqqnG
uP7Hd6AOlVOrQJlhE/jJZD2SRTGdxnb68funecZRS9ni4BrxXgzbKu9VGGrPRl1y2aSWd/TiWt/Z
tQ3pBsfRneLsikLVXn9/ERi9AXk7zXHOseSkiMxZ18nn3Gs/C9Ek/Of8RGEQbaze1rcg13bkM1bP
/jQCRxOauq8zWT/Ntn2nMjN71zyDGsI3Xoas0NYJ1ob3duEWUZ++2nTRRyYHXjBB2n730/JG5N70
mLSzeQcdKkcLO7hz+DH00Z6C3aRT0sKtN5OXNUf9F3sS6L9i9GiVSS0Rk+lydYJsA1vQBg0O8bdE
4+1uUXQTUsp6eWa34dkq2ppamyFmmxJWWPSd+bSLRkYRUjr1rjFn9y7G5+lVtt+sdTzLCec6aS3Z
digL/17AsEZykVk7Tt854Xc/8nwwH0xBY7n1/r/h/f8S3m8K2Pn/89//9/f4v6KfZfDZfv7bz6JN
2un+UwL9fy6j8u/J/b//8z/J/X94OkJ033ddh7uwCxh/IOfvr3/R9D8MyxWmztBaGK5lejZQ//9E
9xt/cLX6LoJyw9Mtw+evmrJr47/+xfnDMCwd0r+ru7bHesj5y38+rmuZT1FZNP/0878VnbySedQ2
f/2L4Vs8k79H95u+KzA++7bl2D6sL52Ygur78zEpouW//x8N9slKyF9LqZjEYGjamMJNIrhRPUQ0
VKJKm4krjHovUKidD+imtI1huiLAgK4e41h1qz7OljV7lG39PGGipjnWpWjr/L5FiCKGXlwY9Ngr
yqli1xiZuJSzeI1pwncJWAOEEuzToqnXD4beAYFjMpCFFPkyV4hRMvtoCcovM6048Yx5qywqLqU6
ctfMhP0VzqiedeFIUCBqsWbDSCzbgqJgVlTaCHTjM7tjAKB1+qixokG6kT6T60X8e3jtaDl23ZDp
OFzTD8eDBemVPjE3SoebQL83VqG/78P44FXuL/mSegOgL6KhQM8wAbc3xMYz6q6TnbDsFyS+OUC/
hTxGfNqYjZtaL4LUomxOswLRarmpJAhwkAj5GrtbXu6dCOyEl072BsLfYz1fkNojfIwTbhdO8gML
/OnD1rKvlEscoZ5Nex3j/iVRzWHQwxIkHdl7s98f3Jfk3tDDUwwWOegK/1NPGat1RFRC6e7lfB2m
et/Fv+LUD4DhbEefbt5wXnpvemOnugfXc/J0iKcCLQWCDXZsWASzGFIZevcXG4E3PXz2UFR70nRu
syZvyaRfXdMPWHNjd+QGit6AVkNPlqRFRD3zmzPNl3j0ETFiYTQJp99AzNljU0mnkU8R257EA/k4
dryA2fCYZljQI7O6cAe/QuRY2ciD6NgznTV+9TLW4UF2nr3KorANPHMx/ZrFDQTMg1uzT0vSXzQC
CTn05QFU8ud8jkem1qr01Drz7R1HNulA3XdcsR12w1fDkzcfHtjBg/IMmvKulx7pEqUO1c3035E0
wJpJ4gNCqe8Ws0joMo1I0vqSTMg7kRSsTJtxIyG7VmZc/VI4a9naICNo0SXzpnhgchhCmxUUp+Gs
BFqg5JdqNXYhzi0d7JfOApWF7I3oHeQbn/pYQxtT3g7nxSPeNqCRshnW6UzPJ8jFYkb4hApmN8z9
I2M0fnnTfaEDIQHKACAcku5iQBkzneyRrbRcv5oucgYSqVBmst82h3pxpCGndQawR57zYiU5ya2q
e85H3vkoYQa/7C2UQyIatMgVJJCtoSagSSB1Zk+eiSUgGBGioSqma5OEtFJAViMzdTeqMmhdu/TB
oUCFLIJzoxqdTQOOl9tJGhRF3R+rysMXbDyJBEapk+VBKyk3ai6yzPBAqs+N2oCwEEe30cxjsnz3
tx9LGqWdgZFeL/viOC1fDEP++Z1tnzX2scdW7ycuK5INdRSvISYGq4l7vCl8we1j7epo3nf1bB8T
fHSBm1nsistKnX9/qSM/33oSiH9Y3dd4G/T6HbBCvY29+ZZJ40q4BWtHKiUKHjQ2NXr86GR12rBm
+2zvJ5P+L6m9ILbGGskL/b+I3YH42AG6wUhXlkHjXJkc26sssUAXmgQ6EWHF+EaiN1dmRyCpsVej
n56aUWan398No57++Z0qtnhQLQp8dlmz0byBSmSpQ+8lhWSmNzj5vQ7ahpltRTuFxx4IDKJRI4xP
KXSSoPFKkhOwITYAE/ZxUpXH31/G0fka+nbYJKWtjlHbmsz6PSQeKe/baMwAfFyVBynS4SjXxV5D
FhRoHEgYfZLqmBC5zVinRNpgAX/BQIzXtFZuQlBtgywdgFFWOOfGd6ajYHudmxAV6tx1FzMEYUo+
MBSUPSvDZCCnUc75JdyKBhQFH7UN9R0Kw3HUtkobJK5YYl86AJl9e+o1etZUHzctQBlGAc8NHyIm
sdMXOVvMRDv1Sqk3HmMmi5wpAUFK/mEa6vRo3pKkQVJO0NF6moydj+x9j9uagjNCO+Prqju2WvVk
pCC7lKMP28TzH7CipScrdy4prpYdr3JMOi42brOQJyPqUWPhZGAbYaAQTBeVC7ZKG2kIIxj3tTYk
0kjDbegWGEsF7Fwb/MTQe3s2KCsdbZ5K6kPEoGtlZfVj1Ppknddcy6p1vnjDtG3G2tRxif0FzwhO
n7TcjTLdh0mLjmM+PlmF2T2nzqV27DvqRZfBkCYCW+WIV7BxVMNnDEQ9GFVdvXgSQ0SIbq1WFm/G
PDZnFrArJ/LYRQzQnMsMLlZjY8Suy0luWdVg5ehpblDTcO5X9dcwlq+z3vhrm6iEVT0Q86IX9rwJ
kfSM2AZX5Bl9tXRM55ws7mCAshlUzNMD0KYsNv3iko/tHRltPkC0/HkwiQZ2Lezz83gVVjIG9HZQ
XkaoRfM47J2Crb+G7nSDxCK+84ySPLOKuaHT1B9zxf3ZERgvOi2C4xiOG6fpd7qBJXrBgZjzDUNK
yyR1ArZRZOIp0Xx0QG0HB24otqpytUeSLDdjVxtbvA58ZFk1TRN8bs9MiXbtOgSQAKfK3NDZSoCo
Fs483kkU+MtJ1jMC88A9+y5HCQmOMs4dKhjiMPoYSaaICO7ti9SGEaMf4X8jH46M5proebobWpyb
ienf4Sj+0fruxHnWEplcpm8V+c4n0zarU1eAa+mb8ty24aE3QRqpgUmjYJWDRo21fxf/wJbsBRIY
K+fAsiZk9HxqGosQOkgA89xVD4aXT496k931zpi+EULh7g3RRxveEhwqOp0DwrlbOy6h1B58uaHx
utckBTmWTta27lu1J7oODke5nEn9bK4yh8hKvzo5PdvJvhyqjYrTPUvYu0Ka0DAs9ll26rO/SaKL
gOW3SHIZVfFxz2wNTWimxL0DqJhRpz1+6WGM9HJod5pNNncfus3W89G6d5rAfxJn1tWdhn3WRayv
5C9W3P0TpJHFLjQUj1XBR7OsiGDUKkk0Qu2n90XG/hR3AWzfdltNOXoqBFXol8OBEx51gOWW5dov
83NFVNQ5Ee5NStXtfJNECmtCql+FDrHGD0aOnw4BM3o4F51HTZ4H+jimyDzGDPQpgy+8pf0Glbfg
bCE4Im5LK2gefamPxyUXEKnKyamoOJFwMMXUk3cRo+wYF8dkXHXFTsSatde08qOoocdGyM6JPmAX
x2AtnRXAoTR+D520eSzRHaO/IesG4f5Gb3Nz0xX1Z9a5xh0T1XVXVDpOi/yXJOxjZXaZdmJ+VGwT
lHTtGrl2tjCzylVXyPaQWOLbCLfIRNh0k3ozItJAhVOczIEH4LB63zBy0tZ2WwC+nhBFtczokv4I
XVEwAAVo4Na+zy2vCULDhNQ/Yy5Ecw1Uwn6wem1TeSA6vZho2FHrmqPA7L52LCQKJJgyV2Youplh
Sq1Yghbgc1F1DZlJwZwRyxFazwACtmR/1Je+N8flRdaP6TjSR3PkcPWn66YyzwV8353d2W9+abn3
ng2nBD0kKrjq0UvNbU4NW/liuLMzV250mbWbxHOp9trIhDAbvcBLvkY50NA5eY97DzPolK5hMbDg
fk4rz7haInuZ81vPkJzyE4pAKYr7aIoxA8AWPvrpct9pBZwawQKFRR0odC/Qe8dYe6LoGU5VX1UZ
6/e/v2hOevbNqmagikRgnRljSlBUxIkUlmdf2d8u+8R9y3TrXpkAggZRWxszg8KrplIHBNHgEC5R
8yn5aE7wTVtzfE81ZlqwdjBrp9wAC+fe7HkvPWvAwId6fmXkuQZL1DDuJ6cuTr2BYsqTX4qoDnbN
4zfe/9WEsmYTGgqCyaRxkWZlu6tGNvpzRFkIz0OwExyms2HPK29ELgpeWx4ZD27TpPoRC48wR815
GyPUOPrIjUGyX8Zv+CCxDdRZ88si7N5wBLcTuE+rrMkfS4UDfeD6wuiVsqPphqMXZS+WXqdrzYfV
kjvRvukGd+s146YxEiyvXnIEN2JDyuH5FvpEuI7eB57BpkTD1rTWXZTntazwhCvr6C5fKpCFXUGN
SHDVuUC2g1oTXcjkvkhPXgfqXsN7YqMXb5tZf4HsBLI6xYaeLXC9ZKqAK3NprElAGRes+0rW7N+Q
bnHLA4QoiNbJ228wHMV9GIK/RD64b1mg+oQCwVPa5lH1aPaskJoBYRREaMwo1nOBuC/NEyCTlJ+a
BCMf+WOAVPVnVg+vViWw7BA1xTThVozGGxaloyLGPA7Z6qLORWJjD6BJy7iB5meQZlmMTwopFb2G
ztlfPGE692g6CaW9ET+kWP4QHYdozDoUOSjOGTqGnqLJnrTiLZzQGsvU/DnnXRIY2vhFHdPBM/UQ
ddTYYBceXWWHaERHVOupxsCNnlmijmY7720jgeQ74q7gzimswH4kZpNeKVHJhzem9aMqMG/afXXJ
Jn7lZAwQ42dsN603OORYnMmW0dE1NLfOrr6E2SeH9M7OuxkZ2dJSZ1q7GdQ87qaBlzEp0L7G/oum
IlThLWhO8LtkXxP95+0L03or/GnfTum3OyDvKzsDS9XwTN4Zqz3EvwUd735K66/ZDZ/ygWcReu+O
Ji+2obHJr0zWtk2zy6f0fmzERWnNzg8XjvAvrDZ4HVtuWKHUPlUMg0O5Yl0O5s2DEPj7eIjjTwKv
97IG1Td2QT+4jO8BDkkXZ33SW2cqTAr0JXiglCg13Ph1TBExR7B3hKaPbJXnixvTtUV+/KoqSB31
TJmF72pvSeNDDNXeWOT4qWfvvEyjwqj386TeZORuhx70Xt6oj1lCn5jVAyTPjQn9ZFnjYFXsAU5o
Z/nqPrGKpiTBh4HIDWFeCoI5JT9rNSXqEluI+MnW4Cn3W1dKsTdIPQfiEMLq0B/Z30drCWkSPvkt
5AMD+oxCq4y+/YidMFl/RCnlDxFiwkBTFQsPKjsWLBv22NxlZBeg8RvdfpVoM3o+h0Vq63RcxSk+
vuVwCjUu5Tk5iyVPcPQjRUhE8xrmsXNQ95hte9zzs7uO2e+mECcc89KW6NvaKZIbGwlbMDNRCTRS
3UkSKoFPNT96R9HxcJMPR7ZOFrtulMDF4xCRfYWMd4qHR6nEKY7rL4Uu1dHRDqW2g1bDMlbmCGCh
d/Qnr0tePby4tsGcWd/70t6IsNRWLuL1pZxkeWVnrMHqhsl+xsnqwEIrY0A8viWJ7WJ1TyFyp2EJ
BVdEJLijAPSBwxHCD6YeCoULAhXel5Fxannx1+/dcMeEhxy84lAwL4APF7FSf9Bi6z7twEIRIo+O
uzAZyVtRQ+TBLYUDyPg82VS2AqavDFAPrEnHnkCXOD9wy91Gc/iEo/VJr5xrO0w/MrBT7I3rQ9jg
T2edFiRmDM9jfiNIjgiSgtYvjLkXjM+UVsZGj1mZliTMQjZpN4U3YRYTAJt+CKl/lDH3EqcceMM9
dWn5WI+YoGTZ/LRsiAikh71N2Tu5oQwMi3cW7Tc87+lGJvV3ZNpP7NZQTQ89FgH3211QQ5JsBqTn
wYBYFe3cOcwptkepf1kzWgCfpJgIdyzM5CzakpVM6nccX4uO668wb5I7y05083HO4uNyaagEpVPW
hs+OrPbocV68WV1FDaQqA1sbdCaHXRSGXzn512Y3ELxGnQGGdD+YxhVTUtBr3UcZiSGYbXH1s/4D
a8aHi1J41fvT0SGKmPvBXANAirP4CnyNwktZTwMFBFMWGn4ZkWmJucTPgNRgObnOpka8UWR9xbb+
BgX5GwsczmZQZLDnok2jlQRMDdkx8uwndhNPFiD2xGCM05YCF3d3zX3vrmsRPZKz/ENYTFThT2wJ
i0tvpVpc1VhXV10U+esQtg+d5DPojNtsK7XtJLxno+MyMbvjkCCgF1p71HnZtqny9jljU1LMSNzq
W+7Xc+wSH8kLN6g0w/aNzsTo4yDu+gYD5N6T3mtrl5QocAJRJJ1lW1EmkJDsULmu7APw6SqoxcUq
QSMQecApJtMTyKlWMRIbJ28nTQQ7hcruus4g4MriaEpu1QSSF1450r44/BEOGITQv+8bLKpgzkeC
svPqjPge6wB0tDjM3hIYhfmILROpsMCol+5Kl9i+ceouzBfms2BDxZqdoA9kvqswE4x0u+iGinhd
CBQn41z96nBq5S3X55ii/zMEuh6Dz2M4jZ+uGw/cDlIg0JAMo+gekBz6EnlcyvaVHbmYnjW8WW7H
vh4zjbtXlr4Fj0riZgG+ksoOSebY7STRUKrhEubV18xMHjo9egIXXyr9pI8hnONcvKAsWYd5Yt33
pijIUKvnAMjcY1W/VD1NltGBjSCLA4jQLsQKblrTmTTBTxPHxLaYxE7aLEUnQBpBMjg8/mQ8Fx0K
lWyw2qCGx8YHXvMCItw/W3+KrqVTvWcDnOhJ/FiK6U0xN2ewWlE80X6rfsdMNdW9maDwPN2CNkGM
lL9oREflvIbhfgRCxvX5RP/8kaAewDAfbYTWbewG/70G44kgpSeycUk+bYZHR8uTXTqkBxZw56g2
aGw6vzxF8fI2UZ3NnlsFKTlKSZO8Yjp6MWqzwFH3kMzOlYbyVM+s2joyTt0Fi51a0xevb7Y2ZrRs
EoKXIv2Jw4HM2Ngh6wDtUk6fP5Ask8TGs4gt2HkIXUkjQDQBkejipwELhGPaN6clDIMtXR1/+YV8
S2X9ZnlcnaL29UCobkCV5a3TnI8KQUrmIc4kJg9l7pMSsg4Pbl9DIt4AtUQQJOXnWLrvNYpv19IU
VwcL8p5Mvx6ZIjOx5EOO2BU1buQw440JvdaSB5bHn17Zotefsx8gz9fh4FwK4tHWdvYCrQSLeWGf
vQQrRvjghP4DIX3vbT0e4sEG0kK8kektx8mjglWLZ6S8x5AKwsSC7tEMfQDZD/4YINA4Sj81z+1I
HuFuUTQDoz6SiScjPEQEIGJXoAfOsTBvQjR/FFgv9pBGu7ZB4sxldqY54nNBbzxhqLHBGY6WFrEb
rd4m9lDn1h/gbI5rww5fGPQfJjt5ruoJamXSksmyKOrQMNYLxfxtOa8xtF2zHKdHNzB/nVt73cpe
Iee2HjBh1fhCyeVBHbKbHWBe4oHs2VXNh3yjqaJeE12xKvOmXtks5IK+x9CLRc8KMsZEM43LCgox
ymYH0EvV9ycVoSKOUzxzkdcyxNX2dP6uTPgnGq5sg8nRKjOKg+UM4c7y4HSUfvKq9O55gJXaaP3r
bEecdLH5QPSN13KGtXjL1gDPr8YC886Hpt9X5vBLJvkO+PrEnIWOcoiEsautaF8ZDZGCTv+jUOXN
8muqdFk/tiZiEIOPPnrRRSgV7Qg8APEjYnKrjPyOizVtfP9uaAzvPhJL8ZEkHEQhs0KpcQRXgmZ2
UJ8uyoy7DGZrq3VvmjS0/WzppDHVI869slo3mrZ2Fs43qAVyAE0JewHNW9I/e2GGFVuI7yzpM5Y4
/akQHsMcIJgzVlM0ldwfdNta5VPmBY4H4hbu42002ue5mD+Fy3vWzd6dy3DZ1ejghMOgwg477oVa
dsxGHwHZENm7PoS64dSoKznvtkjZx8AMO/z/1bRzJlYPZLmuBgmlTqmGUxGu0RR+ukxtO6zxFKAN
OSQpQDl3hhM+ZpLzvnAw7gze/YxAYZ3H3c3WvO8qmqGs1MufukTXFlwcDizetWNWEDZRwVXcyThE
PtJoxmqu48Y1fqJVnQsSk8HLPwwqwuiM5lNLcMYl4Btjwgb6OSPEio+qExEaSeE7EcQKYbkHrd/1
Bo5CrqEOw9AyAJlNRhjAlL97WN135cml0t/k2KsDv27OzJ0J0kBhAuzVTzd0wCmR6t0viRdnyw3j
c8gacy9ctmHaktHpgeUJZFzZx070HP4WE/gsto9lZVlc6ODd7YmLFOk+R13SHuZI94kwRC4NN3CF
JHo+SJdmc1BkQuTFiJIF9l5dzuxySw0tl78NLSZ4o3AHbCFIWWO3j3d+z9vO8OwJNkd4NoYR9ReX
cl50X4ttLaMjyaHgrN204KOWcmmOYYEAtZ0F6bvE5sxu5m+rLvuMMviW0Vx+IO8A+m7ou0mkRH+6
MdcRt6bG8dudNOAbO8gwzJZzqyDYpJhqeqnGpChjkuq5Xrif3eFsNuKnmIwPZmR0kCQLrnnwdMio
t7fYDkkuyiOafhvzdUFfoFcfk69fWSsFY9yYDCwL/4Tx9pwjau7DvVXlX5Xu3I21y4Et611lZrcZ
oOGa4K5dOVuP9GyPYzM/hX6yNuvmEQ0wau63LJQ7wycXNGNhVtkWys24eRMqe8wph7ez5YCbmvTn
eCRTa0kuxRZBUPMyp2Kzspoybp7RVeukvecjf7Q4RDaJGFErcrhFsE/sNMIHZjqv/ljeUiz7a8lN
kREOeXEFoPFEhU9YQ1fExQVFOiyMDr64biXWib1nNfZA6gj7I24ClFuL24kDUEvSnWMhfZVF/Etq
gRfn2Wb+Fd90l3t6C6sF0QrjcwQOmwRO0lqXKuidNttZFoPfgY5TYHrwoDmxFyCeh/zLedX2TC79
sJI7q4bunum8LJNjIK2noqx0LiaXvCNSvDFDnKjcDqp2ratVOMck7uQuQq3LiD//LBPyGr0++3KZ
768H3vJ12wGB1Spyu+S8jJmB3MMN+ukm1shDYkYwIgImWm5cZ2yGgsGBnA7DgMtzco9V2xXEE2jz
KhhTWXwx2brLmuHnCPZ971gQ6kFCYke0HegdDQPdsAQrVTXOdBJgCB6YugW9woooCtRMarTijSPq
YmPO06Fr+2foB5UDEsJjRbrN+uw7q5NnpTcv1OVqyziSj1NNVVc1VKQ+A5NV37QxJFR68L6h5Ja+
pHlD3hgIU94xlZ32CRA50uR/uBj0+eQju7f9n6ZvYC2dmoccTLsgnepJhlV2+m8d0P9DB4R+51/o
gCiqm+TzH6VA/B9/SoGMP1DYmI5vOag2mV8j6vkPLZD7h22S0Ot7jmUj7bGF8X+VQIK/s3RXuJhs
dN939L8pgYT+h4nk21xsa7bDmer+fymBeFz/oAMyhPDQIxkEvLHmdHUew9/rgBRnYZzUi9EobYrd
YHnTSTect5gMnXUE+WZT2Bcn7aMj2OlHbApMDxNkp7FmvthJJg5NNZXB3716f6qV/kGdpP+Xx8QT
Nm3dhQ0AstxYtEt/p00ymwQ0eScqxpntzdCEe6eZcbph9p/vSgTwO69acgnxUT/MI6mLnUOu0b9+
DN4/PwTL4vXgoDd0S+i+908vyxxnJXHg3JWiGDSWsIBNMV0+ZTGDrV6xZW+yxsUG5/741/+uadri
n/5p03U9U7c9h/dFmMJ2/vHZl3YzjZ3lfMeu+ZBMSL67SCeYd/B4or7ER+NkZ2lAXrIs4xJGk3Ox
dm3YLSmqg8GDM/xjpaGfFaL9CPVw64zw53Ri1bYLj4EgG2+kd7Mv6ShOOdqOQ5+ycKdJhfnZYdpZ
wst1d3iw/GZfspTiTq7DZJyzh5HErcA02h8z+i58T9p7lxhAkNhCOdGkHy2J3bsj7SoY+lLbKZp2
wOLGvs/xaRIXy0HX7KM031dha7wauqMjnxztY57fJtcUT55NTdBZ70lihhdhNu3WSfLhLgmXSHuS
0caS7sHoilcRdSd31o1VWqXDwzI0QHS3g4GJAIw9E/E601PLGnU1kmn86YzMCXE324uD3o1yc0vY
2RakmAhqKJHomp2NVb6QW/AgRWieJpdox8gpghzby6FgoEM+aj/C9nSeSl15m6wmlNFu0/7QzpMV
GKUcHjU1niTq+w1mwG0MdhCUESStwiwgFOZE90wDzZpuWnB9JY+SHjjGIgsJ8HNgA4PnFWWTpSu0
cCCaJOuMizk6vyyL4LRGzZ9FR9VnVOm+Gw8IaR5Tx0FR7DNNykaNgUnFAVd41C/AIxn7RDptXzY2
74wW7yKj1Q6j8BEb2ADwqsnbTP7ZkbZ98e1avy5ugDvZG2iyaW4A74BrKSlEwiZ5QK6woS/eyfFh
gH11toGrGql5zan07gXpAPumQOebKn2V81ifUZxl99Uw35qimZ/bvmfGzZjdDHsSzq36WA8sXJVv
RxAHy3U1RdhD6+xhiHvir1iB77MFsFewG6sqYopxtvFW5MVhypnpeM7JJrWTAIv4OvRLwho+axuU
HfFQJJaIGTTX4tAccHz3GtR2gh+Ztk7GBuf5DgEOCxCbSN568t57UeNdQvh4JgxnX4fgMCzYi8fY
0k+0Z/TdhPjgfSpvzajYnJLZEMxRfvF0dgMExhPqRDEyphqpKorIUxAi9gJmKpyseK1qm4z6sMi3
BUjAFVrsU6VR+iVoFhAeHJWVQxr0Z+My2+ucvAg1Y0tMO4YXh3rU8/t+TkF4M58PJD3aVbXhez7h
0S31BbPKTBwVEf1uol6Y1Hr0cT+NsrQuDuqzPk2R/9NI4e6D1DIVZPnCMFnBS3jpUdGvu5YCLCrs
hwRR072WEM2SiGep0/CEkz/gKiEGAJPQSksyXrUcUqCoUDe4zo/Ses8ZeEA81sd1WSFjWrKJecBb
sxftgSyQg4yjs8+AYBtV7CNNELEURhMZjYK+FEGfOZjJIQ5/9n7VHr3Ju3JPJbvDCNONlWr3KMrY
rBAvwlaUyWgMBY+Tlf18U/xiNBSedFBfG1K05yPmKJ0xKHbiOfoWqUml6AznxLCHtT1prw7Ir6Iu
Hnx2gVR+nf2Q+fNn53nermeYuVKd65zVYLzGoXaHp5tkxb7j+ip8fz1K/14j0QQpS5peU9G/OEo9
oTdFs+VH+aYjmXtloHTcGS2Rju5cn2ebeQ0MyEHwdEqf7bPHfcNgOC0snn+sHWPBu1PVuTz2kF7v
lxEpRAF/k+f2SzH5KGx4dx7hqNQXzVoKVvJ6dWRWQG904kNGtpSxlNc5cvutX1GB112s3bcsoGBh
3cd2T8HoJAcndG5aP7w2PfoKO5mORTeQWu47yCqq9hcjH/eeUO1yakim8TKqdqV2YyqAO42vEqNp
3vTjSXQKhZbQjF3VpuPWmf3mCEaVFE3w2YTwGvWJoZZ8a+2fc5klt6H5hjin01/ycWrrongbffsd
R1V49hZvY1rlh9zJb104e9s8c3dTVvabls8+nptl5RZy4y45oVbiN1DQMRTmcbGzYmkTAlA0pzTy
8KpnxIQUekBW+YersAZmM5ZOKY23DqItcpt0WDlVFcLpjMkUEcVGCIDYhVu5+4KAE15M86XgTr5z
dIkN37Tu+gPBGc6diR22YVmODwCfMsHq6qHTwfoi7RDBPBc5AxUuOp3uH/vmYfQUrJ9UEPdUq/Ja
lAXZNL6AYoHalHHd7Gz9vh0J7om3vcd5qWIH1l6N+TAztfokdByRfabVW3Lx3nOkQBvIh3IlKo4/
zX+bI7lN8LDcax0I/rDa0vUbq44HOWuo4UAkxFslii37esRdJ2eydeaJHp7wFRLC6prEXneZxD2A
o2nLY1KBBogSaIq42dySLh5CiS2qlmoLpohEofwj5IYI/87xMGzMH96k6rveaDwuAUTJXa30O8Yx
T5NZuXcg7H7Vxf9h70yW60bWJP0q13qP2whMAZh19+LM88BZ3MBEkUJgnsen7w/KrKrUNausrn0v
kpZKMXnIQwAR8bv755H2HFaWAe+TiK4SD7HWFrd0/qA6/XPIwZrYow27haplzjfdU+tp38ZWemeN
/e0Kr+JX0FgUpCU14VpBBydVr1hBgaSZJGWhAdTY0Dtjn7gkMnGKhfsm3fhBX8CGAi6Dy3NF21K4
ZXL/Cr+E2hMCK+lk55e8IQozTd4lLuDOumRiP8Z+hgkX/hfclJcJJ0Lee5TKuHI8/vowTvVG67v6
UNAleXDa8ixGFCOrd8JFXbt0WU7hMmXqWneiXTuh9ZwQ0cQjSIlcx9ktTZTJ87Mnut275Efsck+8
Eyl3CuprVVb11cYmftYnSlgAe8TVBksQYdIGMnMwXlxUpg3F24xk2K+s9cwzqHCqnFPB4yQydaZ/
fvGh+O1MowyOlebDGAeM4s4VmEbXbUo/u6DVYsg3UBisIsiO6Cz4KgHOsUvXccFa9CCwJPmWgWGV
zoGxlL+ydMvB0ifCme5njzf0nmYaNp14Lmsht7RzE6hwOEBfPItNz3e3ZBNn6Fpxmnp6G7Q6eYnK
+hynhloONRvISvPSC017+8zU2AVozqpyY6YvkHDYNcYYuFyznQ+o/VkX1Jm3dsAclG9tstJxnfl2
x4+aMA0L2600i/KSOVRAtw24S+GkzqEQ1BB7Ud+91apuGMFK55g6kKISZNG14eBEk1HbPRs+BEM1
FMVJxowkpFm+Rm04vrXSsqA/9rCdldXxEmm/dYIDtZ/+l2Yz58xqJZ6FXwwQK/O1HeDOdyubbggs
gp88sBcE4ofveUboOwv9iDsU4xnFRrQIFUTQhZs9W8pJHyoc974XG0s4Kv46xl5xTlSRI2oZZ1qK
x50hLehrRfUz7prxaIniZia1thV0WS66psEQ6VQ/wgwrUK/gNvqKN7wDyqM3vrcyZZvzM7bfbRxB
XhJo8D68DMdVtRqrQKzop1RXxwLqYI8UTKn8gPOrPhs+HnnKdA46vCm235bJoLp88xKI7CnDv5q5
S6ljxrKRuRWXnp+JZ8tAO0b7w43eTmRxMR5bgqh07evRXbX1iuAKjQdRBKM06JYRZKA7HTlUx4T2
3ZmgXw93+p66XafFNecJl6yvbn00DtV9SPr+xsfM/Jyl1Y8gSIvPYRw2idzhjs4eucmHVTsV0Am5
zU6GTc1m77g7RxCgpv7zOLw5gaedLdjjjxY9d7GVPNiahH9Zus6CkLk8ZLrGM9gMifoihDWQ+hYm
XI9NPhS41EqzYmNn4aDxW+vCgYGILjRKIZ16lYq8OHOCv5ld5h/dihq9JMXACB+Xod0jzZbmyaY7
EvBZyK4wETa4Uyj/XUooBo8zdaQO7lu8FGKvplcn9ctj5+6wzNDQrYGB0GSg84xTKYpY8uGrPD7o
4CnNfrTBHoCHCrmgSeA0FAa2Wr3he6mZ6JV02IzJY51hnVclVAJFs6MhbfOA0FQuIYslzJA9bVUU
aXvi3L+mgif7FnEXsRABho762lqiNRrXokimRS3Tq+pZxqea1kOlzn5X02brJsjqxA33mRH86EHN
7SfhVnxl9WV2o/NQSLnNa3aA0QjPzo1jJIywMw/FGD3EGD0OZT2Om3CSYM6agowhgkJ5MWjtOKdJ
/AIdI1tPw2SdChOfhoLbq2tUsve2tiv7LntUpnlGIXl1O808tY1eUIaeMApPrXiXtrq77kR4sbF3
zTzJZw3057EzJEiywYhuA/aaKvcfXa15sZVvrUqeNGszjL0txVDf0EX1bd3rDqYITNouvPtNR8vm
zU04L9pRj821cRBHHDhA+lAvhVkTW4jSc2wWLt66tF2oOu+3bhRh4YHovRiMJW9AroYDo/Z6E6cV
N5Roi3XUSnsfIMKlqj4o37MOWjPu8EwH13IyglOaTW/VaCcXQ6Q/BAn7XUnp6Sq1JjjPzNuvY5LF
69HXZ31C/TDqLP3Q6OJaRMyLLSe19mEXEWuvmlMvKdutPPOZXR9m65r9DJvxY8FhRzIFOpFVNdal
S/FETPT31+KUKp3tCePww1SpgwyM5FZ11njP8ZPYMegCqfDvzSJdQThjUWntuEbMQbJSydLk2UrD
BVOYpuG/l6mPvuFT5G7j0tpmFQIgB9KPiNVOmAs3bbsnDKBoSCEC9GA30Hms8J7AfaLS86ucCvKt
HqUQLFvR0WsunWcYe4cJ1NaglAtUgwGito7Nm8CAvw9c81uI5esAToG7mhMglglRnL24La5V7UPv
y9kW6lrPG5Opiz6q5rG3ps8O5C5BepP+QqvFfCnzN5/6s3vt2xvDMtNtY3UBtmvBhBw6fJuH4qS1
pXYIzPZbkgU0xwGcYCpyLuwy2vs02jVB/2DZdYyy6n6j/Ydm4I7HZjtSxCJoBlp3Y6Kfnbr9glwY
bvG1YkCDam/2NluIeJxOzZQdWwUXBLagD8VquIuy22gB27iqbzUWz0k/6LougD3VNAiGevbac67B
YBqiVTEcMeM8O1ZW4zHL0W10MSINtbEXrDtP0MDltqEBfSt9q3hrY2SxN9Yu/YehKQEgpJMX0JL2
Udog8d223CWRRUNK3JGm64FasRv+liPDv9QIkXRs9uJIGgAkWUYW1rzBBXB34M+mJ/L1fIuJpi6Z
VCAPca7pdRsdVVeDY4c4fLKajs6q6CespZ0VGOpC5R7kGstBgESG+zXA2vTCpjOLrctar+ntnXwP
igsQyYL4zsi0/qFIDIhpZGcxjFILhUPZP+c1pTOG6q9pHIdHxU+54bohvpVO3lFzCu9YckLfgLI8
G4gmF8eCPmG5Jot92G05W3lIUEx8jCY1Lipvvvm62V4nshy91VbnmsTxwvTMFAUHbGstEJd9a0BQ
8NR0q2XfLd2MdhsDOA1sz6zbUA0zY6Cku4czGC9gUzFxM+TJ6TE4ejW1An0SYBKVZX7tsPN3Grqr
P7Xatmucs+0W2jkaon2Bo+FUOsBglTPdQvomEJlEsk1KClgKewPPHApWr/sriLMvrtNx8Qx+fpuG
96CKHihI4xcrnWfoUvJMS6M86yqGi13qOxcLyLFJiSyn863vOuOpI2NPlVFfPtKqcw17skoTWt2r
kzFWGvPRXdUqSZaJx3QID/8tpXF1Fxf2+FSRiPHgvNfAJThdUo6kp9fKBxGuLMt9RUddgtkiDhji
GGLMtBpc/4wrh/7MJC4fK93AzuZCIFCS2qsY1v9rG/Ly0g/jRVIJ/TT5nbtvcWHDxUL+cjzxXAuK
o3URJ8eEzMQirmJzo5THOV3UWDON+Vsltb2pbMoy4iF9R/t2HnL1lgK2OxVa8pL6FmuD89DouXcK
IkoVJO5VrNWvgcyfzSm3Mf3SahVxNR966tDxkfgUR+Ab2ev+Q4R2SQ5JlQ9tHZVLzcec7Rg1uJYi
eO296o6pu6DOU2XHcfDWOso82PMQJlb/k3aoy0gR6EqeC80Mb9X8YQhRhU2fbJKmqZNI91Ma++cQ
6wo7uLg9DkKhoXGPpgP+qdIo3syW1GIV2faOSIZO6r20IudcTF8lyT3M8tPB5janUmEcF6TJb5Fe
escOJZpdw3ny03VeEWfv8jHaVQZKmAtLZCfjILuWGLVlklIIUafikBr1a9khwMcD33NHFfALZN9t
kYFtMBklH3mSDQ+57dzysSTEFYh34ZtEWKzqwUjM4EEytoYWP10rOTxbbdvcjIl8jMQdvhiy/NGe
7B/WgPeSbgPvJCfCML3I1TppTyzB46Gt9AeyDtjS7PgnG3bvQcrhqseTeMIlUy4rK4/vv/wGMtqa
GoDoNnano8JqbyTuSiDRXxutG05isupLyhx5SaDeXliuo3ZRLfVFHWIEAHtaPpoG+/LCCzGJJofY
jMKL1tnqYo03DAUQXHIlt6nd6LfeyvZ150wMhagnsbR+XNshje8FFKJlO0/uMsmkG2kuPzZFATuo
xyMW+VZ11r0mWntYro9uq8t7TSyDcZgDEI243ykvjMc4C51nWRIw1tmFmv40sKCkuMfH0dsIiX0+
HWcCLdQSTivkOYU8VllsbfS2JETRYrVtG2u2TtGaxHEgxeZL+LHXk2fRlN0+TNULVFD0FmtwVooj
HfzRiRQHtY0cfc+ZHe2t3vW5u3SmghmRKSpZtp3QbMy38YW0OgUUMZI0j/kzBB06PDR778XozKMR
Q/IqkTQNhX28xKDl6S3kxRpLhF61bPnkc6A8xuhhRWYg9r/1nHhol6cUCpQOOdHs5MOA6fCfLc2q
eJC+Qd+fCN5dl5Bvn/BADn2Kj8v00mn6CZNjWRE1z7DwGmRl1xKoEg2Aa8YuhG8oH5kmHb+PBV8p
YIxwDEP11a3nj9TEmsvB5b1ITvFYJ6Qi8h9TMJ68ehsECabHGIOT611tpHTL038ksRJnDdjsAhwH
DSi9pS2wMFHRph4KJ/pGfjAEPvTQ+R77cTZDlKxgBoNDnOke24P006cEsPWiXa5C9+BAku3wc2yJ
jDAIDZNjZR+NLpnw7ckU6xdsPLuEiYP9bZrllMSA3xxialzaPeePwK3TfU8pL9YR671waMkOVL2b
hfhY9uk2tBgyatilW7/ojyq/9bQuJnEx7IDD9WUwPlP0Mq4IhlQbjNS4F/Aehoo3WDOuEvFhO3B5
0cZ0hnkfLfy8YbjZBZhZbbH3gOECYvPSXdiz00MYuTLSwHaQ1ziyg/rOQyBb1bSNBe43u51abJwu
nxeRJqm9RpLl8AAJ9Ick5NdedKG2EZb/qpXGicf5pyawqKclljOo3qsoiS6YmleJxtad58glpQLo
OPo5wEYiQcOY9RTyjqtYP1XVd7qxC5yvXoPpWxMbCI8tprGYd4clX8TtJuQcu3Fh2++UUb9kIsz3
tst8vc7PepTbK67K/oirnXrbbcyDlhiSTirNIA0TAn4KMoanec1o3S480lwM240KB2PSNGhxUvws
kSFUYQhKdF7TLn7EEyw2RYUZqp/aS6HryDg1A3vh0AZhFBHiSMbvevSvKTmDVoX5g6rHa99NK7fS
zgOu5SfYk1ZjP7Zqekhom1t0XfaD8RbFSaXzDQT0ys3taOuNzJejhoHatMjtElXQNV4AdzLMTeVz
Z7I8phl6EbICX3tszE2diIw3sH8fW3gLovLkVksBo0hiC6r6chq6F6KSWxDCv7GKuo66IQ6wEBTf
07owj3GqXweUvXAC/liq/pudVVvstABsCFeRGrQOfk1jY0vabYDORPhB35kuq0drusGmw36XRiWx
N6iwk0HQxhVjtBkGfZlAL1BV6B6DEkYqiZQKV3TkE8B3WYhgLed1jhhggntNhIEIwCh+1QSPkafS
dVLAHB/auTaZLk/hy3w+FfjroTCYgVEmTQVSQL95RO+gMe1ybXxT7TxwE8MG8HG41TE7L5iKu0uP
oW1RVUcg/+0WyWdhq2QgdKCzsUtpfIEROe3D1voZjXW/M/MkeO4Y/er4kIQgbhxi8wxC+2jr7cT8
tvympcTdxxjYPm5NuSpUmRymIrgRrtFT+Gx2CiN2ovSgNI17jK/RNosdHTTNtaMCVLMqfe/qPHQL
lnM1GAagTpeYd6fObUlVeY8vqzNafcVYbc1xYEW6cVXn7O2dDO2uZg3H3Cu6jSOg/pfV09hI7z5v
+7EZiqPmxs+taT/ZCXI/y5mzaEwjXutlddNJW4IQoo9JD6Z7PcFIDivi3XmAm66GAVoYULVrGT6G
/hbTc7upowfCg+HGAf9Rk6DnV74qzAAA3MBNOXhmsa+GHHdeQLXPkPDMC4KHsrx7hIGFzNxHMNZv
qdU8TjLSMRVRypVQlRaOCXnCtP82Ri2ojIT9VWBpA3dsd07sRSacXU1/HPBmGMsiCUmHWHOmTdVL
Zz7TRrCpw5/cfZQ8a/al4r7ghoXilTbpLRqx2DWsOBskVLkSUudAX4cPzgyaFr1zySvwFR1Td4x1
VURNkWKu2wY0OeZNsA7thjQUvko2LOqNKDUMU8ceaJaLOeeX5W0USBGFasjmJWtoCTFUPi7UITGQ
QMJKskUGfhooFkRPY+3vHf3Jc5xTk9Ss4gQIFrql3UlY8i4H/Coqr1pyBqGbuc7oZydk01pgDQVJ
ex7o/UaVzY8Y9ChE7GX0Insx3nKt/OwTJISIYAiR/Hl30PGAw8fo+Xs5Av/ogVEVPu8ahaT0keSp
Achf26tX37decLBOB9LV3ybpGo8U/6x8o4y+I4cz2XOWeqfLpUYaYzGlyZkFPEXda975vYNihFt3
rgN7OSdsTpzJeKD7DUwTzrj4diODJJk7O6CGi6aw6etePO2pDCBTzppHr/BUntFe0SE/3GAA1tTA
7Q8K+5rFqcVB09jLOHnNOt28OW0jDgR9P8yEYWfnN0BOY6aswfQR0OIIdITu3MZ4cQVF96ZL8NTX
k4/ex10e+yCOE39WZw3tBNCBfmjcEsvc6UGXSiRYbSYVcyZeAk8FkVnWhKmwKJ8wmIxrhU1lFQ7F
I5ATRh6pMUHLWPrGtMGrOSFfQ6ccpaXvlQujwIcL7FQe49k4iE+qpSpOF/cy9uURXp8B7bv5ZI1O
1mXHUcvTnWfDBKHcYvVZaPMzh/R6tIw6eBNU6t6HkSrPjh7ubW+TNIwmAPgy+gwSPJWuwZAnTqZb
Zgarrkrxhhpgckzo9hqx1rZ8TLWILIaf2Kd2LH6kOfucVKuiEwyETgwvkWYv/QDkgKD1A6bMwBpI
PXadI7BUUFmxKNAJYPUn6TlPBtIhOLS51UlvaMRj1QcZ16+ooaHChzqXDksg017LfwpywuZh+r2U
aXmXhT5cy5zl3Sn88iWj092oqblpRzu7tV4dHUScO0uI3jenol6pku1bo+LkEyryNcnZ5aSNwmNB
QOlAQ5t1+PVvvz70UWbRuqUQHos+Be0xYKUIW4+wdieqHdSRmJaKWm3LxtMIzuZybTIJ4DzpMRJn
QIIegV02d9S+yFP/AEmMUHiVqX2Ls/+Zz+Dsl4/XX3/qQ/U8NtY+YBx67KEwPPNyr/hPjUuQW8Em
zckJqbSXwKUth/BxrsXrrhHpDt1gJG4ZdC9JpM764AwfOc0sZH3H8iY9DSsPRMaCsr0lqlT3AcO7
+6ALmLLGCVxZYVjdzSjJiuqGY+3zVEMGMrJrUPfyeSjIQmKCEFuni9Uj0ZZjUYfZoe/IWqGG8K9K
uPwrJSBQVzlaUe3prkAMG8sp04yVA5WP7uLZXW7YuXmW0BI0fCSHwQxPtNP3NxpL5b7wqmI1eq3/
2nKKWjakWg6qVuzxaJDDnYDpOkBmQUezr6Vu/8iTJHiLigm/V13Rdk151RuPF2T2VjAxarwZERn5
h9F+d1up3pp+sI6+y/r464+hNKmiG6FqOHrlPMShc7R8jmBVFT2aTmTdNGd4NRsteqMnTt8yUdHW
/QxG0ObXCDUWf85PO1gF2rNkcKV3ES0zkaBq0g2sJQbl5M1xo2CVmEl8SIH061nOfzGWvUz750Fm
zaWpJGcevERvoWwodgpqf1XkuN4lIKRV07t3Tzeqt5ji2cgV6iEzx+QumuiFo7pxiDI29QPXxJGU
NRjj2A7xaOSdfMtG+By6wYqBsTd1VHXpBmms84HHGUK4fbNct1gbZTOtJm20b0qjS9IejWPZujYC
Cgg+1dDfrgJ89fEwXDwbmBERiy1usbOoiSFQPzS/v5aJXjg3yYXkJnUM3ZJut5s3f0hjC5i1O5Fq
zNDXOsYNYV8OKApiuHJhIrtP8OZrFM9MrxUFUmZMFMW7DmLQjwogSuvp2okGXRDvhn7tjApzPxcD
jRVJ/KoZlX6tHEcupqJRWwUhdww1dn8dXS2FYs5MLVV2++NDLd0rLI6qqiSmIOhbGLkYxJqHMnLJ
4SQeokXqXRWO2SMx5RMgndSTD63m6EcwX90SO0C2sXpmA6ZVAVLVp2+ugzjJwWJJypzxe54wea5Y
k4OqJhJLZuP66wOsJRoDnPJRWHA3hxIcBWsBELIi3FbB2F9KD32wimq8NOiNMWD0U6Lj73LnmkAv
TS997tg7lRH3LWc7VkdtLMaDLMf6pQ+mcU2mkcO44Iw75jddhg9NZJnXXx+m1nnGAJyynY+2WfDK
+5Bc7MjPry50m2tSiGrVSG0kUMNlGf/gKd1c+6dA+j+nCGHH1aPm4EzTA7gad2GZkBQrUiYGuc5L
USCOaHkgthlP3P3fGx1ZofAx/oGq23/+7/+B2GA5nmHjs7QlX9YTkr//i8vTkXpW5C6cLzc2n/Ii
r/d+VGHuYlpEfh/ChNOUPwlgpue8keYBNZmEYGl4/OJ0QTFnkD9T40yaMccrb5U4OCqFH67H5w8N
mgxDBsTtPBg1xexxcql9FW0yZd6msRwJHXiE/GuOthYAOCmN8lBbn3Hd0OHpDmpTak62sMh/LKRb
mDvHTetrHGjQ2XSKdasoXfcsEluRaz2MgabcOR31jhGw+I3shP0yuiYVSrmc9uKFVOOc1mmLA1ug
gUFQQ/Vsob/7WbiFMTHceCayXFfdsXDkcAutfJeKiRC70nZ+8C64Ar22+MTLGW1tBXVqcqKHyDXd
3Zgx0xpfONdLupetB6L85PlRQfbutSvhd3CwmTaNwvuJ1BHQQTD9qJmJPmbIVRhJ3VWGRHAGkRWc
DS3oCPR5tyZTc4Vajog5ajur7xISWzAxcFrw3k6RupcmPY8ac9iNDuDzicBIe5i4+smLp8H1768T
bwYR/vUyMVD3XZufBqsj6qaBE/qvl0liBSofZxY6D6Rr0er5RWouOU8I4kAsqKrITk2Hm1SrXk3X
H+9hyhMUIi1bZ2wVUuVE+nIfTl1n8hcZnadjqr1rwg9JAo8IaqaqjxTMFRC6VM1hhLb4ogNbqAdm
tNKaJD+R609WSQ3emsjIKQhbZ6tHtYPmCHAmBU/BRYJrJmKq7Zj3IYt/JBFoQJ3cVEJ0JBoxgho+
YC+ZG2ovhLc1A/PnMGn450LK59C6Plx9lCeZdc0WMmO0aGoHKq6Zh7tsoLtnUHiPA8b44703J8ZF
IHbJFWKSALywy7r6DKJs8rXyW8WvkON7nuy0eehiihwmLiPpRuT9Xc/jb7ko7iGz1m3LIXuqO5Js
enTQA7Z+cWK6ax8jxAJWkX8sMv2ekfzacNI0mYwTT0yswv0Wxu0dfhZeqpaxnWsiSzvHcsyY4wOb
89j/V1b9hyf8f/6B1vzTFP4HwvIHjJ4qDFTzL3/8P7v1w/p/zf/Hv3/GL+Tlf/xp+5XPZM76bz/p
/Lh5+tdP+O2L8rJ/flsz8fO3P5BKgv55b7+q8eELvm/zb8zN+TP/X//yT4bo0/j3mQMd3/d/njl4
/A7Z8x+38Kuqvv7xPfv8xzks268kz35LIcxf448UgmY7/8RLb5kulnJPWr8SBf0fSFL+ytId19FN
W4Az4Ab8k0dqSWCl/JXnSMHz4ReqtOboCY/Ucv4pMehb3Ju64/A55n8nhWA4v9/lNmlqz7YxfAOH
I4pAtuH3u9xCh1Q4XdQ2yjM2Lnl/gdvxyutuyjo9yRBtwzInTJu4LPEmswdU7TkdieUzKUTIrJCw
o6E860U9bfCLHh0xPk0aY188jx2TWT6p1cs1Ame74FzBzMe4QNGLFm2evKesx/Ayu/MAMGewzVUA
R2nVkQtYhEP02UbGvvdQ1VROFs6SkCndduUji1hVTjfa9OKJwlvm1vgoxlUU2LjdI1UsrSH4YNi/
9dRcLzF9JnoNUsmCkdOZ8oNX/0qJ4AOySC7+3PRRc5T3ITER7QqROjmNCkvceWsuppW906DFqfqz
UigUg6QVd8a1cxviTWbp6Uf3x2DWj0mGpqb1pr6G2gOvbZwmCDPxeQ4lLRyD/gdfNmyaipe0/czZ
DDKEolSpIsBul29Jkb57w15LmCCw0W3gqi76eYvdYRZUpEFSHlXKST59GdxtP/hKfTNYY96hbDJc
8uDwHT5paoef0tx39hfchSUTsgIoYQBy8zoUrL8TbTadm7/3o3PpYVarQPtZN+Gn8t0ngFJYM1t5
cJtkNen8yJnjEU7rDbAv2Zpb0uAhZGmYBsslbkoOvJaWLIfeBUcIXb8Q9mlgSOMPQbTM448qZVRo
NHLgO8OQRF3w3nCCD2nZd7c71DVSbRg7A2uC+ujp3ppcquvKeQdCGHEVCsynffiz9p1LzT63Moy1
CYKNmWly07zpdeoh4HHm6RayoD+aUWDb3jlqr6ZSX8d6yQyA2QlhbdYviJ4XRga8IUX6VQxkufOy
yfd5Z68aPCobjbQmMXdaX4JzGVOx2Ovo0DqY9FVFv4vsiWGLBN4Rq8IHeUi1ttQ445YSCrnNe2FI
vBaoXOsKJJ7KwUZxauKdt8aFNX3R17epdJdicgI1B67EZ7PJPhvYQ0BktOriO93ewgS8ydhxLuFa
G053SPzx3NTxXFtTkZpWzrAep5ROyQGgfRo9wufe4pvk86HtLNuwutkmf2VQQ9LmHZatsgXkR8mv
P/IeZyWUXvQZjQnPmDw4XnqvHStd6MeMY3QSxB+GkayDwdqqqLpgzmJ4gE8lSopH1coNrti7p4Jb
pRcuKgCAnh79SU3aoaDebBEU2a35ImW9F1wHlsjAAnb9KrMdqBY+lZUeOCBOl1F1k0DEUKL6F+hP
G4gh7395Ev+5VP01vzQHdP5jx8KzDC+1joPVs2xDOLb4lwAPyWbO8lTxbt2Ei0Lm9naMHLBTpMc1
Kzn9/YuJ37fRf74ajjkbEx7WD+9fXq1rhUAi9oOtdPOG6djNtrwnk7eVLfGlDX8wyIPtF18jmd/D
uH77L17+d470ny/vSd2xXbJq/MS/P7gzkkh5bhvBFmTkB1RLdxk0J4ioS1SDkUfCr99FWuNYSU6M
MU/aJDd//y3M54R/fbuFrhOhY92gEnFOk/3lHMGZxUpLmxqyuOvOlpGeAhhBZZlip08YeMb/xRvu
/p5O+/UTY6Fl9RMGLG5+5t9fLzP1ugJNGGzNiUVFyZQd25VIhVpUPVxDHSYyqZU9FE9vqez+Rdbi
DppwVRrq0LrvYz3baLNj/tKSjXBd+z1tj2XUvbi5u2mNeDdbXjVqfaw44VFE7EWOBVWfPOpmhj/E
yXk4Kymgij5qER6C4h1D5octQW2JeYtOGnHN3uV9SDQXHVecxjKvmJBPl6xIn1svOfmuqmjW7b+X
pveU4vfiScHUCt2caDEDgmVIGCalbaCqkOWrt6h2OQxNZr1l8nJPRwpxquRsCebrXhVuQZvBRhyn
F6N0nwL0pXh0n3jSeI39hAUABm2FX86e4xCx3Nf+hOuRG3H2+/NoJ3+X/BHe+/+bxbzNmnnrCWHo
942ew0X6N5vF/vsUJuwSf9sczv/PH5tD04A7P4ctLZMAqJDi3yOqhE2lZwkdKAbuHMMyuL3/3Bxq
hv1PPtOxmRi6NpYwlwzln7tDzZD/NNFBiLaSK7WJsYr/zvbQnvegf7nHXeEa/EOF53zj6R7Tgt/v
OdnbNAczG56d+MAgggl7SM9Gle7g6DU1hmaus52ZeENx14b2rjtjvyjisVvDC7o4tAJusVHSg5Po
6YqWS/DKkXuFyISLpjXkztWgVwY4TWytAqY0+Ufml8umLNUBjE1la9rBmCbz2FzHADCC3rpyFfS9
czSmftPXGpm8Ijb2NQNSrMEgRTLvPdcofYYwTNmJdfJt6qX8jlIlTwx4/zIGPskDyTR5hFEGjFFp
dLB16M5de7cdefbraWRvBqEGQoJbXwcSs8s6gCcuve9CQXhj0DvU52zyXyaqMjwwuRcLPyMzV2tZ
QL1a4SZexaKmH7Lv4gObJWAdJgXZRr4WOgFFqzcOdFl9H+IWnCuEyzUm0PHw6wPuDOp6Ahnhqq+/
dExZAvs1pSoNuunIpKqxITMKzrT+4PiY6EVPz2XHzCPDLcw6sGUr0h5+oZSNLMHRYmfuykURmft+
uz3nUoedFwOmfESrzukg37Wa0JajM9ImNHG6jBhFPiUC65op7t3g4gK00rnInUkEbJrkRyIExYQo
i4Lq+d0vp3c7d1f5WEbpfgNaKoWWrH0Kyq5aHcg1BuoCvosf7+taXG3Kn+OGhzLQgB3aXTfMvY4e
COnCBlGHeL+MAJ+dGrpVDCMu91lfPbWFKLfCZt7ZlE68/uXnz2ZTPx2Vj+bUGTSJwtPzMQ/kVfNF
PXS1KOTTSG30gjhPspUaR40pdsOtC2UtwsvgC9+6u5jNa3JdGm/p2WwwqADM5M1ELYoQMvZ2Y49b
PTQyKDS8haap33PmsvRvtR8kgyjpTR4lpGKRW2JdZ2gYGKMWqH0JcSJGOVnkrIuJdsca35yfIs9i
gnh0+fWh6CzcqV21oT5sgCP7eBK68SyNZNeEyZfyqvINz1SwgIP6HHkEMGxypS+2T3Vk1TvfggHc
5vxVK6ZoG8cVGOGy9IFRULFqeL7DvPwhsvQ8+o57MjyAisVQgTGPjHbvU+W+Nrxsi8K+xGv/UCbz
5e402spGoF1VjXkBYewTL/J2ldUzpA+6/8veeS25jWzb9ouwI+GRr/SmyCKrWE4vCFl47xL4+jNA
ddxuad9Qx3k/L4wqSd10QGauteYc84YZbJOGsbcd4guA0mZjZqr/KI2aYXw7nUNXPwyTejZZwRa9
YFQm1Euv1afQrh1i7/lok+hQjBhFVTVaGPrsNzUN3sr20DxNmrgGEjpj2CTAgNoGjST+Vl7gqjWb
7FjkWcE1y8AY9QvO+MjdD6Z5IEpZx6LU87rFeAqqu7COnE+twj5eu5b5ucdMYSZ99I3gxTmQC0E4
k/FdaYp3wfB+NyXtDvtxtVUJDOrOvmR1DhS2yC4pC0up1RgA0K9biTNuKmaTK0WgT+OXpyh/qWcv
qtej18DEXO9k7Hwfe5hkmsO00IiQ2nhyWCatQ66yJ14nq/iqZ6Jeu7Y2rUp7KLZZVPwgaBgnqD+6
r8shUSiholmskHFEVtJ5KaVXQvb8NHcMlp033JJiVtA0bnwJYnW0yEfXCbukPH4rRrU16KCSgDgY
cGHyhB6p/47z1zyW5WwztQnkxOc5prb1lmXeoiqAoLdpJrauHjOvxkayC2GwruouYyZa/TBkajxK
EyubHYBZbIC88MyLMWcW3YbE+vWiezNTfx35DQd+7pYl2eztXnj5bUBB7NJ6f0hlPhyy0T8iXKOV
yRga0G+tbRyBZ5EeXTywMdj4ROI4ITW3lzsJ9oUGtT72u7ICzeGZ6bHR3zDL+4e4uWTFKI8MJ8x9
R0A91ZXECW3S7IWZnzc1CmOo/q3XPRPmmewdbSJ11DsFbMIrckq4xhJ729KiX5aFz5sZTbUxR5iz
qWvHeDrWvVNrO9nDpBVm/q4NLh0AjLIrhLUR/jnjI05Kb+3ZzTO3wY9JRVCFR/Yoncw7P4FuXRnF
wzgSkkykyhJjG0p0XSF8oP+2a8hp30wObu/Yj76EmQQMCqt5SdTVqoH5vKyJtqKxuQsEkQemXbHx
AuT0xnFYe+UM3YM4uKgsfVN0ZGX4Y/8oCtxHsRuXVyceGfhAIRjkQNBhS4U8xlZCdr3bU9MS2Wlb
xdWyovdG4B9yUk/shgEua4bW18hdj76PjRiDxf+59Cp3gXjusXGxSylNW1vw0pdJh7zcAu+dawSN
FJTcobMpaohBHGbIhmaDWmO+DHN3LT3ta6iT+IaSYbjeH/yBeTAmPLsA0suBHtkVmDVLET4SoEMw
Yy3YwR69lu3EIcIIZjMTCuk40BfKGl5EoUXg4k/cXMaDURY7VpD+anspviC/T/fE4BICGkCF1n6U
rI60mVS6SQr9c4Iewk3Lx97zt4YLvwg+xxdLsN1CqH5P7CDc2P7Mybf8EX4gxGxg8sR6evm4QIsE
7u494yCxaWGirhsDmtOQJEtpO8k+5lSERIWhDXDoFdrslZ1b7O1+hWh5YlTe4C1GmEMoZ+dBhnIg
tv/f0fvPfVqSmv509N63n9Pxn8fu+7//iwzj/YeWpwcwzxP0CzwPEsjPlqzzH0e3SI9yTKAwDMh1
asy/e7IcgKk8mZ+Z87Gbo/Bfp27T/g9GBSnoPjjSNG1p/W8O3fP7+MeZmzWIZ3cg07CeC9tAlf3r
mbuws2pqGcjQbzWR4tof4xxnlwSDmtVexBVTzdeueYNp6ebI6coM3XDqOFu3w7ElhqXRDc81FtVp
CL43Fbq+f3yQl58V/j/bLL+/QEPMCByPsoSjr2M51m+FeDwEhhSROUI+69FSA9bcoRDjLCf0FENQ
aaD81zzi/eBd9D73URF/xSWBTKrKxj0MqWrj+qSaZP5oHfBacczgf7IvyubHn1/pfyFdhBQuh056
QSb6HL7zXz9Kum101e0KkptUOM8C92OidXcqHBDTYd11+zior2PJZly0nvMGOcw+NmNGh3PwwLYE
hbHTQxHRWLX2fC351U5TJnMT/Y2uHD/VYDOM8sNvlHF1yTJ5ak30oaVpA0vxOInEWH+2QD2/zEr+
kLRiCpXQcLY+LfcV4xvc4M27sBznpqqYmAyRnFxr9I4+YJ1NZQZZuMpI5jBczQb2BbQV73pxaJT7
Q2Nzu4C9mHuCnlPQ35qGZxTG5aJKGTz6OB/aDmvunz/P+fL/56XJF05padIp586BPvP7Nz9pRqm3
Qz0S1q09Dl08xzogXJZg6jbJDPaPfLmPSY1qx1xHkkgfIszjXazr6dKPnfHqet37n1+T8dvtwmuy
uLclfSGGIYi65hL2H22oGkZU12fEZyl8iuu7iRJXMtWhjiJAtMVHq6zpYrYZkwoIrNqitDKCP1Ru
7ZVflR+G1+v4t2IcFom9L2zx4Q2DfLdiBph9V3z1S8s5toqqwAtIs8mm2FjoAEv2XW9R0GXY8wZ2
GsCMSfQvHTadhei3z3uuKJCPMekx52Xh1/dGxr3eR2QsLMghUJehhgaYT9Nrqab2PLRCO+WKbKDJ
Af1X/piqBLh+2o+fskK8QV4Xiz9/1P+fl+Pp7IosgmTleYb728vJq5pyTBFh01Tlq+XVBm1/OHOE
e38p6K8rU/U7tLnji+d/tgYtOQ4GpQkibXfmKdarP7+cX/uPvAroULC6PGzLhsFy9NsyJClsiqLB
ENzLLPcX4Ux55B69jInILpYeX0iKsvZ/fs7/Wvt0+iAuxwNjvgMk192v38gIHyZmsYGWWuQvmGBY
TMwKd39vcSu2gAu4qCyALBHRur2f98/dVMtNZpjRJkrfbTKYH1JduleOb+C9Q3/P8ShGSeRZ/7JK
3+fzf7dn2ab4bLloDJO9ieRD+ZvMIx/1KNctmBijDaUhAQBYKd086Xr/0aC0DxeIipptNZTmCw1I
iKbSf3KGlvN1131oguNc3ljDsZuMN2bR/Ht0yNM6QXt6ajLz0JV9cQY++OT1HVlPRXOoW5kwaFKv
UonmbOPEXoxMv99Gq1L/ciU6wNZ+vTN0bnXaMTS+2SbnTfvX7yECZqMSUgWwpoFZoC+2HVqzvqRt
ox1bbCkLbLM3n/SVZwDewYOnMbND9/JdoAG9zn+nyqh4DkC3A8AuwlVgRqjQsNKvm7qtLsIfQW+Y
Ied753s3GvGD20/uKtRpomY1Kruo966dDZOKSvHdl0W+I1vk0+APza33XALYFTxF6l/GrvkmfqgV
DiBSCOQOqGHEPJA8cF8K+1C5bg4r0Dz7I877xjdmFvjAvmknyS4UCHvnnStxAClmCZYXckqAD/P2
rETf911u3jKb4iYwX2DcLhHbhqcCh/bivg7UPvM3HLH4zPUh2ZXN0B88/I8Mb4tuIY2wRFZb28/N
3DfWcrlJBZoK/Ovmm2Bm2ycuhpCqaJ9YWaZHOBh7pTsGTmsAC6wExfmnLMQYH+iZswD3vYCSAZ+N
wrTexbYC9ARB4RQA0VqO9SAXgiff0/LySQF67Ni599ochFsaT1JvzVMnWJ+jMimpJ1KS0Ezf2nuO
E647x4rPcIRrQprETGHl4lPzgz0h0vGS5tYa6K3xSooZNk2qtG5p5aGtNWNnaRa6I8LIjsTovGs4
D49GFmpHcmfFprKwfxh2LR/vD0RyybXmc6BRFWzJGAyuQo7xnUPZIbe/BUnwCVlgcUUK5QG/AHhd
ERiC8NRwl33l5a9GDeMccNzeM1gBDNswTyjmBDdbS9PL+l6Av/roPIak+dQGD4XgAEVNcwygAfB9
8xN8IMZ6XXFt449mztptjKFb/1xgbB2Rv4zcmnEEMbOQjBiTQnqJvEp/D2ZshJPX07W1WhSqOmOO
pMyNQxtJc+/2xrBxCQZbamP6rc6t+kpHV5Z5uh3mCz0trOxRavXO903ySar+A1EDSVey1ebcm+oI
2qN8qKKROB3T+Zbl1TpNtNP9RkBGFDw1dA6KIjk2Ip22zIXXrV6SxHM/CFlu5D5qGLc3UOftHSPK
F6b1GXmBQY6U28OoFItNGPgMqX0HyRGYkAMkQPuYDJwqvLbgvsSVcafOOLlnPLjCYmSK1nVv1B6d
F8+fiN9i1C7mM9z9P63APF7JqiNB4z6ZiuGVYER+jWQfP3Ql88mi8kllF9N7ENbTgaCofqtSLl8M
hHjyK7tbmzKw+WfuRylG++hwSA0GKIDzwxjS0SKaznkIfGJWW8t+vj+3aLEIkEJTcQ230VZLmwGr
mAOH2RwnugPqu+5Z3NIemKzJdOFde3n9wp7SLoXdOOv7f5XrONBisyDNTLbfIxjitMm1Yh0NcbEq
Cgx1DB1hvc8HGDQe+aKZXOu5nzJaIMO0BWCZnKaZzV8bkIZAwDARzGDGhdhQlj20gdbsslvSm9mz
ih4DK5Bzj8w+3t9B0HXPFLEbuHbDKdPwuEeOcC8d+ceLyfbDVwB7ySIudLUmt+BrPLnozvu62SZs
K6eymvDv2+Q7wmRfkrUiseyn3t7Hg7ku9QTlQHg1XUSatPS+BAWdKFmOH1UQ4U2sxwtG3uRh0soe
5ArTsoYoFFjIA6nV01niCziTpk02g9/GSB9ETGIfZ0+Q9buGxNQdLUkffIHsdv7XIFXOviTJ4nFy
soNfVuKYxtonrFPECWFqWfVDrAjFcaPNIEykCwSTQMILHxrhm3B5QcklgT583H9CsTC8AnJ+16N9
KtzpdAcIWWPoL39uj17eOLs2aPR16OYYbaasv7mBLGnNJS8lkWlP3H0frg2YozJwcZoRxpbYNaoN
QcYFoV2hsyiL3j/W84OrF+Oqjkgk8W0QH0TA4a532ZhM9SWyYesGcO2eQ+WvSTGXe24boAiVbh/N
0oTafN/gk+DQTpl2oDTKt2NuV2sthYRfxkqezChk+kjiHCC1cotXdNjDFPxRZVN5IAKNzNEIxAdG
xIbQ9hbEVP9Kt9TYBzHDC0SerC+eCp6sysYK2pn1KwzIL/jLTmXLrKWwy3wDnKnchx1OMr+sATZp
0JWUOiBr6G+OoltoH2pSwo+wNfVNaJnjpwihSjec/aK71E3GTU6I6JZW06zbmdQREd/Wutc8oaY3
D/eKSzrApCNYLknkDpcmtdZ6rDdng4HsKugTb9e33k7WXfKRZNp5cNiAYzN/FJyrt6Vmnm3R19eQ
HZVpL0qNLgXQSEroKHSfvr1EVofrHerbYB/9AaW/o5PlKDM5buIDN0R3iWyCWYl4aWH9FTu6RTOl
xovos+VMOGj7b1rPPwQuSr6SOmmVBnq/HmP4JR1xFyABdyFSHBs48cP9YTBttcxbnxzhkAjJycjU
jgREvOhmOQOWCqhZpJZhvkoWdhLJdWbXw+mQx2HzUM4PqMeSpecqtdER5zzZgXQ3RbuL6DpqdQg6
qDdfMmYKc9P7MYYsGrLj69sEVs6y72RA6upykkNwjml8cRnKxyFu+kdeoLtp2nJ61sOIXCaYQiTN
6IUhvwwcnpbe/BE1yjExFk6YZ7Be4h8l3MIMJ+x9WfJkd9Y6skT4bA9kDE2VRIMTE62eDYhwaICe
BrskLYUd/eZVPslQdZpuYr1E4jSa9YMInXifCGOv7JHfKq9+qAP7a5jX2bnVYRyanfXcDDTgymGs
r5MWvFS52yxLmelPZQs7nThZ8DVwgQjb6KxmM7q1vrjDxBJ4KLGZFEcm6TWxULa+BNkDekI12oEJ
WrIqZ4JQoyJmgayypJH53TGJveKNG3rjFF325Ee4w6p2hi6UOkSUZl5t4uCaRXhfoth8AfegY4d8
Ivc1uU7Cfe6CEAfLXA30aYcPKwg4rA/lcEG6ny05xUyrruzidaeq6TXT4ZdFFK6Put/DUfE4TRUu
do+RA29AiGeWY/Mt5rdu5sHTOB8be2iXpwlx7nJCk+LFhH/6U3/Twz5aE7cQ7GwJkMAwH4OCFDTa
TGfHadjvcKqvQcXi1mM8RLw1lv3KHzYU3zQwUWo+Mf/QuP+GaBtb07sXV988V4OJV0uupr5o4y0d
dIuSeFr1Vdqs64RbF6OJ8TKlqlm3WfQC6PLdVPLJG/L81sy7UROGtGFm/sH4VAv01lEEDMMQDDFt
Zgb7LuDr+nM5d9eo/FIkOVRIwnIlZS1u+d+Jx9Khf2HqORV9BJlrAvWbdap9osoL8TgriPiqOoaa
d2AizazDa5I1B8bm8f4QpO66ta0AdED95f6Bh5GB86F07L0x1Ns4nf6l2TFXl7++XJLrTTGrQhHC
MP//teoxhkqkvoebqFLpiB5PBicDODlZPG5zKiL/bPVOf0484gyQn6nLnz+tWY7w69NL2Mx0/2xp
6o7rub+VlESyh9Jwse8lZesthzIKNxHWqGWkoykpsWbvLCy0lMYeEQ2RbPCsMDLbhqT5GhK+R+8i
r+8YuS7oUsAnnGMchVsXqDAjb/vnF2v83jsxBD1coWPAtXS4YL/3TvK6KmULAneBDWw1AI07o5RO
+HAuCQ7dZWWNJRwzHly95MFx//r1/mdBS2kpMLjRUKkFDof8QNQbAjoNh8yhMglmdNBfXH8+lD58
7IER+5/fgvmr4okSHgHw3N2Stocxz/j98w78zOqJQJq1gxn1xayXJOhqUkV/NF2nP0Ife6oM31xF
bdC/KAbP6WSYb/NB7SHJAYm7WAkW93Mwqz627gGetpElai9bSzIIt72l1QzjYSj7b0MEDTJrGkoy
bNebsBH2Rw2Vp8H5zjFs0jYetIh/6yj+91uU1O8wGyya64bu/dbsHjQVowohzeh+KJ4AIqrlqNGq
Y3BarLsib5dEvjaPmtvMImIIhDZ2jJ9g/V807r90tH/va+oSzeDMHbd5Gld352vpHz3EsAuohyx3
WoS1DuxTi3sUfUQnRTPdq/ZSejv3/S2eJEwGmvOIkOvqYEMng41cfZuIIWfdi/J/uYj/q+M2vzDH
odNmmZKO2/3v//HCACIZGphs6Fr0Hh/aTH8ojA5u5dBUnKqj50JPv3a6Qc2aM+9O69gi9yDpF9ls
L4FzX/zLJ8Uc4rc1wBCGNYuLPDQtfGvmb2sAppDcafBELQzUaZBisTPMbRLUuOMcN6b84VDpHdwO
qxEfrVd+FdLtn5su6/a5TPMNCpKsCOghipIRrZGmBy0ESjMnhewmpRFnmOZX4jL0k6z6JYhefOVN
aixoMMrXMIcG0zE5DLAfXxy/+B41Dvej8p6bCtJni+r48d7Fdz71gSrOcSHJm7sfcmy4B5XX2nQe
dOeMuCMG9kaFeK8VAd0huLa5PfCmf/nZH/t5rI8w2G6jSKuvbis/+Gyf0pbua6H7A+XyEVI+byWK
rFviyMd7s6Se2vRqeO8Ym++H1SkPWyJdSv0WDGJcp+3AWXuuUpVuf6nViLTdbs2XKE8uRTnhxsql
QCqIrTmqNkJvLOh0PBQGjYG/yumeyTfnTujxFEtrNM304GtFTk3duA2KEgcmAZamr1b+o6Gw/D70
pKqCNoW/KLPoWAQJCAOP5cSRYp9OXYEixs7e+NAtSkjkQe3T/a0IJrzMS42DY7BekB0FdyO07RVx
V+XRI4D6yex9vGIQ40MbwCUuH/RhwK2eRCqYVPQ2hHffDTepRdZxpuKPisrue2uChktcRbxVZi0h
Axdr5Q3ZCQP9k5NW42drjKm9MHq9+Qq0ZFBn6gbNCd6lytvrmK1MRVlvMoFYm0E9vgcj4gVD6clG
TE647OZriLwmTp9zWQEY9DZmdG/MqdqFiaDhxf1tULtw6OlqOB2c4zp3IFaK/BpzlO3JaryjCdTo
6AZPXaapi9ummORD0TKmkjVx4B0RdmC6lwiqlnI+wyREHN+YZf28bJAbbXQ4yC/zZAF+WMp2ggoE
IZb8lBQRh0r9qyz1ktsVQJAqyMSaMvKyybq1mK447t4yoNj7E7cxmrq9VROqbTeEitKvqmVPsONo
g1Yk4whVqbmRRqtzk9CTR51ff63Q675A7gnO/++3NgNKN8UosTQp5aUZe2pc3KuvXtNxYxhYLkYd
5Pj8JEIzBKqMAh0Hzq6kEcN6SIvvDpEQ0Dqj4Ggr8+nefIBeE4Funzg10+lelfDTkLvjP7es4rM0
phwt/xxYa/ZqnYRixgVN6Gg7GwxVpgcgaufFlZi3CF6Q+ZZguDiOXgj4TgPPyOFtxmam3IA69k7b
IlcQTBWyKr9/s2F5q8SqLz4JR8shNr5ljC6fw5Tiv2zBilH6bNM2tZ9BDrB7Sf1bFds3ehfWOYh5
EAVgtcBWsPXnoLVRPPla3+x7vWPwptcQJMh3epiSlHB5LoF6IC/JlQBmdroT3jwTjRJeYxh3OoXq
MQJLhup5OiirA5ZmuR9/XQmV250nW8d2EHIYmm3quZF4x3L+biEB1GZpPxCw0O2FJk5t7GUXdp2M
McZgLvW44+YJJpi5BhimTqTtE0jafol/NlhN1nBVXYAIbn5o6orIASp+pp1Il4STRc8OfOTM6Z/V
GLvU2DEBcPN5S8toQptNCSiyC35knatOTEGNve4RaBjry3tzwZsYaN23ZadlmRiUh0+dUFqhxc3m
/uqzSdziqsjIleC95N458Un4m/dMH7h3jdDCMlz16mEDKCfI0/eldhr8Zs1gK9hPtBoPvTukqGFo
H3vOOTXVyHFb6JvarpvDvcLPAKy0HfTVn6t1OGIdzc3qErbAEImfIn6CJ2+AUm0l3/aiMk2iCwXJ
dEV8jOYjZhV6V2HH1sGxjIGbp4135VitHY0ZqkisiWXLh1Vi1idPRPWybTPEYMzQVhJR5Jbz+Zo0
jeRsgWdfmoH92Z5a4yVu/ew8Tu7niTjKYy1MCPUz4s/gHjmZYO42hoj5s7EC3+UjbLXrTl/HqjNX
qV8W+9Cq811rJzNbK4LO3wTlA7KkZtXm3bhLU4XYW2jhRmuiEb6XFz/lhUsldb9f7sXG3JCKUlO7
xK05bZmQlR+ly5o21aBipFL50QsR59uKO6FqR6SjlAWMOMxnoZsHn6P6tnLt/GDp5nHsivFTbtFu
IgNlp8VKrGGslVAiks/gery1Aii9TcuE1EHfIEFSmlhYCdvDY5+ucgbDR6YGj/dDUjjEOmSNytg1
xDpa6HcfrMEioIo9lnCC0rtiyY0XQTV8NWk4XDE6t+vaoVdgpdBkfLxLV4Mu5gbTUEWkQQxEcC6S
zQychmTGmY5e+lUbUVbZhQp29+ZMY4YdpC92Tll274ZDrJxrl3iwyRB468V7UKmzglsN4Dn74iXh
+D1Vt7Hvb3mm2s9aPJ27/FsODXMJBbZek8DAImGSaE6cW958tOPIYURv8kvtNlswZAm4DcEsb1KA
RHH+vTud+TTu4kr5TwahuWilI3BGY+U83l9Vx/s+6pCMwiBNSH/T6gcOt8UxNogD8wfx1bVS79CY
gzxiYVsVjUFDqeu7Yx+J4Oj26Gf9juAbpw6ex9bOluwB00ceB7cAd1KVZ1drNMkGZe6z9KTvrVxi
Etey33VEpX/JgH8j9zKuIxsx20TZVJt03scMlJvbrBqIjuw/fDgHb8Js9qNglpoPOgwii/TUgaKQ
9C4UWlls9QekrgSqVGjfWQrpDUNENHIbGNDEYAnuMF16vbneZ1IWOI6UzPiqgY8uhiIZF1h1nWVb
E+ejy4qZ1mD9SPvk1MIiXAZMTDdZ6aP1MhS5OulQPDhGVpwbJ872kSGCbs/tkB3uJUEdWrRAOAlv
kEE4qyjQAN7Mq1sgiuUYdsxnOawCDVchHF/SkPPWOvINb4dhKt6iIggfBm7MRQMHdWE6Y/LU+fJN
pUn/MWYJfF/62jfDHRBXFurFFrT4SE8LnwtQKNfK2Wraj0AnFQNgAPLNaEZ+lCaGbFEMO72NytW9
6xOnr66Ta4uewO6PtGyMRZbr+aFtSCFaZyCxwEMQmIxqcEmhOi3Bg/ngrLpwl+vHITUUzTime1mh
FFlBqb1J5sUE7MbNAJZCrzF905SVHjp7UCfSo061qxU3wwY01g/VBziin+IX3QQs50xOcXL1CrOQ
7Id9HsYsLokbmNukon8DZ/2D2MhgwykNAiAUkm08n2rKjitLdNW/OHqorH4v/6gmqCSwN+B1xWfw
e//FsLKktvQWMWFUcHzF9KPmKpUDVtJYe2z7tOn6upu2BLKOeEvtpeON5p6VbDyeGmV3XzT6+q9T
N6nF4JIwU2eZdR5CJeAOv4vYQtjeZMHnVuTr0FrqSp8eVF/3yPwws7mB42yCMWuPIGGiPd19SBYe
BMj7r6nR//UX1Mg6J/H2taumgAIELKgT+saDBZgYPWBmPboITtdRayQMToi6LZr0VipQmQMcsNtA
bPcOzK4mkKia8/5wz9aiMz2ulUustkR4jfV7qM5jIeHFZCU8Pcsvn50s/BS53XcCZWZFBydUKzWr
qzmGYpYobSas6Ke/H6IsRig2CghBc5fOlJgkWsIf2r1EGUPEUDe6X+Wgz6C+bmMmbbKHiQ2xzPWs
lwrPA8SmcRv0ubu8V3VklMmdGCd4sFOE60hXR2TOCcZ2Gk857ygKWL8nOfU7H2nwsnQ7/VboBL1o
/njBLIESer4I5SAMYOs0AoHAfc6Sxj/fHzQQAKcIksNA/O5CpLTf/v54GMSReTDU8FxZAewqfADr
AFAIAGJCNNQn24udfTZvDE4wLk2cGXZbNjcSydXFipfaV7sW2Kjg7l+xeqqjkRMES0gGJF8UQLt7
N5LBGsMKdcqyOjqWrfl9LLvpMobx12Rgi+osI310pQI+OE+2aOmfGVbOhbd6LaCNLbHu/uwRTEo4
5zDurkXmqfUgywxRNq1k363rg1urnW0+9KmlfWp611q7aUJa/Uh+ll+1Nzd25St833dbeeVeFMy3
mcrSCpZk6hoxwSWQmd+6WrmncHBdDqNQDQXdub2WRZiMJSEd968r/RZIJ//ZoMySDhtLSBhwo0Mh
CGkrn5pZDlB0Y7AJC2E9y7gES1TLhAwMsb0P+6ioV46lkbvbjQgRQmG85HYBbSj2uz3TkC+KwO5D
aAzN4yRYOmU+bQtLa9Zx3yVXBgjTSIta643xray7rYyLaq1XvaIOrzA2Z/bXniUSDO5fZ2OSP7uf
BVU4WOYK2aVgd0rd6DGenyNKe23mJZ5M6XyXTjq8EZ6wz4uEcLBZb5MM04BK2XmfIoUeLdR/pLUp
HpygRhIisp0mJGCSXLhi2yoo3UTwart6/ok5HSG8TeQvaU0Hy4DI9WM/hv2GNTs5S7LXO71K1vB4
m6Ow55xvrbWfOc2WS5WMLJpFbV+J8jbf7LZ+SdtoZHsjhMDW/OdE87U34sPf3UR7BoE4fapt86ig
a74AZdMPUUQFXSdiByInvxWkDFGWWdGj34j8AjQIAXH9AnbY/i6Y0Pf5CCRUZygDctP7rkPqNsCr
kGALrFg18gbMRsJ9E1PdTGsC7bvNoMWMnmjZMXeOw6eOtPCdDW6L1Am5R8dKqx3R4RpOhb026hGS
mSn1gyPTAoCZNSwhzupcdMThmjQQIfrIaJMkvcPwIvMgCRIegOSRll2KPjztehMN1O4uJMl6kzNj
joTbshrnAD/G2dpWhEt7vofTepPmX9LMXvM9jO9J1qBedIbXOJkFrvWAOZgj5aXzImd9nwh0bkVS
DIhoJojzzZaMFznZ6kJbot1KiVksij/jammfHPKaHqbcfqqTtNs2YIqhDmizY3Myus3PzbapmpZN
jSKp4R473X+KDANes6X/PFGYqjLOhbkP2D+WUxLIdYs//dJNbnBJFTL2wsiY2c2/RtCKGNfm/R4C
Woe0Y6TPPbQ3a75OhEaua5BZ/goJLF4KT4Y7Dq3VZSxpECRi3Ie1294K0/4yVh3BSV7jXwVR75Wt
VWvRmjlVQFnvaxKU+6JBPSJoRfiMzG2pdvRx4nPUdQhP6+S9cNrghCohYmzTmSSZZvprO6xNKyrf
jLDaGEnnrevY985hFoE0ZHZ88xnpl2X8ct/c7w8eyMWggk1O/Ompd5v+FgbkLGhRxtTLkG8UNOl+
vB/gHNNql36NeMMKou3YIZhMBrXuKoQBqPirdesSl9pRsZMFBXXWtQYBqks3AbZrrIZwdTm8SvJx
bR29haaaK46RAnY3M+O7oCgono1GKzG6gvQyw/EpH4P4QFjVopXKO6Sc3BajFSoaGUAq9fGt9g0L
+QbxGoaHrsiJgwc0YGTaCC8lEB5DRhIpH976lD5CU1jpDVkZVBzWynYKbnWvxAkx2cw3G3KFy7pI
nuDVuusiqJJVwewSRsOonfs7ithCGUcEgnGmb9Y+WOSyLxOIlz3cp8+c3xd1L5sP8Fnszo73QxU2
TGWbBI0YtQ6BHYXzTSd8km3P7dbCbIsbOj2xSMDCl9E7mzBOM2qzQ5MnANJsA7wNbXlR+8d7g0mR
isOBbvSXQoDw7IjpulRD3y1jClAcmO7Vd7Lqw6DtsQ6qp6pQ2SoUeLYayNFg/nLsN7TTu2w011Hs
8FYgkI+a7r3AXYgJrtYg+2fNlwbEQL0wHJCrJq2ixTBLiq1E/DDSqDq0ingLOxnO7EotxKt+W8nA
IS20e41zPpo2aoolqZjGY2bDcxKKtWUpVDauBvJtIGRg/4KLWG9+1ucpk0eKasJtBtKXenuQh9EI
n/v7HTxwnoH200Ur9t16W2TJdLr/hEiIW7Bu7WMYQg2kYntTWbMhnG3cuAQUbpifyFM4OX67b227
2ijXNC9IkbYlbrbTPH05y2mioxQY51Em78Z80OZQNmMuwzcz969lbDgNW0S91iMrxsbPYdjV2oTj
s/3SD9jlKmnHT/eHBsQHSUX65f4bLkWLNb95r0TorkgqDNfDGLf/w9N5NcdthFn0F6EKqRFeESZy
GCWS4guKVAAaGY2MX78H9O6+qEzbJcszQPcX7j2XxpxdF5mUwjj893OdN9tDb44fzUxmx+z3b1wG
icveE8Ss3qHxp29+QHKlPXz/VdclWrTUpBGNqCqOyUbjYAtLvMweZcFc+dtV7Zq+tSRSpp6192aq
ybUcpAaUxC5WYLwA7YCG6Pv/rZnWzXPqZ//d9bxHLBmWYecqOVHbzh7P9/9tO79vZGdNoY1wQ7Gj
/S4POuID+2VZnw3CxB5NAN5MXB5nK7HuitFMntwkcR+N7mWsXXlKFx8d4H66KINlldtn1aXk2jrp
aT6EAw/JhWClKvj+BOvZIcC7dVY0p/F3SNRQ0pXkvM3Lqq3PbkPgpaGlh//0foNwgq1c85feGVFt
bBPpEv1GMAY8ldDqXf3wHYrkYo5/WkzGse7i23RAhn8upjY9oDcJqibJjgsQ+tOGxuberlqozLkf
z3pXEiOvFThEBbmIG6zCfOqfhmUngDtUpLpbixdrbC46HESSvKeW3nz9yHfhwvcvWW3hxhqZfG1W
xjwpdY49ieFQOrunGURxwCDSvk1vhtG0r4aXRN1Qz2Aiy6NjjdnLvDeEMBUJkSRd7aGzfe+BmCF8
IB6blz6R4bccSezXLEGDOCXZ0x/wUxrX719wSqmTZa6gzjdI/st906cd9dAGDL9LBp+2Z5/DjiYj
E/kTOe5wESDqwH52HAPFUNux4p/hEBMk2xGh9d/Yep90ToM73GX/Fkxi13EppqvTaTgWK/E1Ip69
KkPY12qEiGBW+tNklKdUezbl6h8lgbmdMYvr9y99bn6K2Ws5Lc1qvTRdyciTGvD7AbQqlCHmquXn
zPE4SRoeJhTqGVRlYZ/ykTu01UT3XHmS7ISpE7GF20vmwwprSK7333/ltfpBUjcxDVvAO+6Hwfcv
hsNgjr0JdGp3+sy9rLvN4wQzph9/+cNWvnRcVpQ3w7NbcLx0boGB3Tm4bQGfJyUI/FsqWiw0+cle
nSDZ+Q672KJ+aNif9u56KMyWoYZy4BHWZg5Z15/jvE+nH8gPsutoDnh76k+8Evb7XlrhHFdaaLGp
ioAMpleTrKPjqqBoTvXyjk3Zi4Cpbw+uRoZaZlUzqkv+oVwTEU4ZjVmiXBpeQCxviWbo5Dtu5uX7
R1Rb17Qn0q1smUTWpHM881Ve831vvKWFxpSFNAqrQ62fTvZ4hYPxVmfl+mPKkuU0Z1Z7dEVlveI1
uRv0cj7khPLcmrDDpi7JxOXUJe33rzPnP1sS4j78iW3/IEmb9GUKLIZ79DqIfAm6XRLzvz8i8/j+
sRgz92R1TBUt6l1bju4vHyob20xp3C9lPT1h9vtKBkfCQ2r7Q75zKFtVZQd/tK3w+0fPsl6kLdpb
p6NdW0eaYYN6+AcOQp6qySAks6iRRFpwfKo9SBDe/5Xx7kaLyXAHt2l9LNhiTTmBl4lc7eelrOxn
FvDv2roQibD/rX5LRTQhPw3kCKno+w+vxNxdy7r73x9BPHVIyzUSf0EH2VLQBtukI06bhph8Q4SV
6UucViRi8X9Ab4bUrWFYElgsxH8kw+A8cblCFOcnMnSKHwzA/YVYTNcejpjxeTOYJj2ktfztI65A
EcIDCod+xIMNYWvdrm5vOn9IDIqdQf7VjHp6djwW1lXXJ9emUpfVarKXTs9Pvb8RZ7L+XQsg2tt3
kSfBa4c+ZQfn4mAcTZ1z4fvgToHdRTWHTbAy1gq+r0zZCXFHUUOE6L7ILLcJFlSOzGg/rvfkv67s
2hiBhH1ipLe+4+M8rqJV9yQz/xBLld4cGvCQdl37VTkLnOYRT2ujVkUjjy21z2lZGxZCJ9ntRPmV
G2PQTfmeplCGSeo+GfM8hBR0/p2Bv4ocnKL/dMgzJF99/Tn2446K99jsmPC69kKGQZ96ovKuH6qJ
z7Wvm6AFwn/5PmvxYtC1inKIgYGD1GZY8f+/WCw1wtb4FOOgcYEz0uP9PW6AxH+qcpzvFt9V4SKk
9uS4/KZGbh++5dIp5Rg320HOtfFrYz4VZY47X3Rwgz8gPWI8NmLFowWhGes+hqX2n5WpH3ru9C9m
0T86Y4YSdGozEII2nuiqs7DbSeuxk8sz0T9Z3Odb8d8bQDhF/dinYwdejBQMKz0OnTXdNsexHp2s
sh8RnmZIzF1SM7PqbHPHvpPx0Plbd/7vLpVY+L5jE8eZVijoV6LtTKv/PSxeijAu06uwMRhOaEYG
gCN9k7vYzxm64m7JPC9uGhhYq1MadxWO6HNnJe8LbXKgJPQuIefmMCfDAxEh6M1keSuHHkF963QR
prunrGoHYA2duooO8Oj3qKlcpzRaOZTzsGOeOeTEEdcGghZKKOv8vRxwEW1ElomXZqvb9ez62wEb
Wx10YvH/wtIiLtybVHdwcte90/UHdzZzssOnsBqN6Qe1t/6cqeaUpp55+z6YVzfRwhmCxslCo4gj
jBiXfZnU9rV7SgAIM3ycWfnI6oabun3j82LzSqA4Djn/kUdxjJxqLa7/TSr03iue5v30WbiPzs26
l5HiBZOqOqmZ+fOaV9e0cu9se+1utO7Jk5ka9aO1x5oirWNqgfjoeyePf58QgnZ4qpoWU46c1WeZ
y3MzsvOWIxS12p5+rkU7PhFdgJZlRPDtVFbINNB+LIvlVI1dccsn33q0zP4gJvgl6JHfa9gCV23Z
8CYltftE8iC4gKQ/OTUWKygnqBSBgN9YIJ2//63vv5WvJE0VKTt3ri1yBIyF7pdQ+OfBf0gTn027
zcQ6Lbt7xV79iLg6JR0Y78F3/SQdPk8jr7EpOCPqQdbls0691ayWFv7XtO/j9+9lDHBZ+34/FgOK
T44pd4OiWa36m2uKX1sOZlcYhboX6ZhhrVDNjWyHPt7Qy8ff01YSpgUg85vLaxYa/ugcEtxQ/e5T
XLqOHXDNEzcRtcYisBNkZblTBL4lqkqq0m/VfzYN5BTN+UfSW+q8ro4MIRAk5455V5hAKD2IoaRO
dOTv70DppIaXin3vcUBnellUN9/UjOKTKfCBT/azhqMS5H0JKnoXaw5t+/At39R05QSzAY1W+BTD
mODWex31NrdRlV4oe/ByOOMT3dG/rGCPkqBDPZpm+3srDOMhzcovpTGYcVsj+7Jr4gQRQYTs3l9r
as+wTlysLAXGwbrk/TCE4jqRjHiZ3Plb0GXkpzHVThwGL5/NOE33JOLi35vSSyVAFbviayL0+JAX
xrM9SyZ7GfudwWH3t2Z3TIgOyZpMJ9/PGP/sRFNPX8CMIHOv042wpD38C+Gybz/oHqgfH4noZpEC
09BlHZjgP/rAqgUzeIdTu+3BlDSze6ro7sNJtCLetE3GPol00uamSGZ/fZnWOaP+w+0gzLY+blUr
wVEM/N7VcRFFiV8D7IKdlXO46qD/a62kSZOfWcsCHOH8k3LUhqHJdQJ4iwW3Hfv/JoPyYH4inNk4
0DN1TaYVLb/37BGGPBTxMGjv7DPQOeyca9yl5zSBsk2fipreHyKd1t0hCJQFcxpaGsFeHTXlQtAx
tJ/hAgS+AWWcX/pSMVOsyz8GcUBgsH8q8JERqUZNjPBmYX31O5t3cLJpnsQi9oeyI9S27QtWIWM8
wk/p9HZ5ZNwUmtvwk1Xru1rqD0lqDwkCcWkRVO2lQFKG6Xef/K395SmR4+/UmiEyDTU8k1qCKzKq
S9o/OHrSHJJSI2589OszDAasEonmH2ig/2baHDt8h92anRTyN+Yk9X0lvaAsdwZ8coBbw9xL5qDA
l0IwZMUoDQb9X6HZ7dVPXBPUC+FQeUEbo/Tl6mjPW75ntZKIHBIZDyp7JnJCwdQOe7+cKRxBncD0
e/ZgTN7cjE4Q3VATLooly7JWkqu+Sq698Jsju4oZapr8uc/Z75yqaKORLUHKGMiznGutZSxfSKsM
Wp857+Tra7BJxZB/3qqjyXNWSkJxOp8ZIQGAONVM/4if2iBo84wuafEqsn+t7GmSNrHt+u/G9n7X
mlojZDsOVXcj44I6bNsmN5Ks/11dVUCjMEOTcVhXmsP6t+dP8Kz6vI80pX3mehWji6M7T9zPhjTR
iHmbGZIsHesjBdfcr3/83hExxjGDdEQuF0hV3inr8yEC6hEBwyuOqdR3Ka3nXpzltAn/qgYfVcnm
FueUoLeyJPlqcahiG66GPazGxwdTg0VG6iaPaTWDBiSCgOyWvwkQorVk3ogNJExNwXBT27BBJDaG
di5jR9jzrT6n2lKSiFJnBx6bJrDFND4mgkCabBe+V1gSSTENXRj3ZKZLP9LzHe6hoZ5h+vWCKae8
8/P6OGhjR+nEZsbEJwWxqwikX+shcNiN+KAIGTU5NEV7K6BgrQNRLFR+xbmrBUcn0gqjI3q5be9m
8sll11/6lOOp7UQLSKl8JuUANILOyWB2xNQyjzxp9ggpBTqWVZ3RozBEx3mbgwLoBwcLhmgP3h94
OBWzuYUzSK+6eOv4xGbHXg8Gk6lNF3/It+8PGMD6YGWcyUllMWJ0QHTppDHEmtadiAt5oQLsgkxv
fzfEYkfljJjFdNSjMb4mugHlu0BwMmjlPaLBD0+fdzeQfBwrI8eakPB1amxSjPJxQ2fo24Hvwt4x
ujXAVPTH7zxIu95z3cI2tbesOo2ziJaRm5VFST9217EVYekQY1Vn3blaLNx1FR35BLOlsXIRMDF+
0TCtIYzMX9ceSeSU2uVZOZ08KFYc8KXcN8T97oPgO98QsBB2WtzxjddHp83/tctUxq4jEQ93e0gT
6E/fw+2bd1MXoyrBBZsfbVLvg5bAxqs1ErpZWC9ZAvUEPuj9rpyI2OiP0FNQWA+jtCLkGxam/C+G
PreN5JCDmzloTNMxvZIwGHAxtCfNwwAgEmrQOuuP9crruvnPWcbATp/hxenqhke5Cxh+PnBm6Ueb
L8g0N4NsuPmPiW+Enq0vInsx/8KyJUSrQJnZaPXNFAj7GEq3wZIZwyFtZBU4ANbioftK3LbZex+m
eCNOWiJVILh5K9TZ1S/DOWNhQ2tasRchPxAixFEvmXI1bIOiCq9p0LoaDtOJxX+STsT1GW6K+FyN
cZLM8ph4Xcqsj2lsWm9W5LbDfTnwEiR2zVHaHDxSWdgeOFo1cZXQ1K9zT5IaeWxtSmCkV7vRlAj2
0cQUy2aKkgrxEgoaL6ykJBeCUL70n9ajDUhWyvZ0J9x0s6kOVss+HPLvAepebHe+E6T5uy65jZVp
HLkBRyBP7LOlGnaH4YNrOe9CpK/IqNsHnwzwHhlKQL0cGRnwDmdBNJj90ln8BuwCvyyNwNIeVB/H
Q3HOUkc85dMnmXU62dDqszJA81QZmW3YLGOyq3/Xs4n4yFq4Y8d97WFsP2TKOCP3ZSy8+rlaR40W
j5xXqEnB3KMWSpC5LlKZJ0f1ry5xFZYFhGRJHoi1XEEbsVO2nY2YlBp9MSN4GeXDUMe5/ceaKDCo
kZMo24arYUm2XAWXLBcJJB9STo5jqv0VysOUmhj3qBPrQ6rdK9rgE36rMqjTV/63r7YJu63NaV2A
P+NB5cuihZtrVfMVSTNibOeHhvHL4RVFD2ZwQyMBMDtWJtQceFXhtabsTvlqWSPgexZBYmVV2HXc
b2vPJCRdhnMF0yMc8vwLSRZqXwKUl8T/RM6Das+Z+YR8dQEsf1dNHKgwj1CufApJEec5LmFU3W/P
VW88+S9s9wkiQ1OCsDTDUDPr9qMCdEowNAAoHIYoBDHErsPHTIUFRtfE5sCSYUUWZU1zgr5RPjre
NIVJ24K2T6s6ZhVvEclO5GGWVMY9CnkkQd2PdksZCml1vFji0ShISEYi/6Ou++ZAmYpY3PtE4hRn
vRdZoOKygWC+ki5GUxUnsf+Cs9cNkdhpl6UlbockzjvDKU0q8aIgfCdj3zqOZNv25RCSvpgHWk65
T2ov8/xmi/JqKe60miXlkLPEJpzEKNv27K3un0k1v/R5AS7VsiFW4xybOprJ2RvN08xkEfPkcIdL
PVkZ8iW+8zaMXOT2Ws2R54+3KZ/RMHXam5heTbvpIx8kIKJ1I7B57dFUH1qXoiAjwzzAsPkKE4Ic
edkC5OuwrIJXoU/NSPtaiuzd4MKVeXNZV2otG5c31XtsFvlzO5VDQC4Yq3q8dW1C/uGoKaaqetne
a+tZ9gbSuqbEHZ9wLlL7ZbLDL2E2XJmDh/x09U6Slen+Itjc5pUkiszq/Sc73c3KpXlkS/yxz4TK
ZP7dwoQjbzlaJjNlaryxcBU51IA9OEbXcOt1BHJgOetucL1J/ijLIl7K/DdUT0CShmZgsfQO86w7
EfsuYt2c7Mm2lvRuNO9ZSUj4hoz8hsRikF/1Fzomn7prwrjeup9J3QuGGRymAsBlpOn8YWv1pMz0
tayd7mzCEGtjbYq6qTSAUdbcrAt0Xsc+DdP01nYqPzIGp/QqAXf1+MKRHLQgU9TLSuLeQWKEkYrr
2/azOtCs/WHxnIsz7xU1ScpXamDNNlie1NzqeUpbzzdFYJbewQFI2sjOhx8rQWZHwzVO2CK0AxJj
N1h4HFBAnNS2LEekC7wBivhjPYc4NxzFJv9Aw3NPneEe7Q4od2ZO+KA23iUD/uapG4YzptkxWnOO
gmaDyT4YhGH7VEj5daoveeImvPaAkriD7wntw1Sci4M/mNZhqVciFm3zyiaBwSdUukowiFI6obd1
UZ4WDFlbMvzRM/9ZbyAXlg2pyIWaz5AO32EhMAizsAq4pkti+ApSGQ+7Szqlp7nwBOHL5QwjCnRW
SPTV8DIIDlOrtkRYWcMHPD/teWGHJkF/OO5XXfX+L91FxDTISgajGOhdBrI+KyVw7BIxbwoFusGB
AuQyU5OsX9IkcVgSJIouyICZijObFGJiAPpaL46FdiXwMiH6V/phDayzFkzFhwF0hrPFVuIMBASA
LvT0hIBiNHjmWjNhRqJkV9Nx5iu2wHzFtfKygzMmWYh170KYPExB1ZAB7WiPjYvMpJudPcBlo0Rr
iOrDSTctb2lG2p5fZVNccbJmEFPiql0+/R6IW5f76ij9vxRa2bFa3EdG/gAUwe/JBvRtLkkzIlHq
sedQPnps0hkOa3Erpgsf9y0jDjYUY/LkLSgQcZZFwGJERAQh6E9IksmcAdDaEAh1Eb4TyAej9af1
mF2sHtp3Vl7hgoSJ4VrOPDGjUAc0FYhUoZIzcSxvSjhUHRD2MRAUhf6qSnnCUgBrvi6scHBAKEwt
Oseg7BGhIAIsImkUobTRms8YmKOhUB8WgfLkhRUPNoatI+LSDo0w6g3G96bH+4iCNu36txqvKqTc
FoVNzsAPlkDcozLW1kGe7GQMp4FGdfQqNob8BdbF5TMDGmkwwQGg55QVC47mbCcAypbZuOcb3E7T
2qFT8H8CNh/Pyqqi2U2+3H48t+CEYjbGIpzRQu+aTVY+JYF3VgmMHrfDHHjME64DW0F0GX8mgJgR
E/D0YI5Hc67No3LMCGhOGjZEOZoF5hlQBCuj31vfE0BareRAAh9+7Ih71/CZ9XZGtzkUQHIFDIVU
r627oa/r2FLt32aonxrMQJwPLE/c+hfavvzYyu1Xw9nCZ+YETr4nDe5fm9lzZ6Qpj6x61oS5RZJ2
jquQM9DWV0af2RG8Ff2+a9kx9ryD5dqnEXnwbZiIRNopYqGsjOu6AWlNr+gPvZMzait2FW+LlJGV
Yb8o5tifhWm0nP+MZjkgwJoq515uwxwObT1f02065Pr8kpief5fJ9dXaxBor7cnQso/VtZ5IwdkY
QmbFAXSvIgKUz0halYHPwERqzaFmemi+Ovt3YYr5qdWcn8j7rKu2TS+6epc2nnEXwRULTyQeamKF
riUHjzos6mTGFUuQJiKtKSCavgkQZwqOBJuF/Xq/jFp1L2qdiejaXUYjd0NEOlns2xYzsvxNIfaN
qXyzY7nQtXXIQg7KphDET36CI3dfLtmMr5ju1wUZSSDdTkiQ4miYfJVjyRp0hpJW6f0jmjgEX1XT
BMIsLkSQubFf9Rs77eVD1c2Lz58c+DNKpwkptBKCrIP3UlZrnJ6asAflyF5g+KEDSLjHGn1iWymR
92U/ZYsEQ9hE+dYGGbpY2KDLWPHYWocOzNDadsRs285zwzQ67uavPcwvziocmlVdX/tuPM0j6exm
zhvtC2phWz2z/sH9RsaGQHQcTMqTPFLzT6laJ3a1heAJkikOEHMi3ai4WFxrr2tRPWALjZiaoxWv
iCgcPvO2cO8MRVRGog5bspx7FP0h0vQuZhZwv2WgUVuRXpzRRGlV95HutOlFQrksqWnJIul+tWP/
aqvysJZAQCm5xgPxgA9u2miUB+uZM7U99nJ8T6bMIMe3+GKRm16YMVuBlSKznGYb2Ryxl5sY5cvo
OhdktlDbfLKXNxd6xa8RDPtltKffosz/jiVZUtInPlctY5CUWO9l/8OvGxGXCJ5Jbtf/lrP5zJi3
jujmFnopF413/uUgnz5UXTqEx9JmnrQh/o8GcG4qzbawm5lkbHY+XcRY/GxyJkJNCdbXKJjz50oj
3m4beQWQVemyPLaOHK5ut57WnS9O4SROQ+0/5tkcjvvYynGn5WCmQuDtGESIGYRRQo5ywZ7dYyas
IjKpCW2btBe9Gk+WJywSZpiFJxOjJhpQ1j36mEeqdZtjsqyKzSODnq4dj2ramrM5mO/I6kbmP0Sb
GNZvUny1kyVfVpfYEjdfXpH3/WltYjY7gWbJZk4iIfrCmHqG9XQjBhu7+FYZ4TpsyD9Xf71fFbad
e6vniyWdG9pyyXdExiFTagsvvDV/LVt/P7BZQ2KJG2HQKP9qRLXYzYBMQQYInHI9DSx3A2UMTwny
CMpnSM5khoQMhVv8AFfdrT9NVd65bWkj4jVu4yT+9VlZoHooHpyRmIbNDAg9mw7EnAJ3J09SgEBg
bi0/luqu61Eh0lNOiv426xl8uTQdWdHVTIOSA6O34ZhubDSFrO+EW97m6UdbSyyks9aeSIqYL6KC
Z86V8MtRpHeKCsGHMRIRqPF+gkPAqxi3Xm5xcCAgG5X2d7XM1ynTTLIXa1xeOBS9lgWvgR0hsPiv
I6+50UMmCIl5RnisP7JEnVKSKANyL/rmnJsM97pOGy95uw9mA/ZCzIZI1bnTjfVz1Fv9Mnr1J8MY
ohg6psW1sUIgqe+R1P0Uvm6dGpV/mFYD3mZcviZRVyHzX96Cfnwda8258/KjxWuYg8CJ62X0mB5v
V78fTHQn2RuTRhPWJHSXRIJrUIznjzD7/mXklW6sYTs4xNdER40wFm7L96hdXb2b3ogeOuktyO9Z
m+rYsSWvC/47DslndFZaqI3p50y8/cmsUxyK3K9hDQWE7Z7OQLseAE/qT4WYkkNfWGwx1/JDAgox
AVtMK53LZGH5SUAy5i7PYlcbj/lYl3Hf1WO8Wv1NG7KHUWt+24jy6eOoIj2BRrBa/8yJjrGw4gpd
WWm9Ze6QP3RBzTImNZV5TAS21nbJ4WxjiY1GMR1UD/JbTdO5stCOYbB8Kd1qPZDO9AZ8FEI102qu
nXAkBepIo8OQZJzflNb/0kqY2dZmQU1eGQHOZfWSarymk7HcajKMe1BBm8AIMplo+RzrT79BcsNv
+uQlqIaUJaNF+VAvSOqOBP584IRUp4gtHByF1RirugYco8s3gOHXtSinkzAlBV+uGZxx+7QbVPmj
J8kJdVEkDWzHr4kS94M76nxq40Q/r0gVTrrdzq9Sml9jDLcm+YSvP4XwtLDHJZq8LJvzPDe5dqhs
F35Qi4kmN7Zns5GPqtIjHvj8qfDml8FlDjeur+s0ti/4Tg/NOv7CydDcoSl9dXBQLUZyWwiZq9Ty
QlouWcBd8sJ6g8bP/JQL8/dCUG9Pn11PeBIhyvXd+D4ZOs08LtIyk3QDQ6rHvbcugSv74q6ZOrSc
U5FHUGy4Xul2Oa/Xv11iRLqZW3cj6myxqA/DX5md9/yLVQ6LbjKSP7WS/XXO+aT8DaBModgaSL0m
77kkcub7Fz7iYGDlE6drsh3HKv3dePle82V/LDzoR1uSYzaa/kGzPRf/EjUy2bUFinXaOVaZs1Cn
re355ovqWFj0/EgB4dp+KQvtnhJc8iROuYn+6JjA7OvG/MjHvwtDgIBYWOPWjyuXqZuJALHx12JN
/2RFw2OtiE7rP2tK2LsxM/gsbec992m4C6MLZov2YSqtD6IyPRB7ydnoWDOJOmWqyBy2XakCi/zY
aL1xxKcIFzsB/YdkI5aznZ1MxBY4lvIYWSuZzpvzQ00mKmiPdjzdQ9VSRsDplB+scemZA8/6qS0p
pTZMuDqqgGCbGSHyks72nqMxEvWFJd706IsRZXunArlQuw123Cvr78C2wTesr4XWMtj0PqaALx9G
ZqSsKyZq/C09T63OqAsxEC2XlZEvMTOlX7gwlAXCfBGI0OtXy0pfbY1DLe/eIK5ifzIn/PRT9TPR
Ni58zaLbG0309rDgg7UdL66e/x2ypLyQn/BJZ/fqba48I5kFejD1z73vdUfFIFvqhh1ai8d80mYw
NH2uNrncOie6KJef84pGyfybieEPn7kRuTnj8Fym3UeLltlckoRmq1cRTrmjv+TiqbTrSMu2gxzh
nWztkZUS4NHeS2P+oB+EfHFsCP/N57hScm+3kWiZ2r98QYMztBecOyPnwL5ScHp1Zvr2y2sZMguT
vnjs1nhaePB0mjCdaWAmRvvgOtRIHJUloLKis2+WoCywS+yWG8OhAz3uR7ISkN4MH7JOlxh1ICMQ
ATctWeivKe9gA6a5d2D/y00DxwjSRwyitYl60XB1TAnLRM2+K/KZj7YzZST7LLI9hiTTSmflZ/bL
5k/lxTOWN7jlMk6L5sI8rYy6ChFHNzE9d51DT8jYTbHcujLqiSbEWrFhGCjl+qOuz+0NmBjbsTHa
MtTUbomCrOs3FU6ErTciK3/KickJxKfLHlfi6CW7t6WGciQwZCXZaaOJD3XqXXMZ6VZzGA3+5KEZ
2MDLYcs4a4qnvm+4kDTJkMC3HAZhLHJJbmvuDYtRATXREpI4civw+cTW9GVCa98VdBWOJ6OI0oYh
vNOudEJkQXeOeWSzmxymDufCQMko9cqgq++PdlOJsDALNv/irc1meIDovC0LYTOWyTN7D3wT2+5E
dV5qZTchYPozaC4skSFwwi6Eevh3RBPvz78Sugtfd6uzUTkvZtb4SDEIchgoPnoSanlXp/aro8Vf
5fugqznuvFWxxeVBTDlO9InidPKQc2jzGkLqjKvM5gKAkhAkBvr+BEt9IpjPux51KRh8KrPNACox
NyvNF8UnkBD+c5wGbNKmoGAvF0JmYiwwZPyOHh1bv1pPTEZQ2jkpjfP4ViGfbERSPCuCTmcxjLGm
Eiqf1jsvDABo5H1KNXheHGnFkTAskguaIE/MX6mwqou/zwb3MYqjVpwdc9cg7vIsNqTYr1pTZ6DX
3IDiYIkAaRvt2ec0u13kgjKL+NzPXq1JbJaTDLOtupt6YYZswoNRAT8daKXCpmLSxhwwW4qSOPKU
C6nhd3JdPgMMJILzTjxreH0J0LI5hu5rJ0UapDMoH1C2yHzDSTosv6ukXE5+NRIm2bDN7+03hBdo
Nt2xuDG8gbRhNbxkVdeQVkQHNzAnnx1VR76of+c40PXO06EYrBCy0LQSN0s6+r41QiFQ39CRR521
dvzbRc3UDi8/jXTKPxRPoy/f5l2fbHtPm6k1mOCOqKOe/NROnpzSYpNdbjen8O76RQsbXTRXR2g7
04zUZn/eQtzJvFDuVl0riDZVWjMS9rXPlAjfYwcfKvCxBeOKZPQ8ye0q0uRZN6ELGjDXlrUj/XZ2
JdOghMtBGBQQbQK81aeI0Ek7JuIgQDkebH4xnmdoLiJjhqZSDzHzVtuBW30t8ALiBGA9jZDeAwiW
QaUlzDWxnFRI3Y8rNbCgToY3ofBawqsZJtO7G5OW3YXLUyTUDwQ4V8NJnWjbIJ3BbHRPRJ0RYGh4
l3Xsd1DLGvh589QSPxFpNaV2OpgfjomFPH/2Rk07UOKIA6dcoCYgvqOlR8vSboddAuet3k/u4+aM
TQoCQ2expvPVdeNEsAaKYCMVy1nK4jit619auTLYHJ5auhNN65c7v16v2HiduJvW2Fb0INMk+rji
Dh5wRRHbadz7fdsdiqn+YXXOzbK87V7NUJxSfy5CZpDnKs+gumsrMZn7GlJn7pEO1vOYdZAyWlEc
UAYMoXCBVGUkUKAVcGrLvuBd5FVYiiT25uVkT/OXPlYIMdumQcPkPDBypN5kZhBVixHF7LO3u41F
21ZU1oEyGO0ERJXBya3T9rOs9Y8ZR9BLsltEFiJG/bJ6gN12r4rfSzk/MqqY7lqHERKcfkxSS4nF
hqEO4ptLA/v70AnXZmaevedgb9gY/pqheiKx7bGBY7GNkWP+Y6EmGHhkD7ZYkqMzWGRkKOOnlvu3
Iq9uhpW0KDh1LULX/JRi/JH/Q9mZLEeuZNf2V2Q1FkpwAI7GTFWD6DsygsGeE1iSSaLvAUfz9W8h
sp5KpYHsvQntkknyBhGA+/Fz9l47juqjldErTXXxonp96Y6gVvJWfXdRk22QhmhsEvxRzTvcGRQp
JnpqVX/kyRxDzxo92dzCUcoh3YNAHfAs7apZ1WhPJoIFmtVdU6yNanxqiNnlLEFdkuScA/wyXYaY
GIxMosZRxN0WGLiCQBINbk5PfhDCF4YKCUI3bHWIvSUdSRfLjhXQnkGxt+kxwrMDRRyfAxwE6beV
e84SJdeHVhTtyp/ERs7BKbYRPOGcRVmephY7Pm5xXa1xedVw/ntpy02APNUNGTQIp9G3MsIw4LsH
Bm+bdBbvjww62rB/IAodf6BOeKgbEEduFtcaRIzTbhNHi69oLz68RGlETVUW3kV9latsQoNGAEpW
xaeYisq1zY05/KQJ/V+je9TJN7EqbuehqjlU6WbwkNg6/YdzqsXjllbcSUf4shCeVq4iBLGbrLmW
bj7S/YvIyPLtA1Zmf4NpYuF3It8VQm7wpNg7awrWDGislZnpNADMcS3nvdvuMnVydU77g62tixjC
uEPEAHrCHpoMqeHZ2tAcwnQGZ1Fw6GVyhsRDfYJpnA2yJKZ7I74WCs4tLjjCbEprjA5R2oKpYYLs
qindOAeIPM2xkvqLoM0InDNA4kM1qPCOnXCyvXiksrD1GRvPw89fC/rNtSoehlbd9bWBnJ3yoaQJ
hQQ4vMv8kMghTu3wG2hjDOc2h/mqzSYSGvpkJg+OttOU+FDTUkSPPc132pFYRxAcuQUxRQ28T9FQ
ZaWDpu4Deo6HQS+vZpBtFU5SFrzaOw5FexGElMM0IY9MU8475XSF+uRUJXg27DSBjwBl+a5C2rqo
R3WvlZ08BJaFM9tu70q8bxtyogztImQIsFKnz2Y27s6kdlpMpRZwYCR16CZvlEM58jtcb3PjXBQ6
QT1GTe4rJl+5QJKBys+DQDEb+yAF8XagikOaBF9n4IYzhwnacAiKrJBBe77huPJEsXelzD7p4HkV
nn1AzvbR0UyNRozGAQgfuVk59s41s2CRS0dtOTyhsnSQcmYM+2m6PN10oSJn6YIkZG0huKNLCb1j
iJJ+GaAQZ4BPS+/2bVSHCdmAtFBv/u65d1XpZHDEPbfh1OCoi5A+o1V7Rp5EhxhCbYN5iqYgGHyu
IpVZFK8xVcWsz17wVNTuXLmozwHEkKW5W50694F9q3lAg00WvBGyX2YkSd0uhCl7Wq4TUkCkr6Au
EawnyJrtbrhLIpdkqVLsaxSvz02OzW4ij2yQUCsKH5tlEEI3CJHyPgNQ4Tww6Vel8qvXgTQzNMKb
5v+pkAUui7pRJ7+IXXYOIupGFeZPyvuFmpnCcyia7Y06QN0crQCeyDVgwlrg/6FqZjxTeeZrXRBo
OCoDy3VMUMvtHbOjYjgQKnCRQz+ebpJUWCXW8oaS65FAkENiBhu8jhmwpJbGNzrfMzAJ64ydvV75
UFmwCo0RSkeBnlIZsbE0Kvn1B7+WWa31ZFMyz61cKh2qeZzFmMtolnagVTwHr1iFpAza7uyiuX3I
J5o8YWtuRVdfJmYpj4O3bQaGzn2cazvA4XudHJVrwRB4SfQHM0wNW7CdO3e3n+9SJAKe6bzIAc9i
gA7J1IgCpMZRtNjXN3KMM8I06osB3DzAottfq+RERlROUmJvDJgPRxU/Y+aEFBYmiExvVDddYcQE
xYEfl42amjSVq5j214566jsvqCFgerCVFWrcBhpJIYEr41Ov0qe+KXtMrF6Dww4jTuJg8uPhMdnA
GkxzdfXEGvluNbq+lwMiKmQg3lOT7+vZZtfB/77Fu2Sk06yTLvApkKDJ06QpF2XmjIinkzuhN8PK
wvxwtAoHwu44+MuoZX3s0cNpqpC/h9TE6UZ/twNlNWbsSilG4ZUQ+fdMADmWs68RAw7ciGmM0YiG
wx1s9G1IQtk9KkXUpyGRAvaUJtfecjdjLOAcTc6juJkom6w653zW1KhyCz+H6GMQpa3L+rPz6RGj
VggfcjGYyKx462KbccsQtdPbEFPxZf0lD1X5PEKn4iINwV2Sv9EW7u/6mfmfGrmPDLa7DL3zrpsW
J5huKDNysG8MkUZkp9Ifx0tcUWbXU4DpJhuP2N2bB4JHbUabyK1FaHdI9QqUtWkWbKwcsRVLj33M
pt8aXydw20ow6HJ3IeF4dCABrMLQK16MgjA4XxUXsikL0PgZG1KrHMgy8Wxxx6eKxo4xtlW6O00L
kMzOk25jdsaovh8vxAkwzsBXf8PDRAo5lR3GdyKNlVhmNyILu290RK5WnwwmC8sI/BiRjPovuk3Z
YQzNgTib8vnGiHfGCORjalr3tV9N7F3ORZM564Ap0uPYEMqZ07wZxxD5YxNbGMN6QctU6XTD3+tu
4PwYd3BpYAH1KBMXEdixTZrCksYHd0gckikKz0s3loBpHVhhvbQCLz7InJK4ZQG+mMyLZw/07aIi
TViXZTzxBzpIPvE13GyJdQjjwKTfvCx4AHfu2KsdStyMY/KsFLSy8dTQqwpnf0UAKUuYzrmf/XnQ
1cONb+J27h3NWOtpyEF7fkv8kPz3IKErz/fhDWFwS3Zz6G3yGY+JFUQMdnmX4xTfdLXPJHnsD4Ul
xeKGG6aw8xZ53+dXLa6dTd6gy/vnTwe6/gnuwDnXHWMPDs/pLjXDX0jN9wm292go6q1FF3I9FAKi
PTzze76wSbzqeCNuV3NiRh7RsMnyfaTLlyJsNzc8V22hsL8R6YYsQxnRTvO6ET4SGjunNuuL24KI
oRL0RZ5u7CZFOlBy/CFZg0Ny4dKzwuDZD8EflFqRratM6afbZltE1pfsQgXJI+5P7fyh0/FAARQn
abA5Mxo5sUnP6/v//ZC5745R6OeyL649vQTqJf7Jsv2vsgcpdPtsMuOc4r3vNt2OE8H4Zvpujdu6
RY5AyulCjpZ51fJmXbW1+shbalzEhOZdUGRkFgouU6VoaEhEa9Q9L61AguAO45s0jrYKvX3udP5y
CrL4Le0cRrW2xsmitgVNiTllJlVfynfN98ipTkp/Gyo/+oZoM2dD0qL+Qw1qCglPzf8O9BCzhY0D
gICeF00Dg44U5Z0er3IqXDXVEGxEggrAQmp4Y8i0CAQWgs66aVfdjHc0nuUoXpIsM+/q6OW20Pq+
l0JSa96cOtaXrCneeSh9XkQeXKApyqsBxqJPrDWEXTb9vsrvEJU9gNXXVpYZ8MfN9E5N+B89FpAD
Bkh/l4P0W9/QCSroL8NscovjsdyPmhM+56N3HeHI34+ViJ67SNBlc2KY9PM/mrMfTrKjt0NFqT6x
cLdSi48uavO7YkhILBe4+qcG/rSmwI2WvkBR65D80qb1QHRrnzw0JYtxY9HRHdnp9vEor3/YaHEP
ASAgSBhy+BaJCEBxnxZBVKlzVGOV1wR6g9m+M+X68c+GX7nKQ9nOsAqjn9byUgZTxxUtNn/eHPxS
BYdi3utlAmQizR1c26Ahm7x7jmk6onIbtOMQ4lhB+9ucAguWZJTc3dYTLcgHaHSOhWMFBKFGFbLI
eFB2N8b8NHrTnj4FB4eOEaOTVNEnOIMHhxXrVGEaXOht7e51PanWfe9AR8F2vg6Kerir0p9bhZOx
r3F8hftk9K2zSVJBEOltfy8SZ7wUbvmiLOnRv2U1Ci2MgQg+qrUZi2tJgNC9a8TWNWb2OtklaSq6
NVKWBgbNmm5vezXTmtb08TKMDr3H0d9zU9bLzvPTZYTBZMXw+KCjqDq3fsFcfN6XmCW5D39eAqJC
Db2PKnemE5SvI+LAWWwH1qUpy4MWz7EwqFwPdmi9+BoMahExd0QbABMPrlCJ0n7nNXW8Y4ul8QTM
iGs5/xBpMRfCb+aciOLB1jCiZYmPsITlHx8xWqo6+7KgEbRNVzwF8K+RANr0gGw+o4Bfajjjn/Ke
s5UWW9jcyuYU23l1xvXGmYHHgbVkfMPjDYdt/pscXFWd0jisYXff0C0Qp7KwV72h16cbN6aT5T+Q
Pn+QZKYR68RkB9mSXGK6Jw12JUNWdPZK0nVC66thJMBjtb5BfhMmQmZrWg8qKMEWZHKPzOc+JiN6
ecPICBVbl0CFqF5R+qF1/wEowtPBf/Qy3OKaBlNRy/PtpQia7OVW4VtjWfW1ddhhzKWdhPqs0cf3
LmR2mzXNGReOfPT6Z0gH2ymNw19BWqhlYgn6k5HtbRKdeQr8mu0Nk9qpKNt0iXkpOnIDnTk5QeCP
rDBgA0MlBDvD+Xs7smCfURhAC+bmzuDsbwDj26ovQ2rlKnD2AiUSXsoIFE8F8xhcIIDHhnLydm4r
lWEsEUsgHJ9PaoipgnWTRsV2zr7A/BD96CD9CvT/myGjpEXjZ+5wIaNsn7MDlN9b+7hX+KEcG/lh
1Q5rZTOMVjfugIjTfZ9AUURzFq0byyODWlAi27PXGNIAA41q+Gx0RC15YizJfSLNJ/ehnPz5Tw1n
CP2XmrzsSr6YLrk2XhzJHQoH+aLckLmrkX/kjZOcSKTlVoX2vOhy21yJGYEpMSwd/aj6Giy8Tzfa
5FijY9HHFv5v4TqPY9N6q7r+IVoSS6qR8qE0GBOCqF3SeuwZ4ii0tBj9Nm5mxXNe7JOEOHSuWXuq
OfAGOSrfqui7FL3u/QnS4vpQoiMGiTCtx460NiMVInItKp2eePc/z2vpOvqe1BRtapGY9oO45r5F
JzWpPstq1BjDw+WQ4DQXNVvOba28rZqsnmXeGYyEj2DUiiUHQQLseihTbkHj4PaqUhEeEfUGq7YE
lC0dWEm9ZnqwroydLoIfRdt4k44Zw9VbOFF/QoiS7TzkPNvRs09R2UZPWXuioi/fWiuj/qnt6Akg
iPNn3bG4AeafbGerRzQFzcYtPGvJY+tsarfJD6WW8zjZ5qMFDqVqifZywvoLV+ZJ6MzKI4zc5953
fzCdGTTi7B8izadLY6vXKbK6DRRGWgO+5T8VJJWq0N5OCFmWKKO7c9FquwGMHgBwJqHMjnB6phHc
64ADWRb6SLU7UHJzAa+1JKrcFpVAd9ktZLvi0Z3uA2NikMhK1jvc3Soct3lFUTXamJ5lSMc3z+29
QiBzsrzhIyCz7+jIyT2yRiYQYJh5payxjyXrGSnt/VNjcEh1U+uFZSv+HaXdg0VeNtqQ4MBkbVyV
dPV3Yynqe5fbdpHUjM6GonNWt91+HnLTZhtPt9c8to+5O5QXUVf0pgV1wS2oxYR9v59afX/bzORs
n64tnceY4DWDpJk5RuX21bEK3gm8UeAdvZ4L4rjrKKivhegN3mXXO8i0f7BSY1fNyVxVaTw0vYYJ
wFaHyMAL7k4nkCXdGvVp9jT64wQoggoq5fgnZ7gIhCOTyaICAAJx8Sqgsx54YNBFTR01ukl0jNRV
/fDPf0hSX+4IhaMtWYUXf24pjKn/g1xMbjBcf9FeNTd1X8iUaBaYlBKn7tLJXPfAkfKXQm7DaJy1
SzMT0rZKH7XfXFWEuXuwI7ALvQD3mseP+OFaeDOBO5vFWE4agrTzDlYA9f5IA1nVy1xP9+HQEIvX
pf5d5yEvqtykvLQBI1mDTaNdDmVjksTdv6GtBDGNZXspzepnQoCwT9EGsm8FLie5cHVLdMk8jekv
cVv7KcYayf4YbCXxAHdlrihzmGZgSYCUXvohcrlhoxfDuNMqUupmVts5rLPzHySxtLxNFybkxAGC
nQ/QSU1rEM4PSqY5LRbaTji7FThYg7piqhITA1VVz3YyxjTh6IhoIj5wYaBRdHhZb18a/e5ZQqdZ
ykwQMeZwQm686KNS+TbN0teOEee91siPxKYvWMas+7l4RBvYP0sFIK7oZqLobSGhZX2ftXSF9ULa
T0ms30UhXP82l1DAsz7b/3vJr4/oXYpF6FUV9X5mwluHSP3vuhHmDv0fyXZvnQuJ9VxLD4KkB5qv
wcsQSJoR06qiDBowF0bEjKCorn5A/0RTtEftsqMD/aF7s4q1BszfjBAwK3cRmvQeesKbKrN5IcOS
4WSIow/F+KVprUfElGssU2wHsfHYD95nadjrvAD2MxWltkwCeWnK9mRA96Cxzquw4l2KgTMoFLw6
R2YLxolfyIaeyTzkks85S24u96YTz/QbCxFt0l/Drl14Ovtw7NePnPQAEjHKxbLcegUTAyzpJRqc
OmrphIxrDf80GuTeT7Cah+QfgS8VLuPGymSsNBFWYGViHQiU5sgpNVMnvczlmpJOusvrP5Gx//Ev
WRbN3/+Tz7+Kcqwj2l//49O/79bX9X/OP/Ff3/Gv3//37Xdx/yv7bv7Xb7p73Dz9z2/4l1/K//Yf
L2v1q/31L5+sc/ii40P3XY/X76ZL29sLCL6L+Tv/X//x375vv+Xpf88BNywSKv7jv//+f/zc/Bf+
7S+MfpMo//Vvm19N8d/jwG8/9icO3PirpQOW1PHd89hJfU5S7b+b9m9/0eRfpYALTwiH5dimQNTx
X3ngQv4VVbnkX8kJJ3zYI4tnTpMO//YXj18ohO7ZnrRMSzq6+f+TB27p7hzr88/YH+nM8S/S9Aje
0Q3DhOz5r/EkMZRmLaGc6qT3NVDjM3Ga3eVZFKDsdtXGrK2Yia9iUlXop7ylLyjEswuZdgEXGy2c
b8M3DxlRVxhPdCYanh35e32wjr0guQTV7kAeQvMbYMgnc3rY/y4eptEx8mWgBQAilXIBhKAcdDgW
8NsRS5qfhpc5+6qZ5++NIVaB7F5Rr+F9RP6+pOmFnskLtMugOLbmM2NKtwKEM0igYlrd0pxt/ZU6
NkG+U4Z85FB6ZE4vSIquWCbrELC4iJ4SU+q4t0IU9QyRFg7CeZKG4w3uPfZ3DlXHaTzKUBvvyyfB
mYfZi7Ecrb5ekEWS7VSLAqnB5rPMvU9kSowZWk4pOO8G/KZLkTouuOPeoyt1UHr4ainHWAOZ+hX7
6Utk81eSqFREKKVCszmHjbjD9UbGyeCXd/Qhr7HbURqi0IvmORwZPSlezJcS8RERc+JZkQS8MFJA
4k2CUKLEpY6MSTv6MSN78kPnwW8dcX4177t+6I8uve1JR1ATzVYeZ3xvRLWlsMYSU46bsKD/jbV3
rycYr6tCuVvkRCyz5p0dKvt3TT6X5l89kOWrxGQEqg93ZIMiTu1pXMOdWQh646sYdhKWRLUNaZme
cJV+Z1kpyOBAeaZTrFPPlvauD35Q4wOgo1Fq6CGWvseMuINDEHIxIs0N740mfQX2Tk+gQbmh2cgS
EU+B8l54tvHpsUm2lrYvSegLKtQWgtsBEQbmsji1CaSjC82+3YqsRJ9hPnUjkxpplp9Rr0NSp2cL
FYXEPMQpl0QjXCJoGUfgreTw7CumFlZbbuLe+/FLY5WhPwg8OI6Tzh002jh1AcHMJ5DaW1W18T7V
bBRNSBq9/zQa2DbFVNqbOqRuqxKfgZwFckpYXfLGoN+tG7nUA2zuJIm8OEa2k82OfK0Be7wKcX7M
ezZop5reUsICgKW6fjN7zCVllr6TFZeT3ud+eSbHqjEYnjssIsgc3VdmmyehRht1B8IDq++WMs9/
5V6T7RP0MRgmynVcRNUZTeSGbKgfTPjoVeVAvnEaeohdqnatOSD7SvBudIJpCFgQCFS+KUgqJAoX
OlqAxdDuE8Ujhp7LTK+9AflUCvGkCyZcWLG2Zd/Tp/PhMDB3SLtKPwSZQddWFu8SqX+fpTOCNHye
4pTexoAOGH2Dv0qH9HFosfi2vv4qfHGiCv7GAA7SeGp++Q1PQkc48nRszYriiHp3S/rzq4IVsGz6
RF8g0yoXbkQOAKP6XTaxIWZOQwlDAF0OZs2bzLPmZea2lPUF5E20VSS9ZJgQLB6lGRgpHZz2MznL
Lwfc+2G7bYvunoxnxuNSkkuhveZRcaRT+1Q7vlp7zbbIZuPo/KGRDJhhir+3jfdSpo6/zjWasCUO
v4Wj48AyfEW6QWWvWuQgKwPiJ663Ar99HzxMmdQPykJTEJCvwTxl3DlV/sRI2VjVabgBUIQgsejW
c26N5nLET0Dwz7N7HOE9BElcaQP5pi1jd2bfzc5LJGR70R+sOz8wCqwSWbdqmlItbl9tfeeuDYE3
D3b0EIcjZkrpHhgxugdmf80hM/dxOPTIgE0kalarjkQREejYo/RzoILEZMokHWoUFXVkVRktUw4t
e2vrED3amPOKkJRT76B9LYMS4wVvUiklwXcorFGo1q8mPrP9UAFncPOEa5BA0DDtiyYSAjpdgdjJ
CDBVTzQLcOtsB4PfXLfN706UdJ9wXNYF3S/P6D85CoBH0nmBlJ/RpP+aXHg09Lllg+6lssrqEBeS
qBsHAHXuvoaRmyzqXjGjc52vRtP9tUksMwKGzkJ6ZQvmxPkH25rCX6OqU5bk3tqwub3tLGb8FgYb
Hq3pQXfZRcYOevAc7VRk43YM2lMZkMisIBmQiEQ7GjP+oYhQQhRW3oIo9p9DJ4hPnMIxCVstnDtt
P5iB3CfOUxnCLy0wxKN81J29McpDktc/uEYFZrJ+3HtOgRfQQ8xLRxFLUpN/2zbZcrRUDgYhV1vd
fheiD/CFdhTJiITWcQy7sm6qldVlSH9jG0vmjNSFi7HSwf8t1GB+9bWtYzNKz+MEv53JOf8/18eI
gwomw0QSxMl3YkgA5NI4GPl41dzkMGnVARhSjo3cosXccHZRSB+3eWPS/4IGFGTuK1Z9G1HjLhL1
wE1wwOR+JvK8W4jBAI9AJ4DGYws1MQ7AiqREfVaticssDta2iTRnyl9nsoChzqOJBLp1zQtQR5kb
60TqyZIDxx441MfY0PqPcnNNmfNEjvnHAKqcIMFFak8Q4M2TPQBxGsN23zcFEeJRApulbk9zU8UE
IrRIrOmIwY0NPC0Pk7s2mQOiX2TKhqUFFyBsCrrtAvbSwuhG1G9l+zXp/mM6Vf3RDiJoJER8EhSE
dL4CCdLS4fcGKZCj1kTP4sO0kx6V1VTMTYdhibXcXJMMcsGEN+2kbd1RI35UBWcB1EWraY6jppej
h+57a4bMaDARpS7Kds2OcmLDoV6PIN+MWefCPHIhY23WztfTlhbUV+qV9sJywpA2nLEJocQLFylB
8Tb4I1Gl1biZYErDPvU3YU/QYJFmeHtwe5Q8ImNeJ3clM6pTCoKnlPBudBP3kJ8tgrp713Lxghga
2FgfmzTf+2jhWxaCCvRpGhkvdTFp2yTIfnHnbMMJu3jjXHrwPHVXQ+Aa9lD0QNXRCu0jt10XHsKO
7jGT8g0fUY0FGPde5QK9KZGyq1GQJ2TgPacDMXELWVpzaWsMpWTF4T5vW9rKdfMbEttRcBc2nvNY
OP4vYaNuM4vT0G8Tbzx6ldz2RY+3dSyoF6TUMAKhG2/Gq1tl9cVLWOpGrqBRRYjQOMAv9DwhEDh6
MkYspHBVUNB2VrdzFRJFxyQ6Sq+bR5qo6UqXlAM1sgY7a815R5aLYiDDMUY9vY3hioLlqGkUGMyx
cssjKWf4guVWLIWbfXYCs75d5UeAxuJeT9n4m4QBImBrtREKy7LMbQRz8QDSE9YjBfpZpvo7vp5w
bdfZFSxcsJvnx309FtSySNmUWVnryqDObdIqvLd1lezcWn5JBgEnVwtWsRjiO3SX3rB0jbLa+3Z8
KopQv799iKiSHDNXu0mxWCQjeS8ZWq0ux3ipI7DD3AQ0tKLTow3MVMfCzO8hbuT7znLonTwVXfRi
YqC+xNcWw/rCEQZSGgVnN3rXoHDyhpkX3/We29EShINxvJijoNfCR1ArvFkLwGaeVOjGpvpq4tS7
51RxDGHC3LNgv00sjtu6NE4z36XoMb+YJAmuvdbWkYqSO0ermXFBW2+A/T+BdJargpVBQFPBpd1j
8ApTOjL+5KxJJ4FN1iGNN8BULHutIxcqxN5euPSGTKVRejwYGlk7FevAyhMG+uegXeVF5h/sfBqW
RWmbCxXhwDaWxWgoVoBp3HiWW690DzawmXYXDvcdlciqtqgz0G2dNaTsPXlJQ8g6U+68wsB5UlJI
txFMfmNJ7DBJkGFLh7TpwUSoLYKCk+p8ly+8JmOl8FUKTk4h4r45WWviMSjtGRnVZmsH3/s2LCj8
EBl7ZBqG9NCHCJ96O/Pl3CZdR7yImvJ3gYQcUjdNcbvZ6mFHrZmbCPczRHoeEpGAYQ40qXqH4jmi
k+nwR1oWmvehf6OrsqpjeDnjGP8G3oRQi+kEAlAE+VTR7ghvYDCulsoffT8vcLeNwPMki3iimatm
0HcK/o6CQ0uDM+IiYkUYbfkIhJcCt3UeZQWRJ0mNVeAUVyvj6a4Ty1h01W+vZ9aooTGsSS+Iqf2I
cSGbIvZCmj/BEcLSnthvcRgrgAGNX4ll1AN3i/TnrgviDcFaezOm5RdbzjHkKqS69oiWFZG2eiAu
AN4x9KqlAgmx8Fy1j/P0M5kT2JiPImWX2Zl+8zq0s2vtlOEaA/OjkaF1Dc2FhyRmCbd3oVGrzhcs
R8HDmzRMF+I+y01fTxhwq93Ac2JLjjpY7AaIXt4D8ean0Jev9ZDvKx0P6ESpY+C1jpJ7ljBzobN/
LKoq4FH2z/Q8sYDFxSvcnWMyGjYPBKmdFAkHxWaXGSVdtaZaZJxQtmCcYG7nVyN1YY3QFDN0H95f
PQ9NHYNY1+7aUaUYmI+BKsze+v4jMrkkI7dVQE9gqeL6WI4D6yiBhD17Jyz7Xafpi7EeCcJOdwmJ
FGEffHsz2BLZUBXla89ImPGIvj+q+lmp4VOL6RvowVrD5Lho9OCBNeqqcTZi46pQyqj7uiwbykra
XG1MoC9ITlmzJwR+ehys7ylqtgLLUBCPn7inKuLG+TsnA0u1nRZ3uu/pa3Ub5LjcosmLRkj1aRyn
u8gRx9BiPjeq4lOnb5dPn4ljPtozxK9IKfetN01Er8DgtgVuP9Snw6Ym4iT2DMJPG7nw7TFeGl14
z2r42OrzLTvO/PBfM7XJE89mX/3uCrLRY3PAoxg1OxHAyXXVevA8uARRepiGCsUxo5V4sp4dd/wI
+oC+RhEQpGWvO2E9Oj30sMr6GYfoXrr6Lm5N4CTx88DZJUf9sjBHoGVmnHCxgkLM7T9SQifjpKeP
tvR+28rJgG0QLkxs+WboBnehd5gnNW7mrFOPyI8tqRayhjiMj2Sd9STJyOxDtwjtw7KsvoGDEEFx
1C34b3YP/YGYZ4UFiZWaZduVj5EQ7ZpkChQUbPeYxI82AizmWO01HNjN2wwdR1EtEmPCuF2DV8ti
DYl8P3sqoocIgWFgwcnsM+REo7FrtHEdE/63iLm+KUElUGbVNUIVgfzwQNfpnSXXAQ3tn6zCgpAR
jUsSUnEJuP5j7WMV8CGWrVl4j7I854gM6Zt9iTGh3YwdVEe077WwJOc4mUAc0x5igidcytWs3+tT
hy/T535Kae50+cqt7Q+DYA0CaXY5aEGoKM9oWPeixtoyn+ZBguDk4hXacsRQXfk42YdraAOkMF0G
DXHNlK0lBRC8JG/G/aD50QG8rDmb5XM9ggE0/RLFsE30yjyPw1cNtubEOXMxeD/c0eWxhaQiu/eM
2f3UJiOZKf09DgM2CSzky46JCoY967nzFMe6Qd0V3QQhKUD0i/4rfWUAWozw90chgo1dC31TlBE5
9G78hn+KyFrMsnaqN0ubEdizZlUYBNqou6ckeutLL1v5LZ1pCx8z0H7zYllsdoaX1yhgvJrlJbqb
Rufiiegh1Ikt7ut+ZxkPVqHse+Re9SZQZn3uiw4AL80ydAP6KxHxj4PJRKmJUS2zcleG85LkX0L1
Oyd0th10vbTt7vy0AnM0xuamaPJdX0Ec7ksW/RCUGbU6bqLM/J7aAb+N5dKjl9+qF9kaGBlUaR5t
07y3/fC+T8kocPDj97HWkQhBV0oiaB8ggygOyBl99GaoHqu6+2wnv1tQXvzUWnZnl849Viz03Xb0
OjFTjN3xqgL70oqaGaLxY3BuzXJOTUbgDVsNGzjkgbWT9F950D9j+Z8xhjwTkqAUBaqEcmPh4eUh
We7bGIsXhqnH1ie1yRbBumyLR2FT7SppXl39rcgZ+5aBtzI6Xd8VFewWE81DniPp1om20SKOC1bd
+zs7bQ6mKSD7jn2J9ZCjaVaCAraKIjgT22EurVFan3qBEWk29jNQxNSD+qKMgTKrxJOXKQqagwAn
u2kDz+CeqY94RsL7UmnhyiPnGdpJED9VmQE9Rkb3FXlGS9Gp34RJlXsVgugK2etJHUZoreefKGIW
Tj3co9vmjWOOhh/U0ZedW1ybLgj3ee7glI1sd9WE3zQYT4iOxin/TFp8UV0TYdWxr3HnPFj2fdl6
P1M3HLV2OEDVHhZd6F0KT9/YPTwwQCP0YB5b8JtZj+rLA7uelsZ64AAOVQ7gQP0jetNl6SE41++G
lXQE2EVx9sbCWpMWkCyNARe2B1g0FvW6cyYPujluNuF/oSH8GFxWuo6ObTFHwgRG/5CmfbIvNXgH
x9wXn3i9qP11tUvAzK7phEF9clzcuLa65pPH6D1pViLLy2U8tXtpkspgcVIn42tNj4YOAW4Hd9If
8BSRjZaZFsPR4b0QhERWOMGB8tA+7Iy+3HF7nhskxlWSkfxwytzW3ZcKzEphkltWBGiPFOhsRXYa
GWRLU/fTXZtSvhkj3gcF5aed94HWGxlD9Z7YM7LCuuek4Pu0aimGkW5XA/4oimod5RMQQVRA/g4z
LfULnaup7AfSFJLXZuyiJZ5vDiMN3cPefO6YqC+9MDhPsNjYiOqtwD8Fla7d+nV3dHKP9EAdiwtk
M2/h2oC1bULnNgCi5mZfuZ2YTIdSEFtbsiOaFPFqwNI7CMWl7MNLhSxk6Sccl+CP7Gh//1ihc7F1
yaYf9+dkNrT+H/LOY0luJWvST4Q2qAAC20TqLJmluYGVIrQKAAHx9PPh3rGx+Xs369mwre2SxWIW
xAk/7p9n5n1LYufdKcfk4JTutDdk39168UJkt6BllS9jlR/xQHQ4obRN5fGhNONbe9H6IN3x3hC5
4i/3GrYO6cnPYmDvEZoOIENCCatqtuCbwwnaUVLWE0YW2F34eRDu6FOUTeMKKyI7YA0tLoEeRL2J
SuafVgXc0M7XUrvPWWBY95ZuJz4kGM6jSrbcP8AtO3AJNp6nShbwGjJ5L6ve37adad1iSUwushgj
NujiGy3dvTqIJXQgVRv+GxvQJvgYUjyt+yJom6vvcXtj24PKlRBQMwM+6IJN6ZGqUHHM0canFrX8
y6wQvI38cdJifvR7H8tC8Qlb+r23g4WIyrl1DIBZOv0jJbD+UQXRXSXlXxf/AWB8rmTJPrxMZ5yl
NeteGyJiQAipLibrbK3MSwG2Wg7yoLIh/ZU2nR2RmX8MCicON1pzQe3c2qp9ihaDn0ASEDKSHikJ
g46SeqE00eKSGvRsbGd7eRTmMKPczd2BEyNn+0r8ptVono3ZZxtrdvz2Kop2paveM6OtznWXVlTP
1gIPcnEo7XrG0lYlNE4sjKo+rpqza5cA1hFqSEjBC3AsDzhYaTGcVUCMc9PiYaANlHD2sshUaje3
EypE2/MAoYiLlQHwTCz1sn0yGk/tG5fDIs4wVrBbiUc7LLg6wZrWa3oDDSCfrT/2YPwhCPOYUZXj
V16DaMX2waduUIr5MLjlfWYq0pqpwhzdFOXWVfExU92rCIILUKOG5nHqsh1yDIzuk4k5Lfahhg1Y
UNBZrp7n/iTe9N7hTPYr2BtNEkzbFvGxMCtWBA6V8CLFWlL42H3K57IDcONMxJMKjmPX1hw+x1kC
r2hWqym+Bm91o2MCCs2UvNmACqsFb0gf9ux2Bm8vTULn4sA4j2fOjRmAG/wsTUrZ05J05hZeNSQh
FwkGrehIcEMCcOF2ruMizL0p2tZYMyChT+OuMHh+prgmHzv9AcZm/gg6qD2okXpp7qLEyY/4VHeq
HbJ72sA32mL5VAj3puu9vxmLxaqjy9el7JZ9CQFn25dwilRzsi35aCHqseWrj6oBUl756xkzWnZE
fTl+p4xpjjcc2pl6lKHO75Kqek+4A45uIF4iqaNbogK/QWGNh5TNFDECDAksSrdaNnuyI/Iw2tWh
rRxsOVH3sXp0B8EZu0y9UAI4GDzxt8cyctR5jXK6at+gU3c0fAD2JVcWJk4L+oLSrFzlZAEzPvpl
hRZh7XwcHfp4xwhWO4eeyxjcuoZvnJAwHiG26n0iCMunYobMVLiYl0BBbRmvhvVdcihSzyV9BHQh
k+3ZLJyvcn0iRA6XX5MFoZOwP1ziGJx9ph6dPunJmCFLOQWoAu2/K54zdD4yOyTjedD6r+WVT1bP
j3maSLAKDzZ+3+nt0FkvcZcSIci6OxGhdoyZoMZ3rq2QQ+M3ue1Hq8kcIhd49TMa/yIfZm6BQYwE
t6YK1CJxgg5LUPcQUedJbgMJYJqae06SmbsecnkjkArne+vFvl+NEuOsD05trS1XLOZy8VwUMeHc
BN6PaCMSmRUmE4ymuzwbFEwBJkVBIYWt+d8EzdHr3F997Nki1XUUsMDR35HV3YiIMnlWXt/UYxUX
zvm/dHqsSOTAovh5Bdn1Cxkas5Rh7cQPnuXTqQbdrZD04Rigm2mQQPxJGPY2DCrfSU9TSNL2xSVF
rGompreY0RaBPNmm0qgP+Tj8MH2xSVAQK9JyOfeEp5AwoFySpQDv0jpP/cIrJZNLh5I1vFB9at3U
dPxBjc/v4NbcloaF/z8Ydnnk/CwO35yX+/iJ0Wo8QKAC6k7kpPVW979rJoa1ISb1kpXWsdDmN16i
BzJMwU4Aozjh5t/bLLza3Om+prLigenr/pnF1nODH2HjObwNhqRer1s+Y9cR7U7P4gmQHf/uNaXk
a7zggKM2ZUp3zJieZ/LPoYqgodJDy6sEm9kGEjfyqJkRbpnRuQfucLLGsE2iAYfaehWk5QiOwHbX
2Aa/DG0K5i2IfiZKCnKbGchtUTYdR315lvkJdfZSqBiEnOa4JfxsS9X6fT2BfitopnTsxrxzi7fe
erDnYNyLpmO0M1W8LVZERNcRJcaUP9LGV0Do1X/SHKmRkZJfOBJfgoHpsvcbVhsJZ8oc/i2VPv3G
jmlGazwPs6QMQj+JPpsUBIo3CFAU6I9hIcXj0gw4OFegk+lDnkXqC0KzT+q9FThfuhXqDLuPkY5u
OpY0v2O+vPe0FVAMYvxtJnI9gevZYTsM26E0wF/KfQO//0AVt3MKauyjUO31DTH4N+3P8pqZlOQY
lX5TwiEuGhK1mEPddSW5qtDu8uehhmptikfaLv46OYl10Fzc0D67zon72aUroPfj9Hakr+eqhKr3
BtlQEvvETRxEHwA12BYnkAkLEEDqIb5rrvybvi7LW1TvDxyVYTM0rDzHZmaAZufmjwyNYPCKdyHt
23FpyO4LlM4xBnieFujCzAV3Oe+a2HQ40IOmMFLoPpTY25esLt96kzTYzLtuRxtGvMn6O0jWxQ7n
9rdqqumseS4ZM0DTNhr2njVVcLzi5pBMzYVAGMf2vPP68/xDsJxgUWAkxxa6n5U6xanFl9fUCZtY
6Z+UsgZUR6gJPbM4pBDijpFj5/dVkP8lL7btFnN47GX+FufZypmQa2eY3R9xSJhjVB5gNzCDD8h7
QZcsm2xdn4/SpCzTZz8OcZJTBQf0TqPDZmmenKYRihN0rDRcuqV7Y4PA1el8qDTpjosNYDLBkBiq
sgcJRytBY8zxmYDF/dz09Bd5FJv0Ju+NCrYfv7XhqLP2DTs+rbmB+QxNdjlIPz5GAZ8LQcMt0Uqb
oP649xIb7cL0vttuoo8zTJuEKj7PJ9YgxVs1NMYmdxBaBYaX7eSM5H07QAKjZfKmY1W5cx38MoZJ
8iJGhU9vklaLMy0x6wRLqAYfBiAIWo5KuzrGvfdkJsQPXJsXRWcku6npuTZl2ezMiM1F6f9ZhA3E
rkA/qehXpNPoQft59vTPL6qlQtZmL4w/14Xykt2QiQMrAxnSMzN7TwvEj55zNFM+500yTv2jXQgP
TykUWie3DpU75qwju7s8V2eAt/VBu2xsWbRZe2t02Wuw5u0rqnjTNjoMWWKG5PODPXjl4jEzW33X
dsFWAJW6rf3kRM8Z5r+MkqlS+DlcZTZxwZ/G8qN9I2XDwjIpH//5xTDZ09H9Cv3wAjEJjYoKCGFV
AwsRg8JoYOOmkbb7aACBjIceJuYYIfOW+qFWgXPCJdLs0kRZhwSGbjHgC3JEcB9oI3sCnNlyfo2H
sIpBzvHob64xiMaMG/Mx9sbn3GVLOKexEZaTyp9cbV6hUmPmyqdNkDuv1mLhwVnVNAc6+NqUdCOZ
xLyet45f6OEF4wxhefWRzuPqYxYNDUek+XNQ7pgu7gjTVIe6zgcQNqyXjczeZc1iUuHX03rSYCoN
EBxNJx2PRL0Bj/WkaRsEGdWRSLdaYv8GnK1QYsM42JY2Acrd6NggSDgG37mRdmdhWgLxBa6ldPlZ
DYrzU16a2K/mCUnAiqgGGfrvVFaSB7DRPLqwkEU2eGDCFZ00stMHLpzlyjYDCzAmTLzqm9JyQdVM
WGIWlg4h2BJrL6c9JKp5VxbQ+mw3/mr4hm7AZbq3SWFfNe069/TeX6Y5dsCZW+5eOP01WhIih7RF
glZ35uukRuNUNOkx8MeHiYTgfWsxWDWm3i6xRcdxKbEBwTwX7VLtxmxCICjSjjGR92MWlMgDkzdt
Vz4dn80wJA/QnQ5BZe07n9hHJbx5nR5gvs2oTk3cPiWyVi+qfSBZfk69SdIsYH1MFrTFSaWAZlgo
n/wUHE/OWl1XbNTnKj6YtjCOfu6tXXBQ1J0gv7odh/05yylGpn21lvktTzYYP3TL1IOnQ0+br43H
FqUGDhMWM5d8zOy7JWpqU7PMugqLN44ATFQDOJ8oHvtbg6XmtuO0sik5w+uCRL3swhmLglwNCdQN
smRr9I2V+gkCFoeVynXaA2MFzqLRem+X+rNO5nnrZpYMg6aTFxnAtIo4V5tZq7aFXYx3rCQ3Y8Ce
vJuztxJNd7u2ELWmCzLS7aO13ep5MAU95YCmN+2cvff0Me5JiC6sv0LTUbxqaI6X3uA8wX7EQiO+
On98bfwYvIjFMsf2pz50bViFObpRTUIZkL3/t4QomvJuJXAeVRB8kNZzwz9FWe1vyZXtF3upYRhV
FyfJ6B/yZ8zBPo5ARd+7BnBt+Q2asQ3dg/4zlGihGUiXE8gfnoTATMpx2FoV14fi1FML6dyWfrX3
c9PZkacmOVokxt7KMOrZGb18HPUkgyc9O3L5daTdndKGbpBg9DKOF5A9R6QPCZUuq1eYIvebQyvc
XkCPKpce9puF09Pu1QNsXurZpvrdmgWVWgZoYje6uF5MU1YDScgwfZKoTLlznuc7o4GM7ivow1M0
EagxCdt5tdh3Fjc6jV3Qhy9JU5DJy18jcMUUbCR0gjq7lob148JPjPG2OA14HcF9PxUFm1igJ3MI
54yM1sBF4jYpsC23fsyrmrkweagy6CGctd9gTe5FWX+lno10JzC1MzL5TvRVBHN3hEC/HHGscnpX
LTGWLPtkhH/xpnm6n2ON395aKdicbz0fzcS0XtlD7HIAyTYHiWc3eC3jBRA8TqeHuioYqKrF3bAl
ZmGR2dBGFEzw1sPqSEQgdWLkLMT3JiY6TBcDyh8fH7PjYJCvwDPW7mQ5wyK1V47f+uVmqraU2ZXX
gpsu4AtmldzpJYkwpw6QuLErEGpYdds21sc0R6eLOAtR9jPW97AaWf5qfHvELMdx7Ha9hwTYD+6h
t+x7BQUwZN1ZAdWDt8e1vs/S7M6Bvw0eFd9q7Cv+cgzrqbomkfvaKZdDHYmMfcLziLkFDHhgl9cy
no9EFKlptvwen+VYs562uY8zb2/GEDT7KLmJWUsXrb4yB0JuAiocMgJwVM9AAflafIZAidqTrO07
fgNHMWFNJ5kGSDj9exn1tGHJYmCD+xVXfGt5np5V77/KtFl2GWJoWOX84uTikzmcI0xXnHKq5YLR
/Um7oD5aacQtC8tOksUXXk70b313UqJWs7+1pY73RZlRM0mGJjBe0BU+fTKn26D0fidYLuHCt59g
GnMZn/qsyg6xxw8fK8ZhsoJjNJF6HaG3BB2kdG6qN6m7BvUdUl3tzNlz4M8HRqiLjPRzVfCdTVP/
WTvyuc5Gj0GRO5AXKvt8nJw8Gkfsq3h119IIjWaAQxPUX09NCV7wSxLEj2rQ6lLYjNEldfPbIIIo
btVAvU3nNXfRFgJ4WsGsiq0AcLRpOcxzQ98T4M2fJptFuvEhAWeGyF8BOc7iz9KsBKoGMT8d8f2W
fr9Q8QccCBL/tOuIZIRcuzs5wUYetb2ZKjfd0gmOy+sjaeN3GpOq/VALTFJZhVyUlVysvFfKEuYM
3YsfgIjKCwY60pErJZAmgq1wuQMhRoZuMMa7NobAS54dHSvy/M2SeGLrMguG8+RlO3wy1XZgtb+r
F/spSPUJTnBNoToQMU1R+Xpg3lep1Md4kEDJVDDyXmr3ZglXbVpIXyqwdZi5SUez9rZIHnEO917S
SW8QtbZ6cGk6812SXsuyFx1lAyWvJxR/lLqirC4GlW6Tn/dhOlNGB9wy6cV7bzbnodf2loxth7W0
+io8lovcmZpe6aB57vLpYiYKEX/k4ahqn8m64GE9cJug99MV4snilfYemM9Ji3dMMv0VtIEJ/08N
eLUlI4tfpQB12iWhZ6AWlj2hOHtJIKhJCDpyXQct2ygInqKRrfSQKcpeJ/YLo2QxsPQSbnDRduyw
1CVdJqKiHSYS1zE3DWrOvRnwJYfxu4sZP9kUQQ0RBi+ItKWoPHhpFoiIRVbdMNcgV9W1u7VeOmDu
O5VgNXAqrBKDpLAC3FlxofCBZxEHOQDdzPBxC7fgujTRXZOmFXQdC4NzjMNqkt4vXRjUlK1YQTWl
1q7N4KeB08er3psH0NepSWIHuWJvOXQNCW3H25JSN54tZXxYuJ9nv/xHwN1i0o1DY4LEp8c232Ey
vwaSxHXQUNlhCZBuMyAvx0sY33Wd7PupGR6raqHCd2EtLVCAPUE3T8PditLyl4rxv0jyTAa423Ee
Zns90lPYfAGU8c4u+NWkpiWF1dGKijYOMxF+J7agP3b9Tz5UZIjKbRkPAoNN54Q1Ndouq3vahoqT
W2YRzzQ81GJgFvf9+lZNhToAqnaWEbQr8b/Wgy06plj/JJdhy15ww1hDZ2mWfHip9d14pOQDkMxb
G+8VClm/g5N1qszbrmSCaNjLc1Ys1cuko61ynFdbUUgvvPGOFPh8ZLbbDpbyDzBxIZTV9xENYbvO
hVlrOhRKT6QbKhKFts+ePmITNRRwJK2AszJYKNb5HP3ox+XkIG7mtvjpJxqvqswmN/k4xawT80Qv
B/zKoTtM4znOYPJlFkd8lrQIrDCv03I4L1nZUzfhHrJRPKkWpFwV8c5QkANLq/mDqgyjtrZOLX1N
0mfwZoCRq9PjVPe93puVe4XDxI46TfBCJd4Zj+E1ogVXMP1bc3pvMLSn+Wdj5G8DDV3kDtInpBew
QG0mN4CNeDvOkgwmI6e/aAyFi8dDWL6Rx7suQfVklsYxdlTA4EcOn1HLI7NJBtTG6YGBSFNF2if5
yzzm0z5n6vwc8WskLuSYgSd5WvPSGhWLiMrzthXxUPuhssQYRj2OU02/RshDeyALAuS2CIxLjJQi
ndWBLqoDjMGdXZY/5OaPk2ZZztnaSGxqFrwCR6/1iWeMJADYaa94gxt6Nuo2BOZ1N0/mIyPxoVLA
HIWh6EVb7mSS+MTJltsoZQrqIKhLrPia/b10Rkx0hKZ1cha8ARzQAjM1FhsKBiApqiHb90P7N1/s
35nkYIOsxFoHnGs0B7/caMXGJFTvLOnTUvdHpJEerAXoSCbkZHa/52l5ZI56pYjvhpMUiez4fVm4
0SGihfQV/i2EoEAI/YhHx4CpqK093jPRY+wPrwpkEAUUTfdiJsWjRWNIbt+g219tT3wFIy0Oa0OQ
NNrnVCG4sFjw4vzH9yeGOVR+NwFHAWxm05jea+qVh35hWUhxgCVYgSzGGYP3fc2+aTLWerOhQdKK
gq1JBZRNWrnIG37WE8fzXw7F+Tajcp4BPIFaq1jeeW3IyBiH+U+iBU28jG4ez1wvQxOJKcxJ7PKE
azdGmi5YOw9lgqM6sO5E4r1jJGXxA/91aHHvCXoBa9u4GRtBpVoqH7A+WDsf6iPLsud0rGCt6Xnv
F+B+EdeexNjqsKWlatPqX51zXlDW9OpRyRRZ7YPDC5dcOXTO2dvGgav3bmRfWj3R+9S96gopU7PQ
3Ed8EXq21U3lAWwquIsLm/h24p6m0nmrM/dWOPEV6WZ1k9rnLN82xfjgBJBGM4E6HtjEScyw4m2+
6xApFgXhYk54T6egqKoJYAluMWBzGbEv3q9D2YzMfQws6cS/vGODGwEI5UnjU+1qEXgqW3kU41xf
ZkhSJ8n7VGb2m6cGmHo+4kA9GoRGqLhM6SEebcvfigjGpIs/7MEqAUXP7amCtn9wetuk6pXwdsRa
bqLFcBv4GT/7obS3xoKb1B3QmdlvZV7enD3hHybjYTGd4Jk1X4EtWf1Etllsmip5MKnbOUe5UveN
WY4c9DhWgWklv9DhqEL/EKMgA5e6b21T0900ioHaeF1cuhE/YCb/UErcMwOa1t5MaL+IDPcKPuJP
qvwLtLknhoz+qIF+yvzZmr07PWWwwK33EQFzqwShNsMdCbzpEhi8tMyXrMbaYQ9bsuLLnuEv21PO
fLtGQ7mQ9gktJIdmMJ+mYUEW7T/yiJ45vhYhXHlropB67SyBZkQL0i/93EGHYcUeze1H1/pfwCg2
yvSKvYLvv+kH5yapyatEwBgWO6X3OgWmbNHjFavujYzYiFLglJd/fiHn5LGzAnpb95xmsowxi26o
cCpmJpg34XRH22J+CaZzk4k//VTz34ziWVLRqkySQ77ublU9v+U5nV9djnWVBRtbIoYk1s04kZ0b
a87UvVtx7Iu0jJEhlp1KSw5Ls3mbteMfVZk42QRbsSQ55uno0JvQnAnYl9hvh5/ImQ6eOui1d6EM
UBhSZOYQc1oo6+HCYRdDfSV+ajb4xAM2s5H+jOnqrs7ZLtg90VzbPhs6VQdgxE+aZgR8T+OP4xZo
0ZxreBj/1Lb/0YwQQtOFOplqj2DBpphtOLiNa8ASQWXik834lnnkaFCcQ6XkE8l/VO6uLEIO2udi
DG7SmNTFPERPTQsz1BrXrd1yhGvVcf+2XJaYriMOfpURY00NWG9BvaaLtrcOTUfScATrUaxBOhvI
AuITI3e61HtgMJ/uXFx15kdEnvgZGdTTxtK7kVFxWyfDplHxHibPLjAnau58wuwe9c4bgN0PlNfP
+6j0DshmpBGiD/JXd/gTb0Dd0zvnh9zxcTZcZd/cyJodc9zEb5HXvhsyfeXY2xjmQdoTFQrdc0/V
e53oZwoA6ZDk0RYIoujsYXleA+woR5UfTVXdVK4xYiRir9IKhh51zkvsgV4hXvyMM6j1pfGta5wr
YZN+m6b/p2djgNUQxlcaHJwCjdTMbWPrzA1Vf/adKrLPNCXdbuSwHWWUczS2SUmvGwTRzu59lJTf
kLhAAy9vS4v1ozWXa5lgrATjHZn2sIuh5eJBKW7yHBUcxzsPwBiTEM41rBRkEoDHhlkX3KZ2F6Oq
FMs5o9KmrnkGQQ5473U1bhuHE1+xGvUSV4RKcQzJe/IS2ls3LpMPCH/84vo52vbwMujgbdAyZ4Y1
9sOio7NJxTJ7UNszGGWaam+UpBGEnPEW+POt6VtE8tVNrDjY6xzU9FgF7N/wIrhW85hibS4oLie+
UwI+rodXL7m4zXxDSebFVZR+Ka7zGi5/aFfkx3Ca6kixHlrxitE8nzro3Hb2FNT1e9+0t6LHQ7oO
fjW1V5nT7wbKuNdLPRrgvZFAKTjPWG+8HiMo0FJjXscVvxmC4CGldDaR9icjzS3kW3NjWinksYAz
tlfiUO2pJxj5I2NFaTvMUXZLsQuA2+YRkYxAFdY1fhUBmge3/sWK5WJakiIuQMLtxbmPtbuNlyMn
zu/JGz/wHCcDzvSpDeJt1JjgECzJyYXHaY7TgRwaq1/Fiqr9oAPhOw/wXndAzkfaYPFLPMjOfkqy
6UVhr0N1uCvp27aSebz38a7E02UkJsNFgXIZNyh820bwxHeMzNxTgPgqRs7b8fS0pE6KP5ScRoEn
G6QdWCgsu7XbrfTricYU2V/9gALBUhUBYHoNAHvQHJ+o70w9ntcJ79IOtq8JudZQtI+Sq2CS+Ylp
MGM0YESkePsE0PRR+PHdhCRmePpFN7jWql699I06V930ueY96xWlQ0muz+bxyyk6OstVTGXsUrSM
x8u7oXglpAvBC+oR4eSCHuw9Sa8en0y5ZoQhX9nZr7esGT4MEphJDiVppy5v8pAnudhR6L3LCJQQ
7QTTvgApl96RK+SkGAtkA023swC9LgwKTNb4qx5d4nqGHQDEB+EnBJbLdA1+jXTC9d6bJWpGwWz6
iCq1i5iTAXvtmOk3fqeWY17nx7Jqnyq4qn5LECuuFDnlJPmkqenoGhYKag5Xrn8bPPbICoSmbq6u
rc+NwqzJYXoa+W00veET3rrzAkFYG5+R439QlzRubdP5IB16nMRAHbCpb4rF+bQS/cdLyPCwsvtc
IMoGFVFe22Z1KSn5dtNOE/eGfuOo8ka6LNmp0Dr4qnqNQJVq+dcLDLRjWUH1Y2xPTOe+H+YbZzCJ
PuAknNVrBqzUw9XVQ/JowO3HjjluB3p3NlGQ3ME3wqjNAkPop4neUQT5k5PovyD6YXVFIbZbMvhj
cvSn7E4URMGyOrpUVoYBnHQ4/Ka71k+P0UxBRFfe2oX1xDz2Gxj1c4kvVmQIMl7UHwk54Dzhe00o
f2Oj89vG+ZPRu5is7Fdh6o9R+zTmNO3BN/v4aCa3Kqc0Zn3POErft46F45WDXWajhxtCPPkIxSy5
rNC1rMs/yVEaMP4ma9cwBvcrMsVfntUeiMEdC5pvsiIQsuMh2xl2k+8Xpmr4MhQJrZc289VPzJ0B
GcOk3I7M+UJTBGMFnm+rJxA8sykCOxSsYn0dOV/WRInDmCBvJ9jgw0TRyROBB+3bG8Pv2Fo59pvP
uL8BEsLEboQyT3ZmAPOmF9g7umA5VjExyxLhdTOy18oFj1szA+dd4dMJiuCPyXKtM2Ewc/07bn52
4nmbdsNXnBd/Xds52QM2ZxLbYVRDS592S/wb26n3QV4locnEuHIT3woeVee8sDgIC6DWKKC8UFi+
9DYj3dx9uArXUldpwvKYo9mxhD21PDxal5DcFYdvghOeahKGlfmNKx5w9jC/G7462ir/hVFPK7KN
a6vDvR/zPIKWWDYOwoNmVWbPZ5EOG5ZNR1csz27s7mX1Q3H0Jc/esv5eF/w85dh88Yh6wen6JtHy
hkg/0ev+t64YI4l7Mz5goY1jvzh4aWZcBkWzuGw/gmA4+E1EA4XbfiQpZouxYeFd9d5MDDlbjxpe
6M/+ZzK9gUT+ZduUXnpd4rTcZU67XBy/nPj30S7j4lfc9QZhfefT51QLkejZSrKH2tBR2O6i9oZX
VbA37PY042n160LvagqXNrwQMBDFFp8wTb5p3Y3bFJPbtKyVQl77qtZrxrMx+mYprusoOILyPOXj
Lp7GtbjinNfJrV+mJxMCGrmD5WgOf5ZpvmkTSbnf2HJ15rtxzH+Mjr4RN97Za4x5COiT4gkO7C3I
Zzp4fYJW1tSRrS+3kgBnmGnqGxcPvahumDgChrHQMZa/eunqbT1NdkgIvAqziZCfa/Wg5jAiW4s9
7hd6ny62WeKhjhiuibkOGQYi2TTg3Bo+11u/TuVJ5P/0gbQEVaoAnuNshaYnmWtpg99OnuOGRtux
702yH9JV8c04BvfDWlk6YzEN6l+dkSbyO9wLpSThyO4pHLp5Ori5+8o6Ep0/ZqIOJu+7B1G2VWSF
+w4sHF0ohJedkRq0FsMbuA+9g6Jd4igI2LZihgpR1klIRTNr0V7BUcALKxlrXUtF27LFlTqjIGZF
zaWcJeVxtsm1ZgVEKdXReVdrjHpDcgR7DbnchDRljLhTlVTfpRc/2tyeBFyS/IzutLedcd+wHmU2
4y2TuWcIiZytiYoT23ceVHF0W56RER1KuXgzIgh61V+RCXtXvjaEgcMSMtp2DAYugC7nW2xWwhIO
aM/vw6wsAOeKPoz7dG2Xle+ewxI/QszEk/cnLvPP1rPxp0l9mMWHFy0ohyYkoBQPdD3MHEqKp0a0
r63KrZ3dVi9dHeOa8CV+bmClnPLHg6MAMGikd4eEjfJwowH+2qj6c2BOKxxeVAnXcpTYV3q5gn1U
GWd4E9eRNoOdwXNrrKNm060Cy5jIo1dxp/JsPpSDae9GNgfgSsBa8QgsQbqCKnC+PbB2W4Svn7qk
An6I88OIVEBFJIpoQUxh7zQzPHRWtPwLP5Qds26e8+BQZ/NLj6B56hzjblrkfdN3320gn5eaBFju
U3ZS1eQI9IJjcBjEGztfm6P08pKQWrticRiqdxmV8XsR2SQxlgTyESZr52ohJW5aWOAvdc53goGM
+LtvtOQ4LDo0hoomjAidsmTSoi+GE1Sfm6exH5sDhPmzjHD0ydIXe97TgCppt+saVnkU31q7cWGz
mAKYKx12xxbbNJCY1c702jfXr1BW5+Qb099O9u3bP6Sg/w0teviXsPNf8KT/+r//v7GUzH8+oX9h
Uyur6X+wlF7iz+rn839SlPgD/1KUHHhIjme6UoJE8jB+gEr6l6JkB/8RvmO7gbQ8GbjCsf4PRMn9
j72azgMphOOCQQggG3X/QpQM6z+udE034KvZ7HcD8f8CUbIdm7/l/4IoIc6sX0g4njQxFoO//i+I
kr/wLRRZdPWGpceFpNUJeO6NqstfY22a7dy02dPAR9XcEHz7DnEKz27eWE6KVw9QoNM3T0bWHHF9
ckQRFwnqzXfkF8oVbdsM7ZYhT44fUKTp4PItA//Zgb+3NC9tw6MdNOPn2Ls8K5ttYZSPdls8Fz3t
ca5Pix1TR8PB4zPxGPMrxeLMtFfZF6ALUQ3Uce6l76JMX5sK+ScBFBqK3rodZ7R09NsfrU+QBzhB
lF/sHlvmeAwXnoklAvLvNz2NiBOonBv+xiv5hkfPTMAxQZItFnKYflZf7TIIU4vKjdqertXk+nsH
m8PQf5EJoyDLLm6DjkETmuhjVrbuu1MZuxLdoTTFzpicBmsV1ovBULuEiiCKzanNmiaa0sXLqNR7
K/u9WTCx8mc3zWjdQKRhdJNFdhc4boL93zwXpmZrihVkR2XSQaiYBGranUQfZ5u8ZvPrGcGwNeKi
o7M6+cPe7dtql4eR5uz1zflWTrgko7F/HNbUUqIU1PUApDnmzR/GLBTTNoALzvHWy/WzkX25U+eD
/QNwkc3mbph4gyWyevDd4h5HBLqn+Ssq553qt5UOWO+KqHjiYJaY7DAtCirWdZ1ROU+sOwqOx+Ti
9zppzgAO+s2of0fLme+G/8Xemey2zqRb9l1qXEywj+CgJhLVS5bl3mdC+LhhTwb75ulr0Zm38l5c
oICa10Swj/902hYZ/Jq91zaNDdRGfGLiPPKLoE9iQ06A04gujbVOU+7RGf2pQu+d+4Lgsam/sLo1
d4np/UGISpwT7KQV4SquIc2NxY7Xt+HVRyImHadoif1gdMx4efZo873DpZ9Q/lPlzT4X5SZIUAZI
y76XBvNT15iehCQUA0kRs1j9qQf7fGw745O5mVgFJXNJIbpLJdrhnHXhozlPrNz+z4sMSt03bEps
wn7ijV6yvNErl0eg+UoEPD0lK6EEEQp3i9RPpWdN+8BO90GJ+pO+Gxy8Y15UpLcwRJqaOjr5zy+/
/xYsX4hHpW9AzVC+pvNBNXW5K9lS/nr6xwCjOrP1zVzk3+i+iOst1NGYSkBVU0rKh0exyEwIng7Y
wePvR2BatqatNJjWSE3zhfXy+9HvS0GHtJ6nkfDeaYxO0zRZqyyCGvFvNk0ViYolT9FyJ2CBDCRL
Sw8Z4ZpwqodIxvSpye+rEjNgNlu/cbEbfp/NZ9ua/prV1JzGq5ixt+j0xsd0MS5RGlc+1SjROi1x
KmAMnAzHUKAzZ5NxmPt0ufZKKy8xeWd7TFyXGkrizLVuIajN+xaOl6G2yMlef3/S35dRtLRe1QLU
+f3cJuXedzDcraDGs4bI5zNH8kefUlYX2QNP0MgPgWYf5fIeebjiGCLyaWpDwMI2jl06t82dV4LD
1/Bq2G1EhtoE5alTnG/N8hKE16S7ZZLFAbRpREwJM/2mLY/98vL70e9LaMBtKhUGznl2P3vBXqGM
IsZcZTUdRTjDfmjTHzZ3zUYnvZm5NVSi349m1AioHeBd1hNbfTIOVeUIxK3hgNXI3M5CmntkDN8B
adU0Fm17/H1JIrM9GhYwhVk7RIYF/Wt5Aaja/vOj309RbDV+WTKRdHWcrjPzx6OuBw3+yEUB7nSo
2vFNkjaWTD7oxgLbIy+/H/1e2qPlxUfk/WlpgRq5Rb25KL1ovtw0uAXkSzA6tKt9whvbttNHkrJ4
naT+J3DY+kwL0UJDtHQw3GcZoVLt7OGtbGV7mBt5BtJlbmIKIeIWxH2oIbUTNFngzetiRcKA5rM/
YrnjgDgJ9FEg1UnY5E6QeUZylk8OhrLGw+3+ew3/XhOWlo+Hxs4fVTRaR1s41vH3o1BmxaZdFNnd
sk0wTYIXC/3szkgCaxdFr9WE+Sr/fZ2KdCCwMeAfDLR0NcaBPW/cyM/UA6gKTfxNXrzgcYKG/Upe
cFdHjAatEK+ro4oTIz/QSQarP83CicRlKLJz5CHcJgyw36ambh60pLr0OAl0heOv1YnCmEKDnOfl
RbDn3WisNtfAz+5YSiMkEj0yB90mfPXeaQv7TpDk6ISddZiWLA2uMkhCk36CG3dPWCxWzVZHEYMi
x4/w5K+VGyRUwBBOHNJg8hKab5zx5kE/ltsY0Qf3vJMcXD4EGO6+yFLT/vkZiii590xxccs+uc2G
9UPqXoI9/DFLeGJoEiWAbpNOIwICtPRFWClCvIbKQF5kOHtset5Hbw2KkcEpJqPiRCQZJPkZK2+I
pT7Sig0bdQx2aO1IjmRfnxX2fFh4QFJrxgv2jEgMpo9832+UhMhjM2UZeTLiXBijPtkYUzHuGkO8
WHOKngvr1ypzKcfVTCWUhuO9AYX5NGUQ7RJDu5Wc4CiwscUhb18bJj4mx73OcTweMjcFNJg9WyNm
s7oCQUBjyBU460TpZQLHG/52IIbiGtoprAhNMrLpHV+r4mObIskywIA1Yqw2BLTNW5K4yAlyHCiV
jP+MzaVqK4nCEgCVEzvxdSiAC8zscVAtftFN7sza2kztwJs2E7JlWJp8pUKqM2SEczU9dcDY0TqG
3Ukhx2O23vAIIhKTp6JlvvR0Eaum8+AfeCUIvf6BrstE/oQuJk9pNqtxT6L8RrcrkrvyNEfFyggq
b8Z9koiraER5Mr03vYnZf5QeLDDcBYneU/aN9ibWUaGJEPtpN8YVZjJD43lJe903e0lsWO3ASpkd
49MMtBH9ApcrEZUoLcAguEsYV082oI4tvwiEdRI53XeXsKwd60vcVvmTSXAcI/5D3hfVHUcvjgKb
OC89675UP6ymmETDEXm3nmTj1Qx0a4t1hYN+Md24A+29hiUYApTfFC0h0uSbHRBSnb0kOMquEs/6
ENN6jSMKBK7NlR2aP7G0FuhvGZ+0im0HYCHeO3w0fdBRdgWAdKyyO+N7XyJDQYFWgJC3LdDstVUE
DtpL7xpUAHhcM0HpzvRs3esDT7kp9IgidI3DpMgNrWebFQnKoUZ+GwHrBThr/RoFzidRPN9uNH+J
wrG2Y6C1J80z0JMwOd9ZkoFBjF2UE9DCJVwd5qrF8FO944sFDW0rvEaUOCvcEVe96RdQfIeoEfLi
DEPBLctLolnPaorTDelQ+ns2ymcMROrBHPZeuAzFVceIAcMEy57ZPscumQLo2RTSnPzH1oggFA3u
PnzdF7uermNc4PZCDcSPz4IqGLgEWCmwf2pt8xCTlQrnqDiT97gPeuvFXTa+lpt+kkJzUkLmzI5a
UJQDyqeesIn7tmOmaI5s+fnOLMN62noSh94d4uTRTXyT9TiwQ0Se3lcRsHDrBB+g3gh7mRtIY1G0
+oHWxY+plxLCglzOtKrtlDpfHUDPKn7jT+Bcx7Y8150cXmqFIoLYvle7AbVEjJztDwVNSJ9kzeX3
JYxZE//70yDx+gPZGOd//zvuFopCs8Z3GuOzNVrtb+gIsenz5mcKs+4BbdVwnJ1d3XY4/bPmRukW
H3hgvIHzfoq9cboElTqaRiI2rtHcj6P7F+1VsK9wwprpcvVnHcuj5cVUJU58YlrRfDVkUuOQ50Cf
Q7SGYZZVu3ogEAulq1gJU/uUksGMdGr01u1n55IG36fNNyAIda1N662R5ZOejhaOQeo5xyV90Zaf
2VjUeyvBzRvULGK0Eo5abAcryxjPDjfgwH4T8XMouLFC6PupiS3IzU/UsRsjjw5pyUa04JBeNa74
y+Lxr2GUOyPLHvQxeEVciVF+jbHau4lF7lEKY8V9bf6pBF0GU/j+vgu99K7T4LNIfE1/grz79Xkt
F3PEn3q2x+PviyZ6lvu698NTuidswh0wnj1lpVuhqMTj6YHAZ65rPo1gftdW1X8NlbwFSasf+T5c
7c+hDonCc9ubrMQ1Sqf3oa1Z5WLGX9UKfmreEC2umYSiq6UTk6xWZRIcRi18QTkUEwBHv+ndR1gJ
LwlL8aYjUoyW9RK5SX/Jk6I9G9zJNg9BN883xI59zMwM71KRNYcuzB4A+MVYj4OWcaD+5s2p3M08
vzcVC3D+SAHPiYWmOdz6lBYIrrDXEJQ6ITf1iyL7HizjXTMlLrKeqSOpZ/oK/wuee5PWrt7kpCCJ
hEh7z4Cxo9LB8XtdorOnCdIq5k1DZY1Y1LGYJgx10zLYjF4W8DWb95laa20u0QRJgk+tb9JHEdbz
1YRDUMclprk60zdD4zZImyDU1x6y5TqK79Ii3lCswTiv1YlL99MsobkWdJhI+1K5Ik342Riwy2aq
9PmDYeawST6SYedtOuh/homGtknDvavNf21G8puKv2PVBGePBBZMUBQSrky36E3KU11p1qo0Cwk0
aAAUYIHp59c7VbqxSzOnIlRe1ufYkhAlsmFXADnVOyKFhjk7zyrEMyabaa+NnnGq7PAUsdJOo/gU
4AM3ZUQaDfkwhxSHAAthlu8zgeUNsV4Airv1pMmLbSLVTkysK56LmAs3f4qOtK2YyjqBhWbMKAAe
twvaGFFg7HQaWCN1T/gGMuW9cpL44jb64VAP+sitZwMP9pqDgNuwacyUa6ObGDNM2F60UW50fYms
dGG8gfU4VCL8JkV2j9b41lmkViiuLDN8HBTqcahAB22kPoT6QGVrxfvGqgmY4AQHLXUqNRwzCRSU
LfUQsjHdvFnmYnvDQ27bKF6yqcB7yy9JATgpASizFXdhOuHpAj8hWa1JTvY1IT/hQeud/Sid0Ddt
eBl9Ml2yWuPMbvX9lN0XNup8d+yYMJdEtYiCpnvgS2EDDAy0hUI30bJezUE94Rk3lYjOXryfu9I6
gpJhbJ8mbGr18NOzMxvd5LTVbPQVMpg5DQzmMdzrWUOQqqicE1iycq05E+5NK4ZCF78Jc5hQoUBy
sIuHscu7lw4dDCbH70L3BHsT+iB9Du4y8akOaeUGq3ysnLPDwmzV9iRoLy6+QBOkY7Fws5OuxNZI
VCqbcEgjLN5rneWi+GPEBbiKQEPkb1DCc14ELAzxpkZcs0yL69yDR4u8EIlTWbk/cTGzz+oZhrus
GNFFImaOU8s6DpH2YvQscLrBfcFL/lwyGzmMlFqrwEJtXltd/mwqSHrmADvRi88VDwO/xv+0gsOH
bKgaTuwpSx/+xkpTavqJw+LmlGb6oQ86GaO2Ozy7EyGQRAgw2HRuko82Y4uKJHObfo+zazzOTU56
l/ZKrxn5XQYTZQ70xQUT7IwgvYm5cDZFSEWYWyOTp667k4Qt+Q4ROaPwJiC3Q3NIZT+eekmRibS1
O03t2zyRz1doAwFw/Sh9HevcvnOnP3A67I2HrNNA2Len3qvBnUAj68g/wshEhgVqopXbm97REIW2
41fSz+FMSmq50HXMafwoxn7exECmd+NwJtHFOf2+hJXxr4+cykHv3INby1gBrOtBGmtnUuciy3/A
J3R+S4eu182uz1q2SE18isMNk3s4HiLbSOLkT78vouA0V+hXGN+hVhL0Jrjb0yXJXZ1kUvhVCJm7
svQcTAzNoNNlz3PqHaOE4UgRe5wWctCuE6fcOfdmCwljOf0dcYORj6kxEWQRgxTDHh7nqdi7RJ+e
hBLNrUqdF7x6zlsQa822iauBjJ3MeXO97kxxCwuiV5CCa+x4JOngherD5NqBC+it8VqpeLqC3pqu
ThG84TMKNgg4yBJBGcou3bYC5yD6uN3UJW/4hHQDVwT1M3iSjxFIxREBOqwejr8N67/+sAi82gEl
RArIZ1ObIvLBu0frns0m0I7M2EDy60+92fanxrWXi2X88XByHu9bN17Q3WPuE9eDftdQ0rfKonmc
Z9Mv4O4+E96n3WVE8xAdFGVvRm8324xRyk5VODbpDcxDZHcfQpuK+zp2hsfQLA6/pm7d7SiLMQs0
lZf4th7ii6GyKCIO0iHCX5Sm1adoltq+IoEwab9E7aoLCWBx5GpnQmGXmtO6uWKAwO/Is+k+FLIl
ydS8U3pZX7CK5Lu5yj7aDuyE1oU/eRncmeZrmcrOL1K7WAMVwiEElThGl1qWK9CctHNkk9SuuDmj
BdYZCFgRYk5vpxqSWXZrIdJvuyRIN1NEzry0ExT/8buCQhTF9K5dWmvrwSs+aPTVcehfMVAT+836
NQi0fY3cdhtnX1KLyS5VsBQnEs4vUCySS9XEXyPK+gMLJ7w/MArZ5z15KfwHsuny1z6pbnFb6m9D
6p5JfT8Tfuh3quxXUV9kV2Cu9zE1cREL5wNi1U2G3yBNvIth7fNQe8m1tiCfgXjl2ptxQ6iHQjUn
bXCZ1oWrNNcexzK+yMbg5k2umlF82h4UIQxzturA95OIcu7JB0OswgQndu4nr2/v047UeDAm9hQQ
d+y8gUGM/N7lcPaWRyOOE7+FBuqLYAzRIdaHxOk2ZY5PQFqfhhc+O6Uebuc0QBsuy1uUQpZ2SuW7
nrBg5gTvU5o8xYXod4ZHFVEzYSsV4bljkxzawYt23rJKTz0ChIuoqI42aRUobd35ma1Ch7fuBQOI
ta1SvWYGIWgA5/Z1juIOKRlIkKx2eCaFjAtIVlhjj+v3pp2PbDNxuTlTw2ZX0xjXSHmLTc150Bv7
2IiI3avpXMbEbZAxuItBxlZH9TvbXD76/dST5kMw1Xu7QfQBrIt822C8NhnP0XHQEG0QB0eAUIaH
wOHpz7cqMfj5EesqCFfFPqnml7pyVxkrikOiN0cDzEjSsx3o3Vdd0JoV+bphbnFse2PPHU8CZfBs
JXvHLPM93HGq9NzFut6UO+BrL3H+rnTW1l4/h0cnam/CInlQ4TSZKiNkIzEu/qKctxuRFaHqnj/i
vMgIOfANaf91mVJvGFteE1veS8YqXU9+xUKM3NUmDoJ8eGDC9ZhbGM+nvN3lrM584q0vwlNk76HE
QgeXyIfB4mJyjRJ9OH2O9KgxyaMd07A5NBV8ItlFD1juyo09DI8NtkqvJM6vhADJ7CQ+jBbCAt3B
geZIvGmgYrtz0mjyyS15iAvZbNKCUNppRjU32cH42IfOV2jc2fzaPveKgEWA8B5VLDMzkd7rW0Ls
mb7maFDSiX0KiNM5TLU9dzimyNndh4XnuyR0+vXopxz8EL4QpIQkexO4XEwgs4ZgA1Ns3JBFRNwP
5VXtxOJkhyMXfF5fLPLrriqV9mYcYrQUwMhWids+G/moHZhKuQ4/kUlsw6HISIcyjAtn6ovTUojd
9JantMTuwUP/PWujL0sxRbcIHPA9TsMt8q++seczD61+1WOhxi/Wv+iBIperNm50Nw3TzlgRLcy9
bRdbIMfmOR+dVzdniaGVdbBRSx0eZx9Gm8JDHEOuAFC3axr2u5Jyl/bgCS1GdbeErGP6bWBe0K0q
YzoWvbEbYatTE6UQ0cCxcPXz92mqW24UJzxkHRWbBn4nleL+96WeKGJmnfrERdKK5QpxI9vCkwvX
eGUdRWK8we5mgwRlg9xdrrN2wLdcJ3Z2spsEu3uLcaIDm4ukRd0TI75F4b+cpSxHsGMbiIC7bkfC
edvbR8xEf3BWW0nzwc95TPCrdLpznzeC3Q3OK3riq6d6bDFNRsaZ90fOgb0pjCg/l5SaQImQ6HGI
aOSUkU/ZzoQoR4X5VBhGvpo9k+cTQqNB9B4rT4d2ewqeFKEIunKOlVHtvWrA0RpVOzUN1hEPBruj
qGWanO6atnsKHM3YzRpmD6HbxzHwTmMr4lOSFqiezCcDT8OL5mKF405FtTMP4QWb4H3TM6BYhBnB
5MDkwVjdlmgHRwh9fRADMKyoTev8TpEWsndZi+RVDb6hry9lqmlwxNthx6jTd7o4PWKiP03eXeGm
h6HSPnCvdeCq5n1k5DdNTwhkrJtjtSS2MY1aQ2CkQh6zca25HaawJMz33Pv7tk4QU5GTk1uat86a
UOy1Nk3eBEPYICF/t5ujZttbqtsrrVZ3EHROyQTXtRyOBr538AA5IFuVdNfEFMkqs+3pregyc+M5
VrGPLbu9c1IQUrVI/gJX9wBCA8mO4Jxjv163JigUwsKsbSKi8N6Ed7JBA5M9Vg2OohCU6EvTMpFi
OXOrqmJ8fRdapr5cbIxroY/dfa1ZzgELNJ71qHOepCW+kjKpv5BwHhp4RqHTyBt5Y6wdAmwEZLfa
TvwI5r1DSBRbCKFQeeqsQPs6p4425mVoGPG+WvaZg6o9WxYbaJZn5ats1GNLgudXZVgngrfGC10H
CSe9+VFL1uaJixJuHqAHB+AXmd6yU+sjaAtK5V8zenZ+cCW6fB0xKr+Pq0kcoOt62zFS7ZPEZrIc
cGnSd09O43lMft36nOmptepyAzWBZ2BwxLn6atRQhqQ9fdXZeK+HsBra2jLOTkTgGcRubYWyKj5M
VpjsnLiRh1TX5DWWGGiNxhmvHfi81YROYMgT8Q3o/h3bTfASC4AZNnkk3bmqE7kdXPtZLcTF0Jiv
SBKY3Rpavjcm7IIkMb1qtoE6jkQ2LVTcth6r2JkwCPLNckSOsNpMnH+M8iUSXt6sSU3AcGx0gFVc
Zax00cWaTUUEfQiNRf4wRfTHirktYLtsZ5kMA6pgGldOGb3hLKW2LvDzYg6ihNN46vSHMIuaA8uy
kY3B18CYmckgEO+yDzZopwo/a7FT7ZAezmfI5jz4FrdEjXKPd5Vus9uq5VumqlI+noS/SeJ9lHZ+
Vxge4TCNi9jevBckr63t2WQ4x9rcCB3fTMxPwtNDn7nFN2PrB93o9qCdwlUMG2kT1dNLU/5pXCte
a4LiGkgK/J2IDhxNO366c2hhe/+wI1jZTGXhSgwzjnRrP+XDiyvzm0uDYgjqURHTl06UR4A010HT
E5cSaIQyxQetG3EgJmQmVMr6akmgnPPsQULKHYVFSHj/hwcTWeIyuKUeK2VVG3/4WbZoqJg1lw1k
GJD2GpTpVTUYJBPeWAI+thIZu4kxs7AGbCYKYSJFg5W81Zp870JHrbNwAEmj3RUie2sgtxBRB77s
pnftaXDAlbnG1mp4CIXpH+ZvFBvskvTuqFyA7ZXA35NNC8+9rd5mN2UxCWhIxV9tQPhlXzOlqs3m
JSzM+4x4i0JPPlnGHCeD5hRVeuPbRAmx9/BOduoWq1QaGWSsrwCeCUm8CCsBh4O28P5yGp9rhJIn
vZu3CNia64gPQ3TZqW4cCeH7CR9a7ls5+Duidh+1ejaOvYpB6IaYNjz9HUQbQ8bEunR9CkkmSN7y
Ppbf+IQg07fRlXeGwR1QZS/H5tHNYf2gZTm+F0thfzW8q4Kxcykyy9rPbfisx9VOuiDJuHbOkKux
0bnhdCdSav6xCdNNbLX1Whgw0hqZ/KlrKhPMEr1ytG3VJiW4VetlwBd7Mnn+gOAKKBkNThghKPXD
sCHxCT/QUIHF9MIr/tkQ5w7mlBgk/0IsYt841StT10tfDbaNZmfg0WLoxEBFfz07r/gGge6n3rBP
FOJZR52iGt9sDQ+z7hZTBt7UubJPsFVnyG4rU2PgFEw9Bo0MNmuEx98gYsROE9za3vQRIpzxsYHl
JKsx02i7Pba1R/I4bDZ5bB9tNsQr01HBid0CXndnCWCr3eTOToZ/vUhgLAwye2f3zy80kFn9waH+
cFSjcb38x3/9++UR3Tb+2oHfeUzHvRjU8+SqAo+SbVKnGLVLMcUIFdvmz8yucEDnuK06Nrxy8vxG
IhPSo2FB2eTv4E0Ktsv4qUyTaIFu2mmmvhNe/CElc7AW4Qe1AJYmM7CYDA7lxoP2gNB6Ntm0iyLO
zya+J4iLzaPJ4ASiQ4ycRvcqBh0HBhKkw9pUT9G8KaD4QUk52hGDutCZCKQxPskAAKvHAQIJztkQ
F3hwGMeswh7GeNBWf2Vts3H1bkpHim80eG7oMf1qiBGYC1IqTEBkhl18qUUYBWRlW6QWObuzuJUx
aXkp2pcVdmSQmRUNWIBzYz9arHVlhlCMIOhNSxw6zntZbwe9u5dxd7Jhs3YR7O+izT50VPbHgjjZ
oakfnLh4HBBv7NCR7E32rMcIEvxWJYqFdGh5hxxExCoeOGTHBGgemqHsTLCvJASKbEGUsUcnJVzF
qmHg5JVnc8bzRkNnfRsretfUePeM4gtU5SWP0SNEVkZaz0KuTAU7MAcF2aaJSUsn/YOE32sRmS9G
En9aToqzUeeILOL40UqBhrpVlwDNKB6GViUcA80lcJJtMwfApRq00XlFJemwiI3yD0tOF6XUk4NF
Dud3Y+xR+azQbn+wSPnRZ5ZaLDPMa6RlDxhbvgqb98wKuNZyvd7mKN/mBdGRlh57yQUU3InsR43Y
BxW5PDFcdd92Jr8I9Xnbg3w/4fhjvkgS+Owxm2eABXW+xK2Uu156rNqVghKx0RfUf51zDAXU2DCf
grXrjA+haB8SM34W1vRm0GOuwfOmG7fA1BokVnYHDtoOHsthviSD+Y2hZztYLRoUYHvse5gQ4W3G
hqofddN87yXEczKkH2qYH6sG1M9mbtnKINM8jnr8Ptvw1euO8Kz5SS/i9oFIhVVDLsB9Ae4mzR3f
GkBvJuhLVq3gkv3/AlpFqOhnSSZDPT18h3FZ/Bc9rGv/3wS0f+L878ff4fu//U/+JaG1/qFTPOtS
2K5lMTNCwvovCa3zD9MSuoXs0zM9VwoyTwsUTISNaobzD5fIUBzrjDo8QzcQ3v6HhtY0/2EbQjCM
wXyC7Mz9f0oitSzJ/89/EdFalmVSz5gIfR2p8135+ufHQ1yEzf/6H8b/BMnHXLRCtW4ThrJhWNEd
apnGdwDMCPcjEbvABAgxd4JO3CFX4Ym5IrE42WvBpFYm09HAgw0iWf5eA1Nk21QHV25iXdyOiZVf
gy4G/JE2ry3+fpKcmPFTddmDwCsVTY+Ny3gLedq4JhDiNW8RKljKiumXGRiQi8DYa2H2zdce+v0D
/mWcmPmcXTJl3fTZ89Zex0ArjIclWAYBZU4OptW4m5Zl8saS/EvvfIGtTZ7bNLdxDDAYQvcKHqCg
BWGkq64pLaLt5EetjRb+gzUfOjJEQQeq1yLTm8cxrT87y6Qah73fuZ25Y8yydZwExyHdOhiOnMEp
6McNLC8kssRKdRnkk27UQSD4Yx6gEoVIBRxqHHEicVIEHzL/kXnwUWlT8sdDt6OQydNFrCfzSJE8
Labj/mg7sByNsd53EXahWebPQaqNCA5SG1e/+BncsPxjGmRuKLcnmWeiEeacwT3aA2+x+qk7OAV0
fEp0Ot5Hh77WV72RPNgSrkvbaeW6S3t7O5ZZszVRXpLxBiy51vVdZwIgxbAJ3bbTv/E7TMfZyL9D
rGf85zn5oV6WE3qoIRIrKmOn6+lzVdr2DjNJu+sk42khjGI7NOq7NAf9QEIZz7dBJoeg4srKa8Zj
IpzCR8/oM+S/ufMItfHMTBtAlttZT4NAuwzcQzzjLztYXf0XVWf1OmWs/DWcACgKg3In2SXn+dJE
qhnydxgRrDK9Cpd0hLECQc+wb9XX6VPcAJpuyKqhIndWvYbCUsfMWxh4CpsSHET8HpZU4cQIsfgI
mV609lxtzD51D9ZAAKmX3UK7Ppk2O+Geu8YvK4FHMGzhZcV/SsRgu6bIj0QdCR8ADWYKeiDyT+M1
iY9/3NnAhUGryl5EBMsg4OBkWHvMbIRw3zEdLvEPB+VUnnOT4kTECEXlMKhtbu5axW4otnjLRg9Y
TqM53yP61zWOy/KFpzrFU2B/FXNf7MeRIWGRiW0HBywqc3lv8xn5dcSs1ZwB/swSz2/RY10D0cAG
QzmusuaO+yd6Csr2Fg32nzHGENVRzWHaomJpp5wpL1aSifDuTS7SJ/Ihk70XI/CexhwL+LXog9dq
8Y5WLsqsNmO2Tw4butzAsVaoAzCEmeV5Qoy5LxUT2ljpN+IJGPxHCd7aFnhqzWMW4VIXNo/cdEQl
LXNvO+Uh2hfombrgxAAOYE2U8XBX7c+g09W055Eg9HMyS+fSk0xIIA8UWHJPaIf7HQPXeoci4hSb
MRtQ8p0gECz42b7aosT6GEMQA3b8oul5t51AODAzYDRbac2xYMmHntotuOpZa0uPLq4tEfEBQ321
3fxK95L7IhbW1sg4qXR8TITc5+CMeS/jMLXfe7s6VZCIYlHYT26b3eHXPc6DG/i9kpDrWkhrVX2X
2f3fsAr+hjO0MbjjD20SPOk58TBDEF9Jjvy0u15fsztgb9Hxh9QJ92NxQswntlB9QooJfg8at5eH
e/KJmWZ2VFOBbb4qMEN0euWOFDWdQRMkw/phLAJgARRQGda6lRgowdhQrjzLShEzHpKkO/G/iMCY
kdrwhIIw32aQoXaOSq+NR23bRjK5N+AB7mWRXVIOckLaRz+ZyA7pzc/KLfhb1t9BnD4m4r5H3qEK
FPrpBKtixEuNp6D6mXQikk0ucuT73bTKTNQSjVaR0oFbi8Oy3MaVetbKHnM99FOzYgwz0EqtW48R
WpzQRaWErRuG2rUJUj1DCx91Nug+luflHN95qbhFxrhLwAFqc3HwJqz5KS2GabJ3zUOrhBkKH7tM
AoV5cSG3AURLUYEL1bOQyToG4Mawt1LNPXYejYVtl9eQI4phOPvPhl1w+IKK+Q6FX+mPdunrlN/s
JCZ/aJsN4YXjNtEJ9ozi90oDM4gJRTvkCl1nONbMlZV9alR6N0ui/tjCN2zxhL1DZuduRKURDH3o
2LHwWE4/DM6cUli7ggt3xO79rKrkRiLpFs6s2gTBYtUySa6oa/b36TC8swr8QEjsbtzIuNAtp37p
XQddj2DAOz2/5rgy0Bz7sLUgqdrQKpRL4nI4vrBYodiNjaPH7T9VCvyvGr6ZuEOmd+vHqNdRMwwd
IrQAm/jvRx4TFQ8S89qI+5deo/sNFhwKO4ufvqjvksKszqpVe3NpQKamvUYS41js2N6qi9DSWQP5
zCxrezYWrrvKGdMx2sA5nViMuhZQb4x8KM574+gCwaJWwLY/9e42ME7mrJgJaOUmHSRPQd27q01N
bkldoofU53wbOsRvpzL5S/zisTAeLS8HRJKX3w5zjYrMafRbBvNFiSGkHH7SRCGZdJfdu3q3Nf1e
UkyjWVO7BYW76Yb83LfFSXQtbvjeelsQNJ4NKiqArylzQJKeM88bmx6XNQ+Oe5hpvoAazqUOiCuU
PKhgJ+2TpoOAUxEs243MYTD2tIQp2ViiA3SxqdvDb+K0nsrpOuRgndvSvK/po7ft35ksxNUw4Suo
R/EtBPG7oXTkquDwaUX5qMZoOFRtCsdGkboyuHvh1m+22PW9R3pUZXl+2yRHfeiTo91VJyQU8gAD
cW2idG2r5s7JpbENhmMU81ZP/5uk81qOG8mC6BchAgVXwGuj0b7pSZF6QdAJ3lbBfv2enn0YxexK
I4lsmFt5M08Kb4fzkp/VpD5ysM8cMypdvmMzBME0LHySdv0hgoI3gpqMa/njzMuHMQCtlY31GbeY
9UVj3jvpiGOInmV6JeUH5UT6kJkJxal37lQXdLoQ+g1S2mk1RU9q4OEeE7UuVKEfXKP7yeSNMW8R
5yEyKX19Bg1AN3KSkUeBjcODDLBejH8mqjzsLvUAXjgn+twFGFqXvWmTDpYF+Va/I3iZUX0b1RQ5
JhnvptGuf/l0GpZ0OGjwDhvZK+02ybW2tvAzFCRcEt8sjVsg8phNY4u9Skqim1lhK1I72OSExDey
YgeYDWxwtV/HCN0vHvjyTQL39yjzOrvUz3hMYEHCqv9LDv6bV7Ebpu1zVXhdJLP0k/Tmk54GhJai
vUxukW2y+RHXyKPRez8r0Ejaz37rB0ynEz5LSppXh0N8u97liW1fGuL/2sXXatp0iri8EvzgM0eX
gyraRsPa/vjJ+BO/LrnD2O2iyAf4CI34MXW/cVgCZbVS+1p9LmRROxqkPIgTyZQNBHAEm58kqgdV
nOsZpdfArMD9X+IBpd7cSmoQHU3UMmxt5WzPsECsF0uZqCuxvAft3t9f6xxOd484H5Sg/GOD6uCZ
4nO/q6JRY1dqjfreyB222Nr/rlwjcmP3q61GlstepnedfymMgQLexKH0uunXExAzbKzsxkff3ZoJ
fYRuD14TuTDkgsh2JiyrAAWY93O8Bwiy7zwyrLPnexGZEriJI6yRONvHKI30vZKus4YviK+4iB37
w+QzJjXLBJqJLtRjRmXpKHfk0OE3El9OfAn3NhUBwOI7jCLB1l9dBe7IO9ldkD53WcWx37jRnNuw
KnxCEGZNvU+RPQcjdY82aVhKZxERXfN1zt344DiYXlmWDZEtHhz2+ZHup++1DqjHYRbvJhe7JmtQ
jbZ6KBv7ofW6qxbmm9EYH1YJVmExsDBpVXyojMFfxPee+4ezxApjqLpPWGbimceomIC49vACgatB
gIJy/ARWpjx71rQtAxOJ1Cr/uo36Ub0CbV/IgoJKDNa9Nx3hde4s0Rj7wDX/JF0J1NM3NDtdFQ3L
9IABYQf28G0mFLkCs7b5LVPcnpu1U7uuTD5ZrPxm403BpqbGNZ6JQfCtrFjSgCSMsR+oO6FWgVne
4w9KWnFIvPUHRLl90EP/4C7VL3BxviAWZSw+aImf2JOZ/XobdMpXl+xCNM1ZsrcY5jGGcfFaXfqD
giS3k2jQCG9vk6wDWl9Wn+S2CAS1FKNyrblowZOzLUlsl9pY9jJtnnDD0M7AVX9E+XmbcOyyPK6+
5sI9siaCMW5wNYBrCY3M/ZdWdMTU+B/Rx4bTMNqQkHg+2FQgPo99facI+IUi5/2aYCDdOsn7YHgS
WDh2yK6AeulS0lO4Sj9S0fpZitdb3HGMXVAn1DuEaxU8YQoBpCBLZ6t7rvVcs6TmvPccwHnbp+xC
z1CyeA3WKS5SUzDByWbvNTyEmHCyQ0YvW5gkBt1UiqW5gXbcrvH4aHuTfhlG/adjDU+PIH97ihs2
SQnyMxsAFy9cwo3NbnmS/o6YDctRiWFeePo9HRV2Qn94NyFRHXg/hgxap7oDXgpFb/aAfFkurVuQ
X6ijyeUne9pHaQSspwf7vh0xPZQOrt0KdqY9Jx+NisttZfT4M+1q2xDm3WLb/JwG54tw8Zc9+4fV
nuedi32FMXlaj4Uzh2nwZPSoyYPBIZDmzvXclvGbmv3zkjDWub733GTTgQXXcmzJaGG8kxCLctva
xrxKr5QU+lHSaE6GHqotWbD9XLTYgNlv8UTjO+Y36tsc7FPdMwJ7cfyga4QQa3HwWePHCO0+zFyR
bUrIQJd66k4l1MeoaujsAN/Zh7o5dISGW6HB9yY2VhuJu9KmMU/OJvNrYj6XbB4QW52jTjh+BTiU
ncA60vwL7MWrnXPsWd+104lDTlcNtDnqrfXK9q5Ph0OcnmJf+huSSCyA6um6NAmVwr6t4Nu+xkOc
nqUgNpFDeMxy9cH0h6bqGB+tT8EHS2MSJn2yvvrKTiM2pWrP9MAwaA9XXSJgklTCJjb/WUf1XFsU
8SpGFnDaU34PzuzsJ5bJ2CLdf/1M5XXMAJzZzzoZJAVc6O1Lzol0Gc49fXG8wmd6adyJkXo07uvc
NC+YsPedm2N2F+23JJcrWIH5fJB784OhXR1yHxBdPSp27/i1gw4OxQI1KIPAvq896FrkLcLK6R6S
eFyi3k+8k6ZAKR8rc1doX5zi3aLN4IQEdoOPU2xp8B0+/f8Hk26TVja//RhvDFlDYdRxh5uHm0Vi
zkl9yvR0TaOqPYOWUpTQpLPQOyyxCK2Yee99r6NnoyR15S/O0SOPu4lV/gzO6PtGCgPv6vzGU3+u
FYEq7lBmjx124uZAxXceLcHb6FhuJIaMNefKWEoZR18ODzLBtAlXjD4ZPwuHlYfZkL+k1iIgDDsP
gzferT2us+nG/xhHWHNDATCn5DWJdLF4xZMIHqcUk3XLgXGjTDB4HXW5Vu1sR8ujapxQBhdVRYz5
mRJlljdV6EDq22ZA4fD7AGqPb/AwmiGqzaJd7D5dhfVJ13+xZ2KQl9xzounoB1msb1V2Jdr7/KIr
ewwXM3XZax3KVi7o4PQxu/JWnwsemBSFOV4LwVk1g1K+127pUcngBduUDfBG2OYd+//mNCjAqFZm
cu1Q+Fvrtt42RVoACHkajAI//SjomSKNZ45fIF3akLeWsTEVUx54yJwX7jHoeYXT3fLTUc6wQrfZ
FzCKD1n3GjjD200bPQ6xnKOp5XW4cv7Mm4Iyr7klXzawVsoX28NUmW/aNPf3PsWbzHorvOgJRrGq
0nEDtaOP2sX/F1TVnSna5VgNRwPMF+ve9Gw76z8fWLAR01UI+pdRKiQEzOoJKw2cQY7fs3WPEWoO
K11/qabYtfb8l0KNH09AUXMDRJZZvAc5jWv9nP9yFF8eF6KtUQlgo6n49zreWWp6GZnrzpMt53By
WfGZOQ0KN0J73FIuoEz4m+CKQHFPyWlxvJJSL05Ak4uFbu7W76SsYes1DmcIUgscXgq9b6c3SISE
C7y0ikgRbOuUj8gD3tpxlNu2LBu0cMjuK/unxWt6FigC0NeGfjnjsjEj8CYJV+fNznn7oV4J6o14
YscC8IA1tm8ADdVOQ+o+/fdDL5pbtuD2vy2LvHN5+++TrvWjpvjV3sKU4Sqi88bADd1DlQI1jaNF
6NPAkWTXLQxBqsJe1no/yM5JyIBzVU6cvZHPpaFiKs9thocc6ioROui2kcl7yKWn2DfmOFqM/AE2
U4qrqSVx6ou9GLnXyNwicvfeYezlvBNp89z5JV/wYNFYhwZObRLFvTMIJTMI7hqBJwwE1abPV2g6
yoI5P2AeyqZb8r+ruKxdd++kDW4/XxynEQZyLJw+opYS1CLIe5+8kXcrvEwmgOldbMFVqT5Kngq0
lMwO8W1ecnmA56x2V1btNTbQalw3ToD9czEUNFFJH3sc/B3Ac59aadZnKxenRTdPbsQtVocEKshi
TvIyeBe3HiMvYMcVl16zN43hZuduhp3emJKgreZiVS4bxn5tLy3Vm8eZkolidO0zHnEKXQZnJ/P2
GKP74jYw3xwqza8JrUb7mnUDkQje7NTAunXnk+5V1IMylu+MXnsbTCWMIPnKvrylg8+IvWEfP3Su
kZyGxdyrKcBxCKYoXRGYXDQIPln7Qi3JnzLXEO75MNEJnTrCjCxOum6+2UfiYzEQvJIYk4HT1iPv
XAc27i1gLmfCwxatlzEVQDXhvtQc36i5Dt2BImEZzgtvZ4BeHFJC6YuDJKkZ2mRbAhOyJJWl48aw
8fWvjjluc8t4XevhJa9jxGKET7Ckl43UKRWXLDXuGiLl23GIMflZ2iBnydcx+caV7EWoqsGDLVs/
C6saIndBrM16th5Gi7MlEV6/z6X9J21EVFZW9wZwZeO1DfHdfH0s/K474FqMagMSMVfLWzbjkTUp
xP5rDsHOLod7t4Nlom/M2XoWNrjXnl2HgctrLRhCYQeHduPbd3psPpimnJD25JicUDRKpqVOsEpG
49/0SwBH1FMP9mxRo05idFsvxW+hqCgoSFktSbEzV8iMNGQV4aDNN5lP7xaA0ZG6a95Iwjt4dr6L
WfkjYNK9citXCIuuf+xXW10yXT+QPrzHTgN96RZ7TQVRJVI3UC7sX5VN9B2U6Vseo1s56pjfDhUD
6+FqkY9lRjAj5/3jdPewYhXLbJoP5vzMpUGskqI1QAiEJXx407IMjqlviE3D9sSfXZPfCrfH63oT
Yb2Wa7+y+pNyu/4wTualEbxGrTSLt47QdzmRD7w5Q1iKZpf30NlsW8BZmYDkVz/03drbpUg/YOXw
PvfQ4AcqpOoGQSdVbx4eq0MbL5+o0y+Z3W/7mkpGiqcoiuwI2JLApSZXqm9d198JBwJMne5uXdHW
hlLeMzTTZqHbatdaV9WsdG0yGGyzAPsYn9DeFYjGGTDjbUHhVrXcuM+KbNPdamPlat1CHuol5iTn
H73EmLD3x0+FIjbOLt6FdnyB7kqYPcUJCNliwljW5Ucc6R+9efW8tXifats7B7PZskyQ9n1fs53p
PW4hhLs6wkvBx2lV+WPl9OLU1sZfDm3c721VYN81g8N/P5ndfgUgmf7Bksf//4L//n/dZVAJS4tM
F7+gT5f80bh1zsCjbYZql7VAMVOyD4///RA0bwyMB9GJ9B07Vs5UNLhPLOlv8VfEcZV48cmNm25f
NHP2WBDjDTFCEpqwpyXKRPmDi0ld4IC8jjyLD7jHP2hpbqNRZUZUBnc+2VceIsrcZDrnsJDiYzau
VmBWL/VqpfeF6VxzvusvqcfaxTSnOydG8sbcWQTUCcHM5fzl4QyoEr5SEmNCBtW5EPhV07lAv7L2
eHqHvVvCtfMa9ev+4wKcXmj1eihv4eypn/pjBbp4M4/cHoY9AFbPXf0Jp/Xot/ZvdyPoJIt/THK3
jtaZOTMRvOKn9mZxauT32HnrfZOb+9SYrPvRZPVajdatfsSIr7WfpWTv0WdHHCMn/KF+tNJRms75
sZpqfIdteqgdeuplz8GoYIWKzkhDiNcF3VVOcgiTJna2PbEAlE7vtBadsakM6vuSRtZ7Nx3+w8hQ
4WLQeleNz+mCl6R3KtLgBQtaE7bKwSTlYsrDKhP1Chrtrk0lDXde+YTYjX0PcV4JpPqhsiFmuPJq
OMEXSFeoAoMQJxe7vua3vdMWbwOy69Y3JaWCuOhfC1wAiuIcOe9swXTolQNRR40ProhJ4JgNfzgZ
k/TgoEQJtscCA4tfjvKuJyAaWnOWseAA9FchbAqQ05G9ZLtemt2TXS+vFhnXO8YhEQ5m8lMamjeX
22d74BQZgrpxj7c+Pfci/yrNjFYSg84GvPHOnTaViOab39IHkbwV1JVhJ8yLTTZ6fMUU14IX+KUu
gjI7zK2LShhfLX94Jh2q9/+vvAnoIGGLyd6T+51NTUXUSJdkv3vQmSzBxdov0dCRc7wR+kPl2/fk
/brVfhRlTRLAjdHTVss6asGCTNrrJ4ct+2zMhP1FyyuMN0VapvP2gRKD6qrgZMSy//UHPglzZHZP
dPPXgHDB6mmKuoZxnEUWaHCb96Jnj01kFsXVbUrgVYXUJ9rA/5k7DUuYpXxEhIkroDTCxNL/cvpX
Ny1tANuUNc3C26vNjZ3hkU1TzvTULCjqEAM5g1gX022to2yRM+OckKdvcWvYRT8eETEe+k6YO4na
Z7VGe7J5hbo2a6E5i8sdHZ2XSXFySZ24AuEpZwxanJnrT3/R4rCWUNWJSGDJjH/5G2LYyijuyrlq
4hottlvBh6dEB+vMo45w0qHrYgit3fS4ylsPqx+1q/HZSPUE+cTYs1KSe+m6J1USHjHwLx4Lej07
LEyYhiYw9pb1d0m//cIrQnO0vkGhPHDSPoyl394nrfGPg6YPOoeQL3WhO4whD8uS/gRpPEem6O4q
/7X1b4yguvF2I6VeW0vT3t3r7Axe/lL0NDDrxPmQy/A2r2tYBdUfQ8N0UM38Yk0pFmWKGoZ4ERyC
iABaOZyQWNOH7CORhlIXUbLW/3AwcVbkMLun6F4wKcTo+iR8u1/gJ/QLcdxQjTNHeeZ8Y7+q7heo
qpADoSbFAZKBjEOlhu6kJkqNYzu4myq1nwTjXmX81QA0Nol9MW/lGTxIpjBBd4Lu7V10AFnDCfaj
uOF8rS4qHco3OyzB23JSJRkpTqKMYLfY4cLvDhunHSLrBuNKsFqpEWROVX67mnCMk2WXge1PPAlr
36DGbASm53zFKtAT0Iaxcm1Z8RGWGoHGqWEn1T8AiGskbbHvRy5OW8mnjjbWreoL4m6Yfx0Q1A5v
tGRs/5nNAMzDb98QgRLqZ/xfa/wjsepsOd9RU8J7MNCk3Uc8g7edvgA8Ibvpyb655KjCjPKYVtmW
hRbhEmgixAkp7sC7zV6qrm0mcCLY68pjbTopk31X5XYcIYjKMsEljDAll2KSz0erTx4WL65pGXTj
DevwcdM1iKgquLEbqAlD7myy3AKxioI0iuwqqZU3tcFPmVm+VwFooGRJH1QsroNfvNeTfOIPyxgv
9GaBvbmZHHIxa+JD24Tuu8Bo7YbHATF413kZP/tLmL7Z+qQe+IgM97guke9MoW/3FPBoiyIT9+Ry
Itz0wrpak6x2opN3lK93Ozi4rKyQLQvkIBBMZFMcmj4t2kU7y+MyHVzr1FuPfWZeYFY+e0pMOyP1
XzEbMc/649ZyBnhC3R8zM1iPd6ySF0QOP1VoITOrt6CgA8G38oPlYHldOlDc2E1+ec47fMvJkbW3
c3gwM+OySLuaenSocWH4mP32CNOLbXzaHmeiy+ShntzA/esXCaPuPrZq+pipzQ6rMZ1JngBf9bE9
VJ6FjGEcGlP9TEDJN5M9IYWuw1sZxNuSvXzwrZup3pmaR+dk5TB3qTACXU+DcOv4O5lwk/m9rSEu
1ThFnPLWPqkvLebArRjB9AZLeaXW8SvQvty37cxfD3b4sMj3FkzpRq7TVjuLw5f8ynvG2tFQyZtP
ZyPhEcTNKrhJvsl0afy+2PlSWE+DlJeSYpjGpgUYEdbnZMY6mXgzDsjsZTZr9TAovmGU2SB9mttO
w2oZXRqAKxF/y7hwwslIHLSj8Yen+CFri/WtdgsXA3zyl/w9UbhZEOTsUzr7hAaUQEHrrDBizP0c
xj1LN4v44MnBFYqs7Z2rcWZpRikMFqQPr8Rqon18ErE8K+W8QTZe4P7zb+DPoPVl4Jzo08KBa92y
kI6JjLXyjO6LWb2TQYSh0xnplk7x5dD5yxqRcJu3urqt1hM1P64VsdnS4+0Sk4Aub4Ic+FerdY09
R3OxEcSEyCFvAzvQrPnZiy2dHrdx2bkbz6Xui3Vi3aXeHqSBs7Mqj4G8cctjZdN1Ga/ATa1yuNTU
WIHBKlgoYtKBgBN5WL42drX8uHNxx4WNsTk3X4a4+6zzG3uJ87M2U6RfJahUx8RN+SNtYzq1/8w2
V3zXc1aujGhMuS6amAC/XX2tBZyIrtDPw4AsxmGFvgOkTrPydoPpxxvHo5ZL5v2ws3uUMt+sHqvA
OtujJVhcizdR8ujSTnwZzLIBclzQLIR39+AClOAgSLtSjY+pRXsJReG9FXJSJ659Mo0FsOJq5bOc
Bqp9K9IVKMynatYxrgW4a63f/BMJepmkdgr1cTdl3pdicbAfXIEdzJv/0cmUHW4J/cQ3Pru2mnaB
ptOkDXKMiHzHIBTslXzmbITnipL2O8Ween3tHpacGrMBhR63R0/2A9Mfa13WZhn+eyAHW3Q6+A30
OFbV+ISqwpOA9zOhpunR4iwWKdnnEaCLqC8Jv6y6Au09U/aGLHCXzD40DEz8+8Esvm983qEkAta2
A3OCVz0ZNg9UOUzESQJs7AAQUdl1+1LJdT3hQn4yeKYd1uApnq2znxUUurJXNYbmkZcNb7o2ealE
4+0Xp0a9WabzTEPAVZSEqifL05CleQfM62la53VXTtya/VwcqczoNxjZ2ngF8TU8pzFeifTmHa50
NmxNm9KGbB72ttkUV87RxRV1E8+/mf4J0E4jf3ygr9O6b7ruMetzMum9/wh/N1H1X1CRagMnhluK
zCDna4D5spkjD0ErtJ0/U+0UO0AhkpZ0fXtC4YN2e/qaebTeC7Kmp74nqYT/5McNbBZU2TvDavdM
cfAOF4DaSTS042g8+TWNEs4XG2V8dqn5rmp8XwxY24FDF6fX8Q5v2m4RKFFxb72ZPEWNsr+6s+nQ
TPxVY47amnH1127iAsU3e5BN8xhwO6Qg3zajtZT3nk/0R6v46HlAY9IkYu5g5ojj/g4nHKAjk9Yh
79Eho0/qJ6DXxMuh8ZvARoyFPLpXuKxqRDbvidJIfzslLCwHTxq7qTB+BO1MzCJZd0qE3k5O92fA
TLsdbYGvSc/AMgz690Y/mge3u3gNi3Vflb/ljQxe6WEPNfQmWXjwRdr3IMPSZxGinei7922ykotZ
hVWcU+PnpwCTPGJ/A2sIAB71zk303rMq0HImNvzyoRKKttSRjl4+r/hU8epYTbYNM4nU3Wr+5lWG
I6KjKqEQZo/NDsP48CLlwiLLu/O94E9pl5dkbgxKdH5zqhtSZdM373qAZIdHUnz7YhU72vZYos4Z
ljgm0I2r2BNwhr0u1fLWzmciyz2uzsbDhEArASxJfPpAzZdY3tX9sWPNsVmCeL5BaejTKb5mhpHU
/HYkCHKznw41PQKRNE0XMhKyemNQ7TbKeZOn8+9ipxTVtgZP52XlO5QA7VhmvkRjPRhleaLu1wQa
hCLrKLwmFSXb+1H7eJETb+OvFawbjMpxjrDnaXK4BlofJdLIJoQ8RfKvtowP3fbXwdT2VpXtpw5u
GzmNPqhaqBFCLZ9pp48Iu0xuPiSXzHxq2sC/Tu76AWW3OEh4+RnhgJD99XYG/EFqyoHWOAnsWHmE
uo35aMS0IWii8Z1mesUjgx2zzHkMsm+0qTUYdb+eA9flqTRxQYxpOE/zdOYwdRoHZHfb4eKmiJuf
ivU58Qd6DGOgQ74CC2pNzs6Z+sfFiOEEIbuSvR/3pk4/comsnzhgjTp7/E5tzAxzdk2GIo7awrJD
CjZB9lFiOItr3g5lWNCrQBsgGlEHly2x8UR5UV9/LLxkCE7iDKhW0P8t/cK1R8osgc/GqvDgWfG3
NUyYc+r6R1ordtKgo3Wd2rDcHZJ96Qd3g7CGjQ+fmVN69d7VibsxbeMMfkZtBYKyGsYprHkZRz9T
zrbRMPuPJtFXeMLLfV2udOOyydoouM/Yiq2jTz+aXdLr6K1meqooPiaSVUSDPf72ZsqKsmqurVLf
bNafescmSo72Vpc1Z0PY+znwccOx1H1Fd1quZmrLuvboBC9BWaCJNWm2H/Nb1WZKHyALlh0OXKzD
Cv6g3BM7ZDEQf9Vrgi/Bpvgzzh7xil5FDawfPPVxJuGeTXitx3hOwzSXEA7lW1WisOLr65K+Ptqq
vTNwpGwHtI8wQ/gzOZYRKqF/tH4Ec0Ay8JYkIlO0Ny3ShxZV9GAO3W0HupH+BWyLEyW0iSRTV64D
gkrzp9SYErlI/rSt1rzeofCvJKSoMEnDoUw/E9UTnRrxu9AdpeyR/8q2P0CjgKJ0aJ+yrPylAIa4
82xMPGvy3fNodL012WdNaUIfhGrIWhTq2ZjtVWtCiImN97RP3vwb4tIwnf5YF+2XMJarkAnaPScn
lY0Os/bZDuQZzWveOG05bqsZJZ/Z8HU0ZxOwZfMBxwpT6pS53OPmuebQfFTW+lGa7LcCn2iSzIN9
31fNgcbf16C3j9yAvODAiCFdTAEGepp95qFYwm7pToKgGL4e7HddbnPpLTN7aBvDTbN4j6meYQ0G
nJdGvDTbeVyuPOYjvk9c4AO9t+RXEY0oasdeErjyGYFYhb1VPw4AM3c8Dg4LasKh6rIX6G5Ai60D
xdXZSc4K88Q0PI0Tc4A9wbbkYcYCh+VqpoInSxXPBgeF//5pE/teLFa+tXOC5MVdypkAbI7bHhwr
PVmZCPYmDAElurfCsOODus2WCY0CVRq8rVPxYORvAMa93cLExMXRPMXqkbNhHUI+eG9tIyY8DMEn
XQ5NV+zdjtMqfRfPKhEvmyJjdsmUeZ5TkEbSfbEE1TTjlP9j6H9f2+G593kMK929TppUcL+8Fi53
/a1jNOjyBqOecch8+EWWOeLLivEaDB51gre7kxHqRcbVxctpk2HJ85SbkRUnwWkamBqNQWKyWRig
asGlleEBFKn1Auuquy1N/q0OQnzXObw5soZRJF3bXbEUO5sj7VnKESGtYN9MrvNnLr27fpSUblnH
3LNYOuUJp0JsXSvOe60STKgElbflmK9b5h3WdIfeUQ7ncqRcAq6bqTV+jYSNe18VW8brELGyA9rS
dfiHZHXJveytZ5sdysonESOaJw3ynJ17jQloIR/jy40z6/E1aaoHJ+8Pi5eal7VRX85s8Zkl1UPr
DOlR6A9Z3PKsSfqWdvOt6waoX+FCkSwpWVji5T4P6hE74t3cBh1QkDyckhjvsJ0am9yZ7DuQMmF7
U5oBNIVm4SAqAQ8Z8w+83dXAcmKZrFen5ydnYPS3ndfBZfexd+P6d0Ar8gvEnjQ2VOQWfDfZ+e3Z
Au5az3jAt4ait/wMliWOY9k81IwUJVvAYy7GXRwGMh2fexv1y040ja/T2ziPc6SFReLRXIdQ0UB9
1UbHvnfWlBmR9maEDmj2Salj62xssh32lcJu6Jp1h/c+oVmqHvN/ZQLmbO2RBtbqW6RGs/M4owKj
h4Ubbz09vObe9GSs8MlulKLtJHluBO6l75MA74FzJHrzTQFGRdKHVXJR0EWS2xP2YIn4W5xKI6X5
M96xjYwGSHbUifrLrikglViYGNs6kNe6eSXEeR7sKogCRvkdpVo1IVniq8ltLl3bPwQ2EvT5F4xp
ah/n+eNkV2pb4ZGJycJkpWdtOlZOhUaUWIH82h4fHcUhR4as9DhDj+Br1IeZP2DKLz1R0sg1mHVs
MyewGNAVXo7eARI/CpfpfVKxZWA2TNLDUlBbndXtXs5Je3L8oOYipKKlTlYCzZRkjQjEFXGziyfR
LSxTRj7wSyKJF7/A1KJ5h21WnrFV2f1SUYWZw+8eAhHE1+BZORR/cEY+GbhmOqKHzACasjEoyxsu
za1nO/EhWAU1LEVwq7OkuNG1ygtTTQIyaHiwHSTXmHwWpa4my3qRzkgNj7aqIBTorqCtGPtGnBrk
Xo3e2YyLeYtf7lYPfvGEpydGJ5pNTVQZAwnVuRV7CP7xI6fBIyhduEpVs2ZHqU4BLa1X0Rkc7ry/
xKJw8Ev5OqfAMfK15DDK9Z6788/sG82B6m5yBx3K4WQo3oVrHWFDtMOlPOC+AmmtRkhMFfKxyv74
PvdbCfEaUS9S5XgOSvAuo6ZqmIaWcYrDnuYeXjWEbR1w/bIKFjbED5boWd7aLHJgQTXRhLy/+e+H
ouLMscJQwyO0vuaJNbLtNEAa19UbBgr0zdkq8dkz0UxBmyOccEJkt3KKbz31DvPothJ9Gtp4Hckq
Ub1NcusS9PMaUnRcsNpEWhQktFIslb3BXBvr5ZyjmW8LgCoY5AHcc29zWGjvKM7Zee10sfJBRM24
fmZ+Q910wVoyHz/AoOyZoFm7g0i800Zz8nwX0bGLHxfTSngOTRQYgw72grOtgphWQ/UeKGy/t2e3
kUxU7yLdFCUaTrqIO67X56rkZlOGDM1sZzWcn4RRYIIjULGb6+GIhZ8X8jhf/EVhqRTmvhkFYmc8
UUKvjZbkk6gjj2I3fF6bfJDxoeWS2wTUnx/TZXqL8RdzVOW7zdCOWcnw+G6rj0rpFo0b4bdgIB/J
0BjKhBtZccYa6YTfVTHu3rhzMWA56rw4PfZX0h0DBwzHoQjOLNxH00a09oGrkMQsIwyiXdgE9C4l
Vnzt3WIPsdu3JxkFlYtbR97Q4l49n2bJfhE8yJl174Xg1hgpn6rd1CmOTrK8WZKiS9+ces5O/a3W
CasU4vSe0zynfuzouFi6PlRlf5/mDeyU+Gky8OqC3vixA/R3/PFh1ZZ3TIuslcxm2pp+eV0zaPXQ
cPtN4+pHQ8bnGLebX7KOmIJqZyTBHWaSIuw+sbQWRzIF5FF6SBSKC6SqqmUzl3A7oJ6HDsEfjuEO
DrWeQ+sgw9htL0t8U3CX8ai1+OrjYrhw8/DsKx5ViuyhIE/QFHQdE/t9GmiPwJ/zkFZ9e0jSXTvZ
pAGT7C/rlt00kTn3upoNFvCfAAExXDLutqItyT9hsCuH5ROZFIqpVpzNJg6gyUNRyuyU0F9LEys2
KkE1arU+1Sx1E8jDGzlCQgLht0/wAtrWeM/CfG8tDXxZj8K1vgLF0nifzDuaWYCD6tDJv/9j77x2
JMeyLPsrhXlnDsWlGvQ0MGY0mhau3eOFMFfUWvPrZzEisysiMiuyG+iHeRgUUMjISHcTJO8995y9
19Yrg4ilhO6JX2AjGOtEvXz9P6K9b8eqkZYNwsQFpDITb0rS4OFBeJohJ8NNlaYwwOdMRW+D9jxx
JMOXUYrlbpln7ZFzJdsu/OKlhqd9FXgVocu1aw0kEVN6mBuvp1dOQeykEZ2BwjSZaRjc9VbufPUk
///Yo3/l2qZl+PUbehv+l/+R/yn26O4aZs0/Flfs1h/JRzp+797++qPf3NuSof7GTASmpaKpumFp
uv2HfXv+K/S0Gp5ukpFkU6jqf/i3FfM3yBCmzaXXbFnRjH9GIPFXlimTimTpDCMNzNb//m/f3uMP
2VW859///I+sTS857xYz9uzM/pZwtX3/3/9DR7QMfEJoOtZ/FS2F8pNzu50aM5kCQUt5nZ68bbbJ
D7ETHL/7Yv7iRRRZ+6uXsRBdyjrZmLaBGf17g7jBUKprVEV16D8VwZXIB0xyob3MUAVbFJBn/Hsd
2cTogWiU8BCQcKesOxUKHmPVhbjpXpCUFeECUslefWU3GV6QTtu0acgQPxLFQeKE9YnDoDRBfpHL
vMA91rxbF+khREuKL2dhnem/EprDGByrY3YHSLY7M0eTmXAeJngnrvaZHmCxq6vipXjCZINkj64D
ghn+IbiWNzKys/mf8euaX7xmR7yTuAtvEN+NtEtz1xcOj6WN0B3mXsYOvmk+WWSTR7wQIYHqC1bG
DHMdsAqZJXIVjOvwWzjZD9f3++v59YL96YJawtQMncvJsPrHb1oy0EpPFYDQwW3X0onlEMTX0oqc
0S3WxRo7mKs60Y5gQ/9JK76RHf71q8+//VevPoMCvgMBJBgJ+h5BrEPBUC+MZTksuiWxzQ45dgtl
GbvJMQ3+7kX/8h7+7iP/dHPpg5S1RdCoDofy7J3ZDTat7pUkhoZwQh6MBagt9IiHcTscEdZ54ljm
u1/f4QZP6k8fnEdYAeKi8LQipZtjxr774KNaD56oZawAXwQIGDrenybSoTtjPdxLp/aLv8esvE5v
qm390bzH6+gRmYPYMu0n5OEdq+Ykc37lnSJ0Vt1qbb8ox9iV3OxIRsfKXHkv2au4aDfS2txpD5SI
rn3R360v2iW9s8/6FsvxgC5nAZEud8rf1/5/fV3/7uPNf//dxxNaA/F1/njh47jreHDUVfJUP8Oz
/BCb+pVIhF9/n4ps/RjMNq9MP36j85Ly3UtavizZFfnADnyka3rS77v3joOeWAqwaniRrWVFmxhM
M8vDkUyqIyuAzTQ72frdbXEZj/FVf6k4JNwGBwKF+2Td4BZIUO0sy/Sz4SzKmIQYBTKrScuK97Ln
IGmXCCC1XU4tWcipHssLQ3h3vGneAKHJwP3IOuMRui8jt8eog9zjgfY0mSCMpYf79NV8DpptWC2B
0ghrHwUneVwVFI6IccVWixeM62xiF8N1bzvV24jxzHpXmntbO6SZ021NTiLTKtFvRaqs504WJ+mD
RKO+24Cmyktc3xCPOL/P78W6zTlSIWHTlua5MZEkbSFPF7rDBHuZYEDAhycfxmo93eVXDEf+kvR6
kJVNsDMv9WfP+PhmfEXTHJ6NelnOeXLp4GSH8XXcUYNCGMKJylAE3hheM/wTEFW/ILcnv94fF+WJ
ETNDu+zc2FuDHFP4C9Oy7bfQfZV6fbZrR2+2g3qL2JflPr36r+R7W4zHsJc9FRdCYixi2dPjqN00
1maUjwncz9w+AerW1Hezx4aXuBiBF711B+NcBbKIPAcFOiVUW75VE8IFJ3mmD05ymUf4cn1LYJcC
yJg3rKn72lqYn3NS6pOg03JtXzW+tXKtXJTn/DXvXPYQolf8ZCMJHIguDA4BzqLaDT1ChPCuhUg6
rclzTbxFyPAhXSfBGoWHwvi+WKoUlOZtQOiFdNT8U6y5gKKqkujhC16rtndwEtrg7AlsU95L6jJ1
pcMsocpDlTs5Bp1+RKiLGY/vrZMrrUgDI3RdLVXjzZbXBMAo6zFxoS4EFKl425mifCQ3+og0alnp
mMIcpmpEa+eSG7GIYEseD611aPsVS7+tv3vrrrq36yMBe1FyLvJnrTth3GpfwhvEYnPWxUH43GwX
jTZCuZT6VaFhdnVHVKLx1gSMiVLMIpaTuwA5uQ2m4FwRSjHc27QMWkd9wFzdVEeOxCbjiC/ICTif
mTw2JMkupxdGWbPbm0EhYwZm3I4RrStSO30H0Tj4RP1hVhT6azCWPj7KNchTAx4bwid0c9j4iR+r
HEVZIwls4FP6+1kmTPcc3PnXd8Twmt2WMZ/RLwIADeq+JQsMO2i7RmeaI0a0OUW5mr8euwfekTZb
1LErLGOM1YSmwpSfHA0yfu5awVYkG5lGmLKQP8cTwkrB/j3n+q7sD1ldIfzCvilp65z5nAR1KmUq
5XImNuizluscBjkkhZBG0YoQs4GJ0Dtn7wSyIt4IUnTjNZ9/apj5u1aOUeVciI2MNyDZzfZjy79S
l+jeiohhI3U7k2dqXnv2qreezGeOlmDJkPvlJPmY1RtBCoypsNdFREYol6x8RHeYzqmVmzk4+NM/
eHc0oejEkhlZVXtlRHK1woHQQIojwW6PHlQ3dlZ33KJA467vr0hxGJGqOGyIlyd4cOIOX+jlaxVt
bfuOAy5a5+mWZz147Kxlrz3Cv3ZxRIv6Gfyl6a1EjZd0ZVsrk3jbyYnPpB0e4ks6AR7B4eFExr5q
ryhKM9KlgkW1TbbqzqeRiQWGwegiukYkY0xbKXPAydXZrYGepP+YQxsGppnrNHtt+ksmu1XzDJpL
xkgib+zCicydn25RpIfxxVBPVbafzV/HUkE1TUd5rcYn7NsMIZ8y6T5imqIujZoEy0X+GD/Rj1K/
JB2PFjyBRU+fatgUsiMPW3aL4QkJhwVaBRgq9uzOkYQrWXdEHlNIkl0tiyemN/IZ+7Qo2Lsde9qr
gCWTSwRzX3MN9mOTG6xzeX4VSlMcIChUJziaiyje2O2Dd4jOQ33LddJpMWqXZJNeps95FD5tBSS5
XnuL5X2sneBmYikNvzSvtgDHs9CefBbwfFvZrtwdBeKKO+AtORMf2c0esi/5i3/tjnP2coLfEx2B
tAqeuHiUYpHTCb7SxEF/wc5J/7PI3ER2Z7zA5HSWO7JEkslDErdYB/RPz9FZOWBGPodP0x3QiURz
WH31N//UT4vxaKCzvYWxhwiu/0Aem7xpqDBmRC2T0QUPc3mMMd+y5TGiw7G64CJeafp5W/s1LimR
GecsYwUhzYq7ALEj5jW+X/5lWzl0K9FsCsro6MA9VNxWmKbZAC7MUVyThAsyks8cuVNWIBThNyZJ
bR/FB1Ql7wa/DNHAHBcsWEo66nI24VVazKUEQufJsYdlY+WYhI4C0+l0CsGTGwd4rWZ8JFyGNln1
hS+1SBkjI1Cg28gqtmRLYvZGMgTxLHgk0ifrKfvsWBUWAEbZIql4pX3/VLnUoZFg8LTkWZ5vBMo1
OLj1ElQpjvrWW0Yst7oDLgJmLclZdEdyWIxsl+YJ+hNWEyM8o20S9ZJxefam4O9jz1E3FhMq+x6/
C1GQEFUXxNlg4zEjwLyoMZAjLrqPHMM9voVHhRtfdT3ox+qe+sx0MEXe818HH9MlfzFRDLNp5C4s
7+rU35dPg8Q9R58WxQu9vVX0JcDT+SHt8WcjGHf2dAZRJZVLi87Js0YFQyD4Yx9twVY958pOU1lg
nck88Nk2ccRs9SjA4hZu1OM2cRP/Tm83MsowfzPltxYWdJ/tcams+JLhh7D9TeOSPg6Ic4WFxuZ6
P8+MdiLvWbqHiBt2C3VxiFc082Auj05yDVaiuwxvEQYbrJ5EMVrlzbSm52kFnO/KW0zDC5520iqD
6+h/KvIFQZ5J5kG/KZJj7u8UkJ3c7NKhHvbG5I64+us7mXKz2CrRpUcRTG7UCK99oUsosrZEw4VQ
FvoVjEw6XbTduNPkT+2tvsEr+lJFkGh2FRDEediELGc5yRv5OT8TnHfPlAKJY3nm9gsP9q570NHs
LMctJd9Ts7ae5/hzFLRnZowlft9q3QwbfzrY3ZZcR9PfFdJmCvcAEZ8Y3ZPc673lLICH4MYGtO34
5+S5bBZEl+xZ/e17bz/urZPYNUcJA9mjvSV/51ZsjAcOfsVJu5b7hmb3kU2eDxdBYm9PE6MysS9M
V6fKwdOPDOicFovoyAppvuRX9eQ/Z7xrQnswI9SLET3gwrt6D5200F8o/Pb1Hk4HAaTaHehToCq/
PhOofz7n/Xgi+Oloq0SAneOMQ8jk5FdmDW53F++Ni/IEkfGcHuFsFvN9UG4JK73kjrcy1t4Jr/kp
+9Av/SZ8/fX7mdtBfz7zqaosNHTFiiJ+OhRhQ/Iy8O+q07ndtnvyP8QWDD37/TLf//qltPlX/Xiu
5qOruqDpo6qYKua38v1hKIwMzIkcce2nMn4L/QWmXH90YDNwc7NkErfQZ+Bwl+1D+4L+gSYFSu+a
5RIaCbOzwtXbs9Q4Lc5BaV/dYNPSHpHP2919TsPF/7tL9ddfzT/f70/H4a7Rchrl9HuIBcgpLBiM
PJC5DCZfVV0MecV1uNW/ZLfWk7JS6LDTlUFusse4++svTvlzQ+LHL+6na5QjwBrUgWvEGwnus2gx
bYi8Wsc3zR4ABqNW14/c+m8ulzJ3HH51uX46uyZxOaR9x9mV5hanojA4eo+x6qbmagLsdRGveLTY
X5R4pV3Tl/Hvvv6/vV1+elLGEK1nSRi6k16Z6lDvGtfior1292JlHazc1b1l8Krjyl90n4xRqDqa
q7UxOpelJX0V+5lxgvH6mZ3ilcr6Sdn++rKIv3yUddsiv91QNHomP93PclvoCVhLJ7v0t9WZ6bf5
Gt1N99lBfy5PgUsBKq8aV7tXV+naW9dH/0GcUZqsvDMhOpvRMbfJulspN/6lpyT6REnO2cjeofLZ
IJx6krbwLUAAS3t5X/7N1bX/8p4yafOYNE1nwuaPbx7usSX0QeXbJRvIW0n+StNXIliOazZ+pj85
MLhHGNw5Q3/vDBWDYKmFdSQ6wsewe0XSDk6Ko3ap3yMCkOw1P441MCCfgJLfYJqKkMSFYqOxyHIK
4mxrQ1Be6KvymLzRymuQkSRLgTCLEzLbEOElkArpQtrzMdK7NwlDQ/pNAbPhSBQf82c6lcPDVKGF
QPe+aC8oKzxQFIsUiMy0wX3p3bMkyN1OsZzRPJM4GJwASN/GNCsQUuO6IUuxdNuncUdVNUCu7G7a
wP31XaH95V1haRBOaYkrzEJ+/GKRZAVKPD827a5mTvLuc1tkNIhdag5G1qXFI1wCwyyOzE/xDyaM
vYoNiXaI9DQ0N3ga4kX2muL940x0nOO/FuDeQLngTrOqLagoGdGPvOH43EpO8fDr96/Qyf/zY0/D
XjVpctO0n//+u1W6K0MVyhuPnXU0dv0xeJk1OidxP569s3xQ96D4NtWq2Y1OeEdj429e/S9vy3++
uvjpmarJFQ3ijmdqeFOGfXPp6FXRDKdfQGrXslcXWb6inJKbxe874X/vaOgpjMPi4z28/tv8e9/y
gsmVHzT//uMf629//n3g8sMfVlkTNuNN+1GB2K0RSP8x9phHM//Zv/zHx9ffcj/+Gthrcuv9z+9/
/+8/d7qmgH7v8rYJ/nHXvl9/xPzOP/U7s1f/jYmPCoDXYKwiSCj6Y+ijit8UXdPmJcIWpmro/Mzv
zF5F/U2VbWoJjTmgDLf3P4i92m/Cli3btr4WAaqp6v+VmY9m/NhbNTWNKEthKLqlGhpLmPjpRo0r
JHAI0B+NSFf0S2wWKKurNkZvCfyj9FYKUuPXoEMxeeNJUY3zFSf8fWmKhlM3Wav5sJYCu0ldO/SC
8krYiPwcaxi4HYt0x/Q2NbRKIegmKgNHsnPO9bZB2iPS8z6J0cUJidxo1UfklZitLEHXSJOEAXcK
zwNoRZDpxE8JoJlX7LtEfy1F3ea95dS4EVrIA0BhUUMwWQWz7kIf6rrhVQ9SYT7Cp49Qsld5JTiK
NrWRviiJ0AyUV3rRA2MRQ0X6kJVKAy7RgVg5yQ2r1KtJFyOXmbXUniIUlEprsuRqmf+GT8GedkUX
gE6QxiQ3XS8Kw/oNFn1LCYzZp/gspLgE6BJUoK9YsorBXE6EOTFcMlFxkMCjDgTs1rGQy2UbIaJx
CUHGPRNHRg29a6iiFLpCYtQbvL38ikE2tfKmIeXE2lZJLWhj11LVfChxlADo9GDm0MuaR/ZDl0gy
1Edbm8hi9LHh48DEyd/qRpWtRWViF89zO6Cj1JoEIdRsyGJflj5sPOrpbLacGln1AGW5voPiTnuz
a0TSHEwzrAunkspq+GIqKSIqrYfzD8Qqs1Gv61pX4j6v4vgsq5KUHVOSqqdNi0WDGGnJtO6KWn6P
dLt6t4mviHeeUSJSMYAvNgQftuN9EscqEWBTSa/MtjUaGTX2mhqiBOmaq65oYde3U2nBje0BYbod
vNnWjXitey5LOC4yvDrFMSd3YLokgZpXdKKxbRwgBSgtJ1W1e9PRw9TrqlLlaGV0TX3HE1s1jp5V
qJ/qHocBs35FDbct4FmxzLXAgFw5Cc8690oVvakZ540EySRmZnBgelG9WikS0fc65ivfqHwEDl2a
AMT2PMgQElDG90jpnBKpBtmEbZfrQOjN0QwCJ21SDGb0esohusmZGE8AfAhKIRFw7DypfPOCwIhB
aOhZEj9FBXzONebg2dQ1NnVtX23cqCMmBDMYLX4yslDbJhUmH9TfZl0px8DXPe8kWtuEaIRnPCYB
SkuMiFA4AJp6OtcEhVliCBhS1cSGpfdNspnkYoJwgXtPn9ZIVaYkXPlK2KTmTeOBQwV9WqFrwZSZ
08+Kgq5KQtzfisS0YrJQQboZYbScRkpfBdDio3qc/T9k3A0b5BUx2JIA6TMOqEjU0r729TlQ0ed9
0X4IyzAQRFFpCYrn2LBkcm0sVh+8xIw3zZE4RUvV6TOm1fRQlz6VVOwraLp7Q8tJLCix4/du1ktl
wbNvYyTDiTibZuwi8UHfTJKNeA0G3xYeZt6fkzrPBcd5y+j8nW9mjb4PjCDPXABdE6GhxA4q7+ZY
qgG4GD0ysKrZNaEJmGp0lMiyLEX3M3a9Z/wc6t5T0svzbZ2Q+4fiFHpPPBEV8hLi45dAhVqpcoNs
bzJpnosiXBkmzKtlAf5GP5umXiabsg30atd01VAdYmS4GYJeefbxTuGMOhJaNKprCS0UbC/Lys+G
UvJ6ZHulG9ULgU2NjREbJ6RlZDKZesXdkhuyEULoM4mts9OomA6W3JlkCnQNLqFX2fftdyJtejIs
Mx5+isJE1/AzC+2kw/8hpK3XcaC0BXHoBAUGrb00bKslwwA2ananFomVvBg29v2llMS2dGmlCGea
gUEFm1RoUFequTAqgrrqst2FQwgBzzNyXDAhnhHrxW6hX7gog4pwl2QoHd77cASgRAzyUG6IgCXH
rCVPNnhTeOe0KAwpOatRURorNoDuMUrVGj1QE6HzSs102Op12+/RzV96W3TX0SS7F7OGrPa38phI
BMS3Waw/BIqpWfsqVCYqxA5ji3xtBeCCVUski0IIY+JbDkJQjBQq0LPwHthNsm2Jb9r2Q+CZGytp
0X2JOPUfPSnL/B1pZLXh+CIT2WYaQAU6bLr+m9R5rb8bSO8TJ1mdYLIA0JQRZbaZX+IbmdCBo+8c
R7ft6/pTbZp6QH3Lo3pRarkFJFHH4Ocmf5TlZ41rb3wMVdDZ+7Rs0tcAYB2OIZKzeifVFX4YLjK3
0cqewoKJ4lhnxnJEMmuvkKJ71QW/w9RfFF6d95cIMDxNIDN9mhI2fqiXBqpUIjBTw5H6CMN2UWZo
qSZ9Qoooo11U7zsABpFrYYI09yj6kdfGio1MjqdXYqwmhQXDizhT5WzVVuAeDpaRV/06Jw8WaSOA
FfhceUuEqgyZMVkHrQcvt7IVQ93EZDCbznfV2OXbQft7EcSP5whTE0yPBadKDU2NwOX0U/ehDuNG
qazpVcmUPsat+7UAQB5DMRB+qwwKWQ6AI3wtGTpb9qkfvr6F/96SeP2RzwVl/WMJ/P9kRazLv6yI
/0/WXKu3Jny7/iCDmn/oW0HMg/pHBSx9/ec/cioM+TdqzFkT9E95VD3X12RY0Bb4owb//apzPPiX
ogVVKD/mUhgK2mVFGLhq4XcZOrKMHw9kPD9ZktdBC8YWgCXbdUOzCV1dWHf9nWW2phJZxKgVJWQV
1RzDkAMjXPopqtdCISeZgMWp0oA1JpU2QmVQS+GhChB2YeoEb8FuY8FcDVql9Wjcu3LAcRTqacB2
2cmtgqIpzyMf1bEXouTEI2WFPTExGmZ0nh1LHzZR4JOORUh6/FXvDQJahOsRe0T7KiyF4ojUBVT3
MtlXlo74L7ShlZKfBIOEuahPeSmUbdLoNqFKvRQQ+E2sYFvfKIahm8ouqMjQQ0Gc6qAA0M7i7mSM
njWdte5SvfZehGmoGK/JJu7VF7WVUp9RJkYKb0WC+cwvSMLAZ4iTd/6A0nTKE/SIAhoANlstA/VA
N10OylFb2bYMyB9uFhlB0cYnOh7BgaVF9id2kJ6MHI3KO6YH1kfVKpcsePPLmoOCCSNlIPcupOlD
2lnEHmwGar3W6fYOZ5C0kRTtvUKh6l0MWjppeJrJn5XHnaEngCTQI6hySQhVUfiPmGXi6BTVvl+S
1EaTqb2XNHms3jVpAPi8MNKqKYQbcO4pBAONkCzJxaiAIBxvwPxFWncNO9gbjyIrE21pSwlni1OO
MQd3j5eH/vikpkEK50MvAJbdqUoNwIHzHHvfhvpmLGi0TMGoL7LKL7Jri0OLGaKWGxA6HU9E8Zwo
NCgoDyRfHQMUEZWBfxKdQ4xw3E99bpolsdA+gxQv6putIXqLDvdYpuAr6Jk14UYEcoSp3AImo2M7
Qf/MqE7JSvMhYQ8Wh7xu2oIJbVspiPVlwMLMv01Cv4DK2wrt6UYbJ34PZtAIuVs3ekWaHqYGZW6+
iuTCJ54ATkuHuDWWJjz8QdgQyxDnolVfRZ14aCbMIvS/UKNajBrKCG4Y6gkYCmf4DHJ3kWzNxDtN
ljNoEsOCSIiixU6R2ylcrVtL54R09QfKNmOBWzjw3jrd6r3KnZquGP1igWS7x/+A3b9nXtgXVjhe
hnIM5RGu4hQynwceQG3DiJedLFskujdM1rYWWmqJvY07IOK7H8dswB+Rx2m5xTtny3izqigRbFi6
ZG/roIr6Nx/ksl+/FanfwjmoZEirbkJNFk4O6J0JR3TaY9egVdbX4DWGosbt4OSqFIbHoVEpiVaa
UuW9isDPLGQqxnayyn0bY3Cr3CQj5uamV4ZeJupY6ySLUtOs2Z/waBqJ9mgP1O7g4THbotXQSwXT
1SJRSlLoUlDFaPfh3Oh5scAY5VUJAW+SVbijqhU+6Y+mBybIqk1J4PST2pohHsQtsvismNXIRGyO
gVKHkDnZE+3eXMbwHqtZDYtQ9YbsJtU03/40akqfiyARN3fHTOgRefc4xhHQ43Ps+xN3S4ATBDR5
y81shLIYH6Ta61okEMLXuMlECsCkqRqDSWPXk1O7jHEyZQ9itNLRNbSB/FaOIQKKpDqG+IWWfdo2
1j0HvoQbLLNijCtRw1pduCrObRVJXJUxO63CQGorWCdmpyclGO9i0D79RoZTtITayfitadQcqUlZ
9Hq7HgvODjVym0C0ZHdIkeypu06NsJqG3MrivRm7ongxdJ9SbEFIYguUPdKGZLoEjVYwFR2z0TA7
fCCRUu0gPob44FKU+jANlLLW5I2mjpJ/YwcqzDid4UISrPQEevl7Meg+UGsTJgtrqFG0EcghmeTy
W55GrwI+GowGxKegbyz9abSDxDyRWsCsMaqnCG3QYCo6BnYdssqNGqVET2LNp7R0/MyUqhsbOKy9
LOSsI+y8KSwSXqxpZBwEDEouHyJIC/kcHcD5/92IwizArWKVanaNFJMuDUESI3IHg9AjgKrsNvje
4V6YD2Xl6aOry/5oI7DgLDR7MG2zF+wXVRXaq6Fm1yBoNlfEKTZzM7TWLKqe9WWiFKOURqYnS9dG
1VJPXht9buEZAcOgIR+LJ8IewNW0bI2QGEpVeasnfDTMlDtMsrjxJirENgHDPRGoW1XaZpA6JYv3
KQs0w3gwwNpTmQbU7ivghpmGf1CIMtYXAoMHlCvNLIZhD7pAGfda2OnjYz0W8fCWy+HIjmuNaXlU
s7Gby1ohTY+FFLCTrHJrMPvtlJOtkGCAbGZSaY4dSEYAIbFnlfng68+hMYNO4Lb74iaKcmHfcc8P
UDWNugAauwg1tk/sCjJhcB3AtbLDYFFobRzsJbINsk2l8r87frs/PlCoxzUJ8ZQdMV19Eux4DHWD
ZB8SD2NuX1SzqlVBukn7ES4hINRspsE3kUlentSp04xdhEqIPy2VcLjX9Vg/+D7efzDeQk8QYrW1
YvgPbItqdTKCmHWHdsLog2v1sknvFULkAMysS0yU+m7K81wyHRlYwM1UyDPYiHMsadjBHBajephh
HzNSIokV0bKU/BC2tpHW3KrRU0r+RR9PcEfQlIxVYLp5q2qxvZcQrcc7MgZbblZQjRxjnaqmYfce
ql7bPFZt34TJymM2NOw5McXRq0RqlxctaEER34eoUsUUtp7wVfJsqloOUsENJ2gKt1NczdGBGHqT
+NPPizqAQtuCZJSMjGADhOM2+4GTpm2svijc1tzvoqqrdt8oZaW37pCwEwMVYW9/p9EhCQJQArhL
kI9qU98qZUcPFhXWSIJiJjOo2Ld1Fop7OC1S+TGaOpFlTaSmtuGmDUEDDzYnz3LdD7QeUIzFo39o
uSyZa7BM1y9loZf+pZvYRonn6olGjIiwHJXyWPQF2eS4PKx638SEcNWVpF88pYiIU5iEzreS1cp4
mPx67DfTVKk+2dvUp0fFABi/kr0xyvahGeXFDEbQUqRpYztCokoLxMnFjdfV2Xw/cImLE9akrJ82
jafXONVBGmtITJohjREgTFqtN7eaHLJ1IuXrBKYnxY/K56q1lLpbWeA0kUCOwsYLudSC1FPeVfi7
irGCO9To8qKERlmQ1g743cdRlOpRTGYMucw5kTYKQJM3Y1AhYxcxq5CxjiISRse93uKnRdQSSyE2
6VR0SagciWxIRn+d2TByjkkQ6JQaViFHgGnjWpQT8k2lDgZ1UylVJ5Vn0VqjUSKhaUiEWkTFII0M
3qoOlVGvxqaF75s5E73SapTQtNCRjQCXtcog98Su0VZscNB5mj7nSvjTwJkVhZ5Zah/21Imo3fV0
66fDMEmmfD8J0o9gQGiRWt/Kaq3W/a1gZQCArFupZdcwLzxFfgyGqWz3eUqpkaxaotk1ZevVsY2b
D5ecGhqrHpC+NGH5luUBBLA1I9RKrRiS5q6tfMVvNmIciZIitRnj0XRpyhpf09ZqEgiPt3ZJOxj3
U0euRbWBWqoQ9yxFgI6QA6UyANRU0nMIiWnWmRvN1pTA6WoNwCd6Gx0oNMQDbxgD1+7yKn4MJrXS
vigDSVsaVEQaVhvmAYYMjkeVBNBLL20qxcTuGJbDA6lFqSqDJNH9NHQhATUkFOSEfFiBQ1Zlx0S5
j0Zdo31Q5KNtrLj3K+x3hk42m4Q1MceIDdDCSjXQvZHVy5Z0sPpJpPpCr7OElLBe5o0zIrWzWhth
hQg6vuTPVmrjE2ZUQUSrFI82yY7Pz9UBeTSPu+ltkULigBsBgbNOPEo2dRGTliU3e2o1oh4OqTfY
BAeBpq6rF6KHufgoXqACl3zyLobXqu9HIIf9xhN5YnypKGjrUxR6LfqiQZVhTtAjskFUPJNsEurB
fVQbdJgXMq317qYZ26IxaLYzJUnOIc8tyDgvURPJ3Ob1GJvGyiJ/VZedwdY8I911CuuJ69thaPgQ
HTK7vzHMRB5WVulT5i8CQYgjnRaJEgFhJsv7gOPeFCB6C0OZGPIOXlCgilS03sysBY06357u7Kot
qBC8Woc8sclrgsfhaCqUG5gm/UhSX8smMWhSVcNoXOOMxUleUpfUYldOkB2J/xZDF1xSSw8AHhVq
Yj9wIo7YHiJP78sTlyWvXyort7VdaXcervJcYP1ksfaDQc/3QwQmdpfrcpqTCZd5g/Yh6YZHWU/e
TgC/pyml5KZs5rd7StSSS7wvOpXLclsNQmF0XRpJVDPnqbtSTY+B6QEGQudhkTOPhTEElunZlRjz
41Q0pvRZtPI4Yn7uK9kRxqQin6zghE/yuicuL7+Ba2O3xRICn1z2Tgu3STOWBYEFcMXqDvfxHjoK
2eWofPzprFV11z6Vukk2GhtqrZPM0FKImU9hlGho+Ay9A4/gepKK+TBXCQhBoKhX7XFiMEb6oGrJ
/FcttwOj5gwoiMKzVKSU0xPdsi7EcB4W5Xuu20N1JLo5JPBC9LXcYF9hlfM+4siCSbiwhxFrUdyz
WeQnLW4l/YXbU8YkaXsWm5YxeojG2qYbymSlllaGZcmnUAUq4I/EQu1QE4muWQ04GxuyB70MFHiV
GlkeMHBj25M3YdTT5F1qvqUUr0HUII8dpKbuTvQTAD4BDrMovDkCURktDblS6uFQgbKHV+sVmp/q
5wj3Zlbe9yodBuRsdVqV8Zkt3pdD2hNebtASxDhjyrs0r4Cuu2pkB3AYqlaiNgNpnY+E1s2u2S6w
F6NOM5ocaYPZGrx8uR1QGtbjZKo2Y4i29WIMpa2GQrcJJeKy6DOovhyhHc9pwizriHnLu024jR0/
ZIUsFQhFCSYgefNsj2XpRceQJjCtG85gtXaQuAnIhQ+DIU0tZ9CHOe0NFAntoDBhbvlO9pLF8tWq
eULEUJQSmJuTWfp/KTuPJblxbA0/ESJAAHTbdOWNyqq0YciU6L0ByKe/X85qWj3RHXc3iw7VZCYJ
nPNb6pmcsjql7G+WxlUUX7cLMbQ+kTkzq01v7I0lvdF+iMHbyJExokYnwoVJPuOQqPmiX4CtHtQc
wo3xnEcxuiBa6+VHT5jY+OHLFUup60TekMTqmbLc9hDKnbW3fUua0xNpluF0NTLxDG8qFFsXP46M
idNHNPUr0r4+dT7tqKJimqUOoBJupv5SdH52uc0BGf4oRAIBzj50fsu+13oTS6tlhZHuUGZwU/oa
xhW9wDKGUJMkTQazumxmlaBy69uqvya3yUcoMm0TRWEXoAdhXxHwUPVt/xisYgmfC7OV8ysRqwgT
SC4Mk/6DxmKHQWrwPA9/lM8hSQleSQX7DNPA63diLSTImTPVBRYIZ/Km9KUkOIVoRme6oXeHceCI
wyJbSJcwaUZWoL/TI8jHTm6mIOW+BtdQhAVaIufxPcfnoTEdJIzW5dZ5cxrttk2V9kfGuh6guG4x
Z3oH7YkIiYweuF2KKz8G1k+Oy2KrtmH477xtwlXTJCjFCVWMxHYUA8EvV0kYTopO2wiMn2j3nmAy
ymfabJreg7LQ5KtZV2TdBzl8IYdQu3WD/8NGIZPOLhYJ8J9D7Rmr+nYCWhfpt9mjeI462rrsq+07
uUzwFW+zx72zXRaJLskpibkEzoec2Ao9nYLE2Ti7wE9F44AgPw9FfVk1KD4cgcMPCSWblXfRp/4y
vuVprddx31YV9wm5El1trgFP5/XeYFf1vwtI1f8k0VfB9aAWv/4W8YpsF+3GB8f3kNpKbYe5Bn4n
ubvKBrKWIorSnmNdGvGB83k5dySCzA43RWOrZT6Kpd7MXdDCCbQnRWDkQtBAHjIrZq2eC5wVFdDc
V+1qmJGdtm3fPuWRSKrPManX8QOvc1y+VAUFnPtmaItx3MHeFdtLIfMxLMEuIYVeonrykeprAhD6
d+aTLCvJo0txRkyxMmVzDRcSmvEIOxKeqwO8iAeXQBH+Waw2taAhF9dN2VMy8dJ3sOrtJWetKvRF
73cxt/Lme0FrXqCVs4YBnCyn+fvqdxzCSJy3LH7n3mmqbL9tky5veukXUX7iavPy32HhvPRLNbrS
gW5qYkr9uI3rL2mVKjPhmSFE8/vq5Nk01OdpcaZAmxxnVlCWo14OI4sx/9hC1cG6YL7KOrPc6SWJ
6m/0GQFWHT02R33bLPz3NE+EAKoX4KteF0I3LxEBiQ0xDCTyEXhU0TKXbL3AjmT6ArG3JF6Fvpvz
cxbf9zLJq2uv7QBVdgBUdvKOirrZ+nUeFxYBqgZtQslplPqTe5gCInle2khu4q5rGV3ro6dkN93b
ecrpwKnEEiXxia8OSmqOlrKbL2zKYILJgEYTkoMHiFriaQuTYU6pa6iD6HqaKKs6FSx2Ay4L7Py3
SRVNc3XUQQXwRWyxR7zAM49Ck/ywyxIgbwIGpGN656zNi/TEcjWi099SSUsJEYhEouGaSQ1hb1U7
ERWRurKJLxAmpDRUZg09H+xKKq+yB5QUEaF0rUk3iibLHjAIz5W3oKO3cxtdbZNqtq8tfDx2DOja
db2LiyZgnxClg9UVFfPqVUQj9kq2W+dm7E/WBx744JoMoRl9wql9c3QuWia7y0MdNteGbW5Cl0dV
2PrL67ORJBKiaWAqcfXNlBGcAkqgpN3PQVpR82Js4xPHCTJpByoQNzYKsk66eu7riyjQXkS8D+wB
msGmt0OzXPguVmm/h/RsDYXzo2u2gorupfe2R5/vm8YGkuR87X3k/ZIgWdk5KF/Z0W+akv+ALZv4
r7T8XmrfPJG9U/ikiE6BLLuruNiCoYbPN+MkHvOQKubyiejXEQsTjxlD+lXlNBrcA2+BjZcbErQ6
ZAN7zYSh8amswTBs6e1SOAL56dKkpE1saBTIdC8JLQEIpJmtdbD4tLGtaVBhn16UIrWqd21MR6XB
mdsFXzkOOgFaN5UtCzMoeb0g3EnspugGlmVe4uwAfqXI4Vb5FAERq83klZE2alsfuBVkhI682zN/
H2Z3hUW3wnG6uCnoibywJEl8HRryRcjn0lGH1KOTfYJBoCmiiTjlADKmjo4yA9D9DWVbw0FnSXqu
DFjrCGHinEcZ5ZnDMra0WwSLKM5ykTRNCbxMRKvI/qirEBmrJOVpu1mGbsQgly5DMN4ZZStD/U+y
OLKWVH4GMq5Xf5LqItw0oxNNVjbhBkwtUR3s+KE5BxbSoFlAG/BjeAtZjpxCfO/DRlOfOmRAK1TI
Mv32k4/zpKnI66N+kh73Yyr6lXeZ1TRbltuSRJ2GvBMQY96M1ELF4DhJh5FtL8mSiLr12a9j8ZIM
k6+edJwkBY6kKUvpqqUb24Y7ZWraXO62Qi40fSVnUQVB9DnVs9h0qNCrfwpXjcF7uiRM0qci6Nvg
YYIe4rwjStSStzOugUeORx+Mge0PAIvougHKV1Fh7qUDprnq1ooQVi6fsvf5LzgkvPGemNstJF9+
0mP57gNStt1FvUlw732TpSagE6b14vKpyyqtJzCxYfE/N1FFLa6/dXNM8lnSx4TY1FSmbS9uZkDV
uKOKgnaFxVD7XW8zbWc7S/XPHF0uenGyPZKOvqLyLBTOtxb1SpXs57lZaMA0i0DzcB1O2ZisP6ey
5r74Kuc6s+p6zM7ZP3eJq7ohefKmRnobSicuKVl+o5etG9pHOlimxd6pdGX2eUSR56nyIUgZgcDL
3TQA6UUZfW7tFVhK0uAc7EefXGriVYapOBIEWMrttuJhHZJHhCrDOH8KrwcwPy0BIHJy9J1pMJdw
nQWPG+MzphNtSj+lKEOxv0ZxlOXFK8ehN9+yJQCU7WfXiLbj9LS+yZ7lANBkXtsBAUVL3Gs3txP1
WKqhLd31yvjDkWvYYWIme8Yl130xDBN9AJWds3R4pdtOeM3NANETY7EpNG891lYKNbKDDkZB6cyU
eTiOi87Mm7uhWyraSH6th/w1hRqAUUj7YIury4Y7hzBHypQ7ZZ4Ee0jn3yzR0Go0DLWf9M1yUwlE
P+AwwEvXXh/wEe/mMMjb563vXV6DiY9aX0YF6hkMTioN8kc99zl5dR5nptKXmSorCkyJ6RlfXRmg
uNkvc1D19rkXW68+YB+G6sc6IG/JyVAK8+GVkIQmhwaNC5Mvyz6MTXmOG6caYlHLgbqkPjFPIF/k
PX3jKVxd/km/D2m4byTfqwXxYwVnEiGvJI+/I5J0V5pgbjYc5D6Blgekt1gAvgAZDx7DqVk4DQc8
aHNB9tPlFJgptC8ZMpCRKJoIFBzKI/Yqx+3JbbXaLj7aqU7J7xnJxS5TuNauM9BfpuNnGx5kZyQb
6twE+CWrOqrRZYWFzis4aWCl1p48QO88fvRSz0tIqMx8f84r8uJmvWDC0tMcUOS4O0egYG1jz0C0
o/Zhkngae22WbWCEF/k2GZibuC41RVWKroUKEwVpdHn1mXOlzWt3ELOZih7vnsPUR45ORlZT1q6i
L2ml4FwlkkP6WZzZY8bD7QWPAWxt0j4xdwhM87D0Kkheu7bc7BdQUtMtj9kc2uoMUyy6BdVrusgQ
ypdvzCagh36cE4h8nW4Bg94+Q9OHEh08HiwnCiFE5ifqTuIwvGMd2Ir+Ugd97Bre5Srwihs0ubWN
fg6yisP1JRPbkun7jNHZxJi/Sk736DJc1CiKEw2isl6PWV34Z8uAbTJRH/BMZCmREVyo4addo4Iq
M87MkMZFpDuZUPdzyc2Cyh0G3n1PijQBQ9gsEc93drY2Jt3FH8b8apwWwqnp5APJxXBGK6e8p1R3
RVVANW2+6UviqgNexpCrbtAHWttLLpbE+i19XnUwZD1PptCYx32vdBVlYYEscBO2APbs/lnjdfI7
k3ee5lcSERqtdylihbS9VMJ1XXmdkd9k+hP4Q9PRHefx1EO1OSKVHz2qnQbqqlDpFBYiO2iqMzoZ
UKlnn33qe7FRcvGI9YEZBxBTwlAu1XUXx7SVnRKm6kjvW8wE+Nr7pelb+y2za6abD0UUpZ8eBn9t
GcZTjwWNIyan/nHZ3hVJxBGta5B/XWD3fu3lcoJzNCtODybwyFsuSAwmEPIYDH7Qim96QSjgXglQ
pvCakXUM5rDnGIuyer3KJbxVcphsx+VyGJa0kW98LOivg10gVuKHNR05dzESkwZZuZ+9ips5jC4j
BflJcwl4NMjukTUm0JQoOILVBAtP3G1IWn9VIWxR+Wq0zhFKlGHdpTeNPyEN1sooIvryVUeRf+El
SwwjjHhTKpIrvDkeaddowgBTct+c4/C2lcGQ5vc4hKG+4x2SSj8NYUXmyiXNd8gL5lXIOb6OyT8v
wzcO5KJM92EVACrta+nFlhoXRdZdegHrBD9yNQZRqdSerpIUi1lUTGt40Omo2lPToMcpAXxKG9+i
8lMVvc0uYUvlSqShpTlKjt31mrz+BF7XrDAe/d72NTdxsmxh9I54aItx0FCc7N0nUUBN8sHbFgTM
Uheuy98KJ4v4zAkCPcDRwT7cQdpL4dMFG4wsgUyTsbsUao66czD/mKKzcSaiieHE7lEsT4ZgzBB7
btGg8MGXaYSKsMOiDJZXXkJ5d0vWMu1n846k+NB9p0rexeGxZPnvQfvjNEPxqJOxvdQbugVCPcaE
NP2ePMOFRvlu7wB6oy+owIGedj6x6k1x08M9VMOlTeNSyXtiE/1koVKz4takb5Q0VLF80Vp10XwP
HO0N+lgqgO3uko0aAONyTEaeLrLuuTzZqYJQ+g/LBGgr99FcjQPYhmkD76XOB0mQMqmqVNxfx5U2
YXWgLXnDqG7BuJboXoxtl973azTIc8LhmqKCOrQxvFnzDQVEVchbGFfNBR7Q7iuZ8FDhC6o2/HIp
o1uvluHyQH1FqddvkBdnGUOmKaHx9mf5pUw/8krnUbRfQKLKZ4qQUuzYlDJoMVP6Qnx0jCmaeo/X
AhESglfFluHUxVgz3F8XBTnV3ykgLfSPuRr69Vc/hEN1FTiTlNWNmMQgDMn1nk7NiVQRw6mUyRzv
KKmBss+fJZMzy3BHk1n5BscbjLfwbmK84q1Mx28ZNHL5Fs6xo7eTIGS/JQpDmlLfrWljuovJSxzz
vJ9bxFqHjutixEjfFt19tg3kEu5kq+Piq/EI/G535Cl3xS3sUYA4rOqDmZbucupWPMezHK6XvgKh
2+WemfUH3fKBEUeaAKSLocidNQT+RLWDOSlcP7t9o7g++UcdkvmjmIpi/lxyR/dTUTv0SRelUeFK
/MOU1NUpk+wTbFIWFdqroCaVWTIHtGa0Ns3C1lysnZLzIY1nU9zkQ0jcMFLwLILgMIV5FjTtkh+T
goRSZ1huqEWeWKNzGx0ztwzUqicjcu7XygWlfqLTffMuoXxN9BD7RpCq3qYi7r4b0gyZ1WdSrkuc
aWttaCw2G3UNO4q7XPoYLzmhhXtYAYukteH+Cg90N8Q+BTfdggId2kHo6KIWZwpw8xqVf91yoKSf
QMqgk/sYkgnlvCQ/1NyUsGDxfEyLfKivozAhKKGhw2e9zaJmiL8wS5CuA7PqIXbY56aLvGMmEKEX
Vx1sR/bbCYCtiPjZrcs+M5Fs+UULH9c4sh+bTi/nBurVf27dUliCJ5fNdZTFY6G5hh4ocW8U6ZKN
LPpRKs4rAqzfRZaomN4poPq6WvZmzjsssV2e1/pgynGaQbdDNHBXzHQlkU+gydtLtFQAxSNjj5uu
EAuOJC8pCgKbPZwm7PU+XljSv3Jm9+mTazetpuvaJP2yXPCvAAKCx4zTPUqXNT8KmBkm1fOwg0cx
XXF4lOSqk2K+ehM/B4jJhKODA3Y1P9MMqjuk8ToKyh+WTr/ukelF8FzZKmvLLzIhgNntx/MQe8OW
ltvxKKhZRRyEaLxqPtswscu3SjFUH9jGeIJPRsejaLkFB1UDctOozl/zIdrOrH3tIwIkM2N6nTQd
MCfBmU1oG10l8hyUng+52HkL+cDw+S4p8O2CfgF+ABOL3jxgvJD1cMgdayUlkCioypt0MP10OQJN
X3tbmxOAEZaFH/S3wOdCPsaih9Sse6kov4EjFZZSoM3Er2OUNEm254cewYlgb2NSd3MRjesXS/jt
ilSr1yBxO0+5dI6p8fTAQCcGJ7LZVwaH7qrNRJwjl8Z3w7k3eWtZEYAEJrk8EGnbny+SaMhJdYEb
tfmVD9at3QnihlKbI+c17ya6p4pbe7fhtSABgnpZzf6+als9ZNxkIxvI4oc/bNtwmeMjdsPyCCTa
y1/Jxhe17M5Chknu2wChgTpyntj41EO4F9QZQRaWr45ajvE6SZGsfrMUMaa3g4jK8egNivZvTcJp
jjZPYOvxD7FqY2ROGgxobndZWBuC5TKQsgxuYoubu1jIjAm0rDUY12nuqVR49wJQH/KLpl5TKNVQ
8gTbv46ghti2QvNdABJMX9S4prljmzE53sjNFvGro1x5umrLiKWN0P5o3q6Yh1xLrGpZVqt/2eK+
nF6Ugmo6CkEmMLlczmbhE5A36oodxUEF8ZxF5avtznGBJi9JnZT9a0oYKuEzHhQ0+eADgbSX0/nS
R127BL5IT1oaVdaHOkrGhfiAlKoh0EgrFcwc+fiMYr3SzTsmPj97zvqMzt5YiZTXaOWwLsh198AC
4Gr7cb5EThAxbWcdCiE/DbzhOcwKietMywqg+cpb8fa8u7NO4diMeVgRyIMO44r++ZTgp6hsS5le
cmbWXEPdNtbh3ZC3Asqlx6yVXSAfSPsfnj6rTPY9oO94LBpfzadmVbPMdpYo5i7DAIoNKN6hUO2S
82MYLB3GtzNRVu06tar1DrlROp9KJEjVA9t+NdxEmR7791HVMrvnfGvWS99ST3iP7aop71U9Buqd
8nWCKRIIne2xKKNwuiH7vCvuaGhJ9Q8au628XAIic18W0bXZeT/2zbudGxv84B1u+VBrb1DSrClC
VswRRR+R7iyDEZxw11u3BL9ZRAOucKUAIma9ZeU3nhoOEGzOeMA0ZEGF+/es/6W4AB1LsUA74yd5
4SjJyOPOk3Kt96AuK04WC7qavxBLUMZfNm7G4mUNddERFa7DIpT4yeiK+HR2mssPrv5yfk7wW6z0
fLOBEZG9eOdKOJ8uOX/ZF9lm5fnCEJq2laZo2yuF4q3/mdOiSFxMEFBYSiIF3z5aKrvVJN2TPOTE
8IioI46afWCcPcdKIYpezgJwodw9mfIOCUTLmDWqnW+Yo97WKJu8h6k/p5V3lXoP1j5vX+lgYjFE
kKXaiCAuoXxopE5HVL0QJJ/59aGBbvtahslKaWRbeVv1CYTcbD+DLAzgKCnd6M/h0UKecjbVgNiu
bnDfuzmxNL7RKyOnbnqGHnbq6yBWNz3MNnik/Tpy1144D3VD3lWS/j4vOfZUTmgHDjSRIsrdIxHu
bXCghgBWaiWjO7pIPb/xDn1ZDj4Kqbinw8mvIbF/9e0WUQ+YVEhcWYsC7IWk3wzbSkaQXNrG5y2s
zy1uk/bH51amgrkdhHsbD5RlzNEVtGIUPARIzLcPqprWFYxGUp1MuxoFrbQ0xaRkN48YanxbMcmi
G053+OzQ26CF7Ov31GuWt26ONAH/cZDd4WKLENakC+WI92M1A9cePOWJEcjUjEX2MuRrjjOm4J1O
EjTCXeIe+74O8cPLhbXav0ECnXQdaVBFXD+ZxlnEs4uZgL0PySCAZg62QeZJ1YndNvuzHaFL92oM
i0cksDkjcsPQF1XDL16Ibjp0XhEUSEQ06MxZbpXK4NIOqW+2C7qDkvpXtFJFR7JLIKlZoEBxYWw1
LTcufG3poRNu56W/Apmf24/RODRlB8B8dGknDdw2PsL2uiB4mxkhY/k0Ir+d21uEid7QnTqJ2m48
lblH3eaRK6rVbwt1eRSKJZre+s/Q5uyjaMRzuBUmHBCVs9igLbAp2FwOKRJGRaPZ5ZRO7DTXnoqq
oPtiqg0Ybu+h9KjuPA9n3QOC93jjBmz8RT4uLRKam4L5NSegIKfXN9khxAxIYU7LpiWINZn6dqwe
kMUG6rcwmv/k/F/k6GLHrgyL7K5aGdqprkDuvhQPSRAPE73bUxU3j/FQFFO5V6husnvoMuqsJoNq
oTtGpcTsscNIoIm0WnunAcyWGYZC8rrQSNQgIhNvHtQXKxvkgPwelQ4c5iMNNj9Zr1TAeyae1tkg
TTvX8bm7YEYSPb4u2B2i+G1R0AMo/wm31O1eSTsg+R9wfWM8xhs8f9m2pC6wsIISdv0hX8WUEI5W
jX0+3oRincrP2Jaycqfey7uJJCJPJ3xJaMFx0WYNe51+XHvfThT5SUGxZezPHjVsWam37o0deRJU
sk5DRg7c1iO/OhixxvWvDhKRBoLBOUk6Fy9r+DUP82Z7xmZF5/nen0q79N/zNqkg6PyoEPWGPyUV
3b0Fcajutc50fuhJx6D2p5Cyfh8pMPc/ECsk3W0luth9jpaL/cqrwzZtD1wHeXZLO2vX/Mwjbrdw
t/hBah97Ww28CtTvJoQjpnOaNuIwDFVa86cilclf3J6JpqQ4Qcc+7CLbSj6HpGCcxi7C++cadmVb
BuvMhezHEnXt0opa1s9YNYqsJhZx6bOvlGksMYFwUAZFdrvSRG9fTRQYmjtkFGMSKIOkDNpDgFmh
7G8nAKxi+tmwRHnn1N8iJYPc0Smif6tmCHCyxUXn6+yWAynhWEGUQ+4eiMpQ+HvZTDCNP2VBoWh8
6Cnk+qXzDs54hw/BOOSfQFVftrafZcMZ6xCQUUOISRlv5ShKO2Kiwxv8UWFGryg7ylHedLe9AlrT
KFCYI2gxY93t74tB67G4sFkVI3YY4yIFwYahr1bx6jxXvkYFTb1PAxEn+l3YiV2M0b0gsgZzUwaS
33+h4QYY5YDmBfqdXkMoUBwAuq/J7Rph9znSTBcE6e+4y4Jzdhj7pUlvobMqpY9UX/r6zlSVGOeb
zLOL0leZC0L0ylq67QsQVkKEmoor8UPGvZ//iAAUk9uobrzzp5gDbs3F8I1+iGXIFb1ZgHmYTDL2
QNq6MqUmVoJgFu6b73faP9SesQHnK60avPJD4K3dzRSNG+lDZozb5cY1CLbKAxM3FwqlDZyi6tLC
6c/vJgcoQh23LZISCjNhn8XxS/q8vBwzerm4zlOQrwe/6drwbu22ynvxPApdvpQFohdvD/XANs2O
BCe270seIiwyMVwG/S+ZybFIni1npF72zt0X6Vb5x44qe8qUXC8m76PGXDzdtQMP7zHLFuVeOSda
1G4K15V4pQGXb7id0VOdbT8Yaq+Rrk1ks64CMOdhzdRsu6PDjhB8c8asCqrX98B+bsWMLJhk/7Xz
clQ+Azgq+cCx64jMplcpzj/LoOk4VLNuNRtwDrs3vXqR1G48MCiUxSV5N4IwWKRBW7WeRDbmqId4
BKLpYqG3jlSa0LEPGxgcv7+evCWX2R3CX/JsFHAGbSdqaiNeZmCteKOuGeGlmS6KCt9Ksa+WFV0E
/GUAzmoPo0etHu4UZjY+a4DJqngRtI+k1+r83sqH3vSAhtdzWtdpGcA2mEJltEdMK3b6LZ8ysmxh
KLj57S5KurbbmK28LSq+5obqn/hmlTgFxxvEDBEKHAanKCMbrBbnRXCenYrOhl6IjeTYGrchRqMo
hu47MNKiLC9W0CLvhyzHuiO6RwC5v8k2g2EmIxVZLYMck5EjqW3V8zOBEktFuWZbj5+dQu1HXB/B
QenLkFEUTtP4lpcIcbl3wkzuZVFtLthJOnIIY1xGh/A7PFufSUZ3HbGyXLcDOYpNL4qJpvghDY8S
ayv3QJSmUWpP8Gotk58aXGJfaK+cWXxMX5kXmaAapDCZ77O+ylm8vIzi5LYzN6nFLe72dL6NvAFZ
7eLJ7OqmDovxuJV5DoPbJGvF7bKqBOwZ9H+oH/7jt7/1h41//kxe5S3qs7bpb4Aq23C9pFpEez/K
EdHsKRDxmr+X1J2h8+4Rp67hc7ImXnY59XPTvqc11PPvWvu+WZ8hvFDHXimT5XDkWVqkQMC0Ja9n
0Yrwq9ViMK4oHCLaVKuaANhFhZhecuHP1VMSZl4vfjmvt2VxpQesxdz3HfrfejfVoG0IjxrPd/Zi
iIJKwIdBrqe/2mGu3DV4dLg173m9aiofyikG5nniG002eSzoygVkdh2VHu5usmE8X6fpjGWDYbSn
J+2LAHZR17ORofxOQXMq9S1QcKNvY4uaYQN2wy+yH9JmkpeGCr/uIvG3Vr3y+1s4buUPgsjJCq1p
vhPoodHsVsloMjynVo8kDvZtrTHWR3M7yisUwTTD7aSIN3100YZpAAd7O13k86o2hNVrpNT3pCvr
iBrACf/HEe4sBjla5gHicoTkVtGpm4OSKTToGavcFWrboCWYn3OcH9rVeClxEHkwqNXPqgK6x8rN
uh3jH2SnER+D0EV1321eV7FcpZ5AJuK1ed0/a78dBy5VrJ4NyFWxkV/ShpHzz33AqEri5XqE2fX8
0zqWcosvwTcifz0ESTs1NxAEbUL62Ia9hOKlfkY/bxiMed/wLGSYn3D+ELcp56lYPwYVT+3XnAba
ON5RfQapB9mfmqp9yFCahLcsviExoRbFIRUCZQ9m9VkERs9E01PJmEKWLmuBhqr2fYeXvqk89I07
aJKipZlPVB7vzCDHMLmIq7FJpws/x0x5UchiFTGyoiCb8LPYpBqnW59ZzidTK+TsZTAoCWU41RAL
aXwT9cJjfA/wx4vLgpJ3guqp4pzc9LNF8tK4l2wI1UAKlyO1zvzQjWpwV3CCJJl/X2uSIJJD1y4Y
cu6TjaGN3LYuSogltbxTHtJ1yIpl72e2Tjt68Gy9OWqyceXb37oFVmzvcsi+iUdp6nJBblg5W0b9
U3BW0TBcm2SEc0pWSbzzapd0ScUjE7keqG4uBauofvNGCqf58xXmzOIGG1BDhwr+oJEEMamiJFtv
LG7sgrKDaNv0F0qGE/4/qTpR03DV4VLOI74PBKu0IQ7DTGhoPfj9Rj8DRx9hk3qNOrSi3IQo1R6R
QwIRvKYbiRuEr9bUeQazO0srEqpPdgjIi6h7cqzVGmZdl2phTfxP1+KCA1erLEx9fAXVxMhzrAIU
1r8LWmPqLSKId/CFpp6KMFBiV76HKNhJkB39uTHf4kX6aXjTbkgccHdRfQvkEA7skDe5cjUVi55v
IRoLQWW3OE5aKkLaUadGQxfsCxDPrKHOByC+O89uOQV3DYf9vHT9OZYlLQhiR85ONmG+LwLe2x/e
rJPFexCrxxlEfFkBj/ip8rKfPodhyPIqf/7niAT114RGYiiMgRmMlAw8Kelf+iMtbJkNAwYnGcl0
w8ym8ZaPHiEXJLRj6v6ojdQEAM8U/tIIunFtVNt9u8L0JVeJJT4nPY1ts1FA2tllzLcnijxjL7+F
64gl/YIQonl2iQiPvIo897HuE66PeF3cIzhFvXYu0ssxAL+N44Yu9fjPH46Ugf/KYQtYvRQLiYlV
gOaV/6d/BvS16IVtLYdPXFhB/AxdR9UOFA7fwmsQY34nTY55P/qXBLa/BrCd/6yGkdYKvoypIYr+
SBtwjUl92TXlJzkczt3hxPRwjTdhZbryX/7Un8EGQQj4E1NaJhX2Nxn+8QmtE4i3i5QaYNXo4b20
yH53ZZzN8x25XHPyL1/o//pziquL3+ncYmPOX/h/Bdvxi7WYsQIgpNVY+yWZBhjVtmzHq7JJm+Rf
PhzVNn/9+UjJwhLAiEs7DRaFP77HeVwjouyG4Zcf+BF58FnNeEaJgnWMLse1HyayyreRHe37lA5s
dvt/fnz+CHblhyRsDY7co4En4n/+WYrjuPNFseXVL+AkP/w6so9UR0KcBqKIIVsKgvSnPImrrwpm
A2CgT/KyugPtNgqWvlwNa9Y//1/6+1eiSJpkzZa8uIpMi7/+AIx5dV+O4fIrzGaJQiEcU7TTt/Xi
mUKgA20Koo5budSpOMkGdf3Xf/77f3u0Y76O0Gjj8aMoI//8STJM0XXdTL+odSu9542b3f5aQ4g9
71++/P/xSUNQ31hF//np/XO2y389amUxMkl1RfWrjnUTYTlNIiDMvTwDtvbA1lV+O9sPgBkGg2nn
9M+f828nBz+51DzpUNchD8Ifn9Oy4zAAr8HP1Af1vWAsSLGXytqk4QM3d0kufePM9vOf/+rfP7Ph
CJSognAYBRzIf/3MZ32T5+dr/LPRCb79i6apg/jp7A+OQDuzNkaKbHpZkasuHUkU//8XDu8Ix6SR
5+aa4M/z0iH42Rqsh7+6cY0dqV75nIcYAnIP/4SDCgol1Rf+UAMVs4QNh3/++H9/uEygQipg4oCr
nyasv378cIxwSkUu/1XgVKKGA4VZdsoXvGr/8mz97RiLfW4oE4dkixrN7fDXP7QaMqVmWQY/Ba9P
8X+cncdy20jbto8IVUiNsCUpUqRki5Jly9YGZcse5Jxx9N/V/he/BbCI0ruYUDNVbnajwxPucGO6
IfaBVTjQNMxABJWH6/O6NJxpWSbuXXxZHtv3wyEeB8UqnIy3KEmHgaSaZCPGJbeeOmRS1Bik0PUB
l/sI8T7h2IJX3XGAX7wfUPT44Q5aXryBlAutF8IhMzpRAVDcEkEILPyg9AdhYZwSO1bVcM0DiT/9
/4sey1tTINWk6roBr4xq5ezs+Fbvgs9Qx7e4N7sYG77edP+0ua6p7oZ2T5/fUdKqxnpl91xYZW4k
wbxNy+DjziatpqRRCEL1+KZMbv5pnIDD/4GJ/deX1kR1//oaL28IS+Ne4KGnpWK481mS+CeDlpba
2+i4IQJtCBCJ/OgTYVvf41SP8wPErKleEz9fztLSeBDBbXNToM0wmyV4MircRj292eFY+XtBbAAk
WgSNTu/FwQ/z47O0hG0Aa/mrxyuP7D+3cK1oIBiGqXkjZ1NLDKmnGLsYRTdCUjioIR06Nw5+kK5Y
GXi5hS0gTCpUL0JT4oDZEfUo4wTTVMEZnyLXrfcVxL7y4ISoPYibjj4MxGTktZv496Dy31ZO7PIm
sgR/hGZzXKWg+2x0f6Qf4IV1/DuCG473shqnVMK9iITyfH2BL8QYGOgyBsGirTq8q+9XuBtI1PH5
8N6w30Xm5qAghFg9hJXmIi7kZr5Zi08+qG5ovmmUB/ZLaU9qQ35WCVXsqIN6QHav/6b52iNnLZVq
5RPP+7t4hnTadmmsGOavMsRM+LMNLh64Q1IkoxftvMmv0LoEsl+jQJ0WmTmJD55kWyCLq+KF6LDX
Nfuvlvu/my6qB6OhQv9rdGOqGRtAX+X4CxP0uD/Xgjrlw/X5Lr6Bzb1sqQJSEVJhHKvZ5wZPK4TU
1vnZ4Jv8Rke8OqR9iJ5jbTvKq0rf8D9gr+jxIDk53vnggsSmbtxgbeLyW/9zcyIXLWNDlhwilcFT
PDtt7dilSdBZ4wtm4d3nalLtR5jx+mvQWto9IB79U6mE3l1Brvz9+hLMrhU5MmAJQNauy0IgVvJ+
F/ol+pku4KyXdJJqE1pu3ccWiIqdg9pDvnK2Z1cng9GKdUzuFJV1N5zZchuVOmnt6FU/MjCvuDER
FPiwxit4twWyq62FKbsGJDb9dX2Ss1PN0iIwx8JC+FBdQXr2fpJQPNnJ7hj/6HNkTXd96XTDf6js
qNPv6wPNN9TfAJ24gkjZhhRnSPm7f6/NKquigRTJ/0EuCJoGCyC4YV9jqzDtbzpuvCMVwsqzo0fd
R1QKB1mHN3IPrKax71sUxbTi6foveq9IzgJaOhkpnV3uM+Lp+bOBPAXPWF0m3wHq2yPF9qpDxi2s
lSB5Mt10yLWjCU1/MndAxUbnS4yJPdyp3pka//H6T1lsNYtmEvgyBArIrWDHvV8bM1KdTgw5sBIj
B5JgoY/2YiiWeENOqfh8faz5TnPIUW1VVW1AzIIHeHa5Bmh42aVU0R00MDfbUqKGUMfCX82hhwJE
tlNA614f0zCYwL+nmEE5ReR4bDaL4zQ7S3qvcoHoZvoChqj07hCgrDqqUg76F8OWPZ6Cek5HR1Xv
fNJ3CrtTlaFkgIyFSYvSVyZ8OsukyyNj2yiDE/xA7zegxQFirlR+oEnoCelGiOLIc9jqoLv2QG4V
+3cPCmbATYhgVjc/2Wj31e2mQs2QZjcCxAoqXQTYbvMTGjXtQ0A/oEMnNICtEEWtsTLUztn1oOr9
4BUgto4PUxe2AkpbBVG8LKngW16frFwG+vxUEiK6BDLoqbocSTG/eiAPecDiS+PbaKiKpp4hD9SN
iXBM3lbGuQ9TFTwj+JvSONltk0MaLgu/aps7W8+aHxTIHJZVL8uokzzmAXjWqYgpghb3ujLibv8F
I201qABOt3S3DzZZH04+DozgbMtnnPrPqtVI8L2GSnv/opq1Xu+8zijHlvS6RS9uVaFfBmnvdgh6
lIRwsvZmG8vChhcjnwvgQ3yliTTYzqFwGx1rA6prWIYh3waE5JajjEX1JhkgtxqPUQ0nUTmUbY5Q
NpRQsLHe7fV9uzgrhMy4CdtUFWzXRhH+/bl0ORH1ULrW1woEYoxtZBMX+Qn0fxfrOyL2JgeyQevu
Y9kC4RULwJOrqZSTiDpmp0Vz6CPpCDo8qbne1UcgqbxPG9RAMBLftdnQBHddhlFEt+LeMbuGuIHQ
0KeYQohHkqTPp2tWtphqoy0QJ4BzA6cE+AroukQccpB4++tre3Ew5sn8GNiYJwtJoAkkAsLiCz1u
8FE0X0CQFUlg9icj7XAF/fhwQA8ty+Cu51jN1jSI/AriUpB9qfTA+xoapv42FbXxHIDAXNvMs23D
dGT9mIeOIBa84zztKmvPasto8p6Moe1xFXO85FvDpY76ZBU8kMXA3/no7ChZA22mQ0Scb8xrYC33
hB5qnvuUKmMAmsmUbvHugBFsWli+v3KdX5ofCql8NbSopYzs+2MR9ZTdJYbwCbXmadgo/KizXpu8
XGOu9/ugdrPf1+d3aUSHV0tASBOof8xSPDS0MqJ7RXkyEJP8ngmoUkfJWg0OrSlTdwuBqpUIeLk/
OfMWbCAKIxcKBikyKWiQDuZTCxdi3LR9Xn3L/UF/1GLbXDnws+xCbhiOKzG+LiwV9LGc/j/R/ZjR
phGNbmMIOyX7PO7qZ5t/7VBX7K2jQ8f8xqL4tPIZL41qU9biqFPesucRWevU+pBorfVUBQ4dnSCD
4Ejr2HlA3zX9hOiuUtN0KswPL6wgUcPngxSWmHfeXdHBFCBTkuO3AJP3RNPRbpCc0SgU0IELVvK2
5cZhMJAAKB3L+paYbdWwLLCehsv5lJql+ehleY6yNUrAgQYkcYQ3vZK7XhiPqJLyAKQiAt152pQU
xdiVvjc+tX3lHgPS0hsdtcWfQSahnMC3nf31k7HcpjJ8J0I1eQPoQMzCOTUqLbdrJuMpaHoH7BjR
yX9+W0D8RoxSrPVWLkzPxsjbsQnnHbzWZqMh4xXYZpAbT1mbTscyqeoXUNvuLcJ2uBX2bXS8Prvl
FiVedCwd6QSLL2jPzn2e8k61VWA8qWhC/ujLctyNQBzuI6e3HkCB+0iwpWuG5XJP/BOKcBoFdxrV
DlmAEBhCvD+NAlmQbOps8WSjF6vtHY3y2kYjPrRXNqdcrflAJB+Udym6kmvPNieIwAS6TC+ejLAc
z5UStIdiyKPPinBxx/aLFHVPJzx5sEtXtunlkR3h6FzidORmU9QUH7ELoNBPRq3hyxumRYcPlhHc
1amqvGI0pT9oQBT2WmWmK7fOYmhA5mTVEF1lx2xxQroJ1mCNIMSj2cRt81wYhKs3CJJlenBr225O
m2hKXawaVN+o4uoGiX8UJVZ+xOITc80KfgDXj6wKzyMdcKuVOmbT+Ni4dqQfjQTm4USbP9bAdVzf
ws4szzQ0KjZCfmZyTYum3ewr96OgDeim1SOSZY6pvnTAq/PbuBWwwG7UvkdOIHbzXhzg5mb5z6Ko
6AFBfy8Qvt3AyJwA3qoxXGXs1St0OA6OOkKSuveTagyhMqCfgVJjPSlp/oLWsWpRFctG19PuR6vX
HQeWEfzk6c5PJLFyV42R2x/RWQU1iQiG70jTIK2YDAR1K2sCRqMTaQLlRcAamek0STvP2Dq0hgd0
lMFamjduUTcIaHYIjHQIRjtKLE6tPRrRJ6tBzrdEvQL2zmvoIrhw0r2ytG/K0Q2UYoM4uo3bYA9R
LruPGyHpAL1PfoGucxVEw4lfA967dkI/hgGPyEH4jBuK43IyTLwK2oOT5MjVH0bNSNEx0WusRKC3
K+MPTDcgDjqQFM85CBAHh9lAb8Lf7VBJ/T3VC7D+RrKjHD5bBrpcFf7WjcfvRx7LwPEB2F+dfG0z
zXNQBjKzrAafVFrhrVIHOKd3NohQdxN6UIOHreepBiJQbRRln/Sxs2pywA7yg4X1b6fbxVvZoPtd
b2l2IyRioOmEUuhvlNnL9IeSWkFI7RBV+ajdZUAV/XrDp1TSU1UUdffm1rqn11CUuzoQR7WOoEx9
4RtjA7O7vjcXj4dNykVALNs+5OfzQqsbw6DS616cC9Q0oCQ2qBEg21B/g1pV335wLOtvYoG3Fxcm
/Xl5L/wT4yRuOVBA9bJHyEBQTbzCVo5gvnrEj/ARLe8/PJpLV4nkmWucGG52weEbAFPWNpNHNjP+
1GFsIPXQ+sgwH9OUtO36aItn0aYoa1BI4l7Sqa7I///P3PqwtNLU9ruHIW8D7UcilWV2A//B+eMi
Kph+qZLKbl4+Oij3KFAAwkZURBZxVOqCIBZmqZyhOw+flBjgTgsy9SssyBCCjBena1f3crvY1L9R
OgI34lAYnd1koM38HJyW/+iapL7h58lQdBQpQqtru/5z1Fj0Jq/PcTmi7KiTgtP2IAiYB8YWeE4a
rgKpFTgAX/SiUr/qvq/cF46v/ro+1CLUIL8HGUNYSoGfR3G2Y/LKK1UkJ6xz2oX2OeEd31lqikQf
/DsEY4vst4tg+koxbjk/mur4ewiqKjTO5u9QD3gktetOnDs4/s5v2tAIW6FTPsG5GGK/KNqPn3hB
nVdqnvFnUdN4v1P1oceKTsTqOW797FmzqpouekKVGA4opJnk7aOLKvv2VFEEZW3657NF7ZQYk6y8
hHKRldprAJpqn1VTepOHVnIec2ChAqXqlU2z/JKyhI6CETVHmfHPTmM8UDZE6k4/jwiCgfK27d8D
4rpfI7s39zEGUtx0+hCvpDWLuIYKEbachIwAJFjeWYEhim0QkG5nnH3fFr/aPoMh1Ywmhm5+P4LP
y3vsQPJ2+ll4uvLp+jJfGBvpMp1gjjY9OJjZV3XNoLdEPGnnPDPcLzoKIdmm90T0lWoIiOLS9m41
fM12btxmKxtKnvl3MSwNbVIdQFeOyu03jyQ7K6Kej0rkGS5b+KypPob2CDbCo7w+xcVHdQxLFwDN
XT4ubZnZToIdBZvZUqYzok7Br75x/RewaxTsNclc2URdYd0VSJZ+uT7s4oDKYekEqbxaZI/zarlT
E6ahga2eTXD23/BYLAi1PLP9arS+/np9rMVXdGT9kzPJA+KSkc92kJ3iHgYXaTwnePX95/iwBSAU
d/hltL53HyCE+QLW1/2Mxqt+e31oeSTefUUERMF9UJ7n5pP55PtrgdyrE16qdWcKIqYDAzLrjgEA
r6+DIym6kR1Uh+sjXlhY6dfN6bSBHy86AghotQaivN0Zeh2EKN0qk3YDKbD+PcjH5PpgF1aWMhxv
s84B4YqfbR6vylLw2FZ7Jvi1f0xDaP6pqk77BXw1JQDtjeE/ijrx0QOb/tGaKrOjMEfNis3LAs+O
Jm4RiDVkhD2o5OrwFKbKbYbD5BptD1sGg8O1hul8YenjsYNoJArqqpzN2SNdZ14VTnFtnkXEE74B
gWyDhh/iLrsxQX0nH/yOVBstohASOl4vqC+z4dJORZxuEuq5ReEH8kZg/RiMYUQrBhHJ619xvkkZ
CtQFrUOCEFKqeZRlhZ6BAc44njOaaI8ThGB3648trACR9P4Zqb/KXbl1tPdusNyp2IpQfmBmlHUo
ls3OpNrE9YTpTn2evLH03BtwboEebO26nIw/noOEpIbVspmgGVMYpTp5yCrkAwoH3egrzU8bg0nc
r1sD2dy1KvPsQ1M3R8lTVmLoEVEamT/lvhVhi9Nq6UkxEoFanKXBRCLK6N0tOSlqq9dXf37RsxKk
Ceji8JjTLZYOvP/GuBEYfcDeUXqGtBAaW/SRE4MMcxTOzfWBtPnEqA1irMqWMg1aIIv2h5+BWo+U
SvpWefreROH7xh0ri15brjyH8A5DJOge7FSpHz1Rql8aVUFilOTd2qs2moNGFnd7uKLqs6X66Uqo
r8/uEjJ4QwWOYAiZ1xNKzXdE20yWETTlnTvp7YNHERDNHAA7GMOgnZ1FDTYn+KM1BwuX1F1nDMD/
QzSbaH0jZ4uE89ZJOv8rqtTjUQ2R/i4T91S0mQpdxsshjE3kx5nrbJAQOCPg3FLIG14Thz8chy7k
bQgAXhIlxrUVzer99bW/NDsdmBpYQ7rRy9J+P1lYn7k2AsVo5KUbt4fECTXOVPa6XaHnjzgodGsn
cgIwvcLdB5q7Syy7glGuqzdt18AaGIVSPeTNaBzyyNYf0If2cBW2O2df2VAj61qqIENbwYcWAdlh
IEgrFJpMhdBQ2OOd34eDWR1G5OHhuBRr3Yu/QfU/j538guQS9LlUCsNyru93spIATqhhmd+JsK78
m94fAWwh04cDI1YNtaTQgSfCES2BjrBJTdQ1XEPqbqsCl9IcPzc0aI1DbPjhvqRTBaoNZb2tiq4v
eqsoqGVo5x6Qwwogro827GSYEihk4CkaR38aTBuguolp5XzOAiQQUxRIXZUAkEtrWQgW7Bv4f3VC
wQDU96Q1+Jf4efISIP2PRFj3KwCxHazcj/OjisqNyahAdLiQjUXcADm5NFHA8k8uAOgGutQAMIiO
EER2v96prerGKxnFckQAWCq4BYnJ4QDO3hsDpZrAaSzviJ4hN9BmUPh9WzdKLSS4S4jT5vn6kVgO
SCZBb40eEHffInawGuSVLdNMTzmSuo/Cqa0nhAXUV/gs2Uq1e3bF/r3RqUqqLngc2V2bzU2ZbKt0
p6I4TQGKQBu6hdofXSvjlZBEkxv83wPAy0FhBBgO8Fub8sHsKs+Qtoq7KEpPIaGWh5QznVBF3zkl
kqzPkHgCTCmmvnOMXZnxzP43+sbYnUknhzpFUjynzB95Xd/GiPU0iHheX/DZMy9Xgbos5itEhiSP
86q4oMY4AtMPTl6T03jLC0+y22rJBIbjOqrBePPxAUEZIuXO911CD7AvbooJHfoTWkmD+1aLEmPt
Ok+i+Exho7OQK5jsteN64VsLWXs3NQJqCE2zbwBRAa1WvwtPKJPGw0nX66a5RyGnX/nYF1aTd4oi
H38REy6iBFHmoJsxKJbtqpjSgpnf5bUtUP030s+0Udau18U9BFRdgz0IsEwyVebv42hnBjFahN1B
pHlEInH0CvOveUFu2dm3YfOlQIdod/0LXhqTjhSRkNw4i9gk6aAPYk8TnuIKhA7iCOp24DgXGxOl
bDSPInVrVyJ9vj7qhU8IZA8IDDkiven5J+ywJDAL/C5PLnozDU9IqSWbBJ22lXEufULZA5MEBKDV
8yKRXdAcIFWITzhu+M9WXTrhrUCfx77pNZQ2t25dd9+uT+3CpcctC99A47blup0lTHEM8NEqg/hk
6Z1VorbTdf/xRBevSeJCN7o+2BwaSE6PiQTBng0gTaa+cgH+KZ9WaICHxkQYxFXbVkjj212qvGCT
jW7+pkpRTr0ZCysf9tnghAM1fjcL8MdDOywudlbdme1KkLeYvgsUBrCp7ATKnTw7nHXtCnj4oYFm
XJg9j56KNx0XXnymHDutsXoW2wg8t2pqtDldSp2LExoNZk80gi97paNEtM3asTmNAe2/lbd6cUgY
h5iaKqODOOmi2K8qrWYWyMmddHw3b6ys629AsutIEtXjtkel5blF8nZ//dteWEnoUX9B3HjSLzYS
ngQldouRONmI8Wh738d7cBs5FsKwkYcb48ocL6yl5AFQ2wQKA+VQvnz/7CSjznFdq0Lz1MSa/ojR
Dkp6KIyn6co4l6Yla+7EP7TsaDO8Hyd0UfGbwLOdXCtTi60RogsLT7ftva0YBnflArg0Glc3iS+k
GOpQs9FUtWmiOsKESmuI/zb9oBZ/PETRztAdgpXGyXIFAYGR0WugwDgE8yIUyIHKxcLEOcHDr5NT
FaMOQWcrDj4aVgE4BlpDA5aq6RLyYmEFyoQ165QIP38wbPjdG7Rain0TttVKzLi4QBmLr8UScqUt
sV9xbuMumOj2yahTJ9r4QnsdrNJ6ysFpfQdpqu6ub/pLawhwADYi1TJ6vrP7zMMouktzzz6huJQg
xpWjxn3Dzelb/8NAhHJyBbk4gSu834Z+PWkKgb+FunOR+TcMkCq7AIWWw4cnRGmQlNwSvO0L8pQX
ID/NLjROsVHxKBjjmCobX9fC/Pb6QMudzvOGNLyEwdP1mcN10P8emtwC1pp0QvmTZyPCG04fmKgn
NegffXgwsA/cFJTtLa762SOH0jb6COA6TlqErGOijzHc/MSgOlej6vG/DEbdhU4P4dgC4oXVS4L3
gTBPtVUEZNABQqEHI/Mg/SNWFMcrC3lhC1JsVP9yJoG3zxcyiFuntMqKi7Aeoi+507jtZkQ/6MNF
KG53PhgdQRoQS2AeHaoIR6zEOPWT0dsbrcfJbIdsMlpgU+ahWXj9k12YFrEyDUjq0LRb55kLKryp
tAqL76bOxcQoypzgM2YBYbkyzoV9KIF4xABQBomdZwGAmWbo2mA8f4cSk5QSAmr9qJqT+mZY0bi2
hheuJ/aEQWmAkglY49lgPsq7uGP08R0hHXYhcW9Gn3pnQAA5BL2O11KH7+3H15GivgxeiSoXfUcn
RvnMVvLoLptyVDtqexLdq54V0bTCbLg0N0iXgkoLDO1FZxw9hFFQ6gpRwJ90xKozwrXysyMVrlOg
EuiE3ySBqzcrOeSFkJIaMIEbSwqE25lfwWYfhCOmQPldMCIeaNP6j0GMbKiQjKjWTxzRA+ZkvbID
sxHhb5oo2c8sIy9/QDltWGk/LHetZBJRetWI3imWz65pAE/DgIp0cldovfacFM70rUEs9L+PflNG
4WrRyZ9pHs07DVOITqGF1MpdncXpW4EXvL0dy7r4dX2Y5dEAMGLJcj8N5OWbU1Rll0O0i+9owcXm
FoseB1cEEgRkq40Pdk/IDAz6fdT6ARuorKH+/oFL0zGl6mt6p9xGCnCL1rzzM2jGMNq2icQ4f3Rq
rBsvtnmZa1b3PRaRceaclCF0jlhGaf/VDY2+TYP7g7Uy2HJTcCszL0YkS16G/VSYB0xbxhNSimq5
9aYKV0+EerqVE7j8XrLISRuc00AqMw+JEUQbnCwx+lNWFvlzFOnqNy5QfJXMxvjy0fUTUNckhwO6
M2zc2UWmgGdCODHvThROJyjNXVuiThBP8degj3BBuT7ahQW0CBS4OCVdZpH0K0VK82lSGG0sJ6BW
rlu8FI3ajrvr41xaQJMcn0tEphXzhppHY0VgAdWfQjvTfiWYNnwby6L/rRN6/bk+1KUpCQO4BBQP
QpM5hiBDBx0aIDA4swyzB9sESrxRa99bSwWXtzKRHOgoSIeyBj6PfFw1p3DXtMPJNuvgGFZFfItZ
nf2AqI9xrpDd3/8P86KCQWlIvjfzCgY+nkaGeM9wykZM6LaVB9QVg0c/WCmgzpV7uC9IkyzEIjhS
sqU9C+liOHo47Ez1CUFDBfs6Dxxe8r1qKjdAd9JBfPqTCkK7QEq/bbjK0LyqfdmiEH7xYEMFUW+E
h7Tdl0pUiItbFVZN/1VTLJrfuJIS22wiFButP41WNElwamPKhN9cvAIr7YCIIEXLjy6cBMjT3wMT
QDo0XzgDvT8ch6385OBCUiGo26Y+BgLIo66s3IVN7sh6MGUPgyxz3t0bFK0d8dKsT3XNC30Ksswy
6x3pux2iJI8idroG6LiwByUNVDIR0ZtYJLWuh/hdQGf1ZAUBkhbBdChCE00Ne8rdbY3UyNrtvhyQ
kI7qOooH9KkXpYiqGX1nMoPppOV5CswVkfhTatBPPPhDAXtZNIWyknguV5UGJkkslS3ap/As3j9f
KhGVmniVejLwxkIW2U3L7KaqTfRm0bBPkpWbanl9yDSGwrmA4YQA0mw4ehc2iIJIPeUTyc1GbVLt
K7hDo1mJji+sJP0QVGgkEhDO8mwcfcI9KirG4qQ6/uTslBGnoxusYdLyNNAl/inQuFqj4l1YSplh
AG6ShTIurvdLidtU52M8lJ0Gj38cKmPI6l3V44V677XVYN5cP3jL4SjuEETBOyd6JRedDWexN7VW
nU6dmgFOHrxxOGguAtIbtKD05w8PRhzO2wk1DYzBPFgNw6oBvdmrp6pv8CeI9RBjHawSU9zPzBr5
2Y8Nx/NC2CF7Z2Q3wH5mn8/Q1A5p985AKjFz272J3QE+uX7RnYaQ0HJltPlmkY/Z/6uRw+JflspQ
aiUoLVzzCJ6pzA9J3aGKvHGrwC+f9CJDyWgzaEpQrsTcy2F1IPeUKwDlQjKcN3lNilgS/q0ffc9v
mhvbqtrplrDV5x2PkLv7GiF2Wq80W+YHkOuFAh1HD5EuqQk22zV4PeGeN3bjERvPCudt6OU4X0wK
kIDrn/DCQLxxrCaAQ9kInZ0GkHiCDMrojshRhv4tBfM6a3bk++gTrJyECwspqa+u/HiMNp9Ti4q/
jYR2e4SkYk6vnmgGiAODUvTVC/4mvnkoUJvKX65PcAECQXMJHqMLZYKLk0aSXIF/KrlY7ShILeNv
4WEQaZS3fmGH/h+QQZ1fAlQfKtXY4WSQNb/AvQzVTwyk8HjelEFhTC/IIzX1LUqUZfg6iCAt0k9A
irQKFhiUVgwhDV/dX//B8wtD/l4Jpqey7uh02maHii1I3IER0THHrucO60Y846cueUqpFD99eCg0
Kai5MA7SlvMgh+PGxZ733lEZ6/SIVYJqHfABc3EXSUZXrIQgy+9PM5o8hSoPOeyiKd22OKI2Paib
Gj5CvQubxnzJqha7KhzFsnSfN5GerTww81aFhDEQvnF6QdKyB2YfH1MazO1EZx9TPDeazeTqWFl3
cXprOVl7qqaguKFqHK5UOV221L9tcTkqNR/Ckb835Bxsnvi2hslmah9zy8L/d0P1No0PUL3VJMSh
CbMCADG1ohQPaNQ709cxwi3nS+PDJ1iJxhYQlb8NMe5aOsQIvyz6GFFMWJH1Q3/EAmCwzwF8lQRi
bVL0OCClHQHjFhPIMv3iIyZeWztYW2l3xEk5iyycpUpteKE0Fxh7veGJezOiLpw2OC9Q9NkryoQR
YxuTv/xUykJVngegU5WF88Mwqg+Zj9LMS4fzjPlQRB5CqMhqu2Z6X7qd/qPy8dN40mhC5isY5sXq
s8vIT0GK8wYuyQVxNdTqQP6IRRwymM3WQ/q0/U3nrJp2NY811uut0EoYU2md7+mJJsbnrI4631/Z
fMu7FcUs1p1CgItayfwkg17UfMdI/ZPQcZv4y7cfDxjGTPrKlXFhICmyI5l/lIUXAL60hfJrFap/
QhkF9/BCFEK5sxserd1HLwzImoiOo4spbXLm3dxgUjITj033iOMqHVW3qfXHQRRpvDGVUl25uZcX
IfuVsg31TPKIRTWzr+NhIipTjxVskSfsUfLgZJOKqvsRLoe3sobL0ZBOYRTJ0uaZmpccJk33RArw
9hg1yCA+JaHXKN8tG3nA8+ApzbhGgL0wnoydyMpQwZRA1NmzpAykLPh2HKHPRRZ61EDvkz9m044C
Sfaq8cgpr388bXkZEvGSk6HFBPF90eSZcCWJG80tjmGtYu6x4Xi6/b7JwSE++phBB+bGQ5wdAl/c
Jk1bbyZdbaJXdKKlArlwRgxLcKtuaYJijeRgEqENZlAfPSq2sXUgzqUUixllkvzUS/6kDwdixEMU
gGnvg95dvFZZ1o1pF5fJsW4UBoJgOVU3aBZryW1BYlhueL4yY2XHy8/w/iqX9UI49QgiAJ2Y12ya
2rQ7gY3usc3xN0l3hjlO7heMdgUoSt3rx0+VYY32iyrGLH3GOjoO+5WfsNwpbElSCH4CocXidBdp
M6jI0rTHxJuQHXdiNMw2YaDiNu2P5mCvPF4XZkxnE0iwrHo7fLr3G5O+pqaUtT0c8W2O912hYgSl
9+4tHgDis9aEt2oS39vcYh/sF7u0SWDXA/jh/iYlnFVcgqJphBl67TH3K/zQ9SRNtJuR5kW/cg7k
BN59Up486opITsgTj1LS+wm2kVONg4IRpYuA0TkbzRIZazKL8X8YhwoSw7BvqBjMTjjQJqwe8TY4
Kngudlu4sxENAkwubq+f60VcJZdLInqA4LFsc4ZiD7Ekibp2OGIxYR2Munbextq3vpV4kTxWeV2v
3MvL9WMB6RBQFJMXyTygNtQJfG2jVUdoXvp3LbGndttp68WBxb5nH0hKuxwJ5Me8J90lquvh6Fkd
o7oyig1kFe0clbFd77oBIsZHT5ncdQKGILVMOuDzr9XzUsd9GVRHLC2xUxmESOwTui7ttINIvRqk
LO5iGaRAI0HPioo6H+/9JkSyxvNqMNFH5PB9KA8opGwcGp1io9dZ/pjGnrQ4bUE3f3yedHQk8YnQ
CDHt2a5EH9UBkOilR2foyxbPvNYJ9qAa9K8UrZO1NqtmLA4bTX4JsCUOB10w/4hmMgYKKNHkmKp1
oJabAg5+Uu5HYtJOHDPcvd3nAERD9mr3KHU12zz17Tiho1fnVreLayu3MSiE+1LAYa8trzqGrtf7
K5fe8gwhuU2DjxhWth3mjTWkRPATUo30iAJYRtUQP+bgloyp0v+DIwUmr9JNr1gJVC8MylgW+00q
QiGG8X4P6AFxeewQbrNEvb81cRP7QttlCHG/ynGesLK0q1cupQtjkutLFcS/4m3zyl7fFfgJCAev
U9xFVWtnd7EN20HB1wcR/sQyeVNFZbbTGgHmwmnm+eY0w6F20fGZTZZOQTwiI1seFaMMXh3a4fdR
0qSPmFraH31JkL0CAIfeJOVnyor6+3Xt2PSNOaTVsYcLjOeL0ycatmWkJmn+0TqNplMaIkYVdFuW
jxZcHBTgrBwuOF4Nv5oicjGmV8cVRujyo7FH2G0SQSCrwLMJ4Rdj95AR3CNO8/GTUbbugwQb7vXc
Mu7izljtXy6veAaDqCgBEjxg851ZBV7rlYXuHFV9Sn5aLRb122ECyrCSIS03hcHv5IZgFG7deVfC
zPuqM0fTPRppEbymtjHeC/zPgoMb4rVzc/2dvDApqTMvuWw0gJfKmEYRChc/xGOhlNGdXZrBK+DG
ZOV1XE4JADisHnYfCIzFa9wFURlRRbSOWILEQipPeB0tRYBceFRUTffh65wMk7nICg5F5nnU5Otm
MWhTbR8zJK/NexvWbJDtFOE13W2Wh4PIVi6QRXYtvxgOyGgg8XfS7PeHCyuXgGwzsm7BXIRbtAWt
p65v2tce8/aNVEA9VLW8SlyRf280f1g5cIvllcPzF+EUgLiF0g3KfAEM08m6jRPH25e1lqQb1a2d
nZsb6ZfrG+bSWBJsgvsDadNC6a2ysDSKi8a+1XCnRb62IzOD957fTEoersxLXn/vglK+IbEAuBBq
RuAZZ8s6BX7X6FCAbn0dd54yLYW6pypZqLd+X7TYffpKF2wUwfu0F3GrTStv0YXxEX3i/ZOwIXJ7
eXj+qZImo1XBea302yIYxm/Uo+CWH1lnldRn1IiIbnxHdOVXg0J/1WD/kkzJSn1wsdzc2UQJoImQ
MDUX9WE7xhWH7HW41Qst9vaVwPH+NMYC/bCNWXRe//X6513cqn+xJyw1jSdZKpL//58p23zQ1hJ+
d4gsfzp7Zuzftr6Z7ajptlQF7W6lFrcI+YAh8swDO6OqDk579gLGWYOzTx+2B9EF3qElKiDWK4ob
H/LGFuawhqFfMdxcn6R2YZZ8VDYWIS1aKfONFTp4MUWe1RwSof20J6038Oiun2LAkCeca7R92Dj2
p1Czvqlakz+hxNEdtYYXJs7qzNx1lloe6OT+MSKt+m7H/ri//gMXGw+9CkBSKEVKkOsCbAQwoYxH
PawPg5fZSNQFXCvxxo+yttC3Spt2RrXre01tX0SiWNPOHtXeXNt6l34ElHkTSX9gIIt+p6+U/MZM
qQ7TgN/3MJr3rQ6aSzcG78ZoDGdrDqX9LU9NY+XzLPY8s4dngsYP3B2J13i/B12cyjI3TepDqmCB
MURmtw/1/s2fpnwlwr2w+/7OjZuM2vuiD4mPC9hbUVeHHMwJ5vL6dMDj1n7WsIw2bgtncOwb2iSl
fXv9+y72n1xWkJ0Q89EkXmTbfqiDgcJS5jglvmYmyKtSRzrjyjo6Pe0XlNCLjd/zZdaE1hdLy8Au
+oAQ4ADBLNA2nYP5oFtE0REPMFSZtBopUu4Ry7gtA1VdCTn/Jr3v7m/o07Q1mKfsLC/wFU7jJKXi
Ywbsaom/bYIUMhyqL4deC36XELg3oVurNxgdF5tsiu4T4b65VfYDV9H0rtM6ZTNCll15quf0PITR
JE+Dgop0GUCebLa7zL7vShwwojPuUNbwE6nCugGD1oPy8jcg0/ANxk0dN7IjJZGalzRsA4RqRluN
6jtcHVBp32ID6IkvQW9VX69vjOWvI+zj5KN5BxyPLH/25GDc0SJpFagPljcq0Do6bYuhFX8LJvHD
c/Oo29a9k+Jfa/bgf6tcK061OaYPFKCL722N0MNKhXHxkwhF2WlImRCoXAi0mxLyMW+jc997WulW
u//j7LyW2+bSNX0ru/ocPchh1+4+ABhFUdmy7BOUbelHTgsZVz8P6H+mLdAljscHKoqStQhghS+8
oatwgrBX4Ww3FK2cdtBLyAWtGMNdWXV+6t/gixEkpqv4oqxvfVXtUpvanBb18kYeqOvKFzaM5X4+
Uylm1VnuHIUDnuoiFwiRmkZJWEuOvq9iT/xcKgrouJ3USJKzsjAQirq1JAsUBdys6SIn9sakyd9U
fXC0Z0zRxv4mDMKx+ctH71TbpIC08DYvMBzSI48KpFXf0LJAE+DCZFxE33xu2DQzXp1aKlvBEupR
K1WpT5Q2rpGZC5WtoYjK2KKQlF6YVotlzzjOTKifzSVmzucS6Eng0uCSJtXXZWanqVu3eeuVpRR8
s6ywufAwFsfGaSyL3c2gwzgr2C5mcNazeyNz3yANZPTldTnaGXbXZosKxNGmXTHcWMbgx6E3alUq
v0ydjfXthX39N9drAr3jckF/oky6WOOZUkYoZGTVNd5B4Y1jF7hx4jUp5tTDai8JTZ6NxrNzgMY5
cDwJ/5ezD00CzInqsLs2g9b3Y0/gWOjsTV1qCxMNwKzyL8Sl5wMiC0K0BN50VtNaZohWbrd1jhvZ
teg79Yc64ZK7DjUl+yIs4at/ei9BClhsePjZQXHDR+H9aWxMTmiVplNdU4/sArelDPMdTl30LYEg
fglFdn5l5BUEtDJdfqr7y6M/NlR/KoWmHChSaw9FPMmfMGZtHtD5UJ8/3mp/M9SMl4SGCKLvvH6g
liIKa73VDl0X+U9OaduAJv0gvTGnXrmQNJ0W2C8nIVR6RBFmIuvcKTznLIHSL8a4bqaDPyqY17lY
y8S64grHiNovdR7K6ifyGqM5RrZZVZ+7EpeT3k0AaSSYcsVZYx9wdsR41yvYSoZPvZUpqUB4pukr
08U5JNc/F9xQoe06s63LfAMpi+60lwRFXxir3MIbGYOrduqUfWxLWvaHkC6uEDDQSTqGzt25yYLf
1KGl97J+0AktIs9IGtC1gSJwvq1B0TQXds7zp0dmP1O7Z71q7u5ihUPaSiZz6KaDnRhtiUyn071Q
KMa7JamC4BKh43ejke7OHScou2eaKfagoGEpd+NByRqFgyGo2h8o86DGQYYvLpUjF9WEebJAZTrF
JrR/QDu9X3GmFebOHPUe2klOviUGdnDaFH2r6qZ046Boj1mvRgctMfFDl5NLtYxFbHoaHY382QeJ
asJZ0KbHTtVidj8wVYXuuzR+oQxXsvWo4Q4tuwHgqAs7zNkpCMiceBiw3FwwZOm/v96hQy6ug1J6
qGJ1fBkmA9Uo+FWX4GO/eYgoDp3UoubJupwyeFQiGhKMzaEwG/MTp5T4osUaBQQRAw2/MD9PR8xi
xXMrSSmIR+jiLauFtA0cu4zS5iCrqQy7u+iKYY3mil/vZTBTWMjrWm5sFcvXaa+oTdZsMpFZTebl
UoS55OpPdzsiXQ4LB4Uu5POXEYDZGaZPWi8fcqdKOk84eNFhCZ3nbhiX6YX05vxO6ziUsVbY8rAs
Wz7QIrFsfK2n8YCKyOyeodjgZZs+zR4KhPTaC7f6fDRAbOj/Qqfn35n0aW+EVJzxcj10pZIimpGa
I+buTdtuVD+mMvTxjVykjKd9zgKfSw+Offys9231hjpWYcQ+Z6CclOHHrXlhYTtrM0CC3GfTvZ9E
ob5+POpvrhF3yBkwQ+90bry/XyI9529SR7JyGJxEewPvHxSu2ZbWg98OpIx/PhiQQIQALZLEM0wa
NECfnTeQYcxJ8jP+7Ubm0a2rr+ClJpcsT39zZXMDHyMs5AmAYizCi6BEqyMrUcifulhnNmoVBDbD
qZEuEtIlvcHznYblT1uJqJtOyFm8PeG+UanJYF4rFJ0NbzBDub7pRjMwL5S1fu4m79b/idRCM5NK
xhwdzh/ll0JaEUw4ADiFcg1JudS+z4IuxoOsZ7YxkRilAdktELHMwk827ErtzY50W1pz5fn4NZ96
Ww/d1h4mJXRj2xDtGpAZLWZXC0dQxN6A8K71lSZF1D/TMqv1z+Tatu36YZBqyEojCtXszRIN9Mgd
pnDoGTRpx+R7HGuWiZ16R8HzJRMYTFw5hojrLxR4TGzt00zQudniHD21qWsHXSdsr1H0YCzcsrSs
ES/6rgcb54oaRq/kUmOz2r2R2ExKt4k6QlO3ssNRJOsqTipzXBNlyY2/S7Q0jVAUUmo8/lZ260NQ
8cYB4gdu5JOsl61bqn0qkYSPVTw80m/L5NSV/LGu+p1ai0iELk7kQ3iTAtUJ0S5ngujyasxO+Uzl
B1p8H5VBo7/GGB8NoYt0ErSSY59St8XFl1ltqG5M5QELMAkB6DBa9UBzWtjWRIl+6jk9ZmjZqgiN
ePxG4YKKE0KNajaMXmhYdGf3QrKr/ikyM7XKPAiyXWGvqqnF82lf1/bo+3smFb2UFbDzzMjXfZuj
M70BtRqF93qA0Hh+lQ1qED+Y1SA715lit511k1aYu2qeBsK5Vz3VwGodw/YKR+UnrakLHL9LpcCX
z6dd3H4aNEeMXyK5BoLuWXGDfxOllErGKxw5ZKQtcSdhiimbhEghkz/lyI7pqGAPEXo769hOpuk5
s0mQBs8MU0vp15M+BHm0GU1JSv9qcn/s5ZUt+rq8nuTJKlTPN0a13VgJ9p1vfh7LOXLB3JK7ynEG
xMrLxKQ7tdOtpvCf8KDK9BXqZKPxbS4MJXf4nOb0fRxHQp7aKzQrtGXmRYtgwEptFKQr/CbE7sTN
ndAsCuZ8IGF2vA6sQNOF61jUIoNNGOFEaa1o7aRR79kweU3t5Q+3vhn8QvBjzupBKnp871dtLsnx
GKVCXDd251D6qSLjjiIZMjeiNC7VvpcobGpxM/Rs7rtR43dgCr8fzQotmbQgim9aORrC5LrMR9SY
UjluyjUmy4hjrOFLtlbvRhFh0z6oScTGAyrRPWYiI7LJ3W3VIyWhroXZDJLqTrFWhq1nGkNiZl5U
JFFxqWe9jA+pIFBAQAuX9gD4gGXFHhh4ZoHEqw4+FG5/VxZRlOymXNbSQyonypacvCguHLpn+zbc
ZpSjWc2gOakwLCLEXg3KlC6auDbxCou8IBEBBag6EpeC3/OBgLRRfiYOJVI6K8z2k5VRmJuiG9xH
9d4rjTFQt0YbwIb/eKIt7+JchqVbOFcnUAQ5Q1aqreSjeOZIx05NKhyBpab0e8uz5k5e6gWGGMVX
NUxmC7WPB16S+E78UXrmM3yObspZ5qTMOMFRdroj1CUlfaHfo6X3ZZdpxE55lWn9V/b3ujHcNqws
I0WZx85sdVV1MeJsV/wyq9GtYmc0Si8v9NzaVFqU+I3bZqmkbXCOjvrWU1LUfBHvzBoz/g7Eu7an
tTQOkax9dlKzjqo/vJ+UTGcuEVo/cyntDKmUijyiaVKGh6xU5DdLrZ2XUMj9bRllseyqGW7AF9r0
Z6uXIWc1aKqOs4vYWT5h+MA9bc33rwzK6urTENbhNyPVOcBsP0SFMEzsZnJTX5ERLkxhm16hHG/f
1tjLyrtwVIYvRm4KY5uaQhuRnaF46/aZHv/18QM/q8dBQ5pVHWbooqkCAH+/yXAsIuVaTOKY2mGY
/sWJL1SxatSijK5Lqtmqj4UWRpHs8VOkxse0dirpQjh02sneRUM0dCjIEXkB8CPRW8SvcMxBjiW1
cYN2Y54lP0Zrwnvj0Bl16dwia+ho0rqtqqZLr8irs37fJTLeDp6K+mXRrYp+SIPALYMqM24LpFJi
cQ0YI5KTXYqIwxT/FeMl2DWrKYlo0blZ0UrTQ180ouzYTwshrC2cPcW6a3rhD91dGTjBMG6dVgrS
1hMJ338eepNiyotloN92ieazzBqABQDpAHnP7vGb6zc6Paq1qhTbPMKyTExGcyOkSL6ZDdj3Cc6Q
65aa+oW82pwf7a93fR6VhAGqM9H8OfOtG5OwrLOy2k66oEYihvKqzMaJlaqYazOZ0tspDAkaJj+v
ryY7jO8oO4wHMmPhjj16yhUt0Ee1Cd4azrErPQOQFWp5/aQ6Yb4N9Mh6roi11yinVZ9TVHL2aidH
r0Gtx1uriTLPScP2uwo6onCLIRge4r4q9lMgN58MApRNDdhr22Kbcqcoaf5XSiOBKKUZ+nvw3s4R
fVDnOo1oBW58ORHPw4RZoVkYwRcMFjndet/WPQoFxrqgb225GW7Be7nVuru08qW1n1qNh52RsZZh
buVexLxa+yDtXo2uju+1yW9u/LEdDqlvPdLpH14trbEuQBjepzdzpwm8CwkOD5+u29lpKSf9UBaO
qG/yIpOG0VW7qo8GT65KM3qqlWRQf3y83N8PSPeeDZ65RsV2TlDPMAtObJa1bdbBsSwH1F3dUtGE
9k1q4AF/zmzaG5faQ8v9ZbZXo8YBW3Xegc/kmNo0z+VhqMejX8dt9GJYlR/bXzLJGkLxKKlZom8q
g8TLuq/0mApF5NZRwZy0IJJbyEWpXa4PR6lLHD+8Qmq6rnsP86KhjlaQy4DR49NGVbpqvZQWjlVc
o+5tiOTOksY+Rjf249v3/mpOz2u2Tpth7UhHnkFpTLuhCSzs6saXNBVZKRQ8ladIa0fi51Cy6sbc
OFg2a3cDfj5FswvIPqbvH3+GZWwAz80BtoRKMJ8CWNYcpPySOkZpjlzAlIlDEeW99UWrLH3fpJSI
rtGrrsp1Tr344eMhl3HPPCRFW7Jj+GD00haHRJe0E0CMCNlldCW12iN1a83cs1tMJe4+Hur86oji
qCpQx0Cg8wx7gRoHVKdIqw5ZJYeE8VRr94hlWGItykK9yhAJudRVOL86kNIQh+dyxm9CnjHnoKg6
anFO4IvMxU5brby2qcTrx5e2BPbOCkKgFqCigz5DoWzZKxkUuQyjRq4PaAFk8q6G6dZfwY+k3TbC
jv2s93A9XSdK+zsKfojQKoUcoG3J1iyt0PZsu00luJANnsX+hQ+3PILmuJ36NR9vFrA5C1cCvCNS
O5ObQ1WolbNGz8O+HTrKBPpgtMVuKvuIPVLuQ/vCklruSBQUmFXMMIraM8hvnhC/TGfy20RgGDUc
ptBScA1xqIBMhdJtO72g0vvxI1jWzkHBIZqMCTJ2SPRll4WyMCNApEWFxrTviOJeRzNeGtzGpGmu
oMla1lXqqgHFDscD42uk1YqPHOmtp2mAnP+0ksZMnwGc9Ab5POc0W1sfE6SJMLSsbFiAuovOaRdj
BZbYaj+4ZNGUSy7cgOXdnuvns44KaEvyQyie7+922oNDTA0i9bwSDU3sdoocW7i6HdlO5vmjjej4
6uN7/pshZ6UTeGIs53NgbK9VwDhKdL0DY2zN0MPbGPK4l8SUJzr2kAFm84Xge/mYCaaQwZl3rFMR
dpkQTmOT427rJAdN6+Rm06n22LtmQoPCw1AgGD3Zro3seuzzWFnFaj2YnmpJ0Z+J/8yJMIct7WVg
SpyCy10T+xIK9enooyxQBfFdB143vMPTT24cfNe46v7CZS/3TgI6dk3QDixgGkNnnSEIOVFgZdVW
hc64tcr801RO1hGiv7+Z8lDfffxgF7iKWccUUCmiQwBAAJae4dDsEdLTBChva4j+ucZU7A0PGAqT
ae5Ersrm9T1KFTTGit68jgdR2i7mBdFnHwdt0x0o9+2dFCS464xKti3VbIpWZqNl2ubjz/l+NvAx
5zYDH5SUnY33PPlL0iHyI1XdSha4rU2P2eGnRHLEdUYQEq0UK9EepixMb8fQ1unhheaFD/D+uczM
bR7L3DBjFlCkX6Y3ZjgUNXW+aQelXhrdRCl87VYW8jgAYtMn3IVd2RRRdMn98P2ePo8L0BkOHiuP
UP9ssdcBNGS/9tWdZbXSZznTnBsIG5TRdL8qVtQZ921VF+s/utszcFIH4krLnKSOOHM+bX/Zz9Wm
ESaiUNZOCy1z54SFeMOtWBw1u6a3FVfF6Mqlyay06De5o5yol/yYzy57NskgyKVZCHqOjuz7T2BI
/TiIqHR2VhRr6wH8f+fB4fCxN0gR+DCt5Mk28/hSpPt+n0OPBQERYFCz/BayabTT3g/bxFOQ6rkm
7aOuVSy2FSxvVKmqth2Wh3v0uexnBSkkxQ3LMbxvQs7TkHrciz2p6v3Qlfl3OMgt5TuruMJl0X78
+LksJyEfD5kEYLRQQQFnL9HK4OiLoeuM4EqdavvBdArzJa6kWKJR5KCqKFe982ddeO7IzPKYgYxg
KABSLMulRmuOKLrpyZXQDRoRedfUbpI29fc+y+pLlauFW8zfo7EZUdCgPHsmOiJlClIFhpZclZFs
DkzyrkI3oS2nByl0hl3cJVStfGdI1r5TBamriNa/lRJNqbzQzPNLi2+x68zFH7AHRBtg3wj3lv3k
rlM0KW/a5MaEt9M9GZ1j7tgCx2bX4yuVgsjpqUgkObBGl649HwiAnfX08UNfLgWm4SxfBfYGOVIi
jcVxrwN26AInGnZho6VqvPGBWD/jMarRQLMwhKsOJXo3TYS1JsfphVhjXun/qS+QLDEmWR+FREBI
gOTV9wuipvpVdKU/7JJE1LWXJTRmMDENwwsrbzHOPL1mHARhHdEdNbXFjpNYbdHipD1dF/qI9Zk2
0JtM7Jze2Mc382wcMgSE0pFjQcQbTePFAjczhBYnaGfXLY0z+8bOBwQwXSY+wpCrj4da7CWUAsjT
53tG6EAtdjmUNamFEapmfz016Jq4farXr4bvG4NLU+sPBbWRbWPDpA3JxwQsdo4zhCwtQW+ri1tb
Gy3zUcuQn7A9u87CYj8yW9NLtPrFtKTUoZ3kRag40tM9i/kDGCmRZo3h3dQVBt6AIC+mxqsCRFxe
WuAlQls7CUoJk9uXU5Bc0hFYbIUMT1DNyDMwb1ZKWJQbh5TeSIx63F1WDDj0pcTLO6AHSvPkG7rA
qEGC7IlX0MfPdFE7YFRUu4gDeK5MorPagdNEpdUksno3NgpuVi5opKAQGyfqAg1pO6x3JR83ENMo
it1s0xrejjY80Euz+Pzew2SFb2UAbmZmLvclwhNfnTHkd01aqLP3mx3Y684SVQfqdapphKZ6Eq3V
wOna7cd3YLGA5jtgOUCXQNVRujjbEqlhZ1ECVugukAq5W9ELCNgH2/oSHf83l0ipYkZAzqjZs1y2
pFRb07x27jiRiyd+BUJjOphN51JMKtfC1x1YtUZk/RHncNZXBKbAVjvLzhH/LDciga7XpBW9fdfB
UZDdxMnLQ43NXrjVCw1xgFIqlQt70mKj+DkkFXOKWlwny+n9HtuE7RAqiWPfTa2kaG4QhYmytxqz
3/R+YV5qapzdWLIZChczxXxGYi0TDH5YdFJfZ/f0unNxI5LUkIpNMA1Njqdy2kXVvSwyreq3SZVU
uNN+PH/OVhBp5Ixwmc3gfgOT7Ln7VY+a4Z0WaPVWQlkl9DINTeEpobe+8oPcaDdNpa+hTvrf/z/G
pueLMgHL+IxZn9dGK6H2wdiKMux1JddfHeTviAblFyvXreeUgH4rT8l4Ac27oEnwbLEkoiQ2d4Bn
iNZZGlm1RkmapD+kWSCujDayAff0mkVtzNA8q9CMDdy6cN9UMXYksWNeZdMU3oyFTYkwlqE5SgJs
hBWI4cJ6Xk6H0yeDhwSWm8YFn/L95DNj5IHqsjAeAt0fN3JifE/lQD42cPJusWmS3JSWUnRhEiw3
bwYl3aQ0KFM1kc8kImK17PAB0YyH2KrCT0GPSTjt2mYf4eu9Gn3NuUBT0d+7EM6xPOU4ev3EsSRT
Z1lUWvcD/NAg/qRGTY1BcNNxmt5mkuGMtyQFrf/DqKQ82sWYs5irIiobFAlipqnkRfGgp2sfZQll
XYkBn7repyKwcsTQBlvTEUa9pbUq0KAwZCmRTDdX+lzeRKlvT26cDcq41uWO9gfBYRs2javWITVD
POGUwEMG1Sx22NuH8t7oU/TBoP/LzVUZRxCBeyBq4+Pk+1Z3jY1fftXaYIw3Nnwazc2cossj1wz8
LroewiqM43ULMgQyfxhGxbrNTCdtV6USR+3bxwtpAX0EKYN0NUcBB8sJ1bnUF6sDYVWBKFF27iPj
m4Ca4dpK+9QQjLa6uGor6Z6JFazMqntArPaP0qB59DkanVM1eo24XS3O/rwzuNvotQUuRvDxuELN
bqpcUDyR9FQbuQWPTjL6cv/xRb/fpunlU3mYy5xA5jh26bq9XymdUmuRY2rtixKE9iqJY+t18mNt
HwZFfumAX46FjBpBFQW3ufoFFnGxKuPSGQqpUozXSe398bmICcM1gFK2MF+0aXSaSwpX7zMdGuos
kbmLNdN/oFQvE9++gtHgF6P16gSjs4U/5q/BoxS6O/R68xZZheWWftl8aYpJWxdD3Vy4ue93BDzK
5t0RJO2MlmGRLssrAGmzDKOA6M2vIXHvG9tIyk0LhKP+MbQoqj35UmZ1nz9+ostBEaeZkUDGHEMx
mZcg1jSPfFtpuvB7jrVstEr6qmHTq7TS2MZtXOReO0rZn2nZnyDXED4JWFG/+I08zlRaCELGxvQG
KDdjiLgU9Sahn56vP7665SPl1JnhpLMeBPgjooz38zWNcVtsokB9qxL0JqYJRMi9qsDj9gB+VsM3
NlwLI3iEm7JbGZ06/WYg3+1fPv4Uy5kMJoA2F20nMDBc9DJ7tYBApxS4wr+0NvbbWyevknyjSlas
3QlFI4f+w+EIama+gAOyHfDSslxhkmlY2KsmgRvJFX4FUot81U4GfLVvpqG+BAI9uzruK7kk+umU
u3mai3ssacrYVeYEuxDDBB2PqzGM89te63vkFnKtnjZ/eHmEw6fW7wnec5ZTUlm1RFJLInCt0U71
K9BrofFkSGaIAHnrtH/GDJp5MzPWBtWcmSVwLorVIEw8TsRHoWvKMc5JGSAS+7qhqxt4TmCVl67v
fXZxGg8YGMV2knTm73LO0sIz496XfXirjtXlBzNRM+d5ZG8WXz6+k+rZUEQBiAFBKSQeZOObf/5L
jRMFh9jCUl4iqgoTWQIyEYBlJfIJxyB5GTIOIOMYMdPi4WZy2siiX9xY8RVYWHxj16Iy23bcQCqO
G3Fd4THn9OtwSEPuFRJOpfYMjjfTG7enQ2QFK8No2sp0SxMjxrWgJZq37lR2/TDg/DoqqYYHhD/F
5opab1BtC8ca5K8fX/L70JubO+fMdDPI4CzqLEupvxq3oSbUWq44cpRcTreob8oWHUHYKlK2xpgI
9fDWMEbzBkxi3dymQ6wCkfz4Uyw3XT4F7WeKulRZ2aCWteVel2aNpryMXN0PBq1xpag2I5DBNXX/
cq1XpZMoHh6lxVReiHUXN2CONKkzQSjC/YY4cLkX0XOvcXCdZEDGWjTmP/TJttJHmwae8SWym7G5
UbPOTh1PiYkkv+p6OWo/xR7+14/hv4O34u5n6az+9//w/Y+iHEWEWMXi239/Rve0fHuNvv3P/N/+
76+9/0//3q0f1stfePf7/Nm/h119a769+2adN1Ez3rdvYnx4qxEtPP1tPuD8m/+vP/yvt9NfeRrL
t3/940fR5s3814KoyP/x94/2r//6B7CXX57//Pf//uHNt4z/t89fi/wNquDZ/3n7Vjf8d135J1rP
dBWBSRLoqOyw/dv8E8f4J/VAWL9zxx2GwtznzQvRhP/6h/HP2Sh9jo2Yz7BdDP5TXbTzjyRF/ieV
sFknBUYsxTdk7v7Pxb97Ov95Wv+Vt9kdOIum5uPM4/9SAKXBLFPCY84iET0Db+z5lP1lm6DerZRt
0wwbGGH+Vh6bdCvj3nwsBin5+1UWBi5hy3SI1SS/07VBumr66eH0XSYmbZeKCW0a3bdXMSLDvErG
u9Dgi+QM5gFc241jSLnvTso3+FHGKlDH8SFpQxxhfNQn2KW/x/zVV/oseFXaRJtS4KyGoK5e2fP/
0pTG+Kz4yfc6l++TfOzutSRAprYVwwGwFoxEq3M2daYN95C2ZU+OS/PFCMJn0FPJeoQMINaqL4OS
MpVsJbRaOYxapjw2SfeQTP34NdH7bBVIinKYelN+lMPmwRinyPWBUPubskw/51pfoGwcBxtD7sS9
HVni/vQeeI+/kOaRD84Y3oRUcR5HrQgfAyWV3FLDiWqVJ2G4lmJN2+aJHh5PryRdRD9f/ee9n69I
l92qbAYPRMO4SToHKkX8IyYCeTEmrJ5Ob9dqcD3lcxYdkJhEiZ4ecT6Xt9jtpMdR0v5+dXpvTBMF
uAayXKlx59BgeET7LnsSvtK5ASodh9O3dSYLFEP0Yq04uTc2QfecR2ij9tT/vp5eSb0pffnlVTI8
W80XRC3q22D+ovlpfdtUUu+x5QJ7n99L7eJSovs+nWe6YmRHSkSVgYCLwHaRODRWWSe6rxnbosEP
UKrb9hhgxrbSQNb9CNbaKHA2yvN4hSbqdKxrvT1izll5I1Mxjl2VouLRmJqZq1q86mM47szSTGm7
6Vbmu5AhrvNqlFdIPpQPp1f52FYPEgnv6vQql5tvP2cUrQnDjdTcwC2qM/uVFr8BRBxWMhPgXkvH
KxaWjntUn+1FnsQvhBYHLe/8h1S3pLtC1T6hUh291KBJtpGNAkkrq9ELweropngqrn/Zlf5e+L8u
dFtbrnNUHckGEBYgpIP0Nd/YX9Z5I+GJpChJtDXSDquOPNRs1+b+fVJK+QBhcrwrDaP95BTlYzWI
7JbGizNP8b1mZ9iUp3K7boy+P4ZmMhxPr4TTo5+HGsLV0L6MyDA/dTVXZQcvEsIr2yyWDHyzCtOz
gmTayE36Is9klGwyihupztJrTe2Pne+v6rRjDZrYpu9Da1C3mtFon3pNnVXs6scBxbIvMLhIvOvw
VooNcz+rYm71uqgeAgnQZA1M4QcMBzeP09Qzy7xb2WXR/Py73WTelrqTPJHnAdrJffXQj4ZzX6ig
PPCheAJyET1VVvUDoJjqKc1koMREjWajEtFspTKQ1lAFtM8lWrgYnfTqdVdEtjslSbW3nDrfxGoU
r0yhiHuQBOraR+fdyxWrubIqyEKn5SUNtniIcW4IEyt7QlD3EqXPPtvGLRycaFPQH6GEz+n//vEq
nSL38RAk20ipq+ssH4drME3Dz1d5Four0dBX/3mrVHMBazTIoFcH4liAsvVOz2HSg79SaOCod7yG
cpjfGa0W7GDrju7pWyduoRDpHbSYwjr6eWAeO0jgo3Vs5i+ndyc7F1s1wOKvb6z61nz1HTO51ecd
Ip73BcO8l6LS2NdBiZMt2Y7snV5mZUEViTNhRVfkOp0G7RsmmV6fTs6rn0gRfJF0fAotMLQ2S+mq
cnLpxkklyWslyfwaBfoa6JDzOoXjKzBDjJ3beFql6B0csAMYtnWO3H4mmYdk/iL0BJCwWc4kibCo
18hTjjubtr1b9KO470Bf3duCruzpPbm5C0u5/paXWCRSPw9fIj+pPRomxWM4AWlUYODeEoHq26yK
xCHMwUxNY+FciPGs8ydNCwzzULpCgFVhib9/0uz2kuonXbItSgVOQyXq2yJWin3cWt9o73OL5y+n
9+N6LQ3PFJgepEbXPrdDEOwHu9NXAM+1zwXTyEUNxT09dwxJvcrUpM9OUBq7QB6SjWIF49f5/am0
b0AqJVdWKJSbagqUGwvR+5usgpojJ4HYnH5weu/0UyMf1GM6PohukveWXD4B87BXup5Xq95IyxtL
HTx1FMWV0av+Q1GprzhPht/JY3I3HXrlvo2VJ5wB83XmK1dANfK7Kcn//tJP+Q4cj/qUjJ2zzZ3J
3oh5BzGUQ6+3yQokor2VNal+0C1D8uxc8jenbwFzjXsZKKUb5u2+NaLoe9l2rQfCIL+parWkWVA3
Xt0G44WHRkD3bvvl1ALvBM2CNJr6OOrxizBLFkUC2k0TV1I+aVuaWvq69mP9gB7OdIz6SlkJHJ4h
jVHrDCrZgfLoKHt2YuPRzrRgj89U4WXmVVUr91Vfap90JFZukrL9fvqOnlFyI9n9dzTBnsLBKL7U
8n7qIh3pAnmfVGIkALY+13Ff3gV2Gh4gGU7okumhF2hKtDFj4Yapaj8aTl9dTVRPJNiKRDyBfFWF
2vgihsc8l9RN0/X2ZuiSYR8FYlxbXfww8jCuZa3H/ibQPtUK3Jqyro0d1bjydswmD9tdNmlU8vaD
MhiPgG+cXe6UWNrNiDsUecdNNvmrqS+Ke3hh+VPcSRFNv0De62qcPyloxXlYGjT3nYQbvehKtN1a
zslEyesjKsMcQ2ZR32SNLT8pxbQy9G8+rigPjd9pn+QYgh4Z6EMgiK2ClgilnZe22oU/ONvKR5nW
m5splngE3q5uBCffobSdeGdOunLdGT5AREV9VLBmuqtHTTsChgKzn4VHv2nj3tXzQtpEfVy4RmHU
t8KKnYMehvd4ZQZr9HD9a2A2AhJtwHIsaumKzoFKUmpkdz9D6KFAxJR4ZR/RH/A6jK08lK2KY6ZX
BamsM75kRuK4U6+FR8yQBSzCRN1AD5Hu88bZQCsf9iouUuuos0wBUyiUDsxr/yCZmn/oTfxJ8/ku
SFKYHZGvlLc/X8nD5E057fatExfJzmEvAOrl5OzadIhEZn918locZbSuB/bJSBx/fu+gZJip6er0
1ukLaqLzr4CBL4WO1KfUH0U0bGHGDldxNv7FUaod8O2S780h2Z0eS160xqYwUfQI+j7EqUVTHwuZ
eHmwje95pxOjZJGjHlUkCuV2QOOgCIiMWl1688v4ObQr/QtnsOQmCS5x4C+S46Q0zxba1a9SaW+s
Fsl2V4XX2ZoDgP0+xMDX7N581X7o/zdh17UkJ7Jtv4gIvHnFlHft1N16IdRSC5dJOkzC198FpRgd
6UbMvDBQ6pG6KCpz77WXCSfxTWjFYwMV8as0DJG0pk92jQi/Tk1dHb1aVcf1zK7ao6ryYDf7xDo5
42SeJhKap5AB9GiZ4hAJ82jYQubz7iHDdAeUgTtp2XvutkDDRY+tZ/N4AM0l0UzTbCg0EtMKy9PJ
CGANs5WA7BT41KkAS+5lvXQHeCQP7VxcKs99d0VUPjGMRuLRmaK9aUIEggaxyDQbzXPV1+fA99Tj
ekB0u5Vxs4ri3qMvdVHT70iL51KTj2DeRblTH73lr+NTh7otQnaHsivKEluZXwPiO+mcm97RROMU
85a+Yz7enXrhoK2RnZtaQ7/rPUfeEOL13eN8elPBwDd+NF9MQ7CbKhrooY0Iawyoq8hTA2uX1z+G
IRAvOTyeN149h4c+qMWuhcE/vqhNUox0PGuT8q0e7Tmp4bWbAABUBzsi7iuE0QjMKeqnURIzs5EK
1e9Dm+2LjtQHIFPPLlLIr5Z/HUrm7/iyca8H4F7vsgpBYm2GW0GHPDW7znxYz4q+aOMeYNel9LtH
KHDHqwXS5UseDhBcmUM8RdGS0AMEqRib6FAS7Zyo24QZ/uXyGVvPjM/T1jH1JlKmRqPlSeXoHvhE
PqCZnhN/nrzrwNzdYM0NwlAKB8gpeOocZL+XDqXt/XIcazs1ZxTYaTHNPA67sjyD6I9FhcyBg0Fb
nxSqRsWKPLqdqzk5hf24b5dc+fUh5K0xny7m8jyCTger6bW2twsyp3LZJHw2VLGFbOLz+mwFdAKb
GkI+2CC0mY/S5wi1/ScRunwyoWnfhv441AlSg5ZbSezUW3tMPLQ9YdGlycVzBZHXG3e9cqs94KVq
9rxjqMav4OIo2bIfvOmLhOpePhSEujvA7nFfsbFOHJhnvFeNCcH8pAaI1ocZ+QOUXdZDCaocvqkY
Sfj9OMY9I+a1q7vm6vTwGGpds33zwTLhztDeymXl5L5PDkUh3guz72C0HX6MfGCXfjlERoMzAL/4
eVtt6pwDnizaaFtTBBEZbtUh4sYAxbSYmv/QSoGi//dGv6iWMG8BBwExIP8PTxkqbI5yauDblbdu
su6dNc1/eggyvjpUN2nbWtgWIvkaCK8/1Q6NYtsX7iu+86lLHA/8CKae0AGTdD0bCeIFGEwCGn+Q
T66X/3r990/8PmvYT+7D4UpBiXllsKw5scY8QZdbZI3bjw/ynzMwen+9Vnj8G3fq+aCXezfj6YSE
aWkRzY69zy5ASgLHpTNmPXxbL2eeeJ4jzd998tCKKn+3oUrpFM8/a6IOfI7o13lyJ/gcQLSaO/yo
y/wYtYH20KihWJUOw0NoIX0tLRovvFefSxvojX3zSruJI3hkaCEbh+gzYYA808JTbFuWLbZebCJb
lof2mcElb0NN4wjy8KMBBVsfI3jKPDUOF0eZzxuMk3Wm0BS9wzQiG8FYukzmhMePG2rr9lGVrZXT
3LhqSxxuJF0fGd1+9qYyk7J56td1caIoXZrp1Ri5vgovnB/sSrwVNOLvTDdwzx1GY8cYs1Lr/j2e
8dRTuAEQs60e14aYIEoMBt9km5voVAR0ilYZBY/27OYPbBou6zqHuKgmC7RoyzTE3pqsv5tnl30m
EDOxYRWDl5htbpHq5d9wAyTsZdmvM6YsfGQQqUnXL5/8uqwOhWlgZUevqjm0aLa0hpQL1j2uB7hH
f2uknoGHdX0WUZNt8RuLOHf69taGzXTx/C6MZY+3rBgj8MSorFOHjoaluZ3UYLGepqrFKgVg3dtF
yqh3bsSaZDaIyHIPAAH8L6s01NrbqNlvD6XujQQ6OnTRWoJQmpvjPkISZdxUWu5L7dcH2EaW8Qqu
2fiGZGCFh4kFXflFoUnPRFeBl0Ct9ynKzU1ggxLcLTDWPAwzaMplasNjQAHXTla4IOQWP5sGwecO
VUNamt43oqwXmMbbL75uO6xGvb33A4PDggLerG2FFh76venpr7OWktixtHnC/b8Nyz7Y4wM4KLv9
ZsxOcYYluAFmQNVm69oNio9MAbq7SW4B/wQ+JafdHNhfHCd/bDrmvSB/EwpaSjy4leJm6uLBauf3
tuyBbyxVaes1sEWAadpuRvV5qGFBP0yjOlcDvCeC7ntXLdHddvDFq/3h8b60tuNg7PwAY5lxeos0
nEcbLtykbNmxqNqzlRfqZakGbCj94E5KEoyK0/XXh41UcV5/c5ANgHhMUR3DRdI6rYf6nzNQtdC/
GKf7u5o9fzyvB2ZX89YJ+KdP4aopwTYGOdAudGwaHTvfTwueH1q/soDtNH5a2maBxJvgBr4nfDgb
pPDJZVN0GEq9BlHDCz6wgod+/WCIqknWPbOkFZpShl+PU/dWw23n8d/xMSv8i0ID0h+WbCQQgbqD
phpDzz/7alWV0N/3hn28r36F2QBL6lkQxiQqu4tbgPhi1CEMkzpWpu5omFlXaXqDmNiBSwk+7aFo
ycbqKzCVRdSc/E4gUCeYmxNGYffVrNf9dGHCRWwbhClbO1DsoSsqmQSTB68iovukWbp36PpwkPh3
+pHTrJ0gakermo7LI9KPSR7IOYMcvTijjL6tGLbMPYmlY1So76SZTT12Pm+AlgC2UsU+WOCpsJL9
rvDoHBcle8Ag2f7Oiub3CVOB3CjWDJuyjupDBIQ1gcuO96UGIL0J2lZukBDuffFpEyDWvQ33YKT4
X4ReAPupbCEJzuXW6Szv0ORht/FKi75MefgDhHIPVqSCZosT4raAB/eZwQ4ldQ128tGHZyFxui1K
WlRHdVRmncy7rb1cCsf5BsUs23VUfFrQdm8G8IJoWqLLbPjYHF1b+qffB0Zgd1rWnZH+fm0966zp
CugYSDFozRsWuiJ2lz7FNqJ8O05DmLTInEj92exehRN+aTo3/8zLKXGQ8XcowFTaefAzdGwa/Kjn
UsQKzktPhKp3Dp1wHGDq9+b0I+ouXX30IHano3KjEwsZ3fvR4B/XOleVTWLKGkp2PaudsjBmnpe3
CaAaq8pyuTbRhXLtlLaALlXef4IBnH+S5sXyhu5HX5IpFl33PoLRANlliC/wcsiXQ+uyAs+SZWxA
CTFj5CE1e7Bi6kdkXjePgVskHLGjt/Wl3otYIjwloDXg1jdShPrL4Pc/0eaQn8QHFX50f4599XUO
kJkiSzCy8EHrc8WkPjekQPWrpr1RGjskeA2gVk549xiy2xnAxL1XKGyjBF3n+oYqg1hb24HT0Pp2
Yd/zX/YEmAL8WXnhCwxgDG51C90F2fLOXxCo0F7XGU0ZHAEN+Fs2I6cHK+lQpdC/Lc4d9a71e9AJ
YqycDeZTQbGLEF2atShLgA4XRD9Ejv7EaLTa2YVV7HxfmM+VcJ4byB/yBX5UWiVDoPSGWgqF6AKP
VsKq06ipvkoCleb60vqHAVT7mKgDa5p7mSoBpvwWGTl83ywQsGCIIvVRzB/XbayGLeZmKtWcSWp+
Z0MR7IvCI2nTo8sL19oJQwqeOTpqU2iMg5v08+BGOszbMWZbX/H1HNysSbzaeRsdfr9UV+brRH2d
FC2abVpPPr/cvxvSPqFYOqixRUvRsJTnMzT3/xwM09u4RsCarJ46LNzLwqwJu0rsKvCQi0GM+eiC
0W3OwivfKYdYrXTnX4feztlm1kiMQMiIyJAr12DYBwB4HkdUgo45PtW+XezxdYurVvEicSRiDTsP
1j9C+qiy+uatJPnnJKXxDa4rmNDIbdXq+adRYAlZTia8Yoysu9AJHmQRTK5uHqx1qLL4hSwfUMMg
jrVXRN/0+yuZaHNiaOlOBDzkQ2uizfrnJW9uHyogdA8DozKhedBfpG2Vl9a3ARgtWGF+cWfx2FpR
f+KRVz8KtwqvE8ormCGOeHfgsO3CQIjYtr4VXo2vRA8vj50PJ914BZODCH63w9oNFRjUZrI+uhOW
Vz0P44X58OluZtt5RVH2X57pK6/kf2QuPuQtYOXCeAhDaNDP1gjB/5n+WIMCK2ts24Ofj+zEBUYe
2q3i0OnUze4JRl/wisKElmkrQMIk2lCgUAva1FPk6zqnluBDnOYRP9gTzL18A0MypJGNIDdDKpaR
uTNTxbzMolFwAomwfNKNgx8psZto6vT4GITeys6y9oOEF9m6uK+X3XJZuqVMTMOTmSlCoCdyqh7X
M9A9q0eFJySxrPLG+VJGc1k+hZZubuZcwg2DTJmGNx2SJXpE5/UVV4sXtYs7yvDv4Lt74nriCZnV
j9wxoicS8H5HBbW2eHiRtRf4btq5Nsa3rIfOOtTTG5R3ELOrafyPKZz3V5GBz8FZDCUhsQC9BpO4
v9Yo34uo7ZCyPUDaAR6NS7+MNnN/uvaBYNIBvmfIzpgDNt84h9mYH6LjBtmFZmoQ+pJ7rbVjcGeO
4D3kaB6msNcDOFi0M/xYeHie6ohibsNSJEzpc6ibryD+Ye0G1nJ2LYPATm+ZddrSM/ZT5cYdnNrf
RlogjKQfGMpqT39dXs/NwkHVMzk7bMSfakFR8wDdV9+UPxWIQ7+vjBylgN+O6iDHOYQBIjC3FbRe
D4PoNoBNh/9qsv+i5wJNXzRAcHlYxFQgONnLbf6fx1mDNSqLwa4O92W7goQrRsoI7l1nJ05pK/Dw
loYzCK891UOM9q76wb2s6Pvgx1BCR68FyErUk3q/4g+eJYydp+sdg6zHqAf1IFtXPoBLSk+Fb94E
UWenLJ5RzAYXm9TsZEXSTwfQeJL7AuMJuOkVcGS5gZSYFAsTgIfAuO/VJBIuxmQieXOiiJI8Scds
TqUW1b7L853blP5BAN5R73cAZ3KQKgRlIE8hvtHnddtFJEAUh7DxzzxQgFVK8ebMM1sByE7sERAf
KYS0A47pWO0fe1iToLRAm+7lQXepQL0+Ykj45b4wOXOvjogivYH8YLlGokJMxIPO1mcqGvBwQ+Ue
tTug3FnuJYDzJSbKrzZrA78ewq/3W4+/c4Z5To2RaVW9aUbJtukMtQPt0n+BLOwCxCBII6I3yBeC
DYo/9V3Mlr0Coy2AlGvP7UCk0MMMOiHYLDJ3eXjXZzZCxzCmfdfC7dF0dwB6eYrNzTyth3A5s7RT
bIYVTXAHBoqr5DQdQA059WHEM0H1wYFMtQtHtKsjjJXPIhfhr/2YaFBWMHZA7e7axNis/4jfHNe/
ORghck3taivw8s025KeEh+uxRqWOcRKAi8jx2z1dsDOizfN9p4RM4itvaJWNKMcv3MYdSDA3Vonh
YGObezFs6ASf7piPWPCCFW6rhAQ2nc85XHxwmCaRH30e/br0Ki1iKkm+bRyYJyttYXS1tAFrL7C+
RkTX77su+NqNZb63tOVe88CCDGOanxE/417NrvCu69lseyprEFSD9WP5MVjE/EIxYcFZJb9v/SyG
blvB40aG8NNEYuyIMEPP30Isy6YN6G1owKtiTDUx0AKB1Jj5nJJ0Xi5NVWAkHHR8uzbwNWrmfdiw
55plDBab/wOir5h6YYBHUINvCKTIlrHGFPtm2I51oRj3gCfJyOH+tVAdvlNuj4mWPaXcmPf/3gL+
v8UZK8ni/QAKMwh8JuZ0f64qEHWE8AOQ6gDrl2NTUpHAcsh+Wc9Cw1WXGch1GmJy89wJzwZah2QZ
xyr9ZwJS5Rb+mFOKXcp/FjUmJLD2gYqc9f7zzEr7iky88/q/BrVGGmJjdfb1TiSBrVS9Nbv+MLaD
8yb66db6XJ/JclhbFCkk2Y7oehI+dhsyhM4LLyyYkUDXkYxFYL5jPoRBx1x5V1SS1k0aI0KcS269
E0zp0sos7c2djJSHYngdrSZmzPF/GGDTxI6o1JPD2in999vp/D8kFO7mJjQ3Jgi2LkKA/rqdI5ii
ErUBOyBm/FZDvRAvmujXQvZ2XAinvrI5qJKA1iQu0UvsVtByPTjLHG0kkBs7xVBnErWYsaBK62H0
e332ed9tnV76ezm6HhyifGMDYsJ08Kn7yAw9XyRQo0C4fZmUASIDew6Top0I5/nWok3blrNhpCvy
8Pty3drUrFjy73cCJgp/tCYLyQ6sX+z4WNKQCgD/mj+fLBPGr10QFiOElGguqCU32s8LzK9CJ5OO
9uOeF86x6PhLY6rpSDVVD7B8w4iNapbK3lDHUdhYspczPtsSc7s6SNY/CFsXTjBwe02hxwdiOij6
QZtKvvFnxKRPb4XGt9gcaL6tvMY4txGKMdC6rPdR+jtBEMMLf738oQLKFKtIVfBjtuHd6UaP8CSw
93PeOwfYJ/86W1/Ty2v18lqhLRo7jdtBCSOqCwuFl0qkVKDj6F5Hr8m/GoE47XudN6BleU3aywLT
HnRo5xxa77Sfffr98a8/NocOEweMPOBYCi5Cm4dqX8Ob9QJ6mcg6Po/PxHJhBwx/mA/BnG3ZVTcD
kaTvfeBtMTh3v0H2lccg6UaP1EQFqoj2dlBgZ9C7q0ejqfq0paXarJfrgVvRVtXTr5WmgUr0tNLE
Kjuu9MxTDObzPaf1cJjKKkrd4Ffr04DrmDHl8ue8/upEcG80qtK+OfV3u67Gz8q1Pvu2oa9aw5RX
Yv++8ab2tthSIS3C0G2nDJMl9cJCxPgSNPRo4Jjq2gTbvPMD487gihro5wrtSUWKDR4vWKmCfj+y
YQAAYwFdG51hj/UJZzYYRxi2gtrFOu/Jj4w3s2iqD5MCCCpho3PTvjvs/BDBC7OOzkU0q2u1HJxl
jBaGzDgsr69X6+uMI8w1IGBiwaAlBoO8OFpKPxcLu5MJ2l0xSo5zjCh2wTB62fp7miXaXqQQBZnh
kXmXE/GwMqhsl1PQyUClWy+h6YUzp2i3Esx0lDvYEjOzr4YdigKYqi2/VR2pMeuMHqBzF9DL5JV6
Tw7MA84L+gj93mKyw6fGfJZRPsUVIm+zEfhsXCx96HqApZ88eRDb/sd32v1zdcNX2gIBcfGyWU08
4IX651e6m0NmId9Jb4BKGzvETzYHKHyeWjSEmP77P8Gt2445BfeprT4smMu+jIVBN3wcp4NS2coS
BZl7pwe7vK7EUaLEz3ltsRq/fVix/Jzn9CGMMFpfOirHcFO7r/2LU2E4FNZls2k9BdqZPdo3+Aro
m11J+wbRlbp15jEPgdMjYBe77tT6ceC4cx8HS9FE+v6Yaw+MAcDg7FIsOEbwgwPLvt7PCRKE/n0N
dP6kxeN+AZIBI96CsSlWeUQ8/nm/AKgYkI22BDkQML+O1Nd5iMo4quV4qXOrmaFNhd11FM3sZjAx
x652OYoqUFUERlIbYGDiSUXajGdfOZkjLJ1KjDytmJrtzUQZ07hRcbZZhOG6qmy2zVsQBjcGWMSX
auEtt0YrNtzkOlGWX8EdeaFuzAAI1qa7g9ljKkERPcBy0HnFdPxYRe//fg+8v+4BuhbMQwBQQZmL
mwFx1p/3oJACXrPU7g/OhgfdU21YA+auoXf0lhE8gk1isBa8rI66PgVTBwjCeo1yFu/J8S+D4+Pn
ij7I7HoMr41qNtJS4TFqCCxbhkKled5+lKxkz61GKwcPn88JqJTmpv4ewI4khhX6dOswD4MnEro7
kw9PeH4hJqpn+h1+G4Bx6VcY4LSp77XmUWNXe9JO82j4ufHiD+o+NkAUE1PpGLIhMUxBtitEL6du
SobGsBB9HcKp04l2axMIa4YQ5rEAA9ZLwolxFa//fmfXWuI3voGnC/a1LuITwJhHKDUmr3/eWWQX
wS6FS3sL+blGMc9fG7gKfTR9fz9ZXjFH2CWMAo30P38uK/WqJYxYapgy1zGcUJDmurQf96YAviDw
yHFUFHdk/OxGQb8PFnmxa1O9TKX+IkcLQxhr0s8rAa3xEW7jesrd/vu7w6gev/7vt4c3Bz3HaseA
/3ggQP/V78oomCiWIH9v4AkAvx0rL/gM3E8MOBUkZlsjRg0ippPXtS56PQlyvCYzeAzavZCxaS62
dS4dPt4KQl6Rt+i8OlatYe4H2+aqIOqCsQgIkGrOM682sYqB4gdsTOUfiPWDtKdwfzLzMeKjdxTY
DMLZwQDoH0KeaY5y44ruSwF//DjQ0fid8lvZ5P4PUB2gnJ0qlQA5zPe2J6Pr0O1CQOBX7tjRdX2l
iDSqopH18cCDmyjmy7iMsgoTgGXF2+IahNzBlLU2k2oA68DOx3pbLoDkSic1auZiBOCgN4vIG8KC
phiYxa8zHnobC6zem9WYzmYuOpT3yDO4Eq+ckzy65nVVXJ1Gu1fXbvcdKpm6n19o1HUPXUTFQ1iw
L5OvwUJkwooZYIc5VgFUQx0yhreQIIDzCgLGmUk1Zc26ksHXgV+HluantqpP6xKNweAcY1WoTlPh
n3I2lE8og91rQFEHGPkRZkB3ikaEPh498/RlJWzA8Avw26hgwaP6LzNTx7IPyg9tIHAAGtr5Ahun
ZuPO3skDI/Tk26Q5GaU1qXi99jrxHEFHJ2PDtcTFYBPdtHYorlP0PAnh7sypAn2pkeK9jNQHqBbl
g28a1a3osIPbs4ERfVUVGRmscuOJbjhx22iOqqWgLRG3eGRezRGKGBRbyM3krsr7rNEDPnbD+mno
PH8OzPE5h5lhkoPbsVuyKl5z6CPnsVPfXGWMKWIn5mNgaf7oufrTNXL5DbmHaBBsYl2dufhezfRs
dtFwgrv/eCKWgEeFXexM4MgntA5FHxPu4rj+TK+2MAJQ76AlHNqpYi+BdMdD1eAhzt0hjO995L9/
O20v+JvcCYU2gijhOwHDEFive3+t62pg/aAhtt3f4ZiGcRbn1Vw/dAPtDnCXLzfuYhSrW+JsC0ob
dMzBj7U6N8H82pgzLNrXS0rMC4jqzSUCtStbIe11Rx6DGoGyyyQBS/kHdTn09SvXyQrGLcD1NsFj
D55jn2NICCHRyYciZ0W2Bqt60P5Azw38xB4QA5usJEwQIOiTVJkqSvBwgNHtQXfqHiEWlg++elwv
LPTBKO4r+6CckSbKKbtDhwCKbMiZnTahh9ocKHIKDW5/MjuKOYgp/XiAlRzGjAsAjhLVj6eOs12v
wMxFhp9OwCIo90i5YQn4jN4TN6l4GpuUDESmd1pIzawqcWpNnxuIALAd5iDLjhF9tlXkH0skOwH7
QkvLLOomDbhIVoyM7G8Y373Zc23vxgUVtViw5bBYfIQTA3gK87y3rZHvJMTWC5e4ToFxkrdynL8I
p/Afc6N8s0QoT+shD4i6n4FrrTJ3DEHzA4sJ/HJdw/DVCMalufSDFOTiGoGM4BUHEuyZRlQxMsGX
Ap+3GXfzn3lrofYQiNzqIQHfTwtA4ldcZr6FTEyow9h5CEaxVzY5z8vUPDcm2afAI4vMFhUM6ld1
iazEcLLttx7WmKh0OyNGqCvKeqyYjZXlgkZXt+zzQ8+bh/Xq98F3BvSLliPYNZzZse6tKCYOqLNA
vd1nz5hRkI3h2fLz6nH2ZufRtgzwSbBJKHuLNqK7jt3i6tD2zW5drteFuxU1hRcT6Ptufb0DXUOt
BcaAzmPU5AQSmNl6cutljgseX4SFboPONQBTA15C962pCVyRKo5SzqgCPIZtC2bWSpwoLFehGVj6
2ZZZ5tXA0xFXXjA8dcRUWzXKeW91sEEQYL04VfnUGqhh29wHvco91aizbpRjzubp771nYGixIoRh
iC7YVBw6yFZ87RYku3Xn+5VYWAjrnxH3xcLEw4iekUru//DBv0N2d/iGWE03pQHUlSqg1qWy8s1K
gQSXK9wFeRHEhuwvS+zuywQbgk2tBydbL3NZWfdLXTlvtEaMjhEacBdkwQs+FrVDOBnZWjCoeRt9
L6n4Zd08c6//DMjQvNQjXHUhLjTidnKjJBpG59L2RpW6mJt/Df1gKRnNjBNVbCerVg++uzFag8XO
NI27HrTm23roHCm3DdwzkllC8NNrDinoSluqSxv2HUtvsB7WLoGGVGEdiVmdYCKUvxaO5RzLIIBq
z5vas98ZJF4XJ8EOROvhus7cAE+Ba+lZMnEasIEor3pQKZl/DdrpZerrW9FO8sPC0t8uY20FK3Zh
kfA1J8NtYhjI80DSQ4dInRhbHVJ2lKXx1ZsAxvuTut1XcKCE2EfH1PK6d6bg3vqh7DgghQZXTYsz
61oNrhrOouU1FkJE4iKVMTVzd9wWOhDn3z9sDHWzjaz/+fnfP+D57MOHYqTb6z6FQQMIwzwS1w4E
iAcVhV/YsnUCetcZrEuD3YASPulYEB2gC96uHapbI9IEYn7jVjjecICCEHKiUhgnexQlzCcwmIJF
1HTJkfBzJgVK6HXWSKp2Z88YGTecyh3r1Bu4cijmAZj1siPfMY8MY5rTMmtQhW/XxafS/MfEFN3B
KTHI5+7TNj/6fG5+5GVr4htfqqcJU6dE6PzBFap+p+qVLMCDgzncRhaM7PoJ/uUDh0ERCtsyATN+
S01RXtb739WIO0Y4rt5x1/4eyAHWqMvM9f4MwKQ2N8HJr7VhXu2G1XsplNrVprBuEcS8oNdBlzU6
LqDnhdZVS/IA5c+0V4yi2AQXcjoBiYlzKjxMIQAgLxxGLeasaPyT1tLB6kpqfI1c78ZMxi9I8t6s
QsyVNeYFwjiDTmT5WxklAXdf178AwCRG1RNV9p7a/iuxm+z+gcJtN0zQecYtMYYjOi60g7YB0Wdb
Df7WrXx+KIsaos+F8JojeCLBtNA+NWARfSFlDSa6Uz+1C0pmOnlaQW/+sJ61dDYfJt4kBuntg2xm
LgBjFYgkGPh0vF9T2tZZ4HFAs8vf/lMzb3yDF/v0a1pURr1M8hal4dpXDEN0Ah3FwlBkmUkpMh6g
AvtRkBF0WSj3nvDsyM/IA0Ojnoi83LerEVm/qAoqKO7geJaWpJne4ACybB7uw1RQX21mamA4OOsY
ZYH5BJqo3ugQ1GcDbeDZsIjKIpt9DQWpHgqvPA8Qdz16lakfyewcq9IfX4y1yR4RyoQ1EklXInL+
5rXCYyGVfiCPeqUMtgDh93yUH9J0yxPCqNtTDm10RmHD8IzkLxrnLeE7e6hUNsOvKg2Q6nLQSz8g
4DQ9c6jKYC/In5HF91qBe/oBCsCrgZbsm+vsHMv42eBpfZpg+IJ6Ewq+LoLFMLQAFyGmCHT0hu6h
Lm4vyDQZUqtzqzc0UlAJt+NzAefba1SVP9eXpxY8mlkHeuMsP2XNwb5foKhxhoQPMoMYOhs0hH24
5V41vJWRa2QTlD2HUvHyoUSihwcIM1xnWC5vrz0UFJjCUIj/wVa8gY2ld4I3IA3Auel4/0QIXBqp
QmhSVLtmvJhhjKAXwhCYcLNPqOlDHwEvk2Pnd/wJbNxnl/f61TfzQ2fb1/tQXVBUOBBS3Ynl97lU
5GPchElvGky+9UL7QJ8tQkGQLp0Z9uGdny0ZPhd3akHD9oZhU4xWNhfRT2TRBDcEY7GdAQPSfeVG
/TUkYEvW1Yy5XjDAMtuZsRZZbn2Wk82+wJccGeReYgyYC2wdLdFJqm64IX5m3IH8kO8MTGGRmKKj
xJVujognm6IGgqm9zcw3Yclu5yMibAMzWGNXWCCOOGY/Qe5G83R9h+tlHUnsMwt3KvQSWc18ozB6
2ZAZDArpQthXUNc49+48X9EpHUbmfDenKYQqx67OrV+MYNph7UO2w80Xs3nkTiMxOUTm9uH+/TFz
rAOggeiXqqo2K+O3IxjzGAu52Mm5eYNJCAW3QHaPkwlCqsZ4Z7cKzdbX1G4gOXtcX2ANxAlBBVzE
mP3obLSqhPcuQCmsR+0tNPwIpgadn1QtuBWC5uBs57mEviF07jxX2Qj+WMGLeKULIfBoc/8l/Qmj
hEVU5ZsmRosw+UqbjnhPEnqkQzfpDUR2bjJZXX+FSz85BMyPNh7M404Tw9sLSYcwsson37AKx9Ww
CIIqbVy5nGgcwQDy2ZZmmFlibE+twqM9w/KLUUrB4av883pWNurXGWIXEMvZAqLirHwn3Jgu/0fY
ee3GrSVr+IkIMIdbdo5qBUuybwg5MefF+PTn42rP1p49BzOAQZBsSZa6Sa6q+hPfrX8RWf417A3l
hB3GPhwBrRIiEp5Hxg2r0p29Z3kuHImsudMk1d4YVv8adsFoC4cSPQEDbyZZyfSexEyzx3as1nYC
6BDqW8NA/qk0GZ2lWSGFdNT8S+tFD23vzh+2BWsLr45xE/VjzVK/MHPjvIGw0sWw1cJAeYUXscIJ
an5pWLWeukI98Bsqr7Y69eegzXS/F3G71VuN1RXBLEC1kd2mGv0A8MtAfeIOX40ouevP//EVGDzU
m8KFG9bn32JIz/UUa98R0lmrKNaci9zgx2at5Avw2/zBhkVvZiheELZpx66rhkfIc8LPyu78B+3G
Om+Do0pLzZ4Gl9geTxLIEJMV4vGCmV6lcOvFVmTv5FUmrzf+jHITDu1+SOxkH5PIeRjUsXqYYjT0
BOQF71nbPHR18jGO5visKYtxCY6QL1XXTRttnotLy0Pw2GUY9Q3Ba6Zc5aCiFwx8ao04BpLCF2lc
NinpC/MSnprtaog9oDyYk6cIeSG/pwVLBN3uhXHoqtZ78HDoSxk/f5HCGMo8blVrjDaekc57OZ7N
lOE1J7rx1vNR+3gR6Ju4y8UGHMW4FW0rNvGyFy7n5J48FzbzAGctXU84pfpiQc0lEcuDp3KQ52Rh
E9UDnxy0uT22cizc9dTfPKwRjokCtddShPqlA08Dsk1+dlV2GzBP80NL6Cdv8YEQKAqTlG4obrRs
3RoWM2TTfYKhOL9SVxdbMTnq0WBY+GCNgqgms3F+FC+iI2CACMP5IPWtIp8FCgGUknKwFiZvUeYF
X/D3WiVqOn9LiZjfptoc7IMgThi6qM4WOg+TDw893Vl7EKPZnJlWDedg2ThJwWsJuZfQYQP0cGl8
TIoqeKLvdR+b3LvWTm+wcM48cVQtWzkI4jb20GlfvVR9ShnhP0FZtS/mwAO96kPtq1Is8CIj6Yvu
ja0fpKgKlMZQXi9y22haeTMyhLtIgt/aoUNmBCl0Bc/fBr428z3C011C0/lbC5Rt25TWb6Itttly
ZnkpdUN7Jbx5OCcxxT2aoOhcB4OG2owpYrkohPNifMyVZ2NwmFQFnfuEL/gJfkXyDlqaHRp1ttYJ
6cPvczcTrwTmevZMFK0CyoDfRMSWz11RvsAFL7ZRXhonBcucs87EdaMqt6mK47MLN/ARlPLLPIbP
NF3aVjR1eWmpOS9y73PTdG5xyHrzYsb54U70AfbKX/Gff3AwQfjVmsHWnqPmg9F3y8TuAWPbdKOX
eXymeC8vURo7a9XUtFtVVkfNpIdQlRFLDzn8r4JoX0ESIuo0Ur7hx7dC8o2azhOj36dD8ZSY5CU4
FHq7GfO4q1LRNIGWvivQcPb1wvqybNs+6dHMGNDJ/E8JiCEUB1l3k+4CrsCrokbbeVGRTYvIUW7c
MeGpGdQDPLjuKZ/14IHILQ1UaWTokqWMDBHWc7HWxXUYqNiobBRYtqbN3NR9NWOr/tounRE5p86e
+9p6jvN+PxvRLk7T9lXDxviQiI4R1CLerofwb+e1JPs1ZPaLaufW8Iehg4hSzZLqUpX1L1ytKzQr
gbnrdOf9k7LqxioiXK9+Y7y1ZoKYvhUk8x40ao9NPqrDymGMsiU9EGBMZMBhwuh/MeYdfOFop1Ax
X+PeM25KMf3ZjNUPhErdQwNL7346HCzYSIYuEAdAu7EWYK6Fir2BRFluAE+zciWSdVOOEwxR9DiJ
FRj3FxVRdOsw9AiHmkqGVqHam7t67PiAFyFc5STaJbD3InHzG0tQehnzYUtmYX5zMgX0OZpfJUFH
IhTK2EaX1PkbW0qettX8h5aW4U4xdcbA+cJvLVIn2NXafBsjI92WCt7cbeBA/7OSetMtoik77nkz
ps6nX9RPTdkHp2rZyD25MZAMnDQ8IILncBnsT0U1+I6ZeU8UYsYuraP8z3SViknfwExZsKE2+NbY
6BzgJf0i3fWalm6/CzLqtEB2jg6cL7q3+c6nplx/sDNX2Y+KVsLGw+mzz7vhYSB3Yl2XU/AYqXil
YHzzIDcexc3WdAyIVRCl7+cauxKne807T8rPKKpfpwXQ42Kd95qgYZaHAix0pUfTthgjBZEUyres
7eZ9pXTINOlS+V9D7SX1cu/7WMAAX3b6f+0sL0UWfUhm2d/+/6+L4ir4qolmrarJlUmQ/XNurEck
x92bWXcERRVpe1Yy4nPbDnVeaefFu9Zl12EhJ5pjnAKTKCMCzKQ85kiU3rNsny13nealLgKzbUDV
uI7MrnxL8r5ai9YWB9FV1duQ5kgSPIuZmQrA2zjVbjBfpfgqxsz0bPYwS+VhQlmHIB5R2QKS92nY
n2zt+e9Ebg/eURGm42PIxflUdusRlhjhkMRhSFhDbqCLhMdA2KzpS386zZ17KgAhIIg5lFuEFD73
KNv8aqEcVWhi3dx3zda9Se4c2gF9q+rhjcJrWuMs15wCpYXrMUPSaLvBfFLifmfbDVRjpwhe63Bs
TulCkBnB0o947XEdpr3x1eshGFUa6EgPiON2RXH2OrL6ROoysVMxbzEWyoAwNPTz/XCe6hKRCJxO
5HD5j8ZxfxupcLfukBZrTQ2y07zoVEXfOUipSxU8IcITEHnOYVS9/IlpYUll98B0wtv8Yy8SYXA/
l8g9Rp7rSkPwwc12ktef2bdkcOgzpclydWphshdT8c2G8/nBf7GLlmlPa5sPsZ06rG32vuiw0Csi
K9wn6cCn3HQEEg6ud5mFVr4ZYOfItMOXonsuF+KYtWhb5jGzjgHhQnPoPoHJBOuwGi7JRF/p5xlc
Q2twIRy6mXISkXkMSLE8RgvvIjVDGGlRdU4kN6QUE2oUL9nMaVMeSo8wpjv3+/M4QaK5MhWz22nz
s8Bk+yY/o0hTq929tW1HfeUG/TG0reHXstPG1ih3oLAF51rHQAFveuvU5AVr1rInN/PsMQ6owrM8
j4PiASyhvci1LA0se5NZhrtGWSyekDfjZAwcBwNUjVGgth1+q0gQRr39kQP0EQ5WOY/9FCo702Jh
MKomeBgQcGErr4a7odfUbWaYv2fcXL+1o/Mb9dWfnbgwuBKbG45GqI9KcB05/LWLX4Mlgtc+meez
CItkJU97bWD4TeH8HN0MmdPUmVeRk+7ty113fAg9dVsFNWXoQgqWfGAQVJ7YkWL2a8K/0QhHMHqo
7QI4kLS52V+HwZT1j1MXoKYCc7Amdz4Vs7opY60x1nm3hJh3c3NQcPKCC2R80ZSwfZZHi/4xLTye
cFLuMvR68RwQegmdTBtvmDrWh4rp/saMAzpVE93uspF7wuy5ahJtGg6kozBlc73+t3C6x9l147Oe
5NyfOhzVcB0tXILYrqGT4nlxc4rxFEkjhDhR49XQty2rrVFsezkPUvBq9Bsr0A7VpEyrCTPSi+eZ
8xVXNWajC3tJz8WpzyvqkrA81su6BC2kWJdMdFc6AqT7Lyhf8MpHqw4o1MKxvOK0UF6HqtYwhE2i
TYRdtLpLDPvUNtGEt2Cilri+9VdH1Z2dmZra6XNDvKlR+/ViDuT1s7tKF2ou7VZwkntyQ5JSsg+8
7NogRlgVadFvpHxRWqFJDaMuui9FRed5f8twoutRuyjWhhk83vtTQaO00FY8o69WsS6lkY2B00pq
bfIGN9euTZsXGIrPHUG8HzRdCQCLZlwD3Wuvio2cPe5he4m+NhHKpt9tpUue5tBxz+VsQ8dwgaLA
7oa1uqyQeDGc8KB0cbbgKFoWUmGEzjGP7EctDmvkGl5RPtR6ODPGhkVuQerZaInIiTRd+OXV+x/W
d6aYdPo87ROvT/EKVaFuLcCDPNdixrEhHYi1Vp5jxiCUxjyIMe1PnS76U7ts5J48Nzo652KX2XOY
72tHPHTkHxwlZjEuSMXsRYOvKHq7l8AF7yDVorkkIM68mVQ1HfY5/DaaW4kLC85O1ugw/yooPti+
f5bsck/W8liqpzAt25Me2AdsBtrLfZHRLdi4k9+hN/+hVsHPOXEdnmja2/0xJmZhfzc0fCtmw/vR
DbbwjS42Xpg+TBtBIO1+MU3z5oAOprPx01OLzRRhjhbgWLDXvNnbhbptvViN8S7vFCBfoPApYGaf
qXhtLNWUohqreIK6tWrUZN8wGHuI4sHcJZpZbLwgePbAe74EXdXtRi/Q9nHGFFjzEnwa9S79BnNo
OwGzy58v8hCRvVWPt0plWudh6b1RKiP+unyFOs0/8RPPnnibvHWpTd1Rj+L2izHBm49SA1Z3C9GZ
+k3bFhqSFTjfz1UZavtcejKwqnpRPn8rVbfYcvMfOnXQthNd9pPhkBXmJNbwcO+MImBqvyZvVP5W
UZoTMjWK6dzoNRSWZThOZjcGOUTwxkjfkqRBfRKB5YdIjYhdyY52zZg8AUvug1U61sr3uR5+9W0W
vU6x12zaBnvFbnYNpugiPsjePBn1gP5bnVY4h7mbJIkxZDFTrVmbqlrvasQAq9AO20e9a5tTndfV
FqfHYpXpo/GmKnq9AayjccVq6k3J1iPjNsnck4Q9DIq9JeDglVCUcTNS3L2wtH60iices059t5aq
vrWy70rUt3sNw9YVklXijHLvQ/Kvk1jsuikc3wa39aW6HCus8TBXjuHPZIzvDUrce4XeLmW61UO9
14PgkA0heR1JM+z6Kch86fVB9LS50qzhUf63tXCLK1I3bgxNTXe1OTQvcQeFzNQfOscjBFnJIIBN
zvhelSihCJG+ZtkcryoL65d2GdvB/0kv8nCq8/jU4Wq2YoUIN1ag4hE1khQgBSaRXiY7ERr6esiT
YJU7SnG1s/OfIjxKmwspMt5DTejdQxGX9c4oCB8wTfQVvoGOtFXxTvGiAKp2XRs1NCSGBrhkbfHy
tJ5ZattHo2Ew6RTWs5ck4fH+k0dCB9Zl6H0jSUD/WHbIMrzvqIOVvNtZebTTcqv3tv5l7vL8aTmS
pN6kSWHmR9EtYOnGlaIN9+3y+JDlrDyHlKzaJn2+kR/0IEpkPRgGItoOdvcegZG4cy37F6xenKu2
PE9lExJobbNPRxQroxFoD2RZzt0volz4uPrJLdel0jeb3FY839aKx3AOS1yfvD++eZ8OelppIruE
hLqSUvAm1Iz93W2G9JB6UR/OmuLBHW+1tTNn6ZM8B9NLECGJtUFoTvGNuctTbvT2qg7UhUtYzRht
4bijZta4SVOzexg8OKTCjfv7XrPspeRvrWzRm69jM15zEOsvPNq6/VRNyS4pYGre33/wgg/E7YuX
WvVmW5VzgehTAWnO5Vs+om5n0lJvEG+lx2BSQlSShXsF3/BHNHIwVRPzJveSWXmKihl8aDlvzGa5
d8Zcr7+rCGG2NhgFPemTBPkTszq1Nd4gGGkYd62tMi8WhWQFXRoNxoutzdgbqODaGQXIzrHxRRJZ
gd6B8DGM5qga6mL4cfeXQs+zbaj0VnXWjetiCBBsZCwefH93ChMM4wOwpK0nUoe/sqJ6e7t/BgaE
s93n1IEntbOeJkGyifqSzE7kJ1HByEtTeqqOam4hBoAWLcPIJC31TZQlxU3uwXEvbqMr9smQzL4k
JABrTDujMrOVmzYGmuEu1S7ymZOBWQgPJw4s7A5ySCBnA8KJ4ShY2gGz2HmHWTLl1GIfYMJBPWqJ
8sNpdfunq/htYzU/Ke+xZ4NBuAqUNMFmQzGfkbA0K9funT0zS+t5sozgjyiIUQrgSjHvdDV3zyQH
4YZALr3iO7U30XuV4oVom518jDS6ur5fGXdXrMYkMcoALLk3m0FuVFsXDjrTaJ6tRVQXi78RFj2L
Se6ggOJI55Bw8Rclrm7Y/7nNNX6MymPj4nqNg7EmU8DUtjeeG0PfQai5oyXdo/aYVxgtW866heh7
sOL6zUsHdWUH0biRSHBrJtz+scmcYmF4SoFZ62ghdp7wPwVVc5O1LtS0RQ7mkZ02NZF1iKcILyER
N4dRKTeoN9+R/S4kfmV6CtvgWqptf+HJG9K7LLwWbi2/oHu8SO4lfvbBhvW12IZkZ+2qDA2P1G3p
FlgRbCaNebFLr5iMxoPcG5RsOuAbjXelV//uzV7/ok6pfqE7+g1YGp/v71dbvzB06vcJmMvjFGCC
Cmpn/dy4rfh9f99UzHsInPtp5j3tgDowxmAkgyU9Si3Ty/eSE003ku9HB2NSeYgwYnuH0NWOBxj5
7mv50VoUuSsNR4nzWIplb+HlDPPkrjy9o0hpiZFR2/l3Wqtwtu2iOQ/0/quyq6ZvPHXevNFx1mmT
dGukcbHPk9s58p6KpzKtx4cyI2CrFvr1jhjahbnhylfvHiSpVmNi1CvjKam+J4H1VARG/1akdL9K
WHZfGXIsM0+mV3cvFIG72dHEIG+AgTc0Rzgju6poR8vPuS/v8NK4mNi0NWbKRtme5V5YTe05Ws4R
jtWeid/916tkuq/uiIs224sxH38TBu7bsk+ASgmF9c3SrPYd8p/rAGS5yaraYZ3CayFoFftrZowv
ZjGqv3XvRcB9fs5A0VdCATzt9OzNyPEGo3HnHojC8azJi6gzYVa3qU3fELjG1VWnYBfhC+abC7/X
KnPzzMxy1Xk25BKkqTxSZO9wLJKoPceT0Zyrv/bKXldRDA67onqSRO05shFwaE/twn9qRyEP5Ctu
P+i+PZf1XimKfGcaHH5KQSKk81AVF4gGJ4z00c6UYhdN9bgxa7V7rXsl3VhaZODNGPWvxFP0SK88
4NTlVYEvjY/nZHuZi6J7TUxxJUvAvQWisaASevrKAvHHW4hyQcncEcVI+lsNY+v1LpKE1bpFMkev
h+PPRh1ITajq7qXIJvusspbDMN+6uoCMx86g9th70UMNNVodOxHeXqPEehp0xrSOqB/kUTuow74M
3Z0+5t8/iSRKAHARN9H3bBkyocOGgaLqFRPL+K01s/YtTD18QjQrvjZB1RyRvAzwqYIPHdkwruYB
7DrVcL9X8bBqxiFYkmV3ow51YaH+5VoK2jXn9dkgHGRrhObPMrDKjRE2/apb5pBjSvelGLWxwUBS
O6CZ+Sm/UyotJ739uPNX4qmEk1eVrrZVCDVbhzblnzT1kRtp6jPVaOvsMUiOPeYKN93StoyhAOTc
fH6wCfS4KrX9hXoBs+qFbVMVa6Ppg6t8XsZ5ba+toFNXRo5pcpfz3rqpZT5nC8CcIcLIZiZiXWrm
D+VI+Ls30CQg7Mth/KbT0QE29IVXw+Js16gQ0psd9PPK1W2xTZsUNVGtQf8xc2Tvnc3jQg+q4X7B
3y9sbZOqs3adeMj7CR1RenHTvPJFITCgduCuxkisvpjdXMPvjNqfMCR8twjD86DUztqp6hl/oRyA
Zllv2lS51bHoHz2Bk3sjonJZLqpT0odiPYQlCMTkPOR5k77I89lyPlem/lCEmrPJvHim8u+jg6UJ
88Woyud2MXqBD276semchJZvJBIaByUYaolN7lJD54XyPMqm+t4Eldw4Z00zOkjUxavLUnP63GS9
+PuhfGEqjdS3cAJdF1j1raX9EzqNMoJJPFUzrMg7I84edG/VJwmzPmiD+4l061UMO5KVsWQQqnNJ
L1SD+2N+tFb9AFlUPlyl1dPw7Fhzz1IYBdDU22jbq8EfUdhCndwzaSr8SI/cfZYE6AQXSwCtiCMf
nX5/kQ+Pz0P5KjzVP6/qE7m1uK2C72qCKUccvnVBlV+bCndaLejDtzhI0kNf5e1avtpnRbVRhtOd
Ta0QnLoXdSfJtqG5c4yJX8ULuXWFdZaWq1pV/p4JA/S7RDG3DLCTlZx3fI45LBYL32j1Ye/WtrVl
COStoJ2oj8jOacoZr8mjgSN9GZLJI8Z5OGb+irWkO0tPQcT20aFu8tJP0sk46V6freWCYFrMV0Nl
fJbngdqydVWqzkm3Jp0ZVlE/0v0/GGZcvcXtOB2HaFJX1nKYtID8idOuTWHDdSp01fGHcvQeJn7h
2QjElTsIbCPsunWPk9cu8zzfWcbcMH1b+Es8Seq6bG7I1FTyyk3syBqlscVmmLAUldVUaqTKtq67
HGuGGDwNUw/zXBXPUdT2h9EJsRxEgv6cT11xKBmmcpsHL3E1BWeeb9GzlljqipijJ9P0oqMLQ/wo
90IcL+1qeoAcDdC8kGmUjECtgCfgVXMS50FUAnY+f9iLadenYrkNR+F+bcssuVV67sKiCtch1+ep
inJBUpTTnA0tt/00ccu3uB7dbVxStEmUQykxosa+ExRTxwajSOJ250bGeEmhGyAF7XEuW0wXoB73
oGg1ELfJyiJHlZ0biwPdbcAHUiGuX6be8lBuMCf3ndeU2TiBOOlfd4k1tNm2mSg06Js/ykpRqdkr
84jRnbVRxGj495UpSN3sWrhWfUqLGpurCOZiTnFsefFFjcWRoNMf+bKUGC1mnCiOqrWZjO/toiai
0f+wFGZ090v9TwnTMDAMlr5GMitNpy72+BqRCt5ZP/67duH/US6QiogUbbEisWiB/iEsgmGlMLdj
ttIWz7ESl7tPiDhul2XISW5ytG4qYt6acIdXgdowhKGhlbiBRBD+gSUYXjFv74qqJnKpLc0AeG1o
o33WYFDZqeVVss3k+TvvbEzODeAN9pEl9/k8E0sxUsj1DOOvQ0pVnacveFiZVHHZeIzwx3gBQ3U3
lcPDucv7/qWKw+loJR594fKqEPVNGa2jtKmr9Xk80mbtZIfhFoYL7FpE8wDZs1HWI6xDdPSsAa0J
bFBhCQ7CoBGWyMO9kTaQRjl+KSaxdVq33Xn4Gg5ryL7Xu+9MHczw8ANKxtoqbZ/hJAzsBsM10uOH
/6EFkyYEn1IwlG6O7pDtSStjOS6Sr3/oKJPcCy1Ha+Kdpncgqwvb3OphF5kM3mDh2dNJOuKiTgV7
hDOASwHKXmWm9VWQz25KYVS3qn2R47E678bDH5eK0XK2TQf4AwsMC3tsLWgrTp1LEz6hxPqydAM8
UqZ3kRq/kwZrBrMKhgevNHCBiKf2NYsrAkOYvv4EzltNbdTiZxOGR4wW/2q4ZNeVDPZ7MZvdFiZ8
t647B1d4156uuBFPV6cPKt0vVfWi5AWpBeWUXlQbcrp80z1dDNtinoSvqQ7temd43Sormv6Uzz/i
YvB+a+lwm3Qj/yj1cPDjzIpfy6qKiWGBQ2VaZr4FFuovRhN6eycV8f6/31EyVuvfPx8MfkAdqRIM
nIOsfzj8gPsTI1FqyS5HL3EFk4uevQZvxUzNRh5diyEIMMi3sDBM7J54aDYeHAOu34XiLnvDOq+M
VWr0BrzTlIQV07ywIg/HwIyzlWIl4ZoILQvRVKn7SdvEj1DkxSGYMJVTSRyRA5jUQ6CpFnipyvFM
JcZvQ1OpD9agEaxTdeY2jtXkibnUSFMUCoZQHMrNJGofD6z+5uQZRhXIETefo45pcVCBUD+cXAGl
VpaCs1aTQ4Dd2Vaxugycsc13jlPrC9E++9KI9jUYKf4V3ckf6oWoac8dMSQEGbzpGWUF3U57vWuV
FsCmNtQbTsL4RC1H8jzOWkRqiKzbFfTMN9KgN1JLSsCN+cy49ltclPl+KCdP27bcyy08qSfCzj4I
J4HouyzvFT6C3ozsOQqtd/U7yIv54TVDt0HlxgOldkbkjcr/iAKTgt6/XQyLTZELdwgdt0NizX9Y
0iGmqXCb7PXj3Vg5bSx9VTMXfyPT9N0rF4YQtQqdZPftPu1Jq3kF1u6g7p7sBXX/s2dW1mMUxG+V
nOTVmZGuXZX+QbF+u32THQlibx86bkisNKDhJGBepd3jJxAyA7nvQc9bhZGa4oZa2umlG718BYkh
3iAKUr9ZY+CLZUnKopKReI1IUPSZc9LMZgWC7vmKDZKxmssZkhrsdGLloVebxllusO8yz8jysKQw
vHCdJRMRRAMRaIqdveR2MS41ingyxkm9QNu/yP4LbugaJlQGvWsOfQ2k8zTi8ANzDZ3F7GJH00xO
+ojdg7vX9SLat1Yi9iXPOJ7YtFJyU/XZb8t0+wOXXcmULq/2qZ0gHBBOAG9UfW2UMjxHmYZRAOXI
Vg0hN5ciRdloCeXkpNWrio36Jvda4zVPlf1gFTXXsDf4toPpPg5Rrm9p3Dp4DONSRErxGhqw9/Hf
HxvaP3K4iDt3TZN/pmOCPDgofv9dwRyEcKEZMym7LI+JWNeqjw4K3XOYBd5B4EyzGcJK/zaPz4yM
TVrhBLd6e7K3ej0OO0nPG0kQd1Ia4wCrdhY+ZKP2QudLJvO3AzLuD3CKT8FkdZg5176nqwHNJjTs
NXra2E/zudxPY3DF2k3sFZvoAJkkMFjdzJPfzHbgkKkvfQlKp4b+6ipre6E/yU2MEG09lmANg9Lc
4kF1riAu9iae0c4iNIp397mUUWH9aNPjbvRqNPcW+OzXNPxVuJn25latdcwLhzU0a7eGtWDXUC92
dW+hbVxuYzIhkCLA5w3joN7Xda3d7tNG4KJ11IcA4BXGdce0VS53G3BEi/g+KdZVdd3E7/ElfnZ0
Zfmc42zXjFYKE614lJZeXPn4jjBeYYbYlg/0DOJApDamYFC7H6c8/3Y375NPLW3u3iU1FYpru3fj
It/IQwvu+grREx9hFr11lQb0GosvGWOfS3Mh12tOhmVSvvmc4A512R3vo6n7HzMjtPabsECi10Hr
yYv0W94nOXAVNxHuR93jWF/v91CitMe5hSbLyMuH1+DcJOF8MLHGUWsK8z4a7P+xxhnkxf9TkG4a
FLAQ+HUiWF1VxhH9zYCtFeMkuk4JD60NAKtRq72Q8exuO8xfNmpmeC+x03oHJuyMC5dXtbyeLmEe
fMgXyTCyH+suvX+n/ILWoN/BfWBraV2wlqfmskLHYRsY3PMDHa8wfNtsvaN8ET3LsMY/HMn/8urn
/y5fFZXmHUzE+qvOtbL9PHTeKqrS4SlzuMa14lluGrASqCK5s5WHgIUoysNqn6lRef8KvXNxICZN
6/5dlT7N57QJ3j9/xtCjeY/1Jj8FuiifnRDifYNHli+/ZCScAaZOcXU6+znW6/QSL02KqWBJVKvg
CgV1PtYPlfms2bO95qlnbvpcwWw28ZzTEBX63lj2IFfi/dfl7kltDG1v9snBFhpW1JrhZTfUL/aO
yAltJQuOqNMVClK32muNCtmqVvXDn5WDBArfAY44yJak1rzHvk+6Q7eYKmFOpPp2nCTbYTnkOb/q
21J5N4cPywmGDzdpjXVIrhFLVDMdy9p5xTqoPf0N+ddb2GoPoWlM33So4L50t4h0Z1/bhbbO7Vl7
Q/X9RTpTqAb+P305fY8ZQawyD81GGUQGJQ70u7UBER3ooS83tLNEI1ReuZPFQC5achkCHsaTp2/y
HG+COfOOHXal39S+K1YOjBpUWUQCsn5AL2YGs+ndo+vEibsDj4ipnyK89p32tbAxyipUtH1hEfx9
T+mH/zj3t69rqVpawI9JFMWXOOdLB0zFuUdHECs7PrV2m65LE/elDKecxdN3OJe15V1bRGTphWQs
3D/HcW9CANZ8Mm+4lMsi248wN32KFlg1Q9RfUOfV91QuvQIozWz7vXTcfC0pRiJzD4o6AOwVU324
27mAzawIx8MoTLPqc2nU9ZsRsoYg/VKV8CPBGKSp3HjbJbp2p0zJfg+B5DvvLwSXhUVlzqTlRdqh
dfHLqIfKwLlmUkgTqgXXAwlvxVgph6KaxSqZmp93KzN0PdYyUQnwpceG7HMvrKA4i1rtj+oCxFqd
kmLZMhnHmmTWYFGcKtOsnnGHzra0e/g4/nXOwaGpzdWPtm+N3UyY+FfUgD1NLC62HqviUh/KIjEJ
HSrVjmGCW06nJp6mk9z73Kj01AfFFfev+Dxvr7hBEGM2Ed6zOM0vStfo8scA1VHX/Uy57VpAvAI3
RqutmAgvhXrUR+o6xNqeJaSo3iizlOJtjqPqQZTljzS3yzevS6IDU/txXU9wgt1gcrmoocNZNWj/
mEz1V9cJGSCZY8Aj3BVvqV7cz1cY/G9gJZK3wlumBm/Ul+2LPMjGN/y8s2sXVjfpU5koIJZlnGML
8hcBx+jD+X4uFU6/VxgEUimCq+HfGvrGULc7eYePdfP17vuaMEjymXGkuxY10KvjxY+zVmVfKV9X
luVZW6vhdryrhqWcOBLutZlHX3J05AanN0RfXogiro80TC2qYkuSlolaernmmRz3OyectCelsJnW
TfH3dEIyOAWJ8ohpd3jC7CLbMKhY3a/lRJn3dV93OI6gUzBJx+jROr7QhrY3LQjecA/orhbn1mD7
O8lIX6KKd0aiWNt+eXsrXcVTjwCpsQWXSpVn+AmLgtfG4FdpXqLSm58QDlrYDwz8JQyjuG3UQ7tc
8mUEoChvA3kHZKP9lnbVurRwEvNltQ0wRLNaY9u9oK2WqWxFCQhe5G21JUcyWqc4kd//lIkkEEU0
R0mVUaCvrKGXeWuLrM09NHdKzbSytnnt4MWEoG/tprVzwKtwlyKE/b3sRLF930GFd9+RL0XD/3F1
Zs1xKuGW/UVEQDK/AjWXpNJoSS+ELNkMyZTM8Ot7Vfl03xv9csKSj21VFZDfsPfaWiRIbminb2tE
w/s/8nA5SBdrAq103JbthrcPZNatZe4Gn6erGIkyrVy4zoOc8C7g9s/LFN1V6jGrJJStb7OjyudN
rxzv/jYsWJi+H5eZMFikgPqFqDus9zD61qsK8bYnxTHGPuQGEray+nJbLleQWJn7KB7mc4tPzRYJ
OVv7VmlOWJnzdPhHNKgTxzvMI0Y9nRy61r4Ybin/ez6OBr4NQ2loebm/Gfbz+MnbPHvmsOzOOJ0/
fENcZffX37V1oW3M0rHUb6An+HevjzSnLbz9SPH9vywQ8UAi05TTSWHx/EL1+B+MphFSnCBinIXd
+g//831/sv0IHT7G9lZsb++YjrQYbHfZ7m5fMmXPgzgu7Hsmx2yoU2hXw7rpBlTZMpkhEsNMAXl6
/ZLEkH1dEYhw+93SW3MKRmfHOFvubq9tFlVxma+A4zlZt/7aW4dRDF3g2En9x+1ogFktTSuZpspw
uteqMt+LvDUPWZeFtyvSAW51GGEKBDdatXNvwuR+vP266mvrOPssXvQbupqdSLupW80Iy2Y96sPw
Y1VFerhhGB2fM2Vm6n/KK8YyC+ogaG2JbN1tRs4PP951GMbQ2JyvOms1ozOI+52NQ31zG6Uj5et3
6kr1T0fQT/noPdz+j9u3br25e4X/3/6Akw3rubtRlW4MPNK1tMCOVXvfG5Dklmr954HG2UiIIdq7
f6xeVerpsa0FlgpNrC9lrVN0yeau9RGLQswT+v5WOihhtndJfBmTvIxQuAC5kcJxD43fN+d4YV5c
1CSDFUSJWl4TVLCOwmLuap7DanSoTG3iCQrrfk1XlpmFmTzAzvKfpWwOZarmrfBa+4xLKoBArn3a
UsYwr5DUqUZpqH5uaVFVbP3q6vZgGZN6vPU016/MuSBnwlT2obXr/A6O9BjaPYkODQqpzX98Lx9u
JIQ1grlyZzPmhXHw0tl5tjqLaTLLqNFu8UU69ACJUU0HzHsb2atiQ/al/0tlbNrdwv1x65IAAN+/
d+P2LxpTtTXWFkBmjad69pK3nk/ud7PAVxyadrjMM7xI5KrNrse5zBuR3t/49jfSfV/BrW9WIjMb
uzvc/vqJYIXEzfXfqibfuaHkvYyu/yvFiLLLWFOT5skMUeZofavOmghATN1o6mqO+sySgUP+1o+e
FGHnJswPy9E6YhHtvuJhQYSzKvFMMBUCAQbwgd2gZbk98oybaEPPaUGnGZKFpwmBudJyvlzSMm4C
mNv357pOj1WauRzMrCEt2XkH3y+dR9baA+LEjrJufrm9tNt/buqiLPXvRk0Zp9QCLYiDXztnhYDV
pudoL5iPUj3j6prb5WL5TJQ6kAwMU/rUP9qzeq0QosWBVXbrUWolo02Zyqexm83I7o38yev+L/bG
WvEosSdIZV4/6BD7bke20JlbWzgKMIVei3KLJBXTROt7h1j3mYyGq+Qu691guaEDvcy/u7Xot6Yc
9E4X1AtZtNps8BDRMCxpgCG1th8jZcp8d2PwpEujndJG7JkcPNxsGiRibtjva59oecFD23XMUZtd
Vui0m5mg0xM3W39IGv2/X60QQXhsO/UOtf7v22Vd+UVxr+I5IF4Pdgv5oQ+tq60PMzPY4B+PpaGr
uMuTPnlur6KCrNHQ0/DxJZJY3drDl/r//YrMo7B0jHh31bWfnPgq7Pon7kj8KwhKGLvbuLsdYgJT
ANMQePd2u+B0gelomEptK8Xov2L6ja5xShSr099brpKVzn8TufAdQlKnAXOtshcD1WZX/Bs9EIN7
74kCjWU6DAdr6PonxCYNJJu4u+DEBKyOJOeKBq3nEB/L/N0bYdNg2MsWRm0xGYsX0doFTwNv2So4
XK9CGG9dS2VPPKs3PrlsD6NRN9ZHpxpe1DV2k6M1JUZwikMjsdJ9hQfCO0DwgtpL+JGRLfdZ3v/3
n3Uyl/tc9XAy8up4+37y/34T4QAWFuOL0dDuVsFajdmfrW5sAyNR9zdrjNnP9ODCnJ4GCV6kBWd3
vLk4hm6RO+J+h/BWCMC+vEtyfqb/oZPfEOU6ckC2eEMesZr8sisdoA4R4PeLGL5okiSghqAmC+Z4
88VVSHXByYjv0a+qgKhL725tXTBNrmngA+IhgWYZdFPLrGpeO2OLsMh6pZsIb9AMukL9oBpoRebw
fVuU3f6Ttrq6xy4X3GA0EzHM/7H9rFbTQ+nSbMdFPT2IwhEnjZD6zYwFNBySuAibFTWkC+BqP8Zm
em4LpFO+0LqDnhX3t9iT28ssG1ZUhNMuW0fXypA9DIgBvdVPUkMwKsrl7d+ENeHRZ7TPt6mqPQgD
16Q73vsl/Gy9yYfNIJ5hU3T3U9kYl2FFDrpgBbhdraVSHjjaTttg6sX/bsORqxfzhyBtD8oCM/wM
PxXCiPfZmMRJ2RK/fBLrj3nhPELN/i8k9TZBi/VYi/5t4+JkPA7UaP9rbNdUBkV7F+9qx5vBOzCc
8Ar5Vsa+fdaBu299DCn/kPojUnOkgzHRo415FqVFMrOUDPhqHeeXBsq0IrjCpqANqsl5sORvf+iX
AIE0Zm3/CRtF/QSGfe9cA36q+jkz/HNfL4+z24iwFZ0TQgR4mt02dMbaj9pSnRDqc2kkwwFgcQZR
wlk25sSZNMzQfyckxr4WNRmrqInd4YwHquhjqMFshUhcsyIb0kyQ+8IJHM/fGjE/sdS5AkTP7W3F
w3Pf5tAxTWSIS/+wCh/ZCNrgrZ52j7kUe3z69lb4UgCvWVBQjHI/zB4R7/wr51ny73ql3Pre+qwv
BMClyme8l1wjNK19MQ12CAr/F9rnR4kENRpn7JrO1JAinlQ/tU28yrCw/0p9bIekfpXEcRP+ZzKD
WRDpVj2tU7o8237v7fyyP+OJhnnWuIQemPPBbh3SmBAVsgEsQrjznBsTVMKa/UeqFsJGmX8G3Mwv
5YoSKam73zXZZYH8HMRn3YZVk8utqOawsdzzOqAgUoSDBok3uoFhCa6RGH+c4X5CDN67pf7r+n4R
f87SP/VJtdEX+i6mLTaFGaUNRVLHHOPgxvxRCzyS3RZ3lg63qrCXFwzwzcav2+vB860Mpu/mcG6c
6tupOMFXr6BsxtM8u9UerMExFdmn1zr3XWcFOVeAMZVn29RKUjM0ltLr9MXYLAAFQaRgSWbVYqP6
LRZCpTs7aY7Z4l6YBnxPffWrztyL6uw18DiqTKMQGynaCZH6OAW+rV/8VjuCo9XumnE5JAxJKJ4N
hO3o/YFQqFCt7lFvyj92w60+mWZkONZvdM7PWVrZkTEYW6KLX7S1ZKvvXX8o09myCgNgOFcaorTs
uWoMXE3GG7byhMUa0R2YDqKyqS+5LYyDuusUZ1m+Qm2ac3wlFJrV7IMwitlyEpljYJY04lDz2udC
ztn9wCOty+ibcEdEoBPaYNAwm6XZ3dXKHqMZCSbDeq3G1gy91nTD2UM5mNVXQhbdBXLF9MPWLOuM
UYIBvxsgJy75UFGH2kb2jb1638pyPsVNVm4KI8UQ0hFH2REkim5kw+P4F1kfH2U5wXRomQ/EpoZh
THpRXnct3lCO8kwfPs3CZ9/EiGDMMC2iK3swbAqBvs+eKiQ8dx6m/Vi7WlC8JXQytYQ1oo3K+o5H
nABrhiNmYs2NBu59zqwzjrY/VDLjrnWTR4sEp8DCFh8KM/3uGlUEg3eFR9XlGk1NNxz7ihRbb2k2
btsfB1A+kUDlmq4FUQuu5ofCOfcTRRVC9T+GwkhGDXSxe8RvmTPcez4TPpZjj+BVzYgJqQqKaf0h
QfanZz3L217igu3WQ6IEQYDkdMxTf1kckGxlnOrbeqiPvS7feDA/4KlZQjdj1FF6GxKfqGDq+NMv
O6DmbKeDAkoF1zI2wV5WyHb0jFbEWcOJUkvv818504so6cmMTe1d3rQwBIpHzRAfZIrEtIPZG7Es
blSnA9sqeC5bApfbYFzMVxehzUlm+c4ZsNwOncaKBNMw+7jXJFvlfnaiuhakihjQyta2easaehMt
EWGiJT9lSnpHn5BsDWu8tJgdWXfQicmyFNU7yQUP1qDlocO9MZqI8VI5bAvRqB3WOMCLnTybyXsf
u5tV88ZwJSkeGiQqXJ9BkzvQXZH9cKph12/1GbGmnfFzuDP5P1X24MM7KwzVRa0m75XH1S9fJstY
X68rnFT9MeGs7QwyxSKZkr801PhIEzOL1u6SpvYX72wrm/ptXbGV2k7oWhPJcyhLsTU8wy5+5rMc
jk4aW1GbrDPHTfnVG4L3adypntl6kT5O/APDbDziKzEe46w4QPlaNl2fflQNuVGzbn5AwUMAHcfv
fYLHukHfj16GcV8nCZmzR/1OtYhPLZ1nD5uhYE4GlE0QOyJBuxNUHlMEDUAF7ENoN4vuWbuMkEOy
VEJs8tvFWPXAGxUTBWc9SRjpsOGnZ8kWacrHLa6vN7NBVVpSKUVYTdBPLdpWdzK5VekwEm47ZA+y
Sk9gHYIJEHtkkdK9X9UFKqXYLEnnhoXWuUFpzlx+7d81l4/EeD+248hmsQ8kicoR/Ig7pxse0Tzt
c7iyIQCh99h2SXLJvwxUwptmGuoIAD+bGtBu1aS9iFy8601aEA5M+rwBxcxvfQlrzX0xiBUJJi+B
OuxPx2GkGl9owkeIK2eX9y0wh+kjJeiMkBWy6la7Ri/IIKqOm2dMQrG3iG3G7DBoJK4Sn3w9Zyr+
zCJ5qvQrhkdBNSj00QimDq6VclZ4zKZ6ktO4GaRz8ehXeADxacnuUesNPfL6urhDCH2gf0Vz1DUi
GpdUBLDuvh17vXIvLpMOzY0d2dugVeXxnpHqd12Zl9hlo9Xw+bE6/qpMg2vHajakN6T4bd+yqQMA
uBBpGvODOSv+CwLmnLvc/kiEfmrVUGxQhlHaCo9jQZ29lOxBiDB5RS832TqH4Nxs9b661w2Fk08s
e95Lnq/cRH6Xkz/O/d7EEtSvStLItb2P6ir3Ka+IP2F6L46MH139ak6qWQaZNIK48tBGJBc5sAeT
uYEMlwEZAVrxZqRZC66lJucJWnbf3SdZ+8g9aEQt6QxIbORft8uehyyuQqSrXTCtGjvkzJjDtJ4v
ifrAV1NvtUxCSp71MWhaJCoFjGUrMYxNmzTcp+h7NkleRAXaYkw3vhb4FjjlXKx3ZVN+lAMB1jZT
Jghoj3Z/bo2PJC7baBIUiQrrRNZPGzneTWKi4vHo5PM8DUytxQcxGDU8DUn9Mb2bU45mFrTKnZy7
C4ANL/LF8MbwaozWGaMNDFhvv3Q4B3xBaZ+MOCSXltwxZu5H6Y4La7kE/7gz+RvGgRK5PpRehMuo
Ukdt48XVGOpYRwK/KfHprCwsVVVvp7gniLYpLbwbEyeBUfzuGcmx5QBB5Gj1Z8IbbGjNi5VpDc92
ewica4kTx+WOIBVaSTM1NzIFHryy8O9G8z3r3G+r5NI3V6W/kBjfLc7G1VLJkys5S9FQCzTm36z0
8Xi2BCylTCQhN8URMKtjwaSSWpy5vN3zyde8hcpkJzyZ8aOeD6eaM5jLp5sORC9IpH5WlXWHcWq2
pETWFM1d/zATmUkEHt2RZb+nljZELpxAaLAZq6llwc6yvs0KywTJnmhOudtH4XyOXnLUmLoDEMj+
0NYgwVgbzLg+75w/WM91Yb/46VyF1u8ZE0hYOVoeWb5/8coefFxX5wH7vLu+rjiZ+yLKENCE3Wpm
QTeKmt04BrqpG36NVOMFUdlboytIvvT+VJyHBdhtdHt2Fc2WojfpS8qjFMCXJpiiyLlmQXlAEIlV
hX2TpPUKZunlDOtV1GPkCI1G9Dx2KxXqJSVx4b60FnnKqObBUgIe58bscjMD6IMue1bpBf9t+QuE
GKEsrwNKeaZwtb2vEaJyt4y8vH6Ex9fpYaMlr0lZv+cLIBY+1lz0/H0xBszUQ6I7NaGPUh4UbHpB
ZvaLdB3KBUK4McjaBLzE6p72Qdlwi5Ai0C8teAk8i7zf8sfL2VCJovthgOGdBvPH1uo6cBMYqkzW
ThRUUzhZmEKB0wSJWVLSQM/aNpa8nyrjnqa4QkDWGbuJlddkgvPwBrmGPoufqHV5xCfBMrkngko7
vulr98mc/jh+eYdIlK1cpj9qA5CtVmtQ7g3bVV+mYEVNE7GB/z24WP/Lhas0Xn4sVR06boXCB+tk
I5g1HXHHXu+5Kp44Cpagpiz0zaw+jizT9Wv4H0CjZ0R3p2SEltO6oD4Wf3ormF3U9XZw9ugsfseJ
A+icofrWQ5F/twKv61aUaYKblb0b8wz9MuC4mjsKh35jZ+6ro4s4xKUddS6+bGFcySi2DWJx5Gq8
3si6N/0sU7lHcO3vpx7EnpOJszuwtcTMEi7lilf4cbF37iyLTwjZRxcDYCCpeTYY+1v0kPeqVvpl
bNmT29UBQvuyaR2fTq/unYNkjvXk1MlmGckIXmms1orTphs1IxCLSw1bkfkco2rp4vw00fMtECtQ
vvNvr6wzoC/9Uon27CvfAb/B2nCZ2jJ00C1zpY+wHb3+NKQagRadHZAWNkamTuSP5aZZUALAug6T
3KMJ/m/rZOmHMzGCIn7v4ic96SzUupveOJauVQdlUyH+TeJX30LDXfXvWgdCp2kID7ez17hQWjgi
/gIMk3w6jfeEkAAadNPN6A3LZjvC6O9RpBCivN410GUpSih808rNt37F5rOPef5PkMo0dFlABe/L
JuEa1fdyyeNNb07YAFNzChrP7EOf6SoMHYwKMqYNR2u51/FK0S2qeONTclVMWfkczYpICnsIjdgX
gZxN2lIeXr6N+LTo1TvgdBUQZspemHXWfqzmS53FC2SGcX531Q8PUg7ZkgdWR2fmejOUR8ebzpMD
jyAZiRBWKbvcURaHaW55nHsTXLf+YtvC2nMhfJC0VUJE3kCtvshUA7xk/LTryF7d70nbSAB446wM
4rzEO9APT0uVt0fN4fgcMuz4rgozI5vv9PTNmyE0oidkMewNkVWSF2ZnsRvEI57feV1PvUSD2zdy
B+y3IyU89FOlb+DfbgaPtpaTit7S9Z+VUc+HxLMxSJXe9yyngdVN2j8C/IL3pX3A2e9Dy6opcvvk
UDb6xriT2TICn8kgxbalw5an+lXQawQyRQhxPcfLJf5ws+tFq9t6pGcwn4mLRr2Es5vnxcoxGKHb
z3cFscT4tCFt1o5FASof/ZqT1pZbu0SgiN6cfEqdysLRiG3sTEV24DUXIhn8AzMYqCuW8dco7WMz
DF/zkLA2pe0Nq4LIGG01tnpbOSHB5bwngMcOyNZtUhNz9ypLCFq//Vst8bcRu5SqhnUhirk4sjY4
TwqyqhyVu/EJHQzZSVs71ICbpFuXY5O4rLL97q9hn2gwvUMa97+yIn9qtbTbYEqG7awiJ53FJVNK
BEZtw+Uo228JHyqcDYjhGqYTU/X5lsP2d8cybWxRtLpQSSomPoyL/1bd5EaU8UnorOrbF8bGTVGA
Asm4tcF2ayUbZzB+lRnzODuB1jAU9tlZdFIW3SCH6eckrqQ0jCmBS41EkuF1zmrQCmJ5F6rjlrDJ
+dDq4kSshcOcdn0kIuE02pR1jS3/NgxZT45LbJZvY2ps9e44xBlaH3yJJBH4mHnZZCBh0EgTQcuM
YvtzEVO5qycITAJiOvKeLYDOwBGOvtHgNuxiEZ/muXkstBRi4qS/jDNRNh5XemCTUML6lXVhIpsw
zuw/5NMei+Et83M/8mYZh33GZ6eZcagSpyKHhRYa3Qrvx6Q/j50yt24z5wEpYr0+kdCtv9ggRLer
feRxLxlCQd+VI4lBg88JrLG27zhs7X6bXMHs4BI+Pf3vnFOYltPYB8PioW6cqFhl2vpbAloDNcx/
6rGrQjSk1bFLB1KKU7c9XJF+wXXajXuXIhK9kQUlr6BCqa8E1QSK9OgvTwR9USisoxWsucXUEJSs
JuQ3+Duq2LwPjb4x95wWqErOcckEMh+SI22Quylb1K/+nHwVKPBCMbRczuO6U9esLX964E4hK5Ow
sTCzjZceCdFUaTvH6F5FgpRKM7iJYDG9posk3jHXn6p8/Z2Oaxc6Zbar8p5HtZiTUF7nMTW8UfyS
fP7w3DXXToMl1UC3aIzBfLpOV3e+LMgEUeOqozuhVyYciZPHdyZ8e/PLxBiXNuTbHxs7mH2YWXbr
iYBsInJ6vhuy4WjAH5nvsMVOjB3+nnnfOgX8SNPgB3fw6hGnDvtWXadXIgsNjrxyYibAdgKxOidz
AAGc9h38lmmwnzZq2DH4yjnqsl08mWeU0POpNBQoqESdLTA6QRK7dbAwfl8IdW/yHGJOtUZAmkiW
WpxD2dvvfrni6Eng5vvmg7IZjc1tHq2kfjF7w0ci5vQJDcCpNr0Hs5wcJof+l+MOz52rLrA5Iy1m
SQcLAHcUEFUewv4uRSm8GWv9exBYkhnWNvCgeJe1Kv2cNXfDJICp8FqjfJuIykVsHSlt2K81OvjC
TbWNMY7PLju9oFeDSSgGCPhVd/BgdvnO6/P3yVlK2hF7CQjh+8q7oX2EuWW1YxcukHIrBnVMTcS4
cTx2Ak6JPqGYDqjGuzAkW04GGlXipJoHE8l86DHUPTN/hybXol8Dnhdq0n9czRXq6BSTZSHp46X/
A7MlmmeOVhOZKXOV79FrRmz5r2CgN1p11aR12BOTKnsl3zTFNgdVtKXoQk1dbWJ/XiM3jGWSh+0V
WZr52YtBkClLaUYZOkxPCjnmY1T1+BVex8ZkUZEkhJwo20UdI/XN7KKTh+uQlLTcV3nSytmJH3/d
0QdPWdW/rq65MxqlzslIzESmd9hS29/Yq4BSKMfHQRI3ocsRbripheW++ATChkXAf+0KpOpiUhiN
wPYhgWpjXkH+s2h2dvJKc6/m/N2WxQI8sfjABLuzVye9T8A+RWSNZxBsgzlNQbGOLWOu6TjWQ7Gt
87wKTQwrqA/TOTSoTPGn5pFQfbUxF5/a2rAeexe6sGHLdltO2WfRxh/wj8Aq0ThksCLc/G2RBkYW
SbG0rOm28YaEcCEFEt+FsEg7ykylAkwXzQJwDShXSXrVgB8/e/VbLmrPppcsuxiTsl1DTSIwIxlU
ZHjan3ItL2kziUNm8uwTtjwAA2We7Ccpt31nbZtyTiN9SSm4aucPXCsCVLLp3ca4RzSnftXUXqG5
PHPQQP2FMx8kVP3Ec0WT0WvHHPQSw8g/9jzQfsbtQzwv4H8lcVUAHySDsJ2WF/0Wxd8QzJ67oMcH
VeQXm0l2ZTincodsjlpC/JJtQcxnljsRy70Q/FezNxWa15aUlMWhehh4qT3YgohI77Yw3zofCoT0
3jKbTgY0eAk9kB2/tJES+TH+I/ND8WYF8Nuvc+pXWUCg0FMrD5vYsPdtb1ymdb6vZocDbbSNXaH+
6Fl2qCa1t4dee4rhbu8qYkpWGTNuIz4gS8qNWfTzkSrgI1lw2ZYJ8guvb5AM8RlWK7OuRosSafNF
hz1lUCennve4uLBl+NqJYwLNw+L3vNRDL5JP6DF0X773V2+cfYumsxrETz97eyGTY4FYltS/6biS
Jeu0osE1YuVbYZzThdoUn1vHm4SmYiq+WwHlDRGyH7Qlz3nCMiNXsq+SGRzPXlRYooc/Q9RgU96N
rh3vMJBdCybnXFc1WcrTl46kK/KX4kSc0wfBhEm4TomM1sq6WAbS0NSq1yDGuth0LKQYbPxOHQFZ
rvPo9BprK705JjQM0Jlt9WiStYyNLv5/E21nAy9xzfFkSNYZY4qsY9XjO9tLfnEck5P9d6wKsnYy
RghNtYbYTA1KnpopR7w+AbHOmW4PDqGqVOnCRjPl+DJQZBYEbTtal9aJvz3WoEhCRsYndLJkWJKl
7KTw7tjKoR5kOzKZKPct6iYKzfTbm8oxSojr4CnXIdOyli+ZNrBOeFlTEygTAQfukVcm8oIZ2i4j
Xm6H0NNG6YngGJgN8G00a9Ti5yz3X92xJDqAt31oNXuP7IhN7ETlN8XVtjlVBRPtAVFizo7upWQZ
BWeFa5beF8TClQPHVTwM2KBavf+te0QgMSL6IPYOJ1yd7AlgSMK642G5xvLiotc6M1qgOxqpvt2N
6TTg/zXXJCnIIEY3q7Z5PtBLrg0rwvS1dyhSEuh4XLTXe9L3N1k2PqJDHcNpKc3IWXIwu1jd0UMc
R8Mg7LjuD6KSJ5nPpwVBjL6DEwsuYiB4Va/lM+Ec5SyfW0snpY5j0FlNtmNJf3bUbB3WadpXNnps
xv0MV0FeB2pSW2xUb3aTvBL0luMo3lm5+ceCYRs2y34EcL0FWsAGIBboogy4ZEjSLAGkC9H9U9Ug
PICk8bC4LJRAmewbpudh4wqwl64X2l1VcHEsMZxzxw1IJ2KsYKqTWYo8QIUfkufGJL2n7xiZw84d
lPTYG1mqzIgcxTSqo4nsK1t4qova21ueeluM5U/zS6VjvB/NnCZLCjcQyq+QqlfVXeK2x7UlB7W/
loR6dTY6JrhrUgA0AMYQrCTroUhEhUrbi996M/g2qoRiJoDFPRrN/F4yhYefo3P3ed/kuNstVNTc
U1/WLL6RhWxrHAnB3DQ7by6dfSHIaPVme+O4ZQkcy9kJJ34xumUf97oFnIFNn1RA0vBZkMFqBQap
tq0uPjWf1t/zzu2QrQyqJpKplP0qy3Y90ed9z2RONVd0vbVMeGKsMsolPzp9I+9MYS2wFf+KzP/O
CSXiE6G8l6V2bypGqpVdfSooqEzPYpZJzXBYh/u6fool0mA92TICp+l5mAcdFP8yE6ve27+0ZPk7
KJZW11yjaHHGs+VTztgNHleVI8Esm1ciX9OI0cqnqlmUoodmSGrLFQvFl2aLZ2dZqPd0AsdICmDQ
2z0DfXSoHASVklmU0Tz8sT3yIrz0FW8KvEOZ7H13ueJ5AVSOXJHmzLjCYP45pr4PKRJ12ZhbrxJB
Ch7Pd3YMX3WrWgYnZPoQIe9WuzXwl6G5Nix3pBG8Oh26bH+yNmiokadmn3WVfUvV7ihp+hC56oqY
hfn/PNdLJByCv20zSsvHqaJ3mciM3xpLeTLr1UKMhz4sW51TzEwqLHOWNK23Q9Je7kpH340OKIi4
ZWnOqIrdPY8hi4Vdb1qhqhg++n4hN5SbQZZyU1g1d13u8PL8EkG6KU5jz/BYFDyMe/bWGSN8Bptt
c1X4bzUtWx98cw1oWtJTNmmbchIr3vz0p2NLTIjr9RGf8SavjFKhtpkbHXGOmRnpaWbZkQg2O7kh
iBxpCDHxnWNfjxN8U/tLk85XOTX0FKv1rrVcToRrmxHKQ5fTnIIHGG8ixLc2Gt71qH6trzsMtHVF
oITK97S7h7kzk12FXMOibsT+6n8YCwPEUpTq4s09zLXrmZM1uLdN7YvQrS9fmH8r68uUzDfFpCNb
l+0zCaeRBsuM839gKQ6HuGWRgylSb3aD0z7Hvq4OStM3ZgzHvE1ORAHIAxohxpxaazPB92r+WPyT
yZk9QZfctfr9rM3Dlep/lc6OfD68EbYzdNul7F96HVhFpg3cWjGAcOcr5o7cLNJ6WvNGBRQ0B08Y
kPo678Vdf9fK+8222rkj3joGOIU1Y3hycpNMYQiZBmStABiR0p2gNseHIo58B+IR12eQl56gXTTJ
jOQ2YaYplmvA0c69OgCvnrvQohiUa19sc7s+Mnh+VL17JY3qb/qg/Wmum1Il8aTRihRhXLK9QUng
RpqmnVuU7kS/moy7LMRbc/spINuca9dSz+o+xQxyIqe3xEPZORunZ65i94l9IZ/bDEn8rT68OHus
EB3+rXMrYOZh37NcJpq444GEXROmS1JOv13lAWvGFZzO5uEW9Ttdrcg3Z7LvcTOZKmcp4l4TgQ0U
hRQYtYzk4r2LZFZoLenU8BrifEGZ3d4U/q2ct5Ui+gaxc/FkdP2/YCpko30I3oPssivJMG9h33TF
sL+x5IYEPZ6vUTL++/KamdiUaKInkFQ8ATR9XzextusaXZz/51deXHw4eocW4uoHr8Y1uWd2dK8z
Ub5KT1FMkEjUkqwtFkLAaD5uNETXXbZz5eF5ISxkc+NnLDOEYSD2yflGtfGEDB3by5AfX60oDVta
hWOFakiIO01DyfgvSWAW5t5acv2uRHU4gAe9q7wsO7IwIxLYBM1f1Y79LJ0HhmIm+iKXFYbs+2pH
KPdD2/gzfSfaSMAEYHtNqz0ABGwilxgIrvhseqBvrx8WCyHYDaNw+w3h4P2TeAYu4DDQwcftiyvt
9V7ayBOQJeubf/8OAeLOnUYrtpmM1nxYVuS9/yBnbN7EKaW4u6F0FiPLXjBP//uKMRcv8PoncxY2
Wu5l+yGOpw1Y9GLrXgUdtwDxonv97/3NNFA+xJrdMW/8c8MiY2L799VNhH7TpJMa+5aptaXmhAle
5aRKd6X92aTa27+/ZoLR91WamFcNY/3d5GRL/h/CzmNJbmXLsv/S44YZAIcc9CS0jlTMJHMCo4SW
Dv31veBx7fHVK7OqCW4AQV5mRgAuztl7bcEU9dohtcDt4skLHKXijJBwO+Geztg10XoEkWZWLLXI
UbL2opNAf3X7q0A3kuLf/5G6Bp60aHBhoeZw4CwKeo4GFq5OQoTZRvir8Sv3mazNhAFd9g8I2XK9
S8WTnPQPjJr+VmF37H4gQzEvgi1dbfOLaFgDDyL9VnSGcdcsAuTjKjTvPLkJ8/w8HVRQLNr39DJX
/fhPcGweVOw0FZWst/tLS9nu1supeXKDlj29H5+Cntpl7FXlViEokMDn+1gbnmtYOeFofupYfT5n
azTWQUTQDYkyJcFzGEBCP8+3Vd8UO+Xeny09Z79qflTO8E0qSb4+EmCV+tF8DmttkdIiBRUm/ydX
WqdCNxJAhMjFYSRr24fCvyE2/GlmJUHmKv0aQVfPFIo9QPKOTGP9KpI8PTEFxps08E7T4ljJ2cIQ
UON6fPT1rl0yQ2dIfWBkbedAXxHQRQJckPh0qUWYKP0GbpTy5CbOohWZWVpopQ1eVhPiRPFUvyLW
jbbzVNnvnsmaKp+mi4gtn8Y0MBfos32QPCVT5XlorrSl1s9UGNjhdExCa6OiaCjWnHXdb89mOvj7
tCiXJ3jUnkqbJ12TqD9pyoVYim1WwW1Bq1vXD82EPGwMl5VOCIW7r9FisQiu4AoRqiN6t9gM/uit
0Q6HNzuqoiuKF7mxa3K76LwEOOOr4ZCW0XdiR8qbazrjng0H2oTFZm9r1Zq4lfz2l0KWT+J30RPV
NlFv2nix2zyD83vXTIHzCi/TqWoyZwfruH8rdXK17cDp3vxH4PwQNcBXnAV+YYoPPF/RjnDJZh8v
p6jpQUKNbrpPB7CZ6sEMRXI3oVM8zV4p10aNnC5aiL0GFPRdJdEVPcY48a9zVDP8xrreYU0ATr0M
X4ZjlkfHxXRVyaa+PD76ofHHs0nij2LxwFxnl0IL/9qlGTN53rx4Klc9BaV7IDPpjxpR3BSRs+vz
lOGBJlax0MmgULxBD2HLtR367jTIfhelE6sRo8PibiR84nPXvgX9e48z4/74KEjF/kM/k34PIcsn
bAK8Slx/3Xhhe1A8NsVhqywqRWJAs/O4RgjEhp/S35cjPY9c+s0dzZbYumVNHX1kAdPOTv4T/cOa
MX76FPpXlx1/mwz6qrSJMPKtX8o85ETzz0GY9XvqT8V2SLKMZhNNGSXcFqP9zYyb/pFn2kXeN9vM
JfxRh52USi8hLjY5ajbjiHpCNa9Y4i2yl5xF9JMLHLb132UojKcHHUwWG6SJ2vEx6A9DPD1TVx9y
8GbxZihNB/8ibMmqMXKQb5FDahEY+Sk7TbG+iEja6ahsTSSxOqfKmZ8Yy9H/RQSpHluHXSFOm/no
hy7inSruX7nvHtFR3mIDLMua1JrlFst0tFhTwL6bHJjwh58Z83fRVK9m0EuAVJqNTdS2t+p6fEuA
RnxPMCZstcycjuVEs4ZMxuZoL1t73wrFyQNbTQ/Q0EHtESuhwpxYthZLyvAS8EbDvhPDQI3B2DNr
obUxkukxFrK7615075tYsKtZCK2lD8nhGoe3oh/Fd4+KxKZog/EyhB4VYRZCh79QlAbRLvo32KUR
6dwqI0pDJOEiXdw+7BVeS+wN4rrmBiQfkjFRUEPW/zTDyT/WU6XvEXQ5z0VTp5SRwFSXkU8jvO+e
h7gjStIKoUEziyxZdM47xr9V0hM2+JgW7JhpLMiShFpLJffAtpL7GNl3BZijfFs8yb7/aUUOjrQF
qVWRNM5SZe7Mu4/UZStJ+X7usakbC9ZZsZ0DKdAP1IV7kj2955F6vwrSU0CDzk8ubcL0rc5G9oCX
hFpRUb/NlnHxyV3+MUVo+DtE3jdBYPmVBBoK+csb6ZzsKxGLD50+3V7OJFHFmpa+L39T/QH1Nwsf
KVjUDqthHOOX3tWuyniqwYQ6JqCINircskGjs+nxXWi47jaPTAdET9bN7JBexjHMQ3Mi7cEwY/S2
rNkOc2Reu8VTJVL2OW686Bunpr/id4etO/nOe5GxnzCyS8nY8YLnsnmpsvmiBkS3ydzj0Gj5xqMc
sK07fvYIpN/SQwtujO/aK4SGg11VE/vRZliSE/ttuVhHfGhsK7tpwqtneSvSZou3uqU/n3V5Q+BE
W7wB+O62BTfuTvh6/lbwCZxjWgCJ5X3SYLRfVbJgNbHan8mA6ZecwUhnVbfURK3Zlyitu/LrFF71
Ma6/kWiT8rMO9TYaBoJqdP1bUUPCGyj23LTCPylnUW0FX8y+0d/HzhbbmUE6sIPvUV0h/itteZcs
oO4l6IFGE2Qb1rK622XWbcyirD58y/2eU/37U78Xlt3/sUXxZtLr/sjZ12904Q/Xkr332dZzsQUt
2G0fLr/H4g2S5FOo6XA7qZUucvT5LUg8IFJu0P/I7WY/y4VZNWUVaMmo+el6JNMENn12UEVY3azd
3FbzTg0j/eh0q8jR9Cs9lpL+PuQDYUbdViAS2CnPsL2c1lqtUd+m9oXSITz5VDDwiSypEsDUvuYZ
QCASzGmg+4lrHZzKuKhpxKLoLVPy3JY5RR2KlILi4/cwXQTSinJjhT0M5zJINupUHXRbM069bwyH
pAzHM17ZbAmBAt7KEg+sEDrAzo93s1p9CJ1UASpXV9pN41dz8jyacVV2baoqu1D4+xYkzufYsMFU
Hm93StODKCIdHQDX/r6BKzGV9LmrbvxJMDgGDzU6DyMY874No+0ovftj1BUZYFi7nJNbSMANyG5b
ftRt9JG2VvC7wTtlj2juoSHY1Jbriq+x9I9Wk2fvHSnNDL6sK5frru8dsxkfDV0eAi/7hK5eSPnt
LxnKIV0LQHkzx+X3idFybZlB/ARoxTgaNsuQkljf9dQtCrzZ7kKo29PZYUf5BiV53g16qR+JLl+Q
oc6fTjis4h1sBSiYiuGcLYC0ptfskzcH9O6WU6+y8CpM3YApl5oWlcNeh1EmFvqZn1vF5n9mBvkL
6u0vXcpzPMu1hQMsSBdYxbGB/1dkUAP2UuuqOj9S9WQLSSyhpDwex/cQt/6u+Ncrj9Lr4xoIrQ3Z
Ks0X6P8rP0yCLzoxF9AlMXX7kZ0/PzIuyhxd1gAkcWYntbXmsVmZTkr8i7qIWtI4TtRcYt0bn7S+
ftLpSp4fPscOMe5Wt2prQ/2pW+lVWMzvxvA0LkzLXh2ydGbBi15rAVuq6+k0iasT+Z8e//KrWxrp
zup1HNhlUJ4bR3i7xCjyF0zeEKPjd8smGNGb3Jwgcl7RhSjWQw5ppUVyCfLxoCC06hBLVJphA1hS
nZqBDtPWyrdlQMdCgXIjXYRX9cqMjPca2+e117uPlAyBWw+66wtNpY8BRTa6ZcAaOfvkfxi6xA/U
lt0+N4Ofv7UDTTBHfpSYSnaGITEJL4cgi62b4+n8xm761nXm1wfhx8WTjFYFBzZYZ1pHzZwF/wul
x8At+J83yAILdKlmUScyAEz9ByswpQbjCFYmRwLI4hOSf/kCfmjrsKXgrmyqXSlkRH+bgznSkX8U
XgLKC9uhK6bTLHKCfpeI6sKkp4NbytxbEjGCZ8thlzl5860caW4tIT0oC6gI+C55qZ2ZPvl1y3Yo
C52vnnHHZTKehxmFal0Q3R54HM1/BTzxg5d7UwS/lLlQn0mMZJq7UzqTz/MIBcCoPTZKo6pKQB3B
jxQ5k4vnwr8ky6CBAvMIHGP+FAHMyr7xpqfSsNxdFlRPLWbI9WAsJP6ObsZOnS+etl0gJcqnoSix
q9Qoe7o2qSLQC9DtYyx6yicrE/pxEijPRZ3ijQn3s4akrap8Z1M1Vn3CaUAPKRjRtkchDkad7cSs
V9+cHN3ITKzrBTp5cgxaDyu6F5QIvowu/o7InXy0lCJDSNpF4iQnio22dehHe8bSRXRj7o7lLu0Q
FiiLs7qGNolYmQBT/OwY01MmvPA1smzUHn2T8EyWjEmR3l6pQz2z0WTEqm3jv7zLFvVqFw7DtdZ4
T1R9IJVqDmLjxKjOpAWZKeGeCLZzKyqOM0T2vWil/1JniAarujXfH79IMo+f0djmhzk32PCn5OKW
qWVt5waEPpylsxuR6DC0LjkEQfbPQV0vM3n+eyko5OXhjs88NEUYg+Q2FKTc+7TESZDDLb9xybLY
e7P7p6kyuLQGxksYzLip3cS/9RBgH6tdq633NK7YtgOQAy3po+FZbl1Tm14h8XjHeJz4X2bE81zz
sPjnZtcpsOpVab94S6qmcrDb1n1KsvFnl5WIdqeRDSzbzFObpRh1PaN7tga/u5aDqJHYkX2j3qDt
Hp1EbY1PrMnci18PpDgki4guMCGGqBy13iNVOZf6TpEwks7xdoCg9A2rXNZaKVWP2LL3WBKdzeNm
yG2BF8BBe2H0MtzGY0D+gmUP9p30TtZybzrLsf4lilYzsOsQPV+4KknRK4ecbV7YHZrqMFZG/Kpc
3q1nI9muYDirmzmP0fQQU3gmSlTuETeJA8uL7rV38anZWJD2oQdiB3FEwKZ+Kkha9IMPwS6oW/aX
kW7tw765Vtmo/fIp/y5PYo9+CkF+O3/RQWBt9WoKd9DqvyrHccMS4hSY1ac6g4pmHpI6hRokGg1f
Spvt08hG7qDVgA81bt06n896l/pHBAjd2mbJ/jzF9s5YqjeKN4IOn7Wn/7syGPPVDysa3EoBUKnt
ODrtt44EknTUGP2lGY9fTJ22Bnji5gHxiXWnWnWGTiMzbbQ1ajy5U4gf9QZ1uvaogJzEl1MI7Ods
b1fThCGpmG4oROGDx2MDxt8fSSvsc2eju+2VEPKGwmqIvItglquF/JQkgt56FGzb5r3myXt3Bse5
dfbvqhyukwpeXQ64pYlgXQ5imPQLXVCmluaW8PtvkiFEu+suCReocoszTw4bcYwHlPO/mMR6vCxn
qrKtzqgwbdT8Zfilrt4bGAvWcRwF+17ryHtcDmbbI31LsZieEdnGzrTqHXhGBtzUQxGW6S4r9tJM
7PPkW58KKaDgAvh4sHJ34BuT9m0mH249ClO+lbBK1/PyalyuqXfDqvqTwsK/95NZvy4KI3OBGkFf
qV9NthY2qSaa1ntPavTqdFQAum7C+qp6sarVaB9OLo1yDzz6Sne6Zg9p/GvuTKjNBz0j+GFM673K
E61MaZ9BQVwVvIG8qu5qheZGDZ3qgH2D8kAdaNva6uIjqT0vf8cifcpwHE/uvw1PL3jOC1hLgKYy
P5R7yLsIXv0G1r8pHx/j4xNUH+Y0kMDs8l3Nmj+yBuTWqo/qyZcsT8+P2bUF5rFGwS4+Gp8HE/T5
c2vr4lUH/KIuu4GBKSEJtAuAEQ0wVpWvwlkf7xMokq2B3feLm+m/TcqOV7+ar0mWZFejivqtJOR+
06mFd02hA5vXIhKrCeMw6w/XRVTE6ChmiV4qQFUJ6Sl6EH0dInChl1n1xWeLzAxHeS6nrLclqjU7
msCnr9KUP8gXZ/aOHSBiA1HrbEsFJdpmvExuZG49mq/PD585eVhP0o+1Gw7Lbmf3rXYjvk6sikK/
K8RF7NnhOYyono8kVqG5pmU2L6/GiBq+eqWuEQz/z7tj54bbpbW4+fuH1asxzj1kEv3Cs4gWr2v0
tQWDfoihWu9UN4Ke9nrMO5ee+gKiov+o0dPAuDZRtlwGA5GPSKqQVAaoyM1av6oRRmGNoty9lk4T
7UI7Wfh7iwXhX6/GuQESXfY0Ruqx3dLp9OppePxtw5Ta7jFXZlFeH6DmhVcJofKKnw3TlU1jFp1s
fCBa6zcfrHyJ3TF8LrVfJOPgZhYVCUJyQtUBnAXprDUAS021fauFGzX2/f0ZQ+bQoTbgYDm9dqDP
6ZBdSx3Rdfz5WzOOj0VSHeKCcq51THBpVxXaHXrxPfADmEOO5rCpDSXoj77cJwk1DHWqDiOKlG3v
TvKKcnuYRfY18UxxDiSuTgkicJ/OxCOqXy814ujaVtSzSdI7qUts3laPil85I0wLGyppunTNe6oZ
2hbRTWwlMRXnHO7vklgWN90hzCUtbejC2MWqVyYcNmWUN1iGYaheZlg9Fa+tI8jjIYnmXecxP0H+
QvzvhszVD8xOnwxIkpa6uzrkPoMyvp3LY2QI7LNHDOlzlg17ymH5Tz5psWLmAbFRad/VBxx7AxJW
TXorm+LYzf5hWqV5rkbhMDbxDeFq0M96P31X3x67zvaloYmzmXhimde79qonSMCX33MwM/NuzXG4
k0Vt4JeYsmijiTi7qn/Jy5trVHvJKRpQV1axDhgwcd1Lbp00tQzyZLR3iMPcxHPcf11QNVE7Qtcs
hFir27gIMmYoB5pbY2zrIiiOOorHndUO03sWJndYS4hDSCp+FOsDWrl6jQG0bAdxK+hFJRCRfual
/I4IGO6XSUguna5Hqy0pWwNAC5LeZaqJo8h4LamyLrT9I7nIButd13qdEvkSRBKJ11LQC+vKYjyK
9W1oWi+iM6V5jwPAbI8EAvrAFJfsbREk4VuVo0MrkTtxPwHbeNyJNVZJ3Ye1PsWfuY83nDnhk/Vp
viWqdD5rOFboAGHqqJaD19EEe5yiYvrwHJKYRMA65gFoD3E5bESVE4iZNua3wsjveWGJPzKT63oa
xc+oSlD9zFP5bOh4vQvsNYPXxt5+boGewHadUGwj4WgK5BCtNmeXwGjmQ1VhvG4pE1IzZ4+vEtcz
9leeZ10Vzc0pszU1ifbyt2yrqIUCU+jmwYZrhzzceiiZ2QmScVNqoV9uAIs3W9QMbAhqrfrBIs8m
x57BQKFPysZF6gei5yQpjc9VZJzHeBEgsuELr5YIrmkeEFApLPvaF9C0l2eeiM3wlFvhru5YmccC
bUBtOdGrvRB8WTneHtWZhE3bKsx9CH4iAEfyqJ9NNrL7lAr1Py2mXHTaDmEThkRD/8g1qqOl5iKH
X+4QWwrzUMbzZ1el3RoehH9QKVKaFLsu9uc3wd24DtsY/fGYZ3tP2O7VYmh+vKL4jCRbVTTGkKTH
xcLxKgFoXRsh3wURHQ068Olak/qgWudo5K2njhbMFnO9dbbwPt19rXl+vEujsjt5kURhGiygSX/B
S5JQBOKrRjthxd107sl3PEei75cksyd19vf631PQNTR8Zj2kujXjNWvUUUXBhp7A1Fus2wlqYyNZ
5aB24o+oN+3KxwZBmt0jOxZtZr6Le4Z1OUHs8ZDy02+/qYN0ZibFKNTA1hh4Ax/nSZsdgwxmQlsi
qkD9fcbK2xCRxCFMy1cnnJyzNuXOU1oe9LyyjlPpSG5Zf/qM4mBXVYF8V9etCOpmVduftWdrpynT
pjc3N1Gq2C9NO8vj3/tYVa3adGQVh8GqqLz0PqEyPGLzJnrFm/Nnr6FRbmCe+t7AAnrUE+cifIom
Oltboo/TrH4KrHR68mcbi7CRE1CiHZ2OvPdoiVWrMrO8qVf6sqR3Ephj6t0OmvxRr2QE79RAA2HS
KZ9FPWAqKr1XDIIPxqCkOqSDkrgFRXCh3cZ2Fy7CoYxSp/5Roox9agb9oJ7KSQHC8jBnmY+sCS07
XznUGvbZ//YWWp4KJy8X9WZmuqwIF+hdt7xqMkswqPXiC2A0BGtNEZzihZWTpfbRYua64WlkrJOG
D1qEh/CRbTzXlkAwOM7biCAmnCY97SHXAnbXHR24Y1dS9NxrrtnPWpNUzzGb2rEp6i/xYL8+anrk
wiHKGZthJ5GPrVWy8N+M4b9v/L0ma/elI/EAwpnvXg2/O82OV5zcjLyKlVz+PRuS09X03GE1TfUL
iKh282/fkhfq1Mpoli/fWRb001PMZvQikvYuhL13nKG+qzEjCKkGuVbHin/Eo7WeIncPwaW+MwHG
ax0LHI1pCFrz0qYDcLXEL6bGy0TC3aokr/Ckrpk46G46zR31ph3n/jmd7J+mBQbIJanhOE2l8TYA
vtrFhqlv1annNgl8jYKUieVdE67l3TPMe5QaBmtTjBX5wF5ztO0/vTDFKVnIh+rQBL+FzS8WLVe8
wQ6vcTzeBPETCc5sx0FrWeu7zaNw+xjPq+BLY8JPwKXIyBE48Bk8DDY79SFkyPKw5WI7eoyjldc/
l5iS/vmEAFI8noscCA8tk5CmKHwq1ddG5fFZSecNgGw0k1aXB/W7dHPSZkz9q6Tb9vibfdT6W6VX
8Qi62dq4zffq76tTFundHjl+d6YSHh5Cqz9HUMCvinqJ+7u4OOP0Xi3ccBBIw460eZT2f29+I3pv
phkuCB1hqpnMB7Vt2te4aO6aE4hLHjf3x72sbmt10DCvkzH01TBEf1B/xzDr+TxP3R9d86Y9/a+l
Al7UwI2c1EpAT9vRHg10/V4zIhAVLFb/zH0klJ4jGhH3EL/OcdS1b+S7EAurrpGa4a67YTa37O9R
nURNdMyAUiVywcQ0z4ghi+fsol6rq1Xew9A6qdDpQrTbQGSwVHLvi/q8HKP1TqUccE2EpvYej9kb
lTjnF4nXl6TR5y/4hjYzMTJkX7nBQcw0DNtaQKUxp89UL8MdGSohvbVldMHg72D0mHDf4N56Vq/q
CKVE04Z7OQbyZpU5WvSpIQrdjymGd5BR+4YvcFkpYJjxEHOigFX3WORTW3dZn5x1V3Z7322bnZrp
l8m/snNE45KITgqbTMs90aknJ8w/6CGajTZ8VHOYX8LIh5Wx1LuChhjyoKhOsIs3/zHEqsE2kl18
KcDaYYNsthU5Ottx0dh08tyM8YzVYkwvTundAqcFtp/w+OKvwqcz+Cz0e9KtA7YoK9izMXt/ZuEF
zB/a2Esf32qBe/nkeeNzg83y8vgfUGJjTRv6b9SMrWvVIuu20uAQ8iHtUbjZz2RDqVsJqpZ20EL6
B/y3QBAJCIALFtkPkAwOWtk4v6OwfrS/VL+rs2cmZKUc0gq7Pah7VK2EUitA5pui7zTRCu0fBWQ2
3MVpCOBt/c/dGGGZ/1FtBzLr+z7ZPMJxdJjI7n9tx3R1I3J2t+KkUX3eDkNRbKzpiyurZNcrJLLh
/MnsZKIewd1rQUekdZvxvIriczKgAcURZedlOUZkbPJcRoQkTy+2++IaEaSrtqNKJidj2xesoYzU
uHL//HFlTaIMCCaEt05Tn23hyy0wteCrb20daRyyIiq/0gkF6l4W9Slt0vdCeuVWtSg9kQIGqpEY
0pKGdADa4Nw7wZZs2PKWjGONCsNpr3OdP4UkG/4ceZH4ga9ehOm+QxqKxxnQIZXjgbo9GngmYgRO
6cCq2E+RutJNttbTMMhzguhzMyWoiwI7a8isxEfQwHoAriKNcxdQtNB4VpDOem98mHKV6mx8iHAk
oMzo+rc+qm+t7ix9Ck+7Sy+r96wQ76oslVrmLtdK/d6GGBvQM3lrM5mLu0TlrwK+RzEWF0u4sDCw
y3wxJRu+oScRRlVUpoBwAU10sKI6X2uPpRnl5C+zXIha030tLeqD4akxrGY/Gj1LBy8vqcp6VvVt
Dlz9QCZkuyt1kNDqVZhmpKm7Ju5LQbRliFzo6Gip99TW3s2xc6hOtnuJR0SGSNxW5WR8KdMy/RxD
EGzsH2l42nhN0EOoiCDhhhfLKcGvMlsxBWn6KQ07NpLp3DzRrmHhrUn5YQr5q53BbIdGKQ9DSD3J
8RIkmXu/0arXwSSunBOvql24aNBH/v2PZJ2N1aDqIvxHyxeo0KfDXAl+Hr7ax57Vwyu0hMRQ7vje
oDx6cyP7o8Jt8gqaBW5cPOm3AUf605yhO8avXWy90hc7Gy/gYcwMKgjLmjWPu+jgAhxCib+0LIJU
X5nh4LD8JAM0t7DyJOYg7yab77kcEmRUHomzmDv7beYFj1KB0YAo9IBfq0qI2kjnKFbmsKUSFoS/
p7h5UgU1k0Spo8GueuM0jOm5poOQtCW4DT3ZqchvdehjjfYpe7tjvTyfZezMq7gt/JUKwethuq1x
eVp7dZqXS+plVR2UoBcJ7FYmaM6VNGDOppNvaPaLrWfhi6Y3t86gewbiFDGfP8u7i5RjjagGxKer
nSHbaLgVPUh7BfaB/tgXSfeixoGij1ivNrOzsq38FzlthDoZtZtR6loavrCAEXeOLlVrn5lF9cED
c8jvSVae6yK1dpPluo9Fox+U3SERiw+mjCgJBlN94LOvLxGlw61LWT11A3ELHaynbu2wy0WshZ2H
6vZhMBAfonUrcJtiIMW7lms5y6EZksVS0aqJ9BlWeJ8vPplwOKNDrX9BkG4cxk4jCCNxfikJRR+Z
AGq6frqqzyn6HQiHAhqyIT4NbgvaRSZgVIoaPnIE0E7jZ4ZIkXQmgKlowv03gc8kNl37KCmkbJNx
Cjf1VPiHHEjuGeomerDQF5gWHHNfLC353ph7WAv0RKqi/K0ksZoTO9flrDJDYmAo/MDdSi/FwkaO
uvQN17H2Dqb8PoBnwPphmI+v1agALSRAuq96WYVvkvvBHyFFa0Zu7txlbagWiOqQjeOHrIV1SUuX
jQM+paveV8PGDC33MMzcoXOvhQ99Wj/JH7U0rXslxa+clLqj2g1VTM4rCBl4a2zvp0c6w6EDNPG/
aAggCv63WcvSWfK6hA7ZNIr/s0fcirqSsN/mUxhjeO0iYjf1eV4rCZGgmbjOUvE1gMG2pcVqfiGO
1F11HnEnCMu0CzYjRkszLqKTWmqM5UxDKYMY4Rvp9yUpUyzlNWMpzabW/TEPkgY5bxyZRI+90t+V
ZdsV78LQDpHhGvkZy8oIo57lktqLgrgst46Y8i3W1QBtRUITjnbGG92Rcz+51bep6fgmDIFWvgfG
Pc1LlEAkz17S2+8zgGIlUwqAXlG1ZZ3HsNyvjKGb946EWEiCNOHqqFsYuhFvmbZZr/NubF/6ReXf
53jyQoz5R59e2d0L+lNpQEPScb29/H0VZv7ea3DKq02/2v4/KgHqvHB43pbfbakf/ksjWA9ZeYgI
xFspyaBSEHZMPk9TbL5UKA1Pc2L6W9KQ3b3EaLDyBgCZSH0xy1a3ZObuUkqt0Itb9H4RZcY6y18J
M1L/v9Szvhee7h/VvxiUFnHAnvXuLEXXcAhPPYi7k+Nn8cbxyvnA0OCTxBFA2/d1+6LmuMmZ5/0c
FuAqusY7B4zdN/VGiqWnwP6YE9JtQqNTF0t/wjK9FJ1iel37UJMGmAs7uM2SG6KkGfsVXQsYLtJW
R9KF6G0lRBlGOlkXfAUbwIPaPpLOrc4SGj/SFF8aPNBrSy/sYz3X1XMp0ydY0Mi5xkKnK3YdF+Gy
WrX0y6uxNpN11GjWNsf0/Hhj0S8GdIbloiByNIivxCpJKwICLapsny3FEi6Tai6ATAHW6mm2H6xq
YJORT9yrjdb/9Al6BIDiEOJwrwOdpTFkKgRkyYuAA3JUC9I81Jq1h3EGZzJKwMCePpxBL45KJqgO
Eksh/s2x+hbGfXlUM0rtwrZrTYM7KnnRCw0gnmPLF8jr8ly6zk+gfvJFNKkJuHay11ky+tusr4O9
FTZo/9L+EpshgkgD7lpg+dWpzTWa0ZiJVyLXhn0X6ePTtKi24qqU+7rdquRaEF7jSfftcdOkzgqd
iPPL0yZYasKxXvUOWqEVasWHiVpxDwacnPd2bveaVqQ37FK91I+tNZR7jZIN9ItSXOzKtN7NADC3
O/yoiiC9WnQQTo8ZnARc3Cw9nNoKyt5RzbtwvrrjY3kRDb/Vmii2BCk+U/Zp+9Ez+C8sTGNlP5dm
TOiqJt6J8HZPXupYbzbhLeoLpd9uUCOK/imu0y6pUvaNVK1Vu1Et8tTCrzGJ++nJk8MpA5Y8yYNz
C5WYDXjRy+PjxzTMcmD5uEy3sgVG0wx5s1PNm7Hv7Y2wAAmo9kbYu8y9iCpV37WuKHD7djNtVVN2
TnJn5y6nDMAH+iv+FeF0dA5AQD0ipwszummIz7fl0jhlhV2x2PKqb+UEOSFMg99lN07LypvrJi06
PMT1ae4sZ6sFk1j5Y4ZOHJAMwoxpq1ZAE+qcrdl6wTE+KaZ3QPcLRkEarVFt1Zss1PRfc5ua+x6a
66JkjZjjxvmsPkTpFV9iObUbPCUthll2tqq9YBLGsE4pEK7w/X2qf6heancgrHYOfIXnvAbQObvl
3Vz2gkUav2k1iNhRlzv1p9USrYBX8siACz3ss8vArpqyRnRH+mteYlBFjhOyMmPZWrx0kGc9qYNb
wOeYFJW/czMPkqCtsYnA80k5V3R3tdBMkpgxdeRLhyjBsEPuebtjyVGdsgyeA41F0J+OwaCL5mGE
+Obj1tTcMt0S4AmImP36fqjy/OT1U0lbHkiY0yAhNipccNLtntnwsmW2ZfM8tYZ/HSAyDnry1vkF
1N0lI9kEdr7PKQ2pEU/9EG4hEqxl/qGmvAXgohs23hzquxSfwjlzC+xibafv+qZCjgwyGLIOLi+z
GVCTSn+4SLOzLgWz7LYaSS9Uvc8wNd9KAlx+lJPzVqaZ9oqJOjzNlE+OpaefVNyzKeDUsIfAnGj0
0SVL5nit3GLGOI/bcWDMkMb4/SFEazJuHNFc/h5A53cHAOQ3SEfVsZiSL6Qj9T/GECWjmZMfscQz
Ss0yN+RRUOxYJk1PzZ89m7yt5wws1UM/21dCBxunRDeVU8fbUfdqFAO6fgaL+0eVT524YTdXIdhK
h9++VWk/zIh6uNdgBKMs2S/6oaQJl6cHSn5RNWeznblBCjZpK084FzXBlbPOhoXvm0GHzVO69Vzd
3ySNsaEpQgbP0mgzta9qgeILHJBl00JyYgvqxWnzVnuw+lyb57wL4EZY3h8rGvN7hSo7NVxzoZ+F
V/cy+L13YU0xnvxBP01sg1a+B+Ujs40r4nYHaSqiFWKayVmFkYa6V5CWsi6M4UNjO7n3nDFbuQOI
24lfaPBhBpH4iJoDOClebPHhRGV5NptF+lyXzjq1S3PdxXAKpqDmp+CpWlN/QKXcIyVVZSd9xug4
R7I4LfkBcHvMZPs/VzVQCf639aHNQ+A4rmXYuGRU3u3P7y9xEcr/93+M/xtlRsmMa3mnXuKh9GA5
wrlYmoVO/8qsDCTq/xN2XsuNI8sW/SJEwBTcK72nJMq/IFpt4L3H19+FYp/pMzMR9zwMAyTV02oS
KGRl7r12BnG8Kox6qyBR3aki72602DeBr+530vbiFL15dMNXTr/mCsfuJmhtmKn65BWa/px4AzJr
fLIHXQTRtYBh5zl5/434+AzT6Y+oreEpTqWxa1tDRtE8J+AG70F6JC6oizhsv3K8TSc1m5pNJ8Dj
ykZ5PnglMuEoPWJakXaSMoZlark1gksCeFcy/KnK0Zx5me5v5FOz1LJlNbnP8tS6F2lkROcW2TPl
/URj/7YhV2eEoUWRZrco4q1igGHvJCkCiSQGTlEn7rNf6AwuhXDuR8H82kQG6tLnWuoGn6y4wfY3
cjhGZ/5XSMAb+RUd/xOq0gaBBhqfGNT5mdxW+gKta6FD0Ep6DKTvTEDU7n+jXuQL6Q3KOvgnjhY4
IKvRlgVV9E3AtCC3DzL5fNSHpfXRAinYTVJqZCXaaZwfDKUNVkQEZnsnET1jMNO+782N+IYIUOX3
YuifxSlxsW3WPIrGD9eJVzc0Tezu9zglYEKy5TYXLf54scwSnFqNi+Z+Hya5NzGD+AWNWPpSDSuo
t8jgOOwL4yVwiSIILl0O9XrwgFShc2HZndsLUzC+YMefCG9APFD4xUVvPOcjyrJ+mZk2NF9tqtia
e9oBA+x54irTpLRpmjU58oHkCRWqiY5KFEFiNYbteYS17ldzSCkWgCs0NDBxc7Xx/19D5r8bg7Zt
uKZwHTYfLEX/iHZNPdv3yF1UDq4T4HrFSlFbmfp9PjA8/X5gRlX6JtriG51inPFad0l0fdrj1xZL
oQXJycw82pglOgmWwX2EAGBpmOrJEdyHZQdsLIp2B+Dl572WYs1em2pXPdJG98/jTNmD9bI0zba6
yZJIKWa4cljdKpuqQgBvxzg1vvZ6NHxV/zmIle4VjCA0KKz/TIT55Py5M0Pi6Cax+/okX5IPcrEu
eV0UCFIcN/L/x1pkOuq/1iLHcm0wsIbNfpXjv3dYgfLiOIrt5BhVw0aO1CNGbqcqUhdy3H43pvnA
WBduaxY5JfoUbgbgOydRuvqxCV7kHo9RVbapIAMBuMmUx8CunXMV4k0jCPHRmHrvMZtabce8l2SJ
+TX54AuG9CQIHSoSC8+TZhlHRjfmukzzgbWtOlnEpWlNU1xlb9Ueo+dpflYoYBxz1JPsjmb7halH
DjpIpKCzJcNpjPAULVU5oJQbXS8tPu67xLgw1cd0VLEDZ7b5iKmjRd8DYz1DuIDAMjoy0SwvE/wP
rKluzJii4T0yF3R9PMj4IPlgBUwaojBCpjd7eGKUhBrJX78dPb4brWwCNrVsLzNnhqlY+60dv0yO
eygb2JbJVJIiPc9BHLX4Vpta9tQ0OEhzpXmRpp2siWNSV/AHWgr4PMiL0FaVZWNEHMW6v6rk0fyu
kdpfTh5U7/PL9x+Yf1SIWqyiyCgRIekbTUvbb5VN5GCWZPmjiRpuazf9XmRj+1B21VJ+wp2XwlVg
j/0QlOkl6tL2x3wwMWzdKiqG+KnL+Z47yHnSIKW0+dVhNO95oXO2jdyGuDO2ayv7pR8YwAr6Rma3
DEV3jsKaaqDoGhS00O/BhS49xwZGFxtHcwLMCS6nIgCCliSQHq9daZFxhPT+c/LMepXm8S/CSPZ2
r3zPdIyHiU8ch2l/Ti0wNCNrnYWluZCwjXVSpN+mMI64VFeKXlDAVPqrXlv7qNQYHSNHMv0TxKbv
Pp6CTTbL7lIr+NFGEKLK2Fto3egeuHQVbmghHM1wE5YGGv2B/2PhUqXo4bbKBVa0CEWJQKy+9NAv
dF7L6Da11jBoW3JVyEkcUZF3qO1XNjDsZlPgceYrT176xr2FDA52MbzpsCOdtY6g0ibd3OinvQs8
jjwnQyu3Dek2he/DtoDbiP6zWsc9JJ9YXcVtlZ1akL+grMYF+jH2n8QlCVYg8i3G06ytxD9U+0/s
rT0bUPA8HDuMafHkZam/wQt8qkt0kIOf63vT3GtO5Z7syiAzYKZGAFM7BE43HNo4Gw64358tS9eQ
UYTdSvRkKZCWE/htt7aibCC8gfCYlJs0cpF9UdfvJbUfa+t0KkocjzEtyVL8mARN3Un9FNoDbAXo
aOGCDWJ2Su16EUE5246N/aPNXM70qG12jucuQUXASLGnW+JGCHQCBlidJva5P6Kk8iFnkP7RPk+5
eRizksoE6rGWKT8qTXsgE2cBAti5ql57hgVytCM0SCrcw7LjeibNgj6+AqXL9ccDhNmjq4RwqivE
Riz+24pdP5R9Z8feAmDGAG7fGRxU5Fy3TlmfGZjczF5fT276WGe/VJQSHnnLYad/TGNskV0GmQKD
oCtIqiTdp96J2RFoNHM/qA1Ojlq99VkwnKV6fpyP4KpK4bZWoKw0nER/rePxQn/se4ip8SF2sBUW
zkR496R2tyjrD31IX8Ro42atzfcxunIRxB9KRrtrSAR2GxLu8+Kx6ZtXN+sviTb4B8n3kA8o3PNj
TeZsrCbFJZjXeKb2QPcZFObpJevSbNVM6ZZ3FtxxV4PxmRrgnBPAp+xobTIXtXrlJVxnjVh2SE08
vrKBjytFhRzBS57/G7sbW1hmm5ScY/uU2+4FqdYS/2vU4qGGtZQS2ZqxVjgkYIafBeZLzWj3UXOq
7WIbFD+FAR04Ynt7Va1d7ez8BGUZUuVU3QzDvgOXk/jvUwt9xT8r7g1aVhK+960DM4gdIW4P3T0D
wHPieu3SIoO0qYeHUd2k1UEDimM4RIGpysKaXq0shVynvpVV8JWx8Fyd+MnJUTK1LaFO+Cx7ynLl
yXUy/+i1dPI89SFCeAstg+gNLXM2dmucjOSgDk61mvIhO2YD9VQv0p9+S9il64ngSs45e5hPo2/K
BzIEsInvobr2pKN0ULaCDI2diLu3CsH7BGrrqfO8ZeCk5tbX3e4Qdx+OCROudbznqvbSNd2etxGy
qF/naCaS7qWD43JOWsIESsc+cvWp+zBQy201DzfGKecmoRIIBqp85+lmdGw12FQTy8hY1Ml+sJRj
k5VA6cnxcMog3PhBlZ+tUVzheHqPZUYyTPw9R0eolGu30b7hJmnW7BGGRcJEZtMmD0zx9wRriX1i
pN9i963x4Jg4ovmOqB6iYpe4D7KfA+Zr2zjch2OgaAjZjkKvix2ZEhAny2FnWXFwUj37XbaZ6Kfi
vnVgvhmMUA+W2WW7KXYp30Qu1lGvZ09pXmAAnmqVliK6Iav13Y1jiHiZm6gyIYUxDc5t42JEgCdr
Qe6kfE2+67dKvmLeRwxgb0TI7fuT4lIYuVZG/JncgtfwLdZJHYpFHtb9W60SEmSjPmVTVHzc/yjJ
Fe1O00qw7L7JnSEv8N5DVHRrN9gB0EmX09zPEQXEFqaZ3k5Ay7CKwgZDiIddV1UYIATen4scTaqc
rjW1Mm7c1IFsBNpkxVdm3LXFI7ySZaSa0wYkUX1VCEveeR5BDVnvYZK0BpxMagJZcwhxHoTNWX7m
DA/ZBs5P8xi9KtA9QIGm1aMXLLxjlSNK1QH63HsZ/3/ZrmnzwP6//ZWu5qpCVS3TtRycNtY/7HM6
VbCFCi05NjA6FjL7zXEaaxXTwVzmvh0c73M4WbujOtzVLPevVaN+FAh8+exA3vajQuwyibsgX7pb
pza3bLKVnWlaaBhYSM+gFWk+grX7MGtz1UZd9opl53zfrhr5Dy14ksULnmrmYnWVH91BdY+lhrM1
TGH2e8ro3WDYxdui0Gny1y7djLg9MB1jTk3U+IgsSHluBi4iQAPfAgB7kOdGBx2mOqFwJgs1JcmL
dckJMPzTsZL7CU7lEXCe+72frHBuTk23QQVUk8PKv/XpyjDL8k2x55luamO5aIXxNuX7oCztSxJ2
9cOok747QxySMiLTpnP4fBDoxIOtMhBuLRihFKNYEZyLMZ1JjkVGL1AB+xGBmwy+tsBWUGe75Vm2
1auk/Kb0gETlzLjgrrJxbW9iABOUSwv59bn1G5glnVM/eiUE8jFkI5xpTvDVYlMiWsxNVAopXDWE
+nwyNQ9O3byBB6gaX+32xR6M+nJvixqJ35zjusquA4jspEnMm8MA8ik1u72ka4xlDYExHcRTkuS/
1ar/4/Sz/rXbEbqF8V7HqigE/82Tu//qvBh9QB2XeojAnbHfM7sSx8SHijrffUNnIBgCHABiJYZT
ODbilWP4v58yRVEO4CSyhdJS+TU1LTxsIzxJK79+Sakwlfp8P0EIp2KU9o6QjzUXD5e2cYiiGERT
Phlx/uDYqfqoG1UK4ijYK/EQP2tlflBoFO0MtzMvKmrnldcF/YsKn2OBMrL/jlII8aQV3vKWqO1A
dyb6DUDPc+FhPMcjfjXNAKFHVms3Yz4aFHI+KgvsQ9lbr5ITQN/9AJc3I2ogJeYNQt8gWvWk2Y67
dzMDPaRQT+38QMDh2+ihmK3yun6Mx8l/6KYfCZfYtSe1kQGtQQtfzqhl094ltI2p2kzIZCcLevGQ
TH53d/38cSySenPQjY5rIy/z+oPwl7MOrnyV+YDLWsiSI8wvvglZDMmyKPYqVGoM1GIrTdYi0Ovr
HxuFH87/4MB+1LKEy/3vtVQil0CQ1tqC3OVg0ysBpIC4Og9CiZ4ImfY3ntZOq1j32nhpNi1o6SSd
9p2SbAfD72/2bCoiDYQ2geYk75SaOj26I+7Z7DT6KpV92pjnNGvUp0rkz5ZbiA9/IB8YY5ZBgQoL
xA6HYSnnlfIB/irBGiac3z+vEQcCVzjTYVJX5DYBfkf/Nroj0ZxANZbINsxNpTfhSpKdht4894Om
X6Qhv4ahy0YDF7XWx+cwRfqjwBQ7K4CP6iTBF1DEL9rY/GSGZP3IKnsNiaL9H50Y418ruiDDkTYM
w25ml7iR/35JIQnReFUVh7JLT3KebRqzq4TtJp13LpHWKpQNMTG/n/oxXF4NTr3R2MfcdZBCzE7i
v56WdCV9S0cakRJ7GNmNfQ7mB3k06pHNsqYNZJss5MsTyApww4DApiR+Ik6Y8ktEjzKTWz5A9UQs
EzCYkU+VIlLO//+yIptNf7upCWHMY36hGULT/9VDoUPZAIfzXOjBibMuCIuwoyH/WZlYZ0qvJqMr
qapNJpT4KEbbOueqpq1y0xneucNd3PlnraY+M9shDghO7Spk+H+xbbJS/T6HkWoAd8aKdTMMfXiI
8CzYTTATp4gZG/3KW/uz4d6PzXR79+0C68nJ+MSZt4/MiLM4TnibHOXcKTUGvN6yK+a0varc661N
pPnsW/zzoGmVWHWqMyyFXSbXvEp1UvKA93c4Ba4+zQrItpUfHDGun+RrQKvSvWNg26rssboCuv8p
++8jruLtpLX6WgP78Oaiy0GoTIbbWCSogBrub86cLop+9eXvfzIrU3RBJgTTCb7LFpxojNfKmD05
+NVcLJwYRUBq4zFbyC9WL/thn2pxdz8T5GtBj84zM2F+Ut+I/wED0P/dPLMArqioFk1NZySpin90
IafaVoQRxGQn0wPbc5lEi6jMgo3L/P8oH9gyMhL981xgUgnt5htC/i850kLBllzSIfwKA8u+ylk/
4oJ4Z/rWV6aPpLAphGObBr1J2jnUurIhztd4nHKkK6xb5lGwUb+1anmLp378LGHrDxXQ2FwJvRO5
XBq3Bqxc2owUMELvAbiDjV5MuScP+3O8Sw5pbkwh0tqmsDZezOnj+uqLklmvwkBnKoUEGWgaCmSe
3uWphNitnNrDd0bYm2EVUB8pcl/Qusxx06b3c/yCxhSvcJPpj5VmbzRDr76ZjV8vReQmj6aFZA2Z
FZ040ANy5ZMeDKELZ9mbRre5a4BJFgS0LMQO8SvG7l57kiX0X8/kbzM/s1TE8FLX/dd7v39xfJIx
CJXFYJIiqmjE/cyNaTi1NJ5I5HoaepKcAtD9lwBX+HnSfRDBCMDA6UtZWCMVjFJeIArdeten5kCr
zPrRBqg+jKw7tEioAOrgaZCrbdmmq8Ssum/8yfceyyiSLUzf1my8ybIuOfnK8AvSnfNojf5pIFVi
Kc9Y+ZCqjKkmraPbVpcdubWpOFkISUFFB3gNzMjc5xbJHdxE60d7ngbcJxy624qVlfT1AX0YTdFZ
95oCYyMuFMUfHCdt7c9ZYJIeZvuafwzA+YS22Z/v7VUjujgGyFVfJ78sR7f/3Crt2kwU480c6xw/
D6ZxWLvvdy2AQuejTNkmOeISwblDkGSJjzIYtIeRIId1a+BNCdI0fLWTgFETe677H/QRNW5nsf3Z
mRRlD99k585UHr/4ui9gzGIZg5Dnsx06e3wBaPVcNIqyGVBOr5IqY71nc9EdUeNr2cbHH8mVMItM
nS2YuZrt8yJHkx8CsJ9jIbNftYV6NB1ZfkYJ9CN8Bc/2QJPPptHzqFtv97/Y7DPSMAK2oz4xPTt0
s9YN93Z0SAbDoBpqV3Wl9QdBo35jB9kv4hpBGI+poy3v/wMdfQEmkGR4iAvlVQpwA8eDRx92IVNK
tDvMrJK13XkU4zPsXYIDRq+NHpWoJO+V70dNOmh9wkSZjn0FI5N/iZw4MGab9SshMOU+S4BLDqG/
lb8gM5JuWYlh2qmS/IWYYg+zNtBVAmbSMnvQ/nqoSu0ZE3q60IO82neOij5+IihhcoPwOXNBnysj
OAZ7YBlb9d1HXuXpIwUi4qtYhJseA9F68nICeQssTL45pG95a8PHtUwXA6v+IbPilYCQU8oAfWFK
8YEWKQjex5RsEvR9l3F+MJvs90Oh93vmnX0bIcvxY+aZM69KPjhmd+yKjFiMDiG2C0pmozaOdsnS
jFiDhjTWReD6P2WdkeSaTbgy9yq3RF5DyI21Nr2s5E42a83mBzWZ0OOVAMrpnC4HL2y2lujBiCd0
Q9u0655Ln7jK1FO5k85P7cK0d1luw7I2C3tZtSLbSulz+Xn/iEh4enFKNT3FCUQTEuqUNUNm47kk
FX1hTzDNC6X1ED+3fvVSvRlkk72kk31z295fF35fvAk26ahX3rVRDZZy/a9UUFbz5aDVhCxX4WCt
5dNiUINtoU9cyhg6jJpgIJqVUQOeMHBa4wVuOYjWgsjeuA+eqyqq0WJYs9ob/cYw0fxGBdkeiY93
lk06GGuYMQG7OMc44dKRNUTbFMf7P2wcjWs9i3ZRHZOSqyH7np8FcbOC3jG95uxtYiZph7oMKF6p
uVAFSDfP/ODMD6CDVMD2syZmxo+IWekQ3bxkGH8IQ7gLy8CGE8AHqT8w7iSrKgmqEzYmHI2qt7Xt
kv2zBIrGscXAU9HbDfXX2phFbdBv9C0N4J9JzGlvckru0ftql9wNBNd52792jferBDNzvvOXOnbB
8nNG37gx9cl+9kc/PhaMnIcaeTvK2xlylKnviZstailoq5qfd/EMklPmWj6Lu5S0cSe9VahZEz8Q
Vytyu6PdxsU6AedMa0utjp7PDmAWvyqF+qbmZfUKAIVytSZy2hs/PSV71aryhXZ4vcxm7V6c1W+d
WwLjQMq/CrlhLt2A5+uuTUM4//Q9VSsvt52t2S8hQE8Qo+pzVFfmhS3eG8bjj97ITBxfCHRJFvsO
hpu+gS62WI71F7uwyd9WaJb2/Ip1C0qwUQPrCLf2s2tCro75gf4H27Cc8Eo0dFBdUi2nSg/Mm16G
xW0070uVWlXOssjbltAHilDDrmJG/7F5rsEZ7uWJqswnb6v49WlIHxu9Ts9BTmlUz+dhaYXp2ecy
Jx20gpyXGOaSQQyGbj8fP1FwLJXE0qBDcR4YugXOd3bAy03mfafZxF+izepDoyN2LSDM0CzG6i8f
HLIshjjYJuQScrtD/2xmdoF2G4PmvLGS8is9dKbV/bRDNQeqDgkNjNjxXSh6t881wo0ELOaVTqLo
blJiDNMGlY6L+eS5D7zw0oTaLY7t9DnvuMjpy6FN53ZAyk7xVll5wTwjBOtv+8Wb6jlwAEYyq9CJ
w/QJ3QffBOyW+1TD8sjv6fu4BQusV5OonRSDvZHwGjVQcjQE3c8sZupD2surJmp6XikDDGK4aEQn
pYuBiI/aiogmgRdRbeQ9FQv1ytdaBqRYZB5VlC/oEv9zpFaGtrvfqiajJTc6tp6j+SP+Ixn23epd
jZLq3KrjDldv9t3RJiK/rPZbkUT6kUiBHu9ZGh5sLuFLlJKJiGNiuCAgD1HrBCsN5ATgHcycokX5
aiGLXKG5yPKlTwMTwVj/oIHCvA0jqWD2OH5qPQMb5u/uXp05dPLy81Jji2NiWiFP7OaQO4CQ1D64
hXXjbYClu9Vaj439rICfvUqHgBTQAxEF1Fp1azz6Abyeqny22g/mD8aLfBJWn+ak/sjRXdOrAKIJ
d8g6WZqztZJSP9+rvUn7xfVfLKIYeIE5Nx3Kcfy98pbTPC3AFbaW5ZXbKOU5MLTvpVaD6Zuu/TzD
6tmnLZBpAeKR4ikGjcURexsEdRGi7OMiTe1u3KBtGFbyaYvNc3dfqXpBZNh/WoCygLD6faOnzqtR
5i0Na9CuDik1Q1KeFKuynkxRvslPbGxx91WBU5xIzrCf0ia/v+5mjs3vDIxQa0fiGfj8SgXlim5l
LzmeqGtZZV+jmXHnsPP6ofW7T7WOrFcHktPaq1UNM3MbH8J+T0CSsrE9236qcLug3YbpRDd2gfCh
fcYEAL7YhEtDKZgv8dg5n8TbLei7rnvMPc8q6K0HI49fpYfEQ8206y3x4lHFbSqL6kdKVkI3bXfN
/DRToo7fWwl3d08L2xOlQb496isTuBqWB7++Zj4BPEVI204+JeqOwXIzVtRoWBHQVb0Faqht0VHZ
2yHxjde2qA5DR6aeOjD0kwpE9k3OOsfssTJlu7SyvSUAfm8PB6c7DpgPF5Rd9WpAuHhU/IZ1pgFS
wzs8F6Ny9tP2DRx0f2SFIQlnPrfl6e/rRDiMaLUOw+zKgfg2HI35R+S7hZ+0D6yiayWtXgoMeQ/w
0tyXAqPDADHIarTkMubYyWhgpdfQNH+2eDm31hwKKGUFtuN/eEHmPmDRsB7jNLvJvjb3oH/+lBgJ
/0G1WJ0GAZqM7Zl9nf46ynv192t/jvyAOFDWtN8/l3txcTYCvhTDyLakBJJZE9cBSD72PeAmyjdT
697aMI0XKjeNs1OSpqlYWCL9ps7e74KnTCkeNQa+AMrzNxXCxGbo2DsO43debc+YvrNLhbbb721r
h4mSAjjhH0NwCjkn0uYUJtQ4dWYhLp2Xd7mqd36lQUV8iRi6HJ24qFhX0md5RZQerTNQu4R1FIU4
ZnaGj3neJPtmmy1juvtc8qD5BkLPKJ0aDGpqmjwOXfb7SL4WzK9N82vyiGgORmKetmDqycZoAB7u
D046m6+Nt0YvD11Ej4LpC+2r2ZvEzKu+WmyDNrB/sM6RoH3URHDwBpKBVmSVrpwR/QU64Hxjlm5w
axNWp/saPRJahuWzu6WzONAoh89KtcYTwWjgmOkObuF+W0v55kig3mpURoOGL9UVKoroh4Vikiit
Lxyp9nLCTnBp6q494hlB9Zu7yCgKuoatmOqVUan1Q5qUydbLRsGJPIpDnIHHEd6QXBHu+2sTlcGz
ikSV2zYyAVUPHw27B+DSR8YK/WD4pSTvInHDDyu7yklE08bjxp90/omxKW6k7rhHKyECQ3RrOrLk
gHrT78QJPejIEW61ajeZFTIJFX3dwFEUxsYj6TO/pLAZyq+xYTkvF7jcjdPUMVgOhfWtBHLazxvy
CqbYoi0hqam1xzYlqqN1Ujb9Sq728gEZ07VPPHXvjc3mvm+V5sb7J06oCC1jO/x0uNkdkvkecb9R
4ENdoWC4w86CrmHFsLF5t9psxo/m51FAgE8+x8CqoRp86eHI3286byMzpS0c/JKAo7A8gPabFr7v
k/wa5dV70GMB9E3HfgGAtkjK1l8Z2pAee6zJbz2qGBGa5YfJxmg3RaGzxpGJIxS1SIRazer2lVI/
yHEKSAvzVk3eEyEoA0nv3+6GPz8A4k9c+C6Ye/PytURUCD8MPbsahHVCy62beXmxNveh30R0xZK/
Jl4BMDePiB+7G7ODW1/YHeyb4cpV9SSN0aaWF1vc4/2GXLhoPcR5cjC7ZGUSzPjuWtgU+wx7ljqS
CJSl4tFr+HYm2e5uDHHJI4Uiai5tWLU3np7XB2/Ch0plzu1J4QQuzxRlsxiezBknJnmgp1U2CYXo
H2LuztB1QSzhnF8YFTE/sQ970Z1AaqlqGl+5MsMnbl0vdl+UH3Q9NALg8TuQOhSC7Z792cG41QJM
l4XVKGTs4nzJ+vRZ1gtSfD8/a0zdP9S1q67NceBLw4/+zQvrxwjP0K+WXHSuQwv0C+pjRR9hbmrF
B/Di9oOP0FuEvZU/9Con4LwMJAG62c41qvUdYqiJ7qvL4JsywGUPlrrFhxKy3RztMiCLnuxzhbxo
ekThvlWxzWkdu70USO4j1GzAmYkRHRWnpQfDeHSTGHCTHVSDWzY+J4QR46ctAAInca0fQrClB86z
OTdoNsjmZB0QDkehYnTtW9d9zST1PSZj9YTEODnp1LPIgHDbl0BvtJwCpDJGsVHI19nDEWH/VdIm
SwbSQut02OEyIB7L3ftmo//8+0EQ2CcPhgS6knk3qaXN2c3ovcCWCg+JGX5a/BWQSNrmyWu85lJk
2d5wym6rY6Vbe6FVHwqdf59RKPX7ZCU7Sovke+pSSQcKi1oADTnihrMdgrY9+z0IrWk+CubX5JF8
DY0ws02l4KJF97fyoMV9QD092LWOndI8l4rHP7FoHto6qZ5ILHgIag3lGsbUu8kWKeoM1uhPo+FM
D6n5ZoEqA8fkM8ss0beYOGs/O8O6Om4Ch7Yka9shUHnBxvNmoLleOQQ7A0CGvNFFKDcktHIG4V7o
nNJCMDdDy8LOXD85otfvlrAlDDzIxCgZGAM2UWc8uUYanmTLgW/cXbdYGZ97C8iFp4d4CwzNWiZO
PdHI7P9rZ1TnSr6xRNERm8hkqGjr76IRpLnm3k+zFR8NKtfXoLB/tqY2Lp1sILJ8bh/CCAZ1pdGt
S5L7T4dd9jVY7fDq4nlZc90ABHTqp7v3YyTUK07taR/Oqb3yMmocMgQqnCLw17pnk6vuRugDCAKz
Tp/Y/FqH1AGXUKMW/9TNN8N46Qm3+oD+HO9s5PdECrBl5uXCjZKPUhTxLmcHsgyRHO6tH9ILkyR6
cjLs6UB6TbbH7tFdDfDldArJFnWV4tKDTTrXgG7nDItfXaj1j0SY6OTG0Z9msWl3gxXTlJ2PJnnk
h9X23rvIDGR8QduoydKpxa9saMJjbvr5k91Zyl42Tr2pLpbc6mDCEN+9M5OCxqWfQwvD0XvfejqN
XmAuh5sny1RtLJ39/YYTaI6x++3pqAOdW19LvYEIAw63zbJ2c8OeZjQ7mNytuRDj4qeUw9QNkapD
RUSs1B570WftVKhyPWQ9eemQhcIoNSC9mEFZUizzsA/2PtC+ozwiHYJEDHPCJwGCRw12RBF6z6ih
nXEpYoJ+h6yCHbr43d5Joubg1+ShoFgV+06tMUQSZrtJ1d5dRBac1b4JnGMahjZxMEXyFc46REX7
ElXWccs0+pNLZtzV7VHA3N9QbU5IUZJG1Gqr2AB5H6szQzBsvIXc1kaZ+zokwXTQhzI8U7G9+0NN
akic/8qt4h8HQ1LtIlfxTqJN3YU06omq1NepwxjfVdXMQ5Tmx+eugjUH5UYjuxhCe4VsfX7QPKM4
VkA5feFkS0xF01buOSY76Dd6h0BVPk1mOrAP376GtnCUsp+sE5gLRsseaJtn4v5N4VysyWjjKXtl
7aD1KqCh+bWordBWzh0sPcNjW4oAu3lGSfiooklGp/EpTw8yQweCunGlHGvKdTbABMWhq0CigS3H
DvnS0U08RQKnZDWZxkU+eCGhCXXROkc2/RtfZbRuzFNkG7HevUzpOGkO90vViCGwOk30X5xB2WAx
PZSLniBJ2I7Gac3cTKH9SO+jCkVPlgHYmHvzg3JvKFz7RDCn4rk3NdP8Z7IzmOHnDX0/Akeew9zK
t9PcPZHvWl0aXpMYi7PhdFc/qMFtadqeIPVsl1tT+DBANUV8khOAkEWvgZ8rFzQlIyk7ybteq+5t
KqNpPwZKvEnZR36aWrygZVlsc1M4W59d/aGkD7v40xEqQ7qPczLgwvGgZ2RO3L8ZdnGsuVO+3p2J
pUYgHgbOo1wMAdEe9CROPumJCG5VwbhnW3CVZwreR3Nt6Ml4v4alHMH2I/Skpo5C0em3lMrTzoOZ
tLvbSArFuOgKlZoX2tB19AFIWQq+c8ZldDkytUjHFeIQWLcamoZeCuSiFUtP8dno3ibVAUzev627
/szt6HW4Ou3mOk37t6k/hznSoHtBBbOOgL+5dU7SQLRWXfSvRYWO0g52BH8iNCeYaD20BMZQpgSv
8+tzfrkOZu6tCJ1sPVNF96Wu3N9ry7DC22CFW5PFgg82JVYiBrRjxdYqrXu2gqF4sIxe/PJaNMY4
pX6MSVMvDH7lWZmor+6/Nb1qdIyMIWUimjbqdBITW9sgx4CIkijPoUNZgRMVEywJ7B9isDZhHxYv
WqngJGTmgIzOfFNg3Twp0JOVyBRfWV//86DM8dmPBFZZ9s/MhPSCoAQpMWUZwfP6D2XIvnJwru9I
HnPGa2NzE/pUrg0X1FPmoSxO03Trx7V1DhNUIBn/6rMSid9H/vxaOL/7z59LeynveomovDaeHXnE
83j1Kin74MXKGJMYoPI+crX4QIQJj8DW1jlUoHDh1UeTvAQfnKd/ilKl25gWhdTg6mz6Svacdlg1
O6oLcxcwl3ogmbddWj1hhahl2XNG7U+q8M+yGuGhFNGwpVb2rn1FhpVsPupMxEFIZbTf6UVGZQd3
sSjJS7GHJ4JhnIVHCPf3EK9Vg7LxJxCq9/kJyuPi3MwE/tJjLFqbhbXDwcKWGu3RzorhwAQBfCtf
07/pCk2QgISPIogfwygzP0pygWDGutVTE1vFJmFXA9qh1NqX1mmmbxOQ0UX4f4Sd2XLbyLJFv6gi
CjPwypmiSFGUbMl6Qbg9YJ5nfP1dKPqcPu2O2/3CICiGLJMAKitz77WLPHyaWNAvjtcBYUI+/rXx
J1gGRbS+8w/Y9z8ZizcmFymkHiP8Jnw7uQyob+5+xapIaQLILjxZBhnzilYg0Fitejf3L37jVs93
4mEfZC9yaREzFfDOZaQBuOOIJmt7oww8p5U4dUU+JGsarJ9weSWPmnTjW4Hy/RoglJKmzlwiCH/6
DMefjITUHQWhQkC+wU4rvhjo9rbMb9qT4RevqRkxWPUqVCClhoxY0z7JLoXr0sUVIBKI0rR0LtXQ
l2zeWd7rKNdP7jKmVYcGsfJOY5lrIy2bp176zZN6Fjc625q88IizrHZ52yyfyvIW9YOEviSz0vR9
nHuSYZrBPjR24W7Y3hlvJLZikKPPcdJ6yGGD92oNbAOczhWPangOrC3lurnRqShPuIGy174D+dCY
mB/UYepCsnLAhQHJz8819cGSNjmfbExQ62CRKRrDDEoCB9/eSk/K+QosuMII7Ybx0Zq6Ixs3+6Qh
PN7mMMVWHlfoST2kTm3fn/H1FyuRZxIvto/AbO4N7VT1zX+eSi6ble0M/Ef9/CHL9P7ssKJt4TEK
kBUNfx2Mhe+4K1d6138fHMf87HTBDZYyzmk7gUwat2ReVHLcpURGkd2S9cepBYGjTDyZkWknp9QZ
mC8yys50ibWquv6oThg62WucO+JJnTlhjlqr9Jm/CRtD/LKiRxkLpF4YHC5jvsgheG7Mu2oVMHui
jmlf7Cj2j83QuVv8lcaHUdwGfPlvrSG+QH09qo6yerBRYa57Pff29y6zlQVPdZ8e6xRcdZAXtxL7
4q3xgq36l9HiyFvpiY36NoX0s10Nv2Xtif5Z7dNJFa731TAw57KpOPKmkec80phU4zlHn8C2Nrfj
8l0ETK/FEBkHLfVI7KITbIiw/xlP+9ah/oMvkd0iaBpf9JFploU58Kj3swBJdFR5LebSv0o8G2bU
eFTyDfUgBe7/rAyifVsbh18zzBmZS0+z8Fg3wXIHHb1z0iP4IVrHv1m2B8i8a1FERdXHpA/Bj1ZD
PNSV08dIj2Cr1d0TNzLj3jQGflFsSt0ggWSk5dRr5P+oVdafmPSGZfGc86U8TjFdASUA+O8hGyj/
kHbYSmtCaR7DPofap4+CWNzh7I7AaMYwflVBkMvR4LXxq5vmx/vaRob6l55O5bGIUDWpxMN6pgZy
K/IgSnphm3TZ1brkBZ3Cev5Bpl97s5LYPvcLmm5AClCwAmwjJZ9wCn+XFmw0UmOKduq96oEvgxSo
uLxYNU3FHKkDnUiCYlBiHU2ajSCYOUqsfLo2jV1vsnCRQifVpV7u4jKzp0tYDddSm51mPeTxrnBt
4gUC79v/xOzVHQ0u4OL4PJL7X63+7cmZ22Ujhn4kqYfz/Z4apIZ2JdOCuBjC0dhx8c8Euin3Hmvr
Bk1E9BIoKIvlex89lgd1Fih1j+IQVeMjptOjusFHS1sKBhcSQfBUtOkvCUod5QPuW5mdescm+7qm
MtQDI//CgI8mJssVIolD7zTVmYwhfO35QGyTUw8bb9Kza0pD+RqFGjunIak3SAblSl0ctBZoWOrj
r0OmkfqxHIqVlrCTj6nJ6Fx7S4+O/0zKmnx15gTPeNPEL57b7NE/xlvdFeVOCTIjKSNg5to77WDn
eP9soCuKex3GCC98YAM9rfLC7K8iHkZk9f95NjXxcA2gCGynMll7GG0vKtYtT8IL6iR5Ajk10S2F
C0jF465qNZOO6mplm11xZWfeX2jJgWapqtBmU0BqYjW08z53/GSbZK22qWSXfQSgkbyAXpow6dwK
t3duM2BMKlSZHZq5eYHS5Z9cqs612U8trfHqMc0CqrqAQJjWFe/pYHyz8OFrVnZVf6IKo0sHb+ZU
gSEYDf5hyL3glOtae5yWZ8JkRSFEqNyoQ/UD9RYyHtojFVR4GpZnf/50aWvef8H9fR0ZR2Qb0ScI
EJ8bY7ka4zA8FjT1SJ7mq4iHnk0d+9XuYPkFM0B6Dgf6kd5KManMyd7JaA5uyPUHwngXiAEeZkKZ
nCtxWN3lf5ZQXhLlTa+T9kcUVNQxzfBu9nbFwAf8XJiRACrgJu7ISbvDnRVfURrz+r85p9FArigi
x3jb98VwMJI+voPB016+3BleWUvvYwian+PSdTG7q4UB4DspVBDg2vZX77WdireE+MOnYumn9QxP
3giY/EqqvfmzrKAXBs6ZNANnnWA82A6Z26G9iMq3weRcj+jXwqLlkE4A24pshqHmwGLqZHOol5Zd
b/TpJ93tPivJfTi734bBns690cC6WVrdWV/vECUzXtZ7tprqRZnnW63RhnOyvMWjH81ln0XneOpP
nh9hbcrGE1d49qPx21PCl3bXo6UZPAYnNI9RMpRvVV19RmOaXwnfjD9X2bP6u8dy/Oz0dYZQJLip
L87NAvk0zP4zU1yd2PVaf4hLK9+QjOyd24nOZLgwyy0vcd61FhHT0idOudQo1LKTiMPyRYBxw+LC
jD1PUn0F+9J4y89JFORLGGN/VP+yjGlR46R6ApA4fjYmquckvtFl/SEHSS7Z0jP2UzbI1GbxOXDz
7rUatKM2lxquOu11LIfwQQWoqjW4xCn1AN+ePNWlVwN44HkASEb/dxHGaXqfcQUP+tFe9GYDwtp9
3PO/evE7T38LdQBqLuIviMj8rVmHmrEOoy3MC0CIqBleCmv8qarOpcTMWmf8hIam309MaEiW0VN2
O6y8oejiE0TLZMW4RdtY0ZjvJ5yGz6GZHtUapo5s1q9On/UzKX3gmRyYb5ZFoZi4yR+S2J2fbnru
fLRlK08Y1zr23YtZZQ2KPI+MW4+y0W3J/DMG5s3hQlwkdqeEkPlHRJ/o/oYxqyI27wye//6G2ogY
aI/m8bc3CW2XpGn7//+W/7xB/R2NkcFSd8MT2+34caBTDFu/Fl9GUx+QlISSVVHOL2aH2nN5Pba1
dJsZuXFEy2y+dbhV1fudmOkMdK9iz1C4XY+Frm0nR/OexzndqzMyiubm18JXMHAZkL2xdVz2iWNh
0/evqy+zFLRNEUs8Jk4dsgbZ2skkKnYd+G76SGNWfe3C6nvYq2SIq8NZMjGzXJC+FXCUJEUAVi/z
jVGvL2HuGLQITJreRL9PWuDfizvH1aZ9Xma/DrPUQ3Pdtl+nyMfSHsgIjYobrMkb7r9I13sDCzn+
MMmpr3xapVgmSXCvKKaiafwwOtJGSI4o15PFIllphXue3MhnN4wuNLcy762X1hm2ef1d65w3mcbe
Jwx/0IRyBi06F+MTkUMzXBX0NmNK5G6FaX9ddW5+g+Y67HJyhx9DhIqn0G+aPR+Gde2SBMBwgYZJ
zRZgYFXO/KGF/cH32jv84L7nc2yuZwfwgQTJYpVm+9noxvKB2Otiwy64ISGITZYaKRmV4T+zewlO
6A2TrcoGdZ1VUFnmgUjSEsCrQ6iVwS9KvI7tfhTFm9xtsjW3zPCzesZWP/j1jB031T8sh5rdu5iR
8YZIfO9RlvNAGrBuNt/1Hgkuivb88zzg6pvKjztwAMV1f5anMSZMI136LhPDyKohewYq7FU9NJ57
N3S4xlA8ZRqkwDFvV81Id04V/I4YBHsi9w85aRiL1U9tNgvCuiR2CzXFSwjNVbMw2qiiFeZbNPvb
SXCasEEiRdTN0icT49Y6iSFgZC2kzmXKgf00WjlmLF8DA5iljY6IhKtie0cKmyP/k5QocLLCFn8s
6Im1Egu3tieP6tBiGrgWnTHvs7F8UXFr0rODlaTg2EzELK96OCBEcAMbVzdC2y4jAFvGr0PLqZBX
LTyWSIqvIk6SZ2nxB4uJRJi0oHTuDJr+aMlsBLEF1G2WjrkQ/kMc591a3bnBNQWbxIru/0Do6d9c
xndntevygWSBkbWZcz13ma+dzQlKoaqdSvKxVqhY8Rvks3Us2WQdo1nWOxCkzen+R/mITZKRzqj6
22UW9qfor4dpQYNRFGSqlWH0kQcIHkQ8h7+eFd6ZVah/xtBTbbLA758sj5SbwSrzY0vi30X1xUwU
BHElwmuil4JewfzuzXpzU/V2YcXkNlNHTAFeAZLG/wX5oetLhuVf7CqerknDgPahY4XDDPdXx04M
laJoawD0k5nxdccD8DaHu1QyyYEWLO5uhIUYErjghAsGAwUe/tWlgYnEsH2oTPlDHSVj1jwHaUmX
sJRQlvD6mNI+4pfOn2ubSOmYGQ1AYH+j8mVzL3ksdXDKvll8LcW5CDtmZN1kPAoKmq+Dbxtk7jnd
a0+XduvQd36MXLQfWmlsy0qPvrQeqboL+nL2BHANUY5XITrnITCwE7E8ic2kTdwp/ht5ayzP9C7N
tlHUPti6Q55NW/Fmf4ygO7SDdgiNKr/gNz5GS/65GAJ3hwZHrp1llZ6RlmZGFT7nQYex1hifwQfq
K9kpcq46iUFV8Gliyzc68xPiqa+4Qezv8azvBwJkSGTUSa61gB8wKdPTk4/5LY0s78ZWvN9qTpSu
w25IFzk/wNoumt6FRWaek5jPjL13/cJpxPSz55Q0n9WoKQvNfZqV3Jo6tjZGeXMkQg0vLqqtu7Sb
jpoRIQZVI4UpdtyDGm/c5wlYPVeJE8ZLWYHSIBkvfcOllzYwh+55Qflk7AMkmnRhKuroZcKkLd9r
7XbHkVYlTc0xwfgN18SZOlxBuubfbORcqxblyupe5wo9j/fs5t29C0HqWLGzuU4OJmw5ZP5qnj39
6o6ngX7e93EIZyxSvCFxb7GGDnrVJ/64ZgZgbrrIu6V8Uyc1ElHddi8EGzE3XnsotQUt7wAK87N+
5+AA/2kRjG3mRfLVa5pkHbZOc6vt/BAt8BXuguYhDa32pWQbserU8HOhRbbpcEVyVK4h5dfPHaTS
Pb3w+agFs7gQ6EkEVB9dbZrea2x2WI3IqVbBaPfUo4m5Jp5WSYZ2lzByibqnP5+5bn3zWMubnN1L
78jmlgx+dySf3iQkxVoNdr3tsE7t9Swx3mAKoddJJtR4Wv/JRZJtGemrVZsP6l4kwNXvNVCldBqR
uWb5Lpd++qDiYRhQlbhEcqpos9c/5Za3WD9jumyhRShnWpzVQy+kva3tWqfz/J/X1DOz7qqT2cdH
DfDDOXZRO7Z5amMNcBmf/LNbzvgb/WzhuWOWora2pOf+HrFbunYzs4Z5J1CG+TZZRCssIMaDkcme
7DIab+o1p9XYqh2btEv+xxDQUjgfEmn+SrYuLQvv7BJl6mDjORG6qz2mtSEfR+uTW7r6/ZWydd47
n0grexlpV4zag7nNL+2Qiu1E0t3ORetxJCSqBRLGLLuqyHaAhTCgmQ7YM5EzfKAi1IAb/fNn8be4
Ydj2nqV5dFts2+HD+O1WjDLY6krDwcY7es9T3pN36Ja4BRZNOFmHm6jS2k9+JkzullLeOa+jXpKT
Gk/tMStyZ03OICmoFuNkrP7zoUEysFMZmiN9SXCt5btTcx+DlzWtpI0u1Y2s8SmenGgHZ2QEHhfG
O/VakGnRLnGzte04zaec286EUfjF9TOP9HR5aLqyfMMLa59mqSN5yhO0mCpNMMmK9iSW4VBItEQs
W/FAukh+1oloCUf3p1IeqVTAOkYAxIA+3udgeK59ZMcXa4rW6AbDq3pJPZhtQRq1NSy9JN6mHtRb
0kg7xvFcPKqXZClXBgreM3XMQAvHGT+SxNVWbdwmT12Ryie0f9QmAy9FBMMSnAQ+OsvfZGNNuzYI
HmVtgQW0Y3zFy4O5rBixnrExHOWRCXx65OgjMUxH4tv70TdYsXzuYMz3E+muygF4AiR2cRYIu/75
5HDM39ZpS+o6llJd0/HXYqL9LYu6w/FU9yOxKFluu5uaHb2SLjb0AHbmEPgHNjTmWzVKxpGUmXls
/Xo9TwIIl4XV7xWzx6VvRvG2iI7tDNmzEb4R3UlZqX7amSgdzLSh8EQtiIZ1rzQ/gz6CqU9JTioo
WU52F8sV8p/oW1NI2AZ0I0ZfPhZmV32gWGvWY+Ub+9RjfBlZ8Vnri/5O+LCG9Gz85Wj0g/zhHiKW
T9Q5RKtpCINoaqtngTkXt2iEWZwPorgFy7OoRfWUes54r5rnOWQl1yfrqCYmEcigg5mQFDI2KCnA
lxJRbJGDnWsPo9P0r+ohA43nc196pmfYvxLY3a8aaIC0nPLqXy5rTf87Z8AyPLZXOsNYw5TWb1/d
gHJ3SFxYX7R4KHVHZqmPAmG445oOcaattxGJZhLZNAmK2LreKz1wqAFesxpsH/YcbHrmo/t68kvy
TSTGCS/6dagqLRIuWMyVClAG0JdG05nu2gOyu7SDKfD4OmP0XMU5uXILMsLuI9T8Z/AbxVf8Y84q
9W39qRHCZca6yPKBKt2ycYEQpUFyxNYhX5sweFVaxtn2Idd3xfg0+6+TQOunjCUAiet97kFstbPq
izCihMxn+AF1ZjubqPSjtSIMEB3GaJqSjiRkUn+UlAEMJwkYhE3sJuio63mw0gNlDGghq6mfMY5W
D1nS/gwCvXryQed2ltO91G7J5aotmLHlsJ+i6bHP7I/7EbjhFyOcPndsrFfpEBZ7c874rjOKWDDs
5t5eDuMYWHltZcSgLYeY5KAALsbNcmAPr9ntMrwwnGNVjuk+rLnOGplQMhh2D9GeEZhajjuvHR4L
MKK/2sqtcaCLNd3JpuUQkXtgETadhXBG7UzghmPpcaFLnOm3PUUkIezvYWqaxhRIY6zNTYD5To82
eUBrC1e+enCEfvznm4piz/+l+Lck0eW2Q6yqNE3j90QVw85kFDvGgPUT8F7un5BAurQLd0o5Lpmn
HaDp4q5cbD1o08NzgQ6Y+8Oj4/WwkRbtakE/YTNWbvIyy6kANlCkL8GIQlM9K6DZF27OmNCCXo55
19vdWcUaveKBpvddDNFWevjgdE20sjD3Pdc4BCCUxWKjXK04AfASNAneI1McCAEJIOvBo9Dx0Pwx
xs4X2N7aSwZR+xgAOduVn/75c2JD9Je7r+O6jistCSLE1l3TsH+/hB2fD2bowmofmsO0VQPB0QA2
b3K6qSolrn2i6xjvrswwiWgmtazQ/qBPkH6513Y4UTa1OyMfMoP13bYtXXM4WPY8YuIVw7mpBean
xQ80Lk5k8D3trShyuurLM+VODkYtIzuR6RFnnnMZInSmRp9fcenWTxXNn7tvyqi+WU34rgRJwvTP
/tz7sClRzauP3oyJ1IKfKtd/6q09rxg2dVstxbYgunsphhlkl3sERJjmAyw7SlTEJprkR9wJz5X0
LmxbEOVbIyBgAVRmNXveGYWVuZpbLnFSy6Zd6RDIki8PpOtRI3yNq2rnVE0JNrkCVHyPIYw6Eicq
lFdZR2aJ4drBTjYdWU5aqq0VhxKlGTqR5fZpiIKsaiBYjUIeFrEPF44QYmYn5tNyNLvVTK8yc1Z0
C+i2hnTDL14CrS10X2J47K/M8ZNNVXfzxY9r52HO6P/EJi43RPfRRg2m1IjKGpvsXzbcfw8xImiE
1UCzWQhcTdN/owR0GMbJN/KrhzEf36YpIG5+MExzk6OoQV/NxkK5jGNdPCMcXCkPr+LmDpX8GjnP
aC+cnUxY53Gum5esj0d/F1R+jJ8BjPKfBjm3iq0tkMBoz84i2jRJlH8hkOWiY1v7YVsxFVzofaBF
fp21ID6ryYoXskol3vihjsLuwxstv95ayBgdDPAQmLkjacXOGVBJ/cs1pv9tK6ATRGka3JFMi3NL
/gYfbdG5WrqEaYZ0Cdo4kLeeszHWdrQMs4MP/Hp9t67Tc0FuvKQIMlN9GISGINs0640xYUs06/az
rRl4eQaDDNqFlZ1RponcywGZOW9/frvYEEn5nr03H/oUJuqcGOhcYPPpvW8kqY/XcYH5z4roDzO8
0VNgHWaPfi+KniBCjlvR19FjVevw0GLb3oSSDxcGuhKTUxADaYD8eOob197EYS23BQizNdP59POv
Zz/uwjBDJOAa/PLDCpvx1fZIbPDRajVxZX2O0mRRDE/vcRmOx45Q1lmTZ7LTfsplslAuRyNHShNK
gijJgGFgnXQyS62FL48Zx9rEEleBC/d1xzXOcN7xNDhy4hY3TgBSNCDqZqHFN3k5FvDLCvDXXFHW
JDepoKWlxKMKqWPSOH6oe/tGqy45WuCVt/FkWDs3qGk5pFKurUGQ96cN4yMCoOeoZWsFMm0+zqED
wSYEoOVWDdy6oBy2uOhhw+dMidzxayfnaqPBgN1wdzjgYSLPDWXx2bMnbW85ovzSuVaGZKEcz27m
l48u7R3cr9NWRSY6CdEA1Tw/zTaJOSgXPpDm6eiHZEleCup+Vomsqfb/fNbq8m9nreFosJgMx9Qx
6Ln2b5u2mrZL5yRgkUt0dpvGmE6K46pF7Mv6spQPht05VzB5r5BWdpkoq5O9BIPgvMw3d0OgkabO
uS+bzbDYBUebeoWzJ30tAFRG+bgtYlpx6llC6M96BumJOglXWZ2l+kavU4RmDO9W4Di9s++QMJXI
vHlxiEvfuwkOxSakANihbehXhTejLTemnZRxdSCqpNzKnihOYy4MDEPz/ObrLeiP0lig3TpObVoP
UNy7i7Lo/2nWd0V6y7V6wBHUX1uPyADTlDclZl2OWpIFbnfJN0emae3d2NqzoTBOSqAs25D1sif1
gP2uWwBcV9ptlXqQkLuSzTOjf2Ekq1h0+uOdFOEKEe5VeM9kDe9c9+ZhjH7lpNTjGimOvFeifEy0
s9GM60SWPdZm+V39Yb2J5ms50lkKkPUsZnQ7IgJNJLG79wgbOAZ26F2ZCkJ7gtSwIkmnwzyjA9KW
3DLVb1GHCVFybI0ivO9VNe0GLdtIekz4dEbaO7LGfb8KE9RuOJIKJutSu6hCl7tJu8NCSO7pIuGd
Dd3d3W8CVgtwztAJA28SfTqCPtM+g67YKSu0hUORBRj7jWo3jvFMsiFt8bc0IIp68RdFKPrW1Tyk
lxhC7WGIQazMSLmuY0b0Mt3V8I948N8blGIvpZnRKoiDXrywZC/0TI2xAXFzwXKjqVqgYX7m7ujB
StzIUh5EPNoHURfhNfCEvSa40v0CW1aOzlGpL2J2jOXsZR/+2BlraqTyymlP0wIjnD8EJ6UGYlVs
LsIePuP9eU8Zjp6KOvJAYuXuwcqWvd/QB0d1rRZzvmMMtgqz1riqCrvN5MaEsXtTff0g1TaGbkSb
2Si7A96U4ZGdovmrs19475PlTbdZJsMjrVhzLZ1g+pBEFOS+Z1877euUdN5T1JAbP9kIyvCiek9w
r9HMZl0drM1c67YTYSdqwaNt/r20w/hfVjz3r0UlZCjC8Gh+6aax7A3Z3P+19c6QcK7wdDusKD5X
bwJvvg3sFg+wgxQ2B6nU5t7FqGHCtHSkN/egzDD4FEV+9mItr9f/fZ3ws0/SiKNjia/unhjuVez2
YMhlDyoyHK/KeDAzcn5o871gnUBl2cDMnT13d094oImhP3JRH3rTo7uZztmtx0+5sqYp/jKYcU1q
jV+9GmN7VEcNM/L766lTGs8WRFRaK/nnntCh49BaQ7hdDnNPZHvdHy8RXqeroK18rQrM1F6YgGBe
XiNImdcE3FmNSrOkZQRRbcYtW0r2qaVfTJspIaM4iNG0h3lJDarKUSKehVftMeg4fww54x1CBL67
AMH++mTu5vsrMN7gUjfOisGm2Awd/9U8aItHYbY1oZhkAPzz8kB/5u8bB7pBnq3poMAcR1uWj/9h
DMawc0bCMIs9jiVMbRUpCPXoUC9jKb+pB1JffopurtZQOKNVS3yM8rggT0CgC3bnTJKh8TyDSwmC
8CE4ESWXXMpOFhds7in8Fclq3yA2bhj8zlVYXpK0O1ZzUuH+QDLLdJY8YNFWh7ZMsQsomEvRTv1u
HApxMB227507Yn8DirS6q/FqI18rTAzdmF/AGB187RrHIrRT0k2LCgUDxBrji3oG2df4Elag6ce6
f7SW9W3UJoEhJXpXHsPQa81z1bhHPR/qO3k0a0smCy7pEqpvMY+hvwNX+l5xEn5KqibCbdDb6+Ul
bZDGLp/sdKc4gKoSCTQbdmIarbEK5Rezj7D2GpHcjlQsVyPPs8fRNxE1w2xcq5ZPbVCK+E51bwCp
l+T4qIlqfAlSAEl5pvkg89i45ssWNh/QahKNY4AzyeVzM1v9g28jOokW+DExH8kbNtP3gPnPw2wI
qKnR+OR1jvtOlzzbYEoqnibXbY69HlQbMeR/RG4N7KIt5V49y/VB7ofiECHCOSihhxvKVzkbLioz
X7xMdbMjRG1hcqOMN2Y8fBH2XQT1KHr8XGq7ODAXCAqHMYoeJ4drXE3OHw35PXFVJI//ci7LZWvy
Z7fA8XTDgcSiWRpiIuk47nKu/8+5PBBSptGe1R6KMQyfktLudij0va1TO1CjhTSSc2GIT60n0gv6
+BDzEkT7sAzyVVxj9p+SYR+KqNiVQ9ZdO6Oo14Tbhd/8+lsmG4r9VgOwnUUTeEmvoGnsfWh1O12N
5QEcpXa4n7w4cLmFtY/x0rwN+nbelV6pHa2sOyddb4L+XyqY2tU2jDe+LwIBTJjlA6Pb4hklOGdc
RTBhWGvDPq40MFUFEOqSDXoxGS+mldW3ERfEBTlpdzdhJhNuxTIPhmPvmWT+VlW3HyWRZWmWvplt
me+q2f/JjRMRM0v7Vo411Grq3HVJWMUqmwQVwALMmaapPM9p90To2LGcbfnJhbTwILGm3rfuy+sT
WGJa9d9qLmV22O13cuwuKPS9F9fho2xq2E9VQkM+njndVkPZeRgCWc4i9pIwVaM/3JoSJJTiCw2N
bJcYcji6RImtgzSaT23d+evOc91zVM7zL5kikSHl0Ws7SLkIhMCWhW1GifitVa3hSu+/F000/ssC
6PxeO1s2PRVbSsuG1cHu7zdaZFvXjSGkZMsRj/KgQrSn1AHjKUO4J8vcpUl162Avxb9X6eyIOmD/
Lev9U11gLu463dslQ/LdqKvwPpTGuqNfI+2QeZIzqEmgZ4uxeW6mrFp7EwhGwJD52RYl3aulJpq9
fls1afXuzHaw7+zwHLJLPc+gizeoVPTnYCSWIF6eQXl+tusiX4EBbL7G44+OK+LjXpDpc26/OhOq
rtIb3zuzLh6AyD8GaTa8aggKoKUP49HGkvUWpiNM1zg8i8KA6z/5X4mVm96Hwax3se20+5Crfg3c
LT8o/47ZM9cgzmRfSjTWWWVvlQxJCHTr6jB3reo05Ua6GYhuiRgsPTdt9vxn4JTbiW5XlASUqNcA
Kol/6Wr8rZThm9R13dE1Bzij5f0+najD0ZC+7Rf7+46mcIMZl4bOIEXO4kFRarEMNzDdRhJskgHc
tBv951lB27j49OfP/3ym3hmM1g0Xik5ZgfxAhO4XrePWUXYprS0iOx87N4RjtLQmUl971wQOM0sA
t2iC6KQ4h6XJOED4/XjR4h6tQeGMax3pi+wtCQvMDIALBeGjVsbFIz4al1NJDIcEBwCCVXyTatXR
CFWDtrHEcVoGo+l2csZ3ylb6MGnyue07k/Gl9nXM9XTLhtc9p5rJGI6ojgMelPqK4oHWcoaOfHKr
d9XiTxJaHCz96cGENbW9N8PCpV+tflxk2ZGgkeBJUMxvBr2gBi/DYjVbpfacBn5+GtC/bpuFtWBS
BdVs8gUJHp+EGR1RdeTv/7wCqHbwnwuAa1v4w3WbUnUZ2GrG73TXLGNIIDw578Ek0l2rs+g+TAii
7taYTv1wtz/Oo3NuIbPtqhaTizbq8w3FUL6yoZF5eSyOELeo4GxSry7OQAYsMnidjgMSLd0NbpWr
6S9UJsMympmWh3pMoVYV8UUdZcFD3PfDM5HHzlNoOD91mqE3yoNXSCDWA4IrUj0wrorB58jFf/zb
M5WqCNu/X5luHa7VjuKuCbdzQuYWP85ixSEUJeKyIQeX9dB6sSvLOIC8B293qhyYFr7VN/8y5eO2
95c11oXljA/F0ukz8znbhr78/H/W2MCzSjcaTOMIz9n7I7n1ovhopq69jJGeP/aw8nYG8IiVDTMx
MyPbXwV9sQW45uB036jOgu7361Jv46NKM4rqmpZQbk+HwhsQCjtpdpRBedaXMZx6ybSGcqdBlWhA
DT+IIXWvfS+1lR1P3h+kyXxXvxX5dfDoJMVOWEX34IQRWpfe1j/Zdq8hPjC3oy7B3/httUmGirkI
O8ht7rQuFB0uT1zEMNGyhC6zc1AzK6ZioGvZXa4REs1X2l9fe776Zy0ySKIeUspgOzzGktOin6fs
WuTmQXZd/NObLZ7Y48HSiDJTKqRcCPxu+dCu1VA/LMwv0Eo595ya0qlAQ+OmBKDgFnixPMNe6UZY
72ypE3kXZtOrX7ev7qKXEX6hr1oztx96HBkrfcm7VuiupEwI/aHZRtE8F29FXAABwuMPpL65G+vN
vC+vU5utRT2Jx4UUoZoFZpfcOuFNTx6Ayy1UCAf4F3ob3ETGA3g+8wW1d09Mx/TDnZIP9QcPokTG
V1XkvRfOx+RH1qntEKstYC4DeN6emhiZVUA2ag4mDXU91QM+qdrRXebPC+LdKdO15iQ7NejOU/lV
RCMcCCxZ+4gx7XbOCtxYSwcia2YJdm45k6ha7JsbUq0VWnEuRf2uLtFqarztnIc4odUVy8iBzBFG
X+qn6ZJqbcL3THQBJiJmytALbbyHW84FWmA/xP3fmMMXu5vmepWgS91iKHS2BbdeZibGcNb2Yaz/
UJOSAssdIsBoX9jhlx7By74JaejVY5ifrNT/hrSeCOFEXJiR89tSKzcQWsM9K+CALn8mfnFZHxF2
DW+IecUSKFWQpsQa0+OXXhcuX6xAJHujNQbXdRkhpYwd4HtJ50FPmF5ApkvZhAbdRxpPu8xtAzyA
GOxKABnFRkix9gO3RdqzGAcHmrVVNsY7mhf6zmsbue5pBD39H2Xn1Ry3sXXRX4QqpEZ4nZyYk6gX
lCjLyDnj13+re3Qtm66S63uZCwypa3IINE6fs/faqeEYF5wIW2VrscGkB5MmHny8eScnZaVWa8yc
pnv0//XBaUk31xy9wDWNazbqLfPek5HKLVCbKhHF19BLk12fZMZRH+blPjTJwzFJ/6aZvjw3jVlt
DQuV9UJT4UiWPXdZPQe71DB+iEkUF8ek14I67RwnOn4cH4G0Vtr1e+H5q3LUBmONpSu9VZ72qGo8
LNKEGwjTffGL+RFIsH2bUmod+sY9utrskmxMLnrqFvNateLVyxw4PIbOv3/sWJ/n5x57DpMXgiJM
3aZm/eeaiHCyR3I1iCMZXe/Q8cLjwnbvqV/oE6bLshIO7lVTS5lOQrfc+IlnHOiEnxCFObdZ6QTb
KrCSZQ+gzNzx6y83vs1TIyn/1MzpQ81ihzn1TvKsAoaiNOqaN31oZmSzQc7USIrBOP5dkDxF/PT7
X5Bf5B+rPuNFz9blHW/5DtR0/XMGJB7RsOyWJjm4iP03ndu0F8aNK9jQ7o2lWagE5Is6Uu9Nth+B
+V21Y2W9aIF4H3JrwEXKWTtY701ZJ2cykg5qlkRMbrbxEI/QOi3EU10YLduUpcBoXOubq2Yn8riy
F6hF7OlLambJL+rRDa7Cyd+Wbfi/I24enGtDvC8A0YRT2b8P6BTZAS7xeU7bh0V4NjwMsdyMBdRD
6UgdpWlVHbUZVSGSoge0av0WI73YwwQr3/rFafBoBjN3OaSzOqPe7aIcwbsrzm5GIGffees58MLb
wq6iG9MlGm3JuuFgW8ayDb38RR8G8SEPEFr4hyWoEFlX41279AOqpLC6T6rle95l2oUEN8LguCkP
DhTBXSLFMr7+pZzH+D3JrOzQGj0R1vm4DZBqPzENJmJdwkonTOQD1qtnxBUoF2XqZau5xX5s4HY6
U2Wdm9F9GSSZXTASWQnEA9fkaYyRq5nE87eADJx4wa2BO74+ReRJbzNr8v6j6cS98Y/LicaiEMKS
wzQqCeGgKPvnDVM3XdQR1Vyf88iYNos5osfKDTPHYugWK6VmxamDFKpk0l8ka3gvBbGOhvHi8IcZ
m++eVSO2IGkd8TCwCNknh6V/D6wb3Tmir1U31vl3eoNoJ8MNeCnZs+nLYX7xTuoqDKMQyikhsNgx
XELYzPLSU6teSNeKdlGAXF/vSySiTNWa8iHWHVajawrm6GHNKvFtHifpZrOXogZ9NG9DHiUbPygj
ktSF/hZHpOUijn432xJ2cpe8WiF+4NZL3buu7R+cMkWyzuj3EfnnbV0hu549vb5ybOpyN0VD/5jZ
bQtF0KwPGE2CLXtnBN4dpTtIqHEztHaNa9PyDyYKnLM5gcFRuwxDg57nlPnx2riPi/GoYHVuPTaH
sBw/VAPsqqGVELvMGf68bhPBjH+a0gZBkR5+8rtgmRA/1YUbYo/JT0FV7kqVvh05f0a7Iqg82Goz
diHJuqPx+8DQM1qVZChewogHTVRX+r06SuRRGVRf6HPIEqo9Kn1qLm2QviuyWxOvA3M0AxpNbGwn
jFjRFrD9n/BZCPcahUtjjsR5v8vgZ7q6gcBH6XVwO80bpY1jrAgKNU7FOg5RDy2RzheY0dIyE/ZT
qhP6MM3BtFEsssbWxLa3YuwAPNXXSUi8beXM/J5Lf74ikZcAcN51vTD04qBpASQtpaSwJ6Nae2MA
YifkD4Kla7rUFj/nrDvgmCBjmFIGniepgEQXffWCeEJhIKugJP/T9edmf42vbgranzi9nd040edw
c2SMe69/jq1gpmCTIUlBhUDwSvkFCOBci5MaGNoWlLCzsousO7nmcPj1B45D0WybwBzWqhBSJdGk
6TWQWoDFsjYyHBJGfRlrpEoduXVZ17UvNkZTx3ujMttNOgdgdMZZP0W5+fOozSCc47nfKEEM6iNu
CLSUzOKQ3o9VhFEtt48qqkmNSeHOvQdzeSECpb9vxiY/e0vy5fo5qNMpGvfLHGJYomaMRRdtYHIH
Z7zI1VM9jM/47tDthPMh0uY2eqDjQPnFBR2nOqsUpBsmT9Vjk70VgfekYoeGKgpXJg6cpxYzfWsE
p8kP2vtBhwK0xJV/vAo2yE/ChU9TXgXrkNZFggHdvuIPZRmwB54wnVfH17FHjb3gOEbpqzeZr2lL
haG53Uv/lMmx7xQ6HtKr0diqKbDIhy9eNk63nosskMeqfqzCpKRPwAKl0CfyRV2uSRmZkMAJoyO9
l1LOFw5hV6OBcUOC2FKCuqgMoBrgDBKrwNlcO42jY8QXZW9QL2z+jnlfIrVjWUNRGKW7DD/cRiy5
della9AhXEstgBXgptN1aomfATAwRQrXri6e1DN5xBVMRp/5INim8yxp6oPL5b7DRAk3Kai6ix67
2AQsoT3CYKPL3U7Ns5ZgttRGAHueGTRwOkqaVA7uG9UzH+RpVwuDBGAIxRpd44CcnMFY7LM/i2gX
NKOxj9X0ZMZAHRnNfNEkJUhU4jbSWjQ+yuZJYqG+zq0WQUrfI/BigbxJI9p/cY2ljcAw897IQAO4
css0BMMFjxBGtsn6RpLQV3WglcHXQh+sByNn489yBkbOIAOvTqYTOE/CzNIs0c5hzGxSbSNj1J+X
QidBCeU5Zf00EI9agt52u3RllKsEolu68viKOvjrS2O2Eln7TL6MNGQCBI8wMRxByYVvpVEjTiAd
0zeS7MToRcOCYAFqjKz5SzGQjlf5pKv240l1WxA7Oue52TX2fadhfZNbx2iOSqCmRrUZ7SnZqGuF
hLB8WyfeJUCBlkSUUOwB54uVGuPtYEQk+Xb13YAcan+VR43GLeJxq/5IMEDcdgpUmoziPmMrPcKE
wpCf75mCWwQS86OtuoG1DZXPRI0lHq89oX5mb6G6EH1Gvd4ELaAk2aOYcvxHTt0Ge7H4pKViyt78
YjfbROip56nIEMyUA0opebWrZRafUXvXp1a19ZrppTEJ8CwS/069EDDsHTzidf72XuK22c01m0gb
ilduRZgU0Pq213m8/LRyxWf/9RWVB0/xYJ7DMr/RNA2dN+rcn0exfr8koXOypfhtdkp2cCjXMwRl
WADTp5B07bVNdO7V8NB1ECDUKcGJxSZbhLGDi9nf1QPsOTHdB3Y636sjK+IyccZaqp7bl2gY7MeF
idQjMTaIRdnGLqIZd900DZtoDGPOg+YUaMMAJY/vxXQ6AiAGNTcxuFEDYMeLHiqDiM/WWYbzr/cj
n2yhv96vO7di0NPC9mqmJwfO+C7Q6nSn5te2PPXZ7u2uxjTdmNgEPwTIBfZFZ5Rfkx/qP2XiSd0b
qZj2DDfkuzBZyfkdNOuSxUAnU0RJJ5v+yn9sQczPyU3CQGDuCc/RHYSHhv5pkzWAAugpJZL9VVGG
AHC4qHCDtJr3QZSNXwrbBJQ5y7yUjPwFprq7uqq1ZsultJK19ZPNNGxFEI3/h6hOvcIyBIhlxVIk
d4ktvpOiSLocFIhvFT0PRdga4+mRLkb5pcfHA7C2eJhjfboLk/lDKc+rQrxFDTC6XgzOXniiPPS2
lz/zp/ooA65BIXzEYXXu3xF62uwpMCnTMVDcaXErx/mjGFewm7z9nE8RLIyquCmz4DalxH1mnpWd
l9QirVkKBJIovANkvZ1br+D+p/GITtBcORTqJ3WKOsvGxSmNIvKrkx51p4XcAXRj0JSu/hg4tgxG
R2jcdvyjIAnjaZDUfMJVcRyN3h16Azq9PjfjrouM5LaiLQ7ZMlkY/RbazjGD9KD20k2fiRUUEner
TtE+Hdn9NE9a4n8r9GzCLvnzAND6h5Zg0dTZZa75oLmHmjib4JumT6mJx0Kt1Es+3mskSL0Y6WIe
MgeFx0S1+6VOqUVywkfSbk4vDkqw7dLj3rXjwH8xg+7KCxtNNqQ+ZjXERP4FyZxDXEKobWWu+csw
ZiG7JB1iAtdCOFjh96GryDcWzfTAtjmjbVDGx5bu939MHgxXXpj/aEr7DBygnTJ6wEWkC2mc+FvH
tKIzkPsYRg6hU5u7KqBfTiPrRT1V/jpTonm99duTGU9bxAvdlpAJ+1j79vw8l1hPoIw0FOo3V3l9
jpqVVg6KQz+HK6EN5h8uMTQ3hSjvIps7c20gZEtnJtgtnZGY7dBzNuUHNiEo9YAowsaRuyarcDHj
N7EEZDnaozpKyRa9HlFjP4TSTEM49N41cBSm8XcUHRgp5YsOMIPOpnubuFV18H3BRrsqvnKJd7dK
WlU71dfWKLpb1WqUZ6JFHVr0xDJrLry+Rg+hJk7Ds612sKN/zmzBqLrIqp1j2RT3gXw0o0h86KOh
OowjlkQjd5JND2aUS182/Lp5RHxUG9FB1bPF4nkri85avLLDwSRGjh918IiSiJMXT+ZnBmlhrdV4
RGgUu6OIzbNZ1+lKsLcOdlg9QffIl3ZazFedNlIOe73RARXYUCIo3mUWkOzpqZeUqOsVpmz7WvVl
k0pNJ19KPjgSArFXhKN/T0HS7VuwWyQgt93R6s3WvPN1C79FnL2lcx29ZINt76tiqRktVNFWekGD
lQR67oOqiZ5sO0xObtaNjNiH5DDEttS1x82KmbIOmm5ungUcmNSH/tKivUClN2g4sHEKqWqTQMOz
XWGrh/Gzo1QbmT9SBF+PginFxuydqRWWnYUcfB+xSLybYbANkmJ5waFbXCqdeHQ+svq9SbWtiKN8
12UeACo6LbeqC2+VhPJcL61O/QgsVSORMeCrl6EH6pcaa+aHw33eM8FyyjI4SE8jurkStFUaoKLI
8lttRAkags4abdnK+I9HierH/f2OBOXMU0R2skwuSuF9EvImhWXPeKeyc9j29YsutHwNRiJ8VUf0
HLXre+oo9Mki8aJv6nbt64gSvPHsa004ytN8se0VroSfoDfkYdAMQ9YiSi9z/4sZ1E9desqt+Mmc
e/tWlbW2PELYHuCR5VO0gIHvM4/SMZgXoi19FPoQy6Ytygn9ompUnl6G19/yAXuniApwtyC0f2lm
73vo5kShy3lBbLxP8cwMQbgRZLlofjSq9lm9r4daATYo7o8pIl6YHCWyex/j3DQ9DYAhHsY2eqzd
wXqDo5Qc+9jAGh4M4AyqmYlgY60spuw3qkqFAphNDz9XkRiLEozTBQ6AktNM48g2JdHklQwk3zWQ
MI1a/1o0UMWYMTe66VziElw4ruzddSqXCxDBm9ETzd5JDf9U18mtstEqQ+2cle3eqNt0k5sGWOCI
CaeeB9POSIPLtbshVT1DMbibmrzald8CoAlq33or9djbzUU/7Br5q9mhNa4yE3Z2HTU8ypA9KO3D
4M1vYrGL9bWVkOnuV9cFXVR6U3sh7aTeIJXCaE50UD7TY9Xi7t7SRv2mxmC4Lq02+tARs5dWbL1V
QsbfNM7XMfYrQm8QwHMD40rrb/pYpptNMYm4+kxXm8Zoh8yyJnQrcGnlFJV3Zzu2sTYtGe78+2vf
+vww4tJ30QLrhk4hZduf3fQeCzzANS79Lvem7wuEZbjzgMIMjuxo5O/tjOAcQ+vVM7z0pYgyCx/S
CI+nid319a89loa4VLa+8WafdkTBUdUi0lZH1/fkVwv13j+/L4xDdK1aWmzzosXSlhP3k1RVeknb
4e73v6r9uSvPL8rM34AcCjvAMz4PgyN9YMoAuvWM4cE95u7MprTHR5i3ur+2ppqcuRw6szSv5vDc
KyquZ4GS+aKXk3bbCw/wqA91Tykx5dYjhfxx6sf+iYYLahb5VhyW9wAeuRmJbb6ZbTy3SixhDNqI
+w+7UAGSJjAIWsXq6lwIJhgv9Uj80tw0Olp/997DejLaAV56PmVYAsWfs9cdCqeIn3//gahC4x/L
nksn1kbIYvsCT9XnZQ9DMFnCsz2dK4IPcd81dChlZypwpyNmD+2t8b2v7TR+VQ2CzksOWJsfZ4D5
D4lojJNb+X+q3iwjzfg4gV5Kbf9nHsIvp05eJAXLaRdvoQw79VZQbB2sGb8ffWgqYbkX0uReyDMH
fY+z2l2p90g6W85408VxqivzhetysF7U4SEsGjbYfklcs5xcqTU17Odj3MbWWQHZUEcxsgzj5URv
8OLIrqQOKwylafKWu9O4jQFZ/f7j9GTd9unjdHFE49VAImTqny1XQdBoFlk62ulq+rA7PcDhYeTb
Ii3bgyZXHiOxvkBnLe+XmpiBq1jPsUV2mAmd2rSLV+0A7lRPEZFSdxGz64jM5qdEvvCMZkF33jSi
ei+VlZ7KpkEuaBBOtyHnBHC55FkE5P9l9CNvQq3vT8BxupUt12q+P1gm/S0t4nDXm9NJdeWaQYhN
/F5pGt5MqQOKo/ZxiovgQbTJHwOSvB2PAwEMYgouhGE416NGHkEQqg4iBQ+PjpW9uBRiN0Lj72u7
xqEI7IWoo6LZBob/6vtTdullhJ0NhxGdWgwXMwhvxklOfi3i/5Czl29u0TlbA6rRPpentV2SAm8Q
aAnHiilA4M1bE2OQLpEOYZiFT/JMjeb5k4S3LSky28LqAadLB1vRG975urj+/g+NbuRff2nksbrh
GcArLPdfMfATddFInlt05pvKIwvh8jiQg6O7qb/DXdHuPEnLQt7T+OOLnizFG1uTLXuu+a0du+9V
OV/oVgVITifx1IZpvvUzgiA1j+f9PMJkCM2R1CZTZ/8nmxpXjZJNBa/BHrjKqh1h3LE+5890Ycuz
OySPlR48ZfIGVC/g3KOboAF6cf3XXWeWex8Gz84k4GW9oNG7n+RLmIqfTRfMaskqzGYaApJtVLEz
Ai7WXJrINq9DmB4z9qpbWp6jS7rzouobmQTZqWFziDHJppwMzeOctfahxg3wc9ygF2P8oPjjGGzu
rWAc98UkPjpyHrex1wVrTWhsWWLLmW7Iwt6pu7+3rfveIQhkioM/Mr2KzpNN8jXmvvmBnJtr7nVp
OKfrI4hAcUggcjKPIU47LxZeRmFBoNEHorJTjYS2IjtlciMTlSjriMq7LbtyeHYjHwSvqdMrrKzg
DfXMOpDEfqQ67JJNcFDmvMQ4Z4viFPglIIy/4hiDIrbW9GXPRV1QO1jVHoHc3ugQOBV6BaF/vp2B
fr4uuQ8IMYI5ACctfDM0PdmH6Bm3QddHj4lffSuXaRfZ1vy109pm06F7mwlxfO2iYhePo0PdJUsE
zQ+4iOSVUTQeTjk6Hu9hUdkHVvG3RXqrliQQ699f7P+2//m6A+WCKQuoB5dC4Z+7VTOPPfoXCEWb
yc+eidldxX0FWi0x6hv2PubXqeM3M/o6fSqJN93VEwuu18ZEm02eu03V5r4bWtTbORhbOdEhd8Cq
QKj/ApG0KboAU5flnl2egCA2l05ZgJBhwakfRvYBgKsgAzxr6B++q4Oyex4Anz2GkDrWYWkk95YZ
Caz0jXlQJg/p6Bjwse1t6SuLZtv6j52D868l3zcwQyB7cl3+918uW2oCt14aVzuXhn8oqu4Lih5I
zNOiRztjlEZUdV60ZGFrvT4dKXfGi9N3r10e9ec0Rp2uFrAQXNGZfFTretrIr6pTw9sznTe+ohRH
kOH4/r1OxMdl6uXzAxDWN4FBOU3s5i0YC22vJUFNMOsYHwwtFPZB8wpnhddZKopBMTS2g41bhMO9
fU+EETkujgiDH3GhP0J1Lr7kZdbj/HNp7U6WOCZ4oNc98XADcNQHbYC3RFiS9i0z6y1JxsGPlH8Y
VQFp0bOR7grtCU+rhR27ci61R0CHI7N3rY7LYolyel1l+//9C9hIN00k/w7JIHD3HfOfl6cTQCAh
Qm3CTGDzeGBEcVv5Obb2tC/2fdeIXch+cp1m8dO8+PW9WWJRdMZDkbYMfEVnPkwVd/BgiddyBC/R
t0TKVPLUNPP5EOYL1ocqPZat37+No77mAyNFIzRurUFz3t3ZHdcJoZkPMoNyj6G8odkdBD/nq3IH
gre3W9sfcy2cOwAW9w1qnZe/zlTF+9fZVLfvQxh293nSGgeHmnCrHE64rGrkVPmfISlZ5ykvpl3Z
Wc7FZKx1jJCEHXlg1TdYEKHc1y7OlgnlUOWSgmdrdbkyUwfdSI4VNJnn/5DZq7rm73UPfwLbo4hU
OkvaXZ9E0Vx3Tj/kC9F8pf9Dee7Vi4pnVUczEfY+Svm4cFz7QBUXBsZ88FJ9eByybFipqKTc6Dc1
loavs+vR5+6c7qYYYv2S1VFAHiQL21LiwB80sqpI1pqJgpuc8DwuNZwd/P1pYcLVM6N+q2ZLdhq8
zuDHbhVhyBXuK9IuDHqln11o/TgMgBGkRDPJR14drkf8FKTh8Gglg5vOj/FomgPCwMTWdyFb8JwN
2msH7uZBAxDx2DV1Qs02N4S5oeH7/ZLLhfupvhC6zpbMxX1jWtzcn30LfeUtTh7WYteUd4VnLm9+
FKxdJbxX4VOEWWt7xI71xiKm9KjINpYfvEfeZN2VRmS9kso2e9yuSmmEOrbdKshKrof7oMva10GA
Hvj1ftRpu7lvjlHj6E8DfOhdaFIyEpaD2ZuswmMriPVxqqdexgpbaRat4kKMl8h0h+d0xIlQ53m9
d7A1QXGsCyIIcOFCtAnuyVP3bvgl8BGzjB98C7BnxHBh3yC3oDah35wwur43i2bHn79ca11THSMr
Hp6HmvkW2Qd36r+qoUxcE2ZkHq+nDg0FA9v1pPfTo7tQb6rM2sY+RrUoz6Nf5ZtAXhkQlprrC/ab
9pLX+OcSxjP3EcPDdcm+5xGM68Wv61NLaBmwHduFmDuWy2HERIOqngJdeUAtLxg2dTWjvcvYXzDp
E9jggxQRp2xNTmYaXyxxDWUcc9KltAkF8TXfgkzuKjaDmywOvivM1ZD596jB22Peut/VNau+/tdZ
ktkeTmG4NK0TmrThw3HVy0wspqLmajTm+K4dTfNONFIX7DPKCb3KWY1tke7HGWWPFsWglCrj3RH0
0WwC8vZj6OrvUwQyoA+/SDMXpNqR4iTsSEyT4RV+gNskas36dqbvf4BGlKzdqr23VIjbkDE/xm1x
UN8bG/Y6FnP42CTOUevK+RSQDb1RAqUpz87s1fIXpgCP7ZLh9LTy9L0dX1VdXPqMB4MJdZ6G51G+
DaQqPtL9HLeOV1mH2kZ9q4hysHgIDsgsGpoWE5DAM/a5WQ1vv7/n7M8KJAZJOoI9LL+k9jBQ+iRj
7sEZ5rEzD0dBl+DWTCQ0ufH2Vm5F97ZqzdrGnO6vCo/YiqutNiVfVLqqJnoaHoTWbWBKw8pQhAgE
PB42RJkBmRN1cb6WqcGVdjVNLT3R+rshEvZQ8iERmlp1SYRkIYUkoDCxIwrWfxYDiVTXnqfojXI7
Vs9tmiyPSqQyufm4JkFiPqjovILNEPFn+W7KLG733CnfKkab0qVXnmJ5aozZo9visHWm2vkvSaD9
eVNE08TWXcmI8Ez2wZ9Fj01i6I2WlcVxarslSVZ5K5zvv2QUFc9Z6HikAUdLktFLidLnGfQokmR6
Q2M5uk8iXrR1uLBsGR3boaIZjDuLYRS9dwbgTKS97ZR2Pabh8DUfjfrQ9+KjjI3G2qi5t3rPj70P
t9L+vOJprvO+Ys4tfHnleCEi5dMWCV7Eqi0N95Gs2i82Tkce7MB7EKRhHi2b6UaLxLOlafNBqUGy
ToPygeVm2xdesDOiyt13pNtiFwU626f6g1qF9Li8ZTqWfyEtLtqGWgoyqU1rGFQxHKvUXraGyLqt
aRvVo88ARA2i0X74Q9rdQOV6JfYrOyx5a5/MnmTAv/oqc9UXP2u73jkwbOOjDALtA2xqg54JXZCj
I9VFnbBlHedRGcGKuqgXy02S3fUKJAfa2bOgcx0CwEwvxV8v0Vhv+WjxMlZOBu6w1r5ZE6FsioEW
Ymy6ZFN4FQbF00zP1QygbbfsoKSBSwyPdan798XwEYL6fVBjiibANdt13mkotfwWo6S/ixBTrWia
6eeC55fqwmpwHE9668qyhaZsg/tl43ckRZEOEeOCGzXmBElyEUvycr0jrjdaa4SvOAOavWkw5gn1
iB2tfFEIfeZn9PTp+zhi2SuyvvraJL8faZG/MhBB3+BG/9sXo6k/s5FJLupbKa+9/3i+/wshCJvH
ZSnDFWLjTBGfuSFAZVLiIvTu6Gv2AK6uWtZjOfsGZCl2mWo+hs95ryZmE/iDhyqTK4+zvCwHq1ui
feiFyXMYSfdraUHFZcc+ttny0NOvguzPmLCHXXdIkfvdu5URboKwbr8whH/JCxsOR/LSB8tdXAZH
dd8oQYQ6csZlO/smD/3UxO5suNV7kD7URf0fH4Hhy7r870Uj6mhf4BaxbAgVPm3Zf9btFDVJOsOp
OF49IZXpPPFL0dULjfHdbyN6Xdkc3DqJ8VPsPbMhCVaGlsZ717pMcFUfiDpZbnD5Xgg+iPdtB+ww
qEZzTRXU3w5NLR+GfCpabTxBUI3fdAgnW0r0VUUSI5y4djQAH2fxeWwtxDW5ld7xCMUvLL+MaZmo
zVAzTmpEKumaEyqGJtOShyWam42ftdktwB1ntwTDe4zmbhOqPbywzlOcxi892UAzWOxm5RbRcmnm
cyOc8VnP3konM+48JrWIilJman7db9zO7U8CzQ+LCBoXJXkhFe4xFGO8ZnX0LlgO3b06iv46Iq0o
ZVtsPSq9pNpQtwkqkLRK6nVtmNex6+g27YFoa+QI/R+N6SAmzPSJYDTEqpSQsbdPhwY3mP8nnS3u
ab9pgg3e63atWiqRWgaT4MLmw93rqahWqhyaJm+56P43P9N/6IMDudPNrJ2uLXd6rznbMGqC6xGE
3AD1mXC2llkR1oXBn9RQZxtBBLqze5ldpCYy/3OukUIMPGDhGRCOE65h1JdmXsllbVtLH3nuagVh
Y+b5aqkQCCNPIPTp0OgE+pDvBh0EFe4o9bheGn74/HD3Wqdlmxp2/E3AFWmcVYRt1Pv+C2K2Yh3R
aj5Pput9GDxpb+zRDY+xb8ZbDyX79uo3SezcQtSOzofLN/4+J99ND0HUWC9/Gp1No7rr3fVg+u1d
mPsJ+oI5e7j+iKmowWQxIuCXSOthp6xK2thMlyJ41cYkR6RttquhAOU6h1MPwKKc74TRbX+NUmHt
rEc8IOe02al3YeN9q6Y2Pat0brJ4DsjB7ZW3sNZJMR2aI35/A11q2O9xqcznXy9wpAG/mO5EgOFg
nJgN4k2ZULuetZmh3e+rK/Hv4sBnsmowYXINpk3W5z1iT7eX4PEsOonZhcMmHHYHi6Sz6gTMbD3g
RdsQgOh9y85nnfTtWi1HvhVWKyDW1Z5+crVbdBe4szQVXT9JIiHSNQSqbmPlZVDKYJHirM4HbuZr
izMMY2PnWlW9zlJBoqVYpiuKps4Sb73kPG/yvgIUT3NavQjnoyKEjw54TxZcMhpnHNgTFX4K8N+8
dLO/PM8EGq38MtR+iPpG6wrrYgyZvVYZCk0W/sxQsNyOcWrCXDUdXFy9kVQWDVs1jHAj6zukn/bF
mc2vBfbCk5r9qilwxWD1ICAC+4G/nrnBbzzXsU4JigL43z3Ny7KbviXFsMvLKfjhZ8N94WiFe4DX
3VzCwBd4wmNa8tR7TKNHmYdI/7QDXrFvlzLaqG9ZDCjUZoU2VE13kplRjIFrwRkAWA0t5GZiCw8g
QY6eHgxvhCL+KLlyvwTyXqrc+PrP5q4xL06aVMRxTTY6MDe+ih6U1qHKX+dARPdq2ODpTrdbBKLp
wYFhLQUMXpO2N+RX3VwlQPjK2a3fFnlc0IZmnjAa9ru6U/DZiLUzO0dWjJZUu6HFTNm9VHY/EeL1
8+1r0Z7qGniNVR0a9mtE/t9O9+dpK8aCUFeqOVXSFbWw6GRJD5EtymAtJEtKiZYs0e41WiabIrUx
PLPl2I8fPx89/mqcq5mhA+OHlESbtmjGAz4Y5z4pi/XUpPNtYqfphiV0gO89J7dB3fLMmoYlWteD
KW/7uGpX4YJhXIKiFHIW9T2yMHfNXsA7eUq/PsyQAK53ZBRwQysqQeLPqzzT/KfItO0bEzVeSE9w
Y9di2NkyPGNp0QYH5QvCtmclTvBqs7rLiuQZ89iAjRx75lB6lgRelRcH9uXaACY5bPTJHvpdwrQG
XYr7YTXF9FLMXrnzFy0+5YnR73EpWS913yZQ/mpx8F0XfYtYT2lfPpIKq2E81K2PEdukbyIKT7RB
2xLljnau16pj0saIX+Rn3AiE5oZe+x+Gv1uWljpbTvXk/59thO1HGQ5Hsp/t7fXhnKcOVCRnqQix
XI2ey9Yvst2NXwbJJZiF/+H5eXnspYOlK6O7PjLSNUM1cGGIU5UUKKz1ndeyqvl63Rw1mgqNxLCp
H6bIWh+QzlLv6iK97WGunkY5TqQIo6FLQZI1TnIp6VAdbKmKcjEd4Jfz+wPaBuNYat7WlWe/vk3D
ybUSZjmcNCex7gc/vAg2yUT9RD/KtlhhKEH9Sm9nNbU0M9TTxi8L70ZRpBy3uSfpt6OEJwEOAti9
IQ176aIRQY4JcVNhK/6Yu5MNn5T9Q5Ic/bD39m1QUjTYbX4cMPRsjCL5Xnla8twMLmfavFVqiF5K
cvoQuyfBFWe3X4jlDWGqgOEp17MKFUuS5keFHFiC3EO0ShAsg/h2YClgRMUu03DqXUnWx3FMggMW
AhosIxfUvpppwLcJAI9W46d2jQ4phkQ8obzeXz2UQ5WVB/VzZKNNaMMwSTBaQJsBq6byh2BUp6Ei
BRA6m+6NgZD69fpvkyQgd5GpkVJleI1bnuq+fk8rv7sBB5QaItxHJu7HYyF/uEInhVFLRPda2O0H
7MVjWOT962y2/3tbfcNoHbTSTR6v3z5O9RNT8IuT5LdCsk7VC3mF+boJapKTrXLvNZ04cA2ApGnD
vdtb3TYbmj/6hKll1tNk5Vp+1MN3pXNW+VqsT8aKu8LaDB1dDCWknSwTcYhbFvvrmLiP4nQ7ZqVx
ShgkbhGYVY8ZwuKm9IdNVYXGTk0zw7xGyeXm19CxMmqd9ZS5/ba17hZj7L41ifj6f4Sd13KkytZ1
n4gITOJui/JOXmrphlA7vPc8/T/I0tna34kT8V80QQItU6qCzLXmHFOb2v5ZVyoe+BaqK8eMyOBt
MecLbDcNVrDtkAz15uYxJqjQUxrMNEYy729mnymdzjIfFhqZScGQSkT4OsbIn+Io2xGOk50iRw35
e2WgOeK2hhI3kdA6jnT0wrpdS4BnEP6WoL8WQzDMgXw6TwR03Twq9HbHndAoX0+qzgwxN8b9FCDz
NssObrgpQs9UWiwHBgrUFDfJktYBOf5stqI4pWHxFKDwqciVIqQRpXtqWeVajXvxxyW58KItkS39
nR131sFfZkCh3YwnWjSvHQm+q7R3pw87QgdnCWwj3xIFq+n98+01uOVoWFZXox1d2pI480hVhk2U
JDoearsI9tCk/3aanhzlCg1rG39kB8MZkPWdNDzJjTDIRZPHukVCb3fRlbV2dosDsAn6vUFLIfRO
B8o2sUc3vEKiiRvJmpT6UOMNxUxr7hOcsO8iDskyqOu/y46hMXeRaDoSs9SdUTgO77AZndlc2hD/
YQzy2cY6XcQvqRsqq3zh2mgZtg5fIRTCTdRXl8KiEwXW79IuPyfs4acxdPPiDpR1tcpVK1vLLCq5
l1fBjyJTH7mvzychFkkDBNcPJRw8U38u5wqwYe2Wq3S0dqy9+71TWO1Ro4uys2Eixd4kqjP5m+7W
8UPm/obT3MGwEUw2fO2kgKZfl4bhFa1tviiN0V1IjhYre8b0dWte98Ran5qaH/z/sxCF3f9/rays
xB1XqMzCHVflH6vy/7sSNRDtBQPGvAuUlq0o4xiIfVQe26Euj/2ykcPvjTzmRBZ3zWyovWBirr2K
wbgctXyx/kNa/vdB0QXFcWaLrHbZ/df1ciw3VWHedeYwbeXX+T4+20Z+nOMRsOL3mblu/vMdb18s
76z4EOnZStfLinujIGVo2bRRSBRga+RMh5Zxv4zlQTmcC+6BKHI8bGb5MZrm/Jj+szcS9uvpVQu4
/J9j8hKkyHz376v/6z//11BeJ499f5mA/ifC1/IwKFZ1VKrpazPCAF7lumCRB9n8iH0VDlxf2wnt
HnYBybBqSJWK7FS5+68LWtKPdqof7zrcUrxWy0WmCsplkyy/1qy9QSM/ZJZ+dm2aNn7o/OHtgBOn
F+Yadh3QiIOo0zszIp+Q6eVdGtMQasPyz+QIOI3mtMv4ZJnRs+mU6yKP7jLdVFdNzHrPCKKzmvR/
VKbLUe6CRcdqk1XdRlj+qWmdbDsVSsndpGpWdUy3SGkw9CZAHOwEnandrI2WLLzRzs/1IDZ9RQtW
nQt4sTiFbWwuyVQQpj5H76SdrpOCrhCTCNAOrw4eXpoebeiVmfZUpC19IoX+fMitVa/0tQEiZlQq
e+0UdGCLOj432nRK7Z9wN6Otr2ebVPQ/8zb/qOukpKfxECQ9Cs3ZPeoxTB63fyBkALPqSG8ev0A1
Bh8kt0Yb4ZDjrfbJyu97bUWOx3OWU+yzTqIzi/VU+9RJDu6bZZI/EvrVpSn6g+9CKnG8OjJfk7b4
A7zrGNln2+ZzAUzlGbL2Cmb1c+0gWZrCPF/3Q3xP+fhcpvG44ql5ijVPiZQ/gjmMQTLIus/Clzx9
0JeOtbkvaEd12VMCuOCYtOIJnSvpPQHF0Nn8Y1XTI0GlR60L7kUSb2yVQFCbQBRCIncV0bGeEMWm
VfWV6xN4wsuqcF8lD9qLQwu3XjMcBkobOeWPTqmCVSP6RxHSeizm+SPCxQTrNarOeaB6bk32Mmkd
+9get5lff7QFEWlqNu/MDrNjrVVeO/v7qSpCTONBvxYaYspKsWGlEI9Vu/d8LlXembYGaG7YquT5
IDTtx5Xaatib4SF/2rlOamZx342gwQKSDsY0/Sn82Fqbsb3NcInT6zxmTofUIIR01g4tKRLVLyAa
3HKTRz+Onpww2CBteABhP6Iaf0bc8luU2p2oP/XE3SfJSaWNTz6Z9erYGOXy6tBRFCHHQOSrWdde
7SVJIezRwhvlqxiKn/0M2kAYI2pRk6yG52jAKqdUnVf3xdbAdo/lMloDpQK4aXTkaDTZ6MVJdIh6
rHB29Af0lMnb2vbHdxbJ+obHylNtjo9xrn0Glf4OiYcqjuPlg/ou/IgCS6uj7Ef5u/b76dXJimql
NnOydqKCxqzu9QXgQgLS34scPiDIgfXkhhAjrCOSnJxOXnRFvUB+TfteRDT0OsSeMT8iEWCYKdw/
uVL/FqPLLCubmtmb3BLhACVpuwwghAxZXlLP8Isj8Ki9MirTjnpjdUSWVx4nwMTpUn/8Grs9Gqhi
WWct9ya5kfdGeX+Se98n5P1SDnmya4t9uVghHcXxvmwCzeGWKO+D8qDcyHsh/n1U43L8r93YBj7H
8mwfWe40CYz9fX6Um9AdLN7KKZAdKjpUZLQsP2rLI0fuyWv+e/jPJbezy1DuZbev0E7jCklXtpY/
/vcvkmcD3+D7V7w9F74PZk3of53HAs5vIV8Xef33y9QCTVxlYxBsigit3cpYvjuBf9ntWSH3vo/J
oc2PgAvzn2vk6dv//r68y82fAoPopmzo9J2s5TGNRED92pUPYR8xHmFMmO8GXeh7s26L29MynKPe
L2GR+D63/xHzqcItLVzmA2E/ZS33RL6cHAdt8gZzkjqba9Yr0ZD3BKVZPGjqwk3PMDjr6HHXcpmU
wPz6Ak3WluKwPD50YOIv5VL/7AK7hRcfcaebAm5/dVvuAVpEGGmscTuXzbwPxNR7wYLr8atBewQu
K0zDfJJH0IsY3E3S5CiPWdWHCo//akYugakR5NGFwikbPpEOiD/0i26TTVlynmzcufRoDgTMTw0L
DMfaKWEMq586O2mvwUwHMk2PhqANKLVGUVsRpzBN1cFaVlVZj4Idy+mTRR2Q9NGASIRFuMZ0PmrH
lxRk80sweuFTzFKOt/JLEWjm1UeMubKc9EtjKNWGciOPuYCeSP/g5aqMhhvOHGi3OLBbY9VqxDkY
3iDlGg3siH1VBtkhy6z+CZqGf3Q7A5JDiSrfcyLtVIVQnEdwOgTvxX+FQk02jgnE4/HgHuHQNJhc
3OSTp6NdB/1PxY6btUNiNu5nt7srZwSrmORXRp64z1nXqNdSuE9ypCpZ9DRQbpOj2wbbNiGr7oNq
D+4ztJzPQm+scyzuVHMyn1PXIcOxcVSQxYr53KJFAp5KdnO/DPH4Ak1OatOTQ4Re2jns8mWxp2/J
VCKgdjbaBzOIt6Jvs96LQHzg+BaP8qtZTv2u+bp5kd9qDq3fdRjiPJ7CB0Xo/HFLcjx4oLEplKgj
YTENoHv2H8HYmJ/Lzpza5ied7I+CVuHnzA720/E9X9QRGSDKNI6suyomgRhjuHFbfIlFJiFPNMsJ
0Rn7tlCOrWXjc899C/pupJ07JDZnmbwCJeI0GWp7X8T3Ax2Z16gMs3t91l4l1aoHIniYVCVeaPCr
bmbtN9qGcW8740wbhT4IAilxL4/1emkfgUa9ylGX5Wtw3MUzNNirpkXKA9MN+xFQ8BGQQ/4YVVCy
rFlcCYzQj/1IpvQNjcAhG1bbfgiZQYxd9EGJcXyLeKyveyQ2dxSViLy1cS/ZPOEp2nbnKk1irNXk
Q/u6mNFGEnWZWrn7lC1vVQp49h2/27Przq22xmKJNsnmrwaKKbxaZpUhyIjSkJ/EiraBI6zb0O3N
ENqmcTSBf19Cv1M2lUZicdi1JLB3pfYmGirYje8quwFTFjgyZHGCRs/njHyB8rUIHjrbVM9wVAiT
WU6UWnSiGu6+2CLP9zVuIAy2yHVi06Su0AWnKUZYq9DqehZqyPs9G67F0JjPeWtrz9NWnmkyNz/0
05J54Yx3GlPSa5tY3XPp6q03KHZykDk2boyzbgxHhEpjFe4zPQ+oeZbwHdL5a+O7bnRwDB7Qy3Hq
FABac+vB7EPrMiL6utGzgVHFK2ZCECDm2rpYhgEK3eajd1vKj05zlYybbnaTw+D77oqb5Lh1kzzZ
jtybL3LTDel7bVcuNKjq65A83lB2X81Bn21qUgSxsiV0g5jv1asJ/uW5t/oPddbaPfQJ7IeO0mqX
aHiT2GfRVoemcbqn3kVrNmBBu/TUgh8b031mlWu9p9bkrmsUNEc1DKe3DjEot0/7vVWbdsf7MWZy
1z4WpBavzLEtn3RHAWRW5NRIa1scbyWVoInSfSFBXyJArTTY6MXbfNzRR64u33uG2v37mJkOqKjb
RsOjjMlxbUCLPWVtP62LrqRWUPiX1kro5EWw+lsMDIgLBozJdZethJ4q6/8KC1SN/wQIFvgZaMgs
/HeXNl4XquO93Exm2V4cY962tHvu+yCx9kNkGcwoM145vcufIz/pN3XriwvUv+nAg1jdz46hXEng
NNfUBukFi/mg89F4BoSIYyJJ0LMvQ9oBCcUTp/XQ/ffPVDhUYuuX1HTXn6bb60qFnUiG1HooG6u6
Vj22Pfl6hxmMl0wF55QZkf7ohw1zV/4OsQVsl0aGZ82hSRWrGk5FlDbbsJn8J4EejejqrDwZLjaH
Gavk1KrOE7DpEaqvDlFkjKp3pFtQsfG3HtQqfdKnKNsCC4l+0DuoVkM5Vlern4LXljVOqY7RDyNq
qhOBJ4uyp6weFWX+JMj5UdM667fr61Cq5urH3OvK2sL3OaNixdDcOLRs3PyXsJph913glsPILP7K
Q3Iz49/f38BFcQOlgx+U5GHriGggfYiWgTGRDGUC65Gn3IhbY+g6006FVUnUnE5tORrPUrc3JEDn
supJVuuGP7EAEmf7qXuOE1JvNbde60NQPYuktVhZFiTtALYzMktUPx2nKw/B1F0tC0GCO+oeWrzx
l8JKC+2727AOLH62NEbR22NKioY/KItpaVVFR/cNa6qZC/s0zbxxA3Ls08GuzKOZJXeDEpeHKnsN
1cJKLt0Q0sqxqKeucMV0gP4XgpaZT/eRXiR3WkF/te6xUCB0cCLF2KhaOu3toaS87FIBjMvqjerm
vjFj1rih/puWTXLvFFV5Xzv30uxLIjFRU7OuWDvA5mr3J/ET/5keD9HLoPkfJO486IyfXTO3pMCn
4k2tIsWrmSQd0RwhdZlJkurnXYIV9zj8Ax8bjTm6Q/5gZmO6sU1yoaXacnJmfd3YCJmkRjJKRsgX
czuh0EGLOdS4jnEZMHfCBOfBhCs+23peSzu1FZAynwej+hwTZAKFyGrg90yoHvIWapLibK2Fzd2n
Xbvm/ZYfxDJ04+zTR7t+lySdeg0t9z3Ww6MASHkJFie1dIAth2zqk5ewMwOkvfVCIVfcyUNMpZ3n
1FHP0NCZoTSUdxBkfoLe2I7DvRVm4n62LONeLHv6kL9rbQxw8J/jleF2a5pprlcp0aA8+bn5IFNq
lYDwC6HP73bVI9JEfcRqHoJZ3EOamVLV/zkVf9vZtH8skSSy12aMfK5gkJlrOaSefNBFmB/lSG4y
nhKrEZH0ZkJPVfrYRzzqGfpuxB/JYpX39TRQ+cksyzzzvC7eyOpZT2qdPkN1J0a+qqEoZd2Eyi0y
CD4HP8dUoca8THEjtklv1keoyHqpncE/5s9l2kPULUJn3wxu9lxrZIAoBqhEa2y3taZkb0jGiI0p
LPWRaIHhWBRqvyGoMH1VauVQLxwzc54BPgJsvvVkM90429hgaFOYebMuygUdnaTuetSImYoz3C3B
iI8nXPbm5dj3XjA0M/lg/7mOEgflx3j/XxcU1gByb8yP7iDoj9uwkHQ1q9cxIpZLuGzkHtYl+1Io
H0VKcFaEQ8qrVMNldd4zC+SvzMtYFv0eHdnnIvK6INzInmMspJuqH9WtHI5GmmEjoDJuxoO4kxvu
N5+qMNR/HdIo3N056KGXi2xo7yTXl86O7M/M6zVshrKVRmemfYytoxUrwSF0FddrAqM+2nVOrIZS
61eLZPeN5Zc2ls6FVuoP1nuljc+VG6h/XYhxLpmcpZU89LFb3xeKdpHLl39GhtkaL/Qc7G0gKCTo
urlSsc0Unm+T/pjG2rSVCsDE1aKH5axcFcmVUjmS2SKvkMfkFXnD+lxJaw96b3KQawYon2edNfC9
XDPoBhy6sYT3KU8mEZ952oXzXp5NayifVUBXiSVps8uHRnUpfs7tR2BNBJDUMHOlQ6kpa2tXCoEL
dTEsZWler62ySQ9q2ToXsyTluIvCPSgcErmAaG34M3TnAlf6RXUHpgbIVD9EjZjaihyWQjys1SQd
V2jji0c3yygzK5O1Y4KjPXWDzoKcxuJvt4n2YoKub/pMBeCYlB4/l/HIJ03ZJB3Uc32wsZP1vr6P
qRhdOVZsulLw+0SxC5guVy52Ut3VQTcfJq0n1tSlB7eOQkfx5Nk2/QtqqOBXmKZr5eTT1fRNF0pa
UWznNKqo93XueM1nt97y2WQR0lbRgdv/du7L6dSUwdfGQIlCWyQ2Rmw5JszyLD8Fbuic52E425Ld
Joc57dvZmNY9+gOvYfbsYa0FSSVa3b7cdskaIIt01dVRe67bKhxX5E4WF7lhslNckEsPa7tDDBz1
gTeFQrmTkb6UtrSNOSfhRsb8Gq1KsM3CHqjnWjz0OaFTc6u/BJkhHqYl4Vb7FHSAWxINv7plPSi5
trG7ba+HjwoT7TupRFdF/Jg15DrOi0VicU4MqvIgz0td+sjV7nJ1HCpeNXTms6VcGqGomEvm+crC
lLyOYYYNJnqTDCbx1hWi2BtLx59mtzmsNR2NUSpnm3qb36Vps7nBaJcPZDFa5tbuahovBv1uAm9g
gSHHAZf+OxOdfamttFxFeO3X2J4QVKuV8WrKaL1IITM2FJdaempw4LJQjDeprewrn6xUXLTpEwF9
B3NhDET53B5HS3kPZv1F0ahXFNMH2HDegGqSbQljah/lT6DxFsnSsiU3WzNOdtH+0V1f2RiWVd/Y
SFk5fQ3D+iNRyxzyiZgeguYk/7/cQEOuvFscqpO5a5Q2TNKCYjR2rZNWK6kclwmCOSSNQ9gUPwoz
aNHjX1QeUnNc5QSZjtqzU9rDg2JWGwBSGjV4u97IQ/acaM+NkuUAQZBQ6RWejLJA/FIPDeXBpDRt
OF+qu0HG9wgfK9tMdZWdTXNyLh2E4XXALfOzynNPCbL4txPk6qproBUFWaRv84IVOXFqlLz0JL8v
l9BGq8aj3Q2Xb1yX3KPZ229yXOteXrV33GmS3/9nh4JAejsyAPDx1aDfKxNvJL0ylL1ETbG6Ike2
UpR9nPZEteTVX2v5wMpNRx4R3eN2q8rPqzzWGs50LesGm1eh3Gm2IBBmWVNYgzbdB5Q9Tr7ZPNwO
9Ul+0JgGNFt8+WzT/La+7T0/1cUpdObkB23napGYt0hqTyz4BWpA9C99mFY7wizR6M5Rfhrj0njL
6Cl1g1nAz6gmSmMKaQ9JCA97jJDaKykwJ4Qk0VZ3s26DLsgAHZhi1bMFyPvMheY8BO8IA4PN7R0M
ZXtfmqRrSVmRimT3IIfVlBfXRmdlsDSP58ypEZvU1rpYgJrfx7AoXzojeRBOARcKN6+mVS7IwZo4
ezvWaT3FpwAu/Erq6WpnsbdIua8aj4hZNP1XJJUTSTdOh9I140eAEdbVVsatNafJozw05yoP0HCM
vZgO/SrB/n7qsLthm5l+Ooo53EYJhtptxixvfaPT5I561Mu5XJE+j9I1qfujBHj7LKxP4Vg+TssP
/FXkHCum91psKSeQ6gSAAgWQG0kGoDZwT497PjVRv79hQbRRM8FbusW6apTuwBy8fEuC4D2N4amC
yh9f+wTcZ2zsJ+inK/n4D7vqDyKw/CRHfZrFdLujrfLYO+38Wesw/dMp7E+ijuPHvhzClTxRNEm7
Mspe3McCCphA+LCRutjvlEE5dGeDBSqr8q1hE5rXmfV+IK74PW9qL1yiOyZFLda6q/TnqK/Ta9MN
RBL0NBIsuiWiF19738eGkhT5drKAutnho03C9baey+BMoHBy0gc0KYielfsMbhgBw9l8LNVaWQtb
8YplEa/bsQ8VOQkPWu1GD2EKGxoB6aqeYvveKmblohc056U4ICuIMFCnfOUIka5lBc6S8zQ1c2mk
mLmyn2niC5XACsTNNnPjrLiwtAAoBT9gA9sz2WZuBJe+t3lSmlH/B4EhT2IYeaYB/nj2zVNUaV+b
72Fld/2RJwe605UB506IqfokbPeX3HH64F87FRbkhGqRBl7+jkjndsQzkYOa5FMXOM+3io/RueHZ
pQKwHfpEPRDlkh1un30zyoMrBTqCHOti2MBxKK8ACQg2oU5OGwlOXUYu7VijQGGNtjad4TXVrSV7
Q9VfyiFwNzW+/9tDIF+GIdS/rZVebPj/75pRY+kv/D9TG+ynbPY/HEuZ8X8FazhM9n2gWPk+0c38
oAdFf9cpDrHVTRqxIAeAEigGObZLCVXuKYEY31mS5ojQ2cPWAf+aGpJHWC9J2C5q5clsRyJyEEpa
pLR6xTxUp3YJxoofsjoYHt1+sm7p21FYlquk1zUgb2pyqX2Wj6qbPWJCYnKKTg0XjlGmByk1CpvI
pMExP3VqDZDap5yomQP97CJi+hU7ykOge/LKpFvekLp2l2Ge/wrmuX08My0/hF2Pjm3RhRuKJk4j
dhJ3jp2TusyZ1Nbtz1mMI38lx1mrIKdSWFqNQf51ugzsZwwE/cFYsNySZQkHuZ/LO4LXpk2k+PYh
ITtKKmqDymQhM89UKruQ2hgfLkkMmavB3aYDiyZptXUyA0bD0FFnwnuRRTyNdBnuYS/ksNTHRKoL
Fswus9+hnX8XyFrvOjsOyeTQuv048xBsGz6qc0V6sal040Y+BaUsuV7A/5ppUh5ZKk+dSbAw85pP
A/27R8R0cKemYji6ivHBLEr3GjVMr8OEj+h/7RWp/u+zxWcoUFresqLGaoiOIT1ZlikaOfa0Ctbj
3F70LLWvclFID/NFNaL0Lo1qPq2kEGyI6AnWc5fqd23kRAcK4Q0Zcql2XwQdEUz6Y2BHyYtT5oMn
93KzXhId5vky9+0lWhb7gx3x8mXT7MllvywAyGP41/Z19KtaDOZEGTSnyNXClZH13HxiQK2zazU7
Mhjmg9CD9J46QOc1+H037awkm8r2KSMpniQPikUBNqaj+1XA28vHnYzBrVkI7p22JOR9eQ6WAu3w
DXybwqXyRjP6y3ccd1Je6+hauVdLQzsMC15RRFbmibpBECpBi/Kgiu5h8odj1sJMkd+9rifA0Eag
MAfCm5p2wIjK1qIXxE8lN2Ha7rj7EVmHpeDcVo617+0GglFMKpN1o2+I+KkNIjBGC4WDWkezNwPM
76S60zwjHHxH3I/1VKlwaPuhz2GXZvW+61UfOCxGC2a9PR7dYaV2lM787MUtZuuOKCH7ADo4242h
sJ5oQ6z70niWKq6ZYC0WgvlPUxOTl6Vh6uVUiohM4DmZF0b1JvciZhhvQ8/9Em0zWaZ1H2wkg9Tl
/157kNaOVL1pTWNebgJF3k3Ofk6zdp0uUV2CN3Xsu9r7YI01ZvOi32qTvrkZI6s2tDZDbTwaOZ2O
sWrCjaIr9g/i649EWNW/8Sb/cqIqeIHxa2+dKlEOnRXl952tl16HUO6XjSy1nAiNWUj59IsGdOxp
+0PuDTqIISSFVznVMRNMIy2VIm+ak+wMCnRa2XxJ9FtpQtUP/nIhhvCExPdR7WxlG4m0e61U6640
XDJ9ZvAawgTzPDkh3ZqFvw1UZbyEVXxISR8AKQ6cj+pb/d5197XkuYyZuVVmJdjLw5r5Pw8P3b1D
0YjUgOK5T+voMVFXLfWp1OMxgoLAoqhkEfE8zkr44PYxED9NNb3K7JTXWhPKJmNKuZPDMmfW1XdV
fzKDfEm5DO8732Zi4mfW7xQFRoI47FOkpuNRi07ueqdqofgNxja2HfX5+1o9I1yOgErMOjrNZmq1
N9dIbvrNlrqSvs55Peg30vRxM3Lj57R0Vm7EMw5dWu99g5bCKSYY0zzNS/8D1Ghzrm6dkXmKDnXe
X+XEEWSMccy1kIz1puoxf2Oe2oyZoI9iSMqvO7FqHGy3PN309l1We+7g9Kdg4plZocM5ygdxbeBd
mlP0FiNhaKqtWB+YaR5RX7svvgjLXYroeZ/qQUk/jfbnaI7+OptHHRO01t1T2ljJSextJuvOzaGL
CWqVQ9M0IcEngboNpZcRGVe2iWNqQMlkBO9hWJ4pSIxP5YAqqLdVCNJ4WN7TXC/XHQu8oxsW1g/7
3o3N9Jh3LIHUTB8e4f16Co6M3sMjttGSSSVmgoau0FtsI+QEn5ulgwuGR0cr0xmeXcR/JcRKbuRL
bbpcOqnh9bamIJD1ozJ0hekDaNckU47/emolcUMQG/k2JtE4e3pfWPRF0e6YtiPtWYbR0h2OdOev
HAUjwbOjGK9NZuCvhE+wuX3qKwMPvJ41HzGslvWUoYmqSPS5ryzfvodAMJri3hxn+7ZpLfOltK3o
9H0oa+dTYkKHNtTkd819fbEn5nOjw8W2+k07BiyXojBcu5lZbltt+STgM6NLZCx97WWpo8DIOHVN
944SliJjOg8XuUhsHJ9cmVTpL1JGzXTv6+z3dfKSJi2H2yXyBGwQTDhGZV8dg7qM03fjTVA9xGPy
kCOEkDOZoiTA9yvG3Y7HXWy+jUXb0k0vKjyCcf03qrP7qaTlHZck6hV2rb61KWKuWRutp2lMTShc
GOWdPCZUtMwLjP4YspwQWfutDzW2KjkRS4llXdrTpTGt/jgSn7IyrCWy2Zw0FDp6upZzzUyZAJ5a
+GZVM3uq/cmTs5fUHPMnPZnQEJpMLhdpbZsT4VSHtr4plyIIdWaDoBVQTqth9h9ElQRwBzih26Z1
dKsiuH0lWxm+hsDo2qeuTjz3n0PyP8grvv9/EObcXl1iud3cNE90+LMd75cXMi2RtstjutV1OxiF
xQpJdPjInPulAiL5XtHC3ww4hW7cgJTGpjEOa+gr3Scq7Xzluws/25+bfSuGYF/UtvFEBAdiHyux
fpV9fWpEEP4YJ0yKoxGnJ2UIdr3lDDtLJzhinmA14WrIfjnqEoXiKj/CgD4IROFui6+AADweTxid
lmwLmXJBQI+zagmeKYaRrEVrOEqiQdXE6ZpQIf9Y6Fr7FilMviUVAQ0IHcq436fKEuWSrm4VhfiI
QKt/CgzJfxEPfiuMNwR7yUEbrGXxky9SfNQCtzJHV8IB52m0l3/iYBlGvdiRPsNMcpHHtAVt6yR0
j3IkN6TBdh5+1OKrfGFYBuaiVCvfbHNaCxo561SfeUBXVAJAw/7RFnuSkYQGfWjnjzqE08k0pp+y
lPk/i5ryjBnaV622iWGLlmYzH3Fj2cA1Z+LXip089H0vYHGztjqtJKeE24PagsAACIbyb4idXRRo
6sG10XdUvLXXgdEMPyB/HbLxrzAG5dWoxv4oimT25LBSsnLbETa0lUMmbKWHdMPco+VuVtCKQXH4
yS2jN7RIyzK1WF9n8PBgFpXPgOvHsz/rzaOm19rFJpmxdVEAEWN4rJeVnJJW+j4Z3Nbzp9A/Q5F9
lYL8RETTirxNax+a+L29aBlL0b7qBNMqn6YTLuz6pteXZggJH4UI/a/jQlcuBtxbBF5INIoe8lnm
iFc5kgoNugqkA90EHO2OKkJ/kcIOeSSqHLHubDonldvTPEqixosyw2ehhCgebKEKgsX9SqDGW5oT
jSr+pvbYeQWRki9ITDvP5SF025PH2rg5oA8tEUdW1IXgOO5mfr+jJSioB00KFwCEwzPMr3aVKKXz
S8c0ZQvshp1t3EFOGN9RCc6ektjDxtEBI8dCGa+ovFD2Qd54t0oMnNFg1idNHcxXMvhWYuvqC0lT
JAQ32aVF4Nti7zMcFTO+bq5dHHBA+Zgmcq+YruR5ljoSch8AVjEf5TG5afysvvrQzxSiRY2cCniq
WXgwEiZ5V7+N11NojPdhQISXE4Tj0ZjErwm261MLmPJI19PYBBrrLQIVYv6kq0gJ8Xk7rsn9w+CO
mM2qeZLjrh2ybaBUxq5k4XDNEmh8NrQ3SOzBTKIiw+8T0cIn5w/xK2zmybPSKb+XE1C5KTuUyDoz
srQMkOMx3S/8OSAYqitPpWZ4wQIjGIygOw9kIMiR2/IYTGOQTvKJF1T+QUQu7VT5PlRM5YDCoF1j
LA3BDi2e4e8lptxzupy6l05MixyGCM1bJfOPNeIKf9aasyws36rLQzevIwIQQCOANXYT0Ou0P845
QWivlPSgBMRDszPNvPRuBN827Pc1QkSePRrVPsMliDtrR/+agl6+bZosSbdhoC6ep6Wm2vTGtgmj
/nGg0bL+X3tF5acIh0btyzfmEg2wa6v8hULFUueOQrQz94HroOVhJzZaUISaet+MAY3fwLIP04L/
S8fhLdQ7pBbLyM6RlkTYFuVotPU/btdP2yiqxJlYJfVG8pts+6Ox6/LRqANxJtlHRc9PveW2Rq8y
G4pH20PKcEvFPtaavpIz29QMyRdOR6KBwnhrFI29t7XEeQMpcYuJzpbj2nIc5K+WmuIqX/DesJp1
2U3mWtbzQ4uK8FfnoyLgUb6IlfB/1qNifb3O8tVte9/Y5GrdYu8d/wYOZJ//x9h5LTeuZVv2VyrO
O6rhzY1bFdEA6ElR3uQLQplSwtsN//U9AGXXMTe6qh+SAYqSkiLBjb3WmnPMITGSg62yt18vyBpv
19fdOiEiDuOKuiO0siSLMch26yVmvZuNaewazoTFFbD7qz70NLIaNi4LsjhDM0tMgmTdih45U83s
5b3vtA+DS9e9ITTtKBW8OOsPGMpSxcdPuSjOWdNk2wFG0iGlZ/hUReO16e353XIWykHlkAvA2PVq
m7PE1Z8Rd2z1+U0xpJchN7WP5UDS66+DafnKoMcXMIn6x8QBrDrjIXXSt6hTWk8hDOVkrNoDIvJQ
ilp3s9mVj8k0+Awoy5c6CKxzAZvXXcPE1TynE1ox61h/KI7Glv0tee89t7uOt/VgZnp0aG29utRK
W9MY7Ks7E6esP9Dfe+oLSkckMMG3slTvyF2Qf7ZUJxUKI1R/EuYRIpUb3ZlPSThOt508KW4BCet7
2jRXJ1Htp1HKgp1e18YuQ/VuwJp9Mgz5qqpaeaf2cv6UkiDT09B5CZs4vDHB+n7d7ZObf++11/4n
PczC06Qahk5cryXLf0VrNLVcVZFIrJ0TQUUdZYeATLiDzyscj2XK8CnIcGIsSuJY25VyO6J8X8pT
VcWvKGMrOawd8nbpkIeCAIKnlIngXiAReZwxm65EjEanh1QMpKM5Q+WtwX56hFJiQjrl43kwJtcg
GaURVzWWuZrrcO+J60pZ2OWCOVa3DKiqeq/KVXdaje+haMD04DPcjEWlbStncScuE3WMsipylUrZ
8NKXm56oej8LkAkmy8169PuNsE0WVr1iy2kOge+EJozFVa+8qln/cEgEj590Notsw+mAkztF5iqD
5UQ+u7Um3bMWbjBOXSASBH6MlRVurEF3aC6XzLBLohsHcibvBPg7V1lyOfUi+JQixbhP+lGQ315O
m7SswLTMranvJzyy+34M5m2U5vpmNVWvd6WEu4ki6MLaYb0nr5SOSDaZyLM6Z5MsE7jAoA/1le0A
JS3bBcs8NjCz+9W9ny3T28op6OD1k8e211pUVM2pMdWGZ5A5b0FMFHVD3Urx112UOuei3+XBBcG3
cwstKKXbgRwkGym6sHbu/vIgGAFEgf/6qSEMyQafzbtsbJ5JPEHKW0ZMmga58cM0UfclyIPTH4+M
ggnAQnv6+hsyHNT+Kvbl6cjnL0lIg4dz88WtVNaog6RHZSMVYbpTEdMe9FaED4ROPjtAmxrsOvXD
ChuDSfkOaqu85xqtnyn9Za8pnPr69UaWHVEfYzQxi6YvuStjm76QKcSO5LlfR6WcHSLa8v2ocSlk
Q3kZ1EDstOVoXL4mtOE8QXgi0ojTsbB7LhJMrE5iJOfPUOqbMHWIVYq06r6sJ46G0v3qSwoCLehw
WFPnrkOVxDaGPfDpK2LNx6mf5XtIr1xfxgFBAUG7N+RBNj6yQgvH2ezszlHqAODGy7/RGiJ1l/CG
9SaxzG+YZlvXdGCJB4VzI8r5ea0s6OzNW8c2rnmldneyZuzXMX75p3uIG7u7JrX2BtLDnBTNJyib
tG0DW/bWKAxBLJonfbMlp9jnRc8OOUHPwNWZ+1OtvhONkz+MWrCVmPb/lANpG6FsdDM7IVBj2f6x
A9dwng7zIYUsgWZpedMaInc8wlqUs1huGjSS26LBG79+rWTF2XEeAk2jeOwN2qjRAn2Kop+damhf
V9jGqCfgcctvkyMgUc0oNgll1beACKuaSIBnLSWebv06BqGeRUMatmvDWEZbwI5DRbVM+xjzvMxM
pUAzykdjF0t2ciEH2bOMuYOrV/bGpVS9de6QTIFDKTki31oH+Vmpj8ekG72OvQ+NbOpXdUaeH9oz
84wFbMIZNB6nNu7ICCLadWXZ5bHhxtXQ778AVjBtvLmSwgd5TAOfGS+i7+WFQ9v8+AW9JaeMnTg5
kfRyBKgR4gSJzCuuAEAwpdf0stfx/HozwkYCT5BvhWlOZ5J0COVaxlbrxqDV45kIoe76O+qilkMb
9aMKvyboqp0VDuKrq75uSjupYxBWiHMP026nZzXduUnNbxO50/FWNeF2BWyt+1lerXNsVh12p+Vi
WhrfNJX80TaTuBgMwVsXvH1FkEa84Ie1fWNkqYl/pySTxmbFkWON5KO5Nxfc5PzEEExykyXlMLcf
VmLHyl6TCeXwYzQmvkgqBbTQ9nek1/pEUiX7D3xZ639wqmwCA+DVAAdECgIt/7c/hfWEWoJmlNrn
UCnDxekVMLHk3hwb1miP4td4JiwRtVfTRFtreTQzpthHBtof1kflkexRo0GXHqsRLRZDzw4GyJf1
ymJq0V5tWJzpxzd+3zGyGmfF8VZIMoLGgiyAwmQ5lxg0Lnez2vwFcAtjqdowyn5JZ4UuBiXcckf0
PQwNDrTKAAYGZyQnheyoaXZ+XZwtXgBl7d0wBFF6tOaHIiVjb8nN1ECOlH6jmqbbJajHhoOmKNGd
XpYJ1uEpfwFnBLo1naZox4A9f5zZWQEhqrNNtNxNnRjiby7/wLydP7I5nJAgGBLnDck2cx08rXFx
6428uCrWI4O5wn/Y+/yVx8zJYliQhjRT1vir1L8EuVj0Dilu0vBIn2EZtUeXLpD0b3IeR16nsV7J
UQX/Ppads8YriO6eLB252BU1vTKwgvNW0pXSr+qyvV9vsk585oG0+8r8VDoMoIOsERtZt9++umwS
qYBFntkf8awwNkC2bTN8aPvEr2WEpG7TEkCJGn1PYT/4pBBr/r//o9nVcQ7+kaVG5gDvDCg5Cy8j
ZLm//NVaKMPokAJxVCZDOaS9Nt1PXbpRltFr0yfDnuoO70mbgeVQp+ekNcS+TqGjmnn9FlbxW5iK
t3Eqw+/LQVjBV28ytfmi/NFexCqTgw3KR03ZUdeiAFnQEOUAnV1y0KiDgziNbWpfodIkHmpBCRcz
rDKtYL2TOye8NwKt2teKPO/bbhxhx+oSpT0z7wWYFqsEJRbj4i7g/6IUVauXqsMD24N9PoNpKl8i
Q/GLUOO8Y785sWHcEx7oPJfS5wormW3jll4Q/adaDx8SiFZIoeg8C+OFCOeBy+OgHRoxZUC5TW0f
IsB+hQjtVVJVnenDop6fIlJ0xuSbmqfjAdCovS2KvEWZW2MQXk6HVXPnjO/M14wDJb7xOBIHScIE
dgv1VHI+Rm4n3adlTrdHkV9VJjF7GbSFMz0lCkN6vm1S3QT6DuqD7l5KQuWext7od+zh4U73AXGy
S992toW0mc1gvpWl8J2yfXqNCA50jUK5LyGjPVsV5mwCvH6Mw6OcZJ/sguXb2DDB0Um0DNZJ1dTr
8ABKxXMqpBKwQqT8dr0RRQLf0BRQkMmr+lKvN3I0b4wS7IxERPGtNBlva1xFz1h5H0RttZGJ396N
dFw9s25xh01Qb8/5Qo2U6++OCIzDtODoiYLaFEEuIXSb0puYuLU/HA1zn3mTBQhtVSBNFgmMlqzL
/2HJNp2/kkgd1dKgKsIgtRl887n485ptGuro5OSsYjDX4uPIhBKt1g0mgrtwAttGHzyMkLz1GgYI
sy3mWwzggAgJs0K21YEsTiU8712B9S+e39ajMpanr6PoX19bHx0Fgu/fvy9Mix90RJST5RDyMKoG
GsClBd4NC0/WYCwwSDIEtziAAEvpTlS8tFwzRrByXLDXu33pzHsTc56/3u20wfHlOP6gJeJ4bU5C
Dox5lvBEJa1oae33611kNztl/shWt0MlLaHhdVLskATTJFluUoETmGBcbPHaHLnjMhRfcwj75agW
Fv6ONG626wMO1BS3IE37kKlMhbHCE9rCWOjRpkN/SJqS2LLlbqHrb0oTl+NdUdOCXVDLv0OXV95y
IxskAq7afTbcR1UU3YWG4kqwG9og2TiMDbxVLKpIQmVHRHM5yfv08BXeqWJ4RlKPYbOOiOVRm4m6
EW3JQx+K9o6wLDeRyUTxAm14MB2uhLMIk6/ftyK9cvpU3lefSllofUWtZ9tJN9NTNGskzg6Qky0n
g5BXRCoiERFsujqrv5R2uliSA5zs19doh1BZaaHYWrAFL/SH/3jTRog7A4zB69eThhZaMbLjiWYB
NyDMW4A3sOaImlrQWWF1HIaZZkYb38s5g5M486RxUf5HQXOS6OU/O0bmhTlY5gzcCHNjdFYdLVs3
rwcZYAROx9wUySkZ7EeEbHq7SZZzqB2yK7gSm2iUWviSqQWnru+C03qk5pF0UmfmdGhBQihzv+oU
QDUCP0z23PayQVYM+rtVeqcUDm1gk0DZcrYYTrGkbNZH564i54GRL/1KWrS0FNQzpzAaTC+Z5/E9
sqoRD6bdHrNRaPdW0PzEJcxGsS1kfxRcbs1BvJYoe/zaxnSb4587qCARN9EkXgVwza1YTm7Gvzli
gCzbWiId6Wks5VhpM2NqneJGcuT0haHymlEGhIBAdYc2J+H12iXDMejrWlK/9VV87PGwABjHrfH7
4Ho9Wm9IN6VINGFQxILVHPgLUNnEj4ahfhtNESJZhawcCaEcZQkgQxZZW6sI25cmHYMdNU6zy5Rp
eNUhHKyxDF0nzz4iMlRarUZuoJb6aBECaE7AON1KnQn0mKigziotbZde2cxroQT+WNNd17LiOXUq
GW3UYppZnTNlUPiBkECZDsJEKT04+9U9pJbzw5TZ9nkKORm2v0hOpAwe7UQAvUuJAWrx067VZ15A
blJBEm5WlhYZf4ovGjFumB5Hh6xQOqh25J+tD4x1TvIkHeYrnhEgl1F6ha7TuAyZq7d4SnJE6pV9
7KpmeFGw+62mt76haxjYTnKnp9lxpYJOBnln9sAArsU7DmUAK9umMnrjox8khWWQlrqkkRpRgH0M
cN1zDdZeqinw6YnWQFGi0mN7wLbazrRvsgY3Kg2Wi7tyXibfnaovzSWYZouCq11jIOFyQc4I6v3X
FRWX43yyNYs2Of2bFE/KnLt0ScwT4RIqdl3NPA2ww/YOOxe9VwHSTTto7sZdM1TaUzAxEE6tc1Aa
85ENJkIReX4g5a3yNdwhfmOZGHnJjb7NOjKwST3qN6qSyW+CpWq9xMN+6bZfJs2idaxNN6mF1+ho
pdoor65RzQlWsUyxWWkfFflr99I2qe5SC8gXR5i/glSiAa4okq+SrPn8RFLC5K4NIJS09kkzCEzK
SdqmadfY2OHLy1e4iKNIp0BWnwXwbHVFm7PNza+Ig3HgCDIsy+phFY1pTe9psV0+qAsYsjG6xKOx
wvSDgQTN/i76tpIhNb19HUw+YqX0IDWa9IwpZIu0pYEvYM8PQ8InX07DF0cr+kvdOXCv2QY+mEPm
mXJmX4KqHAmWVPl8WTiEcNID7y9EdGpq2DU7u0zx69cKTWdNPqdlyAdhkmwvNNg8k2uuk7xOwJMV
9O2ZLCbs/elNaSrdR1LnXwelWW5bJ/CzVM1u16zRWJg3ctJkt0WRxl7bOQyFu6CnvF+UuZqZ7oJC
UV/6lPwUMev5nrZTsrMc6D8ZezE/BbF4mULy6jNBxkQ+kI0lxSqKQJNR1rKNJc+NFyEzZiIE+TbW
zdbNHJXMFzW7rII0gNvtyZRwcPeJnd+uN8gBrJMCR5duLKaVmdYHjMjaE4vcKEK0g/sF8mZzl1UW
nzFLus3o3rtGHtAKy6f75WR7I9Go9eoiiO+lup23lbDDsyNPyWmYXlQafIyIR+2lbnKJUYRende7
y4ddWnLt+15rrroilcz32uZtPVIy69fR+rVBrXCOyd+4pvV3/awgNDStGjslf7ds6T+tcMzdOgub
g5nU9jU2Fo/PMizsWza4udaUR6ygI5O/knWvyC2MDBn8T0VFfhra1rUbMBnkWnlYGyCU1PlFGzL3
K/JQx/12nRdQbNsPyu0AA35DnCTOB1uaKLb75q5XA/XWUIlYnAKoFuFHmMrQLmRlQIQvWRsxW/qD
TlL07kuMUSeSRpBRhtJo9fi1vYArrdgU9aUQd0oy/QizXPWwY86+RAnsr53s1bVR5z0dS9NSDqjp
GM6FaiufqmbGqhqI65dWlVGtaqtHsJHWR42nAh3VD7tiT2bPWucj15KZZVK1oGh4IyF0ep1xfHhc
EXcT9oV9FRooPpbnnGbUHiLkDCWzMAmq2bcDrkQIwerruEzbqjVuYJzzb1FgPat5TazX75t9OS9Z
mLA0mrcyV9MzHenpnAVWsZEE1lOpELd1l3PV0XJS1mJ4B5mm3ygh2wVQaNuyMel2D8Omjyedjzw+
s6WzA3bi0ahBRX0xfJsZQUhhzd+DSWdQn/a/blCzpHA6+ZqtjWgWF7ycU88/goDKf11nKWqB5a4z
xLLTbofc2fw/f0cTKx5jNXxciYCluMg9wp6BnlXeS3oxPRUieUcZpb4vByFjEW/kzD6s3SxR+pYa
OgiZDIEZrhphj53ImKV4mzgAu3H3BapLUdERusFSPDV0ripen1FExF213ZUo0OhnO9nfQSwOR7Vp
gCgsMd5yGElbG4Smt94lutXhz+SBQadfly4bbobP1Q1cI1R1uXP5akWOjeSy+Ci0RLX3dWPYj6BJ
QltgarZC7AxkHvlY3qy9noBylLGu3TBAeaWarSFjJcj78FqsrhS0r19dRwep0ymsVNrz0bxdcc8r
6fl38PN6RGKZ6oPb+opA/F8/xv8KP8vbr56D+Od/c/9HWU1MqqL2L3f/eYl/NKXAWfvfy4/969v+
/EP/3H2WN+/5p/i333R52D7+22/Yb+43f/2GP/2vPLlfT95/b9//dGdT4FCZ7rrPZrr/FF3Wrs+Q
P3P5zv/fB//2uf6Wx6n6/MdvP8quaJffRqBG8duvhw4f//hN+0NDZ/ntvx5aXoB//Pa/f4bRexGL
9v2vP/P5Ltp//Gbpf4dRqKuGrNu2yopIB3L4XB4x5b/rpsawTydGwFRhlv/2t6Js2oj/0f67bmu6
Yhl0L8nGUmkZibJbHlKdv/MztIkMg70NwQfmb//3L//TG/z7G/63ostvy7hoxT9+I9Dsz90nMrdk
Cg1SLx3VsHWVmvvP1TZKVCQKBtF0loS5t06y2wZUAnnWgeRWcU3JwvMg2qkv7xsrEq6aoIqwSrXa
2rSFPNIfNbeS0vZNpyYXPfiKuGrjk9Fbks/gL9xOpuEFpRo9aTFXXwwhvjpJwldai7YTvDs1inYp
v/RSWzi/qKzf5t4I/K6YdU+pqsZvzHDyOngpnmTAUHFU/amxm0/FjoKdZkYkrJSLWUui3zxXta+j
GjkVYyoxHK5gnYEE7OZ6CRqa89N6tN70bUuoulpLXlzVyglPl5eWnX1QzKk6sVnP4gl4n1UzUgVa
mjONFHhuo3BkjFdseEmHA/JYZpWYqFVUrzOHWL1vSXRxUXNMR+Tg2f0Yxt87xBo76N1goy2mtHEU
t5upHTO0GfX3ZiAQhE2asqVJaLsQwVmRTP5WrW4wPvRVcF2/NjYR70QYXmbiteYUF4is9QgClfSM
IPeYlH29m4r0qQzkb2NPTKQ5Bkj9Mv06J0QCo7oKCfQE0ZM3Uu1hgKxu6UrpDPFC2x/GgmR2yXAA
1Jm3WlvKx5Eu3BUZnbTLA+qqlmxYmQqKuY03OwApzVK/9F3/VlhhSoj52N9GzUHuDToEQ3LUK/Oi
271xhG1xT+jqDFyTWXsvbTPD0g5l1T6pCRdDw0azg1r6VYma5NrWQ8tAwXorERXsmk5hhU3V8DbQ
5duc/+wU1HCk4xLbMNqLVH4aY3jDRExZLlyH6MxKvksYYhEaVqAwQwQkJ5Bp4vlKNTuc+BCcMkwh
13YRddQmgiRUaA8OKLrbubqYaJKubTJZV9N5iap68oyU6ZNaka48Wt2d0Q4fjRF2h6HWFlF1dJoJ
wZVDIHuloVyJfXuj9druLSvbplVvuDiSVHcyO+mcp4e0aOA6ge/YmYYMybqyr/mAJ7nXun2I81pL
fzqRoNzUsOAq9EOaFvZQXKZ+a0X5fhwV1Eb4urMk2haQeeewvqtg5cmVNL13Ks4ltW2enIbsr7Ij
BnmodyUZ2b40x5isS/1J0a/wILRt2Wb6rklp7Va1RNZ1KblTL5M/O+nELprQFKQQ7VCYq74VtUiL
aXaqRmaQUmRT34HCREsiTkFahO48a3e2TfCXsXhObe1k6phP5EK+UXIH75pC1IQZGfk+S4veLcCk
aYkOuVF02C0wUZ3lhq5rLoiVMeVPfY6zrWx0jymhI1siyPw5TO/zMH7t0nYXMxYIRRgSEtclbjWF
hkee4MYR0t4ohmcpCNq7Ue72Kqobvy/zJ6Uf+d8ldWPyfScrdAbXHCYfJ6d9dJz6oAeQcukqFht9
TkmWY1NVxdZO2IiYZfOVCsbxcws/QiHS+TAXmk+A3bGKc/lYjMoC6rtlJ3PPaDo5TkVWEZ9tESXe
BZeCTWdt2faROLZjlgjEqmhcv7edonrRjDzQSkKSkvA5wEGZwHrm1Q3Sz4riw9PtudioaaT6RjjT
7Ejl/FZbdoVMdt24Fxkwk+CjDivjijN18E1hhJu4z8CXpDKfjvpG64zOZcOSbDSzfCUG/i5IanYi
wYY6tV6K1ZpGwFsTZiMG9l1XVqQvmkD4gpgLZTXuG6u9QBLpl05Zti2lc8W6dWOXAB9UM7XcEJmk
r5rZqQ5M+UnK5Y0cxtnrFKjPUT8wwJjNR5qA9FWB6Imhm67QlT4dVCNBEXDGDRTvIdZGA6kkA1CM
RFHauClzaXJoFeoU6ewYKU8Y/aDatBfHiM5WE4kD8SqhxzJ5KaSrrJFGoY/Gca5bvLPwIdPRuaOl
om7L52DlnqnJQzc1WNw0au5Kn/ZxML9raGtY6pSfKfIpWxU3lOziKlvSblZxz0qWQsak/FkM2cYs
8+imXpQ/aag9YiJITwPjVrgtoPTqlsms2d1ahvqZGTVW6LBwWT2/542NX74hM7t39kMnat9keUDB
Q2oyuCoMOgEdh6nH/6ajhIpn14z1cNfyT9agsGjIb7KeRBm7dfwoM44WVCr4I3T36xwgQdLQjp2x
QMTZRAQAAWNTnJE6Esgan8foSpNWdpU+zzZ0oCzEd0LZCFh6rohYkzLVmN1BVcNTrUzyrq76j9B5
lOOgvyLF/q6Uxv00DRcm7sm+mHDTtcEwe3XPIB25KPiqqn9sh5IGbRzJdAqnamPOAkld3rNsMWrq
O5nYwlDbBQixuV5e61yNDuHgeH2iF2dH81Vruc7UuEGCPHqdtHbc1aN2U7EuoseJGElOnOq0GUkd
bSocZnIQe8u8Mw/1cKPMQmPMzhkYZZSwRtg8ob2E9ULJ5eu18RqMTM0SB9WqVGxlLRz9NiM/oVHF
tpqF4s55am/KNGpuTWuAO1O/0RWsbufeofMJLhiRU/dCD7x10asJv2Bn55MA4JXyQE0XJQXNlJoo
oGbc8EkDyYZpRWYEv9G5GCR1cwztkxTWJuBSXPFaXXGGbtQm3U5iTA+hUmLVCUMYx0QVZ+2prIuP
sGP8TDCU4fbRVROpuTU7Olwk7tTE5FSc81ZfbxE5ka7oGC3vfPIt72CnKgpCJlTn34IwfallorNF
3b7LTiJvLKW7Z1d60aYKE2DItKwrZOwGTYlaecy+hf30IRnYf7UGE3ZXWKzrir6zCqO8k1SginOv
0RkRRgfZBvl8XGa3eVSdeAEIx27qS67I3Qbt2GHdGGkfbOFmryHJNWVfR+lzqxP3h3kzOaLRfAx7
JAEkXOvwbAZvqGSFatj0GmuONlFDvO448Fr2dOVpzdepGxY7pbDtj7YCg1lqbyRjzHvHzmaP9sUP
HIzP7IzsrRrT54rIL93WaKZMQhtP+B+Vk5MI2Agp7vupulRh8kizxJ7Lwg/hDHitiUQBqhh7u3Ib
FDdtoU5um5fzRhNsChN8jptZ6tGxy9M2SxUUpql4x9i3wC7yTecM6k0HsMxtquZ7ERUICCz10jfy
ydYJLwIR4Hhja0NnGbrrmNpcI8RnFVnysYngs+HxHmLlFhxQsTWT5IOLprxtRsM3G7k8aqOd44yq
N2E3PY+T9ZFYVnmekLqUSQWUD7GJ32CRdvM6oQNEYwJFNKc1ag0pb05TYeISthP1bKVpvYNWS4wl
xF3UBmkBPdjk0iSb76SIxvuSJDsXHbK2neJWeOTgXSJT744yRms3E5QDVjhPx3mWhk2tmp/1ZFpH
DbmrGzRNiYAl3heCzIN0U5B47IvAal2FtqWflWejlNmkmNG1lELsVJzGfoZ60MtIVCEPkJFUNSm0
9/cYMDWvc5h+Bk6XMjQO4l3Z3KM+En6uJriKh7r2SMV5NeqBsyO6Jmn/KJNBDaXUzxUJ/boSmltO
nWdDR9YjpJhcIty++Elny21TwcB65IpFa6+J62e1KOnYOTrnnQXokJ5FG0TPpq2yboHEd+PZossd
ioq4TsiEE2/OoFkSzAAGFpkTvFjJkG6aWVF3BmogN0XitImDovDsu9qyolNS4KC3tAcz0A32f7hd
JRlcOjsDi7FZMfnyKMyDUBxmUQTZtQk1PwJOzoq5Os+lDb28v2lKBVvOWN4nqTSfHMIJq3jvDI6D
igUjUoEVz2NBvm1CuOTWVM9HOY4y19GgaTq05HZSce4WCrog8nHDeInsFVCRnyh5nENUjwd6LdGz
HmonUnoYFSbqZQpA805BR+tsvo+65ClVq9ijggajnRsbW87vHVJ4OiQ0/c+wCj56tf3GYNXX03La
62N+Zv1MseZh4tFT5i41zTUpfotGda9RAJOcw3shJ85MG615ADzBJ6hNnbs8KO9Cky20fNfbBXlE
ykNjYNuPIutFn0avT5XGG01a3YkWv8Hae3Li/sbKx72i4xi0qRPGOrO33XzNcb+7hdB43qXCYzH6
7j60voeBPZ0soMN1/wTBmgEeanjXbLDdptYizBvskznl/VNbWDnbXOb4CNR2hTQc7SJ8xnGPWklN
buiOncc+GFyevA4Wiow1OxYOfuD4GdITH34W2pFuqiCBd8/G+hOvEiZp2NVBAUq3iH0TrY5LjKLt
Mtb7iNta9rsx3qBF/tllAH6qLvRAd88g2oH7T+ZrZ5gOAjIQcxoS2EfoBBu9DXytNwngTVYsLF+l
ACICGQEQNa2rZoRf6emhZYm76C1lsIME258RSh1xaXiNwD+ehg8VO4mrRBaCJDC64fwAsz0AyWhs
1ZNDYtI0ncsCXBCrFgpOIlW5YFBhw7dw1owKGJzT6ZoXK0Z+K0kOEKrROOei/lYz4N/GMwJVMcX7
tFVPI92xXZTZXm+b4iTrozglpYJ0Q2dDZqn5dFD6BJh8nuMuJNmg0bLpmFtN5nP1205zDcYlywIi
7eT5IMfEFac9VABpVN6bSSvPRNAZ2yRG5xhAL6NwV9UTJjR7ZxEutrVHlVmqnjnMvrOHpHMAgTg5
KXL6K6nLr2bTDdu5xYw1Cv2UT2zVDBGjXZNkv9Gm3MvZp3hg4bs9gcgfeuCotwUrRDgWAUx8KjW7
k9Ay/jDxuwD4WlSN3Q7kce1pjXSWDfGBhQRNT8efqEuGV2jNk6j61oMmNFLMpbCAIRaKVmt4NSOA
W404yE6MylV65pVtN2MWOYd53yP39okTD73CcY4KJt5Trt7V7FJuJ41Qkspoc/R1c3Zm2vKKEetR
bqxsX9D8dcfG+oia7GCairHJOwFuGfde3sfbOsiLDS4iycsXQDpSeeQ7Tf8jn+H5RFK/bYXRelNr
aK5SqeVDM+Q1PaEx3DEj5eTi9dz2vRVj9k6NbaGU8tnKzrDZoXwmt2pAI6TtxA3Z1hhWmRLfZCG7
iLDFRAKw9lyQmYCmv9jWMcqiqMJ2rCyxFTrSYBz1ktgAf61PUp3jslYkMPB676LtOytyPvixMxiu
UeOa6NjcWgLrxoJs6kPjwEyx3ejYU7bVVDzaQXki1HBnOOm8LXWCpibYPmGl5TteLG+aoEQR8VT7
RleKTYZP/DAbbG0D+RZPxif0yhnlAZ8+eC64tBGHh+M38pfKXbpYBmtnMxnwwKxUEltnQH5LCiS1
VWLdDFqhe7DW7pb2DJCHJRm42AeAFZJmTve5xWeWtvXgo5Po3tgPxS7gxfJWk6P20KrpIWYm4Bmt
FHBmGL4tJyQ2IRLxkl62d2zf3227mC/5bPqjxImXCs0nn4lJZJ9pfoKpgfh1kJY10dBubDosLqEo
rqRCcIJm2h2ai/kcOYGysVTRXK26eIltK/E6Gs13Jh8s5CQ8zb46MqnFoCqrFKpNwgI4hnsGypy4
ZXytjEPbv862SgDNXPtVguPaLuQ7rmVMzyeyu+dmcPUcJ4FtkMsKWW6Xt0F8EEXMhTpsZ3oH4R3+
vWgPKz5FaIyInsSC1jOScHCblCDqRoWaYjTKgxFl1Qb1L0EHMjqlGfv2kCy0htJGxFQ9wFWoOD2z
F1sxKIGCaUeZTOCt0aCWGUrzgsrbG6eMgIweFAPtzl5qey8tHGpPTUu2aTTkPmSl2LO0FC+9ZB7R
dbsyU00PqFBCatVQkS/5wXtYkiLMqk9sAEnCDsBP5vBeeOg6mNa5M0FqG7MKpTSvjUwwRDzTY2Rx
0AdMQFUcObvQNWYlviidHuIqhWGRdCGlXU2gwahfgugBak95EFVqgbQFJGUn7QvkcuWYc7UYkhTx
bpHvzIpXLf4/JJ3HlpxKFkW/iLUCAgiYYpLMrMpyUtkJq+Tw3vP1vXk9eQN1SyqlCW6ce84+ZVkH
Bk1K0dhPwsvRgoKZntaLFkNpKLo6WHpYlyi/BBUnHpUzQM5gHm3cF1gB2Z6s19F5nQ0mzbqnLmPE
ZtKspJfGcb5vaJYPJRPMmXHzbd6GEydcd+Vq21/JTL9bhSzIcLYvcGGsK/G1cCk0tE5aM8Jk6F6c
nLE/icXVpY0chaPtE/ki0uSR+bs9teby2vFdZVWEkzu3mjTsASvuh3ZLjUpNKculG+qPeRupSa9S
JzTq6t9oAxlQen2rljq/YRvZ2ty60tiIp3m2y4j5i2ubBecyy6YhHI+aTpw0fo+WdILOEJZxpp+r
Jiu8w+oPkNZorjmEpnOm2idZAkdx9u59nWLaYDb6dWlSDKlNtM/MFxCwaa7z84upi6DrWus0SQY/
JbgkFMOHEBYdqa3uabjryOS5moe3v446qMRXrSpudSa6h55bXFCNjeKzNta+iToZ6hwaIdKLgRm3
icN1bL8YhHhvMjJbS8PAWRTPKjWoEZDsOzOk92Fvzchc+tLLTcK3tA8zB3JR76QFipAuzbAalPIF
shPACdheCEoxchNz+QSXKWflFhiV9sBzemamwRiklVyJ44yPKpkQr9yoI9tnwoYcnxkyQ0PpLZiD
k2Xo8F5m8bPY9OKu3E5bRdtJ7CwvLa4qx93fwR3ygbS6P3jcEW2Pqj0tNptInTo6wG+OAJ6HsEDQ
nE9BmgmASvX82mr8hY7dflc6XbP6tNHNJJ6smkS9DpyY4rHtn0U5Hc5HEjG2PnidJi+iUS0GkCPU
bxpfYBP/CCwDYTuF/bbim4KsxYlVjV7VJq/1Fvdv5YINaG/y6yQGiUmf8gYbf4ls+icgTvf5BLcP
meqfa96YF54W4QggEwy4jt6Zj5Wd0KCZ1OkFKH0VpJ1VeoQFHM+RGWB70MtX3TThVIosVKgYwZJD
nzP1Yo+s2iWHIoAzA4U54cCqQ966mkNVi6/anL6pTTV3w1zeJbJ5Mrv65JhsUlsmo1AQ1UZMYNNf
T0iJq7zDnjpdeHziit6NN90ini7c4p9auttSi0O6Q+xqqlr5ew2MyJUV0DIk3Srtp5MjSYTmOKlr
I8aLBvWdd3kJ6Ta37jYnu8u3/s3Wav2crnHtu8l4qEtWGyxch6ye4s3jMc6sUp9z2UZ6qxknu4/v
7cxCWZE4jxqr0U6yk1/YJHpfp+bHr5z/SBwBJl6C3AYtibNuTUGm13u01IkR5C7I9DtDmfYPY8EG
LsEqR3OKhSK3VFSrFBAhfUWtW4CpPEp/1cxlPt7GV0Ir5nUwSY8t0jkpO83DOL/WicW7mcmQZusn
sWq8jTUlUpOV9yeT9V2Qj8tF9Rd6qeszdj4uHn1SPFbDSeC0QgUqvh2WLqHtPs3DuaIUNmRkTAN0
vKGZqWKh8+/UErIDrXGnWJBfjgpVIpb9ENCewTm9u8/kH1WUICgG9eMidGrSSGOEq2N8Wan5qrIN
D9bVVZA3h/xoyJxpOHIbPtxKEGE1iKsRMTNPdVa/a7J/b3Racaus4Aiyk6vKdsD/kld2aRlGa3eK
zHZbf/X270HQTlmnRHMJa3iN4v2eKsthlWzc623xiT+DPswjWLq0ZM0Uf13kpFPrNVOMLyMRcJE3
84HoFHO0ySlNsaZBBcL6NpBZ82cOgNDNyygdqQ1lWwgCNSvF9/+rqyjSHUvXJozM8dBlgBNNScuA
xlQaOjif2gxqYYXrj9NekCjcdr5cB3+ZZEqtMawWmtb8ytfumoIiVjGkv1nOSIOlhI/YORk2w+kh
mYbilurjpXM0gKo4RsTgfufYTNNNIW2zCiPbtkRroue+tjUigiEkwASR2O5dFFkaJe52giSA+wrz
tK/mpTZG6zQuzF3pdIbknz9y/fpmqFzDbBLO41hhdmfgnyl5o0dlvyy0xYWbs/3t0hZPXDE/armR
h3km2Whs7U9teyHPJvw6BxilUR8cMLpvB20LMSC2bqTFrqwuIfD3/XrXxqDWy2mJdLvvw21GvTBA
LmSWxpKkctXr6ExvvboSC9jPFl9pbymKMwZSEe4K/lxj1jrFIJan1zSTDB3AtWLiPG0XCpHzO5C3
cJQ3zKGFXD6zJo39eE1/aAbKqSM1IFM0KJYdduLcqefrqmOVjEV/LwSTQeauNMiQKpnd8n2ggHPj
/vPWmiX3CC5sMAppgAC1lVtTxpJ39Fazt0IwMkc1eTPSVYaDcMv33+2QAb/LkQ/USIOYlq6/OnYa
GwjvgAs6WoB2AMqpDDC0yNCc7j3VObf2D8ROTCQQ1JiaoAJjpR7ZbuU/tbT+7qz0xim2BgU3EF+b
likgnVf4/J3j2jHcF/Y7yShAz336MieC2KQCLjgYOfZqC07uaNG+UpXvtZPLkBjYRLg051PFI7Fr
O45HjQNjwtEWWnEO4H1eBgI1LmHkc7EahndY30IRTpYeh7ED1V0s03TP3Y5eX0VF59A+pz3ctJyl
nAet1vHNLH6pyaOhI9heDoT5hxm/2w6KlEWPz7MUbNs345ltdfYs3bPWFNtdx99QLQtgK6xicMAO
EsCaAmOLn8h9sGTdcDLHh9OJJfF9umgxznB1/LpGlWvn3pGY3r1qWCtsZGATbWIgp64Vv0u5L69Z
nIR2N8vIyMC8Zgdcj5R+7+/Y1jmBuLzvi22RO+r1gFYnCRRK1/jtI1exor5v7am+lwQPU+hjp5x4
jt9zhcQOk7VhTtSNhrlKDw2XO3GuLz6uzS7CeD5fJ4uOL9tsmJwKpFk3p40Wiqi39f9Y2H/Gkyrv
7JaaMEv23RmZMeJ2+bs4mmobe33RbTuPdsrUrryM5L3zobgMvbLuDJYdaARlH2E8J4a32umdaZvP
+TjlnJQvDQii52bL30x3o7UJSrZfxNz1Zu7n6VwVgWz/WxoP12EHVA40pCMl0ThBU41sHSYW8cmE
eZF4PW6JQV+RZFgyVm3q9XoMqKQX9YNpDN0TBvzOc6IFQP2zLO0HZNH4fogNF2O2y+LDpne8nWQw
LimaxV6/LNBvz53LEelCLvTzRD3LarXZ+tVWSLBNnu10TfxJn3bhK5OmNzke+GbCyo2+BKJbTlXb
ySuVrZDYMqu/ITbnvls/akVvR4AyMj/Rh/pWOGZ1qye+ifPEgk5ooY7c7gk+N6E2Ay2XDlc74Sho
2YTEW4CwGldlPsxMsXpGGmVu0QumN4qUhsCKF4TWAXOyHKlNBrYczgXhQJ0Lo6Gz9sB0l4Q8d5o7
9xgt/rtjOrcat8XjKvpz20p1Mo32ij+DWyVtWkqNvygVeAGUc5ePZFD3gXAWjyR+qO2Qh+Zf1JXW
kdvPVYDAzcaHwM2xNLdZX+9tZBWgySn+4npkJRRTUO8TuqlNlZ8s6CFW4jTyQiCsamGyOv8yVdvn
Qu0UAfCU4qH5V27p8qhN8m4yGmyP9Rvcsu2+s9dPcl7AHHmTyJpOrMVN6lFHcKUIwb+kwtTBB+6N
S+YYAU1B8inBh4ArDvYtZfqfgBY1IKJOEsSWJ7FH9B3+6zURkOJ1StiUMsrIshfkQ2fkT10xPfSq
/42ZET9NbVLAQcKRjyzW0+KjL2OLkdlmj5vQTEQ1G8yEYriJekMy71kx7jwcBKU4tl4Lf5fLy7Tr
HzXGHc5djbzrZAddRTctfhIupcpIMU0AWZfLDIiRrcTYE3fqqvSdz43u9Sim+MQLyryT1xsY5s2P
+1ILDeypbe9QTLG4LAB6lrJjy1EhESy36XNb40dKilPsFPhBDMQXAl0kqMUHq+WDF+s8JpqtnUTH
C+VMJf94F5PfOq6/TGHfr7rjAGQGDcIbCSF/2iIsEeyUU/sJE+70U7X1HqSt/EW37nDJ0jGwZK0i
m73u2oK72bT0bjBeyQCjiWW5OLlW/cQ6Nn0UWofeZOktxqfxt5YR3Fn4I/Jsu68b8dkZtDZqHkdv
98Sik0mlt3sy2f2DsJqM5zO/pHXz55rzNbW73AzcPKdWo7Rdfzo2frkz2adEBxc2IOJ5NIz9nZQD
kLE3f6yFm15H1Vi+XY/E0FJ6tGc92IE9nyU97c6Et4TowdGHgdg08ePqQ8/SVboP8nGxY9+Ja3G2
nK4LrfQ1G7kXItfaIYKJcf3vP3IXvT9MOR8YEH9eO9CCykFo+EB5Sd0Y/Fs0VJyhAhFlzl0IJ+Jn
XwrU8aZczmmpczrHc3FKkT+ve5WjcPYIHxumIOiJaXzErFH+VcpuonGT/EJT6XbvOCkUrDHF2JpT
tF66B8lZ8yS741exSfyq1YpzCxR52hRFkLBnY8u3DidngrjpyByAJ91j28SBy2IX41U3ZVd7Op7b
Bv0GZmsGdZsGyc4Sym2Lwa8F/ZAjOyd/pN4ldST//HSPIIpontg0Hl/whiyrD9vRLkGLQZWw7MpL
ysVXwnzJDS6clYlmn+L5ocWegupO/aza32SacbwZ5XPr2OzrXQYmvTAWJir3jDr2VpCgvq514mPK
WIdGv0jDegV88wczDrFJNWx+vam7TjPmIynORr/llpXkP4zEKT4xMXN576rL2OMabtlhu4rTrsph
LPLojaOmjp93zrwzMtGLOtiQXcaWo9eWzJca6fPEmjR+LMSxNn7LpMQ/h6nOTzQDUC6L+1EisdCp
DX1+sgDauM5pIWR+MgWxjdyqubUlyDdW35mEis1L4VrDNXZ2zH3oUIHVuepa5E3UmPb6UMGlSSvD
9mdhPCay+Oo4YVjggT3Obl0CpnjfC9ZYbTI+b2Y/PnfpzCjVEbWEHu04cn6XO7cP2zQf0bDdaCQp
7udTtx9SYHlu/6kJ8xwWtpgURTudOBtLb28M817vaibsZH8FicysD/vWoyC9MlckDkb4Cnwl/RUf
7rbEvtwv01qwxeyqBnLfeMJHPQfljqOXmljfrXp2wzkbmERBDMjUiCHCjqNFl1Cq6OBpVc/YIlib
DVrtt1wMMWhPA9z0b8O0OCDr2fIN++ywzz0CAPM9NdwvMmU4winy6jrx3yWhoaHSvjPyHH6pAElW
pnmjLBkvDQmxaSTQ1vEPKrF2JKpfHiyaULJuSrxlFNlDPA/Q7s8pXQINoWCYvnWbeV2vO5FN64m/
mfnNbYxrbpdJZEnEpC5OL0gohHIS+c8xzPJ6fFO9UqZjZJdUQWnAuLTO2PmW6JSoZB0TBEsnuiZc
Ctk2e3huEnrDVEerg13MQWLWKA3m71hAPEWoeFib/JK4oND71T2jtbGe1I+l68V0/tK40IQ6k5TR
UQo+JhhH6bn42469P4kcg1rChxQ1yRu4Y9CvGYyug/K3E4wbW9Ob0BOMvorv3pPBxjU2cE+AWoKO
QrVVKFiYT0K8dSYPmZmVW6Xh29OZAVthYFc0masPDldIryDPBGvrKK5jbuEuFOz5hAvQtb6yY1tp
ObUHgK+5axcWVbFFeybQ2SsXlCJAKT76ee3MN9fVsyWzUafRAGn3zAkzfbjjJnTgQ9gceNYUdcaB
BIA8SJuvoTDQm2IU/LH977BqfirneL8SoSOCJ/fTAniHVvizrhePhcv67NBNRbGc1ip7p5SFzQJb
hKS0ZLQT2ldtu0SxlO/cEuNTMRjHZqn9UdQ8bVrHORg9/YN0kiRKQRUFznAA0DABXDnC4BGMkmHx
PrapgZ6EJKw8gO3KSjwHqa7D+Ogg1IKsmq5gGE9NKYmak94+DEf3oPWo5LXy1uutFL2Ji0YE8uXd
QbsJ7Hi9OvbK6iiDJq+xAsPZyiGmDy8N8KsosRgAVD/y5q/2fs3VMRn313x96ayxvxUVUJeFv8jN
JyPq8UpelDQJWuGYPbcOZe1KUgzcmNRazy9T0cZe23YP1FG3Qc9gh8IjmB35AaEZVN0+hPaEKuSU
7CkSFj3DQfLnAnOebLFeXP06bSavPw9QiHtci2uDcstJvQF3RasTxhu1IqvfKChEQje/ctHmkcte
M8BYBZMr7ZCdZjotTXlt5AJ2zsFCFI9D5PKrVkVHXQxB2UsqwczuZq9D5oad4LjJYj3h4qXyi8rr
I908voJheChad7xpOYUX9dqCAKiXpyyV9c3E+qvp17wqwakI7p/2OJ0VkaRLL5IxiHWGSzMbVjYr
FqqLkDc+kmHCU/za0vdYVbF7Zop2EowsGlt6eisbLlYGV+0sueWw+nAoppeuk9BU0/YXSv7+1v13
GZv2/uoQ5wvp6YmjQtThpA/OWz9un6ndvqt+J0ulDUQbpw9XKHYqBKBaDUIoXBbAKka7oGB3B5n6
dVhpbJ9E/EQXDWuIRWr46kACS+SXZtvZ3rA+z452Bjy4Pyvon6hczKyTjtuX9BDv0uD8sOj98XpH
VmdhaMw3dNjlXRFu9HZzRYa6KwHFhsoHccSOM0YKy8y0u/LF9deY1GldNtfKQi2Fm+mXhbOceNcn
pWePu729gyxOcXfiwXbt9VUS1cDLh3Np3sf6jVjpT7eEkYNlv4xgXG2BXHsQhNpSRDj9IyKK1Lmm
mfZgu+mbPnP2piOGtrHZiElx0jwcFYBqUXXAWddFZo1TFTc1HV0LEqlbXbPCba5WjC7PgOiRp8YJ
5Zopas76rbOIfcAF4UFA+rs603dvyMO/nbJNy/bL6vBIb2X8MhFy8B0l3pbZxeWs9RcIzVTXmfoD
CxNSXy/pgEvXxTftJZjvpp2mC2wjfx0yyD6+7uZFTPEU5SVNfDlWB1xmYdIOyQX+YhpiGaCA5rPV
ETTLpDauIinRrxKA5VhKLjMWrcJJx4e8yrxhWNObzV+eQIi7VLP92dgVbp9V/+MOM0scjX0eLzv4
PSqjpwErTnmUjFrZXY/rh9wts7K2jQjpGs8EOs49iOdV0NvLB7U3DzzDOzERTzQ3w3fXvvNAxHY+
GwCJkdCrCfIFOQEef+6bM61waZjAoAN10R60d8SG5DqxwAYvtV7ttg2gwkQ8VhSvAn44E9PcOEzW
qdWxbljT9DwI7vWqsJ9QA39ZJnjaZaRZoTESdiTEkILOLmCHaff6XhsXYcBu15S2+03R9UHT2ee6
SQ7a7/CPBsg0mEyiwAVmIc0E+pmpCv8E4y5+FNa/rvidZRveapX8yDasbiViBKZ3Hj0NL7gZcxOx
8GjoSfoGliCttdNiazP7SPMvwdRyWH9odXMmdwb4Pfv6//93qR/6XF1bdDl/Gl2OAJn8cSp8+ANh
A34LvTWfw05EXSAytA5ev1UfojyfPmzlwLDo2tJzCCc3zWh4LDYTgCni7wSudlj6Hwh0eF727BTH
5WXNJthEcJRCrdqfx1lP8b8zze1xdxLO+MaJPt7h4YT1WVZ3h6vDIql1tasMGM7+sDuxxL5GxbnA
tzglIDA3y0hO7tRXfAiTz7ay3lOmBmIiLXe9GpY5/Hj9HY9+j9UIl6gtjpHoa+jEr01ZzyXfmy2R
FjkJnGMO25NA6vV3TxHhCPiB6w5BsRz5xZud6s2Omz9cMmi+mex/dCD5qvooRDKgecvpIrm/zbYZ
5dsezVyfMCxu+G+3+XFvL+PGioFmAs1wHrLWfM93nQVqMpI0OQDi3Slb9x+7yJuTQ/OLvmTfajN6
JNPxj+O0j9uUGFGcuu+LnhG83qsAF2npxbb7aMf2xcV6w2qg4LkoQGrPtFGZr23n0lliZ0wnExcf
q3IcX2Xrn5Fajqz5O2xAK9BXomop7yb+QTRIPTPd6r6CceW1RRqwyac1OqMfdjHSNjQL44oXAXkL
K7KcRnkW9XIqHHtGD99Jiy5NxJ7iXFSHaQ8zsQekAorlc7rEyuvtmWiCQaxwi0cvbgmMEr56rpUd
AnF4qY7fpEFb5a5vPguBsmQmLxJOC8nYtfAYN8Kt4oFvuhQdEmzAz5NXz7D49uNTiqKDn26nUwAK
bf2L/b5XzvUG4KsRzDna5DW6kmGb4NmCZ1kZWDGw98fXwhxOzGJb5Mz9PdWbf3GB5oExxhBS9P4F
gAzCgcApUwJQ9AtWG2LFXa+pm7OVQ7AlXHxth5JwkRYnte4rDwD5zr1d0mzs/GonsoKgPkKUeBTc
jrYPofHPn5pvdle8H2kWWUbxOc/Yt1eTypfJ5DIz/EwMOi/n2r7ttMDSfMptt5sQKdl8AIbP2LAM
r5jWPMPMPglKEzDKi5sBMJrfn2okNdLp3CUUyq798Pf4xLl5+icdqt/CPc6KLWYYnB9tPoWgZi7l
8XFckgzfMYyoWP+nTypgCsg2fGKWQnguNUbE2SnRkDdMTrlwz4YiR7sRSEBP4daezBF9AVck09g/
dIUAlwLgTAenfZFLjvAd8BlnJgDfjDQSL2T3WBvFvZFN78WEcWXl8oXmoH+sZfVdHN/5ePzWqhww
NRiFbFPoin38Z02/CXCW/pBk54ovQV0MDK3JBePOhzXFb4pnL8H28UlW3JN8dqOQiRboiIPaP2pr
ptWs3I8gMg4gg289eUz6MwgwQcfgQ5d9UoNOnM3q/ubc3Pu2iJgkrlPMGVNp85NIzWBh/cy/TN9C
rFEnCFyj1zTYkvvKU4DU/H3S2AQ0zq+K6l1Ks8f7wZpmvq7Z1Zr1lQuddoDkOJOIevmz2QI3KX+6
Y/vd6fUv1z6ebioZw4OTIOP9M9th6kp35546jw8qy14AV2KsFYhWsXXd0v7UWtYbxyt38P9e50E+
lPtvOeP2dLr9PsuNy76Mv1CHcqynoZrWLzYxbw4JJ2/c1cvxP3KvOeQevADpdBghyx+2tnH5yXGd
miR9nAzsdS8xzudoIRCV6AJq7Ms04IUqCVQ4kOSQGXCFLXJZQ20sZLDtVyceUwxu7ceoD2Rhlzc8
vzxFNTf3040bT8OacOITTXTuNe4P5pKw1mDQbPobWxadIM/1Lo2GbvpRqaNxZUdURO340l0w9UXK
3Nwua/DfD73UJ5pv6YJY4jNmklelYFkXfXMPye089fuKqZoPpHyZZxbNdewcGhebw2L+1ChRzFfE
gUFnedjhkumPZ5NNCypyHcamaaCJc3QYAqoTbBS8c2mPFanCL9predSzJhl1/XvhSWhZ+PJUVXjS
2s7USzvzlnvrOn2DZIG1tdqfqnLCmEfeqa97Vk8lWuUsb1BcvqTSGeC7HFzVHtrl/JzmnPm2RszR
TI5CnI5LzOGkdt3qi+tfEtQxDuChfRfVdp8cgbDVYf2N7n7sWqf7lidAklTvdNbiAaGP1NvHBv4M
HsOhPfX9tF+zqn7P4ZwMBosq83j30egx0KWlcdGPRceG6PHfr4/Wp2Lz57UkE6MkPo0zUa5UX1a+
APgsC53xwC5aRGsmcIMJYonzNdB3Wjj2kn4k16oq3+itS9uOwe524ufemb6rEk7ihI3z3PvgT550
w4wjN0ldZoNkYvtoMebl1EXS8czpP2tMYMJ8Nse6P2vF/lOmzw3MB9n9SyAAQMQwX0ZBmDDpMCKo
5kHgmGbSos92wJgAFiIwFgxrTQMuYG8z9iOm+apJeiUZc5/y1k5fykK9VjTR4LjktNX6F6p6aJ0D
GepLVk5tZ/JxPK+pelUEETlOOBbb2Oh8NVYfGxYFJxXcZDgfweVDQ6qKt75NP1wNSgxKt0c0LGF0
FXzeZ/mEH5dN2PQzV0GBBmFgxfQkHCHy5DNpPGxFNfLEvrm3mcsG7FrSF9UzRvQO3zeQ/w2Zb+5m
FshLddeL4eLES3NZVuQWOxFh16abnzUIOFZe/M2z+Ex29mnuSS1iW/F0B8UXc4kjMH8imVK9w5VO
k9tdT6SvzPLMR1XDENe351mu2hlDsk3E882QkxG4NhMGT3taQV63dU+fsGYwfDkWxjhd3ed4X4jL
7FA0yuzL2Fp8APm68VFsKCCycfVU5tsSd+IKbjduDfjGig/QRvFtxXCJfPM5JIrIDsf7aAm820gg
Gh2pLucK+ifUSTJ8C9GEHcppyP4ZK2Ne44pMqbvZFw6ARMMCzIqSm9McFlaxI841kTNON9Dj7OC0
7Idh1y9S23BGww3H839eoGT6VZGeE2n/6IaEMoUEA2ztXJck/0JpWLgCOj/EziZVN4o/ceHcHB6F
zzGTf1Yp5DP+lOEwfw9uRqsPkT+esJfeRqsuJONUBfilxINnOOY5h4LRxw02bTPJWOXZxAKXEchK
4kQ8mtq86S591XI6pZEy9oeanXun6lsHbatZWGbOnb+o8rfBPzDVgMkkCJMpyuq9gH1NQHKdg6a5
7xKasa0/Wl9h/EnM2E87AbyBE3Ma9LdSiAt3zy+ijKcl5/jnyeFACCdpbT5msXkv2I4dkiMeb8ol
x3elQQ3V4/qxRlEJlsH5k5otqa/k7bAjezgdTV/DVwZLOwlTB+pXZ2OqtfBWDkU0myxlhpk4tyjB
2sW6poL4nKqcbjEDEntfJieZ6l///UqMCdWv4Oqapowfxlb/cjrbjjprMKl8EERiV41bl7NErGyh
VLBdLiC1ck36suZ5IWo2pxEDyUefFsutsH6vHZKE3d5Ut4aDq6bAuLTCae8yXbshYRN0yVlwVMpF
SOuURiWvxa7bXXRE9C50MY1dhTJx0K091zPFraflcpqeM4qGQly0NegX9SI6RMG85j5MBzCvsgmK
spy/29Icwt7CKSQM0m2zE0jDXsIJcdtjXR9j3XEgn5TPcTkyum/MWuiXOVGdUzmxuY+zZ0vpj7bB
ZNa3HZXyGU+NtRjRHunVw+3BxjB/6TEBICNzJnOuNNlcnXhL23DZmNbnjozPhJWO5G3CD8XsQiQE
eFOr8SSpnnN5pxOiCd15eRgNvJIIWGWaYlbjUxrb28A4Hv/Imo9dH38uaqAUB79es7XPupVd+wJm
AAZMC4v+qPsi7l8GOqk83Wbya2dxye2a2y6F9Xy20cNqkFbyodiyBy2xIzqZ/HYhJKDnN07Bs2Y2
rjfYaY00h4pf2yfmmK884VGeOzs5dZABBnOHwjeuIbAigaKRr9alkHbp5waly3Ktn7tsSwDyDa2/
/veVGVhj9c5C5NfEXjHKhCCEpt1V4wcxZ/iwdb+FKi3f57rQzrPmMlfYHemOZvmZdVha22W+A+4s
+cbN/PxoXjathB6HY34nM5iK3YLihd0k8dsx1XH16lHapZByFvsdfcRT1GwR+KHfGCL+aSvNwjfQ
KuFrYm3qp/Q87uII9spAwCQUST5Ha8UkW8cjo6eZP0p3+o3D6G+ckIlJkNp9NvzRqCYKHp1KeHE5
XMEQpl5upFFSrQ4TWya9inhzsGafbDx48RUfH7WMeOCJh0jqCojSvDhqwCDIp9PrLFI2upVGhCP7
n/pon+pJXWQjy/tt5k+s94RXoMY/Y6ws1UaGgw17cYog3FbbMy9ifNpzEP2NnO9HtT3myyj5OSj1
Oga4tqCTygbVxA7AI2j61nTFFMz5fmudvPLMVa9IfjYqFJyWezf5Y4lz1umAi1rK1YOyol8g1px/
uxLUAKBBZBJXp6ZZ95QlDMGUK1bWBGzOpfZh1yy6cEFAnir2vxZf+0jjZo1S7twkxD6b1B67BqRR
i2UN6DcZIgav5Nqou0858mMdc3iZUgGwYLgqmmwLLdSVAR3KJyvkkmc+fGslX5hkJvrgjxY2wNZq
Kc/kNjEyySBIdVNINgd13Mb/1K3teSowEi0dO4wqOcrYHUICec/8aCK+A+jic97i8yiK+cHJzL9m
Wxgn+jausJdGL2WPH83NfCM88zjuCwwzN1hXyqrLooGubEUxMYxyRRXE9sBVQbKT7uLfGna9cCmt
t9aiBJ1twugbwvnqaO/2jAzBu98OE6E0GmYaUfjWWnzvdf2jhixxag8ExAq4nukP+5phMM+yDfLB
K/2YF9pEV/KVm4jB2GRTcurbsvI4FZmlY9IYPXSfxfyXjy5bA3mzMYd7UojBV7oumRv5IugueVs2
r1ZkTX/WESxjfyfaKnksxvR3iqF/tUt2d6hfsB/0bQ1z5rBoSe1P7q7MK+P+L7XIxCxGbt3/9x9C
U+8ZRuuIxoQLeyZCLYDMzofinDuzc9lj6lecSr0X/BCR8qME0EiTJuFKY2ZEm+3vvHZbvO2le2LP
w/N6KZ9UYZ6nQD9+TnNlsGh2Nk9NwdeOQx2UV843erRCXgiGkS2DHrT0fVTpasDByAiR1axmjaw7
a4RhVOm60V7QEM6DU8JLLPXeeqBKTsPoF5jIMZwmCV2p4l26GYe9maDnjnEfpKxxqaKZPpaaCAN8
Ch1jxFJijF9fjVForAcfdQ3KlnIZKuPNeMhLwsYiZpHjMo2OLegQdnDMpUL6Fe6HwDpml05oznmU
5XdMj8t5kw63Aqu7Qk4YeCJgINPGM7MFTVwMJrHmVqSuTQYdyGVhDRiV+xmSSNPPHwmOsLUCqVSD
fudphoqPsydoDr5tJcFpunkGJ1H0sTeNFPKdh1XBwgJWeE+glMaA+DGOq410iI3vQLEhYGSD1DtR
ick7giFpe+Y9Yh1vAZVwSu2RfaEWxv0iw32kuO5/zJ3XkuNIlm1/6GKuw+FQr9SaDC1eYJGRmdBa
4+vvQmS1dWdVT7XNPN02axpDZDEIAg4/5+y9tk4kd9Vh6DLkB2k7tGCVAyPO4b4tEAevtI4hnu37
4zbQyxfDRn8xNDhAy7A9pFWQravUf9EtE400veA7L+soAcfFQJfs0un0IuOOcR35nzSGNdQJpLFT
NEWNvyREaefq9bgPKytmW2MhyBkiYzvOl1akGsyUEWM6xbRjTdbFDY1Qf2gotI0O4rYJv3SB97Ff
643qNr6jvWFmlLsQgOJCxsMV9wX7yzJlr6XGfVLryJYJBV2PBLu5Rc+dKb7vKMdCY7DWQ6jhaGDS
iTE/ySbr0qbVPkaHcyOba2kAYACnkiBatoufU1v2SwKj2mWqaau2rloGRXhgYye81n18b032pvWz
9hXDAVLOyCKBs94PNZP+WFINpr4J/YvWVeEN+UHnLDHxfK5FxorqS0Q/yK7oA5l5z5Ddzwk3wJRE
dTmykaNkGt023+SWf61HZqn0O3GxQfjINfIHk34bDdQWTsQuoWDAXvsUVkEm022j58/IftkW569W
iz4UFyDNySYIN1PpG6sgaK9s+9mckG/VTRrLf5ieaz2lIGZMq3WeAiGCXD9j9YyYQJL2l9NJbaIX
6m61KW2G+9iICRRJmd+WE/+uYRyLfFHihlDfWeYsNgkKnadryVWjmm9WXaBDS96KCSjpODtXDFsl
uzxr9nWRPRqGGNa+MGmfs7+cGAGkSesutE6xce1raoU2kOggUaKSzE0HIZyQH2MVsEWLd196WLsU
ul7fWvpsxXaRzi2/MAxnR/wkSZ29e7I6UK848cAMxf0ys3Oog95ALDjC6YChHdgR3nJtR3z0YTBH
LvnhMuniN8CZ/QYDNfVoXPAGG+uI4odJlMKbE9f5R5tOp3EYxpPStJd2gq8GKeYcDh0UpqmlMrED
KJ2c/RKH37ksKUcwONBbt5uxYie51oooOfmU+VVqRavBM+TKGfr4WKXiDH/JfOpJeh6KAF0G97SG
Ee2mVemEeLmMziKJ0dqw2KXOJggAkBc94x679pD6ILGcRnpzidG1UOUwkbryGMicIR2GiKV0D7Sr
q6e4ifxrBRAM2032Yuqxt5MejqEkTu11EczCjcQxD4BAqY4dly5HCKHHU96bbmtPpgjR2WLQPBQq
PdAMe8plEpJcX91VLfxJrrd4XQx2gFmYJCo9pnNqMZlg+BotrSGJdtQ466qqiSeSQ1Ucfj1tpPVU
MbLa0PDIiVUN2/LgsC84OKWySEkwP6PaMs4oS4eyfm9yLV1pnvEpbD5PB5PhwtgGbpcdteE9QkrO
LruZg0HVzpJZdg5G/7mHRIv4ZvzMdAsLF5lNfV3unTgcD+Qtxhd9TnUUQgxbvIKsA+QVrIsO/64G
05wOOKFYkBmTjE1txUFfjjXBviD2jiYmA+4HWv7oh8Zdkcr2MjQ4B4F9WHuM8Li36ULsdZWqx37u
ayEMNtdhNalHU+g/235IZrdVugoz0hEGBm29QULGPx9UfwukokSv7Ndq9J1zBICAM4hus+dqt2oZ
M5hf+Y01nBQUAoxMNRm2mjleJ6MWCxRw+Z1DM3aR5kiw9KDJr05Xm7cpYitCZY4WK3ydShNuTGfx
F7T2cOikTtL26H0gfdJvQIemO2JhnozCslYeevad7LPqiFjGXChuck0ZeGc8Sd8sM1/1QokD3rf+
NIWxsasC4wRrIzth6stOlZZyIybmfOUNfrXmFjc39SksM3BixMw8hQrRT6vRrzAkjTkbCG+cNuy3
KZSprId+O4GfONWz3Ae4yM+OXs8Zx70FU0Zwk/XE88gNaUEe4Qp9T/5R4EqsQJuy0LjTRYkgXPk+
itci6MNLEAiX7h3TYOhK5JcW9c4QbrON0vIn16C/9BOj2lBRnyrp90fC55jgM0Y41Lqqb+B0NzXB
LQs9soYdUyF6o1J797nU37wM1ghn/zLGHcAnlX32NstYhTm5GNiUxH335KYtC6zn78IqRPNl62/o
e7tVoB2dGMB5bjnltmLXTKoSwdF4M/tlTLm1BMdvU9EmXEKgDaK2cJeTN42rlL8HxLjGtrw3NwZT
ZLLshiNSK2slBwJuYDwiCbePoneoN8rmlBTWa9rQL2ID3GLbyotFiVJx54UDU3swIQTgvmPNudWz
78uitCHNhvtaGuwKHEFGl5pIesLbZISkxnbkSiOlRR/TF9C1JAVrSttimTZIHTjVSLSwnhjsTEcZ
6C94RFhXSutBBGO37zBdXggT+YTCFO5NOCrMcqACKIOiOprQJfVjiypv5GJ32axdsJK+tJH5qOiX
I5QiXKeYH76ejQYerCFDDKHl5W4ut5gHYDyIVQTkNI8PvWVkx6Zx97CkrNUMUFtLJhlp0fhbdALJ
Bp13gzwh23otuB3Gloz0qKYdXENey7YG5xrAWm7CZj5LJMa4JL7IKn49kO2JKcCN/S1nKcu/4x7J
bwsvEnH6zk68Vzbo9hnr/L4trXAHKEjQqBLi4LXtO9ExzjpMO/1QjwaTXdcBhE+L7ODEsJfkPHjp
J8RSI0DpwPT3gnYFMz2d5aoZ752Yhok+VNVJmnjPAdEJUzv4iGUWk9mxjQA+C3OC/ayX7Wm+VSeL
1M4lsbrHlDpYKIvhbO8NO2xOR4vI4GrM+p2ypxcNXd6SG5+x1GLtWTloIhldPDj4E9dQwgC9Gd28
2tBfQsh2iZOo3xkxThNP68I7Nqd7Mg0OGZ2LPTPU4a6Bh7DsmwixbJIpXGc0B4ioc9ezFLMOyzdw
LQYq4JJ6VifFhbZ1WYqdCrk3d2EdLanWnIig0zp+RN3ULdRIuJ/rtQ9gFre03/DNMOhaRrFZL7gh
5zAYvdvYUbY7AbExVnlQetkesAUuvUTnCkdM0fad2PjgEUF61OXOo8Gz7jnTlxEzzJXPqH0twFoj
r7Tva2dCBJvFO5qYV0JTt5lL30ZpgCmC+o5i6KcyDJxUzOXcMtlwZaPbwT/LclYtEoGDfsxnel+L
llD2zTutkvrelN05MzKxBpDD3dCQhHxk0Y/C6jBKmEYPsfVeK8KjbjEyzs86lqDVVLkhilGG/h13
dYmFtPI68FgWSi8dJRl1pcY1qWG/kfoPRwl7hcMO13MGEmQuuccObW2owKiX+ThPjZ9tC20XKgF/
bTKxl7mBWC0VZKNWYbFJSqe7WfrPLkLaHPcH8BjrbFanTZFp7dmQpGv+xYxypIlZjLvSQ/XeFW+F
GGBws2QxU3LHVdIOa2IYnogvrw+x5+2TkL+6lTHqCc07VvgrFw7h8lu2lAlEAvXM9SzYyXrksmzB
oLsrvAn04tm0aw+BThiGjpqJSztdDzorWZDSAkf6uWoq0z6J4ajDYjv5FYTsDk6IaavhR6qQsAem
/dqGJshB2/UfZI0dJ7Jd7QzO1Nr1NJYixYBmCpkzGfgTkY1Zd3YfcUwzLNdanLKKRxJP4vzl14MO
mhnMEOZRa9LoZ4V46D0DoY4kBXwb2xR1WocqG256b3d3hdalxzgqnRupgp8EafnHIstAXAn9iDtz
JPAgxgyel89+QutL1XG2U5C3F6VDFHtGw2SaGc3M9aQ/fjNFvOobh7CZtsQIWeGDMzOnRc1auzg3
JhJ0ZWohLW6fo0kYR7OduB15TNOVxqVURXsN9ugWGmaywB+K/VL3HoysRHIdd5HcgAYidozUsk2h
TWRCVUhCK5QyK59imp3KsEoaX4H5pNaM1a2h97dBoW2fEhfVpQlcZBUPGQwcEMAb5ryfSe7FhymD
CJeojJ/NEYmi2gplM2hL2eGr9s02CPJsiaNpoPy++VOGUKE7T3VWYVUge1ZVechyIjYDnu9NqNWM
620+urT0BxYO47OqGSjbIwTooT90oyTdwAgiPhqD0CoakDIn81nhtKCYKFnaF4jXgeozoMaBtCAb
4XP+/9j56651CWyrqze4UzbEA9rNFiJLJO5azK4w4XQlhYCb79TGD66Kjmy/T2Noi30V2OxrJ2Nk
j+dxFHCl9B7ByWMGpj1O/M8WCXpU0VuIjIOXTQS7ca2zCsb2Q8zdfaE3SEVQWP9ouDeSK10CU6mK
rXLSexEPPomF3RYUIUj/Gsl4hMJ/QctpIeEdA0mdTgy+MUd21OK4nebOr1W5mEzR3rhefxnHFq85
6aXMSnUsaeqD8gVYY+g/d36sLQvLl4u4JqQsbdEMRES5M9HjGmQoQFoC7eWIuIM2KNA0Lwj8ICZ4
Whcuq3cfuGoR9eadh9bQGn+WOivflM2YoIEesmfe9212qbUkOfVsxBBLeWQXTQL/WNd/T/F6Q+Jy
t4gNNzp3jKQuHx23VsseSl8YZ9fOKN5k3rxb4jkxBHs9zcPXbPm7Bnr3OnbtO/bbn3HA/m5yCak2
+lDg4tQYw4YnL/b4yAc2QJ0m9YULUS2f5gZEaD1XE4h9Zkr3qnwTCepzAnPB9tAtpAnvGvdZkr5L
JrRsYjlSWKcvXVt6sMP0DdZYis1BJzJSG3YoI/mYLG7xzg7wIRxC2I9o55HGZCGjW6OSi15LzxoI
o70PrpIwZRo0+QAllWa2KH/2nXqIXG/rdQl+GfvMyv2U5SHLQZDR+G3EfSf8+9imjzWOhGOjPGMQ
gLObyPvWN+/SifgVZSbfGtiGi9GdhcPqueyjR6ZXW5U7uxQWIKRTSsX2mRL+YQIqP6sKqacMA6OW
QyY7B2xh9cNrP3DLl0ZzqAGQ1AWqb7IuOFPDeucYXrsfQ6YyaRpcya74cMd0E5Ek0Dnu2dc1uuip
ebUl3Ce2KisasEPkfaO8xH/VdAU6x/w729gfYdcwtGrXZkUzN2qsZ2JGoP6AXfRKJiQu23wPk8jC
lONG9TUhB8J971v9RCrPUqCFDjAKLWgjf7oZyYptbLLDGNdeYBzKriP4vDfeMnM6WXl5NhztWGuk
2ia9+tRt51UzQqQv5BDkLhAzeAuQzLQ3kTf7Kgvu5Gh99yMEPlr70tT2C3yrrTYF78AxPiwXjfto
RtTVUE+a9GpM11k7vYAku53ozl1mHVDOIUOrPWsbj4mZXtG5YZ5EFgCwGRtPYFYG0kgGiKZm7afU
3ze0981hXOleyXgxZ1uYTFuB9wEPSgZxJhu/jYiwo5D9zmAU6cqxnwzCLThaEIN04Ad5mdYHUVYX
Ljp9nWvtXSCJSCE4i/tppYmjniNRwSOkbw2mY8ciGvStMxEFTaOa+lfgiQNE4h2mkUZ+2pUXPq1u
VdRUyFkiMV+xK6nLPNng/WdmPztZHLcIPtCyPnRd+KMLovRRc4YXo0YWNhZ5dI0UOVH4n1jqwOvT
JgE9NavctECIXR6u9WHU9qaZfbOU1+zZFDEg9Kul2Y32twKSi6QUcIZB+84dbB+aV1WO3aVovFPL
nd3x3AvKRSqpYMd7f4tBV6w7RycVPDeQnRPW6eftT9euz6kRt/tyKNWmNtmo5T4bXXSI1qox9VfY
xWxaAYRpQBbN0XslaWaXMc0jcoD5JGf+KgvLH7ilKVnb4LuXvnVxclGJFR3zwNyGdMKgMJg9SwCS
H/BD1SIyWFlg7QO+9P1ntqKSEglwiyuaddPSanOE/60LUVubKvdWMjYvwkHYzr67GYtDnGEW7KLg
1YqCH+Scq5VtkS5ZDeMm18WxcTusdLm1rYsZ8+81T5Nj3csamd0IkVoxtYqMfY40xY6mA/mK+UoP
JL3lKNt4aY8DmSzamaJ6nTKxt2qaAzB1RuQFhKY961NsfEsV/R27OzQObMBKAOAAW4BJdAxfshTx
dovE0JmKh7CVID26q0mdMQoDplzZUeBxAgBbftXIIz8nJaLMzNDvvh40t20PkYPwMaHJ+Ot7mKGc
LRU7c5kyV2ymJAK9TCOqtmgrca0n6oypIUBOT/uzWRAOJUDdxa6/L7id9trobYdGP4D2Ecvaap/6
KXC3Mq/ocSNy9lUkHwebBF4zKQ7NoPyXkjCPU2R7c8nFb9mFmXIuuuvasuSuGkV17rvvUzxGFzon
S5NGIGYLYnULqd5FRFoOkbMmraUFvo/w6GF5Pcb95PlwFFCo2L1B34ZRJmFnw9XrgnqDOvu7J+1y
oxksjEwAtqWbWcfcYmAKJ8Jc6rDoH2SyZJpfjOjiqyg3NzRqOLNKVa1LdshbN/dxVE7XPkO61Fc4
YoyuXnqBaI+V7KtTbcGjd/CYPE4OiX6E9opP5o4Ywor+J0U3JEJlv044Pth52PGNKQXuY2E2eyRc
+iXGSL4ic3fiv4vCsK44a0qpyIRuomckZUSfu352CP0m2gutZayFe+nioEeV4+AeXUt/mmLHvqtV
5syMaVS+3LmX//xeEbs9exdONWYRm5Kz6tpFc5Lr/Cyq7bc4dh9NEOZrpHyCTBWymBY5f0ZMitCZ
s2W6fj0kypzO8OSWzvxrOOLZiVa5dlBuke5dlxuNaxZYLXWzPoboWBdp5CZPeDfsc2LkH18/HJpx
vDl2f/j6mRI597II1Wyhn8xM2XQUqpztlYqs8+Ar69z0drpqk/iqBT6w1VFzL7Np5JJ7Cb4S0DgC
19CFWZN7aSgvaDhkw7JOBbWUMZSkQgr0SgmDdxTnrX/N4ON//dTMXRwjgXOXimbP8Ck/+TVAsiLn
F3QnLA4eaUGHCmPTBP8VHJYPFs7i8HWQfhc4NTUmI+jSjr19TcI04dqI0rWmBnSkZTidOGPHEwQ/
ezfp+VEQJXxsdZzzWpvSrLQL5/T1MBVWRmtg2viJ+2y3tjfL351y3wqmmo3AchAJc6vTfUdlkGJI
GRt5KpWJm0NL96ZXmvGhK+RLEJfw5SKir7EBHojbYS5XGqevh7QU/3jm+cZJr6u5TPPLNXMYRvT9
iXauOnVM7n49IH7848vplmMmO+mpkLTLFXsU8l5PcBQjFArzbym7hurIdYdOpzVPXw/VgEddS+1x
E7guHYSvb9oUk2UxYEXjSnb4Y/fp2JUrjyQnfQKRjgYnOfIRI/rWYZHpk8VwIT42iKDvRHfJmJAt
3YzPN6+QD5EvatCh1tqN2WafOdSFbQp4e0WYfI2my20udWsMK2D6dLAhaJRY1VeY5Al2R3MOgSq9
Vl4dbCRyhSUDVUoYvwIhmej4+tC1Y7Mb9oMbj8ve9JlxRREdgKzbitScmSxQvUAYZ9uUzNlT39P+
Eg79tMqS4wlxK1Vk+ci6261E3dM3pc4OC8YewKLKTRQ4xTIhGXGVTg2iqtoeaRn4hC+UtGpcm2EW
jbh1gAZnowsNnEbk12uzw1uHbvdYK1ymOLUz7i6NOmgDiMCRJKojvq4IIKbKzjTGBvwGXkfHKmN1
mWxMc7qb3opQ5uuqLuy70aM7QiwYGJCBjT+LXD3Tu+OTbdHBsHS7efEblDZNGA1v7oB/Aeet+rAz
4xFFjnsuJF6jOCGZS8v1n27WrMqRbisn7L6PWLXgpj57xOwwQKKclRgi2l77AYnkrEkt+0wK4w12
injPZ/++8PvklUPsLppUctLTpKQGG4iXlZGztLymu085HLSIjPJa6iLZ+o1PZobVMoEfbZgiKrtH
3Wccs96VWBE8Uj0j4BR+rtQd+YTxinS9/Im+tU27DnOTXdNRUYn9aTla9ynBRRSomQAak/dmomEF
oQW7mn7dg2FO8E0MUMuGE37UU9EgVdHV85izX6a4sO9Lz87XDE+razSiOMpTOujBzMns+XzIveqr
vQozuJUCloaK/WOkhc8BHPtbGqa3xgz0o2iH6RbGoKBkP5wr4Uw3VGTTzUO2vVRW2G6yAMtECsJm
k+A9v2Whj3UtR/hSMQOgEpp/+3va1c5mSJHamSUS00UMa2ohodTvLSykt6+H0p/cNUBIBNxRfNNN
28JZMGU0JQkEmQgR/eN7k3xosPHSknHP0BSMWzs/dDArKHShsDfgzH59j6HeJ2tRsHRrsC/o+tSN
ZXJOWNZ3LE7NOWBqRbxUwygS4S75GSRHVqhIgZKP2raZZ31t71S3MukHFgXnZyvH+gYZA0VLbjK/
Nt36VpjtOUHZcPz66ushdenSOxPB2ARZuOhWxlUca82tQzB1jR3uaXxhZmV7+3qmjcgc4h4n1mTn
h7Jp+pOcqu42NUGxH+cjond+dyNyxqHdCNmrSo3vNsPHLbcRHOYY5blGjaJYs5Pobihz+xuQA23N
HJldg5NdTJwStybDEj9GMC0K7CEIze2AqgS6x9F4KNX0kLQtjs5GRadOa/94+PpynuIRo2UgX5C+
WBbMx0/Z/PD1zB4h/6eNX68EOnLI0868wrEhs2vU7ENRhKdfT9HJUnA77CMit9F3Zm8d+rAJTl8P
VSf/eIYpmGf9wNaxyw76/FVIH+I0ABn/9awzCKSDy0fDx2UFDSe8vpCkwmjFe7W3Q6Rd4bh0R8uf
Jzh9tislhtRmiDvQJXy/nh++vszj6oHI2pgAvSbYcOS/5w7K3wKawWQBtmRv/kAgXHHB66Gt2CDi
WcTLeK6nITt/PesY9BMzHLx9feXjulu2caNhmO0IWk3N/IwzMMB4H6g3Rs7OtkljSuMGSWqqCzEz
5Xkwc/3XM5KK732ZegyIFKruBP9RMKRLsBnexoT/Q8BF+556TnRwZThSKEBg+Mpy+iNU6rfApM//
LhFr929Sqn6Lxvpfh2H9f5h1RTrV//1HntRfs66mH9W3jzD6+C3qin/yK+rKFERTubYhpFSWcGnp
/CPqSqn/IrMK/Tep7q6jvn7yR9SV0v/LFaZluJb64wf1r6ArMrAMF7aGg6Vad01DN/4nQVeG+C1k
3ZYm/xWD0atjmroDLXD++efHfZj5xGLp/2dsq8GWc6XukM2z8kJnYxgjPMWUok/hv6hy5h96ZzUg
/mDdBXXPEhZdi6pk1ekphDViNlaJgP8faHgeoqI8TM3JyLEIaFCjShoCa8BBu8a0glUyOu2aSWTV
adFNMDc9UCrDbrDMA1y14T9EZuvqL29OMtBxdN1WhI4gv/v9zU1ZAr8J3jnmT/vNJiw7QNkoXPvS
ONaHVO0DU7RnL+fOKSv7E34hXWDcLkb7hpnwx7+cEn9cMf8aKWbwKRf/jLO3DZPMMs4A14S845Dt
NP+x/3KkI5E00BhjIgrL6DW367faye9C1LpYaVt0ATuszVv4Zcifhj44BORg5FF3Ribxk7QnQntt
7xvoHTxwqP1dSmj0ARW3syiwGergUWxcbCd4NULnux44Lxg0onVrwdZQbJWmeJ0L2SKNhrUTms2d
Njk4YUJt21vJy9+/1T9Hp5lScDrzXgXvVVryT0HlyJMNFHPUszqBZUfZ+2qrxLM1wqtOw2bmlnnG
EY/m37/qX47v/Ko09R3E76alC2Ljfju+YzIDQpmR1bpzFwW0lCMLLO1UVsu/fyH7zx+k5HrRwU4L
BOeWIf50Vtl5gjDUbAQDsm7HiKZc91qIOAJlv4CeyGxv8Nb/45c0CbUTvBpZ37zD398bPSaz0dtc
J+Emqo/aWEFmbOw7N8XAVLs0kIbIzv/D8dT/tDQYfIyIfx1T6axOHFTr9xfVC8Ptw57xn6Go1xLv
kDOnR61x7IuEZKHhmlvT1tfBYOSIH37dYX6LXPzXy+XfnEOWYVkObxm+qpB/WpdshFnAKTNsgill
RTEMu5F9TZTF2N4i4ym3NHy62ebvD/O/e1HFsgu2Qum6tP504mre4NHBjZAzJxgI5CMNxiOyn1XW
qbehQ8Y6KRqYf/+auvzr6QRYXtiWMCXH+s9Bgy6ySyOu43FtqfJdC/1L5ctLHkJwwNkcr+q0/0T5
dnL0JF7R27O0XTp7B//+r/g3F48tLOFwl3IRt5p/+qyphzy7thI+6xDJCgY5hHqcX3n44+9fZz6C
vy2CUti8kGNQg7kGy8Pv55Qjm0hM8IHXNICXRYKrjmAQ1QE/te9wRCCZARYgP/7+RU31l2Os+B8r
sGRhMAxOrN9f1kf/PgYKcFCocDg6eXDnaxqzVaTiFrljuom1rtPtvU4YOEPI75yRwRJ8bbnIQ4h6
6R1HfFj5cWHAt2C25HpPaRVRc6L6T7sMO3nyJNPgnMVEoqEh3XUQyMhrormOB2kxaeLJ+uha41ab
zCxoen3XC3mDjbkIY207xI9wCj4rPX6Dizxja19J7HkfIpLJ50FN/OiXZr+wU7RlRoGAvhtWA1OL
OnFm+wQCwiTRP+yc4Q+1Smb4z1E9/MTqQn2Vpzdorysn/gy47w5E6rlO+Cq15OrG4V05eJeir3bE
UGk6+tykgdcv7m3dfPTEeKB7sctpCGl+RIOjuqhwuhDIerX5bywnWT/MHr7QQ35REggUnFrH3+vS
pgHlE+lKPrZjV+dCpUfAdEjrl1YoH3vEaCtY8Da29Aq6oSq/Kac1D2rQiPCIQJE00W0oA2xUPcYq
YIoViGdKFOC/sgz1Y+BNHvJR3KWJhyyxLJ7CvmxPuK/uBpzux9BwllJg8ZUx02DlMKLJ/TY8lUKQ
oGOYP3vjYqUF2H6teO9r5sAN24Nl7fn7POiSh0I9e4obq9lTpDcWMB/XqBELej9jWmsOINml7ea0
OAG3Gx5IIJZFGGbkFeMygjAIs8Wgr4AZK1DYmntzJQgWX+RnIu5gFUUo0GrLe4r7/YzVWzVCVute
aA+qkf0p95Dbdnh8ooj4IY3p4cEstFfbb7dmAxEFazZhNi4xYnlf4LsJ/Q3+1GwxT3dQW3o73712
fkDyW2zd2wIan9aQECUpk0N2YgvT7NrbBKaYt0xwn4eYtkyGY5NM4Yvhla+u5d/FpVyLYQi3bUDA
xKDA60diReTifeH2D4Z8Yq7SPGgWovfgu480emm4ApqFhPE4qfFgZobYCjeDtGYk4hiEOTJ6BqCg
QDMXGVjZWT9LUNujoCxFbx59FgQvtNhL8By63TWkMSmkh6anvWh29NxqZKNOrmmtdM0oV6lnb6Uv
UVCFxVPmjt8xMDzHFcwFgDz4NCEs0IXjEza2SQgzHhqpv6iV3eyYOCAY7Ag5ho+z8AwzAXWqf7iN
6W8ELtgty/uV6WoRGXc0P5D5QT6rAsvclgAANwk7HfqrAdOrWky7PGGKyDC3XOtu1SOLJGZg5LTD
QjWu1XhxDMTdrLfjOSS02WjD4S0r5D3tFsiREdJaLwexK1AkbkoSvzln0TjSXN3mdlnskOm0B8w/
FmD98C52dOuYefFtxBSx7USPM6JHVoETOzvpADGzcWrOyAXJJ3dL2Eq+/kYqGrvMvezCV1EjyKvy
Sm41Vb2NWbNMoEXRVBZLYaIaa859U4WHrut+YBcBhFzX73rfQyTWi3ZXy6BbT5E748EQUNPxuXdR
FSzgb30niYlgauOajkuDv5jpAyqmNvHfLk4ip3XNOHXyG+j0NBcWSYlcLxafAVRJ8mz8de7S+Gpg
rgjZXIiAMRn5BXByWmdZesNP4IIpxh/zPrGY1kjt6DcsywJa9iKMMqDjGm6pyM+3lqAb2RRkfzD3
ZAiovdtFcnP62INOibqoj9Fcm1Wzd6011N/XIU3OY0YvzHvNAvykkWczL9BbSpbxNS909CGo2Q91
7Y6PY3htaqSonabT6OxaD9U+/Al0aoAHlbMN9fJbNkQ/u7qIblUwi3Lq9+BdSXnn+xfOuw6rcvHY
RKjO8Z967lGmQPcaR45bYVVbO++xgwz8VYGKENBgKDz7rFr3Viow8rPm+1mCJ0iQ7l1qoOKqonnn
D8r2cZjZjH5h9VrCJu6N7FxmPkO5MI3AXvuUCcvEsfLrGJjmUvPw/Xc92qJpSIBkM64Ct0VAS4Bg
b5y0e1dq2i5ihuq3hdh2ILCOcqRAG2l04WvZ9ABYPRLv56BQMj1fsjLomAbp/rqFhEdEQj8iX0PU
SjL4s/SbTe/oL57ugB1iuVvYiZiWdlVhPZb2j9ZNj1hmn0aCNaDt+6AWKzJMLNRNpDtwBiwCFzmM
l/Q4amM7ARNAg0u5oXGUkpwJLc8UnvVF89mG9XmQ343QaMgRyDc0Qz9tg0lx0HSX1k9vftiQCZ5O
91AuQVx4YNkC4ue174yxl3qmJZesfyhhrqwnMBfwKYujYhCzcYLucQxmRWtiv9QJTJU8shDYGR/l
OKnZfv4Cw8ElWTBNlmaKjKdMSqZxkbrRXF5MxgNtq+E0lMidQoMauba9kRA/1m/ymaA999wUmH8G
Nb/tq/pd1e5Rb+onQ9cLTpNVrcAV9ZF1h/PyzFQI1EXify+crTbK7Vhq4j715JuN6BwnDux1107u
wG0TPhBVayKhQHxwl1zQr58v6J6WYQyvt9spoz5SZXyLk2k9nXBvCCCS0TfLJf3d8N09hL5l7zDb
qBOLU0aMP4I+hVMDC21Z423BEiLxuvnm7u93acZfdt9oWdkA64omoVL2n+sq13aRx/lBw80HIk9L
AFpiNd2GBErwAR6y5rjtUpwB7C8GzR8OWsE+aG4m4owZT/0IUB9LB4wah0uAe2+UdM2uKdqRYbY1
b1Oyk6Phf5L169Rm9UObBt9QL65dr7hvmC2WQZJcmLf+sIYiPrRkBPi2/TG1qbFJEohOdq4NK68p
96FdaZfy9T+8fWLF/7w5NikBHBf8oYSTJJ15k/4vHYIWrauKKyBcg/gBcBw/GRXtwq3tjzyNvkFm
GPYTw3gvytOd3ZXg8Lj1KgrpSSh9288WW5+ifFnQmV5EdUc6ZJwsW/qyvua4OEucrVc4P7GUtdvW
adCWGAzwG4zDDuq3qx3rh//H0Xksx4psUfSLiMAkblreqKxUchNCV4bEe0j4+l704MWL7r5GKkHm
MXuvzceF1Mmf8g1zWfmkCDJYDICCVoYq+mOUY0wzoU2tSTqYS8LEW1wY1bsHkhGTZV9VNt5BDakQ
St3nwR3XU8EQdzC9w4T/C0OrqlZtZkwHmoZ9EOclkusNEgp9WTMIW0wCiLTvmheZFywOtTBYlxfN
YFqBYXfdNU52Z16FgaiAu5FgpqzDJlq3Qg7MUzFVKStjTSrid4OkkwUKg+QItAQVBtd95FDi5Hl4
SmD9LJp+mA6sVYs9cUh/jktGdUJJoXouI3vS1LP+W+h6z71mdNuaZARgK/Uq4eewJsGX2qXWn7Ix
E2hDxLEbmteqNMu1idOQq7UlKoDp8YYFuViNCMVZd8MuV19CmnjX4HGvY9OvtrFhFtuSrJuVg8d5
MVA+HqeIkPkwGA+SmdYWq6e3pLhPt/WMcNLOnSKIuJDDZ4FO/qylVAu6nxDtQ5cRRE4+R2aBZURT
QPqV/1kD4G86Us6ScqVCumnA3yy5U14yYaXtRh/DPdiu9FHH35WLeWgiU0uN6mrKpltVevyTa6SO
ToXbsolGWqgsZAkotKMpgkzRys9uEAx0RPprlYIeiumAmbC0NLDRLHO7fC8G1jBonLEhZPyYHBX3
qz6rE2IJ2HNL6NzAhFUN5kYdgW80k+FdDD6IpdN4LcCo0d4Eif8vNyNxqD2HKz4HjhcM3MSw8iEU
Q7fkCsoIPJGmQ0xOSRxthaPrHFGLD2tUeMa2Dbu9F087tw3Cg5lrX0Zu5096KRQeYBsOj66pJ8gj
n2nDRLOUpJwBMj2QZdBvwChT4uehengzxAaG7aHS0uMgqQ+ZrEZnNM3Tqiz9Q9kP2uuAkaT3k/Tk
pA4fXEoye0JI+RbX7GvQfXYYkDpvJN/WZLmiPND9BZthoNHD0bCo+0dcX1gciPuqRdUeS2s49SG9
p0wMBDetayypnNq9pU0hWiuX9KdB3BqHzTDA83jhZ/lEYI34HogyXFi4c495CmpMxGNw1GpueAPm
fOoD2iBefuWzadvmunazyuTo19PwVElEY5TqYEvCZthpLLkZSl6swfWusdA2KAiKc+32F3aVzLu0
Gq+sCwkv8KEiZIZzJjj0JyggEhbwW/bV9BU0hXe0pDjCiO32SWxeOE/jLgPl4eSoVs17mU7yJLmw
N01F09iHc0JlaQDNTE52XA8HNfwZKslZKGZUvwEXkcA+GrRTsilV9q+ygh8Cu5ZpS+h5iSKAiMgJ
1qOF6yCCc7gpOZ1WERfgwsygUBjmawVfWWuGXxP8HBc/mMSsa39TFjJbAqnLfREGK8BAjRUmr4k9
kF1UEO/YtrjqDJO0T1q3ZR2XuzCVLxH/ozcjwjeRHRU/pjrgA0jHALHanYEnDd9yP5UfxG25GODU
ezr23jqlWSVNiY1xgNd6lVV0LyLOP7XWfyD05W/CySRR9vvWWxSDvVV9f+o03rvQ5TSHtXkklbb4
QISGUQxPaA6hLy+GH5apv3izANrbMOr4oCvWVE9pk16S0JYLHBiknGiPwcgOY08YdWcNMdyxztil
MRLmPAWVM5IoFY+NvW4aD+1yQPRBhZpbO5EPkby03nRxHFKYk9csHKj8Tdx0PAZAzhTBkhRMJWfH
pq7idEUeRrx2iExzMMNtdZlqOCPUrgTsjDmRT98csxhFa8bTZI5iKUAd2EyQj5nn5LxXBnGimm7u
Jtvb13qgY5RQ+rIVPDs4eZDzh7pHWLHJA5vn9jIjaGqZ9EO1js4kExdPURHkGyrM3zwJjlHXLTHs
qls4fgYErJ3iMd71U6/tOpBAdi0u1ThsmxocVTQmvx5lxKq04PFBEmKZTE8stOw9TxlpEEFwC5Lk
BxKDWFWYR3dOWp2dvvaJ2LEhMVGATQ0VvxRRccUmJheuJqt9YO7yUrPvXeOml0F9G+T6ykFPPhzv
pfLp0zKR5vBkimg7RvhYTEkshF2V0Ele1YAsNWTXxIeQvsfSeKoaIJB8lC39yfDN9klfK0WT5ET+
PvES6ObSI54M1z9+GqDPZt2CtsgpnZFYfdQ+flOOARoJcWiNVKyZCdm2+YxrG2Rbq22I6lxMASFg
dt5c0LHjBW076sA4VAtdPAunPk8YQ7FtF8jDneIzF2gh2x6Rlx31/YYxPeE2uqs2DtzkmtlJPzXT
cpq6GLVAe1R9Dnk9p0buQtThVU336HIMDnbUHrz4ovKiX7uBUjw+VN2kFRKabDoEQmRgYMrZ1wqP
FBfjwFpjilP/CUg2cFboz1hAeDg8d5kKfzmMGgyslOVDEDcZwAfkwyQ5QqVVqNxs0GhDstPJcxWJ
gHieH/rW4HWskl/lk/riGmSPZ+N3hvfBS9r3oXPwlyM7KOelLG7dF3ie4HUnGlKiLEhQ6iBOuBlN
ftine5LgoVjw1+k4E5ikByxzskUBDhFRjJ1v+nK8hm4czeaXP2/Ov4rK7DApjeqMSVQ9scwweBUW
oUcswTCm+olg2GqpkCbzgrHZzh1+CBDXZh09AL80KE4Zy0XYigDAGHb/dB0j9IkLDYccdsQwAhhD
QKmjiyPGa+2YxtVfgJN5m/jJcRhcY2vjUeJPwxEnSIsBe4X+gNca26Z1/n8yXQI2Ixud/GrOPuzL
vyTMoG+NdnzqyZKZQ7iG1mSjb6Yxdbyk2KSetE/FnNYRyJw4MYPqtAvrTecCaO0jS4dUX99R/sgX
4RWkvmU3DZD+0lA6TnibaMlygr8XWMTgDBznS1Sx9g58ch/W1yzBYztOLu7CFD8qkcDrQHE22KoE
e5xH/0w9q47BoMpLFRXnTLhXmPDZzWJHuEhsorJ1OfRPqHAJ4IjAcjkaGuGA8FMs3Ik8CT1FZ8fd
I6Ud31IrfTRNCNJR6dkuKFV9KTL/vbd2uePZj9rWmHbF7TGAWgG+MjJXIkdPiHHjvfaNrdYCAQ9n
qM3gxtrWH0hsLPneyQ2Hf9x6RKi56LknMRMx8Yaf9G5FaJF9NlW1TZuGjMbCgZmkldt06hlcq/Ga
GmW2HOXMpLO43sDqH4mckZu+UP6lzZ1+kXf6sDHMFKuzXZPlK+vV6DLk1vyiP9gOS8Q0i60r3aQ2
2nD1SUM5+mSgbiyE7IvSDVFU9bX5nNrdazVN71k4xafJJrneR4uyRDuJfdOXTwbASqTJ56m187Mh
7AzrQvZc6uOwzOLvoLUYBVdxhEc1PDKSNufbh0yXCszHAM/BVtPHUCb6P2SduyFGOeQXzZXGCZ+Y
8uoFupTgXwZAuTgwfiPYU4tR15iMb5Le+04qv7kkDL9a/ii90MqXyCruEkUxISQjsF14SIhJnRlk
lRd3VlxkiDOrYtGXX2LOuGVipDhs4alsRIGguay0f03pn6Imzf46qKJunGjgs31xw3DwXgIaf/fR
eiyk519bI8qPSsvUO3nvQre0N3uMgmMh8LoSob1I88R5ajPGHgRO4mtzhwf559lees8qot6Kcmuj
DyrY9sTHF3wrG8evf8CFcMSVJYkDzpFuRa6mwHx0U+3ew4yZS5VSMkm6iA3mzuLh1n3AUJEtYSmi
Y4WXDOyKbhKXRmRKMwYIsCmSTe+k4VBfJZr6srPpRfmkDQS9+y1RDKYoRcdSx/Nc/SBc4kUY5HRt
E+KhpGJC6wA8WiAtj8hgnK/6AetFXfZHgbDo0GjVVbV9s9N7BoYw5P6FQ7v3MBtvAfbwbgo4fslP
PET9QTOLB4jBdoc8TtLQAdKrdGhMddSTrzcUQLCcjDlXTBmu6DZYY/c3H2/itqYzkRZ+TwVgntwJ
9XB7/rWTq+7EloZSsyZaKW0ITQ6My2iH8coWpE0xaN5lg6m2dQfpWVimWE4E7aBxbX6lkx18DG9n
6s01HFjsPDm7ITll2EECfWEbOPdVk97ZvZfIONEMerJ5IUKuWnXEZixyRZaCL+1/DkGtGyccmWpF
gH38Rn82Rbluaxc7A4wDVjIAhJrGWI+h7Ghik6++qT+51qBaovaNx2zaReP4zBt99iiT+VP9hh9o
Za4AHRAbsq7iHj3kPDy3mKYukgyaq1agQQrb2XM7ZjcByXE5eZCs/WkPN9A5IIbsl2EBipOTcgm1
tSQC2AgBwGcvsiyItUuZhbqW96fzpHeZr72iAdcsnr/evQG7JmA6hzsRc1XkY5ztVT3uMZH38D+I
kvGyCMRE/Vza3OQavlbEoHkNk+SnM1Ngl2iaN1guLh5usEmLtSVrWOpA+ztk681Th012CLSKmUPz
4xcOfZinq3nNRrM0MXY1fBf1NlYXGBJIntrU/I77AxCHciWKgQC3TAFLrKD0dYTbuOXr6FT+zqvG
pYk+O142nnRXcYQDxfb7LT9MOEChYW6HVp1aXMp8zRMMbLDAaEGF2JntZK0curC1IZhgI/VfKqkF
G67FG6Wwg7ic2GWvrMU696sXujSPrg4eSd5w3RsSmx396QKG/V/qcFi3RTUiw3Z+aMkdGo/sbPns
UQb2Bh7otpHRFV8Fo07iLemqv1ybuK/6C2LTRBCejx4yVGSqo/QIY5uBST7z9LBXOAY21RRr2Kjl
67wDLBT77rBgQvhdqv7F7XNixdo3VmpfxQhrYQKeRl2WwMgO5KYZ5Xdvi93U06wrV/9RUxStQNt6
uBKXTZnSUdUc3piBsQ+VnyYeyXVfZPgbJR1F7ZoMRocTdcmnWfo/hQQ+5AbNVxInH4CJ+WIJRuY9
QPw3sybAYC4znCEMScsXR68nwMp842ZaXzEvHEQKOxIxdmi635kNOadXEYGcbWrzTW8JDSxXRm78
AYcm9qE/uSDfF/RzXOkKl6UlLoljPet891Cj31o7A/nREQ8YyX6lAdkGcL6JQ3NYVKPzGsQomFou
WWSEYIateY3my1+z24mUHFc46BEafT27GUNwUzgrlzhQiqeM4T8t1mc5VVdsbxyvUf7ngChJZeWt
0n6g0vaRnCOb9JEqY2Tj6tQT96cKkNDz+CUbDtFtiAt4oUPvWHn2MnC4D+hJYUJJF3YOKkLOxRUO
9xef0+iJNBzgb/CWsLDZYHCzjAFSfjAz80OrDUCLiVx2RdmtSo3Z15RRzNY+d1DZw/az2cHgYv5z
sUwKxz3mRceYwSu5Y7yt1+X9krOLvbqxI6BxzkYGH+pVf6XlPuLCwVlv/kXKR9odvydgZRYQMc2V
FYqXEYz0cgo52aTNtGIcriR4upjl53w9A4+g1ljrKCjKjYdUEo7LN8tltXF5xq1J89EwTet2TjgP
WMMtpgHbDUArj8LsEEw8d0MCx9MiiT7oBPmR+AYSth7pyGdBU8R4O2nStScUM4nG3XAWOb4WMojT
wIpZessEplUbJORvXRO+5/WzEzDkT6cYualmPqExx62gbwYLuykei2/bifvlGJB/guzaRBdt3EIP
UGRQ9fquY5ASExz3nOPaK+ruYBBN+xwTlkUwDtEnOGwY0XfYTzM2ctWfw5YjT8I1NOxwZVo4+zSI
/iWi3HtcqFtvaL9tV+MVJlZ9MbR28+qWXNwE0DxZtc4Syq3/TVoOynEs2OMZX2iAZrCgnZ3d65gt
HYeLPWBCv4SxQRaVO7pnCaQh9NlKJ9W0gylPLVsbkFIJtHcr95U/MQGZ1+keeN70oSYos0bW/eil
s7TG4i037HxlzYkNcf6UJGiz/YLeDeRCXrdvBXlnC9fxaKJa1qEfARxiakDmXEy1SGXXq5eUXMP/
faajOXzHNn4E3yl3hVmydvQsQtf1m17Jh6vyR5a2V08138Rxb7q4eDZ849WmseWi865mxIBrqkGM
x0bxmfTTKxvxR8vxEBUuLoKB1JzxQCL6OQAq7It7blLHzlN8yhkuz2Q3aZ7DDOMzVxC70/ClLs2n
RvnfLWNkVpHd2amju2zE0fe7il89HEPwPx6mq0V6ZpLDjQYvayHa6t6zgeJgEcBuxd3UKZXQPAQq
dSCEOdm2kQ1V/9KBoDRk72KSt05Q5kPHIi9qw77iyU2HbQ0ZKe/TLWtKbQAPZ1fkvE0llvLKPtQm
8iqDxnHyJ5M9GUYuJ7t1TXBHa3wLOd2YrjVwbJkfwtDBA2rOw6OmWNqyxJKY81sT07FXuRXPa3QD
0hgQSkX6iqmFS6+jmzWzeFiqwXi4jII6v/032tQCCXmB6TidSRnIl6pDyhA4wwaSOR5lmKJQBPVQ
xfxMxTbUDBrWvP/AdLuvck4MjyhTTPAT5UV4scyJNUs0Em9LxqkuyE4cIwKU3OwwGPpTQC4VTcNr
QiO/ymrOzLDdOeE91T0k2nKlg57E/cy0QvpfUaewuEbiqk3Za9R2H1qiH5u2XMl8hOii/qFa5jzu
n6G3rUo9ftQ+/tXZg06F8ZQhtlq6lvs8/0Ntxjm5MePWipp1ZWLKlxZAet2J1pJ44NJu3nLdxh34
qB2sammjv9dh8NxBSRkhDkEMZpheWcTvqLJaTJ61rRUESnqXBQwGuVQTkQq5hc0ddPxSkl7OJolL
KA63Pp5QHAjfCO7PNrL+ZYT4hX2o+1FIOGm9SHKwPsU/N5YH6BV4OnMmgX7BH9ayB3cIYACazyEb
R1+AX2tqEu66mJ913KCKo3+5FWo01lDms7nZfeE50+DAlNHZGrBes0Yz9Kq6wuMB0GQRU1Z5rHFZ
X2lvrmLP19VltAOLhzs0nA0A6fjSBG5Plkd6tGeDY51cIpLJ+K/mqSjT7ej0BA4TIeb5cY82qH4L
fDPZRswAtqZXvAXumgsy+5K+/pRSMT1G20q3WkPQqNk02wRn8zVwpr/U4uPWrGLDftutq7tn8V+d
Vr9m1pwJ6IdrHc4p6vc59cLtELGWFvaW+BkBKPFywrylCfOLyPDxEgRdjBbABWVV2jvspZlNvkzq
HAPhv4yT/YE6ZRd36qx1DjeX1q+qaliN8hkTNEzVd/yjxCzsAwfcnvLrTwTFlDqEQTPIX/GJLmVD
sryfSAJFB2rtAuQBELexYPCHzjdcxXFFkqPt7se2vuNfK7dF2LwK12pAh7CRbM2aEaGPc9ZN42Ob
YRAv/8cJdLeh6vO7ypLvpgzybYyddBmBk0PUlZ96RFw4HsLD0L+UbwHp8iuFYAvdhUYGHAuTxdiC
nJUmrrQEf0lm1fkGjhlSYYAnNWhLzfWGk+WXK1bR0C3CgNtAQMSnDy2TNrsS1axGBEpU44ribkj2
gFzYx9NqZROMX2TbjcVn1kABZ3J7cgTALKPDm0PK0IYBA6dYruGh1s4y1R8oqemnHFL8IhwTQf9p
m3gLR/GETOklaVD70E+cOtiNdUfVTJoE1FV+nAEn3x5SSroIt8oYA9AFtdgYlufstZwNgzE2+9B7
tYxujYsjoC/jrNP9vWGVsKHDO9PqmlQ6UiIo0bG2/6ig3Awi1Ted+Q7livgyvgg8xhqR05wLqNPg
dCUolkYB0d9c5aPhLH3Lz1e8Ug/gZgc8XP4h7g2qiNI/Dl3woFHBr5pRC0R9txJIDSoP+UbiwZsw
U+udPT6mJHBSi1hRzFaAZQbD2/MYIzeXjKel5OPHIk8UUY8bUhdBdCbUEupjg+oywCuvkHwreXEL
c2ZwEqnQ+mdDMlscuEH17pS0MM6VgPyFYmPVeoCk7Mmh0hTuthK+XAw8TGLqH5YyxL4Pu5+YPb/+
bvQNuhdXey2g/QVC/uFY4bwI4d261c1JA45VWZ59k5wIZ4o/GV1X6yqDGdpNQ7gK3e8kiqqL7UTW
UgTBVTqmR6pCjkiisw4xegXkEMFTDLp3CQXlQtPuMDxychwz8U6CFTjEUPZhdO+GUvzVZPNSFvbk
SOakOGdRzUXiEOsUO8k6G/7yDKGSJEtxw3pg9vXBorejXwjx+9JBr9+i1ydgbFz7LrWhHsfBeqCO
2HRYuvxhuBL3ycwhc0kDqq516wGbgwPfA0R+Qks3sMyzInbcbcD1VZwDM98leo+RxmK+7AzXrm9/
/Ephwg2rTVrDT5SGZn4KpI5p4SlGhRaxNrCWacphToFu3oJd/0uy/qezP2VjRvQ17auQ6pdraFPE
NCFN+Tvj1NcA2FeSlFq38qKZr0RvmY8tIox2pecEEBA0ZHC9iB+0h/cBVqbvONSToH8WZhOe5tyz
zk+2lihJfIx4MhrzWbcKmMbgpheV1hgr5aAqdVL3BSMYLUCDyskmIbIIzTvKkpdIavO6kSSVPD/y
YyVWK/Dot5JB47NHPZkOsy2APIqoAbsKSbbqr1mtfXbKIyc5ZemZBiaDsYR+YXxvO/Uq7F3Ll3kU
1OQgO1ugI8YsbOXLAnZ4AWa7GvL5p022y7Lw+VVRwCicTqRUI2BORrpPdvUQtXovB3FhepNU2lct
IDOSS8JXe4zzuiE4Qb5b8MKlSxtt1KjRPxGPg+IlYhUciUkVUZ4SMbyLiMAzqeE47MBYohk3mCdw
ra3IXakYwQfhIjSb6ySyc004ODhrojDG5GDVJRFMKhF7V7Ft10moWIxhl2+qytEZRWnvDK2fZGYe
WqdQC3syso05YT+N2NpMTmoAWvwInP4fNoRPMyivwqJ48vNnl9ysPZMHZ94cbzPyW4f2z/fSdYNm
ta8R8SLPQGqcpgXAmd+pokEPK6aqefElK+5DuLZnBX2InSp5XG4qZ0Qi7Bvg6KY0b5aSzs4EHVDZ
7c7V7YXhhIQfVEa7sa4cQqzXIp88ldalAmn6o+nH0HZt9dar4p60cIl6o1l2CBwce4Akiz1uBgob
oRqWIa18i8F4BXiElQVc2dWokmibRXcAFAuPBdqL7RGFOmZNvfUy99Z6uvlmxv3GleO4IQyMoRcL
ric3RkCf1E2xQF5IeZlUaqO6bF1EiXP0S+dueOrey+lbpYJdPlh5qZVfqhI734F+pgErdbtev0Ta
yRnp6aA8vFFf3ijDeSs87YbEk2lczeVF6CPwzTnr1rWTc81RtnCqipzQfIa4BweKxpdy7PM1+VJI
tInZ2EqXSqPwuQdGHalVICwo1aO7TwjpOpdbuinzNiYPRBNYlvy1offoNGOO1SCcr46Pyt/rndaB
/J4i1mOIcgg6OQW2/oNVgQ84H+trD3LdMqbh8f+Ep4iMNck1TDYKOe3Z2+8alPmLJMj2HAX6isfv
b0J4iiCP7YcdAPfyORrxFs6Rt7VZnluHZ8NL4awxC4KuNkC0CxqgNQRDdSDhN6ELC1Y5IlpXjKjI
QiXLtSZQhaw+7x8Rsawk6RAugd64l3Bkd1XLRB1MZWxGwJqXWNY2/YWOm7uOSBJ2YA9TdubDVG19
4d99xmSruAaG4YyI9UKGR3SBHTpgQhMirDeWvgx7NsnCT65uAD9lGrgJWOYJklj4fwuUOqPEuClX
PU3yItPCZ9euWR6lSxSY8+GuwaFlecLRhknLlK+CfcGCWe+4WLKPAPfDGwFEPO93zB2SBbFvT3U+
WBvm8f+oyaxFzxgzmGSxJqHyL8ID5pruH07eOTUVFqAs7RUu6AhB29LJ/Jp/QD7L1matazyqHtGe
tYkCjG3WaU41RbpCYnrL5dLGcm1p4quvx27tZAZtozwx53kXBd8pcF3AOvOSOgKfPTbOIZfui6Gj
ZEhCUoESQzshuqYjKp40bmkQPjugoZcmsu+aMw/c5uxHrChTkPZbIZj0+sZNzTcePae9QG4OzaDW
sakzYyyic92zASw7qa/6yOFyLxBJYHI+VgWWM+z6DJpQ7CMJYVnDYIyXEGChNybvhUDyqOAabqit
vsMprLcgMN9STX6qFHRopMxdAo9t6zjya4BfmiYN/PDOapdE3z0MPX/mIiyI//VCvlFtA3iZuYtU
D2fW50Z6BPKIgO/GaDuGH/m1V4PYcVsK6vnLFEQkt6bMVQ0nafejSyqlidZgEoQgiATtlB9d/bap
dwpjHO0RSelAwMIEu3outtISh2QalkOTByfUyvKatsMtbNsazvghqDCygGl/tpP+QF432Wuuk68d
09XOuSvXme/8ZgZ48QbV8405wHgiGfpgRcdJQzg76UN49W13muHXqF/N+oIPH/pyGgGEyvVPZbFJ
4EliFHiJmMw5RfTZNlxVLezT2nr2Y+qFfAtylXqm2Zl68/lsShurcfMZpNPDFtrH4HT3IQ+JHshO
wCBY5drGS+vl2zFLtgqNcCTWgt+DCGzltZRUndpgGoEzQvcxglGMXOJgklVXaBGRO9XjhyCPtwoi
DPOcu5c1z2US3wtDXBNv4p5dVWO+A0zzijeDZXvu/o5m9xij7uYo0qvzMVsY2sTrCsGN3M8l0JdH
o7erwubFSGXPZLfI/yVEo7OY5NZJHw6VUdINnOEFrLt4/EbngppAXstprYERylPv2KXitRPufeba
lHF0SlxzCxmt6INjCvdnmL/43ko+e57f0PqEtLK1jfjFCIs/VjNPbd689V7x2TfxvZbDpTaJNaac
jP3hmJnqYkVuxRy8u0+O/Aed5tfMkw+jrs9RxtRCHIaifQ1zrwTVSqDCyOtFyNdbwB6FYGSuJeZ/
ewNO8zCH14ZGX6zUBrmay2LSQ/buToCP+N3IhhPAou1r1fXvlSVvvgq3fd6xoXCHHeqDvTe1Z7bo
u6l7wa91qiDQI7R7RHx0fX9mJ0AKXbwJ+hC0ZfUenr02+Jr5kbH88Gv/TGbBxiQpIbCNmx5Yr94s
cGHWNGQP6qGVFhPOYGTlKa6HZ2iUXfgQXXeV/fTsB6+6nR2BvtxI4vpQUKn1M4GpT2n0yKP0kFna
wQZf4BoxKVrarg20Z+Cgr0MhtlB8r5WPewluvecfqkrejUAjE88n0KpVZwl5aeV1auYBM6EajH+B
Pb21sXhve0wh5sYNtJ0bGpcMngsNmHlmbT0/rJcp9E8C8FdVMX1hxqRSn3rf/+OoJu93D3hz6xHL
WSI8G+sZQ9AxH0XxQWbTrjPaYxizluviExOXo1fi1ComSEkoDMCyAYe/jOZryjW8oDl1lhBYWPfZ
L1linDodjXQ7XJyhAWEq9gMoFI3VXWSgw2Es3yx9hPVlGdI5x5cgfikaJie1dk+74o3o2BOBs89T
5jPlm3aAmy5sTJ+xK2yrWa6jjfco8N7pLV7c2ntFFNmxdnHjDF1Rchb89ho0qjX1e2HZT2VZP4/v
Xh3yELBjponszd04EVde4Uzp0k/Tjj/LwT3Pr7OZuDeajqfeACWYuBhmAV5pRpjsLHrI1gpfSjO9
laN+TUVxm5JhG+mkVpsxUPn8DN/llLnkwQA7nez62XasN9gIL8Lib8jSHaT8nUrHo8vlSGAAc/3q
PeGmWfWF+VIDx2gr/Vp74nfAe9Yg2yAL903TyvfSftONzNgCQU3opknECfX2IByKkMD+qwqu0k5T
1xbh3QJSL8eGrr6trvkBgFs4B9l176be/qvpmIJc/5Uz+awgfoJ+e5a2jE8gdTFGDL/arNWtWdhn
oVj3Lgq7NjzOPwiT6ToceyCTnHF6lYNvC+sn6RvY6eTeMtPT/BG2PYAnp322sOaWjfnSnkLffsbJ
/mXLibEKYDBGw2Vmf5KFEwXWo8/FzXC79yk07lWiM/+Fklpnd9dkxyiz5pW1xMnTyqMn1XY5AxYH
RBlMha0/bR4Pz7/EYXzqcyemhVwHQOMtz/3ObfkxeNHOEx3yFX8doSGs64eN2FfT5VmVr32SP4d2
96SH7o1YQPTlAURBD3xaMrL00r3qu3S1Y22ML0D3/xWoZkRgV8jvmcnGjf2VBP0DThLo9iub3f2s
vy3RJhpDBGUlhGirdq3RH13b33UWb32WnYjMrjX3k+y7Dz2IV1argaeNFJgb6X4xm1ynDEzBM/9r
Lf/qNd5TmU8nnz07vHFS0LRgWZX5lRC4N7xbhwrtU5KjK/Wv4RBDKCsoxG3147VSW0rbeAew+jXG
PCxJCRcmJQKl21m0nDTfm1JaJ1N2R+CMZyRyayGGPQy3dVtYqFh7aorpI4jSD6u1vqeI2LMEcL27
yZj/6DFZGUxOUEauXT37wK5HbD0RakNNzMpEF8g0gvXVLbJ4kYtoZ6X51m7dQx4eDFfb9504Nrwt
JY6DBQMuBJX53rGeGHIwy+/WnAHHlkw6ERzLKb3YMYvT1r+bZgRZFnYMc70s/fJ0g2M/3s0HmMMF
PU18g3FFGq93RkJHRBHjWGIE0m4fNsYer+Z5sIiS4JycnyfDCrex3PMVJ7n2PHbqBLL+nhNIrBMy
PlpPaIs3MhLbVOvxdNbaEg4Js6H6idvF989hgbmkHk/zN4PlcJtBgK91Qs6yfg+s6OaRgdYV+p10
dAD4iXxmybQateADeylFiY8CIyvwmbkWlor0z53MOz+3Y1bAmKJWibJ4Vz+aOLqFyAKLoV3Sp+7Z
Ib9T59+Muvj2OHPifCWyTxhBy/m+N7rxMtbhJXVxhLKSLLv4tZfUwbq7pwljuEXDu0IOXEMBXgRN
Bmj/L5jyT2xFDzk0V2fsb7F+cMEwIYNAROV3uPwm6wCsu92SobqxMXitIwJqPrv/mDuT3cixNEu/
SiPXyQB5OQOdvZDNJplkMs3aEO4uifM88+n7+xWBjogsoFC16tpEwtPd5TaQvPf+5zvngK63WQ9J
kA3vRXPSO4qKBtu7NCU4X9wGBCMTjB3X7rgpK4ZprCnPeMWCJOrWzWTbxwWCsFakR+OlrRh5szz4
QZ5tHTcC7ykc+35xf/LJM2iPjdfAqMnEIdtmVSK53Dmpv7PSfQuHvatLb9i3HFh9azNXZnieme6u
krp4ycmVo1mTmCC389ckwZMAWtF/XHlqORTNdHQXC1wIZGT2wmbfjz2P5P4YJT2HDGaV6bKQYp/o
74uVlOeAphxtfIkQAfs50C9N0v4wsTgecOEdR68Cj4K1mEPHXRvoldCESbbvScvPwqE6EE9MTngL
64EtqFpnNa6CbrSfu6ktj5yCmS0lTZE/owawk83ntygJbK7suNg6OvrBLPJGbEn7ge+M+4Egr5Vu
Ufk042AgS9OzThohljEtVH4k/oMGXHxcSEuHTzAmOmjIuwauhbimKip8C/I6QzdalieA4XtrKj9c
P8r3RkeexWQ1iokCvEtjlPaJmeWt05El5gTDfnD0+ZpvwA13fVW5dy0HxnU30Q2TEriL5MTiQ3cQ
Aq2pbfXJL6hOmu50/HDXSRVTg87rjhwd8xPJX1473WlJMlLPPhNqC9BDkvRI7Ilp3oVDnr5mHF+9
3GHrQ+/2TWUygS0Nx9rEHY0HE958M28JTdP1bNsOBgnVSbuKOkPt2oBzX09B0kOd846r3OCcgOKO
GSzRXpSJ8sMJqlmm5mdlOhudnWrvMoYcw/yVnGDtnLNLpf4sPULtgSd36Loc/Y/dcm6rKNtqof5k
pMZLQrAqRIHlHMCqD53dzJdlTE5WtdA04SzLdiRGj2t7NzeaczVqCG+J3V9npbkjN/MmGqzPTvvS
++WNjTBRL65J/r4NHlpiD2yxWs59dEz0gjXCZdwQdeEFJJY5e/bT5nzE9CL7bDx2VxDJnaPV6zFz
MWv75Ki2aL7NvqBIyTBqejksUAG4l44lp8K7k2TXQ5AdMy/FRcLUhipOFtYUf21SUjjF/2auzflt
mQ8t84LvX5RD+uZq/jYujB+WD1Rh5LTl9jPYRm2/tJQOi3linbTd40LMKn/ZPWHJo81rNC9TyaEY
s+IPx4hv4+46d/Ac8cF6tOho5qZzvR7ObM3X2G4Mcq8wA6p3Sp2THWGNFA5qycZn+7BKU48ywSi3
0UeBluMcA3fmEKRle2sPnEDYIvpq4RCqcj424XLL+WNDoIVFgBcieOyhhjKuK+RTBYgjjz4tKCsk
2aEFReFbJhOddClFUgxspvcD00JC6elbHhsPJTtIHYFkRURAv+Fiim87EqDinjw/y2YB4GrfDpZG
YSl+byLbOYFM9dvA+zhB411q1byxXpxJ7/pZdVSuMWghyBlR31sSdxUE2k1Q66zDbf3Zdvpb9JwX
RrBtg+FZpdmN0hPeif9VFFz/YekE6zrQftlkU2DVjg7LqjLQRCM3gYOyg48SUYwIBS45+9W1t/MQ
PEdt/R7ozrjuIuzq6dweiTh+GCfrMNcqWKVd+qspw4MIzlVpXBt5u6m8liGS3WNJ59a0qv5hYVZe
KIb5I2aodVkj1CSZ2W+zIXnQ6qcebWrddSWRX7ZAl1rB2JrTAUryWk8oAIAjp1rFqF9MLXD34RDe
OIVNLZaNYbwn27CmbcAbH6KhqG/IJXLZhe01PlPLntUp1qqPqCFkPfHY9IvZvHI+pln/6sPgnC6U
iRQ0EdPPzs1OYaOtcZvkE0PpnmD4JG5vG9O4lGF6spbmY8yAKOLzlFcHi3LaTgfLC6CNdgMt1ce+
T27VICM9gtZ1cLc1e5YPD7EttUDzLS4YxmKglxMJ0WPAZWLm7uNSz4+I9vZVDc4JJHaLenpD4Bhn
D93EKEE8eiggku9RX5FTHBYS7HfFLsuk3wrNFq6GJFca/RQrYV/orFDvkVMtqzByPyozP+TjsC39
ll2q1d/PvgXu8jXlzPiZOr6H1nM+o0ZREfLk8I8zez6UFlrf7ZJXt6ae340xgf3a8OUmDK9sK8GA
mFNs1f/snUVSCz7yyrvDGGPPy2PtTC88f+9KmNKwcV645DCkmPm7OcIlW84uit2Os387MKzHgcb9
Q3jMVdYwWaymBCPk0sFqTbvASEnmpd5+IVSeWGD1TuOD6iBx0ztnKB+a0v9BOK+Hqq8XGATVe+SX
XDtWeMu13hwcfTwlfA/4ilDqEXbjK9dH9WfeE5DUV+PAmyydZgf/zeuHDy2mMKFMH2lhJrKi42Pm
eR4tM2gDHtqoIDbZ1m80EdeL4qZyzLNy0s90jhhCIPSTPxU1kCsFgY7YmUj++J4N8UEEevYEYUGk
Zbg8hBGRsIbxDHJ0sZJOzkADMaAwqmHxQVredRQRwWtUe70K7ueAwD1E6ynbFeZrHfLtDBvdWTac
B9ZEfpHtkVzL/xd2DKu7jADTYDMXhPYTMQ3hvvby4qK6Zu8uxHW5d4WZb3uPhdTES5obt72dP9oW
Hhp3JCuQcVHQSiuyv7Z0f4cM+JhPYKSdY7wxWn1pdTYRDhIVvUlp2fzoymbrJdpaa7uLmQRElAkj
ls4vuV9ds+faabH+HtlqU7SlyW2AaUnF7TYd8YHaOU/SOeSJZmvbkBXUpxyMrT1FtTAiPo4xbseu
xPli7jWG1mVEgydwB+JisSaBh4vGdM7ARLMTPrqqOdcUul7ZKRfKNGwIGTsj0hBD+yvAk8ORnVze
Nr6PQhf5JDx19JkY1XZ2PHbj7hunjhczn54s7o98CQ6lPsFCNLeqOBDqdiZIM7lquvCnV1LATExJ
4747efGezQQdNMFnWR/1wPloh/rJjQ0Yh3l4NEcez2aJ7J1fFr7ZyeRsnnWMBvyovJ8Lh64dhHIr
dM5dm55rHQYqDdyZUV68I4rsDsQgk2n6z5G2qD4hADTlkU0a2aHLZUgeqJdEU7dEhtpc8QgJiNj0
Skz3rMM/MOF8JuGhYXENJuuN7SNPtz75cqv0NEz6zmbQaMv+y0JqMvgaVjRgjFdM4/3ml5k4TJIS
nsL/9CYQC5yAxAy36q6Bl1lFGqxQZ4/j6fs/Xq/ZVwMAReAwiAPjSUhAiK8qLRDFhRAVp7ufybBY
s9ukbVjPtQ1tlzjOxpgY6S0HeW4fq6io0SVXVZ8wwyFDP7cEq3v+8rthXdIHw8/y/HtsUfud+vf/
IQTxb1GKp4ft4/+WF/b/Xsj/+fsveZl/vG5JJ/zbLzZFF3fzff/Jzu+z7bPurzmG/9Xf/F+f3z/l
kQLAf/3jV9kXnfy0MC7/FnlIUtp/kpLY5JQHEt30+486fPzrH/z53yMSLec3os105RIO5WM68rHG
j2wv/vUPy/zNIrrA9W1Dt9g7WfydPyMSTd3wyFZUEhpguwQK/BmS6JmY6XVH+Z7H/fnfCkn8zgn8
W2oVnk7bdZSpW+TL/Ycwsj+v27QGkGXF8IyifNbL5YNKa2riI9q0Kxape55SBen01yGx9J1cna5c
p4tcsRWXrl1iWCMYazMaTCF7fBPBkM7rRsd2Zbh0o9nE1H//J2shjWq5QwJulb987H9ctn+NVlP0
Ef170oDkYbnkYOmOTb7kvycNROPUQoz35GGV9iuu9leHOqldgLVv07z2CdpVqzU+JAK1aiNdaWbq
7SOlZ4juzXYatbsiqyh8lMabNm/ZHoTTxjAc4rXihzkcPjh20f7HkU+beos8ZvOqASh6mKJqvOpz
aqd8n9GR6vvrYUnfmXt+pmM0rXn70VoLNVI+rBKzSXhqS8KUw0IP1jC375FyrpXR3fe1l+/LkUkd
3r914Q3mKvJY9IKZ/crcxSd2hZxUOhydE5olj2ui7JYVbccfxsARMNSpLZHhgsuUwWPakOpHZ5nu
Sbs70xj0pDGTiKMvFudbOjc6GVjM36MLGWJUTDNGpho10w2bKQfRH/uFqYdN4cC0JGezRLI13ilf
AXE/0UrxS0XdvYrHV7OKDxWTlIiJSsdkpX1KmLJAce7R+NY0m18XpnUx0/Ir7uxjv0Cl6pDBYQ4P
OA947bFK9GXyYBnkd6tGXfSyv+vn6GLq4wH2FSNxtCIJejcyE5qZDUXMiLjfbit83BVBvHjUZJCU
M1GiU3nnWmRPR6e2oACOMV6X6hfWvZPXRo/Uj6bRQTGjok7lGovEHaHobzRQ3UbMsqA8Dh6zLZ8Z
l4MdjIlXxeRLZwKG5rqn22NdyrS5ogtm+dEzL0OJ3NFadoqZoznM02qZqwXXcLKHnGlbmgybum52
c3RiKH9oZ5ck/pC5flrdyptBsMOSfXSY4bl+xnGMKlpNu6m88v57SsnMb2KSFsgQUNUUeDIVbJgO
TkwJDaaFnGA27Hy3RXqnM0tkevtLY7Zoy4yRWWPPzLFh9jgW84FoYwAtkhYYnXaOdaogGXCFoUox
eqhB5ZbTJCPNitlmyIwTM5a26ph6BjL+LHW6jSvymrTrmgFnuqC6qPiFynXGqWzh6Yq/ieimyUKu
f6aULXNWxbw1Ze5aM38tmcMqGcgqGc0uzGhjZrU1M1sz2udMcPM448iGzb2aiEWb95UR3dg8SLJc
O3Q1iTipd5jC4Qz9oufzE6ebH0lBqMWIPeVqxHMxtM3PwtMfuzEikqL7RVx0g13AA0fVAf1zUL82
9u9Lyi3dsnrAK+9yBslwcrfNU8IUWzHN9plqT0y32Za94Wv9xcHjlgb2TdSrNcwtslv7HDaMx23m
5JMMzCMm51ufGfr39cRMXf6IJ0P2qckvPlP3huk7+ZkXxTR+ZCqfMJ33S+BC+71mZu8xu3eY4bfM
8iNm+v2pZr5vDcPeC4YHToonEdAIdjkt6AExugB+SqAFhIICxWAR6cBEQ9DREhhiXI9oCwUaQ4vW
ENI0xsFp/KxQIUSMqse059Oa8ZlL+dwwfQ489Zl8/oxRMipsVESairqByhEmyB29CB8DCkjzLYWg
idhoIxEaSS5iCZkn6ZUhAgpTCmpGX3GevUi8s2T8tegtPboL0yEetgqEHkFmRJnxRKLxip8zio2B
cpNN+T4s8/epSh6zwnkpgu4hsgrUQrX2NOc0c7eQhXOKJ3iKbtrZVn1vTOpcimLkx48KBQmvV7rP
RFRK3E0vItMUzTdwmfdsxfbyEQYV3VXL+yDn0lo4wchUe/bVmOALnoYxeWnoK+haCn2rFp0LvYsc
/1sH/Ysz5mY07xxUsRp1LEIlC7X5UqGa4V7auahobdjfaaKq8UXYqGyKv84z4KXVLpWIcBpvDk0u
EnGOo94gYh2pFcyHGo416HgJep6LrjfX8x297TsKjU8QLI9ZwBbXxsgQUahA08NL1Gp32RRh9eC8
S85MGePBJO2uJf4rtLTrHL9iMST7EsWxRnmk0opvCTFKHmCdaJPjYUapLFAsLZEuJf+wqXc2iqaO
sumjcNoonS2KZyHSpyezfbTQGusPyij77FcNpXTw5p/ElKxa6Zn2dSw6UXHL7J5o7pjxc11q91nt
HakDdrLw5PnqPKHKuqizPSptuWj7oon3XBZ4aoMj1pnjZDy2aLsG3WzQTOi9GrqvYaP/Bs8xarCN
KmzSjGdvtWF+4KWdGqcjM8500UeeJLFRohOMwHzWUJopitn4PLhEQGuM4BVrgecQOoTiU75SunhI
0Kw7tOscDZtLwEbRblC2FQq33j9m6N2+6N7o3xM6+CiCOD2+uwaF3Am719apn72Ep17rMimgPwXA
RNXbvGzcVbehMqxcj4Bk6yoy7sdyOQA4JSuMhPlKTeOLQ76lIv6d2SV/ewxoO+zMY6xtFfq+ic4f
oPfr6P4D+r8lIEBuE0/CdzsH5d4Meail/R1Y2AXn/7vtVi81BpuqyL58fOb2RCuo+T7CHaDOvE8C
IthIUTiVbgi80aE7fSc55XALA/zCAMdQwjMshn5Ep5f1PjTmI2OsX4HgDxkchAsPQfLh06xxo/Hj
PHiJXMCJShCKDpYCiz+Ft8AVHpSFgraIBLtw4S8WOIwFHmOAy8Dq2MDjFs9YLfbQHzopV5ahzlkc
XXy4DotjVwPnEcF7fFJN/DT8/uIlPYAoH25nc7DXsQ5roM9bzyh3OT/FZoE2YEr4FiiCYaBW7EqI
E0fGCwsMygSLMsGkOLApGoxKA6ti8nceTegVcqb3FjSLyCigLTqMSwPr0jMDcWFfEhgYaqvuIO9W
s7AxMDK9wDKTYDMa/Ez5DdIIUqMLXKMLZoNFmcrDYyD4TScgDiYkjceF81nC6IBrabchWSD44wF4
wIKPEUSPJmhP0hzZ5TWHHOZnFvhnEgwogweKhQv6BoR4vgow1Ak6NLubQFAiVwvPloZBT4cyMoU2
+saOBEAiA9df6d9QkuBJxfAxCq5Uwy11AjCZkEyJIE2uwE06lFP6jTvBPdkCQNmCQkU2FUvj/MRx
h93eMplri+o52pl+pGGmUxhg7jNPW2AYo/cW1opuh2YXQl+NgmHhKqmuXcgs+xvRElhLQW0tgm+x
o8OIL0gXX4d57Qvm1cN7lQJ+1YKA1bBgPmO1WqnnhhQREDZ0ZSPCxTxF0OFoFFraDTtSRaKCezIQ
2KyBOtPH/I7kL0yg4a+4qm+qIVkHtaadJi9LN1O/fLE5eVwg2UpB2sqB15VgDrBo7rwyu/k1ak7O
RGDZUluA+rP7w+QgsfFj7GKKFArfyp8pjj9pfWfK1bhpsxFKNc7VJierKO7idu1oZJip4qGdepgE
RatURTVZMQVfcabf5hB8tOmVGxLJxHkK0gblx/bV3PLWbxYBAEtBATuBAmvBA7exoIIWuyKMaulz
JRihAU+4CFiYCWJIm03BKYxgguSByRs2asERdaaHrQCKNspDKsiiPh7ZaODC1+IzfVH452kyWUW1
E21zLFFYRbQQANLlqZ4KEhkIHIkD5YJ9qN4R7UY2IwBlDEnpCFKZCly5CGYJrb9tBbwkwRHWQ2BM
7xvLFECTDJefrSCb6hveFIxzFqAzErRzEMjTEtrzG/tkbJMKCEqMb0nyO2pNIphoKsBoIOioIxBp
JDipXgOWgqh9lYKaZjCnYLvUUUGhDt84qoCptiCqGiMqS6BVPGvsIsFYKwFaKab+QIc6dYK62hR9
r4ibx+ueHaP8XSImwDPBYxWcbF8F3MX9seZe8QJ1T4CFQLUZdK0mmO0iwC19oHgGBMINyVbb4Qd0
r+jsKzYlrK6C2Y0E3nWheAebQ6QnXC+PGXzooL6+QL+24L99ALuUg0o4cXbvdaHxMlvztq5ui8rR
75oQ+9W0TLR5AdRN7Q80peE6C6GhTeOXrS2XqfMuYds51x3/dGaPsHbtgB91HLD2s1dYVYqpLW69
amOa/OScYzBRGuaLXvr3Tr00OyOOyeAfQIp8tuNBd5nHJiZUyinX3YDzsFIDPDz+8mrEZjTAWWcC
XLuQ1wME9giJnQmSPQqbDaOtco2CI6u71gTf9gTkngTpts6RAN5KUG8P5ruB/TYRlSyBwU2ocE/o
8Irwu8qtSVrF3ef3Hdwic95YoPJS4HIgc10Otc30WQl+Lmw5jlGmnR1segCjPnVfBcT6bKY7L0Q1
H5i6HQyodpvv3IRyt6HdNaHe7TeoG+PGAYhmLbRWXezlW5tIPBxFLNiw8xUMfayUDrJTFFudOqYr
cB/whMyTnjA/v8TeQRWjWmuzidXFzUhXq88kLcPiCLw/CcafCtA/CNofaxxzbMH9mVm+JhC62uix
c8MUk0Z8JmH5PqX10Z/L3VKge1vBC52N7b66DllDVprBzD7DazBzmMB5wLTg1amfIjEk1GJNMPAo
kA27qsS0EIl9wRK3utdQromzIRGLA0FBKbtKbA82f6gXI4Rt74nbAQt6tcUmUXXELDZSBquopFG2
95413RkHKPvTHcwJtLuYLngaXsdORSFPjrM/jf1kvejZNf1UiXg2LMwbob9c/Mm7LsjLwBdrlFus
yo+dgwTViPejFheIIX4Qa7IewqA3H5u0fckzrOKccPI0Pk3iJYkqSHX68d7GZL6Ypfth4LhptYKT
YIAG6nAr3ThBaK21KE42GYsC0CVaPU4bQOFPq69etJDoSGf5NKPxORbPy2C/Z0C9HlYYslvYNYk7
psImk4lfJhfnjM3GKBYvTd7gqumw1wTis1FW/dG6/bmNMeCkmXUbNPlely2yRoJaWOmAznyxV6M4
eFqx8kw6MTtueZ7E5eMhigXjeA4a+2z1Fhl9eOk2UcyCh7o+b/KacVaNccjEQBQ68eeEoWgKcRbh
8UPGErdRMX4l4j5iNPmrED9SVHw7k+KbOWlOcciN7/pztw1m6wsv61vjp/dNCnDhd5hL/YB8Xllc
9UBjTA9+F7It6yBvrqhQ37gxRwO31yrqwEfQLRboKGuR4coTDQdH7pWYjCpOGlGz6xUetSg990ly
0WqTFTZv7tDooSz6MSJv1+vYQHfYES3zKVT0lif2jWER/GIA4SCTk9Pt4dm+maj5vaoadcIXCUf/
2gJF0nX3OfY8LyqddEYsBDS7ExWyto1YXBDcOSHha1VN8IGjcb/YgTuuPaO+UGpyrA0bc23FTpHs
bQB9QIjQu0t8MkiHye82SW4xQfTIQiEuEIuOxvCQJtIX+hSQDYyYmFYmdINZdqCe5PO0JSd+iBSV
oZfjdxTUkO4wGqKG1jrkEVmn/qhYA9KLli7Pg+ptLh55fBeSjj68hGoCIS92E5jUgiqT8Xi7Wnrc
fw4l2IMxu/uSXG4HbY9zhCU77+i2KoMTyv11iboEHnGlqtBd995AarRrb8hOuQsd9IpZN+/w6d97
2XLIpMd1iW5zF42pdNS9pSc0aXvhIwfSXalnH2ngKI50zL1T0hK04zxFxVVljaiippnsUnf4Zbxn
KBJ4/dCcWj+nJrulYrfFuIDxXycNTwJvmZcshuxcBi4TyyIIcoFQRotm6TYpfdFIu3nMxn5bt5Sk
aVowHBZKITde33/VvDCfDLYpQD21SdKRDJrJ5cXg6mRd/UyN/MngxEMqxppAKPfUkHc6j9ML+cCk
Cc7B2QgHY9ukLKWRFz65lXnp7IDsBvtkuEVCFowFf+sjXqVPvc7ZJY9vODbtXS+7bosW572+3GXD
fFVUKe3oXPPFTFRDaLNtiDSK6epnzgr7JFXHdvCBJO3L1JJSYWOj0l2OMUEfP5Q4I0uje7DMzz4P
fIxabC/672NjTb2rw6056tRIsmSqY1mVl05nHtiEDfZ4c8B0BiJlu8FqQnjbdwubMZJBD8lYo0lN
nr5KW/14U7DQbkyDKBpNCe9dBm+siNJb6K6sWiu3WMbZVqvbpbVqSJSKdL1u1I8628Rkpjs7iWS/
we4AB6FP3E7u30zw+GBdZLJPetJsw4CjfkfCItu08tkGL5+GUW2sKu1X0aVrt0FDFl2KwL6L5jxf
abF9DFJ18KD/t6pMnjh0MBJTBf5zld0UfeDvaGk9kzdJHAbF7DHG7qul5Q3GEEgrmJhNMVfMaEqf
Sh/F1+zYJL32Ed6+pGUs6wU7MiH51kq+xREch7MpJroi5TTIxsnv6mhtOsZx0vqF/LNIX+FJ/UGn
kE3kH7E8sXJJX+s/w6UYaKAwX5L+We+CI/EOeB2qk5FSqBFoNIw3Ax32BnwzJwp28xqeH9t/bTJd
saP0g3U1kv0zOrdTWJJswGJFYJ67WdU0i67DJfucc55v4QSX3ndHo1peHVIyCNDEr2Kx33Cz9lfI
U2DtT/1rW+jNNs3o3LXQ6vWeLbcnyS8F+3HfVD85oHEdRuGr5o+XfOAXIRl8V3GD/aTp2zV6TIP1
8ahwBa85VMOW1qAxbM2JuMH2VSqCzPuU3Sd+esxVrPd1SR9NMeFB4GFJ7iRIX5i+ExDQA3l4q9Kt
O+woy9nqXH01VRaJ6osFIuro1/mob5RP6E5jN7z95OhGDvEfNS9k0RS5D3n3WLtkF+gVyFIVrro2
z2+xq35msZE9u9+9w0aqqCjmSOkDrDnVp6Nhslaq3MYfTirpC+YMbDTaL1r2XKTDg5Esnxx/jLa8
HhwTlMp4DIrlvagzJjXqg1LN6cpaxo9Un44tlxeBB+9uTtDz6I8/U1VUG8I6yBT0sf5FE0GpmvcO
T/rptsHH1NXWrpsNB2PFtO6qj5q66JUrqJ7fZ+6VOcB1jBnqsL8LHWmLpr9j0XZoJEyIpp3RBNVq
0OuU7JSMinPseqSc28jahF3TrE7ZlbS2Gm1yMw5Zth2NGa4Z8NadsSMfezM4ZjmVHR0YltsQgtDM
9ZdR+/dBYSEP92RL9vbGJ7JxBSBV7TvifOIiIE7AKE9m1eEFsYpgy57kNJXdcSI1zolvNZWdFwxs
uU6I36KQjyLtV+6wyisuXycz5/Vk8Qnu/MSoMWdyEou7/GTYgJkFqV/GwPkv98xrZ2DQpEkjOw8W
6KSu1dfaQFgKNVVs4Ew4xhH6yrG+CkPDkzIQEQBTz9DjmZT7iX0nn+wIjBVpauuxFauMLn7RNa4g
s89zsqXjbpeN1H+X/MzAv8wz/qzSAogJ22unM37Y1htxca9eqb9MY/PmpObXnI7vaYtaX3vXtT3g
Wxk4KLMpj2gb6/0drciHJHx1SFjPcYDfEFKID7bXX3DBA1WSP941b0TrkQ64WjDlXMFH79zOpZv9
2q5ZxxUTxJ4yHV1Tm1iGnRDJeRxt2saRRx6cArEI3s88TnpmeM52KbNkY+s82FDq8HgTFasb/poH
+96t6k2ej886d+PV7BLhkEMdF0aJ1x1SCkaLJPMohttxv9yGtvJqciES+YL0sr7SHSPdEWd/NSsi
IM02IPSRuk2mVjhpE7B8mgaMOGXdb7EAyUDUmz7SyPC4JUl8adPhQ80R7jQWKfjMdUSWbxksw1ba
UlOrIhK0itdTWcwbUgZ20+Dj+Cah1vSijZ76x8HT0MKIYrGVvc5DsLQk/RFabBzYNR5dWe9d/ysw
436tMAUww2+vKwqYwZMrMq7NV6NE8FL3QF7GKuoZ3pKa/6MfePY5F+eeog+dsxr+buL/AJa0Echm
fIyUNu+cZeYtWVG/bo2K00qYZetCc7jPxmRcZx7paFYGqej5JKAXebHJG9sggowAicTn4DTruH6K
ek1I9JUyxrNZEOBl9rilnfGz6yhYt6bZISx0eFCl99Y5WF/ycMuwYKsxtlyFJMSACia84g4wrSUW
wTFwHbdM+aNudABfo2AVV/5dElLJWaVzydOTB9Yu6lB0wIbpI9gT2S6Qj0b2mX3fGkt/E8ScdD2z
fjNi/UCgloWAvDChiCY5+g710SsUGHdvZNjR9C9It2RveuR49uWR69PwUNSIh3vtbZsoxNkdbrBh
EL5B6H7TcXPDGCGENPeOKpEgxSJYO/RAtMRutw3dLoR+O0OfE4c7kxqQlTvygkj/hjRc2WSskzPx
2s5oFUtFtNZIuB5bied5XpAavQN1FIRIknk4LN0dFqrVkD8sTBFwfhCmz3nbmWq2ix4P2Zi42pCQ
qDtE8NciWQhZS3wmSzaLwkgcf6k/qsh9nnjGArQL4AI8RSIEQZz+TRtY1+B/Hj57KrabilQifqeJ
YtqnNRIckjs+B31VemQyxHyVg5VRC85pdOX7z1NEHwVdJpoQ4RstHjlbsr8/gW1e2YTj3SxsLxks
GfjeDWXtSIk9pznNw86c3hvMuLa8/+FoDXO1Dzry2lreXJxG4bq1lbfldB+T/c48kGB6Z80O65IM
4/RWj4q+yGA+ecIclv4t0dv0sEmhzkyzji4VO2zga+KpGei5rRTwSBUPAdr+tpJ6nlqKejTgevf7
W5ISn5HHu3PH8wX/npT8xNL2I7U/vH/opLSgCoj9Nr3KHUad4CvC2kiXB81B/LOpNAllhHIn0i1k
2dozC89HUzdPSiPKLi9h2jK/Xmu95qyVpxPMlOXPo082kLQXRcY2kDajzqPXqJSCI2k6mqTziM3r
qqIEKZc2pJ6w9bXV3sLakBFGXxLzXnb/0qFkLrQpNTnHzYIoKc2lacmIPgKn24/SwKTUU8kkPKKY
CYsAtnyamjoqm7zRincesWuRG98nbfdq92HyUtvztRU44yYdCLUeIo0hjtOfY/LhuPM0tkzcdKzL
801RYqKI6/I6LM+tNlMzyy7Jr2xqStitbdkc4Rcu7B1De6YW5NAdnbDfWdRUBZyAj3FCc1UsHVYF
ZVZmpzCzUW/V6vRcGdJ4lYyHhgIsLaYJK5ROLCRb04LhtIiiaaU1q9bWFvo6RbwsgqM0axWKFBeK
JiJczKRqSf9Way75ysOQaZju18Bc/0Q0A2FearhRXuFdZc0zs9rsIcWmGiUuWc/S9ZVR+sU3nO4H
k42V/VVJK1gh/WCmNIVx/Jp3hrSHRSbnFukTwzJ6H0nDWFU9Ybmy2eDTPRZKC5khfWSTcc2GIb1y
dWkqG+ksyxebkcoQneuSw7ZJsZnp9fYxteqftnSeRZPjbgfsVmubQjSqG1fsz0oyxUnnO4WJQ26X
OlV4K65yksnT6MakXk1soDUDlJnaNee7f40iNjFVErV5G1DQVhBD2NZqD09+NJn8TN18we16SJps
T38RRQz7iro3j4hvg/o3z4tfR9olwl5buekvYmPWNWVxhbTGkZ/wlVMjZ1InR7nMKaVezpGeuQYX
E5F8oJVUr4TSReeQraBVtNN1bvroolsjaA+U1xWU2Kk4f6mN9I1rAWWDcEyCjgknAQs5T1TgeUHw
RcTOuX4jiOepkKK8UCrzerrzXDr0cinTM2jVa2nXy2jZG2jbyzC9MIoLnnCi7/HDIv9KNR85zkWM
v1Aq+5SU9yW0+Om0+clGZFpQNCepCm/rO8tX+bVXauc5NeDFExsSe0wp0bK89T//bIwNAHBdimCt
qVr5FMOqKPiVZ0ySpjx/NqiObamQdTXnNiPzSBtGpuz22z//LHmdnOwFk/Qu1D04cbu7d6V4tdKl
glXKWB3uQYeEcabmGxV5L6kTfECmZHC7SCGInUGKDYaegKsqt6pVyPF/kfLXkBZYLaEOlgHkV8GO
LSQ0qJHCWGOmOjZ1/F1s7ZueStk6Q8F18/uyrd+SIHz9S9mvKWW7k2MfaRCRKFV6ntg/JOcBOOi7
olfKehPT2ztVixvXbS6uGZNHgkeuqo+hRtGvxjl8Aw6brSepAS6lEFih24c0BMNrYT+W0mDSBwi1
9DwSIZFdKHgZz+T6b1OPIJxvqu1/CI35N/byfwZsqcy/YH//oZP66kcRZj8+Ptvor8Cl/J3fiUtf
/ea4JodOOmxNqH8IyT+IS8/7TVceAIftGsojjpnf+YO4VIJpGj7EoGtQEWVKj+YfxKXSf7Ndy4e2
ZOfk657677RSG/9WPWs5Ph2GxBXy70DyOob0ef6lCSkPqWGNSH7YMz30MCXHT2nCGdPVNiSMhjQ2
/V/OzmPXbSXKol9EgCymqqkoUfnm6AnhcB9zzvz6XnQDjef7DBvoiQeGYUkMVafO2XvtxPILMgp3
sLN5JWUk/5bKyo8kcwiHQPFTmEohrSMgtRCVuqhH0Vz8+g0K00jbgbigwxxIFIiGwondRPdMjzfk
i5aYG2biwzSp7VqoLJu0oI+KvAJ8bmt3G/xb3/51934j2kTL+p/vwzU30LtKqaz1dv37ighiOPqh
tMKDwOfn46laWVGKpDQDtZvrftNpLbFy4tv68+can9KO1wtBiLNpC5KkuOHO+sX+dSuKoZmXyhHx
oYN7Xvpwh8ajWoBMR6h4N2rMn1aaYgDGYu1EHQjBeWsCfFVuSau6HrRHO0rOc98Pz49/+WafLgnR
wMwmGbehATaoVeQap/Wvb2andC0yWzYHYxyeZcR2CVdTeQ6VFBtVWx3TjNJ+PITzWHpgStVNZ36Z
FLFCVRi6N6hHnShimlRhbrDOnW1I/8/f0PyUdss3FKZhG5Zrua7Dn5/SbtOR/GuiketDPQ4fjtvX
dNgc0uL6fDqGFdmqwRKT5jxuJ3N2DkAvTLgbcQ8rajvmL0IrX9O5h+2WWnREmvsx1CBmKoUDLXLG
C50EBonwtgWTts2IkW3X1ag2eUHfmJkUtQ6OTWoxsQ+Mi5ySw2ietpdMxwPTV0N546wV+iDgvtQN
mVGu/ph0DNX/fBE+v8s/LwIzPZYNYZvC0D9dBBTG6NMznYsgI+CiNR3tGDhQ/dWm++B30NdlNky7
QFbvdbZYpz9/vPnpRV4/XtogG21CaZGP259eZA1IQzd0fXtAUJb4hhw4Uzliv1R9gjWv3UfE+NxU
KJaKmTN/EUrrwVnccwhrZgPy0TqMOuYz+pWJX8QRa4+sTprez0dwJc/VOH9zVZKRSvUGedXeS/o4
b3Fde2ZnMwGqw3dbt+G19eogOIXg4mVQAFFWmIzr/vxLf6ZT/2vJIqjb1JlhOS6rg2FQx/z6PuQ9
5nCtD9JD0xXZOjd3j2FJcFDLHKbazkYpzqPVdCchgmUzIcfYDsEc+kjY3cOchMXWIOuxwQ90dGem
kBm6glLp8QWS921thL5qzHTX2e+EkW4tGq1mqBO2O5/imbzCMZzvGis3cHk28JnHvexTIlKA01+x
tr0xVj6rEReacqH3CWHO+1y2zxWYPwyCToDzJ4BQHMOKqMzy24SM0Wc2XpMzkBx0ujEXUOQ+w1zr
jtE6aJqiavemSxxsuoDlJxLLOksiUZEVVdZuIdZ3zTkSnm6btyZxAmcZFbCMGX4fqjnehTk+0ghd
BPhkJkIZCCoqzU78LbZ9veSfbwn2GoPnf11CPy+eNBgNJk1xfkiV+Tq4LvNwwu4uVWA9g6zpuAEo
cWp0Mmv7qWc6ptTFDnglzDx4ipampt51wGFVGspqbZ5OMsYXMJYug/PQMfZEUiD1hOOy1YDpb2uL
n+wsLfiTrjg70WPAeO5sdTTpErPDGupEgIzJiTshIBpQWd0t3ZQ9xvqc7RB1BLBmet2bFS0USn5n
a9shbeY2hrnUYbDsOeSgieXwdRqCRt6PwPnp10Cq7utEHtOWINqgMZ0Xswp9+mjxRpjK/ao35cV0
ybFpm6y5cQkO9QzG7auj+1DF1XCXcAedosxuCLd6hE2LnppQDi+cSZhJBPIsqDQXy570QwrKDsOd
95c353d3ySXfxKC60V35aYujeg8QbEfZIWzgFbvJ7DkEMXr6OkkApnX486d93hR4TQ2dZVAYpkPO
5eeQeZQrbj/xFEFuwqI99wN2qHRtaaNCgv0toPqbSrvynwT4mMO/beif9vN1lTB0WxKFToVjOML4
dZVwp7bmweLjzbwMr1P9Ms7Wju9KtxmBDynM/V+urvEpW/5/P5Ht2QR5z+okPsVa5pPgbNe22WEo
AFEaMdYKdeeO6HFq3obtVDQJAGGwOo4rIYYya4+C9qTGMvWB+9CZyYaHRWZ/c8F8Lh/WC4FT37HY
mtiWxHqf/lU+mIraN+uQVmbjkFw4mdDBW2V2+gywg8y9DTmH48VOa2dFt+J85+n0S4vjsmMzExea
OizbvTMazalKRz93pu4iOgM+L0l1SeX8VHaCTVBT9Z7T+3woFU3sNYRoEygL/I01/uXJ+u2VtvlR
rmlbyqEm+vUnaaPjJgOeiQOmfK+j47V1OgRW0AGtU4D0CVlCc9SSFgR0xIpShrba1v0Y7Aoju7b9
jHeyMTnvFn39l5XQWB+rTyuhwRvmWIrNSdc/F2sid+jURbJCmmTem3g33FG7WIxoILE2+8WR+Xlz
wAKJq0ga2d8+fS0FP3+6I531XEKznSjRXy9MIeO6rXPBAKhugiviHM8sLfPMXVBF1O1zDhmgk7jR
CpUqUuwQAiijnIb+baXSLRPS6C9l0c+n/vNXcoVBVpmyqfqsT18JVm622CMlWFEgRarM1k/WeUEW
SunZw5uce3mJw9u+mdwr60nhoYYKrlEC3A6efDGuBA/TJ3zotIRjcBL9GO/rUc2XlOy1FNXMuTOX
+VIZ+s4a++e+Cf7yAhm/u6iMRRFGSNc2XOvTsrm06CEHaVcHK4LwAZAEXCFu2MKeNnFWXUv4JeGI
UYR5eHmyihEIp5jDi2ha+jVQ/HDs6/d/Xlt/+50I0BVsuGh1XPdTDYRZ0NTrljegcTV3o5kMLOhe
pjjytfJQdr3k0mTkrOkMT8fKXo9w7eAZ+sT5RlnZfTPqnlgY+/35e/1uraHz6OrUoI7LofbX568y
2kCCfigPboHVOplamGdFjrSECiVvXos+ewtGt/7L+eM3n0qvC4+kK3nwpfhUedNebuwlj2BozdXz
vAJqXYcUXjjwaps6CVUdEhMtBPzy51/7+cy4rvhCZyESBtFySn2+CxmLuIZii3Vo/EbzxyRqNUQ8
xHTvZIT2gpe9SX0q7H3FwGAj0hkhbQtxxOKMEoYW6Fm9Ax3Klu/pS/3RAN74yzf8zSZM7cGpwHIV
1tLPJ7MG8+AwTVjZW629C1rGEalRaei5dbICB10d8qGPn6y2PSvUqfueTOOOLCBUHMN5zOiDpY59
kyKePZI5DWZWEGxe5mG8HTUHC+z/uWTv/ndJ+Lddc302Pi0UAkyc4qBgGK4hP+1TGqu32bFJHrLU
0ejy66eoIjSqTPfjQMbQnz/sZ2fl86etxyV62A7giM9P6gCJsGPm1BwaGXWAVWYALqOGK7O/iQr3
KU61W0x3Iz0QfymIpM81QaOxH/5yg+zflCmmyQMkONFQLf205P5rdy7xtMXEYeIsiWgzLJb+zBfe
iXKcbzOepbkR2ttMbGvFE/g2jGO9RynueoXVvdVzNb1MDH2QefyYsr7YD6oKwTLWtC9kGn6LzKj2
rWVR9EBbcTCt6BSUMoa5Z5zcMsLtoYchMnzpbvKxdvdk+bFNdeFAZldh7EKRigf8Ick2ydW3GPWN
JAZx4wzAUCSRR2vMYb9J29g9kuKqskU/iQi5WZUqy4fF0nnMpFdSdbBrGBrsOH1sxMVa2v1c1fgc
3con5YAXEz6eluCy+/Mt/u2VBSOHbZrmnvvzyv/ryqJTqlF1aMVhMguLeZwmtgZ5yN48ts4hyct9
shTpX07hP6vKT4+ViY/bdvhYkCuf94oymjnbzxV+HBnO35p5NR4EQfVYCwSb8CI2cBQMDnRBvEkq
bWAbbA5LErreUtmv8MTnY1xhkAaC7mHvy140IN/bNhmGdXODZFYTyhTJy5+vlP3fBdTi4EYPh/3N
Makefl22c8hdoz4FzSGqZyT0nRq8mqi5eY4wzmYzUB2uYLykX622T7bNYiMhS8zTlI3oCUPOyFHV
pr6u4zTO/FBHGZ8pXdFARNjMIFTjt+rtvqqZYzKa07+GBqJNK5yKhzlFv9BmaLVypx1eFuc0mt9t
JHDOKocNRzc8aC2+joTsY8DATbqTqSN5GxLnKuvgldjk/EALdZPxJNwRlXbnLFrmZykez7gv5L2V
ZLu00pmWCru+tPFYvVLZmgjEc53Ap9hgcD4KzQIpdmQgSAZRb/748+X93YPIAwEpWq0+frV2bv71
IPb6Qg3odmSWW5xycoikF3P1CuQG8UsOUxmmzNbyl4XF+O89pYvJvgRqw3TXVsmvn2qmlrOegPJD
nY4FfgGG0K3S3F2n5rfE/lhCwIBzJPN18j8fF4fVpave7UyPXycdEb/Zw6wqKhoc5dKeBPwlL82R
If/52vyukDEdW1FdEWn331JeaTQ9CNLKD25Q2Vc3/+JYNbDEDLgShmiKKk1jbm/CyFFV6tdh+VQi
SnscAM/qnFGuRqiO/5+vxJGV4w1RTOAafr1yiNiwimIVORSd8ZrVrXEyVX3f5uhFiEgmGFevB88c
aDhaS/BOjfMGsiRhcl75RCA/Mk64+/M3ctd79XlVofFrrhMJwbD8U1kV2o6RZ6QOHwLTsrcNwtHd
MtXFA96sCOGLqq5Db61xA+awgRTgfu9q1o9WHrJoJlRT7dNcZz7cdJfOpC01u7Y4VSowD4PiFJrE
zU0XYjUn6xU2gVyNXaYrd/y6zrMGSjaGB89GBb0Gt5Chq2DPYaI5RrYrvMVwqy1o+2mXdVAcwMda
h2z1bST10h6WzOCUG/XtTutTy58EfXtHwNlEJxV4VRSnZ13kr4ZgTokJPCEKSCMqs644LafjiQV6
PKmgyUBxIXM3QskYuty3crFv7QIEzuSQ3GVxvPaa1pI+iWECMmN8mo3pqyyc+dY0ABB1iPa8tJhu
7ALH45AJ9Ip2nRzmKH+Ntb83An5zuyyd4sJeT2G68XkTgEbRdlah4+kmZG6nGudk2dapMZt4B4Rh
xG0GLcu1rPcUA3tEs2ojJrM7hVlv7sIoM7w/Pz6/WQnWswvLAPwQRWv41+fZZZIiZ5hmB1HE4XYi
YqweMf8tBloV5dwkofqOKzb9S1H+m8rT5lHnEMBYhj7Mp/Vn1uuumMWcQWHOaZzJ5d6ZzW+zVd02
jrrtutbcuBrOIH2izPnzD/55gX99X0CorP0BECbURc6nX1xbc2vPdPsP2uC8gq3HwmskxypS2oEz
0wQboOjvdKOC0XxN7SG/h45b7ksAyltZMkNvW2CaTYEQt68X+xQhQc6SVp4xpt8V9FiOKdxo6AqE
lQ5T7/pipq9FYBigLpKsaHpxGpPtF1AS16Xob/H+kb8zJAGp7QNSEmIp9kAn6Sxjti8pKre4uI49
KsxNRNtvVaWR3xDN6oDZCTWz9l5blnYpg/GK8QDshfPX8ZdNj+I/i4xr24ZwGQbqYPD0Twd18ti6
IAyNEp00J1s3VhWMeXr7izrlY/6oJjt+KAEI3pK5yOtWVye9V4RmMDl7VsH7rBQKydZ9wYw7njtE
St5UBhgfe/B3Fnavm3C8tXNT50hBVxxF/nsiT5FjYvhN6YIqEJ2pis+2FmbnMH6ru8G8Kz/golS3
WV2onRPqELua7EdCVo8FVHPjViiPBWqUyg0OhOS4OyYHZEeWapuJ0dmNKjrIoSdDJLpm8TSfe33F
qUlPm0pagAkjzgmTWqcSmLQ1ixd59+DTwp07t08NyE7AAelzrWdPU2neMYvClISnMESsiWxHPEj0
TWGTo+2ToKVs5bUa4Uy99hpUMrwE5MmGa8Bk0yu/K0ZrLy08YJFJz8pIRyRdgIzJ2/ioNPx9ph6S
Wx3X8DwDrP2j031bdCBVOGe2mlPHhzYB/jgmzgOCjIT4IR6QH40itDucmn/mTPseNGin7GCfRtk/
lRv9M0A380YWT+Q77bZANYpGXQDDShrKNA1KWGzkl7pSOC++ohELd1kuP5LAeCSneddNKWBGwkCt
oBQbzoZYjThLe51uPvY2mv0sQ+JQNTTzW+fZlCV5ueMSEVyFd6BT9W7oF8IjPojwMXaMDIl1iM+y
gNe1hCRzAX55dPG+BLm8sWT/klaEci+qlzRLqJmlNZI8CehgWxvxLnbK/UDJ6JGaiSVHjm+hO0Oh
kx8Rm+IlLsUztf6uMyJAm4tGeEeiPNCLpA4NjAyAA/2IB+xgJXoOupbaVkdQzGZkCm/UaS41GuHa
MwcldMekUDag88OI5CcNj2Ktlp6oXsJ2czgRMofdkiw2EVUlNlMEioZWf2/bHlDchL3blQuOlxgQ
KNpC1xy9sUvqU5/GHn1q+F6h2JFJNPqLabR3Y3anwAtcwJh0R4SklzGB6ZohBt22cwN4xhZ3s60u
S5gXp3YO5VXLZ4I2kBHscqdHNBBpp7I0q11hlocwMv4xETNcBFE1u8msAZxpyYBsS8cwOaiTkUzm
Xhb1q6bBUZMoDjY4vZeV6gCudDCe6o4QEA5ThGQVoGsnmK9l9dZXEdlDnSAPJwvQEc8yh70Da7nK
CUFx4+gwVzOaNlwhPabjeEQqrvIa24E4B3HhbPTwfpx0mJ8hyNhsHpod2JfQjesbJb+IPIgZXMkb
nu41D48SYvWq8JjJAFW9u5eZg9uq+BGaFCOI5/1sLLpdOsLHiFHrE3N4Y1bczRACKIUNmdILOmjr
KXMUIUBhIHiMkr0yCfmlDWLvBzh31RxZN2Xd3qF4tHZmI6A39B+urC9ZO93U3fxuROpGM5rO78Ow
9MPxhULK7+rk2TUrZ5Nl8AyJYJwwme0NNx78IAT0nLdoA/JDFIqvjO7i45jNByHe0mg2j8NM01Uk
Pf5FOlNGHH3PZ/wnIBQMeNe0hmKxa2Rwq9w1U7KAVDn3rA5Ve5xbjGMtKAbLrW4jWfgUP+1Gq104
mQghG8Jaz0ZLqinWoskt2rNB4WFbSNbSLENMpdmPdhq7V/qzF+aK8dYxeHdU595llbR9PY9ve/zs
KK1EtJBl24LMSbpqYwEP2EKF3rDBWvugxTFu68FxEW55TcvxThAWTWJXe8F4doNo+M2c5CHHO7AM
5MVkIWituv9uOBMsi4HI3Em7UBOQ/+oQX52sd2kZ7gJzeSMqgBTXIvkuNRoVo5Uc0XvfR7jdItPr
tNCHQFmQrE3QUpWdbKHhA/ymJrYW1uxvjWBFTto88oehw3RI88hzSzh4QQaW1xQryDXjlAUWMLDs
TdcIwj+INN22HEYHgLjYqmlHrVmygoNieXXQ2RErQ5Jt2lrNSY+GtznHuIgbxba4W7FRfigboiEK
e3eJISiqO0sCCuAg8UyUVxU+LzN3PSs9R4mbdmG+ziEix2PaPC3NeNZTTpvgwH4kGIuFBV6zLitU
+vZwFEOEQR2FotPU7sZQ8h3w12NqOk8c9by5NuDPM+DvqSwhzJJihFSRkS5+INuLdImemLZGnX9f
9Lj2RqkDgC7LJ2r7ZKsPNm9oSg2SMDfA5e88q1AMh8EmJhgb/tZdnzzQx6cFKEyWt/llqCu2hFkd
Fbao0iJ+degbY6PHHITalNjzwfzAo/8dDMIrLYMnKL5c+3Wdw31Xasu0G3V2DN2OLwxtwXCk4pCY
OfGm01HJ4g2ow4NFb42civuoH3R2L1TvRGsxnM9TD9TD09xAAscwDz/E9NYrDayZf2G+2gYGrGKB
U5DV41PV5y9U11gv4+QcQ+OyCu25nDimMdb8DgX5wCJAou/UPNk291Az4Z7Nrt9U7pUu0JdRJftG
oUTJ+eZkTpwlC/5IaDqu6N70zDOh4ALtPWk2Vvs6a/II2BOkvoreFwC8TnKXcGramFX6OI3wOqxK
P9pucgM/0nHXPVajAVcTyEOXlp0AO2rtHKxq8sdY/Khdxx/M3HMrY40gUxFaJ/MpiVK6yuixq4A1
fLxploW0ZIKCeHopBDDXEBpKsWPKLNrHZnqA+xFdLEarjsHsa05I9m7FtS6nl94Yn3kP10TlaD80
00UjXC3v9XvbIIvL0v0piYlHIIJGFDObLIVcZbBTuoBs9KT3usXaT9A4N7PZXCP8PYSzp57Io953
R2b4c6DtLZG+AMZCL8a+64GVwheq3YcONPsuf5yG6LVnKrgLeJ02ow3zGVvfgyKy2GvB+sEZHH9Y
qXuuMW3aU/gMS5MM1iyi4zX0KDSxKQPwmPGdL5wDV+oyewX7RQSzYAoJ8YVkRMTNGEPkQ/YAEpR2
1XwaC/psqdGNEJZBo4I5Ii71JLrK4N/C58ZlTDEwuaeUWNdeIDu1ITpsanznxOmRe9uRrecWmN0c
+sC5lF8s9VxpMvVcaxVkC7fbk7lVewHWJSO6CWTzukgiqOuJ2xjPr5wCH/BtkPSpyFwYOvqlBhBB
LwXhpAzE8l2X4+trs1vYQVjOUjIAgc7KUN6l2LDHiqU3T+ZvXVZlx6gAewcYA/dvOzRbmZTK6wUl
eM0e4ZdLdkwq96NvYjgZXSA39ioqL3SKrdQFHBhDaB2UCUYQ8nIIcYtIUgziyGKA27LCtioetysK
4xrKRL/M9jMt4hvpjNcyXazdT+tqNHOvHDh6w4C4KSx2i4PISnJ1jjq4eSNFxGDMU7/TDOAH0ZTu
4lYrvckZc96E4G7MA8hQphEfndH00rXwrY22Yt2at2AX6SZPpL+GYXLXFBU59XllAG8eAOtQZ3mU
E9cq19HdUlx15SFfc3twL6GXocShGDNlXd2TmdTRkK65mY14oMszbum2hTtRtdQAtdo7XQJBgJK6
nHFomi4hDG0Kqq4pGJ1l7rnEKWBXKQqdRL+Bab0zBnwpwRwQeVqhbSMJInPCu65eiLBn8R7nPfq3
5twEvOq8tkVIIiyN5/NSrmPfjn2SSAJIQMHecobpMJriR2zSsWwTCEn48yfHfU2j9dAFUJsX0byZ
U+1HPQW7JTS/AXcoB7y6eoyjooMZk+GoFVoBXzD3aflQVdsvOmdMr4CnZI33XTxHu9rWjn1HsObw
NekplLSmeo7EpO9YW/GRn5KZ78akZ8U2jIRvRbdJMB1dBa5mynkpIThQLX9YEMDMvMG/R7RqeCeA
5FqNgq5s9IzWCGIO7iyst1W4/AjGgLpuxIlViB0xb2c1wcnGUIBWvqOMGKldm0VcBxWhOJPyjbeH
G3ImP/AEiPWM+VXbLmVC6RHO296t0ALqrGCauakr/YkGK9VlYgJaAnNZj2+ZDB4S0/7RE+XuVSBF
RMPGNFn2jxhsQh7ANYF1pjvaTl9KuMHpgdSS2xAxJNE8xXtIFKXXWsAXiFXEhLwvlvh7YBTPXM4b
bH/0nuH0pGV3k9j1w1AurOV10Xts6JAQ+tbamFlyjTOAgkswSDCcJE6AZr+JTHFP+vTqHgMyoKJ5
JxQdqSC8G1rWMvrhy2Yed3UbfNA7RKPlGC9tYt3rxGeIijrS0fpHmKoFnqsWG0uMaaJKdZpF8qRy
Tv4NtQiI94CvR0NjqE5S055Bf0yBe1sLTMu9jJgn2gKMwu0A1jq3FngVKNXn+KiGziQFCcYBR32f
ouDahrO2MUrtdUl1cuNwnDR2+i0a7cdlxDK7uMwxVPVjTnHhh47pOWQ7YMN+D+wxO9ZBk0DQVOQN
xRHMxOJhIRUI0kCer6eLcTekeJ4dahyQO341LUQIqr10WGB5oVOHvzRU9NDLFNtxxGmh65wP6cbL
dnLTmyWysIi5y1kNduzFtaPhG51bWO0omenoy9vFKR4RPR6dvv0guYTa3IiuZiX/6S1YQhOJfPJW
Oaqii1JjS5iKU1O1waXJzBSWIaoXs7lonPXSgWTRKl8uVlnDFQrpJbIq89mwhYgNO9OVLTwrSRgd
APc+O5Ptm639uoS8J1XCvjdiCygsL8iKA3IxA6MoZ1C4GOOKEbG+mtBBdliLTpkRP0nFf13OIWDD
1NpiN6Vc8szmsSMvbdcGBQqdxHk1ivikdfZTKmDyaMwmNsYwM1NrnO/aYv/AVmMR6JxiRHXdj6Qy
COXRtS00VX3bxD1FVKveC9D8HdwJBzwbGOHWP2paRwCHVtNGrrRjOIfMVrKM2R8r+hgSSZm5srwG
eHYPuEVfR5dNscne2S79ZSkf7WIbjpPtVbHVb6yEAsTAvb6ZeZSq5QVVFSA2i5giZI4of0QMYpBF
CfMpyzjn2i4ZnlOrJyHAmr/SeAQYRCa7RkLMJu9THeSTp8fdA6iSK3CYcZcFKvCGdOkPtW0DgwPV
X6TBlhW+26eUHRF53gnG1iJVX2uOkduw7owti9N9FdJGcGk5VROHtDmGsagmaxNqrkHLcdwZIUqn
xpGbGHZSDFrGdy7FymMdcPvt3DT67kT1B439BpFURX1HUEsO0At81NNc1AqLpEDVNpfg/IJC+IF6
H+vxMlacmoZ1lEvzpvVpuuTsg8lRzODhNWImvcQmhKduk8epjCBjRBMBDxO/yR4w8DZh8uCitLpZ
RPGW5o27Ua4NwkS3z2yyAeuL4Y1xXh51smCqAqpo04uPxcTwqjg7o1U3b9nn0Hhm21Bmqd8x010L
dSoCSVkQDdG+aQS7ZtM2W7K7NpgVKYEMutLMN2w/0ER7li1GK3u8sSVrb5TBFUkYxNGkzl7JoP8H
n+wOT/EEqB6KC7ZWw1cjAUwpIJAcqYBv0XMLk8U693FImepihG+a5a5nteZ4TjpTt1yHeN4lXWbR
NuUdg2n3g/w2FII9h0GiIxAWoyfdp9OFU1B1qqz6LluqcBf+xGBJUd6YUf4omrJ9iMvvQwdhyWoC
vFpFvF1sOz9F2ngodEz6lrbg6I2Gu7zIiiMposorWuexGDnz6Nq4jVCbe05sY5pKrOyc5fyIgANh
4jqPEa0jOlACfkKLINc2B1ownAOhqD1gH4VSXIGiiNMqOQZhRIdM55lVg5SPc9fvdTE52271J48T
TbWCZJVAao8xT0himJT5yLGQAFI+okjNB3FKBJoo5kqwYnPjRxSH3+oFUmSWY7U3yuRWr5D6REUE
ZQ2T6hfopscZ7GajHWR5MtLSeZZuh0eb856fRb3HUWyBkISJXCbG/Zw1X0hps/x0Xl2aXRt5ZTj5
LgtXNeJ8d+E7tlDviEh7D+r4KYrrHTQ1GweUqzAz4gOJQ/bwAJfmRtamvWN8CTIr94apIwskd24G
nfuAZPZDatXJgE2xUfHMNoUzL9Bs65KVNdc6GjH+52lz77TWgUZ0eBJUdxfcwMPQl7s66ANPb0KL
tq75puliB1k2v7Ado0/pk3elwVkul/mcRCF9NQ7HvHjTzZg9DWteT7oqrqZIPS+uTkNZHQHeMUnq
nHt615nPQCiGABDF+9kATjnWLyRWkZPS0XDU+nDwGqNAPp98KQ0Wewig+MsgirqIWXdaif1RNuMV
ra4By6aKr1V8MxRpt4+K5Al58bSbGkoJWRn7SXBiN5XhEWOX+CDv8G23JK60GWo2K8RcYrWPGak4
G90Vgx+F5BHZBSdhxRm7xI5uD9aM5pkI6VSP7qSamWNN7baP8O6inSDhR+eIYAZEOTFVeahmGex6
EYptEwUjBrvO8UVSv0a6n+aB5fcuBKqeEjc2nY7VCXGBnQSnphvoYTCVCHFTtNNsXqIeER5N6lW5
bjiHKeHhQOmkHliCd4keIKXiQHucjvSM7IsJK2EyQImL4rbEQ4jx4D2gVn6UBUYV+Po3U9efyV3h
UEnz1jD7C7HBwBTEbF0jbMAqnEI/q7vjAKBxO86onpNMY0lQmSTS8jbO4zeOAKSTItbPw3ZYX7qv
2tSxmItgRlumeHDgacQQnCgd85H5SIUBoodhaMwvo8huDLkSGbIJA2pp+DbSjBMrxgkhA+js1Hgi
nOuAKOtJ727LqD0l9IL2IeeW1B05j4W7IXTuqcoYo1tjcZZNdtVp6cZAKSSvtwIs7yHRN3F5x+cC
yQY9WgABRhPO8Bei9tJF00lPt3NFj6lpqbAq9DvbRDhveZnMjwLjuAXjU6+LF9V0rM42dfqSvcDQ
sy5WjxTHwHg/FAhsW4nvmyw7aERvgmTxmeo1MBVwPeiYQ7Hsl6zPDp2La7eLGgw5lnvbc8J1S80P
dD24SG3PpMrACw3OcmWcxgz4PVFmsFdnk1bZSkS03PlLY0TRLilqLKWAB4Sga28TDrajEHyseyrh
ae5ehrKrdpNOo9Mx72rjjKT+y5QNmu9mw23wngLL8hsEMb7Rg5DF7d9DHrU+ajwozGgyqjtpFifi
OcE8kdgBLzKnP7XTTZ5qYWTVfq7tQ0hDvR6i8OD2vNtKD1+qkv5HO1SNb9Rdd6gkPudeyKtKRhJ3
yKlkRa/DI0Yt9jYGqpzEQo4hVnAidOpQh3yEXMZ3q3Xic5JLH2ox/ciGmeQcLq2fC0LUg+aFwOuW
iLD7uHRfq4gbE4zlrSCc7dRo8Fwm93nOEwvZvlltozKOj21dE5rdANSJhLGrMS0QQxltzDo6DkGg
79y23EENplWkEtp96blP3cWjZr3vCerxSq2/6FaNLj/X0jPn8b3KNGqePCPgz16+MODdqZJSPwnE
NRQuvdGIYlF21bYeSza+aPGHQt6UAxNXUbRAsag/sD4Fh7EtX8OVnFwA6vYYV2pNAxE0FZUnC/K1
QEv5dmsVHuGXR4eiaRsqDjoU6PpdTwSNnYALWZifn9O0M44Q4OhFIJ3z7Uk6mwmNCHrSydmU8fRV
z/IP1ETSByLoHFfRjpto6uoYwXBZadvwOFt/GbKvvTsbV3CCll/r7CxWTM2G2EHfO8zBoCO115jM
iWuTOxaMmBnqTYgAAbOMTdxLMxl07WLA91obAniAHaJxoCQBPodtQEEtsnt3qi92VvkRnU7XmMLT
oNZZmENbktHLeIr5MfvIsv+HpPNaclTJougXEQEkiXmVQF4qb1+I6jLYxPuvn8Wdh5mIuXGnu0qC
zGP2XvseBE+5N1srgTClDQxLPPvYFXYbDInV+oLUssmmNet6cp60eHV29NykFDGv3nWJYacTdV8E
cpw3DSfY6i+pglEW931Y9TuICE3QF4zTByaIC69yhip2oynx3Kriq3EWUPzmSGEUprTD7E3d4Q44
5Z3sOyuQWnl0TPCrROmyh07uoriaj0KL3lHKQENK1/j2XDS7KdbhtSGYTmTxF5JnuAYjMmomESKO
zRmgBaGumhNiP0GcpbnlFOjxOFwWAua3uCguE9ZqBJBQPbq6u3cFt+nYq3UFbOw6C890YsdiF6WU
aEvjMIYqHJsc03G6sr6brkUhn4C60jbKOTBsu7j7779mPc/uon0HoRz2SFFzvC8+b5/xGLlOfVf3
yzubD0LBPSZuNWlzu5wgYt9iYt810CESjawy2yC9S9go5tDJsBqMKOPpC1gzLu4zUErWPGWtb/sW
nk7aQXkYjHk3l+zM6Zuk0rwTLDMWoD3RrsSto36ovuuFne8yaVREYcFtymO3SvJHiIuI9VlHNSZD
Q1Eqg2BTgEaO2ntlJY4UUtsatsGOhLZkE+rNmpLE0ZExntN6+ZKwDWBNpT0R6bvCv8WJHZH50vxY
bVMGlj2B7DfW0Dxx35ruqcw71uDZdK3T5Zx78GB1K3a47hbzXp/jT7hAW0o2Zzc7bX8mh5N5Qzue
wPaxyB4l8Rv2G886d5PbHMy+Zl6FvR+0H9s2f4T6P+kuwIemgapRcimGa5yvqjM+qQJCVe796a0H
mnPYD2W/xhVIQvseoOOmIAcZ/7qeBUBPC5u9JTImXjVsGDjen9Rql6WlXBZN880vEPo46w/jXDWk
UPevsACMUwo10i2Q4AwjWmKQv2TpWZPF3KUWJ5THp6yqbonUgEQpATZtKHYh4DCMI0h6+GDPvfCq
oC0zZhkpfy2jn0QzLykrgSpZHlJV/JncBVCgYtOHq0NXnZ+ZqT1adVxuu7a/uIkByFS3PtkTbCMd
+rpUNKzuaL/aEygmEr+dooueIgeiQtSU5m5s5hNQcEgPhBnSheJRdV4TNTMlGiyNlo8TdRE6IQvG
81iFZhBZ3jvKNhiT3hQkgBEZc/HLdOBsdhKy6L4pMsQI5g7AnsEfb3tB13bYvdkDabmzHNxe3Cm4
Fxuj68kvNlDGWIoBsSciTmHxEw1GgDjPgVdYOwBZ7HeDp24zU5NunbgHr8/qpy1Uv1V2ctQTk01p
XX04RAXMFsWDBv/Jg9cYx96Dk/fTPpUZSLcl9HsvvDoprlqE0vO2yXi4Iqp2LS2eShS7rVufDNN7
RHCyLZXn3Nr+V5Qr0YIV7geICgZy7lVVlAbUDlcnIVqthF3jFawock4WGobAS61Loy1vfHnLVkzj
u7kkj00m6SoZGZITK2bASf4YM5JR43LSu/oRinF5UezzmlVy5tTZayPUiTvFO81DustE+U67+5wm
Zk3xG5sQQNMr0ttH3Y6Gh7xiLWsW+xHv50Zz2nm1b0OPSF0nYA/Wb6Kcbr6AcB4OnQtfj6YjL96G
Rf9Np/zW1ibNmRnjmCJ2HJJnUGmG4bcTP08ylMml6Yg2Kp07fvpqIb5PAPByIv2UrAc0O8IL+ygw
YNZMCmLcvNkjpmfXSshnQC7bUjnWGsLZcpEvTWTC/Hf180CBXi7qNiTybAIoexLg5sPxIW2mGRpb
gmG1Wl6GjBXRUM8PLddWE6OwJeJhC4ISGFp6KdjdbgoHqkjskDNfoCNGZ8qsuA1sm79QdCMz8bz6
GCvzLbRTJlWO+9PMYTCYYKstc2yCjoEcWZDjaU7011GM658u7xErRkBDw3PUU0+ETvisVqzoAMSk
yKGLxJCfc/H334/Hu19tUg4m7mXvvi+QVixV7j2zRcKcbpvoeJqdp0FSqZbkqY4Sueuch7nuiHBw
eYJTpgXumH4tYqEpKbSzrgnyi4XL+tGq9H2WOR9sylgw2eGB3Mdlkz5H+BiDODTZlZQgwUw7QJFB
r4y5Nsq/9Sn9CpG+vuv5iaJXoQC3mB72vFUGXTNaBNAl7uIk/oBArTM/uNqdbesMf2HudWcBMEzU
7sOsM8YT9XkceXlUPQDL5Mudppr+q3oZFDIZtUbehVIW+6YyXzJWlCzmh0pdRRd9hC4k1NBMT/Ei
jwVg4rirmYnkX8ZQE9Fa/Jog2s4NyVAFfmrytMmk0ir3iznm0lXAVax3gJ7erlVAlJcmeWR21DJS
WPMfreSnyDsJeDFfRwKIfKwCo4aLr5RhF+R8aDRyZILYk0dKhU2xm53SZGp2hZ3/Csdq9mpF7I+A
G8W6X1yM78pldS+ldc9nDIxMPY3hcGeBC0+J3tvk4LGoMZ29XRlv5ZS8ABK8Avv8jVMmcK6e/7LQ
uldyZt9XM9kqSwrlfA7Z6hdPgF0WYiHtQJXid9ICTLdFGQ47C5T4ziiHY1HpD3k+nMlDaLjsm2cU
dC+4vvFYN5LmtWbUMtlbBq9fKq/LQJjFM5PNTb+i4UNz8k2TWatHz45G6z1RzxOvKUu3d060zwFN
EfeNvWy0ctjL1rz1Fe9rEsV/hvGpG7T7Lec2qZrICPSCWnrQ4MAK47RSXWYTg3AblPU1GWZSgFsI
ltk4vcPjv+ay3ddhDmN5lflVejAC1ty2YfSWukvpu3QmjD/mZeOZqK1qXFr/ZRHb9RQoN0N0X8Dc
rGXNO6uzoU0fXNU/OTLZ2eKrZoNxnnoICS4CHM8j5XXs3q2RUr6y4dSUKUjEYWCkxCKcCtZ2HDSH
DIxZYdM9LNkha0DutQaf9QpsK3WDBCT2kCpLt0u6fCRO7IeUefcLlWyuxYOPOvq+TlODmHfjGJfm
YZrpwYfI0VYYW32S9RnvAlDdGkN6NoBNtNIRQFdUjry54ZPyQpZR1vswaNmufBp0k0cVMRrVGQwR
pCLjrO9LEa1JJu2jWBmEaQ5PVmDk3qoYdqvG1nqEV7dbEvyaOq0eURJrvkrGCg8r7wTGAa8dGORV
idaTLOVHunaVQ7izZBrTfRElJuA8LyMlIpr4izLdgXXu8mjXOQ8H3yaN1etgoSfKPTUAvyJbQpBG
QBEcclzGKOaiAkGQCZ43hkiC7oVACY+ADnZ4WkLWNA4IDpEic/12IZBCYejZwBpGWVB/MEHYc62K
gM08b1MGFmxZ1FcY2ge5ynhK7zWtTo6SyC6f59zI/LYTYPrjGFVHmRzwFC57JzWfihKsqieBiE5f
0JWQLbXZZzchgIgnSnHU/uxOBu2pWlBXe31/csv8q5waCg5bvci6fy44TII6FfwspvWbW/qTbMhd
Jk3gUxidn4BE2RsK8DDF6t6yZr7XNnoYhvy1qezUnyIimzMbUGHn9pcEs9gcwZM1EHjFBOA19vyi
W/aaqLM0R0u2320Wga1hwl8R9j5591C2E58MUvNsDiYf6EBYeJU8Q3LbmRmRGjlVhBrSgPAqLlfX
YpIn+4AhhgI0mR4JzU4xJQx3ddrduNjPmKEY0KwQvwV2MldGAw+x/p0tjwxpU12hEpd7crm6XV1X
1TaeOo6cjJLY9j7rmLVd4iQZIrLppRm9xHflTZNC7tFm807kCXFarYc4nmPCDAkBIrJL7pK44TTQ
qevjPNpqkHW3M/y8bZeqTcTgjjf4LZeHykYkMfedpMgqdm0BTB05XjoPT1bHzbPMGRvj7kWIORAK
CLnJjAAXI6PjVVAotut/2HA1G1N6w6kAERt6xreOf7YeWtSBNhqblCsBBaXzJFeQtbDTE4ESP24X
nmvbk4d24ulRF4dynPuuvh/wmvs6QAxAedNTkhs37kq/6FDfOsywY3oqpdKrWNz3eDTeNHQhlIKg
c53qn0ksSNOxdKzbhdrcsS8JWQ+QFBuq1SsKmJK8hvHc9GR7GNOJF3bYeilfp0awziYeONmN0P40
Q1TPFvAs6xbRHSfhg+l0CMIcBp6VpjHUcF4tGGsbr40fcslMeTYjas3nqob+lmpn3Ap+lXq3fhaE
AIfoN+oQGut6b/XOJSa9JSfnS5/Yj+ctCIXe4m409QwdCEHMZk1wuNn85MgJSeytOUULzpIeMsNO
q2Iabc/pAuhpW1tEvzgR8b2Jrg1yt3pJCR/ZwKqA4VJ2EeQxY2vyqXCZVbzmdrxVYbZnLiTIioq/
kZfb1PJ1vQPbh6pXc38ksWWu0Bx/SvjbeamTo2n+OplBgVX05uYryTpxrIe9F9lAr8PvgkLZbUrK
fZ0wDa8I6tJdyZFSC6pU+dXQMuVDbqxjhd546ULeJDPSwWO0rxfZudNa/gmA5yMbMcUggJ/IyvMn
iwyQUgOjGurK8sk8ht0OjVXvmjGYeB4ysjys+FZX63Ua7opwZMOstzdrgcFaqelzEPOdV1qHxCl2
edhfzSH6gdRisy8nGW6MWA0kzI1k2nwOzvBptSxxHPWSU56sH8noE3wQtIsFaxQ28uBkhNt0Clld
5Nw3rYPQTmP5Y1s9h6N+tVI6cGJr4FMYw06k3k89F7uoNikq0faVJVOj1rJZbJGN3Mp3cjf1bV2F
+xn+eR5Ze6ZhpBcNrW8i6aa4DiYPLiLBA46gNc1n7zsdefx11U6BibYdQfWKvpvvInN5QVs7k5Cg
nmcknXWv+dKB9c++TEBs4lkrGK1XuQ/Bft9LgOwtY1VHq33K5feBYpwh5Mh3amwQodi7XgISLhid
7+SQ4boq9hi2L4bdXMvJNVjkRe86XJlKEz9Gy+bPSFlR6l5EXIF8rsrxSZC1kVYkgVhoHLph+Kx1
rpvKONuaBcLEuzCK2XZNw4ScPKzFNF9Dqwo82iLY39FDHtsaSSENH+gg2o1CTTXnDA0XxjmFnK2t
PjfLIbX5nR1knW0EVDBlMNJ13fOcMfyU2BbWar1zG18zS8kUCz2TjOSLFQLkM7KgVvLbTNk1933M
DHO+twuubdljGMjTjlsxAyJoTdGDliINQoNzRwWmcXlVr3VvM1Hup7cmFt8i797qDBOEqZGBE3se
bVxbzJzfgpDKgVGjmVyjLC5ZUi23NiZ0qkEvteF6/WvyGldGOB4RcFCQACbYOXp+kco+9CZy4JRl
8yVct26YDis7P7Lw4bzg/jrOZvxWsFUlkLbfTWjYaoEo3yrtH/i/BPZ1/CMyGjZu3Bi31Bswb3TT
e7tc4sJJUNZ1D+NimFBvHE4lJndzLTBRyuraTe2/BP/mttmR1yHwLIADJ1mcszeDAs1UQ84uAzyu
1wCjwDu0K0DFGcnOfVH51IN8EnBWibOcdl3FoM+29uNSvw0Nsd4KzVW8zt8y8vf2MAO2Q8h+Yn7l
+4ZMHpq2Pzgxts2o+LZSST6pDUJtRipOOhWJ7Fp/tuyQiIg5JRw2uU0JmlzA3k0FJEaErruTmxpF
3R5bJk1bp591bz4UAh1zN8wXNtwFD1zzJAzyMvLMoGZe1H1fZtCRmSqhRGkDo8mNYIosfp6Fv5yT
0cj66TDxPWy1hY/VshfXJ8hsZ0bQmnEuDsE8D44fy2UXF29uLKZ9SYAAQPOQshG9nZ4Vn2bhrUF/
KR6LCpWKMSQBuHDmM+gKSwevQegNL5r6S12SCnVHf1OEn8L99jZhmUa7aK6PXZppjHu129CKp0YP
X9TynymnJsOjGv7mnhw8Ek6BQjV/ODm3hcP3Q1u9tRv4XoKGdGKicJjn+sBAfg1yR0pWMBLZLHX1
10dIJ8z0nJkLSVkjQx9jlgY7ZxCxemIfQx1ZahV5lW+M8XzKl/yfPeQvSpnveUwSV/NSPmsDDg0t
xVNdrGObqJqQ1jUhacEaoCAHoR+5LcjDySnbQhh+NMumuqTTR97Pix+xudvUi/HRmc3i09plW7m4
/wbCX5jyVBxgEkKyDFMcKEtDdGNDhM9o3i0x33HdWb+W3rLgRaW7ExPxZ4QqoSjvoDlMoATK5Qnl
Zo6L1meotm7QwQ07ITG+FhsgkKnbOpF/i0ZFG82ZSSVUougkcjeze7/qw1079H+KPc8hwwKNkOSt
E1S0YCROQ8tBaWCx3jp6ehIscR4pgb8xV0RkcmGwRtIBIqvVkNDlhCBzxuFBC5RnnxflfWhZ9p3x
gfSTpo6RIfgDE2aGY4//cO7EYY64cxo96ndz772wczjp41M6jgZnIu2EVryXnaVtYn1pSGjMAMeM
9525CEg9iJxb5ka7Eh+yKcnrS8AOb+22/O1nZ/bTitROQPWHpFCsdgaHs0Ud9cVjkj02L4mKmZEC
We9sdnw1TWaifSqd+MIFnBj5MHst73xNsHoiTO7YdNKizdXfnWx4p/dFn1OHxGggNDgsMRSskUGg
0utjmC/4bBDC+1T1n3FafNgL+HywAHJrpPlbr1e2byvg7xHkKWoZLoNR1Edt6t/MsEA9V9j8ucYe
XACVvx0XfiEeEitbPzDrFRj1P9pGhK8tmYt85BeNkddZF9YfndzO9tDDdSylRusC8LfZJ12JwEoG
JLYTA7f8jTauDU+qt7xgBIv76AUez7RdegBzjrKYzRngsdKnbrDZOSF7g5FETQxISHbkbA0g5oKe
P9S3dSK9SBIbOTLM94LdqCVofHu9eQnL/n2J44sjp4w0EbIbi/E9NMoPGbYhzERtW6FDFHghtwum
8qBo29FPtDiIxZdpqvkQL+bn2MvHcZqyVQHK308Qz0i6jL9M8yGMdXK7Onmspok5XncZ2QsSs2Dr
YOFiX6/aO72cta1Rsx+SC29YVDpQxSlFT5U+PRsFMlIjNF4dALhtx69PWNqwYQPxzPR0X7WsrbWh
Ju5rkMe4Uvtk7tXGnZDeiKhpTo4oX+ysPcBcIq4sB8tdnAdhXvFg1ntejtlfCptNqchOjVEH7cgu
wzZ8k3gyRGw0whrMxGr5yfP1rcIJUuYJdWrYdwQJjgT3PIMr+LbcFuPM0BEkI8XJIg8AJH/nXnpd
hes9EOEVam+ae4vRvO7YVJU7Il5/sEh3CHI5o/pzI+RVT7UcKwyTIiMG7ZAadMvwT5KgFnzq7JBs
3yvK3wFP73OxwGVcaqYCjjWw0k0cpKnjsq8d3r5+piqems+J8M1Vxo2UKdTG1bA+bytpcOO5PKLA
LV8Kt796fk/kH6653j1aQNzOir1WBsP6LHr8nmGdQQzUN7VF6IIxlaQD1N1yEVm0ZgWRDivEj+OO
7mHJ4usQsbNvSk8GPWNigGwTqyStYHWJmwzn0TLSGbvfo2hEYGf61WV3Qo4HTg05MSCowQXTOpr2
XkaR9MNeAeTsQoxnCtBq7Vz1mIjHLtUp3uJBP6McO+gZsoDZU8dZk79GSMmUW5zPCfkU4ZqVN7JD
Y0rasJtA152pyNp6dQ7pBsdQXGk0WFFDyGdZ7UNTaBQbFplzoXdPDuCHTNbZnrp1FbplpyIbQLh/
EZtptk2c2oPC/sQ6dd+C9mLOjKKscYxdFSHIYG5EWk5zKKdlBzFKXvBoPtZrcYiK43MsKyBy2LRZ
J6tz9dj3bXRU6+MiM/2WdVx4pGEgNhg1FeQ6QVrAs/wRHA4mdHUNLa6bZGGKlFjb1a9bzm9ZRBhy
P5A7YM7Je5mLYr9MExqvWr9W+tBsvMjhW/MeqCDw0YK46hvuYyKD8XYovIZle8AMBfE9K45U4nQI
7fRVWMSbpUjRmT+ewlYSLYCw3crJdHDG906xy2KUVmw0q+OeVY3fFN4u15AAtTrZbmbbMkx5ruQN
ktsrOWe0cOQNhB1rXlGQ84iRGf03vYrGmnqCArLh/HiPCbyJRtaQBfJ/X3d3S5Z8tCMmn2niGUf+
Ed5lXfMSV97DkNnS74XCb3atHffaZv+GCheJRNFARs5dZcY3XLzQLFxd9+uB8A2EAxwd6VF1fOBJ
7nybqPwZKRA04Y1xsy0ri0mvPW4ozQYGZi61kr1Lpn1nWgc0UNAo8ckXEX13vHj/WoOxIK72hKEM
MXVx/FTwQvhFahLci4qyHUvLR3KpqG7XWkLHiZE4jzO5qB5C2C2ohpzkBtKxu/qKrBwjc0Iiu7uY
DCHN8IwAXycPTOgsy3n9dQcbaoVEOY//hb3G/cLrhC2brw6BbOrPTnNHqfhbiDg/Jt1bb+LjJAMD
GWSRrJvYD5Vgu46hJqdd/z2gp820kQrZ+cin6durKgAXyjjMRfWtJ8yhkTNJSpD8d/IMaFmrRols
KKCTkAXMYW9C3e+sFAQGs9+W15Kp4HDfEtOnqU1S9y9RreCe0meJ4U6jtZOTc2dG7XGkR1yF6w9c
Xg8qtPFMx7sYwHk+UhXTGtuKrriG8yHNaE8uDuO65QMeHQ8HvxzNyPMok1temfADbe3NNo9lxV42
tJC8lEL9ZcmCtIXo4KH1mrMhpu/ByI4t2ismzd3vlKfURIK505J/Yw1RQUYDuS0US3yLfK5U9jbg
P28I+p7PdrpqyNf5qz176yXcRLTXhXIZeGoq9AvnicbDZsUJFsle8IN50X0qDaJE1lFvtJoDOLKT
SR5kzQYqV8VdWBf3+STJSWt/cNmG/LrpiBNE79+BHiCE0bn9OPsR5/Ev6U59Gdv4SdOpmRuOOCcj
LyPqcYUIBlfDHPmz1TM60P7ls3rXFOODJJmeaw9WiS4/E8t5LNDIs1BEX6/mX9XTQsv8bIcnRQhN
NhSw8lnpuhjxN7Uef1jsFTdm3+AxIoNhiMU5SqOAnvfD9uz73rah7njH2Y5+lpn2mEmsXKNkwyw9
256zbaaMBMm4C0j+oPnOo4093tt2fQrx92zWR4eJ2bjPPaRrgueYualPeIUTTGv2XdtPa7MY1sil
5x+rNnXUWahv4+TcRRXhmyX/N3v6x4R7U/fZK4qyjDVD8tfHBfuOBZGxjI9NhLB2Tu7wtrLxZuwX
kbzBnoBrB43tjBDdcve6ch47lLk7YcKrrVcFCAJQM1qMzUhqpjmonzHMcSaogvWzFTfoCna4Pozx
nXuDdMKOOT8+hdga652OYp6x+h/+7T9D21eEMTN9XCV08hoigFwDTj/xGT1MNnPyEEnMWD7XoU02
vVj3Ug2elVpzyHhhQ7/xNKRCZtn+kldo+IhbDjplom+CW4EzTrJeQ0xnfcSJN4ASXhBxecaTiKqX
/GuwCYQpiQGh8OIYGxqJ55iRFOG6NyMatWAW4QOpUO/1Et7xFJEtVCUqqGhCe68mEtak3h0iUlM6
4nUrk30uiVTHTEdnwGST5NsEacS0Sj9iozzauvObTUgdq4ET1B7RpPTubgVXYKolCE3vY9T88VfS
LfiZ3HnYFuPD6DXEn7n9jaD7j6m2f70kAxBQkpu6OL3fmfpDYy+YecmKqm1r18R8HAtWnKg2mCaN
fTC2qMIXc+O2vOnWA5qAB5Ktw83AqzrHHKNGTYxRN90mTIp8VV5xpQUcWH04moMFeOrZSdN/Ws74
E8qahqJvXH7tq9Zoz2TKZrt4WrD/Vfe6jNnRaAyDUu89ScrmPKFGT1sWkF1Dn6h/dXb2SxbtvZqs
nU46xWb5IkJH9OaVs55YD5gEdK4yxpfccBPxDHo1b3guRg8QJ+mqhj2DFfhOGR2SMxW/Ym5lPskG
fv2rHdt8JR7mMsrWCWZOg+0UeffEtK7Sq6MT0xLEHrwwo/XO3Gwxpqv4H1GKhQ/PKRIIfzgRzm2m
qp3M2eaaYxfIpjh0rX7rbYHVrXhxwMcgX2/xvDAEZ0XIFLtFI+ro3b+UnhOXyYujA4NtpPkKZvqQ
mV3n5x2Qbr6QBeflrun4LWnvDviKN/zeYyAzwsPqqP4/gqqVh6Zn/W+5Gdyz+qUajNov8bBQV05v
YLT5LNyFxL1pq2pqhWHsHohtjQNrJYaodcZkFrQvbpfo/mgjv8gsfH4RDnflBQiKWBpa9kMpJumX
cSU2rdFFFDTeu2LgtnFlGuGp2LO+T/ZoU8F14DNFGGVuXYSXM4240lDOr/GK4ExAE5ZXs0r+snL+
RbZPTBgmH8ISUYy3t27oH/M2vXOLNa8D15zH+7wRa/qfhZ8budL6uiNcHpNd5eS0paKrA349TCcS
QZoo2dnP13r2Tq6uqj0DHTBEBO0uQVhGv3PIXtiJplcriUnRwL+oUA2Mc7rnOLrPLUjc7nBDVe+j
fbwjs/Etk84+KlW+x5/COk7w86/RubQvyV4XkGWG7CC0Cul5W8qgdbCK1FmBSFh+sdUhkwMIyJ5U
PjIzkSIlc9r59Vx6h8GkaAFAjA/MCGFBJzhkbAkqTymNOD/TAbtCrmkhAE2bMg3i+mewly+XnXVT
pL8GsZQb2h4EQhKupVvzboDDpNhr8HLMTrxtxo5gtPzZc/gyDOS6Pt27ggZJG1BJ69foMiTAqf1u
k6i4Ku+avY6F8VaidbdzZ+C6JS1lBoKvNPBWIiomoJLIguZ2CY95n91qLLA+W7NLy9EVGZq6lpWJ
iMt249PYWMNjTMY1PmUyVqmSA63W2z3skGNVwy7wqtrz5xYQj+y112VUjDZr9dapYXkRCHs4MlRC
dJxWmSNpTNq0M9vuLUnTk5ao8N07u/Ad9lkfWqf55OZ+9tQI0XzlqXuf9Co9h/8GaBc4lrGGIpcx
jqNk3Uzk7ATtryJCK0G1kAcYe8iyKqNLX3tEiOI8sFppIA+JjaCQ6a3sVQ5DgZVcjNcWHM1b3IMa
5IMXlOnanZBMuo2yuIsEzFO3H+IVVqX2jJSWjGi2OeEGyhc0EvGko2S1Bfj3CHW4YVRH3On/0Ox7
/EzyhV4dogyr5qzWFZ9Ybx1T+WAYsrpEmMP8ngQCKJ1uepZ2/txJWvQJ3b4qszt4YPyPaXpsimJ8
BrlmE4KI7geuNlL9xG7PRF9edTqfC8KrbSkj7Zp71DyMTsW5qQk5r/p/ApjiFGJBcxUT/WZQ+q0x
KUARPHEpRhjz8TBkW2TGy9XUaSm0ZX7px4cVYZOl1tsCg/6JEQEW5dG7qFrxtFvaHodp4jegF32t
y6Z9zAZ6Ms1lO3equ5SG9R2NyjpoIjPQeIbWpUQBtFGudS8aqClvsR21DyxT4qA28yEgZQLGS6/n
TzGS+SKTmBISr3icaIvrHLSFNGzvbE7sUp164iNo2/hcGoqTdHxO6GLuiIe0bpgYTlrvPS+8hueF
UVtuhIecTTZIezTRfYjOGHdlf9/gL8YaxuIKY9JXmk53lhwmSO6j8keFxGelK0MfCn2nZWCC/Jtl
iyVudi5qyhBmW2iAbkgqQiZQ4bfbf0rCbwOSW08lfeSmbCvvqLswC1FPRkFW5uzd7Xa8FbZ8Tpoi
vCjSnLdOFH80KeshqGP0bAscwtlx+TNbi6Fai2SzbeS+lQwmYjIv2ELO7+BJ7r2kJ5uv67YiZJCj
3UbcwWVmjHsjRHpp5en3oJaHXtXLJS0557tEkSc/iyBBSt1MYJ5il0fS1JyZNG+YgSxuoYP9QSys
T3bBbLenUtwb5aRQ4k/vTUnencSvtptk0cJFKHM3EG7RHXDPonk2nfqRvpW5qwX2t9WLf/BJRo5n
z73tFk3/BzmnOBeQnFKrEFuIQu1eef2aZuBh7jPf4Ua9hiYqkEG3LiPfxX2oQsYVsVH4c7m6H1xO
2DCJrCCqL7z2+khzl82Tdu8VGLL0tjkPWXyjCgtveXhJwAlcgDJm54Rim+/XPmCB9Q09/gzH/Cnq
MRSRsQDhQsIAVIP403M6kUTvX4XeDOfYeCeRVcHUGvu3TIBXyPQQay8TeSekJ9HN7toJgvTwG29R
uHVH20vpz8rqVJSyvw6dNT3IIqaeAe0VT5TjjUeXiXOWXX01QmiwWFEWujVchso5cB2aV2N020cs
6Ee0UyeTGadYjPJTj8k2/HDcb7xH1p2uQSUAbWYchjUljAFjOrplIJPGY+s98aYW8oeEgvrgiTzA
1KgeQ1kUF0Kz6ZCqeqsYbb56WgVzsyVh1imzeS/HxblzdR5IGDBE7kXL5A9N+ztYxhsLd/co86b0
DZcpeyJXYTzxl2pBkV0hcXHnKrpDbvbThYWxN+3sWnVLdOfMPw2BnA9aafhFHwu6X+YMcdkb50Yj
50dRAm8WtXq6yvKB4eDPrET+OGkRXZo3kw+qRsTN5k7LIvxSXfpceVBaaq9FEK6BDeDu5MY5Fdmv
WrL0QOGXYgfUilu2nKPV0erKDiEM9e+mENF489LqnGnDK+us4ZC41l5PlXcyVw+jh0Scji3dinxB
cgAduKOoq3nk9n9ZN22KRjABTH+qdhzPtp5QEneusy9DRnux0MY7Vcd/ut1011EK/RnCA/6TRTAN
j8zDioE8SkhHG0aX1It2w4pRqPloaPC7Zn0xbhHd0iBzDILsS33ST+ethQBmmzHU94fUEnd25ffz
ED/OTvGIPwbhKGpmSvJsT4AP5fX/h5oM+1ZBqtFG2HQJHzZMdt4Mp26YD9XOdQFGAxcYCWj5H2Vn
tty4cm3bX7mx3+GLTAAJ4IbtB4kk2EpUW80Lohpt9H2Pr78Dss85VdQO6TjCZqh2qUSKBDJXrjXn
mNpTtIxSZ6eq0cGxl7WtqR9b57axQblAmoKcG921du/evl4rAkr47tXJaXUWSiztSTZ8AVLjGzvS
BmKKc50rzdgw/v4uDdYq0YpuJyN72OsGOsowJDFVK1CWTiHyWINdyA3SHaLvlCp0XmZX47QnB2gT
oHVC52M8F9ifZn0RoIB1fugQVfe9cR9MtvxBaVTKst+bJTBHHZYYiDiu7dl0528gjhdwcNAx289e
GhdLft0DGFK1qO/SKX6uZpJrZx1OGZP5a1V2X2JjJInbxwlZ2A+DE1r7eUaaoIYfKBG/g4PSPcGM
5QqFe7KOU9Hs5iHeziKz9viVhdcOxpcxrrH02cWeioFczlJ/GDpMfqKyiqPt0HoVg2zXjhl8kiOw
UaOggSQzxlYZVikbdAhWr6G5ptpsrtqENsqcqdiLQ82Bs1I+hn2JIrXwW9pRWY1+bHIPrw+YUtdD
AfJfuoHxRGZdjxmtj46ZX+zLVOIZ1NBhkORer/uRuBpdb0qepVS7RGMe58fmEswukTa27rjvxU6i
Ttn6KmJ8t/BQdBcvawGZBQ0xHVpCZ7IrOsVPKo3RZI7RuWtaAexVox0i8s9jOjie6fxsFVsL6hWw
edI9u0NtYSog76qiDzrlrQKHhFmm4t9tkzx6aFOtBBGdfJnqTjtXJYunP/rHrs8flD8vwtzRhLcZ
tUzNzhHotCCck4Ns8x+OM+q7XAQgVOi79k2/bQjZZpAPE88I6MjnNQM9IrA8l+7yzdTIClWeM5Ls
zAjL7INDE6K9rlqR7ntZ/cma3aV98mR2RbjJR84nrenux0C8mC5Ke0ZM1rXvlu3abEfarcXN6Dv9
OUEfijPbq9yYyfSEZxdGIaIW5P7kfRJkWllf/TbIaFbr+ilEfk0e1Uak+F4dC8EJgu0wJWkGi5Y7
QfYjBx3tUH5AHOXwgd8mursax/BrK+xPms0QBqo3HsWAor4NnOo26/tPAPs4IVgbctj677aLDgdN
S/qYYfXk4CuCvdKLY9xxmAiaTN2Z7Z7pMga7Oj5mXf9DDcO3PIXMTCd5OKP2Hvu2fxyoZ6eqHgdM
leKxK3NFcJllHLuhP8QNunmIqAOQGbIy035f0aZGq9AgsxLDfOs77LnY9sXaMiMQhaKWK9snyACD
JLr8UVe3Od6q6xG3SdwnBm1fqaFLVc6BA+l3AWpkKDp3l48VZ/JOW8KktPBb46CUQafG/R7apwZZ
Foidr2HmP+dtW3tm5/S71GIUKGyF9t8hrSI1WHmUC591tL0RHShaqirDw5dctcadPs3kiVg0up1a
Ka+Z8nU7tdaqp2F5MyTGORsi84HEFcaxw3wsgoaycN5llW2v3FmM59Zyio0EjIjAAQmXnXw1qBVu
ZmDlVHVW92wB78dFAZeoYRO+QvB0O+hId4tpWcf7ftg7+MGopYK9K8INcJjzMIQISuLphoEwXaEa
Z4vmq/rIcG1fK+JyKXuJaq6giUory64TneNtNFGo4hmpjl0cFZ4heFqzFHRdmyo9gvUgqJJ9z4Oe
gIhmNMozsLTqPCa4a+1APogOWYcZ43zoIj86QL9j95wmAzVCoh/QNHbANcW574tsb+R3BL2ScKsv
Nq6qWwb4raebGWGVc94iXH60QzLu2gQdlp2qr1YR4/mKmz1c6dVEs32n8EDMWZwdOApzuejpJ92G
EWAlyZYcmRw5PEOBpXhQc77nKK/vQP0aG7PLvmXCSo/KMsROG4TXD0w4QS4xgFQjeWQl/jOcneNV
mqOQMdxj18GXs1r/JnK58RB5ELeHP+7EgcpZ1W7QMW4QhFAbhBFykMIpWHG4aO1vnRE90BrqNnPY
XteMn05YWu8sUy8eKStx04oj0hhEFGWO6Crvyu3Ylk95R8CcmlxWPOGHh7Aof0aY4qHxQNDoRwwV
iWHf0TAI9pnSvzBFoJOqh8d4SqtHJbENIIsvJn3Yplq2z3p4zGNQ3ky+uHGaVv2YkmOKklUmMwPl
4GRmbUOId3vGmA0dYpCf6AVucxpdCR5P+v8Q1Gtl7UZ7uCV57FBU8W6e3MoLqHiv8R7anCAOBtNQ
LpRO7nXRb2MpuruMIrW1xUOT9tZeTMnO6DjEiMHA8B4GxyyxwPf1VBnZmDV3CukBPvYOmYaPea90
YSJo7rpjjQAr5U6n1wdDJtqKQ1+7NZOtygC2jQraE+T4cG9lAfdqRtslDodH5ddgLppdEcOU1msx
nVSgx7iXo4qzIKODqkIW5RvTEeu4JxPkao4KppvU0Pud4A020S3iW7K4lWURnV4f/Lr2/FQNOwqR
7BjnM0qoGEs8HksCfmJ7l2X47bMpm66dLhhpvadn7A3+oYu7J101Bvnp/WkCFL41adVuiUz4Uzcb
20tHMllmDUtnq8fVM41bNkL70AWl+7Xrqukq4F9Ednbw20VYzAR2s+DTQd6DiS+JohgrKsthaTYD
KFijAaUzbzri2FhkL05puZdlVtMaho9qYg/HkwUQUaPYxCM9XEfMDcN6OvpILfohKFbonA04OURs
uzkMHT9wH01Yqw+JJta4wT8jGwBBivNqXztgTuwrUpb0G2KNAc44jryaZsKjfAShLD6c29Viiu/N
fZ/6yb0YjQCUZN/Q8AJ8YAIxnCy+nYo8oNNskDZRafEGb0O4GhPzURXqccKXfR1OZrCPlsO/PhQH
txYRYAJdbDIT77TMymDljPXBVUNBRnL0Mwr3cUZa6VUO2cdOodtFdqPvKFur1aIEtfJ5PVvm4+wO
04MzcU5mlqzOdoP53q+7nY9S2euccfrc6MkjkRziTskDlp5m71ewR+n+VdtEsUCF5dhfmzXqMfam
EQmawM6s3HBPczjAagVN2sX38FkXaFtG9k30MMRt0Zw4txkupFXpRDdZNYYPzdANIOBA/TbGhPLY
RaZLt/QnJ36xdXUsPY3V5StZxU80/1HcZWn3XKI2OvEjttIq/sThlmwAui2Cg2K8SfNbGszViggE
bqS4n+tVp3QkuGpxgVhpc2UQO14gR9pPVYQp0lw8AZjHN/rEeKaf/U9DuiS+ViFpMhlOUtnwoNv2
+ImDLj+wWIe92XoyHrNHk5HSEHJpFTpvbtIx7UlLGwVnEMPi6QSs1iXkosCJFThtcaIGQMzu1UWL
JgPgyhK4PX/tJxPLWv84CxI1Q/p7x5ZsdejTaFlixM0+c+w1uW1khk5tsspDK7juYE7ufcLQt2Tq
HGKstPvZx3iI5JwIE7/GS+veTaEhvpTlpulV/dWdhxoHg05wiVE0X2tAWw6Oe1tAp4mBtl2HMdii
wBhHfK3C+oqJHQxi79zpMxQmOYNRGjuinjWrkCR5qRAxWKk+4z+rkrr6Agi321k23JSRrD+DIwdb
rT1zGKiQljuMJTrB7ddqI1VZ6b9IcjZsgjDoCIxql4ZAvvQ0PU95Vt6SE6PfBYG5oY2ycS2/fAyG
llP3ojur0N3GlR3fE5lu59KPYXIxrW0fEfzJLyDWD4zc7UeRac9mp39ypdackTBBT8HzkzfS3rUF
ylLhu/GhbIB3BhYBs9ZYnebU0J4WEdx1azov9WTrJ9ftu1WcW4SBCAGccOgeMjwm1KPselOs3URR
yCLRxMdxiHGaIga/cXS2ReHUqPlm7GQmbvn5hyWluBYwk74MNX7riH0oSgo4SwSxrmtwA9cYLVBa
xP70LCGMoIpqNBHevj64k/vsCzTBTGD1ldQJ8GNz3WooWqlknBVoQSZbSBf2CQOEWx+0N4m4/m4Y
iMnB3RSjeEANoTEGXpd9MuzIv9g5TKDuuSvokHB4YlzEwL1wERAywvdaA96h1nF/9JwEd2qCPiP7
FxRKzUMZwulj3rQPzEiuzKGsvoDZZ2bn2GDpWkmFiM+pGjpn30SzBoj6pbOt9HsUEptOWAAbaGcM
W0XG0KYsYtybjVatI638SZuj2Q+JU67R7vXnAEzR2sK05aEDwfKfyOKJyx8er/U4GZm2HhU349h1
I/d5mOxEWph3AgfRVSxN10NwJE8S2FJvFu5Bd/aGORkn5qzlcZbT1o0sZFkOe2igGafQaL9ZhA89
Mj/D3VJNx2nO3ZUxCXfHsRJb7ai+T7FtbPRguLcH3japKpqFGcZau+++q6WhU+cAIJyYHBZrAhtn
wwK5bqtsPDf2yZBZdehRSaNmpXII6bIh93mikP6R4aTx6owqEeKCYBJ7G1UmIDfQQStZ67dmRVua
ooEpLSk67bf2JbIGBOUc9u7sbtwphtOnHjDRld6ci1DCUtIU2gsB76ppojtIEtNWljlaINzAHFRv
xBRABWsqTiMW8aUC0FQRui+Wmav7nkUYwRjTRyQ9V3rtg26i7NzMetvfRLIZDqIPz3kR/0wDuOuT
6VChcGLGIjghHKj1dYwcdGUZ0S4rSjr3ccMmjCrAqEwmqKPjoZccUJOmxMTOWbApom5LVC0KPCNO
p80rhx8/V3VsYRMxh8PKiWZhXzrEC08+B0D8kvd5Fz9Z+ug+ushDac3XJuVy0zHNlzoCCoF4DfIl
+pCRztoKw9iiT8PGbdehPKOE2bK6hquGP9EIL/8E+xIfWuQoV6qT4SO9JIG3HnyiLpIbx7Z8zl1h
tsHvvu6Yw73WOI4EIECmK2M3fTYOWl2hflq+At77qRuaeLuZbVb0QQC31jT2Kz0FidFhidzrlO0U
DT5TIryLfYSeRVqMJRIf1K0Lu07UxQlHSbN3DcnHqe+gJmT30ijIjTDbWwkiFIMdvtbZiLadXt2U
f/Zl/L0d4SXbZojASNQHrZ+wlvNS9rnqN3Rvt0GpNZ+tHimdNhtQ/y1W0zLo8n2X5WtZdP05HCIN
j3+MeRw1TmTAwNTm/Sxh0LhhYV+Lcvb3hU8/tzHB0ZA/Oe+DzsbkOtP1bZ2YnmVNNzjGTiepEb7l
NVKTdiy+MULIjyhUqo1GY/QYcdscYl23NrKvy3ss6Dsnq7634Fl+VNkpYcl/1HV1B3I1uh2F/9VH
CbojWeiTVpQtzqW22cWg+1d9DxchqmubngRcBKvWm5tOuNWdLY2fKNjFo+43O9Ivio2RV2odFa3z
2L9Ms6W2dphGV0LLn4q8m5+QHeAcK9rTrCXFRjVz8EECiHgbxmFbHLQUIUQG2XzuRRgHb56m646T
by2JPbAyFxZcSfM+qWW1qtrpkzMH0KPN4B6nPlXj3HyOqYevu6VIdTECHDk0MwUvUxtoGGbADtVN
L+CqsLa/hnf83x/j/wteivO/Yjqaf/6dP/8oSo4VQdhe/PGf2/X9+u/Lv/jv7/j9+//pvRQ33+gM
vvtNp4fN4+U3/PZDedp/v6zVt/bbb39Y523UTncd++39S9Ol7esL4BdYvvN/+5f/5+X1pzxO5cs/
/vgBw7Rdfhqx7Pkf//6r3c9//CHJi/rvnLzlx//775Zf8B9/nKZvefatvvwHL9+a9h9/kIf5Nxok
iP1Ir2cdsfjch5flb1z5N5KmpG0rDuoUPA45pXlRtyHP5/zNIrfQAhioyGoUSwxwU3TLX7l/Q9hC
5pptUgLhIjLEH//1e//2wf3PB/lroJ/1JviKn+YoQ8c/bphSqYsgpdSkf1fUY7p17JBCPtKsjVYb
2jPQWrFlVZQrvEnY9Nko1+SSGPv/eWigXaTlWO2whZv713OfARlrE3N0IPk56x+pvccrQ5Xh4Z70
m3I/tQjt7C5MnxDHa/vcf8SoKNewcNU21ownHVaCATWaEWdl+b4XuIw5cASLw+tXRYoADGMsG6If
3PYMvl6D4nOIxnu3GsLrkfwJOnaIse1EI8gVrz7QwHAjB/hVdUATJ4Jw4OaQDKsCwtPQFuZTMIEA
zH3mkKIJ0Yq00QfRbW+jcJXuKJ3evnB0V3Al/B7uQwfSiHqjhOUggs/a1M83anqsR6nfEuuEMEHv
hjXyOxyPQdfc9LqP+6IW1r3FsFTCCKzM0qKpFTUfZPC8SZNZXhdByOQ5uq5jy4s0GX2wBprpSb5F
RN2dRoKfN6oqnWtV9TTnkvzhl5vi39fer9fa2yhOpfNkgFwkkc/cDMsK+EvIGryUyc8dpDhl5vRe
iwvaC2Zt79TNF5Uh2LBBqcJgZKNtutU8fRMtubNmGu2JWejzEXKOFqhDZnCOGziUvP/q3rwZ4GqE
YRDOZRmSO2sJDf7lxQkbITz5Io7Xy1quu4HARbZcQJk5VHVSU4qPwt+WH/hbAJLL2+E4ho2x0LBR
W/z+hEbpWjbTSQCppp95JZchRbG7ZV46bXq7RTRkLF1idDr45Okmsutta+x/h/d/77dXJzQmk/+R
r6krloCLq9N1LAQnOjjc8RWVEKiHRbu1tdxbq0fAw/zKbsPwVMLrulKaU3lAI8lzH3/6ZR0+wJB7
ySaj+vP9V/VmWQLf5/JR0FMSFivkxZtDKiww5qCdvDiTHQ4q+TSlVuGh5mURoTEqWtt7/xnF5QWg
kJExv9Cl6zBZc43L/deKcmI5wtGLQu0aiAqy3vqhbFj3Eid5zC39UwlajOC0q9T6nNmdvnIS2qZ+
HSKFzcpjj/mx8/3og+tELs/763WyvC4hTUVasDK5ZpbX/cuFabY2kNLBHj1HWvVuznDZlXPz4tLD
P83QVpgr4J9trc7glJwjhm5wIUx98YkQd0/ZOv1XfIetw+g2t9p1qNUUk0I5NzlUhis6rP3BLbXH
ukqZhOli+/7behlsphiOusKBvWzaiHTf3PORNjhp4xZbEt1AqYtqNDCih9FVG4DdkCXm4LBghrCK
At7R//S52VQVKfXCRHYorIt3zg8m0g7g1W0jVY+YB8PvWtOCA8ErYDXMWI3GP9g4xP7jZ0XYbxNt
ZijS5cyLS7cgf3U2nQGWh6aDFyWqAyk3qWVimd/aEPRXGBjSncJR/NEl/PbNthyTfdyx9Nca8vJW
zqzSzpDGb2n7vmT0rMC6gC3gILIKGTPPdEAmtybwZILy+ypzsM1lRIYrAMG4Ez9zZsWgj/7Z44MZ
r4SIULoWWvbBmvPmdUrDoOgQQrfZgtgRfr+kkaNnJtFE8TYwy+TZr+hUxTiaLL2gF6nmcpdS98O8
/uBp35TYSi41jmOxrtgcmPWLj8bQDMozn1DIMIt21VAy6B3IGsJ0f4fDFTB5wHAaQtaRUAAuzt5F
/bS3msyjyz4x4FzGd3NBj92pRoi5hDBmVvQ50sePKoY397xkj5TskMtuZLAzXbxBJitvlU++VzRp
eIPiuUTMi6A21yGdptB3jvyW6V6T6lSOWYQ6lwlZY9VoSuba8Yquen7/ohaXuxV3EXsjsTMUqlzW
l6cTujFg6qYp2JauccjT5r7XNKR7cd8eOxws+UCNWEO/1mKRPwbdSHfzo+Be4/KEtLwGqmLp2o6r
DPNyp7KGhk5nQZpVoFBFzUWaHwoalf96eP3j6Pqow1//Y0cy5sa2QOkURofo37e0VZSIZh3jeV1X
Q4xlZHZGzGButh2rBBRd6zgYr3FvcCi8xfi/SzPhHo0yBvKUQhAk0GLf+xr6BHNKNk5RBozXXaRT
Nq5AGolUTst/e/0LidRnx1oNRXf5ltf/pmG1+WCxEX9xpZiUUmRkW9JeqsvfrxSSEmcTqGCwVXYm
t6SAfCIDzXnM7GhHWFD8HDstwWUmXvFwGdcmLrkDKbHIuMEYDUG0f3r/Qnn7GYF5XF6MzsHGfVNG
1XZS2aqtbc8fIF3ablPfAhRYgMcIB1tHDucwQIUT+4ZxcvGtfVDSvqkxleT52cFdygZeiH3xfkSE
FhUqZvqsovJGLd4h34zFo1VAv6+q5jizmCXwj0nOsjfwbF6srA5vmPKv0yGE3yly/dCq9FbT5PQM
t+T0/tvzJnx6eX2OMIm6diWX8uU1HFkYrIrAcJfxekDGMI68pEJcG4aAXKLe+V4lYvdacIEJQ0Hd
gATBWGAP44aWKdQt7GD3dRmQmdPj2FqJcPDPk9mHhykdDlpiZh/UH2JZjH+rP6SSAi6/4mbhq9e6
6Zf6wxrMEUNFzNwowxrWhgSzQiLGKZjb6I6CjHfRdjd2IdMd98BnenIfZYX+1ZsmbTKv2dkwtEpr
uQl+eQk5l3XVjqHmVYU6SaKwdpEOQ7KS5tFvfsyam56U1EfIHX5IECBGjqLICESK0u8ZOZHHxp2d
nfBN+5gIhxaWk0D9mxlDTFn9qKVu+SVtsof3P2k2s7dvHNscidI2dY8yjYtF3NdbqwTB4XuWvwSN
DW7xlZP+AdJP/ye5PhvTzPxvnGmD62AkW1PrzKNMRHVvTOWDgRThy0yDEtQSyqJgYY/6Fg90poZ/
PYDdiLeE4n0OuxiY3FQhhtWL+hSTD2USE3zjjvC95hQVCQ5LMJ5tma18IbC/z7I6qMx4ag19YB0j
auXKaCGZK5X1LNwRziMiVM5Gp+DtFTh9QpWTDqNcZy8M1H4NB+3VMObAbjRCQZ3glBhTcGrG/ms2
SmTnYbTCbqljA/M3Ac1SwlM7pmqGyWh41OMjC1J8dkNovEwYV3G0TrvAXGTDt26kvrgQaWgQ9w4y
I5qQstR6dNK9daQliweV7K7EF7tYkNCBoCnyyh58FR3xgcYhgkBCrO59fVb3kED/tZST7XaU/bwx
Uvzfrw8iG4OdbdApMCF2IKXqjzGplgBuaeqjS7qWkyo2NCR/GNaIFoGVbsUAlZyckHyTLjKk59uD
fZ7n1D5HMy56hNWMsEpKdApNB6Z4LvZQfE4uxIGbJv5g3f+LZdYwWeikoAskbPPiKK3PnVn3euF4
hKNsZpmlZyj4p3puqBbK3sRAmDGZJIzV1xg+vH9lL1XSxYJAMU85YEhHsflctA16WmhWMRmOZ3Vd
eKNVsbguu8b3msS6ef+ZXo95l0/FoYdyzWVHQRz5+41fKEjf05AxeqeU7b77tIY2SZxEu3KBD/XD
lH+FWf69cwznu+rgLwK9J4cbKAc53bTdA+HFhLdvDBPE0eIwt0oXQqY2PdPGNvZRyogm6OYJ/0gl
90VbHYIqlpvXsjRAa+Dpvehu8koqQorkp1EruseYlKIgNrsjXq0Ox4Aifkl322uCrrK13zvZ02Ct
nUwCd61IJnHzKF1HBkEo5MFpG9nH0xVuOpcwskZeoziFgTCTRGaglLrWSu3FQv+wG7nXPPA66FLL
8BGiJ866hOaEiIviizZNk4eHFQo144y135bMWly69S2aTr0gA+v9j2HZMy8/BddyHLZ114Zpdrn8
6kYuWMlsTv5EHKdmeB0waVyFCdFDYw5TSJvDcvP+cy6L45vndKRj2ZzeOP1eXOB20YPzmzTlTai8
b/xS7ieJc5LwRPyRtID2//HTmToHaEopTgdvyhZptk6bhr3jNbLVr10U8lfLCHxlYtVcEJofFPh/
8duZQlBPmyaNMNO6uK4j8htwf8QOoad5eh7QfazpTpmHieqkW8qU93+7v/gAWSxoPnIP0U6+3Ika
v65kploUpVaz1iucbpqVMxxOmDFo8Xmo2g+KBmNZAy4+PpOT6FID6rS4ltb2rzu2Q7zXwBZGjFRV
Wgcb8YsJf+PIsWZAUwiMuyvvFPHaRmPKXYm0yItA9mEgY3d53WeSqsZYnQJcH5wRyOncERhWLHrH
jAitwariQ+YE7u3rA96fHwFK2XNY9TcsDz91EarHZVy84oZfaTNYXI1AwzwxxrtiQTabMz7Q99/k
vyo9TVq8wrL4P7Xd5akWRVztYtLxGKo2e/hRLlRqtpIwWxRri4M+IsNsr4UhjNsOiUM+TN8BDUIr
d6pDMz+gUKju6U7f6UaqIfiN5g9uqre9JDr8Jqsp3l9GEhznfv9YmPf5Qe26ltcFurEjPP2zqkuY
ihQW1Rz0uKFZT5K6ELSEzXAjMC3uJ/TjQZnPh0ll8z5MMtBvvXgYM7AEpTUEuyDCd9v4fr6NoehY
yZYtsRFFsHv//X1tiF5cU8zHXOQQLnUgdfTvL95AsdIRjmR5+KiNe874cDXbL2ElYOqWzrNTuvW+
yCeEw41PtY+zC2Q0KUR9tykK3KlzUW0z3H56aZ2mOUv3Fe2G2Uo17GB3pIVp2xaG4HWezsdklsan
Ds7y+7+C+IvbwmElXep/CRrcuLjvrabSNZXbtlfizd8OrtFeN5x0cRa31ga90yqmGOnJpdhbSdCs
tQFGU98m/TZxBqAhzB9vgsb8YHV4bW1fvLHYszjYI5qm8+kuq9Uv5XU6KjNPIl951PXdyak0E1Uz
7Z+EZJJ1ERLHOcmYGnGeJPFpET4zo06exYx1MaxadY4jgTK16spPhXbf9HBVlgOr56gsIoonltdV
BSSnylE0Ttj8vdAS9g2n8gzBEDDgtCpRfIcM5PNodLdpGBuY8NjdgPkMW4O+pIXX+DwOqBgIoqPk
6CEEdBCuKsivX9O+PrXk+3z94LN62/HAdacEDF7dWM6zSxn0y7tixUPIrsDKNOA92mVwmUByWina
8egwZkazG9wmpndELErttOTm1e09FcEHxZZYLonfP5xlTdFpVnHZmG9KIDyTaMTNSHkONojGLLIT
SQzpaS7Ka/RScX1FpbDh+CY8OnbpPrFj61S4CPa7VH7Qy3XfVn68FqkbaD5plDn2xYXiFmUYYGRQ
noa66jp2qHV0NZSboMaJENmOvcmTut0vxMrXQCoX4dU269sf9BwMlacrGxD0sUbFU6bK2fam4e9L
AkG8oS6fGqGis2tBjp9Se5vF9AZYycbj1KXT0aqwcvRFTWI2KV7XnW/nR61NC5KQeKDXR34IIqLz
LNdVFBtPifqUjV/sDgQxRse9mOs9PP9qb3byS0WjmZQdd1PROdkz9XpCwkrSOUbA1dxFaCNms1kb
WpbvEL4SKkQniArlM+ipT6YZ6nhGh9jTiBQ6uEXGPGocdjA/h1PaVv3Wcd1KeViykWAmTnXyCyCw
ozTHjSlyLEvh+N1yAfDlbUP66Ii0xarZ0aLJxzscFcXRt8Ge4ePYO8RH3IU1gYXL+qxBl3Q47W8b
30qJWwlNVO1mvs1zs2PPq2EMt8+mIfArtnZ5E8/NDXYs94Et38T/glQq76qPLs63R1wuCGZHnEIA
bDA6+f0eKWmWMmXolYc8jPDnmntkFCXRVc0g7mxTh7kOysFsffUzq+XW1ogVfP82fdNKNnQ2BEoM
k/YXPZ+L2jTJlxj15ZC9yAj7oHmRnTkjJh5xtGsWPp1Gjw5D/kEb583YnIk52b+M822s5NxhF3u9
oaVjgTWIerE1rWvEQUN1hXRm2/ndJ2doXKio6JVCiluvt+ClWb74bOIhYonLYZTm+kjKkVhYicuX
rw9hJ3/YHKZ3Frolr0DvDpZjyAEtlGuaDwB9ss+yV/LJkD5O18xBBraoXRll3QUwrPsrbdStdR32
0y6x762Ao3JuPr2mBb8+VHFt7mYOx3M34RcwmnIFT0DRvyVp2+dEj0zTG2BRIa9Dp9ZA3VqZyxFP
EWd/z0gSwspyrBrkkhwSj+tUGeG3FBbRNEvz9v3P9c1YcnmHOXNYBsUU56fLrVKT1cS0WLc92hZQ
UE0tvs+oKu+ckngPd9fqGaqmIrx1xgBv8lDhxK4gq41cIjclLmVQLhkZM+SKfrSJv1mReWWsZYx2
FJ89Je7vFz0m9i4Gb2R7maitQ8BstMCeNBQEzRSLP9BC7OaOCcsBQAFmuPXPyeBqTKbz+2+RcXn3
IQGhF87gdtm92aAurn2ViTiOSnYoNdXTOlpsFIG25Jzoulea9m1Rac+WPj+/rohD3ZbYptvPvhkN
D1NX9Q8V6e2FQTSjoXl6DsQhce1gG5Um9vOxE1uJLx3SJFSXOmuJHuJyuxqtRGxfL5JqCUEsTPwg
ObCbs02j6YMmx5u9b9G40ChVFuML22Tn+f2d1oDzIP1vLRJwwlWbVnd6lIdfBhG9JGL67Ifd17QB
plbZ4R1mcCjcKTFppJB9sMbIy098eR0O80tLuTrF86VQAmV8A30M/0wt4+aM92S8hluRrItmsJEt
4+kEoJNuONBjsmqD8Dj0sKxdvT0jf/s571HYQJSsguE4kmQtE9bEhqMvtoT4WaKWtv2iOmAgkx8c
w16PWb8WD7xwTiIMc1mqlg7qxaUa4ZxRIRMmz3Hh72QyIG0JLRJ18xjTyjNtkl/mcVvm+NABkXUb
n2PpfYELdZZQ82srctZj2Rc3Pqq3RZ7KV0rd9FN0z7HPvytSiDh8gv1tRm7c2n8tSKRGbFE6ZruQ
GQ6z+zY+zM3gomWOK+QNMKTquP4s5nL4M/UfhArr23IIwbbij7hKBlOdEyNM9pOVdZtlfPgcju4t
1rBo7fuiW6dpZNN8zNIbWSE1NhZq41KgkbThtazYxPFEzQGyRb4mEgYp3NR/a+sFtBO3ycG2v5ch
7nynBWQLvmy40sFa7FKzhA1APsgTcx8fIPkUfx5mnsYm7T1p+8MsaSO5c/919tUz1Jp2w6+Dxdd2
8hXuHXPPIVt45hxj9uJ4mbTaF6Ov7U2tF9/ev+1fN9WLD5UzvEVaH6cgh3Cj3++KWcSObapKeIZR
aVstSswbyyYEiv12JoezPNYGyPipInq+R0F3n0dsgdKfv6acPCGFAhMItGKfzO7tQCL0hmho7JdN
iw0zGz+TuwnhZkGJR+i3nx0RHJQ9J0dneXj9qnHTawTuzWECrfjRLb9ckW9+ORZVZg3c++Zlr4n8
yV6bkpKYGCjIMdFT8CBBVhEoNpzy2nY2yWIdKogzuK70OtzrTqDOSHGtMzckNKtRg3Sbxcut1Ty7
WMs3nW20Hx31/2LlZaiH8YdJk815/+IjyAWYrBiGvdclabSyIkETL8BNycWeH6Ky6I5ZoEGlSgNc
eob+HW/B8NE7tazul++U69L8RR2CdUO/eA3QX2iQRY5ESx5061EfSZGaUxd6Y47jkPzEtSTvZROZ
bXDoyE70RjPSPWt246d44MrtRv+DPXup9n5/RUuLEKUKbwxTrssDuvb/CTuv3ciRLYt+EQF680om
08mkvEp6IUqO3gRNkMGvn8WaGWC6e3AbF2igb3VVpZImIs7ZZy0scovJmYwDOuq8PyX9MrVPf47j
HIaP1jAk+yW1DMCLZP3/82Px940g64POCZbChsdKSNbyr09F2RDkXnDXH6bqvws+tVRXeQufIqmG
i6LJ63qd+W8X4Z+3K2czOtEsvxQl+N9f/1ZrGE00twy2ewuMx8Y1PrXZ1F46K2OCZXQfctNxH8bW
AiU8vEsdPFi9dToSfTk4mC9vZo1JoaSd7/K0f9Ac1f5L0eT//Xx8Gbz7uVP0v7cbbb+tcSD71JGZ
BbprhG89MiyURLliTmyczPIkFns8/udL8Y9+HdeCCwH5zaDiuPUJ/vqt6ErM/E25gaC17PdEPYwb
QxgV4zgDh3y1coTXe+vUJdZ5su87TKuMB/s15I76ScOBEhH0W17AY+HVmhRWhtzrKUkgl3MMID00
la/gwoLl/pfP/c9Hij2GSSOdnZ1vWe7frqac4bSvcjEOcHkpS5jNc11V/lGjCxMVk/cBe4gCnT2+
I8QddkFmwQolK76pBTMwjxBQHJ8JHvXlwYq6jAts1Nkr4dpidLvBiKCfllH7738bvdf//OHt7fD9
t6ePfjILA2ucpZMl/+uXbmsJvSAYtweGV0WoN0u312nLgQxF0BTrjf3Z0yO78mk9hqJz2+ek9CGs
+P03yuJbuZYmXI/FoC3HsQY65nG0bdxMOZAe5czmLc74qzqr1lt7Hih0uLcmpWOrXopjMvRrDEvw
dQYDGpG3Tu/lROyK6mAOTGvu9+ncPKiV+lZvie5mXaqK1cqQZ6R15aXP7TcbCOZNM/7ogKZpV66z
vU/WDa8JL47CtfHwn7+sfxTiPM4UhMJc8lLbFvrvlYzUdL2RYQAAPprU4DtlfexABIvGOUsifh/I
IImGg5O5Okrdkdf6dFKtWz0CJIJ61cBQm837f/lQ22PxlyvIh/Jt3d3CSXy0fzw2fqb7Hs7fg6aL
lzRRCEwCBI4JCy7niBYqcQByPKjqd8XOLJQuoGJqFeZ9bXz8y0f5xwLHkkkR27KJqBJY/vOE/5/i
16za//l+UhdISIF8eucu5QDdrIXFLTtxxWbiDg4s7DTrbnWV8y8vrn+sJXwAEDpbgM+iw/n3OG6D
7XfEt7UeFNwipJOrf23VNkP8NA3KnAp2Ugwr+HNEEPUS/Es3yP7nlTBYVA3WeHYOXI+/PUtopRSc
ZM85GE6e3AYlthpDrzckCDh4q4dNJ5qpPzO73R7LiY78OGFD1ShDaJ2CS2Bb2bGsyp9A2ihzpTWd
7NJfHvia2BGmUPnnudpNFRWN0KRqErvUQXdGX8iNfawTA7DuFVvfPS2F5pDapgXMTukP6+LE6S/D
t/tz0THQuW3JAl6kqUDbOE4j8uKREVrJZi42M7SjGMa9f9n7BBR2/nGf0rQKtogayVwyWduv/5+b
IwXOSOUpMA6tPzkPi2MVRCo8494cGGBlClue9LKQF8MmcB+gKrVBvLyMYlD77snTLNLVWdE+F8r0
DwT95t2w/WseaKTBLXVMG0U2c55yzFFdJKo5ec4N4+jlDHtZWfswpEV/ly35dJUHth5xBPPDnpTs
ETSkuBuQXuxMfLf09J2v2bGNB2TWDZVm4Ya1IrKQ5dMU17QHLvhTH8ENGJFPUTxak+rTUQrfW9Vv
xqXBOlQGQmOXjXOH3QMW8bQU0KRsbgRzRQUnrd00U/7s7ek8DyTSbfAYhTd/WHn/2dV6H/KZNzX3
8Eq5tgdwMEatOXy1a/Itc/EFVuW1bdpDNl6BxQGW2sFdDjCeh6RK75Pc7I7GYOwnKpSpJVEMoIdl
Ww8ozDDiIfDu1MqsXpfvvR7vF046bLyTykJK+VnIMo/kUnZH160UsTwMdXLtEKGWYBu8I7mQWGC5
c207XKbusZyqV2ix/AmjsVE9YGt4j3jVR3xfz/ZkHRbE0aJ/QedxoAQwhLmNz31uJFk6a/aoUQKE
STd7u8efKPOMaubqIgYp6LD75X6Ym40L2/wsxGLi1fohPfnkZ8R/y6qGZWn0u3a2qS/AKECK1DNu
jGwU0iBhMeUzuAvuLsUGU43JBjee7J0oBWyHLu795lbOTn9wXPxOXXXD/z8i6DSKkDHISDMghaVf
ZjpuyRh8V/prVjDC5Us4KIM2flDTUuG2oIaCxD0h1PFkj+RjM615F/rcHZ3525xTMKWz76DHWH8z
547Caqa1B68eQqVmAEGCpR+DsnmAI3Gy0V3pBZ5uFCkBm75j6ven0vQ4nmSM71UJMr/5I12Wn0So
k9QkM+mb0hvm3c4w2gtbjw8L/J2/KXPtttd3SzO/jn2gRStQDa8pgFvP4o2XYZgxYnwqoXvAwALY
qdE8AQCCLNMeoEo3V3aJpWBM/GuE0muU9MkEVB+Emy8tDJK4XTJIxLtSQltiUwbTp+fcLt6Gxd5J
/pvYm5oTJcUfjYw6ENIWK/kIdZyZvA1p0rxaU8BXwJzP4LYbyZx6G1VBDtbckYaubttSvLoZCEyH
MR98uE0TLeCgMLdt0GcQ8m6nzTsnubiibtDe0zU1nAKM0jZsPZ7zDo3gjEB4Xwnaln2HoU8ykVF3
IziT1t0tqNJAYwmKUtZTLw/TYGB/tfOXIvNC1zco1aQM08uAmc/FbvYEQO4JUdgUZ9OCb08/Fp79
g2rS2ps1dpUaLRnXFct6nVBrzH0GS91rShBahH+0C31v5n7iYDX3BKzrMpnYPjg7zj4mvu7mAmeO
OOw6RrMHi9BkihFKFlTvcuPiMeKj8bsCIOuljfCTKj1Ey45VTNv496YGZiPTr71Otw5tZnRR6iM1
CNa4C+bXSceiYPFQ7dacTpptfVK/WONpSd+bO4JjfTgv6rLMLFFGZ7+gn0Q772vcdKYWksHqJFcq
UFgWaEXTWekj6kZM9Nv9N6P/twGdVUV8YDcGYPWr/gS2EMFmbjwsVPnjqlupYi/n7g/EE2IHwGS6
wIxqNQZXDG1a1Zp1LGoDwHA7v2TaGXtOuPKyVrZXx4iXkaTa/tGdgA2L0qxuQS5E0EpunLweSVqY
LxSz+GM7iLuN94GF6WbtoUZvv9vkTbTDo/KeBmuwKwE+Ejk2KarKb23oeetPLzjAISUvPtZ486Oq
sdO7+Bi4lIq3BvTVnJAKoEFIRQzSknb/EI3OULAZVAAb4iqtvMNMuhhEsLj1pBGEi56QbJGvIBj5
HizsWostrg34nQAzXODb3Z1rMnXmLA3Ctl7Ey7bk/vlsY5X/9qv188+/6G6bRl0nXxafx62mkxoP
MjgUbvbtSethGsd73eh+T5l7gBGzX/v+mDOIEnmKB6bN8k8rtaI/Hw2CIr0Vvjpmr7su9pZmHwzL
j7ZgLGyrQ09RPEZ3AIaLLnRsmB2Qpl2HeihinkzSNZO/RJI8jIzssoGRj3CF4PvRDiuF2+yX1cO3
hKerKvtP5jroB2hP83hZB7qJq5+4EcewI70Q4MVrc3AK9wvzxJ7UNzcRGDmwgf0aGn5SxG3rvGA+
QCwyboDoer7lcf5tB2AjGP5+8Bvg5suaN5GfoL5Z62Mq4a0mHbnMbai/nmAlGICXMDqnDMAZRHfA
hvhwOpHKlA2cyMYUZ320Pjwf4HOpda86WFhvUsU1mQVak/DROPm2pMQXb285DVmBYaMVn80kr28K
8JozQSsaqu5LrdD5DSZTyDAwY3+1z20rf3G/3y8ekHmN6iENwMVbIurhz/rE1IxfP2Z5M+z8Rrwy
lEgQIgk9K80wCMhftjkwbG0xTuA0v9KA4Yt2LuGa+blDO7x6p+QOntJr4r4SX0qoI2JIYzf1Ckfb
gKpBAMoYfiW+iy3VY8eXANNdO/WoFwbWZsf8co32s9sAzE3w6NSOPNQlGKZRvWHZEmHrY6Ay9P5B
terZrLoHX3dFrBLtLivgvma6LQHZ9v1JlxJKYvBlZ8XLotLfQQdYbbLBEtEItSbM6GMvvyxX4+im
4mFM5gvx9l+LjUXZ0FDJOyM9P5WqUN/KiRtVvza5SE5FZdsq9GtXL1500n08wugc6s+GtHDER/xt
lumdW3gx4LkHSuNxyrgghUn+krq9m+zuaLeQKYIOQrDflq/rYpJcrbUqCqTOjPZqM+ACMixoVWQk
LKvJguVhVk9Qr1x4NXp9ILd4ZP+Qxr2n/gym8+tb+2ISExPRdLEZOvWsMFmHK8GiDOQH902O0k6+
ejDJoqBrd3kuXqFMp7GXy2vqPLvWZxK+h/kQNpoNJdOdc165ZkElYC7JKaloWBcLOPH8ttrVc+4g
MUhcjQ9pVYiGSg+Tj8U8DtILBQSHQdv0Wkks9jQLQ2bUqTRiJ9Gol+fJWlGjqdDawpxot0e6z5Bt
2tBkeBEuswZNJsMTjTb+PtBIxbqJ+OOOwAdi8zzy11zXCldRHtKgesqE9/HnRxzqCUglquAApjjt
ImQM2XCntldyJ8njNjjFQ7oTA4+EMgDhL87D2Gvzua69k0ECMZaLORL2OPW+9a2j9tszw3LiJw12
TYXhWANXsaIEMmu2Lkl3VUi/um17+4P24Zet1HNHlCXCE8OyeWT7d/ElTJhk5WOlLmmGrnqfOvMq
t1bmxEz2o8Ewf/aOfCP9/qk48exN852Mo71vsYBLGBtw5fmwGLU+81k20ZrVKtY98F1Yd9iUMPyu
uuDYQ1PdNUt2ssTy0RGpXgcrYt4I3bfPW8mTgBczup7LSnxSa1z2AStTC7V754/1YS39C3uMYM/R
1z1XSbOfoBOe8eRF1Oi5eLZ42jZdMLNhfclf0kGXgG2af6jxNLr5Lf4/4JHk3nqPKjG0i57VPlRF
+bZ8SSPxzryri6EzebN7gC6HFOVBB4qzKIqYFS4u9C+P9Bx8aTYRwCNvLbN9xIjR3g0Uc4M8fQTN
fuoX88PoxJfr4R9q8vLaCwil5nm5p13Dc9rlb/UGTAEx9zvVBApYKSF836+Mhu1yRgE3+vth8NTj
eIQEioXZyUEySTqAQfJTpWuLLcnpmOsInl2+mGjSYaqIabkwrylDg9lDNiblr8noxwjdgR9DcaEJ
T2hHXyGUFkjb7ZzhGa32R6Zq2eiZzHkbXgLE2ZvRNjrde09nZi1g6dTwfed6DvZzTRgEuNsp0MqF
kiCTlvms8wTYsVf5CECG4G4yIddpWIhDjiPvdoBADQAQdZL67Jls3tvgx+lmBFsy+8htwbtKABhh
S3RwAw7JBiw0peVPFnFba07ReSlQ/W0T3PQ4pQ59570L+y5z0T4tdN6nuiuiwMnjIQeT6snuDZr9
wEPcgkFnH5i/D031Pgv3eSiRoM812SWRt99C5N8Qh9FTtuhxYKrAXB2etPSt7ZVB20gdPGd6LgSp
eFYn4D8eWrsev3ppPgFE/qWZ2YHNKVa+FVap13wKBweb52q/M198e2ky7WVX35md/l4F0xEYpRNq
vExCfeJlpJdA0LW3NLAZKq+0F/q3nXeuSuxtfj8FnB5fUof7pHB4BSYT9CcN3idEFjfvl8eCG11U
FO6ZaLLjDMb91l8KTd9CRyzN7aWBLlwjZO2a7xYxy7CbPCq4lO0BbY1T6HeDFRamcz3q470q08+1
qPZtkzVscRsOK0KTnBM3Vo2Eylk4AUQRUZ2mjDY2nZ9EK15dAzp87S9fAxNPSafCBMH7fZnThEmY
R0tRNg7pfs7X383owSDL28tSmN9aUD+BCPns9ZKHbsAKIwqiUvKw8rCU6fjUSFGH0gSWJDT/3edE
WFTJl9Ubp4XnC81W4EPzSsIZwIqQQu20ZHrGvXBU2hDbnr/sLF/8hmn0004AS/MRlIkjbBipwQOz
jjs24sw5OnvgX4fGKiwCAukVKDn8nj7wTHdO2IEs9tELwHDmrEWN0Mywa+VXo2tkewQJu9QBWi8i
S2aIN7oiOXVz8KplPbDn4HFGhJ6k4P89GL2Ee5/9GXwKQcnNykVUzmQjl3rNPSWbX4sCKCbTS+ti
v+QYdsCiIVdhXPDK3K/z+lx22hWLbxF3jvxtsQSHS1nfJ7756gSMWoiOjch2pOThQlebR/kEpZmY
64PI63KfKy5hngjck9D6bI6mBHe967GPe4WUw+kthCCD08Q1b/pdb6ZmhB7vvR7g02G7vdVFei1M
BlEbIueLxo9vIusBXMx2rRqyvbcMXESrvxoC+kkbHZhsehDW4Kf3w9C+oUD12L9gdSwkV8ApEVlj
ZYgLG/uEIfxnXIjCY0td13xt2aVdBpBogJ3C2QVANpjsikAc8pIEzQ+Uihsj2VCWdfcATcGAmasP
kQRmySHKqE5JzV2jetJqG8o/GNMkXt13agJway3tM6O8EDWAKEOAf3NUQNpRV9XI4AwVxjbG/XmC
mEP5rh8uYi4B0erm0alNFbbQqWPa1A/TxORwPT6MUBt3E4mcawuUlwRYUfuIYbYO5NCDscODgo/q
zdYsGc4O8MAExLFd3+V2xtgj85u73tf8Y+EmT2bT4/WFcd/IIBYAv3Z9zuG26BdJxr7GKwCVKWgY
G4R4KqOkcepoXou32uOd34LelpXJDgFr+AhF7XYNsFyq6sSfdOVVLe0wxQ8gdaRbiVwiYcqwD9Zn
JDI/wcCpptCZneUBv6KFCy19Ygi3FNWdhkJlHFwWOO1oZaR+Cu1T5ch1LH9aozXNjozIF2evbm7N
uvhIO+ta1/GD++KOUxFfCfpTLcOfmgybf94J+wK00uhrvIpqb4lttxERU/4MheQfC5ffG4wFZdhi
cBvqj7VjXszWPs18HuBSag8Y4Sf32XD5Ffm9vpV30nBW8NoItsx6KKljkVfv+8vqAMNmhJnsXcbj
oJvwAubficsK2W9IH+anzkwYuDclc6ZDtbmM9GLcr91ZjmwNB6QdNyIq2oknYGrb2DfIIONdiYY8
wcI0OAe7lRN1BxbgIWABHjWWq6DWD4NYz5RHMt6eRoP+JqMWC0JNWGZF1sH67lX9ZrUzVsRa2z40
QPbSRPeyYr6riEc6KUFo37+avcq7hSvE5BIp+yNFwAUToXnsKN5RT/XhEW/BPjWRDsjLivlKf4gJ
k1NocpnOgv6YIgxsDfZxmrcR/dC9CNsoznmpc1zYtQKjWNoiKUydG0+ay0lllLApzbCoOJz7cidj
ws3+AMPMasXqXgfprWtwT/NksJb72/I+T9eBUQ9Xi+U8Ov58Iw5TQ51sUKQ3VODcIFCg6CM4hNRj
8EuX1VW35L9Xwf1FJvsiVcF2r7yfHKHRJutvqYw8gmHmbd/3zq5w+3NQljftinPbXTATSdDyQcev
lyk/tzum8RgUZdxNpJMLlR/odtNvJnwplOEick1vzISDtp49ZtvSR7AaTeV4HioXSTllsaXP5yiT
MsESwQTN6H4YbOPRK3rvRn/hcEKGaEGVtxpsREaxyQlueq1GXVtUTwozRKjXxrVb6xBpu2qPVAeG
uRS3qsOYaLn9d+sAOe6rxttzJQD5OV9DxaFD8JUZnRMp7XEcpTyoJLtVy/yzWlQCAIqb/ABPRrYV
gooytKz5N33P69KxjmL73mvBbEa/6Fc+Ra4xS01I12MZTpP3Qwahjny1jrwuLT2ceD/klhacTL/+
I79UVA7EKavlm11b077LrfOIKooI3a7QXytRrTsm/qtYCGO+ahLnaVnZ5QbWkMeGZJgLEwSOG9jz
yMHPYjSejYwaaYnHwKTYVxsLEMa+eirVBm5cYofBg3DwLW7e92RBEUkN0whF4HzAObkp1oPU82vZ
VveNfV9UYE5WZv9Tkf8WeNrwntWU9AEeR5WtrhbiZLua3hvo7VPxkDTLq1FkNMKMO6WztReedm2r
6Zgxx5Uu9nN3NRZrA0zX+8ocbp6xYfrP8B+bHFS8qPdlmRK8MZDkkeqJ7FbdeEV2X3bhsMG757p5
LgKdUk1jfqZtk/NfoByxneCbpkPJW43OkXuvIFKaOS+0NnePeTJdzVAimYhdsKOB3Bb+nc/5/YjQ
JPAZHCbQ92KLlRvYH15SjkKVeloA1zHCCNkR/IYHuNuOlvYXp0Xe+Fr6WaPQgBjMPjazbtlqxq3f
vkkz8UBww71uGnBxS0KHue8ulVTq5MvqHjlFEoidZ+BTNur8xS1kHeEi2KdBdmMWAvGfUHdiSSJ9
oKkMwoAGAqKXMhvZ5SgZNkt5nwsH2UnK5ru3lmuXzBYjpSPIPouzsqCSCc3yQ2t9BvQCKrVzIx57
3bhkkmXV9I6yLWKrpqIgOsyhlJhBqrW7VFT3q6+PEXDu41S0L4mad6Zr5PvK/wwQwY1qN5OYpmBe
PHMmewv+NCWkd6YucgI5yqnOZQIXKVvm1S4Jccme8JaAMY+C02NPmXXBbpGh1OKJRtaj3qP/nX7G
xNOPLQOoC8+C/exCCw0SRAD1Ri40YxtELmDOiuZTRaabCTDu0qmBRb+8NbZ6tbRp4wHa52Y7CQF7
eRTiW5cJRyR4vDlo1QJpVqeczfmDa5VVYyfTdeagY8Wow9G6wdJYKRnMvOh96URoY3aal/7Ol/89
9Ooq3xnDjc4Wl1t/eV8osXKz7hiLH7jxKeghxl2KrGb+p/gs3eyGJezXOuux7DuwFyDwV2S3uQSZ
SeEGF9/znBr7HsOCSeN/pP8ohlcI6DvmRq4cLYE96pytMQnCvnkLahy7etZbQDSCI44ORqDNo26/
lWl+MYEN4z5uPox8ZveeUnJYvPeAv74kLrMj6HTKVih4NOgjdwpugKtgueBygFm5Hq8LKVM+m3U3
NQNJpFQdXWraApVTWp/Tod/3PpBpVbNkMql5rtx8xCtkUD4el1cgjHGf1GTpNNvjK+vegLbv3c25
De3yRQyc2pTGfWGVaH1S55n34DPT66wdnElpoaz961pRjvc71gMzeRp7XmDOyodrz6q1ToPK7/nv
pF49YJD/zZlqr4M5nmpMENryOjnZJ0jyI1krCiN5t28XfbcpBrPEeNJWN26K6ah38qbI59+2xhnY
o/KNi+AnSZybSlLX6JuvydxPjMOz/Z33SmEEYgQn91849iENa3dkHZ1dNk7nsmqfrfGq0pZ7oTUf
ppA3qd0/iTZjQ6KNd5ZhXmrXu8JesB8W75n+xmluNdQEqdqNhnkf5MmdJ6rn0U4RmxozPGOCeNvH
mLo1WjxmwU0F/3d9mXP9VDBDrqbpSugqQV6x6LE2+c+map5WwRLLzMPFkPmv1FloygmPqd1z13V2
SEEhLDTdQTPNWkNzj01hNb5Zfr53qFjX7E+H3tAok5X06svpThXzXRW4KrYyQHLJtqlw3DevqR/g
Qd7Y9kAHUe9uZhMEq8PF8vABZ4IXqzP2WZTgAgiN2djPM38P2kme41+zLsPCHc80a/c9eIlAfqh2
21VpY7bDAOJFXVd/9UXwXfZ6EFU+527MXZSZpm+D170NOHUrO9Xp+FGnE2TKtH2t9fVSeyn1ja0w
Q9v5VrYdkFyG2/VtnQpSl5LuLIni8xwOXbYrmUulXNCG/SpvNAgX1KbDtCoulJGugcYQ702TN+li
jJ63LZZjP1eS0prePWFjvWqId3ucCLG6fgw5thriWWixNNjFcrzYqUlZAXsawrZbt20f2kbyCraY
cyHobgF1acqOnXFqAOAbqh0C+7tvPYVEkRLoYUtgf89s6SawwCiNqKwlKdVcvkt3wn4wUQJ1Ens3
8itsqs2LW3/6ZvHidTymgnPx3iW6+cdnUe0TQ2Cg8dunYKvLaw61zOxXkPU4b8d8OlnqsbUTGSF3
OpLPw6+qqiJsE3yGaWDdyZQu5TROP8OqsVaI5J0jUVRNptozKXiT+0RDfdBrLONMhkpVfoK8D9tU
PCVy+g7m5UwEN5wQfeliiLmLGYDkTDq1FH6kopnoZwR9RxNkvCNnsbO4Kye2MIvjHLVmpCK7WRdB
lZXDe859CMStDytD++iG9cL0iBsm4+iEljN23LT7ht18zKyXCAP5Iwf7LWUB5Q1JrGw8Lkn+juQg
YYd6Mw/5mxq7YS8b8WX0ZZQv4sBZpqQ70chL0aE2H/mW4ffdKp/KnZVh2/FJAVKmQm/uFA5TeKai
Yly+O+tGuuV4Gy2B2wEXmQkwJNVz0XEo7yy65z7FOIlVhRrBDLvhzbRfMxoLEWD5pz7zwYyeMFdv
Qrxy4h/jD4NoLbWegeH5UlIxsvzsvlipGqS1f2cWwZdWFQzkUPU2ZHLxVUIXtBa3uXKSfcIIPHaL
cSe7MxPSFP5KPnY96xcIVQuhi4Eqk3MLoenZFhgVjOGnWsRHUyaPltRvRvyQGitC2HWOvu/K5G4k
7q03jDqXNbjvEdMxtCSmjJMfT11liAMj2jkcLvB/72yOYiijjU+71G6VATSf2yPuesojkt3eBFio
LIOGvDinw3VYXh2q4fbsPpe9iXQcPx0vPfp743RiYe0PwmSyYjPuVkXyKl0aV115kcKllK5eE+Xe
dnnShslUXhYqUrSqs4ulr/TWxEnk/Y4w56vVa0e4vodhYrKlpVi26NXZnNmEJyUeMmce4AY00z3t
voegDh68amxDgNoxvMLxuDUUZ5+XykxHIlpL45GZXkY2eUH6mWeGjUNhcUjM5QyRkzAL2Uuxcv52
kETDAo7s9AegbyhLVKmki51ozoIry2jPMqcjxchcjZPyvk+aLqrkxhAP3CNcNQpVQU90hGZYOX4M
jbOCoeXtncpLsCGzUrMhQ7BQXbWN6TFBBMugJ0pl5m+bsWVTNfpAQnO7Jq6D5rywy1isHkJ4nyKT
MfWY+xQnSoI+jIrK5LaVA31rH0urv+4be/wEa/7UdDk+F2XcTrSclJ29yW4ANdwUDPblAV6qnJfI
sPfz73rmwmUmanWjbR9rSaHIWF6mipdUJbvfSbvBJ21UnrNe0A2UVFqyiR2XOzlnOw2YTJcMVWzf
3FByVrC5ORZWxElXvJs7eZCp2+/s7Oi09rTL3A6xTnqqDIW9C+jMzaUXZ5XToAOIyMY4K39S3QTp
79m/6B+hFe/WcWf2K1EeHceDu/rgs32WUvWFYiTdDQ7HiAUAv0idOS6suFbOlfQhCDM8051TYNY0
UVYss2Qtb2Ru3XpIgAYNY+Skz9/S8/brzHuoDUb2jqhbKs3GBcMoGRdUe+ndvtm7QRmECdzO1i5W
gkEYw/vu99zwzinZCBEsL3bcRi5uNcxoabwaZXaN3+8jK/wkNlYScYw3XopMzTzMJOHnpbi4Lo2M
acTEAFY65/d4F4RRJ9JKT3m613Rq9oBjjbjorRn65/C01M2PM6OLA6obD5lEnurukhK1SZp0AcUq
4DiuMUX0tAGVc+fgVCSdmH52riIlpZ2IG/L6sCfadK7xM6HXbJGTyJzX/Gq1VZTMwanENnvtz/R3
lMuh1M2/LESLVr6Mp6pp33tCTg3+h/2CewbDdfAwaN5bPs23kGdE5GdztTdHeLl5gZBGjYDUeW5q
Wb17uG2chOxGqjtDyGGPM0oqX+eRkAclPMaFZmg5efvEywnG+961CgCkS88PlmiR5Wj3kqr9btRX
7OG4Ib1guZGoR9mzSPLSKazqwB1oyg6cjjzMGcFwol2Nb2fidK9r+sGFOQBjXfLrDC2EylePeVqJ
a9FSndM6AqUdL9X7vEJrTnUZqTTNc53ywCReDYE/TmiipNFtP5Rl/VBbHZ7uXpFCcLFtL/0MKbgM
Hv3BPkK4vymT7Ug1ZMzvlchdhv4s3J53/uB+BiBVd3bvnpbG354cN2q9dgqNpt53zECxVbAnakwc
MdFVgHUDRpRADHOX0PEGRvjHgAGVOrtb6+kMeqDepb2dxksOpsdhEaK0ygpQJs+rtvwitM8gtE2g
vGujTkvsY1KAOS4T+upUwYIikHA1+YndbFpjdyw61t/54iYwzTVIJ6GeebyboNryiWAA5dxVnFqb
YjfUrMceBJq9jbEr0TO8wDPvCqui3KtnBFcB6FbJsscaVIX50CYxunSQZKV7EASLjLTkx1hoIY9F
/5Bus0JWsRaEzbddo14Sf2Rhb2ZejUuFGthMxdFORdihmjkDyDvUhdmzu+CHKVPvaHjeN4dePXSm
WUZjUj4aDpVXXn/9wSR/Zw/b2Xv+ndXLeqRZY/Sb+qolG5PAPI+IaLJ3wk95yD33mBCYVM4KgKNR
l0xVhCllp++Y8MabIpJiP80lImfL/iZF1Me4KWk2e2uUj7UXd2KHAgpKqjWl7KOz22QQF3gdd7Yv
fsGkWilsEAzpDDvizVPEeXpjlRhx6SVdMeGpX0kGlEwN8rk3eWCAmwfTZD/aFDnsD1KKXg+1qZrh
GyXV9vwyt+ilTJybJF65LxCgVI58kJVdRkNnvBc9mQ2L8LS3BLsOM7nOUhBRRHidAm6ZrhfMkElI
UVuFI+v8L9Ra6AYyh4DqdGcQLYiS2rqh9/3OreDujea9IcZ7yBf9d+21hxKKakSS96FIvGVnGuW9
AWBlT+8D2Wlu78faiWthiWOxerQb0MXKUocbuEUHsMBXKXLfr7Vy5U2u/ZqQR/PUVAP4OvM4GeMu
J896cs36aV65JVCHYp7IKCu3AmOK7vwXR+e1EzkSheEnsuQcbtuhMzRN5sZiGMZ2OadyePr9vDcz
0mrFQGNXnfNHoe8n80iI64C6h75WgvPBsyv75AzDezyAeCz9dzKw1hir7HyBJKdDpqIkPPJKlda7
UbXzHYYNb0eX1WLUNbcbtmlkCbBIsR6psax2s40wBMd5tGSSrPnEvXoAKMzmmIYNgTp1rppDqj+7
SoaxWFOBzJTu6lHmsBu8Tj0WE7xTQb1ZaaXIKnqNFwfujncJCYa16Ggjl32dFHBVI4EjWs7C0kaa
170bZkfqcC81IpR4gZmJUzoDDhYya7SETkUdweiTYW6+uGBmNDg5Txx47yqK/2vTL5cqW1Bgyns2
DHtY0vLI4gRv1t9FCdJGgAGCvP6hpKsvGhz9sKgMgzlXOErQZdd0BdlsuCc7Z232cnDbINUT6NP6
PKl9QQGeqvurQ4yi0OmtK9IlsCZqWFAh9Erxpcuk2fchqwflFw4Rb7K2GjgjpH22oJOEEzcbWOtd
lI3RMCOEnpIPsa5WUNXJtR1qthXrYR0qCl4ZseFiSU8XTbkbbCu/4nU/lcgmLoU2ebtcl0fOq3zn
1IUaocZkrlIDMylCgOiIl+GUxnTrFdbQX0ys0pYrQ+wM2c5mYQCQHP7YpvzVGqBmq6Iz1pB7nfdm
a6OHWCQU8F3LKpeNvmd2nIN+oTa4m2clcszuYtFI/pBKKJB+LI9a5VacqfGDo3XmMUVDiHKiCmv1
RI8xW1+/AqtT00XGxEeJUmRcNHoZ7TRiC9YClVhYzhjZXJVU5R35wsWf85AY/YVUi2hqOLuSKd2v
xgi/prW3ovh0uxm1nsd/sAo+/tX5gYzHZKYhU27JP2dAKdcoA4oISDh+sSfk0XFNLY0X174710ug
DopLp5b76zVbSHxrXLag2F25CZC0PPfJwWWEENnJqtvpvE7aH0e7WKl4QTMlUdDK/UAD7DhOh0Yk
MoqN+qxaFC1sbwEvEjKNvU0yPgv2XUcfEYq4ezP737mkVUywXjYKgKFwf2wnCxEAjdfKXr6BJX4t
efDMeeZ0GsBVkEWDEgra4Qd+R/oSkEPAeVLpUak1bmQr/RiVOKt2EjwFcRXFTcZARZZQG9/T9d+U
Fx2mlw1/IUlfXdIPqvyQ15FfTcsek5QnXbrzomb1kjCdZRLAh3dgCKUOyjxZ6nTW9S1lT/xaVvrP
lHYSCvi31WQ8Ka3etxZ7DBZlK0j3pLIvqQ1BKjYHtLrscBld3Up5dWlga2tuQjF4YWxaDFSaF1hl
zrIyyyBxKRfhhzinzfKUkC7mdxOsMVEWPLZrPkbLNhE45qcjkxGFPoSaqlJjZknzws2RP3djETUm
wRf56F2U9pnIDxzOpnMdsyuKQSVobfI2ewr1yhXob80/VtwDON57CUILemBTM340EMjl5GIxrVKe
tQTLnI4H0Q6R5qxmkJDiA+scEBE2UYtsGkhDjZHStAPfa3NfoTnQs3HOWeb45Jn2H2u0tcA2WB8d
Jyy1oju0hIwELvUkxJFtqnQR+0lLTGTBFqrHVbvXlfqoD6T+cDo9DgMhCM0ciUn/dSkkP8TUdO9W
kpQPqUfn+6iMdbBVJ1aDisB6mqnogTskIiQ9DFiWWi0Be1s0nufkwyJg0SecnqtOP2mu8ui06XNi
WvbRdFHxEJuJnF3CN8QNhTy2Hbn2OV3nPszL6pR2FmH0BdRIbU7AWbNxsgUMInET1OAc3Xp4pTf5
WSgnYiDv8WJ9oOPMNJ1bJP5jpuZzog/gvp1yobWaPDxvvlQp321L/V1FIfnCdcwbwQ4ZkCv2U2wh
5ch3Py1DbX2nGj8KJuZK2pe44Fdfkf6DrGW9yzZ7VsDPa0iDWS+YBBTjqLY2dTj42lg7nWH5QMh5
K/T8Mi3mfpTypSdPqViKkBRJWJ2vWaWYzB6/3Vq/KTGFd4p1sizxWtj6w0jlKQqX4leWc+G3av2s
iL8KsHH/t+Azq73IccU7pTp/J1JepHkTS64jwxvACtIR+eL02lv4253/Sxd1MgvVlp8eXMjzkLUP
TykYj1rm4UKBU6g43BQbi48Op5c0xVvdfF70TNuphuBANYyA7lLjQDj+Tnaa7qsrfCuEU9BrDk5w
awTZoJFTW6szmRB+koMQK9uJ5qa3uIB68DKuFQOCH2UcBxaIIZ5h5ba2EwKHiUJm1fomTVvxTUKQ
/MKGh2wZWBXiXdlCecstZEi79s1J+UuxTaR/Bq/9tGr71aQ0bUWAa46tAmj7LXMC0BoiQB+rAk5k
UT+247lUcFKQpGB12VujgkbLNv1TdMZTX2CaITcOetyROwoif1Fu2wHGD6IfzGCd43/pMsDWa/XR
UQAz+xMG7DdK+oxw7kFivfrYUsKIgb28VNJ60BKJng9MjJxIKPuek3TMd97EhUV7SxElpP/mVdI8
qiuh/nMSzK361pnoFNqJ6ahSjF9Hp+gNO/WeRaSZgaIXGteHNX5LOPbLeQr7luPDbIEiLXSq9NPz
jSrH3LJUf8gAIMuWpU0ZhgM74gPWpPZB/jQtKfReUplkkx0INbuNfSVOXd7dxkkbAUrlm0MbNWpL
1ztonJieMI4KdYnlEn8PFctA0dGzNA/ZneP2IZnYm6jarOG08MSY9noo+fBcfQS/0eXnpJh+M9lB
R4OYDzLo8HgudwL4QgeHmZ8raFT0xD66nMmYG+KNM7wjQPxY0yoldKXz02JyTqT838tk0wQViAzb
FuG3yO1naFMeSj358dQMjTaoB+lwmoLxAo+xK35XFuZ0lGi6OnPDVeMvEoE+qxhh0zTVT51tRu5o
EPFaBPgPXCg6d7+owtjlnRCBkosHfU3pgnTBCBc9OfUoqPwmH5InUu9POXneOxwG+wycxU91vGb9
anyuLLOHRm0jZm1sSJBg4EtkPEdpa7g7O4k1lL4yqsjfg235Vqq2AMuqL2VeAuXgx2OwQpJT2+Wl
mfSjC5LSSg5paYmA1BfjxVpB2Ymf6BEkaogqkvmWIIKJ4tHJ0IitpOnqBBHSmCdXsPAxeeVwCi2T
tU2YS4dthHOzAqDaqVBmuSYw1ZSlEoneoBOmcP+M2znPTXIEc26CnH7THTpwfqExc9Jiy2fAD2U3
Jyx9hWLRF1/ZSUCaT/XYzO+mmlETjgU/nvprJRCsF8sC1ptYx8luv9JegUozlz2JKsLXiwzML86t
g8CFQbqRfvb6NITOeKhSjfoJqZMkvNOEw1coq1sn6y+tcf4Q7qhhcUnvprlYBAETv0Px9m6imhGP
ioutYAbrJvh6XxulzjBkwR3P2/Mtsn/mQjSuEpfXFEyzwAhVAgOTPuSiZtA95iSpMc+ZV8PrLLDK
cd7r02vXjpxdQ2bfqOhCA9A/0fcbamN+kUg1Zp0ywSSrYEor7+9SkW1TY8AYdKLzc6O+qQJx51oC
n5ZNdhihV9aVRcdNbV8pLn2NJluvPpvZaffERr8WRs2mkFNxq8u/BYWCiV5+M3K9dnbLUrbUEcMS
+xLGklF7tsXMrNCBFI65HZhZdZoLHc1KdUsKgGalVt6nhBC/Dhi1Melh1Kz0rFlz6FQq2cjlidN6
utTloRxZd0EEOQxvgGFvAskB3jrvpc8yqgk4sKNqQug/J94tLXFQFUPVHaegNjQl7MG46kowLqjX
OTOuliTyU+17sRtLU/Nl67yQpAC+UtiIyek8QbhMgqs0oCKMODvwn/9YSZYHjWkpVMVXiGDUj7Wi
d7bjIq+r/LoOw8lYDMQlsREphhbaZncjySeibbwPGlb9rRrUhslCpRdpA96zBrlFojt1OCkZNxqd
7T1TDQYdHigwjKuXILqrVz5PY/1E375V8Kirm2NBG/+2uGsj1UpzvAuYJrtTgUQD0VzVHmWZooup
ajCOpfzVrPiebdmQVZ8nL0NyVXinsau/I2RDiFXtJeBJ2BHL5BciW/1u0e92716TW9JhxnJBvkNj
wmhVWPNhqtJ+xzSBECXrXkXlPBg5towZYdqh9LgglWzvFWDHMIUupXuRWgw6Ai8nZEx0kUO4pLcB
ILAC8mZiGmLNtGQTlVlX+KJDVRjH6fOaIkxsa5OAfBvdrV7sWcTaoBfiROSiHdlmxtFjj4chXl86
LwDvRQWdINjVuiZIBvcL2Q8krftXYXpqZfYnKdeLoX9rxAX4li7RsygW1dydQatGVu4tZl1/Vaxf
bCpb+J41EmWEYl3dmojIDZ32snZPce489bFjcxhBTrfVWTc6aKxKPxL9HYJ2fCA9XlklEKVz0Ltp
ekYKtafNWUadsaK5bogti+fqrcVzBBEa9g7NrJWzHIlGiFSw1GQZYIddpY5mCSQP+Yxs3b46ffku
KiaRYhVs/mJ+XXqwCpV4HTSdyAcX7pqYq2oR/OtFl1RMOnOJCTW5tWX+bpM8dMD9mpZvnAHbUYu5
C5WGDuqqdQ6bX0X+kYKsJ4Wx6hfJMlSg25o3tcfKdGRn3k+bbuB+xuiAz2JNcdYMqzUESgu4g4ou
U3sQ9DykwfymjCDxGc70uYPXs0y4DUha6L51pBYj9qUN/0VY7r2ga1XDP0EseUhlMkwK7P1aganM
+qPbAHGiSJPkZco959tVaKlJQSV8SKJOd9dub4qNemQwx5+i2WSxpOl6PFWJJioUdvAqTpPzYzLD
RHErJVyPfpjQNbAhy/0sKfhaZ6hJ15R03Jv9wbLrNtxmQuTvP2XPdFaBJPtl5d7mbKF4euNl8y75
UpLhSMMELIM+BpKzZdeQJdR7DXwU/tJqmM8c1cwiyDnsLtnih5a3VY6XuiEkHiXWPrfpLMgOXaWE
rVUMG06Z74q+EUFZkwalk3iwkG3Y/0wdgDGOLmSWsBh53iuBWIzfnmtsIEG0j5fvQRkOsVatgUop
vG0P3aFfqHdMk9XB0cCD5AhNZ1vB4qJs122lch5mWlRgdhBU9B1k0aYPxLT/iHbleyIH/JQl+Zk6
3w/scGlYIPfmCv8zZ+KXUWVEUV6kuzwVVlQ5E/QkDXc67Tici/CSAgGwW2Dt92SkWwlb7QAeWeEx
S5vBxYiiuNQuWU/Jkme7XuJMVJrsQ5TeeYwzh3sQz92QYeIZBqRYVglqthL0UJoWBpdyAK1m+atz
C6C8YChNJL5KZDBn/CCYlqwU9yHBqeAT3H4gS5hoWv022+Nb5pImqDpEIrmGslMTOIc2x63iKQ+F
mv/BcNH5lBa/N0vxNi8X9uIA1uKpIYJiEaBcM85LbUFAJNRS8TddTpkb/Q45aYfLIn+vUcoinqKg
PeksevUGfVP8XNNYrud3JZb/BtntheI8LHl+bjHN+s6m4qITHoKE6k87YWOEeWamSaqD7JNp12lg
fanN5fT/HzqqVZ4KxuNFaQHQShL+nOJG4VMIZoQvYvC8S5bdW/ox7Fh5H13nyY2711lVHyRdql17
tZrhTZnQR2qKSx7BiF0GnoseXtb9OcdllBDm2c0sQzjFRHVbEGczEkzkuib2t1qr0TBWIqRr/W8u
dBP3DrYP2cz0la77JAM6UFzF3OkCGBPr227SvSFoIZvCYv4lRRTxf8+qj83shYv8RFBQCLym8HXS
vxAwGZRYCzw7mVdtmP5iW8CyObFjt55rgxWP9Jf+xLX9qhnDE+BYVHjdR93bbypgaFaD4+ooqfya
8nbY+12nD+aRtxQzcj1eTVWcxonbvnNbRDLjlcV1Bk9FTlWSN+rwqXkeSjn8VFQbz8uNNvUl4ur6
kOPynCfSPOVl/NM4TI0tAnkjRnaSMfeiuEcYk/ZuQIaHjUBYC7vuaU3lZRrV70wMf/Bv/hqJQHde
/lMGu36xZPkgtfaalN5eTzdgHiUCSQXIA2kkW0AfYjCtXVl4/Kr6MvNnNh3NZP8hSFwJ+q1YWZnE
fbC2zsSh3Y0GsBYkGxgnIoLRMosQ/DkY8x6kwnMcCLFxn2tYK2xh3Zqk++yl9e1IhsucMQhWV98t
jfpgrZfVUn90/FKb62tnNUkcNL35Mivjq5kiR6zw8SIrbp2jpN27TuPNeVwQ0bGkkIDpWa95hJ18
FD5BgXdhvqZb/m7rff9Pv2vDgFVAM55XqZALVsDNwRP6GcmuaQ5pmS8j7cEVLRSLdGnoKJBgkE5u
mFRelx1zbJMUfxUTeJOM+mSny/xF9tozz8+BpIo0SpN618Q/hHoGK+PQmDp3BFhdxULBpPc0Lzh2
2fB2aYfyh/SijLSO8Qk1BMeGPQDuLkoAVnNrO+3LzZtrl/SL31TWVbO65ATRiFK3ygPF5EHB4mAF
iJsqlHsCzbXGzl/ny91WkE+RbcoZSOZ7H6UuWik8gDk8STgokx2aMakps7Ucy7hQQxaIX5dslLJe
10AQCMCbHBkNJvlsNI9SNR9BA7h+U55vHLzjHpkU11I6X5y1eMQzdVZt2swK2d8rWTIsFnctdd4N
XIODgAT0utoMRWmgKX0DpvJQwQWJrPmjf61yavz68k9d5ExlGDUV9PN3KbObGKttNETTm4y4urSp
OMxL8Vwh/i8q3dnHXom4Rl0vfApc4j1sAepm3gjGLJ6mE3diG7h1/e0tLX2A5GOKBqW5ca/65Luz
uhIhGuLDmGiinYUh2qDIYAcm8pOT4Zq61tnOemfv1Oq7sDNfzZuLxCaA/Ie2GJVNZ8xF2G9D2JpR
hGHnlG6Z9kibSn503fWgE4oYKjMr4lr33q6vX52Swz+JvTNSbtQFrUlEXPWPSDm8zGh8LljEMQ2M
I861mqSG/F6LfVLpEJNLVZyKTvy6cXxYHY6Tqc9lZMz9c0oS1k5tWcxio3xKZg+RuKY84yMN56Td
Isxp81ML44+ldP+EjkYsyyssDWPjGzWEwTqm57xcaLRf+1dDTY86kvedbBszylxzZ0XzuGb7SSUq
RFkvmQvtgAAchYJGT3iBhDBB9teXWzuyReqz2r5TYGzRF19dVLJaGMM4bEXKfZgZZ7Wa3rrGoG0b
l3jRvyF4M/etZ+7NiTpRUWhBZs+Ug0FWd2Xzzoa57ZRzQAckY6PLiF3WkHCdXkYbAdtWDbg0hOXE
EpbiRSKWzwhK5HE7+9SvukW2eeoT478VOrmbg4aJRW0t05deia+S6kFt9pLjgJ5FTEpxTifCCXWB
tWk2qXlmysQaNlYPdFRDDir1ehgdAhLg91DVIM3NajSviXhCP62Bn+xqXST7uFNeBB7dXHOJIy0R
J3Zk1nSYPqa8vSMbsYv5ccxrm+waD6KN4lxjRslhewxHBEo8tUR7uTKVnKYSCRvGu8G5Jtn3gmLA
xb9uJFN7JUofbrB8nGp8+ELEB7NUnsZF/xxQJPsbJ4UIBJ2Ba6gLyZvtqe3n2l9xcvNHzy25M5Ia
BU89/dhtUR3tcnzUGhP8TG3DKRsOdGGkL6iTerDbeAwJnkyNVfFLhbw6e8FdvshQ30zU227Rzb0a
FK7KF0Rt54vHgjb7sWlekmGOD/myXhzbxC5LCrAPyOADd6k+mSUZo0bmL8aADVpR7mqdXZkoz6oy
xyd9TJHqLZHKBefE0MGeoUUDimRPcJGBt9VHd1XROGHTVjU1JH3DwPV8z8gCavnGA31GAOZV4pzO
fOomcv5Qkqwa933L00ekJgrYV5mpWKNorCcFEfCraA49osfeg+Cxuzq/ZKjcgzzRmSCHeb8lpLjx
TH7UYvqjkSRcHsvX0DEyjteJ1NgVGFCte6h+Ue8blFJ+vdBmWE4YpCEi1ZHAuZW09iytxtABOUpt
soyY7iI3Z2gkeuBu1vCPGbIFYzppnDWhYNDyneKDwt4jaqqgcoFwjH74KPPlU1WrcZc6ePzT4ZvR
RQuSvH2EFEaM4P4YsXnJjSqPEiZDjeooj5wa3Wrel5Z2QEMhZyTxirAp09DpqptaNGfUZO65SpSw
ibW/TU3QShO3mB8tLQamtvY5y3qkxPWhE1wqiG5kmPwf0LM58Vdbzx+rvkYbEFsRD5vy0H9jmsau
RgxomICMscXYiGSXz1Eyc2IkofQpV5G+9ePJdooYTH2lNpVwk4A0CZqWQYAtzBPcOWhltnqJTPkx
MH2eFCNRzwa6VN5paL6ZQokZ3dpuyOVKiEGrh7PeN2EGZkPuQwKAve4dLwtBXcnBJ3zIWdwmEkVz
lDP2n5pJEb+ajqbKbBEuSU8QRbVp9gnZ2IRc7ebK6KE5QRgUJjvSUtx2n7vqvXXnaKydv7FhrkgF
2/6kKml/6gqAPEhsHycdT2JpXwU+rZNRmH9ykqGuuOdSfshMIlOs7mjgr3y/JIgOxBc4teGL3kEl
NwBey0lDvE1E0Q70OosaLtBwhnvcXqR9Y1efS91nR3U0CF0GP/LqwohSRZS7SXTp3lBRrs+UcKjf
uXdV2+o+u8UcIvpG1Npryq0iYvwsdP1qNGMKEYdREQ34kXSj7rYlVobo7EjyBV7bISw5ogZCOZ+9
mhOqDrRXfDiLcTLIYfK1wXWDTM89EgmIqjOpONnj3YZgWx4aPGS7vgHdKWmgXQYqJuLE+U6X9bcr
oDVd+7VtCjCglN10bhmNQamfi9WICoX0PXMGvqLHBjdAr6GznX8UMh9CFDAYLhLx6M3iaLZAaKWU
Y9iQxAJDOj737tL643wu0A8GRHN8qgo7tVp9zh2smTkVkHBo1CxYcpsQabvE9rAydFFCNV86W4wn
Uedv6eQIX7MN69iyVeVPsjDu2szb5pnmj+1V42XqhHlI55snoSXTGTAJ0RxKdfROobS9Gw4yYFS1
FeFa5T+VBpdUoc5M47jYo747pZX3OTRQykoMlWzVbPILNA768LBxkn+TVUcQZ6/LqmIs1x+U5VlX
J7SDmcGzJ402kArZ707zaIjBOGplRVH08kEqhW+oYLwLP3VQptbJZdx5IIrySnUJgoJsWf3UBWcq
KZdfV/nDyWj7tG1EDtmLeYFcsSnLatfZBQls+EhWlV+b91zgzgd0WqjQslM/N7EBiJW6Gptr11e8
yc84z3jsbFK64VWqCcSGZrneSEZ/suwvfQNqhlULNYVFppZck5XZRc0075HBDNnW0VO+SsXWwkqd
BDS2djUb7dw6IIvNkMOgG27QSfXOAptCk5uhq6jDlf6wq1Vtm3sNE7Ja445cdqpHeX+qgSrmoTVf
oGHToNJ1PIKm+myz7B9sTUFFaBZntay/Fm3qQh0ZSCvdFcxjuhgy2SKv8J6bo5ntNGIQ4TbTe5Or
oSAXYIdUyeI7PgszcwNZJD9owoO0AlJPIBOz+EUk3HG1or0liXzmhgB9S7PPSmZflbszGyhzIx4H
xs8VB5qdf3eEiBEFZ1hhSmhczzQyzEDmMbZFLRb5zZ3s5mHjH2JTcwM4DTjk/H941GcORruBukKB
rI3XEu9Dv72LSxd6SrccfrwMND7LPkojExG1zPpTx//OGYhDzSwIUq+SC6olzMq9fiFao/PnFeME
VAhyykZcWEDFhSgXcbFcBVWc0jz/35nw/x+L4s4nRzIe9hYzzuQ559xWuO3pJMSh0vw4c/GHVyJf
/xX5F6XPaMDsjvgFOvowKoSg4V2ZX5Hke35Hc7NveI+4Ss/mMpPrt6o3hCwv9bR4QJasO2jFUYPn
3cBvxuqPVkH2uDJhwnG/bGWtbpWt31wHLYTJyKKt7ac3qHetqx6IE0PMLp5pyDkskOCRyKwqcMfl
kKb1FFoa4ux1jE8KfGNurc/JuuVBroNJSF9sQZystJksygNhss/d6qx7EBBYFC10aTvceWlL/6un
87PVTK0moWNkflcHk3gT31sn7AHrm5a4Omaz5l+V9/N5ygVFRDEJfkPxlRL75+Vj80jSiwbfwjM3
m96pbK05mmT3kWD4dJBxmvE7lAhR622Bm0o7rtwUAX1NFfGP40vXcWSaHrbgNEGr2dSt/qIs2eu4
KmOYmQsFwVuWb6MpNZ5BOO93TRExGc1j9mxCVMPzEaJjPXbNZl0SiDQZ7qOx/Gh7S/EZ3C2E+ChD
AVJvGWC5aiOf1vJPbLOk4CUXBQvDbrGQ/5oNcfSbIHsjneKOXJDO+Ot4wjx5EDq2Nf4aM7CaGw/1
nZHky7Ji95OQwxVI3nhfk0alCBINy5STBQjzQZ02oHutYxuL1e8qp5TJMjqyH2CfWZjRRwMPePBh
VCLkFAGTc8vxspmOpuvY3TCVop/GQsyxlRQpLjRpPwoUv7uOnvCd51Rn4cyn3NhkrPZbq4IComNE
8ZQmLMXFCkQydF0wCKCDpV53wmhMegb6H5mLDxPL4+xhd00Kzx8HOfNV2YkyNkoziaPGZuQxs3QP
j48yomsPVDaUkEFvhmp7l4XezslE4or7DGWMnminUeJY1tX0bpn6DXz8cW68+xT3I4JMdpfMJJKX
j+5SWdK4snEjeaIBMu4EahyhlYGLbvfoxVSImQ+5M9ffbqtckqJEs7zw6Y+4lMcEo4KpvMcSokmT
MDbIZ3Xf0qbXdvsJbLIrDk6ZPi4FqrFUZs/DpE2E2dBk0CmZPyq2G9BXzsxUKfcB3bPnaMupnviy
mWk3+4lpxcmZDMndro+9TvVdj48C0HqbtIuDa1Ru1Cfax2iXj00MHlg7bGqp9WtuzgNVvFtCFAfp
okKQtb4XSUmelFZ5O1nAWKWDiQhiPZJ/MDxQUrlDE/iw9o4e0ICLZjCpvuOk3Ovbx17EybVIuje7
6TMfP7fDNZig+caR2QL1kSfYXBZHf8zE+DQixQ/NSfnOBz4/OSCY9QAu1iJpmOYyPK4pdjhmsZex
X6CAUKPC7dVEPGfNU9M2zs6xh4+5Godotn91uqn2q4yfkwWgVFfBMDT6iDIijFj/miCdk4WVwn7O
jIhsIULjF16rEXGVH2f9m9OW96LsrVBZLt6E3BzNLBdcbf6jY04jaVK1fEGZnm957S9xl1CNNXlP
5lI8LFgXmNVw4sS1SinqdF7qtLyAbN8QfqrnGZNAb6QegV4ZB2VBKOGIVH+PGyEUXsoQxFVol6qH
WMB8Fx7O7CxDT1J4FY2BSO/QkCyyQvoG+IaJQ4k6po5xC/noksc1xjMBdLUwCcOfkymOquVXdTo9
Iqja46+p60ZqEezap2nmJbYo9eJmMD3o9CRZFZ6/5D6kpUu8kWrvsnkcDiSwBDoFcjw5j7GrBLLU
6MNIefdqBaxn0sGMkOZxJqR7IjFREnbiu9fWqJNLeixk8Va4yRvJyf9mh/cvbuiP0SivIoS9CuwJ
8R9BNa/2VP/ogJ1Sp8zJ0DOSb/rua+y4bIiWk36WtCfHgLOzJ/BHd+BGyXvQY896IJXEgbtbmrPT
jOeEG5sQFfE0mo67w8SJRN2XFT5oS6SkTunL2Vqprkg8ui4qxPakO/jcAzhvpjm7IgYs+d2xWmK1
Lc6rjZN8GC9tt+znmH4bzaomJAL5c+sMTdRvdRhtDGKMq/3HtdYl0lq3u7TGPnFRgOV/bSmao2sz
yedq8qEuPS71TRVGzkxBBiYAjMmIQ0pkVg03qAGcKQpSPn6z8IBgnPYMfkMjt1bWySlRVaT+LXNk
EuuXjJ/tjEAivTXlS46aIbIrnURlp6WEtSSyOWENTxon9kevuJcD2XOJ5MCrprYiOY/g1FJMT0By
01mM7WmmR5vEPKD9Dl/DjpXLHF5SiXBMmPuhxLBNAVrnT3qiBs4QvzjIQIIUqh7NtP4BL5RdtRhx
B8mq3J0aipbc+lc5bXLqJCEJNUZqxicQBZTWkuD0KI/pPxlskOkOYDLJjTiMS/2fp08EQq3QrOXU
E2ExMeOA0A/IOid4bXJWRKLfiqrZl+TwrjJbgrEf1N0we+Jcx17vi4yOOi+m0mQi8yqkJeKjREDG
VKMya9DlTZgq9I6WRoLJFM2vxv2Hi8CNt2rCDFk0/0L5oFJKub3TnuqY2J6J1klhcNuvvsBZbZPY
6BR6esiICBqfF12dUQzClIxY+MnAAEk1XIWdfaveLrFUoaU8a/CmkeGh5qX2TglrJIshwKfH5rIX
RTUgkvS21DNZ+HPWe1x+Lkl2JHoNVaZhRyt4VdE+x+C0nAr1zurlyzIPFgLoub01RgH41TS9XxQ2
Pcyimg+1wH8yCTj+rEG02GAB2BX6ei3L9Us3B+AKt0VI1moXHbkZCiYaNDoPnkAoShXOVm9AQJMb
m7fudXbwZGGv0qjSOqIzsiYBFImsm2SeKVCz0i9U+KqE7rgwr2NgioH4UNVgmUe/xwZucImvUNoF
nHo4jMZ6R7DPlTbhjyuJlO2pmY5ar/7uyr6kEk5G5cpPQwMk6dktvrDBLF8qtOcvGo2ARCdyCePb
sz3lH/5K1lelDJpubgLbYRAc3fHcGWYauJJ7wp5JNTEAOHZzXTjnvvij919zqRIoruPaBeP9j6Xz
2I4c15boF3EtkAQNpkrvpEx5acIlV/QEvfv6u9nvTdTdqi6ZTAI4OCdix8zh3ENMyBDzUiEczfC1
DcIU4kLM7oaMGwEDa0Ys2rRM0vRUGX8Y0MHqp+6jdRG4xEddMWQrIjoxBHNubLKT2WjDY99nP2Vm
Rrvx3XDhhXYht7/xyZEuyn0PIxVSCTCeK7eponOR+BB+SwJbcbnSHg26xzlFEuBEEyMK3PnBlNsw
pzvr1IyZsef002tE6phq1PReuabaA+sHp6TA3hjQtuR46+PwKTc0cQMxEUx/vpeMV4JmoMlVD2yf
DAJNqm6M4wXQs02XvuaIvVTiuPu6BijZN/mppL+80vXgbJ0ELZ07OyMDNQAKqfwgCa/HkJLfJuwi
h3YQJ6/1y/tsmM62mVx7JBjVQqI0Qm/tozZFGOlOZ7yWLHWGPbRBWzvYWyG7E3UONngelLE/UlCh
wQuPrW2HHzbmdGWmzWpq4nAP8gQDtwDTQxF0hwET12DCBdofAUX5rlw5Y/qCFNtdZxYwhEza+zAt
954hr71Mn3WMMsKoZ7QmNvZbP1aYXmuMd6himQ7ftc1Eokv2PA5iPhK0CcrDm4+l2b+F1Di3eeQn
QGWBDKPjEhdrzmCRtwuTvt8vm8tU6hdLxta1NFrrOkuQZmFBpd/1xLPid8bqyL2npJRRHZjgUIP9
aVsmB4qhxug+DjOkrby+8ItFeKVMC2H/8GTPVFJW+Jfb01fZgQasdXtynUKdys78gkf1gJmtvwQF
dEkiKHYjKy6w2b2qLttoZYLtvVVFVa2mLnW2BI30iyWvKwY2IGRVXotK3TPeyi8PW8W+q3K6oEyf
MurvLW5BPAw+DmLpDXvP1MWqy+1hy+2T8zOi+d/P3nPcYAknZbxZe4HY20v0fNHb2MJ0u/JGSOk0
ru58P+re3WR4bWV0zWx1y9P+xQcfaOn6jUkSSbTi1dY2ugHbdDdR4l6TKt0VCkikXpzOggWSpsa/
zp/OeaTEarbZuWkPbReD2QXM4spKF+48vbW6WWPYo12ZLdpxWgAbvhtomOKD6/4GLzgq6RDBqm8G
TOnJ9KiKlKjJ5mU2Y6xmrb5PtMPFJdLvkbK5BoZHGsLG1gnSR6tlMenOfLYDYmFJo2EG58TilJvB
ySLcIBgTd+VVbbmuO3kFKGXcDYb7R0vod/Tx+MQe0V517XzaNqzcUWuNic2IDqPxC+YO420gWRDe
ZG+y1rZWsYmxLg69Tesv893FI+ra3JSDsp/WOUMrTjEKyqKPxJHhG2oYD++PxlPjNELs6y699krQ
91EOYP1cISCCtIyHLEXgZ2BNYyAK2MHG55UZ8J6z4Q4jMKJqLyLpFCe2X+RH7lZXqSROPeH8q0c5
rHI13sOqfMA5ZCNZSN1tlNrPPhIxbl0oUhBnPKnGYDtDi5u2hfWGKoyBy9RyeUmYj+rpY0x4gHQm
g/vazDcyCYbl6bq6qSs2dGyZWVfMa/uZUDcvmlZMNT+hUT7Z8eyhlDCfCkgJtP3i78BOrHXfOtZ2
vggUDAg3YyY3LjOHbH405OSti9z4DRL6GaCB1aGt81Mcx+cu7ZlATP28Drp37DmIG9yoXdW5xwgC
ed+dB7BrHXnuwS5njEHZl5+Pv0k74xKb+3lXYzyo7MfW7018bMhqzJFPlGBfBmwLiN5d4l9Udj9X
/rOMxxMEHaStkGLv1Gwf6sTlhhUu+tkqHBEYM/KCtYDM1ndfHYNB3tEUMfVsoo4xQ1W0nnGO5b/k
5alnuK9+u3agfa1mRJlbnE6rZhppvsXfTm6zbtm64aQ3jARbdRAZeDNMKlPMcDvNyvha4IXnYUEs
ZCUvclljI5QpLlwwVMzuknmdIprGphtnmltLTWAXGfarqTmVqdWvrFZvcYNFK/fNYqbDJ8dX0ZXZ
oY7DTdlazJ/AB+7aGhdbOv65uPrxBXfDKW+ZseKVRerFi2WIo5GHMYyq4Rz+SIyZa5KvB/RGHHpL
/4AGfYd3ypEhttHuKylAU8Q4cIyR4kAsbl5avKt+kCdwjLSHMyh+M5TEAF8TNT4mkIF6AhtYuBqx
zlHPxQfLobMiDdjcVThjfWngjmMuI5Ki26Aohs1d5MyfPEJnO/Mz48b8mA72TQzi6CNnTADnl66B
4SExuTXRNvEqO7tYvjrpouqPIczTrc79n/hS80icY40orS3abu26hb3rq7eZjL9KOst5fAl1FO6k
WiTmhf7qLDvbxbZCiCbPoZrOjc+caVHq1MkT9qZ7K4Y1oZ1RbDUw+6Pp0aqo1Ksa7RL7YhEeTBIQ
OddpQLU3E1bC3KI8CziNmzCNNo7TbCezaXeh58+Y7NJ8uYVw5ZiwBmOpoLj+M2qBiTwYf8cpfxyi
JabHjC+xmHllWQ9YF4FuMRFZiSzg6o2hiVfn1x4pReMMoClidM4I+UDwSUp9OHR736U6qphb3BW+
cd9N72g+3KuZCyCB3DEJDGD8MnYJmFJMGNDsmeDmyqXoajuMwsOum+hHTli98TyXm6y0gXNmxbAu
WvgqnREd5Rh+jyOWIsiPgFmUeeWy9g9CH7buaHhKg4dMj/CDwyRh2lPC1TUnPNzTJgWHsQzuGfi4
5qkZImvlglJAJcZEqsWOhRJlsu0vs2bJpoz2VDSHhD3S8UHPdA3PbpNM62qmsUk0W8ozrg/TgOeg
o7usFw9qW7niLk/pYi/DHIgC8oMoj4+BBmxiM16Kjw7oyQ16oGoVA9faoBthE2Kw74XxtZWCQi1G
qln0PShy18ZaDQQCv/Bd7xEaMuoYu3zypLLBpLzgEHfox3bD5G5wPUOeN6ydT7suL8wA0bL1qmQY
PRR+jYCGgySrZ2fTjLwaQ+WpPShmZfLyFAG+2lo7t4l2BmM6nDMFhXBNWo1XEV0xyeGXKBgSJOsZ
PepEjyIVTfQa5cN7BF69j6qEeTGZKHBCsM7bJWE/TQDO6UEG1rDtgN09I6ldg0L8lzMIAK2tAIAw
O0Rb+ms3ib8ffc3Qp845L4PIZuLliLU9s3Rh91+bHJ56W3Et8vkusKi3dRu+dXG/uISZxxQaam+S
GiuTcMJ9qSzAEIVTMmVvN6bVR1vDDAg0TPVFW973wBD9HjTesaybk2cL2pFjht9nfMAxG++SEZUc
Ti3iW1o0cUHj3+FK6N0K36XzSEOaFJeMkZPElrwWTGrvAtOSFLSGv5UwkVdqohc3T6JZFQ3ygpFI
1/uyQUdaz1V9YK4HX4nBgEQjALCVSx23GlcRnRRY1iZsunsP3wdpBxrrJ/Sw0zQnG0cgJ5ND0u08
evSgVLxHbZmr/OBheKXJs+AIzP4ED7vZlgX5l4u8MLOdvzmkz5gh72zneiEBYcHSgscJHjzZHGLI
TlXGcxtF4i9sTWzEpqTAz5Jvsj/ArvRME5SD7dWhxIIl8kFxPl40Zyag/demlX+iH9g+8/GJqjw6
5t6bY6tr7TBtjb2m2AzE5QTqKyIiaB3as9oJOf5VeX9rjabckb0aIoCfrlEwfSvt9fu29ehpC15Z
O/IODnAzDHTPyz8FhMXShtiuElJa/BwwE3kJ/BItMkYTBRv5i9h30cEnOHPqOXif23ArLZITKlG4
a9sJ15Ezejx3I4j/gDgX3sWxzLg9kU1153NooTX6V2uRrOy++NHY+VplbYPEb87R5KJLGiDBz3Xa
8hXBK/nhY46ulnw94o5AwK+aMqdDa6foHfLg1ROf9RLWYbfm0lKvFTmmy/0UNBQHD1o5gjRhY830
yF1rV8Of4MYJyijQD4rZfer4OFry9Em0M4qtZj+GRrKzGypJh/qbYQqCDQDxub7wAwIe/z9X+Lvw
0K2jq/RXaR8dgw7VnaoBdswNHb+ArAICOy6DsG+W6yyhTAbbsZt+xEV3NXzoRcAUpjs428beLM7J
wC0iYzNGdWN8T0hbmZVP0IZ8Fpo5RsEWNuxFaUPRShOMwobmYNt1cY4FClqdVy7mg563wc9afnbe
rgI3wVaHu7ymAy1tYf5AT1mb2b+yVA+TLT87DVEYEuLoGacqAS5YdU5waMuhuFQZVNZBlruxRPHr
NYjBB3KP9j4ZUqnn45xNzX8OqMatOTYL69HwL2mNURWq9tZ2mstkW3JrzS2DeSxOHPwIZygLA+Us
WRVOd+y68gnFDL9uQCSTi0D3rTGvbcKlHyfRyXYRXPNcb53IEy/GgKqzwIU0DX65H6aBv1EmxqOq
X3XsnHNS5DaFMRNnm2U4W5pPrLYPocBxGCoOoplpCt4z99DgzKnRG3gxmUsijr+MDNN474QIDPsW
KRTXiL0l/9qaxg1qp+SpaI2/Qi0Ibs9M121z6kBoboIYxqDl4cFZTmcjPLVIAL1ccZ64g7+l0/+b
uarewsER66rmVQjd9kRCVX9KhpdWI5hQ/SM2Pr0xKlxkjPy3bgTcVCRnt6+NI0t7z2EOltNFtYR5
qS7ACvRePHJbaB7SxB52smMHkAlOLRSrpAzVYKQXnsdEO672sc0iuy52TIJeA219c7dIr2jn0B/a
p55bEkg0Rnu4cPetM2ODcbsTSGnnLiyNAVQPAiOjoXKRtF/XhdvsZMpYLk7z+7aj7+Jb2AOIeOcU
j/gecMLTJqcSq8It9xKE8ynkKDI+nSPWEA6/E2DlfAt4D8tYhp4mbTgSSyGONSNJU1rBDleedZJv
9JfDO1PRT/Ym8TQycjqOTXatZsaXAL4Itxmo9KPEICVdF08Rk14ebqQ8ecNjy/3qlGizPow976CA
KnpOlYkJZ/B+hMmVZPAxVMxw8O5yCvzrmEV03q3yDaQnoIN0xtEPIehgJkPJUw3SMotqg4TO+FiZ
dY49wFHMzm2aTJUX7jq7AckZIQ0uVUJVTqeP4DZExAOMx1Q7q9jwSOea9HNtKPCydonfXnrP1MiZ
NL1TaUx74gh4dY5SWt42Unh8oXAx9OgKf6clzuI4qutttdwh8G6tEtMsr4P+iHs6kbgPxv1IgJf2
yQSPFHsTGXP5jhiv6FoYT7W1c7IwfCffD0N+Nr0SGxntEz09GgWOqmxictKNeALqKftPNoVIjubp
2scmie3C+xd3DiEiUKlXkv+fzJ9sjckARTMt1RRK2VlpsVZlemOSdWmDJysKzScxkuhHMNKhC029
tksrePDmz2SsHlDDv8jJ1xsemC87VB5PD8WK/Vri97zaTFmWsNy11yTmrirzAf/3fDAcgNW8cuWd
J3OE5X2y7gPPWwOjgyHLJC2e8d+EKHnrV6Iu/DvLSa6yJwbJAhDk955B96s0jvE7mRmo8ZEubkwN
GD88Di2F10wZhVEMYpcF1N4t8eezgnJEDTSOpgm5mIeTx2KGetfaPtcBVY33Fl0Syymefee1pLg+
BMLtV4WBrjKaJZlEOdACosDpZACLiBFnBAH9JRe9n43uuc4RY7W5iz2eSHW8ngNVDL43qkuUKbHF
tBUwKYxyazFv7Ae+tZ/6bGbzxGZQFOAlqhnF0UaX42Nhx48OQtgVTWI0I3W5g8/3hgnuCyojImox
3smIxjBkxyeEmLiLw+mXNTST0HUoC3ttIv1eYaoAhUwbnsesoGPbnR00V4g0z0k2kozgWMmKp+hh
6sKPRtY3RwcHkcqvrFea0p/mDRFpHGZtelQrxZFVachsY0g3RzvGeSR5ivig+FAqhdXSVuj4wjfD
SuS5Gu2TO3pfzFiqtVv7u7gv6C8xhjPlm04QX1paA3GzwKUWSUWrxU+cy0h3rIiE3uUe2GvpIZVU
dGDmgGTHS2t4//oSiwEcwnbdzPMtslEe1fWvBSesdVC5dc4AYwH73B1aYLzSBQ2/+FfZKBdrReJh
JRgWCwKcRPyVKWhhxEoi4+7gQEGt6CChbOsu+bOz4EElBaJPPCU0fKbhaCEjXo1mfgqm5gw99K1N
kKeJ3uwZfse7aA5uvmlUl6Z9yKZerkuTr8HtfM8PwS/gNU8BapFtEFfvxQx70WrolfuWenSqih4F
wUMcMhsuDurY67c+bzz0BRF8DdvArYO2dTLaUx+rbwAeBjhqMrWG5pQtz3szM2fESfrPzgwqhUG4
6yRAVeI4s94UDt1UWvJ10f0wuV5aThnHlFm8ujyfnkRglbdbUkd3uuNh8PTANLUObxK+HwoTHDfL
JsUzbpFbaf4luUMBjic82DQ4wJHgeoc5td/iSsARAzwwNy2lVMuul0BXhZZZnmZjNjGN0p0RvkPz
aVId/rWlVPBh4EX/ii69tb56gMFcHYo4f66L2t6gNWcTrhM0W2Buiin58tz+vh/6dMeQ68+eF/9d
9U7MurVtVIW7AeqGWwW3uDS2pi6fs8qot1GN+Kh2XSrh6LMqfKBWTI/YremMVBRjvuuHqyZo7xnF
ZAc8Hnd53KS7wHHuyxGiDAnd99Vcf4XRZxPLbF2PjqRHWe4Sh15waDLUGepneqeMDSEXkj/p/7qa
vrDHls1CptPNagF+y3Op4oUaVvb1hssMFgt4C0zDr5D/zd0wG4gtuYSThkwBtyXL3FwxMwSXVq3r
qn3FNZodccgOMWrlKgmfSHA7WiOTyqIEMAbEo7izutxlUtSRDeUeB3xuU4InL/OwVmD8g1VufIwN
r8fIDPmubIFFThkkMUtmf9KcH1P6e4zCNqOND5Wa42FKP/pWfulmeAXcQAUPXml2znVRXip2FvTc
0WNWhS+097lZBNaumXW4obcIO9EvQGXRN/X6U2gqQhlx8pPFYmcJZ+VGTlJ/2+GlHPNNxkzT7SJm
JKiEkHk+m2GuGSPxNnlme84deT+5SMVcGa0M/TdlCRlRwiU3MKKiGeaDy2H+mAzmngpsj5bFZGQF
ztCdZLGRkGTlZVqGgXOqSe7I04+iHNft1CZbDzk/ByO4qlQdhyA+pgV1fjze8tHnwidx8YUN1jYp
5XBowienn1/xFq9Mn7AeKiGHPazbywbvOKsYxag5bbVEhmeJ9inW9hMd3z9GdA+03755NX5d649y
hVRbl4a5sXfpiuUK+MCAVlybZcw5jya+V1DTprjZxbGDfyZFN4j08t61shdF3h3DTg3wtcC0BE9e
kqQUZYiUOQs8xSuPfA6kZKVv7RI4WjkWfb4Yh6llxu88JDBicEh2746AlRcx9WVumG/tSXDjOCVj
+ip7E5UgBEa3t26aEZlhAf2O6+o2TcXGxKWXWVhQvDqlhKjPZYd8qx/qd68kvRKjfd/cuobBrv+I
3tra5ON4X+GJcCN1TuasXMMk/zc7bLjt9EJMXXg3KJYg/Sy8KVF9Hwv4fRRRu7iAJi2D+pSLYAdz
8N7obOBBKvzpLesxRFRskZHDXspM183BcVYe9Jci3o8aDUoxSw1mIRT0b20SPXMMbKoptzgzH6a4
/xlrOL2NaGGjOBYRMi0hI4gV2f2nB8oHcRPhsPGpDO7KmVSCEKprrVibE63tYuDcAEO3igvjp3HL
myT3kkHIXd0xvDWVPM1T/V4OSbYqJNBmLVtOt+anboul1KR3GLN4llU3ifTYd+1byGq665gCjMQw
1Km8dXN+ajVq4961zvNsxTsXysMakfPJtkt711QoFD+QE4Bi8x6NurmRbYnlRz5aXn5SwwV6GJEj
0py4louPPqYUrswPYC6nzsQFVBfT3p/Ge3zr4SpxyKsU3Ga8Sv02FhPhTjivLYrkQFQvugEr7yOn
I1XJp1ig8T/jINkYF9GByzJkiBbCmT9J/rpz9HKPTu1fS+Yv4BRTeo4MJf/oUi2I1xa9NGuUsuMF
R0GKg9dygE+QPdBcXTNCNRn8ocV9QDoEnyoty21AFhikQILXFcFSDD7PwvO/ez9g5euYurjKfggZ
ljyX7KpiScuqsD5gP4LWR0sSdnv/3uroE5fUORxG0r880A+JgRjS5x4WWfRncKGT/IaUNmrqBX8C
UI2UHRhVdfxBUXEX2+InadFXdaZ1yDPjipLrIhIBbcfj5I/jz4693HMiY+0rwYJBM4b3UKfe1lhi
CKwE00+heX+MbzA0yJ7Y6kCwk0KrItNeJyYBn3UcmXeByMVRWsk1ldCBSr+/1CNnBkEhDxY9Dkyd
gCQKta0bx9uLlKi7KXobJ0Bqg9t9phFltWLZGENPH5JhL9dBoZZTzlLPkY8OQsXREbx6s8qvaCL1
uhLBv6GFJ1VCWc1xBB1UP71qV7xWIkNAVYPThR83VAxhUyf50TLcuV1rbPKEPq1tsUOIiPquBQKK
V+mTgCrsz/YizShqGrm9eZrEXxCWPgrU9BL5kCPr+SNdoJ/KI1NPCbAwjOvWQ2QfSliwq7hfTNt5
9Iqsm9kPlrbetjEVlvpTNfm/eKas6KhqcSAQgGu+2yNnA7sqd56q+E3m4KEMw4fKjuy9nMV+tlAh
EA4n1kji/FURCBSHPbrINTdTRv+Rf4ma5A8oBz/MsPbLGENG3flsT1V2AvXW5t1Xn8DAHSLxEc9v
moCmVRqwcdkIP+6mYkRuqxMgNAJVfqb+zFCjWmEDrXrejySqUcMb+Kut4Lt1TLp4/miekHhuJjSH
a2QAOBFF2fMY7ErpvnjE6Fg9XTbhM69Efc8lDc9SPJH+ZwmfeKcgfvD9T8ONq/sBhJLJyNYSQY0z
oTGY+18Dnbh3g00wS179RoPJlXxcbsZIsSZquV4au2zWiqhMT/DMSxzDRBWtsmrUa2tQrG8vfy/9
9kc5UcvBTsE3d2Rc6vnZx/m4akxSE2lHL0F6DD6Z87+JZLT5qTlFTdHi00/602BX0JMTwnUonWGu
hea/3Nb7QtslmbgG8QpdvM9dLPmQ1BD2TwAkpxCW2Oios5c51rWeoK25M4bVBG+K0bjnAQHKwa9T
UtOz62SbzbXIsPJoRDnCYrrVQsPs26Q61h5wawglhVBQcTQW1yAIT6D35yOOjp8Kf0wTp2QdG9q5
CIhmXk3HQAOBooXEjckwCaAiMKiBSUCEEqUmmNZNs7BuR1HZ28li3GzSP9h6qbEuDfJakh5VoCfc
Xw878JrkZpv3NlEoYCjtOjM6aTwXlTG/UL/o8+T/RaDpGV8O70MSkOsrUJfGU7GLkVxLqkssHVQZ
RLRzyEVL/6DEouX43SspiffgFg9J6zxxQRbM9WlBBvHJ8aTeSFmi/f4bupmtrEzgsGKOiUB/b6SP
FWFo3JeixJqHXu3agxxir7ef4tTFVlK0wYaJDICyIbh1I11ERkL8/fmpbJ0/MObhxn2PCwkI1EjP
kc0ZniI7X+cGG32dxKA4yTLg24DLMIn9zmLjz8d7ELoBXnoC0DKCz8b6XwO8eG1Fv0v6AJsd+eHy
UcgOu2mVxHto5ACQ0GfKvP7WOdMtDB3DXVKoDuOCA6ukmv9YgxA12N9pf/FALi66yNdy1yPelYKg
vnxo/3VqCs9JrN5E6nAzVCuAB3cGpNwHr/BWNG2sRwPShT8ickoi9zErGYR1ZAi18UuleL9pxjwH
Ji7zdMx3mZ8RnZ3FF/oGAeQ2EpUkw/nZ9FaMZD7TeJxOKo+IseqWS+s+tfA3pywz2xYoyj3T22gv
2Jt+fXJLbId2zkZm0FweIv3rhGIJO8NoXLBWH4q/su3t6yDeFkLKCdHTqczt1znFKhq6NuZZ/4g2
7oOx/bQjQkmcjf7BHszm3mijYD9oGPJN5FKf9s5wkhi4Xkel0O99NEVfv8xket5VDfLwiHlUYRbG
gz868SP83KdGz+pIg96NVXkVMRom25zSExyws62KPynn6CNlEy3xgvyhW7onSRHGn2e+ZGnsrdtQ
A5VCPXPKq8TduLabv3pR81EboJMhpZxVaoSPliIE1hDVrk/Hh1lk4w8Q7GMQ/xfewjQF9hUz8RzT
W5477rFwHYtfMz147jD91unMrKR0v8Kw+g2DW5i60DfBGd/++9A43IQcSKAHDw48cPn4dUkSs/Ny
YqwXc9R16t2zG5uymTF9vTgls+jVh7NMo65y76VqmAaOwHu8ylQnlw4Ga7F1N3PkeffC8extLMej
nn6KEtcowejqAnqwu1Ev/BGHV36iArKx05MtN1Ye/TynM15NBbEklQ4ZYNOlmftkS7eouirIfxhD
iMVyaKLSY3eXFYvf1ujlOzIl/VA2UDqG0JBbqjk03u65yjz9nKFmupDh+OU7DEGTsj/lPdMwa86v
CZE/D23TFSiXxLMGfnxwYvnhSu1dUMB5l3r5IC2m6GUrzXt0Fs3EwhIGr3VLxN5z5mKopTizD9yj
Aj+YPklUo4SxoPuYUb+PR9z8yTxMnwp1te7GbCemCY3Q4IeXBIfNBUQSpR3RbGvgCQEn0VwDkHYe
sX/Fj8wCo8fUm5nv5giE0sGKHvPlA+A2rlwJjV7DcA3I1Cn7E+f7NqTU3ESplz/31YiNNHH2MgBK
AtyiQWKdNQc029PNxixww4LEneTQA3l4aWaFfJNB0ea/n3b5/FDp//98unx+whj3mDIzpXoegqsj
suKoRfE7dllw/e8DLCt8bsxUSwCjWIydfhfatXiQbaWOrQG4pzHVhMAZaKARGdODiPLb0Gflz8S5
A01xO0M1JOVizJ9dj1hwb4xQfjD7eI7wZu8Ayyfr//6Tytw9ZV4KrMXryFGf8nrPrqaIHXc3yRiX
L2iQs4tdkVcqAgZ0ZY6ztwuMf5iKYxKAVPbiNMTAEVQZHgKnzF9o5SCkFnWy++9Pq1y/0HmV93MR
D7dBIdw0aMwbQX1fWn7/pDp1Yfz22Fh5L1fom4yxA1XQVdMq8nCJdFVinJouNndZ761lM59qaf0Y
jIhXk0yqC3az+lRoOgtKsTZkHni7wZwQow388myjK39W5qLe09y+cwcvIUqpYLLyq9HnGNA1adNC
9uemDp5HF9lvOcIcTOyg/CaN5dLSYjHrCMMydu/0hmPSXSu37q5pi8S+9bR1Qf6k9/R1kxMGNbDs
dko9X8GE4jKGvwEYyMqp2488aaLPzu7fUqTTXwSD5ktXuLrlLppix/XffZcb7X8fSrlI58MRv3gJ
aqxVrkBOv7TQWy98HvpOPCCyWGnmUkGnsBLNC7Vt+behZ6SA+Q8EkzQ+JsOLEA9l7UWT+9GXBcqQ
mSC6KSv7Y44H787vXIQi3ewfwd5shTENWwRQ1bVOkeXghPK/Yyo+dHnu7xTTuSmcsHzC4jPsUC+Q
phSFycErI/orwuluMkvkNTT2SZr1N+Aj/S3N5vlB1PLuvz//7/MSON19OVHcqBzJhCrfUHvnTx1I
ctlnSFPLgWOqFP+E6oI35cz5borgR4lkGeySr5mTyrEaVe1ubOW156l19gPzhZUFx/uQZMRpAqGG
bf/ldxHYfYbHh5Ig3BezrZmDV9VXictm5SGMhipO268M53PiagSlPTVNZSvwq+P8AK4S+sO3rbLq
yY/pJ7e+NVADSlCOGCV35tt/n5B2UB34QimkYsJqTBHu5zz17lu4q/mEgqgIqm6Hlj5FGwC1bmyD
T3vwiHMxGvGR9vm61fb0akgRniYOZKiJwfyBko1SzCBX25LAgCCAMxxd/iC265yLRRWfKBpKdEIS
BlKl0GN2dLrHeVE0tOg8gzl6WHoIZPTpM7EXpLr896k0mQ5jqmHRpvUa+z6UbtOXt2b+GVKksH1p
6pcoh+5tt1Z1bVsEgnHie8e6xboZ565FO6ew3w1Cma1mMJ7HomYTwpFF8C0XD7My9FdlVM9dWKin
NpuHI4Dy9ayL9phWcNjCOXQ+uPp/Jr1CsZ3ZnGccTtfYSb7dqRiQxuQ5syxjZ+nKeQ1lOFysAQZL
3473NVQsOrhL/h/9GcRBXvOlEqhaVDXVFZNOCIrNyfferOgVos0CSeC2V5g9azoXAD7dbVy6PkJF
581BKH5GjB9cZ2woDHkR9DiGuqKlI/nZ7XyEna1/anFL7wilfcblzO1s+dAuHyptYhmKg4+hPw4V
N1M3tE+CnswFeiatjqZ5w1+SX1HEkNQikV3XbWpcy4Fro9thmUjt3rgSN9fhbUEiREPuO0sMnEsV
N25VNQPAeBtLRpGGqwKYUTnbgM+LadpMDQPEmabnHt3LW9/2/q7SOQh71/9Xl1bzbU7JP4IQyOpr
GjiqHUkJVS2GV8d6L3A17uZAvquZhKa+EPZqzNk36ArK43//po0bvwDqXBd84BSTOOMQlWiGbfuT
u6xREff2S+Um2OKFv/iPLOgDeWscIov7dh7MqDmcDuKJEx4XPjJ2WVCe5bcOw6XZKsNLR9DqqYwx
GqgqvLntYFzcmUdv6q1d0TOe1pbzrBx/3JskaO2Au70MwzGUfvIqm8vs4GQsQouCpervvWImBLEy
4PemwJ8q7h6n/z6A/aKGjPtyEzl654i+vuGAqTahM+CeA+95K9z7HFzztYZa4OEcPXfdvJZBOT8R
zYHCdCz0EUdq/lZ74zOaHewLXHsnXPL/fTUmBga9H3y1pp+fdF+tLOB1sF8/MjxvjwH8kWOZaq7L
jC+3hWFMXCsSKJnLh4Iv8T/GzmS5cSbNsq+S9q8bWYDDMZVV5oLiPFOztIEpJAXm0TE/fR/oz860
rDIr6w1NFBUKigQB9/vde+5KZfiA8YMkO4hCq5/BBYUbiJpYCxamZ8kTPnBvM4QUKFFTp85YrdmQ
CbnPwkodIw8uZyeiEuVfr6+1JgkLiZkAaDqYLzztoaIjZ2klBIb8iv6wov/lgsHa9qzNNsHYUt9h
hk/JhC1dF6raZHaAmdAv7UMLuyQzhL5TtsYAQ4Rjdeglk82kJyRq1Lz4AOEIKaW+XAfKL9a9nHHU
lnCPRm+erKgdwYniOmmayue0UcY33BgrAZ7FRHLW0i2rTRxYKV7yTKSvoD9IqU3uN/TXfZVP05FJ
8s10hDrkLafVFADXOtXHnfJlcWforcQNGnh3LOuvfObI7dUlGcSgkLdIYSWbfMJ4mqb1QOVDn4hY
aOzo7zSJSVnytWciQ5l2SdNMcg2UQ7CrCMhxEXE1jnQrdhB0U7q7BaNUSa3oMq5sIOs1F5qBeBzQ
ngr3j97Z7AzLbJ2xpLhH0kGJtbJjh2EilLW/Driavob1Uzgl+mGqGlxAOpCmGLTaY2yKJe5A7T3o
m3zlVSZFW+3wJksNmFTtbal11DahRieCUdGiKgvv2peQ5WUG/lsy+uGKWHzp2Et3vZ+eFKeqrc0F
YacmUmFJNi8Mmh4YooIbWetSbqbKrtYeWwSsi255pLv+pZRkSIRRUozlm++D29Ia63TZTkyie3Ab
p78Jh5RDW3UPhW4mR2fsr4WI5L7VBx+bMpE+/MwCVHE1tsd4vsG2Q/Eyq4Pea2kIdANmqEmItdKa
+iNgEcADJeYWdpJsTqvIo90JTfFnpUyHM9CsAAqa7/btfa/LNz3QAvY4NMQ0AiE2L8pmxaFJCqqu
WONKAbSNKfoCCz0FQ3DYHxpO5VfGcEALiw0To+SVVgssFCY1WEH1zACV2suotRcNQH+MNxyh+fiQ
FT1bQMCGO6s2cDe1/kdfTfqb2dLJxPnVumlhNC9zyCJVyn0GcI4h3DXV69h1CdUjVcPkxP7M3AJ8
uTYeaIjMz5rlXdzEEbsJ59sZJlVHLG9ycFg7xjLRILIrPifsc3P7Ua8dkJ6+SqiAwDIQuxKetG0R
BvM9+zKbfzjpxxeRKcZUSr/hJ9ZvA90gIEbf83AX21MLg7EK3HMy3xDbATGTN5s2N6nPCeixbZqG
3IgbYBlzv/FnefdeFJwnqDevySBbhAy7WY/kah4j2BXhqN0szSofo8Kq9pmrz6YJ81jF/Ttl8/aj
k8fT/UDomRiv/YhmHd6MzuFCJGwuTQK4g4k9CrOS+TygOqe02+ax9uh1DPCSKGJUzKXnSficH6Vh
pJxyy+Aia28vvUZukLm9pcplCoQBTYG0+lxj4nwDXM6xtdjmwZHpF3vY/i0c5e+8GM9uLdWrL/tj
05fjlyOiF+Z5+bNVGvE6sYL44HDRPU8phyVk9DXX9xXpUeOe0+yvQJfaox6q/txG+dPPPTcS5c1M
tnYBcN3x+s9UNp9x6bmbgOzh0q99rhB6Q6DEZl3i4ObZ24Wz87m84GvCCucnX0DlY5HkV7rqAqxv
RCZsxgAnOd9Y5DxWvm3ggurxPIeCgAhmmWBLeRVJmrALT2P+StwnO3MhpHHKi04IBAbuYhS0nGYM
ztm05ehZ0EMkryvS8XhKQIBO77UZ3uW9/hQHuf+JA2TNxrx/c91uAEOqaRsAyOwFiu6gSt0+eqnJ
kYnZZFlG7HdKd9QuORv1NC7bc0RcISDWsaX9ZECHss7uxiOo9Svwht2ka9gA/Py3RpTk9xxfjLGb
po473PwOQ55u5M57V2e7OqU7NKOXoMzdbseKBgOyE+yLWrcPNcJYCNTyNhkGgVJgaWAnCxxx8w2N
mwI+24BJTaVTeC2CcJVQ68oQ6C236ao1yrTdliGRDqP0tTU9Ubj+9e6Boes8DnGfi76pDukkqkM8
3/QD7JNcxe1q8DJ1CpjzDzhV8a8yQzN8NXLpC61D59ZriE3UYSqYmI0a967mDC8jEvdeWXTmOTXt
OQl+ZWwU4ooA2qzcmCMtVCyEUavbg8Vy+lDNX5lZre0G3BEF/etL2gEpqqk+pyTPr3Y65tefrwah
M8ImZrCbJC8Kq3Au6LTWlVkQ74Unx/uSCxOu+lQ8COkR35B8vw/VVwutzO5b56MqZupJ1LVvkUfr
QDYVyYuvQBMpTtePssVsjcD7ZTCo2Bh5HT61xJLYXxf+sYQI+1TVkDzZSPrk3VgXREVrLYlVqk0L
uWJEbn+pumirYEl+k69+qGokpNIcxBXbyaik+6kNrAHyquDvsj3WVMKr1m3yUiWesyxiiocST0vO
2AySM+Bb4vkj/D+X5faKE1ikKA3tm+lC93GPVDRuh6QEWo09nOE2l1U8pczUcJmapm3d855X6yiL
evZMXLaaujNP4zy5UkEkdkT5GWEl+UsOm5iDeOaApFX2klpBu/Kk/ujXPB3WFNFDJPXwobY98EAV
mfxKtFuVyBdTuDkJeWEdB5NDuaKArC6z39AbhpehIfMHVxmRiRo6rLiokLlX5o+9ad2bKs1pEY2q
1U8a22NOcsbNTxatntxNMjHbyluQJG6vP8i506cvvPw4DAmahM2u2qKJfkpjA3UZwdcigZp1g6AE
vnCPek3LGd1mDBAjmqoIn6lLGRWIj00avvUFteA1XIWd7ur60W1JtmrsIPKGgbVj4S7nU4mKHegF
4q5sggPcnSJ+GW3vU01DiSpX0XYF3PFKXVq5KtoU2o77OhZ6cXPzlVYHknMZxJSf79Tk2ojhwg7w
WKiFzwEsjy0jw3CTZUZxaJ3yXjez7GzAe9039rhLVMm8baOzyLpvIybaQ6MZOMTKeO01U3WX1XJr
s8F/QsSr9hY9anfofS4eB1fbmp3f7c2qoujKgMbTaHZ1FEgGR1YH1XGgAnjtmOxa//U9DpqXCNb8
gzZCsa4RlyA5DCdajLBQA7Nm92j5G6z05kG48RN8Cvv0c5NWHlq9IMROZYF9Gsi8UwdsjYufR0kD
2hAL9Xyj0eS0gFUBuFk26a2CunsbigkKxhzn8bPyq0DlOPzrpprvRq23YQQrzlU60uTLVa/R0SY7
56tghnxRRJAuTpImRyViRFTHW4eUkB80TbBIlg+4qHkFAAxMXWAcp7j/czPS93F+7DLzk09yca2M
Ej+2YQa/DLqGKTnZD3GQfIL3IFlY+ne9p5U7QCdJzMIV+gOtO9607CpDPRHMwA3IwI4Mnx6+yQxV
hKadZwiSMCJCbCIEgMt9roXVJjRJ7OVzsCLws+wUlLh1XBJgrz9fBXm5MzShA9eAM2LlybROm4Fm
7Jllrxe+dSRZ/x1k8bYJ6AzzyjetjWhMKQWeD9c21no1YMqcB3shtSudk0xc5PEim+pGm3l2hLD4
iuVyWiMBypWtM+nIgg4uhN5ekrwyjgDxVz/3hlhrLz9fMepsD1laHX7uqflH2agucY47K3dM51GX
yX+RewzYySU26DSkNLgAB7Ke8Q1ZoS3tPHfmkpqNESUQCqox3Koui5Ytf/+bBgZyUTAMvARwfJc9
A+5VVXSETxFqD3GS056gdKZ1E+DsckD270c+682PN8ewnscsI5vfp/ir+xriEXnthdv41KANsTzB
n7ovJ6Ftw6h0jrJ/CTjKD8iBmGpiMsrUaenkrYZyYVA2c8yKqqNdlBvOytNSmFF+RwYFVDOLM07N
+PsojL1zBNSAysW37Nd4ZVnWnAM7TR7DTDHVDRPYIVZ0Qs5jjybiS+aNDfJC/traAF8NByN97esl
bLvsok3eEigETaY86ZWJvH8J2t6ble4jBK+U8bFurWSFCTfT1ANrovg61gwuQwzXy5+7qUcXZUFR
1HKYZ26DRVNDFGjJElJDgtkxsw6EohcpctMd+stqTJP4BK6Dv4cUakbbA7R4mk8UJlYV6trqZ1f3
5wavl3m5rjtsmTiywFo386cNOj7dG2lI1s3KVzjmzBPOimsF/muvQzK+VyXFVl68DfyouIwloSEc
ACUr8sa7L7nes9tkr8p58D4shmDT07y6LC33c1J5cEm6wllJI2dDLer+Net+G11LIxKu3r0PyABQ
tfbLFSyB/fmmgyDPmzc3UtXdcYQseuSpM/wuah9HLdFHxlaVrtn7TjfNlZMx9WeC497ZmWkTKrab
489NGrb63VgV9VoWun1Nx2SrG6H9mJAcwzWVf3ROn+0bo9gMlsgZkqAvBoCIX/nYs6rE/XVKJ0C1
JWh3PfUAFacd3EyltYeyoK4+kd84h0pq1yyLQFQueLOLrzA3zOu812ZZ5h6huCZrsulk8jNGoNP4
qJt6f9GsN9P1rEPYms/pVEsA+E21AaAOaSKn+qMn6XJHoCg5irqF0u8Y8tSJvDqPc5sudfEjfnzi
HZPNrhn3rX/pvd5kpUSW/edumDQege8c90uODD3Zw84wUBAZRLp3KLKAz3FDWawsnvph6FalJueV
W9I9sM+PF2KAJ0NCk4wyOybphIjptosKPk3S27BwYMrVSwixSn8e5biDLDfQAQpwOvMTsYu14Vvv
OKSQxuVGZ3ZwdnDNs8p2bnlbDbC0Je5sqizpCzmNYWPuRm0WyNF+dwX4Kty9+ACYfE1rb7YhWK6c
S2AJMUeZeK0zb5vlKieoREV0RKXfDuK49uDGLd3OkHSyqNxPuREzcOGm842nP3f2WpiADWwc6GEj
ylYZxMOz5fyZsNBPBWlgKujL+Oz61BlE6s2Zz8bQDTHZz3dHq3yDXDzcCs5GlzhymPcOI9ZhjsA7
3+mdqz8SWQZw5fbGAfRq/jBOzch7cGHcS09HTnoXcFZ5qo0CLyPNN8xpuIuUzvHkJ59D0eVnK0sP
9D15d3pJlwQBcf8AcibfkQcDX8W9VOzCVMoDtuoXWxPFxjMKXC6UMATUjTKRxkRWVt27MGvn2GZN
8FBD92ut8saZtr4Fkw+MxYXNjO1MXvB+seOsAlQKF7JPK02WnFSbUGgmlkbC1N0THqE1zOZhRc68
QdDUCIBR19jSSRn0DzMakdjtjcLuDEuAZpvH3vAC8HB5+Yuc5JVuAuh6aLybtE+hYaiKQAOzKgBz
SXSws6bDhEKwxGUh0nTSPfZmYS2q6FUvKVrWE0d/gIJmXotYW9bUcEF677Gyj655hoHm7XUId4vC
wVmSxkz9VYGMjPWG9/MkgjTejpZ6JYNXMnebtN2IrXo577PLMRK3HudoNdg3u0+bB3Z+xrbWDYvC
u6B8QZAwBO7ODgcOnTscg5aJ4gk19ot6Ka4EHagr28+CV8FwdSH6sbjYHUdW7Vn6QlqauaEQ+KPV
UdJN+LwLWXnhA1sf7ehY9mMlATFkqhyZP1jZtSS+dy3pmw9KyzoR9WjY99J03yTeQQs04u3EPQAm
tn2zYZij0zxtqZfSbF9FiU8PC67YCGr5FokwJdKojf0rcdFHkkekHGIPeTU9ywDvoSsoiMH/4pAR
8PCKoYVrtJ1uOiOr1uVIYK8Zkuqu1Kf4QiVxtvGk+aCZ5pq44IRtPX4JTN/amKN/noZx31Z9sgf9
OIueOYot2OWlr0MbN9GOj/nU/vY0yJ59X1S7UshPwWaWVydxz3VCVngWvz1Wfsuh5aOI+hRtfm6Y
y1Ub38ZjpTkNomazy8XY32PeqXFXJO/UhfH/R6eumGDU//Mm1fRgU2K7Ppp5NpwQAC5WpdF8lrv9
KWlJHIx5m1GO3mS3NsZ8ZHai2oVWnN9+vgcAF22Rs/9WZ6NcusUHKgo+ccFMN5HiVZXBeKj08Fm4
EocDZbGXn5uqiuj989gR0nXYX7wOMdSefEzFvTmeRyMaz3GPRtJIeK9xM54R71auSfQyCtOHzLGD
PSvsEa85d/OkSVm1+/e1Ii+huFARzFPjiZTfnSkxlloT7Vz0I9MP+TO6FoWq7wvDeXa9JoUIxwJ9
DJqHbgT9QksEluE4VEfbTeaCsAARPx859BQTZWv4YpK1tBNr/O3DtMOFycyJXpG7QRQRVawwpExt
6u6DQHWMTQlWjAGDs5K4xIkxlEM7UTx3J6SASyToiqK/DklQL6Ou7l5yXX3i1k3fQq/DhlbVZOpE
s0HvurVm0u7iIY/PNew4VZH7BDvTHV3dw9WaBgOpcKfcpvDTFhG5nZvWDGofgwVYWdFUvLUhHev4
PX8lZVVSm83w0CF5swqj2NuaiQ/xY76gSZPzqjaVRz9/zfQpuvwssUggEKFvDRj3kMuXiQ0TpNQ4
e2ix0A/KBjeeYibezWsys+JyBC0KYK/uOk8ug2nsn/4hwQ1wSLgQMnJmXqY5xHHB1mMYTqY9vfLw
5j2PwmGiffuf75WhUy/ZC2zrwGUx0rvqMR+TD4ET+bOK3Newy+VjK5n7x1Z3mLJovI6hOVwlC3xZ
6u+V7K2lRevmAT2ovKfs5HcjyLDkU6dvTD9VF1Mf4pNWqhfXbHlaKrAfWmxoW5I9NvHfGPhfY7yQ
KjsWQet8zV/QY9Odcd5MC4cxwgG0abJ0nAwPfDWmy74b1QnTKLpaxikTD6y7z/O5BnAAeda25q2k
gSYIW2wMTtg90LBe3o22lNufu2Y/0oUJbGweevVRHveLny9VjtENPHy/Q3v391M9hGj9U7SCoDE8
R+GXOUbwLxMR0eDjd8dpYMMfT6eK7NYxp+yTVnvVnKL5pipi1k4S5Sf2RHNifkCR1lBTbGMM6XHS
iUD3g9+C08C75yA+7XoBFSOtn35GW3qcjmcaKOn9a5V5MZS0t4N02jMLSdrYwFmDWyRkWPOUWae1
eNo7Y90ZW6uqtVPXt1+kYPu7IK4+FR8aQ3fj+wJ6/D2u42BXBdR9/Hzv54bkab6s2upXIgu1GPvw
12hB0U3Gyj7Sf8EudUo3VkL7U+f12TIdol8T0RhWFyObX8qldc19yauvSpnRypZT8gxCliqdZNsZ
WrMILU1dawyXW9Ih4YqJfcEUI2YpaIVHOeDjGoGISHwgipK2qI/sp1h0EEyTzHvsTEDAYgquhQpc
iq/ptP8Z4zWFv275LRCofP2aFuxN+qmsT/OE5yDNgVmTHr2b9qTfTKE755xxFTG56sxp4SPt4Rou
wPzRohLYwR1Za+gBfqwR5Yo/uxCnsbDm5oHhQAXc5xQo/IRJuItsY6I8mT77UwuGuvNzlqYBXwWe
++zGYIoMiK14hbD+ANdVi4+aIlCevsjXlMSaNzzn/lJNXK/6qAT2lob5uFINq6Vxrq60xIXkNFKM
oonLCAMHoJJ+RbYcHiPpwTHQeEULe21KJv1AjfXyXVNpcQoSPhkMKN5MHrkY843Ve8mdbiUIR/Nd
TbSPaef2G7BiihE382KbDsmdHrasO7E+3JzU21VJiZncaSA3k889oDjTDQGIC/VjdvRHxsmZb36+
MshDcmJsGS9j0OPsXT8Y8w2tFU86KD+iJumHYAq9U0p7GGbDXOtWO2KF/e5nJKXGAv8jWqJRG9E6
q/3i0BttfO7zgYIOuoiyxqI7I1XZA0kawODBOGxicmh0p5GJiOabWTw8xA1gTFh24INC/MADXRx5
5GeXCODQJfKtByY31nloGUhBigJcMejieWyKvalvKaopy8J61ll0/fGX//j7f/3H5/CfwTfV3OlI
Ybz6+39x/xOpCDxP2Py3u3/fru5XP//inz/x7z//95coicrvr+jjf/2p08P68b//wPw8/vlb+X//
8byWH83Hv91ZoSI24639rsf7b9Wmzc8z4C+Yf/L/98G/fP/8lsex/P7bH58Q8Zr5twUomH/846Hd
19/+MOXPK/TnCzT/+n88dv7I+Gd0fzQf/+Pnvz9U87c/PPFXQ1iG55q2FJbjGuYff+m/50dc96+O
5Tk8hH8LbXd+JC/qJvzbH8L9qwlgC8nU8mBASouHVEFUmYfsvzo6EhNrYodkqKObf/y/P/vf3rh/
vZF/YXV1LUD2qL/9YRim+8dfyj/f4fkPo/xIdwwEE93Q6YVyPTk//vlxH+XB/PP/h5g28B7iQ9vI
bD7ZOV5wZp1Lu123osn3vuaQBYiwKVtfA5bmBTrd2UaF4hTTw0wvCoUkPi0rd9CgBgIj0ac3aYa3
LuvwUMmSjRpC77Kzh+k4ANfbpLb1QiwJIbIrxwOaGQ48zP4khr8JqFNb0ulwnWgbOAbGjcEtVO65
n5g6RMqwDb9YRkpLSDPLJ8vT4zVyLZHjjHFKnFonYpwMYzArIp2ZKxnKF8RpSqc+BztGuy/jZlUE
jItbeMVVnbPpqqOTVxX3mUYfphaFdBzXdGOYtOXhtQhW+QAmY9YoEHOpdy6rBvG82bacLk9572DA
cJnK5CmtNUSfc1YjtAWLiyTgVosRwgAMCkwXaAqpVj/ndC2wRChI+IN66ETKGmlkJpc42tqdflFM
nT+3QUP5C9pcEvfVkpo54M7+UFD3TGjTsdYZpu111pRvDqXMB6GcdzeLkfWCbCVrTEcJwTrYkL5Y
6KCcL2K69668VeO60xk62am7NqA2YP3FSuDmHQaoMWeaXgx3/Th+ZjJ9x17lbht3yo/9oFbTXK5h
jVVLJ0sH4NmAGGG10l63I5OM/p04d7jP3ZzVd9cBZ6SEOMZT7hr7Zr7pSj1fN034lcfqOWxCc215
xbR3rCLB3RBDQ/BT6MV2+BYjVowZ5ANNZYytZyeiClpqXhpCZ/hO7HWxwnZB+Kxnj3jg5o2tS7wZ
mcodwwTfRZ8yZDQZPprRyMsbogL1tUSgh2wOKeDT1rJoZ7vEUTKYSnzq0kVqTt3WqIbNWGtIxJbp
PZpDz/oVNqoXfbATH1c6EVP8uVvqEroVv0Ns5/YhlXwQBsNkY2C8lHglAFAWPZV3DOKnlcVrVt5q
HF47WLWv5EFXwm7RjjJwYS40koWtQaYl5xNdH9wO4TIhpcSFTn8BC/eKBk5PXSEE9a0Z5iaT/bav
PqqhVsy97n08BUuc7R69YG0GNo2hMJ2ay8LTGTU71LgOlX/Hqec9HGuYU1a7m0r5G8mYPV8LnMu0
n9B6FyMWrvse3GbnbGOPHuW46MQ+P3p+5W39RttoXfNekWZy6madaFjEzRiksGuUzTF2prlQMj9N
nkc1aWu+1wlF9nlHNYSZ7gaUMnD2bOgiMsy1b59rK1sRief5VZBnvHIb1+an32Pgq7Um5q+1t6GD
JEmBMtwbnjSG7hwaLih1yN3M5YT2Xsb+szv0eBEqBssOMmcv9mza9UVAybjt5m+NwdFihqDP08r5
FRpXG1DHoiRB1sMyTQaoNQzW4IqHpOPKqxTFsEh4Yq38siNzNmPBiArn7uciXUJiiFesBD47V+R3
gcEnJRly+NwB9XNec2e0LNU5kAnY5KuQGR9DjBMj9Fl8l9F0QlIuryiV1zADnc7KjCF9AzVy6EmG
ZaA6vBT8E0EkGFCEMEENFatU+dcKwxi0jFZbT9XetYAEhLwcmJEgJfTGvEkMbWI7uZmdAPA1HYw/
09KWkMnoGazrC89RPpMgIrPQ1ydNzksiK6i2tGBsmLFT7xhKl7A6LfBsWnnTipPHeGtfePRAu7Ac
hIFzeWGY2H9t7drNi7ysw7Bd2kCNilK/T9uUSXnkkwoZvBXRTW9Z9QNin9bQi1IVF0OGH52sy4U3
CmCUYwdQdUpf7cbSVi54811EMyAAUv2O5SvaOPCgNdu+vQdVYnYnxktd5V+qL7R7O4AlHfnxS++k
P7zs/r3D4u5WRfukc0GDsnHp6ylY6h3/bAIznvcAjjtL30UyczeQfAu3WNtN7T7nRgHrNycBxUl9
hYfGm9hLxEgj7YR5dpDVY2+PWIbYE9wV49qyiQHH/vCm4glcm6exKQU8yA6gJjRVe4LGa5nTQIQV
puppoQ3KfoNh/ZqbqEMZaW0AVTQ15XtbvIKU2WBzILFYZ+4OlX4hEpy9qmi+zQEIQTq5j3ZBdCYo
uuKAY+3F0itazDHSGmaZL02sRpsMsyMY9WfdMBnEiUGuZAVdIs2LYpnWArYJyYk7GkTaIp3OYHJI
9jiUwaRNR9R97PZ21sIMBHiROxiJHIdLmtsc3Q2URxh9htUeDaN5IJf6rbEigZACKRanJpNFPGCq
0NKlEAI3kV4+lZXLSA4W6SJp627ZS2HvISklC8idkIrL7hkimblVkTrradCtooL5Mk200yUdWJ5m
dfbuhx2wczfkYyn9r0LRQIz/yFiCzAJRSiMwLYoK3pfqQZrbr4UxzI0IhlpDGBuW4lEFNa/tI2h9
4vcp3B4l/UdSxyOW2Ts3dqJLk9MxJioKdpSdnQUZ36PXRGvf1o3V0AKxCEs+VrGIThQECnZuZbIM
uQIvFWNDijQFKMl8nQyquaH9xqdJo3My7OifEt3V7FSxsrFMblPzKcDcZzQvjgA+3aQ4lya1pq+7
WIY9OkwVwz/vaw6H4Atgs790sxR6Lgof07RY31cwM4KJzwq1F8tskAjWI5C1Dynb8tjP5wdWRbgi
CnVBbKsojyWqFuZyqwj2GkGfv+WDDhYX1yxNwUxp8SKS5JAu176RaTK16VZIoIWFCKZA5a3QBzOG
UC7oSi18hzdZbqHOn7MoyHcOEjnOnrzajhOGcKRqtveauyuxtZ19qKFoTM7JTAkXUeWySGQdnBOT
a7c+JjvTdW90YKXbpvY+/dbu1qOHa2caGjqW2uGzQ2E+dFWOyazM76QWEx9LW56wsi8uHu47G3mF
RUiB+JztEsNjYupTKlUzEGnIwtw1oXotUubMlTJ+xRD+d5lF36kXXLxKAlWVVyqfoE3VuGsLQtCt
yFY44uh2LAgKFIT/2FWNiusvnJZl6uvkuS3GmL05o4gmrEOyaH9n/cgmefDZjffpW1tXxSmbEYqd
Mrf0sm0Ek9lVN5U3L6m+wezX2xHn11JqcFWlOAORiA9JrB+sOUA9Jv4Zli1CqfuIcqndFRKdJEi9
X0aj5UttjhgWEi8n/koCYXH/EDRlcSbJ6JxDopSJIe5MBxcVIIxhpRtbCcIAR070DZwEaC4xfOGx
6vAAyVOpooFycOq3AbZYamsefNVaN8+xW5rn0f+SZasOfqWzuqiLo8I+4NQQVu0AypalvWV0cawa
X3hH3LW7OgBkVIYTYfO8D6iwlwE5VbAohH2cauG70Qe8ZT4Tjr2FZG2qe2l3/qpGf9/3EUiNtMof
jKn3YYihd5BiXKmgchbINVyxYnPdzFwA1xWfNobguE6+QAXxe7vgK9QGUmGSJ9pQvI2XRNPWUY6d
JMZMEDUrrjg2tvfho3CljefGOJqB2A86DY3eiOGPkP9cBughmZShQBXzGgtQUUVHK3IVoWQAi73c
DLrm78YRomrk2J9FEReroIyOcoK73lKHw/EoCIQTuEQbG+8sH1QSNkNyj0Ozo3jJwlQsHuA7UiyA
64HJS/owDnZ1gkiwQ+W51Y0ghO2AbQ3qvVeaFQNbrJe4hqxRfkZmCG1jzMpdUma/VNnSc0JRR+vr
PrsC8zKZFkqK6PC+lI966aWnroal1kV0Onhij98cpHgWPIEW90/KkcYd6zsq9YCbIkONy9i03lE7
mfGbvnmnsRPjUuzFUI+Gb1w8gCkbNgAALgHvQaOaAu9UhkaxQqx/ljppsTq72FmHfiWgX6viLfZq
uifhaq4G8rxspoAypyxI2j7q+bx5Nad3lDUaDaRn9dcYgaaiRXuRRlTP5BmOBTlnFRGwNkXnppBw
4CYQ0YZRiyJZlqQxHVgD4AKZHTTeE5U5a6GjowpwnED44kXrZ89lDTzEZ/DOOBkYgaTb3C1QbnQa
D45TuldGGm2IMtWLlkIkvJoZ9jBL3GEVGg9EJ/aeDXBIaBBaewNWGUdYT/5L30H/pMQ+H7KTkctq
WSl6ZkvCd3bvkaOAoGeFBLKgAyHlUcykfUq7Arms39imAVCM2kd38vMtZ7lyGfTaze9T89tWr3m+
YfavmBkJXFmYIU96N2w7FaU3I0zolPONSxhZXzrWaC60+qoUxKJHc7Jo6+b1iKSllu5IgsqeqEjV
Oo5wo22yQ6I/NKprF7E9L5UBoC0rXG93QSVPtAjTBJkY5yzQsE/HKluDLYvXqsYHnbkBZQ+mVq0i
PfstaG1fhW54tjWmEjmG3MmeaODsc6A+A3VpkwSsklOBsbAlC/YIrmJFeopdDw6TKnpKrPySVeqe
dWe2Jh266aZqvrBShyK05jfwimaJ5hgzr4nzk+5mWwpqOP2qCJsLV+SukL90E7qpmoJfTUwPqmpr
jgebfF7A2qvtNyLWgJkO6jCWvXPONPSIzMRIUkCanyJqNGP6wF1IqCMYjwV1GM1dBp9nSetdg6PG
iqEuSM8IF06Z0jiHN30ZsIK8E7Bd17pHAoWd80oWDRs4RnNwF7E+2Umwpt+REdpkXzIz2QOmB6dU
jnR4ByPtuVo2blkBYkQSzq1JhpVf0Not7fwjDoEmQvMsy8ze0X9NH4UoT+6+ZR+4NGnbXhB7qh4T
GhUVvMI8LB1SEknM+7p1PSD5kz69RmNcHJtkpDSNVlMIjaagg2OQ7N/ZXxUcLLY3TMjQIG6mOArW
vefDIwAPx8R4PUg1rIxqPL7ClrYnttJ+Ne11qzqCJvi/7J3JbuRIm2WfiAkOZkZy00D7JJ8ld83a
EBo5zzOfvg8z/+6OjP6RhVr0ooDaJJARCsnlTtLM7nfvudkhSz4FJFwC/PWuHthbpjRjL42iuykH
zV2uejKXnE6osQG/t2doZK1CaSMtunW2KdEsQZtQA1HT/mwEdGJUWX1rpPLVt6mvbkWeYlTywC2a
vFwfCujCEP0TxgSFCdZniwLqoAg144ho/gjnI1r4HA/Jo2HSDrhWVrBS4bXSYYIPWqwUehhWMu9o
0TJ7QznKLMWPL7wjBXMVLkOhmVfRWx2lStN9AGeY+aPY5wVF7VQ8sBsbA3r0Bjxpvb0OEE+ZCZBv
GbKvqgSVDnNLW5UBylas5cD1KWNc2Tyzy3jQ9zbUwkI3bSrlOEIZ6WvhZ82Zjo2xy170PgtunVA/
DYVZ3DguFBY1tpzw4vA4dAZxMUdRNqj578om3lLyAM+kY82FQGpFKWT8LApS0ZlXUZzJeljRGLXu
dOOV6TpO7uxhTLV9M1Ht3Xdg7d0pfxAO+6khsyj0McRdGDj1bt7MjY0V0pCACKDbmOV1z6REi2Mt
UlK9Gm2c8bkF4AXxoIgh9cF/toh2GPFalf0xiXoIRV3KOUqnk89rymjx/0E8vvnOZ2m1/l0a/lUZ
/h//RbRj9U/S8f9MPt6z8P1XrZmv/0s6No0/dOUIAL7wWUHF6/zNX9Kx4f5hKgvxyeKCV1L8X+VY
mH8oJZXhOK4SjrBs+X+UY8v9gz+ypE0DBf8VpvmfUY5NvtGvujETO2XoukKJhjtoGY77d90Y4+LQ
K+n5OLGCAyUn33rWcA86p2lMt2YMSMEi7gwAWSIK0ucGWCgOvz1CZF2oPhox85lGMrBA+PQ4A97i
OXD5yAaET72lXjJc50uFuMjUcnr75S3+lwr+N9Xbtc3fX72rO5SvCmUCR9WFxVv7q+o9IQS5lYcB
LwvSV+Fbx8KduM0QjglSsuKd/B4YOCQWZM8uBTIaQl3Cscau7VvD/rcvGZohqmSrYdJuy9a/kE4h
1N1/ewXS2WijKUwFaM/MWza5RAZR876sjp+c0hP7hq5hafsw3UHxl+RLszx7dCOoWbaTkQLr9E9s
PeVNXeJ5Gg37POrqJFz3Qxh2jiEB6bCIBUdlwoR0mjRvgUpDmmD/XI2AE033VcLOuaQzF+A4occk
vqqBoyptXMC+vOwm9+FcwaGn4Wy8a5n7L8oA/aaOoq/SgIzeElugPaZaT6nD+d8jMKLD3Ix0nkYs
vuFRucWbnh/TsQo2DT6oVWvrpNtotCVSrc6jz3uDDZ8ijSg/dViv1jFH07VnN+ZS+yCjUi27Nqt5
U+dKD37NoCMfo/nevUjyc4Juec3Rpdh0XIeRgIbO2mB0Jg0cI6QyExusXaRiFQVluhwl3fFxwoSO
pkdyI8bRp25135m02sUOfXJ6a6DSe6ekxs8YUAIb5th66wY4oaoZNcct/9lRztPxB627APi6UeZr
4eXJUsPnvKy1HLYeliAt3hAPvzal7y4m6hkW1mhzlGJcDmlnpqBP18KstoIhc6VqgPzatI0hyJOH
opFH/45lfYlIOXBxbpu6/tBjHPRxJ27qWm2w2JNvULQYQdB90kX71WCeWODAQuA0CHS3lPa42oOT
Y5zo+mcvWbHrgQrBVZR7zHBMN6XuvDUdcj41Ti8Evsb+yCxEOb9jMymhkS6Vk75o8UAvkHkpIGDN
aNY9vtp00b9jNPsyKtbY0PukE/2dWMe1Z2qR2e5zepKMSRZTpX0I36V1vn722/Ex6vZN3DvMh8Pn
0Yo3kOyfbK2zF9gNuCYb/cBEYF+yoCeRN/ISOgoSQEbafYUTLCLH6mk3jm/cmqlxtQaswiGvcqEZ
d+0gQU6XT2bBij1VFiStaTwPTXckhv7mWXW3ZOr2U4zliWwC1faV9RBMz8qlAoDtGQceBGWMm0hp
6busguMougX+4AOp3HyJgX5rFniEFZzluahufOpq7yegM6EuimD157fJqsuIGWhBHWtPdLJs+zet
8BpKMasZVgoy0HdA0Kn6aSCR25E5LYwz3G0IuBCgJczGBXTg3r/VehTgKoX3XeWfGsON9Wjj7+/K
E314S7YzyEyqZz0nvsOsKGaQ0UP2J9yHHgXrLrvmnv+cwLxBkOZ0Z3YXa9aPrLAhLQEjqFCqW6QD
xglDwY8DgS1c4Jiqk+ROce/ZZnvSpv7RibkOwD+sLDX+qIC+sNZyd4FjvjcVaEriw+RDiic9cG9K
LK9gmUgzDzjVjUNf1he9n0fiyN0+/PSoy06OCUBjanpEe07/kIVws8Y1HJHBRUXxTiIz992YejNk
Ml3kbNcW0Ac723vWxobIRnmTSKKjCRNt5qwE68ZNn/uPoDOzJVz5S5CWcxwb5Wcc76q22nchh2Qt
3ZMseZBJCcrSw0AWhqes0p7LzHyF1MrLE9CO42haRTaO7iIgwNyE6TqYfVbwOg6BUuVqZPjQqSja
SqPD2GeX2GKJszrdwh9FuZYES7JKvTux/wLamLBjYD4ydckWUaCvApMPVkvbZavgj1akXNuJQq5Z
HwP5IfOZ9Z5hBvRRnt1P3h2ueOtQdSZSZ83A0sKksUDJpC4z2E+mnmz1gSS5Zns1PA/4YZ2lvoBA
rGivkjcJW/wFU8NxH2jmtEqieJcwAbqG2jWyIrHTrHZp6iFpUY01y27tN4zID1jGLPr7jIuFejPS
e9+QGCN/NWBX+7MNQdsPlfhstDtPNmSmY8YzBVTqZN+J/JJP+HFaDFbB6LfIOBJgaedBGY8JcmAC
EQwKTJqh7btAVT+ZKt+pf+0gd2KuZ42kEVx/Tnz3wW27ak9J+rqPtelQNmQlQegs4RULlkxx1Bjd
7rkv3xnoCI4DPvOAmgxxEJobjMjAqeuEp20OZywsgLqmmrWS57DjoOh8Wf3ct6LDg7AfOf6VW0lW
Cv00BPNGKNIhkI6TKQSF5tiHCiWPMBfaqlGa90LicVG03zhozXDBon1T8XgMAnsLkifQNW1NuXQP
4bAAvsbYoHvz8SGLjZR4dQSISiCXOUJFB/gxE8iutkZ7hul8uH42rfsI2KHpUk0OaYA63VcxcgdQ
DVKz8y44TWZfXkksuiwfRm8+yzuot+BI4yy8tcz1YCQI32P/rbkKM3LcLq2ef5bpZc/RgZkRecxG
Aau23iNr3rV7xSM6lpW1PzQazTPL5rXI7c/W7M9Sz9/s2v8CtkhCwdiJLvqYLCrg/Yo7d8qr155L
kq54jtJyrwL4ebp9K0gw93Z1bq1uE+a0yVU+3ZP8bDpe7HWDTZ0mKNiVTLRr6H7WjzXCvsnRQ3uk
vyl6h1zNbDnntRoDdqrICedOn5BHgcRPllOxBMiDQ75cMqBhLEKaq2wifZmXYYXcYF8rnAxrPaMw
VPTOq9FUdwKaKU59N14X8JYdO5XrdOSUxujz0jLzzxutYWrGnItWlJt8jG5spGuq4qg/izXKbMRG
+eYj+ta9ZXE8zkS76Ty3u4xRjUNSntrJPWLPuQakaTur+urhRXghtK6AETgi0lUbrZdQ2I8YegB/
9lc8lAzr9FCnOuqZ0ABcjtS3l8X89XIm6ekQIFrb5cwJjxjq1SpHTaEnDzGXEOWDLcIfzCGbclbn
lMu0NE7RxF7smDF4EwB9iyXW/kgShVEddKBeP43ALfWIJ2xKPn1VdcEh6WAvR6oAU/nOVU5hnKs/
Kg0cYZY0cCXxj0oCHn2jyKvlX6lvlYuGLPhSlsVNa7fZ0qzHL2Y9VK9FrPfjfQm6ZznaNfmFyltF
5B6X1CDT3deHj3WJiUL2NAnkSc02uC6W5qONCACNnI19ghvLD4bHJK/e2eBg443btR5QigzmelHP
5ctD728zNfxUYHSpgOp2vT8BtCU4h3cDx5sHKmeICEBNQ5XSxAoXEqoJDaxUAAJAxGeQFQmPCfPT
taL1lLf4rt2Jqa8o7mMjfRnYDi2rQRns6JMlVM9Va+nOAYtitCTN5KwCrWIqVFrLUIpDRbMXXZFY
u2S5DhpLrmXJeCCP4d8OIPkoV2xACo0rLbT0NYDtTWBrTO5ImZVGqm3iWKOlCLvj4HonV5X0kjav
kS7rddHFM+f8RUv1Z0kjM/RGxMgJHSqMNMjidzJJ6gNvFhGDl7SOfkJhgeWiCw266gqSkYYO6mwN
y8ZtU2jpMm4lTJrpHGfUCRUOzxI57PwQzdZYA4TYYsa9t/IQ1g3bXt38yExSOb5Tfgnb1znt56iD
Qt9SyGUuWod3Q6y70AtXsdf/eMV4O3r2Q8WKTFcHREi2vSvGAhQua/WNVuNa01zKNxuPxJPPz9Hu
VRGV295xL/rAnopdLJ7AAC61537juXzgSbcuUToWhsSJYcURerNTUwQcHwwoIVhIKe3tEMWigcbR
wHpWmWyY2AhmSuSYI44bXVp+JDh2/jpF0j6/D+0j/u3hVKQhNIvBOBo1lZx4qYB2pDdpiAQX5Mm3
lhFRl9pPP9ikkm9VQllomBr7mfTP4x2esTt3xhfywScLGpgl7bo+cnAlp3ezn6ZNYcTvCE3rwhUf
wmx2Ig5JODWpsXylIT3xmJy1zV421KVNTXdvdsanMbTvOnWIcdvcc5w4R0193whw2sn42cTqqyvY
nA4Ow4tJiTtlxsaqcegt6nV3RdfRLorbR5cxL3gOnqs8K2tT+0m8VxE3VPWl5rMn8UeUwQYHxGUu
w9XrQ9EAIrQS2DqTOtKD5GCCt7v2OwbdR1SYb2IQiPBt+6vw1g0QPauK1/GfBDDx7FkWhIvCYY5W
MKqNwawbAWWl6i3PCO4gddGFkjls7YJojyv8vq6zrQHkPGDUwA0I9rlyqSqW6pTlKY4ZxoFlmbxo
gX3oo/BU9v2mz7R2zc+n8dSg5gwR0uzFZ2RN49LsQvTCZgcF/KAHYtdlKNfzRx9zkYqI2I4XGZR+
i+I0ldOjSKxzkAQfzKROQVVs5xeTDOWzo9xzQbI5HB70mh1qZWUvfQL9egzhgY5o37VTPmYx+hgc
7Zk8J798G3Gi5XToWsYtFtcvBqqYUfD0h9x6Wpic2tx+7wOt3jSlsUZrWeqDn21dBo77JP/JfUyr
VW3mu7YDgC2eIKhh7mHWb1nTC5L+ukp5N1Nyjz22afbAzxrwyfWQfwPo1akvOEc8LXdeiYQLO5CF
yLYwyPaoALaD76n9olesQEkooJ8DxnLp5zOS56GIPoe+o/+AI7bkOthUlG+xn4jIKHNR10F1Uj3F
vb58b1vnGhgWAyKopwkhxNHqbbKYMfZsOh42lNIQ1C6fAuuCzoEnJNXneHjRLLjzl1npWys4qf3K
rj46vkrCc4hMdR0aF2w1qbrWIOjSYOQiBkk8aTQ8mq5SVS7q1mQnR2JOBNGt0dgRebYEe0SpP1J6
cpECnhYEC1ajicZSf7wfqRDkD+m7tWhMC1xfLUWaviq8PaUTPoYhARTwQnXkrc0kuZeFXmzZeNcn
mZVyA/9iuNVtGk21OvOeWCCeK05fh1DNR8miQ4QtSQb43Dw2sB3gnszpeuSTwxixCDI3euim6NVx
MYIl905QvOSixF1Xv1ex86qFnPTsztkTfWUJSkDWNn54rbyXsklfse3xu/TMOuo62QcjsQUfg2Sg
8vckpMlogu3X6QRSJbdJNDgTqn70zUTtwpH8zh9wT04cGIklv2SBTTM3bx8ZyF3upY+y6g5IMXCC
XKiojdEBcM71+y7JyI+K5Nw1hAzrFr1Jy6JHDkLAYiHjBbr/HFJRzKZQyHUdPPou3k0tzLlz1Vw5
zKBVzx5Lb1jSacEH3Yf0H5v6bWGFNeXlxSkcaJCZ/E1RCSKt2SUVLeNt94nUxZa2TcrEqE5Mn52C
pkEIdpU14xKir4nRCJ6C4dsJKszQWr5te/VmMbdrtayCHuFGmzGgeVFkBGzENnTK6BiSSb2LOcXM
ydtxI2h3jJxA7goUGl4agLIArctgmEAh6UjRjmm8NYwRAs93FwQUvy2egihBu6SqxMqljRB7DgTV
Z776KWQ+UEzD1oHebvOMX0xmvJlCsZ0itkBDQY1bKMSuarttYpbTpu44wuQeiX0D3+laHzho+QKe
ZUOn/NQBVBoPQrZI9Tlb5yoQZyqDv+nSmm4svdqlJi/V06oK+aPNFoUsWFo1EgWD9lhSrUAXwkiC
O5fPBl4FtL/61s3TlwBESJSFqyFI7bVBJ4TjfkIHQIczGOhoU93TkGaxj/Hvh8aEImga5yiSFxwO
BGXwNE1Ro3E6KldgyMWqquyTazBjrXo+gIajMCG4RZXw2lpM6mNLP6Kd4dSahz3abLXxJ7JxxU1W
4E+s9ObW6+tbuhAvTG9KcnchMAvrw2degODk73TFyFLV7BFom6iKnPZhPXhu0OPcnutUUUEFSAED
/GSrazyi75YAmvUeI3xtUGKlexpVG/5LOjrsuA0zX7aJtkupDoAa0b1MOZ8Tm5FqRf4XJx45vjBc
lUUIQC281MipJe+K6LTbKm4A1bfmwo55oNh0ebFhJOPrc7qvOrY4vjeXFMmdP7VrELpPHRYYcCS7
LmpuY3AVzBrfG5NHSeI+KDvbWGb/xHDmhZjRNuQnrpI0+tbpgyuE+Ugm7RA4IUblqGaKsspQBNkp
YgcDJH0/lBWOGLVt63471Lyn4WTutL65ZSx8rVwfyUs8txEGzjn3oWOxcHRgW3qP8QEjmh1eXGul
mxHqHxrX2h3Mo0s/Yi6cbYGFGNwTKYxirl9RJmix+WdDiKG/ACzKMrERXqyUhT037rSCZYZYaLmS
wOxIgz9SWvHWThiA+q1o9QekWBrzXLgBfpsBtGNNkrSbdBadllW1D3R8a4CrXX4V9mH2rP9N97EF
rb8aH2Son91keBJGy9mxaB6i/lWvnkdtehin4NuNDImACiAt9FeZM4RHxzU2sctYIAPyC7+k5pPI
qKxCmIF5cSgYSWXB9CAoFV2MsjHglc3IHM8mgwxfo7djpsR2i2Ocq3UI/XIVYaRf6PXwksTNDbOF
Emcn75X8iTK5J0cBKd3VEHS1u1LDJhRX+iN7lOwGCOMu0AEnjJ1iS5DAmBbcykFZEZ+P288KCp4O
6WGpZPQQZhBSFNWI66jwOLWgsPdqvhsHiZxXwFygGURrP3pH3Rc0iNOgYkScoauIYDUs/4QOHFQ8
NObGB0LpMogbwR65dc+sWXB7kdBcuxOCPljtZ13BF+8HpLbRjM5JWfhHB4tt1Qpc6J5zB3SEerBI
nQcCj+Z+vs1M/cn0xK4W1XEidcxDg/KY2ddKQxItiGTqRXPjhPapc+ujmYA1xuJ69G9Djr41CdyI
9nnfhXPkMBk0RUBbtr9LRaRDXhePrR/QXtnm3wjie0/n05sVF++GYeZqfkKkeXvHTEPCEl5W5G3m
J4aOX3/RxdpNFPGjyaedTIu+aGzaF1KeNCMXlsLmaN+bzdlT3F2O717IHNGXHPt4W7PpWhvjjsUZ
2kWaLQcxP8yybJVavlhqxgCr11rh5aeKJPkYsgwlaaRkqOdRbEfFoXDpvU8eu5bHu4LAo4/1bR9M
izJ1TvSWXBjdLNqKwUXJNR3XINHBTe8iSXA9uKiJ7rdgYpdqWnw6zQiVGp0LaiCVtMNL54Y0X9va
KU/yTWd2L6Otll6f3zboG31QT8jG0Idii82zQ4Z+SpW9ImSUhd+toBpUrzctG39uKjw3Vc+lMgzB
gdqoh9y1doZJxiDzD0A2kJL8Q+LP23Y1J4FhOrrJNpim16TycB31MRp/Jt8o9Zi/cRty6S0UbTd6
NiBh91vSt5zcozMBOlqdh3TjB9pDZAQXCtY2eOYPwAueVJHR4KHjKmoNjnhYeQtFR5CKbtxMnQra
EWXJw4If6Gflfdo9UDbz0Q/9Fj/zqhjx2Zjyw9Plh5HobxidnAXedB8HSB+92N2r0uTd0NVbodtv
zLT8ZRGxVLmzBKTs4BJQMiVoU8MI7zrsgLy23tgw1/gm1s7n8dY3ybdX8QDH3Y8+QC6CO4I1hQeS
EcwfOVRrP3Y3vdm/eLb/rds9vAi+JIuDS40pyBj8C1SfJ8usjwxRwDFQaQkN1MPVwBKWc66Y3ppa
/9erG3MCY8F6cNY+m7FNYdeM7EcmWm4grUW86WL4nHnNX2lZ+IqK+qPBQVhIcjoLRcvKmsw6Z28J
GsOHIaqCmzDicw4BBMBXWvg4iRY4FbmeINIuUsN6BMZCC1t0g/30TfWc8weZfo4xd2vGBwrJ6W2I
GZcljzlmOrO8EEZnrY3YBagx4fwugxv6vj89N9zqEd/dgNpFBlqjInt6UaFa960FG4ulgIdc1jCH
xRXJPALIr+EG31h6nWWAlUBTXbt05ouys6k3G0b/3jHNU+LyP11shSutIS4ul249frveBBCLN6+b
8HMoY9xnocUaNzO45BW/0AriH0PUGmBRF3w3/rgxlMUgx9qBLH5quBzrpTfFH6xbJ0tV5/mT6Xos
FXV5m0XDleVRWkRbul05VUeAdQBlKiBe7RrL4jGg3ZOZLM0D/VNObq/Lxs94nFaFEX6Ta31ws/op
d7xT0aoPD2MiQqO6NkNfrftMfVSNeOkQPLho76MwONVeBTzmlXjJ2rTEtYqaZ1X5W4J0R032W9vj
02ooqWzb8ak3wk9ICSfZoucTHT+FyorpPUHu4KB0l3nBQafK/gg5d+DOyDYtTeyq4E21h4T9Dssr
XO1NadMwF1vOQ2IlR92Y33OzqxY5sIp5+aQnotmiuF0CWX/ECkpPbgTfkTE8Vbq8+qJZp1zRpEJP
FKWixfc7ZIpuN7814OyOTsmFU07dk85ntBDFn5D8K4ZLrKOSGs+OQKKmP5AgnOUI/cHO8cdkxhv+
1E1HJ3gLqSwfeVGDzXs3P4WiOHxFhYfVR3mHETgwzUZ1okBwWoTj9DAYDimo8DtsrZ1bySvDxCWG
s4viWcl8m5dKlSOJqkfgK9fJNhigUHfnJP2Ty5TL54jYmVTeYqg2qTqDK44WD2zDlQ+5xPTmKeQB
c1dH1MM0ekpsgWI9J21uq6x/mR8UkWTTB4n/IVP+g1dujTq4lCyERdP+hHxn6q1TbIziOv9myaS/
TYP8oInuBi7yRqX1Lb8JxxXuOVd228HiCTV/e8kwHRAXVENpHmH1zSUNpoRDXm6w/9PUy8bgKhkc
BPJdQ/aXQ3iRdXThMPwAz3k/Oug/fv+E2LUay4+aGP2cm7tavvxoKmrfLIMDnT6dvK57Mkfk47CU
7qrPwb6zNS1LLtqiuUF+f7OGgTQDK0jNO8p4gYVqGXMAB5+JfstavYTFcfC83FvFVDlPOTQrPz11
vkP/mcwpegwl+SFBEQybzi51XwKqo87JsO+bFqhj6BCboC+8Gc0W/2fMmKVW9ckA47+ReLhoSK+1
DTsq2kT+2wj0H4RI7V9sKv9viLRqs+/wVyOQxdf/5QQyDPmHJVnqlW6RwFCzGedfTiBD/EGA02aA
YbuG62Lq+d8hUvmHLiQ1MPyFwD4kDJKd/wqR8m901G7X1ZGq5m/4nwuRzmaZXyKk2IlmW6bF3Mwl
7ugIwrJ/M9MUnCCF0ae7zH6P7GRDUOojtXHRy9F9aELKnbFkKzZj+dK06aH3UqAqrg5cx3tJS5pw
pqk4j270H9h8/u3Lch0Xq5Q05zfh7y8rTYI49bww3SEJHVwrw/SbHqRbkFKIitUvn9W/sxT9Ziia
3wObn8XbqgSyuvotRmu7Wj66up7McYVPRcRlYTbjR9Kl5iph2d763JmOpGWqsol3hANDFwrN/vlF
/Jtf+G+v4TdLlqZIYIxAJOb2j2rpxiYIAudizNN4DGN/hcD/ijj/m9+Yi/H3D/3XH2brf393W2MM
krgykl0Q9B9DUZ55ULwH2a6d7K8EzsE//2q/283+vMYs3WUhNm22vGK2o/0SU0b3oyYYNO2u0b3n
gM5Lk+Nxmnsu3VRA8wJ1Idmz6osBwhkV3YXnDVxwyRFQ9qeKdEbqRPiXDAM6iXRvsnWDmofTQ2lf
lfPjdhmOKofBc2laT6bFGfyfX7/Uf8tZ8wuYDhFwMKSWzf2i//bhFMBU/ICZ5NZ39RzoFnx7smHL
siHKSZB5O0jZsa8uUuaZkKvWZlHvGCKAws/JoHagDc9pT+HDn/6McLiTbGEOOJgj8hsYzV3dfYSd
QctazhA/Bfy5MLkDLStkeuZ0nMT5YR1ALIjNwwWnfv1Iewjhstq/+gOOI8th70p8wWSEJ8SFOeVZ
JXsKjstdT5HQ2rNoV/HNT2AT5bkb9PgJbsNtBi8NCcO7sFisXKfYgckeOHg0r3M0o8nP+PzEFs7P
sa2pHRzT6Rk4XLjLqWxaiozzle0b5YFtTg6qfthnAeQXDGjFHVOCCqtLZm3yHkRTAi+FttAYY7rc
CZdmZRdkEBpSh/3fmQs6x7Xyi/cAgu0sBr3pXr7t5iOMMtIv4Zj0EXjF2xTgC2nheZIhQmHwe8qx
dvnEgWyUyVHI7Cvui24jVPWWg3XZcHiEF5ti+ehT65zAdDvGoRZQ8PSaBBi7h6ze6B311qaFhYjd
gYZ16JbiIDRVEE9UzWf3ojC54xUimTaVexFnWwDmr3o27RyfgtBQrDmWBjfJWNM7RFCMy4Q6PFlB
NAMSV8gQeYmW481gb1nAyfbankmKWgApKR4dhsk484IT/iNjmWhaewNXuLrq87DVKkmBN96qUW3x
ZLfo6lOIpkgyCOO55riryUdvnjpYg/WVVMPCUY67nOQMzqiOWet6dE7Er9XQLYnMNrbjzZuRH3ou
uVnUV1Cxk6i3egJ12n4uy6bfjHr/FqQxxwgn7U4y6bCDYasflD5DSa5T45GRaYGdkqlD2LdCFKB4
Uw0MEPht7Rvb69fF3GjZOlgdZM+/KklG2REOJBU+B0XHVjDr36o2Vkz3m5coZy/lB+4Xv9OIuQtg
cVYWnK1NPC59bD30wJmIMVKKRd92RFyGNP2KtP6FQl2xQtZ+ABJ7cSrNX4lh+lIR3ibDBJoyiGqL
PaFq9u1cJ5znBMV1rINdZgjuLdAo4B6OHjfBvOYxKTnSufSR8uizUraNk3yk/Gad1TFzgceU2SNX
f/qmRPDCQ/rs2JxftYIRrlUbCwiDVIHMhQlUgKJkhO+lnzxHRv9RMudYJsWDT4kZRSZr0tHsApqD
Dnu1YgAZF5B2yTzmVJSk3iHr5a0VOBSWSAfTRMULatv0mLgAFMGGPRzxKYi7wnv+k3pVoiKHRWfM
FahIZo35Drr9WaQmMh1dXwt3HvOPDLd0J35DsnucKs6pReA+l7wLRL2cPXTo+xCz7MoSDKf7zH8p
8K3aQbUauQqZM8GTqItVUCXdMuSIigQAAom2j0VBQq+p7echgdGktcMK3KTYGTX4sdiicSRw9JdR
fOn1S5DZ8hUTsrbpqLyRWW2sIxT6V2tAbw5SHkth9uAb2ZU8C6ldV1Kwi/asZ+BFW7urdqI0QWl2
8LknEHArt+oaYlMwu9g9yYWEcqgZ6RunmpOqyLq5rfEKN+8sQix4U1gEJ0fDJin5XPEXmNNNNkz+
TWa0YqOV9llHI7xp3FmV7/3ysUH0kxCQ2/Cce0ZG+HNsNm4c2WeqBdAo9I5u4U7fYUdLrxPS4tpV
3tIrEMEhqBd3QZ43O44PnxMHjjNYZArTWI8so/txLV8/OL65CRmGLOLOv6spdoaHH7pbxwn2FW/A
Hi8An1FkUJJteEQmcp1680qjQDDG8IdRZVn4llhHMaVmo2aJRc22YVUlNSIi4gLXPhXmTLNWjA3X
TL44CCC2YIyIw5XJM41URHmxU9IS1Lg766Sk+IX5iUPdoYQAd7CclMzZ6FmrPNROVpRtVXryzKi8
6lGkn5J4eldefe9gbKVZpjtakq6G+QE4odGvjMZeJ8nBClJxNzXq0eeRt3OyYulWDtYRz7XPZCwV
iI9Mw3oEivPi5YSQBocjK7E44kTlsIowOC4DstVaYT5lmu/c6BqxKFiB9oJQM8tPThylO7tkqvbt
qB2sGJ8WWSpaQjN5McPxqjofBjN1jfn0kg1kN+KI1nBooVecIbdktQgQDuZH49h4JDmILpOuuceT
s8iMZucW+UtWFLcsW9goRbeyW0/hZR3mcNnOSIxbl8DuysJ7PPTCu0AP25hFmNzpxFVL+N20GBbF
0UhIZdYjhKBEuTN1zFxZWGvX+FpxS3mGu8SQNECuRdqFtobnEH9JWuzzugYrvgjygrSOjW8orDHL
JOzTuukoREM4vHRo45xe6tn9mLGLawoWDF/ga2QoILSOFJZTsTqV9nPh/0xmkK7l4L6nBT3J9sR4
qJM7vYoP3mRsRNR///N2yTLm/dzfzxQC7pwNLNq0FE+03/Z7GJGIiNMRz50QsPToeKEwSF3DyNjQ
f21eZAPPq7EVrjkTHIxwXpx5jBV65hkg+C2gkHQZ0OZ5apmxE9RvkWh5UhLoic+ydNZCGa+1wuhQ
Cvve40o3PVKIpjOSTxjdg43/fCFMn9W2BgfgWzM9weDMXVhuvsm1buM50UwQzpYTUe4q032kE3/D
hbI2JHgHz7Pvs9Hf5vD9DW4mskw7fKfIpxYGUDusn1EYx3XQll92/uJREr0eyiRcTpYeHmLVHUdb
j/Y2zN5NX2oPviuxMlIQM7DtXlKQ/gxMfeX04cdI48ycrCpWPK7urMy4T/186yl8cVF1QwziO6nl
7GCaO9er9dx8I7u2XltdSiCZWV0fXy0zu3WHrtuZuvuOofcUT6k4ku5iCxh4C5DxAdaenrnSmiQR
1MBY2zXUywINRMANe+cTErl9q9kwwNv/xd2ZLddtZFn7VeoF4AASSAy3Z554OEsUbxCiRGGeEjOe
/v9SdnXLLLcdHfFf9Y0dVTR5cIBE5s6da32rONiRuun0SgwT/zYulkNpJumhX+j9GOZ01HWYHOu9
jDiQMZAvzNPIguMb27FCJZ5C5jKcpKHT4/xwR/UQ+wEONkybSKLoXWLjjsy25kA3AVBqGmioOUfN
IU/mFGS9wD3HoaId4t8j/Jt4gmpej40DHNAVmFBSjfc9EBJqFMOr/pisds6DRFVq9gfXo8ou6n0N
1Sewg28sF4TqyvSV1sjr2AGOIyx9U9ziKId3qvFoeUjZZPENNkMKFyd6CSfzILvkSrv6xV7My9BK
taLfhBoLTo7Mvi+cR8BXP/lWR2Cs+7lMmisAuByBDarwaPDu88A9kE34DArRhAYi5EKL0KTqUI68
77xhH8wkVatifhtnisPMRXJnjbADG26AjV9hVZTMhmJOX5cBPX2Wn2XuP5th++YFoO+t0nwDXHqN
It6IcEAjz+t9ICHQ2EsDnzCdTDTCw20GspWtAGyUbZlV39g1eUc31qeB0/Jm9+n3KA45o4ldnjZR
4KRfkkUMrRIKPNpCRNF54LynsH34aqwicu7X4YT+0bG+ZTy8iJb8dazUk7H0WGWGouP4Ozi61fJQ
ojBfodwm7bC4c1xXbYbINtdEXdwjQZkxok8YFN3hiJU0fzaizxQAwkviC/vEQ1sV41YIFMYg9JF2
EKGTR0KuizG5ozR1ecpc6BilV9rDd3OBebcWY7kSbUh2BxQ7O3BvwiC9Ti3fKqmjcI2Y9AXlwwN2
Wnz2Mb7yjB8pkloZt+0jzJQHKvf+kk+aqOqN8OWkprMbrwRIkYIu3ssm+WG3JZDliJcJ0PCXrL+2
sGZ5IwmSBKBwNM0aCh25iS4pIH0CyyGaE47uiwCxeJ28eUWImrG2iYM+T+AaNi3bEjBOT0uZJhvg
1eOmzNcQUTBbKAAXQ81mpjwZTs2+oXuoHdVsTHh4e1Sk31pv3MsmkNufE/cfCLY/2gIfWHAf/uc/
o+H+L7n7hAamAc/7H9Bwj92/PiXlNyBz//pafv9XF7//a6/ey6/fk/K9/bXZ9/Pv/N7tM1zrNzp+
9Occy5WmHZg0en5v9+kfOboJSP/O5ZSfh/lf/T7L/s32hS8C13WRg7oBS+Yf/T5L/Aaxm7/k+r5l
8ev/O+tfgL/wl8VZkhnp2JZrufQWbZBy7oeGXxKwJGWkdoAQKC6J1W1E7e4zWazN2d3zmm+KOTgO
QbgdhU7bRHTI6mWITWCQs4Qpth6MbTJGu4wtQwGXJIvLi/5VKBR7u7XviTnb6zdy7ryjqvxjbD/o
XxNev0kS8gSUvNe/siyCo3E41nnGaYm8H2IcFfhTDjgz5KgjKDsNsz4Wk7wvpbwWvbwvRLGWC5qQ
BZHPfNBXkaJrGLp94RUXOUlsYQBkYnoxXOQYsJEk27GrmFmKi74+3OVvFC7Xsnc+yeZUm3h8SZ6l
AB02XZu/kWV3HOm+DC08EI9Nql5KiDlitxQ+QUZiC2LfB3OQrLmz9/oDDVPcG+ihRJW9xa24B5qw
z8Zb5DMPae/s45GsliDeR/wN/Qen0TvGkLL1RZVlue6YBRbEWjRxtvpq9A0dkuBJ/27pqJfJc676
4tEebBxX4uPOLrWERMKzy31+j/N7quen1EgvLK6HqttQvN83kU6hkke37Tketu+1dlB5tyhWL26q
HxGYEqMdr37O+p2jg7CvDEoAMcXFrHIwJv0mbMdjyX4Oe+HRc+0roeoXablH/fMyJw/QP1R2g0aP
CdEnfHOw70lKvpqzfa9q9aKUxUlSv3EyuYcdZjvusWq5oF7uLTDloe/sR76b/ndg29ckfbbcAgX9
bcOT89PhIMJ333dBlvMf9Twii613XexxgzMCeZqDy1lLAXt02hOXKAl2QFl4IRXzdnKuoxtu2cVs
Wvmuf6GELY4diJYyy4Pczxa6L0aoqX7/KqWF/s0w7x0/+/nV9W8TdbehKcJ3s/cI3vb6lhBncuzr
/A1Xyg9T2JuFvWwxI0+yHYwKMEym5Eeubw24jYDR/PPLZdVl4BbOPHh9T/Tf0KMtmZy9sbhXfXkL
h/k9n2nGI8CUm5FdhpZR6ndPv59DP270yKejsy0dY6ufiDKDJ5t3Vd9LGOTbbrT3wJTW+gkjs92Q
zkGNUVwM7q+3kIzA5bsVVtSeAIzav+qXs4vgZLMT0F9NXwJS9a3LSzIxgMBosceFzsVLv3wZnPkx
Mh8S80F/nv6bem6IGWAjXysKjK8zagf9GZYhNwsWF7E3q+msb0xCAhsJF//Qshd/bpf/nMUcGrKY
oZkS6d7rlv4vLeVe2UZuRQVSX0+LEefDYqutvsmJkbzpK48tvf9T/tEn0lS/mU1FHxOIu80sobBs
Lt5mQNlct+pFMjqdWexDvi1cBhhTk331CyYsntIvK8gfS+yv9uU/b43+87r17PzLddf1MIiFvEVY
Os2Lfj3RcCF8NnCZ/9dC9Rcf4/+5w//H5zi2bTn4pzlE+XB/xjSKySEvs01gi/sp/Zp4zVbPxqT9
7ebk2FndFpfVSg91/fz1HSt4w9Eo0ZkrLm5oPKFMv3ZlcO075z5L7ettUxcX1QLqmFHyLOUehuXO
CDaZH+9GjsSdLHoe8AVF5Km1hXoZ6dMvPVDpvH+BEvqk/3M9wS4llSjjlLrzq1/hjuP1GtzmRRiM
Uzd6a0Z5zQIQQRkYMPUiRnmIFmcXDMRgtsx5/36N9HX7IynAuXfVY7ILliMB9fqtC7MLIp55FI96
LspEharFPUI1vtDleTeV3ICPuejpzmq8o55yUAtT5E/ZG0c8b1PsYAVFf0YeR+1cTS44KbEfWPE/
jIY/nyv851P6MBoqGgK/j2J9a/X9mdjA61m24Z2uhLzGjjz+/cj4qxeHM0MYAqZ04WJ9OOtyfOAw
ZUVKr17P9XKj9UV6lmtq4/d68n88ZXL+8rMCy3Qt3/GEQ+Xyp8GO3kWhVRP4m5lh9UL+7xohylhs
WO70UNNLm16+9VSTjeGGUHZKBn11epHUC6awAU4zEfajc6+XoYnEKQaIvj/6wlu9K+R+pbysscmX
YhlqGKb6Pv5cExbv6PMWBDVZckjnC/teL2gj//fP6bQKngQ+yYEhnLCchqzmf3/LNQy4/u9+yO+P
mZ4+r6JP2eeLD8dtlmlEZenT+qK143ketiq+csiLxEqeDOa6j95dU+71xRqRe6S7dJkZCH9/FX8x
I7g8Cxsho8+R88eHYTDJNQEo3c3MpwdqoUh70ou+Z5TbvPyH+UdDjj98ZcaY60iTEzNGmvPhxCwj
cyX2Qr5yxdobFN59VMtTG9fXAM1dxPtG0Vl6xraVhFVQ7LQsVnnNJEFN1ycgBLEu8fyI87gCMbi2
Ir81DHvbW/Gbfs4QgO7p2XH4TMOrYbtZti9eHmwE1ifeciv1r3pS14cbduet9BSjJ31dF4VW+zKZ
0HsJ/Mk1V49lkaPhqx4uZOMi8STNlPgOv8TG1FkAKo1jZoNSMclJ/ftHIv7yLjEoaJS5xAiKD6fc
1eiWAs1s+vMFgNOLyx7exoJM0LvqqiFIGBW6YmCsQgw/sgt+qwf1YtjkGGQEo7C2NRTXvxdocIr5
Pm1hYHfhuXb1y99f7l+9ziBNaOoFlmVBN/nz62zZeDS7HjdexxunZytdO+qChoDFf5gYLf3NP74y
YFB8RhHDVZgfPiuzzZQzBBP4I5B8vW8IFbkFB2TLYJWL9c/6kZpZrwHzFP7DxPXz/PvjpxMYDlwb
kQXP5+PotYbUjSsmrmXWQL+SdY5VhQixo/63gtA2tiWdg25rj8amp5CqLPWi5yu98Uib8qJnNl2a
6EJLVyB6U9U79mHqSBdmxot6l3huamNRXTiLv4wlx7aUIPbkXfUCt7AuLWaIGcTZ6zJBf8Yysglg
kYzdHioVw2CKCZ8rieS6+bnoSUpKMnN1Xa1rRTwET7VgYqdMjhg8iV+9KDI8omSlV7wYLlbzBCcT
FIZ31BsOG7GifjMS3hQjvZv7K/LZU85EpWclwjr/aV7UD/HDbXZ922I7CjYJ8cmHtYgkY4MMGNYi
vRUVVroni1UrDLdZi/4+2unL1JUCQZL7tqP4Zb2mANXzxd+P7L94ER2uxEdJ4TFYgb7/eWg7TUjL
xmJybMoA5rS1zxGqBdUpiOdt2h5C4V51DaknbX1B+uIyIgVxou310qPYokk6rrrk1mW1zVXqcjit
CJwso3+4b/9ZNbiIiVjBWVlNfcr154sdyA8jlxmSymCwIYnUS6KCbRSGT00qjz93Aka0+3mD/v+2
hv5PpQY4LNL/VXH/h+Br/bV4q8hH+LULpH/jD8mX6f3mCo8Bg6CICfO/cwMsU/xm20TTuTYRATSH
WBH+yA2wnN/0dBcEDl5X3gWXBfzfLSDzN7Rg7HIkixB9G8/739Cffmqn/vu141UjlQDGFPtqHUHA
eP/z+EHGlS7pNHSHohlA8sMjgpf3NHlTeumVgyNy9GiLh4MJrBd0YtR3QOLqCciJWR1UI/2DYYWc
kvgYVQh9GzdBG2E2m4o7qRAo06VEoK2x9/0CdS33czjAHMOvq3J5qaase+4JZDqjiNvOzhScxyzi
qN1HkF+VWLSa1G1gmROe5tXJ3rHoZ3NEl++dFulZEHefe1UdylBavw/x/7FalboK+3BbePlptLEe
c3ekLqB+2Zr1AzCApInhNpi4tKmWDgn3cmMS+IsUByJfDrWR43pHgcv25fnnvarMmZxTa0j2WdK8
DHN8isz6lqMfrN9LlK+LrvqcjES3t7k61clkb9H7rafZtK7dYNPikgHdXguu6pRZ93EXkotKmvI6
Ldpkj8VdrKsOYmDBc6SPHJcg/sZkbw/z26z8aReNBt4GI78E5oDa1dAytWPkJAhwxZTBdnpfjGQP
zqo6Fnb87OpeQDd5/7BeCn1rPt46KTS4zIRrJj7WljwR4pIiD3RS4Mmz6Esot5iyczDhYM7qNQYQ
FOd+Vx1naOK7pceMBHmmNMRXO09MuLDDjeUBfVbR8ByEY3RFgMThHXgCBvHKdfnOsEfzjWFw0Mc/
gE1VGcp8y8GCPUF7/+Vlvvv9yn/dpev1/c/fR0JbozdKf4HWq9SV0C9DITf7VEyx1R44JEj2LvkB
jasM/F2k8qnC+lREWDkLmR8KNVj/UBRqaefHD5cSrY7NvZJUIB+Kj070fecZdUd0ts7tngoB/iZ/
KvWD/zlw5uVlwH+9KWNOrEWSOndRF2SkMFaY+Ut0AjyAYyamnQGi8YZkKnNTIps6/P09+lCi6WmE
y6SSpKNss8FzP1xnmE4cAmIhO3CjNKzeWI5xb2B2xiWkw77izsee7NMsAKONca8oHmcHBcPfX4Yu
F/7jhmkjDQdY5LB47Gx1lf3L0yIwzSmDJce4F+UnswTh1BIwoDjs69GuAk8v70IXU+LUTyfXcjQl
Wr2rQaJ0sOTVkJj9M7xFKQrAG3ex3EM2hJtGgPN26T+w+U+dfGd782tcpdBQmpqMLDXuCo2bNYYX
Y7RvoQPQQvQ4ccITS5bjugBedyItDJepcuLLVD6bSyjPdZ0Px7Z2dwVRgdslt9Ua3C494aD97A7Y
mqks4g1JoM9NEqhdmnbjKVTZqEPwxhNQD0x2ftNuORRuCigqIFY9Tm45DM42LUi61ix0JHIzgk5y
LWDeVbOxi8z+LOS8AxvHCe0IpnQWcb7FuJytWn18TLKpXCWRjs6KMQ6M0hx2pC5ku1CfCBbt2SMm
gr73GH0iJmmbsfRBBYfKEvQ+eLjuB8LPR8clZJp5/piZzv3sRnco8out6Ek8S836S6FIMC0xZ+Zm
BGHpjeyIbENwAAFX5MiuKsYqGekgeBbLiCmcDDjfMbadLrOSQ5xCJQr76sx5b7NbHGChxBJvpykk
WKW1b/B8H5fZTMjm6oeVqA08aQTTgnoKINq1SH8i6T8WSvygOdqsqiAC69y9srCl+8nrwPP2ePBz
zqMDab+l1T4uaDJgQSVkXU68WcZ9wrdDbTCHwT1I7kfPnrt9blbjKhlIyCzYi5pONt90fD49HeKc
CauaiLklpBRbd9h+nlMyfdNRvZtN/7X1gmkz5D12CSZKUddSy3xAZUODQ4QSXclQxzTrOp+TZo/o
ILimEW5KL2iwUAl1JaKv3naF8eh0KI8AGsFUANllW8/Cap+Xmhj6vCYF5C0U8msRBPm6JwR8E8Xi
LMLhqoKjKuLbQs7ILAlYKTrIvm7futtlJJPAzc9zPCVgPcqvPjuSfWi6r8awMHsDjOjmC3Fjd1Y/
38Bh+UKESLc2DUzzyAKfZT32+zTaGmXMQUWCZz7IPWhXr/2MDg5REatYwFlx5jwgbMRxiUZo69aw
iqPGi3fl0q2rYQlv+Ed19soYfYrxao54w7B2dozPNr4j44MWnw02wbNJdoZZbZ3CeHwd4fnfQu3F
pYZiHbKXeYgSCwRfO7/OCRwknGPcpNjHspLKu6afz571fWAdXUG4XnghvJsRhBwB3EhORAP2vrfy
fJc5ljpkOUfJjt2tIr+Vt5Eac1Ru3qY0Gn9PpsFVEmBwMTuFooEm0yKwlkEL+zRJcEGTUd2EBdcV
gBEGmoD+oEab4wzA7Jl6YPMMpOdxSRB2hqtbBGdzynGB+vmGhIXbMDJsuv/KWJs9IqSyezM4xNth
rUGWGCFOiDGFR2wxp7WMKrTDQNUO/bSyJvkpnrMEs3X9LY2r9zaNpkeLqSqPEW0o8MRyqj47SVfs
odaNmAjl8GpwalQdMtKQjuXcSFoqSqcyW18mywTuHaWfsiD/geB0Xg8O2ufebw/uTC7uSFQNF8WG
0tdttDBUnzNTvcQpyqdJcHwNW2LvV8ONAcbNxsm7TXzL4AgsoSuEQXJCMwxmafzeNXEOHMm8p1FZ
rdLBwjbj9J+HerRg10O38VtxgztonfkyO3ipuijFuOlecnTSm6QznB3QJwHpWoDJsYaGsEbwOfbg
kHVTZa9wMA8lIpB7kV+D2RrOhA9vp5IkhOXe5FBoWzSYrGYxFCsiieGHZlBAFis8QMKo1nNJbjj4
wu9VaGrhCVaIynudiiM4/Jd2ph+Al6DaSLA5LTLBQx3dJ3b5ANT32bOSa5u8RznUSJIc9kMCrCiC
Y8fpGTRzE17hjPRrluFyN1bEs6yEgkI/JWQQ+gV61qcqH7wtjJ5u2y1Ev+QSJ1nxjdIT+W9VEQ8L
6K7vOAgajfuuBPQCLYkTpJSgXoOQ2inqgEsp7yafCaIKYTKYcq5JpLbV3jLTc/uT+Skc3tKgv6Ze
FeHyxGXq5vpFJk8zTneD6yebEkflBsXi5ylomD2j5iXamoOaTsjfPcS6xqDMtVHHh2xR2SnMya9E
uyzMiAhFPFd9/sn0vEevDh+LIPzaqGvUj+khBFyTecExKIP8jrVh2w5tu7GgSm+wXsm1ZxD4cZuo
nBeznr/7NTEuORCPfE6+YtTCNzvUAXprdNFZ7Pc7qwzezbRzthaAb+EQngSPmQj6egEohb1g8pvD
XdGQyxn4DLbhJEeLBc/kTC1zPhmClQcM463tkXfS1KJY+Ub3JN3uJg6RTkFEeNGIVx/i7FSByvTg
AgmISXnJoQYzAG5TcbQa+dQZwBUAUaC+G8sjeM1Hx55HdKXVXQZZqDa8l0UivLSkcRBJu4AnZKOx
JN/tFEm/J5Z6E4YxtsVJ7XwvfkAzqK7CBxAwTjvZlvDBSgv1Vhr3OwKVhrWSc7tFnjCtLex/NVFS
slV7pzTnDe6XfWeN6qR2QWWLSwR6CC/z8jy08wZ40WcPO/zKka5C6ogbjQAGT4MhSHIOxu5YWYHC
eFHs1VSJc9oE8GUjyEjK348DPjuyLPz1YPU3E5lvl3FA/ggAjUfroGoRHOKfh3FxLv1cvib1ktDL
GkIav+2+zsZij5oz3CSpyDbFT1ei9Q0H72uPLXRfmIzYMvLdc9BRNY1T/S33xDZDOLQys1MlrB9G
vPjr1ID9pRxOXGFa3Si/f/bHwVn7XpNvJWj/lWVn2OZ62a/rKj2gfWM8Yh5HuI3IbnJ+pKQ8XTIX
8EmaH3uRxOswGcnNIgB4G+QlgZR+dVOX8YY3kB1yPf6YG+vOF1pXj4JHea9gpMDbG+c+qmckE+i6
Mpsh21jRPrcySeDa3H4KAu+1jTFBOJFxASe23FX+kO8BfuzzydlVdfroBtnXIErI9mCbvLLd+FmJ
wSB7w/xe8/aMUvTbpX4wIqAkc03Cu5Fvg2IyV4EjDvV09nLzwZnwlMtwggMloy+ca54CcAn4cJ6K
HBJlzxmyUrySgUfqEMozd+0Be0SHfFziWW5Kr+pAJYhPEVuAtY8NHc8Cr9L8klKowAANuvqHP9if
lQv2bOy9i6kWtUZ5sipc664xm1vopK+Ayb80fvVUJd+xA79bTvilC+yRJcuuV0STNiek8vBnSNsB
6haThwScqnR2k3oh6idbizDFIAmeb6uG8IdRqG9m333JYhtQu14j5rg7gS0ZQe7N21zCYQhdpJs9
lD6CXK+GZTnbscF+AGPnh93Et0ERv4fLrWGNJBT2b4XRhBuj5wCcrHnIrRMCeTk67PsLYk/K9FMT
nOOhfO5Ah7RO6axllX9jzw8B5b7LF1rAE0RpjU9uXAYWeT/sfILgXCl6iYZ5DKMJX4tE0UlcsQFa
+CgHPLNT2bRnuWS3ZpNXWEiB2mm0ca0eOoLCABD2j01CWLkhvi9Ds0FQTO5F/2zO4cu0OMjbQ4nR
wlrSVTuhgaDEWA0+5ER8zHeSMFez5jyjcEBT9oZ17iuHedNvr0kU3FlBAYavqHC55/IuDskxmjzO
4mawAPY2mczH3Bnf6ImehmVMEK1Op6YI2Wy48mSxBV5Vc2av8hhFYDIDKZwm+Aswx7113lNn9umX
rph2fR9cPNvHkmrfuUHI9FCxjPIO/KAmJdelb24ySGqY3zjKMZDFl9mlhzOwKvPxNjIs5gHf+yJn
tj0puLwtfDJvXQniFDpDw3wqPmoQzz0pWtvWJFBARJ1BMT7A9HBrWG2EhRH82yI+LJ/aHLP4wmb1
oXfGm6AdLKwtLdbuDkqpIJ6o6aB7Jq0dH+CGHiDkeGOe7XzN6q5mD/Rs5yC4QOeblAVydqvst0Hw
LY9G+1B+hwJ6JsMbbgd8qDoz2SaN7h7OBgmXPuQnetnmRsX+UWIAafJ2upkDOAq4keE2ABRk2WvT
DrrvDOR1jMS5girLJOafOn62S2dAFUMNmUIuHApsjLgmkjvy/a0vCe92xoykBduCZzuf66Zod4Xj
/SBW8BwOJH85U85JSmngLKqXg2J7YEf94xw1n7M6JswX2xWnhsAwyhcxPzmqRH6bdycxUBiZVfo9
4UjKBS4eDnKlJFTLrk7EOqsglEigi0ZPlp6VE2AknX0VDvkltzWbL6k3/PbJcZxTEIl0XeXXCH7k
Si0ZPHUnBUG6LG9k9nynb7qfR/Mx6pGELdZ4ZmrcWv7C30YctnY93f6X/k1fWvV6xL/WJZyWZRYW
l9wH0VC6AxKbkbhpkd7BpPjc0etf4ZOvN+PwYGb1clecCNDA6Y54K/Ki+lRm2DhnNAoDgZqNjbJ/
6Ygy6iTl8gBMjelrIV1BVN28xjd31fESp0EnuDhu0ZGXDcs0bwjNAdJ5BnjyHUC2s+MRHl07Avc9
AiJoniU+hyx4xMJfk3p94wkXvm2E9jWhT5DFNE/BMJvK9E5Wy1Rrj3dstR9CD3pMIuU2F9J6tA1Q
gKGIOKPWvYcEk8RDWYrpwSH2tBrQnQ9lvg+AxEBbk+0xqHxafzkECq9K17CL1EaZSu2Swq3PRFTV
bIBVu8b0Ux7IxqnvJszrrYLz5fjJubWN01iPqLAIENgkvok7SMZ32aibCgtGjIJMFn+BhqvmGg1f
imuTBPQDzMCv0WhWu3TShI4BSLlyw3RtLz2tS63v7R3Wt95Gn4vBiRdiQgfe299UzryZWV298y11
U5hde4j74mYMi2KP7n8A+Zw9FENc79ToM40j6FeEkNJYYOcrxG1tDk959VIFcXhPPhBglSQdT0sx
PZK5faVxayL6mSNIXglR53jmHTF4D7ZlXkxfd9m6fJ/MEtgNPP0+iaCQoPTvRzb/zCjB2qPJsV3U
sKNRA4BmpBSuZ+szxB8b2R6QL1qDkLyReof0uLvA2tMrRzGY+GuI60ej4JFJgAY8fjSVoLZWGExW
hqO+lyZ65aJTO8RMaJia/TxN37zSXWdGC47PT/3Nkzub8Klzr2MtrPqdL3D/qeWHo9yLSnCgDHbB
3WVJWc0z+VBOrbYRCQSEkRuvwmzu6UiD/6rB6cAnnTZQVuHhx9GTgJVR4ZcgjZDO7HJC+Y7GzhKP
ohjCXYJXt+4VjoOKnNWoqZ9jNOd7BUYStFfx6BmpYJUJXxXN8BFh60kk3rppky+8kUDNQrcHPaiD
Jz2V7E1jOJCN9KyKcSSaZIioo+cn/B9ndjLMph2dspbCu4HmvmprM1g7nqG2LpabVZFzi5nsKWNp
FK8mEMDYpjo2c5m9NdjgBoMjAOzBLOnKvsKTwXEGqJHHJeJUXWY3ydDQUxoor9iusZzYiAKy/DTF
RI2a9nJjEaSCA8Fz1s4IxqQkFQ5WywoHnrmHzGDBQ8uvmXovODTEeWAit+cSZotmfXKXtnRvotHz
VuFSf7W/OSajgxiW4xKUpymZW74u2X+O0fRUEQXcceV+ie0FonaUvQ4CZrtXTWxs6M1gyML8PTjG
ui+b7thPgAnbzN8KBsMFmHp/iCNCgFsIgUZNhJRTh1D7wmLfOdSdZZWcvIScrrj+0gTANCvTA3J1
6msOkcuSrgASrLVnXoM+50wGlzR7y+Vr38E/a4qOyndqUQLi3pwc76mYjE0XDV+TvEDjbsdgBW1o
q6UYdK5j+QMrGaBQLflkJ7ShWTas6iL41oDNW8kYuEvomwhTa383Oy7CnIeB4/HIAdnUjfOneLGZ
JB6KmaDXwRByEzXJ0fHGaleb4tnqHMBqRKsVpngs89bR7p4fsiJqYL4ja/1mtCMsttgR142hE4oW
4kKp8oiuDa6NOz92uYs5w5An2yR3s8IHtGb9Nee+2Zo1GpExjk68vdcY7delq8w3X41sCHQ+CMpN
gMisVAFFxmZO7YpsJWiQbASbzneu2SyOTrbonupMraoBJgDbk9GKt01RfIMYEOxcIwSPV3Yo1qgl
VovalZrLKfJ1k7vtYWo8UP7dxk06tP/0V8sqZPk7YEWhwK5ZRsqapvAwK5QpQ70RchvU07ifm/su
lhBsBWOwNsRTI8NH0Ti305K9d3PDVGDwY+shBM8AtAtiZqZETw2TbK3eA9Cmsx0L77CM8d4X7Vtb
yZ0rghcvluHBFLuiZX/cpUDCm3HpyVQ05WpxiRqAIA2Yxn920oyotwn/r4jFdbF5zGVgBLfDnL6N
Hs3XFo3LQUxkEHjj/CWbYtzVYMozp7jPl/x+ohO0iiX+h/qauYTLVB12FB8VwirUaHKm37AnZMKa
gok+Dwg76ZESYEvqEIBYeJKNQ6wsQjarha5UeTB8u6V40nh7Wnokn8G7w0G/Djpv5j0xZrJRzS+M
HckxZxgxw9CVO/h2lh9qlEgig/ZjBdmKpFwW5zKN9lYJMrWbj63dVpsmYpnBzsouiYZd5XqUgV6K
w8cbbyrpLGiTYei1DbvLIocVOzFY13FUPgwkC2y9Rie1tYDR2tymPmnBqY751whL1Vp24YUuAJKi
ynkoXPks2LVBP5/p68eg4ktSwMm4Mypdj7o+U/oMrl60HiUMiM5RuewSknBfGwZ9U7Z465GzqkTi
kGZyfChJrKJh/k5a6tWfhosxxftiYJfSGff2UmXajPjYlUBae9vmfjfZtzk6jUVyloektyjE0Pd0
cXp1ZfdOZwH6ujX37Cjb+qEXZ7woCT14qq4F2Aly5JQdD0VtwCWRwtNlF9pXeQHnDzYUqcbdKevh
MU/C+e5iZ7S7ls+UHnrKATqb9LDLQdTyouRb4A27IsOXXU8HooEnFBh04AI6FyZ7HPIz2rUK/QLW
0LqnoqGpn7+7AmBoXr0nVGZ7Fbf5yl+5ynnwWzi4TozxqjInsZGnIO3uSf6w1jXcp8RyM4TVPo0B
u9wDzoXjZ0AqUuZ9JeYBwZVL3qtPBIU/pCTyLvWxxX22d5VJR9K7t8L5wVBJvIEhB08WGOWhYUTO
47BXSUdOJYeLm35kKz6Ph8gZdnbvn6s+QasuCXoxzHO67L1mmm960+fJmc9ApqoNoIl6a+MU8iIi
jFMIHdjGH4nD2DZGSaliDATolikBcZxeLJwTbplLp13obNuaYJ2M0k70DN0sHQ6mq+7thG2NEPV8
FOUDbVvOFrJm2E6MpkHHBuHsJps7UPBoO3LXhrR/Uiqw8SLjc6PLjvmU622mPNm5c3o/L8QZqgx+
aOK9q07cVn5EPTq6X1I1be1uHA62PZ66MqexH0JRnXO5MTnasqAihU7yOXRpTk3+eQHCeZ7UzLau
64+zW4uDPzUPaYSzo6XHnpCAdm1NkheqpiVQzqo2vspBfWElXVPT96olY2Bk38ab0YFYRTTKyTQY
CoOeplfOm8obijNR7dRW7QYwo7mim8UZ2ZSQu940zzlCsiD9LjNACsNo15s8GMhUN3KTU7uiX4Um
32EYyXrlmJNToDncRWEZHw+cL7wOQTo/yrTzaP8chjSftqouwXgqcXYz6hKl5k+2GdwyyPGPKeZm
F9sWmFROSIs8X1ltie2VFwc4ACDAwRM3LA9u7QUHqOW2pjuvQpgBq1wx+7uheVx8bzdYYbfuJ2RF
uCk2SVH4W1CbRxg6d2bsv1OFzJgms2ATduXM2WBL6JUvkI5lFL9IsAjj4obXBvEM0ieXY8kbLil9
srXJIGGnYDf5uPWKQ8KR1i4bzdv+/7F3HkuSI1mW/ZWR3iMFRMEWszECY27Ow9kG4sHAFYCCKfD1
c+ApNZOVPV0tLdKrkalFlkSEEzMYoKrvvXvPtV6gDkK4Yhy+lTl5VHE+4CBFhtYKGi7cCL4n33r9
s7RkVNZG+iqL4b4Zqt9aK/MV2IO71XHystRkSVDrwgx1JnR0qj2XhfVkh+ohl2+x0M+yqonG7rzz
EIzm2aT77YvJQDeSPNfoI92h/cVRGL+7jwNU1PeZwwDMyPiJ9H3o8kNR5mzunCs+G+gFlbf35/TN
n5ZzERrG0ZzoBPRukUeT3/ZHc8GyyXn/RIJjRdrCak9sYcdTv2zBan1TK/JuGLEdY3WHgzEWtc97
Lg/amp6QOuxk2H2BCjNMhBzxXOQIdAmspX7wFOMGm5kfZng6kxXUs3nRUZYWz6n2bQ7f9M18d4pS
y6bzGnAzozQXDVWxMkdsCbeuVl0UYNO9SVrs0eAuoam5KV5Y2p1Vfp8oCgllHRzoIC/0ki4db3yb
OYS49uJYmRNzJoMkZzu3P01rvs410e1O9zqOoPttuOl4rBkMQIykgUcccFxWNa+f113ood2YnBZf
1xOdHbPjTYO6kiLb8IbSjFDDUn6bCoy+snp2U6jfbdY+TQkDIuZg0DG9cV8N4XPZTfB68v6yZHLP
M8eDQoLhVvbepXfAZpjsIBYetD10bA6iWfwhK+ny9NKzkRjo1TjX70b6HpZVtxFhASqW/JjKT/Nt
M8hrCB39kK0vo3HthSNRiRDJSN+CZvlR9/S1dEUBFrBoNdZLFeKfCTL01PPbNATMVCb1E0X2jS07
M1o4hGzqaow4WxuX0Qaiy2iE/KgTOe7UJhPHYtvUETCqNHIMwtWMYPG2ZrKQkB0/NYH1m2Zncw7n
O8ui3ywbcY2dBR6CR8yul2CY7UZcPaNzTau3zCjPyQzrqASmQsQqHcLR+W5LchUyTK4e0x4cR8CL
yxA+MMQeUtDDEzu1s8vt8N3rgu+u4yMj718FDRKzx33auiMsyRjICajBcDbICzGpTJGYbQrK+YQW
5BzHDBLVq6hYxcrxWveA7xKbMLcso7sx6QWAXkfbzRi4Z4fFxhjPlPng2QY+XECDoOHNuxlje+JN
9bWQBSf1+a522eQ53xo+ShhLWjSn+sfWDs/96M3c6IIemFs/CqBOR78uCG8JirdsgMahkr44hv1j
P00FNnLSSQiHfWp9g4wLIKGu1cCmABqb6oTHB+cAAv81knTUd5ZTEURnvoXFCAzHQMtugwLaKuW8
F3aOi2Uogc87HfVljhIibba+DwXbazneOTRMSIc/Lx0HusEm4QnOT8r4men/XjAhI413GvcxqITJ
Z2VvqmwPGQUREz1myGfBzu86rDs1JBlk5JEovqS1ghaFn53p2fZRY43OQfQagEcqMjp05q+UpgnO
+qlfgwjRk8Xtu45v1Zy/N1Nw6czu0Q/oHtstwpOJLKBRpVuOgXI3uJ61JUlk664wUNqQ097Jlo7Y
Df64WFbkk1exmHxhzdkB5G++s0LLJD5LFlvMimlKf9TyxpIQsIqFXz/gPg3PizcyHa+yd+4CZwvp
ESJ3Oe8cAFOHZQheA64/b9nuyoeETi8lG9xhd58J9QCf9dVLf5Q9DIE0YwxqVM85suI0Bl3SRJjq
d8RYsrTawAht02ALzdYydjG/VQzWt/0STDdmehtqaR6KuY6oxbsLEFnOdcnnyARkk6GC3vne/Eie
CFY09wGbUrrTe2YghCimL/njODT6kYCaLOggIMwhw2u2343b2IoU9hHEKtqDsJ7k1vL1S28zZA/G
ikNCEUdTDskJKlG97SqynRpOeSbgt03tpJ9EOnUk2e+mnrs+CzgZhzEJEMBDOoMvyyTAZQNoMqDy
m1bJ51b24d4reLsqW6Je2PHR5YTQAaeQdB7AcucBpjyEV+THgJ82xhfgsKAMptjdgb2+hca+sLwL
8A1ZDP+eaiIA59SRy4GNTezdWR3mcN39WvM10RZNdy+MMjKJ97kt4VONmP6t2LpHK/grzksGCsCL
QMik0ThZP93QZxhSwdKISUBmgkhjaZmTi3T0vRHUD0U/8nDDFnEpNKIug3bTo6CpSx58J/leuAlP
Suq/LBx5nVEPsKJkzdkRxigJB+POyszvtTkcrConyF3WZ0RQFPQINBqzz7Gw55FvhposezoOvgwi
CX5no2x46R2KjDrjxGFOw01FS69OmNk4NBiH/qc56HjX6JXrtQgSWxidUTpyPZfmJslrluHKJZ2E
YRe09M5TGtGVUe9q0zy7XwqnOrVIjg7QIJCoYLntR5XO50ByMspciLB9vaAqwUXs5AwMNA3aRIDN
kdxNBV7GA/EVWwlG2fD68VIUH3POkqGGdtm2uW8eqBrgAJoPhshvSoMGkT2NKT5XJruIRql9SBfQ
wy9nBEjfDfCoMOeR32IN3I4DE6+suzcE9zkzz3mAdtLI8lpKFV66rDnqYjrgQgsoAtLu4qBD0zo/
zYXTH0P0eHza41PoIYtvp8q8qZdbAaZiO0zy3kNwtvfhJpBiSRq8E/6GSbYfM+sXjyHpl5qZflIY
lzXHkxv3gKezW6UA70nAFtpWJeSe5EVSZXipOW/NhYSimerAHfIfQUKONzpnLpIvNqULaWfi/o0L
aHUlbkamvu1hykhYCrofJff9QSwDWiovSY+L+4RKgYRGKWm/tfQuwmqLkuPDbzPrwI4UUmdJOipe
8uH0hK6zI9IJHPdtwMy5s9x3cw6nbZAO5l4sbo7wIYwfHHQfkwKMFytnMwFHIlM7/JZ5CJhsQfB0
SJyiB/EkTiQ9Tx467r1vYT/LXSFbY02j4oTs+Qy1Qsq3AFchHpTqHQbtB5lXPxd46MdOPQRS3qqJ
cDVC7DjfQ62F0vusKrDvpas4Z6Uw6QviTLW2CD+860zpIf6l2+pbqGzjdEYXrHqxmQhQv5Ejvyfk
1N8VjbebjBDhR1/f0SsjGHUIw53/YTgMOmcBZQZA8DPH9ysDBWfzziFWoLazDqF25daAx0Ra265o
hwO5N8UuoOHJDUcgvMHCK7OCOjpxYKs13r4z8rt4kHQquGDEgYHQVgE6qEHFXB/OiYs/WofiNJXZ
N/b7Y9/ZzjU3menVLAvAwNgKZHc0egigOJfPTSPKvdPZzQoA+5inZt5UaGK2rfgx5sRLMVrVhOWe
GHV/xrMuzsGSvDtlW+1cJoyZLI6cxeiGL/KlKZEHUBXsyV1B6erpt4kmB5ro6kfSU6MWGSlWcvrs
fYuMIp8Dhklbal8h4Uy6Ux7EsO9GxeQUbQtZS8nnESfauwO1+VT4+R1taMbZI9lL6NQiRjXJxhX5
jzqT8HlJw4J9l+xXrclmmhcZwQYkQrPmBBRWIQfKnKmDi/yOTRspROXvGFYR+tsUI2+PCWgqy09K
zZObp/FRldnFGCUqLg+RkzOjbmBaQLcHEEzSPeipMJnEoAwTxkCYRh0/ES6+Z9K97BiwJlvEbxsx
lU+c5IIrAXlOkDvRMltnTu/vpPDmu8llT2EZGc4UiskeSZA5/i5FTcK7aT54IS1hpLrvjDx3/pjk
Tw5uJbNQj5mChlT77Wu3eCXBVcFJqIa9f9wzBh02/ZgJXHd6hwAFlzvQKYZd+X4OyOQMJifi+lyt
xKB5tB5qRAClKg4h9qcBcYtTW/3KxvkzDOsTYwCk2X77OyQyZ6lhqANc53KY5M85xZsfG0gX0Mwz
9WI9/0Wr9UlN8SeakCugSJjvFvuMPS8vmY7nA1Tw99S0zl5VoXOqULP5hr3Hch5HNlYwjgnpN79p
P7XTQMxc1Pepzl5MkZWHKkzB0TnG3WIfWjm9295yAaf9OsztjdaEHeqURo3j/mRuiF69OSjfYppr
Um2WXkrl37HRBp77EhBQNQieC4UDGAGWXb2Us5VENYUot5V1tmzb2jC5iAgy6Q9+RUuxZikQFezy
sbOOAfq0nc76wzSj6YGK/WMWyQ0tTH2sJInVDhF+e8Ge283x9xam2mFR4VsjXeCKYVW+xPIUdzrH
D2n7oN3z13DkMEChN+5LArcn+txb4NwMTHMkfQb/NjifYZchLKvbDyv7rgXrbVrQhYNd6ZSVs09T
vnHM/M0SauPWy+k0jd23HmPHZqorGQH+PeDa4FkNIMZVdvCtJ1RtaxbLo2B0x1rKwAP0ouqsl14d
HdmtHmIOHjZlracgE9pyP4ABLXA4RDzG+OhOPlR5lgjKIEk6R47HI2mYfGQuFagz5dW+7Q8QYoto
aIf6mNr9wYPENbS22rYxMM7C2jRZ7l8wf0YE6ton99OGsIUqibV00tnn7NPSbQ3NZNXO0OUgq4ld
ykjSSDd5Gcp9Ma6C6fRAW83F8KL9DX+JfMiGb47yQ2f05g0I/E5zNzA3DMI0valMgLJlml1ySwXb
2CiPEyOyxpzSbV2B/22a+Fe2ZERcov4EW5hHS0O315wAh8eMYDYjwEmWptnehnF5t5AeScohI7uk
phLxx21um5xMO4/RlkSLIFPESMaVJsp4scqApnjA1D1jNoqsa2F/4tiHxJjmhjzbSfnDhnK4ybtl
7YHFp1jSgfMX81NX6dYbAdwlSfJuOj05m7xaKKJZcixdTY1B0KJNYh2nHgoNsSZucxtJutiQBCI/
phlIYs+jMtPjyIkBLS2hbvXgfc7O8IKu7+LgG1Z2fhO4E9pIgdjdyys8MThmSeKWpfL2yEXPsGNT
0HkYWplsjNtapKtio3ol76DcMeoDTx47Z9Zo9FeOoW74NHmXqpR7NFXIxGgMxgupJbUhigjhJYuT
SJ7qjHZ0zCaXlWN4p1qUyq3ZRKLsOINNdGnQeMUXhuW/FyDCX8aRsNV3GgvRHfGS/dZAdrZnXD/t
CAlNmCX0+YXggNpOYbm49kN/TarBuvVBeSxufTsBa3FH+9moHfKs9bAugQOCgMzOEBOewGm6m760
q6tymuc2W3mCk41TNakprovefR6UTXD7mY/51V3YmBLoZb3tKAYflJ9DWl+/vvbrlcYMNC92io5p
FMzRiDxuESwR81PUJ6YioDzZA3ZI5rbWoNFSpCgG+ulqdyjCW60nsD3JY8q9dxPo4VB1vnEy+oVR
IB4loUnZRLNtXsL0XMqhfzRH7uTVjuUjbdgCNcnPTQJcr0+7k7LmnxDGwrMxUTkJQoaURBhlSOFH
X34tnbKZhHby6q2972zQYh8ONHuqgq4WmmQO5cSP3lTk/QwtB3h2YoTn8lonz3wXRn0Ej5xxcsLu
K3l9KzCp3I5pLpmCkILd9xmp4w2sZSuh3aoBdi59/mCW2WM1ZPpAr5NBJb1HpHscZboqFiuzQ5JN
RbbTrAOIAwb2S5qkuyId7q3e+hZ64pufV+XB0BdHa+86x2mz11Ou9p2llq0tOhnpsSKEdfW6NeOb
xYMDpFO5UTeR2hcENxig0ycgmB8G9dcFZ8TJrPKnosbZUcHkfMgqQK9tX943qs8ODRbsMzZRhASk
LvkunZFaNPBhzOQUOl15amUcMvwUJ7cFMxHrZTsYg83xjtg7ahLylfFMfPneSLrddXz5VZbBLuw7
klfUkryZqIssJ9/lPWtQY1s3NWGNO0+58lQFUwTWvIrkYLW7RIQ5TvLWuUjbRJ1bhwdJPkplIdKo
GRsOqPvRD0kjSmdGaWU/rRwheeDihfdzpT41jf8ppOmnCIzRHHh60S0ntbg8qV2/Yz9ybq2+P5Iv
5Z0NN1v1imUfmZp+uhX6HIBKsnBTV0NyW9d+J84jA7ojImLawRSUCZg7Sr66d34t7QhaSk71yV09
f7PLSK23xanVA2IUw/H2c6ibd+Wi481KZpwty2dH2hGCdUTAPL6Ufu5ehl61J1TR3g7rv81u40TE
IH18eboACddEgCTnbmGHyUWcPA6qIHh4yk6tk2NzwJu589uBVE/znvUSUYzL6ltb8PqE5f74+sFa
0TypvVofaqvR+x4L2yaW4XzIJJtkP5U/Co+j5JyzRVaQ9jmpTDCAZ56ITMTQiBxNAqavSeZIa0aq
QHupxwdj8W7qLN6NGdNHi67RCcUl+dLeqPduYxFKU+dXsdojQdCikSOjDd5yFZwSrPD0Oh7HnHNz
m31iXSTswq53hqbcTOK+3Het0vcS+DFbOZpfoR7Dmmn/l4UxZrRMIzI5KsV6HPRVpFdvZtytGaV3
NS39/azrFsxsXh+Ntrkx2Ye3rtOOFxJpWppwIe7CxD1a6JPzinmZMeT8dabnm9ibosXLmGCWxaNn
CEheqTZXsdAMF3m0bgX9UZK6h1tvYHyfFeKWVu/eKj2fkKn5nKxdvHlEYqVzl9e05hUWPqCI9e5a
wk5s0jEm0KWphhMkiM++nO4rgLm3RKXTJCuRhDfCib5uxlYLhNGpvf9pcNNdhqE+zPVC5azDR3ei
oeNnL3XucYMYaUpmY8seWw73fkekiFA9s2KkMcaEBHFKJvdcTnCwcsaPiNK6rQi5Q+KOtBtF0jxl
kb7LHFQWfVCJKGjnZ2fuvhPITQUYvxdMpf80xP33WrX/X6L4YUP8t39h1b5iiOl+KfXZ/9Ws/fVN
v3AF/M9/Mzz7DxzRlmlazMog961gi38g++w/bAy5AtSqAGHjrU7Qf/i1vT8CyDPEKtmO6RPSgf/x
H35t7w/PF8TW0ox3EChY3n/Fr01D6J8MjjhFYOliq8VsiQybntnfODodINdmkcjuRlKP7LTYtbjT
GryoBvIphwFo35Ap7IVkkZrY5F56bDVfwIo04HBCjNQdCQl1aUX2PB/9MYXg9CrC8KhIfcNPfCto
hHVlc5mQIzcJreCF+A/7+1Ji8fG7U53X5FqRHl0SHkCMoVFCHBFqL4oRCw/2zjnY55z+5p80RcDx
OJHV6de548lANrf0TBS99z7gsBh0p8xWp3SRN3E8XIgeYf01Zkw6KcGkcFrEsYBsbWrkeNV0nyb2
vqSIDOxLHCSPKDSeKH1/Nz7GM80Ia07eGga00DpzvgrFve2OlxldgzH2p57qwk0us9paHBHmRVA3
L7ftUO4cYhzFtIEQuk/t5dy19WmxGRGqSyquniROb863BNCeTSM9WdTAZUu/kbGSPd2OVr13VLoZ
R8yIy8/KKFCKjhvVkOKJw4xe9d4yq5u0myCQEt1YGdi/zQvnrVUfQpnuPVF5PU92+C0NkkODWi4T
/h3N9T1doSNyk2sxTj8UYoWePFSBktKfwhvEvAFgVC/hXbT5Q1YWHy6jMbgUimb7m8PwEavaRmf0
zov+zmAhU0b+wExrNQ592rJ6mGuyHQIWYHJZ2Tk3XRgevDF71ApJIZOOdyRTRBh1Lz5AKNG2aO/m
GzuYnr4evv+/PNWD7NX8+CvJavnXlUbwtP7HIIknlf2Pm09Z/DNJgm/5c20KrD+CL07ESiT5c03y
wz88zNaBaQfun3SJ/70khX8EDnQIEzaI5wdoX/8PQsL9g3ghl5Y/kBMX8kv4X0JI/I2Xwtrmol8A
PmKbwoF++vfEHI5soMW0ofdhbV46vLxHeyQAvHPR4A80nWlzklIddyl55sy8OMHvkE0JAv5Gb18Y
YVQQV3XQXfEbqyXFSXPX1un7+uehVvZWpbY6d9zQttHc/+Xy/l+s/eJvrIL1pVuO7TPpWtkBtlih
NH9xixceFTmDBb2vwpFQz8Q6FeNwh/9MbpyVtyCrhLOEi+Bo6QQOJ9r9OHdeGldRjg8NjW67fFZM
Cg52SE+DIEEmIw2H6Wbg7+L4V5OO+h4MoTyAEj18vX97aFF0FP0GmUi7qyFGI6MBuRrQsEJcNK2u
OhsTQFE3ETg7LulTvKANrNze3k1Vg+ja0B9VlTzZPZEewzrpW6/3it+XLJRW59HSyBno/uuLZa+g
g7+AEP68WLAITFz3IXrv1Xr/l4tFQvsS5vag992AlnEs/CfiDPLTpPrnyTM19p/pYsAz+bPgbcLs
dmLavIvXlwIQHNHa1yVN/W+JN/8O9UB2y3oid2e+wOqN33XwDsRBHJEc/mB+5G3HynJ3dHDd/wR/
9sVs+vtbCXkp/I99/t/hPYqcCbLRO9M+z6GPLP4ZGF3/OJpVeFgqgw/KZvpYDXVCzkp+pJD0D7Kp
xgdFVswKewDPvvcMiIoIkb2dag2xkscQeDa0d0ljq9L81JSzfUSqjrCPmFhiRXeWQeag7sL96Pvj
BcVE+p+8L84S/+4jcnABAHVhAsQs6e80l6ILvF5hy/eaHFbVhOyzJ4GAp45Dw87C4I/8wAZ0OBfQ
5bjL56zBoOmZR0VIHboJPo5+zEdiu8foX98+SKDX3/5PV525E+FmgiWLBcsO//a0WXmuVwJgTSrS
7EVuNZxRKM7gFAO4Bt6hm5LyRfvLMUCqscu7/CMl3R0DcdWCVS2t73TGiiMB0leRMunxZRkelEJr
TgPqKkXI5k1yaZe7Fz3XwZ03oMexMvdFdT32yGYgSK9IHwmN57maknMV3zdJMt4OjXPjiql7KAmy
ce3kznENn4xqXFi9TxwLgtMwSgM0mP702lTTd+mhrqlUTqlex/axcynjJmsmEGqCoukHWXbr0HOB
dFH9qlzkxpYzLlDzx7fOa0NG3Qydffy5NfJwq/o+ZhSKZRla58X6rQYfZos/X/pEzaR6ApKnUBKA
IQJkSY6gUyWUE1ENOVuhKyRzTb+v8Cox7qMB5JXNfPRWDVdrLP5G2sn3ZKC4UPzeuhJbpj7GSSpR
7Xp0Z9tFy/3Sts39YA2ftEDvu9LIiNqofuUDw08/C6poRJZF/gJSQ1ldpc5WMC/CqLWNNCZpy7Qw
fksGyz4mRvWUtst81IKG1gD7JeztiA3I3DahcyG5KLxzwvHPDwBvwpNtds1+6h5dQ7ErYPKaAl5r
7pIgw4Df2BiEHwI65lzIDzE2dtGcvroxNAiDHeOcm8zrH+sAnF8/r7zIhRQrHR/SIYiPSx/UUauQ
1RZNh5hRGOYxZC4SIepTm9gBaGA10yN9+P3sC3GTQwI4wzpA6KkTtTZ8JleNt1Vvkaiy3j9kLU7J
Gx627MGidUVlGF/06evRYs3DEtw3FRxH8oqWmEGNO4V7HaI0iMXzkkGP9ccRCVLLT7b1/ZQNITrW
1ZDXsED0k67ADA7vZVZ9etKtt4ucEc+v79Nor19fvXaNBk/kGLETwncy6+g3k95iGI0fikYdbOH5
ZKQBtPh6TX42cP2GhA2lb45do3gbyjN2GemkFwO7eVnNqDqNBV6Z7/+ym2rBwDhz4HSTg4E94nvn
WEe3bGuMMQSJ+8yjXqDwgZS29Xgxwh+xqqdz0dLvcSr0jNYyTTeexpsaJnl/MEkff+pc87coDr5B
02IeMLXFFaW36AfsR4C1scYSAuSRz1Mh5C6nmCF0ZnQ7Iov1tWrQkK3J20QF0T80PeM6NB2oEYV/
PGv67kAcUh1NY5EfihG/UCEEsVFgO27aADikqND4zLV3wwer7+0q+Wgqa7lY9O6R3M2fohIIB+ri
eU6y91kl4mQMXLMlKQb8wz3uRDHQ7W9BsUrcrrlsJ6ycSOLylImPdMdXnRtTFHC1YckE8m7RP0U/
73rooif4cbQ48/nH1/3Kj3sOxdDvvj4ZtMmsP2tXEeUWvUmTgqHvw21cc2/QKGaN4KmwasaZgW6i
YT+mwFtq4CgM7tYbcUE8ZKruOct50QmRHfkUr/9f35E9RdCLot+KZ5V135yTe1xSCyo7NvT4NPbV
A2qq5VCr5tkcHevSa9qQphpuanJvl0Y94yJvDtMoh22eAGX4esVLMhDYVJN+AVDlPExdf57S+kUM
YXuXhc2dlSL89eCHICHU30zPTa+ef19yJ5H5Ev7glXlbz62tnR6mAL6xFCffnlqkqdVTw4EnshQ+
AtfMxwsj323Fx3wFaxjBLGgO/Ac3A+r5maa9CKY+GitaT6RofJtojTrtZH+QSRQVsFMuFuX5CUXa
B1SAlL15Cnb21DTRtG7s+TQfpqo1zl/XvWy9bp+FhAU1iNdzU8/nL3QRvoYmSozMBcTqXb8+gqZd
56tVfNsPbRPpMEMwYXV5xNjXZ4yPiCu+xdQNYSgPX4u4to4oPFY+C1LsigHlQRM8LbzhjSbzVy7W
g9EgKLKnEJii6Tx8XeQgdX7EbZfyaXEWLLHLIBVN/Rt2UVRglAXM5BKOoP546svWv7c76zGveoeP
iP4t4qVtwlF/k+i6v61rQjeWAepF4ormOueZ5MHSetcA/0Is5ksS5ZR9FDVoCyNL1L7BubgMIJm7
RR6X2gx2FnYXdOf6NtHye19SsA92JT/j7KdrWThQ4KQficLpt74igakrSjOKh6V4RIFwh2sne8Ms
dho8DKF5lxgRWQLLrV0xu8pjC8ByOWPKGjnZtshFTZ/KWs6PTNlGkjcWxsJrnxyx5mPZ+83ZbcfH
wkiP9H3FHQwKLEV21R7KsEuRDrgagWX7M3C4jf3FmQHVERaDW+brIUNjQIcZyeeLtKernxcnVRXq
ueyBX1jaMXcDMredNfHHBV3JjTOPr6lLj6LI0quZ5agEWvWzrhAOgOk4GLanX7sUiH25TM8TXV30
te2nb4nshc/RWTsxz0kgs4Mbz9NdpwysT2oJbkfXM7el92HPRv6DCLsWWxEz82npyNtsWH3cNj8M
iuvlo8iPnF68Z2uOeF5V1xz2vB7G6hm7kXW0VSwPQRJ+wg53L6rNMFKZXviywL/QPPtVkRQvngsh
Zqmra4Nz+mJLBn52Y9AXaPpDKmVxCNkhdh0LHKWKuBF9Ex46NRCpKLnLqgxja8A9PFRu/JCMCI6r
jsh5Pmb/RFPY4nFX9SVl/+0BD8HqcA+EiWe3fduOIOd6nk+wqCNTcHK5E7QqlxglG6srbxJRAqWi
raetV3kqEmK8H8rhnDlo5ovq5utZ1fbw2ecFNCAAD8exz1ngjB2N0uWkMyA62YK21XCZqQK6fyDs
CRgFpgFu+uCBjSuqi5Z/mpqYXC3/wgSJctSXd3M+slKlLOXswgC4MuMe/ACiIawzrF1NVNpNw5Co
efkaZoTucFUJkZw9tYgw0vBgBv5H63gGmazp7WTEcpcQwdeLyTkZNcNgcsTPX4ctRH+PtaolRF7B
lFe3uGXG+SRS9qnef5AIiU4uV5Oacj2TF/XeLZwBjEP33QghxwLfwPgrN56j0EwxevEufu0vDwR6
wIIxWoUCDis+2MVoYm1/kJUFqqgtf9dzu8bVpZekcaOBh/epTt27YCgl3MBR7r7WN3c20eLP9M5g
Fbx7kugvMhRTggos+RC06k6uPzyfG49P1GpvDY/fykQOGk0dfHPz2t4VbhBvZQwXOfTn8W7olkPc
N7hjOAseYkvdeSMymhoz8LadfNxjvU1kToe6N2BuuK/TSmwcC4EG511pKffC4OTsQdc4liPNfaAm
/WOZu2oHVF418IUcv71PnHZNz0T/St6I6sb7sl4wZPjxy4Co/67oxXnuvdvEpGNAn5RkPR+NB0Ny
9C1z95PjB4mGC2vLYrWvy1xbz0Xd/2L+/ahcLc7NWMAFwXx0aEKTldd6Ly3hIFkIOJ7YJrCdxiCZ
IXBPYWclu8QbuW3swiIdYTAe6gwsmUheUKSwhIjhzRSoTSGbG2BljBuncLFFuEaC3VTAWqsbSRjG
jEmursGFzdQQ684SW+MMeyjWUaqFua3bJNtr8gyxCZXfYJcZCY3K1kyu2kZzg8HKO4rFAJzRuR7q
Z765jIkYZa415qA3GFQnjXntGlLipHA3OZZS4FGCE2aKcGa0Tm2pLBzXvE/aEXuCC7FVE1/pUs1+
PQRJ5jEDCpiqjWsVgbQESluWwXtTQ3LnhfIk4kI9IRU9ygU8WNJgPDUdGtQoeaq91dvjQQTGg+z6
9iKC7+B9j2Ndd09OH1/nwqzue/taMojftGvtI8J4Y4ZTfnZFScii55y9GTmoD5gjs8vsVk/JrgsA
wWMo2zRFc4vLXJDtGQTMiZ571VWHYN2Ux8L9RjBdcEQvVZ7tOso8p2Sk5zWkQVSPuFxfza77pnWb
38aEXDZl9ovzgru3q/E5K2PzoVqyN0W6BzCU8mq1ZMDGhlggivAjXHwSm7DOlktCchzGa9c5+iW5
u7kX/2B86uPz7e6UE/g3U/gbTIq1VbUuo3pwglMpi/dFmMO56slGw6l+6LVCJjfl2Z9dn68Ssg58
PLa5CZQN01tRgzzCbRtcebYOg3euE0++ERPmYKsgrNZcEMVZYfN9xPMUm4GzifPYe8Iy/5CIUuxx
o9bRiGb6ZoCht83MH8oS+n0kAnejpKVXmdscwZw19iwleotQxkchnNJsMjn0TLVucCQgwiFU7eOr
j5PlYr+IoLtiuNsDc0/vxoH1Ku05qVi2c2OxQ958NUW6hJLHQm0CzSggmYaHYhAtqzbijSWQR6mD
d1rxJoYs9yXOZggFrTCPhdNNW4VMJaIYtRmZjTwXnhfVvdSHvA9RAIhHt5L+3eDtYc0S/zEC4R5b
qBBxi941LUhvGwTPgRYJkRQj7sDWcpDxF5klOcLE3G6982DPrToKVchtE8NdQkl4P9v5XshF7IIC
52Dwv9g7jyXJjS3b/krbm+MapAMY9CS0yhCpsyawUgkNOIRDfX0vRNG6L4v9SHvzNyAsoipJZgi4
Hz9n77XjPF6K+7keJ62XIdpjFi0ODcdKNkrbNRiLBreshVZtTDG24IGqvu/9jW3So+gdlCCGl8mD
WUUf/Mc2Je2ljTlQczgtJRSJnNdRo071B0p6weAhsJk6T3qz87Q2W7m2acCHpJotE3ytfVhiHQ4q
+RHMP5/BpS9aqdbpFF7bHMxUClweW1f7xOj2SnSJz7SD84YZ9HKjt+FjUNkYS3VwFYNQ+qJ0kpd7
oeumH6YkePRXQVpm1boPbyTDyfVd1dAKqsdgQuTC/Jb6jH4OrhZWdOp6H7JT8jlowfF+WgWY8SZo
T15YR17zlJTme+1bkEu64ItXEnwXEJFH6OBKS3TnSS8QXTQptHvTHL/qro9nZSoIXMeQg4XyJHWF
oyBqN3nblXu6P/nCsmGj8PqNXQur2AjR1SD3/SY7H5iWTshR4XVHXg6GhrB2j13U/QRQda/fsQpl
AD3hm+36KLGQaPvfBzMptpV60saoWmk5iDqmhvri1zoq5r0fIGXxpDW1ODaVVGfiUvVt3jabOKvf
JpUOjy7Jio9pDqBMRhwZZcMMqhXU/lbdRsyDOSBlka+gZMCxwIg0ngXDbk4Hs8VwCJOrRTTG1kCW
tzALhXYFCz7pWmP6EM6Xhuhh3BO2vlaRkxz7xoZZetftw3WjtEpgZuhDKJeT2WjLtLb0UxRGBulI
CJ2FpT/ktAGuOoirCFDkFklFBVWoCs5kVATnKMFI3XOCRI860+T0sYU6YZKcHAgQANjWcYkxWNKE
tR9KTR3bZlqXjeltYwPi6/0D6mxUSk3gZA9O5sZrUYpr10w/e5UFV0oLWJBmiBK8yvGJK0KYXac9
9f0mYHJ5RtDLicecYAZVeby537uFKJK15jbgF+nFDxA0l8t9OniXYGAzD7yf9BI/LZN/saHfvihl
VG1026eTDsPm/tLs/hqETv6ZWdZOYmq56llID8aPBaOwm2F3IBoGvyFcOwxwbut0dwsSWq+Kbu9s
2slOybCswrZbOTYL2IAsH9UZvnFpuBityKd3SMW+eiVgP86Xq6p48HBGnDWS2G/04KMtBco57fnt
xkbqy6GnwRpq5pVZyrC8b/jF6Kgd9I8DHRyNpWAsSEPh226j2NqGY/aznPpjplwDmzXq+Mp4RmWH
ysdBhgu6YUfJGWwScKPLMQWs7EAL/sjEuR/04iGN6seyQ2aYjZ5iKx4RkzmtgWGL/8FgkMVtedVw
srTudh83uIE6RDF1fzZ3NyXApirv+h3rBaqUGcqCMPKTBFpInJq8OdIpVsTIil3YIK4s80FwxG9/
JrhrN0mA06BorPQw2tkydoyIxhSzjYYGxApqgr/UUObwUs4s8YwMBlttgUfiJJebBDZ0YhTjGz1I
p9Pb5VzhbJzBPIPrksfQI0V5SFW0a6qGHI9Z59VIK1zJcOqQj6OeMd2P+zmdQ8vVrJMfzHMtrFJZ
sLZ0K1iSZA3LYG4iRzE9thpt1kIFbn2hy3IMEyikyPXicxq4pLt70UoH54NnpgvgtkBHRCQfUkIi
XyWT4/8rNkb58z//z/f/20jU/PuZ6EsRtz9//McRaxin7H+fpd7/xV+TUeNfLqR8cPmmZ1vzjAHR
xB+iDe9fLG0kLxrCNS0mIh5Tqz9EG0L/FysBI1LA4EI34Ff/t2jD9v/lG8wFfQvTsjlrN/6fRBt/
HjM6tuOYwnYdRjKm65FUNtPm/21yRqsNN4qMenhoJbRUiw7G0N5sK12zUQdOS5vnSQZT+HC/QN+R
O1k7+bkw234ZdRG0Z1k6r1oSf7OCSW3/fjJjzsKVfxvMzL8feZIISlCwUJpZvweEpamA0hqUECsk
YgnRdcUyt3T0rpZ15RBo0zBvAoSWPL1fShPcW1Vo71VvgDyJa+1aG562rCSweVkVpGbUhfXCigb0
oOVIPczYygTl+JfcT28E9mxz1MMnPrf8uR4JBY8oOPctfNvQGb6HfQNNW6AZwTGgY5PHDGa1HF+B
G0GwrZx+q5w4/tYEicFxsimR/NrfSidsLxTNfWdqZ5OmxSKnybBqbXx4oa0l2Knb/BXewlXUrPhZ
25BT544j3VIlBvLhZDruZZ4eWXBh56e0GZwoSi9VbM32OuNLmoj424yeWxSVax3BdxJmHjqvhh3G
Tzl8Xo0NhRDEwl9xLk0xGw9QRqLepaONAN6qhoQWbh+fYLnnz/3I2uEoSzf+eG01GhW84D4chEx9
sVhz8XG9j3EcHmxVj1uphH/zmbkshs7f+FWsfdPAHTlVrX7awvjUaay/eAYx9HSICZa04g2O5Gvo
+gBNUnKRUHzmz7ke0vNe+x0+WXjASIstENudKIE8ijonRCB8xKDf8yEgH8YltTMiM9qJVjxnXjfd
Khu/DlDqjJRLyQG/L7xt41N2+2G0VZE+UIJqw3XQRLHSq/KSczRaEptpPDO2yQ40WKgA5qepCPPL
gsyXi8m8+0UkVXARtfbrmdK18QQV+OACI6EPkYPaLXF+hYPSthUkSsPhk41ldAQEuZ/SdCW8aXpB
AQ8fxMZBVvZHP/WmMzVxc7lf4Jz0+C7jh6EJ6dRIVpKDbEu5y5U7PAjFKWrM+vEdN7aJcjCNl44D
nsE1wOUMTAdLexyuaYJAyUkqWHWD92AHWXPBo8zeF2vOXgvlzxZOXYfOqsBZn+L98Bo6pobM90Gr
e+/4t/J1HWSrZvTdJ6RmTyk790Ue4tGqT6NeNSc+HkAzUARxyHAgl6h/NbwSLg+gP2qzOQOias5H
ZjrasQ2sZ9ARYPzmYR8B44JQNOYOIw+0pJ8+NJiedsfunDet/gh9vj/EttOBCBlpS4FMSDf4GBu0
nbF7k91aiLS6xXOLSuRJ9sAO/xBWWgvPbEofbBiLtAFEBobXfHSGqTnePzvCw3+I+GWiR37S5w+z
4A8SPy32vmrOnpQuVGXx0LS2fiJAUD/5BeM95Qb2yjJy7Yg1bkIlC3O2dF1Q5qrOvjKl5U6uq2d9
SI6Jh3Q80nT9ZYBbATEsSb6WJf2gLI++/cNi+Ne10EUMopOW6BDLYpq/rdVB2o1ixE+4bPFXnsaE
+FlI6aw8lvuAfBPGLBY65DUvYQf1xdJeK0++SRq6W+MG2sa/VMzmL6GNQt/mMLZNEhnBEpmy76Mb
PqVt6bx4WVBtbTfdB4MHLKrshweXfsLfvxDrz9ERLOrsacRG8KswHfAc/bcXMuiisoaK80CetVga
muijABQ+yl4nbzcgbK416S8ZYXxLYGtmfWYd9RECCuZWsRmNIjnpqqo2lu7s3Nj09n3iGcfUyaw9
0y3A9z1eT+H0xXe+7FuskBK1TFWdsgywcFLau2Fw6gf8NXjou4Z6e8IAdT+VmAV3HtijIwZb9Lkh
3snSwNeTSs06tJHw/iEiif369/1N6BaSCMdlQIBuxfvtreg63+kF4VhLvvOaBXIzmbrnKkfyz0re
0d1InTO5JR9e2sLNyJvsQgdFbWt/vA44BVf33azoQLLcn3pmNR5jC4+RH87+MDaCvSRSFPlc+ABi
LF0OraG9igAkdV3Ce78/DTjg27b5Sj/LPuFQg9UPjZmy0qYciNyEgPA4p0cq6mhTwRX873og1KOv
easfXNMNNi5nd0w9uf2Igdc+W05rvdBlWeR1u6E6oidgjD8VRn/sPO5YbWvS4eQEgmGACXAax5Sz
ThvYZ2J678tXW2s/LEhbO7c26htkBRQqvQ81qAt+kh0Bes8QMt5z7AuO90uB2nLTsb7jVFIDSs9e
EPtclm8zni6InhAm2Z8YuBajaIwfUopb2ah1UiTZx2DToi/VaJymCFjLgA17r7oKExpkgGOuZxif
LJ/mnA3/z+v9R0Dycawnj9LzzDVEIXc1sJE/JonKNp2Gny008GR1FdNWdoxo9ashM4YqPPmmi6mo
j2x8eqyWGSqiW55F5sbOGX/JKc02sWsB7Qu759FtumeYIdhU8uaid4oDTZLtMhJn124LiKWGWL2K
i4S9Ko50yL2Jsbg/NQZ0YFI3Lno5atu2FhvD6quTL8a9C2f+NrSfJQ2ONWSS0FrkdB7xJsxNIxeC
O3tQJyE99/TVlaN/jFGUM7Qwk6OeGx7Q+/5HavshhLgsOPU2qfELwdZnhw/3SyLl9yBiLqVZfrv3
hrw7G6xc7LoeAOQicAlIKvxrp4J3Kx1fdSepX/WQoAeZhB9OqjGSAgfWSoxTbfkcO3wEzCGQfzbN
d81x+ndI7jc9zMSTKpovRPsVayfKA5Qj85fr/rxrvIsn9Bas1Pz6PGfQALXyJTQkLDM5E2zr0r25
sA/TOQUmni/3R56HcxarJl4NX3MZo7vV3secCFusX0OwLN+cgeA3qw7HB4htIcBNhPeyjs112Hr6
Tst8+YFQZdGGQGKrKq3fnHBngXL5mSDnMquAiBKpXzRyWC41QPAFIIEFOEPexHsPY0wJg+hgOGB7
ajLoQXgMVBSjnMrmvQmfCV+nElqwHoIRs2m07zgia1u9lPvKMS95ihOtRPF4/fXJgN1HfUsr/MhY
HvGyrLWD14IMBSsNi9NEZBOZiFCmOH4d3erxPi4KPb1/LZoKehpfLnEw5rM+4z2X4zi3UzFy7Lw/
FZUnbl2q5nEthns40vEKOrV2aNPUOKGyBj5RGMlGR12wDpx0eDBa1EFCezE+gns7usACskj+QRJo
/zlt577HzCcn3Hacksj3NP98sAkJFuYfuCpTZwyPGqunrSnvPJFfxqk6+5Y4lr4XaK4vQazgF1K0
rg1LQsSjHCHZL6AmqewZCzM7y3P3h9NDlIApfS6HvHqgrQygyGkeAwsux73l6ehiHze6uqU98LS5
2IiroNhBBa2WaPG+0ISP9g2xMwjEsn7TTQ0JRAcxL27JAO1KozuxduzSfWj80cX3ZaT/9Kb8pYIg
6c0wmI+S8+26rvhN5takVRuYNYk4jZyA7rduc5zmSzz5zKeC6zivYUMQdXsDMgmSbQzzjR8RD4B0
4gYN+lAlrf1Uk7Chsiy+2YIwgkK3Xu5/z3u4g0JwQL7obUXapaeR3dh1mmtPnvNDnMM8wsKvCcYu
0DZmSlatndUqbUmvbAIruta6HjzIqcRqi088CZP8exyIq5Po+atl0O5ICGFvc0cexWDk9FCjadvo
Xrr/hwLlf9mVXWoTxzYpUkyiRP/85TH0iOD0+X2K4C18GyNg0KgEIPu4Q/yY6QzXwDm+9j4Z7vlo
wMOIgQePfTZcgUmvfa0QC9/IyyPxIXwLRC3gVDJeqeD51LMSsOuMz8GDR5Kx0Kz7pPE3bMThxi5k
csw0Jc52VULjsblVQy+PdgjoeisnMscPrRdmah4lAtAUOZGLrDq8foPH9tUPe13W/1CtwTT8a43i
+wZlmk3TwXTd39+NzLR5DRI0GlksYFITzMbzpeqbPx79z585HakenSSvbBf5I6ZTZ4CWokiqK+z6
xmySiVg34ptLmJNGMbeaMHO6Yrwrhy4prgNpME+W9UOIqn68P+k8NS3tIGCwMP8dke/1AWsD5nOk
SJjgQvZQ6uVjGNfDLmgy4+JlfbmqTeldGMoYJxkNZ9drwlPexhoEcZq6S8f76Lwp3t032YI8O1Lu
Y2JsOHE+DkzoxSFNem0hXfWaacT6LMjeaWaQap6JF1qH7rtyxbS0zHi8WVrpb/rW19cSycMml359
sodwCR3dgsRtvE9Tz9qOcX5HknuN9exSqXA8FmwXW823v94rB7B9pDft70WFVblQ6i1i343eax7t
Pv82Vsl4ZLaxzus5wshLx+P9ElK74cE2h1s16DqQGl9tSta3NYqw/NkwQ9qtLtqQ2PZ3+HMdPpsa
WooOKYqNCjpE0o7nRNPIemlFA48W29j97OVFcK1Mzqv6pKeMEyK2TMZOnMo5hb7kfR3v4UTQk58X
um6Y4n3tSJ+ImPnErJfNVvgIiRqtwZerM4Lm20BCRdW8V2L8YtFs2JkK1i+itXg85EYCUnu+9H0b
bIY8ziCWls2wGCMB1DRgMTIQpx+nzP5ulT2hOlOSAAdMEGPRn1u6U1Zbqw5BGt+ifE/lBjTPGTPc
1q4cTrlTrbrc1o/Uze5DTK92AxmtW9WJAvCVNdw8OBLALlcVA2KteTRnehfUN3xHofiHG8r6s9h4
3ppQ9XOIcwjt9Q3i+/68ukx8K5VLzNCymX2pEqokGjxt5VR+9OTQwn5y/Fs9YHHWwJGtO5oZRzOt
yjMlL5OkoWku95XR7oS14disrWq7ClcdRmRMvV5xZlc8Tsp4ATDvPXaVeE07f/wi0U5BKmvKU0YY
kJRJ9ljqYCraeD1mmMsWht0vMtjauIOm+GgQPHf8+2XVnBeK/1FZ31+4a1gsqjQ8GVG58/b0b83G
AFl62vQgKNOkJQ+lKQyuv5y14U+/L4pnXyJNKid11EtEYTD2uAUCzna5KOdksuIYTuWXzkuGa1Xo
5qMK8QLleE792JTb+94ZxT7aEWF+/v3vzib5+y+Pv22Ooyd4k6LCNH5bBacYC3mv49OCfpFvc5Uc
Bksbd2ApC2S7OgHGTjmdaicxrlbiiJng2CyrDj3EJEofF7yiYUp43ksoPUazaQInpAmuKcz3hzq3
mmXQtsba8El/otJI9syRvV0NbIzpIxTQPi6sx/sjI7GJGvVXrdL8bZub5gv4WBymmDQBEBDcwZD0
SzEv16YePzVKTihsvS8ZXcP7Sep+0TXhEwcQ+IuoyeMHu1P+DQjEd1ICzPea/p+uJx8FExcK5nki
IaWGplwk73Asajxwy7ZK+kuXYn6Za/lXVSptaSGvWwCLIfKD3t/Sqyc2SWnQ7ozz6qRTdXWJl1/d
Qs/3DUgYHMqvtWseFRXcW9bjQ9C90XtANkYommbSTWQLNhGqgxV0llHfljibg+gQe4G768Jhbo16
zGGhUPVrgkDaadEprXkI0g3Lwyy1Jr3TI5P6QlG/rSXmbC0OzFObZygKRpXfJquPVyLufByEOUoq
XY0HB2fGQncLd11oGVvYTDI3jhVRXN/GuEZ+6pLvVJCYAW8wZEQbx/m1nx9hW6BzKcPsobK7aUXq
BcCGJGkuVY8lOzIG+i5CS6+RyrF1ECW7QSImz3pj8IgsGavyd13uW8uOudHFIm7oknLe19L6tUWi
PIpYe7RcIvB+1fUxRl1KLeM5sSKY3EHY7+5DOJkF/sYkD37lE0WoBa59pdKRZG4i9J2g9f/9nfHX
StuhO2/N5YExpwX/PkIgWADRaDPQlsK8HQUAE5pR805T3dV7FU+QR3ubHVEiQ61Lb6/rprZCndHt
yD4kQbYw3Ll5mL5HlvPBTBrCUlB/CE49b0mMLAil2Auk2eEiME/zoWGcMGk4OMMX8KU+CMymWLO2
PzldWm97iQxDm63yqVDflMHdgwIPQVtEjJoZTqeQmnbld+IjkOLidF60K2QYH/7+LfnNd3Y/fLio
qT1i2T3BnOa3Fb4rnCQ1XFrDzrxGl0S/ngJSO0aRGdTEXMiqWE2q0t46T/7QvYB+qeWNx7vt+9eC
6CG48tB4eqEAWTEgTvADawWFG/KHFT9EKAj3vcgb8jyH9h8+Uo4Evy12wsN8Nq/UjISQ5/8eec6t
OgZ5jHJnKGGA2YhRo9Ch/HFwyaZpl38TOpCwX2uLhv+9H/PDlBbFtZx0by5FI1iXZgTz0AF898sY
ALMy4ksInUYFlfXGXku3Rn+Ugau2CNndR5tDrFYkm/tGmFcDG2FTaAxg7JrYkBQdxzySiEgz2dZl
Bz5lsoMjhO9+Z7fGW5CQL6CMPjjVhtSfya3dAY9T62qAOGdXfU/SIVo+N9wRd9ru7/2LIZ+ja22j
xdY75FcjUWD7KPzihUSuak4T0CeFNifJ0urDQSgP+r6ER9eVX+m2ILHs+TE4DCmRdu63bOjjM+O0
+uw0yY+2UZexzNFdMGFa627s4Iktp0uLrqW3s5unTU85sPp9X0XFM5uzty0yI15N+BKY5sdPjmIR
sSKYeoZXPLsqJqTKp+7VGpHfAtsvUP6VERqOeKo2YSzjRVC5KQhfJ3mXU7hPytr7mhkw80PMTEt/
NRhl8LMrySLN6uKLN1Yvgf1yX2Z89FGGinjJ92OrciMOEsgVekGpfp/b56p6rKERgR2gJ0jsZrT+
h3vm9+KArxzLkMCgzjDSAmb15+LAr/sQTTgRBIlWtw+VGUOCaMjFTYfWvinV/GhnRKgFH/HZT+Go
ubm2h5TKbz6VZbDVrV5ncyARJLTgnIjU/JLDcNiG9lSfJq34im0DbbprYggJkCn//W/v/X6ynm8Y
UtFdyKXu/1IdhCUyhpLwNpQT2bNyyo+KaPF9MygWckr7pceglc8/3CCTtT+LYTjoEGKPfgUzfFZL
k6bRNpeyC4sDG5u3cZu0eXbykBgJfz8Zhnwra19goUiNmzZX1Rm+r1NlJ2KFZe+rGHLviCSv2CL3
5hyd9twojeM+B1HpLOy6cjYVld6utBHHV0Z9RNUzHn/18CQmsRoayEEB2U1zI39GClQ/QcpdD55y
XgdjFNvaND6zijNABj/7deL4t2ePb6GQ0k62h+FhMtlr/Snqj/j7ose+9pFVZMb0NUfSsKAl/1ID
XUHJnuClAfBTI4uurActlUjsHQDkVDrBDYhTcFM1x0LdMM51E6ermOnqS5nw9fbroSKOCqYKF9TM
94uBxr8lSus5S7ToOlzv+cW1ZwMtJ08GpwJfhiSwx39oERiYQ/6yRmIXxKOp+w4LPeCDP39hdXSD
jaZsutl++CV2zXxZRdDnm/ni2f647/UB/4aZJzer8ZNbPcbpia785f4T9z+S3cApn/7aIhOZtiCc
DP/DkKA3KYzi6lFM7/3e/X5/Btz4NBaEDfkqkNtpqq1zZT+paR+2o3W16vd+fgO5R7Xb6Jfewbk4
9QUewwOBQskRYFZydObL/dH9Il3Q0bVu2xsbJ9VzTDHtFvU+NAGaa6o7umpMX7U0yqnfgBom6TDt
rAGIpddq7itt7B9J79afSF7aONAWWeKT4zG4cIiyVLwmdnwuoJCu+ZlmZ4rC2iLRFsRUXOuelhL+
mq9awa9O9WXBhq0423Ik3xfVREJthwB1nGjMxZSMt5AyyUYG9+wbMJCZjc33BEwCyfgZ2xH6ay3u
vFuCzjlO3fy56AQIUZI0F2MAOpxPKdiDPtwzdrfe0rR6Rr76GasYSLkffC+a9FpwEPx1KglHDM1N
GjxaemltCT5ea1C7cOfR1g0EoYFRoY6RAY3A6z2K+znlVMPAB6uxwYPld+M3SdRESU37zlyKcMIO
cFFah89mTVSvTd4Y+CnH3jP3StcssySrKThrTK4+wNn1136EjNBjQKvb+qQZTIkZZOd8FY9Zqovj
RIjtE8aUn3pn3xjSLtE3xI94ksmH8m3EaBz9dtHoyn0rnXRfaQ7yiCrY+CqeHZuT/9a7cxukIxOz
Q3N1MNokJ4+YRQqNXv6IuCFZhqhqD10mygdEXJi3NVe9mBKjV5MBs2tFdOOgNuz7JldUo3r6Inxy
NM2cFG01P/WCn61pOHvg8RApxBD0h1YYf1wsXel7Ui0JxKRiaNIOj69byl9PgQSRgz5bcVHDW5hF
0xXD1pqYPTT5bpcNq0BjStXJ3oYhfNNj2nI+vSUi29r67I1x8+tRocMtNSLYH/e/decfqUVRbNp5
W6108ZAGtv2elN2w6hCFn8MRW6Hmj0xtWlxVRJTbt1jDXhGAMnmrcwR4ZiKd18nwr57WIcdzYFSB
Gwwegm4flylIikSdfEvJb2KWYRGNrlATAj2MuIdWbT6U3xg0Lww3cPchKX8r34mmI60ZpmaRhw1I
sgAO9Y8Ae5sSafgcanCRGpuVvYf6QYApEHkUgmdUII+zxV/UmbcJAstfGDgw1sxITm1Xu8/AApNn
gbD+kQzD+jGbE0SHmnL0/jTw0+bRSHybvCm32ikShZCnPSqPqIP7JamzVzQIEo8Zf+SjrdgYmoBI
WFVPKpiygx7mA0Jto4LCJvtzEmndr8tYEXk+SZP0BWm7pGnhvcgTu3ruhuoQ01tCvAjqliALdfr1
UJmcUVwqSzeScl9W2j6xvOPIevOi146+rzrAdHXbf9KyGlaEn+hHmynLsc0n/SgHop+ZuTtcg8Rn
iDu5nBOnYFMicT1Hlq5vyipvlmgIvIf7JRjOQ1Jl2Aayr35urCrIT59Woq56UYUfAXmoyI9T8FLD
TmNmu8plb5whkhpnNQ3TWSxy8IobA+vAupvrNrsS5YkAI3IP4FU2S4Z3WD7HJ1A9+bPo4Z6gKJfH
MvPjE3p6YNEZx5/aJvsphmHzYhV1wwKjaHrRiXuZ1OSsE5tge0u6n9XkfrUrglJ8RXx20bJRTwPc
GJtb0oy4Q7GevYzjtbIM7EKTRrJDuKdznnw46H8S1Bxk0l1U76oDsGZSXzN/XWqkCsezT9pEaGyj
wVyZElOVUQ42EWqgxImjqkFLSWrPZFzEfHK+FzzW6d4Lm1e2M8D+yjokoYD8NtyDLutdl+lPMlbf
dT/ZJS1qSd8SZBuUMt40HuhQ8k7UorG+YmIFFuiCWEYQahplv/YnYNPFV2uKAcEl5I67ls20dMnU
GYocEQXIrr46o2HSnC0EKAkLXdoU2NvCqYmTMKdxSXAgynfW6Qrq69CVP7Ok5dAikc1zIH6DDJGt
VRNd7HL4CpsPTEIaHrEE4ErrqWpQhvFAY0SevVihm20DUF0F/60jluQrA2C+/lX5ox2AxOkcAgin
sZo1ruFw01odKbaVjxIFG7hvcTLxH0BdZ6jzUfMjyUkXKJKNlSRwbmk9IrFii2zmeF96k+tAAzYv
S0ueM9b4RefrZFjr9osOdm/p65hleuY5Kyz0REhiYy+rOQEH5HE4HAe7+5pXtEaE67yJERUyGi/8
8O1P7sFvTrdT9qW3GM1Z44bhdjqfOeyFrtUGQEtzyXaB/IJ2vm8X2WoMbcDlsCeWkgCfleUFh6id
TgpTHNwqtEbj6L7GoCScwrQXBPg2q8bpHlQOMI6GfHcqj0mGcauzHIk5tlkbUXaUNd3jRuJqtnsH
T9wwO9qLYyuCJxeT9b6b2B/Hn6IZjikApsDxQJNF9acR9kRkV/UpSBMYHS4uW2F7axkwo5p8hHSR
BeOjtV77Nici2VY33ni2NqNFOA8mXQ/6I8ow1NwuXWNzUEvfYD7v8omuKloU8dCqJe4KDldkrCEn
SL60Tbiu/HKi/RbIpRYxEwyS40iIiAmTPRPERqk5b60kpBXVAdAQA74a3gKk2IH/xW8/PVfkBIfq
j4WXxGTria+t8iqayZGJC2xvSbCt8U4IsjMJhIrpeXjtEN8sEqEqjofaRJcM9LOxRIvC8uPhhCkw
Xx+0JqKC0LWfQyKfy7D4Wgz6Sqr0k/yjaTcFVyr0HXdYsctCszwwmdjTfX+3QkCpiTA3zgwrsfEv
wBpud62wGCU/JoicCeZT/HjbQ6vrvtEz1JcT96Jy1LilLb1NKqayY1uHm5BxDjmdxMyrEm1E7Wq0
kBur25fFu+cRMJe6rJiFM/ZP6UAKXa7gTQTmio9UrODDkOQoc8gS3sbq2ksXpJ+9D1uxq4nzM4Z4
L0YUbQ2lw9JVCCdG1FNlZu6ogPiWqbHHeFHwy1UMkqEAeG6UrQjawswIeaZsCIqpLevq1cY+g2PH
frsWAwnMreu9R+aQwK91D1UeXsB5gvXvZQc9s98SjDducsJ+l1OD1XhMq/3AKYQ8KP1gV/LLlGxJ
zzXXhlmx3JtPqW9+OspWu2yS71KfKz1S2Kh59WPI4J1Fs+a4pHB7Cx8PaRO8mPmEPZNc0thivpD1
h2rMqkOHk289tnN2MBmFQQ7IEkmq624t2GdpSgJNq8pzSN8TESfBziTNLlz9M9HQ2NtAHHk3y8kW
OwtA2DDYtIzK8Q0IN2Bz3CU2av+dWZn1OkjfGxt5QDqxXgfN0SZ5fVu60iHvd4K94DcCbi6D3bo+
N7KBRWYF4zLOpvrYj+Yh0rWnDPE5ze4AcUJC261MafFVYUWqUnQPwKw+AxfbneKItISt9mOo+g43
mthXSbQZE+MpDAhDsaziMw2TE/mB21gkS/w0w16htFd9sAtt77VvoFHbERLKNKq0dTARm9mG2ZMb
TGJl0HNeY3n5WjpztkjcV7BFCIzk6LjKG0YoMrMD1iKdjCifos1sXmMjEm9Op62GfiQzYUyJMx+y
edBU3lTVE6xD3EUuiEFy45/TQCTHUEPWTkgFoc7tL34kP9syuSQNES8k1RN0nG4y33wtFOTfdvaV
FiU1hYZiJ+0D1pTcqjaDphBEYL/ye/9A7YYPrAy/kTkNNTzDqTReU8++UkM8u+3cKu6dF4c1ULUW
1JKGWDsciiwo4VtQ+F+NCYy/b70THrk2YN13XvAm5wzPPnZftDL8XlpsPEjswOOX3bQwHPEdx7HY
JW70I67aNbYttTfRK7RVk+09PzgUwnmCgI1CcTapqtBkmWUZjPMDH+mjKK0nlBvYcoLkxDQArYgy
S7rcRo2zgwVtbNqbcuFf958YTQ7CVuMD673zKNr/Iuy8lhtHtm37RYiAN6/0Xl4q1QuiVAbeZcIl
vv4MgH1P7dsP+zw0giBVapEE0qw155h0Egu9XA0mlVu3cbojCOL16CUfutXsVZQitazJ9cOL6Mn0
KhJ8WDQUDEjkztp0UzyTFMkAWysErTGN4cL4HiOFxne0TXS9X7d9JHivRQqSldxPu8GgkTQIYfTk
N+tLZ0v/9cFkIdxO/Nmt/cfzWJ1SMGoeVT/n8qANFIXgYnPUl4nmoptRwK5NgqHSGoPxuLd2hKTO
L6sm31HIUAcGrD2o4Q8CJe21Jr0A3aCzI+QmmJnx1gFJH+2rwtszXbPiYuYxRzaf9aZxzXch808P
7w7AFsqXqY5EPJWfhc+Cw+nIjjAoZZa+tY6sAZDHQDy3hKmalXhXRgjVVogjaA6XjFKg3Cz4Pz27
R7LTTVvPV9QGCuOHlhvhxo/Q5NUyWoduwpxA7rmpJJEdFZ2Vqor+9G32rKdrNZGc0TfCJpqa8F2i
zSGl56XajZhxWI0SmwPvna0nHiGwN0niYq8KqGQR+2O6DGld6SD0DZm+LMekekSTFIIfGyC6zcvn
EneMs9bYSzAX+p+pir5zy8Zb6QhnlYD1N9Cir+x0boJb3p7mrLezD2ECc0aYjPhZqUBVW2cj+Y0p
WCZeg6VREODGkjUKJ2sPUWfbzT6qOdvuNFjNBy3WDkcr/zgm/XvbTcHskKSM4jPn6NXPeKLs7LEN
Axz/kmjUnHEanE29/y36buObAKQV2ug+TLdR4xKq2zjfgolljaePH1Oo4Vs1veRYZ5SRRKG/OPTQ
eh+mN7kHxVprCtDAJBjEjRmxcu6tLWLutZ2xR4+GutsUnmZsvJROJf/EAnm37bb6AMwQLDgVANAx
UzF5pKWHjwQM+PQKJcnIuHdLWTirUat+hggHI8k1auQWnK4UhIJbGIfZS82ulnUPNrQ/HUYlUpG1
PcYGAyzCa1uX0QNDMCgB9/us/rZoj22VPlCbyvL2pdWFjh6PYKXltJqfCxuGsPJYJXr8VDiu+Tq6
eI78wX347yVS79+KLDfwdFh/SD98G+P/v7u/muhxOUVewh096wz72l9nlsmqoh1KrFgoj2DqZM9d
sSXpB/inbNNLlpbqgMSSd4fYQySQeQV5D1fNg6EbGDfT9e0dY2D1kssWJZ2GxyAcA2vnx448CYs3
bs6SmeW0AbV+b0WAqgxJ9juDHnmtKwJ54wndZBWQvXrXQ3ZuByN+8AzuDdx7zYQXxNzklh+9OCN5
Hq1eZ6cYbvELdd+nahL0sHI9PWp16z5mTD5+V9T7GAXZKh8L+XTD0KBvx1nFr4QNGm9uyiKTJNah
g7wytqmztzPAJ7WjfTYGOe5dV3/GjeNQ4x2+efB3rmhb/jkQ53FNWss9/PdvyPh3RdOjEYQIkl6e
CzPW+LfQR0WtoBpBfGFNk6kGe9+kgcd7dbAMt1jh0NxrB2mJm2Zq+WagI3RlhYUmYWocdHZazhLM
PdAO/j9k0gZ2p/9POADS1gIKiVEq8HAEOf8qtWYw44KclS5br6Q7dFV1LqmUfTieEOQXqOoUjSHG
dhdumz0DTlisCkIHQvpvOntY3If1/9Ui+3e7gj8J1J7OLgwlB9akf7Ur6GC5XozSjwIv5lcaTfat
h7y5LUMU6940vOqD/Kkb3inLxeNI9+CKrdlaL17p//612cB///352Ki27AAFuW24nm3Or/+HsKIn
9Y/I6YZJBFVVpovx1vM9DF21a9vZ2SCm/iSi6Bb1ugQ1m9nnCGL1LgCt8eTnmEZ0BrMcu8CmSAji
hgEmr03pHZb+hVm4hAvaxncHpgzQWS/eOpUjH+7NDRuFIAqsrIywayfosGTYW2/exFppOYXK8O57
A+FLIVpZRgUUydMsdQuJ3e4t9+MfaYtClOV6Cb18nCtNTy6cVlbZgbwvWvhZREHVR+6s5zGXpkGy
FNCU+8+yjxhYjJX+Vg59vRUa/WC7CNYRXawvQkCxtCCd2095gLvd0cotGDdK7bIgWqkh+wHgoHy+
e7gQmPmAH7rgQZ8PRZdBfikQ/DrNk1NoT2Za4M9pQz5XY0KWt4lM/8Vl2p0tZUiVU+qeWwhWCjH4
LOdNzEyedeSYZ+Xn8UGXydUbJuq4qJqdyWovSD6NV9/tnm1bGDc1Yz9Y+hDBrYrzYnWXQU0mou7r
OyekL0gMFV2+wVHQmQiGD9kKsCfF/TMZ5UImcV4SlHdtLuwHbNFlF4k3A+s2+ZhZcEmz1DgQagl6
xmrpKDra1Zdx/ACZAqTVMihPvhXvBmDGjzFBT76bWGcR29a+Z5VSeu3vxX0bmob/iNsxOamADMeM
yXadBQp3kWwpQtnWIK9ThFmsjcqL9OvyYglQysuj+NJq8WWysGitprAgxEiPIqjr9XQl9Aadu5XQ
t+icI7cP4tvIKJ93y3GCMfwcZJiZyFSTq7ZMh4MXQ6erg/a7Qnb5YPdK22BAt094V5xTA0YEtTUg
hYgrC26btJRz6GOnZEQLHDZ1CcySWVxNErrY+UHpHy0FjCSSNukLCpaZnzgRGXY+MnvdN99EOxFm
WTfFXrTbbG4JD2n3jN5jeqazK+hcYFFJEuNyv+nmR5qtnkj+qA7LU4bWbrTWG97HIP021dBBSADD
8VTpxGuIproGLYJbW6L6zhP6IU5DPL0qQjNYaYjj1klMJH2lnPaxmQ9D4Z/uXsEwJKUuGrLhOvpF
+5TnzjuBp05Goq6VNtRFg6Q2EahaijRwD4hhQRs0q4Mz8nQDUx0HOIXWpnKBXmkMGQimOXRzNGQx
qMfljFQPE8M1W/kYLxrX9402UHhbHjFzuEfYfC++dB/cKgxeMzp2JBpjhZ4c99NchLDiRUnW/0ht
vK2uF9pFz4h6GEo3B9iohVfNkvba9CrjC42gIvlakb5eWdljMQeByDn3wR7t6YFExW7V50gQwyvd
BnlGhx8QnNuScNcXOeZtNE1Hyvb7Ztb7mb6LMqhQlOAq9rsbu2npQaZpBPXbMCVdS2d8dMxex4fJ
fIdaM3oICWCIJnVKHE+dKCiw4lvOUaSRQaS6X4uMowjwq6/g51xFZaGes3vnxvyK9yRnB+h6wt1K
W39EmqpIQ4iofmi7u2jCaUIPnU/ePiuHfZ7In0rLfru/FmXJ98gc6PsUIxmvwiS+jqU2tazE2Q02
hcL534nRLp5G9ZjPRgyPXeYuQRzC38Bppsr4Kowsh9+rjG1W6O01p/qJ7Np47YWTvzTlb+UUDExz
m4NkZAHdJGZvI3edlNpPyBp/WkV0TW3n/Q3xbbMLRwxw6dxdW4ISrNr+bcDSlGtueS08GNKjbjMo
8VR5ef2gkWuo1PPfZwmJi681Q3HzRfnAXrkljpRUAghZ9LKZJI7IjmvSSPTiYFUj8W/h8BnwzX8L
LGfljbrzna50jArvBSZxgvOdfE1djckWqGi3C3WVbkU2oYbV+1qdZUsOd1lo+9IeyA6eEEpM3eij
cu+HcOeG0C6W+y4cMXlZ9Ujtcb4Dqx4/D4VWcodI6DJWLbuCE82ZywJGbRq/IA+hKlkxswq1B8US
w9colfNVzam6I/k/Dh/kqLrvJFeLNblks6mQg/e/jwIb7GEke9yiUUl0Xh5Ee1qtpMSwr59RhQJe
5Jhk5kXVL2FI0MWopY8F9/elmg8Z0JrG9KERiJb6MzP5ax1oeFR7n3IQKU1rzFouABOL/sAf9L/r
sff9R6W5f4IW52AYVcOFDnC3zS2TKI35dHlBhu2rLwGm5h716lUfG0T04E0TsdKuBBqKdVywxHEW
syXbQ7KI/GmXK5uLoI67Nxn6cl0blny4z3+lrfTDf76pJmtg0pf4xCGHG9eRQUetlodm986GaptP
qXXRcyd6T6rgl99H1vG+Ym/VTLvBNRJ1tfE1P9ABGz6EoVNtSpgaInK7t1Z06Gucet+R1mHNtsiB
gsS0sqiCrrXBZWVWRhOiwSKiGVJXXwhdK2CUOrW3NBX1Q/VH2L/iYWg+WwBUh1Rw8xB/zH6cFf4W
kwkBA8H06tkx8TgFoSY70ranK04Bk5RjM9rKjsRxpQvKFvPCK+7ScTOmksKZlxE/FOYfJpHtm0w5
/rmwOx/Nk3oLQbp0WlOeXO5yTAZ/H6qAilije9+02jOb1YKrGwrbOUVIWBipSX47OMtoJvUgppTp
B9tII91AobNZLZqmRXEpNUs92PWPJi2M9wqu+FG1zOjjGQCifHQMXFqo51IIUjb7EqMy4e84uj1t
ypZoMr2nb53f5kKjG++kTWnemNdHi88sI7SN4PEk2eau6uB/OmNBhpmDDrUW8QvbunSFiCm4uMtS
nIW8cS5Q4Lt1EJ5Nor79OhpO+Wy/igdQQL3esJpEGHy3kv01lbXeZ+h/qD7zz3bkU+/UGcqXUwLm
qFRkNv6QKTe0VebLfO/OrDEEVd4mzZ3yFBnZ70UwbyfdP9L5yvTGs57kyKOJJDI89p52gFVxXsxJ
ZWXPEP52MhgflELE67k9GnvZhcda0kJaThPhjU+BMfWHOoHZmOfFt8bQ/yQjEJf75UHdit25k48O
jT+6pIZ/c4X7QpvEC89NVo2riYW6kQjnJGoKYr2vXcNES7c9iqLvbQ7AsAkMlreDv1s8SVUusSYX
cXY/HexBHBLTpnAxRfWLqvqvYBT+h4GysmAdd1oO2fxIJf1HJ2I4utR0HoMw+t3ElvoWMYFyFXfm
3qlr9c1LsAPoiYmggJ/CK/ZVmVcIPMm1MbLtXVLfl1n6nV0D5ZaQiYtts30MvMHZkVziv0WqfYsn
SsdWHKIhcKPmIW2GY+UUtFaKIntHubW2TfTGLfaWw2T2076u4uQ1RIjJYOBeRFvY5OEE8TXK4qcm
z+ujUII8zdS41m5rXHPTgRk0n6Yl38WQNz8QM5YPZdKVQBFqVssWZevldHlBk093x6jy+4Ma3BAY
oCp+Tt1aGgUJIuP4myCly6J3FlXy7rN1ek6LsbmxQIMOT64fZvSZbozettk20rXwllTiAIGiWrXK
1bEZS4u/XE3bJoO5iPNifNNuFaCgHas4+pICH31JfKacKvPEjXrfP7EqkOTlKYPovqy6oc+y96Fn
ssqXFbzKAdguCXnDterAY1aRPlxZVwHK1EZvlxnjT/AzgiBObVpnrSl+VEH8YHBHvfVJbtDRMCmP
EmvcYL1/jWsNDjSki8PdmluQ2tWVOqfz4mx51QGddIC1oO06z8cb2ueEiAYKZ74TGu9a4v4qaarf
jFCY77TKNnYhxhdREbosMopKs/Ps7M87HFRr0AEkqarz2fK8N2ZWgw+RH3H+PvTRb0Sb5ada/UcE
wPvkKljCPaqmVZB70Xk5ePOjKi1KklLnh4nu/Pv3L7+jCeRvbRhwfc9GCKTD1a3ONKITKxva6WwN
aTKsKdjc7+pRRXlTur77UHiZ/2hgMV4a9+1EV0Bro62feOIpnA8OpKk1W69VUVTNcxoT0GrJ+Cus
nHqVdxasbthU+mymi8AE3w/LKUvHYd1W5khZILRuwsyf2kLXjkjBxTpta+1MNBRBqUbT75mdrbes
YiKxi2rraUFxZVlW3VLbHdZYKYttOTUppp3O2VL5ishQJ8M189wj9456c4r6IMq821RMwpT7i5pY
zdD95bcId7y2/XAwOUaFag4jAMI1213nxdGLt0xvgjO17Scai/FlcWpxF+zp0nHtG4a6iTSabrBr
1M0uWroWDRwq/gNI9ehm1gjyL9TeO0O+20mgPfgYkK4iKn6EiKdob7u/bDv9I7IsfstQDezaxjVO
pNAEnje+ef2jbSf1R4nb/hb3ySsf7Zbwee93LdkuzJ6ryTcfXCcD41tr0dFzmm6NJUli9h+CV6fL
h22REyW8SEMtI8gPyhhJQvdGyuiCtkdTs2GKqLlmdYErYW5sDmb9zYZ6sm9nm1QuJXbqLPa3iwll
wrVzVgNNDRpyxatVjOMqKhX284L2/cK+bQc2EBgS31rN+VnH4iPOMzZFAblffjBEVKCK5iVC6v7M
hICetxn0ve/7yXc8IYsbZ3nanyycOAHWz9Dp36ws+jaMg/ZAadl+u7uwDOpMR9pb9tGvkucSY+gD
5Cls9yitU2bqPJSPGBfsEzVHXCgRXkBqpOGzGwfVO3JkEs80mz0VQW+f3BbhCvZ+xXgOCtGt6GqI
YczwA9Ul1dRM/ojVcPCHRn/XW0oFJsuPdVTXfyJH0x9wx9MLnh9h7492U6jrD2y2ea7W2YVniO5x
rDKyNlH2Q8JGZR/g/aIxg+YtaExq1Fl7SCvtCr85frDSEX2MR4CkSxhZH3QsMIm1P2Udv8wvgLEJ
r4kOjqMx4rW4vQUjch5Z8d428Y51jgFcXaBMcGJTPhAf2vUEnbd5nu9pgv7gWoWQYcQ9pYZ8l44t
aNMsfs+KDLXoOIHfi8b43fSodCcWWIflVVg45PM65SWin+PPy3WacfqFSHuyinV6e1nA/ojc3naf
8aupKiQGOC4uEU090+JLXtRUQJhwq+KI8n02XZUJWs3Yqvu9P2R8yGUbblWtUoj2M1sNt9UbgM2b
wZbvCxME8JdSFQ+6rq4jckySlafpWFWDe4pqFm2Vb+5KhVzenIBn1x5pliNT4UsYxP6KyvG3FEDw
zZ+vh3y+HrT5eohngyhwiNWIp41QMXaCM0TFzDztsR0vpSLkgT2cHAH38G8IAjz8Xd0tS7zSrM/9
QnaRGQK/Jh39FeyJpFybXZbgczfTc9L39rMZamiSIdd7PlC1KoEOCgeIvXZego8XwqkOzdj+EDIQ
r0HQkWvMmLZnl3+I6Y49dEHBesgo698xX1na/RZa1q/MIoz2dj2nXlYxXRAtzX8VzsYv0NYmdvFD
orvaBEFQXCasl7cMdMHaCbLi458JW/evSB+1B1eVbO6bhv1+krkv5WSFL1FgvBZM19cu0vprVdna
ivjMNo7HD42MjIvrYvNuQqG/G7mxaY3ufQHxgNgcNm5Jb9EqjBcVt8+ddPxXL+0vSeGRiCwNRgAw
6HHTPTmzrS8vxnYdWmrbtEn72nvd2g+I5urZ36KeFahkqxZCZVKa+TmykadrTupcDTcGKJ3p7XM9
Mzx0LThUYtgP9HQaSkXUuWDutQ7hvmVags2bT63F+NMP9uargq15DcwsAu5luaglqwpPVuVzrU7B
1jLN5jo2LUGcToaZdNb1850Me010eHaAy60dMFa7hZrQZ9lPD4uOkwJYSJXFnYmTZqUjWvYnesEL
sKPIrV+F3/cUzyb9Uhttf5wS8Tp2t7RGZwfy/UYRVxL/qDcnTuLl2am7RVntvlEQmCMxvJptjh1f
AezU79N8b+WMG27dJdusjmjXKul8EEM3L1r9fhP5IzaBdLo0fQEx3cyMTW5nwa5E9eDQPewhXk2m
9YHYflz3paftUlfQGu95t8aAXDY1k1/InxA3ArNEu/q8HLgL9A0jZwU6XvXPwQ39Wog/hFSo+X7v
3bp8kkKHkmWTXGEzk5PmSnxK7fHbh0b+FEChdhA524NpeCMa+v4ocRz/0BMbGKylu3tWhnTZWB0t
B3qIGQtJeLHLaWgkp1HiAu6sQRHMqXMLj2b0SErFrnO87sUAxb8YM6ROVz2cy5iVnorbzCovreE6
CdSWqomDDTKS8ZoQgnBqFwKUQzDFFSdps9JYoR+bmecdDWV+uv9Z6FdsbvEKN60vknU82ydqLsuN
L2rSShbTHTs2QnqWO7sgrugisdrpA+qsqVpXLE0H2mxddr0/tLUsu+ZGBk1zYLhtEtrnUVKYd78Q
Q223qRXMq+OTQV0vJhZEUE8xhbZtw0A86Y7srqUFjmWGdy2HIDW0rcMfv/77XIvd+JqTLyh0SqgU
12kC9OBENk4y2huzUGLnMK9uGNBbFjZpcy5GU2yolH/VrRVfFlJab8v6RNcBcNzc2iuNjlCbMW72
lY/0Zt4tWamFYiJJGzJR4/IigoAtwbzTHy2B09yO/9AHgZpshdgX4TC+2lIzu3WmQMot/qjJ9NF7
xlG1WU5bY8oOMMPgp8Sh2Fnd0G9rr4NBJmpxQinCuK768qke0vBUpabCwhn1X+yqt1Nmut8wT8ld
O7fBypiwCJLa1XmYzeF/D9LsHwuDLv8k9Z95a4e/9fTnkIzPkhnq1AmSARmUz4nBCgY4yGrybMDl
Btao3TQq5uexSg66Dv9BwuXP29x58ZGvv7QSB1iOYJVgMmQ9maYj7nDR71BMXQ7Qdp50aaLWydVb
JvmT7+VNN7OTx2WR2TnfwLHmj60j2oeBVjCzX3T25wW+5w5pdT//5yGJ6qsMQtE18qurnBShM5VB
9IGSwSnpdFoHXatjWIsAkOBkobqozdL5Ru6NSkBEluz6li0uGc7ovAYtu9DseomFCrixL12FrzpG
3UvOeW//of2AMo7g68vYNcklE+GXXwp2pJ1UW+EZBEEcgKeZv5vAf/GAXL+1dr2v9O738vVJlkfP
PlpJd664ztf1U1AzysYba0zRddUa1PxAtl8G9sWVjNL8A56GyYXiZacBqNwm9Wi9zF2HDCrao1mY
516abA7Qwa3xGJCd4rc9mkJ/TxuFfZX0q/NS+wXkRiNG493m6O4vsqTj7mRR/DlhHlsXjWWfQ/g5
L23A/tKN5JNeh/Gl6KMPg/fxznKdpi7+tOVMn9bjWBXvUMc7CAswQPz8Z+wH6a8wh0OvMnIjrXTa
gqBtUbo6zQ2DrOvK5HUBWQ2N/ZV4o8Lois4pq2oSzRqYHb7Rhrcy9PutrZz+ucxrBwPr1L+nOhXN
tizpZuRWvkWl15y9Odt8Xgcu85lw3prWGN4MXf+pFcG8akisN7u/1v4ToD/1i176yNDemC8ouqnE
N0O5l3a5F21KQGXe0gfzgpmEh/Rr3U8DSuH5yeXlyHD8S0XpY2VPLZDC/wVdLY8qFDqe3wGiaBwt
/4Wks9BqApdNJmx2FPMRGxU1l/lZd4j93SS798wMGzLAdKxLI5OKKyRil/l0eUHpZjOuSNZprrJx
glPl59vl1b8/kg00c8WovQ1QMB4V8JWjViISLVFBPS7P+dbYXfka9/X8lKt38HT0qN579dRdhlls
vzwq2k+6Py3MuoBGQeX73UXm2AM1VSPPQSSCdAtNZkQz/i2HsnaUMWX4etR+0V9BvZfUHtyjOY3e
ceOzFpjF5e8BE6RA0u79WgqOUaHPsCTobc1wVpVlngfPtcjTc7vsw4yt7oEkvTmSCG7YMpo4lcwu
EJn+NPrYHXuZyHUecZHEcfprsZyVMrWOSQbyDJwEOBanE/tlHuo6J7sMuYnOtrtijcq3rtXFL9TI
jiUguMsCXInJ0MAiaA4IIhkVAkRC8qONR//Qm6fWJnfBYVD/HDX7sRrLiTfxwZhCmjPqf8V+5SUJ
GKgHRW191LsfUeW0B8jj5tHr+uPgmCS9sXM4yQxmRxzQogBSTWSibMWnH+UfLO3dzeTW2Z5cq/rJ
n4PPZvcAjlF8VQNEL29Mr4MRiB9oX7gXiHK8psy9jw6QacSjVni0oIkSb0/bYWL3s7JcOhj/1H7Z
w287iz4f2i2PyhEJ7TWJPec0wEjXhQM8O6LY09oaHgyFdD7wsLUvc+dSADfJQdpOVvVT67XgXLv+
uQPZsqKC6pzpLn/lslF0TGZWBTxRzCJ282AkBO4Q0a2yIFhj0zzpc9lUqLDeYvKibdjRFDAgMnxp
FW+xGarfVLf/dHHXvDE2prvGwSpI+b+7ava2iYgBMlGj3038k0uRFzUAq595HlVtTD84/lmrhzEQ
xztnTuoVme3AK6x8uA1zJWOZmgYEWZ0lvc/IKbtNj/vjIjQ2H4aCau1UCbEKQ7e/N7u7vE/OlXXq
CuG+typBugjbAUCseY7ZfR1RlNIDpzp2ZmSjul4AvpImzLz5/xZWTNCqoICdzVPi8lzq/GSeHNe6
U8Q3iS5lPageXkwVrwA2N1vBr91FqeO8ztXmI9IfhciP00SF2dVJWfNZcqdaRA/4SGuEt7NukYqn
/TyYcf8wv+p7ZNBbkjUKvXfjpfL6Q9AGybcAA90xHVG30YIwTwn2041jOJ+Z62VvwTAUe7sp6iPN
SfcJEOi0KsMofCep96DZubHOe+K4IE5rGeDt/mHoNWc7dNaHNnusg/mwPOp9i0TA1MwuNPHekW5M
T9Jzs8fGsSJs0WH0qZVxuS1z5xJSOLqWBjGJUCu8TyKn8BNDdTi3fZC86Zjy8eEad6L/3XOte6Y6
MK0Rkdan6rGPtUe6Pdq7KdTnWGThmwhJgE6jbmW6uOwCgkTWeV3+s9FLAtyMfxfUS81RK5Nxjx/m
Tfpq5oNKbTiW7vikkpsv9GRFu3fYgR9kQTE3/5ZHvdt873waV0u5bvKM6Obq59HVbgvli87KKp3i
acWyAPp/Nh7xdohNN1N/494Hl0hQTWvoRK/MvWfqw95VTeVb5+J6QSbwfWig6YrQINXOTL1r6rUQ
aYyJYMKylEQv6Dgf7ZRYDuiT1Uz1IAJRTNwEjJeR1lSIKKOpIftNP/tNiMrEgXBDiHvAuFyL7FK2
XNR1ax7cvghPko14g6MJuxWvFUiWLnUjb3UorI79UDgxIugopBC1nHwJ8LD1u3ifaygZmThffSME
97eAdBLfmtbevVfmtSbEnCLaan7/LY2JaIz8L03lz3iNoKpZzhHCLE5SCeaxMKPfVkJQJfKIceXU
St10Ign5FLM6ndMF7KPVQBRWiPx6rYhPQZmdDMCXaiU0Y46MiP/ZnXr+NOzvl8odVQjlMaG2wHZH
5aPcWROk9TYl6semN0SblKwdoH1UonM+2FkGGGFffZ7PLNiNj/f31VG/eHIj/UmO0BKdGGbVsk+i
CD/ul33t4EawcU093sRzV96irncJLeFt7FHl6zBkfUJDPrlgm3ZYdNE3CetXrVLlRxZIiciBZEqM
B9Y2nsi4DLv0NR+4rB057KLWsM5LU92PKMNEMBeOdZ29lrn4riKfTLE8pQRS69WjRruQraOUB4wJ
xdmtXUTtwnrSSjP+JgH0+4S6rKacpuLsI1hkWKEIknXdEkmYxM1XbVI+tdkJvtI/esmNuDoGrKn2
VhGiiqI4ul/YTnoOzXqBILSHem7ok/6tP/B3bHDedd+GZHi+vzyFLleKjw2s9rSVNZHBrqXTnRTe
eto7cn0yLxE821F5dKXp/sJghVLnGAVhvm8M0J/RbBOEqkY+lkNqg+a1wfswQkCFyeu3JoJ5Qz5W
+sWeBTxWtQykBEPeiVrIEoL7ftwdnHjf8ElsiLsQZE/o0cEos/c8TrQb5R5nrVVTuNWIGUqGnjbT
kM79A6T8vYkMy0fsdKOO8a7nsnisiUXyy0GdKOogFhnq5tMEx7ZaDnHVeds7ZxIjpqIsdhc9oMmC
TsLaZxXP+lDVOMZx4QMOAR2ikN4koJGQ+oXwK+Nqa3tmgOpG5uzRoQB4vLOHs5VwIkJvw87Gaaaf
lu6Do5NzSnuVwEJu5bmt0Rf9iPXZV/sMYcY2aZtmIzCDYP9AEWQlMeEoIVhbGur3UgxBqCbRJN6t
RfzzLfRUviX9eXO/ifrokJIxiv+wtj7iiopsrfkuqYWmeoGDt7fFBPs2x0G0tCJ0DAVJFcUYHShe
aoXzMWhF+ivOUaL00KS9mj7hwvsLkZvuWq55VN+tPOPalmfp1M4mIjlq40i3vSyHWNe/m7REWJJD
bWBwzdpjYiG9S0Kk3NUAgbinia8KWN6LfFJPXYV6VjD0GWxQmk6vbo6qd3Tfcu62wn4IAv2RudN9
Wm6tUNrMjCWZd+HGc/T42evCeWc2X5C//S4dfkWlnH+ZNjxhI5+wUUD4uV9jkU5YRGFhEWD2tNbd
XJKIzCI/yBzFd8NwvWoRIp8nq7YOiQjkdhgnVL3syY4QsOSTFqNeWU6NGgPd3/CTpIXiQYLwSorB
fUcbcKQYTxWYHJ+FcSDZh2w12oNP1K/IPp4/m1rwnrKi2/PRSBE8EOZIE31RJeZu/9w1QfAfp3wB
2n75XUNR5RSJWOsOOXypqnfT8ySaP8sVWiG9oqsxUBorU3iZIhqgnvqwGaqnRvj09AcCsY6p0rf5
rNVZiBrUvLpDkTwzAYDXZhymY21R6PNxoPomXNFgjINHrZY/KcrshwhdixfEhMrV3ZfphvAr5lXT
EDF/5blXboBtV5e0z6Nnmqs7rbF+tQ4eltS2/p9wLcvsS5fQ0CyFSas5H5XLXw2GMGksvFRpAn/C
LgoQ5YL4nb7PX+uSgix0Iuc4umW/K0Kj++hHEjSgsr/GssxfACussxL1Q0yZ7y6dSrMuOt/vjGLW
fXcD3AXLB8EbzzP1PwvUinpDk2vW0RpA8BsznU0QNrqK6jGlVp+/DGEbf2nRrP/urdm05PfkCDoY
oyfz3RMszsogAEbvWeN6ETH8PSxyhuW0HOw3baaNGVGD73lGvEA0il47qZJ90vTM+Hbn7mKTadZL
QRAsPIXJJIxHAr1awApY0IKt8BkxwELDuspL86YEpuoBDWJLheGQdlWy603Y2/OQFMTEeZVJGm9j
yEj4IEQNXg+sg30M62ZmZU1sDeamMmPFuSZUdE/sSvGZNa8irKpdRZgYzZbkxfAq7bcF4kCy014Z
pY2wAqEVtfy5SKWFVqrRgUwREdg4LZZEZRVZ3DWzDCGGh+fXBtNGjT8/GmRwSMq23Ju5rb31ffA/
hJ3ZbtxItkW/iACHIIN8zXmUUoM1vRAu28V5JoPD199FZgHV7bro6gYSzLTKllLMiDjn7L32U9wK
A+1EXlDgh96c3xdUpKXnYk8Z8Qi6Gdm3EuQVge2doAOrYu85oXit/E9Sl/VfgaP9HPilP2hIhzm5
NtU6J9Hh23JFmkVNNwPB9dE2q34VzCOUzmENqsX4lGaOepEtS4SdJjduVQ1BJEPaYHA+6tIzD+08
dg7N7AmRw3i868gqVBZ84oMz4A4SfCtz/JqSOS530DwcG4TNdMQr0wVcm40r2Q9C/QhhQ9skRfwZ
QmcjOcytPlxZuxeJyal2Rvy5TllsY84ju6XpJOQkD71eGdBJ+UAKm8YLAvbyBqcUvTV1g8RND6HM
IEVpVmkFMJUDFbfbRbOlFby+XAWWTHc9w9N1UE1fyumGa+Wm0d4PE5gKcchIVNUvfonebGxAFtEN
kSdI1OZ+TC1nFeYMKjTSZp+KLDaeEhOICIud5bfmvsHkum7YLY6RR77FsgBFg/ze1U69ZRriPGee
uMqp+KHDN3uMwRMj+CWyL88RfSdC+oe2Ey/tFGvnNFQZDm/+Qj31ig/8Ez8KwbgbruY6TGT4HGGT
2jOgP5uoCg+QfCsqvOhmprYiTSL9WU+29aAc8V2PG/swUMYiAgQNp3EuhmmSZD8S5R7w3SQfvt8h
uRnqgmSGslw1th0w/aEx0NrT9073IzR38bhJhiEt4MCIlZlg0lkW39EFHpzH9Q2C0FUJZX5LtSTe
NJYmjwzPM6CW5J8PgCZA/XUlo3AEIJvJ8uyD09XjCx3oXZKgqiKOEdq2nba3qMRYpsMe26JMsb5p
EdEjWfiB2Ycwir58WGp7FniKqP5Fy3+RyzZ+Zcb8rcmMPm0naSlb2t7VgpcgbZLXNNX5YM4WmvvS
53Tmt6UlTo4f5GQfRcXSEidwY41rf2/oVXfsotZ9c5Jxi0J8/HICJJaI27Sj1llguklALaQubk7g
1mQdi/rMISp8FbwRMPhuemAm71kavZVZPHxOZENDaYinF+GmzVaN0c5X3UkqW6wRoX/ZKFNoQrfh
Aytm+ND5hEjnvkNWmF5Ea2T8HSruTL2GCQIHsDYfQ4foixi+eKN70wP7xHM1VLQS8DI/ZYGLOlhK
te8sO3pJIQdQOVxNYK7r0QMLGuTa5yKrv/cJxpJ8LJZbpMFdlu3ccXigoZjtUIATfdG52AniBsTt
NFTrwWvlzRFDuE5H6DUV6bzrDPX/lYwR8ZTW08/ldzGn9t5f7xnVYYmLmAAE5LcsZE/0iOco7qt3
ZfQXy/G/izYXD6nvWg+6ia9IN/AfZzYixtxRdPi4OzacOtG1QitVtHfRq/jTu8WsMEKj+xGT1LKO
M1xSwsGhMEQeq0NovmuhwXA2qp3wAlHDHcYPG6y4UkVPsG0b70vT9B8ydGcPHZ2guMweqiFqt71o
2LTmzcLKaJWiy4Z/G5nmcVDm9zDVYDZWfDxRBuYfnrGZ+sZ4N+xWXCTCcEjIbf4WeBMGXtpXOHfy
4tlAvkyIsTmcVAGqzCrz5hL72VPsN/VtbKrqIrus2WgIcYmdT91t4g32yaLwXg+Rb7+BKIAJJ0lv
Lb0GfYPjvBuVW19oljSXwSzTHdN5Yk+8X4tzxZrtKxmQtRW3j3/GuOpj8tuTJpBuC9sab1VsvaGB
LZ/0FHa6aXo/bDKKDn6A7nDpg/zdFlGmRmiZdpnskv7kYO1TozLoR9Iw0lSuHrErz3OMFKW6DMp3
DxdjTKMLarX1japVHvAFU63B61lnRTYdlpZ8ECO6jdVbEVAORHNUXlrU4jj6RBOTWT7sikmxjFag
pM3Q6damW+DaidKbFsrwEyCR6BMwwVrz10WSb3UjCd5ire0eQ1yAeAI7qj9Eb+SwrAwaSE/x2H56
7tze8pBsBn7sXu6nctSu/lOey2IVVcICGGX3O4cxxm4Ii/Sl4ZTqWcFDOcdAEfhRXupp4qQ6PzUA
Hx4mptsbeQRzVOVEs89Uy8E3EUSSQdLtJ9bUV+b4DD8zUfyytOeRzX599+Pc1yIRsc7Flq9fVJpl
m3KK9VfLL15lwqgBacmXdEm9ZqavY2dANKGS8mV5a5DAbRHkHVk7mydFTw7sYvrG9M76NlmzVVt1
3HBaNOto2m7PYoXmeYjC14bfzlZqjrtbIuHbqdAuEflNhJTmt8UyQUniH5IJO3BiRWiL41whOMrt
F621j2mjhsclPNJxpGT+rCOSboCqtJgXbkUu0NjQHdaZ5x/HLBpvHOvlpiVNFatSC3OG/W4vpcuk
38HPX/fd+HQfnfn4cjdBUQ9XyKYkNXooLDh7ODvO3eN2MVmAi/nraddO3bfptsDkjRTlXDwxfwhn
Pm4c5OSBavD2Dhk6CDxs9DWIq7q4jsjOS9MjKAPqSP5gnS26XqRN1ZqgUQ6jc6cXsZW1ijDanWML
QzxhNJAPQJ02tAMf+sX9pJs9P7dPZohvStQ4KQOwJpD6OhHxl+WGV1uN1k823asAvS1kYZGwzm/K
r8g9mYPJrRrPYZ6PQBOg1o3EVuwgmrrPmk75Vtqsjl1wzO5VdYDyyLUcm3+wOAmyM590/DcI7HVF
bKxA+MTw6e1+FSNfWpZ3g6DiVRkUiCfT2iEgkwPuUm4v30faB1B1g+1EBAiqF6O3z8zW6mMbVK9F
oW97tKoAwZ1pw2oX/Swnhcu4Uv1JksxD09NjwVDFh1l47jZrGewuXWpOkJv7+9O5AuD2vPMYcYBs
iN3kNBj+rjaq5m1CCHp064GsWDhT66gHihab1daxA/9XXZnPpS5fg3KsXoWX/gTJnXzHEvWzHyqg
BEb/qTnZid0NhupIUg6jRmbyQxivQwIaIS+kT8oKaWKPHiaddtD3eeHY0J+A3c98PT8Z0keFGhC3
LXwKgz1rp7nZn/0MpvXCWhy8xoPdE2c3c5gQ8lNh37tmepB33OyRgFrhq/eAahx55PPd8Op2t9Jy
01XoTOkb5TTvXJ7Xjx1AwoMZz4wVcG4aB++XyvPrU0A20aqaJXzLa4H6JQt40I0t3/QqFTsmfW8B
ljMceZX17pkEUOmmRuJqN4PFqyRDBhrBLomQ7YGIZygEtXQ83NcWCMPxVaHGeXapv/e4988BQe2r
ebP+0feffhdwsBsnc0N6Aydr0Acl2pfMVHRqjcR8GSTd+yQlQy1pacJHAMJ2tofHQMfW8kRlg3Bx
fi9BjT26aFXOqmzCrV705peK5arr0mJPNYzSfhZoSAd+zOBb6mAt2wR2MqsIrOcxK/S15avkGNQv
+Oitb34AryhhRr3BgiT3dRBT1UdjchEuP6uRy+5J1D0zJFFepzTXNn7Z414i5Xc83S99hsVb2nXQ
TIEX1lH9EzXanH6a71tgq3jOmdXOn0TdHDtsIw+yK/WHilH+vk9z4LVLs6aXiPpljPCyQCd8dwbZ
xITVjiW25fxQp2r86uHX6NbBoxNz/E2An5h6vr3rHKdwfMi0BNm8Z47bv2dJLRMPQOpMcmbLU9YN
JBlxSEXsz+Cua54zK6ZyKt1ulXouPablOwP9uvJnCdLiu2lC4npFqKuNuzSvU1I7O2DGhz5M5Sqo
B+si5kDvhFnm/WophHC7NJyIy+YpdEPjPGdvu57Zre7OFi9HohWG49y2LE/sSOrF18FTBQEUrdjI
UFtUilauA61rCv3gnXwZ0q9LZf/hI+Tz2E2/qbL/AKfXoNAJ5PbvdUf5ZrOpBvnHZGMVUXZnP1sF
abBuUrDXCeshinV9rTtMkAoL04KBTKjBhQHidSqfrcwCjGfMaAp/1AjE86yfBJW1pyxI2k2cNdE+
teqG/mHSXFICiaizwYlGJqGh/OXaQ4M1mLM1VT7NhbNWONmv+SJvbCxjSXtmT8qXV/77jzQIdcvX
LF9M+4uxLwjqwiCjMZ5y5xaEKR1NpuJbZJwNywOWd6vQhgveFqRZNKE+uaWw/QJhe/TcWD7SEyuZ
aUjtkyQBDmN/G+CXKzmb4mO5dYtHV4OCH9NmfLTnkFmU+s3Fgpr7DTVgSFSJCq94pfxzmxdfPvXy
eXmII9NnvNDuiVoRRxWWmLcqXxxxwtCLbDmh10gWviUShFTrsNaTtZxel6cgjz78AZ7mtnY4vhHo
k3+K2EefhXxy1DX/mM6yERya3WqMAbuJvrcupYnYI65Fv087UDjerPhvMvWWdpn3XPdRvcn0xj1I
1b3HUzmcEsONaZfo+jOkPtj8NM3NYevMiTF0YNMTN2QCs60OXzQb/QWN2m3Xxs556SZLCWG+wzPO
/QgU0UGylMnM4gYu12TxMIw3lcjoR/tfo6VIG0CzbK0rmht7VZd/ejjkvkatx7JNCtLdZto5RsCw
l4YaajW5Ad5UfaK7+tNP+V76tH/WaxjMYY/JAxtmui6wj1VR9m2Yn2iKl5cvCHo7vl/9/aV62Q2P
VpMPG+xW1Ttm4k089SNoLdPZpvWQwgxKa9p3/SYw6OPiFOghsJApYlhMViMH7keWEwBBbsZvzztR
bl+azDS/dcmj1nndRlqtdavlCLMgnH4Uo856UWr6TSZFc9IgMu2AO0H0YzB8GPQ+XXXNHHdRd8Ya
o0bkd+U11cNpzu4JtkXHIRcYafyuV7JamY0ar1GVxe9hRE6TxSjINdsKbWxxqrwgeS8J+gB4BkBm
+Sq/yv/ofDfflz2kJuERn2LMG8jy0PrBa8mdcw4S9ddLpdU+tyEj/dSbqDJDETzhxEguy9cnkvHA
3RvWhtyOZCd0L+QOAaFpN6Zvkk+QJ/2D49gKoY5SD5nLVJJzT7IR82scCL/6OgVlUpMImmPtZT5O
2y6h6cOIE91hX9X9Wjm4jiAhqZeiQcNj2g0flaHeLdKP5aGdOf+uhWMwzpJxl3ff7xPHnsjY1Vi2
7k9IVIJO8q8qRufFW9W/VmhwV71uRgdtQF/izQ9abwFKtwPaMTinkpwjQzkaj1FmyaNJT/KUBmg5
+k7Jr2RqDhZolLfaHAYausrYZrixT3rlY7qJulkjJ2OJ7s9xzoRY0TVqe2+9PMW619Rs/SYYJa/e
FXE6nYeUpiDq44IhhtN8amU38WuIN5yBnwo37m9enDPljujEgKAitYyVqDZzTJlVcDflN8IMt3EY
DBfRmv1luQqXpw5bg6myJ7rn9rPhaF8iSPet99xUukURw4OyyunsVCeXYc+6sgpqmyXpBsf0U4Lf
dV+HQY/0qzA+R3UzJ8f9iu2JyYvz1AI0ukqm+xhoMP6s+joJd8uLWliH+1FD1JuUFYlriM6rOp5W
upfmO9NKBzAfTXHKxIglOfWo9sU1KpWxQb/PVEdYM1hodor1A6OiZmUiAvtMNFceCvL11lHpJHs/
7cS0VVj5K8GS2WaZ81wQXLYL68o6Nb4/Xh2zxi0YW9MbdLHvptC0X43gdyRp/EJO/2HSBR2LHGsx
jvt3rwA40RPMPnTOHPgwD7MDD/bHII8tdt2VMTPLB2kQkTujEOLWZtrKJGWsS6plxvwPmuWwr6jI
J32bjBqrj5vTKIFs0ioa145q01PUSMjqfbpNaFS8WKLJ90EJcJtq7Q8jSvAjdDTY2my0TlMpmtu9
M1SazkrNyZoZJB3sb3M25/xU6xHeyrSw9m1AEpxpquqMu5l3D7TsAQupfgBQqu+awiAAMKJX7Tsi
v4FijeDeQHMSiaq/R7l9tHv8fh0TrH1BpMd+7IPhiDbLueljE62V4VQ/iQOx6xxlmZd6F9hPcA2H
qDji3XP3OhnuZ6N9ng3y3+tR9zcTmoEzOc7WkUj7YyORZukJ47k6vkVd2bOhDu2LGQSPVm4Nn+xS
Y+2ia56LZoSF9QkvIV56NyBN1DL5weerVoofmQJfPzmX2Qj4Bpf+HHahS76GaX+jRRUUOJZwktX0
5HxznfYZLYVO5bvAcKJrYpjj0YTLAY90HPdGp4rVMopGH2VdCF1h+Dr/kgNqyX4IisdhnRZR+LwE
JzEn4/Ttq41mRxWmAxW8Lg86glmcly/LE4kTDg+PIXZBNU8XM/hxslDGLkjMcXVPj6X1zUgBFen2
P922JvVaR1G9qmPr06kj670ujeKgMddmJ+apRRN+ndiefiYn+ALrX6KsRTrL3ggbqDoG2khbRvyx
bMpL0Gyljzm5q2N3Fxh2arYUYldeObMndrHCjmPln3OWAN1z8xNY17ek8sTjoKbqoGRLKmAg/fUy
vdcSaZ9ljCJlectMJ4nOogk3nhjIViC5G5d6danHxyVaCv+OdS2G6rw8ozAC0LqQP+7nWmnV4lzM
/9VIrhmGvqTYLcZ1RyHK7R3xmWnm1zKVDGftaKphvoDailGytMS+yzu6sfOunGIrdNLspYZc1kx6
+RmBYd75mffQjcK7jCqOD6PrNsfc0KpNZSpG1XSRqqoM3pWjg2YSYAplrrnPxBVtF8dTZAW7TrXl
tUmjmzYN8hBrOqgqv2k3Yol5DA2HTcAp/rw/hfEyD9yJhMhJ4AH0iLy1s5Blhp29vx9pCkO9LI1u
OInuOvYadW90E9LEDzJFdNnp6vQWuX9MgvZAzZ9KfDLUxfyQtAnrGzLwGIXXRYMKRv92vnTp/178
+YHJuru30uZNeT6TCxnjHPZEAGWtKj8bo6fuzJPH1myoNdI6ONNmw49lTdoGOsM6dYV2HOYyI0uF
Cfkjs+gm0dN2QS4/EjVUHcZW6/aNLCDhJvktIlJ8VcpRHDAOfXPceTCttSEpALB1DYTINWa0PGI8
O3ZpKVZWC1ECdcA8oe4mn3BwRsxMvbLGfb+LwcYoTLdhNTiroA+OywzAaFEV4txCQGRMhbG9p+T0
4jqXAFqhlz8iV3sOnNb/bvhvFDJXZD3xT9tsv+MPjr+lMgr2DJaizX1L8yYg4qrhmNVQqP7gQ3UL
cWm+8fee2qkv1qqS9bd07OE06LXzS+CYlPjpJuabm5y9EA9XO9bn5UFBm79fSd98ocU47QvqBPvq
AqO+eIVN49yLvC3mFBwgZa/eOm6Qw1Lu2kkpCIwF78rb8ieeA+Mmii7G++XK8+hY77EZ2BdhghwQ
k0n+8NT/BdwneuDPXHIEvb8tqBxo5xtkSy4PCH38PWbBfpUN/l+vLX8wyhTTLMKMdRf2X6w86Ndl
lZ+TfAgelmK3kChYDRuTLTlFy+xoMBP7KUoxHM/i8Crt35rQEOioPdqKnmOdlyu9s19HOCz1lvwH
95wUJDbhqzXezTT81YKQ/EX1usZRssntacC9iDUptlE0otzvAbrOVmc/spP18m9aHcjIJgUDxL++
7RTjkzyPJNoCqMX31k43kkwSptlXMbtiqQWw1+SNea6yAbZFmAEambIz/iK7WC2XrGRMvvQTPFvr
qmDF0ItpLos8rHLzkbpIDNtspu15MnFAKIbjzMyVmLuaYTtQygiYcD1U5/mhMcNzg5f/zIAxNJ19
2+Y7bED0BztL4zeVtgk6MNJM5K4HKvkgw649waGmr16ph3F+KZwp5gGr5qadLLLqakAiWn2pIjVe
mvlBden8YBPqWujOdrDHmt2OAUMu7O/C0IpVobPbBhH8Rp24nHPRTGw6Gh+qJb8s0hH8UtbdzEyo
MyM4Zr1zQydKOn+t12izEtoZLzBzVtG8imAICy7IJL4HRH3slmd/v64ZA5kHhlwh0cENV7pzuTVa
gHTLxEXvy9BBo2/+YyAqLSlr+UNxEca8gqPcZivLpD7cWjPLnjUZPC3CoNpXzZ4Q0naHNiEjAKT+
0JEe0Tb+MQAqWbt0yR/0fAJqw6fdUqIwV0j8yu3gBchw5t9aG4/eihAPAm+LzH6EMs3QdB6Jmqgk
140iF3Ch5mkxudbAfsD7koaT91SUlRW+hNIaUWwY7wUaoVXplJh88X/BGa8AQBvIC4KOgsOZ6MZU
zOvOvUcZ6Bn5Zsis4rqkJcYGg03u/yNt2xk4bTD+nyMLC4+1zo9KVGYdCx7EF+0hl+rKGMF/G6h9
d4TED0j2o92iEXfH+jlIabIsAkOnz4852PjSGz5gMPobyLQ/A1erTskM3AG6TktvzIFXuS68dkPL
ro6mXUoGFC+VDL9XhuHenxk6ggwXazpNMv4wCaPhirTrbXm2PCgkcvbUi8flmcwMgMH5nGgewdVK
0+GpHKo/DVrXcUzABW2Q96Vpq4Ozz5X0rqGGIKzixP/FeXhdzvEQmdbzQDALcgTNWFU+WvR1H2rd
xszpW4rEZ/BLQIYwpu4USbvbmdDOzGnPqSzlvrbFuZKfvYUZZhPP3PzW7h36krDaVMz8gQWLyV6W
o+jS7adpcvWjEN471tIUexwpABw9+2vrZh/o1t0T/qtsN4dnroZBBXunAUlKpGl9m9qhvnVKN/8N
PvkPtKFwTUJMhRRCNz32mf8m5EWDYdLI4GYxqxHvdFgeGzhl1xrd5i2V36J5pkLydn02VUomWfIR
wR0/k0bnXPPMJyDb8A79HLCyLPoluO8DZj1rtbzWaSmY+vqh8FWLRZqO6XJViIH5CjrYuxlrsIrq
7tBCRDSB6kPe2w0yw0SFQVH0Wrw3NXW799FTv9+Ugojcyiz/UEXGZHocmPeSO0cPHyFSPD+Ms4JY
uok8Acj6Dz2x79DFsWPi3rHkMMpy45i9G/lTB/OBdm3JCXH2pbUBYyy6btYtawFXNRJdfyxuMLuT
LYWEuOOLksF3VvDi822JBqyBHvFpOlUJe9gfX1FHbNo+s7ZNWOr7FlLMv9AN/5k+6xmERtq2EK7N
/34DLfbUUsjIuEEQ1n0fRQv8LemrrdJ3ra45p3DU7Q1DO3eTJP48p6R7SX8kPzBUqvZ0vnxECTI6
kDLS7iTW3ivz5FdW5jkWyLVJD+3xEQSoLZcrE2bRnjbfQGcwFsnjMCos9076LNBcPdFufdN65Gp1
A2TaDTIMq5wAofS9jQBH4iXWUuO21qcqIW+shzgXedmfZjNlj/nwMTpOuSWDqjnTggINOF+ZbE27
//2eLfDJ/w7a9ChWcPBCpgTm6f3Gy1Sij5zRTLhfMtz4pwjD78kS+jvGfWQUDqFRRU0FtlwF4LV2
cWb6OyMdt/5cvlkkiD9IUK0rV/V/uoyT8nZACTAz32jemFuvRNuwKPhSqliAdc6rY9UxClE+AFqG
qMCwahiJXfyzatjxSysUOybV5CATLXUznKy+lkW+60ne8FajbyX/Qgz9fxL4+JB7OnoGaXqO/Xua
WB+UMrCVStaFAxq3SDD6Klj6qxB1VFzgt5443yH9ty3cbrG4Gp6X7hkhEGc54BMbo/jDmkfVKpTi
2hYkOId90u3tKHn4LUWJz3F81kb/7X//Dp3fmZ42WnqqY+myULqe9/t9H7tCMRLv0zVD1oyErsj9
GEIiAwZMHa5hfFm93h968OrPTa6g1ZT6qiyG9laruHguxOy7zCKqIZFvHbaPi9tgOrZRvcxJJclz
GRnOxhmV2Pqerh3GkE16KVH7ZLYpGT6ZAJlx6WRbnFI487HtcTap/O8Me1YD7PvnEDsKVLNw37gW
VDRUHieOXs0zUMjXBm2KQyiB6TXy03F1HKX0UB8z1ebHVpTPg0kGbcTQYn1PO2xIZQ8S3X5p4eCD
PKzKzT2NqZ2cH0vLZ3mQKWDwoQG/CKUMFO38KV72Pub0H1rc9XsCsrALEMq6HlMXSWMy/NuHy/hH
ODi/GNfizG+SRonx9bcPVzSzIoRT4r/meLp1J1d8S6zgOIz9D1VP5AkaTg1w2Poh++Gr18Nol0YG
GTtSWdDdSaPyww2diWCVYB57GePKOtjSafZm1P5L4K79O3KZe0gQQGk6Hid/+x+Zer5DtkRORivI
aD51/XwOm4f3wWSUWCx4Klyv2PcdfSsSB42LkN5PuxG0smaE3vLQhjN/OpffAPRqpxaH4XlKKmPv
2PhlJ1qdo8Kyhv6SBlKPHZX5AtkyFO7XWASSnLKEyohnrmZgxMjHlshiiB0IDrwHaaXGE1P2Y4/C
gpzHFWV+/2jHHH2couAgEjrIgvq6vtYD+p3EQPNQz29jWRCikzKLPCxP6Ut8i2xHv+pu2x41zfy3
bMJ5j/mv9XR+H13bwqvv6sL8fT2lp19aJj4pbqo5KZkafMbWlxtuwPDaFWZ20BBerRXIwtXQD+Vz
TPV5QHopkeQ2r0Xna+vFuie96kBlox2XU2Nsn8Er8uGesFJbphTPcU9YyF/bSCDFLYfNuc452B/+
9+pi/j8/kW2Q22nA2eP/v/9EOYTtjGob1OzSVu5b7Qw5CJB6mND/aRFp5Cm2bgKoj2mC4yKZhzH8
quHhPoVRGm1r/Perupy0kwWa8dOGyezqLU5d2YXbpVsX2ruOHIe/li8S4AWatGYSn//yo/xOYua+
1h2OdYblWchZf8+fDevJ8yOTs47Zxp80XaAIKpSpgUPWk25ncu0lAZEJ+V6pnml+QibTAtK7d/kw
5h374Wx2EfKQwKo3cizko186HI018oToCV+swMv56Yz4Xz6fptD/cWMZJEZyY9E1YCUx5z//D3Az
idF9IGttdv64HZHEIrk4ieLhjVspfVfk5XRDddDaLNxngwf3PxKk6uXMPLB5rtVsR+hl/BIgK4uY
vNCQS9Nb2dCv9BjYnlH6ObtF5VDmIqA5D5fPn7MF/dQYNgbr2HqRK4xyPJWJlV+d+GBVWU70O+Ye
dkKw962KjnxPzbqxOmhIXdvfBrpRevYGiyO7KKJ69gMOIbPGtUPRYF8HE1OJl7U+gOOpudKaJ9WF
lG4Eyc4ZtEX2yvBpg17zAfEyCBrYYRBMpmm9sCoAZl36yLAeUAMnT13g71Sj2a/t/OAlwMyi+E2L
6z8I5mieGifFRVSHxd4t4P8RNmbuRgFL3g4xoA4u4IoUt5+osH1wdE/3Gb4WqsLzMrMf5sG9PefG
ZHQN11Mvp8Pi8VoEUbnpu5uQGYg7d8gWSRkdOG2Xo21e9xaGTE6I+/qnQkyOtjGn9SktiYWkOviF
llw5tJrbss+L16wvJrJEIu0Pd0Kx3ZNCMrXVRQNPcvLD/K8HZPTaQRuzi5U7xaatRH0ry77ZSxGR
rwRviUTEsXycRgsMt196x1BNB1GJ9DGKg7fWy+mzHywb5n0Doe9jBCS2iWwgBGGSUmUX8aYKwvxT
x7UG24n4Kpvc10+CIZ4jd3ok+yUCeQLyKandX8sUrxjBq9eq3Amjrg4YtvEeTnedl13E3suib3F9
03nr0HlB1ByLh37XzqCONh8xh7k9/7hpmIfFOhlWgqwiET+lSReeWfM3g6oSeBfIZwwntbFJt2+6
g3t9YJLKKBuuhmvTf3f9JIIUrQXptp4l2wGxp+eoVqvQs4qjEc1KXzZ7z3Q3eeU86JbWPC8PICX6
GDdr4IpntDnqoWVEtIqi4YOIsPTSQpw6x47xWqQU7VrsIkHHoHzIB4fZ06xeKabZpAan68iwDFdz
HbRHYbd/MI4tHosMx0eBhIkkjgZU+SzH7HLCq+j4wPDPd0u7VAui/skil6r3+qe8oD+zbbFFDzlh
cI01xq9aB+NMMQRcWiAdVSLcw+bZ5t3YNpgBrG3kRvldmAYsuzqx+xGHhyvMlQaGfH2w10j3werN
wXiTxyTTDQNx4txOiE+Ic8Lzxo+CqdL/Xnjt30OiQc5Tq1BpSIcdRIj5z/9j8co9U8sdg55loOx+
1Wl5v1GTE12Kvv0VYHU+FJjILstVEJAnV1cdYhcH44QGTPYTqf1Ooruij5Wir5smIO1+PW4WBltn
hy9dwRwAt8jRNiSaFtJcropT+kL1W4xwZuVWG8OMcRgao3nJ+qlc2RokeY/AgJOy6k8LrAf5uvWw
AXnmPIDnajeIiIOjJ7oXGIP2R5gRnq7bzVF6LvJUY92V0fglaiPZ287tvjuWuI12WZvyKVTEFS5X
6XwFyOVf3lTzn0c2zhe2Tc3LpmwwfvvvN1V3qjSr9YIj20KYX+hLuq/bZ1+SdNk54o9K6t4lrCxi
Tmvt3bJHOP2az4wMuaB1smGHk6Z+pkXprkteuYoOat04quK2xIvnkJJWURn8W4tl2av++5AkPW82
hkmPrUxfitL/uB1KjTg0q8QRm+TopMrZlaf8vcU46KGzgGl0hMuUTHbnngWpM/Ia4gpmPMPPu8qb
Vh0az/6EZ2MdSXnBS+E12EbxE+w4FebY+bLV/75/DeMfrYXlNEdgM4cGlK36bzdw3VokwzQcggol
xTfP5GQgIK08LVdm0HYE304PbVXr6Ld6nUTSaDprSdk8NBJRQR0zamtKq3mo5ofRwhU9tNJcP8e6
jXjbCLJnPEUHAhceaHiRduYSlTXOtoxKT1EUmOUp0FOCXujWErVkI9wBJ467Pr/ZQ5Zj0uG1qSV7
17BcdyNGpt1RSEpz3yavfAv15d7tDk2NgXK4rYae3FWngqwFDWWOdHODYXqGQXfSRNjSJqyDDXLU
/FTO4o8ggu1tWvWTtDMWuPnZ8rqSVrxPZQ2NLoWlgnLcPS0fSqn6g6VXRK1Fyibuqoiqd1XX6565
2bYrq5ATA3jP0hYV86Yi3aAwLtZ8bjwSXct4cz/YRsGzhRwWHBhCBDFq7sbL0v7SDM7jEEzy5Gk5
qTazjivF07DysvimZuJCgwhq0w7keywln/mwMLgTzbDxHoLIX2xXtD2Th/7kIhckDdMlo8F2CFN0
0HE83J1YDtXOboQ8fNBVPIuiOdjKPP1AE+jyI8Wc77MZch8FqPdtZFNJp4XPelSEz2k8nv73PWj9
/nF3KNWRJRs6VT5gJW8+p//HhwbmWQ5hf0BwmXaPmoI8HQDsWw0TYgVpvpVGMJxqKOqHJHFYDAP7
ZpaKQarjoK2mZPgmoTiMceMeHZNkuQUEptfm/zF2pstxY8e2fhVH/8e5mFE4ceyIWzNZopqiejL/
VIiyGlWY5+np77eg9jVFMahjW5bIGgDsnTvHlSt9QNy39Gnsv3riaZQ86KfUoz+5z8t/zlW9d8Wp
kyQG6EhwtzvHT1QWgy1oecT/83n87+hLcf9VAzT/+B9+/lyUU007Qvvix38cvhTvP2Vfmv/Rp/7/
u779zD/uPu5/efMNx93D7uUbvvlCLvvXbW0/tZ+++WEH7UE7fYAzcHr40nRpu1ycB9A7/7cv/u3L
8i2/TOWXv//0ueiY58K3wZuX//TXSzf/+vtP7OUzIdD3//WiluDvPx2LPPrbSf/38f8+fPe5L5+a
lq+w3P9yXdp6Q9f0A4dBMz/9bfjy9RXnv1bOyl8xkhsdS3rvp79BZtle/v6Tbf8XdiOgyOcFHr2B
AVN0moJOweUlULJER/QbWEQhpMv+/fzfbOB/NvRveZfdF/RUNn//6dvMFAkp28Xgmh5DzD0m2Jia
1vNcZqcrjCzEiKdLQmmLCl2UPyURToj/ZDUPzGn+gaL+Vk1/f70Xajr2ctcqygG+i9hec1fHKM52
VuQfrsyACcunZ7vx19M+f7pXr0bOxDSDELbYZdbOs6ebzRiuuqwzTyYt8hc0c8GIwJmpODhAG3ey
f/Bwq29DwL+eLmAwGt6aG5jLUKZn12uGwOszj9V0mD4FudPaz/68mgfc0g1og3WbUg5kku8UMSA0
q1F1MM4Zjx7U2UkHBtzNNs7kcISzjcVoZWPO4XJxtuKxyKp3RfNYToyd4ydGSZ27d5b5kNQjDtLd
leZJ/THDfGMAKTch1+zgTGfq5Wmhk4AKk1KnzUAtvKKcZqnBb0ABeIxafmSs687rr+syg7K7OXSJ
s43Hhy59N3ObE4PuGuNBuTDSlylNckEACJhe6+VXfEs6PeqSFKUo/j0mpMr5koCpmw7te86DZbYQ
5jzaxfJSQ/Cly6vb8+2t/jaT9/3Sv1C+se9NTIyWIHPN0N/XzhOp6U0UPgwri+kv2aYHSP/2NS3r
9Q2neZjkNDml1YurhnkaDqU3meCyvPXlDFeXxeRAkZEx0JRnbmCp6Pp/9mb1pTHaQz2+i5gpZYMC
sS+32uOQ/Ygr9uHir102wUzZf3Y4xM0gIkmrd6ueahDYgt4XZiIjPsmp9dBtTPZ78Jm0kUZ7Hdwc
PmiasbY5XTnFBdwDDAU5zTVzTp/V9BD39KHyT5diOjzrpHHXhAOMoTEA3Bq7tEAIuK4+CbvNXp1A
F9gjO9jFruqsnwC8WYQklMGhUKHaDc+QQc9LQFmc4XQLWZWaGdzHEaT7fIFX123W7vWxQGbpQKTb
HRGbHpL0sWWIdNg/zFO2CWiDT2uYYJkHlgHJLdvs6BbAny2c9yxeL0eCn2d6QYuanpza3Wohzvaj
5JQEBiQgDLE5RNAL0ZwUPwKw1noOOFbGO5/W0jOC+fa2O1KK//GO/y1r/9l1qZ1nx3y65vm58Gfz
REHuRs/nl9XuDLGDdrOLsm2uR0EKuM3VmRbu5gAjC40/YHOyds2pIFu3rbzrujNLqhfZ77ad7Ucr
PVY2258aO7tgNEf/qNWPpvrQroyjZqy2iJNUy5DXP0iLvn58/vNIshPPHglOP6aaR6bJZHqaKyBW
gOJjXZoMHkYviyyyBiCQno0fXBYL98pKYgRN37edwH1x2WYCXCmS1lPP6NHLherSOdzB8nl4e8eW
8PXljpEdtbCy1ipwX+YVKxseFiBB1ulcIomcVe1aMT1EMZEp47aHR2867zwj3JmZmCn4DeqaflFI
MR6Y7DeTyABpvS4bZhfA05KH1l4lXR1zzOsm5FCS5tqy035BegA+qqjLN4nxFJ9GVCj4mzWdMMz1
RjggEWm5BMWX7VVno1j7/WMT/WhLX/ijOA8mTWEEJSHtUi6J1ReLm7ThZaozezydUYSIYpXcJCs4
Tjh+I6Mp6fZcluGabROfOgt3z+3w/LEDmgpjwCCizbV+lBmQuWg5j1IDGT52nRxBM28djqbRvQPd
tdUjN721KeL8B1r2pWguj8GYSRxrm+m3K8nQM9HM4QABHDkzWRyo5YUpWhfIGbFQkOyGkb123Sd4
7d6WlxfR5F9LF3JBCo4hCV25+s+v6cQtZ24aT+RXN1co3NwI1By404rKiHGsKgB9WDqdcY9XAMCt
6WhHRB5LkMGgd4/a3bdvyje/TfR/vSvCSo//Oq5jmVqpZ3fF8DGooydzAAhowV7JNo4O81XOu8Ci
CxgR1e9km2WJKgsiZJwNO0i3Zh6vZwaSD2c8DPSH9PNadwhX8Fa6dtGrSEBwybd9g2lAsUqZFWZ0
k1IRLGv0c50tX5TNHA/k2YHj4pzcthn9hPXqBtKpYxsd9G2BwVlyMUe2tVxunLOt/B9pdrRaDymG
TodvAzfCWHRVjk/ymETvWrqVpfZ9wJGyOi5qsDYeLfg/z7TgYTB045NVUXTk5hA7PeklJrinomF4
6xUi61j01Y6PenfIcWOS2T5q7I28KlUEggM64JCP3Dwa2+Rd2s0R8YVwpO6T7TnnjSHW8lLvYgYB
g1CiDwZXaM6PV5dcpl/tAuwVjsaYMFeZHO0MV+3lejthX3VT8IcuThwtzkf/Yu2N0TkVRfDesRhn
tGLqKDafRV12rMVro99HNj9iHAS8V3vtlOysDdvxv5fNzzDR/eYyeYxb5uzWTH66m68mU9eNXb7y
bgx4r/FuN/31trFBACXM0w4Zb0vLg1PWtAEhsRV0xYx9BEiwq1Kk16t2Uzj8HsT8TfmXHZsZjAHB
5cZQ77a1keygm7RYTfFnVUH8w/0uriwuKhkfOR64WYtHK/elzWFGxMc7Tzcx80YqD2fXfNQGSeMw
WHKvh/fQM7P/4DiIR4KldOtd1bS4wu0iwSA7145jkF2hsy3bgjjdmvQvmY/XKD0aTn2QcyJXOBog
wqW3DRAWjEqUDiqw1OcdyMZtzJkN4UKkYgPS8OesMJjIxX5yv619FqBkK71Woq2ikbGS4a4d3k9/
XoLyMJr1Q8XSNfMjSpO2ybU2CgHzGmc74IlVc7XTg3vBg7btEsJfwcpDFsf3OfTgPeYl8/eax9UE
LpFBWy0EgBd3uyrMPY99iUkys4y4XUeJ77mO9pKvBP4cmSeto86mtgok1EYOAF7NhdlmF5NhmQOH
Kx03M7NDOERmZO0VT3BiD/rWcIUpY7B8BQ+TfLSkW4NK2OLDy+RN2Ucd5THApyAYCTxn2+CRaDFD
06I2gEkavx59PY6s4IpO5cqvHlywnTOMMN4A9qQEQ2GehTSAFJbviFIEv1n7eJW9NW9upDIfK+eD
/H2FNFI6K7bId9573Zd+sugj55S2Dk0Di22SozeV0Y0eJXHRWlW0B5y2ldzK6xkT/0aPC9HXjbQc
pOObZHjXtY/AgHdFYNChyieHd3K9ZNKD4C6r9tJGUiQMtTPbe5hIIEP8TY6pnM3+UsnJOlcXhkVC
YYFeC/DWJKHSgfrsYhVZGJzwNdeyiWm0jBKP5YTScKifZS2J0PAVtJEd9zvg8fYDDSY8jxZj4Fr5
ud4VaAsJiwMZaNfE62ubHE3OuhyMGwP8FXTqNI0d6/pPnSM5zrYTkxA03+WDvRmSx2jOH4rBe+8N
4c8dKjuEfn1CG9qN995pYAAmaiwDNAzuiPZJ6ks2QSde5nsu7Y32W/cc29a+4HDLlZHaI07ZSRsy
k+IO/tAdPRfLDaXjtqR/M6qt33Gxe18qLj5qx/VJL3W3pRn+DF3RxgLrRr/6JrJGJliBELXsrTkE
P9M0fePF9QFk4q6CWc+OiTuA317IhDlDSeN28HPJuWK04J3WY+XNB7hef+3nh3PuvY+n+MkwiRfw
tTweSH6X/JGAnm4FpC1ON+hSeTlmh4br97kJZ0bRHRTA2kzS5YsWW1EhU0QONhsed+dj3VE/Y9Qs
5RaiqSujwh9nX+deG6QgR4Ezc8u3NhIMwnebGjaGhwcvkCw2G2de6mjo8PFZ3Ym//doCA+zdwDCy
bs+/J2zEiHjr3vUtbpbxrV9DPYV7ET2Nq/KrKSudX9uWmocXHhW/27B7zHjEXYg9dJiBRmwnn2tM
IEBkzphHWlgaT1JV4q1eiqMsV47JY1rDwe8Yt47jdqkPMopMTNilJnazxe4hubIzBQqrTw4BhM7O
iHs8MYYEziGu3SG9ivQUQ2qZS/wJnZrMwaIQhtVttZOVSUosFvEIEL1dzmvFjFWPrU3roIXRJdep
OZAY8A5Be97Kh7C64jcMVppGuw5F0LnWHvbVdHLWWolLkm21013JSexMXor20h5a3MXd5HFtwmB5
28vCY7jf9rOWoON5sCCHE/jByg580nKe/cLNyoY+GDqGNdAEhHY3cU44IqZ9S3MwxhBVTOYUWlvC
WVSpotH8nG3T5JNMXKlxxvU7vSr9ETL9y1g90q69VoChJlp0dEpnJvuCD6sFlg925SDSD29DEE1k
DMMHlX2WFkU1rgEGrrWrOh41ZlJvkhxpRWR/ZgR+brofrMKLOd1fnc1nq+C8gDN0bho4WeYNJ6lw
quqESu0Fz8h8okS4SXpuanwaCNuSxsIE2zu4097eiO+yK2D+gOrg+lsgcQhnXnjhUennzHdb4flj
baXPJIsXohPZJi2OV9nLeeiSHwUdlv0iMl2uDe7QJWXLrHL/hRDQcVlcppUxnhTPyxUeHVyFabE6
/UxOK310UCs6zIaB7mDv335697U7oKV7pRiE0PUlaLAb89qFwZDxpyvWG+81TIp3zuVkrj4tEcnl
RIbWvYAmgPRu9cCh2ChwlxHCiwtKeDJgCSDSXAfT06BOyvEpaJ7a+sliJJprPbUVVDuxt+E3IdnY
nreMJCXPD2V4y8u0+bG3ED1Y6ysCOWC1pglv7PPbz/kyA81Ce6btrTyqjL7jvwy12tVktRRE5pM9
5GsGD2nsedGTdGD2WUrEZ/Hrt6/4fRjFFV2fCeu2GX5NyD8Po8j5Zy3jvOYTlahjFFhaPRrs18zE
2799peCVPfTM0PUAwgPQIgPxbcTmwE1cBu0wnTrWOg+fjIA833lnOs0NgIN9Bd8Qu1KONryq3sbs
ov3ETGsv9Y6QFxz7yttMwMmUK4eEbXMxNao029kue0vb21T12/LiHS+069mY65VT3pdjdt9gXC1d
4qAF9CnBqSqp1Ip+7phcvfLze57ab7qt1nnmommW3r+zc/sGOq6NRGNocFO6DJoUdBT/9pEomlFx
a7xN09zFMRMIeWm5SWUKSBQxinzZLzQbYXnBYyUWgxRGrpJ7h6z3bvIQYo0eiX17ob2XiSRJkQWe
z1+gwsDgvl1ouK2LMerH8UQryAo+a1JoWqTRO5T+U56Ya2IXnSMtIWCHdWV4m843bk0G2YMU++hD
TRowoLUoP4NNYt7lSYWJJjN2ziW9rwz7A0j9rTaK/UqG8cIA2xaopJWUh/MAdKE0/ZsUNVU4Tz0K
m3ZrMvL9FrTuzrG67bW/HUqYhPhCdB2dTd6BkQr4xjAYsBfXq3u0M/8AS/D75hK8B/PxITOJB4Nq
dejT1Q/O3PcpFResEKUl9BpRwCK2zxIJvXl2CiafTjSo3g4Xntx6qqY/sutvkg0D5useAu+3d+gV
e6Jrsj0rEmWB577YoSmNqjRYZdNJyS65thhO+aY5EQpRkXJPCcUOhRJw9u0iphZZzY+qBAvk4lvb
zl1Iz5Ctdzn8L+7C9S+MDi4vE/H4Z+bRbsCe7JsUBnQ8KGnVi0ljUfz1RJS1v0mIQzi36eAdrSjY
Bw1tUpg/YObH1vM2Vjbsm2XvI4orafcQWcEN6rOlMae8ay+gsGqkicEHXvrw9oIu2OTvHgVQCViH
lU2R68WjJFY2lV3N3FvDJtOI6PU1uBEflcFp1k3q/pFWaQ4/9IhrvIPAqcMl21VdB3PVQ8bYwNVy
+qlLJRuOref2zBW807+Gz7X1iX/0zdoY00WNkHJzsxRXjzyDkjgOGsReD9ZDn2S7vnhSEdGtPl9l
kW7ckiI1x7+AiW9Ab0CPCSsSrHwcIqqOP8iO2aocvrUcUsXPZBp6dK+KYNU7KXx0vWbntu9I0Whh
iOQV1a5WouChuEAkJDFTpHAlANe/YeZd3C1R3Mi5wmOFYcQ311SyjOvHt7fuNeeC5hdr5ds2hVfz
pYdZzK1Lz2Q7neiW3441tE6E5mTCVIFR9EPZhLW1SbC1sfuDhXpZE5WmdMzAx8Jh/kC6frtOwLDP
1MnOw6kiow8QhrEdW0nLBLN6XhT3bz+q+5qxfX65F9tih7lnXc6r4SRXOFotMbqyi8oBVd6jckDU
MVWwzMiLAzldoivVhKBfXo4lmM91TzSgnKNXwxXC9ixL07xzowdFg9QXFabNw0cLAsfx19T8mbg+
gl4mP5Hkn3oC+7+ypUpBXurHBjFwrEcGxSw5VN5tXeIfaDznNYnkeAJMAsps+c6LMhGgrTi1q2pk
/qi7VUIgL1eb6VYpgqZlbNdGeTGVUVV9Ld5d6aDoOCNKLhQB6SIiBdd61Bt6BuTELAkVRTmbdkuG
jW48Rb4pJtijMqH17KrDZedCt6MMWnLJPry9l8GrooP0KP8M5ZL7IhM/1V01BbYQ1gFUU/iapiL9
8mMauhvPxYygt6saXce/CRd04GVMpA7667DtZo+MYgdbNtMG6Wnx3CcZWaktJR0uDOUhnz13Z2j6
4MhgmNzIBGXnDBLLhyiQ5A++LEe6s4GuG/5eyux8Pu8GHBIp5xrjqu+uO0pVpBrl+Mi7KeLPUw6k
AWYduLcWXSR/lxNmMZYwfI+Ok55SIlfOrtf7m2lul8Su9FZf0vnHE8pZSnCXdVAAum2iBrec3+OF
5whhy9NVXFkfz+GGenvtX4uFPJcuItAFFpZ7qUk+U28WLCbpamqmk9s6WoRQ7Lj5k5R5qpJdLI8L
NPkPruu+rHBLXYDJtIhEgLXbL4GhZthmdmjURCE1lJvnndKGKhIrbydJruZfi0u15LgycFqwUm1V
eVBWUQKsVMnErSK5XUuykH1WklB/zzAaMCzwfZx3JNB/WzF5MD0/SuEZcbv+0A4flmS1QbJPpQBU
o+J/FQsEZFBp9+0lBqv8ignBMbGJDVz8lJcWtcyanKbHaDqBQN3T9rHruVgzmXupnmT2bpX2141Q
rWAoyYW6OYi1dUHjpVlRdeHn+UxCxyo2ZpZslHoyqRDMq3VXZ0sGXEUjpnyzih+VjpZS0PkGhv5P
i29QVnOpvJFBsgJCfBkvg0NO1oa93ZhoMqNljndBCthgOhU6ZaQgT2ZQt6VysaQ4CL4au9JD5Zbw
DeBKkcqScpEihbrvqFKnco4qzShvkVr+jTalJ9r1VZchYaXih1AEK5uc1iqBb54qNAVrewWHbVrv
lNBVFlS2VZeSV6e7ps/4ltGkN7ABbAN+7zLPS7l55cEpLxplRu0b4Ej2NZO/lBlJHmkBvKbdWEcg
k0ayrupfk9vzAfHYJtXjlL/rYJNWvjRgdXTdFr9HdSBF51WfMNTjAx3OR6Vc6R4WRkC5acFNlHpz
TCw7pQoBMHAMjEOAOzCHsO/BZqxApm21qcqbCb0gFYpZUG5QyUYBFJTtJjvjkjqEy3oNulFeFTXx
PMfPqv+piokKvUoLrSZ3GxyhToA/2T7Zhk0G3mV4DRgB7GDLTii9W6f3KZIhaITKeD77pn/P3aMy
ayiogCUW2EOVVWn+a+B8rU9dqbJRuJX2d1IElW1TShPBXQAgEwVCiaSso55NsBygGQP4EM6xxLgL
Nun5QTfiQARHM7XbUwWiupEBs5BvLtlTfbGeWaaJf3vsdAGj2bXavX3wrNfsCj3BTPJwgBUAlPvW
JYEstQyjWFHyQMyVk3Cl7qCdxYWjyKLTh/6IjUWbKPlSwd28KrAu2ZOCKwOOobdvyQnlBr10JwlT
KMISVqL5XrhJBpMBypVD9sW4/FWRM9x3KhNI6SmTnNY1DKDVTuWjjrKXyumUCDowXXIwF+BU/U41
PGXhiXCUE/x30EMMWVu3wuMo7pFA+1R8VLtIWnIAKA6VXRan3qt3qEX9KDn/60jjlfohxTQ+FBvl
Ti6DTpnuS6eZYuN6mv6phVPhQclGSK0OUgJCMXRUMCPSaMqjSpeqZin9sdQvV/atUm39yr29llSK
MM5oKAnKgK6w25Mfw4O8Qs7S+GtGFrlUOdcmY143D4uSHvyboeXhEOhogheFchUiJH8FQszlupJO
1KiSlz5ZPGgDdqoBqc6unPRAZlh1q1ROYbodvRWnLD1mmPUssYgrKHpzqKUGCsS4oFX2V+y4Si9C
22UGTxi2B5kjWSqfEoXS/ir3UiQyz/Z+ZPyuCnvaFsl0W5HkJ+DURsgdPef+2sCj0JoOdI48ZIXL
C3Cp2I8txxGJXIo7qGztdztxPLBTVmIclZ500cnK7oscnUxLNvGclILl8tHLt9xIFrAV0FeTYO4P
enDe14H0UZVJetrBQlx8cxNM5yNll0XdVsF7hkUd+2T6aPHtM4usG1cgrRJjTVWwhVlNHqUe5Hzh
7/KT1IK0u7R6Ynk3i6oNHqKy2WkllZomJbClZ//GDGCOvQ7roWQoqp0eiV2Zu0takKJqqZ47VKo7
xhr7S3aICcuXHV5UbttblXrSOvilJqWyyrwblVRYJNgyUK0kyVd4BtwDlKC7zMX97h6mgkYPhiir
UFs06TYDUNZm15t4BgkVsYP219IUFVUV4OwqOS7FeaCT8ivgsoR2fHnWQiq3fAyQIuZFPV3y4GaF
AleZd1GLF6wcA97z600X05c1h0fTKnd0roeds67z+iAZ1ycK7kwYg5QMkmIFbWFBVWPyqI5Gzm1l
sM7MUOqT4zVmdKU9HFXuWZQ5jsKlO8gAZ+RK85of2RJh9qT7VT3umNrN5JZ1FznbCXhB1p93et32
zb0KHlWTbc9TsCxd2dh3Uv1GyuCW4U4pbgxCio/VUZycCZQs/kiCj2dvvk1zYONBe0hxo/djDcMU
dVFVUWUlhfuQVVoKGhzVM6QLkHUtpXrV/ARRgsN5K4RAkn4ovACDDs/20Y6YNYOvDPftukxomlqF
6xmlpwqNtIcKQ/+OQGrZpIH+wfYhRdr1/BlegoBNQnlohWWLJTgGmEVvnvGldjFs92c8oqVSjHnW
eSFDJD9K3pFUkz3eXVcV24NhmmnrQg3KQKigaZOJKOfbMX1v0wV4hnn8YbZ+MQuYxHpKZ1j35mzt
YzIC5TW4gfFkl08TPIg/iqlfi3IxFdSKgIIGqyX59cw7h+u5vzplP52kw+iFssD+ChehpyH7ICWv
SFcVbYGxFADH5NpV0yfToPAfl94NHnOLwjrOPT6CpE/eVGA9CJyCbgA9Waef5EVJsffJJ8elewRZ
TT7JtZN2l75TSqMKjGNRWKcLACAqFYuzapJ9+areFEpORDAlx4JOTTmlOimqJhaUslRWq+7psoGo
06QPEjuM7LIpunXiae5YMbgOtWqwUt8KqZHxaPxXE5IChs8G6k35MBbNf2+b5iVR+NIyM9pLqHma
LOzgRWEqMIbMNpmyePLcp5nxZ8p+O3YECx7u4KQ8NeO6SUgr/RUNK3pTfi87eP1XD26Vw49JyrEV
6IYIhHepbILhmPm1X/NrvlBB3zRba/e8QOF950vXTZveCigqk1O2z7cSebfxNzRPMbQCeiZw8ooB
9cRKb739xN/hTZcYjLZ/j6YscHxLXP5Mui7DOJkwepIuwicjRAWy8oiUCDPlPuIKyMuLyD+HgIdk
uwUslj0SNAGXxPLRnVg2qW4ZTRXKc2rA2sCKeqU2U96dLLdMdJZAwY1xlxTqd9dz84Mnei3/DGs4
DQcBEEW8rG8dPlqqLLupweXDl7I9/6kMAEQSYLWN0gVzRi2KFPrbi/iC6kH1TMowsDC5wPP5z8LR
8XwRr9MVJ9M2T53pfSAhayL8i4/rUZLmnOVRfZCVlr1CIOSnyMMWQlkm5Frden6zhfL+3dh2P9Af
rvOKt+kHlC0c1AccGi884GvM+HL4klgQ4iZtoaJCOS6xQ5wFQGgR7tEnE1Jvw2DJizUM0NAW/Rvk
IbAOUFXVRaUGrIBEOgV1hVpCaSi30qaA0WDb6YY/7fPincmDnGqcJLTK4vZhWwiE9PTCtEphhxkV
d0SkJOo/l9kPHv218l/gkItkV+zQfHmaizlL+ySkGIdA62zGTopSI8OCmYBoakch8m1B+NEFXzj2
ETwsVyhVRApMp170mf/p2KpOSgZFVay3r/dacPP8Ae1vZd2x/cJvA2deyrikolxUtdJPyhHBRbN5
+2pLjuI77fhsPSVpz8Q8gqaIrnxvVtk+KqelVA4fAg279r4EXS5HClCvXFRicRkm2Ysw+TMK71RO
B96g8y7TqXSC3PQf3OGrC+K7NPcE5Fr48+0dUppJTebAzKeOIolqF6pXlM5T0XxuSElLfdeMLpZy
jhjWKkEok5+HcQW6DubrAhomEopMqd9r5lkS/AGt8VJmCXEIlXOMqqOLyqMS9/adQ0XxyjHV8YRf
jDTcdwDcucl8J6/ZS9m8ub01YFJQnLCkdTy4pe7My1Hxto6SipDyanR0BflSKGi2AFy5ReVAMOfA
GqlornG35LDPMBPJr5XqVpQJoozUuPy2esqgF5PxxU+r3klxK/zUj4poFKIobsTbxluQHhAimyZD
nFA+SG5Au654QMAe+pb2gl26eP1yyuYyPQrGwP0IV+QlKbNOsqUWId2hox9PjCElZHxQ3w7+DGlp
0gjSG8J6tTZVUuyE0nbylXVRpaj1Sf1OrznqaSoAPfl4MyrDuAvIl6+cicWW9ERCPEGtjA/px3PI
CuOI6/EVIhG1YfWkpgqmUGD0bB7henV+oI6WpPx354fuLWwFUGt3afF6dn7isM+jbMC7kOsmG6FE
kO1ohujXIE/oeGGdFPc7VGiWfcFa+uGyqzVt0Rn9zcxq2UmLakMVHfkXpnxnfA37heEWAEyYLIXd
pJn022jF0hEcKEzsmKgd/IZKdK7t4W0pflX/PXvAF8cvGrves2HkPaV1CtYL2Yw+X0sUbkZJkEre
Dy3vq5W5lRnalH9NcCz2C2tvpYGZdw0H3qs0ZYVJl04BxI2M6AqOGd8AGXdhtoW9Vqq/X0FlVxxd
fDEl2QG7tKT786t7kFsmbIJ5oT5NvREfYi11rVz920tkvbZGK6iW1AAvxq4XSjRlTA9o6HA+td6D
LLEicWHalOcx8ZRGwm5lu5URlLXkuGgHBQLSiVfeWnIrTPbbd/baWhJnONQAIPE3v/OcONPnqSpG
0DKluY0/Gj+7lxqK0b3F+Kr+xFa6HMbRYzoIWicmXafCdr2CpwJlO7npTuiN6GIfjqrMVDSs5/GV
HrPPb9/na+UK36SBQoYdIjLzpZNO+aiYp3peXFbpqSVkmR+kUUJ0htpF4L/RQX77ymqafZm4g6gC
2+JLReNhfmteGBbTX6wMA8jpiWk284ioKEunHUTbWbGe2x7sIOTgln6mKEXFR6YmDj9459U+wPp0
ESldNKEEruij01LMJ1qWl69E1w9dktcqhd/cs+TxmdKBIia/eit8EkKaaYz2NeC/kXy/LGTpIOZg
okjk67QSxih08ZiY644dQNKNoCwqhQnEE/PGJs5pU3lXw0sJWE+/JZF5+BqMdUTIT0H/ZA6EN9PX
0n3x9L9wQ14pG/k03GLm6YWnavXiBFVTGeQDBC2LkXegJupd97AyQRWZu7Jb3ciqR4x9FaJmBd5C
Z13rzOS6rda+KlSEY73pCfPQBQ5i/bagcJzler3Q9ZBFmH7oOo5rf9ewb8GE5F+DbD71YbMfvRpa
VpBK7efr8K+VgYLJ2n3NPB3bavfT9SkBW2DgDlVlvWecqNU1+3L4vR3yTRZ70CjuBkZL5vXErHRo
5y/DYVoxratnhBZDo8gSDiiQkBlIfvShUc09OjOGuN75brPrr80uHEhnhtV6sE3y3vTVXIs9hTIv
vnWVYHWanU2G3CryO065nQ6HOjYwOt3phiEfDApr92HV/6KnSOyvqK7YhoXNZRApNVD9MUme0Ku6
mUvcKEgWzk63nQZeK6z7HqYZvrd1W3KJLazq40E32bQhgyeafcffBvSbBvT2I01XFSP7QhjPeSQb
KIneEjv3TCvjD5+Omp1fMz6bl/WpM3lG12WoACw4Z34O599Ti5kzFywOb+mT5Db0sOY0ntRdTWZj
3ugbGfN9WNaUHKjrXW8hN9x0ffqQAbwJqXIL/mZbTE5nejgcyoeG2Naaf4+mXyfywaxOxcJcw/uQ
YTzN+QMJiqNF+Tm7QOw6h7Qp09XIULYIHMbkTDTnssQG83wu8M2wLIED3TWsumYR346IqONDasVG
BVV2d/aqdej0v2irZ8c7ltN40L9XeXKXd8MvAaGc57EtbEU+Dw/wnpFAqHeWfVpAQQzZ0VfXxnhI
GWhXTc3egFFoNW2YYnrrd8w6Dpr9XMBfyqJQdT7S+XN0J8jF/fWKtXET3D97OtV88pyZ9x4PM3xK
ZmcHCcVy20N6XgfOFR5H570wxdmwgRRpf42hhE5Wf0zDfO+QgjJmKOvaZmflBsS417usSG71MUkY
bGDs3aCZHwcm7u6qe5AGJAuRvWY66BYa87weGX+TDxCxgffJWzJurDOE0e/BKu/dEu8WSXD4g0k9
ag0KK6DKsa+Cdr+KOqacgZ5F5p3ChKKHRDP/JmVIG+den6S5Z62rMSPoYCFqcZzfSYa0Y/q7qPwj
gyHvZ3Q52jMy/D9yG9j+OIIJeNAhIyoAG3TyOUWeBZ8SyezgF68+g5w/gr2+66aAWQXpn3WNmDG8
WSJ5cd3jJfsjTX5xdeesj16Bu/wggYsZfepxSs5sBBwaZNypawTDQXs3aSoAyP2i35pfanKqcceo
Q7/5GJKQ9HKGK2m3/OS2Krq99I0//eFAo1RWDCGjDa3YdUPIU6O8g+tdBMdiHyPFRcPRrfeSWTue
TlnY7q9teqcn14rYA6eKRU0eGDTxQQfFrZ+cMr01gLjqtrpbu4kPBnhmVSkLxlbFqLPJY0T3vk7o
C0MMghFqF3ws60LgRQsZ51/qT0CMPOdJxycd5H5MbqW3+ouBUb3PreQW9jZaEeqlXuUokWg4x+UT
c3Kru467+9Kjdzxg5i2qYUQyw6xeO4jYpa/JUMP1yQU6hMNFJPWQFjl+Hagez2tRdLVBBf7ArKfo
N8+fFr1oj9a9PncePwR5uQsiAnjvIG1InmNjkIGULBF9by+QUumbFzQI9WQ9mgHdo0T4euHO2OCM
1t6Es8gwDSqjyV3aDgeTu7CHij4ZEIHoZmnNDFFfocab80wa2oQSR7WgfuvG6Z1n9du5nO7JP8GP
8BnW2d20ahadN7oOGmJ5Zt2FvuVcdcudOROijWLSsmV28D420Qp702yOXt7upGcjBhkLOSPFoCNk
+3D0ZB2MO5RYOBRSR6usX1RU0vjHoh4OP4d8fZQTq0YftN8jKk1qzfX+CKdko68sWRrhh4sR1VNv
HcqPsgHxeHDc+OQZm4Yj0V/vLlA/5D4JXWJVciQ6it6Q3ml1c8IcP/OOUvMTSlL6u0qvACC7bcfb
JZRuOJ0cbzxIHa/Y93FAqGbvvXaEeTmHCKSueaFKZD+ZTDeMM3eflpdD4l+oQqH9kpGZKAgsOJwz
Cw9n2KlCLpu52needxziK1JmgnHktqrsQK/CQE7Py/6UfpizLzOg58sFDx4ntLr3Uw7Hmd7BZqsH
YCD47WIJkFWzTu6mbjy0XX9quEILXWPW3erCPHbO9LIZO805XpSRWXMkmp3ka3Tavc6TlIJs+TW/
fvLC9mHuGBSXfpw5HyVbogfOqUxKTICgb+RCaDuly2TMkpX//jondzLMuqc0GO5rSjVROO6MEa+u
T+4sDo3EsDeqtTPHt8tBiYF8gS2LzLvF7HXAx1sfkk5WggWsXUiSKAqenU8Fwh9X7TtneagAcUoZ
PRXCotQkw8Nsdr9E9XxfTd47k3mS2nMTO9T2HT2BDCZxnZPjH1zrhlEWex3pyk7v/N4/zhBFwn25
NnxGFaeTu6m96M+gWL0fVs4fPdO2Jo+aAAQ3ez2bbrINOCpYTh+hZ4TwPYMTjygAsr8G3BjwwhhY
aaTXucz3EKLvZSa17DLy49xvzpvhNrsA9Fp5W+8XHU6tcOR470fcruXdfHOaoW5oUsYyJN19VaZ3
uUmwhGJMjX6bj6vjBFYQb0vrRHrnJo3+0FN3w3iAUfOoXSjYKYmPbLk0qyxxOF/vpMokvnqPvB74
ne8k7ucyOJZsQVyZO7vZS+ovqG8Jm/RJfk1vdRb1gFIOcZLeyrClc3+w1V81P5nl53IocQVsCGRH
5xjj4OjpRibfSM1kKL0FkWzcDhZa3XwPk9aNVV7/tBjK42W421HyedXGd+jLYPZA7XACy+TOxv92
+o/6cZqmk2yZiwxVcAYPI9gWHnKGBr7cwFz4m9OMh17ni6XheyAjvdVF5cIyROZeBlEmyIc71oEL
I/KnU3i93jRA6ZQ7oc11PY/xHdOMyUlPJykc2XuddDyynYn3JwEuh/7E2JT3vfnPepj2cgGkwqMm
vtO5iTEQjJ3bWfGw0dlx8nkfXn+usTwobB8XXfuivdAJqsb+oC9eDiT+iBWf1zIjIxNVBqs7GKFz
vAzxrcxPPECRCt7dvGKMB8jgMI4FPEFZ1e2b/Lw44vpOsji7rPwzbrx3EokJ6Ozy8atz/PkcWfft
hF/DaWzj7E5q3UEXrSp0qJHCdfw02dO9Dry+qkWsJBoFM2WGnnnA127x2GcD4eYYOXWbrLPL0cWu
XBNwj/GvzRkVw9vBZjDi5l9FDu/B44VJ514b3BTCPd2l1/STHlJ3ZhGr9E2/TeWqYJVkvAf0sixV
j6MzUo8zr5+qYXU0KvfI9Iz38Bf+nL6fUWfB6L7Xo/0/5s5ju3FsS9NPhNvwZtIDek/KSzHBksLA
HHgPPH19B8q6nam8K2N1jWrCRVERFAlzzt7//k3jMTrm7MtqHyPTc6nFZ8GmJFfe+YhwCcii3bT1
HUONi2yfErAcWTnJ4ktWI6SOwjd5l92N/GyFifW0rLTlFiaV9CqjcI9Ls2LdUVzrDRs8jnh9MQKq
HbalnOa2a4iwb/t8FVoTZVyXbIeECAuH6VWXHm2HGauV45NUGeUyrrFUdIgKhJmoOIvGgpTlKdoh
Kl1mHxqJrV6t/SIa2xe8l62rK1eQaTd1eLjGWOcUHraudUxKKp7oPXEQS3+RNoF7qO2RpsyEKKxW
KwvcFsocOGZwlPe93LYnrh+5RUhkmuL+LLc2l28mV/swLTZW/p2YLMxLJVNNHAKjv6+8llFuvUkt
CnOFHFx1fNY8IFjCeULTPXoNc2DbY0IQ9BVupm73GrJHdAp9Wg01pTBevdJ6VYP+vm1gvLPhYiG8
tZUgXOiRuhnJ61tmpEkvbXdYiyw74qgmOCfDs/zE8zvrSnMsCTrw7e+x3ZEDF4RPRBtgqksbbO5i
qb7n4pJlkbybTErWloVcVRe2GG9yz5ftROjFB1mBkIv67PXmq5jYKkiaM6L6Jt+msG4iNJ6VAd6A
J46esk9xz1k0avxLT2ElsWmSiIcmIMTJV9ANANwEQ3hfq/s8NZfqdJUdbUWtJZfdgEQ5Ux3uB5e5
ruqtwvF5bEncC6wIt9b8u2xHiEaCSNVsLNYllMoHm4s6GcQ5ggjQpFyrw1Y2UF3awuz9JlcvuTrL
f52r5i6he5KrlFyx5DvJG9qj6hVssXJTCU24rqm2qB1g+Aw2rtI+alisGKn6rA7tuxe6C7kyann/
iHvFQvbsqWXv5Oo3dNYF6TueXuuk8edOb3KGrWzh5CbQWuN2YLEgpgvrAnchMG3M+x+GQtR6O35v
ArlP6NtJ2ajxeD93ly05f7cikOPrckGUzasqQQl2ClnIyqaqFeEveTfLakOUzqtuqLc+L9ZYK4/L
tE7XgzZtZPWb1+GprV6zmLI0Dh5YQ3eaoROxQkNcKSHxhMX3chqIxXiRhbOst1qnJZsA1bZK/pq6
LPL4rDnpWdY/WR2/F9l0k2cUPjmBKhvZPbv7zgxo68dng7cVrbsa9GcMo4kuHe6bQNkGWcARDdau
U76Eo3qLSwD+sVvWLVFRslfiLMn9p9OgYUbtRiI0vR9IRS0VHXu0/KXclEjU/WVU3dYIMD6fFDEv
6mnq7GQjJbsuuYwxCT3q44jbsqU/T0OwlX1M6FIPAS7MdZVCwpHZk6dIUkHI1iI77uxni7s6F0Xz
6IXpoeBlx+42QMOcbFp5uraK9kIeDnu4ycJVHh15HUn2QFi0qOTKbRkYO1kFyMo8b8etNanPYeq+
TvF080R2Hmmy5c6dStUa7mkWDLDxpnXasazjgzylQ+snBPhSGdQjRDVAwogGVyaom/ZF4hWlYRNG
UKKCV+bLVtZ+ZBJv7BYHAHnRNSXhyVOx+ZC7nuWxLnNQXIXCkYawongP0CG2dJ+yimI+fZRrQVc2
m38G4v6D3hqXIhcs24Y5jLLgC1Y4SIGMQ3rvUTUzajLIKAxGJFWmh/MUVkDsuCVJgxDNrtj/GY5J
Cgw3kmo3W2l7J8kNkoMn2ZUOSkU5pZLEGCm7llQ3ObrptKdCW7uvthXO/HWpopZyYs1GUixpOOxb
ckwuuXCSCqAq3uNMNqu0DYQXyX+EMr6HBePS8Mm/IOWMGlS9fz4aX6x3Z56Cza2lGwZUBXS/X/Dr
yXbKriPB76gbSNIYbaIvwBMIeUQ+48AS6iXjRkoU8w7NPNIdObqRpo0TE3uN/yWBUxWVgqSp/H6g
PX+Cr7ApBv0arpFyQmZ9OV9mUgRi0Bv0sz4Culnv8RGa3arDK0mO7ukhpUXTECrL7F7Kd9nLpaWg
3HrMbhZe/PMx+w9jWcB+z9E15HDW31ID9JQ8AXtwPpXSUtDr1DNzRwow//kvaeZ/gIyxk/RQD2r4
lTtfZlltao0kaFHqSkdJQlRXY0YfYdszj2hC1KKoYi290uRzVqkKbaGqvJf2p9nsH5ant8/D/cV6
9cuP//c/eah+/7Mn60skouLnj+h9tlL9H3u1Xt67ffYr//om8rP++z3/l9i16kD8/+e/7VD/Ztd6
eC/e/2rvKv/9HzatpvUvFwmxjlc3Nx5erf+2adX1f+EBJi1cmSY5MHT+bdPK/0HeTYAM4ybugzma
6L9tWtV/GVyTlkqShe3YjuX+/9i0fmUvOYZtGjiRGTDe8Gs11S+rQo4re2kXk/FId2xV3tXys5ad
1C2xnQv96/za/GAmkAGsulco5MaEpG/He+tM8lWdTFedhTI66aXPNQK/Bg+IiCxmdfGnY/rHlfln
09WvdDX5WU0D13ALzwYTEsWX9WEMaxFkRm88NnmObrSO1HZBejcBRPJhCFbETmy7ljEdo7a+XwuF
VAoTv3fUtfaPiGRiPDPL9iGNhueU/XTn9NZ322jDB9/U84sv4EoMXmvjGDB5t0J120VBJOeHiNI3
1WOQ54cjoEef7HUq3uuU2yEBzkHxpmXemdSM7jeBdN7XkSNLtcc+oRvy+/Igf/+n8V2cJbXm0dff
Qn2YQBcJK3wYyMQJZdxiV+G20A6DfxR19Q2NebF35KRxCBIibHPlT/9KG6f0vkYw5VGzdiIOj6Vo
DlaD63ovX4pdammQk9wApI3XaqYFO/zks1d6msPkOPlDGsbVrbXF+/yyoQQxeOi4hjWMYnc+4mVB
EnlFZoMn89OUwMtPWO7UhQ8se4e1v/YxKcFzMOTNpWv9bN0Adh/B5kd6ndx5msMf3MC4DZoTbuo2
N0CLSmeVh3b0UJKZiTXPlgzmZlcNbX0VdlxfG/ksdOO3rJvGTV+Hx/l388tDaDx52ZBd8bR31mph
CmxzAvWhCIC3lMS5qH2PcZp8loSFsrXBcBZp7hyNxq0Pc6xEMRr6xgYbWrReptwllXGS++daL5J+
31Rk1soK0nC7M6w4DCiacydfdEyjgYGsDPVKr7iP/vkm+BJa5mDXYEnTDhcxGYwAJox/vSb6sS0L
osanmx458aJUjOgGYQ8GXR2GG0JuYkwFeE3VSZZ1HsLOQUrU1P3BLiIikkSq7Ed6oPknZRi5njGP
2zNRdUgLrBkU2tzMJdwFsj6wkSqjWld+U5cZX1kQpExZnmsjYZWCYVIM/voVbH3U6spWsrsqqwmW
bwrluVGMb63vBx9SZOGnxjlo/QnoL+3vNXcKTqnrv5aJ2lN29eGiLWzvqittBdtDq7+BC64SXzPf
Baz1ZVM2/gUrNf9Mid0BufMLTK9pB/3ouRiqfpdzXDdalZSvBGKYY59fDU0r7u2Y5BlFCd9Kryju
FeHn9/S92GvUTrs2sCD85zNpfK0uOAw2zBUL6byHjebXMzmOXmToRlHepTmxIfjkc+/0EoH1ko0R
jASqQjxbxJWRHlqNZPlV7BT+smXxuzeFRlfg9uGTqRC/xPWNs7+Wp+LVTZZzTmtmDcFS0cHKRqcU
D2ZXPak5MJ1CQPRGUTKTItXoXuZn44BywKvK93b6Pnq5s/ObaNrYY8GQT7hMJUiqvE+9YNz/8xH4
+/rG99dtS/N0LgLbdr544eTE4CatraR3TRw9JaTQEXTovuhx2odL3wzz+cdYG/td7DUMBPFVeTB9
QCsUX+1OTerFnJ6St4l7tAfvO+mZ4YPqlq9TKmWDustEDpejQw+4cU8hGy5wxVmnYVvvytYGUEiz
aIPjbnryO60AtBLpIkytemf6JLSIgMw7s8IWMwxQz8TEQTPKnsqVOijpxSm9cmXWfU/Akp/tJ8XO
jl2jvJDV/ZOYE+sakreyGDphnckIol0tzeEWma6za4ZB2etEsG+tRD016Pg2rrDMhyFtk03WWa81
e/IW1rYOuaEjvzklVMsUn+c1MnEWdKpNUrftUzs0v/QxaSDnDIw03ryxHN9LBzUNu1R7Ym5i7tHW
vo4DHbaeCuPFZaqwAeBEBBT3cMJE2sPhpus4zcG2DADeYhEHR8MHWSqi2Hiaf6Qg9xZtGCzd0PMu
UZwQJo1/CX+zyy+j7v5OMjsbmv+5FSDpgGxKNny4PqwUX5eIIhya0suT6qwkJdisX7tnrHYv8+lu
kuqj1O23oh+ru2boD3Fupuz4LYlJshBb92kdnyLjqSee9DdZDH83/LVVE06HAZkR81vP+3LJ6mJw
DcUfAqajgtlc0m8MhV0DN0fzkhcEr0ZiKneqobPNxF37WLgtEZKl5xyjmvmIWjnmWvGgYAT94GwN
MhlSIpNvee1YjwmCoUVadzap0PyoqChZCFwiujSrymPj2+ElVw6NG9O8y9yjeZeqg+BHCBNl08/b
sF6N47oCHM1Cz91KT4YtCfUJ5AUQ9qZDxVWG3sliYXgM3jx78h+yvvlNsKb1lYbP1kS7Ta1L1aJZ
hvGlbhlyJnHNpLpXPxWrybLytyqMSUwxzV9AIovaSwNIwrm1r+UObuaResg9b7iZaoHATc/FSzUI
YNu+Gr9r2MA5g8jDRcFFbjcftbMXCfKQtAr9rVWM48WYU6Z97pWVDjXoVOdWeLULlgcjadXt/OP8
kNii3BB4Tip9WjnGpsfs6LEvwmPYpwLcn4Me1EbDH9bQRCgOysKuAenziAmz/Ck4VH6hMfLT8qPq
j/gWDnw1J9H/eObNzwx9XORZ2qACi8pzSse6IhPE+cBoltgmmR0qR9r/vJLOpe9f7heOOBlxLKU2
1MK/VYodIYkk5YzWteviYusQA3SySfsezKI7ICFGzzONxwZl9KkSMUnW/fjqu9WvqM76ha9VFSks
nr6r1eLkhlF9EhUOJVEqqr1bYMg2B/thgN0jaSuna1mNydXzR+zvsVmI5yD4xIRmoU3lT9OLtTtc
aInmrsbmLg+6u7m2QxqJfqDN3XNjYgmj9n500WJIrA4pkfc9XF5CRtNiXTcBiclEdG3AYoOzG/gR
KbK4rDpHDW+C5eRQBKcknV0CNUbv3jOSIhO0nhzzwUinQ90Wk7YC1OpYEgamk03T6HsK0LvMd4ha
VDL3pPTt79j4umyU/nIGMD2yKGlcy9Fxcne+FDWRXbmEQpnJrQ+BKiKnITu+izd4S4fnRMZ/GwpS
ci/0SDPLdZfYiEAEwNlqtTOzlGDpLjg5Ghk7ShR5y3Cw3rXere+7YrzqqNHOZZlL/Vvun/Ki4rso
W9FlB9F54zfXKAtmuOiW//mq+tv+LBVnHj5xdIb0oji7/LVQ84ooiETf+teMhPp1FeHCNbceiQiv
KtKD53CsvU0SdlSQmTfhXtRkUNPzcmsHrnFwOs87BQ6HIxn1bayKCe+Up7w2kjcsOsWucdKaQZPt
b9Nk8iGQ3Ad1Ko7CMKetCrfZJovQsA+2GlH3RCH1x+e1pkwpSW8Ntia+3qaMe9LupKBMX1M0PQWD
7+CLENVLE/ONOy5+eiYPgmNQOsGOoKnqzmZosXAUbdqWSpac1pj6bPogH78lRklwPOGk+2kiyXac
+pQ0uwGqYBd39+UQtt8U2zsXLAXnOZwzDMXKnfz+YsjE8LB7mt+fjLOeWuUm1F7AS4zCWxQQRBRi
K0sm9EL38+7Ri/v8oTEfkz50Nj0ZEEsaCa58f4wiGPbd+ED8Oztzpj41+qTeisJ4SDUAayTHampt
OxcMMotbuOOt0e7N2CDH28btS4g8OKtCfUz4vA9GMFS/qVv/RoTlqnBkWKzjULYS7/LlSvf8pi3K
Ireuc/6SNuBp4XTp9GoYxdoMPPFkuWjVRRXoKzhJ0Z6z0hzNQsR79kK4DbWmHEVoDSs7U0OGM1l2
oxho5WhjO2ga5jxtMX6D6UmsMUKMMmTkOPd0dt7/FndTvyTUyVuVJspGxmXQajsU5H+9yElwSqih
iTW3QGqT0quPitW3RCOU/tWc1AnjmLB8GjSWdTOKoQMkYXlNsaxZppGfHushK176zDo2nUlBBV4a
Bncq7IKH2EPjK1IPcbbfTA9WVI7nrLMf5l8GGV/UlZbYXuRUd3o3eGuv0X+YQCeLsi+MJ1w0xKY2
i2MpL+HauWszV7snlOlcBwShTV0j2RihtvfA2s8ZmYJrbsJhO4m2OQ1WYC5rW3uLOyfjC4nh3IUf
ejzVFyVW+gfRuFtN6PZmcCK8KVgmvVYLv0tnODegNiWbxVPOjRu8JZ2Np7OnhhDrZKpugYx7/qbC
DMNHixbtqhbdo1Jk/d63zGI3V41wgKdlGxlgmYGXnoJezZcanCsACxzrpkn78CZUz0qkP0RKYrP+
F/d9OPiPWOJaG+a+dDfydvBqdGOO3w3QlIK9kVv1da4ZrHwUq0LF/MOLYAY1hIPtUDJWe90xMPie
uP2jwK/ezdyFGtSFsCQg/6qukZ8npfnjIfOYgYpI4OE7jOvW7dVvjXgqTVc8jcn0kCJ6P+cacuey
aZunsXJOlY5v/6apTG/d2fawqLXKvLE6p6esbs/QTMxb0gZ/PKRy/jjq/vn/vaTBUC5b7W6Io2Yf
CbW5zxiX3tnqtUsdzN61CZNBThCzUBVaTCHXfLrP8FZWGpPz5kSmV/Bqd9W4BidAS5IFw0Xpq4/P
hTHCoG7RmEp+juskOjqdgjZr0rfAAqRHUqxJR4jqrm1EuSSKW2CtSsSeV3kulEioXlGryA103Kl3
Hhkxcm9JUgY5je5G27BRNviEU315Y7Gsg346OIS1w74cl1rvK4fAc7vd0IXvCCXPU+jE0Bnsl7zU
x29q4kG7bkYuAtcs3gjNgPI6rvWKoOkk1uKnyVynjhHcab7z7sICWTECm77Ril00bAsXFmFrazq2
4dwOSrdwOpMSzpr88aIFW68N/Z+uwSfW1YFY8rke0VBJMbQZsGL0EvVRCc3snDaQnenxXLaaKbto
jRKthhCNKwSH9wK3nWP174fACH8Rn0gMC+P2W+kpqy6eKhQPdnQo1di8RUr8ITQbPkdcOOEusxpt
0TN4NB32DKLGzX3E9evy6ddCi8IzKSg+IaVdtEztkdaTcToDFjUuybLMrVXn+doBKo+79xu386Eo
MatSZa1jtHqwTIKp3qiF/6OpdZOAH9fdNVF9r4fldE7jjFVSLhkcZZ/pI1v5Nhw196aVQ7Ix1XSC
iq2mu2nezxI3IxFWI/stbIxTbyJDnYLoUamEdYmM+C7KYu/KIuJdNfmgtzXJ4G2/sIqhPeZ2gWh+
uvs8yEHyQHo4wfCkh096XJwdrzp0RmCfe3Yiv8RBXPXRzIuxYJumMDgasgs2mlSlOrOy9KYYDcY1
9AWpwqRdj/oNkdP80ozs67xq+VGV7shgZQBC2/zNYFHc0RJNZHg2bOyQoJbTYJQ7g92ydHCy4hQZ
3VaU3fbzOBcZphKuKKZukQzedPJ6rtLQzOs98+jhMqh7xyxgN4MwnHyoNsd80PyNbpRw3OpG3ZSG
Kk5ZUYmTH5KtMCVUZ0ampPZqjHPlFCSwPgh3UPIuOcQ+ZQwtl390u9JcV2oE/UHPwVYdLcjXmnVg
a2u2TLnyc97r4zbP1ebY4n/QkZO06zrT3cX4cV1z6nI45BUTp7A3DoNIY1gD0ZvR6XeWrmhnR377
skQ6X40we5osvy8zuJtmvomt8jhWuXpvNsqwbqZqXCZxclWFgfzv+tn90I/GW03efVrOPDbJVOVQ
jQpwih2d/aQO9rmrtbvSDfIVWnSNZivxt3mPFXMv46QBOn0wKr+Z3bn9qZwePy87fLh/Jk1iPVig
zFK+rhwtnB8xGMMS1W37J4Gxc+6Mekt6ASJLeWdglxmcFTd8LHA3YPLs6k9x0X5YBqG5gtvCWJlm
/m3OcyxaUI/cLHWCbtT8MAwB7hqRGh6hrw+ruW4IyuzSGRJhma+yzAU4VrBZsSOVihPWTVGIFZTC
JytP+ksYToxmW7vYfxZ7kW/fYszjvlc9xjppZPOBS7HlXYwuI++DsMli8fnOulmR7GACkuaG7R/q
OmGJVlxyPhuQ+CkgPyINNDKmnZMeBvGzl5XupgHN5EJEKHVJuk2RqN6dKc3Y29IIH2I9O6ZuL47z
MbZHXQLzBn5MVM9ukt+cwijx4zD6M0A/orDxMoS2/wpSWcExaZCZBL55asvgmheFuwORL966QDX2
XWjHiyzqoxMYiU8H3Jm32BHZyqii/Bl/DYhI4wAD1XupyvLQ966y96qqxFVf1jT91MhWuqiv80Ns
EQ47ZQWLJ6KoWx6o3TqwYGXkvUtHNn/DmIUIQRmSPHlyY5KfD1attf5GsyeK3KLi2/rZLs7718+/
EZRUecpkBOfeg9IymqW1jS0k6Wn8Kw+8X4QbmefPwiNohtdJ5OKa6PFTaCZ4/4IdTI3VHmi7nLPm
JtFyNO0JBUY2bT3hvQQ2BZCbxeX2E/aiMsmxIVM9TD6m5JzUDYMEoqfhOqxLX+1CpuKxWHlxoK46
bILiINROVqQcsipK9kHtKMsy6znf8ZA+duAPy5SJyq5RsxHD9riUPi7nxMNVg9IT4wP44I9AAlj2
5ukCcuZStFOGvkQsAt9zVoVjlifcyv1jn7r2WjfJ0Y6t/VxJqfYwLXJzHG6FXrTL1rMVHYoh1nxl
h5myHmqPGR0h7fa7l+dEu7npcExUnx5oGMbNJMvruqz7xcCVc8pkcKnckKsi3apFPm2RU2N1Y+ss
vzUWNZFWvKBCDY9Z7/wIk0Jd+BYRtDm1yquZHHRlUM8uoWwIh+x2KSZmfX5Z3iVc5pgWimyPU1p3
jHLIBBWf/FxHYmWYveYsEoJyFqFl+BuuGvXkK2V8QA5wi/p4gGhVlxBkVRpMjbVc2CtdVESNyhZ4
FI29ITZ8Am5kk63M0H6pJ/XweeEMZFC8RU2b3zy9vGidrT/1Ttuswwnw31Gdd90uzZdeKTpcgd3p
7LjuOlQa119OlpIufMV9mcusIEu9Dd8+pGLVjeVcccw7UIGD2GIM+nJXVLm4V/xqxehguBqAn1dk
tMdWp1yFJt2+FzO0NI3+xtPqwVjUCeVqmuir1PLhjPajt4KRGa3d2K3RPTXhxgXov8eoYFjNz2L5
LJdfVfScg9ztNTivqffRdArWTkq904cuoqf06yu3SAGMlaabDrh8iIVBA6pOeztEFSmq/DjWIaHh
KjqXdmzVHxqUOiRQ4iQS/VCPtbjO7Vivd91RK/X95HnlZn69r40/nmnytU4xnzJO3sUVyc+6L5Go
NfWTAhR6MGuFlZwKQ8a/dy+BsPyf1lgvXdjAq6GKtSNsjwrOOSBYP1dGRuZ4+5YGHI9gUSy6Hpp4
0YlNzDLSLoKarJSKcoJI3smaLrGpFcdc127ERounzo/9pTOht9Gbdjp3gwEB2yXjs3dFsC6MQM5I
1AKrpKikeA6a8A0bxdek0fSfRjHizME6PfY0nRnZU9umbu2VqyX2IxeleaBWxAAztqzHjoZDRlwp
1MyAF6reTtfAb98iGbos5APB7biJwUYPi2U2TfmtI0v4XiMFfa1iqqEkRXZIUhCJoVbS98nbqlWK
FauqV/tGIrf43U0Yr6pvQV4N5yELhzPrib5W4sxdaGpUbkKNOyg3KpuP2evXTCjjyq8cpgFGS7qJ
BYs1sqlWGt83lmWg0EPXSFpgkFjb+fCORl0crbB77ZJ96WT1Mg1GZaUAXJFO7W37srPuhBNQsTJp
uAPDZhnK0JIXapRcfdXC02NwHqwgi3GUDLdK00eXTCY0RYGZXpOxfSzlTl1pUXaN+cnGFp4FqiHH
51tRWc0xG236TGs4+5yxZ62NVlrJlwAeay8l00rKaMVefVa7deKrayuvSQCVh1d3cChRu5ZxlW34
Rz0NFYIwC+VA6YoZPCO1Z8uQKVFOjMWALClHt4pWPV+ri9RviN1LSll8bUDUsVCEZQaUGW0EDfTa
6p1iyZrWvqlRg1gvp5rKcuWZg9KwqLv9GTV9tsqlL5kp+820cNjLSiOD+GatekMNSabCDwWKNwVo
DwD5uRABhgu81svslmt9vsncSMEMyVUJt08gWNU1rNj48lk7pH12LVszu5lB+Ww4QfFi1YO5Z1p0
L1qWQ9Bc8WLAZfVCtfmZ9z+NxtbXnhsFSHBYhLQ0whRAi262nfpXp5Syvs4yFikshSOst43tCP/i
OyF/3OAikTB76bVEpTswCTvRrXvh5hvc3brHpu+VvTIx3MHUOd2U4TBAjLOVo+r6x9SOBxbaGhUt
Azn4kIAD69wNsUBW0uQa092Tq6nq66GKTmAr6VPfxhx2E4tJ6fFF5Kc4odVABDd1G1sT036khqJ4
HHCscGyiqdqAO0Z3bYbmpUUno00ykVtNuKWtmPCzQHBAzGiAbOv5+1ZOnDxF5JcmFw3GjRjz7FUt
4MR2nrGHT93gQAY6mlas4m5WhWfIE+puqppmVTZKvI2F0y8pvAtoh7AYywSSgCkM/07Lg2OXMsqz
J4gLrDiPmdtoK0jlmD9fRzpeltlOoTEWFsPCeSRbdtDiqmhyD1qWdeckT8TayRhJeDqSmqoZb9yl
OAwoxdlG8L9kRa72pYDkHPltjOkdXZsFXXCnL+vCG/aqYfdrM6viV29gdZS1dq0b2SUkSEw12xIz
MnHzpzC7EeN3BW+N74Rd/Og60BetTWg9lTHFu3kwXqqGXZo9pj2YFBuLz7rss7sKmFiKjboyyzdL
7SQgUPeXTHUOmVq1TM7cdNenMZuQN1Ktfi6sjHHXYT4ql0hrjEXkVsNj0WQ/sqT9jEdPSlKwghDb
u15RvQW4cfHSDhozeb+75siG9pjAuYtPlFPT3XRtl/D6EIRtZ0i/Nm3n/HknjZH+vZhYRiwlO3lh
6KHONZpdztFFt9cU20YlnrgYnWwzDw/MWH+olHw6dYx8lHDIxW8YC5K99Vdw34UbZWPeYRiqahkz
i+pPRJzcAoRsx568t7T0jl1R+OdQoylwnKKnZgQO10I3OkdDhXUIP5WDtu18WgUM9qe7iDO38ywM
PKxaNR5UPipmc9JpJTs3ZKuf52dq1j0PcT78hln4d7iWzw5VxIFHhFm443wZxtXc6bFpm901iJ0O
vRlWrBNR2ZtxFOUFTve4jgH3Or9WFrFAzmDDCLlMHymDsB9aru2TpupXaNPxkAkcLko4a1CORf9a
dKrHva3Y8EPV/qEuhbkoCog+mlRz4svxG/6XNXuk/GXGwjjCYQZtSfYXO9UX5Fk4YWFNoTbdPm8+
A4uUkBxGOc/7bA0qzdukQ1rfpQilT2U+PYSJGF8V0jSA8KsCU07YzoEZkjfAqhJp4CuZUSMy8vu7
hjC0dT3Z5rqTRIOgjMjGxdGxCyam57JZFhgkFBCU0FOAUKeu2NDAVjsrmYJ17WKfWeROtdWdqn7W
i1vhi/2MbYRtBPW7CT8QVX0k0bjOKqX77lE152l6aAqvWo12op0muVtUmKRVbWGykKLS9gzrofes
V+Q1x0rut75rVnsGjXvfZG7puMhr509r1LBY5o7XbUIZjEUNaRq1dyjjqXscEm1aN4JRNFhdPnbf
Qn94iKa8e8gjyXfLI7RWdbkSsnUfzFE5m21yX+fxW+OZw2keu8eZiqNFWxn7hjpzhfWjh8gzaSeZ
9lcvHeHAQ1H/AIf7/ueYVLtebfWPTguJxu1wCtLNZtoPbn4oPCu+b8vw0LphcLGnRNw7nMdV0uIx
NPVqvW7ggDzRg5TYqU+M+f0IBYuNT2TWvweeNqyphqn+dFTMnraN8hhHkEDUK63vQGU1NLuTBzBF
4fNRtXkHESOJ15lj58zch8TcJm0NxVEVPt2/mVCfaeWTndn9vvKUYhun2lvq2OMuCKyPKg6mi65p
4+dDn3jFogqKBLNY69GE2vKIxWb+aJbLLBm0R+E0E6olielRiuOY0Q77ucNwAucQKYz/Mja/fWsW
yllP6P2x+S/vWXkXo7CtfoU4H3WeSadjyrX52qYChefopYBKtAOd3YPPanF912XtQTH8/Dy/bk7m
uKPVacOlIjhT88/D9ySZ0luEc9LFL9F/YDn9DnBfXakWy9VYZxpbXrdEoFDfQdvHNtPrBG2tZOAg
8frjZ3RiHtqA3jsEWtpee4uWYt6aPP/YNroOckHdB8HdKcKfbadml6gyzOPnZoMrkBtAgz9SKKeH
1J4sAPRwIoYSDIlsDfLPCuyr43IUZ3yrbMVCPo0/KWUpDPu5gKoZEVZhUxIbFRXXyR7OFcSJefNs
atAf1fABwSQ0GdppttHUelilRq2s4wQt2meJOeagqPLynh9GSznbk70saVuBuSc5JOeWZ6n7L8LO
a7lxZNu2X4QIuIR5pfcUKakk1QtCKoOE9/br7wDYcfbu2je6+4EBkKqWSAKZy8w51hp95xX/lLdo
NItCQADWjwEB9UtK83U12FX7ohY4QZqu+uq9zH+ZK9peYYNzSh1U6OgEF0MuWEpUv2a6WWRetEjE
x79K9K79FKhtfbZc48mxhyeGAS+DIjWwyLtiZQVNsGH9BEjrOAh9pt740LjwSOPi6KWueurTSG4e
K58d1/0TJhq5aSpoLIIP4CkYMX7wZ+FtQoaxmLVggW6ei8wLDhX1pEXmlsbGroW3YE5JcHFU0vmN
X/S7R4RQav6k0AiadVeDANJMRzs63cgIv1HJdhH1o0Wq9+JJlb63ND3VfXNs/1NWYbBO1RFC79S1
T0ffXPMFkBw2CQZi+koY4JwBbFw6vEeJlb3RrOn2NjQXUF+8g0qtfUJ5bZp4GDkXFW7hGub5vdFG
C0vlVFO1g75gChQK3qXVR8pq8OCKhtwkZ6FWe9nWDm4qJuOknaCxrijuBgEghQdfs1kPK/OYFmhK
7CE3gEaH7BkIV4dj4DvaNux7cx1TKNwN9ejhYrJ3Sq1q3+mCDpSC3GAZ0HfYeNWYIxXLwTVGXkFy
M763irMZyWtehiQ11sm0fknFN7a5mWSHyCrbcxGbNdtKvAeYy3YVe6ZYEYtHmyLNxauGFjMLIFk3
BuGXniUvSvLbqTFgcPcwCkAP/LcEhyy3fnpXtbbYPjKIyKrNY6sTQ4aFD+am9hhxaKryefJSPn6k
UylQarmR79ukMEA/QDN/JOFVEXyjpWM+CzbBcopB3cwn0nXQG2p+Xu9LppZsQHaGn3iBssLQv1fm
GsgwgSiRQ5K23BiEhcZZAUM3bZ8ibb8KjQvVLjL7mrkqgZvj9aumjHSKIToCW/zvrpNRkTDoipcU
SH5omr9KBhEvW9Okv9TUKoM2k3DFmuVc50tfpiiWlMqRK6+nnAPrSbyggMnPGLl+ZF2Feke14ntK
NSexXfqKSXJvaP6doSK0IL8CahLhEGwHS40382lDSRodzpNZIAEwAMcFpQMUUEU1uhJxp6ySxGvI
tFJWx2lRVHLb2UUUJxfzmjvKPF/FohbbOiu/EnjeVwz94Zt/iUnHSK/NGjOgR+enbYmlAnLHTWG2
v8Mkj7aezZb5+G5oQKFfTtrfhi9RPLB67AO7a9dGUL77kWf9FJHcau0e1u5SBJH5lpW1ONK+hbaa
tF+G53twUkztOFZSP4YgsQ5S+5Wpo41BB29rnVSrWdKgJumTpfO+jL6wN5VhqmxeGYLnudYKxjbC
Ne8+GSZXkh8Ycvsozs8Fx0Ztv+xStE+M+d6kmSWeyxBr2FwTVoYxvDLvi7zSu4mS230g1N1Kpw82
XThoz2aRUOhV637TjCF1GdSGR9McfjdTpcRP8+exZeqfUforq8sRq2PAWbFRmCtLT7KL6DVGu4U/
fYTgr46l5ksh5cej79ehZwbcXn5oAX24jpEmjwdydStQgnUZKfrRCdBf55lu3+cjqqCXslZwiw+E
daYGiLyyoSM3aFdOJSbTw9ga9qMyWRCs7IvwVubdGrvO2Cx0N2YP8J32RPS2UxIYl0bT5Ye5XBCP
4YrqjPWiuM7atIZ0bTC0bzdXIoMsKwFpTGFqyP9eaqpzdNuhOnVWIcjzFDCPSuYBWCCjkz7e0H9W
8Pxp73DQk6porI1JkMdG9D/2DqspPZvxv9eu8Oyt7IdoAODfYYfruoKOXPlBXx39AuLWfYZ8DYwX
p4PQLWhZzrhzu0RZhrYwN00Uf3mRE1+qRNdfXSP9Kvx8+JdES/x/Ei0NZhE8YkNFx2b8EeEnNGYC
WZraVUkbE1CRkepvsbDSLX6OYDckbvwWOogzcGksq1pjEPSAgrxwe2y8Y7MfkmB4yqTXUQAhRYxM
N1h7NdrVkUnTG4u8eBfrUj3lo01xpjJ2DaWKaxBm7g2Th/vW1L5+8yE/PHqH4fBldZ3YqnG+M4L8
Ntox/QplKFaVSZCmk5VfAlZD7jeKerX5/lhetUyeM4R1c70wp3H0NPTWQh0cun5eme9vNaOXN22T
trQEu+hF0zCM/vMXP8vN/p4qOQjykG6BGyRhneVq/5WxxjmFEa+2zKsa05WORDDS06UV4LCFLB7J
khOVQDcsQQ+tQyDjLJIRFrvyXKt6AoWLGFX4Rb7RK/YAIdXxlLdyIzw0do9eGSTA5iQQYSy8wCt/
AQRz9Pjeugk98d6GbojD/RxEVnOMPKnbC9aBaqE53P16nC1l3Jb0yibrsjpQGBmT8ZPiwF9Vfbw9
W/Tp9U8Xu6UwM/N33bg3dKBrLxPxdzUqoW8xCig3KcC3QXCsvNZ4TaPwr3/vyXCyjZAwuVjwkf+/
9XrGNmAGu4x9CgqIf53Xx97O2Q9oi8yOkmJMP9lFNaKvFof+vNL1mfGjtZGuWG3m7f75a/rfwgKy
I0T+FhpZprEi3/y7+CgHx5ppQ5teNfzmF9+4WbZX/IpGTPVl3TmvDB7w10Opx4zgTt/GFPxsTsK6
NvN8eA+Kiow2jKxLJsvoJa6L3RzvxXpGh39IvsFAgNJEP/daNVAC/vlv12YZ739fYwInlkkFwzVw
obl40f7+x+NNSwUioPA6Fr29IEZGFiKYrZERtKxCTf8uw6Jfj1XYPfl9+vWQRjje4Kw8RGrACNHi
xQ2BhW5Ul3l7lYYGV8PNW+Z5YQUypHXVXd94nc40o9uOcVKvEPqOSCCwhig1QsCQ8sdf6b8sXfXS
9eYPREvO3baB9eixsuocqd6qwFdWNg2Nk6+Y0KU6A36dbn7WqL6MGgzDI3vOdWluXbUX1yCgZO9q
aXbqfOf3HOUPw8jGaSbD2ardlkK0a55Gt/0y0Zgd2cCCTe7qyspMLaS3fs3QKd38yuKGAlgdLUXZ
ogTAYfNililTH6a6dQO84OJ3Nnt4bt1n343QcO6EovY2XcsEna7x46VOHHSJiipYm03CLIa2Ky+P
TqbbJ/YytI5JM5ov+tT94sTKIPnVAfWISamYFp6/Ugba16yY5qZmAdvocaJfTCf5NImWN60xwofR
9XHf+sp3MMGpXGF1SpDzdZSMckhuZdjcqZwmL3qDCdWj3OEnC3vaqnVHpSHheFRLpNo/aQOeCh/Y
/NKw63Cj16geSA+B7g7ecC2gsHalKAfsJxJAreqdhi6mnWzl6lUpdG3Rp2lwNasCOE9oL5KW+vaY
9BQOwRVo07WgNJW2GS3lN+M0CZhwAZyRyfybXdr8U8POxY0j09EZTaZSafqzbIaNsckCPcBK1OXg
GKZYCydKvYUEn6yyJL+g2bzOKWhI6vLkB/rjjM6btvNlrW38qNX3WZQYB9ka+j5EZUUgEV0T1JFo
j9Ze2aGFaGJ3bRBWVHhTwm2imt9bnzqv6kZI/qcj0aT5Ic9rlc4KIhq10Q5J3VanhAtg2VNBgIMC
iIrq6rhXhF/dumDslh6lCD6vwACxI4Dg1KO78VDDnfXAgWUR9MNn3Bk7zVSc393XP68M5p+7OJ8d
NglhY/LSbeZc/+FRi5TRymTjCPiAbnCKhaGcFLP2l4TW1rvj1BOZN/UOSfrbyfTimyxeEBkXH+7I
pJ+qClZq6nabwXDI7O0A4KEZJBAsUNQmAVm2ZfofOdaXe5K59Z33/ttoNYLo6SymwH6NECXPP8AK
L//q+MMTDZeZY7qAraxNY0+2+8G0l5LgbJWGfkzURtmpqk1/71BFWfXFZxa72r9YI/QpgPn7mmkZ
RGUo9KkYTf/9fc3MB5E1Q1QV+A/lu5N3yadvuz/EmGt7f6IsZo3x7PtQlqYDmZjBPcxhtgyTsylI
FYGaNmN4aMYXG7A+rNvCjHZyDEvCt7S8YiSNSDHIyv/5K0Xx/b9/uENFVjcIK0zewh+Lfc59zU3u
I9OdE53CNd5CCoVLzdSd1eDXHxmGD2eBU2OhmMZ38rtsajXZ3/KGXnQkmfbVT72bygRQ4RX5RxCb
JisVNFksPtXWClMoKQUS81kXWdSCAlqGaLORNu0EJHfHSNUhnBRdslW8dIkc36FLLNEWY7S5uaUs
FiqWocVggWBxpDDXNdk+MnCEK8NgRgv6xfUuaRx7rTHmkUIIjPhwDIwnl2LmOrA6Cp3G8L3Kfe3u
ocZ0p3rL/NDnDD3Q4fZuSVYyWlQCnvxUbpEdf1uH0AdJBjN3MEF3MCipMlVmQnlkqjY/tj2sxRjT
Rh9mAdnmfCSf5k3l8XoMaWXjuc2+GC31Val4k6JOdijIrI0VePottYFcV2nvf0jHfQEnvK/RkF81
/qhrFOq/nUGL/vK2KNSy9i7tNhwhq7orqlvTqYtWraJvFA/ftX6EtRaZ41vlJ/Qp0/FTyYEhMeAI
NI8XyoNrMAdtlkGRsS4l7rRLATJ4nTGs0hq0S5nROY91SheWxudkTnq126yxQY3h7ywmSYFNQWkk
q8S5jYZjQaUdnJuf6y1TvwhLd4NM764Flq4M3D33S7n0sVKv5+pRMMT2BqNVtkQi2MOg5LrysGuH
CgS12btCfn6bVT+ep5zmSkFtD9mhNrSMpuLYrwqvhII23TT10JULEapEllpv7xs6ynv0TPbUAKDf
XBjwtYcyCi7daJ6J/eRzZgTDNRf+U1pXSOZ6vemmYgc5XMdL6yxR622FbPzsd264Erbz/DhLk5GZ
eQy2gI1p7RNltK9Spd4xzlYGqy6pXz5ndRV+/PO9OcdZf19TSCgJJB0D3rCtO39QnqPcmITXfFLS
/BnivvjW5WXxhHb/KXPs/FvJorPESHFrfKas/VWUjd34qXVtknWdDkYqA+3DbO5DYJYk9DHGxdTX
kGc5LcFBGX6GT041Ot/hV2JWtHJzm4ytimbc7S+FQ78zVMdhldl5uKqIVtcAo1KkKvjXIqYAwHqK
lR+e0j9XiN5IOLxfCfS9CDMlsy4nmmSp3mtU5M8p04PgvqoWJQzfTfdzsaDsAliimpku4zI00an0
+UeYSosSb05ynsoDC7emAyFGdUKnt2ZGWJk2yjKAeePh6l/BoAVl07TmvSzyq+a3w7nJVmFuuHSS
tPjpn78P8aexd0I3OHQLLQoTjobX7+9rPJJLKzOk355l7HovbpSdzDHor76m7QK995ZZWgGjkdaa
ryg823r9W8Fs/TLWzwx5a6+DrH85zZ7lZgR8VGYXhjOa2Mq3ABDqW5P0y4epJSjRWGE03PUmPbio
0cxXPRbfh8A+Mqu4GmX1Hd+rv6UVZy+seJAP3Z0WCrBBiUDqAfF97RhGdNFL/6fbFjh4Gtmh3IgY
OzgnP77sIehOGQSTHQ7dYHRHKmeXR6wcBnLYiImfoHcmA1ZqmmwkDHQ+aVuDt/nnj/V/5jOJCfkw
pbI4rCgPzB64/0ppy1KmUd561LL7KkZFreuHgfLQgfFK4SEaHy6r2Wplh9rbwweWBd1BDkwCquvw
GhkuOuwucXflwDygLu+9VbBtcz+7zYpLQ/ck87yQSWn+0OzqhFgg6irzCjF/bfZt+zDC+bH+0fZZ
e29DZ6BC27AVj648eWGm4jxrhuKjqI1ff9VpBcGIUcXUjfNGwWvH4vHPn4v+x+XmAjfCtuwgJAQg
Y5h/fi7Ss0LDkPiDGK2nr+esyneLjjfZT4MMknJv9anYCtmhSCYjxp3T3tEV/9eZpzR0bHXj1YpS
45rrnnNiApY5rqiWWjQ56TL2FJhw4x3FtE/PyXKX6+VSq0fcU//8jh7Vif9a0fhfTUmlBZQEf7bO
LfTHHRT4dOaKcbyPV4WXG5Z/O1grmHlWZesSTug4bbu+D+6PK9HobX1Vp7F1jBLd2IGOF1T64nKb
qlDuyirfpZ0jvpE57JgJOH6GpcJtyBD1pWFF4B7SZDuH8hX7+W06s3uNBoYnKQVP9pxa7ZNt2I6I
1afTofUBW5p5sZ7VuHURWRujY+8hRurPSqeziE0hzrz/135l3pUQj2JXqJ+qFmzgpRiXuNGGQ1NF
LnnA6Lw9lmUjvBOCKMe5X6goQXNkwdpJyHvEejcDGypSBO2AAUw9uIrUDrgEvhey3c6lDtSan2mc
bA2wHE+JRQGnRyS8LKNarDzqYWyNtJPsNAzPatXSk2N8J1MqgVQ5FHGIX8ZtjEj5QIh2oKIZfgRo
XJHxyeEsfPp5+MLWYS+6ZYlU5b0onYqBOuGyyHwdd/xkhYCCMU0QBoV5pXtRLuNREPHJ4pxr2D0J
s4KNm4ySGXTGx8NnRJf7R50NJOoZSv5qyNappWNpCWmE+PoHJrj6LSl9mEdWkxwssxcbhCkm3IDn
oQTDaNcsbn2Wvw7ciLeCbG5pN1PxydUObklVto3obfsZo7UGNVp1WI/8xb9drn8C/7kFqUBYCM9c
oD1cXH9E9Q1i465h4uTzFN1VKQai0Qq6ZYyg63E0P6dNz5Vhrr9EWOezQpxQEx+ieDBqQitjW5ZJ
cdYC6B4MxP1L45CnQ3jycB09aZO0zGLy7xrUARdCVuXROu/dVVjW4Fh0K91VKb27B45F65HuPn7G
jFvYm3C1uFEzZfxRQUXbozA7GlN0VfFhndNwO6/jbkyDvAwJdVQPu2UjFET8o+kdi8kYoyvo8ObT
lvBoRRW9XZau0a8TdnpiNdV49btQrvWWziomnjNLrcWYgpyShCsz1BBl4a6wO9ivuVJToSpQbvbD
u28BE/dEmq2TAWEdPjN3hR6OKZxD2K/nApCfmfamQMgFODB+liKkAaUpGejW3A+2czN6APmyw1Mr
l2Gb7WShZr+ngyyK8t+Sg3B6ZjqYn5le8ruz2rXjL2pwG1pk5ZcnHCBxPlD1ELU0amAvgoeb1D/7
KkLgFVDIJclUnistHJ4NZsk30wGlu/wmh+TuNa19L4J+T9snOKpT1eLxx//f6QSCFsYYP8eBMfJJ
CLDtejm+q4xk6PLiw9fApquNM8EFJ+yeUzktimqXURCN1r6katjgfyOgms5o/dOL9nKqQ01DT515
vVaZj5fSzxhOOGUyTgm+MUq85Ok/LyimbDdJoOlWxkCH1NhXsnlqytC7e4gRLnkRkioMNouXollL
dAxMuvZC0PmVhaXJ1dVDagakodNRMD3nj9HElHn2lDjb5mpvv/W9utH9KPhqA1CbTjMgcZ3yKdSt
A0aZSm5TXcpLUPEZdKo/nGWouwelgmEyr86Dky/Cpho+Qn7BBgxQv/NtPbz2Ne3rKqCP/G4WQLyZ
ui2u5C8q0jIRrvPW1z7G2n212y6/ayY1GhyOxgIUhvZhe/LTswa4dgloD78rQmcrspdJjKPm9hu0
OX3Xq3aymf1qGUI6X5MxixzPB6mmrRIcjKo1moBk7WmQlH+uDQ8pfipGa2+WyV1pmdYhcQguJf2k
iz57hLo+/wmYt94NnYFZrWYYguS5g98nA/WcqL/4ZWXcCznczOkCcGiIbebvIKgZjSqko3yLMxgs
KO1LPOC5/4Y4fj32Vvtcp0H7XDbuOiylfXjc3wKwP4io7LMRQfAllICRvRLAipszMsc1CwFVVpVf
hvFsx7H2PZGpu1b83N1HbYOcJuLOb/GWAoB6mR9wSMIpbd30OJ/i3hAbt/OtVTPg/rTrvLyYQt7m
F3sDP4Mqh+BIxCIfR5hntHs+BdzaqF/aCoEZ4HwdovyQN0wfmBgs1qjuI7O2bzi13nrUCceeJeI2
PzU63+o+156wJ9q3xoqNM0Ksw/ySVbf+GtVQtG64809IwI9j3BNj4U22n2Jd0BdKkOJNZ6If7aes
YN56pKOdkq1+akcl/JaOw7oPovq7PwagNdtMR4unhadKMgUtdpUQFot9ygtR/rTD9COBAfg6YqZA
SqyMkPgnH7qJHszqmfveVb71zHxp6xANCKnFtFeZcEA3ikgs0O1CP+R1p11lPqz9tDs3Ey1KdrZ9
zkofUO58XhgepGeyUi5bhwU+ybi3rRnX4ZvF1swgPpvTKVRpebFq+RKgYKiWeluuAsdsbxLX4ks6
eQaRMYs9/qQfThm2pzbycvRdVUF3fpT7XldUtMSefdXtQa7gZpjvZgniTC+q34yiW7Z5l/5AyA1W
EePuwk1peJld6ewp52A50ErvvVRz8J2J/gWQloTNFvRy7M47lQO2MdqyGn3qc5C23efYBqiv/OAT
rYGzFqNmvyrWuCHCs0EBOB1HubcNu9j+CIsXjBLdeyLyZh9hN0A7wU/Jwb7Wq2AwyqdZimerJjj7
unqa+6xRY53//looyW0DzTKX//fj//mB6cddFZLw3/9xmg+nQbppdnWHBFszthNLOPEtCZ1XkNL9
038ePBNWMWsctgMkyAT9zrdiLhHUYSfWcwKkU5s9DaZ48ufdSlA0XUTYMJm18X/gOhVa0CbURQ1E
N7APIwC0dSbG5ttD4EgZ3fzWs8xsOjsXxIAVzYLRsZeBkfvbbIzsO3VV5jFWVvPDhx6MLgAgX5Io
9b4YwsPcU+mNsEQ0AJThIeuaz7mH0Vr0JXX1mTTlxek7hXccs5NBmEwQ2TxiqK3GQLSbhlNsLoM9
uuHzYRLF3wo70Vhi83uCfxBfokpfRTbnCSgqLVy3W6SGMQRks2eGQoiihVR4M6jau6X29S41QzCr
bZTmeH6wZM/mbptywEHvtNvD5a3ImkltoUMkscp64BAU0RiEOx3wzKRvcaxu2iw19yVFFZ0xdezU
sk7cZxRUVwLghgIbrAd4lm7uJlsUZMEecq2zH9S8P8WDGzeL+XAIi2dfC5Qtaor+ND9V2upnGKvZ
sTXtdQyi5olJo8lLqcA/FSKt9lRlpo5Iccb41SxkHPi3VhICR23t37qk++tIdexsrVYO04e8/Yjs
GUKPJZ+tKXWu2nXTDe19PmFZEOtA6zuqZ0aFK2ps71nj9Kv/HGVNCSdDINKfjx6vRso3PjTaglOt
M3QnbUlaaKdKDI+n5udTZoCcewWp3UT3VZ0uf+q6RB4V1RqwS3nVhyjrtTGUyY/5J2hnWVkUvmsS
D2DTuN21LJ3wzDwBVIL8CjV+iogLL3I6mX+DX/nfAQLZ9OlQss6a1vkhCcAt2+ALpxvloGJu+4mg
7bdnBECuUalu0c6meyd0+5vJpN6F9Ktho+oQI9Qwvk3KhmeXL/tI5yhfBT1ZfFIw6FHR4AIwi27c
zPbJlmwDUYABDmAySQc+qCVRpco7O+4mmEydWepajBRqAECP5YmwdNI0R0h4aqU60GDmtlFMvMzo
l0wKI61GfICtMhgprFXGNwxm1e/MjT/4TdWbV0TDyu8t8xLlA3VbyJk7Bm/AAh4Sf5WCWUSB07dv
nqH96CjK/BLx80MApXrj1Vb14aQXKL/QMznbxEOHbZWB8ZYVeDv0mr7JkKZIRsZpTtBQEG3YNZGq
dsIYEX2MKbOnQMYS7almcaCFLLcM4imfoZp0lLomsRUF1Y2ZjOMGZWa3inrm0i5Hk1KqE8hb4BjO
xRrCHXEKvJ+q2T3Qf/bUfRwiwTglAbwppKF0hGOvJcdR1Z5Gi1VtX8fetRJWeK9FFCENT8RJKgaG
7ShjJt5giU/3Mrr5F9KD+JImnvP1kBpwDfEJV/gjl7lDUd8ZM2ttmRlXpVApNhAcqCuj9X93cfja
dx1FMhK96mqnsX+YnpvPpN5V1645KzKzL7oqifW5lBcordJoHUoT6gjQ9FXV5/rVVUcTRIGKkFFY
LY2SIcLPUIPXRpYZ3rpK3YxDpr3MD3WU0QkqvVsQaWh6DQEsy7OqUwDZcynCLN5naDZWGe677eMf
5F69bfiIV/70L3K6bUfiUi6Y6VQh5MRElblMRv4ZqZabL5mkXi2rIh52WHPa5xEm65FtHGeYX+jX
UOsOhXAUfmGGDzpuh++lVL4G6uJ3F77Nqczrv543K+fxvOZmdF/oYaC8Z4iFpcfht6wJfg1a5v3S
w281RvefmOzpt7IMP1dUTDc68ciREv8MtwiXdlscKpQT7z30nUVSFOZlZA7Ca22jkGTtfBeh5h0M
gRN5PlVtBpRi+ZUeKDgk1ykfoZNfpUbG5OdpwfvgSILNP2IfPyd2Xaw7S8lf0pSxq012L/GjfNqB
dYj7UfXZcdCqQjn/VZTafbI+FoWqvdk2Nc06VMtbUqE+QicRwPWil9qprbWNI53PS0FFDOpiqJJn
P3filXS08nlMDeZT+0H1nE1Tt+ejfnounF6df84XRg3uP8E1ULKPegxW2HOfN0/0TdDXWV76U25s
JS9/hjaoKnvE5ez3tbYvaSJuexL2l0FavwWQ2SV4AP/YD5oNVrCPaMBa1ZtE0J8NucsShLaUnfY4
jqBbTKeP7ljtWUF1442SQsXUWjNYYsYPdp2Iy7vJBbKIwjj9CjumRjsnBJ7dhweabyuLgZ7I2A3f
+wTHvPJZMtmwXKBFTxdVSvCwwYmWbDNGsK570VbbWQtA1SsgqUZB+7DnB/rwSQ5qLegKJT/o3kI/
rIozoFOmlk3m61AHq61SOdzMp5EKr4jEV9s/YFRq/aHHnn2cYVRpHvNN+CHOaRvsSMDswqSptlkR
RFfYfihTJTMMs1FrloBY85eGmJmxH3a96wpfvJeJt+l723ypfGmfEx+2+Pw8ECNmkcV1eJhPi/iF
ebYMdHI0hvToeX8lbfwwjY4tzwrg5KfkmPNphxR6kxm4b6soMlZ4EZX1rFDspCuXQ+j0m9m/7k/7
VTA9zC9UcpRr1a5X7J32GaWCfTanh/koNjzu3z6jtWgn6oFQ7pyHiF5Rl2fHuejmRa/WHHBpVffd
xewLhSfyXscu+xG5Vf1LJXc2mpDiQpDlS6uK5A01KggKWF+7WhAOO43Is6vaNVQ9hNecmaNqYVcf
hdWdC7VnDAWTZP1TlTP9ghRmVWpMnGiEjoNiegirHnFLoJ/mMw2g4oU5yZNCKiCj/IbRN9j2mOj2
ntq795qhBYu5tTf9RAtzZREApDyIsdZfZfspwjF7KeLIQGRiFKtwmMgdhZkSjCjFca77zpDdqK7d
XW+pv+anDGKBROMDUswAEu/0eTc2uBl19vJR+dYxeprGWxW/iERt2El9cgXKGYsS49EqnWtZmRYW
x7antDrY6kijT0mIt+r0mqvfLbt2VxrVxf1ce8zHaO1AUtgnUVbtArtflROcKBuK7jjIoljOp6mH
EagaNQvPX4OYcMKZgMBfo7v2yUvAnMyEEysMrX2f9t+zRjoL8EACLYEnjpnJTOvZUNE6PSQD/p4D
nuITE6Wi/tZEeIBDE0hCPshyqeaWILcXKPxyMFgaAr+5S9NUY3mmQvRNNlgqFUvFeWTbw3MT2I/i
kAxwKRkVu9QkbsnjaEs3NFyjhzDeqAzegz5PbrqXaM9l1WxzehKrscO8zyQhatBV5H1p6e8i9vwf
yczlFh4A0dE2n2uQzbskLyndTIC8JIyHbRNkXbgkEB6fkmnmsJ3gnp6LDEBqJ2p2053m0z5u9pll
4Gl2gkMeOO6qnAyRGoPhNpomqfFN5APTCYKz64+feaJO1puwBWTiKGBIRH+iDR4AZHblFk23e6Oz
ikEGN8B+EIiTG0TSVOC18A43j/lJRhEdMrsrLpUwQkaayqOAUnGJkRccqP3RhqRS/Yr6nwFqxhWq
BTOQSCZfkeqDtrAYP1nGm8plxq0havoY9LI32kAxJWECHdhWWve1MU2IstLme+/0+7zvaENmGUgl
HW+laGyEdo0qTpkGnbDA1yfLsX6Hn4WmPTlpI0y1aXARAzUFZSRNcT/dgdk1Yr5CiqYO10pRjCea
rF+dgoJbSeS2ob/x6uNVsKa0Sgyhdokjb9XPXlIlRPrth833eTWdF1gFeMfS04Zhlxhddc8rc1fD
2d64EbVbYyjGN8+xDimB3/LRVe7TknDV19OPpnwup5Ah8Q1j05Q2OWNQrAIRq4xQ9ItkJUtapq0n
f8BQxyjrxBiycFS6R0tdJ+A8TpCdpo3JSWKb0SHeyMwuTmNboZTgZkxfbWJ1E+XKefaXzw95UY8A
/8pwbeaCOazzfew4drrVlTGHdgGIdH5j81ukD3mVVqZuek2OC2k22VseiyfDL6Mbq4V8HRLn8TQN
M7AerbgNth4t5nXWjWMGdzmC09oOn5QE64ZIBzLO0N+JzNMw5FuyWscHJr1R5xEWdUXLTJ68qPgp
UFa8yYr/p11CAMhQQRutW5565cfjjGGNyvwisyZu/9Ie+AN37RrU0zWVrVto1uTD/EM5Q3XGEB3s
xHvZCH/fk1IPQDUMwMEMuslhcT1TOWPshqq/6l1HEqoUy4yx0A/Ngdr065kAV7d2dOmF8jSfcYvl
/8K21f6YrexibgXZimwGkQ/bxJ+aYQIrfCchPahHUm2kkgsdFfjzrFN5LC9QCvAST3u9JtKV1sbq
vymN/hCPTX+F0BCWqoB/+dTcP3opVRJAXXHC8N7Oi5Uvi/dmtJIfrslGNCEYtTdUxgakOyXT/h9f
57HcthZt2y9CFXLoEsykGJStDsq2bAAbOYevvwObrnfu7bwOD0hJRzLCDmvNOWawlrwg1RTP//+r
psO5pMn4v5uQponkCzkfJh9qBKgA/28TknRJw5ttu7h7bhI/e2P/9rBwubESHDA+spVwm+AzCsrc
XM8hzUdMFAf4AOoXdhjKgxSX5ZlLcvo1ajmVF1UnUyDDBvFp4JPfGEJQkYjGNc3q8oNEk4+05N5W
beQtXamfEPgK2AUFS2xVXAzLJvIxJvaO/l9zQDvW3eCm0mWLHerTWjKRmhXWR4yZnl9NHeIaFWFS
rGvGZs46dWtEU0jFY6kD0ldJvCFGMR2iY0XIterhk61KnPUHeTRDJTj0dv08T4M409EpoGvGMVFd
zNdRb3+HZaTfwjL4ItIZ8azrDNsMBM96nrvJbwPyZlXdfo6TJUu1bP4kaVL9MNBzsVuZV6Gah+d2
Ec2XpctZqoJXw0GtvJqjXzmhMyk1P/KMAi3wx7EQUJFSWtHTfCaYxLmBDhgPD9lUT+1sG2bWT5Qh
5t/qPbO18vaQt/N3U82OAzDis5nqF0eNzhmGi1YJw98C6cqKqRfq6CIneXBM0npWAIjUbF6ZisGX
FLflXR3u5wT2d81GPSVc2opB5YeIONvQvCreL4qizaPBG0IVi4wMehC1DrBvS0s04SL7D2sd5lX2
RHqoge13s6sFtdvvEOSvNENpnnNK/BjIqK3HdYXYM1CDo9vGeriigN8fq8UyC6SNlWhGFal2HPNc
qFVMPDKRWwVS1tdCH1+9ykiWtORvA6qbASkfZSj97x9tlJod37bscpIoWD/6zYIF6w4rYEVWKv0i
akopN6KKZMZx4243Rm39+Iruu6ZivYi0vsuvdB7N9bmtjLsD1MIm8Pzc1sTWjUN89NDanVOgFywz
lV/Wp/RAu0L92Srpt6p2w0FWEEsxd7sJGcoUNPha53gAC2qvBquc1k0U988uxoDHkfyMjhNJpEne
ryQvoBjjXYtp/eoNeMB28jI25drN+EuWpqLh2dq29pDn6SXZmcjOv4RWrloHH7DjigGAY2Ssxw6Q
ksR8eNkHCmVo5oqhEkNOiWNuqG1RsngBbLi2Uyt4GprxrHDXPsu2htnFOhC4OtsSDnL+NzY05XVE
db92aafvxTKBVmZ4eZx9NyFu1cWpGSd1fZQyx0zvh80QjGKNgLvdgHF1VrFXRHs7mIFUN3p3VGOb
36znzlpX40s6lO1RLNg0YQHPeMgfQtXLVyyoFqckNc+96Q6XoptfgwghcIwzPI0bcQhb53Uk0GCV
VBpP5+JpkhcCYDJIoSXRssXxhAN/fotjjXSUOcQuIi7zImLvMLyH4TD6pgaG1qLfdnYqcSArsT66
avFpAO9kYZNVNtRK4aHaRAvujmVwnZStk0dozGZR+EPxk7S37pdLBytdqeB/1igbzI1tO8LytQqf
Yswf8DRZCFjwhNB8wpPjP55PR0mmQxXkDuKimOS3xHF9+VahvXO3wH5AwoFGSZP2OuWu8oRy4X+/
BCmyRrWopk32d5gH+yzFQvJFYppdtzLWRDR1/ixSOHjjRuJ54oXREzvh7Pc9gVPynAVupp0pvaOY
GMcP+ZGiBhigHe5Ph0YSWeLpv5dy5JI9eMauBWjm//bTa0VbAmyNbJtKLqQTFR8tjvAl6O1vCkzy
8t9LVrnxmhq1zUbQJfxu6YIblG+fTNX79zbQBbQ+y7O3auHYvrLc902q3uaxCA7OEs0yhvzUGHks
w5SxuZfKkPi1qitvitIDusq76KynWrGndWquo07cZlXv+H+AszHLznzJxdhvTDani0MVVKNVwRte
QJUi1bD6qF5GpKZxSgD9XJXUMO/kEezqOEqeQkt/re2Fv0cIrUrI2krOClE8Gr7S8TOxQ9E07th7
mG2nHwhA7o0hurBBiE90rWrWqY7f0LA+ZqbTvI1RQEs281udZI88x9bzMAjCY7kPLjVPsSCnZwGO
RdBI0KUPrwragmjDXtmnDkNvbQ/hTRGxj9RFQ/k2GNtmHDdm3ylPg9ommyTq5rckpTQ2kDeAXrS7
/8d/njR9ZRA/dhoSzsI0OM1qTldzkLbvk+FcNa1rfWAOAMk7pbroYT196jGUHn3Yph7Glb2iDtXq
wXRznJ74BwgA2zxsi0UwzzOjFvxlrNXWORvCvYIPmgrjU4mhaVu3WvfqgAtamZMJYJ/etdlP+xZ0
9dVeqrg99OpTMQ8KJd/FUCSFk8tzuVEDzj3WQYMWOK5JI31raoewUbNpr6q2K5yM8T5cMMBDQGdn
FD8lVAMrykTGE3uSlIHftuge9bM6HNjliG3AbF96jXs3mZpu3dD+0Cyzu0YOtBih43aEMRHdwiHh
yEQHFATtHy9JyWqCq5Oc+hksm7yfRLJs86w7HhBry1bHOmEpq08JK09fLqewB4qtFFTVvf6deUO5
dYOy2HgVCd3eIkzvBvTJ8SR2To2nVtIrVH6c0Vw9OsQ2nypqXQ9Db5TXHtgEiuaEN5MpEhIl8XgQ
EQ7FG4l3sU3k5BgvVpnTXVOrUs9ZbCDCEMH50csDGBP5jqJU66gSBno5OJ6uUoVvud3gCYYOq3bN
b8W8jJJ9FOqF+dQThXQRg/Flz+W4j7Lxj0v/+9Ck4kiRtnnq1OEir87kclGlGFO3uWxq7QUoBIr2
WahmBtxWwRe8lMQnddT3PbX+LQZ0TMi4NDMVjpY8Z7367dINR/2IO985BcP8IhMXWIrTrl6IKdgn
bghHtmHnRL9i1do4c5V9KnnwtzLYkGQYKna0pIuv4W8YFHdVTZSPKKHn2OrqO/iDEqqMA89nqQug
VXeQxqfboh0UwprHP0Vva9e8iDManenTo1WKaBnARuCBYAH64cz9XnrDrBjzuxjYzU7lUza3332a
EY7bkcTTLKIG9vtqvVhTiyHfidmg1UyY1xObhfwM0jPdpAoaOJRDQPys0N6MukFisAgp2irp1hPT
FdaK+wm/N1sLzv2xFEj6rQmliCSiFlY3rEm17VYtKBxfOupC429BG/UyT95MA2nWAGZRLfWWXN0w
0c2t0cIC1clfgDkDxjl14x1ndd7CvFVXQO2CDxTBCLJwPW4CxVLIu+gcgu29khz3i1l5ZJC5oqWn
V90CUX6VoX2VBTD2HtMZxfSDLNbZLJ5F0Xq7JqhO5VwOB5KAtHOPhwha9a4d59945E5jU7vHNHCN
y6BayQ5QebmDgELwJbkUUjgPYzH1pXqxb4A+Zxkm+UW8mKWd54cY1CBAgaJUS7c8w5UkatUeju7g
FE9TUgBKQ1fwkpJN2xRq8YS0/d+LNen0Keo1SWmL+8NscB71LVvW9r3Pohdq1tmhlIBNkMpkP0DZ
O0Dpa6boSfbi87H4HAC/J2HVHx6G1cDO1xS0613VGdto8cZnprKrbKrqQRTdhqJxz4/nY2yXCOaq
gjEX92cF2/zFCTxtU7cm/vGpYKzRezc9tpQ+cQwS+qnhe9jOeT1taxON79TMBmVCYsf6KRSM2YIa
SaREzsot45S6YfzupIrxYTWI43MIpUo9b/8TBmcufRhlMNt/q2uLyLKwa4w1Aq10JzVbg6d6e0FQ
hF+P/P65dEghcayRIkwHdmOpaPWCicutCpwbSffSCQMhSxM2v9D1q6lWFUi78ujPGKq+Fr91pUNq
V1AX30PliX3TKV+FZXevbRm/OWgKftm6zcKv+GbzYh+lFALhKTEqWsBbiD3Swh6HNNgexl1ktyqF
EKCtLnIB5sxs2uv6SItdKKQPewakA8Awfpa21s8Joiw6mui9nJUB3myhb2lwkcLhvNYZyOaO+Lc/
CFv6yv1T10R3unWtX+c5OQ5j3h8iFMBrutvTZ7tU/41qARtX/VULghrzxbzNUyt+liPZ8q5jdfA8
se85ttGIvqg3tJN8KQDj8dNdsLEqxT4sroyw68Sw8kJxGWIrPA3RiC/IA3fqIinBqOicZ90RHxPw
cVoG/XxoW+LlnLZ9LvVf6RQXr43y/jgjoc0V0Ol0X8pOxe6IQlLXS3UfgtmXvolOY0gyh7C89Yur
wjMpWXVWEW/Z1Yfnoo5YEYUGzViovFh0loaz2ir62YQPj9KzsZJXKdrpB+NT1UYytS0N+HM1MOm5
gO0kTBwAP6QavMvP1vCSK/14pymhPUedFe1FUr/prfIllzsWSIeVU6fuTY+p1fXmt10NyhnJlLlu
snzyJdQ0axJ8deFIVHpgD2sjn1nrFeO3buIVHOtM3WHT0TaJmW2mlnP3aJMvGEEpzLCjvN0is0h9
zkDL4zf1OpC3LjiZPFdnR49z+GyjtRaY989ZHjLJgNHN555f5jh2dlCCGTtCetIp9TxLsKqXdBj7
wTb65ojjprez+AyhlfRZJeDOQ7506ipzUWUbAFy6dt4paUyuvG5hT+34WTqmn56Ep2cie5aRIpwM
oO4G4zwByy0agpVdCv1QLzL4KIu56kV718xk2LdYe/0wMz8MiwZb0ov2umQo0poyViMu3VujsQsK
J5bOraa8a179JwpxXocLoEVt0fPW5MT3YRL5VR8p38bi7k0mloCVR3I3/lcRexe5S33s2VykMlsk
5N1TQ4aDAgYCwmIaXWS0WYNizi/1RFvTABEUbrA4P3YQahb1J4uTSb+ewoX8Hw6jYj91qei2+px6
Z/YHiDLHkWAIS+zRMpydzkreA/jDezL91FXZ1t+1UAtz1dLoM2eDuVQfxxUxdJvHNrZSml2/TLa6
apMrwsb4UnnTnwlTHfCA7uiAMfh6LNfcQDMO6Oig6TQ4kaP5WiS4cSNF445ARQPUkcviRmUIR2Kp
mogmNHYqdcySdusL2IWA7tvsMZplyqphM/iuVE85CFVIo2g2zKg55EMefWopuONyTBMIx0idFYSm
7hT4UzlGbx694yvsiN9OhIYpZlZZGRaZ1euSxKYjAN+/tlEX1xo5CRlOGhrxq81K+y1Lo3ivOOqv
Luv7V/C9aytJjTu0At45A0nuLKUe/87HFFMaxYfKw72RFAytHkI/UqvTGKtY3JjuDpgO4h0Knto3
lVk/TJjF/bTvzH2EKGMdO/CpzVF3mYQ7SK9L/AJEnZUa946vBw0rX6bLlUP777GVKRBB3FhhEAs4
unwFyCS7t4kF8opzCaZ9LJVtrSTOLqDoc7QX6ZAVey0UYL08uF5Xn4jKS1dR36E/QHp/aXs0oCSL
0oYKy4+m7O1tM2cV6MbEOsm71kiQeAQdCFP5y7oki6lOaAUamum9MIY3ty8pbDkJW50sCrMDqZ8r
kQk/jzPrE7cY4suu+MIgvO2b8U9v5fbZm5T+tW566oNGNtLHtduNmobJRqra+3FxI9V5uG7KcVtp
g3UyYfMhWl8c13JVaIazuJObXezTfi53qT5bH/9vuZrOuPmFM+pbrFL1Uc4YJpKJlZvk2Z7cdiph
pmM9p6ECgBXELnVA8zAslD9VuAdnJJxnTUkhW8NHqTE8LkNi32vnmFreYxYYkcOsKhE158gMuc+X
l7Gic0xJAA1xXKj3Ug2uj0IPSrg/0AO8nwEsZE4fGUllSYMldNZDSnc/9KLErxyLdn0QgPBx4Uc2
ho4Fw8v8f7ugYRA/XPAZlMfe5TwaCu/bTJgCCxUlSiWKdVi24UVXja08iQI92NWmgRY0lyzQt100
t1dTtn7ibNo1yfQBZL665LqqPKcYBEPXHM45yOl15Vb4IfXeeCHjydhUWlg/jbBFfLd3QG4tBahx
KUBxikPKct0mdOgDZg4hBdrQZFtR9x2QMDLVB+0X2LOKEAphn3WXrA+rdMo13CKyfYJZ38i7Dm7Z
5I9K8Ksgue0CbPi5TOrqh+2oiENtDX/z0DYrSl3c66k3fuUg7o920kakslfuisDW4il1wKnIozlP
N2hP+11t5uckmP593A2Y1yiApiusDdqRTGELYTIvtd7ax2D6gX3IhqlmWY+XdLTtPY5ReLJNU1fb
zkMKvsoQzJ1D8s/TwaGnSQdxciwwDtYSnkvpQ/Ghsgagh4nR7Qa+l9YbZcVSGZ9KQLSAhctYPcuG
u1LbXw5ZATRll9aTbMBFJkK0hgVU2c3nsaxGkMHD9FnarUIhhKRh+dbrxw3GnOhtmYk2yjwH7aEt
vB/AzZKFydAaHS/mIFahG4mz/MwRE1G1UfaSlYB+EwrvNfyJcwp65mr2lENwR2a/A8pVCnjuL83G
Zb5wwcC7qjvZWmXP6rJ0ddVdb/b6G/MEfutivKmGN/n64kaROxSILqAJC+UWWawHHloIruSN5kr2
ag1sqqcGRvXjLcWUK7THU4sj7WimZLbQL4ko+LcNbfrWqe5z/NYmYn4el6ezsfvB17qIfqgz1PtW
aVoyaNoD5C7tjcH8I0/sv/Qw8Aol8e+4ih8H4Vqp4/I4pePWa5eF4NwX4x6q9Icr7VsC0owd39Jl
3yumn1o0jed/couXaCRBEPNBxG3Wek9ezjBmJFnINOHUP1L1Kkuh8mPk8pid4+E9thyAHznqLsI8
sDeJLp4+8wmmnELgwr6lub7VifjYphM5IItFsNhCsCPmJBhIZlTEnQljvmdV8zoUqQtGMzZ3ShOK
fW32+H2WPcfcc3aNVnVOwJWRiAdD56PHREDfE4QLRcMk20+fXDqfDehTuAm7bIrFuli4XWrjJvcW
ySxTfV5NZxiF6pnNBCPckmyQaGzfH6NgjFfXV9KotigaKSFG5yHgSTSC/YRflkpn8UJhT9yJS9YQ
sMGBpkw4rD1zOuIdLs5VUpeX3CvXIwLwm3zRF0xXEbfXKDeck/zI7p0XoCvV1kTc5azrZ0sFr9mI
8VcxheVrO3/9s1p35i5X8mo7JR3E3wWlJKFKkdHsH1qGNvdussMsVC86xXrw17AmOHJTpl7NdkIC
68ZvhVVD6V6OGlMlMJDQh4vZE+S1pgzqhwoTpFpkzg8lnHA+p6b9o0fhwS7Sn5I0XJm06E5Sn9vy
nO8tNtA+Zczps4mMYVUOQlyycKDaI9A3RQaXPlWTQxY4ChtXB1dbQkEMksm20FsTWOU8sCIb9Q3a
Z+ugJTWZtqZxoo9IkBrLuA0wpppctNR7ney8XeHSNX8bQve9Qas/Hz32WUfVkOX1T9nraOuh3doi
a3ae5qBpHRL7bFG1c0voKbD/4jfbmH2pwIkmLpnZ9efMUYhAWrY1fdukKwQzIztsNjjAvsUaAMGw
BVio7yPw5Ws5AMi3QZila9mQ70jQ25OLQItYr7aP1IzSVoZ1D2eLcb4+W5jiXtCzLnlIRv3ctGm5
QzNXHafYDfc4IoG9CYXrH+Zmu0IaVe1UR0OGIhu/kYqmBGMdNrLSBppqFoWv65W6K3VAlOlEo2fM
h/LIKpmVsw5AxUBauokDvP1OhOwlMjXr3KCiRTHlKSuXJ+RJqbpqJXUSbp2fbcUDpVAZxrG3AjK8
HdjXrXcjoqHY59qsETzkdHczz6ncWHvcOrjt5qbAUD54PcWU5X1EEAe6o4sh88qMWRc7j6XjSoXW
f0p7d5u5oXcFoehdjY4tlSB7wpefyZeO+v2JfeMN3OxKtYzpRZ7rpPcN/Z7GCAcIzUxXj6MizPhD
1B810WQPuVeSxFTqWlgZ/wnCUM5Wq5GG92GxiYaEOLbrIba7Df3KyjeWSw75HOuzToJ72IeYp2PX
9dulB62GRbnxSsa1RLjIMyq9WLVV/anPkMBoTpq3KNeMmzWmzqoA3rXr2TcFrNMSOH8BTe8+TlCN
VQr084j0z9qzw5X/+M/yQR/2yRetbVDYIX5/1tlvQVs7PtISGpGTM36aVviSAPvnyuEVojWZPQIT
IxsqR8kSuFNaSP3TiABdFeG1DANiEXulPKaNdaREM7x4CRSDTCdBVlbcM9SAmzZy0n2PLom0uuY5
mSqekCT9aTRdu6uG1MiPZqQZxwrlJLXu/SCC9DVsHfNSozkEi9Z5ByHw3sQZaQJEOqr7ejHBLt+b
GuO/780dnGvy8yp4czwW6ZIxhvKQRUgcWrdkoJ3R6DpF/YoUFvmFmDL5JluIGckcNte6qptrDzhl
3RFBuFairr5M+Y+emfoF+ee4scsA7Mvy1lBz5+r0xS6Uq/vIpDjJDj85dpbTwVdEpuAua5jHl5u4
38ZtG9+EOSv3pi622axyh3bAFsJxPoQ5t2i8uIeoic8+LW+6QQHmCjehveuHrr5S4hpf6iI6rDtH
nI12ejOSsdgNeGO3yPEgyidj+fzfUTMl8xpoOA3alNgOeWvDxcTKPbftY1nhICvYSKpVX5IUNYbW
tJ+LoX+K07laPfinTNB7pYnM9bTsvcOO1ArP7Js9Yk+Fm4vktLbKDo+7rMDUbFV2/ydp618se+JP
va118lFgqERO5a3afPjrhYl5KpXQYdTN+23hoIzMySwikCo3f5YDWDwaBK0zmAn4kcHdpgEhhUkT
/pacOuREeJCjLr5VqZY8TR2AjS6e9U8F6mjZCHZ2kFx3EufVLf0YeZS5u0TVimsgLJqLOPI+4EP4
ozkHN3k5SZyOcctQKJJvqTWE14DyPDO952OWjZpt5zICpCIGCK05xiE2sntppejk8xFjkTXYhS/v
H3kn8dw2V/mFxgoKsnq4u1qRInKXMq1QF8MhY7xN9w9FI3lb3l6GaksagjV076NSto80Ks8d7+FY
lZswLIZDEdjesRhMjiq0uQWV11WTlRG1/n74kkdDEf070pbPhFvuSFrOxrs7428ObUBVIYitlSkD
7D3I71s5xeJiICTaVDF71KdZIU8BlcZG1p/M3lBQ6aLsCxdepqZOf+xkoM4x6dmtzJLXuk3qy6Ah
xGynDkvkwmyXY3/fV0+mhhRlrjN93ZMFsa0sllKRRtLIiVgKErWXtmId2+la6nOa2BW+5RVfBAma
SKDHFyG3I2YZmweZSSgTCmfL+Z7s8uPhtGZ9mi3ufiS72uBMm4foOoiojtSLgZpyDy16eShfEtya
S/dyO82Aqjy1jV8R+WUr+ob2d6wS0qjot2ayixdnAfKm80japxpYL8Zs4UwU9dfj7EUi75WXx2VV
u35+YfV36cNU/LBmU6xHkk6ukz17/wR6snI0drpFFD0VPaUECNJbEMukpm/sgx6Mgv0rzTsYW7Ea
k72yeMeHYoieaecpO4pa6mMRIN8m5JhR2hiNdcuUy0KRLDZdDe2HVhd4pj9xdt9rXS/gylf2KgjD
+d5GFNsEal81zXDVOl3+hDQdUCrEyF9WNS0A6+yLNom50UcWDYqt58/eTq8tbhrRdH8ifVfp1Uhp
my5s2Dv6cxMBxzN7QhQ9VhPX3rDjtVMM6TPlwUtBF3EVzmp5H5V5OIHxsddKuzS7gqulK8m5z9TE
z7Q6vE1qfiCpkcp6aykno6aTjZ9n2sL9LneseSXCRiNqe+XadvU2WYzIVo+U21F49kcHMw5kGCqw
sLrXLaqnDyR3EfWssfluCcIZ7GVahKe8Zdv4gmpxek3pobJ50pw7z/2802MzILaHrkcTTsa612zW
HG7zLHWUiWg9QJzQk7uuNE6dyJ9TGZ/EWk07h2jqV47bVZu4FjgyKuP3ZH/R4g7iVd5woLW+mbnT
zQ28YmXoiBANwF4AfhegQFK69Xo0CE6nXxywORzNfGUnc4G+d5pUhIkdYM/chIlBmGIV2Pa5p9N6
f/x0ZFN6NtL70GNiyvMp/NYnZAZivgaBSNhHkMsNcN/6k6Om31p24324leuc7Kwgnqm39TcLV/K8
8FwTV9NPsPatvTxSlcZmvO+p/JnVOrCsMluTXkSz1ArWczQ7u4c+0W3x6oaaDsprnnCNkhydqo11
bWuLx2noyJwDGWCsismNz7MzABlf2kTWdCzmWBx7pEaHJrMv5sJGqFrWNnlvcuNkRdjuvSg9Iw2D
k9QkzXM/TudsSVoJLGLrw7K03gua2KIMUdjrmyIItb9JQOTNezuV81pK0ot6SFYWO1ESYqLp3Z1v
SqP26xbC/k4s3LCuUO5GgHZFYuqNznktCCzI0lVTMh64C5EMDBTiuGScxbHTk91/A75rtsm2hBn4
GOvlF+Qk4IzxokEzDlNVOxt7Sf1ZsmIOWn5KXYPNT2QSjsanyM2sG3q+nXxnUyf0A7uyd0AWrHXp
aspa6nraTEHcw1r8FLfOleK6dQgi7y0kQ/hkJJAS5dF/L/IzZwo0dvjLlOq1U0KL1orHbWgTdtvl
Yjjb+kBmojzsVav/937qpz9u2xFUXFI5sd3+2oUWrj9CvtdyVpUv0rU29wRsq/xRfZpjHnGmv9ID
gw2LLF+pjRdVae/ptzTI58g+LjQKYMClarKU6uhl8kL10AQJBf9kIm2icNLmB4RWX1FJ1NBzag9y
1+fM5c+UUOgtVZLQz62mvidl5J14BJ8bfc4udB14ksyCxGj51Ya16y5EqOA/yOlRFqXbtj1XJsrz
1p3mzw6msYuI51pbOA3kLTk7S9+zLtV1PVvGRb5EEX5WazADuJhiumchINtiKG5jmB/lUD6MGuXM
NHxv2sPUNc1PDPGIiZupv5HKUB/m1NRWDOu/H39IIuq3wuzGk/wzhdvqu64Gw0EUQYWjHPSpQijS
2VCsaTXrpfJGgpV3zLGs+fn0RS1I+TXEAfaWGQFm4M6IRhT3SkwoKU/0fXeTEcUvnt4MdOfoWWbN
vjRa8Z1TUFwpaJHvoxmykScdeu/oTn5PuHCAgcv5t5a+yB+BZ9BQZNb6l2xcKGaW8larc3FsDAe6
Q2DNa80oaK7rsLM4RX/iRt84faD9JFqh8lUrzu5qpYs91Uww+IUYr3nJuFnow/jDo/mupcPOpW+7
cg19vJO1aO2CajAO6AXii9n0oy9HpQQmMpRV/TwMobJFNFhu477uP2zbJUIsG3NSN8nPmbvBvFR1
6FsLsbhCOwVaofvRCVX17c8eNSJFkjY8hcuLPKrhpfPdTn9owvBiNHr15ZVFTu5FivmntMsfslv/
yK/FJLF3sE1Tc9DjfQYzbFp1g/1SEF15NRGKWloqXpdP8G+/1mUQQWtBphAqM+yfvHY3FWgnlrVg
b7PC2oHcMZ5mSsrrcIauzwYQpvUyCKP4+x6T5N3C2I0Ehxtc2PPFbmxlH1OpZK/uzb65dLhcQ3Gu
MOmY0jUWj0FNrILsSVWpaB+admyR2kZtvbNVpzjD5VtjnjdjPG8sSlC+10BhhwBr63627OpLRELn
yeqY++IAXQ4ndK3GJYG7pSvIakMXNTIRbPIgh5njxclurNOWHD5yzFD4RJ8VyOF7MU3VIbIbUsm7
/CYrFuBxSDYe0pssb7pBvWeAz54CO0MiQZvz6Ap8giho/siAsSFuEAy0SrWTdc4wQX9QYVYaGPzU
ZvIH3K/7Ripz0qyIr5i3zGUV7Oy7PnnoMuSEXGpm7Vv4CX+IroQxSUUjzJufsWc29KkRZEQQd/0y
ppbULokrQ+pAjgodFHw0rOXbhn0lYvnkxdTnb6Gh4ZQtTHeIGUjkX2BP7nusqkxlo/4B4lx/08Zx
Bt3CVJEHfbtVgHWS/e612xw2hOvZ5ZEQ0uAyJxfEIt6lwAK30qxY25tN2dyp3iWroCgIqlkGey/D
Q60hGffjZBabWXX0g1bwtAqaz++RPXyQQHFuCPV4n5eP0+Xj0AyPpdMr93YW2omrfCgL/PtmTzQG
7iSmsFEjBNUWZ2KlOyD43Kt6laUHG4XUecic6kBKNkgzaYVVxAYQwbe9nMhqRATXM5TFffOrSUC9
LyBwfEC260s9JxDyZp9bwYfUkBhT0SLN1KgEOSzNswZFuUCXZidlvtHLiB6MOEkwSh0Nt1xpy7e8
7oFDajUxXYHCna137pXAY9fX7Qo6DR3YM5UgVDXCzkipxc0LHMR5ptaOBHTnTJ3+4aSts06tOTtD
VXIvyM/Q1KMhQ1sRt3OHQOVEC7R9pqg/In0s+Yck5lYmL8TuWFBQRo8Tkqm4FnGp4y1Lu+MwRy6h
bljpXv9p0KNpo04wdHQCgO/DSEVdEmzUIH7Ja+sgmjr+Rf7jPuiD6qOt8p9xE2dnZ/EjCTQdELEs
UmQxbWEP8r5ZWI37YDIuJOJGJ2ned+tk3c+YE107eR6a5ubgkHupKNzdvdRcdTSVsNX24JnqskL6
2Wl7p7IQyi8jiUkXaa+B1Fs3P0WC3LQZrOFJVRczdAfRpXZIFkBtfBa2QmrutCR/Pm7ozLStpfiI
4V1rxN6zkbpPtfILgW91Dds0+yjZtIDdGxSbkpWMxnE8Fauf9lb/NkXwKdKElMYobs6tFwzHpgmx
gxI+4eWNAmJm+qyUbt7EvSDZlfocYiAKs1NKhlWcanf0lu5mYWWwqMMFNXZ7XebrWR0+Nmup/rbj
x1gPJKZIk2M16vRUFqlwT2V1TdgS2pbl0anL4ZVVItmC1HgOhh431Wqi6f34Z8Jvpi1XIW31RI2l
QD7MZe0G70wIZy0aq48hNMctFFPxL3qDrA5vL9ldZjccp8Doj7kehIeHrgC6Qf4ZYkX3sx4BZRRP
f6RkQ+I1hN4Ql/BzNJeQeh7N/2HszJbkxNIt/SpleU8dZjbHTtYF4HPMo6QbLCIUYoYNbMan749Q
9lDZZn36ImUpRcjl4e5s/mGtbwHl3158tTkxtEK7taRTnxNRYUlP5xmLRsG4XFZWtx+dygoJIRIH
Ban8ss03SKaFidIAeLkisOlCV2XcYkJGYsG2LrOBmrQe1I+v61G4SXckX3RvTuPlS8QlR+2WkYu+
M0zwZ3YPGrdya9ar20Kr0AonIiq8p0RtayTH3nvcqvgmdZkx6fopMVX6XV8AlOPign9Sd7j+aeKI
Vif5tccWGUm93ub7sEDhiVmv6AzBqE9MfLRNIdrXazisTf7cqbLfNV2G+djQUO1WCNi7NoYuBgnn
tkkdDsXFaF5/v8njBiX9+hDFRT/cfp1FFuv86EtjWkGNF5nBPfVjHCgIZT9Z7XuyDl1UJY27RZVV
zHuIAVvr/kXfTB9ejiE/8eoGmCm4LRagsJDo2Q+l6FKGq3C4fOgCDADiyb7wXKEsYOn4HQyZGI+x
LuXJXBWNy2C/ZFX7rCGtOuUl2umvo89onDH0LR+XUMzQf15frNYs2IjMvzyfDc62NlpIJUMRPvWR
yNm/ZxPjSihtbJ895ArWJlLw9O5zFt7Pr9uOD/uET6pIkM7lvnu2Zykuy4gIYWB9FMSdThjGMjx+
/YQrebFcuJw0emH0d3a53rWbmUDPXXLHNoPJ71uoh0Y7GLfDBHyxEY6b7l3Prigo3IvH67hv2Kw8
gvU1MGba3UeJlWfRIciaSsHdQv7kxmMNI5HsoFShxUGT8djPq/li5+kxabvula34NxtFAJ/QTrA/
mqu7lMRI9MfiyuiJICLy1kZnkcMHm4CxJX6DzqTRdmjGuMxF2u0Jfk4fW5hoI0gjIrub4kJ07g4w
KkrR1DV/24nGDTL8VbjZvIwQdIvkuE2CA9vox0NSWuLQjWyim+yNx9t92ek0CAt/2Tm+YlY6qxoO
dhrz5bm4w8MzIiwydYazy3fvgKPcfPzdIsKgcsi9Qt6GHojSKSE5omqMSANicv56fxHGIDO9TtRK
OFatuDgHiC/kfRIVSg4Mo0GhjQ+xMG8zffG+uSN/bgGO/Xr/vn5Rw3c5CbLQvUxEnMf1ndsiGaxA
ZgTblHpt1fwsfGlcV8IxAkLMlm+LdWxsIkPd7jyM0+uypY84hffrC+JreYAPOEXVQS9xqFJbEZli
e8BT+t8vYU7wFnuC6cHBPfbk4e3O5E4V2fyQofh8yBwksOgv9Tj9XKShgiyV+Q29+eHLmfF1O0hL
tWXzWuhcZfto1g5rQQlK7/fpNyUktOgtVIspTrUoXdLmpqzy5OrrfftvzIR/t4DajmE5bG88cmz5
/787KwlTwXdTKO2egG6gZTqSfG8jEKYWgzDWlMZhzTodepxnAOWaIe2acUxsQDYcU4KGdoPqtlwr
/6ymzj9vbo29Xc+vqlxg7SBtChMEMQ+DEAx315hjoTFdhm618wRpGLjUmvvPPVmLIfog6/Tf/HB/
90n6whM+HlcMmwBE0br/u0/SLz1CDqbGvylgPnFatn+JI74UEtsvfDKpS4XLDYRvpR3VyNhc8rfS
42bwe3FozN4zNMLxomwMUQSiLaHugT52JiYDOO8DSajJDWMz+RvI/x8f838mn83dbz9n/6//4vcf
jVw69tnqb7/913H3sPuv7W/8r+/49+//1+GzuXmrPvv/5zddP+6f/v4N//ag/LN/Pa3oTb392292
tcrUcj98dsvDZz+U6usJ8ANs3/n/+8V/fH49ytMiP//8g3yAWm2PhrO9/uOvL51+/vmHYWH7/Y//
8/H/+uL2E/75xwVP/LL26u3//kufb7368w+h/xPWsCF0UmuE4cLi/uMf0+f2Fdf/p+m5roGGBgKq
zyfhj3/UTafSP/+wrX+aFjNOLHrwpHXd4wLpgfvxJcv/p8Flgd3X4BeBXOmP//nk/u3d+9/v5j+g
BGxlher//INr6W8fR8s3DNN2Pd+zeESAs3/zD8MbibGQbbJY+6ObuzqSBHrOvrKDbJTjvid5N0vW
JOzdSpA9yMRynnAiydq884vpIW2zLGJ6TDS8zS4xM7YZYU3UkB9bKVlplgoUpppj7y2UxBoOaW32
P5OefXBJjuQIBqwlxMb0XQJC/dumFuem7Ptr00Eimotjsaj3mkMyQqDKwKQTl3XhFj0k1z16zc1k
2qHPG+/dbtqTgJYGjTszt7OeSy9XZOERb5o0H66WMZYd+TFQQMbGfTN4ZihjOKpVgwrMLe9J0XlX
rBCjlQE6jvgxMBuyR5XUHyYtRczecz0meqcxRhu/VR13H2o0/dj3M4viLQczo5x3DADXdQ21jWTu
SYonBQuK7QBDpbz/Ziw+4S5OlT32w9pdlDsjTkl9rEVPnU2+y0qKDShb8MND0iPa83hhEMPs08V/
Ic07OShc9zEBMUktXoq0kuwKq482W/Dmds2Plmc/zO50ZObAg2KPqAbHOlA8M2A2Pg3Li08MdyOG
xJEmZqLvttVbBjsgKPGuhzp6ol3XkulntvlV2TyDRO53Gbq4QObqW4bI/8yWP1zdJLtluUIlMNGQ
6v4Q+IoGPx9Sdz+t70mfNVdgKI8KHS34j46xuIzdHTyPhAmp1TlpVFHtYYaTmtCOtkmawtoM48Ek
AbSEJdbqCRryhDWTRWd3BPfEdhfnDMVfjxExMlXxHvd+ibFn5EM2lmuoeW12ytPuJ0peEWaghkp6
pBPPFSRvHj+NfavdD3O2c3MvQ9LibkKgEcEJ+BHHbXKosNrM3K2LIfOyCsdzjzHFpvVxLXnmIs2o
RpJyb8aehC+h/ZpLBswLYzP8qPJZ8830AqAtNHNPXukDa0fUBDuvGKnN0DXNA4MexYvXuvq9P/DY
Q9seHY45RmnNi2vPKS9B/Dy36Yc/kvVe6F4a+g783zouzik1+lWZUzl5fn8s63Y8e0V8wCnnH1yQ
bWXmZvt6Hayd9G0Z1LgHQp2O0xp5XwcUxavaaNVL1UCs0ojlGPVHdsXPRqeWO8lyxZbLFgI697u8
9krSvYrN2VTceQUfexhG17C5i0Mt0vRSPVjaLZcEeiqRiZ0BUDilDZKT0o9YTWw7gAPwvW4tAFCC
fBEQr1fYC9R+fK041XYaDKbQ9M1TrTx3V7E4ClgcZmf2HpTW6nUWTE5oxTmw053rPLKXi4OxtvsD
ExrA1tzr92Oh306+MQRuGn/Ena0frcTfZVOsjr1L/CVGpenA9p8p1x01hnXO9SXHX1E/pm7FITCi
dUDMHekD254Y9em06AFhqD2fZCxDpt9cT63H9szIGpQOaagXTYb4LlYXXLRB3qbJwyRvhiTH/tfA
nwFSLPf5xAEzL2uIxZFAMrpvw9Cw9LlOMPoxyCiozvvKEW5Iwu0SVRmUIRbKcTiY3LGnWOy6vHcP
azcfjUp7VYY9M51d88DRxJGhpX0D1/K+c3maBXMKek423TWD2ypBwe1mrPLRnAQpB0hnKAAE8O3W
NvKxyIQDtV9EYuvObWiIlA3dL2/ItO4O+oRxkVxNiHVLE9ReLBjkCLab4K26ZbjuhvGFYuwFzti4
d/TuWOrJO7adKYgX9LaG7156iw4+WeF0mP19ZnoIA4rhfoFxl2zhRRC5Dp0a+Dknew5SaT/YLSsg
1x6NvViSFxj8Z14lknA60dxqJzH2JKPqbXzdJi1p9p4Mp7YyjxoMSdaAuERYvyLFEajpcv8Ius5H
114i0UwtYF+As1EtLTqndldNOLNU81ExbtPbjE1fOhrHSrP1sJe//Ml87JaKAANSDQjcM4qommBk
qaLYgcaNw470P6md4UWVNwZBhqTozEgXi+zFZLQU4TMqAx8H3K5KCiJgNP+82MS4KrMEaagOUq4+
aln1oSpIxnM+3fOp+pwNGJ7mFPMJdSPqBhXlg4sQRqeHau9Eaz3plvxlFtar7hVcvoPNe1oKRsGH
yk4Z3nhmHYnOJiKHdjWwsfMcqSKTqi0jtmpHWSGjStTyxBvBotkE+21IumhGLlEqy+pMmtvt4qdJ
gFVrPTmuuXNUczKdwr/iUH4VKwrI2KwPHKWIRN3I0bH+DQuqdGID4LPpDNe613VoBuRSbEgaiSHR
9d60tHsT+fzgwL+4RzJyT0iRzouRLAeHo1s0WRGKSmt2VJ3yaCToxEzLW+9pXIbTehlzpzyNbD9D
3EUnwQ3dY2EhErFvfcx6rFJVGCd+QWoMabR9bpBXMCF85lTPg1kr3j1iK/bS924H9OPIEPFJtrr8
oPuPkO3M4bTgkF5XK5pUPTx1OaIMp58AT5Sk4wza2Z+z9wWhD+LJaFncfleUFSbYedzr2FmvNGmW
AbFRyalL59P2Is5D/dxn/mHyZYuVqyVzeT1ZBr2aNdTgS60bdxyKSMXsVjrMF2nH+yyyjsM1qxiK
az874r02c9hLkeXvOGSbQ4UOZNXau0Z3vWiZsadjKq7ZCHhdmNk/mJHFV47oXzVlXpn9oh1dxBBB
ySEf+TNG8QWhK+/R/VIo/yS4s+2ackRD2/3QOvtXgRg6Mu2U9rtyx0jGdOr66Nyn2YRwxEqQIRs/
E5z9XBLc3maXiV8/Xem9GvZVx4CMwX+BaZAuemScc0QF/pibGB9x4JxJLPIMMzJnJJqsYI59PIm7
2o8B1jIhSsf0e9/JOdg8W3Hb/UD7izDUAGAqKa5QmGhsC2ruXNLtXgdnZUfG9QR57opId5Duc+Hv
8XcGuGlS5sIA5WKVkV8490G+xM/GuLHsKR/I4kBUvEzTp/BMOMooodgzeAAU43o5OgRelG4+HopW
15jb4MQpcnkCs+7itTFEuDppHhm2cyIJ17xuDfO8jvmrM43JYR6X7M6c/ZC8izXo7OJlRhoeKWm/
1on2cxlHPIrCgchGzYgIh0lOk73mQ8wkhJC3vZzeukK/snvydOcCiy8issc4117nVL/h3Uc8BpnY
1yhqkEH1ZFd2JGWxftDYiC55VQWDMNfI8QwQJojf07XTwqIw5KGdAYnoZXvojOKBY+HREv1udovn
WOo7istvTWL9oELlzmMgmjcxV3V+8llrorl4/jWOmXlPIXLTCJaOXccwQ0GMXyziecfZjS8EtdvZ
HMDAQUdYw9PizQNHyKmFxzWIlYcKe9wSzrXaxS65PiW6iSNYwfKqB92LMG3l4cy1K4bNuOFbzwWq
paOWkXcnWpZmLH9zA62LhhIQAc6FWhJQTwYcYSACRjX0HKI1HzAj2EQT1HwaHeQnhCAEjZkmEXv7
KVSiYu7Zd2eSU99nSQqzafIqTNPPzGuLa7ZnxROQvjYeMlxkexiqlDQdQOieohyigXbHTAgzrtlZ
D0l/cbKD33EKFfbwriy6CdoKLZSpc9X6j2ncOnfkoj/MNFD7tpmtK10a1SkR4yNrRQ5gx0v36DrO
JINMJ/fQmua1KkAuNxBowsHI7tDrqVk9WVZvHmTc1IGv6fqRbBmaJ+HjsdV6eiJk4iFScqocWicA
14HQYIvVKKNN5nZ7iYw5Gmfr7EyvBdDRmzEFntw7872nqOusapmuWv7LoJpFdqcCiyTJsDY8OEYZ
cgq3cw+pv5K1zORtQpBEoEivHxIJCm5JhrOlYcvOLq3FfiMuhmcHtmGYLEgP0RG+4nBhAKrx1Ah7
1Q5sb+Q1jvYS1tT3DIHGuW6JUtMWr9h7DRwYKnhyRYinhjj8s6kt5MTDYdQReZAR9Vh73BFaKe9F
N6yBIMJ6B7LgfnSY9BspJdAkrnPWqvtmlBh5jIMfFwnBarDlXdZPI/d2sscdOyy04TKNiwZf1Lhx
G+OHYeGA7dBrs0ZAOlast4VvyPNEfBIz70FSi6KSsDagsKgSSg6xgca99l7v/erRprqGnl2dqEQo
QAuNyryfVWhQCd3qeIZulS2e29J/x2auR7VJkNYg9Ztuxr2gTY9jC2xiQegastmxArAivCbTFFBT
f7S+urVnipOyZuOeqzZgqMxyb4Pv1X33jj6n5lSwMAAt5XcVU/AP9EsskOPlpFz2M1b2w+98dY3x
xLFxXeUw2aN+FI9r7y/XOYzGtpTWrsxoCnM65MgA6hO1hSd3Gqit0BvZC2dEHsORNq8FvIZXpdcD
TmN/x+DdREItKEGpEkMI/zTx+nJA3LCepF9SL+prhBJ/2aHLU8Ha6dkB79mzobo8AhtyRkMkuZ/D
gDBYBLomhmxFM4gOfL5mOmyyKq95SbaYrhE+iVUDEnCr3IUIu+KTGKrnLJMNtIj0E/QlSIsNejxh
Zb8hn56a1CPAQHPwLlPtI0q0KbUbxYi3HGqGmXpzsJS8RWB+Kkjmtp3GO8uUQyNzsvyo+Q3I2NZh
oAutQte8eotT3fSkiK+yXsC36JJdWhJgDQTQjpK+YwWd+3OgrPqe/FF7bySJhXIeP0scIxhDAtEg
ZZ8fWni1hzhLhjDW1bPU9ZdOCTvYsj+8CrO6mQ5Py1S8dmzXdhQiTrhBPgq9RC024wRfkaPNdOdm
W8+7MuaVQSs57GOrZ32AtLiJm09ZJOJs2Un2ONbrCefW0wAs+egyvg2agn1t3DYVPlhxkxDvTRQT
g0+PAHu1jhtKZnH3pNL4sj90dHWJpFKXOV0SHZxOeQgiYU0q2Cl5pBz7Mk/JozLKW+m36tjoBjWZ
o1/W5qpZqnQXP6hMI1Ypz/CANBTF7lreSB3nIsRdBvFEHSMEvxDce+3Mg0dEG3dW+ZKZyIYhWVn4
T7QyIAjIDv2h4Prb9SxhI63WuFHCz+SFc/ZFH9e7iWlRtCraw7I3WZpSiFh+ccsMH6QI9fw5qXJJ
Z6IAWxD2tsMf07wIV30MZl/dQiQ7DYb2Y0U3Ffpz7Gw3Jl73rINnW4FgXIYEAKR4XjwlbraLaDZ/
kkFo7Ei3VRHqKja4mSsPqxRMB+Bs+MRMpiw3gtEWSYiHDJp5HdrTPB3qxKEcA0BadYwcSqTQlHI4
xAlzuXbGG79gY9tohDezEIJtTK6kVSbtDmSOuAKD8DLX1Xes3SwdHT4Wep/JYO7sy7RBNazCfRqo
fRHIG/tcMx7dmEl3uXS72cuhgjsOV0mXNgfPV93OLizFdW6gIDGLKeJGeFpqC1QVTL6UOviG1fbR
cQfv2C/xu235CvuWCkyRzMGcUrrDyofW8W3VG2gHyXBp2qbb5Yvpn4dWJTsm0zJEHbXSb1ecYElf
XFu0efBboqb9WAD9n2TFOjMWDUdXPJiALR3ztrZiYCZgFep6fsN3GgBReFwHlwuJCyj0CLxpN4NQ
odlk98Y0Bua6Vw4/ESMdhvNNfJ769E7r5GPa4ZWWIgVI3VMsyqxo95Xd7tJ6uJa2Bc9TNDJyssG5
ETNOg9QgayHWihvM8hAyNdwEaRxscTgmrJSFLWlvaM6VbaHPJ6fFma2LFbvvgFTNo449B4BKSzQS
HhlDDjdFRhs0uuRPm3O6hqjlrEvezZ+rmTyalBRlnJMC0Nafc6+asz9ODKzwl0e0hAwKpvlMfDRo
7zGtea9ozFpR6/hKyn5f5uZHO75rcupDkY6UKS7Vr+dRrdqkpEdA7L8NlU5zMyGoVTF+7tbkArTl
vFtE614z+Qml5Edo0ZBHXZw8jqVl7PUCb4cba5cV3PsuqSL6c9TqszosszVfFuRPGHA/UAwz1VH1
tyHNjxknYudJ+iQv7LB5wJ2INOwxgESNy5zmF2pxk8/o9COe8gvAppDYhrMnmdOQ13pHgRsquhNu
dwFCLrUplrH2DFeipcGXXAipv5zrcqS38pHu5tD2DfHCnR+Ypc5nV+reXnJ8BwyGtZPLEhoaZbXL
c45fpq7yXGWufbA6qEVFqbg2OztEew4Y0jLqgOwFUmtteU71uwTm1aPtaZdxHMwjnWW6z/N43nsd
gekMGNBlgGQYBFK8Kl8eHK54jVFY6OblzbD5Rvw+pV9as3AeE0xCQ3dEAOGGXEPm0SKzAwLG8kx7
WB4E86Teb7X94jKQwJ6f4XdMciTO2QW6Bhd2iWZvKQwCQeOFis2F++v76a714xKFuP+cpfD6J6V9
WlM1XOUC5l2evJkJp6GWcS/RCKzSLU8ccP5dkzE9HeQi4rOur/G56EaG9qMF6c03QvRGZLQ0QwUa
w1dBUrbjvnX96tpBkssoXH6HbD/dTFVp7GPF7EOkjhc6K71sSWzkiV3GBZx2dWwd9o/IMmGPOK9x
xU1P+YGzbpV8i1c36ZpDlsPzryvchD3pRl+Neouim8IlOTcVIzOZfh8KssnjLvlW2dXjlo9XG5K7
8eLmwZinjzWFelBKrYnK5YIsNQv1IeYCB6kpR/spXgkM16flbMj5sdVzJzKnFsAa7Q9FnYIUn8o+
8syU8OOVCA/FsqHUcndf53YbQIGIj24tKT5WwdM2uIcl4ENKZT5nOH7DEvqnbqbZXk2UI1rz0/Ra
HqDU5lCRZhkbqJcBS0XcWK6rdHi2vWwBeZgN56F2T4KYUGUSgpX4WoK50X9Ykcvd4aI46RAcoxXf
4IVYgx3jI+AEZP0BcR92XonEyulcPRz6iWFUZp5Ln6WrGuNbbPfJfSnHW23UCNfN52ewYfcqRq3k
4bzCnmvsPbp6Gs8T2edMR9r4ODXrtyxuikNpz9+7VuH5b+F/Z55gstTGL41Vv257T1ZRvIHyBfMF
h6Nlf+/Tpw1BFhXJz35gNtdPs7vDvn4e4sGHdQChaBq5FGvCErRlk6Po8XNsPbotZw3q2nRnIBfq
0hWqAaNT6TnjWZPaW7VYceCXo+T+IakmTbCMcemlVzY2rGCU5gbWWO8NzbikWdL8kH7zQhZBEaER
YwPtD3saZ3HWmpQkKyndYJ3SkWx0RuJ1w9aIvC9Q4Zq5HEh5KVc9ZdaMf3hlThNmStxWg/3JTV5c
HM8vHgp+J9qseUNsRduAzCUFgIOHH2YF0YctQp71ovXA71lofE9wlfIHNWsWo7zoKDEDp2f32k0a
QI4+ze+7vHtVWNMTOQE9YPyGRyXOqKZnkNIwFVLWZOnjnLOpJg2j4Ii+Wtg2kBFh4PV0BXFiLkm8
1PJZDphtI6yuHq+wPjsPahvuEkHTnVtPEBVsadMtcys9sLv5OVfTdxqpkzYzCVQaBnIlyittiXex
P/MPGASI6NO4V+4W21E385YLf2utwKyU21a38xzvcYdvVwkA1qRNupNF6qTM670+x490fc9u5wzH
JrQyk4PHLLNjWwDCbUfMENRFuCQceuS1RxKTZ3nNvKABGw48waA6Wn1rDWALHTKxkMBgMx6xlhLi
fefvYBlQYNs2rs8NKDtyDGTV9TpztMcFhs5i1CaufJ2WcNSfABVumki4r2IZfmkOME4l809yro2T
N+YXd4jrAxno8mB51DDEApLcqiYSTMApDJ52h1DtPe/NIjSX6g24Fu73lb+fzDUMvC3d6M4fEyTY
DGG5D/c6DS1VjNBvgaW9IGD+QZZVFVr9+G3KfPfQm0gz0fUWp0ZjB+RVNZj8sT8TRImWqz/NPWHp
zlJNuzkn/06LrWvL1BGIY4NDNI8ihGyflM862CPlTiY/M1PPulAO99j+bCJxCqexbe+NAlsKKRCU
m3ESuB0ksN5KTxOiDwxrlzxJf8iKnrc17Qcuo5pMJJ2PQpUf4Uew0gFLVJFRGKUTVV+etNyk0CQH
phMzzE69qJ79R5fMzSM7RHZCo4FcRHvoKkSWbT/GwUQ7NABW8Qeri3rkqRGzQgZA2QkVpIricovy
mz58q4ZwmzdvzC8Bb7DBxkLIdGT0vF3jNszLFy7xGGn6DurZFNCXwnjLCwZNuf7h03IMcz6ERicf
zL6+mO3IZAjnzej51WWxkse2r4BmZSBZShw74L1K+6B88cQ/8tBKcHIxc7J2+0VxBUKpggnykdGn
BYRwh4MmDKzIBOZ1KR+ySlHWGOS6E9EJlKi2ph1UfDhPtv4z0fNfpGN3xxQ8FCsTcut4fSLHFi4q
a/Zcg6viqGpp9IwGrLw+0yHnHGzlSBva2zY5bVO2BEr7llirwZMnTKBwaKhwSAODYeZzWHheN1Vb
3KyalZ5xChjRmIKTJKsFhJHAQZQ0er1nffYp0KzdOOqXPQ2XUvpjiOLxo8epMnrUUQicoMjGI3W4
Z3c7kThPSU+oq+20mI2s9ZiziXMroGIVp/B5uxeaxNLvmS0zOfBw6lolRTJB45HHmOqsjOzG69A9
FT0aaIaVP1cgSi35DR7/g02MGBp05PrFXAYdjINYL9PQpvsk2YC9hhsf+966rRbDB8eut8FIYMtt
Rhh2AEqNXXCdhg3CrpOy7a3c1gKO0D35r6yupiVYFrXhO+U+XlFlMfi9RfqjDqlcxkvunL0Usald
QWItmpFXqJa7nl3jVdyLYzNODJXw35QmjWCZ9A6IuvShwacQEg7IDGSCP9Yk/gM5XRfQIo+Lypwr
y0/uCz3Nop4UrFL79LwG0dBmHVliJk+MQTy52sxlZnbR/vTGXR0nNM6nXomUCnkrGJqUKcCPXmdi
Q04v/A1R3uSpRlYwyRQ7a/qQpchv1EQmVeztAfp9r7Ub6cbfPE20u7pYsDTUv7K53K045y5l4z3p
2Ix2zkCOs3BHlJuMIK8X1kdjvjKa9o3j3OKhHRfdjzj8oAwl2vusD88LOLFQX7ExDTbW9WzjhtqN
isRYi50G/9G1hy6EUkOpxLxBVzqtnDXemnM/4RnUAU9qnLMDo8zjMmYnWgqkf7N8VHStF2HtemY0
pMltTueRKV62shRqiXzIBMGUaFThmcWQ9oiCGmVzdDVFeChz5MmaHuLan7EGlQdnLKHA6mM4B5qa
xhuiLbeA0BjE6yanzwmnDvpCnGxSfe/7leHdVp22a4dEq7cNJE/DfS2EyQIJBDfBWsd1LZ0jnnP8
WRoFLm4EeapqEAwMTXomxdzVWtJ/jhgyVdAodtgu0tYTy/0cXhluwfQJhcQUkIj6BnqVbRKVmGl4
3+zFmyLZAEHJiZEf+nmKVjNbITX4IL9h3QQSrDqFQDdHMaMrEjrKb4KVKFu36n7p++7YOJofVLaJ
Jd8dSzKWF3WRGajyxHxdICgHs65dDFIoghVLWA1e8jpOTdKwMv1UDeZNEptUix7zYuPbAq70DtZI
cuzQ/eMCo8LxSuPNYHjLfkWdC4O4pMUu452JP4vW74pAL6ZdTnOpXbzPS5qyra2XK96q+bJ9wOqU
DQ4qYB2Ix0hEELnZiNQiUgfTk4Yr3u1izONssClt+/4wjfbZ8WYXqW7+IjoHcXoKjpzXTtMa1pPG
8A32ejsvzO0Xr71LzRKXTjYESaxFxdgYFDkM0j0C5VGFnszYIaN5LHFHZvfL2j5atndklDPv/MS9
J9vVBn2VX1qEKlyR1AO2Sc6G5pRAruDgLzjeHSju7GY0XBlI3bsgvdVW7uOlNr46nc2V4FUPqObD
2fDxYaCvZHPr/RjriUdsOlDoqCGZbULGIpWLa47vMi3+fFbJm9VhmZXtd1/j3mWnKwDUxPslaXSJ
EECgmCJXWadnY0UVW2X1YUinJ4VAj7AshDGDWbthXJJ6MHHXqidriUD/YnhPsghIAi9MT/87pUfH
yS+oBttTk2gIgLsFLnqo8zfvmUcfE+UZBwupbQhV8yqpCzNMsuLJ9xf0FCPuW4TPoerbex8ctdFR
GJL0CtVspHonP/Z7k+If9/JOclH1z81AB84tuoqSUpG5REU5Fslt2cS38I4pt5sMqbEM10pSSZdM
U3X6hjxvmbXBMhfMcXAMoE2q3ybT/rSQtDAz8MLGgmZHKuLFJyEBhKIi5se3PqqUBUdXCCa4HoJi
+3MsfqFnf2iz6ZYgnDWsqMmCWhY/08JEYzSzPpqYCyQOmWd1phXHvOckTQSOfqMkP8zzudM5qM8t
h8+lNpwB7mysdqaGTm1dp7BO75KqA8gxznZ5saexvGD+o5zkbr7PTEauYJD5wReX1XJ+gwaXJ0gU
I4KsUaEME8mWHMwnV7kas52uZLyGY8HG1jhOr+nyw1oXRC2d/wExnoL3rXK6o9vby16V0L77Bmuj
TAsbrBzS8KZ/L1Cd7XCF/ChxBRKDupwqphj5Cv8UEdvkFeoUQ2Qt9AEcfS7eE1At9+1kP+S2qINV
DPV16VTjYVbru6J+i5TgpGrz80KzeeVnipJgyh9w1t1TQw6RpQ8fsByCZa6KG88okzt7IFgj1YBZ
+yBifCBItHrKjchk+Y5VrzuXmRwe1nFQZzMjRF6fGFJoLEMCczDf7DT5mcYDSSutBndNNBWicCOL
UnPC3DBJLQCLqd8hXbwBu+hfEtdQR6lw1FfKRrvXs6peYS8QK30kwHcnUnGYW9AtDUO8zRE73BVA
XvPVe4nXWXtlpEO0kY84hYrj2TGRbFU6BMZstdWRYIPD0JZXg/QDabEc8lgwLvlmXGl97YJUYLIc
dcZOfE6rmrq7mUgDIAfLKJW40nS+YYmVPEsubRj1HnGr/IxUbS22FMSNt6tHbNjozIgegZxz0fKI
jbT3DrawniQ4eMWvw6hcEC51tvNSo2Ng7hWQSix3F7fFCgKkaSIZesoe9vP/YO/McmRVsiw6lRpA
kgKj/3Vwd7yLvv9BcZug7zEwGH0tslRKlVQ1g/p5UqZe5o0b7hjHzt57bT5u5iW9CM1Uij0Fe1dS
VvA187i9WA02qclqI1bncOE9nU/bVC+tKl6gXaDoTK4BWBnpqJSb1p/O3N4Sosl6zXFTE2/rpBvv
PfdbDZ1JwahHAaD/aUsIZ7XAKDQ76iPpSKSsFRW8djWDwK7dPZrji82hTI2FmQTwvL2TlqahldQR
jwc+jjq5kDefj9KkdKRhUZaq9WytYqQRJaNMAAdfk9ZUEGrcm2BHnjItxZHtWf45YTtwkKb9M+d0
tK96xwCSgY6vV/eozIqtvrFv8k7RCqCme3McF8ooJ2e3rHxjbZ9nWpb9Jat56XAD4W3RGcBflemH
OeC9C39iYNWdvA40lWgxgK+ahxECAuWebnlbMIBwpLEiyB3Q5tVknDE8jgevV78rtJtOiLuM/vbQ
WBUhfX34U66ClNBULdfe3dHgxUMBRIJtlZh2qGz3hZYAGJr9S8lPBiMKKqjHi2OY8R9VNEXp+AwL
ZYoHL+U0NXIT1h8Z02PssGYevPqsI5bPfbWEqvGB1bAzu5TSpSfHGF4SC5NXjW64b3G97TI/HQ9z
zwuusRL66nOusBa4nkhLyjcsDbB+DD3I5gSn3wKYLOf/Os1TnWUsoRgPsw9fMOIlWYIqOmZwOfW4
mqN4tYlXeYiHuZWVYUY7cq/Sd7I2+0Up7a4f1b7SZPswq1ExhyVFNDvLsxZT15G57NLdcWCRYfFr
mXsn6imTJ9y092b/b5GUxp5ScIpSEL/48aOG+UPqVkmEkEAcvBItNE1B8HX0iWRzkqMXDjuvnNnT
JlDFSagJ8gWgA7oe6IfD9Ea4Zlc65XsHyhQEsM3p1xSvVhJlPo2cQzzWWDcIha7L1jWRWMhgtnXq
FB+97JMtJ+IefdcpX82pETCJaFvlkS5ANETVFIF1XPYzeMsgLYYyLGDDhUk/gCdxqnPVU0M4k8UM
J1Ekx1nU+a4KoEzjCZ0Upzgvp0JdUs2m7GulccNEe+eZBNiJ7m/u5zbD8ZZkrLZpT8b5DJhrDhzc
QVxxXLYJrO9bXcqrKV6yals8r9mFwF+2r0wzvTpcgzktqivVXb97EWt7gf8wmAEj7eHSnnTY/Yem
66YgU0GfjvHeZ+4+y9Kn+SQr6X2KqwP6+b0GpRJA07NdUS/NOjSiKIQRLNfw2tUFpb2z3+yxsvW0
3AIjsCkrhm5FGNF2zLd4VN/WSAt378vzlMjugjKkn72KMXJ5pT6MS+6IGDFRsugm7VsrdcxEZlPt
6YGKsqKYT+ZE5rrQXpM0Ocqpr5+J3O5XZPfIcbH8jHt/xsDXU4vACmzpjwa0EPbeBe7gjHfOPIX9
0Pio7a+0y0GI7jFv+ivQNFGA4Fo6zHhiwBMhpgYtpZEBOeqvqq9eE6t1zrygnbO9/QOz8FsDyADK
xAhOQfJE9EN+n/hHvyYoyPBlBCwxRdg5Gpju+LFzRhGquqAFikwrTTJcR4BfATYvyn1Bw+slid2r
qYY/XANOaqbyWxsLlhugXNG//L/mxO2fWqtQsNpFFDxMSMwq401EznBBGBkslplnf8Vi3aUp+ij6
lTLb7YslkVZWBm1atLPYkhFXvJgJDmGcjelVjbMblAaU2f3IV+ek5TiFc+kaGFzMfazkuaTj7aZS
y4ggsNJ3O2Gj5/deO2ibfcP/0Mts+gcWjNTzKMEXxvJSDfWdO468KoCoUEb3INGsDSosbctiu2oH
9ih63rSVd/Dm4lISq98bOfsbd63fFll8WoAgjzwb84XU3RBi+x523epcM994QmegQi/Vrq6ODkb5
4qefTckXNozEWcLJz8rzYja3dLEp5lDylM7PerZqEOpw9WJ2gpehmNct+aegqJvk2KAHdAHoO9+y
1LGkKCHwllRetzAqW8HmDVCqecK2IOlB9cS5pmOIQS/HRMG2ljOVe5P/1q/MvN7cyx0gnM9EaVzw
EhZlMwe7JeMFk0D+Ioxxs69vxh9dO3sM+55dRm62qc15yzyYvXLnGbFG3qzcfV9MDY+68zrlGvU+
PUscgHpHr3WsO+JJ+zJBjOqm5Jc7i44mUfgs2ELQ+0oapEvClcdVp/sTl9tXjJ0eu+n4xwO6HLYo
461DNkyRSQ1rP4MMUMUf00Is3U758jVsXB1p1gc3ANFFK5nXvnULR2HuPro1cdxZV0bAvQTUs8v7
lzpDfXNUGQfs/7zAYIetw4UYi7ZbNHzAxgJ0o0+zG7yTjmz8gXaUZwRFfJVQ5CCYy5AnswkbepV2
TEB4BNnvK1Gw1XN/O6z2LlXCOiBJegx73rEkqhzpNT7dLj7QHbJxf7hJJe253nBvuo41fTOh0dP5
ktr+b9eXageciXfgSH6wgHvGi5B7Z7asN2emJkL36SbVt44MyCFd6KU61pikJJbomYj8cblXXvZ7
arNhS7vfT5OHX9hP0VgSJmVwuHcNS8ynpPOiDlfhBNDqxXi0eiOPHB9PimZAdejjKwURzNwaYZPF
7yOIiL9j0yh3xghad4xJnKwOqpNpjMWVbKMVrK3zZftIpXEKzS1nRVjrsD5yFwSL6nEwlu3ziq/o
LKoBI0p5SDwskqZtpvd8kgdBUkUXa/dLWIhL+fwqLUc/Dlby2Rm6TdPCerb9haS48ceG/XRsB22I
wD+7B7ZbNPcU322DfdrSp8dsorFnsuIefHbCq4JWN72ONzjjiK8Ogx/Vpl11/DYm/TR7N6PSzchQ
zLt9wLT0e8LREwjJfTHL8lunKKg1IJ0wFOgHz/CqS4+ZJO5WNn/9JR6NH01jEzhtGgy0hIYLqZlO
mOWVWe/j1vrDrYg21Nwh8hMP+OYT9I+5yy8ecPvAjH+UvjEwFlq/WE61Qdkznw3s3L2hpZiay8wW
wECZxUqdJozVDjH3T/h3Y7TAnAqGSMNyLHwDFwL/DDGVvjQFJAAfe5AqaKYYF+symXylhNU+TGlh
nttGws+EerTT3ebNkol7oam1D3ouEng3qd3EetWdaOi+qwiXc/Os74SY2EtiP/VtI7uPIZvzIG+W
d0M7Dq7NzS47gGZogpIXxt5u9NciLqmtyLofS0Tw6dVdVbm3wZsPjjmATmnTh6IfWZMW/KareasN
5p2DZoGNK7F0CiTyBRk0LmjnQ0sYvC+EeLCbXmuGTqYlrMUEFFOSgGcCOGvyMSmq0asZT7je4Z7O
sCzEdt9eGjWQNWLz7A3L3eqULz1L/rSgqK7er6lPOXs8PI8T9UsDzd4nkbT7zOHfmBtWrwoHXZYX
WG7io55yJS71mj0TiZ3CyWoqhTgNUwNRgbp7wSqAWlrSUMXk6NxBrK8kBtGMOPqQj8XDWqPcwj7k
MmiQ2y5EdmOWJ3kj8FrTI7DyGivzA6uDge3zfpw5HRN/ym60Z2yvgZ7W9t56NggKhOwqOKAT3t0U
MkwHS77Rp4wLyqAezcQZXELMVmV60Fxm7276UV71h6VyRVcuE7vuVfDxcT1mmvUw4oFjyWbeKpPz
VeOll23bW9bnABQBvGBP0V55h387ifoxR18SoueKN2pjMJjqYW2heHGX+AR1F9UJ95gVOXcXUxI8
6+2LqI2/SZXR8Pq5tgPSaOZ+ZlJ/T9RCA82k3mTGkmcejPla3Xfbpoj9feTV4mvW0Oyaf5VnkWAo
HE8deY/JU1+z2KyNj7it2sjE1+vRMglJmKxVfe1rCXRGc+bAZ9q144JvU0vTtZlaTViMjB/DxB3Y
8fmq4FyoZu+VVTfOsZyHC7J1MAnVI0ZA/J1xcrHaVKwHSWAXPtf0If/AShS4qeguKD5BPgJrL+sp
O1hz334A/kgnvDA3V8vuih6Gm1fl+hZRYdHje9FqrJ+67E8+3wSOo1XtrcU7K9Mojmx2Aa9hdWqr
Feqpe3ENhp6+d949YoH+zMcwaUDWylFrDgmpPTsB6TrQxgjeHXp8vLNspsFl4cVVTfRHzzT7tUPn
8e6XP0SWKm76FEa6WUMhaa59e+P45vISo171Y4qrv7TgmaFB3wfy0cXn6gzsd7xMdXHxJLOTcjfe
3Djo4IsCLjwa1720FAZiX/dAuOZRMYgeuDxmfDWdk88E08vGvtXOBLiMy+TqHIWqDtSU5O9lETBy
U0ppV+6Z0gDcP4M4pJxR7Fv1B1dz7n2rPheADQLVrnGQ6RgWCr+4QIoNrXLmviMm/ljcjg0H/OZf
vNWm/mlVmADZWfFyirh26HAoO3o/BnnuFhybqDfefrFUcfRNdeszrzkrPf6kJvbsLslzXpAgcfx9
KqmPsBQCQf63NRVi70AF6No9xYRzAlh41FPY8ZcN2Hc35+0SDE39Wnuk1C3iZqvq7nFCyaBdO3Hd
iH27tdvWt8RZPOqC3PqDZi8tyg1/CDuJlFosb26NSKZ0my1MWUeqTNgOzuuupOi5MnHf9hMpnGJA
2U1ZTo7JdjQORo8H/9rLrsD4tdXJ5PKXwYqxei1z079M0nwwm+EeQY9wWoz90x/aJJxao73EbQtP
1WsEGAsoI3lfPGTLaB+YR/ljtPIibWIkmj7iTBr0q20uN2szsSaelmLT5G6Lsx1dKDNvk7c8yJG+
+IGkC4h2d6+64XMCLnsw9JhXb3eqYfkcVtu9gDFLSF906jiZqGO2XPGHLfZrpuBeAEcyIXLMrXqb
YdiUokIcakhZKimOkNl4bF38ejhXD4QiiGOs0oV4Utg7t8/93XdGVcHdkvgHAJHBYKDD9PKFtsJt
V5XxBoTLKyxCVHnJfXyh3QDM44O9sKmeu82mMP1pMMoGZWf95Pp2WelrDdmPm6Ow1h3wUuuIieTL
mbkSOhIOzTz5ET5lPxjiNYtSssYIZR2mbdfh8c4JDq/2QFPgVD6xdsYTKz3QrRpXOBC5t6y32/Oo
O580xKwh2Gu2iegZPpUOez5+Xm6B4W2RqdY/Gw6rl4q7GzYvpIVxylgY+FV68NuDFHgIwDdTtTHV
4UjqgU+C82B4gXgUccjg2/ASbscreo+Ttc+OWKxbTR8ctWR4Hn8XU/bCry7i59cwPLOPBbxNTowP
GVsjK08bwyWzA8e+R037pEZyM1okasJsLcCHPR08kdmlzVObpiM6fQpWXMDdTuxgoBtiu12SQGvt
25gUB+xE722m3eOAoWoo73QoxQWjWsMUxHx/yVN8Xry2dyL1A09ni4QnGWGZ2foxVnC0R79/KOy2
jBac4PpMTlZpH6239qFeDmzEoK5BSKIdCyxQyGyxQDh+Tuv21VLaIzaL8xprOdokHzgVeTpP7KRp
UFOtV5ceUK5E7kxcQVjewXVpVNCW/uZpvRGhYK02m67ZRJC3Rgpk2miFGHYZ6s3E2GpPfl7kQYuB
PCTtAh+kMxFTZoqDaEiKfzmuxFi5GfoExa1e1R/ADQKOqrxfC7fqE9nQhn1D/W5TorMjsDTtEc8a
4zbk62HNKv3WGJ/6jEK6LTirTA6HUSc5bfGbvJP5CvK8xlFMPrOyVR2M9YGKdhFALtwXDicu+ZXh
vnKywHWvhTfJp6xM6jDmdlRbZqDb/rs7CHlotgU1Xk40BuqgaXlrqBt0V2bJlsjmRNR4hv3PYgeI
emfmobV5tmuTX7xFobrpW1Ej72tHnJs0Aae1ASvWfDZ3i8NaNVGYIl3weU7bvVsO2BpqW+7zQruU
6QCMpfONHR/ttmFxo9aq+0du7A4bNv707H0wqJfBpPfV8KcfxWp9WxMTaE6fHdZj42SP1mO1cYEq
MNl431ZQRPPCGiUnctL3H/qYv4yKumACxA2exFcVS2Yxi5sttmr0obU0OGlr3utv3LzwGxj6A3H0
9jr7+OrcTJP7suQO3Apyjr2Dl31pvkCd02ytCY9Zy+Ub1RDYp6nYHXzEuMS6GyX5cttf/253r5Lq
KtJa1m8N0PKRQlfep43+dxkyh7c/2/mBbUBQjOsS1LExkfY0Q1ef04NrLpwJzkvS5rTsDSfXwi6B
GnKPhwr/rqXtKi7TLBC9H4gFX413Em7yizU1rap9zMt8dV5JDDqXVusKouXFLe1Z4G9nCnpxTjNv
ddL1IjuIwoQi2yP3ZluLATA6el97JHaWmbdt0+cuWNSHJTvnq2bvzJzGxxZHCr6v6n7JS5aeFjQu
okrsb5tjr/EX1ik5QqXQHjFhYDQZ/qL26rS7XJfYFtStEP9Ie/lKD4pzIGS3J27Lam4ykFASq2Bx
N7R3dsdM2jnzExSnOqp0+2jRLLoOQrETSd4MN11O1oJm0WzRd5mWDxVbJeERV4es41+xMFuB0gbC
0RkfmGV6zA617eyKMU+YLqmWm7EPYIbhK+fbu2omqpIMa+hYw7O1hHW+qPs5MYmFUtNVs08OxhWk
YeaX33PfnZVP6h8x5bJI9zQW3ZeL3uOk87uf+c86PNyApgjo8IwDaV06YT1hrJfun6QYAnK5tBPo
Zc7mu5r5ieAheHgX+pZZSTXkfDi6vbLeXDpfAJYQnAmO4T5JdwaxJQqalXnIsL4vZoa7VA8IN+MM
GMDtT2VUQzA9Cv9RWHYIWe+DHQ1Jcu9zyrYD3Lf6ME0+Ze+NoV8O/JgT6tWOZjoJi6nrQytGBRWt
3e0xa5cnA1xO3LpD5PtdjRuP2DHiLJVsIzcflSG+IvkUek+0QxDCMY31uShJvmgYQXdrq1HOvlnu
0kO7imfaLgp8mRTcNs9kGN/Xeaut7q7kS6yDr2svgEDPidvvStGvIStaK3DYi2Ena890oX3FdTxc
cqM5GvDa8VETQuZj5gUCzjOUff3jgM7Oh8rfixj7RM165zh5tnMCXQwjSafyU7Q/nBsurnuaJjOs
FqEwf/rSJjturizdFJQwV7pACbboeX+QXbsQ0OZq3/9qfaGFbu65u5RegEDMYD5LTRy6lJ7AyZd7
7OZyjzujiVTDu39pLIaSInn3+sgjY3/wK/kna0GrZetfarhIlfN3XQlVH3SH7bwsF4Rj8ARBlY0H
ZqEvB3kuymivZPdh4Sf1jTtNPsnRT4nFa0i1LGBS/bVKxgwTNesB8jVHSXXBLlvwJZauesyH9WI2
Vn0q5opfV8usu2jVt2l8JjWmbU3itndXPdBmB8Oz0x0oU2PuaBm10leNNuF1IBdmEFGh1Fpj9RtT
5i3Na0xJG7F88drH6XxY6Uh4yQ2VBA4REvAkyWZvUrvOAtkg6rIMQbhtgblhi09B6BCcaX6VXQ1s
h5CQ5j1w/f7TtjItbNbuaHjZBxnPWJYTzEeMB0VMhy7P7Kzx7RxMH1uBhwZNRZjuN97O16dvFhu/
/HI/O7VBJNji62dC8lDchEYViKZ/x0gxnGapveeK3kOzHrugLYxDguUohVQVu79qpMtWmPod4LJb
MZh95A8WNoqq3qvF5aABv1XZGDx7MjCa6dQBh8v6aFPMuCMFybERn/ys1W/45mA5veV0u5JALHxO
HBzrlilvXYOvAwP9b2B4P07v2Yx3JSHwtr/XYXM4pkYywplu6AqYeYndWuTSuZJDmvUcap+bBXsC
OjB6V7IiCeapzxKmBrGnVe4PTuDp3sY25/bCI9jGTQQl7gwe89TbuNczsf7NffmHv1EOZ1zjt45p
JBlxNTYpV02qAI1driU6MTAQCbIH5mi0rILSyZYnVVVPfe+nh9Hg6fClz/pOhWAUiou1pQp7QG/k
WDKtuWmSW6FYsivn05vKbSeEDfZ76nzrVmBhquJyvYCh+hwrPBa5SQzXXshtytEm6JnLv02OJL5k
4soF/6O2Rjdg+5UHmua+k8rsqgbvRr16Qd68W3r9lHC9PnPGh4azoxBgi8e1e1wpqJGaPIq0f237
w1Ia2OxqeiYT00Y+YmwQfvU5uYv39K9/ZHivjZUVkRrkgTROKNmeLE35u1w0aiyM2GLFwLkhCoJR
WsdBkBXaszQ8O6JYjeNxdPUjfoDnrVNurUgPzkgpYA1MxsZMy4OeKzgrO1M7wx+5DVUxsS3Wn+Kk
hz8vT4KV4T4u0d9s9hKXMfUhkTYaijhDElYiGsObwSUKQrXLQOOVHZftKbO2aR/5Oy+z91701f3k
jn+gnBqwxQLqfvFrQnzjsGtJKOewaQYsW0d6pfD3UAKAv7x+0qflh6PWu6W6+1UMNrt2QWhSDG40
sXPvmtg/mfCo+5zJJRdV/tiU1WmFW4+lhcUYVe4X2+hjeAciJsQ54psE9kJYlfoerf4lVxZfjpFG
xNH2ZgUroTFmvAQNPXCcKBIknPvUzcMv3ucg5UCsJ9diaNJrPrb2fpl04tyz+Y3hvjqbKj4pBE9H
JT4JLptsu151+wKVIiBxCG40Zp6YtWZiYFeYCOUQAugcj4WNwLmoGnyJrzOqNw3Q50aRtEOYMu3u
llBxSEUYzbwRWf6vOlmJnUENdBgEgrgw8D8pqhGnXxbGyXuQE7z/6KW3kWpo8Sq/8yn72vR68soI
a5IH5UlgPiKZNBK+yFkt23W17mci2aGa5EyKtWj3adLVm7Pzd5+/FLrJ8oW7d0jEUNOsqwDErBv4
vbKmpOfCw+BqcCfIrGygIATTd9ofTcqfTwvzyLIgFoykGsE3DT7bKPstGT+s1CGckwzJ42zz38Zc
TsMl0SIzoyuyN9uX7fQxh7vBjN+TqpsvSJP6cVm9v75AbYesifl7ZmfuUMFdmMuLNk4s/FyzOKbe
1gEKPqIHU2Qyx0z+sl5cp/+Ih2XGaZC7UV7GH9ItuxsQ+neT8PVhizdYNSJoT8N06IisuPYoJiTD
0I5YPLFkevTJClyt8gUh77Erxz4wbJP52AzbsfnraZ19xzv/cemyiduWweG3yPvYz/S9zN11B1Ae
yU6OjxpAwiYlowVOVexnFEhJLo2yp806W/NObTWteCv1JQLXIBLIQKPnSoZb45FEgcBqCdRl8bIA
HEl87pznwlPxjWqEe6PtO+J0WnbLaiLc9VwVQTY0CYBCkC0u2YsHob+XXOeZ15G7+hxPRcEk9eBL
vgzbnkgMiX2szDg9GwzP6CEoGx2Coqw8615kA9ED9UvS7Bh5/BYxEUpijXzElwTrMd+SysQkEIto
SfeVHLLQwhE6VSualRon2Ara+tDelOMWj2Nxx2jPl98215fUab5NkECNQ67cbdk7qaLrOIS9lIg/
eek4/xE6cKakbsPOwG4X99IImooXTeOAgVyXF6Qtj90UDZkZNqXEvnlyi+IaWNi1rXNtNCftarTL
fdnFYu+t2ZPm1G8d7XEkWWR9p2w31H3zE2qof+hWfPy8qv6ydshvlqtOK+CCvsMu4rEJp2QjwjmL
eRpjTOSvy1+LIelYG+SS9wle3h12NvozWpMOkKI3gCftuqU+FF75zWtkq8lBM2dE5caJ6ZcL0inT
VX6Jm/a3NPny14yXqvTvagyu+pwsIQE4nMr19LAWFO9t+AUQ+hbLZ/hBxjDgWWNxtLRFfoAn/l6Y
6SaVYLID9g/SE3paUy3wZ8mIAFngL8C7LIx1wUIqMQnCxobcy6R5Thf81DRzTnsB3nSn4gj1aYqk
sb6MhgG2dIve5MnfSc+1oxbPb8oeoAvEWxO5t/M8gLzUKT8wj2BgbHZlY35g36a2mNxouPbDtz5x
IvLInYcNFSMdd58CiEd7B0kkHeZ5EGvthVhsaPj1A4pqdSeUdVU4bwKceDzI1OoobpY0qTAXFPNE
jNqJ3+N25gPD7QCGQB5nDc9WNkFQnT1eVS5bWsfNfqTh6CcISNFKQwGKAcpJ07PGYSq46aTEa5ph
dIn+j/4a9Rot3Hqz8nUl2+kZYw71TWehZGdzWJT3nfEbEtmCAQ/uNrDnb8yaWrBKXuEKJwe77uQM
ZA5RcRgfaoi+VMNVUPHQ+heZPpRT/Trb8b6tDHWfq8eCWxUx5u6M4b4+ZbaiWHmewzizDrWCzsR6
IWfzK8GilVFPNi0cy81NMiDWaFP5h6csDx0UCzSZyT7pOUaObASqodrlx2NJRDP8hF3FyiLfKK51
/S9uTUrnpAWGyNGwb5usV3Ut7vbKaAyuCouxU1UzHG2+qhwmewQmmiK4FtwhhTzAhEILl26obDyN
AjuB8L4L8Oz7qe1vJXzb/WphN1573KRt2gTTUh7Jd5Vnt5c/ZIDSExbQC1H5/Kw/dSVMsslFPcoy
54/U6xxcMLsz2B7Fkei/ePdN/WjpXfo9GGQZ0vGda/GIkLHdBjtJp6LPRV7xdl3nhKek808kHArd
yCB428T4jSLbGyBsA511kZc1ey3VPyBx34PQeSqye/ziaYRkUoAaqjSaGFSY5pNzEsIOXJKIl1ng
9yuLT3bPxWFa+Ykk7pOVBuI9i5If1wA24ZFzDqz2bsxUR/UNg0fuoFlPruUzLTK5jnmDEjHSICzg
CfIaxV/ovAwCEkiGDB8OZ9eUpPD9Bax9klMh1eMTEK4pSFX3bUCHy7SLK/q9E2kSa0ck7UWiQ3Zh
p+y1lR+KHA1t7EtGxakPAOhhUx3VadrcTrEBxmRaIlIeBk+EbELT84PKyA0+C+Ik2qVq9ea2tUtx
mbEIcDReQEKWbzLVO4xF2e8i1gBPGNRzZTaoDjaJMWCQoaUgChNriFuS3sRRYyQjw6gvGqc05c3I
vESWiEOs1PTFcGDRpwjiISnAHaL1DGA/1Pr82GWsdlJ2EZgGWILV8x+ek7/uUFUXo8BhnjqRlRhd
JKo44jn8ndI3ecACeOSVhKdZILy0PSJOU5jG1aULgF+zCFfddILh0lHI99xV1U++cd0cqf9KXO64
/WJg5ZVFYBUO8JXN7+O765/K9vEv0Rebi24N5YIjvNFoE/RM/Zb5LBVjTO3oFpnGDK0i9H0mLtur
MKq1XzOv4iOszvtJLgQa+Q8Yj26dObps2+Sda40seDtM8bUHabnEQFPDx0nJ3jON0XJlCJBEFEtX
El2gamsOXZs8ig8JfR5ceggppqhXx4HwUU0nwyVhB4FewQQ9m3ViBDaeBXoF1l9UE4tjFvd4A7LX
Hp1v31lC7IVExlzHBq+qe8dUoZ2FxtbJY74/Lea6H9O/9dKrX/qAuAm+aTc0/IKS1TK3sfiezyOm
hR6y3UpYE4J7tXXG1HDZ2x4onfOXbpc2SoHdJf5I+l+QJ9bwtQMMQaxOUbsqpzNY7g/cVg0j9CiK
v6Ngc2nNgw0lY7NpIooU1cdK9jqadH5dRBpwBqXLq9Hqr7PBjnNFETbL0djx47CvNleMWk16yudG
hJlGfrpJputg/NaqCZSLyZ4Oxjm+4GL9S1U8e3z8I2xdZFh1ndz3ugL7YRPfb6afCaQpCQY7Evju
OYt/vBhDO9ZrbBWrwB6ic0nWsjHAZ6cfyrQzA+K55CIYwKBh7MUYUwjuM5HEM7FWvQBs4qDthPDk
XqSsH31/5EB11S9jwumHrHEv+y7f/6OHtO65hefzjS4+OsVnQaLF4zmmrqWZWfvgNcJ1ati/MgMP
VDbi6U4b/0QJbpiOXOtXCv+u3HZsnqrke3aT7LExEvYUq/20mti+Grlcctp0uIgxV3aL457tJOVf
3zCaOD2xQJJgkxjfWDq6i/PLM9figJNRQwLJsHdu+6fUq3n1dYw100GRiD+XhCZqCLWHNC3e13XY
lAb/oPjCdrTJcSDRrexRhs2mBhfgPK9TxJVIWr+bnpx5Ntck7K2XPmaiL+0JyFe7pNE/WkcUfmXU
SUTmGUloqQEMYq4F8lngVuMBHBRnlbToZWrUC8HMu0pUYZskbB/T5meyWZ5ldGIDkgCWpFsjEZna
v4m4+GpsRgaM8adKWc8lFvJDKUnBAxk89Yw0h0rz3rkxP+CL9MMl7Uui3/LJcZJzp9uPK8L9jvUN
Qg7ZxbHot6JxVwVV790DG/hNTI18gZZ+OWlvXhyniugoBPsCz2/vwZ5BaeOMBGG6Q7JFC7CLN91J
sD76elRmXkR1Kd8lqhzxV4LOiEvyp3wpw5WRl/DtBtBe4drkdMYw4QK41SOPeymtJnvfE0/xULp7
ieGT64Q8V1X9QR8h6Z3apzzeY503Ok+6YI+D48TkB8qBb9bLw8CmfwcE17is1VuX2J/pEMcc90Ds
c/t5Tqb0VuJ/wZi3IcXyLRg+brtzEs2mroUOy1AxErMpkv6du61+qXTrxR21+qxm/EeUDGlY+/G9
mQrTeGc8ieGaK/prdFnfl4psCcTWewz4r1AHzEDJ4rsff4aST00bviShYQxLKJEY60AD19mtzwcK
kLuQZRzbI04sUJt2NGMCIBCSkZKn6wH1mbMCeob2xtIgP9tSext79aosFidUydAp0gnKUkga62mx
q6jue0jd8aluSnoAmeOFP01BDcNp/w/StrEBjpXKawdYw1YO725r85zUzQ46Bhkb4cBcgn9mJJoT
ltLB1fPmOFMG442BSenQaDz2NIZakSoLsQW7EwgLGGKMXorAmWNoB4r2u5GqjZOjJ9e1ne5iTeh3
Uvcv3rg+0dX3ORUkOZPxYOJt2bG2SdiEUIMmZveEENCeNo17HDVFCZwN2pwv6j+GdGD/HddphCp6
Bdq67jBd4f8zKxwdvNdRDqPYtJB+1s1vmmMjt+UVUmoZDLnm7P9F7P5/pjmuj7H/X5nmQL7/b6b5
XQOE/D8uTf/3+3+S0Plf/RfUHCj6Px2XnLPtCuEACLX/G2puCOufhud4piMsFjj2Ri7/N9Rc1x3d
pOPRdl3D8qx/Q83dfzrM/q6u244BgPE/KTuPJUmxNtu+Sj9AYwacwwGm7o5rGTpzgkWKQGvN0/ci
7x1UVZvVbz2onJRlpAcOh0/svbaU/yeo+ULQ/3/k+oXYbjumw2ezXYHBQrcWRjr//+fnU5QHINCN
/waqFzVNU5Z3Q5n+QRbhU0+a3FOKcs1oR0pqx7yOTTmf0PJk10Z3IEfoyREmJWMaVhxXRz+AGp6X
VzizSCyH1OS0HI6GaRcReeDWjZeX2atjxMQtk0ni+cTSrSxZnqlmH+gV+5OMpg97SsA9VfI7abR7
euEZT77/VifjMq6fzryF+LXM7cxg25Ox/joH5QEYJR61MSxuTjMmm2DK7ymp1SBr5ntWdQBFFhN9
obI76l5arbR58iOitsYYOVeshT/9scZENRrjMXLqbPWXO+H/A+T/6y/AeFP872vrMrZmpiS5xpYF
zv6v15YUBjWMzMLuDfCSjVNRjrNprxHRzbsEdumGfiJiRH6O8xZqadyIXd3YHZyx8exKgLdd6Fzs
gqjMRvRPckKkRrDwblBBdSuLX1WczXA98WUSSLb5989ucFf+875wTVdaUrccS9j6P1D3o+YQiIz0
516KP8y5AtQXa0P6AeMWNz7MFbJGYDlwzNhmmu9alRFHX/4UaHjWEXM08qGjN0hj1v4/fLJ/QPiX
O9ZdPhDkB921gfH//aq2bYSQ2K6qO3TGCMwruCId1gCjWlyxUdZuC9Z+pzRC+mM4wQuO93Hnz/A2
Xcnm9d8/DA/bPy+To9PxWcLQlXSFXNI5/vL4KDywYTml9d3BB8k+00Hg1oPdxAP9YtKRkzbJjMmZ
yh17LCp/RowKpWtkcxv4cXNRdZIfOpXwwiqq4VFVn8NQ4+sv7AoV7DMtWA32OtS8oEBTWiaZBdE8
fc+azvIAp21rzA+HlLYSoYQ6WKP2ux/1rwajXOdKgotIhNtV2g+Et/aaAqrdWLFqvdRB1yaK+b2a
xskr5oTV9hi8/fu1sZbf/W9HC44C3eWLsgzXteWfa/eXazNUUS1Tu4weyQRJOz4EU/GKoBKOtUtA
a8Wy0USojGkPbDZTlqRVO+TFn53F/MnfAYtji9Yv9uHmUpTJZbEWNv0Ki9ZZh/SUzdkD98RvqRju
JbZ5rZrgzW2Cq9LTSz5PW47flQKPisg23w6EOoW+caoi7YXk4ysBUMfM1S6zBFG9wLMsdc16YBaT
TYJ6a3cfsxo9gpFmvqZuHzQ2qIcK9Fi27WT2wIL+UiXbYi53eDbwpm7KzO7+w81l/PP8ELqyOeK5
doZwsEItT8JfLmADGDjOJ+E8KDulo7PcCjHl68kIQGiRjKOKPI0ygBGb1PamthgGo0rqN7HABdI4
23//Po3lwfrr9ymwU0vX0FFsmdKBVf73j1PMBbDvysnubaHdDNCAK+bM/r5rk08xdDE8Jhq4AuQF
htj2XQ/9p6xFE6EaGFO1Zlg7khbXSQ+9EqUWChw7+k9ng1g+wj8/oqNIH+LoYpFp/+NsGMj6DaJ2
SO/4AFmMS4gxfo7yoy7zU58ZE9DJpRIdXAdJNg0cStWdQ6ph0AbZGb+0tffbNr3UuKYqDC5XPeq0
ld/wVEe6+9aZzVZN8Ufd5O0WXjh6jzG6Zi3kqnakKPQr7btshEdliki+TWDPKpZDS8615/fMlY10
TG+ZBkPe0kb9Px3Z/3zeOBAdh3rCla5O2SCW2+kvt4usU8NKGJndfdx62pI9HPkILzM6Kfb4tWdQ
HG+pCYPNLL5YOEPAB+lB7ugxGoAWGJkgQmx5P4mSYBKL9oadY/z8f72LTN01+ctSGpxehv6PSB+Y
5DAfMj+6t75/r+PugtqBpD18oyuaJXbwGTMUAv6ABBD/jkjzW9/jD2O8/steUrTtScfchhIOYSqY
HDyU+n947paK7O93Eag8RyfjxRIugTPOP2qiUXf5EKkW3TNMyOscCMJBVrP14Re/Qi34DYWDrbOl
7SQx94huJLNmya8EX7Ha6BgrX2PJZwzKCUCwNtxxPhqwQYtoq5XoQ03txVfTV9TLLwg4wbrSZAIy
tF//+4Vm6ve/zg9+Dw4P1+AYNiSVyN9vCFTTk8kSJ75bLZi+3mIVD+37SiC5fSUwcDWVUieySh/v
2LzuhsYyvQqzjwBqTK732aHNdfTDGS7bgeg7fL5n6Tu8fHwm6mg6AI1G8BUmrSQzN5vWlqyxBM36
LUBuUraKvAWBd9MfVXiSXfLOEJCIbV/VB8fkAZJuyeLMzAOvRq84zIW7s7Bu0RdHP9O5/Q4wsrmG
ZvYK6xscWVd95KE6TkkNhh8h3IrbokcBy+vASBjc9YmxizREayNCv8MkNaCKU3hh5f4AQ48pIQ/G
a4IxssVgfVadwYhYr+1z8Ep6SLCzBXNdP95EY2adm7gtNi7jKtVSYtVu842cAJa4TeOTmIccuhjw
dPkQqj2oivlJlsYxEvnYbnJl3yPaP3S6/UtJwvGmGKdy20QGe+Ek3le5bX2Ex9GReNTaYLg0wJyc
LE0vVmd81/tUkaIk8dabiMa1geqpGN50S1zYmNuPmPIZlNG4M2LWPHVUvGUdGGhRz/1N9tswLs1L
oNsWq2gIEk6JUcLJAdUIYrNZWJ/nWwMOfGWYRribWZhvaDTYz2tddnEzQDM23yrjTYwYmnK+c8zk
Xok+k6jWlt9IXq1SVrs+iS5p4DpsSoqnRMXNrTJZlvSI0yejfOstMkGdnAC7mTkS6pw7+v6zGupm
3SlqpKpKSRmN6ueyqy6Rpm/JRcQGXfPU63E1HgA04Y6QnbkBsNuhiEAq2NTyR2LXhz+xpZabvff1
gG4hNJubwztbj2tcqKbzhfYUZrFFqp8A95vMDba5gn+4tMvgmLBJ24QlqU0y0HRPBf7n5HcbOqH0
xoAC/2ghLI/N+dU3BfqPtksvPQ7VsigwbbuNsZmE/oN8F+eU4xyGue1fM8YAOyaJe7PAGNSNxaGh
1XvkQvwA4rGyLSM7G4dwZEPn671FSEAgmREQASLtRhzbSt5Ez/FSzu0zV+C1BLl4arrm6pp273WQ
CYEfplCXfo5uSICSzkST95nhmTx+vTuPL2LbR/x02SS/20b95Dfb+SkG8kggF+2yH1F2nFR/yvLp
ZAcD6IzQunX2EJ0biQYSASfD0eTWTM1BZ2miKmeDwxtBjKvX0IhIF+XtaXdMKczWORk1m//UopQa
pbMyJlb1FZd6RRe7dRF4ZBr+uhFw78GYr0i+D2Fe2Sc8szX0Ntyz0tWAnzEj9jSeYkzZ+mbbpVW3
E7lDWgZgYZ1LtXJmARurOroD4dadLHY4RDOAVk68S+E/5g3MAv+zlHV/LAz3pyX06YgXPELXmOxm
Y5i8JS5mo2fZIS1AooV9SAoMrC0Dj6cjovLgZsnNmgXBG3G6JTKyW/dMDZ2JeYoREVyul6TgMIJK
9fFSxYJjKxu+rAFM3chvJeP+N+cjp76UaLci+5WfByeSyD/PvXWRuSxSgm0KS3xnalWLlUr/gHrP
di/OnxsQ3a0ZEVJvEhITfVoVkowhXXRtwHgRevB72Dm0+dD2HokEEGRIoKIJjqeVg1hpH5EAsYpq
rfZCzf7I8BHpFTE2NqF8IEqMl9wJ2BZookG/9IgmBtqBHn0EjM43GlATwJ3PTdt96gi9Ij9b/JWb
EssWCz+2uvYsk7WBDgOIwqpzxhtrS6AylPgrQ88+l5jIwojKLdHGH7CckTSTaLpK4A2VgyAEZjSB
OTrWIVkQAhbjdM6r5oMQ5pVpBkzV++mFptFhLrvOBld6PYFpXkOGscM8dqMEWEtevENybNviVhfz
AcFRhsyIJamO7Zkz04ET2bAcKJHUaL16pmq1T0zg1wY+600ZQrVLsvHL1Swm7MDMpcklDCUOmFiP
Hk6Mz1i0DXyO8D1h5wRjpz4mdlKvYFXj9BRHMtOAcpIMoFSOTYRz0SVYcmMYvDJ9FDnDgMZ6YGNC
i7zSJ0Z8oaNzfzG4nTCtqgGTsl5C3NVdVtqJidXWdN/DYDKOaYXuLmd0OGrR0R9NYz2YFAVObz2L
zD2bo3XrMY0d5hH4DhLsYuNnCslTAtbOhhwrWozOWhh9ZaN7z6YZ02ZfQgvwTbw67hYXEUntG6fA
MuyH4muasQG2wIKduOfFqH3POdfXaO7DNcKYo58S6mh0pC31gIMW1zGLYSBHpk1GByfeCmYok2vC
TcCCaQgFkQ4KAyZ+Lzzd9jsvJnTEFGGMo5EuvNPxnc8RpUUcrltRP6YMTWRcIRgqp40moKhWfvEa
zMmr1pGO48fTDfkDOoQF2R5bJHtlxzoN2Ze12cjSq33ymSnpEIFXJl5PrJjws9tU55AGExFNhIe0
Lur7zsJjW81r8AH6pR4zPoXVfxszfKnZzFDFmKYPq+D9OOXy5szqCXYhg18m86hZhjW0lKNyIumh
GN/blkDxxJq2nn64AB5arN8KMsSKuo3dY5R58DwSKEs/uoiUGlzIZBlV1mZq7Nc8qRmXfHHBzWOp
MnfV/YldEruum9294htG4LFQdy3TOKQQd9LR6YjiNNOt62rhSVvwI3UVzTzQ8jGzUGfR/ZVztOHy
ksW2QoC8rzBnoyt/BDqiiD/lOsTH+6zVLnY1YIHmfLVc0WwBIiJbDPoRrXFUn7v4rjhf7cDZMWKC
PN1gVkSVjq0YV8tQd9VTMJDZkwRzv87M3kdXiIik4mprmJvOfTl+t3uV7SCxgpsogw8zUMPHUPMm
bAbnR93ipdCTjlhYn+teUhVuQVhBY112P0Dy2meEL9UWe5+/DbIe9aVJiPwiB3toCmOMKIObkZXa
dch1k5sRWUypQkXgbvqWDbN4iykKjwRRTA19Qc7L/xrqbbanBp6PyD1A+NbaT1Wy0FZ6r304FbEz
DpqZa7c4MiqEI/Sn1ve2y6294LSNNR7f1MWOFznzk6kxhNdz40mT9llh0XlzbWztBm4gJws3AQkZ
p7qYHty9F5oJGo+FIFHM+VPkgHHutDJdtXrIrKfdThHBz3wG+KjL5LQgjG+jOrZ7hMizKG5LtXWS
N4je4sAI/yuYRbwNM5xbIX2GMbPKqhicSpIHIImgUgyar4FD5WkYEEWil+D29sO3yQV8YJ9btqk/
U8TCrOwAvfjaC60SBLcc+aGPqPUdBzzehFDKB3hDDEwdiQNVMd9c7VDHlKFTi9WkCEnPNb6ISyOS
MpqLLWj8cFMk+24mhqQNAb60Qb9DQWyeZm2g6MiG7ZSTImS1C/avGExGSyMyX7CU+7R+Tst5urlJ
hFXFnZ0jtmgL2QSN9FSDFp/QAdUoMHBPSO3Yx5yIKH+pHQxsFa0TX1hd9zfcytNOkt9ym4Zs2cts
Rs6hXWkXhHdpCyZ8iHbKp3elrkCfngA0lFr6qXLlIUIPvNJJK8p387fZSUCRtf+MEg+FUWtUW3s/
JZ1+0W0kR8jRyXlLxbh2Or2+5/Z80oMiuWQtkpRogJWWUsuvAZ2wZi+q6dyB7DjOAKJJ5EueemWG
66pNv3IVEVytBcGTLOZpxdgX4qhZ2btgLgHDSuOa9g3GW8qvriyGg9lZcBFSZN5DD3Y3HemKVWDe
XB8dD7GW48tskRHQCkpNQPIwd2DYOPZYXhMzO1pJZsC5Zz70p5/S+/CjCtW0QwAbIAvgux5bQ3vT
5vxFhtpViE6/a3s/KAbCsKjagsnFzWQXW4zyVVftZzwJz7ozHohUBQihwuQYFMYu7yE/ODK8xEF+
MVOl73We8G1qc8AB2C8uSWi+IpOKNlhjefkLQkcMPFtrwkotsjJQKJkkpN3KQWPD1xg6yGPI8VGm
IOPXc8rbvy+OzMFuouGwUbzhnFRXWxPN22CO+pvt/zTREJ/wCJ66Mmw2RU9iRGkVUFUQoe3TPvUy
K08J+THEVjoTne30yRuW2pEVbIeEkm32gKheBWV0zBacYZjb0zYispgZcdXuo8F6rkHQoAvsqDBL
a/KMJr0BbBAHXjH8ZXRLrIdvighTn3ZtS2X7OciUoU8776o6uxZZ+bkUrlOGJ9spYACLyF8ZzMVy
zRYbjLe8/owAix8EKrKOtyIKGdtW6juJVyS7r6IfNh9oReH7C8EKorwWsz6avX7linPnBh/zYgAP
IotAEjc6IPffoI9gj5txUEY+RbKL7cJuoQKIlk+LuYX+LldHszQbMOwZghSXBcjyqOiEUTalDnEm
erTOOO0VdvUDIrT6Mk5oxNgFN9uwwB6MfSzk7+nzTwNb53tSlVsg7HDH4ZHcqel1gMiE35gkiG5k
goPO8OGHCcmSpsbeWrXyMHYL3yChzekq8iat4b0Mfo0WYaJSj9NzaAzvsPjCgzs6T21u5V5KYtN6
UVJrY1E8ON/WBBVqD3ApRdgjcOyGvS0oxNhNIdAdUaeB1z8VU73WEqgu5DL8aQ1Tu37pKVjXMTWY
B1kKV78jP3lT9h6ji2ltoPPOYcNY/MKxWRwwnaw6M2SnpdLxhEtQeYE2n3NRcZKnfnJu+uk0o7N+
wt0ybdzGwTA+lAwC3Op9BMRPdnCyt/Je2/XtnxQ3oT1nLfmszLMYFvoV44A47K5ZQv8tQwRsYRWu
e/T3q3CkRVXMadakUDVHNcprbcviiYz7mCw11/Fit/bIM/G3Cgvo2qL1vElfAclAS993evPsOHDc
jNS+wKQhhnaEAqMAkB/6pES32jlPXZz8HuICBIBpTdsZZRX+AP0+IO/ajRMu3ICOCXHi+NSLMiOQ
lVN/iO1mG4QdLUqFcCz9Ps92syvLckl70HWvIVUBDjzdWtCQacJev1rJoKq2TkkM3qjl4m5GxTet
tQ3umSHynCZ8Su12/DgZrd2c+kB7kDN1a/EonixoAnlXiUPSTgsFJKAVSi3/WIvkxqgZSWkdfteq
B6t2gr5k5h+sybi2wVhcoZDoq8aAikPPXW8c30W/O0GaYPlfXZKZp1XjtiUqG92cRDPStvMjVB2t
qqxY0Cfx1bIx76GIbIDwlOEuqlPsFLzJgwFmHaxmeiJfh8Zb6d0bOpRyU1BbYluAllDa0fnPH2VT
40KAIMKsHvLAnz/o83wPg+jvxhnrk9AUrL4keyLdxDhx3wOiLMVrFeOaHwMA/yW4w3mwHrwsUdez
H1oTW4Dp343qfRWhXXDi4UbARoVXg0wELNDOrijBSlLeXtuMl6ov2K342tA/lnHDFDTyYFbtNgXJ
mw+lde2TDgX8XKh9rtq9yipyMvtW26oxTk/YWyoEibyYzDmatnXRNI+sOoecG+R6AEoFqTica4np
MmT/QJge8ixCOnbDRHJelEVe2ccgG8jhwRta3dRksUoex2aTOVXhFcYoTjo2+yDUczre1jhzqrVS
qFMwJFCUu6Hd94BymAIwqeod+FANjoLcTc4I9LY0Fz/+mJf//CGQj7EhfrZyvgP5OwC3mtSiekBu
ib1GK19aRG0HO6r0A4KvHRzK5pES9ZbGk7i2+nvb4v6H+A2tYYIA3wJqOwUxmR8ottBRt8W7xv9A
1et/cYhkJ7/LoIynv8yoai76EIVcpDqlUWSqmu94b06/CH6DzJjzy0nkaRu5MD0py9aKzh5AbxAd
hJ39hqNODFJYpa/mhEEYDwHev7F41uoGHses0xbMajjhak27q6Fsl5N6cs+4Scu8sa9a7wxkp80N
0Fv5DLIpBXzJCEIFbYUsennJvELKvOA2cz/qMAUiT/qQCJ+DqLwo1LMbO7RRK2fdIzF1dRzKe11q
+h5wHFJn2V9y/tKzVXDbITPC9VwSHYXWdQc9+23kP1MPGNYsK45CIkafbOO3ZkFbrJfTxdI7kuuy
Bv9kcK5NOoQ/i9FphHk3E68E66xsvC6agwPDDqaUF8K39XUdttZ+5pRzWK14vp+eYOfha/axoKZ1
GmxDavuGI/bYTTkmRHxp2zFkFV0ANggCIGu2yfa8h523lraK151lEG9dE6HjYnFLskWJ1Om4Gtl7
LCS3NzKj83VdQowrhv5DkWl8lrnYauiFPvpCY6oPtaHCBVFONNGZGFgNMTTfjG7yIWtlHBOWjtgH
DYbBKnt1/Qg3JUgpr55xxzCW4k0vQb2VFSLDXGrzfqq3xiixsdrWJbDMC/ZM3JN4MWJkghlhhzIR
nptYSJ7tcl+VwGF6NF5Gh3i1SoKj3gzBOu1qDwzXQsWH0V7b+QtGPlYLek8i2ZLNqTtQqQ2gYAbZ
BJ4ZxUdVufpmzo0No0l9Q9ZujZa1+RmPhJ1JhvCAHoxvYZybXh0Pp7y2zL2UvBz7OZ2gw08wk0Yz
2HbCvgpHxw9g23errtmGhnyFQ+1+wtDBmabIjhmM5K6U+V7QtGyEsvgKNf02G0ySg6SCWDJGL3U/
fOrmdJldsNNdjAa463+AC+J1PDEZJCczsDCM9qKjCRLyOhbGRvVqvOiCcXQdeo0P7QGOCnQ/RGez
SDy7K+tD27tEWEGAUaGDu12VP2OgP2avvRPytnYCUjdU01c7VwavTLlcz1kQEmhTeH8D/AHJprQu
8kQcaMjaoteOdcPaLzhfBsE+zKzVW2DRiedMHGPJUqRiZVWINduu4ua3HJq+cbGnkXy9IhRPTliO
2Crd44j680hW+Ulzoc4CMEPOiLa2tKKzy4uDCVD8KctGrexQ+fxy3cUu8ZvafrXH8DSAp9F4PfZM
pjLXfnYMMW/dXM6snevf7lB0W3wOmFaRVTNJqX4GiE08V3RXTN64zEsEbK6mqw1yAmLeZPKmybdh
yNuTpfFS0Z10S0+So41016MDRXfhjDPRGr75QccYKIf8lVtTvsnBQK+nDiIUeA/QtKY3diYJT5bR
YL5q905rn+iJm+3cV787zEYEHaAh7Cd+puOjYWwkXrCeUzYhZhGmDLJvWJpVVX13RXmNMy3ymrkg
rDF/mq0AoQT1ppw7YjWMklF8g8a6df3faaZIobG3UgPlEfIg4o6/pgQyrP1hiSUB20x+w5dEQAl9
xqbPzigP2g7zjBA06EEKEH0kNHFlVYTE6mGMabvrrU1cEX3TN3GzASd666zuOaNCQWOMAYg49HuY
rvU2BNaeFQfuTTShEFEZppABrksDQ+z4GwzryWnc/EBgG3GQC0WHIpcMLRHq3x0SSrUiuP8R7kZm
f2RmzFZ6ksTV9gQv2ka+ERzC3pwZX/Fi21Y5QcxQY+hpqDsXU0Zlk8Kt0XpYuvnNZ0lDQCQhvrkc
GFaMGC6DOkA2RKhgdggxGq2J8ShJcUif+QeD1Tj19baURGCpoOMOK7DHW/LJKDgjy1GV5KvOgDt6
CHaj/ttPNW3nUg0GYDa8wYY9wWMI6tCARGHILaStiTGL/TMXgblpDDIGG9aaOAJnFu0aM8tcVTYA
s2yLCOVKUCUduVE9Vyzjcysb906K5atkS7kKC3U2ya5fG1DFfIPwIkPAIbLxw3RHDQa5nmavCUrX
Ff1BCEaLeDJTHWTWsLr3mnzpuSLoz8UUPlcDFcTiLiP0YutWDdO0wQtasZAe9FOO0yl2gKqE6quS
QbLPCRqBRMaA3b0pAkpWK5xowbo2S2dbAP9A2P/NMh5I9sKtM/KjQ6dhwRBF0bXVWPSEEzYoM0Re
TEwfiqioM7ZilO6uDTGnkAwM42gQ5F738yXTgucKM5iGLfjDTdKL9mfubK6rHCF+wuMyywwvLkQY
8h04SAx8BkQP7IBRQbgPQL/HI/j3OPFPmLHAOoR48vSqvqLifYmV2XvoCuN1yLBUTbBeZ1J7ODr4
G6gBpMP0pYEzRi6xSWnMQzE/h0BfGDwSZgRKlZY4DV+GOUfkOteeieerCtjgKDg1rMLNnQhByQgs
Lri+mw0b3xHqOFbJ0uk/5qHHUV7fWk07sauS7hSSYUryjg1TbYz0cgtCGSEL337rIoKGGzBsQpF8
g6bQnEkFGuAUG88FDm5YHgAUtaDakAgCClZrijMTj1fH7SUm3ACp9QCoR+nZ3s+BlJXO4Ak13JGG
u2vI/W89Ru5WogyLxw68mTjVXbnJBNkmrhU+kgfe9CsFcgPcQXsUfnAtoUJZWbHXWQH1zXkwBvr2
FsFxMI8wkP0WGnO6c5f5Y8OGh8QP1CGJn32bZFtuy8bfO5F7KZZMIqLBqGd1ekOdpqKcl0vb4Q/C
J/khYKkzWhw80Mxr5YIS4vSZTR5U0WfweLwmUADh+nJPsMw64ipTK8lNn6gnQ7xwn6OAbrBNA8E/
GcVAmGLnEqwaAVzSfCQHNDOrSmBhyKxwx4oPKVQrfjF4paz1k29ubUGhYsieWeaq07ZCpbx24JnQ
7K54ELQVVLxrN1og8vvm0xFnB51dwqJTy4MPkj/bnSC4rTLk56SEV2eMx5IkZ5MdvblE6q04nhRV
GBU4O9kz6kI02g7aOB1BP4pQ0GQPaNOt6q96kmEozCZ2qLNxU6RKApwFbhqA5kY6tPZFMa0KLY7A
VE2/3ID59LjEqNhh5WkByBCN5LNpCjg7Ol4nsmJQV8TpuiuOQUuUCq5Rpkb6F7U0Yc6hj+81aW7k
lHCOC657vrPyBFVqiSkNTALfE8uhLHVQ7+gwPRxWmlBaMHzyz/iWkx/ycH4JjGbkafaipH3uoBbi
vXT2hlWAc0hAJBQ+wHc0ZPPcH5id7pBwjaukdPsVinw2gHbwDeH7PqfEgSXF/ZOwZ8QYinF54siU
U35yaySqGiovglTeVaybHgvufl1VRCTXFfOYPGvP5GoCyG+AajM16jjeF59jBlQUCBGhs7weaBS+
poUhXU6vMKBRY/UIeoOa1CCLDEh8hFL46LDwcRNW0zv062bNXgYgypuoyOXj1fhwSFrj5dt99Vp8
XnRdsdObHggTPoUd47gIzG3RKA5ZmuqVFmOVYML+Ueh83eYSRq6j+dJbLBqsvyOsieuaN2MK+MLx
C1IIysheslfgKNlITOsBAoW6UeQSp6mNXrNpUvOAOGDeJ+F0rhgFA7TUwVVUm9Yd42UOTQp9g7ZK
o5CsXOo7jbNPLsl+OZvMaB7mfeNG5knk1rHLOjbWhRMf+sHirU7kJAjZhpld+x2wm9qjs13nVNE6
ngPmE2SeGxbzyxCLG3WVPuxsmb6X0QTKhMwtB8auVVa0CLTFcRaoVVWRx+qaogc2P+1tJilmiCs8
G5VCetjhnmF8pO1M0zrbdtofycHujqbSS682GBtalIEbd4BRnZChS+9SVPnJqoS+RSQw4idjaltl
rsJ82plPcW1fIXqetaA8ExPtfIQVl4bc9fBqsV8pXcM/2378cEhyhQ7JtsouC/6YeSFU3QmdhLmr
iq4mxXjCUN3jgZhtUJdQ+XnMLNIP+2OdgTGVrf4SJ9ywxaBYYS+T8HaRa/SL9Ca2V19dQEafDu3C
CuVvVh7EjdUGrGEr+WW1PtsyoPM5jeKO7Xl/CQxgKJaG05nMHk8yxy/UIr4ZyCnApYjVAiUx1Ita
2P1VOiRTGcwuo65RON/FU0JaPSaM6Bwqs9zRUbALJpqFYkOSJBLLcq/bQUwd/1KzMDDso1KFi1Rz
vGktxWw6A+1gAUzUiYDThrkOTkvDA4sTetcil0Fh+lXyoyYSNXiYtpWEtUD5akO+m+mrSaxjIkrT
jkmloHtMv8tqEQ69NG39Y4whbCFIuDez85ErQMicWq9OwgeIzF+pnz5ZCbqYORTMA530mzG+kudm
nhpNvnIQXsGyWbivgnVbtvLZr1NM/dHJBrgM68DMCYfY2wXfVt+YL0GgjhGbzlXA45sk0xFl3KEx
tG0GftTNp7cKfvKhUj+ZkxLeNM8ocM0DU1zWDVHYcCCyVJ/YtkfCUjvMLA+7ANYvwHUbqTw0Lgtb
nKM7YjdCSgD4cmgeHzavWQsNPWgGqtrpoFLzRws8WrjRtwJTo4UOp2oB/SSBfncN+yGbM7xp9vp+
C8rD1y5ZP7+bdfLEggFhoo6NtOOX8Pv4A9PnubcBuBAMfZmZlVXNc5EMnVciJPd4cPK6Av5QG0u8
Apd2GNCSOtrnGI0fE5V5bnMSo7xa+b/Sirw7264O5KF4TR1/9lMbrHwjedHtRSKrGR4iaqbHLeyE
eTMEfAlhTbpsR+9gBcAurfgxj2eB/41/vvs2U5iZ9RDfYEXo3AbwFIrU/9FqBigGy2v45Qy4xyC6
1EX64bs7tXy7dMol7WkPjlUfmbUTCZcGw3qG6U6dDEWJcfCHWNiVqJvqiF0rXq6WgRmpCgBQ0KH6
3O9rJEEbSwCUUnoBpi0/swdKmx6reKcBtWv8YxYwjUiNl0LyBCF7RrNBAJVnjZjpta6lRh/t53Hk
ALEv1jqze3cN/vCnMDPkBxW+5WRat4H22+9PNML+Vk7intbU1RifyLDQuvgsOvGuDA2idF9BRkNt
kvJGWVFhHcmRPMkEvXnFlvPOAteHpAiBKOqp3ELMkytc7HemUefIlBcVWCwELL6PKSjEjtBa4khc
GJjuwAnZIn4gPDhm89ZdzAbiZ1KB8EpndmJGBCqiLU66RSlgkQC+1tipokSq7yl5b3xx+fce3tsK
B3e4Hvh5Gz7aW0GTtGLj8OgHlAg9EUsIXzJaaecT8le1bqz+XARKYGVIknXoBOxlB4gM9Tk32MRk
KJ9h11IoFAWJMXAS53nhfidzuSnJelvjAhC70HdexnJEMdLierXs/otNQ3Zi0lDDejUPHeL/QKKx
SN0aeXHawohGMbaXfXojkG9gGIoFJW8ZmblTjNaNE7+ImldTN14RsV0yEtqx57LVnGEWNxVbV6sl
TykPKGDMbwJmBLHyhU8Gt+uNbRcDtrg0oY0vJiBlqvjdZoylh4ZBQ4SJkC6e3ez/sHcey3Er3ZZ+
l57jRgIJJIBBT8r7ohNJaYKgSAreezx9f6j/RvSRdK4UPe/JCcWRYRVM5s691/qWwOs/V8ipdhhM
YGyF2RzKPr7zm+oSSR0/dKcvS+u9josrkqJXvBmbFMEbW5WJzRgsAVBJ57W0UmfrAaVzHGAxwf2Y
cAwgHfhW6V8JmH6z4QttoIjwoVsmsDZzXnv0MvRo8af72ovuURfjZ52Yp8aa7lBubozAMrdRg0KN
JVMt3HepG29IpLZ2qa1VxPZrqAeViM9aMg+BgK4tYRX9yOqeGiAsL4QhM1ohdKVtLXYovz+YfXTf
GxaiwCx7b/lE63S0NiWTZR2dvxUmzwDZl5NdGkfSzukK8dRYsfcDbw9x54XsAV+NX/VTUfO1o058
qMB4LFLc2CPMCBIMvjrMfZfSNmdKfg/ZrkMPaAYLEbIxd3H6ozd5P6Ko/4pFBWlQ0X+jiCFOS+Co
rMgMJ6xUGj5nZpoxfqxzCgitDyuWV8i7d0g2vlcKk0vLVzAcZFfF8MGYZTiNEYJzs08uQ8vP6Jxt
OyEDI7duiTr4rfZCYwMS7VjW8wlEbT2Rd+sKTVieDu1Kq45+4L8WJowGyj4wLeOZ9HRAKcDPxoJO
iWOkNA7T4dTxFSG2PXaV8aFaJ6ZWzhnE9NmLhnaL5syK8HYgQ9I75JnLiN9i4zNLK3k07O++yGEQ
0V92rKDdFwPOylpDI5F7zB99yXkotABAIoil65ai6umZquuWOomkuGZzPF0s3QerR7YeZ4hlKh5X
2ltICznMVcaEhkF/VoV/QdDYbRm6WyEmso6wtqWvgwELHqXGYXySM5wS5sEmLJgNQjbfNgJHtOEw
OYly80mNdnrwMMouVc8chUoxpP+LLC2mw9/C54EoiI6ec6lWDAPU1gJ0a0gFamc2g+U4/pGYPJjB
XEkkjbmwOgxc5pAl67DjZSqwOutgEcU84sjUnP2LXsav22mFcwquvblAKooY3hm+1oToEM+aFVv3
Ur24dSb3RqjYPOuHDt9yONnvpeV6S8+03+rgzZzkCqrJGTdotjadBBhrEn/WRJyOU0Zuff2Eb4WB
vqoPMmzuzFp9xPT5qZz82Y5hImey5thiEmoTJyY8XPsqGiCcMjfQFh0r1TwnGCwQ4sHvbUw84ZnT
na1J+zbZ7s4eeef7MaPflOh7wyo3xihAyQIwBtfsz/PuA3p0ZHHNIQeUiXm3MjZWbO/CZKB9WzER
iUdzbUwcverB3cRJm9KxTEu8ZtEFKAHkz9gjQbC4QqtAfdlVFtpa/4EA2h1tAP9QGUkF9LmdgYEH
03de7T6BSTjjMS14WjEqp0VNc0PRdmbdQhLnuk+dycpew20ZGvxtTfNJY/8+bxx1yFAs3pcFLZ+E
cSdV2XBI7OhQ6Dy6ZiC/OTGhqZLFHk4kc7YxOsd6/pq0rotdS3tkyMmhz6RHjQdlo7n5tOsxlC9N
VguYzz1uwC48TDVdQE69Hzpu9iACKReQoEpGBDO/iREYNxz4aziEcK5G1l2doPt45n1GySMEq/eQ
Zng0nwXjmIXDNL475ZRtEIiTJYKWYu07+1a3oQ5oRPiaDakRzPaXdR1u887/6D23es4048xCytRZ
7QK0ydrADtqFUfwFlXSyiuZeUdggLDB9Wt/W2O0aF8KqHVtvA5lEi3KYvnCKPc+4MGQ9xHN2oIcX
JDBQWKTMe4zBgyJql/YqTatnq62npdCboyf7pWP233PQqphNyX7BjVlQM6EIYS5Ec1gY2NXLdoY2
xIcgQF3cOMaXMAre/ET7PhXxJScS0ImDdKkJ6J209FFZiGw/Wc4jeYQFmMGV0BgT5lnySGnEpJ/I
uSoxQWGhM6mRYOgyS5eewuEFK+Pq5cgHdT3st3FrXbLENtfe+Nh54xOHsSMBo+NCdhzyShIvVv2M
fLE9ssWkCHak8TBNSsKjaIAmabzDWLMwRSFTxcuNHFh7NZMwX5V98VjJapP31ffERrdI1lAP7/gA
Tyha5Q1vsaBPkvHdV3bqfw9zG/CaOtcKUlzdA9euxNlAPM3UAW3uBPVjVvjyENMvTQwaGkTskPpG
yiQn3/sysN+NhKep59bx7BzAVsGzsRgD4TZdKNGsZcmJtRH+8xhHh0DPDyOrCwl9PVdVfEd1uOgD
Z1z5EoigbiTHaqDtoGsjd2r+KVYZfXXJbil1IDB2/tm2HkYwk4hCAp67kN4Loz62LMJMjLBYTHNN
JUaPeGFasDzQyyai2sVSsDZ6Tmiwb2lMxRpQ+eDBGiy2qtgmDbafv0KnsHwaH7leHWzVVUgjtG7d
VNU5E0W7Qcv4ZSgRRAntDXbkl8jtv8kke9TL73ZU/qjw0q5ooO2nEvdeq3OL7E6++J44mz5rlZMP
Gy0mokK6AbCQMnmmi0Zwb7VVfQkGQ2Q7Vi5oQ/NnGWvd5y3kfYEPDuVVoapseLIbqTCPKFIhmHyH
q9Ge7UEFIWSlFbmrtAe+YmrfJPY1XHycGjSdhoM0vNdGUO4r3zUXqQ5km07sGSj1Xo+0i2EyA1Th
R/+1jHLa9B1eh7rinpH7oOrwBZHOqz/2lH72luUDK2Oz9ipyFSGlOM4M+eQ3XTDLTbiB9hyt4gwq
xyTEh8buBpqASC1GjWg7kMNSui6DSH2EPUmH6M/hpyCxE4oV2dSIU5a9vu2qow41YtXOp2NoQk9u
BLXTdLs7J605+dvWqZyAwghhbIk3fA9wTGwqANpMD/cZiWNI0FDO5rEx7e1MbRu7qY6ZQeXvh4wY
mJr/GLzpJERtHkGfX4oEdKQyBlosoXio9Ga89vRUeuyk+9YfL6S631UTGjB0d7PvAletFzPC6PLy
xzSRvplz8snoiu2J0fU3ohdfqly7eJPBuhp0wCp5Qfv8xeNf3ob2lANPkNk2MBgtoeECJ/6NxhM5
A6wHzImHHcKzxXw4OBlRdxlF7G2NTHDyTtpTgQg8UshhiQFbDpaebWP/07SrebrQfssSpPQgl+Fp
2v1uGmI0BKFuI9j8YZUY0uPuzTBizut5dcdlDC+EUrIxx3rI0KYlLJC9ZGKgc/DI2WQ4jrUYzE6K
BJNXR0XMNhWnwbxHqds74T4lSgoCSD8EPi0nQFb0YBGojO6i0RWCLB2aZ4k1QlLr4O+wbMzzK007
eW4DMGUcN4JK7WDqKwR+wLpi+QrlYF2w2H5lYvimKfpouUc72i7c8og2i5KKYW6I920MsSTziUai
0zRM44axygEgoYcbbh+LKZzcpqZF6BN6uZWyyosGw2Odz5skPbYBe9BBcbFcwTFKBnDG6CVnGosW
wKRpIzmvw+nlDCMSa8tQPzpCGfVOYzm+JiiY4fTj0Shdoho5gyFLKoZ2V4jg3RJ1d+xHg9LK6DeB
Ct8Y7BySuDhnvr9x27bYOOXMLpit40K19J14egadfzEDBB/IMj5oVNth1j/4CGSo74mQzfyyXmi2
w0m/njZ+m+VHCHqfNlKzTSd9l2M4dITOy5rtfMpMSOk70rSk527Ym7CedkGEnAJx4jMJec8wUZsN
INh+LRJq3Faqvec7/d6Z0SGewVOakMHstqbLXZtPt1Et7jIGEVhLvWeDYxuAUN5+mjhI+Ad/HZe4
dUhHwo6O8NdIw+3wmbFTbceA44Tembuu5nu5DDWwt7XvuZQ1y4RVr+2R4zdxOYsxmswDHOm584Yj
1ufy53ajFgSJTccxBfroluWwKm04DXEZfAW5ZaxzFz2hNaWUa1q9gWgkNjVDIU1DIarl+V0aWttp
DGhck+u48+P6lVg4Ghu294GkgLAlX3lUzC25Dn700WIPW6oCKV8CYncreuj3pjHg+A5hTcqAXjvx
B8FqNMV+DOem+Sw1iRxOMTF4ShY/QJJd39NoR3t6xBq1RbiLZCuF+6ZabdxnRntfSRGfOgcAlOaT
XFTPtv4sAAzbMt6/wlzCloEsLpTSwz9BOLIJNb7Vh2A70yDWJVUwJ5dbdwcFiu8MyRbJbHxgKNPh
gNaLS0JBFKTaohrYsq143Ms6fYZjWG2jtv5wERI4kAUOaU2rgG0kWFHRBo+K1Wmt2XdeEpoXlBUc
4LHT8f754TE3FbIG4gOqHhdeTX+kBaBPFdGTNZfjU9XQay1C35u4TB3sCRXr19yGsFSbRKsRfPGt
rrRlRgv9W5W/aQwwAdkfe8CI28HR9tPkMOPJbWSwyj1XLlJWjfQrQdThU2KS7D2F9VPhy3Au9vs3
I4Jtl8+WxrF954zCro4eCdAFPH4e62UCXVyvm/rghBk/JQlR9VCYbGM6rrWfCMaWEv5PTJoSUilk
5q0ONhmqOYYcDe1z3SyAGdoHXbL3Wh2GHicv/Hv1grx8djiO/l3Yk4ERN/C0JS9Cr8rgwW6JaXP6
0GJu39Xn2oAfUlvKYsDG1oqa5tEWkU5Ugs283QZ155F1f+dd4dl661B41TPx5V9GuF6hiN17TU+M
dSzBtc+5M42hwjtjepkqkn8zJgU8itN0QkSE1Nz3T2kDzXG0ENVajuQMQy6NaaXTwR98VA/A/haR
aflHvafdSm+ZiMmgOVsRnyeN++e2omWnCd8gML3ksFtVRFPRHEkLGN/5yICWcCdy0nttL6EbHSKq
RsIbjQNdb38d9REp3YPO8cr6FAOK12nOKHIrCthq9LTjBEdj1fI+rDG+vcE2hPFCWg94/OoQGSZ+
TkPkr96IuShzzhoz95h6J8LkecGxsxSTqB51wkgZam+5a4hPXP0giXXY9bihl6Xfu+tokCvAn/ly
SGWwklo/rVK6MGdsmwuG7OKNWzcfRGGuY5TYACED/ju2j7jwKCHjHqFvw0gTszIxo+SZHHVTOyVB
kD6YxbpUyZvlVPlp8h4IkY+3xtjINeEM455w7OXA38fD4/abDBbMgsg0+6WvwcAXAvEfbJqnQrcf
RIfkDddhukyVSq8iJ4BxnJ1QY8Ql8HDWYg1Ozi6aD58J3sEyLDIqxgn/jxGcOuI11sC1QnR+M7p1
m0ZefopewiY+ouwY9nlG/KQeTDGuthq+8I+k6BDlsJhcNB0PpVDANB0kp1HrrJKy5G2eKd6NSjZh
RQ9MSFrW8YxrFAjKRIYQJXYNMhZRXXT1sxUUEo4q9qeyYdY7PpNBbK2sxEZjJORx8IstGW3RCW2J
JA60Zaur8l3XvARCQ8gqwc7Gw26aVX2cPj8GM8uvlvUiZGntmEJCx2zT9WASGQrr5w3dIhr9Mtyb
bfrs5jUqCmVPa/w6l9l6NDWJdWfz7wsUi+u28746k4/bNyMu2qiCQ9IVwYnBoktWhjj6dHK2TVWS
QFR7+8CpEH9riiRiUuMYW2XOwWkHb+truFf03u722aw7xsCwCIGHbU1k28uKxL+jnTKZqV0aLWGu
kmXXs3l2gWYiuxi/uTjKCU2criF92s1A9zglibL3bB9lhoIdqtp95DSfML3TNfUe8NOsBBRHN67I
IntL8jjdxZ2I5JuWFd3mdqkMg9s7oCplVJ+RYWanZ+GH9n6e0WuCQi2Uc1J9xBSbQPt2b/bZsxUH
7iPCy0cNmBgeZXv8EoD0DlWB/hdg30511lcE2h0PiuNusjQf8ELk1S6bhZKs5KjTfLJvTE/SxGDL
Onfzf26/QgbncyRL83U833XRfpQZBHceEZ0t5a5lbAtkoVUUM6N/XOHdrR/0Tn+fAupJ9g4GE4YK
NlSFKUh/95iWjnUXasYPAAHusRXTkxc5oFBiEmFFWVtXJ2hBTuAq0FG2DTLe1fN99AuPbmCRH53A
ex3F2VIk/RFIc1cFJCaZwzUQRv9UF7WzbDpeHhE0nJq04gJLOt0PLoP1YXot7CSejTbWlkFJgsBT
oF4mb4R4j3xLtzVaJlEBzDXhVOVlqbky8sA59bYC089+I0y6D2HGH9JrjmP6xvB7/kxnZNRDSXto
8/IuIxWMqmdt1AHJXX3+XePd3Hg95wgrhfKcBiZUaDp9OYXpDuEjYlobHG88vIAbDA7YAe+1ImQK
7pcg+Lpj12FZtweXZYBR1ZJd9Achz+uYK/IfQpDoioSMlXEfEjfHXwHkqE9+tb15D7oJFOXOkJp+
nrw63g7mXdLUiHZ0kj+trkgPxKe8pK4PFHhmlYimQAYrmeKHbKIr3faAXRnEa/oE0askTzeNCRMO
h3OLCqNT2ZfatDFR2OOjXQ3wi6sEFVhbMqU2ymVeSmoGc9D3U8ayTd7fXmuZYo7UtRurJiLVicfj
+KDJ3F34wUi1XnCaD8Yai2AExCJL66VlCCT1bbgTil0HMR0ZO1jZwlMRO1dIohTs3MSlbdNgrjBJ
LQODyQimWLu7h/95JLZ7kTZEDSf+HfpKfjp43603dks9M3EV+8NOatHILYS80pWcsrxS0BqqrXOY
06JbB25DM6Tqln1HwkQfjA8YyE5TqEMdn9onzafjk+F3CCL9WhjBV83PP4kl/EAlyCSMUJgxMShr
PbF1FQhby+9LHMQTyAbLvLjSehw96IK8SdfUB3Gpi+GHcAiG5axxTScjXcqh/+rGrsYA2bqr5T3J
fTnnTXhMKRZLlbx6JqFlkBbI+5se4zJ+DQnVMwlMGJvCItnm5HOBr6H+NZwitVb9Z1mj8QZ9s9H8
YF9E3QzB4MQu3Jl6davqCSxZiEn6+yBy3tG47mLfnhUwX5R0X2jxEv4cBDQy4EhlcU86mBYhHaoz
lJeK+ARw39QEXsoAs9ZpONLQjpXVfqmCIN9Owai29AwupLqQUdLJ6loxy+4NRtKWg+ZOI7JC69mX
tQqorxx1HEU1bQnXf8oALGwHisZ9K9KHstZOimbDUitG4nOjfHvDnvx/QOH/DCiESfY/Awpnqdy/
Agr5W/8XUOgaAk63Lpy5IuN3+s+6Af8HoFAJC/qgADgIlQvc0n8DCqXzX4rflgAD9RtuCdJSPf+o
//2/pPwvQwgpXKzSpm67yv1/ARTKf6EaQfS2lWlLVxmW+AXGQ+ODKDdNQzJrqmFhVRGyMo86Y4BR
vfClu/Pz+mxkBlYkGwlNgbsOKOvSSAAK0eAjmipCSTVYzSXmLMOYh1lOODtKHQepznjlW4WHChXn
tsd/uWkG/wf9h/YcMGqW1fCQeoXa5W5I1wRJ9paTa0eWMGyV+CC6O8+1mR/FOmlU7pSeA3n5x826
+w+66p8MQf1fvr4jDNO0oTMqqHe/MMCqIlC221T+nTBmUpxe0X/20VOp1mOPO+cd4aT6RFQiihj9
wKJHpxuvzQhN+KtsnQOw7eNgwOTpbQ0qAQZuQ2Pw8ZdP+Rt3yyBkCqI5aY8uj8tvFMkyDxBwJsld
nIfR0k6xN5ouTdtK76NDVoZfrLzA1O2PGmBaygY3jTaYe38QNKStg356U25a7QiXMxaM76PDnz+e
+TvQiQeHHGuu4fyL+Qn/JxmLfl1d+kad36FfHS+wivO1PfTfYfoBekWOfSJW21/FOMwIpB6uqulI
LyHlp0DKvgAbOu+P/tlKFQJmAyZ2Qkcnymsgr4X/hHaZln72adZsUAHkCZUQkcUjDWY4GtKt2zmH
Cm/mUfPIqGu+m03tnAUWl2NG5PZDZXGmDcPZyusIm7YBaVtV6w9L5pCk3tA1AceB2LWeLOvYk6ax
dkFfMjB1fvz5Kum/okAx8EDrcwx7RhlapvvLo5Z6sh5J8UnusqrTL7YXvNl1l1PjU9p3co6SBdaE
nyZJdxaBgivmEvmzqxBv4LzGdkkPgHZMxnA/9i59WBI21RoIvJX24M+MvT9/XGP+OD+x3vi4oD0M
BUhsBtP9gjurRRVJm5noXZ7KfM+bs+o1dQKQQV0+IilNPY3rnRQM+WtJ1M2idb2nlHG+nuj5rnW+
9AW06KFJjpPN6hL5s48LQ/kwX2PVuS+m1KP1nz+0+RtDTwrbFNDZbFsZUtye1H8w2qbIdgurwYhn
S4bmacYxpYuc+1qajB1L/wmCzjqZNOcYr2ERiFZFT01RPZFDkF066X61OLEwR+avOPyvteXnuIQ8
HS+iW2IeyqrnYEqntx6tiQRBmaAbwJhnnrSxx5RtBcd0vrcSQY4/5fkZ0eLaA5N0amyeuGoaGUKT
+pFJ+kXkCKZPdZitgcacRKnG+9KmRh0cAzcKgU013mhniKZlp4hi/fN1ui1rP91cqZvUJVIYyiGa
cObf/vONtcCBhEPbONcScNoeQCs2zw5Ln0s8cz/69kbXO25x1uf7NDK6i1+ol1yM1pG5mPEXktrv
HEY8UYbhSN1Cvsyvf9mCoJNrNU24+uoX+Kp8RsV+Ab8Iz62ADoBswfMOxfw5x8jQ973mP4eK3EkE
BfhyNPv9L9fmN6yblPNVYUM02GHZl3++Ng0j8RbOfX8djYyXEIolmL+KhSwRLLj4mlUxGKiCa2O2
Fmdr4tVDTrqoFl1+tW209m9XyJhvx8+3i8/EuupY5BZQEfzCXYRb7fhaAS3I6MeHohX5xS+nAyO/
pAu2mon10qnR0XMmWMqqox9BsNrXaH6MIyZKUCXZZycIQyP9L5v296rOY5DpGzKLV0lh035uomHR
aMgf9SC1/rZ9/baUSCoVZUFEpXDhXs+b8D/eypQnqmjKnFzUeQEwHW09C1NsOk47q4aOECVM83SP
NnMRE5opGVTSOQeU0T39+d7+jh7kk2D+d9ilHEfHMPrzJ9Gt1ndypl/XuFLRyTI7AhDARxMo10WX
GFgO9CfYrWTJTscUz6gZkIaZFx5UDGURrmT217gNVk3UX/wRXj8FNhdvcCDv0xAIi2DYa9F0oYNA
yc84ZUd8FwdMxuB//iL67wsdj6ZUUpe06gz99vv/uKScx9wAx7h5ZUAQbRnpwt9o4o9JG1i/XDLd
fcgNI1jKRymfkE1XF99jiAQZdDWNWfoFdCDie9/CkVF4yEkccMl//ojGb0WLlPNllraOu1hS4/58
rQX5xmrUQ/PKp1hVnk8vlbSRXVcy949T81DhtdZVvgcBHnICKhjXFtnZH5HrFdPXqjLHe6yMhO70
uCBqwnY6K3O3JWLBU+BTXNI4Wd9eNrRXsAGSjKDA2ECRwfD4z19lfip+ef1++ia/gB5bp0y7uA/M
a5qqVz8ID7ob/aU6kP96tRweT4pQdt1fn0wWs6hyfMe40kNN7vLAVwCIdYo6fPirWAdi0Zm4/Kag
/N7jE4md6PP2f12thP2V4crwAwjgXd+yxWp9vRN+BaCUSWdNJPpGT4tt5A8rf9aLdC4tB7238n1h
F2/zi7vrQnEpzSg9mlFVbSiacDK4rxi67nSRa6fS9hC9pBn2DU0+/fnq6v92eXkXBVsS27ZQvywP
TIInt1ORvJqGbL5Ewn3UQx1BXxVibZxC6lnRiE2FNw7YWfWdPo99aRSJ7Lk70qm2J9SDWWVe//yx
5G9VLc8vBzaDg5iibPu1ltAsoLMIsMwrsudTOUMEGpJAmAEb1rFw7sdC4XpIIdtA7ozvyhiNBcdA
ogwyuWWQj+uuBb7jowN9YLx5q33oVH5PFKwor67CFfmUkBR0lGtORyjF/Br0IbuK0D3r2FUlcvu5
KI1sZLZmJdOd44zUHYqwk9z23efIoThp0ru/fO9/uR2cVWEiu7r6l9pgslyrt4xavxpMRjfhOHv0
RH9qShFuZYfAsE31raoxMcLYcDY2pAFsNZ271nPrQqqou2oVCpOgt+y1BCHpelA1BdJOKDzBujV0
g8HC5KK99LIdAyP6ocn0n/00KunPwik46VnxfrtiUWUcU1vLLqqM7hmGY1cNlPOXcujftgXOvo7J
8Ve5M8v156Vqcib6ejFfOS2eGfETT+4Kpko2WB+SSFBcala26bwc73o+fAtb533SRHviQLsoUKqd
QwyaxOsQlpsHRz/pvySV6ay7iR66mAupjuBAyAPwyglFg02waYvCOf7lvs3r6S+rlIL7S/0EU5c7
OK8w/9gSksKdTK3UjevtqeFuwXottfQ4RD3eM38Ui1s9p2NoX3peVO0r8eB5MDUtoFzxeEdAlrMQ
FaZYGxjqPiNCCC9xXm90qT90qHwXaVtHc7s+OrEkvilixmAeaCxRRrPDJcZMr+MckpDkSG66+suB
5Pfzk5z3Otol0oSQJ8Uvy4RFt90okXdciaIi/2zqjwqt/0pLjXc4Fs7SUfYqLMb0P0+qlZJd2CTf
xol3Zui6+pA7DK+97mVsUNwPrRWckYrY9xpY0r/cin8pr6Vid+Y8bM6F269HvU4VU4A2io9a9BZG
JxNidoyRfzDr5IhJ0F3lXsaFS93HUUOPEzPRYM63K0vC4P/8WPze4eCy2Y6pW5yLFMj4+XX/x2Mx
Cw6SSssMii8NidBAQLBAVKbH1t5L3bMN4XyDjZngejPGBmYgwwlCZeJiRVQgptrdVXNIBCEU3nYe
etqpCSAXzsPfPui/rTsOVhj6odDsXTWvx//8oPSPfG2gZeyr16BowW6iZtuMTOGbqXLub59xLjQZ
ufQviFifoVu7922NhDEHtBGUfy9cf98C6LDpOsULj52LGPrnj2S3VWvLwZiu5JCjXk4IUy29wt1W
NNgXNLhwHAcoaCYihEi2hT/WiFS/3LoITHOsRVgCgvCn0Ngavew2f76zzu8lA5+OaDLFSVmaJo3A
ny6YzTCpsRkjXNMEWCQERw0KsygAeqMGTNpEEpGJKdpyUdh4Zf7e0E1bNj1n0tRJ7UNSe8wsSXVq
Wuy1uczcdYpGtsfJh4SDWbI1K0oiz6R1Er8wMCm+gibRL1A8wryaURHDFTectjQrC3wJEl8iRgne
zUfBBlU7xdfbr0CVUZZIAzBLVFZrP65sitP3gNYLVD5UPJwtd3aqq40ZV2ddMTv4z2EvMO7AD2io
pfDERL5CMV/RojTj9gwBWcIFOYyT94QswkNquBNTKzbAJVCjW8PqttSV8MvuwiC6d7te39hFWjAk
TRgkZ/KJZGMJgbdJ1hWR80tY9jSCfKCsWtFHOw2tEdYtLF2dpa3GXH/T4dCuyptNXFOb2y12sIvg
VDPMtU4cVhSCxaityv/LbTas22P288oO1ZgOjII0riTin59vdJIBLYVS8d8r+1QMwaUUOzAc4dYq
v9WWiBetXQDimc06BWynVaWhXARM9eoMKWaOpHgYSrX2It+++NJ6NT029XY+qArB1gSnFMo1TOeV
BCS01lObyX5WoHrqTbUEexmsx0NoiuDRcZm+MFm+TqH7aUjIhtSfeNrgEC+hUQ7LvtWBNBflm0ae
3xH46iI3zoCF+rtWg4xcmTQUPDBYozF0R79JUCSVlyaaunst9Nd2TzCmjq2O9iYohSTq9K2ngULU
3JpDWuy7q4C8iHM8lgWYYAKcyrkvkNiawETqaasUujXwY7BLgtSN01AV6xhV6oqR4EjRVn4PacAt
+3ooVpWdfARggRf27ExC22hs+7jL0EcgzSeb7fO2jRpi7N9hsfn8eaRVYQhhNnO/A7a5SzS0sgkB
lUPsrrMqVZeMHkBlifDMkgTpOyWb5iINXiTfirda7fgbFFd3AE7qNQg6HHe3D58yTHcGtErW+AOI
37RzzPC9ybr+PFjOp0bSD0ae7EvSiEOj+JfrCMnZrSmXkLKV4TNduMrGcjwAu/KH/qxsjVfVSD4a
r7TuzNJ/sUXnLCRJSHe33oXhttjgBGpSw5yT5wLxlHaXGVT3anjtbJZjita1nw561u2MQem18Z0w
VX+vehONGMS+nGbyGlg8LJFylj2a3rj1Q60A8qpFa9Qqw8YREzaUes9krzql84w+p64lc0O/6DUN
FbbNaKnSif83aCtIBXymqSruLGZk5dB86UXMuXBeWrup0S+OuzD8MX23c3/T5d0K+UTHHaOZeHvX
BSK5bc1I0IByv+3J81hKxY1JdA4L85Ou5UXNPwxcQMMJoThAXcrEMDCCDW/K6bJj5gOTCVnlumaA
e5l492M1gGRKKozXaPRJ0KzRz5K+sMbPklS9Dbnb5rr6QF/N+ORPFPNFfd/SdRQJrtlGF+d0LjGG
Em1Rk0AdQBtlroMIudsAvBH8Rl5oG9ybySIg4MAQiNmLhgZOSwYCzab0uUTitAxMDxzK1K2h4Vfr
NiGTfaIRdbEFmYQKd3pi2UALPGT6NAEYwEdgyhuiCJl5Oms5gceyko5Ih0YfXuSd4xI0i0EgpjMU
fJdpZD0MTR3stTyB9Fhbm7Q1raNViDN9B5pcggohT0h4DWKAFFwhf81sWtrLdG5/uoIepW01u4p9
ZA7ftY5hIvY8pfoS0+G00QgnWOuWeMkiszoOjdOtb09hYY79xkMvasC8XcRZ3C0L14vAeqbiYWqi
BxkMoHxqbzspnUT0uaz0vQ4wv9OUqDmb8VL0yYmJgn7p3Cs/qnsydPMDWgxcRTU9la6NZHIPY6le
ay7P+Py1gpp04MZnND6UaN+si+W57UtMA2Qp596mS946WOI5IouMiUG9EpFB7ib2tA2v1NXztfOt
YjT5ccj8CfYDPnzMYiF2/qTvb48aojZvm9fiGHrQHCKyOlY41KyF1EG1+Om3vH11BzAMjp/sbqcc
Q5CVGDfBPp8ffJSNGiSG+dG2dTmsnKT74ZQIZZCon8o8OtRRKUnZZcRxqy87wFJrnB/eti50dBSe
8RywNDla+xzw3mumoCXkNvvBIqYzYd2jVdB6m8iMt6Jh1e2JhrgtdrcjXir8LbTK9KDV6aVKs3Nf
2V/QdhZn8goxnECvWAZ+iKNL3sfkWySJwbOCFmLuit5exWkqLqkMNUxi0r4vhWne1232cvu93oF7
0aPGO+FBFCuVhp+lEU/nqPWPQyG+zy5SUeR44FyuAdqR6jGDPonQSJpXGTVidfukWatJSBwc1KYu
XXldPZ1vi6lAu9I1SXq4/SkSJGAaOP3Z9qxpGY+tdTSNAsFVZN3HsfuB6pB+XpR/0ooHWoSdjfxE
CMJIwh+mwFrfbkEi/O+pygsM/2kBJtbjtDs3LW+9TA7t8NR8wEi2d64cMfLo6KhLkMKmsfr8P5Sd
x3LcSNdtnwgRMJkw0/K+aCRS0gRBiRK8SXjg6f8F8A5uqxWt+CaMbkW3WAWTmeecvdcGTJZf9cJE
ZIaETneq/3c4DEPjCgA3ecjbZpe7IoPKRKXvhQQeNRXJAVVmvCyPa1/UDyVuPaNo1BcJG/Ia1Q69
xQmeZjaOnwGQltshw8kr+RBQtu1nop3tU4cBAjoP2fah/pLFY3meOhOXgQAzCBidGp102yNdW0zE
OkL4Gv4SOOazq2Y6gUoNYjtzczwJVqRpgrEQN8OPogCVZRGLtguj7Du9T97+ucARCgN0mQp/tzyK
U/JmKBdzbyjOY9c8OcE0nipBlAvZFicHkCWp3i7j40nL9zXSa0Tkzriy27zaDSjA19BIn/H2Bhvo
MfUGNjnOqtp9RNN85lhRHbhEbJ4DI2LZGYhqjPCVlFuel5BL+SDj4koMyK86k8ZpOST5fedsNOBR
ezMt8juhlwKV6LI083JD8pB19ejwV7BsAOhogsckDUkKKYS4+j5nqqyP05MZVVzXbgQdjfnOLibG
3ppWHOok1balTIiLr71iM//VQEDDXUXy+K7sQCA04/Ca+1bwlFQZujXCBuiXHrNcPaVBYB0ixWOJ
/yVj96ArXn33q8q7ity5RBIyWicnTuxRu0MbxIao1+SA/+KZmgPfBx86X3nq8KcNjU+SR+LKdU85
dChKeSwNQlEtmZcf98WJAZkFxbPlwQ5s6LWxox0BRQW3yiuJ5a6njW1p/qpUUf8QxVX/oxkR5c1i
bdh8j9g8EAHa8XhKEd5C5/E3mu4eRHsFnhGdw6xHZpTACqRP+FAVaMPhMQBhnBcns33Myyq5DAUh
ZHPFRioXPLvJa7NHkUVvyzavq5JUTsisLnkcJX4hnxHo4/JeU/0cA+B3m6Vlv7x6NqOyB226BWLc
dYO3Br5Nr+ljGWLTm/+t5Y9LtEtXKQtcaXXBSV2P+ruWhyM67uHnUmgsr97khNin6rLaRnUaHUx9
ljT33/CizHiF+YeMMWeV2zA3ss1E5NRhWS3DqHOOZqU/eooiy1L2zSiTY0LSzNUNcC5g7FoHbTGe
iLV12auRRghlbOluOIfJTYzbqIz31AO/p/Ui3OXczKi1Rx6lipXcqvytjVMEVRJO2RJNKLurGxI2
xdn/s0/kjNt6+W7ZuFQngv2QUQqUFs7hJog3KuVUSAWIugJREROjZfKsN80pwmMJ9H4wEHsg9B1h
h7TRPEGaX+c0niUbU4V9E/uP1gUN8xq6nKU4LNfKwAq9DrpSnVNPqEMjss8Ng/+VzhK6t4MBaGoZ
ZOes7qxNl00tew56vpzeUWD0uE6Cr9LSmHKOXr9heRIrXbZfOU/+EAO7nT8P0fzIPwC1k4dGu/t1
+Clx62426QwPSZk+GIBuVn5ZatcgPZVZ1R5MLECTHEr84BkaWmmbm8TmpSiBrRBXQWSw7xHiWHht
floeqClkFUonYEegIRv0HIem740bWKMzE1qYWDb9vzTsnnoIaYcJO22piubJcw/YPEidT14BtXQA
GUBIYg1nNizKp6yzs2su/GiXA3vDCpB8V9rrZJC+5zOLvoHIXZOQ51KAugeYvwTreUF4QjP5SBw7
ZFcAyCs94AC9bKb0/7VdbTu7aZ7PchbB7RFpVPXzTqsHWDNCjWLeco13mWvWIcAttirB/u9MkP26
lT92zbPqCCHus/6nzzNEls7sZ5Ds7gQSvReMU0MUAEd8HvVH6caU0E6YgMEsNrYCRcmmk+YzJyr8
VIUH0VYN7X7p0/cGj2GNS2RXk1TZMUDZlnnr7zly6AesQdhiCoBtfSOHs/SSfdr0xTaOaQpHAIue
Jof80ElMiq5iifo2xt2RVDXQTcv07rHrAWWg+jBIMwcUlfWnpfdgT0j560o86OmCQuf/HgmPqBUw
TlaM5ymdvmVNxAEcl8oacNKlvy4VxxQ9RYRR7JMwiPl0uOaCJDh28fhTG8Of6Zh5R+i1rFRGyx2A
bEbWFcE4BNaMjm5+zKhIO0ChTFE6NzHUpsi6U5Cc65oWKlf5axCbz3EgXhWf6NaK4acjnE8Rs8NT
wzFmV+feTXiQmGJL19Fg2q9qgOpAfw5RjiVKLnRBth0K3tKNRiTqYXSLiqRZ+f5PXWC+tPRSB1lX
vBjyS0UYSSLtg1YB0ows8wmXbLdL/Kn8rEWfw46chCx6Da0aAoSPNbdhvDZ5Uj0tp8aa0dmqF94F
gX8D4ieDuGFq2Wa54pKh3S1J3I1SRfJRsYdW/CCbXNz08DHyupmy2RvwwOC5MQcYCWRAB9+k4XfS
3eM9MR3juuo9prmBYYK8gzGpyj7cpsLoiYthxuP4mOdx1Mm1rEyxC4WgFwO+e69064evpd0Or8UE
dCt5nFJiHKKCN6HJzS+cW0EVzYPtwXXe5RgiwR2mJ9S9NwdE6EPE81GJbqImn1UmMnmLhh4XtJYk
x6X54PRtsylhi9HU4UnIMgcfKbyKixW6COuzaB3q7g3yQPLICArIqf7Agh4gVYP7M44WBV0ttihQ
ODWESbox8CZ9RZ2l1r3imjVR2Z1gvnw3ZeXdyeJ4T/CgbJfKt8/05yKOYFrBRLxRms8hKS2Ny/LU
DMA209yoDxkJ9Hs/jp5Jon0DFzDeWuoqTAl1zgWgcb3cwLaX30BDFY+EVoyuv9M0hMQRPYM5TznC
XzOHQeSk+nYPTPv9DdGscme0ydfOxXBGR6xZ94AzzgFhSluisGjElQ73B7IUZWZxaKbiAp6WaaAa
qnuU3JTmvqexmzybLaRGHSaCGPG2MZy8qjEyCHL03lDzkWhkFN9CmR4mO3hj5pB8cvsZzaa24GYb
agF9pXMBb1pjnz/2zylexZhaNpgNjee4GpArpN6pyWuTRonxUoj6e5FMwaNJKwPhmH/rsmzcCtmz
FqU1DQ+cm2+J8E/gL8cZg1Y+1gGY2U63v/ei54xksnP4TfeZljz3q+uBrg3Bfmz0agOoMLribHGO
Kk1pfgdqPPK1nwOzgYBHGvizlzEt2fXh4N8VEEcJZu1sT/U7gH8HHf+7dMjDYL8QIkm/6fqXeur2
ZWHZ781kv1W+5z4WtrZ1Z9As6L9ol/FSQYwLOxpf6Rdan96xQB3HipJ+QXGZHFjr213b8ZBBFSnE
kJz7LEVkHjftJtMya5sYgjwbO+vP1ig+Xqe61rrdUAdnKUyPGJ5owiRYoWTPQw+w8CPgxRBL92Ct
Qn9XG2FybBCb3GPUhKtM760jdheqGuqbT7qev0+oyidWxEvjZfs844qKsEXJjg92NbmE3QRT8xP3
Kd/LH7Gc+M2bmjVijVsfmeSqix8hh1J9g7Ij9JwTXAhGf0N6m0zrlw8M75A2qAHcFMd0mAZ3p4+N
bdS26cWJvHiVjnAi6nYc3vVS48jkkFXZVd6h7829z0E+Re3ARCczeUp+TWn5MMbyc6TkRsxhQYjb
fYzWb72ysBfaBAopkoW4MOwStDQwmnBaHr87ZBBhgNkgTT+MlmttiXg4aT6OxmgOLqJDDApAPDXo
G+5N3O7CtP/SFhhqGRYDb1DN17wBX+g7mX5leyIcadzJIjLg4hrwiJKGTiX2ezbhYNv6NeFKMcVz
NsTX0aieRB0M2055VD5FeoIG/RJnZDCSN4Dzsb9PwezlraLPysw+V5mg/9ASiGD5D6qhGdVaVCtz
CJQe3bo5FAqdBfFQlRPtrMo9EcLQbhGEoproseVZ9jrOmdJNVrmGJk3rcDZcAdF5HSVhVNkcS1Ux
14YFjmp8jqwCUX8SghCrODXddTp8q7HcsZHD6J5IvNJIvvLmCCx7o8+BWIJkrG6OyCp5+fY5qVn5
4D04hfazqolfMA0MqooUjawySMJiA9toE7OwCkn0MdOZ+vOkeSR0DXSLsdKaxprOO88uoTUZ3dZo
DvbqSPhKSfpyswCuj0ENHs2l61gThBDr6OzniDCDrDCwYICT7Z+i7zAD+sZmgEu58ueAMZekMZho
kiMSRvmIQ1nsGqd5mp5SdKEjqChsCCwrSS5DRHog08Feayw92LhKTBfEnOnknflQnI9IUH+pOQoN
uHm3IX1hjRHOOU9KPEMdoonn4IlLHSaSOlwQv6Ajhagv23dyAKmS3QP3iPAflaKz8hqC2RoS2shj
mLZk54rtAHlnDnFzi/5T5nq/6BLSsqq/kE3L/ZiT3yjzjvUAzVX1pMKlxMNhpUOAZhCB4bv+K7en
ABI9fpJR8jZhlgHGxT1ute4ecLCnWt3lPDprTwMfqOZ0OlAAG/bL57oWvxKneguJsQu6GswtuXYh
MKN4TrqLvQeT/3JVzBl4EWF4HYrWVU2Q2yarwp3Xyy92IwHi6KaFHLpyDy7EnlWoQVtM56y9pwAy
PltO/qB8wA0xJqg+0dN9Y2r+ZvzCSaLb4RRM9zUYMNtPnoOJiOkxHL8QNsPOnXMqg5yhbc3GWIW3
iIPpVrqQRyMpPoMSzmnz4ATrq/pnijEGRAy0ybr5ZXddfsAAc9U8HxtWXJwGu/isZ/a0mTK+lEN8
Ym+6yY4Ai0eX+EJnzjEccEPXQNMJ1aUaMhGHuyI5gqGPeIbVuA2neE8IFDEaNIhPhWb/MMK4O/Eo
vIlWXeGBEWwU7x0GRXsyjfbS68DpE8eDrXeX0AVfBZDneP8JW9Gidk+CY6JvYo+MIArYbWDazaax
i3Y92YSxeW5AEh/fqixvTWKKI2zp+sDEe0WPbWdrQOlKHVJVNKdHAqf9OvBqbXxhn7Vcw3Lpt/kh
9p61oaf0mVMoFbHWSH85K9RHzYzunU7BzsUkoJsIpS6UdztAe5ISbmln7XmcA//i7yo0fxALx2AO
A089h2Ia4U8oaakN+G/IAu+TSgtI7TL11h4suhXWvPQxVe5pNLqviWUmtx7iO8Kz2DgVBahcuJkM
4Frcb7I4xXQovNas9oBNfMJNmv5BY+ZS0NmrgTxiQ2qH26T511gj5iVNCxaskqeYa0FuFibglU8O
0BYcZrAug9Rg87bew6HzsQ+FnBDKGMAYcoDa1J5l35C3aLJ6Qsowr+QtnmxLuQdNROjIxtS9QIH4
PmhFdjN0DMz2j0ZTybUG+cvk5+QYXUq6U6kIs3UbkuNRW5RU/olDEhaM2CMQuHBfSxkeIJPhcij6
lWsxXCBrsEA400ebOJPOQ+iG6H8GnUZ39RX2/BRjFPPT2TEBhCZ33cflRzmQd9uGQt95Tu59/BmO
rZ8gGuRp+aMK+sEm6iZYMmYpL8sPh5r90uB6RADvO7sehsAJQ/m3GIL+hXYsMRU0RTb2wGQvF4LU
I9loVHFqhun2TPtm8BIifvpC8J92YoBW4xTI5OdWQTT5NLipk5lsdN9D0XafmLZ5ffIUpIV2XvSx
iTH220HznoJmfEZdeZy9AvjVbGjejAN7LfsVAFk5hwFrmjc+yKkB6VkMb1WFJq0MSqaSFGSj1fdX
zXwmMw5GnUkXe+n8L4LrWm+8g0XJotGYTVpCr5QVvWK/21kkqyrLPeSRLNcqQZbk1s13I1JboypK
iEglEOvYGa5ihhGjLqB9WsMjCbeZl3cvUHmMAARL0Y/VYxsDF5p/A63GZ69E4ulKDdWhLaHbQc1w
6mTcFTF5uIWL7Bvkemz29d2s6u+trLpTB8IFaB86cGnd2rw/ZiWtFSGLT4v2q/S9A7RPpszz7xh6
7afjEkKqd7hwE5/VYyYgLrJj9GHWVddB+5r0KM6eiUemst8yrdPo6o8nXzcfBNi3c9PnE+n1lEJ5
GxZg53APzBJci1FKE8ryeUSFvuJvAlI69/uCiGnwmAzfciZWG4/WzykHpMhQr1CrwMOz5qdud7E9
/lo4yIQlU6FukhF+t9RMY+Vq9XOcEDDAP6R7ZVjajoKLsTwDsnZyzrJlWEXTj9jfqsF6jXAT3byw
1AmWJJN88kjx/W+tebJtE2AFsv3Vg8h7j8m8aJ0WGo9CR2a7Dc/N/LWyRpbHoDXsi3S9W++hGIzy
mXIlCs7pdptsEPtAX+mgNyueCdS5urXRCvHIqTrdLdOa0k2+1Mj/VsRGyGet0NjD67Nwfc6djdBP
ec4J3sYpvW9H5uR9iOcmG3e9bxOr1Pcnm8zUcwpRCygXJ5nc++h5BoPbbfyUGJEgc5NbpVpAZpHt
73oAeZbRdkd8E8xj7P45cztOXDVMQDHOjcp5ZBFQwpv1GcBid3asq0tmoGU46mQUYKsog8MdSo7i
GjrqE+wQGrdt+GwM+Y6cRXHBB3znihK9SED0Gkc8oBwr+SnCpto1QQE1br54gWM2q6nN5H4IRfD4
cfVCPKSYTB/0iVKsjGLrM0SbQz93cfFb3MIdCZgmG41Ulyh3yq/M3sOzpsSxl215HhK6GY3oe8Az
tTj4DQIAQZiGA95wG/k29XP60dEtFbos3f+s0v4F/KnHLI96eH528qq4W+Xwc+z04WIqdOmx/21Z
bUhoc88RHFJ98gPCTmNwaSWJGFVrYDjxOzq1dbbzhvrCbB6bOBEmXhM0j7IMkMM2IWnWZATFiv7G
sMlh9JBJMH1zi/FznHDbZhPnqRzRYy2tApPz+GNj+FvOvvOCF0ypSe+MxMtRUNDy6tEEjwqSdttU
DFs0OKg0defRnz1XnU1jpdY2qX4ZaefsllHY6BTW2YjT12F2ObEMSBIlGUdWaQ0lVs+YR86i3Eji
+O31Du8476oRK3meZLULfcQqqjZ3cIfcYzhzCR2kigM6veeQ+Mci75MralhSeMD8rCZpoyDIQF6m
qPi2deO4vMyTtV868rQSsgMdr9UylFJKf2VkUe8W7V7P2WA1FaTZLI8JzR4XEK7f7jVWZuZvQ7wH
JfIj1ooXO7O+2AZgXdWARdKc8mTS5gW3PnxMQp2iYPjgq4YogsjYBilfniJ7xdO65QwxvVlpSZ4w
shvPVvbedEZYYPO3jjMIesuvT/OcPLrA/6ZpCNDmBwRUCWCGySsvFI44t72h/OqkqD8CkDUtR5bn
UaLMHNsni2rzkADQXA9h5WyxLX1vuIrn0py4bYNeA9LPuu6TQW22iAGdyABpq1f3IvfD7bIm8pxi
Lo8s6v+YGY3ATqaVxXzUtR+crnpfGlpiysZ14IMRCECUrsxS99e6q8MFn7UYCvPDUbcyi2rrwaGP
tfaDCQJrEzAXmN/EMbbmNuqnvK4k9AYvIqRbcRUmVe2cWfQbWmO2k1kW7LiUDLV5PGbbWo1yeBjO
BdkRAJ5NSIg01jbCYNgLcAEdhQSAq3WwYPg6Z1kbB4bGPZOEjG4RhDqWVEg4vuHRyN3wfXwXPRaR
QeYnLSsvvuyOy0cHP44LugvHPS6oYks0NzqBCqOTKSNj46jP7F+EhAVMzEMZHCWNUo5QQDI7rd+W
s8glgImedKZxiE1YNZrxoWxGjvDDJqf13tBYXYY6kWF+02gvbOZUk/m1S4+RoQ3gAHOOeZF7W34t
hLXXSQGeDmgbo9PKOxK2tIuJUmGGN0DsRhi2o6lNBgpj8SNUhzUuHYJ2AHkHLilTmJHod6jmMwiA
e03X6OzVbgxRvnhoQ51UOyEeoFAmsVu8tuX0y7Bq+huZ3f/o8uFH08rkwohotbzCU5Wh2UnUj8FO
xN5jDPEQI9S9yJIRLbToCLAVC1dy9CBhLaGdWgkdjvYCc44EnvnHhAvT+cUNrmi9yOqtbMTVsb9W
TjsCDHbtezQb1JeHpTOF/ljzeuDpVJ+q9gHlHcmn+Zk2WX1HzQYJbgvCipXYB/p/Sdk2fQ9W5KSy
dl9J0BQt2J4Vbgv3YGvkYrRmx+1nV9y3iIV/cI+ozNzJP6SBftMS9c1O6oqpd73HwXiYk9bPbg0f
h0LsZvpOsy7CtttHo9iR6Zjui7R3dygmpx0y83rlw7l7Uqbxw8nMesPfSywZc791lNTOgUyhR2Tt
v+LAyx70iv6rNG3GWNH40Jfm995NQcDVCEvIQdcv8D04aSxSliJLnxCqFchyYonIpLcmws16/WbM
P0jotFfhE9DB7uYmITmAbBhBQDJlOyvsB1+VX8eJ7FezmtxPE5Wt4bbxK0MMa9sOiEMMXtktciT1
HFYgTlyPsq/m7Y3DLyYQuk1tZ9TL80o1qCpdj36UbhyNC9QAaCAUatzjgC4PhZJ7qySxLuWIe8Rk
sEXZDB/RGg9Dw+8Cc/Whyo7rH1nfEqnRMiWBDhsfnfSk0IwdZBDLzeDWQNktdDJBQXhnWoC5DdhY
Npnv5Ss3FHJvAtXTJPTCoXSg/Q+cRVECnl0T9HOIc88yY2utly6tT0IvUYVUxNzVL8tWZPod8P0g
taEhjod8GtxrUm6JZmdeor9EomTM4dfHnnh4KgvOtEYjr0UMoLHoOiBGRUfOSGG+kXcIznbQi1Nb
jbdh6s6k5ImPNQ5hGENOK3rXos59tHOC2dJQq2+2774R93jvAukyxI1ex5BYSVSo59ES57jwH/ii
CYoof122tXGjuUgqKUc+Ju2MEih2tzFlOKnFzmPD919PCWwttLxHuKugg7PG5BXkptc8gzdPlfJc
qRr8dEBDJMDf2hZgmyJZYOzLkyPjPmRTmvOZhxU6iIW5vSvK+STHERKfGlPijIASPVQJh1HrubE0
/Wi21qaw41uWk+ZkNzRIusRQewQ3PyblI/cvTipzSuYY6mWZwYYWCUslgI4dqBg0h3mtHUl6JJYI
0ebJ5ri7pmtKXbnIK0ABnIlJydQQPotQQgaZ9tC5PGrY6eQa3quld/p52cC6XOdsXVRHe3Q/ftVy
mPaK+IJoSO3LDGw8ceEcgbizzOxR1mjNwZhahiTmMfdtcU51xCBIhG7Ot6WAm+nsaUYokA4Selny
6CfAuBwhP2uTf+rsirKZVV505gtESLjgYHU2NHjCNTGI2QFUzAC+uZiLk0dVdP7ZDrRvhge42TLy
7rM0A2OliM8+qN6g2ih1e91mvCyRtDNalVQDWREPhGQCCZ23E9+19f3gAFSBW9ketMIBzCSFgweO
8IxCS3d2llbEtyQNbyQVaSprkI8GzA/uHvQ6m/dhVnvFrhYdbcwEs0pK2wV691rP1ddySFbOpB8s
eSVoGD+v25gIOQC5tp6IsSzSkePQ5TlOtE2lqtcxSZiFRbgqYuSnSpn5MW579Cwd80YYhkX/0hgB
EShuOG4dlr++aJpL31LJpaqZVmXoZ7tepcGVR0jA7kc1Ji/+4AMTFP1lGpAqdS6LEwt0HeQxtYkk
cJcsk1TzgCZ7Jn5VTpXCgIpMXAmHVj0X1CQifox0EMd+0Oy5vXuQBycZqeAcxvF7EtckYIlmuCNR
CRJGQoUd/ghKN92AqnFPITQTJ7H0U6xqmrxldQ0G86J143wZ/K++YdAZGWBW213+ZofD+2SS9y08
wrZHUvcCnx69rG++o1crogagIargKxgrsn5twPmekx2yiSe7tQH186p92KcDZNbUZ/SrFdJBBfhk
y0wWpQdCUr3cZ5irbjQ2UUWIB9hNxBrPAk+vxl1kM8MVcpbYhOVLADrtPAwj0cNuz5DNIJ15JA8D
5jjKtxDouo0X1eQAcYhM5iuoUy6LAsIftGy7bLYGYrKD1/vVJlBy5FORvcRIzQDabTCQs+jlJETa
2W37zJ6DRBmjPI0JAMhpfIxnmvHgf8utlvRuk3LFLIFIW1BsSf7qg4L3ZhqanW2m8a4yyzu1q0e3
w0jIhQ33eFTOmKC/+Sr0N//tHfiD4wkHjUNcgGtYEvDHb5Jy1XCyIcYYROGsOEziwL/rRoyN8tSl
iE2bjsLN1WlIKIMKGFA3wBlUB0aVOHs3pfHc+0DrKyZieS3P3NCVcILy1R7N1xYe2FOjRwbesZxG
DBOzmEN6Yv3FMPKn74AlWncsKWzDcn43jLRDRaenBDemm5ODuN3Jd3ZUlNdAUf1MDdwveAptiFrW
L7viWsdxu+2qsKBYGcTB8olWgmE3fK1JHjge3JHRk6P5v1qSCX04HG8Q0soVTMTwdewK4iDi+C/S
fmP2lf1T2A97BSKM6XiOgdP8N8ZCVHl91/qa+2HZItuu2PiVT20KrJxNwfOokFF54lmYSfsgGPyq
EatElH91mP/b9O54rmFDqLDwtkHZ+qfFgACVLi6zQLsv1aGWi+olZzA0WnlHRm2ukHAA3QQUSLRa
wikgMwY6KpSrZ9cZmFoMCE6NeQsNkGpX1beULFk3sYdZGQRdfJZ8wRxwV4rwBqnL+vm/n2frj59f
Cn02vhmmZf7mcqJWp8/TTNq9tEoSOJvg7pfEaLjmAO5pPnDQ29mEyIfpQrB4eqGmbZcqn8Q9pnCV
c9KkfA9KfTvktXjVK44w5ib08vI1b8n6yJ1XryLYcex9cnpCH/hYPSUbv2SVyuMiR01o5Nse5e4x
KOIADanTbaq4oWrJ3b9Aa/6N5oDiTLMFI4Tt4mW3Zr/9/+eU8lOZ272jxJ0JEDUfKuMbLM7TNBfC
y1lvuYk+VB0aB8YxUW699WDy7VALLUq7nPnxtu2no1WE8Tn3MF0kKEf7PPxpy/elHtEbtzj+5Sb9
mwPg8ql1x7BcGrSe+G3RoZNppgDmrXsFJWCromjjFNjm0Zk+W8xuVn6Dmlpa3j4wiROIs7je9hoT
szRCOjbaL4vwY+Q/hSLLnFIK4M4Co9Ux2C/FXCVR+NSztkT6YPy82TOylJW1AS/SiUymP4R2ceAB
DjPXr9KptC0151+973/8puAadA9XKal8v1mzCsHoPQQ8d69Z5NcyQkw1ltO7GSu4Fd1kURlhC42h
nroAQHVN9LvAGNJNLQticECp7vWhp83Coocu1lGEnnAIWsSsdHnFxksQbaXMKVtmIH+5S/9elLhL
EjwChhabb/Db02WZpBrnGn5qPNsXvYhoMlZRuk5HMCgtcTzQ/KC9gWzOtw1hQdsgdtaQHynUZxNh
ULQbkieiHdIZeYnrdO1mnGt95m4oE+egodR6mjLxtSzVL6RVklkdrsIcD/YOk7+1Wp4+JfCLFThv
6t47LYfQ//6SfzCTujqcPOiLuiUlnIF/vkIz4YM8n8hE/t3QbZlU+9VIk2CLg6ph6Cv8s+g2ZnAi
K8J9AEL3JYHCWjC+2xfEIqwzgotPVSMlNNPocxCPCQEuKJzz1h3+slX/YZNwuQ/zosbLYzn6b2+N
pncGkxDcX1HKKwwWVq4wwwGSDQlSZNUuT5pgtzPV2LLeMQz3ZJ5uSMcs1n+5aP+2Q/JJXCmJFWPD
Qlf4z4vWmyQWal2KD81APBcO0a/Gq62rtStrUq9larj40Kb6aEU0sRktnRM2ZJUdl+Xfrl2N2AGI
pf/9qcx/L/2ujjmTp9XUPU/Yv10fHFk4PHJWFaLNgEjMMmOEymSDTQek96RXza+akROOQfHNybNX
ID3IKtpLZr5jWL0XLRZH/H3JptBa0Atk20ByG64mkSn7Qnd/YVnHLsI55C8nGOMPF9TArs1dnbEk
tv7brsUhr5B6X9v3We+PbPfU6cjvvRKf2/I2uR2VgcJxzdzZ+1kwDTbKSHy0VtO6fS5mr3xa6P/7
uYTwJcfBgTUfTKzfNxi83IS6DIm8Ly+j6UDWLBzj1zAR/Wo1+DbEjDUpNVJ5F+bNUpQZOcX/X+7t
H9ZR9nOpc1DVPYtt759PnFYZujePXu7pFI97S2PHja0j6YZkr1OnrajQxl3J+HqYEk758xG14DRH
KCDhPL7ubF3A4+zXJcC5Ob4r9iUI4RES/dypkKpnEymcq6id4G8f/U/3FqKRI20D3IFh/3ZvLXCA
nEVs+24LZZ4d1b+mRMa5pA9VmIA4YwBoYhQVZj/yQQ/Pvos5p+5NeghAlzQ0DY95D5P/w1EzCgEB
jxAzRJPikLRfMrMQmLL8flsr4zn3KF61uNVPs7ftf78HXHgpeD5N1srfj1alsDItsBzQotAwQfpp
3ae2tp+W01MeZq+9G97JnxB3MZp7xg/OLtGZFhVXsnON81JJf3CSiu5AzKeAvYwzb7j1ZwdzSz8k
/tN/f+Jl8f7nsdqlOnagJcFLmjVv/3xqmqEQtNBbeV/Ekp1EGykS+kX1SDwHAVvkpdg/cCj4GJey
+/Lw6oG4ZpK+mGu11trTx/gmouTIjDPZ/vens/6N7gGrZrCKClN4Lkr/f366ti0Le4pF9LBoNQuf
gSTqAcIyU369N1JvDQ7SHNsp1KaK+meVh4dlNYAp+8IEsb+2YBeeS9t4NdH6AMglXZmuPsRp7VKX
cgD/SmANqVdaA22PX/Ux7gP7vq0TOT5qjoZlXu4XA0ziNT84ygK1ThIiufxk25MeHBmte3RmUd1/
f/k/kBFm0uVsZ3Ypd/5FI0hlL7ShbGKa1uwPugu/FKclHQNTEPyA5iHU289uFYRndzL94zL8SBPh
PQTxX/guLLRc6N8eE9ezbUhQDp+HA8Y/bwQq2F5MtRk+LOeqgO74scxgeRQFXNkcDhXN5oq4zpBI
0XudE47I7hLOwRvXoXQxJmGF6WwDPp8++yLJxi2arz7vItrZx7JVEdKPYdMq/SUt7X5rIyzcLT8m
C6GcMWducrxgXNZET7mgmeuQ6nwxtM5dj5GTwNWeX6ORzFDSaut9UlqfrFmcXc+pZZM9AkXDstNG
Hb15gsxD3Wlw1dFx0BnKDCx50K/xW+obU04vGYFay1qS28lbGpGYHlXGNa0L4xYG2cZSrUbcW23h
ViFxMWnPjlG8tR3VXMsEYLV0UXSY+2Gsvng2eWNdhIqWdEPSl8PMfhx654V2CvLJ+B40Q/aei/Su
ocSlWKrpseYXLJLWY5C7u0XJHzc4bWOhNhLT53lihEuLbAoumeM+BR0xRJI7xxgDSXKGSRkm72hg
Ei5J9FLil9QrGI0+hagXvkd5Ly//+3MKQnL2TYOk08XvOzNOjgQfHs/p0oE1Mu+WCZvDa2i+u/qA
uikZadIY0O+XefKyhrhtXR07xAJ/+Sx/WDA8zqgmSEPTZgX+7awaeExtGamTUBgQSGDko71dvPtl
r5/wEXWH5SMsKJefRIHpewpWta4S4+hl06eBdu6mqpsdSae0ho1k+kvB8AfCCLpDE6W7PYPI/tXF
6GRt5T1ZhKhTCQ8ZKQKy2vxaZdgW21JVL8bkb8MBOX0GEfJgTajDQ/bb/2PtzHYjR9Is/SqNuWeB
pBk3oKcvnL4vcu0KxQ2hiFBy343G5ennc2VjUBmFnuwG5iaQVRlQSi4uv53/nO80MoULxJoybHzx
I1FEOJK6scIhSw6ezv52qPmi+Pz1fg9ufB8bGhm0KeH/9uCddRToeoyL+8Q1zthK6rNx+8Oz5vve
dPG7cbu1Ts03KzvjlGDfIMrRhrbU9BAHs3ch6Ef+1ZrpjKHoLRiAN34NSF8X9NdB0wAXRF0G6A8T
R6cz92AnisF+85ZRXgQRvQcHmGIemOvabtxN7FI5585puwqq9LUMSv/k9d2voBKfFu/1nUnx3Ka5
d/WTwIqyaaIlvhSu/TwJjr9jw1lDGj2mbbovcR9xccyImcWqSw1inZ30DwJHdWhhtz5wwxfp0Bzc
Qb1+Oe8bSWLVaGPMORrzQJu9WDXLyJyENfbnrrl0Tr3zRDDC3O8sINiFRgNURLKaJjohwH9CfUh2
XTbVW3bebFUSt7sk7XhH0p4PYVL1Y21jLLWDDOJlQ/4Y5D1mzUlcxh59ywDUej+w9dkVxtxsFx7R
61uYcSrUvmruO9Odjj4+93XWVuexxg5cZAQWl4Am22GclztZ5qdOqYECJp1tJf+JVTZ51tuXiNzo
XF4a515TYLBNvb4/WM78vehxWU436kPZ9GrVlTlyMr2YHBcScfS74GE2q+OcITvPRfvwteyYRvFu
2gOL0CJ+nukfMSNIPnlwUpEmfMpIPLF7P6Bq7b7CxjXmnHXLqpFGgXETO8tMzJwyWBefDluXiEqW
2P1lp/jhlr8jBdv/enhHULSAzPpgC2+y6F/fafFYS3bXRX0fJwZKuMjlybRnzonyPLHnOKqkdei+
kSeWEfa1jmm5a2qacAfpxlsqHVgLd7m9o+eH0c54CpYoZCO27FJsCmtQZStvZLv4Nw+4fx2VQY2Z
HCxt6G/wE35THFxVtEthZO09iq5CaG/OLSij02zNuBktmMsO1ruwrVL8CLiXZUOhxe0thScVkl33
QlGveJnT5OX//X2J25z4lwcGKxboSfTPMn8wKfz2wEjwhBYle+EHMIfY1PyeJsqg27q9cWSXjacr
GO6NvF593U8679h42gQlbzrIF63IK5q9K5u3gufI1ryRVjimUttqxv3p62/h5Sr3UNQSDAI3hBCt
TJshZ/1clIQBY7nFWJGyr7UBaKTdo6sljAQXG1JUtFsFrQdTyvxlXbfuqBxkXoyQJy0AT39zCLC8
20vmnz8LyfrMgz2NEsG49C/Dkseev3GGebh+CWdfw38zO3vO83SwjXrjtzPwfFV/GxSekRDZyz/H
DXuur7B8VeK86L30YaCfyHpQPHWD1H1NkuJPIW5BQj0mQXz9GsVM+a2mSnP/9XBNIva0VstzIMp6
qiLo4lvFnjMdFVPwmgxOeak/Rip2vsZZ7SQs57wOrzXtnXR3JBNBXEzgDuaro4rKCwjB3cDK7IlR
jixkBoFyVnSqEZ/yqHckwF2pPW5W906PbrymGffnaM/T02x7r1/Uldn8Pmp1xgsYhKUzsOMu6ndb
yJ/CIesHupAe3nzZ2HVMJeoNeZJ5CiFETAQ2NLNaOdBDgHFhHXisMhPhP3cxlkWBfTCc/Rmvgi92
PS0JQXO0DDvkPGi+fF0fZdBWNA1nL7eSwlwH1iFNZYv/jYvka1HgSoM2nt65fE1689ThwBm6s4dK
lzcz68bEe2BJWOz5AdItxZ8sa9qL6eEc77tZbOoi/TS851iIY4+RBM6S8B6+tsV1T6OZlJtKgWp1
K1qvnTZPth6JOE7SPVTPAFs/vQwrO2nCMR7Fte9jMG0uJrlc51v/xnf5+iqtTf8c8eL2+vVDzRFT
I6UQBomEGpYLV79WdvuUQiu7HdEsfGnMo0tD6GH6INvUbGKFm8buymAFDDrEdp8evmwV0qfKilyR
b97Vfcu7huENjy5mlmkuzhKc9d5Mk6fJS6wDdGtAN/a9bQ1y53XqcRi6/dc5NXHcZxuy+LNOP3Fs
mFu/dOWBiChpmor7OR7Ohqxh5k3VlZ68GsBJca7IulGw+HcC0e9HFHRY6VnQwoULh+xfFHMnGKs5
szrzGg1jsu89sKdLjpuxd5Kc+45MsUj6u86CUcgratxTbiT/HO/+/zY+PCcppRYf3ee/cVrpPn6q
f799/Z91M3dpnKj/+Pe//K/L0/b597/wl7/f/8fXv44/6/WH+vjL/+AKS9X8MHx28+NnPxR/fu3/
/Jv/3X/5b59fX+V5bj7/9//6+V9XPzCJ/9fVD6eP5SMHF/NRUfXw9fUOvyh1uJ33/2x+8L1/CAv2
Hqd96P3oe7yM/2x+kO4/QMAHXkCNg4kmK3iN/2fzg+P8QwoLRZPfO9UDUDr+b/ODNP/BoQdA5W1T
xyHaEf+T5gf7tyc6b1wQn9zbiHymxfT+m0DlQxQrhF9O24md3VvW0AMoaZA2y/dq2VLW7G4XchJE
ptJVQQ/mTsPm2BRwK/smnv/8g/APWrjprBcBl5GNBwvwdqEVAVde78OxFyLsVDRf52QhlOMJcR+J
5u/WSreZ5p9eTfwgvJOYDgPH9VwBI+2vM09CIdNijgbEKZscRTJG4sJmRVz0oN1D6asHY2gVVaC4
oIvRWg5+Nh2mnlCfZ26i23E9pgsYYUoY+yGqLsw/QM+KMT8YIprABcw5BKYmLMC2X+r4sWAeOmuY
NZJ2mvUUa1JtInGessZZLjG+s9xzLEKt0j6L2fy7sgXn9mv5/adlQ2sGbNFQuH4/xUy9KGtjAnqB
oCl3kKjj9WLjP+aPglQSm4sMqzO7x3oK7SDHuj5PcagYVXROPzOQUBg69OWt+9lqV+NkujTUzewp
VSooKMvqOyNKyM5ZmbUHiDFt8gVRcqETI5otLJe5ZT1H5dKvrXKpd0QN/XGBG3P7w5tNjMMFqBte
ed6FUxIdH9UQpsHSX82FWkLTKl6xnJib3JmMaz2413bs6a3KDYAc5ST2tMIGYd5X7Z5O+Yl6jVtM
08diRsX6UVHUmSzundf7fzPfeL/NzYJVFywr3rgBwzMlEL+NoI00WfCIIt+mN9RP4XbwuwwyV73J
h1QAZFnp2TpQgZVhZPolzLKiQK4cNl2rXh0M9geX3O46Vt3JkzNHrWyutsXc14xxM9UnFJUqD1d1
X/UNiUYfg1WUPnba7JiFSJW0mp9cH2o9N1fLhSwjzVIdnGx2KPwm0hTwn6B3Pjn700sScBLzWZzu
UylXvV8/1BZzFs2Jkhs1WEN3uKiIjFdWtdbawk2+a0jaGjMFuoTpxpNTDT+ov7S22Clpih4VPc29
cn9k+ntmeNApEJEf4GDReK2SYGeJJN43hXqLE1c/c+Fb+0Us9ko6zWvZRFi3TANoozmJFzU5HhmG
3vibhcTXs+ifLnrh2BZzOM9KHow8GX+/xWNvQYXyvorXsd63N2m2rpk4uF7HjeFKiIBeaIjcP3s0
bO2E1X9GXtEjxLEAcpJY70qXM/KyQCGgLPXUxORo1SDbDRF/fiNytnZpNyqyF7K6+3Qz9dyaZRZG
PWC91mbVWY34MqCewgBpCoSvCssLpqxvMlP2xwwByHXi6DPXzKXmNUP4JL9B+KiIqvY8T70NakD/
XFhy696P/uYJyFFD3s4i//wJ+ayfsCrwb1hoWp78TfN2ZgNEEhwJfKAFMxG02aNGTgntXr2nEz/7
SMfCJeq38HBRYvD7QUdLV4JJikZvRjOlPwEPboe08O5ras8R5zG98XtmTDZC1bi/OuE0K0pBIVvn
04+kBftHn7pL0awa6BtDiUpCVL3+ISkx5uXGxILFgKZnkaBkDdhuKBz7g2pqM8s3NMNxIrYI6uX9
GIORWh5p5Dom8SzuKmMMJTFAopXNWwfUzmtu035SbiOkmNUcm2qribwoVs1Qa9q90ETfB8GQL9n2
2Dk9Rb5XPMq0vC5uxSI5Bf038Xw8MCpuKCIeNqYd+yE1ls+6bVmyOGx3MbJ4vBdsLvuX3Aa84Q7y
54SVzBvd4RgDBklae9rVYgqlo5pN7/ow2bCT8EKptrUG22KY09HkvY88W7wpCKOrkiDKJoJK6gdV
hfal360sSgiVfo42WGzb1W+jSRkI/Okw0oB78s585k1XrGbZPFQ8edYd71agf3h/nSDBuNZUV5Kg
LmXj/rsPgQ2EzMLhGCLl+DPCJrGKuvGdL7FHn6I7t4In0CFzidmL9mSdvMtgzT9toveV/SHaKjpm
xE9Y3OrvFGK4EK75/mRZ4F8c0SfGJezaQWNHH40dFRjlauCo/GZ06yZPX+dh8D7MdvxeAihdO2zs
NdHOTQlAYZ0vC/ZDT4HsvJXYc1iM2GYQxVZrjtJ6n1aUQ8YkzVY4oHDEJcu90xKXtwitHHBjQk8S
74PuTZQil1bdtFRH2tspmNdq103jr9yjI2IUW8/DC8KIshvH+dUNcugILHS7PIs2CrH24FR6FaSo
kb3fY/ld+NzHvHERPvDxococTM/ZZORn95UuJWVBIbleZ2unbCjAjMTHYf7uLyMIKEiXo27pxSID
i0M+ydbI7DK0/fQJO4mxkXZxiTPAWFaCuYVIi83QQ6aWzrcdF4G382qos3Hq88V69VpQwy78Mdo1
OT7XdtQO0TEYg3MLdobc9C73m5YsYnQRuPbDIdJ0/u1IuZR35OiyyKpDYQQwfzLzJLqg2gfQSJfg
0x1e/UjCftLBAPbDwC+C8Zqi0wlTDUpV48ZstjaB2b7bSdDvsoD7hdyBY8afFcc9zJPTd9Ag3Y7H
Q7kDBMjvKOE8vtTvNz2EQvGBZKYBxpKm0TIek3WF/RuoF/fzhFl2yGGpaas6aapbUziBWcDRfxD8
8txvHnXk33i92CtElJl9qDKxGj5kadtSuVj9gdB/9hIHGc7qMe+re7k4zVqROjnxqqIDwCoeEQPt
we1f7G541kH8FMXDrzgT1N7XPOoUS5MQY/s6Fku1mx3HuctsyDsjSAPb/54FBFxrmdIVnSTxBhCx
OKc3Xm7tVjsoGRkcSgNOg3N1DXcIrdaGolHn9JrlTARpNiY0CRcJEmc0n+dSedvA0a91NB/TpRO7
mPqKdTEQRY87MrVeEly8xlckQw1/Xcpr5BkkhFxWRo1BDF7Yz+SRXyza0w8e5O2VEN3nIMqIgAQx
1DxyvFAseReWZJ2WJiueekMEL5kOXZ0WW5osy7CzffgGdv0QOAa5e0NR5eohcvIQDqPGfuiDeMv3
4KyW2yeONcnD6jgCC+1Zutn5ZVqc5wYgwBZIGbCGEv22LZoI0xhtx3CLNEF+Y9TiDoyk89BN3M/R
zQrN5r3Db21l1PWW5Tm1guugUFMHLwhYxLvfpbG4O+EBFV6E/dEuVwRvuY4hhR3z4gna1mfkt8bL
hDWWHVqxMTALbTL7j2BonZA0kgn0blrbkzFdxFW1ty1n1D0P/HDr0n6oJvGtT5m4zcHYzUMwrw2L
NE0TrAptPdlBh+QOZEBEI1Anar0bSkQGVp2JpYbn0uQ3Sl/pH1M9+VviccR1eWLDIfqoastbSxLY
YSWmnas5znig9XfzZDe8vzUE5GnejD3s3Cb6rqiBxgbrZCFuUjo0lQxWbVUWd0yxPaHh4nOsfC/E
TOIcyNI99toin+EWL514w7v9XZqJODMw/mL1/FITIg+H6dOdBAS1hXBM6n0wF/1wFfk5t85OPN2p
7qwt51glvNZmYCGEace3zgBIGtTGw1TKhJtOnspj4uVw7wvm54jR8iUdu++Yu/Ra1LZB/HPwd1ZM
/rDpL3bPgiAKXEEOroVa0VMxG8gZtuQ3PFTzLl34Jeta4oAEghskUXU/JbxdvOjR98zpxdW0nLpc
DS6XxLodgCwMKqWdw863tjmf4MOw5A0exgFqB23VpPMCGUayo77IN9cNfzcUQ7YHxZ4/tBw0MFvN
x6FE31Gx9wBP5YeMLJsntDpUCpOTipFaNZjoo7Cw9Pf52K7QcYlQDjMcqbIZT3G1uGvYGSKMflWL
Na5GqccbtBgJMt8wHTPflAD2qFinMtwNc0boo7OcIgCqy9zdGxLOCG5OAp6QP7220rD7pyE0Z76s
D3JC8cEsE6u1OmqeKV3+Plulz5NbWvsCngxxkaDeWqhmJPDsS5xj1q/lMB+2dToBsUtncPsJbwbD
Imor9G106Vl3ONOPYEnqg86HhvEfVTex3w2LgSXObr2udOeA2U3CIdY3VmYTZjWTXEunep3msLYW
+G3sZbek0z+Fz9Jv6ZNilS1E3XkEp2F0iCv33M6qffQr5pwi54oaYvLbeTBcIECyvuhrm+Jsj6Rw
QWKZQrNwDEzILCRtbIMRyTTs7MqycgvLhdiy3YKVIrEnl9k9Ltpzj9btD5AnhGyL+nunrB9xVv8S
Pbg/FNgsLF9tPXoX1ZW3zrsl3Ub9S0+mhZp1nLPUsa6aJRv3hUfsFB71ASAf3LmxuZN85GT57JhX
CqPwpksTc+9zFCLt+Cp1P68KlPZDtLh7S9QlnALprRo+qVJCzgU1tvLsxF1RJr2ibeChbOZ6B2KD
t7o5Bjt74o2bkGu8A89BwSLkkl3gD9aJKFtB4A1SSlPHcm9O1T4xMjy+SQOP1POJdBKDsPso2tbj
uVgQZ9ve4VdC1Vuiy5oiTAMJZIagWnHcC3PwgJu2PkZRP+1aVV3Z+ydHns9vY8WzcUGCEMTnXVmr
g7+kp86qfHpIrHpViEzvPUAbGwbGljDnM0+qAQLpzGuls18au4gO9mKuJwQTLi6u7tIWvLQXRQbO
NpNVD/5lyqcT2LwEQmnyAd7kNMx+thJl0Kxz0QY7l4Sc9ov2OuFIc4uKftpsIi8nJfi7AYezN1Wv
GULEvtZbFXWoCNCR6JMpXjyUFmod42RjzfUzI51NJQLzwDSx8ax4EMytgtApJvCowfSDl5T3bOlL
N5jiLlvqPsSqvKKVk0IyEJrF6B55uppoTJCjbZtYYq0oHwWwsK5snCwq4T+HEY4Xm+y6XdSR0E2q
8nViM9jn9mOZgZEqY8ruUZI30u/K/TRca+ntI7tbe34D43vgSwQ+UA3rXVvjfLZRqQpjaO7NaoKZ
0Dvk25XgLi2N16TP7wyJxZJ41+Yr7knkM7s0rb8jQ0ofosZPDHVt3AeOlWJQrkGCtXQiFN+memRn
YBDeFSun5YbvbI6zvjcnhy7wv/nk6DZpHBNRof2PDgPMIYlmOpqs/nny4C9xc+S7xkooWBzRJOJY
/+j9NNqmtvNrcXW8K3T/wlKg2fPAZqMi+h+svAmn46PdY5PAL+0/FAs3vcyMi8eJ7ip5fwo1zZBg
LGYaKLn0AeiHKoq8vZXxWTROCCjA2iUFxLTGtu9+mUKJULUaahvw+mNl2j9sOD8bXNYfarQ0mDFX
AwqQ1dGU6oxOfR+PnXtw6LKsI286AJCQO9eZHqOK2vu5C0hxDpLNHvNLiDz64DmUGLgalwDfmr62
IDTBlcXrwgCdWC3errb3bd3Na2Q8zfmQwna/4Lk1O+xXv/7wgO+w4eHLLS3pKixRdkP9RZD3HD/q
ejl2YCoxxmwkhWSER5pNZFLHopGAgnF6tgyJPpLdcJNxdqM+GsA2nCLZIL+tqj4xdxEoIE6wTRrW
8KJXop4/RvOlsFMszIYSxxIzi4DFvdW5eOjsjkZdphRn4kyl2w7WPaHvG4LMAtEKokJ16TNeU0g3
bH2CpX4TTXLAGnXnZVFzIo2XriUVIl//MHdmvubAT+u3y+nO0U6+9jjUOwYwlymgOWzBPlQCoMXM
VaUbrZXL55O/oU7euEPXqW7I6uKWbWOjWI/O5K+HDrJAms/2NcqW5zIonpfF9neqmGyUPqM5dhVz
MbncNwe8iq+qaTMlkaQe2D5OIGOOWoV9tBinJYtIf6k8lO3SHGlv4OTppKcBY9rW1FB25WIXL3Jg
97bItZlBYFytjSB4nSdQGA7I321mLNu5hQdvWDee6AK9fWQCCRTpd8EZyd/ntXP08RoScwyCtWkM
1n2C92YwwPQhFm18n3dUnDafo2XGFxu6xRLp7IgS9IvmQTegKqVRvdjmPP5h0NXVNk+b4XEhnnLt
jCLsxs7cmQsDtSUTUH3isayWXQZ16exb1KZnZrNntsQLP4mArd0b7VF5WN9Yg5j3CzzG2XHwgcbC
uA3Jsq7nbEovJS+M82Bd6qbV7JJGFqEomRl9NndiFB/ay9VB8L6vqxZREQCPl41yf9vmytnkxBNT
btGIGRpUanK0RhCZXErDm5ie3TSC0gCKbdOYQwAd4brwszYsZOFUpn+43vw2Wh5zoQwuS28WeBzG
pyW178yWCF35ADiISCL63Z5YAfPrBKIlHgIofdMA5P22g2WDSNq0y3bjJItTNyfl6eufxKiLU1sw
wxrpfeRUqO8tXoE6ex30GOL0LMBKmBVjxowkbHkbGSEtBpywXawx51kap4myZTcCk27om5pUfXRk
qTfSovugNaarV7zLzn/CFPeJ+KSdmDN0APeOYCSxujmjKdJF+8Sgd5FQXWyPu42bNXQD67OIi48g
466O+h/mDM188NW1Mz0OyrW7dyewUsymYYofvDfwF6ejPqT615DHV+hbag3gEXdcXxwG0gmhm3HT
VAkfDgDh9wZGl4FV5s4hTN1q78KMuE9U/2Blip5FWJnswctnMS4uyQCUGq+aN5ZmkRgbDq3ESTCd
ps5704FNi6hh4Bpx5J6wtcFZl/VPsnewdkETTCAX9+Wus2f8M7UAGwBv1aaNry7bTyLyDigqmImC
7ae9gBUwh1eSocba7SewTXP0VHjBHwDiseWMJEMdbaO+iM0iYw7FS9msTcmA2yzdQdhGHGYSrSTK
ii24Db4i7ddVRuBX3ZaOjsE35JWPspOo8h2X1bKc4kXdwXEcVqXPHC2V+cu0xn3E3ncFtdqm3n5T
zKh6teJMibjKezR2NsNKlRqYOW/iaWmfgrk76ekZ0OcM1oJCBBMSaUe+duWniiLfKFqXdfECsH1L
852kaynZcw5Tq3YgI2kAl/OXlauWk9c5HhDQBhXRmyB8aHksGzMBATEIHhMpOrDZvcfzkm/jsv6R
Ossx9RYZTvOt08aZz5Cr14s2rPNi/VHD3F6PeuKyLXd5MHkn002bc202Zyp7sB019veBJLRSnRG6
hfWhja4li6qnDRFThrDStu+DuZ85Kz27FXBs/T4wl0IWm1ad5piiTM3WfMQE5kfpedHJPkjADmiu
SJk1iidn7YXOyDyU5PFjG1fgbcRj7njz0YMNFUbcXWuzFBq9FAwb0VVr7WKOZ4hWxlr107j2Fo2C
Ozehe6MHZT0GHxoKcnhgaGbNh5VAE8nj/nsfkGOW3q/W1nS3qGLgxAFKpqNifG9NwZ09SOtc1l2x
hpnWMuDyOE+9E4HP7KFrSsgBCy2fPHwfEP5K2hoDK9SG/61neXxXL/QUiVJ2p1imwcpwGqZEAaWz
lwc2oQtUCtfex1b81SzX81Dbq9sFOgQZiGGb+nKGvaF3xH1pW1szq5+sKFVhYTaYNwKqzbtikutS
4X5FYn1xRfrkJPQPOrZx6ZIO1H1aHsbOjg9EvONzFDOJ9i5xQYMYxtbS1jsrHOOYZnu/DYJjbRrP
ow12ROC/obmNCrRJp+wEa7XWXhGvkhv/itD6rZkEWDy+ZVLtP/CkvjZ1OZOWN06SNN6ZjqQCo8WS
FQfRjiNlMgkeBz4pBun6lXJp58yGdpvK8jhPZXJnVorxbBq/awI2kdG/u5lu0UCC+4YN5IH91Psc
9zQ09fE5qdtx1bY9qKwkmjaD+kB5I4oO1yFJrNMrM3XB/YA+lwT+VvbNz7TMf5Hpinejm29yP69Z
8pGSG8c3cy6xIHOqqoSbQKttn81yfJoJSK4MTS+L7GYqeMz0J4B2TnXlwjlfJkFoRNAf6TpE4h4O
6TxRrosxbiUZVVZOOeZ8O7D89dCeeG4O+yioveNsHiMEAOib1h9Kimob2SMBBiL2Y2lAMZ0vspHL
aia4vFNmTTkH33GM1A9wq7t6stQ8jRqTzroOorB0l02Uz+VaSRRdP/cZ+/oYIofLqAEWdkvxwQaC
S0rHAUNE7bEsmt1x15XjeNdxJa/I7Kud0WJfcRj/IVhRhk0vBwf3XuwbzzOOJcGHo+7lhe0Dy2SU
n9hh0WO9ThbHMdr0njvt2gdwGN9GKT+gEv802w7MRHkvW++RxZZ1qHugi2bH9i82R2+jFnw3Cecz
Lj6Pp3LZ6ktQvdRsYx9BVK/maVoOCeiZY9aPMJrr6MWclX2OPHBXbWYgrjCHO1z/mwkifTgZZrMB
GShXynsRFKhs/WK5RDw/Nn2akyU21HvcsYUUbRrv2/a2enHWcA2mUC0x/Kuh4TzEDBQSBfCOqrza
LM3h8c3VPkYI5f98tymOAd4aZZRBVY66RG6+b6kfDBfTeewD/1kScw8zATPPTrEL+kEBeRKgQo68
nzPnR1y5Q4eJqBk6cvtRFhbWWZTlAKOmgSoIfoBHN2Vw3kw0f4SoxDZFqyJkrhVnwhknZ2zFBYoW
Hx2s3KHxDgHsiNBZoCtW9vAgA+QUpKoEaJXo1s6YnI3GfElz3t9DoibC+pUKJ0sbePZHazX7jMgK
csfKwh/FDIVAiZXGLdvmhDtZ3UltUwntOEgvHmUKUw/lt7uFsePoV4eZa4X145E+ThAeifMqrDXO
M9YIyC87VZUr+subsKs6+CXpSw2ilcrJyd5iK0Zsmv8YmxGjr+sjn9vQjQXbva2V+xj7LUY9+BZs
S9qPAAEJTUkwCZaYSnNjwRcW7/Ab3y/axCPY05MbQzLcdn2c3Omo2gy4RE9ZM4dZltXMDcH33FN7
Y2Bm8uFLkGAwL0pxLkWBCxuz/7FQzQRsjdZzkb40tV52dk49sLRPaojbtfKMe9VxPM9cr1vNBFE2
acGztuu6c1KAQ9FxjtVVSbV1nGUM6dxJN/VE2HqgWBJtDsqm02Kd98Zl1QfNqxyZPDJdmuuofgOu
9Jr2lO0ZFP04CVCUGLfeamkagSWVy4CG4Hmd2R7AHZPF0vwNQbKaC33HsncLzK05Bj6+0HSxN0ZE
aiMDFUvaWaX7pXBfppnTUprB3RZV/+Lehp9WUk+Lwpe0cXeQFppU25ufXDPbtHTKy+C25RXAeGpG
C00cPOxHpICo5o0QAMxdRXMEhNYvzmQCBChV/QCq9H0YzXaTCWO8Nh7jiB7L7uiUDuy87mK7BExV
txigocWbPy872D5HAVQG6gbcLpB4lwGElbIJHWEOSvFbbxYWhztDcUoD3b4ieEEuP7eYFMdvKvcf
mPt+YpTIT7XZDzuF/TMUJjTO0gweKHR7k5qoXBP375ZV99dFWaeM5MJKNFXAZ+XEq9EesZveKC42
xo6MJMSaHFd2Ui61AYPrfhPq6kfgamn4gF/xNnY5UO7I6vYqd71VGssnqjU0lMQWwmVO6eSkEYM8
OWUEVWBu2ckNqTyzjYIVEFvGNy9roeVn1sNIVwUYaPMxKLzkLMsFk63B/jKwaNXBxn9fBGwfa8/R
R6tzHqmtYJs5vMCQpI9wto9urw95b/6M0MBR3OkguoFDUvYIeAJni0R1mN5kn6IPNq7dflQpCkEO
1ljId5UABIfD9WpJ45KiEsVu8znF2Zvbs03lYLEwnEbxkT71sKfq6zg2b6p2Ob2OdbdrwUfM2QsE
eHHnevKuj7xqD6T8Ie6Xl0l4N5OmsZ4mQ95FtUVqhDi7GVEmh6fkiAnBQx9CQutsOnwMFoDrtgH9
VFEnyaGQF3aRYL1EKayzoHjhEfCYGiULHk+YOwod71TlHkZMz0fs/ZypxBCHCOXAp2r9mJBK4tMt
7kCPnTCGcJN6GhA7+iZOknST2PJFJ4TDuq4p3hkgaXtCyKH7wlznCaSVJEUCJEPxwra5PXVOsZ39
7uYqXbbSlQPRWJwPRUWlPQWCuGDs6Xs58YCDtx0kSY2Z1fphdZeB8obnOcfpiXCwmgb8X9HM1toU
nqZkjWBAtpCqTcEVAkS2UFUN7BG1CNm52Udrip2DQ7E3E9G874LioXYF8CxMA0ZXpad4JHnqQzTn
slMbslnz+tYmM5YsvJY8QVxiWdVUXrz3Fc9mLIqkqRyLRescRoqQVLygc0VxfM9lL26PjzfRgYop
u6tfq+d6uELrj7eiT81z5YFdNTGBwWHr92mR5IciwQQQRM9RNNLwnJTmZk5uCCDfWi88okKIsMma
2/3DsMkYiyyp1ze1e6czmPlqyTYdh3SGxwKlAedTbgyEryi6YJcPW3hw5/3Sxiy2CzNbD0y2A0Yr
wT4Da1JkGQhuLk+UaRJ3qbQfHYS7tWnWvHJYa1i1QGxrjoi1PxHzFOf5FjzZyBzt1/RlRuCjZIrI
XTq3zJiFOGj3b2P/GAgKQFCML22d/QjoM1gNw1sx+99lVSdr50lr5Fcjdid+nlOQQVxe6JK/LWjf
Wxl9Rv3Cf9/neSKKFe+MdudEyaHv/w9L57UkKZIF0S/CDAL9mklqVbKrql+waoWWQQDB1+9hbF/a
Ruz2dKUgbvh1Pz55kbbQZgHNiVv1Ax7RCzYTDpzCDjctGGUe8c2HdhgNqGYAazTHSUQ/QoCkmz7n
MzD1kWbDjcjTfzIkSx53DDriU1XzM1JjuDP41qVcdsSh6Aoc+n7vUY6zXoQC2R3ApzpRZ30i1piR
lupUr1cwKIYrpa1Kj0ES/KJjfDNBDL02/URcIgDRIIf2XRBE2BXlGO5b7zzSbXOn2ZskBVUqQ48g
RIMpxPSlO2D2OGD/vLmZ1uRn8mG/YM/HxVUeiJ6TRp6MKMB0MCygB6mXIr3HOv5pnRktu/s94GyI
hrYItxPpSII2BvhdduG2RxnSlNZvLgN6GzjyKZuXPwSjtrFKgPpn/u9EQPkXeukPzGb+PgbbVPKF
je3MYgtjVQ+7k/XOFTZZiUSnUVjpcTubECM739t5qfUtMrbZi6jcfVEGHw6UsakvmwhvBpt8gn2b
YnixwaYclqS5DjbIrEWqmH29RYg+TdXZLV5aHZzaJs7vJuwy+C7ozOZeBdBeGhdaJMuPLXBDtggm
/wim5pYWn/bEJRg8utEhSVf+xuuW6gSRKoql/kPCha9pEHzqCQFZZmcxdPmpi+GNmXN5jKv5TYrx
iWJLFhJLkO983ONGMf6wPUs9B3UCkUFxJeJ1TRRPBEsZ3q614m6P+so2KzlpW6vzNAA+SQJJdwMf
UDB92XawK6JOTQASpsMfMEt34toB99MEQSjzotza+q+tx50Fx4QytLk8uKTJQEin2YEV2hcz/a8u
bMXNMW3qEC2kqjJjyOUiFD4m6dcQGwo0OSXqc+xW/dZJ5uKUOwr3O6GtGDqbKcLhnmeuiIBgAGjv
7N9Oh6JjhVl/MSij2dINNP5wkRgYZuAZGB5LqTkdf2WAvYEwsn03dzZfYBIRwMWc9DR1y7Wp53fV
QRBVzDv7rh0oZKCaJQdWR/LYuUNWBSKqY0RROb8H1tpwU3z5C7fsoNilCbEyqucOLPvfK1oGGJo1
vTPljz4YQS06XnfwYwvbgZx2qqVdkiDkgXVgHNHhDETsl8OFiTKlmK1FlvHD5waFsWF6VZrM3zBi
9rGqU0nuHXPFEHUeNAQElHTnF5PHs4umJUCvuApmlhgLwaeNlWCC8euiPNS1m9wTj9PILMWwrRul
8buhzNN0uNICyl1DuIKORY+nckpDUK9LVib82QYXsqTXFTDvZkxugUqiHNPNuXLWB0HwK0xCExEO
c46XV7fJbJ5Sd6ievHT8R5lLb00lnq50o4eFJXPYUfXHY5zi2eGnwfVhT6kwM5ucIIkCozrOJVZh
Zob3dq0oatSajpXNPyWwJdGhvRxMqy7IujQrOiynwixpmpfcYFhn9v6U0Ca31UrHzHMDijRU2zIz
Xp1lxtOWTliv6573hVXOfsmW4dDOjtpoy9nEdrxa0ypW8kb4LYQGiJXUe2QNUl49EEc0nrOhZxdd
6RtD0LeRNeM18dJ0M0+IpBXgXaOFoNMrh73DjDQLJnfZlYvxXYbFX17z5erlGwKfFKYgpJXgb86e
Vdw9AwnUpZJG9AZFwqwIuoFmTMSIG5Go44wJlSUNbK3ZSs9+vgxbaIYPEc+Avh2myMltf+Zdw05d
hj/CgZMl6VC3BWJK1CRUDM4ml1vSGz9atgAFoE9vQFCq9YsiW7fvBNL5QIsgjCR1b3N4g1hj6l3Q
00nRutz96AQuTzIxGL4E6yt6cQtlHsfMza/GXKuN0dk718y8yFgD015QcUJXT4nH3BbWxKJ1K+sz
U3SdS5rSbIOqyHme7qZsLmpxLuyBgHU7amTs5/qDLZQrgTV+jypZzmy0sTXzw2FGA0ZMXQxzOJii
QPdbOJ3U9wUViPyE6nI8Vzu7Ktyt7jVLyNzlJttmV2/SERyIaJYG16qENOiIX2LuvGxPUujFTGYH
S2R9GoZ03JtnC5PHhnPT34G1eu0r3zjq6p9fGrQaW0b+Fdb9O09/rAIWS8cknf6xzQXrMHkvabYy
9fEJXIe5+utigz3Ms/ljyLgoEkDzHI1qyd1hY4vpwWt8pgeyP7V94m6rfLxV6HwHv0Lwc2f5nQrj
ofPll++Mz6WTGbdCmNfJEmdDJI8Q/tO2czSgjEAkEdWSR3vaJotlfXXhVzZyzR2WQkR1Xi6XytmH
eK6xm7dEzpZuF3t81LHcvcDVPZe6/GNJFs2m89QY4g12YnBsLdJzXvlpBEVkdQDe9HydBGpLHnDH
ZWky03gAogL64d4U0LOhyrCsQGBomUM2ZtA8Web8Ws5UsFkle//BLCYyY1CfAy/EFzWK96HFpoiF
woW6/Tup4t+Bj1+074oQR593ZSjv9qIGjicOVelM3A+w0mUkFix33E94HAm/70pFtUC/qr79J0ku
SS5hr9z1ToOQFfXK0Cyf4x+YLxGD3F/g/N/qapUHeS60feAelrK0WFWOCdZvl/5yvOUb0ip4ftLk
NrR4o6RzzHQKSgVB6Eql+VvQgGKw2n479jYapBdvNTXgnQiSJzdBWEys1YXRpkBDZ/69tMK96ovh
BqyTmUUU54xxx+ua9gjahrPV/unH2XtpqiUqjOoTIzCHWl78gLH6HKj3qYK5A7UNv0RwwmzA7zua
IUE+bA0GJKFIKJ62myBIf5poZwdFr+S29LSxJZf9GSa0nFhIZDw9TdHcvEw9ClqFNtNKavCDgX2y
Fb8soF03Nkt/aClUyqmGtiCfsTMIuQfzUWW0rJr6QHR83tjOaO+lpI6k5FmU5ctHHLcWMwulDkUX
fzMJMUKbhU3hdGJuq8z8DmM2mVVffE29g60Z5SoPRwRo/IG4htD0qUHZOSRtkCzA++Uj6GwnQwdT
s3nrpu8qGZ7Cga93X7/1GQMSVTng34Oa14Rnom31524OPwqfJDpc7bVliRxqM+HCTMNsOhXOfMpg
8m+quLzIXv11DP8qcIjv6MqhNiyRWyuplmgs6SbQtnny49Hd8//gnOR8hZmeQriIE4Ln+VPeZvWV
iilcbNmvjPUNt4fhGoYeh3/6PflIPuZUfoIDA46VD0ebPt8sr82XMc2a134WdAvnuFmQfwdNTTgQ
Yaerwp25pDPESOgeMyi9hAGSzeY7m79+52ZPKRuaFxZ/eKfz6s5i42pq6lcNcAcnOLSc7P3I1o/3
wfO752muLmLGaIcpEDm6SZ4GEYzb3goenYE9s6erSgZEL0vYFZ43X5Xi0Svr0t6ZOQILVyGyMs0b
JEg8AWuvLuNn7ZOb8fpfCaGCxxD8g9abbMOp6yK/YllZ0yit4xFtlqas7ezMEkIHbgNnyh5F9qgG
LCcJZNedCNxnM+slZzHvFyZ8dubI5XQHHEfOV7uGDICmXB9aobttxwR2Ac56V0ouT7YXPxn5T18r
/9qsgHIFGOA4EzunK4nreBzYx5SPJQqtO2/yNhxuuU1hsIrXbljh4LpoaRtQFpU0KSVtyVchkvEI
PY5qo/ALTFH8yzQBEnBjoj6enzP2vUsQWixZvS7/stgebSXbSRysy5fsU/d9ZNE5V6RRDYuYaB2f
qiQAmT7CGkw5fV3fU++1nXZbK8jj9ykIqFO1jOFHknjGJs/MI2pv/ejgNh1U2R+AEepNyh9eEdO/
zCBmWpEaIDYc48kS87l2rLUKGWEbm9ZLv3TDtppiExsRWVDleg9Thsu5MH2+BZWbn5RZVexieH8I
JGxL3njhWMkVW1OBFDzK9FatO2HDVZveSTgu1r/To1zHIuYXFaPDJGaw42vB4mgOHgKbzqVtIKcF
6w7RfXHp0TtN1YhprBHxuztln20Pt2U0qJYXDMkR3R4v2ALy7Vhx+w+tJysgAFfWwbeNMno0YnY9
bR/bp94jO1TJHLE37g2qInJML5bHC2I2+V4WTveKXvaper/Zuoap0AT78aQT7fAQBlec9A6K37Wj
PcFyi/jdGIrLRBXv2VTu99BiDcnd4VEQMTmN6IAYF+cnTP0u6vnsnuPJxLLSyQlSVviu3bo7Gwgi
20A6zgEx1jlozZjFnPxjavGOpjjWW0d+N3qWRz8fv9ic4CiloA0k5ZUtsnnKVEn821TnbvG5oGaw
NZWn5pspe0rYUZf2jQmwqHEW/FXiVFGd/m73HrjbLLlaZmWsevUmm3T8lmMfwFCTD7tuMuHRZ724
ysn6aVr+P3OU1YOY3qqNTFvNqH9RRDwuQrbthnLrF8ps0ue5QATLrfyFTA/TOkr0Vc1lBZI6OIch
+02vzexPt03/tu1SPfW9/VeUHZGBnUpoGpsHV/7o0jlyrdVmnmc32ZoY/1V6K2i46T2KeW2f7sB0
yPTW8PkaImNfoQcXlgspvcTKkpZZdXcGWd3/+ysMqaBaG1gRyB/ldmpH44UzJjsmC8+HpTdf2m4G
GwSo4YTGnB+9Jf6eGk3sISwQ/C17vYpQe2dxJY0zB0Ejm6tD3HCdoZ1RROA0DmGMWm9J97oMFRIx
/QM5TBEGQoynQel8xEOPSJF232MFeJi1pEuQhVc48S1wxxwfczH8TFJcKD4dP2yIMNKESbvV3OuL
JRoKVJ2SHruDb9zyhbYxv668LTPiHI257Ucql5dG44quZs0SpY9/UDRhHhd3DG5BOJIXtxX9JkVc
nIBff+Xs2Y5D8quq2+ogfehrbkKLsX8c3Hit2G6hGCaAj0N9XWJbHZ2iOC9ajXh9yvFcgUfYVkhD
YMe3zAP7gTvfT4WCZa+CfMnd8ln084LHzbEj0g4fdojRC6b2cjZTYw+WOj8S4VnO8F1e5rI/cWP4
wPiNG3levgbdB0+mUBKTYdbdGpWeUapoEBf0JaakExErO6bDgHKd3iOZl9I+SJkiyzBwl11q1WeV
tWwW7Zj7uEqrW99KnlTtUh9lo8xNz5L7oy+9o86s78XOeVJljywOq5tGh71B7jAvYJVRTDRrPQxD
+5RJ4clExd3V0mu3psMXDRurjzsBd+0kx1enJD5Jdne+FcXElYGXBa0Jp03SkjLo27GnpBVnghUv
fDbypzip/kmXrSq3JCM0z9oIkYTLP21satpVhiySitCCQh0PMvqzcj4p6NRudckZ9DbCkqdKUcDm
CggLQ5Yf2L+9hWGF+iW0c+u8wLkxGkdKD+lV1xfsx5hXTJ3Rwk2Cyp4J0vYcxnsLtz8W/AQvC65D
eAIhVH6CjqpMIk3J2SazRXd2cVZuzGxtS+Nzv9UM+mxEuPYkICq3WdZERU8mQ7sFhqjGeWHJzs/v
w8oZk+k3az+auSpKYOfs90Qp6bZGqkTfWaZ9PYSfmUl30dJO6i491ETqiahcQJmb20Xtg4koBDHL
t8p/yxdfXlTHpMTxyHRGzzLWvV2fxMZxbY9bwP1HpeXG9LmN1BjlPpoUjO115qO3JV+uVSE/BQrW
Dy72B4Vzh0aT9GQQDDjY6M8qoPEAMsuSYFVZiJ3K1YTWyT8ee5piv+ReDgIWJzqvwjv1AHgy5ppB
tppAjYxLePTyqaAORW+bpaFGwSbd6Zfhk6LJAVocmwRefha4tDJq6VTPSt9Tn2+tgy9yyZe/Wi87
OQ5ngd0FCoLTHatRnqaMpXXuv5dA+s6NtZxRIlcadHFIoIBsvDl4XdqQwqKBtza07eUpbfI3judq
Q9O6sVuYacOM7ktu/rC2S5uqn4nB080YG0thvYiCNEhfJ5w8vXWwFA9t+kh2At9fxJWd07WNb9I0
qd+ciofgjnic6+ZzUvZHnLkd1X5chSjCZvxjEurj0bro8nWglMgsK3I+oX2y/PbQuCgdpambjZ94
3bvXEFFwO10ew4SanhHuB40dl9CY5yNGiD8Ux/PdhqzMicW9aEoV/T9wkNraJCrqFx8kOB6C7Asy
ePCXMBEBZlSUmiKYk1+TLSyzn+OUNXdifDCzrTVsYDY/2Ug3h0aPn3Lu3gL0f88fx7sTMClZwuSY
plCyzwgAYY4ykY7UuVdqOQQW4CMGsYsbi9eiVxyU2FKPHoe9oalV9RP9bThmch39/C3pbDxQHRHq
klUDbvDyntfLEzPV3yyNfyvPyk9p3bpRzuaUJt01vOiPr4ioyAo0aADpxxMdD+HJkinUShMSACi0
gwpUNHh0cji3kQsPrju86WMXYPmkq3RJ+ApbROc4uNtt6popJVPh33Apqsui5lfPyP1N3oTxwXaJ
GtBoFURyTt/gI+mHIFRHIUnxXMX1sZsTRtvKqQ9Tw3UGDN+xyoy3clhBd5RtHeXgbILFK25lnw0H
7dv9Fqsgib2CBR0v/NYPEqQrk1uFVeaXRHAVbA26+frcverU9+/LNPn31Bv6Q22U/QYcpI/hp/uJ
1U6zv5ueF6XLM5es3+rgko+SMFeYjfZNHfJBX+wjF+nqQt72VJcI/BPXra70wqcFA2jaGeE95719
atWwpfGOXnES8S5rV7IkLIlM6yoNBCwvNB5mnWdnjKbPwbJypCqbqoPOpNkWhDaOOkG+w9i6gvag
grrggxyJ0xSMWkd8W9+NKvGM2/N3arWv8JYFPmf0oaAY/8qF1l1U9/TgzVSS19awEluynUGJ29k3
YLFoK2Z4LxB5mfvMvJ+Ppva9GxeMU+qv1+apbz/DUrk7c2RGskq3/Uyr/jkc8QFnWfcxivypL7zx
0IMBMBCnBDFz+GI0/A3rZ8K1vxUPUqAy5dNYW7fQqbsXAie/83Kmg0XGGgMHO8hlby94g5w4daOm
UR865LtIIvtKV+xqxcFlyTM1ywuSGEugccws4cNF4thUHq9ZOvqvVI05VwNjv8u3PQICNuLsVcU7
2n+6FBpPsE85H18f28y9DQg4O6p7WV51z29fx2a5a9e/9VyrvHZYijCOaihXS9ycLW1NR8b0veeL
YNck1rh3luADuzoiTF9mu7ATvLRrWCkWwoh82jGxbgm7oghvrqydlMOXYnuw0XHAUJquebGmYtXO
tHTAFfDmOwgz8Ibd7aSsU1r41Rv0ye9WmXJvpxmTNY5P0Sov8sIgxwDrZVE38BjhDMxfTTtvr+FS
PdsxdMXCdI6qpXnPrY1n0pKkNbHdVBi9h8SoTzS4fC1cr1x77qPPEdLktvbGRwE6LSq8In1JwMpC
7S4Kmq8xXe5c17L2acsiDiPLsG0nYsE5n0wgceO+w9fN+oNxCssd2+/5GUUjzEHRpMQFZMYncCH6
RfdUupcqg4dvpywa1bzVfkYLAH+kzdpEY4eUlhFwlREgQxro1fTu0bnL7Ezsx3NLqkRDRDmRYv9J
HnNXZHeOxumAmI0WKHlqZiOzAFDOKSaGEtQ/m+wP+AvxLGLkbFqjhxYTr5+FHnEN7nWhSZ41+Rod
dFfhGrSG8v1g91Oizo7OW1gJ3KxxbTzKsouCoP5VwtbesRbUQYkmOqpfYcc6ZKmxR+ezfR1VAdqL
ruslT9clJ3yuHGvD6PXDI28k9Y6I8IGRihPRrB+FCw1ekoscu5a+ai+E+mqH0SA9FkvN1B0CzGCj
nM+lzbQzQ+7YYAs+a2K2CL708wkOFFGO+lJ3xUtqjleppuBgpssxH2VzNFv95vBkReWMFuosr5Vj
H3DrLE9jyunsENw8liOPeYHTK5Rz9VTxx71RDHt37BjLpzv9gACyPPJ6rcWmE+LUeG1NrRwuUCPh
vZjY/D/6Ivswx1YD961QlJMMVc+eDmHTO3i7CmefBfpRGlRNGR4/p6s1D+GYDjzVOAKQllVhYa/p
p54svDpV+4SA8tUWPXSBeMp3iylfaR7/Vw5k9zHZ0tIOaY0rcrEg1coX3dLAnWDMZy2S2ZEZLvD7
+sI/45/yMKJUaB8ThZp+fTdmsAN2E1zy0SwuqUzvTr+yXlrm9Na3dgg5QjfFT2Oh06lNEky6IxLj
3Nt0FWIIYAt4qGyKf3jmbt20TPd9/dn46tIqUM4AFTE20SKW8tnHng8AXjSV89xSgdvkxKgBeSPS
RyZ6R2Qr5G+sDvQ7C/7rU4zP0B/Vu+u6Nlg0WqJ8kQ0Rr5V9rGfq1IOFn9yizi7KUvpWqS/9HSR7
EsLWNp+yd9vEWlBipUXWyFvifdRp5mi0NdPbloZZeUEP0CiF7SPIL4XsHpoDAN5K+08FzMVBzAbU
q74ar4IoX3Fbjoou4TYwV/4GouFfv0PolZ6hD7H517XGMzuV8NLINUBHW6rT7Am4ZnfuRU657ryB
wxoF0GV6JhOvjg/KHL76bP6jVJOjEvYH1BWUtnxIng2LiD/ldaxkXUZF0nBWf9CGafOlgmy5Hh0x
U/pxjmED41JvXohvz9Gc+8TfeUGweLhXR8juxtfvFlhoItx2B8JC/rOXZ/Vvh6R8Uo/qU7khKEzp
L1tflzyBMEqeXbowzuUMQ4TqAbZjbcXuYPK2gqLaxKMHWLo+ZAnFt4+HKtwxx/QjkWUn0yYbPi7e
P1K50/ecsmbNS/wUomvsDVs5wqUtqWvb9vyTijJN1GTU4a9Z4BgNbf0Bxch62G3yYfGlYhYVoEZT
rI1axXw4k+UXksxz5kM6N9MQw3jJGmFW3QPaKJY87gYiVNW+D40CmO7SHjBXcAvti2+rK+ZngLX9
cSTVGc0s6f0fnIfWpmIXGtXx2N5FsepPruTnN9X3YvjqKPiSkwcUUBRD9tRmEO6Kit0DGFAa2suN
qZjkKpPZdkhvnmXIvUKlPSyry8Zaf/GD3qZEEgOZKvmoZSHXtAB6CDcQxdq5aMw3af22VU+IkrDO
5FjGU1bJR7bKlTkmkWOgVkrpGH65VTzs0gEHCWzTattMYn0BIAssPPs4xMU5gww7ULfbM8So7AZz
q+EAJ+YJE3sBI2BFacbgmo2ieaSN96gCqC29Yd/JRR0tY4rhQrR/vIymKH84qeU7dfM9tArx5KcQ
IsbYKLY11U0kq1gFVPnO7fioJeQjt0MF5rAqWDyUVcNDqEjVIUzyr+W5GuNmXyQ8ogcEf9PXr9pZ
1MFCKt/aMceBoqalY7MGvKPZtNwV3aIXFyzd+JPyurwQjtpb9HntVIoeTcbWOwhfUYfmEq+GOrCX
Qetd2kmSYeOB1Uxc0XELch2juq4u7JfB7cxj5YY/4bmMQAZsY+M2KUbe2HUvzsbsyURVlkcAJq7u
BLisDSa7M4zUcd+OfNg7V3Ybs66IPvQfRprqE2T1U4Ikh8OKa6fwiScsts9Hw1i9if5X37FeT6ZT
GftbLlRA7GfHOM9m15Ol5v3zoAFZ5sHIBfCK0K0P1Bf9WQZk6Dh0/5n96o/5NOFw/JTzW2Z7vI2O
PBGtCPBZ+tiy9GifNMbPKHPJ6GlHsdJf8DXY1hFSQL4tPHs5DDZ0xrEhmJQ1pUeWV1SRWad3jwqO
jR5zLIT8N/fzWh/KOrH9sHyqXSWPCkdU9AR1c3l2hCX2DRm592CeKetEWckTfR0C584Z0/Ap7oej
Kz2TLweCavFGe2V/XHDsXKmkqZ1M3xNagsnN5ZRgKhpzc6u7YmgazxQN4pXxvv217Mw1/G6/uERv
Sr+7DZgjuQNz5rMgRcDXhtjURc/dnZ6tTbgGjvhdvWNt0NzJk+lqy/GpyblVd9P8UuH4hIaVMcYS
KC66KcEECQ9DM/EzRFtQpdIWh2Iu6T+zXvjAZk8otGoXVglFeENM8t8BFQBa2D//9wt2rL+LdkCP
et1mhKUDZeOWErTFUISPXxv2zvGpnven/OHnZEocm0NA1xZsDCktHjb8grMojHyNT9qS0MYG/1TF
8/BAO4cdUmF0IaXonECA5yuvBR9EsXwVE+7ZAeerJRr7KOzgZI7JfMkxIMY2Bh8l6VycBLVdtpAn
AFDu+6Dx/Lh+n+wL3/OAtgUUKeupxOjVP9g6UPJUsw+MK5gdbEeKK0DQhh4d3Ndj793Ir396jnRZ
cTT9sdHpBZOgOC++XURmLLHpJeMZnwive5xQtKGl/UKFT84hJcLPlSwwqexaZpoQjyXfy+7cywC6
msM2aJzbV63Ei9UE1bufEP3lQMenJ+lpHKvlWU7UjxXYepqO9QSV3y4HTTJ9zWXDngOfe+thgJHw
+e1yOmJAXRT2ams2ngFahvDY85+zqsh/m1lxHNm0zNbyWjaUa5uc81WrAA5MNJ5b8fSJ7Vs9Ytbk
HPmblPf2by7ISLTtSksP2Jdm6CV2vkDYdxt5bxejZ1VMbXAd2+xC/eRaF61/9IpG77jJ4dHECLPi
VIZLqbKXYPDVSxvEEjIJ6QHKKLJtnU3g8ofwH7dhY2eZfP/I2z3B3tpIMVOeHmAodpz0j+n5BqP8
TBAmk2x3nSZ8bmnOPHfpgFFVhPmv6kDfZHK0ZkhNtuaRrGbP33UjA/WYeM9WG/xT8FL4+nOJS+wu
PnsTu7+2I900NyOeIbp3BXBr9r2yORRjCSmvQ6VtSa1hAh1/9YCfqdHuj3ZvqadyEOZ9XIbNqOr8
FjfyOKnAoCw+rbcLq7hdmxP6Gar8BJV3k/dWe28Dl+cqtdiP1vL4X1UoPQHbPVU7f+jA1ldTuA9V
h+qSGTah0QWOlOTH46i/jiMVtLouPn6TWHrqWJWfBPDervNiuq7Ul/Z6/4CB2rkN2VuPbYUrrWcS
wERw6EP3G1Kvife+UHiX2pijqp32/cSzPPN/sRQedrYnv/SAszThLhWQGhhIjN4cxbnWTTxeJg9E
sYdXgzF62FWpwA4zr1xduyPWq/wvrKYs8nVNmC4vn3UWmluUf/fVkNbRtozD7LvyvfVhcIlXrF/M
OTboEAdXKwbOSzp03g8vOFUVin7Z+//CoahP9vL134Cum+e2sPILtU/JthhYEzdF3t50PxUX12+j
dvpd0OV2j0teQZfo2GlMzN/j4pZ3/eXkWt5txzrAm5qivsCLTP/Iv5ytJcHCv9L3lota90rjmmdG
0Y1ir/5o8vWUNv8iYoRkjjpcy2yQ/ATbrTGhXea9OUV8t2oWDWkNReaL226yD2CPpfbQvOISxbnp
mm9hULav//0jrl3lQuR2NHA+SaoEwyrrIhwhuOPXhKNhfC7cV/emjxEI//PeiZfw5FC+d/SbOYLr
4N88kXYIbd21sqYlSmKwFGGaO9dMfBixoS6k0scLA/wGLZlgRw0SKx1TxIeyxMzKAnZsUihC0r/H
deHf5uJ1Sdru6i1sQpucFzaTQ7yVpai3ocUz1zeE+u9eeDNdYiEe3Bkuh1+xVhfbN6v3eqCFUxIT
FEyWx0qFxikIDRKGob3ssjqB2jHw0gaBFLvSLNA/1+Q+Uky/83X8a+oCsvVQNAV1f8emt7/nGhqE
XmzaG/DjLLL9aB39OyTieVXVEN4zUd8mV9/j1uWzlECUSzVVWubAqkFbsDZSCt28eXgdHUfuCohq
Vxx+17HHxFNS3Y2AnRikSYX0LlV3otMsZlv7RTZX3KgYcCJrIXY7DuanJbW9FyHXjVblDv5WXV1b
ZouhOzp1f226RZ7ZBshzRjd3NDkTok2Z9ad+KM5GPTGG5fEJGJgkIAV2s9J8YEyr+JaWP+y0EWyn
lJLVQA/wV8bhLRjcZW2X284jx9tcgtuDZgSwxixZrEyEbnysXiMfHZg7x6Vv233gzBaBm+x3Gsfj
c/MMLyzb5dkMoD0kKwBhlqgdpWQs9VEEAHGGxj9iKRjvk+HcxepIRZRzgCSizlYwIsDiYcNUhq/H
A0QwrJQ7o/N3lW11D8VyFW/E0VmS16QfWvDJHZa8wESzl3AYbIKu5/9+aRXV8oCwifxL4HYx17Zh
HPmACCxEPopD34KLHkF9uGiQ6xmAaTY1Dj4SBaG9oxXUb2ZdcqMsc1Ipyt9jIeI5bFZ/s5rPHlfc
BMDBHs07Z/laTM82oYabS0OrF68vUUJmIXC/XILdkOFgZZbIUrkCr7lk3a8sDZFO8VFw/5Nb0059
dnqWPptz+C4zd74GIez6gavEsjz4nQfy7ANTq/r334AUxw63IN6WgnJL7lDG3eTmatOdQOStDuPI
FeW3KJtLKRGIEl56whAerYlc6gNn4euaf46zcq///VIM7F/R/T/aZPkxwu5jiCqP8BL9SAqCOYFb
VEe0P/ZFRvoWaEWErk7mK6Yd1MzyibXcncdPepbKiDdzWhnAc/t9MXJrIKn3VeU4zab9PID+bIsB
Frqq1ZobJT0h5K31aUEAD8C0rjvwetP0KO3+ZwxfMcpm1IbWNCjnLUYPD8X6S1jn5v//qqnMTTiY
QyTIM+8Ax/wlpBJvOtYxKPiOcZh6Yr6dkBexuCeOj5PCVcDrNpePyhUXCJkYALm97YVrfbtiqMlU
dPKMv1JR9BG2e2dEAEQIGaLeFS+5AAeoGurziJhvYJD9j6cza45T6ZboLyKCueC151mteXghbNlm
LCjGAn79Xeg7cV86LJ8IH0lNw67cmSvrkwOwZJXMiQYtAOXRtAjXxw5OOYo4rhEdPCT5cDNUnKd+
vnFMyISaPY9Y3RAeI6velaXzpqmY3HFBtCcr5lbcOnG6MRGhIC629YHY/7Nuon1rUd9RUb+rsgpK
cZZ8Nfa0n7jY8Cy8O3SZnH4eFZyEFDZMIaluN3Z1X6aHsLTI1SeYTrDusd6A/bKLU4vFvEJpIjjl
CJT+fra+Z6Pc0IsynmI3ZCiLhvOsU3XI+h61JqxI1VFiyaNDimNRFiEIMQtDGgaHrxbRC1uILrYk
K6tt6BrpVpsfJbypm1TUFBngJg7ISOoiS+oxcc8CnHMvGK0Jho8ccRyPGpaEqeXA4c6CD7KtKJo8
+6Fp3pG27VXLDvp37QEwbDCCpUn9haS56QuPBaGJ/9yk6+tCkrBeIg79W0S4C3s3n0A7OrGLU4Q/
cs7FSoElgYC3d1t3vtb4ZHLNhtU03Ppz8B5M7TzzPPFf/cYt9pKl2FE7yn7SwaKfOtBOqlZPVxUQ
JZa1/6sHUrdqSCT0nTfugRGxSzVeQqpByJob9GO3MntT9vAe6qm9xlQurmE5Zby5o3nu/ZE/zdpE
sgBPHM5PeZZF70EAqkPbIxXEEHqMMTrYMsG5S0H1apqj+Zxi3twWoWNDB/UqWJlAClI5opSl8zcw
rn96LIzntiZJKH1zK7ukwVth6mdJz9kq8xZ/PoUa9WD775HbkUgJA7HYFsQDdk7CEclaFLn4Furk
skj+HfdJsG4qqW9oSsHZmjCktW2dflT5OcyzQ/GQGi3orPiGT5XFBA2Z0scUI4bkGGnC/JzC+q74
bhxAQX6R2ts5sYhxdd0VnIA+tsn4Ogrs2knCM6uKiJKac7wXnmVeGqoIOMwl32Y5Ne8glKoNCO/g
IayH4pDxMMPK0j9qsOGXPssfOUv9I/a6hL8+ao/yTneUw200gl1jqAgjXNfva4Ceh4zGwngYwm8f
qweFUHgy+hHfQw/CetVMgf2u0IRXNWhtODsm5RXteIOGAPQ1q6/woF6IAvfHzs+yQ5e11DZnYjr6
pnivE2Qe1zbbV8nh2Jq1+89Oqker6eJfkO3GlZ+yoW6UQ2M5oYpHbyFs1ZZdrDyOz5dCnDgUiIPA
2HEKUVwoxIqKwxBEsL5U+ccHirHzjNS5d0aHp0a03jOW3G6tjSR/TwXWD5cqzK9Z1m+MLe7Oxt91
anNFhpNZjMKdAXGiUn+rRHxy0Io/I0gda9WRmZsayWAMDtMagoV8FauLAdjt4kREm3Vpei9TTXOw
JX3O38xSYnzv3QLkEUWeCdYVXOC7GkbLF0bNGzvE8uxTfrFvJW5Mu4eLUaSf9A1h08dZDN988Tfw
aaZ1PH1wM287+FX11+NjPbnPaWolvwO3huXQQP3uyQ77o2g44YPHo3HJecg5G8Ag28bblkn8ue06
sfFy27qbbfBIUIOtjeM3r0DhkhWb/GFdZ6xkYMGhP9fibzRgLI64WxmyqW9wCfBnyvheJwokH/ZD
NlIdiA/qvFrVH1kdl3zbVIQErKdbiyhQM41fyUMoBTCliM+hi+fnOyVRa48v9uA532RAbgbSxHda
vzr010NFcD9t9aoaSB+ic7wr/m71APqIhNsE0Ir9QkF+KIfAYzXl2UAxfM8W2nPoBC8cLe1dxgdz
3fTmb5qavHeC8ACPoNxw5uTLluzsCk9KfbFTw31H1UJtCY3X3IXN5Ra2WuYVUKD4Hd51Qn3tkhyL
Zhjp/k98LLDGg7QdYOBWrF7zlqSA2xPVcbPUBkSH1ZqukOhslkywcRc3r2M3vEeS1jMZn/j2WNHS
ivEMK3d6TOIJhysB9i7qSYj0/J4ntidPPDNA1ffF6/9e4kPMAvdFLBS2QeG7a3r16PU1nklAwvbg
GlsTMTSIQ/3w1zFE8kr7IOMPttITGlL2WuGN2OTdZOzr5UuSQDlkY7YCGq7PfiQ7AlPByw6uYdb0
lyz/G4xOJxvLEXUlhrgnkUTYT0yeHTm+6FZkgDim8SHIu4efr5q28Z/INK9/vlIiw8VSG/nJJwbO
MaNfz0zT1O7K+Bq2SHe1r+V7q+txnzAfcbKP5LtwcxLXftmefv6rUzlPgAGqld0WzcmtLMkqm5Rp
BofVbesCytjEEiXGOMlyEUBUnG+CrnvxU9j0XRfdfVeEZ7uprqpju9UbLMe6AfCgjHCC2CS2z2SY
nO1oAFpplkokF9/llrgLShdSJ1jhBbujNkU17iYjoyO4pDBkzAmIcCx+VH7T7ovYv2hIhNzzuSMa
2bw3ZnWIajs5FjMuJMy72x6tdzWk6b/RCsg8jAEF5oRhw7QcbtbyZOE7WPn8lLi2s4g8XfAscs99
7ieabWlimCwCDoUZo5B74T8X6sXaoHt624BXIvLB6CHivVmyHwI/oXkAT90yju+dpugvTV7LdZRb
W1hxwY5Zyz6JuUCt0q8cWGa2VjlVEfXioJv7W+pQOTKzgn0qj1PGuneM4CfDa4CWz33y0HrZL1Gl
6b6ugB2mrnmwfPOPbVCxJmciOnouX61qoopnFBo5vIWiEuM5wFY3IAEBdEmildY635eJb15FU2Ot
IkkkXfxDsHKGIwoXYOW0STeZS+CloUQVggzfaO5Z0TYvOaFiZdBBUR7yFMMlUtvabXwWnR62SFiJ
PYavbT5a1QPy4As/mb/v3XkHIMh7/HmZ1WIlRWY+taZPgMohiWyPFTTC74FZjFStN29CL6aie5zW
naERGhsr2SWGuvDszVBYOOM6vCn4kreNstR9qrMnA/M6GRa2Uc2SaBpMkyLtuCnOyNKau6NvY8xx
1KYq4JpWHRsfTDZ83nUKEXHOxMFsT+zL1KkpBg8kyfDcBJHe8WsyecKNxrZunV+lLcaz1NN4br3m
ZDm9PjbTbyAL0yWCtxwtx+a2C+uDxXP63jrZCNs3RsrVNAvBHrg6sFmP0mfHqC8sjTjyNsMbkJt2
W+GA1bX8N/ixOkxu8o5dACLGZHNmJ3tSE6LD88LT+s5OBy4ltjVm6OUvvQIsrDUnbIlV+t4XaXDs
cweGx/+/ZLOxt9Le3SUi/ZNmqcb4wWP8zK38AsY7wK3hZhJDuFdtRELmpqYhYm+mdHKssIW8mDoY
TqoCFwFQPT00k9fdRRxmh5mqRrLTeX+XZQRhJhkQXAXRQfS6s2h0/dCZkWC/lYollYyJakAhNINf
ItD9qRf9RbmO+QiYiyVn14KR8q92lPnnn6/qRrPpEfPnNBZvRpDKlRE12QbbVX3LQoBunqo/lcum
A9GUbArH7UvvNjADSMaILJ75K9/fyLZ8Vz5OGkUOJMtS49a60XNcgD1WpT1sVVobd0/J8N5yssgF
unlt77Ruw2eUWf88SeIpUmdfPdbmq3K1+6DC8UGSL9nTvgXHMZj0ecYWTQFGsCtd729TVd+ZJvGr
vVkfB28OyB3XDEIYRFadWU9nrYTCEmjGG5kmzos2J30x2owOvkkEB5B75FKg/DCo41+bl9Cc/SCN
gKwCTLlV1wU3F33xtcwA8Da5Y7Nh8K1tFo9QL9rqRTiVt5uGMD+71fBJm0UIPoPjYCFLONImqq5O
crLcwfjQGdXKGokxe071redGPNlp/8XKLl3HCQznnGS3NS7evjnDOwecNy4Zp9qiv9UGYYS0BoZk
mxyIshZwbezWO8GqvMhnbqNFdgui8mXgkL4q1FBegTiG0ODEn3Aybw4/0dH1OMdVdXb5eeE2+N+f
UL8h12FMJoTO35VGREv2FL9Hlpoe/cT4tAnTrmgrLbetNY2P8Vg1F06If3lj37jP0s0RiP6hwDrY
UnsJv+OsePRtUAn0V+dJcHXJk1dM6tYVejgXuaw27D27L7gzz63onhUm/ovNBI2aJPEVSjgLQ6Dj
h0rgQiidBVOmI/vYhfGridLy4Iz1pXI5vVRDTtMw16Vkt7Ee0z7AoUS2jtSD6uZd+RlObn4x9W/X
4ojbSv8FxcQ/maQmIVCTGaCffCCNc+sDaOAUT3j6Agw5vcL2SK5hE3THfDYObuy/NGSTtwG32sd8
BFdssRNZTwbobL8bvAPspBzlzP8cuwRXnpGW2IuG976Z8exQfIIRqNCELXib8gwzGydt4BC2m19/
Xqq+SbZ1PBfrjHXBf3+HEtsg800wpxYhlaPhRBcI5EaDj3uRzafI138KJ1VvyBI4N6vyTyvanWf5
Rw7lWP9S1Oipi16FiALg2B1Gj3bkEqudh7BwnfvoNpu4hTwQxJhxKdXhbru8iJqm7txSelsQb8c3
D/InL1qstyGusp7ab4Ff3ZzD9Prz0sLsR5bybk3Wzo9NyRrJAyFJ0ro0C7xucwxsQ5iQDXkifQwN
Sj8aiXszWpG/9sDHfv5++YP00JF6Nt/XeWAD3qt8gzwfHUNrGlYjCACALfqZfbtz/MGMVayAd0Yd
tJs6/NCeILdFCPaQKg2oMlmAkg4I+i6/96yNtljZ21XtAaYLjMa7zjKKLvXwmBkOoa+akx6SyF8v
8Q5hsYyBuFibsA13QJeDbWS52bWtKm/lwVVA/26uwWLuDgtC9RBaPmOVDqs05dpvAn8/+DW6J9wC
uhm+irgnzbm8BLYJ4J2nSC4L2MZO1+0zNwWvKWzn2UzUVed5dR7yT36T1gokJjcZS7znuTh4oM65
Ovx7FcQIepmBSQDDb+tM5V62+DFCNl5MIizNe8niKOK4u9AfWN4G/1hUEcpMNKnzLn0l6Cl5lFOr
OeK+T5wCQqAvcdQTtnMkGGdzpvaPQgb/PEw8Qio+1digrV1niO8gE+5FdbgW2yqCmBcFh2z0/bM5
OsYphBmRVxhR8CPWT+7yohxyou6LGfSsRAY+pRnC114xwz9MtUG8J6vxjUXE38h6hqt2dqLtEqW0
hijdpn2E/l2CHauatify0/dMsBvbQNfDPdid0c30lvA0VI/JBSHpSVArXXIGHEHrpkRHXgoVBjxb
F6Du0FeM8bWgIQuMCWHiwaiIvNhRcaMHCLUKjW8dx/YzlLs39EGGVSlz7rDFB/N/9gKO+Lt1zO/A
o6YlXsyTRsa3Jg3xGEEKP7ddznHDH9+zqUP5EY33nBA3ySvOqDY5uh03YAfb3ao32BJkkXPo2Ab7
REDzmG4bjUTs2/iyYg+pvBSvVtQ4C1N92E94ws+WrA+5G0f7QFMAUTDT/IxdwMhyfouT3HFP+Ezx
CpyTBMf8INurSNn9h3LUW87E4UoPizHTZWMsE28JMi75O7gnyHdndPhgq3kTGR2qEGJwo0+OtfYK
nxqSBdqVdE518SMvRz0vuBuk3WdhgwZrBSm7rKvU1mtMbFVtc8Jryoo28HAHUoxryoDl+L3R/Bdl
LOaxvqblhKIejvMNpS6FA6gosj6G0GfVHfMI8m2gMV0abGbAerRwqEeyZe0+HgcP2wK6BSEO45Qv
L6Uu/ntpu7JlkePGWzshMlfBo906kJipogFU50kOF2novgVOKg+tWsq4stg+2E18JdSirxmtInSX
nhl48UB1tr7Yk/WRh8rcOOTl2Dx6W6/yw4MXux79kk+WSuoTb8+Ezys6j4UJGbzr5FM6kan3xVkI
uzjnpbza6RQQDyv0Fhm8wc4VVoCfEarpuRZ0R/ZfFs7Y00yK8pqCba5YHJLV0XAL+zcI82oTulGd
bMGFYVxhzQFlxHwlsbYtZBTeh4p+4y7i+Ffb3mtaj/Mhti2xMyC0rDuR5DwJMu7HtnMa3bK96doH
U98hOtRuvItVQ0pVtuc8hu5RFvqvcM3xEmfDiFmAeV+I8snyJHGugL2M8IWHgzHc1wGtpM1Yv9W8
/QSv23tYzgcSGsHRyotkE2T2i1ego0jfIlYfYp2DPcS1Rhb5fy9J/dAuRwD2mCzXPmwr+9tZnKxx
RgSrzsYYI6yn2CYyPoYLiLBQhPExd7J4ubIRxcLnprDh0x5bP/f+FZKJsL3h4gVDcPn5U84q3Wcj
PspuW3kEVa2cQsDcCB/TAb9tDyh8wzErQOybqi2J+YUUxm0AnyKPAR9PiuIXZIecud1gJ4vpjMA2
7tj0RUeobL9wyj85IQsn3/T/Ouwb14PocKokNH1FXI7vphqPJRRFM/T7p0bJ7KHlXBNtnEQbL1EY
GU+KX3puh39NM0VfZIwgyA/RaXamV5xL6vTz4gyuIrpHfB9e50miiUepiWET85COcWS00uj2rlem
hDjQSBo/XEkHqi43v/sc4Iz0ltU+2HN7kznRCSQJn7okzTkv6+A1Ex/p5NNUKqFFtPBwiQrKUztF
Dc1AcK/SKjlyX9qj+z27KVapWXQ2bO/wkw9g/oiT/z00+pPoMsbWCb5Ph2GCKk+S2KO4thFIKLKd
FqkenHAzEM6559JRrJ+hiDogiqfaPmGT/a30RJogVdMR8CnFLAXFJY7G34yqNBPpnvWjXb1WwXAX
Y1eflFUc/GTRy3ujeG4l1U4EbLcWYAhuX7TYubKl4ifpuktDIrNbSZExpHExEX7qBKawmFw5mt55
aIiupdbQ10hkpQFaOfaxgCTqgaNLilOO6GlHpkO0HE8aAEaj88hRn5sziADfWywnxTSuDZP7XqPD
bNuOzd13vM0YAfPWU3BJOkyPMG0ekdn33SolxXSJaj7BSV1065js22n0i3+Jo15na6nwhpGGFdv2
tqM3/AIB0W99GRB6cK1za7gv3gg3AfNfuUP7VKtl14aDhH/J1RBbsHKXYVc8+P0CTaXryqyEv+pw
O0Gdkde4GagSS/D8ZoYBUyRKXjwrhIiWAln0lkQe9VLjVVfwktsKbCFCkzrXFK/YbIEpZxvErTJ+
pYgPZ9o6SP8yYK502VTnaNLxm9A8iqcUJ5btsmFIArA12mQbGOd7X6jmnKcV7gVKZaKNArbNBN/6
G8g8a98qPzOO2buowpDiZSZD7ojLU0Uodzy4LnGDE6xHdua6mu/gt/6WKqpAUcdoyim2ZHz2K7cX
3jmt3GzTqIClwghKJU4/guavGluefdqSKxRuDmoNdBmbeZClTnFVToxD3cGiziO1xcwvNyy+W0qp
Obe34JC8scnOpiPWrotOY0t4LIw4d7LPE30D86M3Y530G/nEm13tygTam1yuvmK2oRDk6qHk4Xhg
b0fODnvgqhXFv6InzzBoA05v0tD4NApChmVzjnEArlynaG8li8oHfgERq3JJ4hRSizIxo+sGHE8z
4GjpoM8kxfAmYoEFIwqJ+NWdBtojJ5SMNKUMpK9uFPiMJy/1ENdNwmWYKXYW273aDcApS9CvLnva
2GM9SEklmfpJ+5fQn8Decsd28TXT2pMH4O8FTTdGcB5wGG6IehabYcGPdYtk0Zxmxfts2/pJQ2ga
uPZWvQus3JzzL6ugiikwvonyNSe6j6pzGafAkHXFPuMTgh+RGbhR0K15UrpGZ3ykY/uHf/mRWTZ+
JpH915vj4a0Rw3vlm3uCCBh+LYnoNHjebhibl1IhwKUhsfqxadg601exEY3cWAZr6ZLzC7d096T5
5ZyTscw2NgoZh7zwQD3jTtbq0Z5Fcmt5z7LwqAfi5hiXerCN0rjiv7tPEUYFj91Fv9IjYwjumOZA
FMddl7Ok66MU/JtTfk2jEdvRjK1MuwGIOLPt9w1tPQccbODYqeLssN2PZZCe8rz7HegRa1aUxZtO
D5toU83DcCIl94Hd0NjDIgHuTdgTrIaenmOWhVsLHsFKV8O0G0elTmCbIPeP1V0PxCIrzuNbtuU7
TNvjfizSe9iDOwqJyow2PFu6N9xzaCoSl1OJ7Ql69eXnhQqzjZMr+wLujDjja9l2xhPmbALO5bCA
VvujkiiHHCUX0BSQ3bl75fk7HCIPz60X/GJAUyeo7dldEsghWIJBUl2NDkwF7nHKRweuL5FDJJtM
uDe2H13kDII264qr7yqgl3Zj40r3m6vNnpY8gkExptdiD/g3RVa5kbgxOIfUX5lW4wHGXnstZ+pU
MnjNezjtASDloy1J9EGdF5Grn91hRCwBH5C7gbfneUHCtsGjDl5mLxqTzlaKf6qcRbRqOcJ4TXpF
XjWP1fwB77O+WYXzb2iefXoMvpTLOx8lkFFBxzJKp5F1HjK4l11oMnJLoDazkdtHN7Y3aXrXjAtI
4Nhvets4FNoYieTNbHLG7IDqJSmBC2fiXcGWwtYR9jdbdQAAKQG7qb8BwA9snWC6aq2dGpd9Gcs4
R7InM8vYP7Sakp6QZzzsDow0hY8uRdBTXHMDFGPPpLFVMjLv5kQ/h5HAOTJjzFFJHAoqaAFqFiE/
Zm0PmCWj4ZgleDlIRPhrS+25t7A39WW/yVmN/89sO/gjyMO5IGPtS5ZBATxW21j0DOoQ7CLfTyau
l7A1TypONlhhh/uPO1FhEUkdfWbMhwg4WOyTm9I79+nI2Uly+JznzHrwtWmfEwnuoEB1rWaMF4HR
y2sRuPKqaGjdzNQrruzIeDZKioVgUuwoeZOP+Noxf+BlCCQBeGjnMUBAxoqRdp914/rJc8ORdV8Z
cAEqn+MOXuxgz4RQJ7dixADG1kLszNZvr1avT13mu3uB5rjvhuRWtx6Mvtg1LsB+17XdHe0piE9Q
cv9EZYxfKc6urmDjXg58GHgQMLjq6cCOzKFOrXc3joGEVCA7DzX1M1yv2CDZDvpx4p+RvW7B4L75
TiXQzKc9nYTPY4yileTlOusUvW5pfA8JgiLMkWb0KH2aoX4/u2K+j2YHempKoktLjrAJmnkzqxjb
o0901bb6Z8ejY6Ixl+IaEpob34ycrX+kPtW/enhF+7IpT2VY3AavGfGKPkcyJLscl91BhsPWdSqQ
3JPzOwooi9RJ8FVXuASTNtyLNAOiPvnX0OuwkllUVzTxU5Z1l9mPuwfKuuiTpsYmKw69ieVAEZKr
pwmvT0sWIyHayBIN96M2g0PUSHybs8cs+WIQnN7F7LBWFJDyKbA8Rn53QHFGzaUFA+E9Dwi0UF6U
Xnv+qapBFKYrL9/83NIScrn8lOKgJl+cCpLzqyLBgjtm0GcbasJXbTHu4c8wBmXJRw7lBIySebUa
J3nI+JZHbL3ruLDxJWCfxa4af9jG8Lik2BwDFrR8TUcHoVM5J3om+03SZ+PaNR0AeyYtSVbLdyIk
nk4Xi3BUXMLPtveqQxT5AdJ8dPSaZamorD84lHbWDCzPNhjm08YnxsS2Lc38E9HGG8q8eTSNIEBk
a1kGhSG5N8P+VpHXnsTosLbgrUWZdJDjGI9qf0899JF79I6p5xpQlJnX03wzhW+T4g5/q3E4j3Gp
fhlVgGhs3MIgxYYRlw+kG801VapwvhuKhpiIQEYH5cky637D0T5bz7W/EaXuylVQduL0c9u3S8td
p9b4bPn1V8VgeS09hxNJM1Tbb6NX9dl8DnXXbkc3gJ4Jge5ipcYlVHH3KJYXLRKMYah0OJGOKUEf
ERYsc0i5raKSsAfMAVJi3PM4pUxcN8V36OTNNQ0AH86BPEYeJ3dtvZcpUQp6Cttta8TxhU3sqhyZ
W9qGdpaIlYkgWwgDapiXRrIY/5ETot0QNN03WT+DDbQeJE1eJ77HB6Gm6aax9dxqmefbKUUMMR34
QagrF1sHX6zvuXs7w3WCngW2PDnWJg01Eo72xtIEDXG0VWs9hCB1yunCI/aYdDlwvEH1dGo749nT
pEQyyZahdCL6YC2a2F3r1HUz9DO83UT0z6wm/3Q66U4uOSuCQfKzbyg1LTP7y8cdmUDMUhNP0Mrl
hMZwSvObRyoY7t6BmtcBl1q2TW35WMV1cigK74NAR7T36HOwS4lNwizQCiiD+KhcAHQ9R5sKscXB
2BZS2ztam45RFNOFvcK9KW9NSIHULOyrzagTIUKGpSY7TKGKCauab92b97UVvdkNnlMEu0PbjlSc
WBifYoaGsqdbD+shP8rA9XQGrBCiJnrvc2W7FxEpDnFd9FlUQboVRJvXOcco1p3COVHC4W4TMTy3
RsKZBCWYzwsJglyQGphLkwh7q69AJNxl3XLyU90dO+hHVys2050ow/9+1p8fWKSVuo4xl8EEmxnc
KAGF5Tv4eYlFBz1Pus2LqomfJjalFqTFWWIFPHK8vtrRVDI+GNXSpdXX3KmDcrpNApTAOMFX//my
X64cw4t6HtuLCXf5chqJLmO1X9P+BPpqoMq+MuZsN3U++3zDB8tux6La2piodBt7F8MhEKjG4mAw
BO7nqnhrc0gqQBzx4kjzmqZ/uiQ3IDvWTP+9fqsjJTe9BXGvmrADcNW/WDo4CE0mbE6BL2jqpdcl
Le7jcgekYOxRmuxJPHa9lO7Nl57Ua+pm2BfGeVyXRTnfRC6yNYuzYW9OBHkLE4JvW1bowhY4bVmp
tSr1NYryetewQaNAShVXx4mJjXpk78LZvrCvZysz6ZbsA9SOskLpNzLA7751lQUTVxEGhMgZFLQV
NE8C8B7WOqhoJCV3Juey3IjMq2qQBoDfnUPOjWcZHfzeSLZUjzFTJ7T+pg1UX66E9aiIThjmVPMA
w2xWRcjS2p+feHNefWBoB23QXOcWXDxWPmxK/o5hwN7bHY3Qmej2juW8lIb66LHL48EqN43kXp3B
AoBzDYg58JnyAqM+26KjgYFEt0c/DWwkUe4CVgIrL8i+U48yPkOWwdX1cGYL08QkVrI36aoTpWC/
8cvcx16Wmy7C8V0DCOnpJL5nTHMMWzScyLi5d2HssL2r8mes/+1hMos/ujUe8RZbO5nx8IQDL/HY
6ZPAz/00KtqTUyGuSlU3Gmt2Q9PV6MjWtMMudvCc7m8aB90rFCkeptOYbQaBtgbrODxIt0VKDZo3
l/DaWlYB5VgpVeLd0iuR4KPa4B9n5PRGDt1jPpxjiw7Erua+zPpyHS/Kvd9LNGoRApnSDDCu/Zi4
HEZiekFOmucmWxcg6gq9K6mgYLiEovex84xq4j17VmXuPV1SZ8n/EsCQ0+4CMS17Kts6uI37T1eu
3ltz9DSNEuZd7pcvDZYJAkM1jptbbsvssUyzZEVCLdz/PIkGTku0Byoq0dK/KpiexmMCrOZCAmoz
NJi/3Vx2FJ89B5pyR7yMg8dmsPoqMr0rHBwNLI6OIcVXe4/4RzaI+WKwaQ3a4Jb1v/w5PIUsATap
rD68HB6VbF5LFw9EJiNqLvrkAvzvFjDwr1LA9DHIP3v5vMkFSxiU7R5Y+l+QVOUumYozGfx6MxHN
2fSojIX/nIysDlJJq220gXfwHnAL2jR0Aqzm4Fal2lm79fhrEvHvEVAj+SU8xZ1d/2P6eqQNndOz
9lNYY/NCr3ZxeE8FBgfzXId9djQVSxTFRNER+zrFyVtKGcGVi2JlVXj0s9rl02vyUBha72OQxkh5
ysjEYggqbq32BJllV1FJflK1dSROCYEnjdOtyhX2Q4rsvJRlS+IiPZAwA6GQpMZ2oMlzQBbmzkJX
4BRAqKxmPhTk3I/2SMu0v6gmnfgkd7niccAjjZJWyveyDeM4Azj+Vx1N9zyhcY2j95uVttBFkxQ3
JVuzdUtNGWEK4NfGYPdrt8PYGnGHjUvz0dT5LaJlIshZh5JHyHc+7srlQW0uae8OxoGDnp9J8pde
YePFDA3g6RweS0CYiad2TQQoiE9Cg8YwLBLm3croeWAGmdYTpXarEHiLtSgBxjyey2r404x40WWR
QaMPmuaO3PVcajXz0NIwkEw8V+CgvpqAj3zLIhR7Mlczt/pAhy9DbwfXEhcDTmH2/BUFKpYdlpeQ
e2KigIfaVc7k0NDsOiL2tg7eI+FgkKGU4GDHgbMtHeYL21oZLeaxyYMcWZv9xczwMPG5OY6+/Tko
2qgDCUIUPEe1jwZ48x6BSQdbNQ67m+UtdYoekKSZFCm52bDds3xJD0HTsx922QnWxaaevUNd2GRM
gbFcrPYvRgqmRu+xiUnfNS4tORmBm1DRJ2Na4x8GsJwqpI7FfVXsR/gfeFpsPvgY63J46YDamyd6
zzWZXxtT0F701CuwqdgwNP8ZTJITTIfOyoEoNzqM/hFsXhSWL6dgy9Fi4YTWGVS4oX1+pxLApUb6
K2NAEl7DI6wLLdRYLFbqkNDOvVzwaoURg+hb50LvLgxiUNSG7WPcslOV7oUraELp4LHQFLXVygyP
8xiE53fLMOk2nsK7Qz4V5tj8ZhjSOcI7eaocg8oBYJp+jbynHVzN2vsGdG5tk4zxfmKjVRvENB2S
TBxjMCs6aQDygSdJJVA3FOkpMyM0YQgywWkR/wlmjIVTp9/Thi5iXH3x1pvoPCbDvcN7j1/GfWNQ
rdbV4sEPPSrGhuKvOxJpEOdwJF/Vki/eRc30ZbkoPoEpgaa7IUG7/H3gzgFhhgwL6JE1IUWP5DGn
eTsg8xuqJ9TkeEMNNT0Cc/iCBQn/OXEuPVPlbsvFf2qcZUeONs8G3CPi0A9U0ONtYEFhsa8yR1iY
A1qg94SneimCpTjUmNiokUdlz8ms6avKJ14iEXaIGTAsygPA0V98998soKsbfgd6rh0H5t3SbY5e
N+O8+D+Ozqu5baVbor8IVUiD8EoSzKJy8gvKkiUMMjCD/OvPwnnxrevPx5YoEjO7d/dqUnm42BOa
r2biW+uHqIm8scO3xL5zmrhqWZqNk8JUCO6/eaGYo99ZVu5GllHiO1pGnBHJypUrlvIs7FcaTYGT
Gdr8tHAsZBgTNrJpibKdoRWD0+yWO6/2nkzMZ/eL1yansHF/4RbxuXYqFRWjYEb26Camc+zR4Z8F
W8UBJM0nGnzatwZvWaW/WaYSw5BPLQUYG93PXhTY8UtvEWnEU2Ksy4AtLp/pAV2OdFwGGg5P8ylf
+T/l+ks16tNsF9nRxhjEQjPeYU74tb2THNn5i5Z1YdphWG6IXnVkyf2RsAhLlapBnomRCRgS2CYa
PtgxO+mPvZP9KnPGB0A2v2T3vuuOA902lDd7OB1pBtA9o2qVlH8aIz/C7EgJCowvEx6DbdwwSqm5
/4ZB8+NjOcSbOTywbD5pmFbbdgkoNirVvp/D8qqL8l0WhHuqciYrWKEdz5X9Y80VSU/7Xysmn7Be
vx9XSlfpt/Kcgp6skerPYc/jEzxbynnhcoMtVHvglEyvFazYYoTP2/jxXVHLN+6NnFZeaF+rOv0d
DZImjXQf1wuoRWfLwUmBuzCj5eT+7Y3bxWKvch7w7TQcktX2lg1ojvxRfBW9rDF4iwPNSi/FnO+7
IbjQtd2d6G7hpSdy6sj18wSzLmx0fud4kpKnUhCpgYREdq3DAOaxnd7UGveQH0KyGYtkP4lec4+z
wUwZ+iHo1SlUuXVHhQGbUnhp1cgsbpR2xm/BDdSN+lcu04/dTiBJLAeFoynzo4eneVaes63Dptm5
M97KcYlfRP9TIEdtAH5RTiGng9fq5TxqGP89/zg33alFwhP1Ke/EnZAreYxowU7W3y5U1msn9wks
7QCx8AELehRI02YFx6ehD3P/0WEffBeWBGq9V0it7tE1KS8kIb5AV0CHiDULN4Nub8RPTJo5geE5
RJHPEHZ2yzrcGcJ+0UqsO3/vyK2w2REmxtrdl2+xHFhn+sa7nozq6H6boU6OWrX+biAHxOJJvIb1
b2E6V9zwMDPJ9G9HVgFWpfYImxiaIV3CrInZR3nj8zBMn1rwsYyR2yMQS8Vp7vRurDUtys0T03gT
UTHASrWnFbSYT93NbuLfRj9pL2enIfkUmL7bHetwOlR48/a5N37aIn4pjeVEV91axdoTq6VPKKpy
+RbQkUceSFUUl/vtdYjnqAzhLtrY6aSDyaOW7N1D3VIZVy/y3FkvacfHeIhH46RXo5ubdHdM9vCa
agsDlM3fC3aEpgD7g+bVM6/ZtlQdVcVE/DxQkXSAlZBD8OrwCaQY2QSF3IPstNoUpU+k/yrLMalS
Lx7/X0OtF3XF92E0xhtvt/xsu3+liSOa0e7ZHSWyc+BVTzwEt7nZJYyiHJMG3hVciEbUjezz0/Ke
Ai13m0ntbJUC6u7azq5wC2ePQ1ECBAs2ng7EMbNlwuIMRvxMbB4TKqI6ek+UK9xOVkUIuESbIoya
UaEGCuSuYGMnyNJNY/sbBGF4LDICurxibP6pqkaBs/5l5M6TePqoi2naZf3wzwrQGlnsH+wxf6A9
6KViAbw14VBsfDFxFbWsh6WBeoCMTqhyDSK25RhEmqbRDT/liUwhjljTSn/XU2lvkz/eacEgawqC
MRgjsZHQzBpxebZB4/ffPU3zSd55fJI0uIredg+gnk69Jy6aSexg5u1W9DbbjrhQSBm8yxuO3E1e
4PRZZyVopevrLDmOoEwg5HuUR/SXSs5csYvSOXc4RwpFzkL0PJhCAbvDB8oHcZaeKJRbgnzoIu+p
B+NJLf/jFxo8tHI4d9rdc0vWx7ClpzKJIbHowL8qhO8TSs/J1jBHW4FcQYSvvFVOc/A7I+NrcKwr
pq1dQTp81SQIiRn6mJY86hwwOmAE2nM3Wy+5cwrNmiiQFR7SyfYeO252R1tCCmHx7VcuVnYDoA7v
GV5KkV779LPPgBpq/w4T84g7wpy2K5pV6H2rQkkjbA7jGEHm2oX2m1OBkw7xuU+pqq7l9G5CA7/X
1OScsNN/uOgfpyILt+mVSGBML1Ey70zJgWa13NZdXM8LV8Mj5wrKxmA/2LG1samygNttbrQrSdly
QyPOVB1ry0gureuKKDWYVBhWzWNmoFWWi9y2K+Surro/doFp8TrM9WEAM4iUFSJd28gftW9UN7NW
1c3bz6w3JaXZ91AC+00L1wCgLS0dMY84XEGgCnXPnapOzCMgh2nTQe8CCiWCjWk3xqWb6tsgoXtB
9r3By/0jaxhbNd0HU5c6VOixFjcnGqF9g9ZQl3rRQXLBR+fVR7I1E0c1Rrl4UpCmfJq6/0f/5dS6
lqCgTt0aT1jt3djMaH8f6E7qS7xGXsltP/AacSiDF0wgvD4G0PUFdn1RW+cZ2TVKqBQZBw9Dn8yj
smY71EBsMZsxv8LQ27A8cs+JUC6YP0m/uasv/pqxhv0feVnbYQcP3g017YcdRwIVtN7awgueoNU9
hy+rOay9Q2Rnmk+LRS6/qZInQ7QKB2V6dZB4Oq4i9/XyFKbBtAOnSssto6VVl2ITqkU9mFMyHik3
YGlIZUM/0ARU15oPK3YsFWAWHdewMuuT6kjJjI931Ij3tul395YuMSyn9LbJmfrRtk9KRLu+2PbO
H8ADdInqknVZFzyjJqPjA9vnqwmCiG/khxiRi6ljnXLXPoBMcO+ebaDc7IG2sVbwq6ew54MsDgFW
u6kyQegVfXeKa8lQT6AsED28X5c1ll8/20UgzmjvAnjvRFMRUlriugguer01YkNC3lXqYBlUU+uE
91Q79OsCI6dbrea6PcyL8RhTx7jx/8Szybo0EzBkSYYZLrwE78Wv8ZNqD0GFO7OxhPkLZuiL6VOz
7oTNl6VZKPaA6u/d3VDhteae/5156oSBASa31U+7fgCVpJz6DlNQvbX6H5ExR/fQUDZJQWFQ7h3j
FTHZZsQBSgLgpDjM3HsJ8nTa99Y/hs0zaabgWM7ZDjdnd0pruPRJvPcqWX9kjnfSA9bkDtkRjTQg
G0FBXlYwl7dm/Lyso2CRjJjdKbg/ZKaBSBPiaAqQa/Dy5uGnHTPTt/Oug9lCubU8OsJcnriQk8m2
Pc3SYHwznWfLgrdTG8Y7dcLqDlzptvVZFcwFwQODsFS6ugFLFsatkbAUTmT1CXe923KnC2J7OeGr
g7HHrMj9Pv/kQAkuxVR4Z49ndeXi61ga8tdYF3aah8tnt8TRnPvsXCUGgDZzizMZ4ktdqAR7EJf+
njVh3TWrcO/itfQH/5Bo+hNM0zsv0Lem2WrOfSboIlmXGS1rwanVOBpjqK6DMfFEW1wc1iZxMWT6
SBPvBrkE84JeLmRQbLq7atWOODo2faNegMotdyPxgHjBbIsH/tnJacxc2FbMcvxpzOzddVzn1A3z
u0ztS9648a1wXsLCp1c+N7Hp6EwTaQ5PDvhVJrO6uDaqJmvH2x/1xQ6jJS/uwtGaHyBI/wnqwKf5
6m8OgJwf39I9YUu/2kkYR2PAGKlC8pJCDLhvVs2xaNS5BGLEWgKsnWxgA23kb0VM85pOkN5M5zcz
ODOanHnH5vp3HhcfmnpQEv7xvO7SkrCMHP7nfT/k/gEXC/NgC1UIghKfEfOaueO958QDSfjQvAqM
lTv8nBwU7RAV5LygGb1PYZPvx1wgTocKAICfk0k0Q/wUYNyrhiOiZ2G/mVUJ5BEjJbTwXddK8GpF
7ey8mu2zMrtqm66QEdXUpJ89Otbbij1MIDtmleTJB8zDlW/dg3O80uRDV0fS6KiFKRjVZvVhsss5
pjZZWz8kjIOdzNiNw5Je4qJDUgts60XL9tap+YywPr7WmjLxuS73ZoHrKp+X6Yk3ztUQzkGGiEiW
bw3XaR6YVw5++6bCpv6qE5oWYuocFmTfQxIO3p12IDINznSfUCN3JvQLO0BudGD2T2UgIRtNrrup
mdyTAJ0UAx8Jap9m1dR7C4TcNmuzJNbdexzR/Dxjv4xqj1aQUU93lclr5nuXKrTC17YFhYzvCLg8
0g9Qlnt0N5q9RHLs8aTuqsrbG+7H0pP9oehlC0qCTqUcN41ZGwXV9l26omL/Gql77fpWnSYwgaew
d04A7CBKUGK0ZXVoi0zgllTJqTGRrWOhgmNf+Y8ZFcR8C317YjvouWny2VkHw3DKDzO2wjPz7U/o
uQ8tLLuX2u0iL25tjOZmvrey8oDJD/aoENR2jnbL7xcj0MjQvJBQQ6UJVHBtu+65duxxMzV0URS1
/1YxAUVBOP5txgXrKK6QibbIU9N+2eOAFDyWxQVxKBoqR58QM5zLmAc/QObxb4bTU1MDPimMd9ei
wcoL1Dlu/XiXa1a00L7JtnvkKFl/H/MZ95oGv0Afe8DDYcJAxuVMEtCLl2hJ39yg8x/l6lfmhpQR
8iCyX4LE7FURAKTXN9jG/6a+dzbGMv51QrYxo/ZSlu/VcUiq15ScPf2trHvlEDk5hrjQzdVTDDXh
ydRMmMK5zUXv8Enus1dcvBxcAvM6UBJ8jeGNZNV2AQFwp5bi3jdoWUDpevr/F0Ppf7lm9KLcBYMT
t2la3VnMN/1HTpn9PgsQ8LuCXEhspdUN42G5I7sK6dLVkKzwzGGTrM+DrPZQLWE6Ajm4t5FUb1Qs
gQeXtNSFgp2NWkx0tczCztV0UGNDyrG6X7tjO5X7dNGEZBnHRn9wldaRw0MB6xRvcQx5CzexUB10
4YEBqDGFo65+TRVbJ5YW3tahviqo0xtbdrZ03OYjs8xjjBpufGcDxFy6wtjDpDiE1mqigZgTzfHa
Vjq5FN4O2NWDItErVaY85+1AZXO89uwlU7K33fqnaZMKMH23dmFp55zqeaUzMUq1EWUU9rmO+QlR
cAyNgXW0ieKV6A6nQt33e5yBRFACMmwyzptHmF6HsLI/mTE7qFnefAofDLk8c8dAGEtKwL6UifDG
56LTCMqGaLRr0tTYO473GfZ3TQpwdpr42ovKYob36nV+93vWY7SqxKLZJSXv5InX9xxa73WRTgdX
De8d8KaRlBVHOg/mVqCeW253MUZqpBZbMNFCCkZc4Voo1/d/PcK74qrmhs6eA0E/ykEwL2awpNEb
dsQfvGcOHygQVnNMVzu3ZhxC7cVLiT3Ki8p2FQ0Wa9jQTZ9F2I3FvkjUP135N5cm6Qc4pFtgpp2S
4snsVXs/4saql/i7IO18EEHvbtppsg8etFPubSNsPtsmcdyQLQNVnHnibgh98e4sqXlwjNSP5g5B
widgfMCpDVbXBofBULDNKTLBpNd84nu1HmQQv2CNdo8MsqAb52p+59R/YKdyjolGMnGCDzdKsB0g
dyaPIoDgj9cuj23sH6SaYGM5PpM39S33qSyp72lFEvWJQ/1uy14ncfLH0eOF42s/S0PA+jZn1g/p
qQlbE7K6yh+x7sDJGHV6aMYQy1cDyd5b/0O8hOgYx3aML7NlXuAjhRgk7IunBvcUGAORZe2zaRv9
x8YozW2NOQ0aWbvcUgGbn/tcGmkRefzfky70e7EQaBw0pYHlUnyvvMiz1bTGPflooGtW4YLr7LAc
EBHbCs+x93BT2WpbN25hyb1fWfW+pCqKzTML6pWsPQQEk5XDcyj03b9BSz2cvfpflVwYP51wfHDX
X+hHQLewn2itKmjNUAFF9VmizsAA7xt7QUgoZMLAMrNtAE2015Avj1MS7Ls1m7DYvXmSrokDKdPO
pnUbijTIs7i4EXC+BXxQQvo/QRi03ERYzs41mrA3jBB046NK1mZJ06Y/w2myozkgHreca6oPni2f
g6vuDi0j3ck3fH2ujBbTWIqDBH/pfPn/F5s++A23EUEGBW+ZxHKyZrR5hSZ/+78knCs2pzbm2Mj1
nRB2HUNs4mTVLi7AfhfvBbdlmFYO9z+LpQQ/x2kXSk9v4mIYNj6gS9aU+Tut9eBmin9LqEgAMUI9
JJyqMKPWTl4mBiJoe1va+pE6aZx5HbTGjrchY6X9kilGMCCZYNLokIpLlAfvRBrkgNjSPnZt2d84
WnaUIJlXIyit6xKiHBV5dYCwwux4b8pWYUsiuUOQ9BBm08APNi6fQ4KW1F1TQmM5Fgm4pt47Pry7
VC/1rbYsWstUWFxJgV5mhI2bXz7TRze+sytnSmkH+IFZfuuSUR5mqr+oJyFwFjRmhxspUVunAcWn
5ou0uPxkENrG6RnaT/yPKt0jlvAVwgOZxAL9SHyI+6Y58aiqlvSUe19lot2LypJ97VhMw62Dp3ZC
TCp+s2Kubhmj4QWuz6Ei4XqddfEPzAouRIs3EF809a1lhhPFDbeZUs8DoOlsq0hVmeBiueiTOhQL
eSJ6IEhIcbpujYBnT0sHEGGgDqjC+ksw06bhgtVDpMtF7tyrqfgywj+Fk9NxvDTFkwya2zLr5yCe
8hdhAZkwfR5KU4i3zIChr3ABHkanfVy8wroJiB7o7lA1lzI7B/T98TaLIYuHcOO9Lt/Vmb4nNPeD
XstWcSbfv6YpLJti+kCtca4kv9bZ0pwG86mb8ewv0tmBYsWNNUxfDHzOlSZStmFra0bu1ONhFguW
RF9deFA5Z0PfJsJSNFVnr7XRLKdl/f9ca/y0yponXWb8q8iHHFlLOQ6GJnCXf3QwUgoclF9JEXis
p/vgGI79q4er7rFgccuM9R2n+ixg0ewMJLmDM9OcZrmnOnW4ytbA+vpYt1GLMSMHDQPFHupoOfZc
1OHwzBzHW8cwLNIwoC+8NIgWirXYztv2BYfLh88GQc0Wfn6QL7u+sxTYlenF6hONVZKtrQ7RY3vJ
Xodm2mRfWWcrpiVAjtDZhQM2zGtZSaQB4iPdNfax8gXyE+0kgH2OOFT9LRbjC8uLZNuowIqwxF2y
OSzu3ZKXsUdEWgrSZBAJU7Y3ZLKTMj2VVRmJAvGtlKZ30GbSb02yAPx9PIgyYmNzsNaagxVEkn2d
TOj1RocPFetqlAI0cti8vyRTmwB9rQFQ9+UvcBXcX1S1YKdotlR0APs3pHcdyMPZChf4/2GaMFdc
CwoIB6TxUT6TiYw/mfGbX7PdAoJxDqsVFoU1ZMlc4oEwddhZ/DVa4FFz3Xsv+ONg5sHOtgxb0ma7
92XHTlUR1h4nXONt+OUOTHgE7O4gqDE3B6w64w/G4PtMIMwz7p6ljAEOLO+NY7zW/Lc0QFi/S0p/
8xjSG5kP1N505SpEp/Out/3HEvnzlo9gmqsHA0LaAdcoCSk5eRzfa/HQzG6oQWCb5Es2eA06CYUY
QVqDBSCnWQsgk7mtrYMbLr+mGaennjUsNj8PVyWhjXL+bD2eFJ0Df8pKMd2ZA+EvQussKVdaa9f/
Dc0UB7psWNfIkfVLL25+Nr+RxwjuXb/McKbVazFIdvBM59xW6q7PqDSR6PN+S8+ynXzDH2IsRyPc
sh68Kj4xLp1PHAkGxBstuFCHwz7tVp3aVpSDY2te95bEUu19b4bjtlmzOXczkyz7L9vcIJ/hc9KX
icXrboz7O7PHoRuU+ssGMKmz9VvqGUtdcg98DE6Niw9z4vI7drCuO0qla68LLq4n3jPVxydmaLCR
zJyjMyUXr2RlIHh7HAzEhaX2qW6zyDA0DnF7S5H+dPnM7kfhveOsda7VZFu7HL9BI5xrLOviAXsW
WRxPkPocu81SWQxB1C7FFt57LZkXQRgY2zTxXt3OmY40qulmJG6BGa127e+5RVZ1IHbHQW9dqA96
GRruJvm1r4eM1bAg96cp8bIp93PR4YgEyWhplN5HdeaRx6wIG4KxjGFYm12BbKBbrvVwsLHgsOMl
jrFeE4jM8c+sMSPMhSy6hxqOu0srOTXgoDwsVjfjuhqAYDvdTcSDm9yFpVDUM+uXpXgWS2lww2if
6ZClczZkiE7UtxP3T0XwODct2mjOIh83CZckd2cXs4kQEHb7gOrv49zmKjKp0OBh9oDbpDroun3u
c8O9+bNpHTgq9g35jJ21NnlkLddibvTIquzvbQ3OuhzlNvDJ9gUDPW79ihWzTTAnt7aHdgNFvdvg
FcXmOHv60REowY6+2VJl9xWVCsHzzNl/mZHBsCcM5SH3rTBqTcz4FTSrA2bGCX7gKHZVCQvQMoFE
xdRhsSxdC84pAFrAJ7BdndPVNUEb5Ipg0eyhlnl8YJ+IXyde+MKRCBN3042zdxE2MUAkKvVGCrSr
kbtDigGikt48sKwZqI2WHbZpGv7OGLqvflD1wUMbahKP4G236K0g2JvKZWPSHdt26i//ooA8Enyr
paP4x2ouZqZ/WalOu0L1jC0unmVrtd9U705Zy1sv0xNw0Bdeb4wVSRtVfE+nzB/3uA4PxjCYLyte
XCP0R8LiHFB1lx3zIr3O5vgqbYrp65jroOyZ4Cm0mv9Uaf+4JHYf+UCDKLxhHe6SHj0UX2FJt7nt
st7oJM5QQF23obFYkSNC6H/dVIVHI2zdraYBPcz/ADl97337o8cyO/F42s0zyrKIMf7S1ECGMpot
gWFdJzs4aTQnU0vVaAoSGgVu2C3CnezoXOi9dQHH02YXB5ihDPuTKZuZjnWFY5J7DVwbKmPtimvl
sH7ItPFKidRT6vTpJmG3dRpi2uEW2zijp6LxIkptecWAeyzTLU+pIFEYz2pU1JW1oAI2I8IF/VTR
T3xMzAx7nT643TTce9iAd3TYVHsXMNUFd1DUG7gvoM1ETkJYeFiFvITcXstKeNbqMDWsZmTf4F4B
+vlcWHW19UWOtWMYij2Th7kXs8q2QJmOzjTCkcimFi8GSCcOp1M/25BQMC6xyfjNYm6ldUcbXSnS
levBseLUJBh4l9y3DXSdOSaxVg3AvBqM+TJ35hczREJn5RkCoL/zEBrfgMnw1nPpjQMXexhs6ncT
9k2HwuMpj6j5ynqLprrA7U4t0IUn7IYtd4OaIlGKuDYp4Icb1hGcQQppG+VifJbCuMQEA0+VN93b
xJAJBHMqd07Jnjj0yH0U8rwoAcFAfi10AeQlipsA48l6aHjqE1QTgSCDf+V1GlKsAs1CGkl1fHNF
Md4ENIpHexR3Y1Whlo4DqJChvTRx/282YDNw9fE2Lu6ipEOQdpsQd/U4Tiecss3Op/Ip2fJpde8K
T3yn2PVyja7PHJac0jg/EwtrT+SuiSQKl+Dz/ONKxM2JhzbxB8p7KNpK6HEx6cIyOfinrmHxxtph
7zfmt8d1+NEivw5Zn75vQ3bWzhBuecrNft6rpGz2RTmFJ+ZbsQZUuFQGwXysk5R7Rte9CglchPed
6YXDhyTmdiZST9Yk1oeuDYpH4jhkE9zgL1PCZyCxephE169GSdDPMfWzb65QN9ch31cA8YQnoRsz
P+EwUyeRsBVugIBtMN7dswMjrRaQDoJFBnOXN5LhSFYapclc6YuTZ1nNE23qOFcsJKI4JydvzQtp
H0T2qK2Dp8WdvzxPfA4LPg8lRnzCVXeexkLAxKbmvUzdyMP1WhNb2jiD+o1F+T6yaT5OVnnvmynr
gtZG31fpOxx7A6pAlD3pqRqjuYZiK3iDZZBsEBHsdGfLLz3yXGhNDjhzZi4y64D12cgf6DpwYvJ9
Tg3cM133g8Fss3SJidWCOnvXLWdQAvlDmHdH4XE9Dp2U/7wjmcCbTmLi33Y40ZjVmymKPYz0yA4g
HzdQagroFd0xD9Un6+UdMTq8HmH+UbXG1lGz3kz2bL4VI18fb5pDHh/MAMfsxMbsU1bxnWvKqyf7
cAcnlouOm3l3MDGrQz7rX3O5isIa7/Dd32TaOIdmSDkaCM+rxSu/MSERhdEeRYAtKn3ciRwiWRps
5NShCArisdTMsW0E0n0lBLn12sB7HAcDU6tHvqUDMn0YPYPApyqIoYZcK7FgQw5Ka5NVCM+BymcD
opAAubboFb3N4RsExjMXkzvPB0cwmhaPd0MVrAsSAjuTB+QnzoetGRNuAVD0PsUtR08DWcZYvhf5
6TrD3glMdcv497dOaH1QBhAXqfkUGPLbwOK0UNe5YUTXewgc703RyJeurv4KKAWVM6MpKHtP4ggP
MoDTvXad6jHoKkwSo3kv+Iu2lB0B9Aj8t+4lnfDlMEBjfpLqsSjt9CcemT0qwYok7b/VqhAiqzwJ
w3kdbXVz25wNn2BySNOiZw5PrrKGs/X/L5Szh9u4pxOyhfZTynofLzH1XpNKgMBX4miyz8DPbh7r
jEZt9osY23hQycJASG27nnlM3fy06p7LxuGbnV3ykInYN/q5LKv5oCaAjDE70ENflyjcAvVhh+7J
c7FDuKqozQA38QZVE0oNXByEwxUfADYW4/xn0IP31rnzvsgmUrbvRTNFpMCUxqx9ga2DnC7dryBm
+duM3nPVVX/TxMZEYLQvKWsdsDY9CyC/dY7+9IYQf9cH8ZFAECv1Jy84JPZoHttYv6Tsbje+zj/u
WkIKjzr0/vAB2E9p8Afj5/tclT0iY3OOe/898XiIGfXat+TlP/zl5d5zjLXZQDr7mREQuut7ogRR
G8ViiavGrlt9bu02pZ5kQ57ynCKuVsHedBmZnKYJ2I5hHEriBW7A+gupRlbWzpesvTkq/OaNkdbb
jSPlMewHtjyChhsWoXJDUd6tcYnkupa1HeF97Vz5NIUWMLjFwhdG8hgtIt4l4EPSacBM0/3EFgis
JQtQ/wCgRAVzPut7OPpLj2SPnN838cnzg6hzAvuQy/TZA/gTeHA8fGpnUZXlxiFIN8Mw5NAuWENL
YraJlpH2yyaCLjMQfJzRzaW8WR63HXd4of1mDWpqJ0oFT4vO+7ZpQJATawXXxZs5GOj6VRfDAvPc
c5cI7K1DQowseV4G2vP8a9BWAWNZDX9+SA+IKz+K7tI9Whc1Tqy8Kc476gmIRSfw2Zswcekg8rmJ
gfc3xYeAJl6PdOsxYuHj6uv3cbBe6fuQ5sDmPMFbEIMdrflNTuZz0EG05dvE/9xDsRmNh1zE2c5H
AtugLKTEPEBUBoxCNPrlH3mMvXbs/fOcDGdFPj8sdbovFyg/Scl723X6bo8J7bccC47GCUtJNtxR
mstbiQ3NZrRpT23R6CJZzT67eaw3GcKpqwSiiSKs21tYyxqg5EmDhbTI1b2nB/wt1MbucoaTSM/L
qvkjYRbeRCCHTt3FBhIx1dXzaLnlLmMy3SFGnTXnDn+o9qgaqv6MMz0CJidMXyXgKMXvAL3s2AVY
URPyBuCv39uKYSQ1e3eLS4HYkIeXYdfmLkbbp0Ja7OUD6n20HB5Ha+wPLqmFbWZaH7Rg2NeczrNW
iWnb4dXd0GoTOwP7THa7gFwYwlv/m/ZthpEVewQZimHSnpe9NmmomENKSBxRPIa9/8cfjGVLv/dL
kzKo9JN/mBanPJR5iWIN9obKV2aGeHZWJ5gVuUi3u3ZNqfuLfETdYLKmHVAR8CrX0ueeOWBk9IPX
KDCbxi+yKF8q5eAWaDtmicb5Wy5kFVNRR33o38NUO7AZOllfEMoqmABuvkdBlbtJHHAuJVRM1Gv/
QHstEvOdqQnEerCeVhMfRzuG6uMgNHRRIgTF9d3fWi43T1i3IfH9HR2aAIdC5i9yCNs+/sgs6y5P
lhrM7YdL6ixiV/EE2fZZCxuSuzvvQIhT39pA9OMy6vZ5dzJAZ8zBdJsGgXw2H0MD4Z6rxLjxWcsy
pB6HKT8EpvFWVcF0AAT0bin1LoZ0g6Cwd0sKq5Tf3Nk2V3Je8SQybV5bRAd43d5IxfzgPyiHDi9/
tnAR4/4Js+qjK8dzJV6MvHKiFhMmf7b9hDRLUfTaV3prKwxL9L7sprE8e0WSbSiEQdvYy9z9xksk
hXgs4hXChLRvN/kmhNMkIOsU1VVBqBAeZelmb7YnqVFSuLLf4auFDbTJ4xEHCZ72lDqBSJnc2rqS
CAT30CVcS4/GD6ez/rjA40+kPkFHTZck4eOTztO/omAQC3R+K+S8zV9XVWllJexo2/yckdONKQUc
FoN2ZQHyxpj/1scbMX+FZu8c/Dm7t1nqboQ1U+06Ogb+k13xUGWYdcuGY22suS4E31ZuVpdiDNkR
BjJac/cb4fbT3qrwA1qJvsUshRueOFughmwgcuyUXbLcl+PR7cNwrxrfPkLSM/dtjPs3p/6PRe+c
nsNM2w/QoojPhqNJeCDg60/+KOyQB8ykq5OlDO/7WNyVYJKOBS1AR+Lm19ak6qJM8HfNaXMNFl7k
WUN3RG9Y0ckUoaJR7FkclCTo2gj8E48JafBh4722H5DPbcpYmSAxItAtsQC+ImuhWu8uD4cSkzzJ
XX6bPVr72Oe4aMsJVI6q4SBOLDA2XkNanQjBieCtSx+3ra9MLK9uVdVXUvuvjWJDsWaRcTtHo3lp
SC0f6IP4zZryxfbRKfhJngevfp1jma2CrEIRiLrKc4FU65jKqomHWTdHkz+/BprnCV2/2R5pPd/z
aSEzBAp9Zznz0+A0r/9DzjwuaDzPKswSK+kMdFO9TxVCypgBoBwt+0th/N2W4GBu9hDEPI0TxUqY
6750bOMgc9pLWhzYEWDiCxazOYKauOnnUpCoQRnjJ7RlZtPfznp5hyZClMiynlsDm0MWYv82wN+B
7X4gdvqjA9s/sComE5b8GImkn1sM9bpDo0OhKX9GKwEG3YJX5WEXHlNpP5sVtSIVU9fQxtNxRlro
uGfzBszIC4ZkdBPMladxCrrzOJq/JmoH1x3Gdjq43oo5tC9G0WG8C7eTSJfzf1Sdx3LjSrRsvwgR
8IWa0nsnrwmi1QbeuwK+/i7wxHs37gQhklK3RAKoXXtnriSm7k8VmcwrMd1rwJiUghfhBTpNoEMy
1vWy1XOqM1BOAhOFrtvrpsDmSJtt3OmWfdaHsTxLACedmbLMGZG4eYzHbmGufZdB1xPUNmTXJkaF
HYerCOETna/691TThoiqzDmA1ZkDYNHWNdLKNy0NnWU7Bb84N/dUIP0uT5NTUBbMKIFRrhm8YpOd
ENFUqmAVM6uIrfks5gOfxbRyBJxttv1RqPpjADO4kaVLi6stXweWr6UI7cVIrP2iwlKJnz4OjxF8
1dRBY1UXewNS1lojg8QcCItmXFz1QbCz/ADqNcqwzrEhgyntX2j6Jq0h19wZE7zeiX3w0iLdd4md
IT0zFEzPQzOy4GY0iCLwnpNJGH2Jfi/WaG8itVemdnJQMVsGHhuYuOhBAuZx1EQH+mnlKbUEqaec
yIxB23Ub99cycf/UEa4/dgGkck8YmMrAPzsBYbQm9nmmYT3WlGQ28KSgQTQd+/40qGFjuupPvqkI
aD2ZihAPo2+YzPYJ1hyq1zUCwSILr2TcLdDxtLciCXW0zPTLYlm0N71oTnGey40Zgybq45paW+lk
rGQ/YxymiHSCderzb8OePAsI/gjgCODqXarHzE1+Ok2Y5EGqD2wo9g4v0AGgzUrryAZ3PcbaoefE
50wryLQagGh6UBTxsTDpqKiHRhQmPTFCeWvHJ6Yd/6YCgWtkttW+Yh89qp7mDX1VLqAz9ISLNIc/
VS+MSx7WN8M3b23l2hc8dtW6ruxz7ubtOiYSDEyX1pEtaPZbrcwepIHoe9tlK2ivWnuYaV2o6zkp
j2GENRCcO3wrvKMLRILBKrW2Ixz+M2IILx4eQV/EG8+mOgOqZi9StsdBizwacB220d7CXmDFl6iX
9hUF4Y4gpG6XCXW2sH0fpsz5KW08kN0g3tqI6FzTBhPLoFhx28FVR0O3NloyuUBC52Rr7ztR7CJG
scvCorLSCv2W6ajBIZlAcu/4eCoas2GvbUlyaw9Gw9Z+qNkePBEJQLjHTdf4X5rFNnqaYwJLZuzH
Oo82WAmLxYDGYz0npNB3y+EZIISgDtU+HFJI9M75MGPCIRKiI7gkX3SfvzdPqZE6ciUTI90FsOW2
qqiQ+xIrQXcwoEuOWXqZJ0W1jfiNyb/KdaTTctfEMr90w0s/X5RZ2OjbPvay2xS731NSl1vTo1vE
prjfOFD6z7reHhFcEuyaTmTz6VxjBc2XCbIss5Xa8i6MkbgTl+35+agr5juTP7ABHfTLCD58mfno
72d6UwAmehF3+niOrNJASGEba3oNPXJNWgd+hM51KAR5cxli/7E6+4yKl2FVuu+TB6EWO2ooi+Ak
7al9q3USYEaqGNOHslOBwsT42ZUb/AHaoZ6cjdmr6DDMdOJYdCCKDW6mxFcfxtEuN5ZZMP4pgOPE
sXLObrdwYys/O3FJKkprw5ka1/6ftHevDA6dO/xw9zw60dZg5T/LhGrDIWZ5WRhcU1EWbeOWjV3u
BLPwOPnnYJbcmzgrZzqnh7EUoSAQA4LJYFlqDtB+p1mXhp8d7TKk8HDsc28ZXEq1rq8Dol7N8SMP
FYV6Q2tUtOlJC5VFz7Q46UlwFKyJL8zYQT+HH4Y/xr9qPfrb4mwISiO6ZBTcp3qbAbZZTkaK2G80
iGvO0cHgCVhAH2C+a5rnJsDjkrbxX1agYEd/54/FKHoNx0csCIwzDnqJDKQfgF0NISbNuID4bxce
+xMys1eIe45lSfz7OCCsxkboovbu/VObOv7p+RVOt7eYbhkfk7vFsIDiPZ00PBkESnGlqmUa6y8N
SLItzjLGggObFBehw6sUub4pOwMNf9FgtUEHuPLUB96Papnnqt6ZCO8ZUeLcE7QYF63HPIc30Ruc
dpP5Gf12JSHYoXWOZHuPMKYcoxZCl88GmjBGo7/0oAVi2rl7TEdvddm92w3q/VEMb5YJfzrNYutu
U/ZFc0hXa6rp4FXzxc/iwdIC+qGrjbdsyOE+p7T/S34RaB69veI9I9VLxmLjlbg6UMkIWmk4XJtZ
4knnjSjh95QtXVzTuDCyGthC5X8Ta8eQRoc1uCymH78EtlN5JBbKaEwWNdqtQs8IsSPNcafAfHtV
FR+dmBw/ArcObTz9wq1d3JUWwYMys03SCu8arwtv1K7CjGlqdoT3ajIn9ZPodN6IiYiusPiGjyxA
UGHcc3HirRQ8WNKh8TR6TnUSWbFu2xiaS8Kqldl2sneIMzt48JWPU5SrXaUPO2kb4jY204ZhEBfh
GJpbZTr3AYgHu7Z0O+bx3Q9bnDh2LunqVgwaoUkwn1H6psMGIBqVbeKIi5CeuH8Eo++tyg6EoSho
qSSNy9wbifJyyoNhK4rh7sf5iEezTVdtXk9LZkLtyo9r7PVrg9veZwnvYO3XnrvzMn346o0t4Gnr
EzmivRe9juFUy2zyO9jEhijCKpQO67zTkEdavXdrAuHd5EBaJg3Sr4mxuAqz7PY89PNXRHkgVI4B
qSfUScCMyVsuRY9JqiRCZ9Jn5BFT6jXJB/ewi/BneHgvfRNztxGt5PijRw7Sc/rt0zCw9nXnIQBw
a5JzxTs3nAmBnXHBeMhbucHU0KziCUxC4SOjikA8aPQw3fK787g7gx5apBTdAMGifBvo8hRpytiZ
drdllOqt8sIl/EaL91lhq0sfTXMkeUa+WPAjE/0jTIiOnRT4KoZGzA8SnPdu8hvowriuY2c4suc4
0SkYHpH+pALt6yjmzFL2F+jBaRPph46khxX9s1elkOwiRMWNScixrVFge6HG3YLQzBupW6jZE3eF
AErMuJg58DPT8Yz0Ym/JWeDTIWFhXo0hJe/X0RgWtAaITR11b9x4XPYE6NmIa/L+ZBr21YSuuTAt
epVYKSbMi9WWsJXZ+JrBR2dMk08thDXrhRVerePav8ZZ16/xGzgMmrAW9ew66cmMBmCoetfaTOAt
HxI2CHRi6FoGIQG8m6WqnfHcumhw6kKnpWXJRxONG4Dn1SZt3WLvjyOTvTJFe9htEe7UXLOIjUPP
uHu0tramJWhOe8jpTSB0Q+P9lKMd3+nPsn6GkiGKmMdcUq4dXT9kdIRcbnhL2tXjDoUilo6huGp2
Mt76Ka+WIqGb5QuZsNuzkYFXbOqjvvjlyQZMNbLfLQ6WeBtbgBgtEM+lHK+upJweKeapv1md8bd1
iFRhFTldhJa6IjCqG6KdXUXZtnS7deSOz/yLbtc7HjnCRmRD1uqIj+3b3yAWLJQnHqCDulqLskOn
n0Z3OEz9riOvUEZAt6aq+5WoGEFFb0TH51ekur/6omuQ0Hhwa3sYoVVhrbGPVYc4mwZ0E6fSCneN
1UFf7rp9kPsvlZt/09XAKDv4r5PVrDMnaT+JwlV7lCuU6oOxslTRUtCwuW/QXd0700c0VIbmzaBp
u9Z7d0PRPmy7ZBr3pGPpwDqcVyeAYRtwFboCYoHnqm8Ufqva0LXf0DMxuNVD+lAOlDzTEKvWaQkz
tTsfvajlLPERQwrAwNOKueuSyODb1vwPjezWR1j3E2D2mQgIY4tkbedlmNrmAvnjaKdVsaqjGtBV
0viXxjT9SzUfgq4MDpJRrlMYO7C62X1WUSreuh4RZQq2ftto1OOlNKctv6ZP2zGdd7DYO6ZtaszZ
iW5ziVyN7AijzDbPh3nbtxekifExYAazyWz9ofReomi/ZEZknrK+cfhnwm6jJ2TfDoQIItQ1mGON
bX8qx4i/VutJ15FMk2KIh13u7M24Wwi2VDTSlH0xwtrbcGMChTK0FdZ+DplunP10bPY0TP8xWiVN
DoWXQQbvTWgRiUI6WIGBiLKLnRSvY2mKtTKzaVX3CQP1sOtfCuHhFnU5DYzxrxMghKqTH6fvQ5LP
GrHKDNoNhNOhtomMz5oOkzfGAnFsRi5QTbEVzmYPvzY/4dUyKirNapf2NARLTD2NA3fHbAgEJBZW
37gCYTkYaAsz3GTenDwlbDIv8bMOBKLSeftURfnmFaq5m2VDVAvyTRoR5taIyfuYQPf1kN+wuIQJ
cmymRjC5MDCb5s51Nf9aABB+5W4TQMUYxJZxSbVsPcKbnaod7syC6Y4W064bGbHRIgxuKGn/EjG6
bM3Y/tYMEM4hyLs9eD7nnfNgM3a9fpuDuRnZdzgr07BYMYgJ3sNkNLZpGwVrqGXBe+y0sxOsQWIv
AywLkf8+YMx8pCl1lknPz8RDo+XYsPqK/nEkKveLna4QMeFdY3SXugZ5M4jQttFU8br4o2XKRvgJ
/zP20vhDeQmLip3y7uE1ubL2fcRCvPpYTBAL9fFW0il/y+hso76x2gcK42CtGm+RoL9caVgFaaPK
+oLhVipLXH2Jji5SOP6CPvKuzwM7aMjTz/S8cTjbocRUVvgAaTvjLYZs1QX4Q8o+vT6zW2wL+6g5
Od4a4gqDnsaQm6ojVyAgI22d1CYhjg3wtir9OyHp3MDDCOjRiW05uWfdIliBIe2X1M0TocJfmurs
974mwwrREqTGJhuOFj6PlVPkq0kE9RvXyzZ3GD20tvYXtfSyNLDmp113R4pxc80Y4qWL7davmk8z
9tj8llhOpiY7u8B74GbOjFFiqIpgco5hZSL91oL21A7NsXa1v0Hv9ms2h7xjwrcuuFTQ/RUXVevW
xYFRdQGHtmtlxTg5nFjnh2WSAGPq8+bIGbarJ5WfMZdeOgG8QI5soFtEMsxrs27Hri/Z2DlVPAIP
bZ3hBFtQ4ocY/fS3ZOZR9XGJ3BOk/srLXeNmeASZl9wFyUPEE61cvWGcL+NDJH16MwZbWbexTo2M
sY7plf0dz6Paqv1A8pp8J6j5PJO2TVaLfEf2ocHqjo1J/WtwPy4jQOBoALQ93cCvRiN1pCqj8Yqy
Cq8lH4tyzXel4rex0psdrcZpj0R+7+MX2xrOJC5Q+l2yABIIKaG8FY58KS3SxhpMKuviA694/hqF
YXSOVPk7jhJ9oygLVz4ukDsdng7nm/UmBuZDNX/wI2L8OtESwXMCnsnzXASTntqVyvhKFGlX32jf
xvuQ97/SpNUIuoqqZU1S1eYZjJNX6AG1qNvZZGdj6BHJsjeqW7mR0j3YfD75+GmxMNIcaF4i7vvL
pu/aVz1emsA1L0RtJEBHGrQKtJAQllHfJK5mXXHq46b36ZuKjGzLSTFggQ3yRz2zkss5NlmyW1zH
EsblAMvVH1roBiGNv75mwzCphEgz3ybVJQRz73jlwZkPxjRtCIlc2JEOQawbU8aCKOyRAgQHKyeU
XG+6gQU0/lbC7I+ZVzUHNDEUaZq+imdEYEu7aq+85urHfXYMpQPJYhQsIsKip4d3VcdjvkUqftRr
hsVVh0xOBDqJvXhxHm3AwkqabjDO6NCIcaEbOh9CFOVWMrjZmbV/V1U3XtJJveL/J9jS/g4PdW7M
FpvQvccO9+tQbqvEnxDWw1eJC+u9BFtPVGkXBcYtS/h9fTa7K1Mzj0FE7y1ifh+MXnzF0kbS+lB0
rz01lJ5lHxkco/dBUlGPrDKCYufT7cAYDS6DRulvfQbT+5rkk8l66SewLfjTzjFTx6vnapfS6CKs
Fuxipu41m4zPCS3whhE0xIV2rI/MXTeSUQEptqaJP2aUSzsLiRSAVMrsoSiOARati52jWY1Bx24E
SmzUujY7bDIct2xS2Q7SIgf6Gtf52iiWKUEy1BqD9eIicFu7RosmH6rhohCq/wTmEi17adJWJwFB
2En/FX9rhfXbG8fs6nexe3WE/xaM70FQV19mJaNVYDR0/dhnrFqy/LaWYn+jNWTaFbk+g55/ayBM
8TJ6GZGSI9cQWbLO4KvTP2F1+t9gFjrLhvlMpIR1tsLi3ArCgAvDi4n3SG4lDA0nRx0Y+8xp8RBv
NX/sr/ysQwVb+/vGyq+tM+P48nRuiCSkO5UBYmD0oisKWwQYlLVsutlbtYlJIA49YHxBB9MZrUdm
uC8KcIbZh9Vba3UhiirwDTKWB4+R7yJwtR4FDeNbtjyvXW8N24mF56TmQwKTZDNO4T8Naj4waGwt
beeu3aT5oc2IqjwjHZkLh2FiYDAj1SyoD19T7g6XjG7cMutKKNCYvIKcz7Y1/IDcPEY6xKEtGiOT
59qA45tB51nHP4Wg1Vnn/i4LLWMLnvivSW+UZIbsvdHFLy2evTYDl0SKKDjnm87ch521SL1ukWIR
RBoK7bgxG3fDVFy3SwaRfmoie1SH2BAXpMo/IlX4LowEpklKeDPl3bJuuINE008VkB/Mao9gBEe8
mQLwmqwOxBj/Tqw6EKrzaAob/9JNEtj0/bDJCmryXtdR5kevqFVox1uqXIpha3VYeNByPMhdQkIa
TCch5sTGSr5Bkvkt68+y7BXdLGrbHmUFbqOt61zpKzOhT4nxoCUPQHD6k1Z8tEbgHXuMvYvB0GHN
G9Gh0n+1lUU6YK2+dfWbzHJ/EbE0L9Fd/+11KsrM+Bfp83LvchB9irlB/Q5K1pYwgQsyAubsm+uo
V/kaOitxQ1P+aXNz4PTR+jU1/2CLctW2oA868rODgsrQsgCLaxVvTJvSbQqCP2U9YAODNArc/9aw
pADomk/bufUR4YYufbnyfdXOZKM7/hbUGZx6dz0YTMgYyQoFbHzPsNcHyyDeY3yl8/98FBrQgN2p
Pcfz+lvQok+YCBw1mTlnMzN2pPSqgx3SrXw+5U8000CShv42qNrfzxfM+dW+IZWEfis/Bq0Cn1Gl
63R+eAi38Jtwd29DTihN3bjsjjTb2+P/PmzbYg7i0BqoiAwQyOVtgR24IDCz/37o+f1JfhkRI99c
/PcHZpV/arABd4JPm/v/fUqfn7L/33c9Hz2/NSzq/34QI4BJQz3FYQi25cVPsdExDazQsfPQQ8Vy
HJzk338vPr/Dt38Ntkm2JxvZlzZVuwGjMC0zOR47LWabNULWLMh//eUH3FbJ8lqaYxM8fLN9pwwc
HuQaHmMP2TWIbpRYeFsAHU5kNzlztptI7vQP5a0iruCNfPS03kNyc+6BzcyWoVOC45VzAxLHjzIF
aSmFUe9rlrm1Y0/JOSzYONtUEBvyuI5oC4PvngHVshbGb6TExln35sxHOCfLsHbThynScel5Q006
Hrdc1ZtXMSr12kXlzSsYJCWVYUEC8NxrWOrvUc1OjPb5znDB2mKirfb4NMmiyJL3uskZejXaQTIv
3kghmJAgUn1UTocd3/7FXoJbKflZ9DcYKHVTD6tIidfMIJqpcMqL57QVb2SCQcnW9lXXKbrOtqLZ
Eo7kjvHQVrq1FDjFSHO4ojsrv3J/yHZodaeFZ0+/0kK2DwI0uN/TKyBSgJh6G0tOF0LzdPy/7hBd
rDQVrzM/dY/PqO/gPS0E78JqbphtkN5mGQo/xWhPsvQB+hwFNW+qqhqnqkapDLfleQDs+Y8VzDjX
gfYVIX46IvFGwx6kEdtgPFugUWmeuGGWX/U6ky9OTqcnLE7UfnBqnUIcvEiSP25oRwc87cLIMuKN
dTaVs9QkGpvsxTX6tYOpPUemc+hwAZpNxLihK/ZjgqYNFiiZOsO0b+BiuDV8sTDyuw+Q9mI7sHNk
9MW/NBRWsvHo7l9KhliXRkKycM2s3yB6RewZMhVbWg2DSHhx9HladFl9WfBrwLrZtSMKy6h0m4cs
vtxEboehYQPW4Gp3HXiyYZiuBwFCcVHhqARvjGguCdE2Y1Osz0WIh8HWvRPYOIDdhZlDdkmLM2B2
gYydSWY2tyHMex+kyfm/l+bXUwkqNpvss2S9XKEhiheO2QGgCvvPOCjGR9ggUCrFtHQdwIZ2q8MD
ZRK37CHXbJQVf2haOv1MfPI6UVauNp1lVuxRoJobxy7E2fKqpYxsm/kjADAaNgoRfjNAeTL7XTXp
lzaPh9Pzh5/PP796PgcHytqlAIBITjDDDWEt8ZHmTcvlC9hnMjy64yMsjya4gHUzzmjFv/HsOggw
5fjw7WhZa7X7+nyqmybagc14fz6aLDLcB+aUwdCjndYYor9qdqgbJwf7ZAfh59NL7PecEJ6ASg2r
9dj+w031u2j78gNo8rnn/WGgNhZXbi/R3s7baZcEowRO6aGnT5DZa6ksv+aPZBlQrUOsrt9dTCXn
0AAVI6daY2qFRhabsiLjOypAIqlqOVgRuRoC6bZpChMVakzpWVTrIrGtZYsi4hB0tvUhCGgjbb5a
d7lP1gq+yrMT5TZTpaoE8UlJ7mu1PD0PqOZBBWhSO2umFv7Sa6N/ocD3lgPLxyJsiwSuJh0Ckw7u
YzB6awG47WvEis87DdVceg71vqn2XqPjpxET6l4v+6vYl5yYo//gJm9fapdSpozPod8Rglf43lLT
ouBFWZEOf7V331BLVJPxIzqGjUmHk38o++ISJNlbrFAT9bY/XnN70lDtCOw3EpmShEw0AlWkn9oc
9TlCcdLK6mA0v7iBM69BY8amrbGSrd4Z6hwXg4tDmuD1gKUe7kdu7G1HXYcsF9eEyVNO55FZY4rn
PgERK0EqurTwr6s66DJOsLgud7xD2lHDV3Csip75RH/01fi7jpMaxyknDeFaiNFtAz+APNv1B+bc
7I5GT9E0hQQiZFYzAw2GB80R9HhTVewKJ9ui+bh4pu5f3PlALFN0sJxS7ShwFoAcG6JRS/vIZDN4
garxo2sDwXoWPjsrsFdDReeAlm9zFMW3oBd4IMx23UyV9jKY5cMbDfFoYyJvPZFp21560F7pbjRx
1BEO4a5tX+DRtTquiJgL8P48SCBpC+BjIsmjqx2w0SfW5n2YnB+HMvrFSwt3p2kIy5dxwaT+ueI/
V/WkE8scksZ1ZDqwDCAZsgrSueyVVXA/Y5cAKDwXnM50F58XbVDYlxpMwfb5aDKYxZMGFM5d1fTd
K9pmKd2pOljamL6nsUKlrJkp0Qi8mpcgsQHqLlyFCze3XO3q2r12JYkh2FYdxs1yfq6ShntKm2IP
i3vaVy7mNPD18DpiRkm4/adT1r1MbDv3cR++OugApKirE6xGfJAjLEUHP8EmrgkOcimfPzg/wA7M
zqE8mJjeVJypdr40MTAdJw8vR+sb/rmowxbZEGe2QimGFWyIvjOneamNIXwZaORsGc3tB00a5xEm
HPHqU/GRBKw79B7atVsg70sZUZ9K22In1kRgGlMqcMOcijUlp/MSMczNZRXegyq4Bow895hqCyoL
uvFJru18jRR7yyG4GvWYs82jvDy2ovsLSdvYp7k1nJWjHgBV3V3r1DaFMfV6GJbWrg28N8yL7tpB
IzHnG8orc3oP1lTGXxdFxilWxbmoVLYvdHGguPROWVz/Qw+Grbmm5w6CuLvUI6FbicjcE0R9ZKIh
5jqnM0dkzOCTMsJeLrkbL5uIEabluJIPISZepodKUZF1Xc3FpKoyRnIaXAoD2APIoVvzfLpNU5oq
9WOeFu1MTpO3wHjvta4+5UL+YWBrb8bBrqlXoAAWDFq6RYeIZmmn7juiloybE+g/UPfH5zsh3dnc
E36ObdBCw42MV7bqRJNJTy3r2WYLPM9+zefBNJ7p9MPz06/4IrGzss1gpiXFMdc9RD4BMx5PRsFG
JgZJbBUIcc3mT0gJ2gA7V4+X58EnTwA2EaLVWt+j5VI/ida/Q9prftgPyuKnatDUNYGZb/QQ7Rpd
lpu0K/MUIWHYJEGkr91IzeRY9nNAP5AQh+0SbJlxV7IPTx7pfMsmC4d3A1AHwMlIpud8GENSdOs7
wnPcd24CHlJ5+maS8seFSHvN0wzRajxRJ+BWMfveX1At1rAzp/rkZ9ReDazbLTrXx/MROv6fDjTk
A4nD0oKt0Vym2ixuWk5cg2P40QmzKPY9vPmHtsrzT5rRYLzEW5h3w1s20oUMc/rZ4HioJ0EIeHNj
pglGfF1VBP0FsknWlN+uIhCibptgj1Or+Ozxwj6fzxsXrFLWuNuuZQ5qMAsAkd2zfz5UQ1RsWzcH
cyK16ssov2I3lN9xH4GUsnRvR7J79mEEw9qtquLW+xLp5ICXRdcR0nLLA6gIJ3MjWd3fy65+iwqt
/SNFciU41vwQKXnSluUbBwqDVUctsW793Hz1c70/TCmYu3JmLaWkslx1KzwjyTG7ZV7dIddpR0Oa
nw4TRDa9rnUNjPYPLcpy/3zKmp9/fqUZJxM5Ldoh7eTmUfhAQRCebTAvz0eJEN1ZsbrAq3bFj1a2
2lEZ5rgf2XWkBTY5Fg8Hu1C8kl5v/7Y9tY8VwokGUu2uwAYFEig8UWKYR6Nu6YHgUNQdLJRNV8ud
7qFtbEbn4rW69a10eFWESe69Lm/vEk/ykqnWtEB6gc3W9owjHV0kXBpIiWCkbVs47zQV3Av44t9W
CsVZGal/1npi8XSL0akK6YPnCqhAo4hi6OYDSV5mQP/H0evtKJr+lXvUtlK23BdBR685QmXCpM1y
toal7qUDl6fs3VWFr1wb3eSGxdR8c0pxQdOQAvtvzbf5tecjtMvvZcgp6ulmsx2CoVzmTgNLej4E
WtJua6umf+EiBxrHVG20xPcOYLd/PJI715WDRo9mE8KZhe6l48GcDzFkJN2lIH4+lYhqo0EIPQUZ
kbd1FLrXwFTmLsS9sng+jA2VC/AAxtkk7BK9TI0NW9USTyFQuGuja19J1Vv7mtvOVTyQyLePekRf
6JmsaOn88PlckgYkerj+NeEEe7hd3hzSCjgkUcYgzWi9cO+5W7HpnOdotbM5HwbmhsQUVFio5hes
WUf8/Aoq1paOH46XSeBIHvVSnTClqFPX0lqGwM/6Pj8Xhx7AFTvCL95HOfY5I/ojAq3diHQw9opI
WT5ifFy2hpTeV0R7d1+DL+t7GJfbIo+1czc/+v9PjQGQEKDVRHk/85j6MOIvTzGNs9Ieejnl+7Gi
wJhgSY4dVEmoPtkwMiMmWeK/ZyqVVhu9Z5ytdXBTXSO/ahWbdKEc41o6GQkHBKwQuemv+yrMmfUq
5KdYcg+21LPXIh28zVTG7qr1bP7xhEyLkFjfiz/rwYZ6ts94ET7+Hv16n+Wo340ovD8Pw++oq5yb
0trwnnOi+ViMdrKJf54nYROiXy6C7Mf1IN1iRHLJFx+opFRyG0W8sQunweZg9geolHfFZOJktgWi
tt7Kyc3SJag6tpqTVUbktPr3+dxcBzEqLM2Nxdp12GeS0LGfHGZZmjP9soJ89jw04zbrvKXIC7ny
MrP8Sk14HK3E7iUcDCZ+e2mqsrtMvc5wTjOnVWr4ZCEDrOh0e3qV9GTZVLw9H/j9TSOG6gXo9kpi
PLqG7C3/27l0lZ6visH2d8rJ7wrl1solRjzBmAmt2I8szBuEAwU268bzkJeyPtHtCBeu4U2bJ63Q
HwEYjon6F4p1zibnVtZ2stPrnpOrxDS5lHTXjpoqsgehuvLW1rYOTD3zL+Rq9muCvSE8qdg+M3bz
tmlV/ub7652rG68eUP/j87ZUJC51CHmFde4N52L0AQYGwNIUXuCzL4V7KCC11Fmer4taH49ox2cm
PmZ6LjfxkY/8nQ1VgkiIqHUSciOQJhGxK5a9DQU7Du2TVnZym5e6sWfavzUAKn7VFeRmFzPbEbYd
bKFk9DeGg84Djj2yZNk8dK56cmF177ggsWGO/5jKr9qstA9pIBrp5HANBl/funO93bVZc/UU6TJI
1h6UMkTNyCt1EwRUQBZLerSLaRTRPSTi7lYZgF3kKM7evMUmN9WB/opM7MOzm7xcDU5MYAycZ9Ks
NA9EqagE1sRa6XMdjRLfD9xNNCcvuvPPY6HgFsZiRpkN1wkGWfoKEW5ciikxXjWEciSl9/DzvRH/
pdT9m42wYY21EsYfWvZpMKtNPlk0PG2LXyQeeUtjSZ8X1XhzbOYDyLvmiHwaJwE2hRVNiBmCYaW3
rmO0F5LedmATDT8UHZ0VxfYtdJN4LYvKWVnVZB6qsPmMqs6+seMhKq8HKvqokc6u4RY9Aj3fOElo
7TpsHZR0QW6eLfItSXYhzR6M4aphBEvOl/bHZ0p1C8Cs3sIOo4YlkJHRT+XjVvmVPgvmmLjuNxjg
aD/3zBptM5WnUu+sW9t4wQI/rG4z5F56hqc2w0iXALb4qZwPgZWFOATyDJUaxsOp4v3W5xk1VnZg
vpXoT3Vjh5vUUdqxdMbyFBiFWMuk0c8uoAUnqfxLbwZoP0i0XT/3i8/nngedKNY9gbbfglbvqadD
kBNC8Arzb85YT7q/lf5I2zoAR6gRqhvF1QNxibHNSPnds+gNV1K+f4KRHrkzIrOIumj8FGShG75v
vKsBJxXVNO5mf/qeADWfW+rZfcR4dm1FTvUVY8AFQOffKrqbN4PRFc7igEFbFMMkywf90I64uOcR
N/Rrp+JSCcOzRmj1WfnekUJk1xuG2PldNdyCnkM3xN02sE0fnEj3muJ0OhSMalgqmzxYjSGfpGcs
QDVGqzIv7ZcWIgHAunwBXoqyGouoe2hbZvQLpPQOCgZ8JO3YqWNlgRHNU/v6PHjSfcv/h7HzWnIb
y7Lor1ToeW7PhQcmuvqB3ifJdJJeEOkE7z2+fhaY1V2q6onq0QODTIgeBM49Z++1E6M5+GT+Bhae
Q81mP/QGCGCkcnWwrnVdp98+XZSdVrGA136Yg5Xt7emCo1W2ygfsG0amFXQcsc3DggqI1BbvwG+N
M4Wos6LaRFOIBSsx+/IKmWIaV9CRzkb1WJKee7DdAAdGyVSwhOq39gvCJah604OVCvE4djSOOtPt
jnHx0oqyPOiEJm7VDNkZKqk30uPkytWKfNuNYBCoeoJDpXf13B6hK9ThYN3dLuxAKLOCc2VYAeSp
xhYpaUXJIECEt62GpxJcYDAS6knj9TuS4O5gpEl/NNHXgY4iH5Y5MK7br33cDV/z+NXix3nO9aEi
dTX+rpVlfEmcLKRtNrbNmsMRVCYP9SbxGMAv3Ha0wMiYtG0kLPZtauSkddgdr31qNwIkZPhiAqzg
gBxtfu9DDj00dL1txDH16jXwFAi8RgXx2bT8eyhDZDMHYiL7BV8tVhWzOIfRrtaqdbxd6+v+0W9I
K0sxwC1GYcZ74iq1a6zqrxZLkhcgIzrdnmhAXmeZR1FCPjPg7hXEVl9BQWVXoetvA2PZ/e1Pqs55
HN/WHMGICd5CNHQvmvICa/s+TsP465DFDnF3rb40icn4mg9YN8a0eVUdg0LKQjenW7K/IiMo4LX4
3X2iInAvEGI85IWDZdUym0dYTWsXRdJcWnGFCVAX93KKhUyR5WBjdbCYsjBahl2F/aHFr9cBLaQD
Mgq0dEGLaIOuYNQ2zVFF2Hg39hmuOopm+Dh0FZO6UU6Jn17rLC+3IUiwI8MS73S75rDqmxc+kBcf
yS8NDull27hrTI6Otth4rZHPk159TJhFP/GM+UbXWmvBD09/Cqz6nXkm+XKlo6xSHUKhAiwRLEIL
3kA9Rko2HtOsfMToqB1Y+dXzsIutb55fkFwUABdt+IW2GZHSFQ2ZZVmm+dKw6mzDnNuiEcfEG472
OR7M+xpN0I6n7xbYm8NvxQDX3h5BGaTy5MNLp7eQRSuKfWUGP9NAeGDv6H96rJR9oK6ifkpdA3c8
esImcLO1ncE7sEP0dx2ugpgd9cmGh7ccOkYwlcIBTFNRl4dO951Sjk4jboUsib2NA9D7iRg9hEHV
wQ+Blhq1Xe3pM31HtDOs6ohILy+qUPyUCWp5VC12C5aYVdiPOtWvmEOqFYDR6Bojt8poJ69zJOHo
/gkrDCWLskh0wZUfFH2DOG+2qubRroYygbC2W0gB4S6wOHSGIkFNAEWsCk8IrPDg042ZG2KEd1lS
upfFcK4qolUbk3i0PKfkhcipL1nKPHdpGG27GzqvR9KaD8eG3iJOrgGYhB5w9sFtaGRkbTV1i/kw
e3O9rDu0cfeKVwB79pRRmcU/fDdO95Gl5DR/uEBZssBcUe4aFiIMSCeh9zSMwI1RrMlifQYpf4hU
qW0Gs9xmmTNshV5bB9Y23n7KFKntKRTDpC2RF8gIRPGKNVeQYIIrSCUQHPOgqe0sdco/kGgCulti
iY/tfoTZolX6MWrNaTELWsYiACeZknlh1Gb4RDWFCac7mIem1dlJJ5GqbzCqsoBqL+naEj6WPnp6
FS0dzeZMeW9kpXYY40gue0LdOtI85lIhrjEOq2wNzSe605v6FLiGWOuRgX88x4demnVAioxIaQth
ZdVkjyM/6oH2qZxUtbL1thgicJBkFnQUOdKaxSK/LXwkHHFmjxh6VW2dWjI8ZNBBzIgQ76mLy1wU
bqcygcLkuCEYznj0pubpFEu60bviQwGBuizINse8qxAz4w0e9HjQbjmkOSiS/bZTNHo3kW/vlUDo
zy7svsEN3VVhsTpoCxE80O29zxXcsHlBB770gvBRg21bQEhk4hcco46ExLYNlD1FVZjolyJo3xgF
assoc4n+DOR30069bdZEPSb/BH9MmJUXx5oqoJCUm8Auk2M6DMeUrtI+ztR42VbEYuWGm65HDTeQ
lfS0oiRFJPaBtZv3/V5vgnY1uP1Rr81zmbjXMn5vsjFbsKGh6wEhOqy9M+lA+TqCpYdvUB9nOcCv
IlXB9mTa2pHGMbfIIy0pWUGlHPqQGG5dIiBWJ1E2s4YHtBL0cgtBiOtQtETJ4OVnIgfzZERRpKJP
GQIYio108QrF4a4gT3klLTI28WuQ+ZqoLHtwHGWtFAdShpZdXpwVkfvvSuN87Qi1gHIe36sIjhyp
vZd6AeVD0zqmX+muTkjT6MwnV+SnunG5MtBDixZOCaoLm2zc9PBwgkEHl9HRpzQfHTulZ+o8QXms
Ni2qswXA4+CcSSMm8KN6Gkyjeq5Gm/UahN20pnKNW5rqHdNvldi0u9FKGQH03aINhrWcPqncKNyH
1u+fXHusNiVdSEz6BP9VEdkmdQ8f0qD57cfdCQPMRRu1l6aUILTc4ZW8YoI/SpEthKtfB90heKf1
3tTKg/Znrgm7szgEDdE+gd7QybcSeem+S8J60eJwG8MpCzGbZU6W0bnIZr3gIMPqm5SKImNi2pXv
NMD07Gp3CEX6EPSJGrx7QZQc0NPSdeFcGw4xeJsKbWm5SQK7AmyO16RGV1dARphVKmbmzB8QPLYI
mx0QI9GYC7p3OlnYgMsWob2J1NC42OwnLCtrMtFoIoyaZmFnkmdwC90mMcgqjKFaytBHJi1hlAQi
CPe9MNC8T38L4vpJkbD9zUYRA6E+bbpTRUb+Tj7SvZ0BwOqTjU0W6q5OW3J0CbVIdx3zjhGFFHrf
WXO7fvsft3vf/sPt5u3a57206V6fj3X76+3ipz92NWF4vz3U5wPcXs7t6k93u93jpz9+3u2nF/b5
kj7/7PqdX+0///J5/fdX9dNTN7enVnx7+O19/v7aUKL8848/PQcq+0n0+9Mrvj3u5x9ud/7pP38+
/e3pPp/o8+rvn9ntDj1SlkUN3Rjbb38aFYT+ljvJjxUKUuNS2eVe1wZ+Kaq7lYOCMAB8f+th66CM
dZOngKjeFZLTUy6qlzS17jGngzXKk/2AOiDIbYcpUD0Xhv/Dt0UKnotI5TYwHrRRmSsuSAt1CCKG
cL5JNBSMdsXyt6IhRQaTlm+GJo1YjPae5pyisrQPZTnMS88fNpZf/1AE6sUSYwqBs4ZFpmv56NY9
hgwiR7HEUIAuwkB2pEcmUNyVmt+bDTXCG0lQQlXAGpaBXBeZmG+UtWoX32t3oKMnMx+1YlI2p15A
RJIz3chRTzs4Mgg2sk+DDnSxaE9AnPw7MBf0P8fI28TlRsNyxiehB0czdGfQq8yTLKACdwmE4YhM
oJMnp/PTdO22NQSlxrSfKJchE/My0jocV3a+agkJnrug2pYp7uN50KKSTxJB/oid494VTd9vtDj5
GD3iOUhCWXQtPFYvoY0zFmoC/Dq7KIGhn+QQ0q+u+LJs2fjr29+s0kQl6JG+phcSMbre1pgFQ+uY
VVeg1Mbn68M4DJx0uknSfE8XkOTx20361DNDVuERFLt50mubWSa5FwDo8cKXDb73HDak0ZAR3/uT
sLdhnJmThtK1Aj4bEX0ntdC8fdYnO4fJ1alniLYxMW0jKUKuqZTxVtIHbPApnpi2YrRBa2tMrwTP
nrZyYdpylmwYNHaEEvQ46r2WxK5Gq92V00v8ztMcLSvVxzS96w1b29wqOL+yJL0+CrIcNs/Kbmr/
kLCLdEmbz5gmdbwFJnHtQN7l7XO6XbS6NjI07arl7WYI03xOPoe/YtTKBN4YUDILPBw5PyTO9dS0
GW45VrceC3ODE+HKQ1FOkXUIp92FqMTV2IPrK1z22ukDbLLyXhWjy64K6iSlv3NHK+eb3ns7r47I
4zW8GpcSycnDgNG3yloqXDhC61hTijsZZTUUx+w7lRyjIddxZoIeOiMZviDTjBfpRFdXMVfMmCcA
726dbTd3ZVGc5QDPMzMpA6Fb0sQLxD7F6IhKBJ7NrRSnZVYwI6Q0hoKCtDJVHwV1oGuUj7cbYzcX
7ph93gjGhez8+FH6Un0k4CVhefPbf0O4gvXw4balpWdAwO/D7QESoAS2qX5uiZpz0DnDg3p7gPI+
aY32c4vbPmWqUn3epzC+C++dWDvrenuMrHsnvC1+4LxQrFjGUU8zcrHLrlmNXRrh4YpmkMrcc4P7
bw7XZVi7U5CFUgBDBG/8TvNTLNAYG/uB0MBDSv+4KYoAKeaTpI95V+LxYigSNEcrGnaJbs3Swg92
IeetmdmNw6OKnz2ZXk+uJsMj9odVjbXn+rktiHCCgFC8bSthADm+355v2xKbcslXVEQY3M9Fkevm
qTh9bqv67yrZZqfbtlE2P+IUg/5tm9IBvYWdYh9uG/E6Uu1mSfp5MykIQ1Pzdth/blXRtVVh6O5u
N3UXWnzU2MXnzdgcWuS/mb69bY0loETWGJDep5fkjQ3lJQHPm9/uC+I2AqS/ub0Mj3p7YSvluP7c
GvrZMgKKsL5tbT3sRUaPjfW2FfFcuJKVG69uW0Wf9Ks8I5n+c6vImBg5IF9uWzUy29Z+nriL21at
8rHoeSCWbzdTS+02fYIi9nYTaUOwHQLbmsPQ6x+HEAVuETFeu201jTDdaZEgtGN6R4NMzF1hYsX7
3Go3DfSRCgD9tNWI2uAgWGt8fq+GwrqmhUfyuTUo4vpoRob3udWusvDkFebL7a59lJsnLa+euk4/
OXU3PuUlPo5JpnqvDyHm1fAtDXEc+HEqZmFnV2thlAODZrEoitx79j/CNIR70YzG2nTD5nC78Pu6
OYAceQ9FimArjU6VBQxdQWTmpciuktB45oypg9hpYXjrzzgZmwfdtn+InBoWUnXwkDe1s2yELw/4
NfDdTKzqtCv3rGSjC001MR8qYqGUlIaa0qI8VqP+u+58y4UwfjC3f7ByU/0aja091xujO+MuRc7X
gIXGDf/d6q6xl0cbS6hb6la5GjgTkU9Rm3fScEJiqceVaykfnuS79ye2jak9ugRX4moZ3e+1Ft9B
F8U1qWf9nYeIWuHkFAkyO3qj/E6C2703pujfTetSN3wVcDlt1MSIDLq64tFQ/OyUxoBfUSo6ERwd
eTeK+2jbeXd0Ji1+77fFho6/tjRYdrV2bmOb+zDT6XkKR90BbjVeTAvECkXIvq+U+mw0KefRyBZ3
owtwF4EeVXds8IvycmcXWxZAIli1d2qvuUyoZPPQOAlpxOx2jNO9q+3dsliHHdQ2+dC7skcsUTzG
zCtm7jhmWGgJY0tYlVo5uQ6wOA7YHQKCYjloM6QKj14fEMQ63Sxx4AENwBPx4LZasqHP9hxUvb9R
Uis+Jnijnbi3d32eYW8OBufADNOgVVBkBqpy5S3XIaaNLtYI18XOnsCAh6EghLroUu1AEueLo4Sc
8JC4LjB8OgdIFXyz3LsROZJA29vLiDl5c0MX/OtC1Vrs2p7mL4akcGa1E6LlKKOlYtoIAOzxOsJ5
26geJdvvF54VasDUDaiM05vEFPRVJ3KeAEJ1hIlJz6VXVGD7BeSuQ9W447ZOui0o8eqYChI9Ddf2
6STjmyY9UB6k6XdQmmrIzzb9CX8IWMJMd71dEGoItw8JP8L58SUvrDs7ddGvO0U3j7HqHyLau4dk
umhMcAil32/owbUcADwwkNhscHZo/VK3Ujqtk9C3JvKLVO/Pq9E2dqJdFDL2T5T4uQ77uVV00Z5w
pvjYT2gNv2XuLcEFtbptroPYvcsZF+37Wq7zwbU3/BDkvtKNYFczGEyy2gftcioMX9sTXMfF7dq/
Luy+m6ak3o+bKiyaFlO1SHvYO9jbYneEN89U06QZT/zObZAY9F5Cl95b1lgw950v/H0zXUR1TYhn
TQM5NDFZROD/Vq0LEzQnbxsaQEGztPbtedRVW9vIyzlTxgSUn7fOG5a6feQ+RkrZ76oGoV4k1VUV
jmuidfQdhnz4idM1Q9OHbZMh80PUPcr0iP6BowZeMGCQzI57hAmzwWihvoaM6yyBswR3xC4BNQ7q
RCvcXWcVG7XvLQq0+tSS3Lpnz3kpfOPFE/4Uhh0uFZU2+ki7qzJCEB6JWt55NAPQjtL69QNlXTaZ
dgl65xWC27AknVVHMAovgu8xcwexCQObdg/J40y9wmUVwkZoMqbavUqwyLy3wACGeEfAABK/KG3I
iIlW9+tMz6JLrHYaPHYyzYrpJt13rAwNxbuhwyjD07bqLXAbBfPshR4Ljl8LURkPhRI96zqD+LYA
m6nb9GMKcI9VJo5RTb/Vqc2FJeGjVOTX7jMvWnjYgHeYH26fbkPcBZ0KmG2wsWhqhsVymJKqQI48
jwYykqmLoTf6t67AAaYTJQ6SeUaUm7fELijKjIoIh/qCfAm5je6lk79Z+I8vZpw1aIsJzEAzrR/I
0GbtbwFE0iBBF/HDBMUIdM9BgoR/yq5ySPkC34RnQwxs5og5u2+6gYbThcA0y+imsSBylIVdUB84
ozx7wsEzQLgMjnHkP003MHQ0CfoiJVV/NSkWEJUudNsf9y59Sw50+smUMsApxcpMyRVEdYLwQAPs
e5vLfD+WlABhoHrf4dS+1lqQnRzIzSC+9aNetZTK5Dd89wLmfVaSjme1HIiARik+Y/I+A+5R7F18
5ZxWxpa4uPcexdE56qNmBSGlWbQO1ru+cY69Hz0PBDg9VGS6Td3SZIdQx2vtYmv2NlJhUgawK5KL
V3g648F2ICEP8Od96BuwvEaCsJrRXFW9W++bKloHUrPuQeHEtM8FDC5BvTZWSgHqz45YyRaTQwW6
Um4O+16dYM9WM+1ZAub1YUwIjUwj6yg9qV2Y7MhLtbxdj1khmOjKTrpmM7hQaO7osXoxdS+8ww3J
uIlcm+lKMTYvLOHlBamRvOBim0ScDumigiA6k6q3ndJqw1mWjtWOtNl6h6mEwU4KZ0OdiAQxLpSd
Pl3zSKQmtP0c14TmzdoIF45Xu93OQGGvRAC6oOcwnbSzCSWDTEX1/FWo9k/T2HzZx8qPiDPtDpVo
DJcXmEhtd8SwWDkR2tIF/QYBvtwJZqo0sCGwSLfqKObqetP3ytIyU20VIjlYdo19VyLvWyY6cWw+
zPk5TXJ8j1WsX4jNMWc+Qu8Vw3a8tpHcAf/mzFaSVZDC2KubDDkRPxcK1+jghCy8Kg5LNT0oLU2Q
kpNIp6iIcuC4x8gVAgjEgPqMxr8womDVrjZTJeAQ2MYYlvawZM7NbuUiAVANyJXsh0dNgSvfNsEb
5j9/ZYpXxbWtrS3HS2ZG46pdj3QjdnUHTEfn94M0lpBuV8MCq7+WmLC2FL2LptLwGk0cmH5MLwK7
JxEpaOC7xiEhfHjp+65dWaRaEinnbtGDOgwL/nnhtNGwqWMao6nxhqu8Xk1Exdra3y4Ye1mb0bRB
AyZif7toR9fmd1KZ6G+d+JwACGNe7KJuS6S+MUCYfnpO2oZg+XZqy6chQz9jpKAR4LyTUpOHz6tt
OnlZUO4v+cV4BNl1AvQJm8lfi7a5a+1w+BaHxBYxE4/gDDY8BqjlDoRHJzie8ODNEo/TclmCkQFA
bS1vd7hB3iIOcjNiV0uK6SYje4oLYToB4bqp5e/8aQ3oWOa8hQ4CGJytYXnAf13uOYjhbPNHCIKd
BdTKjg0OZD4o8ZAIFVxUYIuarwOfzf7zgs7k57UCIyW5HXk+H6a/VTgkdgmxJwpW/f3tAtJG9Hnt
djOz4h8paveVnD5fK3eYzbZTzmiWgtCdTubSleH+dm6/XfiuXS0M1YF0Mz0Sjfddq6nb1uy1ZUaz
Zu8SEzo1mkmWaUAja7Gd7tqqznBdV3APeP8L2we6BPtIWxB+/m41RgGmDW0XYxZ1js1cXxeuc0mR
qJBJQ6HrEb85F3FLBZf882IQGqipKvn5b66+i8Mg3HlgqbV5SBDUjuO/ypKyeu7Qly+xRFUb4A3r
qIPZF6gFFr2FME3t1QlPNWvVFzf+CDWjOII7PLccV49NlucAVAGXBFVs720d3FZepD+KunVoqbRX
NUr4Wev9fpE0A7E0ZTZDi0+6gKXJBV7H0OHbyDTjfgyTnZpRm6RO+hoV/g/Yl8mqrdK3XLGbpV53
nLJ0pqKmE67bfnglWkTseT85NDtJOJ0XnhO9v4YZ1o6Smpuh8pVj9oNwVDShpAwl7VRQMJ0PoyfW
VdeK8usgGTOtcqCLk8RU68iSxpgqp6ZG7f+Aao/VEuHuDN/qukRH6hju1yYsFsTqHWC2vtb5xMKW
8R02lUmgYs+6VvmK7PJQtc5etxGK23nJALM4D0RhxkbyPc7ASbk4A1XS2LtnPlYGtCkazR7bSVhh
Ml0Q8pPeFUaoM45YnlA3I7RyqLsae6vB/Jn75YS51qqHxMeyCIDGCYwPbPZ10yvXAZn2LBzbWQ6B
BqzZvAhgqAhInBtXT+IlgqoAXU833o2yEMi2GXAHXbOQFjVRWyrNTA1QoYvO27ZJGR5y31xqKPtn
RtnjScZEsrAlyQ4kwhtPdmctgqJ6Mfz4hykjQESjEc4Zv54jRmPYYUNMLxinN5aeHUrO3mSzsQqV
UOrmNRzWk6mncs4aVt2UrDLccojfXT9SZm3suZc66uwNOBFtXYXizUQQt7bjNJ454H7xiYrvlpfC
Bsy6cVVa5QX+EeF0ZQN9xYTzpddheu8mQXemG8Bo9Jo5o/ZwuyjQ49raNqa/yUao3Zzm3ESj2BrZ
J7Ebauue0BW4mEzv9ATyA5OybBY6Hp1rcpbmObMdiKY63wrpEH3mTIGQHJo4x1DVF0+e5T2wZrVv
8u5Z0Y0z4lLBN6MpXMqCU1vpcOqJ9XMOYmw+WAMqBYcG8th4uy+//Pc//v7fb/3/eB/ZOYvBPKbV
P/7O7Tfk/2UwmdH/ePMfm+V1ebvHv/7Hn/7D+iM7vSQf1V/+p+P96uHP/2F6Gf96UJ72t5e1eKlf
/nBjSRpQPVyaj3K4flRNXN9eAG9g+p//342/fNweBYDOx69f3ujggCC8fnhBln75bdP2/dcviq3e
PqHPD2h6/N82Tu/w1y+n4O2lfPGal3+7z8dLVf/6Rdjq35hLWnhhFAeRm2M6X37pPj43WX8zbcbv
kgrWsA0G5V9+YXFZ+zyr8TepGo50dFXD8Upl8eWXCjb+tEn+zZIWRTz4CV2Rpm58+ee7/8PX9/vX
+UvaJOeMCITq1y8q7waO1fQtT+/O4J9pO9LUHChFmmpaFtvfXq5B6vG/lf+yYsnpJS6qlczNtU4k
M8yZZQ+wsCBfHLXb3iVzzwsWPm7INmJGq/SHzkYUJjm4Mdf6FlhYWdEiZ666jxnMDhq7dtIkDxxJ
Zj99tL+9+J9fLB/Vn18rs2dd0U3dtFVDKn98rZmp5QTCEovQWdm2SOpLmEdrLT2TKXnXFeSQjOfa
Epu/flKFb+FPz8p3p6g6I0/pELvDV/HzJxTl8NW6AGqH6jRLoWTQ4hrOMQdan3P0dzuSd5dq9b1W
4GRF1DBH4gXv7a2JE43O27KWSCYVE137f3hd8v96XexQ0lQtrFr2n15XW1b0Dhtel6m4YI88BmTi
BBW2g3LStwU9byjHBkQ1Wz/+9VPfdoo/7jSWVG3LNJnNGlxqf/xIDJq2YWoP5apiSpDn9VaShGG2
wV1jyxidhK/PXNbZAwJzE6vYrHDrggV5uDZ6SHpO53/YAxItIUGjldXFHoq7sOuuSj/ca3L8ln2M
RvPYmtURyzLn0uCcVLFAe6I+aLKaIf2fi95FISrnDhgAgoH2psoeHLJiYFpGl54+8mPACD4CY2U2
wF5cUhdH6xHS5rq2rLndkiVkFne6Pu41RBDJYK5ZyyyqzHjk7tfcnrtjsa9Qy4IcM96NKt8OvsKa
1kaC0Pvz0cqmNKLugDbnTvGaKy/uSa/rrcmMFIIWhm9zeCPXCQ5YXqwah14lYjRrlvsKPZrvf/2F
AF/+885gmrggHYu91LLYJaafzk8/41CVpOti5l+15nWgLUW+mnct2z1RwUqwFiBSSBHPlrEKMmfm
kJryCFRleDLJ7XOWGqs71lmT12U2PCojbc8Hs5ujJVBfSs5JzyTg0AlrJjv/rFSWXrBRXKRRC+jY
0IOdXeRv4uSS9GRnrBmfzHWUju1IcCt84zCNaSWt+uSrq58CFN0S4zfUreFOwdNtznG8ztXgPgrI
4Zy3xp1M3iraAwSAs2TGZUaOmphXKkXNNk9mfklXbqtbW9fZkXs3pAeVrGeJH2qtgPGgDEjWprfk
PN4DTM3O1Dh9uCUoQchLSUqDTz/qjhCrUa5ZiLjl0qlWLmTEfMEgqEDqbc1U+yEPdsCU1XInczlL
hn0ZLwlrzZiXtPRM5hVNcvYzi5xN3k/OXEIn2J0xGOZ+UloufTdXq7ks1kWAcOQxyJGALHvnWo5f
k/6p9++9YDvyKbX46NGP1+SjjPmhJyxQAO9vKaGsYKd0F+msovYEFcfEnaIToDiv3snkBJL6H3Yf
5d/OAtPu46gqpyKdU5Sctv+0+/RQ5ciOAJ8mDYiWz1Z370AhJVyEnPJZwKqAYTo/pnYWDUcjiReQ
+eaBOkL5rq4+CNVRZWFbiIU5cNyhkVnoGmK4R9Om29Tfp0Dy+kJdKfXSno6IFWvp7tlU1HlsfhQt
sdya3DjNmayMRa1n84gEuKHSNllPpUncB/qqJe5z8kY/ZI5ThTAsJ/6woI4kNGFG0rpcCki/W08M
Y4Z7c0IEkIaKaAnDMCkfjEkVuWC9Ksi0TL1LWL/Sf5fypGLSSO6FdXbiVc+yNz5OiH7StSdaNURd
BuT4keM7PwHJ1C98kOiEvk0MCzUl71QbF5pzRpXQutDl8SxvyKkZi0dZM+551qO7kiaEMaVfGM9a
8FZPsUIO4jgL4WYK5B6QVy2XRWBsIIqsjfJrn5AjBO/8r79eTf/3g4PlwOyXhGpaFA5/OscHNnBC
w0qSVSHGlz6piM+gm7gMUljbNAKMvZsX8U4PBPtfIu8khz2C1dmJZRIslWE4qH52kXV/dBrn1XJb
qtaoI1pMbTb4MHZGRYY6YGNDJdxGK+F9m9ZbF7T2MtYJMa39yl4yf9c72nFpOHjrJlVehS0WSSX8
01+/V4qkP5+vqak0FcUw9ZGG7PRW8fy0L4ccmnV8GsiS6hiMQpWQgyCceFbiSVpUOsWz17wn0Hxm
QSsHvlci/Fpir3oLyJttEu3QA9IeMw79ufFuk9owzwr9VfjQSWAwOK71SuBaiTFz7Gegb1gSQWat
RbT1PeuM7NSaUSTNGPFtHebDkNJpfjLDIj3bWVaRvRrUb8SzWWvDzGocyScYngm/KIG3JqTzGieb
gjwJo6gO5okmE35AVk6z2BOb1sk2krXAWPnBAgDxss1HAQmVpZ2jH3IGJ+z6VbyizzQipuKYLV38
F16SHPxu4PuAKRlG2NothupJtAxVIEF5RP/S1/pVWvBf6P6GzLbdFHdwF2yr4hEZ4j4bW7GzTHZN
BpbuQtEccSr1DRqu/DVTh4amNiFSSZw7M0eJfOIguosqJOHVeaLPS4ewrjpT0J8EivEwMJPgOxDp
3lJfE1CqZ1Xa4dWApwUyFZOuY89VPVDPbmyoZ0O1H03PjDaF45M/kLYoUGCQzRo9r2GrESlfiZLT
tY5nJ4S9sKaxtK2lYMSraysTV8YF8W9z7prhqVEY7Y9duR0MGo0xMKFlXHgwyjR5R8/VR7ydVBer
rJ61hDjYXqMb3mlwLousvlrMM1lB17QUaROSZBnd+ap89LRYeSVr0iB1h+6J5TU77Fq4p8qtm0tm
vWFeLW7X+kYVINw6/wCIh7qkDj7SPmxW6N3ka81MfUs4iwSQbAQrNVJ0XMKgAOPU+2jDJpxHOd0t
3zOTOW1AYg0woNh8GasQ9CKnZ/9lmIgWQ2KmK5ilw7I2TLHCwVfMbSeaJ07yWNLL3+llF861tKQ1
UjrvbtGimSqzbMXBv8rRCiquvDcjZUfPrVqAv3dhR9xTxK3LSC35jQMFNnofvWAFsQyxBGzf1xEI
1gwG3kar/UddDsPCVyj0cIldjRYUrJUFZOXQ+1uDYZtSlL2tkRo9aj5OCRgjLjFUKELjnJNmeK+W
IyfKiErcG03aBedDZy0CmKhTKdmiCgtiCo8UdMasdy+MCGaKynkg0JvnynXI2TFiHOrtU+fZxdIW
Wko/z4RkUu9hDh8AUBJhEaVzAFmgmIcC/4VxR84Dzlev6pY+tm9yA+i/ivCDSQXYSpcWTdrRZ84/
iiYpZpDwiXyMyg2iywK+ufJjkDC0QSUemmQqK2L60RWR8cuYnW0XZEa5i3v1rIIf5RzVJHtF1fDA
VRq/DZtgrDGPvLveqogXY0IGOd6gkpfJa8n3tCevod/F9K9IGxLJfZatwfHVJ6fl8BOVDMHo0JCy
FAzv5IYgNOmtqVkjdkhr91EG9CKqHTEHOXhxM/GUqB1WUtFGC6PR523IyTN1WyCcbnvNy8GCOr4o
LMoeM1sNWrD1wLWvIT4NK49OSEBEMMZdlXweMn1WCP/8mV8o1ORl1K+1SF+W8Cc3WdIWRPwUz7Yh
3B2m+z3Ha2Wp2DY/qorQSi/mtKk9hPSBcrd4biNJZexBI/nQI5+QZ9f9ViYVoX+dvteSOZYN/GF0
M4Cwa09AjQ2K6d5f8ysdMLE1ITyhaxRE5npMB41fFmnq9Rj3a4tLNOMRKXM4IuddBVHIAM5EShLG
WLHCDJ2juW3TiUe1CAWJtXlNCEHsdoR1sQskUUzwieRrUsJVn+dMMlhTLMKCpkAssbMXpC+ZKs/S
sT/joRrXeoUu15dk1AxFLSm2GRYYmPlcOFJqMbQLafctwWIq0+oSLWJgVu82bHrp1Q9OCzRZsWqD
4zjVaDgJ/y0keo74NrQ1SOuUEr3sKqpkn0NJvg2D2yOM7bwpGb50TgipUjym/mOfT1m9JO4sQV09
c9jGgu7/L3nn0Ry5EmbXX4SJhE1gWwWUpyl6coOghbcJ/+t10DNSaBShhdZaPEazo/t1sQpAfube
c8vWh8Zr+rR2kHS6+aCl5CZ0bYMWPD4iqIj30dQ/U5J0W5Ishi0yRnK8u7ryHXMpt/bSBxH+wu3A
Tv0wlvJs4syNAFRtlkUBfp6NK1AkX1sqC0Qej+TCa46qTXisGYwiMVc8Tv34BsHDhvuiBfWoQrJ4
okBwL/D0L4+KCFwQIgpHWacjdzB2AisQ1+aPPUear+RyFU4YBvRCBavT9n1evGnXNdatnB60OP5m
0bwHnUpopzPSUWi0kGNu8bYX8aHtHECRQ94jd5N0jkkhNlEmB7+oDBxYxU1WGOEZHc1OtCKi0hYJ
FjkV7iSHhjdiwswH0OU5+A84JIWJh0c6l4Rc8KBxG/SOrQ/CR21z7lemepkNvOm5IIue4afV7ohj
22PVwuKuETQYD4NzEydkDQjzBko+tmqQlsAs2TyNkYmXmfOXxtNKI+cCJ3bZ9bmOvlBzxd61wg/G
0kTXi9E7mKBHjPhX6Ln2SJIP3QtvK4sZkqToF5kTD/LOcTwHcVsC3M3cuFozwU1BphG2BFkUKULc
YkXkMvePz5374+Gju0TZEp67H4caBNZFhRxp/RV1drrA3SDBhRxO0Ume+oGZQ2mCx0OYeh2evEHU
aChh5CNtguqDnrusxBMwfXHMq1be/vuSUa4inhrana4rDR9dNTFjsddLpStuuvXLv1/9+9Kk89Mk
BPf88tKsm12IvjOGw0EX27QFpNi1uXEe2whTduMWkPoznQRuPNPUQQey4l1A9GlyKdv3cQVzG4ky
fKucXd+tZIhc1RA76bAlj7Enn+KJ5jdj+XWCQbMERlNkR8/CtraSZOpWejtG1EgKsXbiQ+LIhdHK
l1yovUFg0iUuWgNwdDSwTkQUuHHqM3G/dKRehdoYxzopzSsgykMYEnUea3wPAqdlLwc5a/BIARwC
tWkDjC/eY9lF2o2sMW7AGJ5ElX320Km2tYrlZmIwdUhHYhNabs+EDOIn0Omgb71meHej+qqbdeBO
pXFfkWEPcS8/u1EUWRvRjB8iGoA8xDbJRvWo3wxJhkPHUcCaamJDZ5FeK2qep5prl5+AVCCzl185
78ENbrwwmIiCCzz4bkmYRifCVidmYjYr9JjMC9J77iSm+01nkAcLGA4TGySIc2Yii5ijjGoJAs1k
YxRW7NxgTIoKrUWZoqYoR9IONESSI5DMmigC9HJUyu1yW8xWe4piY0JBk+1lq7fXzPZI5pSUX6P2
VYhihYVHLgmLeB0zKcpDmpof/fxuLy4LX1RGuGrrM2+S9dBqqf1Q6hP5EesRqfr+LgPI99R3M9c4
uFwsvL1fzPXw2DfmE4SdrZPnMP07JiZ9GFk7ssNS4hgCyKfebWm2D6CUomPJSIyyn7zeVCmFUTZ5
MeU47ZOUVAIwNLSwMEWmnq53EjxbQrK6qka86MJ0Dlb8kWVI4pc2OWg4L13GjJOu7zuud8Thxh6h
78XI5XPkzZ6PXfpTJdTFYn4FaN0GpI1pYrzHp+MdREh6JBl/gRmeRyuBMeaaOwBgx9YwcSCC79GI
4dJHEyLYCE+M8pP8R2C+3OysZmIScIRijrh2SUrfLfhld2MHdjl0it/MBb9WBlGzXJV+H3uMUNrU
yqlESS+gyMbuh1pZVhdCrt6NGNJWM9p+VS32hib1dRlUzTiqIQ61wpgUvrvecMXBVBDcVM4UkzUD
qFm/nVhhjgMSsz7X6gCHHs9Lq/ubSF9Suov71d2rzv0y2/ldGm9Qkqtt5BJVERoro52OU4/k7zBa
WyhBERF4xcWARDrOeeuTenNQJn/E1MeL6NRhmYGIx+5wIr74rR6xFK70bSMbX2rdsfnz3X3Ee9VC
/ucZhW2ViI6BQ1F075R8Jy4Ud7MAupmA027S17zMTjyroekbxnfZdy+RMV/KsmYbbX4JkqYTojZm
K5Kb2WmufJrMvCZxsckK2XIO0VSghGwNvHzg7di4PUKQvfZj87joFWVDFv4mCspXPXIEmxY41GG4
/Pun5RyhKiz2UsOysCCd2Ojl+opSduQiK9+plC/6YCUYOuq/5Tc29RwHv0cT29inkSp/KeydQ0Ry
h5Kz5wpWWn51zISImxw98PSWztarE6H2cBGc1THPRpeoMJt6KtV+e3Oi3Sg+qX9vLd19xitOiJSB
Rz5EJW0f3HrF5mV+Nk7VwRyXJ1MP3xBpfncLURnh4gLn0n7DLtS2cEdHSCffhkX2iLS/2tF6nOwa
sFCZboq6fTHtDOANa/jChh6Wr3zhYfyyRHnpa8z+KiyOGoX/Jk1+QjgQoY6vy00OZt1WYEXZaibW
t6Wjs0rQBRycWL0mhAbjIk7xnpTar21Y3MgOSZqRHdB0H6Yy+hJZ+DBKxejT/gLjflI2TbhWDEen
4YU8Tll21ccKFAG5N45WXisvybeSQEgMC3TjTCyQxi5fGNxgQOmPnlfdIBnqPEqWvOjGnWe7ZwU3
LyZO0YUbviy4X3Fcrv9ePc93rkupZrQHQaIB3ZPzXRXa1a5emjFi/jkAe5k9yQUDnbsdYYwNXIGd
92w7yZ3mWPd2BM2t45pZFhbgizROJWGMVmTepirbloX13JM3BD0LnaUS8TnPpyQQlfEIc/sYF7Hl
o4x4auPkqidkQZtOt6HIuNXbnr9k5C+1U+8MMutig//9QE+BxMk512v6sp4xFswpb2LLeQFXA3wJ
jXZlABLus7tEUzCJ8+Yi4PxvCjF+msjgOsKunRil6gJ2B0z5v+wbZqxJ8cZUvdykgKfJNPNdl8fG
rDBfovLDBMuigPN0T23bb2175nPsJ34MdqwZwITVzXGC+ZtsZrhJXlY95jkq6carduhkcYUaUB0b
RuWCdKoifo2m4YVy/q/TbQf/xMjP30XBOI7HMSyeJ1Y+SBbSXcZ/qTYSxDpn99IkapONNKgygE+5
IuhNZZcCaAkel/RTCu2XlBHlRxpDDOFhmolYS+CN2YfwUGBt9kGPeGOTxjAXjLi4JLbebb0KgtlC
frKH12eCkkzDjnQS7pujwTmNeuN2xM7MhiRe4XvznkdiMM0Gc5qQ3UwOGK2q4n2mOrkt3JeiDBHx
Ean1702HlXBMVX3v2sCD+iy6gXSls0w50jnnW2BP2GQjx8NoqM70UHh88Xv7czTfCmMhOCY1r66O
X4TXk+4NwyXcSLIsscW0tVlZl6hqecpa7G6a9m6ewYHK8pc8lzWdiwxnDIY5mUQZww5Nvjnj/CG9
/kcT3d70xEdpJR/kjnPVn4oFRT0KmO04fSQlKrtyuP5jMsr54gzup10CdNCzkepPkqw276OM+HMS
r7jgHUpuKLu3maWgZDbfvZnz3IppP1KFCz58LZdDq5ybaI1EZ1RLs7r6tuKfDrU7BBKqNa8mijf5
TRVjsp6aUWXqouqO8WEY/7ll9cZtujEdmBQLPyO0jDcjbrciTk+wfD4cpf2ZXX1vjzFRMUMCcBwD
5Y6ktgNO7t9CRx4Xn7CmfyiXj39XJi2DIm4JsEe5H3nT1zB1t3bBiMIwM5ILB6g6U4Vhu1HIKRtm
ZusCBtwW4z8RE54bo5kqXpt9xbTA6GKkOca8qvefo1r9pDInha45ES5AvnLiZ0l0CTlt5FRzpc0O
IYna8KqNGgBZ3DdQjyyLjpj+C6ZQ6QaLcD6dgeMsS9ag9NAF0xDUWfmBIqaDerlGsSTm11iv7EyQ
GoCG1M6WzQe0Zr+djPrOasR5IsQosZd6E+WNSxsSBjCg8TEHbmi9tAk/eMYAloBNxjIU0mNWM5Ox
eSwkbGrc1LyfR/EwFzSIVvLUjeFlKuMIPzcC/8hrTVqvQm49ElkUFFNI5yRLsb51qbzaZjiTt7HO
96YddqMNDwD3ELpfFvjkbQwCNFDtcnT65W/ECZw7I66I+lA6SbJdzc8+lhO/YoxIYTKivogsOm21
PFqGvCHdCN1tw7bBlfZ9mhDeXBPwYVTHWOUz0TMeE0HNzrf1oMgq48EYVg9gD38cOltOHrjcDtvM
Ymr8xnrJs8m4s2h5fJ34bSHb1wzvDvGe87PRs6JwPUCOYXhwhlzzXUN/ijjy0XKNn6o3nMDrcpIP
oP5v7RYPLrzbIcQNbcl41yTTL0yeB0t0REABKtaIGupSQpYcCGzY6Mud6kmqWZrbpjkpA2Nwb3nn
UevgulThSxgx2hTsxl05PmUhra6txnGVZX1EXAEYXvgu0yxE1WF0qpN6uLdV13G7n7gJImzyM46a
ZnypevUqhZUSxaFFvjGVe22ECeloLegVKpCg0tpD1o53qH/vzU7AbwVHvY1ea3AYG0fEr5Xt3rj0
3+wohkcJPHT9wMKBYSFBsxuPNBdgMumkfxPlE7TMKoqofEjCUfA5SUaJNcEv07q6BFCl6y4UtvTT
G+u/eXAHotTYI4dDd8LYxoW8cNFyNb6H0Td4HVhyLWEbQBp2RrfvJlUFTQT8goUtK48dM6wR6mv0
UEoEsRL162moqNosDK9dDTFZokCTY7jpexMiRcVsTE3NcZLZ3xBO6K/RI/k2mfKb4mcZrNfM2xeV
yyxHMLieDAjtWfwEd/ZLoPBLoXMjbWqd7EeGzQk5Ww12LOYcyT0GR6joEge4uKeIVkXDTo/yC+k5
3rpFE26lmp/JYCFCnMG6pBbQHDe5Fs7wkwG42Hq199iEFDdePT8ja2qy6uhSj7QjJhBPGpSbHpe9
YPvNDtlvRyqABFNN9AcOHc8w+i47uqThqtcrfwpzvgcrn6EuwZTZk7EwNP1di955mznVxZLqqc/7
v8UpfVgmT31tfsUDtCneThKLJXMwKBV5bz6TX8mmTcb70YV2xoBCFqgWTZc5n3qficUyUbrsYptT
q8eTycgyYWhnwG8ZGGlr5pdWdDceQAUhvE+NBsQf9ZT5CjWJN5yg6P2lNGPHwgQDiHuypy2bSkJP
AD1uMwwIQbvU+kYa7yEBZjfdMu/GPDnmFjlTZRhdBeBcYEgcDOMw2dvS6R5c171kujg7pvMz6CGN
hP5hTyhIW61+ij2WzXkRuwFwIprniaDnQjhf0dReBvwP9hqt3YUM3kVivlFMPKcg0nge2iTjwnIc
Yobo1ZrxDHWcFWqPWKx3lz1g2/usnx+LpWaWBC2VWKTi23XbPUmWfz2sGpabQ+t7iXNUnbjxWJ5s
QtMboGRw689M8jUjWR2mHH4TqU5hpPAVAV7sgt4Bhb401s9gRddGBZZNsG6ooYiuqAo33lRyy0f1
BgFg4psWvishz0sZxoFVG6T0LeMJaLSDEh5lcsJFvElAGww2DMcSNhkr0uFxzMJ3hwJx6+nTw6za
HyzCpDNa3euU71HyfACXwMpMzLPP6PSmdUPAXlxemGcFE0s39010qtzndbdjMsVSdCnMoDBh8XtC
3/Ni+/t0Fh6XUlHdYLxutkYaXW0XZZ5d0LqMegBRyNkIZd/b+HxvI9d4dlqdI2FgB2jwvMxNKpUw
fWzT8K0kvAOmCpGuPLo4YfN459omWaNVeFElL72Psxrlt3lcY7OXjFPFqZzQL62uP2jcNQEPbK1q
IGkxgd/F0H39cYxPVph/Om39Hi3wrKQcbrtGu+UR+1x643WKme5k6GSS7NlM6nthhA45dQlNhZjd
DQOK+1iPXtuR4NMyc4I5Wt4anNoMJvWfvmPeM0N43IR6lpxHd7/Y9YkyK4CW550zRRAFwsHVlIyS
vulPKznS6VV+lEa8ZsIYj3Uee7iZyvtEa+6jhfRzmU3X1CwuIq+3ddZL1sIcQI7iQI/afA6UhTNF
15OdGGVyk9oQi2hXv3V4Q0wrXAhXHANgf/MEuw8m4qtqChY7pLtVEmx/Fwmm5NT8TTcHRpaX8I7f
iyROduzDz3OGmKLzPhVafbCVaN697Iv8mb1e6BFAfovuK/clayJfptQJZbzKuNE0QzdJURe3Nqmf
+RepDDbid6TGtE9FwBpuXzFsbQhu2VbTmyNGk2JDvnl7gGvmtkg1ACjln60DAm1Hws9MOBwZnBjY
qPMOUTV2QSe6Jn2V+mqBQzoMCCYY1HJRri6xwWaE5C3cY2KpAwiU2Z65xY9F3rgLWcNmDTIvrCyq
cBw3EeSVwHUPs67fUEPlR07HDHBgyYfUctwu+a3A5boL9fuiuZvBCgP4EMWDnZCIaeEFgxaN0ll/
GEm/w0K5hvTFV1ys/uwYJ6guNo86NJmTuEEyoIAtN+Z9W7ftaaq0B1ghn6nR4s7KRyhi6FwNcFIy
5tqvcfyuBGL3kmDPCZYarx5DQYEgq218+FIRKx4Ahm3yKPWOYetkzhvE/BbNYjGin851tD+R9pm2
U+JLDU/VKFuqdTw1Ua4+QM5rwWJOT7bXiTW5wrwxMvciibfmfACGV1gEXSxrLkShe35lTZ+wUe/I
NB/uhj5Eb+3NJ0IJ8okUjkZS0OrWp2rSvyjnTEg1ToqkN76WdHpjfZUVdXrfTywAEytnUmsn6Tau
03e9dIYjCmi/6IzPGYmECzuZVnPUD2HJODJpCcNJs4uVm1eBy5d4lXI3iuHLlckttL3Ij0RBWJUb
fhJEQnIEgW6obcJzGxH3Fn+Zc1UeEjGQ5juj208YTNiN4c+2prbtL4aV525MiV+SEBzC5ElpbqCb
qBWID1S6eqsKm2HVz0ICYVkVDoLE7jlLp8dqqhyuH3xeiyMftdn9IizuzTQb2BoIOZBMLBskbXKr
A0Pda9p8Ir/E3hjo+NgBPS0Ok18yGHautjzHapPW8wNWWDB3hKdOpTouy7A3gCXFIsXtEf5JqyPS
LFF7S0vZXM7hA0vfIZ6BvIr5YLVDhYNPXsUEgX8gdURpijBn4AeSgbqpz3DQiXVPSg3r0KoGX9yW
NlzPSJRfEB2OS37qbGGdkeVNAY8k9OJGN0AWM7ha/v2SnNaF26i6A3CbU9BljLdU1r3X4mYowp8I
3i5hjYPal5Db66nFtpcQgxJFqDhnBGiyG/HDIIknKyUt5Ue6tOo4qlq/nxVFMxpAZsewhQzEEl5j
Trfe0hHG10cjGT6dEXRN8UdXO932meVjkRsO6FV0PysZFoTupC4zZ6jbxtpTxyFHIx2d8ay+DLmh
+2MfkQPlJtGpK9jpW5l2562osdTzPvEbl4coRq3gKXEZkb5zcWYvlpkaD89JsRQwRrwykFXe7NOu
+1VjU3z3ev68TLVz7usMW1QS4QyKYjbATpO+O2MxE7oB4AfJv4sOLvOeFJKVuSzbNwByjOewSNu4
EB7I2douRtn5To/1x0PW7NvWYRDxqfNcPsoKP5ul2+URf0x6aKwjK2cKjtHmmZf8pQ5yPzd/8BzQ
MPMJgsk5nONuM0lxAMN11GOxMTtUFWMHdqVOnCSwZu4Cx271Q1/YGG+N6VART7B1ax2cs9vo91pF
RxJhBi5q63lRXXLwAH9ODfYjjuWjzFn44/25n0lMgTpj/tgFVYKBmXrDUkIEZkoKiSmi+jA0kMb+
JSsMBWzmtOieqrS2D1OkyScEoY9VC9eqbEz3NFMkwJK2n1kJUllXxptrp+KWB/SNu2Amde0z83zk
dGFFJ182X2U+U4Cx9AlsS67yxuaDRevDDGuSIbri0SJfScizznrPahBOLe+as2Bxzx2MFQyzLKCe
67D/ki6ZXw/WeObiYtbLcnGLg8+wVwDd2OHmdocXF+7WMYPeRnTG0m9R+kzDYaa7e2JwlqKfLiXH
oxekBfGDpmjjvXQz41JALMUg/DTrg/Zh1Uyt3ZRsQPLAc2j27G94fOuLV38hoGMtP5G1lN0MizkG
UWc4+2iph9dOw0o3KIJOcha8/qJwqSqtu+KEGt77JjIDXfOiPdniviGAh8xD8lC5dOEQqpGe6sQF
V+OMPmQabxsNru+gUt+I8YrFnGBPaRjigzXsh7x2y6CRevMMRaU9xGwTfDNCKmTxqZ/dBNS8OZe7
cDZ6eskE91mKLNRMm61pTu2dNWqFP4/mn3QGMLUTXWQa7WUDYm2OMSXLkXsRDgNB9/hKJTUqY1Tn
qaGufCZqiqwsp9FX2jY0H61/FKbX3jWMG4nTqO+qwaLeqopb1B9ruzdXuwlPywbApREotwaZIHlC
MOxIDjTCDhd4F0FfeyG2rPjO1qDExfyZJyP7SJLlTs1c68uUL9ekREY6aSp5IIgeHzTyh4XT5EFO
/V+oOckJEMelyxP7uFRVx4EApqgfCGe08J2JRL058fQ2Nr3peykPJECFTMPaiSu4JNFQK/7Jae2g
sAfl64qfba64VweOrk00xXD/0KqNTDa2TUtwVU003qCZ9p3T5PlO8dIw3cw8WFwqZ2pgzCs1Nqw2
PP2NnRvMCTlARcGXJEIrOhGfaKE6Ej3l5QDwc+P27V1mCfNM1ilc5m4Jg9HixCBtEqZ9j8AB3zx7
NXO470U6bcTZXSrtFumA2iL/gQnfCXkLaS9JQqTqthvuS6xt3Kiop0q2hTvN0gQSoPLHs9yvDhzA
U+2M8ZH9+CYbHX0jBkF2QKyrIEQQJ2EtQZPp02eBWz7QCqYQeleQS1K34eNcjQXhlu8gL4jhHn1T
ePnRq6bVN6vKS07qqGipDDWdcYlhh7tOdT0aQAaWUAP19zFEP4BSC2C9DU5Pn9+xHDOC6aMfU/RX
1mt3/0jJyNI7Vp3eq5EvB7taLqaJV4pJGElloXXAdSX8mEkdXajJmJHIuz42fSyS6YNV9OnDHFYI
YnW6rX+/V2AaO5Q48rTaqU4WSRcn9A6vuqy6veM2T4R4w9vVZXY7ttmP+0CIYfk0yEg90i/h/ypW
oIw6NsOvnFlR4SDxw9G61RwMEdYcXWxgzfvBmH9Lldh7dBr1VpOld20g814XRzSIoBiVdxloHncJ
1daG/3F1C8QzXhn2pwbc3jX30F2AoLvNucQI84JayHldbh3EKyExYqHIDDS/evjaqdBkmBZGpE7x
bXSr585rBG/yfk68+saY6ldV6fs+d803J9UWAIqjg2fDtN482HpTVN6oNBquNoSOi5321XaYysCs
zEMbEk7L2jAKiC1yX9XA3roNQ3OFqDo+BB6xgw+YQwa4eFDkdgTu5dulyW5A5C7bHOjGNs5iYu/n
abkX7lPFiGgzNbk80hB9m+4MrFivLTKWDWc3n+OS3yBiZFPysGJ6U39qJZZE4xTNhIOw774Q42Rt
c7388yL0NMRun0qHqWffR1TsVkHJXPcnpeMpXu+9urVxI6Dc8viwTPM6NuNDaXOB6Q6DmyIuXiq1
Lt1ScbUyqe0XbCCMbTt0K+ukhXF206/ObI3pnZEuhzgxqLAbneVhPut4z6ANiualSsGmpFc95ZUs
KkmCvn4dJwYt7pQxEc2oWkUfHeAAxovMt2mEAS4ZEdRYCrMk5v1ahii7kA6Nd2Gx3GEEeYpzM9+E
IvpuwmdyTqglpsfEkZ+NoJOr9Qqk/4OYo88otFnBYhZo5uYVye5h1OxrDt0ms8I1rKJ6Gbs26Ngu
A/h036TrPeF3hY/qpN+dzdBb06adNY+AeNLskJvVpZHyeSAEelto4zU3f+f0bua11OqDwZUOqqCr
t7rdoWGpwk+YuDdzmuHvMwmU8wb1w4H2E1pwkRlVHCP2IDmaxHJifsX8wdhMbvaoKe9h0dxDigGK
rDoCI9qIA1O4UOybBKnmGr6GUZlsHIZplFATzyhmEn4dD39ppT3ZVo5UDKYRXGJsKo351w/iq2kg
lwuuJlJybwFmoL2HzxhSKqepxTqcYnXbEMHJVrhj2p4+Mt/bKCt/sTvjZqF22ToCJXJS/Kck/b/8
ev9l5fo/fIP/x7f/n9kIV3MfRsv/i43w8lmp/+YgXP/4fzoIdYFN0GNwZbq25bnCQr3/nwZCXYj/
EJ4pbFsaNt4fx/lf/kHD+A9bUFy4jmm7iOps/nf/0z9o/ofH39Q9V1r8RWlb/y/+QYjm/11vL3FI
OyYv0tYNHhFSt1Zr0v+mt3dLozIjM4TX54S/yrPuid89Jj2i/3TlrNoRSkqdTZBwJdi+UBBRjfWL
rKlNhKmEADIoUCuROSQ7R3DjdwWsLRRC27hrMpQL6yZyxXlpC4Y6ZlObPLVp/HCd8LJeZtjHKJHM
8zC06AHTfAq8+uCkHcgYL50fs3j4OMZhCVByJm0iY/Q6jqvTQbAMKWZmm4uWi1PhraoQtN6+k7kE
1KY/hY7GuCEgeUrAV+YgWGZ7EhtlKp8+fldLwrxZOePbx6qtA4ZcY90SBMXMFWHgrbHiqmXMSAEA
rkMUbRU4saTeqtBVd2LAP6WpW5REuK76hdlo87A4tXHIuv44Y3FjIzykZy9HyUB3hA71te45dj31
qmZIvEMIpbXkZzBYZBvdOBwSOt54dN4rM5OMwYw7kcjfJnOuSQbe3Z7Taw0UmvhwBHsuj2WzX2Nw
88IiOWZ8mjtsyZ5HOcA4jniZDMgfGSgbmYJ8zNyKeVj5oBv1fDRQsG8Wp72m6XDQezgDUQs8UeQZ
DnweqyEhQQoFdx8OH7w5EHWIsPDJCu1wyEDS0B4HBZPQjQAZWqtxx2G4ZbkDEtPYfO7j8OA203yD
lQw/gX62eL0WmWEL5TvhCjvMmIeObc1gmo5voiP1AV7sia84qKyfDt7IS2U8GQMKmR8SebVbyrO2
T7W9sdRHOaRyW1U1KkF8/sAOmNpo2lXhDthWFHLEt5b7vndReula5ust9HbMglQjw7W7jFi7/cpZ
Z+4Wi4oGsx12c/SkxHcMyT7Mq19JMkNs52xxSfHql22ZAD0H+KzoJYm4nhav3Y8tFtkqP4X6fCgZ
VYWSHytKvhfdfHbkcEkHkA1r57ZtNcQbCUAdr5M/InPAqDl9RwqODiG45f2+16SRXeKkCDcZe0zy
0/ot8zo7mC3QxhUA511nQNlU9YOlz/2hKklEt23a/zi9daigSe4We1r1gg1NdBJN9t2ZzN9qDWIY
XJVHYvXoKLRrPgC5Dic6wgmVkZ4xtNF/FxJ+27J7iG0yNgddHWBlETZM6uSWWnsfQcDdE9zEtF3J
kzbVlGSO2wZhRWVuRyejRKdi9TEJYExt9WISQe7Yz5lyHuSACiPPo5sIqcx2HvPPwlGD36KzILsU
WQVM+11PsxZErO/GMl81t+RysMy1tvOMjq0kcPg2k+NNCSjjWjpguTMmmuwCTMJO2gXSDpeu0c1H
ZrXY7WnzDJsrf9E5d3WQ3LpsbjPoMYc+kYdCAxnVeaJC77cB1//OgIZk4k6y24q7DJNpMbK9WsOu
8deErA0wYJYr/oK7Q4d7UqxovmFOIfPYJ1auTynlI/JNEmOKGAoX3SCbWngKsUZibLsmeNb2yPT3
NlfluRsKvHdLfhVWdVWx1u4yRuVcBu+hjmjHNXJYSTYvEffQVyqb8E5Lw259Hbfx5EkIUeji2sV9
NuY2pIxz/cGm0KhHMIcq5Z9FlJPtF4Ongx0eII68tZW9k4b6YqIBFbeQh7EoWG54T1hWgsx2ENWQ
f+r38+xtxENPuCgqRR7ORAH+QtVEzBM9dYX9lLSohDm9BH5BcngspmBaADu19u0I77I2de1WRfVP
4UaIGNyD1KJfBkxI5pPuCaCZPzbyps4dtZ4PsoGSW8672KEExvAO+oYwR2razsMWWn0zOoyDAakp
iQ2McugRo8bC1Rtbxwaxz62upQeLuzVRErFpLXmmeyQtEo6BU6ptIlYAIx5g8RXpjbzY03qVR6el
zj1/mfs1OBbJXES8kmBLFmr2KW7jfl878yNj6dvemrC2DgsgSVi2JBojT8FVjfJwuRk9ce9N58Jq
/qpcWUFvo2Sr5Hec0mPmnvU8tmaFozCFzmRgLySyCk/WQ2dbO9sRL7El+i3g3Td+z5Ey6EY8KhmA
8bxHtjc7jFw7V/vuhFgTdqGfOaN9NazS3uDW+0vXDKJwarxtH6+2Nw9GH8zaz2KiidG8p4mgsc04
0RBg9YprvvGM5M8dHiJtLAMSovkwagR8M76tXhb3YwkKEJlcEmY3GVm+PIeSu2pB5KPI1XJj+01r
De2ogxu2TkWRgPWUrdyRjvRty+TVWbhmWkbZ/j+wDm2KCjtS0pbuUi3kneOcmtvlZgY2HjCwcbZV
lELR7Kp3rNsV0JS6YZddv9q1sfPa9qCraVMs8jXvOSJyNlN09h2gHOc3LggjmquJpR0tu+r8yMAU
A9CNt8PtfnX8bg5z9MwTjMfcnz52f4kahaqOz5m5Z+6P7Gi2Xs5B3mbad8axlJBNuF6bH0PWHcPK
+eMSmI6x9SezEDAceOo1D2CXtcPfUHwkzJR4UA+IYxyj2y4ekZBobw2LyIzQ8g55vTSbqXSjW8ZG
B4Em2ifLwsak6iARmpZtZnCyGzXSf502kD6HVJeXunBe0UapKCd4OYswOtp38Wr7L2ICW0yFzYGR
KItNLjRzIPDBKLQXVzIQLWtJeyHaR3Jtzws6gK0WxWdivmgzEiU4cfNbKcT/4Og8tiNFtij6RawF
EdhpJqSVlPKmJiyVVI03AQTu69/mTXrQrpRKiLjmnH2uKzu8zGqXo2L2sI+9CVQ9M4hMBvz6ycZA
eId4bHEPlmEz26of0mL9kxacNIYqbgkaJUq4CjlXY9k7O7cefQPkEO5v4rJ9d7ckPJlebWv0EJLZ
uHwZas31EmuE5p55y22j3Y+qoA2F+FghVcO9u6AaqxmLloQeD4aHTsDynEMTw+21aJwDervWKd+a
lOWL7Hk8S0bdeDxBp0jgp345/Fog5dxy/Kf8/o1/Ou5mEUPCw2FE8ha4O644vZZ3tiZwHQsJa5LF
OexkNc8YLuQ3tOxHf2Yi1U+1c+jd4j13QN2sBoiuoPBu3OfmIecbwe9DMVpYxrtksxDkSFnsFvms
sBR3oduQltwz0UbaHKziTyXFx9QSyOidZ9/AXjLr70JLlr85snj9qtrgeRDBSZmohQxCqrZl+FMc
ILxnNMZG93kyjBz+ZX/qSSjSS3GXO+KWex1hKnUWlqV9aHDm8U/qMkS385zNPGetz+6++DXlFOyA
M6GN8Sz0s31+GWJYUkuAP6ywxztrSm5NBaLLC6ZLYTDNyHOrYFis//P75b53nB3xIhC8BOMFyx3v
bWN5xJtiRVlvfWhIw1byJStSBepSm6HVljgw+C69JQvz5hQwssY8u6u9vt0tMLEOcpzm/Sqd0DZB
hNmdQfgA8oDR/MHFhBxgLZxwSIDflFYyRsa2oS1z61u3vJmUmSwFXbKmIB9Gfs5eyPSLCBUqTe7C
0rQwuz0PnuA3jwxTQ3KF23SSI2k7RQnCMIfymvUf8eRwaw5Wui8FYiBGDTtG3p/jQLhJrvXD6Cag
ygbqOLvGGN6y7vVBcHRSU9l4p6Qz/yWy6A5Jp+GR39oeB5DdJpeSnKGsoEAngm2koyAtOV95ltbg
B73Og9nbbGOdFgmITViqDiyBomTCENXA4m8Cp3ieze7NLhTkzZhHgrVLyhEoFOwlBH9XTq9obuv5
bmyHq+vam+W2KMmObZ/LOnsaNl+LU4/iRHPxKMkGlpVm/UFYNssDDDPN9F87OAKj19AflEmmUdtQ
Juvqn503ZeRYduj0zsVIeEEdI7+ruv7NdaqPOZhYkxoPVt93YY5Wg109wW2+yeVmEqQsMZS5q//j
TGRpBE0WurUbRLgpdrbpUjKa7oOnZf2l8D851bWu/j9QQvY9K08hOETvoweGtQxQW0DBpj1t+U+C
ZHIPxqR6MdsquZWAtEMppzxEtXMrpzmyQP79JoRnxRbfmz2hEKmWfzE688RWeIhXyH9V6iLQMakp
6wofivpamMwcs4k7dZzEIadnazpuzKUkr2JprimC54590q4B1hAnDMOoRpqHbdZYyR5fR4EmIC4D
yMNE2GPyOKKPJUfBNnfsgn48HSDDXZD8GrjpO+uSZAwUJRlITSHOSZF/1zPDRRGvz1NAEZ6WC6q3
YfxKs/6a6fpjIa2GaB+BBId8+dJbPqxUnHI3QBGbkEZIb7BbrPXfOpCAtLh0EbprmAnPH60P3zhm
VaeCMkY3ZlE0sVWiBMEWLQKCrxe0JHPnXm2bHVvfD6+C+U/aapqQwRrOglQ5i3vbro6doKyo0Tuk
06WeivkUSwyNyNAgUmU+3tshMomvevDHnAmUdLemjM09dnonctgn456sX9HM/huQA1Ck8MAQSs/M
rIiK1f/ULel/ZiL/OFVyQa5Apm1nZkjMNFbWzOn3bT4x9bb7SPmEhS0FDId2OowW6zACK/Wp6k9D
U3267K72atGXubLta08I2W4yQJWq6ovIZkaxQYO61HSxi3KE3+PdilaETCKI31oJWHfaDkbpcogt
1VO+FQvAbxUN6k6RVzpm08EM+PrGgG2vy127t7YiifXOYbDg23h3ltH+Nkjs2Ez6TxLYAJbK8dyk
l6oPTuNCMA/yzUfg++8KqL1osmvJAm9vkDkPkts5qPkLdoeLBbb4IH/71zFSwWy3ZvuB4qhaLEz4
OU8+oTXovA235dTI8htbK05Fa2FIMPWPKUFB+7SyXw3Lgep0QD5Og8DVSqnyjEwahV8e/2bycZxR
+wVRqieYJgxU6yH4DwMNRQXDFAxqKWvy9uwG3EyjAl0tMy90fOsfskOIG75xqI3q1Z+22Ss/2sUq
VX0MJtSOFduIOn7NpEnGm24wXOYbk0a5p2RaxcZgs4ZLirLV9/AD+guUhNU0L11jcEPM/aEqhvUC
lX1kzMzsv16a/1KYwRFMfz90Okb2vRWvjLn5C4EiLI0E+pmlvCrLQc1tLGHO3vGck1a5U9hzB9og
GsAyzAz3S4wKgTi4IBqXAqdw8NHN852flZtK1kKx6H3YrhFCCeDCbvSXSeApJRpVoemZiGeQPPtZ
+2Ol2DiW9tlt7AlPnKnQY3vsypCjrbYTPzB5ZnwdJAym6qcphbPFAO8wYJ4LFYt0wnXtE+IKB/MM
kdXzCjEDcI9SFl+JkfyXXWzfty9emkf1zG0KtOq9T1v7ojrE10EhTr7I3zxEvsT3SOpLb/4Bv/nX
s11mXq6R7pJEb5Gj/MvUorKlvY0xV6SaKEqnw/5vBncy1pptVf2+zL48trP/5rffpQv9qDDMvTJb
J+TLdTvjBsr9ZyaYvkwEBjMJAzUAipFyHFg4Zk9zusQoepN9arK7XYS8rpP37BOQtdQKuTNF+tRn
LF0TFGaJee4CVP/KKwlSzLA19r11bZl3qzGtMAtE8dQPkesiZ+w9AIhmjfVHP5sTX1pvZd2x6QHl
BPkHJTT0GSZyQZZh+dVFEBqN/waiVtDo4sCf4hvJDWfAw0TCGAy2jSn4ynwwiG2bUhOPDLeyrtJH
S8kltFfQiC1X9M7w6UkBtaGpRSDjiWTaAcFAQlCND64OnAjU9M7o3fkvrAgTRBDZoS5B7DvZcLWM
zhEmNSQG1x6YxztkkfqCiCwOl8IxoqB0pivufvRmmrU3ZOKyDRevTv9byvXFSVYqjzF7TNnDSYPq
h6S6bmNXNwejPudGqu+ECljDQEcaNZa6jPA9cmD9EC3eh1ov1uB8LBoejuGREFOYZDLTkD2vCdqi
YgATQmDhEdqqevB6NxJgaJkOVu2BrRL67nyi95zRQXkJOiG36n+kzG/QNRE5iXFvLwj7ORLbyPSM
/1DTjmf0TdRr0j4uyr2biUC/LjONRRoR55Du7GZ6WnNnhLLIZEv4Jo3RBPF9KFJkZWXfIhLf1m0H
cjzXfdesuGtTPo+5Iq9pQXBnS7zPlwyM16atta2PvFYGmGbgH5OWCJ2gbd8TC/QwEEVgMhPYV/g3
gRef6opc2wLIZ9/5cj8lyR/YKjxYE9JHnyNmV+RHhTlzN6cGU93VoANbQHcZBGByiDn/rWwOI2NC
UV27T0hZyVUrg3NgcG8i6GqwJDhXTWOERZJfIvdNGxYdNCN/G4XzNUATzqHQUvti7vdpT6joZJXj
z8BkMuYlfr01RqCfPTtEHID4d1HZBDHDiuHaEU0v1rw+chdp4obsy5Q0KdY0iA5e8UKt/m71+b9A
IU9eF8rbtWyPbY0GJut4VTaHPm3N/NJm6w9G4K9Uw1T2Z2o8OOdo0XufLrc88clilIhgjldBnoYV
k8RXYgqNQamCOgCoxR9qFb3ANk6LZhIyx4XH276sXODWNGMEtdJL1pZ/VgfrHbtFs/vTKuOO7dnX
2nPyOgpScN0oDErJP2QaTsilR3Q1JV1AjBFhAfsyQJS9YPkkvHMNq5rsukIXaM74zUluetI3mVK6
X26/jNibauK7FucZlVBN6rzxEeunadO8xpKfyauH69wdlWmecgOVAkp+mGiz+UGRLSNEM+cZeQZB
sWwi4xZuWmzQhAmbFuqbY+ZnFDOTJnCkJF9wiLbYhzVMXuSG66ESRZRJjvipT96xFhFOkSwWRXLx
pbopghQgcBBNxJfjIWl4+tc2PqUG8VipBzmhtTUhr2zhVgki351OKCDhV1kwSFgxM2nAKY398zNV
03fZ8EyCu8XFPBEWAZsqnA0ExOAM6uMUrDR4BWPsmqU/BS9hU4ClVeyAtlqMeJ/G+pi3JVuIhNsQ
QSlKxYnYyTs7oyboFqD8xqzvLbUFM4Tp5DOT7kr7nAmas4YizhVwzaBWfLoZEfKEk7u5/hIdi/SY
kM0meOxljmrOe84Nku027e1Ocsjga+t3aMCPhAshOB/9VxO8/Z7tpHkSJMNkePsyJAcamS/Cd8u8
0xrZ2tI/lBMuJVOhzs3cGUF0a+0JeiKQz+uDQymosxo2GLPvzzeArhiuIMAeABndjAxfRd1PX34i
7wEM0l+6t5WTf5S8crCaT05evlfSv6kRATiQ5wN2cjB0zb7uW8a3TBaR06wvIlhP5Ox0e97hQ0WA
FJ3S364WuCOW+mjR1OwWjsMNkTtKnk7fi/GdGFzO/gC8txeAGnz4cZWzfLNEo2hwJY5a2zh3fLdt
Kp6nVWoK5vQq8DeHolEHNyDCqED9NlScjjhcWCFbN1itgMQr3OJ9gOoGjIabWoAqSoVw1iB9Ldcf
ogtwQNrKYws/PvazvvY8nRf+mAhD9wuem9KC3tMb/CCoAr3dgAN0N4wMxROj2Q6cKO8VnRbBq6gJ
0WmjqIO9bRyRlrzEY/GowI+QtFk8cAyYUVWmzLulfm82EgrJVbdus3JPzthFdQXhjomMgzghGnOD
ANRJg7yum0tqZt3Vc+niABR9a+UtZ3u1GIwFhLs2cGPwRo4O7pfRWJgyFzxHrfNdSh5FhlxXZ+1f
MCjwGycU3M45TKzgnEP66CeOEOAX10Viv6/kTC9IrucucZDXV+X7XDtwYmwUKFZ1LdkThOUQUGQE
6Z6awti3G96q/WjaPsoGcnPgtXqotXoUf4SSeGv5jt/vZq/Vj1zNh9WZlouS4gHqz1f1aealG9UA
1XeVk9dRkXQ57oLSP0wIZDuC5u673HoYcQ7uTDd/cgVEYU+JP1bVVidNwLenHpua7y+Ry7/KUEg3
PMYvRfFoBXzGtieRGmU3MrYEYxg26y9Tt8mhXbavsanCeaxMnhi0C55ZhbI20FGP+MgDlwlonB+t
NIdv01hnolI4AJkymQvEdre/GXBi9p7dPuE9tPH79W+zJN6yq6s6AubO4Wn8EN/6k5HR8f/AWCYn
CQruCmUwrB0tveos3Opdxg9JL60jAITbmMXjzo4XdTRJBt1l84j1VrL+SixU7ljbbErYJN4ns1Ec
5iu4NLWjwVC8UtV59CVKfy89mfw+qCKy9VDK4DjO+kfB9EF/AprLkWxILCgZCIHjoFrCLq6eKdaZ
WOHxAwbgNyNz5ZpQQXiTLH5sfI0obKpvsabPulqAu/QImVOshwjru/dkuDNlc98kELJGbB7Gdu8V
ZRY55InQ6zwtdYBSusQYMLt+RLAMiti0+zPrZI5AWrGIPw45WlYDKRKIlDaHoWC0nGmNM9IWZNjz
fGrweKUTG71fdITn3HTutbu+NqBr+XL3foyoBLOM1i4IM++lou+2F2Ko3VJ+FcVK2sHSYsaqVgxz
Jq7fBFF0n7nPCeGdVY6UZBmqyBLdhzXmggAJejYQ9+cl4Bde6RR3lsXfl/y2U8O8WHnpHJyMgkjZ
bphkJv8z2mf8la9x1Tj7ZmEg3BbMH5ewmfLhleONdJo6Ish8n6mijmqCi/oAC6rtqWw3O8Vv6SZo
ddMJ41TN8F4ydTFZ9jW1uLcHlT6JWcHMbp7WYWYSGzMm9k2cKZ71m/KqHfx2on7BA7dy/Fgpmjpr
WvjK2i/L79tDko2SXYJ69XHhJlNlAjEKEQ9/IizjhBHGsAe8xpKiZYJmUwnvKCM9ZoHLMY0druZl
eEsT5xVYLd3jDjAX+gCfJMf+zq4YuthCp4eZhRsqgOGEZIwZY59/5DPKTwFVBGnBn67xebDMSaH6
gsk1BBcPg8ul2Mab2GJdQ9vhCBtLD27kGq+awhaIUJmS/To3tOkNv4l6pW5VPduurmJnaTqhe5kn
tmdx59zA9t0jWOyYK+cdCYY+wyFWMEM7bMfX9ChIhUQZYBfVvTcw0ZGgy0NQdeGQJtYe552/I4yj
4VIDzKiIviJ2odtGGbYPY8ZhO+ZOAKb6VL4G7vzJEWpHZscCNW1NHhVWp7lajWOW4PTlUL4MUzVz
kjL21mD31IDg1+ZiK1P/ntSICvV886WaBm9zxo5HyvaalKxJhoEJk7fulDF+J0KY0eCqv4k33o8J
hNcAd6G0tr2KtWur9L1JyJnyjOkXqzioQ5cBAkoRZCE8IeO6NU6sB+V6BxUNBfwIJsZYkXIsHLVd
/tOJ1QmTxOnP25eksJg6HqiueIzRjiRFfMrBW+1XWz3oFJOtxqTXOJz2+UhFXsW9Dluf2bc9TXe8
KW1ejzuovbAvBQm98paaOD0s1TJXLNi2ikk4B4uxsI99mABd88tw40fXXx9Ww/qpO+9HJsZtKGsV
poq5qJfJ71Vam20BmEr1PhuDCLsZ+zYiU1T0aozQ/T4ZokbCtaTOuTHip2WOPxaXV0tP3WdvVDca
/BeUmkFIUsHBxcAIILf7kRPVd+yWn9i/iUwqmNa7xJZtjClMMPahWBixasyksNIaVCAADwjIk8+z
FeNe7pOcyTIDAcgxTwzhbyMRPMnsj7zQyWNRDqHl584ORfxMZ6LwD4TJO3vx33RElB2kCx+upFuC
sV8fUsEbxrroebUZIrauCHUBO6QwOP76LnmVJjtEp4C819dYczrVnZKEEjSWTAXmzI5EjaTbSSp7
pwWm69jxH8tiEtvx9CJn50HZw+tsj//cnCkrZC6N51A9Br7xuZAZ3as6e3HSnDUjIp4NTDgivQgR
xB46f/kvzVisBEQX6NHp9mNKF4hUUZVrlFgCpktaJKGZvc8lz3+hWKq51nzS2zVd2OsnMWksS2qU
m0wewFuneMLaDINWgbMLJ+uum80BvQwz5WVx//Yc1jQ91JNJz/CeGeLWJ/L3mmU+Wnb86arZ2EtP
v5qjfXMM/etgBUS+2noHAVIUjoBarwhDux2r1XfiuN6DDpjBZNEu9TCp9N5kPYWkinpli50gObRc
qQmt9Llsxqd5W3DkKROoWQRhWackqgANM5TiJ4BYg95qV/QBkselAHbXzBeNvIqYJ83DzSDUAaNR
xcmHkxqMwmhHhftEhtCjyxOAKhO4tMIBjv3XgIQHtaQsIXaW/V3c294B8NGNWDt61eaeaybe1EMz
48+3KsGNXuUm/pNgG0IXyafI5nMDxHOfNOhSYZKwFcDA4OZhPTOpKzvkrbZiKb79BXYkmInk7zbl
gHWNjdnCAbysoVXOf0YIbnwm/6QH2h/q9riyPlZFVeQa3EZ6+ZwQYtOPIa1EdHDqbXIXVEtefVJo
cjBM5+J1qHSGxDMQ2WSksTO57TwM9ybIkRi+SIajyENOMAumn1nqHyoN4Ny2cPe44BZF/sszuJ4W
p0V2jniIwm0+eMN8GQn79BurOVjZioRTwgcIxl8xNG/gwY3EP04ZamPoHN0w67NfrnvPIvGxmx+m
ifFY45OHUlfBJhmHTmC6GEzTBnPZFD+vo7r67Njm1JTPvLlhhewMCE4RDd46ndvefM7c5DETNCZe
FY8XrBAn6XJZF8q89CDjMZOuUFngM6UyWY8YXgjpzQgvtl0M7S2i6MZ8cNxAhXlt4WRJHWblXsRb
u7KpKq5IVB3oMeA5/PYhL9U/p06oR+OR0wZNFruokycZuXaY2oac4bVfJDZLPEEm0uARZFWtx7Qf
ATbS3mAWfC5LHAMZNnyk4yA21/onqGwTOrj7hMeAnPrZvy1NCg4QHZZ0vS9hf+SkuR6cATkRmdWh
VOV36k+gpfyJEm/yTpnRvBomlqHRngeAIEPAJWdj2+iuvhOrsMTKvStKHKWlcys3+bVLkuyR4kcU
FJUrO0Smtv2vFAXqXWSVuICIZtdGdj9lCq0fvzRv9ejFJelWI9J67p2aWLNmEbxyDI+SoH50lNyA
gBlOFbQkGv957IIfLdrm6ianCbKYztzXfkUp3xUMGHMNgXHI2iy0DbxglXLco9s4D2MJyxphQpHF
DNF1gWMYWbBBBFOY5DqIEpfsOVCN74ZoSR8U2J6H5OQ3zhxqNOMsyI+93uctlgPjvutTaFkBcDFY
hihnhHT2azuRHrMmP70AYJ3BBXA6AuyqqYyjPi0Oa2o2p3x9jh2ZH/wp+Jcm1R/SucCzYlM6FS3n
B/4EttWeea6dINtxZ75Mc/dB3O0LYCgs+OyBd8L2FfpmyIfsbK4krMwH5QSvxHktR9F2l2J7SDxU
BYvnf88+++WlxIdqB+tbhpcI0zC72XYk4XvOv3KCHYea8RAgc/4/3UwcViQhAvM2tXiGE2qErM2f
JJ+Qk9SsQ5JhVsKW3XfkNOsZl6oxoQlPOVUx4NEI+HZ7TAW2S4eToy3cP1bMui41+4Mckg8Payeq
sb80od+rgZXHAD/FblcgpWHiXLZeZNpbZAB6Cw5a/SAZWexHzaRZbUHOsnpiHNFHaFZxqjksYEFM
IItzql2lx+WpXkj1AIISjHR8a7Y8aY2/qM29t2rCgGRsgU+U5W9lAHXSNeV3X3DoYiwbzhUhffuc
cUlJ9+W74IqRXNL2zb2/79VwSBwSkudesKwkdW2Zey6JjjcgNfJbr2HgK8vo7gIkU0T7IBPHeWT5
hDi1Zv3ZIQ8Pe1NQW69dS7x3yziPoQ/6hmjhFDoG8/CFphyGJRvlvQROiCRoq21rWA1pu+FupP5W
wOA2eKtnPDhJvNJm6XHvTEPzMAxVWMjxaSHxiuj3pere3N7EeuXt4M3CE4+TgT9SA5GZ3TtpBXJf
dwNAtNjDniiuwvd/wNY8zp23t8nFPRMO7jNV8Pmw5vdsUpOItv5Fuoez1E1/GDNll4rWBui27Hji
5Dz5Z0tvzxakp52StGFoebGX0lvvUyYTsU1gUybc140n3/BnN2l7KeLZvs5+e+UaQf41ZI9EqTDV
TvJItgz9GB8bJ7XV0SnV+a6Q6UmuP4WFqCzIBPZE8ryRFzvLVTooBpH0Tcw0UZu1K/86AP6BWjAz
j2vJzzR6YudCi7tmFptakdV/VUdccsbyJy4zuhnF+5yb+IGTWy6aehtIMq6HUgYes0Pj4Bd/DU1B
tnoXr72lBbUp12/qwaGMocvsnIE/FDYvdMEF0YaMBdCuepM8oNvuxG3O/ZvlLBBDe32MOeFCqMBt
aCjrnMztp08ba3rcrkZrlZCgYhTMBmQgfH9hbu1sY+5YVlLYN04V9fH8U8cSKPSITCBTCGxaWnpF
rdUteAtTFT8LTNN75Etb0B/SPkThi+UcU42cIeHJaTLjkgj/O5X9Zx9QN7nzsfCTcCbeKhN6O26w
Yhm8ZfaYfrakwRLw6GxQOW5dBNLEyibmftJUB/3kp1FXwnVHtR56o3tZ3f6bo+hCtfd37BEcNn39
y+qNy3hNQLVlZSTx424TaGaV1foKvIZZes+gzh1QcNizCcm1HJ6QTvMntXGPNF6z3tMQHiShB2AI
wJhbW+ap/6n0K14kuH5lnkasQ/65rXMune7FBTQRCjS1iN9BeshF8B8C3pO2xw4U2Ar3N4Mo7O/Q
GA9lz+ZeInAgTlGj8q0vVHFMP63qu+UI6pcEo7v0WTokRxsC75lYAmaA/T8dP8D7J2NQms84Nxm+
q/qF/efVt3S1t7qRgVKj8M1Lfco04mVQDSv1w3OQ63vivLYMdgYRrGZ6naz7Cab0pGCndhZBOYEU
x9VGF9EOyVWVW2Xx3GzOXtx5dMdgkFiWUZWDWSalBCADj0NKk7iCL5rKv0AZX9DIPLHNgASP1E7k
L0Kg0nkMKjFjCVcFGoD4aXbOXmK1OPB2w2T0IUyuuzlF2zPbE8VHkYKJr1eWdr7AaTlRcJNUsOs+
yDN8w8ckjgkDs30/L7ea4j5whvXo2MtnAFIXeAz/qKCEBNlO3otB5uMw34piaU+pbfzUTZ+GU1Ld
4Zy64/mMsa/LoxHD/MmWbaDgm7A3nChPYSkbQlXHXN1BGQnO3TBCxEiY+4xockpQl7QPKbRNEvaO
Wf3kEO61Q7BhY5yYmLzN2UeRg0UntbAeYzIvF/SE+2zw2EgM+vL/xYydm9S7ID+becW2S3xnxAtn
o9jYgxliXF/lv36THrz6gWij7EJcLOTWPqKg2Fpn91XDAThZdDZ0mUhZPTChvmimkw+nG335pedy
uBUxu0BL6YSMQbwVIltOST3DzDLzfj8Pzbj33OxjQO6EJAt5nlFR4gWN8ZfGAVFiDzFOLdUfN6tC
Tvd4P5AdRbC7fUQGUdC6EMcz49Bdze+2ZCGfs67cD7pGXERicB31cIeZdomTY8vhlBbuD3ynF9tE
oS1RWXG//jDNXO6c51yekNQWvK7Kofmzrqk9+AAc639wegi/kQNqR7001A2b0px0uD0fgRMI+DG6
2uaECP3kAYTfi4Btfj+u/i5WOTWvgUhWFtCaeBgDCL+hH6O4UwUu8+oN+jDVxvQrXDBEpu0WEKr+
Job1NbhVcfRdFCRO4QLDEOqF6zrqDfHmsQg8J7H+xFbyODOLqQqLeMqqME8Kp17RFCeA/KiqvC1F
rkkqqt3d0g0GKkl+GYTYSZzix25CKBf0sXdMgpTFXPm9VH5IdGp/gpjINNqkmW1TBB2oMh56dBbb
5/jPkgufvy4PuYVpbwbqvgPdIHcOUDMxQC0GeHOfTUvI4M3k2Noikcbl5GUMk+cGpgTpfUCs2HNR
TX+t7aVW4BmLsbSPfWH+Ea1A9+6MwSFwFN8do6lwxI063fOuESLqjlNIRNnZqsVRk1MSzYlqzkH6
JWEHYsO5R9ZNgI41/fH9mI6feI+0wu9Rruu1zvJIFcvfJh/JI2JMQ95ww7zFeslHW5zRzyF1xEEu
cizjoKQbzOiPAWbVw6zN364FYNJK47k1kGfWNQCWdLuCmtALCgkwXjHIKp7Y+HMCEq5xN/g9epkV
Kzxrn6pN/qhV2Be7ae7MkfhRutvIQX4YkhXACjnAH8sjvwKzPaC2/qlrBsqMMxSChIO94oUSsozg
Dx+WvHmuJuWHcJ5f3bo98R1TeAV4XgtqLovonYOb8GxOdR+xG0q8/iUt9WPMXGOfGjzN5sBBRTf5
XSwCijpPeTh3AQou5q5XjKhVmDjlHZ+K+9ZEUbSIIo8qNYWVPXG/r6eRr8zLASKwL+13rcdK2O38
XTJcQD9j3DGnjJ6grR+89tdQ+d+BCPDWULeFZRY5jgNJsSvBUAXYxIo7Z7Tu9ZzLiDw/nt9Snvyx
eIk9iL9om5KJiE9iJH4NikPfyR6TNDu6fOYd3zSMO9jvnEAiwOLFDBxEhB0pXjUiigBBsescBn7w
JoeGb8LUpEVA9em11lPu8Q9FMuC+D/6AD3wy2cyHcY9Nx2sfYtLagSRuCTBO0fIuMXupNRoBq0fF
bxYDe+iFrlSwTR7+1LqQ5wWpQRcX/1VUYKTOBqSGQ+tXDCPb+o0VVlLMaBUCW+7eDajAhKIUxm4P
lITEbn780TfMwzoQ/IzO37iHj46Yb+Jj1h349cSwn/XY36bFgIO5+ua+8Y++w+FSi/TPKF+hor4a
C9KChKhwiVpB+j2id8UkDnbIZ7rwc/eLfYa840QKDNVUj8ldD+DVKUcKRcs6q6F6WL2FajJAK4de
Cou8PiwxgEyJrWvfPhecmqCr3bsRgjykXLZyZNzaXsmsDK+LrlDG49dP2B2y6KOHWvvlYuj4j2us
xq6yxn+ZMaJ44z8dYkZf/SDe4ZY/uxZd5sS7kjp0ceYrg8KBbYSHmWtFPJhnrmDMarwSAYr4Al1x
jZO8RtuVmFjw7CoPZYkl1WKLjgDq7BRb7EHM3jVm9bgSDkJriwvHYzbCvPC+dtNrNcQ3NjnjJjDD
aDGNO5ak/6xluLNN/GSDhvhQXFk4JN5/PL7keObdF10TT9Wm2yjoImHgvI52n4FMlU/pRvcHTeSw
u2ooGzwOE2qBS2tabuSVzlYMMEnWXS/ohtLfHMv6zpy61xmfbryJSsTChpmkts/RzTGiQ4VNF1Cs
iwLLv+D/pDpx7/Q67QHfdqH1L/NUd7SK8r/WTR/q1bKwH+r7uOqTI0o5O83lsdLmaYlXh/wbmhb/
0FZ8S96kEEDXDCPHCVkNT0Ahxt+sdZ9Mo4/DJg0OIwORaeI69pb8Ompc8END/lcjznk6TXtZkBQx
6OqlJdGCMpptN2RJ9M0TCk6rPJfZ+qoRDlsaBRFv3tO4Eag2t4ckKassu2PhOQ+w3sYDrvNl1xhz
RWLa9CLmUhxzwdJ48hMii9B0wnx/lFniM+9h0oKM/WQ1+fvKn7fDUTRdzaI8rCsEPeU0walrEQX0
iTgNizHt64Aoo56JYqIYb9u9eQssvR/MnOarRks8Dk+e099lKbjnhdkbe2IUBaxUWj84pZTSIGUA
09msk5QRdHuOYUgsNuIYp+4/sWg9t6IrETJz7dr9eWlJ92PrNkZcum9jcvPSIGXdQ7WfZfq/1ONn
g4fwCR8LgbttfyBS844Qze5m3bITJJR8n9VQHGlXEj1YYCnMK46HdzEj4Rh8xvzC+NAKWJta4NrM
wZNNtG2TN0c3V+WxdnWBPKWhLB4cxLJMmbltkCYwCisLNjtyWthlYOrfsZslJc+5ri0z77TlE80a
YmeTVhcLnZtm/Gb9j73z2JFcWa/1qwh3ToER9AMNlN5WZXkzIaqrqxj0QW+e/n7cuBAkCBCg+Z2c
c/bp3WUymWHWv9a3zDHd2h0WRb+Sq9hHVx1bw9/For0ne/IJr/0RTyAzeHtnjsmn4YwPGQ74K59G
UIJqW0jn5hX+a+NVIEEQ0zkVBc+u015V5hLCxe+3mkIhdoM13Vh2wMjm7eLtx1tTcax0yjfKntlj
4oIdGHfipvS/au7jK/9ShFoRUsNxb5qbyqHQxORGfIntzmVYBPazhWKG0VLfjAey/SkDgTRYVSQi
WX8jCs5YfEZTXYvKfy1SedOFjmlDCCkripd5eDdeDK4ZItRnRADUpT56CFOUAmvk3J579sxBrXkQ
HWglMnkg6RK8E1Uwndsk+Cn8nHiCf55mO96EFBKjJLBpjBIDZ0uRG9qZmi12j8xlao1phoetu8vF
dWhZq1gQaQQ46JbLThLJcV8n8TNXUXI7mlMT6F1dqhunt2ojXPKBgbW1PaICU9OQWWaN7dPwKbba
Z7VUEjXg9/NhvMUDT/1cFw/ekJ2kwR3d2BBpwrcKBQQpCZIOVYdpTUNSHInDOI4nNUEOjlvIay0I
Dy4LLX6DrPzVTT0R9OETmNDat3Lm755FB6tehO3dSs9RuFSmlNnfnKSe2bGPj3PD0TqNmev4cCdL
/AdjYezBfPydgF+sBDxKSgKgu4Hhj8gRZoIXF+qPl1nOjSp7lJXkxZfFuJ/T0kFkt64WDmwqUQZa
Kj3OHkSgdtLnGg+bj2bJqzPhz2DP+GnSqVtxc8NIoJhxS/yB+8xpSYT4g78r7eI5s7io+p64i0Tp
XMvReCh6sola0O0WZhRpZzfVSGf91kgSWFjXKDQqvDsHAmMUmvJsIV9x0rQPucsigc7MOTUfYGe7
S8yw/MxG6+i4fP48H0VV2tW1GuURQCSTsuRtQjO415VAknBAaQdjjXMyRPlzRftEg9nCG4Rjn9H/
hFjImzQ3gk53sA+GE/5h6yEEgC8YSybyiZD0fQjBNoiquS6mFlynETlL9xoZxZDWHIzSkSf34yCf
Z4aUsHDizRAKRSmiGG4TtYNORkbVnj3MXbV43pJ3SDZ9zJbtx4wXBJ2Z2QX+HPPAcDks83lhwJ9f
vDjPoMRaX16pz1jyeB4BjvL0+EiT9CjN00rkFEuxqoBn2RlQQA5+wk0nyqcd1SH2ekSOdExmGhlU
ycxV0YPvgzEnLnZUZBrXYoZTkdTqzicFu3EDgmdy8Pajmfkbg7qq1BYXY7Z2/VA+5BD9mRLJD6BA
n2Zt40uZycQs6D+6jH5Iex+FMxoEEQULIKgpvAnhn3BESKEt6okVsedCjk8g5CuvKtd+xPvsnWKa
GfsoAas7ZO+NUz32dcl50XZ4hF0Mt4y1gS5Ya77hVnrTo889DzswxzXRewTEkU2z6YP+GHctjfkn
KsRhcfzc5YRU74bA63CtMtxp40cOGJhZDBTnunG+Qk4Z00SsRVJ10hIQKMgorITZvuYJj7eV6Vvn
hQvOabwtHusRGL8YM2vnfcZBh5+76O78Mm8PsvIYwRBtzRyCuSZZzNnhX3UMIO5VeWgrstTAzGg7
q8/dHL6SkbZWqR7blUffQhTvqV9mDG391IsS1WDxZSg/vabSWKOZb9JRlPdokWgJfbbTxOGYbzDQ
HzQXEzwvDDlWY0ly05utO6bYF8JYI+P44kiYjLN8Ce1LpSzJJ4NhV2i25bFt6yf8U7+DtDaqnz5I
8eAL6bofg1gF1MUS4CQIPocjfW2FX1maEAKLo9fF7Cqb8SsgXjOk03viTIc2ttv7pGTv6IevFtrD
CtcWAxJN8KLCsM/5gninScRQUx4XP7f4O1ftBPDBE3QIE+NAnnUT6N0pwjFY5rWtSP+F1smStSCF
HNyklMHZoLyvrqV9cFI8WtiQlqkpZagF3UsFL5mfYtyN8nM6M5eyK3xmBYuwqpkLtbGznRmKrMOY
mBEuVSrtJYpphEFUsiqlabdI6xxnJlpfUPzMJV0Tc/SaOexEYfwp8SSNch9CasutxICwqf4wNNX0
txY4QKznOZnzjYniy/O1RCkrcvomnaZBSATHbdqrHFz3gHRoieQ7K7EXpVrepS5KcB1RHMI0CfdW
hFSIYiYXdrYXTlxyBnZYvzF2sqDaxJnIHplO/GRj1EKVb5hXtC6IYEbUUUopc1t7JHbArip/oY/3
/o7rGrzgsLzTWUgFTI15pRf5PSaFaxRwQEdxI+BlEVBK1Hc+hgt+K/7LkpqbPFYhLywK9WmZc25G
DV7bhBsdx6SnfQ/YvduHf2lqxgdabytVv7fB/KhneRvpOYa4Kk5eC998dqkbI/+/qioA2cP4Heau
Acm4+qPLeVlDkSHH7Fw6JUUams+RVvPF8bkpsMoyckZSsXBAONmc75zstaPzYVunnP5r+FihPkYZ
uP45gM4EcIFj5JRtHIw/sjDYn4T4smGie8OCPzXH7tCMxpeHN8wuze8I9x0ZWHhaKuBVs7I7sNYu
4g9DQ6DyGRwLBoOO5jwicWYMzMQ85tlsMe5Lrf0RbH73y0An3PTUGeSBTM5E8bccIXCZdOm18oun
RmWQZ9Pw2euR5uqeWQ2Hr4zJdEYhLCVi3Dq9eGMGeXDs6uhuqGL/hEMfSIUvjsSsEcB5fsvCsJCi
PShxmbxGFUR+flY01gpvnrZigmd9R0NUzD+OfuEcLTw5cCSiu1k910l1Sjx2w9A2dlZl4h2IX12C
GGtoJVAlGDw7VuHvJJocX/E37hzNfJ/G7Tz6k+TOKSn+AbpWa9RDbOeTQrZ5TXzj2S2DFy0oeO6C
BkWdTb9vl/ucT8SmTcr7WT0g2ppQnox0Hz9Har4ZQCguDtEKPMTJd0XFFjIquHsS+nyK9fiHzT6H
R9w8DEDv1tpWOLfkCGVqWFpksZjhjHgNymrauL6LP7P+BvhwDCITfZ00GqtjtEPu1xQLls99hk0E
Tzr7rXIfO2fpbDdlsCuA1kaA06ep8k624qsOMWIolIyTNSEfmy4vTJmPO1f1ctNU/FOqbrZDHQdS
BeVOnMY5Bb0OdKuzGqHWYR4jdR18VJUXne2ZIQctAQHBbag1yHoxUNDJswACejGeg4bDfAskoceR
Rw7OIlC3jRwibvgxBy1Pop7HA0ZUvWd87k7GHqcgImEwPZlD+eoQYTL96JV0DbMJs883IcZk3nj1
URkFvZv+TnkcXXFpX0Z6FbdG+TJi1lt7KOungSHXvpS01oYZ5v4S4G+a3ntGbLEeMKwWo2HvMYH0
4OpppChdf5VgAtjHrDBDmtzEUJxrh9n/MIh+5zXF28RM98p5ItuSpytfCv8QxCSzuWiR7Q+N9soq
VWO/XVETy2trXbsJC08mZ1jURHp7wFr7QvaPqm4/hebXCYroZtVowz1/besNTyTE+QHm5gGFh88T
QKKohybrBAmpM3FOygEt1HA/RpuZMAY3aMYYW9TM6ywjxGvTGq5zSO5jwNpHe7ixmWflEq5UGyxa
1G5gV6SdLt1XLSjEqTavzuAylOYpNCyotcxhTa2/LNrJZ8d8tpwabX5qFWyQ/ieL26/JwdlvqbQm
xVEdMuYym/mSo02sVGt+BFENISS0aeHtw30q/VeNUysgKrgarICGzzy8A0jASLsQezuMdrIiyUSX
5lnbwbAzuj94YJn5kgDllMMzojKD0GSXMFBmG2NzYezdV5Btl/pyOHRuBuDYR2fbA/Df+9G32ZT0
9mHkW1uUf2TtuJK4qsjt0yfP9wg3mgQyeWCyzRXmtA4u57bMgG1XubqUfDVCFfUJj7vNjxWkOzpl
71smlm31yul1q1Lj7GqD46DVRVAx7QNHyIGEHhoodTC3oFyo5l2/z0frwQt5rGjt9NdFF39APQn5
DFDMrhzKDSInOFjS5m0lCDviFDOqaAkkhSDdfJLlKRUKMDmIrRD7es1TFZzw50IBSMqjZxZPnqZs
i/v+3eziu6X46S0BCMuKdrJ9RsRjUt6V1ki7eOeyEjOVNeXkremBLNZ0ikGT5LM1WrpZlR05vcwe
or1WJzGWjNAApgYexR/YjrjED4R4mgrwu6KQC2XQQU2NNLF7FfSQcHKcbrXAzERFEZuuxAQNVbCM
IyJ3Dhdgo2BAGVNXsK5gN9fRmxHSZ0cLAQvKiMeLcvKtHyyzZYRT7OnBi5riXdQmzw0jZ6KsASSr
urzmUwxIJaQc0XDma5W1/QldHU0tAQlBbsvt//YponRmFIeBG8JUd+mxZc4OxW9Cepy/mWOgFnIT
dfQXsGDWUYH8zNNzz+obHzzId8FlDuGE9sZI6UpxBszxx5WU5wxpvfXBALVdZd/lVnUZp/JodOIk
++5h2YdU6M9rJhUvqiaTJlWrD4DhT4GMji4O5N1IeHU9jL25yZ10L7ns7itNeXhEm/Ih7JNrT64G
ohGdRxjcOd803PhW5B023DOuFG99e9V3yIHmZho7oOUUvSJxrHqzai9RJo/DPNr4V5MnO1Q/fLr4
nIzN1yiC+CGNrYMWU8PiwDrvDQdDme8jRie+9V9uwdV57Inng0yFRO+X18kh/QyxM9igISTEycZP
wrv5kliHIl0ctAZoWZZf0i3zNQ0bKOO9eCpMPB7Q4L9onn5KA/enLFPiEFPmrLLW5ZPMXRAnAMYh
PF093oB9sbikdNdhklg8mr27M30cEa3X/HFdLLE6fZ8TF5RJg7vOONE5l21acsLHPAeuUUz3kvZw
zGk4fjFDEiYazKXvBsBS5Jxd+ZgA2uAPCNlWPrZEM/3bD8Yr0Te46A5KlgNyZkZ8xAIRLuZ7ejVw
UEywjaeSGHXRgxXitMMsPXbx18GM8DddybybKZCzLfjYa1l8GKTGd3HvvOJUc7r4oOby3FqciX06
zA++gWpIfBYirfO2aJ6Yv807A0xYjyuHzeKKlBAf8VFRncoVoeMoyRPpmnvPoT04HIu3LyyOF2GR
0ygwfMEO8H59s+x2i041NCO3zoCMR1ejUMSmn12guNH/pf1jj6F/XRSTS2CId6UMH21wImCB2vAD
854+xuJWNAFk7pnLXFT9uP/M0zzaC/F/ko6k1ZNKeGmJ9RAcQmdJrBcOPJfhHtdAdG8jDLtY8uJl
4BE1gtmcCu4nn1qqvEv/DqNLko1Ue1xMnzJRP4YcLjR/ke7gtrGwwPL6IW1I7U6u+7cMulehfoY8
no5dPLjbys4flWDfH4R6GTISNQSLEbJ7fCeSDKynAfhUvSG25YJSaXgPceWtupBLrfaNEuN9/Eyk
A7qMPZI15ebmF1wljIyNpg807HDEyWTsqhcG4ptBEwMxVHJzi/Z1MmP8yRHzK8adDyMPHs7h9KPL
Rjg+HqVMDgEzUVGUOJDx6ds3Pabxju4x0hL2FwH3KwYr3szpF9TQjQbIb9OKnr3IOgYtAnyurV8n
MEhFMp8siFB0lLfaebajpuJbiu5rCMcXclQvPqQ9w8Boxml858UwyvQc7ZMYUkw9fFh1tO8q+nGm
VmNkt7kpQv6yaNaLXZcKLbEPo2ltZoIPQMjZxl2gGMQLGkeeMmalFpJVxBHJs13uLB1IDBKLsD9o
PQSiaAf0LFSx9zsxLZ2vsyP3KYjdbQp6WM7mp2daPzBpv+0Mf7RljufK872NG4d/Hd+49C14qAoj
k2mdmjZwqUsmFU2lM1hlKDsm9994KQ+dv/24ezPc0sN84cG9kQRxSILx+YXXMmm1NXVKDK8Rb00h
TxNV9CsTEyQBOjBeowZ3KtV7SsCfHedAS+23fODXoNaGjXYlTXpoI9dgGlZlB4b3L5LRvBsaZ2Sb
U4LbfwdA76ceow/O+muvSM92XzyJgEtFE1hvvjn+8x6kVCwt0+cN9g+5pPqKVBSkVG9t1P3GXv6+
sEsoZ+zf81zsR6wFQhGC781T1Qx3ow3+THUPAMIg1IpdbPvRXjTBhxN7WHcIBgQmkgWhkYE67b9D
imvawE7YdVzcZ+g+zoh1mBBgUL0k3bByBo5CgckRjOAC8e7EXSRi657p/r3FysybF8jhRbny4qqN
5Oq8MxJcZSPubkpKlsPT1neh/XXoKxkvKCy2fT09LM9pYwNvtzkSF238WpcW98IceTq26nOtaAZw
X6E9AdYPLIOZGVtOrZJfCzAGkycMZWG3tZex7GykR9Nmk/IYjJoqP06YqTZoo1igyacPqb3vLQ6g
nWwuvRgvcTq9JY1NTIMuCwJU9rOb4i6OZ9bIJpOQa14TBeDR85uE6yOjVRN3U9hHJgPz8Db53VYJ
vZ2w29Vpf+1M4W3HIPkV3vyg/fApbADSdF66M0yufHIOv4iu4pDM8JLgidiLSB2KLDs5TII3adrT
XQkV9BSY9YFb6bSnS/nFV+KB/mm+9/toWp+JnB5qUTzELIs6KB/VmB4SfN8rHHQC1d9qSEjyb+f4
TVYkx6DYkyOOp/FWjtk19IW1rmJ6d/yAvoM8/YTYRdq+5aXnMzSuBIedgi4nhc05yE28okNxx42b
s9KQ3XJCI6uSLhaQ6AfLsib4CvWNCfaFuWEcyivRwbepGS6tXeq9Jc7+FuVO43eSzCnKas+isqBj
spzYR/U892zQTYL5yeck3c/ZfahJsGfk883a805uF315wj1J7T13OY92xZlVuBZQOv/iVpQRtM7X
LOVT0LQCmEHKJJYMSTYb5sGyHZgHAF2RnTh/DpzzmoknxEr7rc2ys4FrulFxlYONgxZWm+aLU093
o8eoZrZ/O27Q+0moEWYREWJlvjSQ7JNiRy7hue3Ndl838Icow7Y9q95gxLRtMIZBNrwK16m3E17s
lWvq7pg1Hs1j4U4nM7nHmfYJmnkBhgJGyDEnNikjEsSFlTJ6/Cqz2NhI2qT0960Z3eEMsvae4sbs
ZPmpjO0Xd/gZZ/Fix92BxE+2Iw/8arXhXQfu4TIbhUEe9lVOWPXtJvH3rjufSg/vtREX6b2wDGia
TJ20cTExqG0RaFPSZ8V7YyIEUXXS04hqQ96REud/UH1Rf85rCqtTzNRzZjW/gvY+M8B4e7PKXhAB
GyhCzm/W+VhG2sI4WTpcKoKWMiq+9pTkd1AIroldoeVjf44mrldLFOfcJc+eUbfbCukJbAT9Zrr9
8lNIhwhtT8ga55n82AkhS1WCXF4yTuuZ1tlNQB6YjGVw7diYaqCB7mT32zjvt1Nv00neuO91jrsZ
+BVzptxbkTf6WPz5qZv9SD44K9vCdkJGgqEtPFRTyX1tF0/ZgaFnv6n860QFBbHK2n4I4qF8nxJO
X52kn3Am5BQWx96iNAdqT97DTmoCZqbOXwgsxn3RT1eJVriWZvfSUCCxM00ahQZc9nlEUYIfnC2N
phkmTE8K5TAai58mkT8lST8+QhvdGFyfx+pEYIA8k1jqcXWBPd4RYB2j4U623PDLQXH7zJHk25Su
tdyqxTZVCOgoFLROhYruLUlHTfenGaL02aspCyHFynPDzpfeuy7R+gp5i/Qmrx6UuflIzPExzpN2
q4oRxxvCB8id7I/jE0akr30HLZ//NvunCCPPFiBOuZuiYAkjQ5FFDFvLLt9T+5CCvpgqhsL2h6P1
vWtb1tZJMKehINDzHLBKAAX2mhS/uWsfmer6q423WOYj3CSbuDN/eFxwldh82njfd2SDd4w5N+Qq
brhZgI90wVqPWESp1CPAOvl3ZtcwDGpwE9mYjdli6B9TwcXNZ+si3XEd++RnEwXXTMw47eFUrgyM
AVFcfrc8OFLvXQSlugDYN30NDB2ex441EZvFDuuQAYQ2yvZl9z2mjjzSQb2Bd7p3uiaiRF48I9BQ
m1RSwRn3bkCtdIH3JQoepgEaHi+M6wdfeQ5kNJzm8Gb7d76ZvnFrMo4THwKvVt4anYd7UByRY8UZ
skIaIsZe65sddG+wain25e3A/X9QdX9PaVe6I5mHuKYoeTIqknExaQ+4/KwU2R+aO8S2Z4Q5DM4O
ouypl9YpEXgE8F1bAOn7r7zqnDVFFqsMkuPBSjUW1AgXUdo9xn7a3nIhOYgRk9PBCVxmebIaIkJA
QOlA48LTJmO2bkfGUIBSB+biuZguKbMr+j9crR7hF1abursiSje3xsseiL8RMOrUWWj3KSNzNw5d
RW0ogZbAe4chGux8qIYe85lpDgjZCH3AdU0vLpmDLlWUs3NAcV2rYqOW36MZ1FA2HE578FZcvIS7
Un4ZwsEwX9v5aupuxtzZX3X/gfL12YAHesOhuOdQAFmu7P+EBvvv1GiCOPGEd9KmA6VNHOShkDsa
5aFrp0v8E3zO2lzXeEnPNHhvpkSzkWhkLat8pA0TtHYsLk0KKsouEmbTBjQg0oWXlFs81dzVLm+x
udHEfUyjRhM1ssn4ttk2adt3WN6btKF3ucuit2IsCwTp6KUwiS9IVf02+CIXio/me4B/tpv5YMQd
8TYR7q0stHbDpE6F1TP4Ra1P6IdThVr4x/Mxdzir6RwuTQxiAONhS/64rQ2UcI+lsBXkaKHWhMRe
YNduagfTfhLQHMKe8Y6YWd55Pu3mQrnPg3JmruapOGTEmkHzkunPCRR02oVlU7douRET3GIJZMXg
9EZNqXOuzSua3K8b2deCxqMR/9BdbgRPfTSdvRI47j+ThdrxofS75bU2K+7tD3Y/x2ft2/i54xps
pqYZ6KEKOpMfjv4SdzGqGokKDkZaIPj8xH1+RY/uAYXq9FhCJ2VKMD5GRvTqzIE6VK71GlfQo3EN
D4iL5h9FN2Npht4xhvlWjFZ06XLyyxgm8CotOGd5CeQ8vFlYEYkA9o99Jqh0Ea28oYufkgSI2NS6
O216/lOBb2czuBxd6m6W7FjoMp7HZYXr4ZZ0UrILgu4apX3yEmtFGuCQZGbzaMTfVWC0N8StdRmK
AzgVYlQdNXwWK1PfAweIve6VGqJ8S2vm/IxJI0dwTS8g8Lk6VMTv6PF7k0w+ZT/lWy2zYr1EyEeT
q6AGhLmHGE0G0X2og0KeTShIEEHlbpjDe3LX4bkpp5tB580ZdWHhdlB6aubtNfTUvOmiAJ8YBVdO
o+aXIELABNFZq9rfqwKYRI0FQkK73JLDQQ9rsfljxym3uk7GdWA7j+Oc3hzL37MXIqdmdreqiAxT
0uVeyDYZR7+woF649GFk3TdAGHWvsMeFojkbdJ+EY9CTvT00JhhmYf0Q8pwPiYd0llfzze2XguCw
OFiG2ZyxBHzhXrWIzbk04RiY+/FODzsf6g2B63TaaLbdTTZohy23uxcagNdQNT9lARN8bpwOtBTQ
4Mr1F4UQUI1LnWyX5y8l0YPAynoETRgH7hyQ3Roregv9l4IJKoY45y3ujG6X+d0ZbrD1UFNe73qk
wiptnd3YKjYlYAnu7odS1gtaoM05ZHXBbaREhyo0vdOBYCpGxRwIAC7QPRVMqHQtf7EItvPQHghu
l0dSdY3DgLfV5ldUtvU+EWwuRshU2lEZtZt+cvEs2tNM32WCH7uk2Tzvjmo1uPBcBjwZEpK0NlNI
IrbQaU0LqnjCVZ9TLEs/Vq/dg2p5b+KW7HoQN+C7+vTR8msg4711jAYDtSTV0b71FuQ3H84sr7ae
ow5OOMNCqujZbtviL3QmRg3J8IacUu0sJ8MDWhAM7/yHILKyg+B2yOUyKJ4SOLnqI2EH2pkl8VRF
gK3KjBQfwJJE9h5mx0v36RKrSAwY3kHLYclGzRnjYmQ4RP4TgypSGPW0kVtcpo51BNziLziXEfAv
Qmw3+NtiTrytv/iRGBRyqu6yvSAUsgrbmtNnDEB16MI93W4IPhEYrHYGdBbXtLSYqjrbObJ6HTFh
0XF18pvFxu1f6jkQm3ohP2rhEK0AWkPfoUA541cTByOjWs2nNukyd+GLO5v101/ba5qnyOQulWD2
32OKexrrkBo20rHw3R251e6ljQZC45LOpLp7n+BczSmtbGPqnf0qPMzz0h/oZ9fEH63tUFJtMJQs
OyDJ0AapK+M0iNu2Vs5jOuGUFpYbbOqqaQ6TBOvfzI+urh4GDI8k9AAF0jGYt+VnbKbdPgOuGiwM
z1wghNTt9AGy6Q9sbH6uOfb2tto2uvFYoOYMBGXU8Hh0x7DOh23oU19niemKGO2wBsbyQah6Ay4E
XTiNnsIWfkXgffaxDnin2Fw7fziMuMkod5KX3M0OTSng+UK/8UcuRf4QrPPA/xW+QEJIFtmAmwVZ
P97+fdOS6BuUj94o8PfVCeHd8Dvmp9KV5R/DLH0Z7OwzmcCgF5h8ELDrN2nZN4MoC1Ea40mQrCT5
jl06rQ88D5uZhBfjzGJTsbjOBL7wuTC9jIzgFgv+R4LT/JBcncD/0uRC9n05Tpusi/ac5Zt15c5b
s3CTB1WUD34y8mEG53DBv4uczYEuY6pJKNzeh1gbQsFgRtXTSxQm10YnwYaBKKK11ZXEmmpMX5QR
Maxm+V1uNMgba8v1XmNLRexBh6Z4jhWkNEmSpm1t0sW5CdPCQm+puAyvHTFjTgb6ZRefEfdm6MKN
xQg0+1Wp10HRQ5kbNm6HWokf8KEwKckxdMfFCxUXuzyTobhcFKY4PoYcazkJ58GjWPbz1ntJFGwu
gCZ3MeaAMWfMs9ABp5TiubZ4bFTFUaGqt7pTfy1C+lRYLQZaF9QBrRczuO9zmHmP/FjpYR4wrEAj
ymu64zQNn4VvA8NR4v4w4xo7BJYz4GBfYE4Z276LEck086+y8i+tV2FvS+ad3aGLR1NVbRPrIxL4
8OGEYkuuwGxgjm45g0RiK1ABEIUm8l6YFkHNUIbBrBjnimSUe53Hsd4VTVbvsH2eMpWzcxYMuULz
LilG82KCJbWcVztE5yxeHGnxOBPOleQKBUiSToBGGjgluiKvmdFga3RgITQuAi9E/6KB8labeLSl
PMYee6Q3j28a++GaWoOPxnZ4RmNrQ91WuFI1eo1yLzXzSkl8eWe3w3CoNAKQSRkw8/jl/aXMDnln
Zbv9j887hx9uZvSO8Zz5CF5F9sS48uD/lvhxuXTCkIdbwQm12RaTiWWuwlXxz39EaQPCVgWfSMmo
axjF8t6jh5HGmZUS77UuKUYAMzdbjHta8Pk7aCvL7HxkczSly69gI9LNlQD8xxFVxeG7btq9jVth
7XgoZEXbfdctQo2qmovpENX1C2wxyVRvRz975MxAbW5Pb7bhZkg+M+wt+JoEy7Lj0NvkOCQE+6iF
KBIO0aHHhbvTQz+t3QbzJY3mOe2rXJKrrQ97EjATnGM1iNfQ8T5tpmaYW0CAVOnLyIwu9Uk+Dokm
7ZulP5wBMT5USh3YE3bTyOUySe2/UzvfV3LJHI30asxJ/I6kUp1GU/IU4K9cF6Hxqx34UyxceCVD
sQvPSDzBNqNwy4TFkdnRcda+85FzE9SK0SmpTXXWnC6If+ttHgNFm7v2Yyi4z+P2YVKwcOStADN4
GQFLBIS+dtS8toiP5wIfYJf5LauIPa99k9BAQB+ENsRF8OKLlF6uJB8vg50cdMSYNeo9Kjr6uj/q
7Kc3+0NnOr8LLWjj9nzcMOTyBfm/OI8t/SOM28iyr7wpw9cv6j8w+0i39Fa1S2Y80QMEEGpiV5xr
DTYYPncGgEvOIEa/8ciQ8xkrG2lsa40WKKkXg4eP0yWs2gUl9C0n440jbsYhGAuESvF2a7Kk+1Zm
1wzgK5PWhKlBkL77FJ+BW/mo+qn8AAe3ilmVVnlOBkXE4SeQrAQwbJdyaKf6pcHllLcuNwgQngwi
vc2Eu8tOWhJOcNClMJ79DiN762H87SNajeLqyVbs8nn+3C8/xhykL1G89LPjkA9ufVdfRchbno3Y
jAFewkYi+heWNfYwBvLbsY3IZCx0DoNxDFkQrDzJgHxpNW9jmb3P7H6dtL9gBTHDI0CEjeEADMXn
V0RljSN99nw3fOU4XJrQNZo0u8na2iqfc2VKGirivEH4rTMutDsBjArujNHr9xEOylYYNwaWGzzo
Yj16zrBD8KagEh1JKTBWzrQTuYPLrkUHcCW/0OI/12b1AK+ByKoJnUG5S5Cm3ScAJDVT0EEMT+Ak
9l2KE8wbs37XqycZkjiuLGL2/ks/A+Jq82xTj9g/C83SMuuZ3mOfgS9xokODOXA3D0TtksAwDu4w
nywjea9gxW7zPk43HYVwjL5Zt6HYrcKYuRUtvvR9e3Z5q71tVTP+BWYFtw73SAdIR2tjb3L/bn2m
FrTlnPIcdxujs+e4eBcBk7pUPKV5XZ2kNewrbsqraYFtDmH02jDh59Rcm29ll//maXdLS0O9MSPZ
NeNf03MLIsTug1XZJx9dj064Ds6n4BsnhMVrjLoyxr1g3itYXDs3P8gqG7YVClxduWSK6oxmG12t
cUSwtFJxozps4sybkd2ADYe+7DYl3mYW52LaenQKb3rPm3b/tKf9/365siu4Fj/+oLMV/6UwzhH/
U7/c9ev7q/yXp39//G9/5/+VzAnrXzmVWWRThGX6TmD/R8nc8icS/Y+lO7ADKYL/XDIHEkS4vm96
/F38zf9RMiflvwoz8KUf2H7g2a4Z/G9K5gKLCrkymyJsXn//7f94jFUsx7RtWzpSWvyQy5//p4o5
3ZOZd92oP88usL1cYfWMntOEpgFyEmNprClJ30SLvgslM8z+BtUHXoB1qPp7FT1LTAcdk+r0qZjP
iqF7thMzjMmgWRf5naphiAbXxrIWmsC+TIdDmjbnIHoEu7TXkKIMK+Wjw42JnZqoz95YJCHwlQYe
9g5zn5dOp2VOJAkPE0P/EYF3zQjvTsJg3WwuJB0D6nL/L21nshu5kmXbXynknAnSaGwMeDnxvm/U
KyaEQhFi3/f8+lrUvYV3Mx+yUDV4E0d4KCR5uJNmx87Ze22QNUZHOZ8YMwYByN89pGLTHJce8Vde
g0XY4WRCfSyXQU+WM54bArKx3GEeCbaUq5mdv1q2+E1jDKcbua3IM3Xpvbr+sUh+mp3JEOoWZcWG
VNCfpmjeY8wSOGI5v6DYJPjGYOyHQAyXgg9WpWe7JpHPPNdqWP7l4voz3fE/shb+CMao+h9/E9b/
+4HZruFAyHSQHNjiXzIBtUY2ndFG3TFk6qD5H0n3Zvj+T9C4rBMjcCox4kXxCOwqim3lvYbRKQYr
U370oht2vk0M+7JGGaf3t9Z8JpIKUcdrAB8L4ciXhmDjv3+9hjO/oH+5wmxX6AgkiDNUyuUq/+sV
NiVdhhnAQnTdP2vy5Ey3KoCSYVwIelhxNluQIMPLi+UPHw1ViKWAKdMSXMMSvTQMjHE5CPKMmIo2
/aXRX1W6Zz1ETpgi9KAJV2iPtZefDc7ObfORy+eyps10nxOR8ATOIMSUy5F3iqTkhUDV0TxFZCZQ
F0Tq2etPcjh58kcJ1l1kvwqQKlAaEqJOk0cLIEdanuZrwv+dxiHjA+Q1FmPj/tAOzwYyOh0evq+h
/ETwpyVvmfq0vV1SXdCUmBVzrWcH6ZDWvfkVGmdcBBLRLjIkHz915m+C4dYw+vPBHk5Buxq5yhvq
dA8kMKAuWAQkzPZfuVxlxnMEENsGKmeFJQNbGw8/dberreynMFrJ4iJoSCZt/aQkrn0iyQpw6NKC
k8f4HMAWRZ0kpqXYQBHEIZBuol8t2lD1HA+KlimMbaaRY1/dONnsdZL6KhSSFj33pBxOSUceufba
hxdd+0RHu/JrbSUZ2IS1tWpn3kgwoXuvEZwi+WMwEkVvTd9tS92+5vn00MBHHvKdQwQJwiKEFCsd
jX+TdY9NPRJ0QdBHbsBNi9j7Y28b4JpC3L/VkhyGur1gPoqudERNPyytYjN3QqYyxYRN6zbDT2hB
PeFgjoXRwBD8/2G7ew3jsPj9K/z4P/M2+gkxmCisoPnOJP2/z86Pm6f/9h9cPrp99pX/67/5p59J
1OufW/Xqo/n4pydIiMNmvLe/512sxur910zU/+kX/+P39095Govf//jb57/fE9nF/n3m6jnP/DwJ
P/55S+Rb/mtLVH9XQgoO0AYMUluywf6Ru+o6f3ek4hayWd3mvY3vyejcB//4m8W+ZyHedwQHEdOy
JGGtf+auSuPvlu3YJl9whGFDrfrfbImuKeYl6S9LlqOEmn8/Sh3dEFI3+VV/XbIqwFUKbX16jnKO
KGVPtZyThGBktBfMwJkBMMWvsoXDEoEeF05sXEsFgcrLmOw15heGx3FthIb53oJsLzk+fno9t0uT
he01niLtmPcdQKNGW3Q1U+YcFmBsDLe6FiwwciSMMddOcaXk2oDTSOpP3V0nO7yPMsCrLyck5QNz
R63RkgvLz4NDnOpaCMfZhF6e30igvjfI7KgQp/JUmYV8kCH9UUlOCa0u8LZkQO+6nvGAY2BHgcCM
cLgmPY1c2JkZhGYoXXcjyLzKluFj6bR7zXWiLQgS0v1whuDB0654pOh9gZzN2MpJE3IesRE7j2EP
GLM2U+NoKhBRnLbAqlnewe3xsWhaOD2QAo1KEP1Rhzd+D9GK/haBMzcvburb9580jKYmJfwpcGR2
CJDq+Zqobn2Y+5s+Y9IcA6mhXcKgEtPJdM8S19oihjxl2fAxpFXzWACxlPkU7ptyAAyBgBW2KYKn
PnzwUW/fwQRALAwfvv+GOW+4CWG7LVDeIYk7FIMxPo6Zbt6bBgZIidsVjZm7ZuQD+YmBwMoKQnVX
TpMvPUu3tlQo7p2A2uwMGZvMNiJIgXitC/atpW/E4d1EqbHUOs3bogT1GjIEE825a11qnmSlrghx
8w24dy4Xs7fvuUyJn/Fn3c/8lAAt+56WNq4yI0CQqtBmVAUBiXDJ3HVqTc7CEqM8m/MDCzSf6ZTJ
dT3l8mwQ00Wr0LU3qtcw4NUPZmvbmEIQ5nOcMM+Br0c073PUyrrCxjI/OCjfLTvSV4WaQGepIj5z
JRBt1lISlkjUzshG2/P3n/IOmbmPkoesFb4wOeXNmAgCCe3psXDcEicBJ8dcGLtioKHYGLfcM8sX
TUX9NcUziO1n0tTZrcMezT8+bjifNW+Pv6nLtro04WgthalyWlod7rayBQ+oppPPgOKOgaElvCuN
N27WeBun159EMdbIydGYGjILr50i9dWX1nUcmcbburxAtef2GcVBc88RUul1PuK7DdyIgy7qDFdU
OHeROLlrcyaU0xw7qLiXxxTkQZgdCg9wRFRwMI7JKeZCxaIfhP6NqBWiGZhV09XnBtIT7YeZwHmN
w9ZeAV1OoWl34UrIqr2igRt3CNl+BnqWnAKIL3N2pBactB1ujP04jGo3Jl58Sosq5gbW/3yoMcvT
qwsfXCu493HfIcJmJYIuwjTdROVejf2xmwon3dvzHyl+Kt3+GcoJ5qPv90emuv3RL/Ddxl5FSm5F
l9vctynmz1bp4kKjxyRprkd5nln5WcUw1TQrqMBQ8oWhB+mSidmjaeC6oQw7G+QpIvPU7fP30zi1
y71Iyueio4euae5nn6e3NpDDldFm9ERv6KmR0jlzhcRPhknGcJTgX2kagqtsA3miXTrmwQjpwUFD
rResmAK7EmotU90cuyev07W3ldvvEyM1tzZaooM00aHGvYlX2/IILxuIJfFB/h09kKzHxsi/Ujcg
59E287WBLRJL9lihTmZsb86AwBFHPCHSOo4/zASRiQXHHBmrYJzE7BOeitiF+zYkEfb4ButkLKAR
GnV2xkRx8PPYoTolD7Gkv30Klf5D0ZjcCouCHIclqHeuMXCtgTgj/CvOjbHq+oQcSxmcXX7qop9B
ZnyEQHRQI1eBGtcMAHZ0toq1k8OSNliCbFPMkCmDdozb7mhBJq+JBs/Qx4sk86g+5QR1vIK7WMRk
3vWTuwuMkhZsX25Qc8RXF7uonFgzE5RHG3pG9SlIHQyM7Ri/4MrGVxoTn2wMjGzUWKBRJ26vMgmv
X4DpLE7fD4Ow3V2FfzVukvwIAPne9EihMr27u8Lw00VbmN2h4Rr74yEwEWjzWl8ATdwhh99CM3EO
uQ3rLBrUA/z00Cy0p4CMWawH1f37mRqSTytKUQpK5rWhCvRjZmegqbUKY4ay2lVaWQSmqXbfjv4h
asYGd0dC4HCbxC+IWBlLuIN1tBr9ZUKAdKXpuchUjFzXt25J1L8ThOGO+G0J8wV8ZxXZEXUjJ11R
vjNIrdapxsbWc6vQfnWdo941n5aJbjzXwg6QlR0fclP3HtAjWryJ+rNHdiZ2AJYpu/E9tmAOEW5u
lhilkaQOZnnLPONSxGWxAYaEjz/XUeekMjpz0UJ5b+npZfKrKSu0EGpqIA5h77JzfINBL4azCNUW
1ozxLlSDYBgTAHs4zp6Em0Sh3XwKcZj2HVnP6SDfR4EJnqE8UU5CO2JxW8pksrejWakj7xPkfiOF
HGq4W1Z/54h9d9cJyhxPCSLf+4HBoqNvaydyz63voCnTqUfcoLwW4luv3/8i3zu7yDB6HFrSTwQV
1H2q5pE13rRtqSK1m2YJjGU94a08+C18DhNWI1TrArIFI9YN42wko5Y1bcBPymXRKKbejSLjALkQ
HqnmJ9APQkNEc1URGjJldjNVTfCS5gcCiH4Kq5Frv2K8LJ5cWl/bUXQZ6pxuOiKTeRlcO9x4WrJN
2cABXoXDey+KB9VUuKVcCBYYnSCRdOVGSPyhSZRMx1QXZzWpduuWSh3ayCHcM4pok1vlJcndJfKY
NGR1GkzjBOjOfrNKd5cFoIhFb4Vb3eBzrAj9xW/lnnyFc4j6YSZvZ53K3zwb3AIQP5OF8t73FWEE
0uHgU5TpRcVIohnVBo7lPCljcNcCgIwYCeKgfO7useVt0FoAy3KY5VCQLu2qBcuLjBk7Z7gwega4
hGIwkLQQa3EPYNmucPyONb4UJEQVS2OBxBN26qWO6fPKgXDyfDbNkzWdLoFXDZuOMitywmQXlIiJ
kMtquFNPOpbfvma9J8veX6VRXa/snjBiU0c4GMGIs5suYZC+GAFQb4kahvOqRZSJSEQXZIkDtvfz
pW5PACNEnr/VTAdKZulg3nZW1VsnE+37iiyStY2DEDBmIC74LBWUjjG6Bg4wrZmzA2jAanc9GqWL
nyAJdTlh4OeU7bHrJuSU8GnMLD0zqUE63BLMohx7FoTabzm66NVUVj4G/QDLbWxqZ+G0WGx01AP4
851jMT/kwARbS/w0UggYiG4IXql78WMC3D6a3oGzpQtApQ53gzdhmzTG6SbKwILBPM5wXzwQdgh5
wwXPtnBTbyJVyjC2SM2TE5Q6lLHBsCoRjLCcwftzOvVOVgb2HwOZvldezdF50HJO8SB61dnpDHJo
Jtz7I11ljY7cSWB1dkI4IUNj4mxvDNjbNcI6LQy/GS2/mmradmTrIfcgnStQSG3IYriSmtudPA+C
rdELuSafQT94Lj0GHZT/doirdA0Jlrpf5GvyiKcHsxs+sBKIpd1GxlPVpuBuZWs+OdmUIRAO7uAo
42OSF+IVh+HGcwuMaFbzXI7YrJj8PrrezDLLu3EfVpF/7qf6iMh6PHgHJbIjP2+8ay0m4BF4yC5V
Q3bUp/G9sLAOw98oj2WRNpupnuJDPHTBGhInLYcU+Yyk7jgjsXitSDaAI1H3vwxmsEL/NZQIBosq
P6DeyE71/IAODTgL552l15WI66zwFdGMeeXtB94e1WeTeS/+KrC5I0vvkXjwc200z5KF930s/deO
QvShcGB0tCbRvVrfvZYpfotC4Lyo8wqBECexas44sZtwLYW+H7AvUslSz2cMh+ycw5iEJR6OybEV
TrhuKAggEgX7HEA4WrQZ7RGIQzwF+QmXYH7qLTM4CL1a+VqnDt8Pmhm+sJNkWy0citOUhsaOLOxr
0CPFCjuVkLI0hMe49CYCD8AWfj8tPWZzUdcP4Ev06uCKmmSVeYVkFNohfTpAhXfXjYV9MyYzlibx
cNDT4GDrmn8yOr+75WP8kyJwxiDWRFtBHefUp8/NMgdICLnZgLT9ve8Yv82wn37L9I32d3PQRjYN
D81XhObak6l+b1pgDUYukRvW8mI3AUivSlyM0mtPPd083MG/HL+SG7sCrGzAs9zZOt7N0U7LXcDU
GEupbTzDiwzMcJ9myXPUGYDvnBIMtGbu8sCGaqLpD6Ai7ioA4JxaTEHcyAehm1Drdj2BeFpqHoMh
fW7bJtzWWnATRaofIVrKQwvCFcsJvhCQCyVsPmIho9J0NmXtNEdvxIuhKnDcXqk7LAWEStLFTjVP
PcL3H8jeJojJQA9+AADzqFXaFww4FLlE6jbIj6W71abpRlQ0lnCZsbWW/QmE33SoEOWAl6fK1Kse
8e7w50OY2v2hLsznUejAr8HwB0ZjYMysBqbrqaUfGj3TDykiB7QNpJG0hJ6wdafHToUH22hfDHoq
74QIODPygvZlPTGtHJeQqcZDQbho0jf6hkWSlpt1rDUjuNZJcKP/Nh2xrA+cM7WcZPVpQGIZIFrh
LWzk0QsJU9uQGeL8jBIcDoXNp5xX+RHSHguDTCC6VXm/DgfG6CaaisqPybfW401YzBalaQz2VTq+
sSCxWA+NPFUtZUGqF8HRMtTLqDhIjlqNQQN5NMmXnXvEMIW6gEiDOfkyhI1LMEq07RASL3LURHil
y7Nu0xONQiplIh2I8qnQHgzEPtD+MECfEqS8VGrASh8n+46R5xl6tIdrqAEc2g/vRfkEe3V8s0KG
7kiDNhk6AOwCRftQ9NGl0/tfUwiE1xC6OvYEqmHvYrSgswui+qDInnCNpBkaTBU+jMH0mus6JbZy
sJoyvW7DpHybitGlosAB5iiiAOLKy7fd+CpN8tESC3OTi5dDBFOwAjGW3rKhRICLObvDdHbT/KlY
ZMxPn9Iux7xjULY18itskgJtSP8129qmAStW7HXVshSALWNUr1FGyzfrZ1dn9cKIvV/LEHmbm9vl
BcRpVpLmINJUHFoMRHeE5u5hSPzP72dggbS1JyIsAh2xb27lMD5V8lzHXGqsb/U2NaLqXNriPSjy
h0RrXDhd0bS06iHd1B1Ma1M24AUNXyLE8HBIo0QevNmfRdrT1h/KBwusduko69IwCj2OOeKyETOc
k2BqqLKoP3EcS5dwV0k6cgMN2X0+/EjT4C180fQIhCVQZoJzIKGRsUKXmCT1vUumT+3Lne+20xEH
Ni+lc1D5mHs4WOXZrqHDIc0ibgLU6rF3ZlCeNRDLkFESyowbVqcLf/p+cOjoRSD0dyXINPTkZHjq
YMJ2TVmMZ3Pw272y23sZ5Z++h0vKb7Vmth5Pq25M9HPnTLRRBua4BSwew7s1ba0upr9yrVo7kVxV
nkcbjyxKhb3oTedkDZeyYwWuCGblHgR7M3nwDvRGkUgZDA5H9rRd0yZbiwHvUajsU562/bWIwXtK
L35O0P6typm4bMGD60T/mpScoJWZTnu6dPaqbzjcOH3frVXjrJq5s5dX5iZoOZN0UWPtQlU82RhH
2EStAikqHB9GhsEpAo04yCF6j4kEQredZUtCsklqcD37Salp68qS/Tavt75fbQtT5g+V5qfEwZ6d
3n70u7h5yd2OI7KdWHtlThtXxF92IM01I/4+decoSmwscZgc7ZHaJ9X3fV6tqNqTZW+V9cZrehhy
qpDnwEWZnLbOIh/q+BwW/ZtvT78CSg5cDzWCSbLiS1YyqA6BeYZY2y+ymYbelRrkL6cJ90ObHIKC
wUZrIeghFi/M1I4CEkhEO0oiJ7UUUXXK9R+/tHl/a4DwbMZ+fGGt/WxwcKAMgR8TchLFSQDkvE9/
ujHcbLiICI48338ocRuTSfqsm5o8gGKjQ4TodVvYBTq9SD8JNOEnXXU7B6jSpi0sdPNWtbPH4MHV
dVw4RmXRbMCyqbIWI1P1IiyfHNY8YtzCQjiN7m+7iUFAxvUH/yCWWG6gKObLuraqs2nFamsWtrGf
ev2AWjheB8yBlm2MNjlqnXthcxDkXJw/RaJ5TMsXXSTGJ0AgrvgsQDSf4MTuBudztHk10oNZ7qni
IVRVvx9ks/amuDoTtbXUenm2OyO7ur730fVoIiIa/zhO6ZOgts+OAHYmu7APEJNjLjk2vGwQGs4w
Anx8nN4iCWam/jpS/vhKpDWCCnSh6SOTSDLhKAgjT9z6BJsCVUuEAI74ZEZBRiSntVanG6MoqlXr
1sjCRlkfQIV8VZ2PPYbYVt/aTr3THdEZAhxKj5GIqkMwP3hqfEdtTX4n5fkRKvq6N9wGW4Hf7VuS
+RKp/DOYDIPVwUOP2OkxB2U+cBI34Ai3IbgiF1ke7A4dmFLRHaGv70fdMgAR2iRnNcykhkRDykyC
YJ8P0Q4e5Xake7G0YRkurZYZV23hwU9rvIDD1PAWQZq1YJMdnbTbajlED8qcdJNrF8NIkEIN5Nz2
egFtpIFC6zbklAnyRSJAHdMEzKN2i8NQOCGCX2JvhXRjaB7JQ5gQMxlPFKC+h0LPMC3yj5mFG+Sh
a/ljgKJyWwtSSaYctqc3gHYt+zqkSxiuS2CPTAGBHBT5HBat72XHxFtvdARvcTvQM0f+Z/qox/O4
jg5xUPQ0Y+QlLjC+uIkxrHthy22omT+FE6kNRqAPstyAC+htv1EtOxfaomXEiH0JStk/Jn4kaW8w
NAlDMjow7cekwU+pQ5dYx6Q7VMkjfCjoXJLxSxXY2h6Y10FWqATSIObCwMnQ1C3Qq91oR9Glcdt7
0lUnNo65nzkcJtcnViFpX80QYjLZieMK5gANz9bSoC+Ziy6JnuAx1M8Ain/ktra1e7DYoJZYvyzj
2jnIB5TROicHJT3osxYivqVtSmYREdXFvgOAsHAcElecFDln7HoYAa23iUj7fTZVmJZzvFFT2fzI
rSJe9wSX1Pi7gkCjMP5yJ3ClMZFNNskOpaP5WysntyuYDzOIFkjq4PS7tqsOO63tEInRIbzWQg2A
eeyRsKhX9hLcKy2gRscutYgheB+R6FtbJz1Z1z5uUOr51TWwol1McbasPbtZVyNzil7GG9oJYkUm
zoD5rAZO1gLTZWyby0HOXa8RdwY2ZMs6FUAEbNPwLxm65+XErbP2/LwnwQ5uog2CYedX6OjaemaY
284ZbQKlp2DPwl6e8haSEgUpr9Bh64rGP4wmw/BxrNgzHQIq3A5yrd0IrJvVA2HnPqRRUr58MNtb
y/1oPd/ZMngDIFGDD4FDTmyd7my1oKwIqPHtJagrKpKOI0bPtpxwaEIJeWiV4vskYgLPgIZL1Bbp
Yu6yTdHCmi7WQCK8plyXcPSda62j8sAhHmA9J5spmxJm090ZQu+5ref9KPMG9sUGj+M0e61qGS5T
yXqhcOnNMQV53q59s75Ku8IzTqh0l7LJ+PSbNCxpdZm8TIIDND7t3+R72bveoh6p3bQidgQBbhuj
a53ypmPysRbwSneyFi/QRZNlG/GfbVHJoB7KNqz03UKzZ0GNizgMK0CJP+9WQQ3c+UmWrpPWfjJv
kISi2zC2K7LHtVtsWJ8akUaGTi7ekBVfhkY7KVFAgGy7bOkaoocM/IwARl6oEZAN1oj6J6Y09HQD
XAJfNfFaVxHVoUaF7fuQ6Mo5p8jc6VgFN3FajNRfW7S0LTasOF7HM77Kzu7RC/FQCA6N7gW+irnW
pPy2AjCx6uh9qeDNSPsDVidJmzRpwY3QMGiKDpMmfSbb6epDiBVPWFza5pwkZZcfgyCbkHgLdPzg
1Gyd12a6yZrAZKwoWUwvzqtQaxqCQzLTKHflNuDHHfxWC58E2Nhxf2pQnIiJemM0+TWV7fQYTBdL
oJVAsm4sKL/SpSyT8GCh/w1K66VPtWdl45AEAKEQSl0abpOzFUb3PEycnZ1/ebO8Y5zEiMmOiiut
0z1cA1ho7Gic35InFVXdgX3i53wu0g3I476Qv4ASabvEdK6mIuU0ia0X1k0dPEoFD8cv1gIBJ4dc
DKYuI9WodMrnQOZEd8kl9vn0kg/eLw/z3TJUobmcwqRbzXCUKINaS4CSGPNpZxTZNoHWDTmoa46h
Q8wA/Uh3H4c2s8VQWydAZLYNpfMS391bGalPIjXduwZ+uaAcLuNb53XqWHQeZujUPjlY/Omx57+9
VpSH0KXFHQHKMNPqCpN0wN81zuVkSMM4dX5hBXgTuYccZcQxGIbhglZgRBYHy1dYOwAXCr/bdo0P
8NPrbDRdYc4qI8xTl5W3VBlikw+cOSN8HWBTDYLhV/AUWEeZrGcdPOMK/M+ihl6FAx0gSppUu8aL
H7uJlsc4cAIFkzhSNU6egMuB6r+jLjfrrIDUkO04xs84bq9H+0whAmFq6bSURxzKsDiwPi4V2l1X
KX0NTmWv12V3DCKakIXQOYFkNIGAIFStzWgVCoPDuXAVOXOmGGiM1I+1bZrXJDJHVKJGOnTvbBhY
pJn/6qVuYMvAe+XSMiV74WVGsXJ/rSNa+5taI5XJn6dPhoNSwMxBWmDyeDcGELZBhAh+ovsG1aSN
t6aIH2ws7ZGy4pdGM/YxRvqDT1zUznBaOMHjsM6xiXK4JNoaBq4FmKPF8A4vr3b54KFKMXmorh6Z
GH/8Z0lWuEAmfnMGeuvSYuigT90yHdrVkLrMq9KQ0XiOXapXIR8L58JD3/tzJH0oVg4d/SWKw70N
f/MCge9iEwGyAQRmEEs34AumH4C6IvoNuys65FrLibR7KjJ+V631D6Fnfen+r2joy1vvAf2sEnNd
IiBZSNsxlwVDK8r66Hc9D0w1Rgp9wojLDmx6Z8xAeFPmqNiOrUWWhc37KS9Fib5f0tRjEszbig64
ZYhCA0vANeTgH3t0Ngan3tUNv8bHB0VJO/RY9q0Fqe1Y9JwWe1LQashuu6dg6neihViN8m/+mFuC
npkFUJmNnuvuLf1Cj4OG1si3K9MpV06JB10iH3erHgGwdPHVT/SZR4rEAGMKRnPjMkzyQpxSeff1
8VFlmlhLwmwWeUx9NAzEsAUqSvbgMWZ9c32vSk6uJm2VZeoOyc7sw8+00Z1VSdouKdZkmslBvHom
3MqAKLolKmW1iCoJaqNKunXkRLvJjrx9X2tH7kr9goh75fiOe81890eLu4jrJdvbGar1Eds253Ri
70brQGqzftWsa6YP/TIf4MYKkrI2sRqnq52N5R5SwK/GCgVxWrA4O1q8F4231Wv1+FbMz+TAcqwl
j2i6aAlofX0yY58JHP3ILK69Nde2Wjowv9YaaNlV6OrZfTTCfKVl6r0N6f3BEtQfvX4wlr4czTVz
qTeKw/bCGBgDhaKbyHFgOBktNUANuwucD65tJ1H1p6x+4GNkTiUFvQrRp1cZ9vdemstY06ZPoJYE
DgfpWsvaAsp1ru7sCY+uTpp15+RsBwD6ocfDmRnoywj1Nrj9xsBhdy8kCu8aCMT3g592xkH3PqtY
N6gIC3Gooje89KRfdKgCqRG/fJPxR0UyiQVYObFcE6356B+rKmWonYVbyd62sLUvjRJkZ+VtvY5L
iz53kl7L8Ga2ldwKOlOkjEjjK2YyQ79KKtD0Xroymqo/WsCeMtd6LEFzbUxJ0axFMWpdhh2iOReZ
x/acZ9WqY3kh2RfbD3oGS7g3d06ZID6ZaDgIAkun8j3aoWrtEBK7cYzuAz5ghoPAOZMSQPidqV04
9VzzjNXYYFFf2mX5btXmqRVmuKtg5hfKsoh6fbM74WwzU/vtDiEnpGByF1nDfImR0zJMhH00EcSu
O8+luIsJC4q0blcSarQuhS7PHrgsJkBmutQRGdxS8yVIbW/RasBYUZpuyROElcFs+jQ1pzLtON86
bnseQ9RQgW4s9bJKLjKgi4breJ2agfEuw4eK/tlSlC2typqZ12DWAElTS74qiFFKm05YiadHOKnA
jCMkW1H9UY4TEQ2aH+64OO3TkEWfBHEij6xYJzwpDoSjlwunYrDBIFHucNwo6D4keCEIhycZyGYH
QD5booRjFhpZ9i1EEwBGINsPQdY/Ug1hHkz9t5YMn43T6tGtbGariHWzTa94U/24nwjfIXJvcDYx
k9xnHRpKX6dQ9GRobUfdjt9KJ3tWKS3gVs841LuGeZxwPq2sUnYbAiaD/QSrtSKa891O8cIiTuD9
05iY1+Zk4WIwmZjJ/rmwJEgjUiDW4+DK+8TsE0R8n+ylazyVeVYzso0GYluwmJW4zghC7j6skem9
GEtxUfWFWHvjMsLuJeTZX0W1cvY1hplSI1vXS9tpSZBURnpulxyjpBh2wNp3oEnkKbRQErSBTgLw
/MXWRrIwuj4vf0Av5lvNpimin21Xlncmw2gL76Kb0+1UNJt8rYi6E/lF0HvhjsD29ExczylxOKfH
c4+gM427H01yWxW+fqr8Zjrh6FsFRVCeB1TkA0XhOjMzxoSFE1zNmgEjIbUjPnPO/TTcnFM2/uy0
8nuYl125lBeWhbKpssyt4dFVTdL2VXnKOhHkpBPLiwMURsKWc0b0mON+5BY49LL0D9Kr/V2O7S4s
dffNhMexdkkLyZoiOPPGGttqYCTVJ+wsQ6hb9N69CdZnFJMZFPgHNFs1HS0sOFpoPDmNuZkMlH+a
DYMrGpdpne9ry0XM7LTjxlfCOg4S01jeQMENhf+Dht1BIWmqiId5aerpRXcAZmZTOz3rUO6yagJo
FlXhuTM4JTY6eJ+CbBYga9wjdjjtTZvGqt9FuCj9Jt0xPa7uFbY65dwkpQCHbLExaGEuc93gc2zl
semngKkpxVtCxei7SnvicpSIs2gGp6n1Q6shDtRT8pJuTZ1rF8F8iD0RMHCjnUOaC+gCCvJ/LKvZ
6V0PlCtghuyJzN0nEl+X5rkvANICQvBUsRRuDCCAEwbdjsbnHC8LBS5jBF1rdhAM9HvZ1i7NKTpa
6djfKgRapPfWh9LsyofCSihfCBXp9bLY4ly17HHXEjjaENud5OjV4pb1UhBic1UVNlCYtxK9VTBc
e5xegFvpcH4/tUM/thcG/nWQAAfICcb2j/773IQn+Tk/1Eo8mSVtjdit2SCrYa9mXkqPIAQVUvQw
0EJeIscaSFUNKRH6GDeo77m70gfYr2HmdLXsZxERCWB44/67X/THQ9xGpybhYC6yaDtiYYLGZAaX
RkhmjpGz79xo09b4G1qdpPZQtz304hHqK3r1pzaaFKWpsG6uN6arqMOhFkYAQY3Bg52ZVT90K/Kf
kc1WVvc+0PX8qrPtNKakS5joEswmpj/VbiQz2CQI+o90+tHaTE/yooieDSyQq8A3c+4yQdui6pqD
VTX1qdWTh7GhOg5Gx7g5cwgleBS1qrPQXxUAI+0A7bgSbnDFRmWl7bj2QW5f9I7QGkcbP1zHYIQ2
HbFCZoAE0nKR4ytgYDksxnWeI2wopHmA+2Lt6uDcDHa1RnDzgHC0ZZGqJjQaBCvFk/6KjS5CuIc7
gAFpvxszq97oxDVzx8L8Sqv08p8cncdy4zgURb+IVWAEuVXOsmR72vaG1e7AnAGmr5/D3rhmpqaD
JAp44d5zx0LDyTVJcjBqTK6FZTf7ORiwVIbNj2TCDZ+YJrU0AKptZlfFF5vjCyPT7jU17gBavHNe
M+ovJ0MgqKJltboIxtVcPbouDq9sKeAzFG5wm2w4FGnCWgrkxrjXJjdphi74FtV8fGNjiK8ZDg7u
7Wy6jwlWh6G9pZxiKwlu7ssAcohmwwcylAP4R71MZEWbBQdrmKIbsDaUfZ57Z6BTHfjjgiUP+RaS
nYhUtP3oqdgPDVQlMteV+SWa37I2QBIaxWtX+/6CBf722uLL7zpwnFm4tUNwFTHRCpBgjelYgp3Y
tr1/7aHNvvcxSgdYpMXyOaKzAjtsu+lJg5RCNbfWyTUDlXxl/E5G0TRfiXT6S9mRg5kbBPvCF0ub
2S72sBi7GPLdBUzn1L9Uz9k2aSdcp0ZjXlNmKKMtcGXron+kOvW2wux+s3/2GA6H/BodYBJqgZw5
2r+zUN9Hrs9RYN/GyfQu3dyIa6lIeZ1VondpNY+XSdTjhdkqpWaaNbSlloXJYfojjcZ6mc2fpObp
l9pNwhNJ6b/MuIcbwFp3lZnp/DBLuz5gmedzW/6VhJnggHiQL0ogxLVCMZL37IdUqYhFnFDzeEff
4860y5rg7sgk1W9Q6SH0nf+6mI1slhHcFbzXqQ8MsfJeM2SlR5eN3qHxrQ+EvbuA5I2r1bJbURS1
W+H6DmYt6sKxt7xX5q8oTNmz7ka+9pj+t1MZ/So7uq9BjMew5DEmlTnfsR88uinrX1MbzVqab6GU
w7OTwcAvB2VBZiJDlza0zioYp11YMIIdWp9Mb8tojyMb+1gjilItMJgFI7VqNGZzoaxVxKJ7jX2d
M90U0VZG5ZfF+bPnL9XB7aKU9ILiSt5xcXWporTMNz1W4o075D9rR9f7KtLJRQ8E8mjpXuW0APGs
wCWqiwg4BuhHMLFjhNsWtmpxjhAv9Sl3ymBXcHr8ckJqC6lcq54uBiV/Ntz8zr3GlBdnS3W/sHZe
BFD0LfQExD69CVaBYT6kjvobBjHvhkVIMT5OgUbyBTlHvskCA8SBAeM3rRXVZJmgasRXLyZvhH4G
AiOUX6qI36M4th4q5xnsDA710KTVr4ou+dEgsp+zVH77JuU1Y2Pq8xQJPba07TRRZJN+HO0zBvf3
FtwlZxLg5SwrD0Fd/DAjQIejwJWkAL9SIbYWlgdh+UeGDihOTcLSp35KwHvGcNMnd9rmCAxeVOJb
J0J8oG9Z9ZWEDEp4M/o7x4B6mISRIEsp12mKO0/lBAT5oD1xOyHonGLaRB/PuNGnm2L5PMTs7oeh
bg58xogfdQgRg9ZkNSA32fHdDPZexiWKCf0W9WjK50KUx8nFiS+J16srtrapoi0r2CNtWP7fp4I3
UJlKn+f0Q4Zld6uE/zvr+a9DX1O15Y1CpTBi2cK/sTVbhSPbQC8sQ0majn/QOvgP7yN5nN2MAnZR
tEMJ/uEXZQ1mwwVJyR6D2A4yNXwPXXCc6jdQNWo/03eWnju8qyIst0HoJHuDTfEG2/awg++OrHBO
v3rWii072lJz+hsirvYG246gIX7eMpC8ItP51yNyuOjkuAwZ0ra6KtwbEf0NwDBmO7yFzY8AyTaQ
pu7LTyoC3IQtDkgNP0GIfiCnZ8udGgcGsClnQw5+PRTmCX1RuSNgRh+W8fvgdi/JOP6Wsf4MrDg8
JgE+ZvbLJ5M9UeSwtOuKO7J4D6pJ+u3SkjwD6GPbZiaVmJia7b9XSxzqTJAJCAX+DJCoXRW+pGiP
gsGcXubREFtVsgPDNB5z7TrboKnke9AXIIOKrySHV0L6HikaToGBo4mfAKfhISXsM5m6yB1stT8p
+Wk7pztYLFxuSUGA2pKwnJoPz/B4N4Jr2DTNax+wg85KGBKclAQj9N0DeRYRoV0u9nlU7kw9j+95
SrgsW17UlOO5cmX3Zohw2Ei4A9WEg9BkRqc7EgCHqutJd6R6yoqvglnCz2gp5zKAxkKTkjKYKEKR
BX1W1OzfqcYrGLhT8qxQl+kKwgJIeObFlGNUfz6L8JZtbkGhs9i2q13lEUpieLhiArZhQVifItfj
fOopQWVtDpufMWs8GH4AULDfWaBKZ8W6O1BU2b5HYFEzQTkJ6cXj/AXHATuFmGsgzCFJ+7PULwjx
qCrKLT0bKjNmQwd3YGkBkCc7pVgqsTYaDzryY0UMFlTzBoPQ2EzX0Ml/gwtheEeWCbqvzjmiewLD
0hu4BEMb34xdnyrX+2Usdh3OMKLuHAA0uKT8UaMLL6rj1KiSbpTRYmO/jnxOV+TpJLqGETlSBNkI
CKVoivJdG6ofElPuXsIcbTMyaNktEJiMqp05F6YBfsRpg2zEm9jwp0ggumzZ+GStvWnNzL4P+RoB
eXcKE/uRTc61yIkuXHldpU8A137m5qcAKX63cjZcWsI5cGfk3Vwui61SEsHhAGOQY2KcJ4wf7d/E
T7o3d7KNXdhNhDIVdouGXXz0on+NfHImsEWjNjddk6sk5nGLLRasFnRvAhSBtNrFda7t+kwGPEh5
ifMUAUgy2WfTygd2KRYhPx5PWROgwepbGxCerpjRxnHLQs799CpsIFM5H0aX1Jt6Uae4hmTjEQCJ
lMWtTsPitCAiPPPC5/tO7ra/ZxJ6tFRsnYRdtTdu4J25IP3aPEgo6vgSljwTq2yOuntUwJx31HfX
OS1lqmGA852Nh06SU1tgr0qxN8F+WZi9lj+cYeM0DLOu8wQlLZbEcwDKJNueCO04gfg2WphkwmQi
FtMEFz5oBlNUUemxtoP5/u8Hxmlcsu0AActF/1yjxjJPcQoCcWTurxzAEF6W+pccuSDmWQVEDC9C
FhE+0wdxfxFjC4xKxtcGeUobA09rNR5m176wP10Yglaz6zvGoF3tjNu84KEHRO4SgKOs5yC9X9PU
nE0YoUevMCVqYhmdAiiNhiHHj3z5m9JYZSFo0YUtlNbDxdKvpL0PmGdq6pNeUbejaoj8WfN+FAn8
cXr52RmACLKTpqGf6a/6ea9GHuIBO5s/mRzyKozrnTkhwU5CjCAWRTVapZR9owsdVBh48HIAxphp
pffqaxEca8QHbBSJAU5YSmAVOrn44BkZ5ciKsK2swsWJ5NqtOg5TvxuUJ7eIUSCIWiDvasv99hGQ
reqOtHYWSGw3PFGeis58wso4SEbvtsN/LUM1X0ez4Whd5OIgGTfo1W8zsh8S6+UK60V5bFL7WweJ
91+4cESHESR0GLaXku3MWskoOZdNcAZdHPPY4lkZ3OKd/Nx4Kf2iTcfSaWtMGb8xyrLT5CI4KSEH
k25uVNQggnw0W0Hf3FAa1XeCcx4VG8ydLdRzQj93M4x+n3Y+yj8hEyzRdX/mPlArc+znXYRAhrmh
V28Frz21BRKlITj5qNfvZVu8Ra1QR2Yb3W20BMJaaAjVsj5nQe4GDXSfeTqxI6gWLS9Uowh0/pzJ
L5M+YY15CzNEjTl98Ik/aTw7x2FEwgaOv7WV1eZxypK/EU4hiwCDQyjTbWeTtoKR+tLKhKhlS8+X
oaphrvj4lUxsyrbq6+1cCgTQBOl0+q11Y/vcNsI+l47bYcAekm0npXHKSCwtw8Q/kHeDHCTr8q29
yE1Qv6yail3j5ILwg935kxUj0qEUsYtfGApSaXszatO6W87GR9fugWHCZupWa0sNxgMUocCrra2c
vN4iOGh28nufcxMOm1c+wW4+Zc8ot8hj4PdNF7zkDD1tq/7subIqC2WWYY/DvTT467qcI7uUC45N
IeqeS50+XFLBB2YtQ5YgoJ94u2BFbRdgXF9TMXfjLm/8/sUQ4N0yxq+rMmfD3RHpe5UdwBUrcAi/
yziUVYjYkGc9vgyaawfxkNyGHQFMrm0N5KD4xcEfS5bYxPvl+PlPZLzvmyJlGwCxtAUVFAO8PDkc
c8NYq7VZs8UPUnUxEAbuiHwneFR7J92WfzDMptt5JInCGxW4lzuZRs0uT5nnkEqugKmsqSvlukyc
V+0G9TENm+yeV/QwKRn0SMWeVSHLFZGTOVQtRj5FjJe/6ytsnFNZ7QlFvTkZz2oylPGu1vWz9MmO
HBRiZDIBQGFCFyZFNEFHaw3P7DoZNpZ7hr6nxjCgmUsHca1OFgWj9eIUPk1Nv0uVrh9Qqnf50On9
UIMNmC1Oe5pxDz9BUZ1tw4fYURHuEeTmc3b/q9Fj8HUR+x5aYUjzxG2BKrvHgXKPp4JqN9cPMUUv
9PDZCf/+tFJd+JiH/phaQ3dnPKruuMu6eweLABWS3O0H60c2yPIaWzUrGlYAVRpW2zkqmIBZwGdU
U9WHsq8/VRPANrKtaN9r1g51B3ka0wjpN6Ymj0Ba20wnYi+C2l8NTfASpOO8r6Eo0FPtlE+SRZA2
j0KyPwamjLrExQ7mDixXupjJO2u0fZ85EJJKbwlRJDRlKIz/AhsJkjXj81XdCKUbyHQZ5cHRztlt
164EDs8RjXf30+YmZr/SooSEuFix86zmgvcuZJTtRGl0QLqBHoP53oJ+bXzZ7UN/25A0Gxf5nbIT
RiwffRYMqHcRMtGVM4BLDn1lvMyz+piws/2i3t8G7KGmoW/WPhHs/CIQuUR3Tpk3Hp3OC9bQPt78
ycBKZEXdakCoXWbYBAprusEhI/sOAUUw6+EQes5X4Ze3qnJIEXRyl65JO+thyQGiDKP/U5vUMxef
g9qL0QWy71Um9MQGzkpOcUXfHeyNSfXvYzY/py4yV7alHTK+8k/4VmSaZ+SAtqQEdDkx2Jj4z7nP
MKCAoRXptx7++t5CZcqXMCY6ANLfSIwnOyKMfDzQadwfwTNmRuGCe2eW3oPB4NAAGzziNugYaoLr
Mxfm7DKG8oI9q+GrFw322i+Iuh+aFgLxpLm/MICi0mj+GhJHr+dVGFWz6tynxYtN+8k+jqw2ZczX
EvGNhVuTqo2GHNELd0Z2Frn+aDqptx6b3dSrqXHcL42ZcR0eAe7ZFyNiqxqOya4J/xgZhHjLZDZt
lK+Vyn+z8fvBhoAkD3BN9fAEcHJusm5kZ8A8F3Q4Dgv12+0mojkUuW4ecXymSYPewl6fWMbwP9o0
RiMi6Ew5i06iIJI4MB+6jOtjMRWPkTqWBYJPpTcZM9pHwt/iOWJ9aoXvUQa7UYC0clv+h8TihNds
0CtZfziq/M5pu1bxPP91nBnr96DJzkbQMdrzW1zFR4iHxG5GX5MDl59rj5GmcUNU81lGMw+Msrdp
1B5JcDtEQ/fu1JgVQ0bvfhhzPxeY1gZrU2j7vzEMX/NMnCEuftmTPhhuuYN/gUg03Sgr+NHqvF4P
VoZiIYpCjEnJR0QXt+0qhutGxJGbIeO2immDMe4txhdGhmfKqNqy3zuNgUJ6Sh5T08tv9vJ2OQaq
OVe6L3j5unez714l2sE7i131rh1O7UKOqMR8vZb01gd2FX89+iJqUjIBLfJyERnZYsdr8BG7DifI
be5FV4576ZYfwcSCqcLDnQAsDGmrzkZgultPM5hoghKk27rvKd1nK4oYASM6a1MhMBrgtnDJetw0
MV5lTbMoMupYi2+ZClVyo5NJbpmdJjfQ/L+0puAJKXrXrUrS2+gpdWga93OS0XRIVPpVcoii7B/2
g2Pkl3nI690YVRXjIXZnyMOwkDJYoUtVt6lnjGR74ROxx4elxvroIiJnjMbyJcrK77RR2IphBcjG
sne+k1YEThEUyvaf7qY8qSD/z7BycKiVlx48Pf6a6vbaG90ERBfrS9Zpkxg4FALU7egYi3qb+O0f
ZcKfpOvf1iZhPyBV43PmsVgIMJ+vaoph+i6i4T0v/jQI3zj6Td7fgpp0vXCksooXTepwQZStryNQ
GVYbDibNCLUJEiM0P23OEhwPhqjis4338Nh2f/9dzdWA/xy09Wfe5N7p3w8/FSCPk7jepK6Lbz20
sfCWw6NmI6yE95HIiT+N7LsC6+AZi/p4/vdPSYwezm76CBZC2b2YaFzWrUjQfmRMWDkK/yREpZ9K
mt8Gz8OR1NOBZsp7BVFA6WnRp1Gn7jjQFi2c5ZwluxT4Qcjypfcueh6v0iLgpZV4B9s6//SL4NYY
eCidrP2uEqo9COVsHWpYFj6KBcvFm5/2xT7OoAeErYU9s03drR9TmfVpFgMVbsxzNPdwEArTYe+J
Zwf57jKfsPcJiPxblmHEdVwySoKMpUFUyydUCO+ZonHY6pGVhh1ZzzAG6FHSP82rGhskU0uzQH/Q
XJiNutj+YC3ZhMOODh19m6Xz1sSewrOQxsjXglvdl91RJKhthoBYN+xKXXCt2DgegLdwmxZMR0yj
5SteMBMzjBNb3AAp4/gq+UC5cy2fR1HQ1Y2hf0mXH6QP4WhBlbvLASIfE7P5JKiWiZaHhAGXcTYk
SF5n7pjAlf85uDNXVsirGZlBr9uxeTNBqZxsU72kcdXsZR3tGpvvPSlDL64gBBjIy2FISLHABepx
pRDHqIBDbFjkkG9OZsRWoFXfMCfb58goj2Pj3slczY8lRq6Vk4TGLrF4NCEe3CC5jBEpdPTmxQrI
waof2YQhm9a3cYBRFc103HQXBK3w6LGpt8TQP6BIYfF2HonMqzurGUSSqQXAoZNHs3WObuPtSmPI
bn1pq4cykeIwQKbE9wx0tF24N35iiar3PhsfVaLtowzqWaJq493BOnjmtb+P4JMGm6Dfyvb8n6ok
Jx3T+EV2BGGQefMSo0X0idAGXctoREheWNF7h7EbDm0EgD6KWV05wR+0TGKnJpSeWajDuyXQgYcC
LUz9rVPbe2ZukbzGHUnWRhewQlj+NWOAdRoDeh8nIItHdvO1mgySWMIog3OAWlWLCv6D+avNIex6
dTqhiGkXFUq8OMVJmSOTKx8JYJiE8TlWoLEndDmguLEeVvjVihYP4cwBCzfvv2Dy0d9ZfXMwJ/vZ
OSHSvi4aDy17WyvHKR6V/2JQ0SyJLt9EqQVVMUiu7vDLHszoBGpUngpEsCnxt4dIOCGgtmA6xlhe
ayIvoaAtImk0WMHp3z91VfkUUno7uBykrLV2vwsT0nstv4PpYj8DScx3gXCLXTkLmLyx1K6qEcBZ
WbWVIsyeRQlkTjJ2JVbzqxB9/dJHJCWUQZ7to7j7lVP1H6a6iNDUUezTtk3ZVvr1u9LmH99sq0cV
5sG5cMv3OLB6xu7id1p1IWd3lj0yyT0HIXqLmnHEV4P+jOnjASq2fWGp4VZtumfeJLeD9oD7JM0x
CCIM1mPC5zsTI84Hy0xlZFiX+1x5pEq0kydPOGvkqhnohtwWqMc8oZMLVY9NygffbcGBJZbIaZ6p
ZoSvOozM7XdjE9Q1VUbxMHAuF2X0JpDcbdqiwQKEphR3vY/ZMS/OfloVz6XxBOZGJzZYp3LhOltx
1z5xq53nBKEv/slw7ZvukgIDyDZwzM0UL9t+a1suHvbGVEevocjglA8vrUGpNdMBtq5oXzvyPnfu
5JGY4o8ZKi/sYCnpPherM0+j11wYLkKytVsLf7R5lPitTsKNNrNoUJn5zd8mMrszIAnYa9Wfnmfp
jtG7X1cNbshIHlm462M/lJAEZ4jxsJmvjqlijtnKOPWturb0NCtPTVjfXECDBZQeBuYGwYVD9oqp
mzjVAvA4X+FVDpUG5bqOQAp8+LHInooo513RBr+noD0HdalP9CLZxuiojcmUeZ3T3j44dUomBF1d
lLGpRvFU7J0aG3wcJ859mfaERI2XfgikhdMe52YB1i0Nbl3ghpewTT+ZloirDoh7qnwfDY/PtKvh
xzCFBAshjk17vZvt0jm3InglXIJAD1n/pxv7ILGz7Fwt642FM/jIVtBcpOABc2bcBB7fujSPf1jA
xDawet6rpuhOCJ9RxVvqFJV3Fy2nNacPA/YxsmIKamXK18BlqkvH9eqVCEOklt7W6+sDQUvNYQya
fSW96BY09op+CzcXC+DNyGm6dmo5bq00JHNF4y8xolhcjPZMV/CCbky/9j4pJsXEWS2oXxL/5pSM
JCnnCc1G+rFmAkBC9bgtuYRuuALrvZirvwnpb2sGht3Wo69qGvXDIG3xUszQZUusxGt2qdXaHLD6
ZmG3JzsNI0Bkb8xYZScf+P1+avv3ctHXln5AKebhgBrrAlVBaE/4fQjbsVhU+X7pUOhdWTyNx56h
lNMNxB+U9SvsfCIBQb27rhsiUA1QHA/GM/SHJyqo+OC7JYoCE73s2FLqp3axV/SAd1F34ihE7mC8
q/xr3KeQ9TT3Es72c2N75nqyEUhaVVtvihFuh25OhL/je4Lx/2+/5TK9IFPY3FtRf2LACCMEE2dk
Wmi0FB1jWZGanVQ7xmQDS2c/hGQdplDam/I8wavNMQHvlST/LEK6HPo0Enbnzh+YeqoV2woQmZJs
gVbojInCL5lZ4uaPXExKu82ubopnL9r54JS8ZJ1hBiv9gohcG/ldSiQmt/dKKktso15/UPX1hNFR
/0kBe7gDaZ/y+BSl8+Fl/oM7nPIQQMJLQggoxMj/hD34D79t9p6fI8CNst+5AWB9lojU8T23sWDz
Ow1XaWREj5jWzRkaa2/Hwnov8ysfBWD5sP8DPfXFVWG3Dtm1bGZfTmfTH8nAbPw/kcfoeCgFIyrD
rNdpm//U2NwPlSVfOqrCDT05vcNcJaeZsitoS/fcmINL0MsphNS5xW9DyGTDE2oyq1xTrt4YWdw8
oBzbkIyYC4olhrZNU2ws/G7n1lsikOc02sZzlhDbziaVzKhHXU/YOfP8WSRDuC+nMr4a3Jy7uUz/
mHMRbGqPUXqhsf/XdnqJPDzri5AyCaYn8pEtb8o6qCE4Acrgga/ka1wM2WFU4T23SY0YIzf54SOQ
PhSGAAJLCkc5KGNntN28Z0z5wjrJO4gR3mqLrsmpqnNu1ZI9MDrxKuWKyWqI2yCpjmGYiLeMjDAs
E99tWHoHqslpS6wGYlyrdC7L3ifW/tHrIBNoST/j9uAsZaInKOUA5DsHGUCEfDm07Ze0LoxTTHm/
HRw54rF1s0cY2CAtqwrzK3P93KMpaQMWMhEqq0tbdNFl7LkSJ0ltjKr/OChMNMRssr6RzPOT9CeS
ZTD4MMUlQA2ICe9t2Dsb1MqbufO8A2fgF7IOFoI+2eVx9iCMqX6xMDjhCzf6dQSYkyBjAKLpfHGg
QLdDfZ8zHdytyHwiRdZHl3CdVgUX7Chdbb7EKE1fwrJ5hb4JhN4dv8cSXlTj2z+dMlfHhEgXTEpM
5rTkAGwzMFEe6YuO01/mZt8qPozOA3A/xZI9I9H0HrJS1ipXTr3PqafS1sxZRYdRVYlBrkWa05OU
xkvdefPBzXpAY0HB7DMGAVwP8VvrtK+m43z7ZU7slMaB4sxMabQ9dlshxX9G7/fHPLU8jum5eGXW
cLB4ZWcrJj81zPaONvzPLAdqlHi/4zDDfksMEDyu6X3sdh4el4AD90FF1qxTFMPrmokX0BTzL1Ga
wdYZ0IBkDUJ0v4h+4WTGjU0ASTnGV5cR/Xma8nzvtYCiChlnl38/hoEPyGWavlLtLkdw+PBNBHWZ
cMXFrkvcN7F4nZEqbxk3yEu7YLsQi8oL7PH32pnCw78FRNFybJNwnPNbXE3hvwa6dl6yIjzDRpi3
tiP6jZ0OTFW6Egijg0xAGQd0iT5oMbp6v90AcJeMYeK7dGfqIfQkBBEDxJlanLVEXh/QdMxoOrLL
mKMNoNnZx4F9qxCK7Qu7YeDISvKMOoSjzqAFhwxg+qA+XIy/Y0kMFitNouUaVuXNgCEZTVcxILec
W1QEbfxhFSyD2x43QBcnJzqI4OAHEH+VZi6vbJyiVZNexoYZXlsmzab3iVMLETyBYVq2YRYhj2ms
0HQSvGoQZJTzmw4e1ESkWj/GlFEyIzX0lXJhp8UkVsj0wx87cW4GnjDD7kgwybJmVzKbW7CRmh3X
XcTPoqPU8i3lrNJOQQ4q/ffZxTuWjRmis/IN0etrDVfPolVl5eWBDObr0Ci2FRKtNqzfiYwNpBRK
oiKsOYs1YUBdZb7Gsf+jcIg4nSP7nTxg6kj8YynKWJtSeEUzWKv0wtk2/a5XAWpD/PflGkWzixVD
+ywJkFwmQ7WLawi8DDOdldVnZ4UMY4Vhe/Gq+XBmG2faGmaEYKC1H9RpmGqhgERk8cZ/uhL5E97u
YUyindHHzCdRMvPQjWRPFNG679h6cZz+mZrxvOwz6cteK4bgoeF/0xDviCFtmdUmmO6b+pTo1xjG
FUJooEMJIbLkEmzMgOFiNqKMyyKmv4I7fXQCcSkCR63bpmBwalRIIHvvNrP1ewjhIBDWZYgu1YRL
XzMaMANzo9q17ic2dciXN9CwNjBJqvOozfDuJURBC8bjGFfyC06o9SSZFTbS+6GM8DSjmX0EzCqW
MI50JxuxIWX8DLOtX09RXZ9qnT2rwbl1A5XiqEgC6+vobVQRBFPMXG+2Sz63QQKKzjUNHP0am9YK
ycMi7w2U8ycMK/dhREJeMFWY61xlNx6FGdVMhTbLxArrxuTRN3YtthitUHFZabkhpqnFzoHezRFm
us2m78lqwkvnFcegtOeLNwnzZamPmLH/JC6+wThpEgLiwXvqc6y6pmNd/aRe1gYJcHDic6KB/gQY
pvXINNawjG8EziKYGxGoaFTNGItGnhOa1d8pRzAJDtanRa2OIwcqQhLfGDlmt0n5jA0C09gV0Txs
3cwTOE2K12igCZEoTJ52Z9wIP/2ZziW+UZIHmBx7+4Cv/Fb2DmJzps57jt8flqHkjZSqdo/vlJsn
5+/pj0e7DybMYhwKw4BupSnrI7WOD1CsRLRHDu6Bij8920Krdcmuk4hdsXfbiPglIiZJlLc6ke+H
AH9pD33br9Jzj5InAbP9pBdYNcrlYPWhjEVJCa8NXQGsi3HdDwBtMgK20z6Jrjkm2CY/BXhEro2D
cj/Tj6okptJbssVVW76KJGn2UxyLQ0zgblKLJzthPpABdPXQAjGwSFQqJvA+cq7PjRbMzF324Q3h
TivNWr6emxID0IopJ10KdQe56mjAUq5ik9u42diS1HUmJyHLpiFkI6uCR1CaDMhTlMSgDTEEMldf
V94U7FN8Ss0g9MEe558gd4xtb7EVj0v2wIIqlG8h6bOFGGEQAhKJ5GjTzrDWyWo6BmZyAeV4FFpf
cvbMXSSFvDrw5DZ6IU9Z5VfVu+YSlwmui4VtNiOuMkR2DVyxSmTnvpXeh4Ns5xzFCLBQmVh3w8se
rT+b7xEvMmKpe26z5SACw/aDO4T5aHEQgffdJcSGhoV7dUKT9Ji4+meQVndNO4DCzAg3jgWY3pZ6
frrd0yvheBcImvng8fw2ZNj8k4skLZ8moXEYIppxWTcTuOe2UIdkQ2yuIe21cnMuUTKUo6b87Hrs
/n2r6WJnmBayhtQH7nADNeekYj3Cc/mmE/ir7Az7E0IiiBUBWvHeOKTTr7mORnKJfW87jNVPo9dM
o5q4waefRQiaSMMuLap6YgjIfGlmuUcC9ao0s+ogzF9UUIFP79Fio6I0WI7MLfm7YXNrkkXICPQP
y1THRJ9wZhLYzknEwkVYiC/iAvr7ZKL+oSdD+wIcQVTDrixybzcq4yswgTjKntUuV7G/8iil96Y7
vORzkJMgD8V9QIQbaIJEOgJiwiENPli94ml0b4bEI9YRKDIEKHgn/5IV0Fxa86ebjfpeYpNCAhew
ZumJUMjMl9ybf8Z5Q+GUkesxpTH8GYk9xr+Tok4WtlMZW9EUhxDjxL7wVbrEcnZf41/4gLvBzsTn
hP9nE0z2cUpQyZiFfrex3q6ZqCx2sfAaSBYIjET9s1k6b76B+EYPs3u0WMbgQ819yjj2pCU5JEWp
JWMf0FvI/DuEYA6OWQvvN95VFB/NK+twMtNan/ePVDpP2dwZuqYeb9HHQYGRgv0X7pQXBATzeW7X
7WxXZ19nX5k7VAewuvatw9mIDeDdSOIfYQ/gJ0dFeB6Z3DO8JXJ+QPilR4coX2NiDeVbkO+Rl63J
einWRl6KXWSVaNAgQwYx+uTU2A72HP1M4p9Nbn9I0xpOZj8dStbPIEH/Cnq2a8soLvEJl0kyZ8OI
0dp6kQ1QYMBiEcCdQ75AIDChFOhSELXlP3s9/uX7MR4nb7ijmGSBb6JzwqwEQLBzkQdE+py71jWc
ynyXTS3RRbi5XiPlHqcloHtK38xagauZfNBjMtmolBj4DnYOgWx4UFoIhrGL2naxR/8zLY2jg4e9
QwnnRsj5GTdwprpLaA+Sh3urZvtYxcm7SN23oCvzs3B9RoR5izaUISKyKIBGkYE0Gh/rGYtWvTac
+r0s6Lx1Enu71ondVe8P0b1PivgOiMhbBRFB0KnBrsCnE9SAzK+q6H+Eg5p2riAWQNRzcXAL9h5h
XeF3hVk3ToOzRijGgnRs65OZi/pkLz/AaoBGMPiD/eD33NvEs9cpmCwIb5UO1zEudIF18eGw9ect
I55DJdkriYscUNBB58qGAJZr9bDS6YBSpeOd6rEr5cSNedl3S2XDSqdbg00XuxyNvjeZ/fHf6NJZ
5pdBUWyStiGIVQfOiVav3EHS+HIL1gz4gyq0K05yTXRMoqx5Yexfr/5n6jy25MahJPpFPIfebNMy
bbksI214ZFq0oAENCH79XNbMYhZdnSWp1VImSQDxIm6Esi9uIzVJ67CEP7zXy5dOlFPsSw/Y03gn
4toSFMFIJWwGXhyv4a45acWnbSMzM4OcJOYCz2YL4zj9z8r1nP00WtkOem+OhpE+xNx8traqjjrA
+G9xY276lcM9Zs5v7Q/FBnVPHGr319z2b0irGI06+rzsoed/iluaVdeS+D1/NTXycjWCmDQBcL6q
cRr3BaHo3qvrDQLQ9BR6xltu8gBuAC3uFB14G1Xuu5GndAa37Mxi+DOdCKmrm5kl4slKW/nUF3Aq
bHtiaJt7T4PnoLE3/jnDycdxzvqNY0liix3TJ2hjBA/z4taW5M17i9Q6hFhxxOga8VmV89aI1NuS
ReiI628jg3+Txd487YKRQyH7q76n26kdOOlYIa1FFZuTUpTPlFCzrVoTc+kYGFdGnh9Ue087GPdP
U+fJs8RuQUKU2mvoyRcfzW8b4TeDtEAWT5EBdmQqY9zwEOJXU+T3Kz2yFNbA9L8tY4ZAQqh5WHG3
+MdhCWHCmkaJ9lzSj4WngrXeC5mv+b+NKdGHsOtb9rpc4TDDAQQzGJgrLY9TxoRd6zbGjXd0Boc2
0x5Qimr1yFmH4RTmeIen/rYrfAKLsl7FSrIYZDvhigW0ItcmVj8aZrvz95c2yqy9Eyx/Gq9602y8
7gZQTfxAaOtZUf6FR8tQCdi6U+Yk/RYn5YyjH6lv4XAL5QlFoj3NUVGfZEgwrZ4ujifMuFJwUbgk
n72Vgv79xZS2bjffLwHLIoL2JhPuMvmCTIgtzrTjuYO7J5hLbRRp7F0pWxJxXmoebYH0BgEqImsk
sp2bpi+eo58wjr6kcJGOJEGZDpngs9MQ08oq1BVL2NHPjZGi77ladFvfktp8Nj2uyloTpsds1GN5
EbxpiZNhNLWbzULq0QVeMVt+/kZooKXVR/5mO/aSh8VRRPZVT5KTrFlSs5qpDx+ORrhQoBh5ERKT
2+ymsf7l8tZxSeGQCYyLcNO7hfV7F9qKUpllPFpEITe+KseLxEd4cddXAQ0zMhdGHKwuy2+/pQx5
bGeCvMbqgjr6PZOKuUfp7S073BWFOlqEU+5plP4wR+DMHrsCGlb/qj54Xv+ZAlwR9OwyGkmQXwx2
DnP3LAtNDXDHNGuys+u8uts4DmSkhJhJpbx1eADUiC1toD/ZnM1j0a4Nh1FwwQP6Zyq0Qe0JzyOE
NDbejcXP6Renv4zCVafMQxgcpnwtq6Rzd1moI83B9axfElS1I4mFC1GDmbHAEu5EhsSKoMHGM0i3
Cy1nJx1Kn+cyjo00yKw7218M/B1M81YhRZR5+b4kPkGc3iKMSeHtiZk7QaNivDIaAL6RwTRvsK+k
dF9ChszPzBHU1uqwDAlcGH5xJQbzsB2oX2WjaQfUyQ1U39dEKPC0wBDslk+vUceB7ogDYGdrs4i+
vtYiWp8X+oGcKa4kfYaXzGKSO83Qc4SBMQ8fET6w4tz6LPfIsHsPvyC2IngxVY/DK5/O3LrFSTkQ
QToBwDjIsMURGmcqv978NQeaTlz8lC0fwtEpZxiP1hH2u8qE8hkOgF3LihuorDEiYBKQ9UlI9uL4
LZ4I1qB4IaKiRzGqsytmx2H1GVUph7HUvGFfeFANXHDOBdAzGtJ/KJ+9Rh8uCVdWUG096T+peeTh
3mI5DofbvNwCu4oOTsf5rPpIikGd3dxm+r4iPxP3t2Oy7JPj+TUgEG0DwbkA2y78T22VT3lEYdVA
N049W05c0vYIGAHuRDYlX6YOX10H/zPqMcHQQv+0QRjsR9/lMJS04NB19TUoG7aNh+iPf5NeY3wd
mzKCWeXVYGE64Z16O5tvYGfRXHMUsAwa0hYOFncn/oiDpjKiMKSOM69szgDXSLCbPUNnwoKHtvlL
FRPsrxxn0QgvfWcnLio06p3ZohfJcS1hQnfZdxOSQDDRfNI64Vnb6r+m4WzoRgfXAZGJG4M6cnKj
0iJ2kS8ywPQkS+odvyKiVgd7WZ9lkb4zuJzOdFDQAFaY51nBKsKTEUMncCEip+2pF+45WL8LyR/F
nTvfQ5+levb9et2knYCX0VzP2XgzdPgN8X0ddJC3y+YYKAESmPZOsd5mXbTU246K3H1Ns8IT4DIg
BY4kzcS8i6XrPluKZwIL/XKkWeZpCUaMZV2HF548zKlvuMK6oOV3lxiOquWUWA0nOtq+9qE9BRu7
Ku62QQnn2GLZda2JfH1U332gKhiqOSQCIL22U27sLPpwY2pHPqWu37invtg/WC89G9exTm9t5v1t
bbahKybIN/L+SRmmOkXT+IB332wGjUPd6kj0mEEVm4w0qjwFqlxkB1N28jZM/QejbOwYZH2YfCak
6Sc2eu6ub3mTZod9bep/0UFPGSthCfbObD609TYbktMwMscLvq7S33sJs2trNsd9UmV/R0E6bfJY
Ly31CHRWkqVxxiMCTgrWPBxeMAnsC6ubaAOhUDVD3j4uxvRW+Om54KDAVix7pHbIwpZ1X36GTdIG
tlEwTKH+zbSzjnGGCA6f2QQLz0w3s8Khzf2n6Z3aVeyI7mr4IZyEcCVms60YIxqiW4+CE5j0VloU
nLGoJxngVx7H2f5vmsV00KsfuyQCv888kxpgtIfJHfGiCx7vQUGOasgOCrr/tmr4o5uy+VkEVrMR
BgmqzhzzLR+k9QgHQKxUFpyWsZ3eTE2uKKmafrNEIwhiCiEQ94FZxjyQ9XVJX5irX9LR+VrocT3M
SiQwwvZDR6d1tp7iJpMysMbyEWIm54iN/j/hWTcTnCx4D4dmzNDyL4CPUDd5HOL+ZnkAXSD1bpqq
5lYMsJO1RzGfcP4kiON3kz+QZ5I+alwH9FeKlbzM5LttTqROJ/GBhLwMYLFcAqV4rQgLhHUQwnC2
47QhM5kEUcRhMbzMOSxWzTCAknaMY3UbGJvKCNUeP3ZKmox6L9NZ3VvQY23OWrtpAF95LMOpPYOD
L6P0qJmlYGwbPkwCISB8S70zc3Zlyci1KdvPwTWf+Usae4zz8KAc40bF9y8f/t7BLap0m+eJtTcN
EFCF16qd1F0MabFD4Bir48IWFQsVZWx5eq6HkI9zWlkgFsdlCiS+gp4Ln7n3v0WkH7Y7sSU2KFjj
0r6O2Hb4Oy77XmU/3LZ1AEI2x2yYfjmC7ICRc6gWzfgjW3p1TEfPvfS1f+iH7tVIseHoPr+nM/b2
KEC1Nd1flDb/sHp1j6Q4EVa07+kQcZUnZMim/r+loPDBzSoQnTy0mNqBvjbRZqhXkK3MQdootnFr
VizxxE0oJ9s2LVBDiCsbjI+zr0h0W8GXsQL7UowS2ymKSCFGYC4xSMVOntHc2OTG2QAHsZdBAQwg
b665sVSHSiALVkCwjYak/xiu6C641GAv/SenKIvT4AHLEhYOJduzMHStdBkLTOJRlf2j63xzVw4M
klENsYFPYffchO1XaeG5KMwZC4LvYQ7CxQkj9ueUgrbpYCYcgM2BiFwBwnllkUzkrhLTIKBvDtXW
TyMeiBP3kVnjbTUERZRwCDHhJPUJJDuPb+iljaTbg3PAThA921Yg8VmcOMf5U0lFu4C42xfjjY4C
fIkU1OL6vGLPoS+btZhUpjowo0MSGNu1b475BTUUOG7RX7B7cOOUChXW9I7o6kQCzOkGVM85BxhG
V+JphLqLEYORu3SKY0/2pzXqH10llktfJkguzQLqUff7Oem9dXQK1VVxerIUTs88fWJbFzz6905A
rYsoOijVqJ5TzJps0M1xgygC4s6kfrmIOqaaGA/HKHhxRuAmgweSsUsshWvjjFWDHXXp/YJ4ep3Y
biBPDQeSKopMXPbPNMU/Amszfpzltal6F1KKDaadngsi9qV5pwH4bOyKDhN8WdpfSWLa29aZP8oR
iIsuqIOww7910/9cQANuM5eIGCfJrUfWgj7pMgQwO+8qCTnRSGZ2mXtRq4L9gXC2Rc4px2dNbH1U
G2SpFRbkz9vKm+sD1K0YiUAcyFFyufecqNKIOu1p+ilmg9wDg9xdPgItp6piaMsfoeK3LKNbXbu/
QSQ7z/08hhfRc7DIAhrqfSoKaFd5bsfhPaW7GyPHP8f5eqUne4pTP3hGLk1XwfOCOAW+GZaSFjT/
DAWFP8OMJ4nk+er1Wfk/1QkqCaWOYvmIiPET26+wzPSMtwJo87Z+5ihb7jCNGNsx/MAYZeHV8/Ha
rYWTckaK8XPvsBSfEJbRI139OyzoR/v+gn1GcN5rLpYsilPiz7tpXUXyIv83uSaD81yaTFcl1HT7
3fVYpZNcvHSRKlHcOLPkNWaALsIRKKaJYVSfUkvfg44N3HE+ov3iAKSjEx5C8TNz+/Y4+t22cYt9
5vD3sz2ZsZUZszcqFSK0yE3z/ZnmNY/UYNbb0Ognhl9NeVIdx5YZW7DCxE7DDgnXCjixlOPDoOgh
zbjMA7MkXZiwvFhF1x1S+IzbiQydEZEnS9maVyNFaE0hfns1DeUdSeUOCOGtZA2hEf3nVNB94Yz4
07w6IcgaRXvGE6A+Tc5pALQtdz8Ye9G3xp6jVr5vGyvOzXl9JsIFyTvM+0S09QKMCqntUOY541gj
ZO0s+ePUs/4jBjKknVudK0cmG0uGmC7gZqKo6r3VMgBfovmDYYrGhMT7Q1yk5ZlB9BKQrB9Rj93j
y6ggG8OhOgJdEsDhgQarWloxF4o6NE5CaYe/2ISZOgQJfuYKvPw3N8er1tBb/P53HQ0dPCjBXRwu
eOZgJzOU2EOaMTeYTz5VyruLz43YAO8KcJv0aWy85lCSLT+2IWQ3lvD3BNPfBegL9mJr4K7FGlXu
sil4R94/6JothG9CGYJJxRGDDW/VB3sB7g1nGuNzAyeT9xPIHDe/9wUQy/4EZHyDs/lkmYR+68X4
q3lW5RFWHt5stbGjRdDBiW6dM4CmuwxQl8ng2+S3MkkgCVLijdc/+eGCvJzY/3RICKHNupMz9B14
osnYuFF+73wMJxHTHN0wqCsFHlRgqfWm9XY1Qlirfg0G4eggSyMS607OxDP5WmbSza1hPybawY7M
FgJfGK/wbrEzBS8VsvEWqTPD8imu+Lb/hiNuNEYuL3QTezRz597GGkkWcAKv4EstZBqaP4TYqucq
ARpVOdZOLbLZqjy16Um71YWxqq4ZkvcQLjTZMhkouoLev5IZEepUMJGD9iwWmb4aoEBy3/InzCUD
UiVQy6ymjoeeU5bHPbtZDDa8pA9mjwRbTunDfW7d30aTFQeRCCoWVY5Xxmg3pAFwG0UYDlu8SIhv
xjt32Mxm2doF0R0gqXWjcmPjF4t1L4PuIrKatjFJ5xSNabcIQ8k+wWQMYY0HLBIlbn80dzE7fKTu
zlfe764F/25ZUH6sWlwtL2tv7RSWO+G8T5IVh7kzCDo4WjxF9dY2TRkvjiaBHumrr2QZT07O6K3q
AiztEJX4t+m65gFd+ZA20Q9blmdZcMgcmzHbRyOkho53XhkGpIQes77q3tzX1nD5HxiKgZdvHpBk
xTmHc3BpaaaQ5VwcU4tHvpFoWmM9a9znC26dTLp0RiCCCdmx7Vi9MBKrB4s18TMfH2s1pl+WI09W
qZghLEscjvitPY70bckTMkjdjxzwWZM3VANgHjnSu86iQvKcRTVUO7MpyFal0VdHYi0nWW3YtYNR
gHbHFhJFbPiIdiF2m9glYslgx6M6MqL5DIWAUh+Oq01FhrZ2Y5YuuB3g+jX5GU73t6FrgxsqfXus
I+4E02hfbJO3zQa+DHjFb+Fj5T+HfAWPh+Yn0wqqGYna0cljh0c0+IDmJgOunyoAblrLG11v+0jl
yztEnGvADXdki04pU4sLAuRPYF4MpxHnOoKKTeIfpkJVHlIqZBI9MK2k9eHDU9E1U/i9CAwHRU2p
4uT/oJPK3iaFSQxkXHOtGA3tpLrNuRftg8zGHDudhqBjkkVfWcjDYk/pyxhZjCNUdS3y/D/fs4lc
+dVN0kO4a0nab03bIJ7ZNiaLdnIlnsgmSlvtocm2oWJj2sJ+PCnfjQdy800B6w2vbx+3QZAScEif
3SSricnCKyEotTXwq1/GyvhTdAxIOmwHGzbizCct7yUTElBMjncz4SwddVfdONY27IDTOw0PtmJp
u2MrNcu3M0+3wHLxwadJXLhAZz0eAXYB8y4bFJA6Rg3CdcCb1Uv+MirGzj5Ns2TDgBayg6F+cGp/
qtVsFBFILceEgDoNrwd38ShYqGPL7oJdlRlEGBVsOlhu3w2pKogmAvUs7IYlSJC1GX3HTthhrEy7
J79hBOB0V7vgZKKMkgxkPcb1HPxpSwDTgMA3o8teH2fScrQyQJAR1Bd2TuQAtJn8thICkTTqYqYe
ZglNKTwz633noF3FEclHppXIOBJNYpQKB4BXWJ84B5uDso1foWy9GB80kFK6KdGWFVUoCE0Y0QR+
RMSnwRn/lW12cmYO4gHQILZEP/CcmXcPo8pGlj2VI2V9J5ERg4X1uUQc88iomkhV2t3Jjp6pA7pa
Ilhe7KE+6xByZt4x2vTRx7l8Naqtn95mB1ekhd89ToMhFtr/JVz+fO48H7g1npqWs89S6K9i7o4j
rs1WkBvIxExbawtajwXjh1EsX1XK1svuOOMsEwEVL7N7ZKIq3xfQBxi91NtUIvKWU4Yq1nj2xchG
GkE5gDQlzKAui8ptihiRje7DWf5Ui0mvBlEFZRL+aQuFcuvrnT1ZMJcf0k1GQGS0jhpIMOdhqI4I
PNRwzRWX3PDI1yhgObon01JIuGYjsSP+HMqWuVgjDwtukn60o0tq4KGwmuWssaUgdMeLGNSexh0Q
pslwmBI+H1dz15lGTquXM785vflvng31KErr1TJxM6eB9eWNTrJNwaftNEFNloPB2TnacJkN+aSd
uATqrvi0UbIiJ1MYn3bjpWdPFHdWe8vdUOHDq0tQfRLqS/FCE2J29dthPDmr1TPHuYR31z3DE8X2
nbh/mqBI9kR0kPyio+gtgE8aB1hEliDfTWt4dAEOeYcy7+A02fChw2NJkDVVZDCVqNaJRWDFXvSR
w2o6kaWZDlhFOOohzfBwrv4runadyoEeAUmOIEvSksTwFK3u5nfDct7wZhFbmkdCz9hoI7+bd2Zn
sQ33bS/Wqv8KfDQjsNYb2c/lgxxTi5iq5lSdfK+wmR1DdBvM0WAwvTAdxrpCU3l4cQfr4TSgqpoI
ISrR8slt+4M3h+LhDwlsc5ujJ1tq5vUABacGm0WwhIjmovtIqVTcJVQG3ot5OCgIpqdUz83GaKzX
AXX8FTQT0/gKhgPgkqPwFFO4mhgrS2P0UpoUmIZEOxaHMcsyjd1rwOB2njk/+j5WC0G/2D5Im5fK
NgHPcSZb/ShkOnC7Far/o3vYUhprbUw3IotoFYZXu2lpxMk+FpaUJxwwf9OA+EEd2cWbmukd9JPy
VM7ec5pk5VHZHfvominY5LTj1eUjIhcjLy4pmXAcDyOy9XvlmPvJbDji1s1zCYP4wohlRAV8KLyJ
typK0A0GL2NiaR/C0Q3ibgoZpufRQXfZP/qOTPzPxrgdF0767Iw+5QQiBe3tuVRsqMTIu8wBgckE
2z9+pXcPyBvuGudXAkL64AQeN4WBZTgvCueNyeuwX0rdnAxSjhBjcpaNEQ5+ztmu9ENj53gG9B2L
7qKI0H4+McAzSlx4fuPtE0xpB6uh9oURzj+/ZuKZZ+55WhgfRW4KEL/8jYROc60f3a2KTQoT5xsC
sr8LfYV7/k/vUFUoo/IwsxsPo6OL3/s9Y25wqgjyb3LvQ5S9+xrRvbHpMzs5kGWDXeFB0PFd9ws7
6kmatnkIQsoiKBjmTqJzo3e756HAUmE7PalC6yGqqiHS1vKfQmzmQ2qgNAmAv9Q9sFGxIXhH87Rf
DPHklAFkg2WVf7ULxrtwIa7ar9HLmJQQKsf8g0ZY2HMZx2eOgme4btkel5V8nfPmAw36M5tH3ECS
5VSJh+lH6yHFYAwMAIIbGqUGZAGlPJT/OBQYKKd/S/yqPgQOvFl840z3O5hAI48ZXeXcPAH9hjCi
QjaJizr7Y3ATc7V+yKRhwq7FQWUQLhv88Sq7NsMWaZ7GATR17y6bofwYUOPBd/aH3CmH2DCSX9IJ
iy1oAIyTLimtFvfCPlSfmmLGLaKqvc9CdOykfZjKCD8rvVLDYbLxvGeM0uIz2WkqXORkMoWwy4tB
BBtpxbi5o/YuzBqtS1kbpzqqaemesRYlgfvPIfh27z0yiFxC5cMZvLND4miX5bfa5likJNxWo6PJ
UnF+JGP1wxZp8cFCMA7q1FWR/wWMlZSglzGRcv/DgtnFaS+Tp0lWnyVn2QhbGZ9gRh6B++sCNBoL
BpVvY+o+UwOHBhAsKraM8Ve5QAtTXlaxRemHm6AM5TZSLrLl0E98Z0Fv72vvETb0IiyUnw1R9rw0
K4tlBL8w9Rw9CcDTlATNqanLo62Tp7ms3M8oyGK19s5EFNZoCUdPMuDlWw8lXbg1hgYQ/ZPTZwdv
eqo8mM9mTVAIy/vq1cV+G+YODOOjUznQoFpa8ewAxFI72hBeQvyYHV3UpvAZe3cEKIsKe3PGhixK
MeW2eGt9xgpWrtqNsaDvLLI0EFmnZ1nbZ1FQMWyNYP0pIkv5xeCVK4XUCvaKtHtvkpakTm+PPco6
RjL9ragUlRKdEf+8kcjxvjTRu4unn+kXvoDAnZGACg78Tk2Vp0nm2NU3xcMRzzItbFT+SMpkunzY
2SYBq3DgocPyqP0o2OSjFDtty/aCSVjkwOc9u40BBecfBTDAIiKox7DJeOKQQ+oMknmI3sVQObri
BOcA6DbYraVEdlfGj4yo3KZFYTiE+YOGAjx6g/MOCQdsa6AgUjiID7X36qy50GBCrSPtXSKnRt2u
o1a2Dfr2PLT5MaG56BAFwQt9otXWYCq2ZXSB5GCxDpgzNnyDc3iacXPk+a3LrODmt92z2SHI+Av7
MoDzlKJj7UeHBLhDIeUJ0wyfYJVm+1DTsNwwuAbCYVaIQiTxfTK9MWY2XCjzmdk/1QWlt6zs+xy3
WscZBuPwFJpUjcIk4i0td/rI8RAK7voloLySs/36UkunXrYG0n3BfjpOmqk+z1pDNs/KB3QecYXZ
84rp3Me88c3qATacVmX3xvkqOYvIwCQpfwTUAkHQ9/u4tImZgC86Ao0pD8Gi/82Mf++m06kTidf3
PMAC0vgW5glm1YqI9pQPSD1AlZGSPLJk5Kz0pdAs2n06XaYWb5+T/IHJq7ZlnWHPZF8So6kAzoR2
TrTgaLiDujTYsjlfJIC1KswyRQbkB/kp20aJLXZmWbUXd55KvOsMpfmo7Sevx6kxtsOZnk7nf7/U
tuWcsT4yHP3+we/vs4ZCxKyEsLoOLDO/L/azZwK7FWw0NTmZ2CU9ils7vzRTkl++X9kFzXb28F7M
RX5hQw6DQzcDIGDFWZu1bJMgtb0J/PTbEYY2GfIFTV3B13a6kFlDdTQ5IZWCPnLsS+Byfe+l8WhS
gsCyqX32YCiHA8mYqaYZKH/urDp/9ts3I5vqvUuJM7R1/6ZgP8T9SksygpKLZA7Ptmczz+D6rkPj
LXJL+bq49A0u7YD2Y3uYcqcythtjde1X4102Al/NDHWL6jMeM8qiS4Dy4A1TlGpjtQv9gTbgi84o
UAaVD/lxIXMHzFzuawN0Tm7comQ1gTDt6lf4p8ee8h4Uvxc/lLG5piEHHbwZHSNgX2QTI2xjtTjN
zyHwTIDiKUUZFXXxmvsjWCKwOVI1VPX470r4nLUz56orr3mIiFnYUBa/mCl6hMtn/5nzv/+sUYkO
k2nuZ52FDFpHWmVXJoRrMM9uASa15pOzCJzcXsHR1mrX/OWyLT3ffvi1TZGWh73f4Al1lwGPDbYV
gKNs/CLDU5cN3mfABAxSX7Fraxjx/OKKg3SqT11v/HXW7xZImMrtL4m7qne6/Gua+fAryeSvuryH
bd8dZ6ruDqOxPvW8aMZB+AotWDyvi3Vvlj8mI6NQ416ZEVzzUb81rTuQ7M5/sCEnWBgZ+OMl6nXP
w8aAwBX7JY+VIgfF1Tr1LfLtU1NX/aXG82in9FdHINAQARpK5yoPZigkur4vWF1pUplVbA5cm1qw
Rxny2WdK2vxKvTl4LKuFVZvaOiw97ayRi4KAMvoHyNLyKG34JFY6v2OzxYaM8Zkp2bDLDQeimhhh
FhXB12z17F6K4EjHcQhm6gOdxtqBtW0ZbeA6dbCxbkw4HMyI7CPUl9dOk+vr7PzE/uUlmsioFbXz
F1sdoe5xLF9IerirwQpaheUdS06B987lc8VURUMuhGCdCOeUZE/VtHh3kSLWBWsfVWNl9M2UPFDy
JnK3A7bgDBr0J6mW62CF3RFRd9OM8/A6eeIFtvlw7DnrnzFsF8fANYDucVIobfLxw0zaHUI0xEg2
eXaUsy6sJ10z1bF0fVAz3upjm/3qOvTQiHTSx4mGHtGVE753u06vfv0355i6dQar2zPFWccA1rOu
A72Z8W/uKGJD7kyccT9lBYRKl50JGBl8HMTDB738B2puG5ROsreZAxcGsMf1/GhP19Z4ThonfeId
MinOe7Vx7Ox8dId9kz4PifLvhsyqXUEKbZuYoo8RNY4E2m2uK2Ic2AaLp+8vlu4pOJfo/BXZBAxn
7SkJX6wIl6a/5JRQYKngLobVOeEKIC9hnsN+OEfDHN4aRFtsEpcWP/JCruvSF0N2ScOERQGEI89C
tZs9DBrj/HccbHmlwO+IiHNq+xl2LUUs6JBAuMKCiP5U+CeLc9/eGokNSEpd5OxnwHBCsiJwX2JP
U7M0d8EPL4mM57wtYhYs+3WpjQtQFfWqlL2wxXPl0aGJbJc6EF5wjHXHJOJyAMmAcwH/BCMRhLCJ
s6/wiFcwhrXt5dXtNXG5hGeTtLX/U3IdutNQPJS4UZcuz7BHNoYENQFBpT6HA2QaYai3xNYLqEq7
uIK82jVs0phVufAkIFM1eaFfEpdbNmMvWJVz94H5y2DRCad71rreE0sE7KT1W0xbCDk5li/GYH91
BifKCUfv/P3Krpf51Ifn1v4KeODfRtCFXpM77ypCgnlPDBttzU30kzOtoknxyxTuxMMAg5uKXNIx
0DZ4MjMGOQ2o2s9901LiMQQeLT8csxFs0osTUTw3T96rnMv634gFv8hp64HZRG2DmH90nRZPUQ5e
eCZ8NczEkmosrb7/oK53E1Rq3NOAFwJ1ByqQs3qhZRAkbjhSum2+XNhEkghqiABMQfVnaKMvCm2w
Fhq080jqJLJiwxyxpW+xqf90+cGmJcaxQ/I1MAgPKvA4kXWqPnpYY+A6AtcyK0g885zclGPJQ+E2
iPeFLKhZ4QvEjm0HBs5a3Es9KAKJ1EhhMcve+xZ2SWSBr8FndZ768KfdQN5j4+FsHE1uvRHyrVzx
LHoezS2HonLLEnPR5pKcsxWOU6QekAttxCOoeQ7U4ylV2b0dMvILjtfd+pxwo6LjiHOpgYErMvW1
KLKEicTwrKsmQMgkiWswHLqFTnJbIJ6cgvHFQNgAunfvJZ+1VXpM2qfB54a1IrAoS33zeANOYMNf
gEj4pLr7+QyO6cP2QDKZoGfsBXBgSTcUNMr+iWPytvf6/BHYI5xAm+FfTcV5YVQ07VJpYZTVM2ty
9Qy3YjvVZn+uKT7xzGyA7M2sIE3Jy3QCrJE0QZMtnvzTF515yBirUkUMqgOSz9XbpRxdL3CwAGLh
iN73RsG7Ob4wu9QXomHDFSCVzS6SaioDEOKtMnBmWq4CIbX2tzvwOXdeB87ItlVwkCa+Dvy39W1B
n0FfSxC3zeh5ZLd9/C54JKnfgdpsXosor+M8GMubn1F0TqfGEWZDc0mireE7Y0zF2MFL/mBgcc9U
AUOLX1idLgNoxHOLTmENtroOa7EyPu36gN+ACj1Q4hfz+4sIfs7E6A5BGyWX7y9LpgweHbh0Ohbo
Xf4bO0d6avr8yxqT4tlz5r8hE1M8k4QL9bxq4mlm72cBiq2eRH8zAg54AEyPZeI8apPkfoCHaeaI
BPMF/x9pHIt2OmajAiXcAWPtYTGXBU9fyhWqy/cXcmLVBWoII+/vl98/6KbzT8BCMAm+MUoAlS4R
wcGLbZ+yxaeuZP0mWX/4+xdkw64Jm4B+sSYPEVJXcAEM14tmNnbRA1acNvcfYqiay/db+v2KbSSn
l+/v60QK9DY2SCOmEYFLQ/dTTZ1Iz6A1J2i1DRc3HnsoBimISKCvq1ev6qcfCKN/oKBTtRJW/ywK
F2LANrFcs0mZljjVg/DLTGx14d5hW9yuP/H9fSCJNnUlb77o2vkiVqSV7Oxr4Bs6ZpDIxmjyKNKO
yrgwsWFbWrzrMnpJ1jobTW8dc77+1kp5teGAnRJp9LeSocyegrR6i1TX3XM6Gby2FfvGal4MiSsG
oaaD2CODXzZHgLgt1SPseBHhYLAYhd74Gzb4Vch0FBTmfLeu/m/1apvA6IC+feCJwD6lDM/chu2F
PiJAGy4fw9K+tEMvYygLevan2ANONs9ec1QSmPn6cUUxTqriUq2//Pu/GWdYi9vvl05ZOmdkNdhh
9XLGmQv9JZ3sOMCGJ5wcrYJFkrPE+MjLHGBSdpk6FmrqXA1QJLzSq5+fRAcj6dX4/f0l8+3/e2VO
xLOmoFuVkeRsM74Dws1UO3EdrlZWcBxx/ITou9e8hCVB2wl1Saajz+7w11ypVJVfYaBDvd9QlXcW
bNvibGazDjAgpiSZHIpbjxbTdYkfAFsmMS3KfDZRPtj7XMEOtBAFmTgHaFqO3+T3pYZxUeCE/H8/
Fjr/Q9p5NTeOnev6r7jm+sAbOeza9gUJiqRESa3Q8QalDoOcM379eZbGx5ZAFHFmtsulmp7u6QUs
rPCFN2CrQ+aOTXJBm5zcDtEa2nVBAhDBSzP79j8/rIqAZSJ82ZlJ8snsempNiXPbWx2QGPFPrz9G
8UuAelWoFX/8G+jNYLOg9m1I1B/q3Nx31NnBO14ZTp8f9VILr5gfjHnMcK9lFZK2YiSgWxNMO4t5
tOz6eRJaQin9dsTgQC9vXsepMv26lY34hr2NQyEwmxoBa9DatXSbmOnPQusQ9hegPYIIX6jFZ0e/
+72q6o9qiW7bUCbf5UE/js4zyG7p22RSEcJo68l0RrLT3v5Rm+gHak3Yfo7NsgLVF9pPVOBUVzbb
TyhpdDdJb6PXa5b1Q1Yqj2mKmake1gFCM2q36QLYrL0Jj7F3qvIaM8LpmBldfWP1MWTVJIHnmh/x
PR3uhMbttSn1sJ3ILLUxqTAX+72jYH2wBVMInTZg+Hkg3/UO6LgmzzQKkXp+5WgZGomcgpyATZoc
RJkgtDzKO82Vip0nKnGWRO8fhSiF2b9TH6UKjWIvgbOFmkPI7PVpckMCYuwxvKdh5SX+QXJqpEwq
bytl8tfsS9pHv9IMV6HeRgOypYazaQtAupBn0X0vxnyvD8GDomk50nWdAo4GnMXIuGHf22iOqfom
lwsHqU2Y/3IZg7BrEI6Tew8uzoRcupn0zzEuK/AantRy7J/LXvpJXdvmfOK3OgGM9GjI71C0OpZV
PD7L9hQe6Dzg02tqwzMRW4yXe/rDNyLvqixj1AlJbR5MWZDQq2SfyQin+DQiuVn5UcV5CNo9kvag
weSHTPxo0WXaDG2WgLkIRuIl2layVv2u9Iq5KxV8e6fwQ1Nb5YfRaYqH1x/IWAODzcb711/Fmc9i
9+RHQl9YH4jo7WvT+OlHQc/hkSLGk/a10D56NvTcui2d0bp9/afXH8SVMKwV68N//r3MeT3gCn8K
JlI8jCBb8o8SjI9l36ph9g2zMcgtYsOUrTpxqmBniHNicqdSbj6SHt3lCbRL1aPhVoZJf6OW/INe
lNevP2iKQEpuywgB+2qiBinYJIqsMPVqu0+zn7QXxxN0IsowttJ51zqyknSxglsOmmjXqDpMKNCO
btHCjgulX+oYGXeBBsQIwvpRJRs6yTIK0q0J0w8h9eA2nyjEKXoJlKoIaBjrg7GNxW/Yw45k5oNt
Dyo1av1pRGBjb8rXBPSZawdYF2da/IS8G9JSKpgbtX5x2Evu0GJdKWv02U2rrEGO9S0kQkSvdLu4
trzwe+HgNIUfUH8Ddre/6UL552Dl1OGn8TGuM7AyUtebFMLpchQNZiymWVWHWjbpQbe2DocKY5Mx
D3IIC5NZnAz8d056oOvU6rhIHWo3sa4SnXIV+U2FoIsoF77+CGztX//0+suGEhqEBFnbZikS58Sx
UM0sIz8U0JBdx0coGO28K8+UfzZOLR2p3UQurn9Xo43UAQJEL5IJEdoDS5FO+ua3v/3XP//nv34M
/+3/yj+AEsBgsf7n//DrH4TXKKoGzeyX/zzsHnev/8W//8T7P//P/a/87gUTrYt/6Pbp6nn+B8Rj
/PsvZdh/PZb70ry8+8Uua8JmfGh/VePjr7pNmtcH4AXEn/z//c2//Xr9W57H4tc/fvuBTlgj/jYf
Wfbf/vVbx5//+E0xjdcZ+mOCxN//r98Ub/iP325fkp9h96s++09+vdTNP36ztL9bpqyA0dEMBPr4
q/pfr/9e/bvpqNS1SfhUS9M1+7e/4RjbBPwnf1dkEwMrW7YsDds7i9/CNkL8liT/3ZIVQ3YcQzV0
QzFNWf3t/736u2/3n2/5t6xNP+QIGNW8i/zb34o/PrF4NUtnfJ3heRTVpglgmvz+j5dHdBTEn/4/
dTAhjinMczUbG4H8Ias5t/MndI22ndfuZGxh4acbSXv1Zo7+9SDvBhZ/8XxgHPIUW+YtTev1wd4M
nMXWUKILILstLcUh2AEAPhlwhsE3bOSQlYs7QUFRu8ELCRTMRqKkoKDKMg7kqg3mQs71yhMtTYUm
68hTywZTLGb97VSAFFSnimqvy9fZTCpaFQ7Fu0ADRIABYC+5KjxLzrTr9MPlkdXFkXVVR6PZ1Ojl
zT4CFa+60CfmAv4EJpDXbWohfiXt1DF/IXCg8vA7CoW3iq/f+la3y1T92jSTA8X3m0L1v1j0gEbA
P3JBc8hVbMe9/HzOwqfSHUvWIHmbGn379xMjaXCyUN+WXdsqNgA6sPxLQ/UWIRwMhbMThdfdBGHu
8qCLKxMghG6aBotcNsRTvVkgOGz01iQ0r2J72FYpxdSu2+Xjh0T/kgPJCZwO0cO94w03/7uBTfG1
3gxsOmCCkcOQ3QJnjUnFQ8RMmvvE+mIaIU0TsN/FcCfr9vNAhffy2GebQiCODFuhgcOhYKrW+6HV
KE86GheTi0EmFn/AEHNAcYhY1bl09b8barbaiatUO0LA3K0aY5P74U6F00K2doWjxcqn5Ix7v9V5
K/YMwB3bhtVnzb5kV8h4HYTUi+nW43IWH+hYYdCbnC6/kaJcHseefTi7azUnhD/sTiRsJCpbFCQO
Id4pExZWaLLi/UBe4CMjMdG8152ny+OfbRPxmqqm67plGMgWzmbU0PVisKqMbYKUEzwuk0w9H4Hy
g5zPSmg6jJ5ib3d5VEVdeus3w85mF4pl4ihRzuFxnSjDBj89Fw0GejgVvYlGhjIKjkNH0bkI6ayu
bRbxUu+OcfHSmqwpJueDphmzOTepmfQGGlOwrb74QJ1NVTs044ALKkx8RaIYf+1J2YudfovQK2wO
I4p9tlbDK+iA8ScHSWlvGn/tKF/8FLqlO6aBDgroC5767RZmORZhw0qo6+9dBWoqCXaWpNPLq2Pc
iK5hEiuyRxIHhnua4oOjkyFqMYzWfJ8b6YfONm5RtA2VG6DHK99r8dm4wTUucFMz5ueaE4y+D6RP
dsWX0r6m+eesT110X/ZqC6gdJrNR7Eket5INdxdZrQn1xzHvNw5TFkpUdy1cyH5WQPkuP5m6tJJU
W3d4KPpkzvxKbqVksGyNa2hENIUKwk62xn03ffILtP/t9iZXnZOh2c8s6sd8HG99LKhQv6LX6USm
66eg2NQMDJb9UaW41UEdSk7pn72LWG+arCoK/HaD+372ZakKTX2GGx8WU9LOqhskQburBrxAhUyc
mCVUPm81fW1B6QvLXCcYU3TZfg3AZgvKgEc/hkyNXznHeuA6SL2nnGJ8S+8Pe7uT6nQ7vwb3aNVH
eKx3Xc9jON6naG1tLy0f09JUWTZMx9Ad8aRvl3ZveEbedRPg5eowdPU+tP1H02tuQlv5EYYvYHAl
xr28NM4vY6bddDRuJp2rySLofDdqKmvQMeApuooEkiLfaIWH+2CPZEhz7/k9FogBYuzdVVA39ytD
L61KtKsIAoBmOYo1e+Eu6SQlUpzJ1afgS9cON/X4PEUC2cHpYjnHjt6OWR+BEe3EE6CjuLIvFk9Y
S7GwVVSxA1LngWGJwKtnBVje2chdWBRY83TcS2r4iPvcsY029AwroP5i9Jj8XvqyMgNLi89SOc5k
xSJQVmYzkIRBUqQ2409jemiO4ye1Sg7AcqBKFjsLbV3HHu69jB5g1m7xAIIviWlTVq19CbG35me9
ZTgkHxhTgAqcPYceQHOKMtqpuucjuxpcGxypaHGdbCV4RG36VCfJyQnS01D5a3OgLY1t04NWWPua
as32fWEB7mgB6cP+tLf0yJBS2Gp656p6exPjdukA0jfwW1EtbzcoNypwrWiQVlbC0t6zAOkBg+Sc
0+ZL0U4LWjQ5HyLqg12fUprAkTT0E1czx73Ck9gwJKAZXv7+IuibTzupoCprbHfF1o33e0+m5gQI
mUitpGkrYlIVqbiKEp7IRXopXAkMFfH3nY3HVictVMhGDHHlvzlhgkjBE0LSCEJ91FMRv8IdD+GS
PMOIT7Kfu+BKsE2RAUU9esv9dlJ951lCBlsr1h5lKaKzDdtCH8Lg0Jtnp5kWULN2lMkddHNrASsK
0w91gU5i7T+mRX0v98NdGz/HbXYaveh4ed6VpTVns+BVLhx+yub7iVCSSRqS3JyQr7ahr1F2NvUj
pcMph+aoDj98PYZZC/8onU6yLb2MUfddale+/tLRy9a3yfQ1m2zIFk/55nNEdtQO9KfgrZZuZGLK
6LRXDsIrcZPBwkngXhlbgIAULtPNygSIF5ythHdDzzZ8RRW2HsESuY3U7URIG+FJHJgthKYPOpwu
dTKuO9QdQpRXquE78PvnxhnR/9duq8h5QgJ1bUEs7ECmAlSLxUEgcx6/n4zYBu0h9/G/EqQhwhwk
PlSVfpvxmTzFfqqBbZmOf412/LbDoXnCDqLW8dTEKNIzWmQsIQsoPFtHbt+vBuMLRySNCoopFgIG
qmnOni+Sog7Pap6vLnuqcQZI2sRlIeG5HPwOxMXsADf1V167ekksjmwzpKZRbuKufD8z/qj5Pqps
LNYqeDRRmYobj3ZgfROP5rXl1JAxmu3vQ1X/uLxIlqJGnRuBz6JbsmHos1dWg9AM9YT+qYRwKICe
bRVgEIlYAxX27YCLr2REDwb3t0FBt/bNrd/d1yOITj2CISuS+N+Lsr+T1Ob71EmP2n5qx01EWnD5
OZducYM6HJsZJr/DP72fIMTCyHhbb2SCNlpV0WeiAw4B4xvqA19j4PObymJwZXzuazTErXarDmvr
d2H5GjIsAltVaKfwFO+fYaoLfOF0wqgGNWxAkAf8Qh861HE9/K1sZA08T+j4h2vhq/gGs41siD3D
a8u6enZzK4lqpoVJ0FiCSVKR55NfakW/hutKIQn0ljbuBS6FTgbcN2+L+Pda7LBwllJSE+EjCihc
LbM312r0UOFzskkr3HOw3+tTZHxLcGB9AvnlRtVheyPEUpnaISPPGIcQiYp25UhXFx/DIXLWLM1y
bH12pKs5pj34SHGhlEhR0sYxseCKlKqlB4ehmz2NH1EU3nTY18aR/1JraKgg6K3gAmor0bfW9/cK
XvUIybpFcA2i8KeUQbtXVejk4wjLoVwJOZZuY1HuVSgVUyxV58GfQXE2izWZ5aL5T5DrT7Vh7KC2
ttCRzZ8msvHS9DGiobQZAhi8SrIPUF2I6WVHGlq95nZlGy3cCYaigDVxqFORhMzuhMiIwx4mE5lA
Bp8Yix3bTO8TJBkAfGH11kjli9+2yH9qt6kzJRs8M78FI4j1hOw10W+hRlAHqv/KCmd16WxwRSdW
mn3YPoJJZfg+oRkeDRtVR0811OPDZOP4IxGxIE0NMQOQj188ZOgBg7s8+GhOrMzOQuxEucHgDHa4
BYx5DSiGlzOWQDzcABnVUktPtlZ8sDLn2fS6q+QpmpD9QEDornOKlyi2n6J6OjmxRgfO/zIYa2fe
QnHGUCnskzuYnNDz2yhp8WVy0L1BibT6YEYdfCz7Z9DAlPFh7HDclLn84/IMLA2pkSOLYjbV4vmQ
TU0bP1aRJOh1iuWWTKuQYaE8R8oeXiDsD3Xt0y8EiYamm8y7DVCNXfL+UK0Kp9BaH5tgCWkZoDo7
ZTAOfhPs64I83a/uvVJ68BUv2vTMfo1Ny+VXft2C89NV4w40DPQzHNoZ7x+gtJFMbioeoM4Ao8Wx
/3ko8SYX2XIs4Y8UH3QzfMj1AAqFRE2wRcoJsoKpPAxfLz/K0v1CW8iWTVFwPduc8BxUhLGl0c0S
JD4ctwR5AHzmYbLRAj8Msu1SVLq6POZS2RXWjKkgUM7mO8sX1FAdpcTiYg2Jv5ypvlca/Shts41W
Wr/bBsYyxEHIAG4Sb9ivjL10GiEb95qOORjAzXIVvMzDxpxQfIyQCfB/7w37KW+6m1r0by3jEEjG
AWAAN4pOJAZnrCnvUVFHZoFuvGbfgO5deaClxWgahmXQWtPIEWf3nO+YVQabilI65kNyFzxOsHp1
NACGpLo3o/o+wxygGNNjpsYHJZzuLo9/vgBIE+kkiaahaVn2LBhDJlIeCp/5yIHA+KyDKbk2fO/J
Qx7qRdA1Ea26POJCXMWQNlbsiu7YztkbJyaK82OkjiBJ6heVPiYYOiTvzZtq1EjUrg3s8lQbg1xL
u6EqfArV1dj3PLwhI2D3cUmq8Irm/TObElDrJQChdE9DiiBFUf1znzauKJPhmgzuucZvEG8GCtS6
8Snqk7Uk7TyuEDkJ8gM2LVQuodmtCJEMaFFBHYJq3F4Eu1bfHP+o68YHkaHpRXqYrrPiZ4kjbYof
V4CzxOUvcV4nUGWiGogVfHgCvdm3z2RrmmQnR+4jTYG7+XR14ofQwbGmGHc1x/Dl4c63nioTFHLL
UWYnnBZL8U1e2sa9An+N5FC8rj0kLho3+1JoXFOe+F8Npc82FdxdP6jwEHJVQML6xGVSoIsUbmWj
XzvMlj4kxAtcHAi2SGdmQ+Wanho14suuAsBCtasHe7SuugpyclZye1ASkbdyDdfPpxcaqYLKZ3yL
KmgAvvft8lsv7WXE+EENKKxtKj/vJ5hqQkpcCJwnQwItc+pjNdnPga3eBo9F983CJVaOV2t8C1uJ
4AnWCCE6Kfb8AKnz2hqmpBjcOkS2q2Mhaf5OSIiVOsjw1rvCVhbO4OeC5SsX2RZt3Y+XX/s8guAo
oTli0tLmHJVn6yonS1cadOxdUPEDFBtixiD+0qufG64vG3b75eEWqjyMR1HTIsDmpwB7vF3Hel1W
YVaGSDkFmA9bwbWVe0+oUBXdL+gBB0nXkN7MrmLHfq5MO9xo2aMKFujyUyx8a56CfIQXppU2b71Y
dWdqfY6GigWfW9b8x6Trb3BzcJUi2NQlUhjQleit3V4eduHI4MBUbNGJIniaB/MZEuyDFuHhY1AO
0egTloWxraDJIBSDr6D/F96Sugh3BDNugn98P9Vd7nhj7Qy9O2IoH5JwWkGwa03DjeHFZulNTs9W
KeO1G+r8TlZFBAyOh6YRpcTZnhY6MWYYpb2LzMauHZ7NAWGdKN4TrGVAwpCT8eXHLKSQD6z68gQv
HJIqea9sO5QdIIrN3tixUr2pc713zZBoWxV+Ns0GR+etjmvU5aGWlpDBMSywA+Rn874i7hUOAmke
2rUZBiNa4krsHKhyx3oarqLc2wU9LlzBsBJxLO4fA7o468jhLeddgcrJIiV3LDQksc4RkrE18jQl
qloB/i40A3LrBdCdm1j+PkidJ+T/PlKoe7788kuHBogJcWbRmDgLQqayDn09R8jSR2YQbv2mM7Tb
0G6wRO8QTpN2jblWVFmcbx1Ig9ixYs++X8xo8ZRDlvLePaGvT2+2MHALaB8i7JgMi+akhhJVu7Ke
FoJtBFCoLuq2ZtssrdmCQsZZ62nEQzRxUtcGLI90LXQ4tXVjFGZFbR5HBN93TmA6EfNX6+Ofn2iT
CJOYjyWmCtTa29Oy7azajGGQuKPXHeQtqsBHQJlXWYOwz83Qayt7d+mAoq7oEFmBrTg7FyfMmprK
hleDM+CuDFAMjNRbS/4YpBRlaLhcfrmFWjuzazC3JlcfTX+xnd/ENKYR2HJryGzXYdzbMLpL/AvN
F2q47TigHk+Q4zz0prpy05+tXkfsVyp0ZOmy+QoFfDssrlS0rXIQR5WioOZsbiHLkCs2yIMLCFC/
o+/1Z9/0dUhbt1XmFtWu2ZsaPe7AWjnCN8C3Y6Om1V7KhxsnT+5SegyFbeKLIIggA5qB47AGlVHO
vivDcxqSt1uioT8PM2RscwKzpzwgyeW2V6Ov5Z3jwOoruYy3hZn+jvXGd8e2gfnu41T67MnxTx1o
r6UlKiVK4waTsM9wRVYuqNf07F0qL56L0MMBWwnibV6+qHFA6jlHwPCozs8gkZ6kFvh8c4CFAUdN
quztoDYjAooF5DbI5wpiAWp0n8Ge3HwOkj2O90mXnGAZPsBH+4E1c7rFQfg2srQDKrbIRXLTQeJA
QC3Wr7Vo2geedY072477cq1/szTJDvqGonlEYu7MTihoBHqfoFrm1iCWEc5AGnHChLy/GuTENYp+
7WxaHs8S1TcRTs3TsEZHCR9NPiS8kLIsq/4qnF7y4El0y0WTNFNqrMKGuyx5TkJEAGxn1wMdqGrU
WQb/GcGgT4mprEQ45/VTviixs0x0I4BKqjjG32xpPxxrCxoyMEL5uUQS0rlSo/TE09+E8SZR0db2
2ys9R8HA027hGQ9lu0M1LVurm54lFuI5kLmnMkaT5uzgljpjbBq061z89U4K8lRFnd56Xv2dw3Tn
laM7md2NY4Rf69b+2NUgbVAdKtOV41sV0ex8gYNhkG3KBKA55vtea9quVwyB5dSSGztHnzePTsZ4
Vch+tlEV/2Pb+4+hU103foFosfQAMZuKcntE7nCHfPKdRALSYhZkWs5jR9Y/yOZj74+3uMd5HyuD
Nkpnr0Q2qsieZw8tsA/csUzfOfrEQIOxkELmjjrCDRR0uNyh8THQw89VXVNqjZFKszQafjRpt6Yg
t0RQ2A29PgbE9Gh2Quu28eBMvxn8ZpW335N2CN1EsnbVhMiml0gfnI7Lk6r6yjkr7uPZo1OXoDLB
pgDaOS8M+FpR2HpCQ1BHmyMt7a+WgoFjcWs0MCKa+GueqccCQQbIOoiEy0Kn7dOffgRLBr4roAOU
J0gw3u+AsYwdw8rxAAoV6SNGP8cxhWHWVse077/X+Am28anXTkOGbTOqp0gmrjyAGOD9HBCXUSbg
OFWoQs8jRLNTJdTI6RCGo/5kg7abshM6/Hdx/9mWk12dE6sOro7n8uWBz69VxmXzE6ApYrHP7rgm
sGpd7njxQNVv64ZOZCCdYvM7utQkkqlgT62s1PMAgktDgLIowWrmOUwFacayy5CwxshW/dGowwl1
xwfdyz4EeLdhp5pP/X1v6IfRVII/v9QYm3FZbhz6xvxOxVbCG8EGTq7qez8b7i5dRm2rRKUxMUFt
AVxuW/UIte9B67lFm+YnyfDL5SlfngBiU3aqxaeeL7YyitveTp3RLQY04DxrV3rJaWycR+PWC5BV
iJtjjj9Q/Hh5XPEp50uMSw5wjGKB0Zp3yUZJkQwo9KPbVpyitBUbFUlh6wUowNXlkRbfECwKAERy
HcabRcDj4JWJLPrI6H7EG6sG/2E5xfdMv8fVEaQpYluSa+fB16wLv14e+/yCJSRxiLwJ2lhec2SO
7yFgj3gF6YaRuKNGD70hrFB+x8CFvNlcib3FzXg2pw63Oagjbs75tpUM1ZF0hyNeB90k6AglJeu0
bm+cwTuJVh6h3W27Vo5Z2rScV9T0WcLnmZyWRQNqAmzayEOmxlJ+ZJL6giIjkKxPhae4+NCjHPgl
GJKDOUiuP3i7pgeONnQEWA+qUt9DKoGrBlP0z0++Q3ZNq0mjA/q6Lt4EErFUZ60eQ6JPaTD0fXOP
DsYhKe8M4ue2XStLLU0+qAouO5PiAVHy+0M76LQxHPAoc628x0lAhOm3hYcqrSMdACsJ+w/4jfpa
tHR+XZFjkYLQQADCTkn//bADq1mWJVaYqUfXU9gcEYJ2h3GIkAUU5A8b92XvoIdIHpVT+UFuYur5
4cpmXtpiIFgIlwhSxE6bvXxKj65EzZ6WQhU8Gan/C3lRZQwe0hHDX+1KzoJdHCEMg2rDj8sfWVmY
d6qA6PtZVPK1s/rnGFGoqTHgcvUwRuTfv9KGAVHvjVxbeG9pB+zcv8eJ91lg3b00+ZaXza9Bblyz
cfhG0ymoI2Qq0BgbPgh6zsrTnVWyBAiA4g7wBZyWSRbff54c3NGUOaxBAGCHCo+jLv7VccOhrtjc
DxauiKG0UWH045s0gm5xwpW8ceEEAr2hkSTTbAOTOLtS5UqtRxPFCbdGrz217J9oEY/SdMU9u4sn
aWUhLJzq3NwUOoB9yiDmZ6ux7LwB6xe6Wb5ufjSMBt/SAb865ZsaKWtlrKWVrwL9kMXxCnNgNlYA
wLmvFcZqlA+FFmBqNO19NbyGEI3gGuhmHMy0xMLr5iOwSztei5KWFh58OExiNMh/gMfef9qoCPMU
hwRmttQPSDTcD5W+nxJW2YhtYT3cNfmVRp/h8opa+J4qIyJ7zf9oeszeGlIttxSkcLek6OtNCGa3
KDdHxnXRNcIl+Hh5uIWXVEHQUymkeAWedbaxB9sOhRDR4A5pfY8MR288aZJ/5fj9Dd7VHkaEw+T8
hZjslVpHE4X/n61Zya+BMZat8Df0b3EYP/mB9AyV97ZCB1nB8erRTIBWovCw+QtvC1uASjfXhWPP
8m8z67uuCugladhVTO2XobieMszVfR2jLNSKIE38tRCUajdsHHgchPvz+MTTWw1NfxaS8A2NcfSq
g+cOWzNFr47xsfI+t5OE5m6z8mkX7m2VOhIgM/YPd9bsZOiVqtGKLOfmwBYv0DTMGPGNmOwnZUJm
OY7xIDNW5nfpnlB1ABe24NJQ4BDJ7psrWTHTNKyGbhQ6d9ee7O8Z7znMtK0G9LBqIO5F+pUW/oy1
4OHyp1182zcjz952QFZYKkwO4ogENJo+23To8nJbY9M1YJSDBeNKcWVpo5LHyIRiosM7P54G30o9
s6fFbXQ9VZT22siRqZ0QZDK5mLSVMH7h4IWAaAMiAFQBZHK2T0MUYkLZEogWVFTzAcQemM4BKbS6
3V+eyNflOIsyKQPaMANtmw857wmFA+puKmwit5FDRBvxrIbrhstUFO2HKsT3oBoxk8STw0iGk2EN
W1NSr0vDgAFadQcF3eQBWzyjQKs3Hgu0waY/3SQjBgYxCNqNY5KjcnZGdoYSIzDNZESqdk38vQd9
jjN3toEbfAVX9C+ky3i/Cmq0AYoYbej3q7qLkCZKBJzIj/yr0EhPk5x9i/rsm1KdBpPGbIDB8Kdp
IIe7/C2WFjXdZu4eMjcVoOz7gVU7LS1Mn4lwcScWZWgMInG3AMxglrsQj4wantXlIZcuBIP5BYqp
Ux5x5u862XrvOTBPNUSA1BFITLG3Mvqw47dhKCiYTIcUsublQZfeE3Mqmii6Qql3XhfwsX0fsbNm
UKF8ZSeHWC/uEQl3cYDb2hjJW3zgy0MuHlUCqEQVyNTPS1hV2VReabB/kdjcDjF0ROosUksxZvis
+Fi94vnaWRUL2V4ZemmKAWeB+6XOTl41+6pT1iJBhHcQx1S8NxtwqoZoj+mbAK3qLvoiJHQ9Y6Wj
sXSA0EOBL4esAMXG+fmIPLUVhQzaFeG1KPwSXaFQpLl/ocXK8iFTgXr6SlqchzDD1EZtglY22sdg
m0FUZei0+dRa1NpbOfUXp5KBKDBAkQRx+H6DJFi4R8PIBhFQARneaNH2NyITxTduy+Tz9fwvo7YW
Bp9DrMQrvhlXfT+uX6RouEokJRqGtvlXCUvUUbbxwb0f8S9Q0aJKkBOD7pveC/7h5aW7uFs0qucy
8Kpz9lkTaXJkyxSoyy49oYe2qxvnFEf5KWgf1YnGAp3WyyMubxbAH4JptgBL6HCJnrqW27UbYXUW
mP5IsY8mRXWPz/QxsLQjDP1d7WXftOIvhYsUr8ELiLSDU+n9ZONLrEpWV1E1RE64QhEmMPcFfibx
MbUTBJP7TXQL0XQltTunUYhvTLcG4DA8p7NCsSYlXRtkIMgKTd3YHcnvOFnTztMyVytvJU+is96q
t1h4/DDoVvhBexyS1BWdi7HN8PYdPaxcktt+CFy7x62SXKnaFpZebzTFu9LbNSbu0rqAl0RhlWUB
52U2TwFKlWoC8ci1rGlfoAVtTKnbTShrVtkHw8LIY42IuTgiXUOBq8a9fp4i+aDZHadVsc1o/Stl
8nYZbPqGSMDovukMnoVrtIWlqIuKucOHodnOhfF+LdTaUHsoVnN2wrzUK1wIa5wfR+s5wM3XW10E
iy+IIIsM6gsU4by5b+va1Pd6Ty08NK5bzEycKjt1SXmPLnIW73yzXInzFt+PHcZYtMbg77x/v6qZ
HCtMeL/Kua3Qc1TTFilfZnK6T6Y1kOTS6UlAib6JUL05g+hTvI6gArFgggD+otIcK86xyHypaxUo
zr2MT66hrF28S4OKxSka3TSQ5rcDTmVYhrYVX9CAlq76j0EVImcuo1Mr73KE3tNKfZCgIV0+whaH
pVrIV6TtwSH2fmKxuxrrOmDYdAx3WHU+SEBe8CdEp944ZHHyDWKJmXorR/XiRQGUjaOEXgtNvtm1
O6E2aMQKw4Yt7pj1LvK/J9OTosIYhKUOeZGuR5dYG89EpG74C2GVQ0Cl69RqyO9n75yVWRxleHq4
xY9+Mq563ecocKhRg52M+202rLHylybZARRCq57W7lm/uUgTXW10HD0F6LbCZhCpYmpJt6WsXafS
xyG2Nrja/ZXwnFKUTFbEujLn0SPwDXjQPrBMZWyOkQrFBZRxmkMBRQd6kttjlCTfFPtXOiV/vodM
pPxmaLGd3+S7cVo30tgxwxN8oHjE4BFDB3QzOWkTK+Zrm7jz7hriIM0/xhIiwlDvLi/scwASi4u+
B2gvukzGmWCUbXQYTAYary9PDKNdG156JN22vsWCYUFkW33EdeKDtMq+XgwLKMAL+pGQqpoHlaNe
ISQHTcvNrbs4b1E3GT5Vrfy5RCgSQAa6uuHWyZ0OZUXj88pri5N+nqY6YOrpJmpLyKBCITCYfKAf
o4e4XPZBsItE6OfL3kel+Ew/9x63BA9tdbyZ2J4/x7CGj1CtrIGFK4KTWmCvXmto8+hkrDG493CB
RemeLkRNYwYD9gyTuNLBWoUefVGuYbAWYnmGJCQSvTWok+KR3qw62VHLEuwKATbxxhB7J6fNNs1d
lNWHlUkW181skil+QiERHSf5TGgh8VvHSfGUdGULqqiXkPxPG73GJBnJE18q9upQuibiBgl+uytj
a4tjgxMRfSeKdrOrPnSwZNMLzDJx3d2WQhfcICtrrvtC/jUM9rMz/sxD/5jYwSNoqYemK648+/vl
h1icaYogAhUlNE5m+xsVPwURahZ4rQRfENRxktu8i+90Sfv98kCLq0j0aNHV0LkbZ/dEgxe7NJic
YbmOfq5EQVbGqnGjjLFb48BoEgCjBguA8PKw8wNbwCBEeMNP2kxnt2KC3L7tjWqHXIi8F9UND4O6
Kel2OvYahRLtR4SbZEKsy8OeXYt/jGvRlbeQdToTKUplA33GSEYtogl3vuDLh8HWxwdULwFCYbox
ls/SvgbWH0KSDvCWXXmA+ekhHsCmtMKtjIiMM49CKrmHF9lpnYtFx6bO73KcwfFbxJEFMbvo2Txm
uHkrJQitmBNdiTd28oCP6so8zL/661PwBKA3WWBnpbYqxOrSDhHNKM1+J4ESTrgiKrk+1nV/VErj
qqTysvLm8y39OibEGNSlQV7b823VaxEWb5XduVEcXgvM6mhsldi/oY+0TeSDHX3ku2ws5c8GYH+M
61DGYhvJcDneH1rTWNGkVJlxvDVcbcJHvSFjxDzH8rw7IeZnI0JFrrS//L7zHfw6LMwrFrlJEe21
vfjmrOy90s8sEJuuWhnXQs6wzer7pv4etOpaW0O8wdvDUgxFIQJmJyOdl1jUKMw1VM1RfcGgx1G8
TdQWe2QXngXlNFd/5r18kyI5nevVvdbXp7hcrd0ufdxX4r/C2uYkmU2y1MRVpY09Zjg/sSFGgLj4
UKlEXYr8rLZPamFiAaLfasGny5N8Bjl/fXVKlPSr8LKlHv7+47JM9TCrQAX7sY+dQbrpk5JGXXKS
m69T5OxpF2xlBBwN+udm1WFppG7JD1Z29dJpRmb476eYndZ432ImomK9IUj1r2yGckKYVXhyRK4P
JEOI9gno3MrbL8465QlCQWLts8M7hvNdaAPC+OL0jAGiCt2wCnuwxGzQr41v6HFtAmT8cW5YWXQL
r6zRIKWyRxfivDYiF1LdxwagTUMeNlWDMma43ciZhlHRsxEFGwKXlVqQmMTZKmdEgeMCwgWIbRZ8
TFYdExEGvYslngv25bZvyamk3WRh+RuuHVeLo6EwZCoMSWdptqBbgj8MgOg6CFHEoUfgTEezIzuV
8qfCWSOvLk4maFD0zDgYIeC8X8VtiBus73M0tmp7FClM2fi7wcLZE9EMYRyseOUXO/mzaoxsHsI5
Aneb01Gm4PR+WCW36eGVErcACN1YMY51rvDh2pXdcRatv46jicIz0BzEkmbNuUhSGmuSzc7VY//q
lZaBgk5phdeYypGYgAwzmm0lSbyytHLrLM4sMk06mIEFnpE3RlNexM4fh7/X/l/Ozms3bqRd11dE
gDmcstlBLVm2ZFm2dUI4MufMq19P6cfev5rNJa4ZDGYwgAFXk6z66gtveBECUSlmbHDWMh42seER
RFuCmiu3KxMMbnmEPejfLeeukoMXL+C/wROsd3jJ5xZLELO7gdcksLPOv8oqhCQadT5qfXCbFu3o
zLRlPDCTwWu1fm9gkSbgYJjbfIrHu1Y/lqFyFKKeETe9lXQkWIhQFqe8sjZK4tUnf/M7FqdmtMMo
oRf4H9ZEnn/TxudQCQ5x+zzmWN9sjn2XqfrrznodKxhIPVz1AeO8JlE3OaVGPN6KPmAPcEBAuRNc
q41PhRTu2jA7xjq4UmSp/Dr9kpjq1v5euX+BczN3FjIH10C1vhwCA65I7yHhfkStf+/bWPDl5h73
N8yEcemIsWYlu0a4uIKI1P2LbJofAP8IYK9sUw5eHmRSWngzPemcBUskkBCUVyi+m52sfMUZB+xc
7+b2VvRYO1oCSg/6RzTUltEDfXG9yueu9zSl3YmCMKRisI+TxuoZ4OEPyTBv5FRXI2LxvRHIBpJl
oE5JJnn5oLNaNXLcc+swnvw0FdRi9anCYUuKBtfvn8b6M+38XYoWXmrdoMLnyuZ4RBNiH1q2G9Qf
7BrF+3wLsHPVCXn9WTBUyaZB3QJXu/xZdpYBw4yM3ssxF0fFvlI/djHOw71bllBXqWjkF8FoFJpI
76cAawdO++/KSz60XMQKLhgkt2JqKkjuVfAHAftQfQlo8En1Zv2yknLwARh94yDNVHq51cJcwd5k
GKlfIv2kDbdCd6wbKJ+GvdOGj/70Fa0XHB236JNr9zG9Jl3IJeGCvey/61ikD/jD9F7YgeBGUkuA
PCJSqtpvH5XEP7z/XleXM3UUmjjRok66/KJ+F4/qMLY9DUVjp2H4XCC75qgPRp66ZbfVD19dDcqv
AZyUVH4JlU6COlM7pDy9LA6PUosemaGe0Z8CPEzyoTiP7z/c2skVexXIrvjP8htaU1Vgg8GmyXum
zxBvxSxjar9DGMDYINoFBuqC5Vb/ffWUAP4XYYogSdy4fKdx19SSMShY0xqHQHvyET4JfzuhQZkr
7bmVUNg7Yng4Ns4GtGA1ATGY30G2gVZ9NW/Avb1GgY7zOcj03RX9FPvowdFtmGP/TnsZm9rTW32H
5e3GNlo5nqTl9MvAkCJ6LS8yH/IbXcsblADxJnQTQ9pLCMM2cgXAQXHbRj8LBsD7H3dlL/FNaYJT
EgiJbXFlvqk77aqNbLWCZmso1a4TfuV1vA/bu0QyPV/fuvtWthIgaG5e8GVgZJcBOQ/0sWlzo/Ny
iSFcCA5dpBexuRM6WdqRYdmuU9KNR1xdFF0bCi50VUjSLx8R/7FswsGk9z5YVrtXscibUTYKKOVr
rEFiqTr8fv+drm0gRmKvswwGcnQSLlesrX4eyWx6MEU3vflTQH5DrhItLBDjeorlp84ajqC9/s2y
UHsZo8AzuAq2fqD32hhwYuSeCMQUXIAa/CG9G+OvUnrLsMoVo0fL/Me9fW409B4ZICk2XKErfVMn
tluptYlICh4xQje79j116I+0D26m+M7GYdL53vbVsU22yAZrcYK6Q8jec8vLV7EX5Wh7zmU+r1Cu
EclsnxiUJV8dKdvDsIebNlJpPsWgCFEn3Tixa8eHRgrtUEsF7LVEakqtNqqYyRGK62Sv4MXCDXuL
mHKPhVSfbIn0rG4suq82tArBlFxea3YSOPEYltQnMIrLwPHsAMQ2jChl/hgnvyF2KNF0nIdNfrPY
sYtqWkzsLXHjGIJvfLmjjakfAji+sPELae8EuG3MwkkjOgNtcJnZCz1vIQQogpSFitu/2NlgcMFB
Ab7i+Rd3AT0LjH5rLIaABu/EjRcNIL5I4I3wKxgTJPfwxoyDPWTJjTbCWstIf7u0iNlvAqSam7xw
IKmeEAoN8S5z7O9DV7hGg6xyW51H+cYEZWcXh44MR+tudTh7G4+vr719NBi5k4gr0NIuf8PkdFWl
6xm7DDkqE4mAQsqPfXTQEdHWowhcjxdmZ4EwMWPzbFb2l67wb+xia1C7FkmFkDaqH7Ti6VRe/g4F
+ldf6kXnpXH/UFj9waZuHHEIdOadkG+OKkwnpHLr8VeSSGD1dAKg19O1WxbIo6Ylae60HVKA6lne
RXIH7/dv0eSe7mC2wrHHE/NmTrbC+Eqhxlan+W8I4QJaH5ePC7QpAafWdV7cGadWgzgBgbQyPweB
eYoit2XP/8jMdjdi0JvJWx3htcN+sfxi5+H7jne3ia3OlBhnuQQcDY3EAYIn1wdn+Dh1XGJd41ag
1v75fmNlMUkS/WGcZS8fPCkdqxwaGmYRwIMyh+zJRYknXl7thShalKDTKkkHQGv7qHwaPmfSg4Sj
4/u/QmymRciBvEHVRnbC0OeVn/3m4KVRH8117HfeGP+w7b9hau6yjIbEZnQR7/FqIVVIpNOFYYi4
eM92NMiJI42dJ/GZhTi870fnBoEmFUM2cagMjtn7z7Y2WKINyjwF7DKnaYnKlvJaJiOJe88pw70x
Gq6QloEBfuon+2n4Nu4s/DJz3R3i+ET+9nlj+ZUTheSKRh1OzeJcGfPYCdq+acpBTiQMsuuPweQ8
FkUDw7lCnAp9aLvmfyRtwlxwc/GVKALAhWwBggNl+bKeqBFWS5Oexas+/BY2PQbs8fcxyh+synkU
6OE2yff9jIGwlH/ynRZXNedOqS03mBXa1QaeFu1t6Oi4dnePiPZthZvrO50eHCQTyAiiorvaD1Wg
D33tN57JZ8CezUKvNGnCo49fQhfi0acbn/s2f/F9uDWm/RkrI/7sV5nO920gPYvwy4hl4zRcb1LS
ZiG2xIgIKuHyCpChemejpjZeXXzvCAJDOBxQJAqyF9XCDTFLtmLA6oJgR8GpiKbkkiIxTOxRRxkb
IX8QKd+tz31juALZaOQPvboTEnUkHx7OxjRTmAGjgCUGwr0bR6cuAErB/bixa/WrgypKh//+pOX1
wzg78oeh8cpGhxRsurraUfsiP1AZro2/FXanN5T+jwFGE+a3OEQRBFADTp2njV9yfX4ADYtmOHcA
I7srQGEyK6XZKjViGIYbI1/dlN0uzvkVDZorEZI+RXnT+NGeIHrYWPs6FRNra2BcRTHDv5fBuc1n
U2pbtfbS/KMhf+r6OxQJFPtQRwq5AeJq4V0e/ZGcLZr49bFFgZpeDoknNPWrBl4A+ltP57b2HCd2
LeRI64LuWM3z9x8r4RgUUMoNDxtPe70NWZVxHdcRY4crbzUwYKbS6Fnt2dF/vNXaDKQrsPBBOyTa
yfBn18K9WeyC/0c6GBB00JxmZ/eE8woiQhDutXbreloJ4bQHBGse4BaoyyUEUpcl+Gp+UHsSyWeV
0UwOh1fbpLEPzqLwMQnrYl2rSE6vUxrr+8bLuT4QFDCgqWB1E6au5vJTKxmTGjmQfIF1RS08i3OM
TEnxIn5KhuwFTqlIzhiuTydf5EkC2iXlmzppooK+vEENYK7YzxGYSM6NRaLkJHU7NJVWe7HMWLV5
qtMfCF4zYK3cVoiCB25LyPocJ3vd+c7uef81XMdrViciCqkIAsQS2aTKXeqXiY0FuwmwjMYmaqJj
fW9puRsBlXh/sVfcwdWzIgPOBQakC7jR5fFL5SQopyhq2Pr1Kx+j0JlEgV6zg+nY4prlKGfpQx3Q
1qhR005PipXeoaO+FQyv0yMDcqIAKdCUY8a5+B22MelFMcE/fAmT+ZMErbdAwaG2ADaj2CmchgSK
wIEfJVIYCw3n3pf2fcowq/P+brwU0ZhavBR+Bf0jgVjF7WaxAezcyBI/CSpPo6MNFNlt7hVgoln6
bAd/rDJxi6rCP/qclTdBh4h+56puvGn6cZ2v80re/AoRS95kjEMvcf9O1B9NdzelCQjdl356ZGd+
rpHUzR9qG6inZHiSHntZ32xsw5X4KKhvADiwW0EAQxzWN6tPua/MvWKVMLrrnWj56CHOXIzRssjY
qWg6k/AdfPXL+69+dVWdIZ6J7BQdNfFO3qyaTUGcF61RemF0TEeUdvj4QgRMOPrUEBwlJGtrc2Oa
v1IU026hscWCYo61hCXZZS+BTyD22da36hT8jBIvCs9OP7lRXSI89nsqT8n8mGA61inWxoteO4Kg
wWhFcB9BfF6WJ9w/RiBpJbevDQKMumTE7fhFXAGiHpwapnclNifpy8AgfjKRexVK5hRt77/61bfA
Xgf0RxS+vgEGQOORFqf1K5BGDPHafpdzC8M72Qn1YAESExekGOShI++VaGTG9Vaj/LWbuDx88GsY
JOncSFcCUbGT5qYzRrVXKDoWXucSAAtA5vxTGX+0IPOb/skafhWJ5ILTRI32OUkarJLv2xdT2g2a
5VbRU5mOAF+2vtTK5U0qLfw9QP0SpBZ15KhnqWRDofYcBhPN/KIeZ1thzPlC2lqjgLbxPVYuApEg
CkIgeQpX0eVZYIQuDaVSVN7QVx8TZ2Y8IQMtTmvrpzrpv+bZwMzxP3e0yBEybqIGp/I2GfdSYt1l
xURS5dM1GZStn7aSML6Sm3mHlBZUFZc/LbfbUs5GFadwbT4OA26SnFHR+JYiGqZF4OotJJzeHcwt
LvmVjhlkJDEERTsMeKwwobtcWukqax7VuaKz37rzU1xA4Cu5CejSTsi5icJz1IWsXLxz6GiIzRo3
6OuFwU1ePm58opX3INq0Ik8A7ED9e/ljRmcCaVmZpTcF435IP8/N6KaKerb16b4L6O2BPoqq/M40
tgijVzwp3oOYOKDPLEQarmhHdTFhCdUSn1Ur9eAjowh5TnFCCjHAAGogTFNljGmxGPEEeIdG984q
wNWMj5qZ7E2STAut6u6nFJhelva3dTW4dI+2gsrKvU5EEbwoUkqhi375hkhvGxWiXOk5kF2Ycbla
M7hhACLA/tR20n7Scb6RCk+O7nuzvpkmCPMRjVA8QmMmRpOubXVAV7LMi18krqA3V4wZjeiCYxDu
hTB6HXo/WJbY6Tl3XkyqH0GjEgFPvCuO9WS+NCSfSvFv9jEkIPCC4Lkou5f7uJbjTPMjbve2/jaX
D1LrJf2L0MBriCRj3+7EThZfTUBxKynFGoc8KKSNoWyVYGvfiK4UiirsYyxMF0dKHvwsieWw8lo9
4dZ1vtQkvXGa3xfdRzxobuQx+ip+ydQbuy56ETga289frQwE5zLY7I+LY7O4AqDMchcTaCHvLI0k
JiMawrlIOOMIBLfRLrNhsaSqzxzkiDAcst/I6Zp/e9OJ3BJnmo0qbSXO0yKnOiP0UoYsu1kd6bcy
pJxqoSDc6zojYcOtoHogdbvXE80LN3lSa5cvFwvydLSFdQiQoiZ5sysb3TSlWdPKV8djx/phBc1O
QHYHjKLK2tzZZYrGwt0QFgdbqW54m7u63iArrwBM4KDTAgApjOn6VWzts7lGg9QpvFKG9B4fwy72
KneaCaXA7xrzqYZhw1Bgl5ikZXq3FwBiofHgx5hORr/LrLtR/Hbrtlk5sfwswTjB1eRaa7dhtgnx
NODE5u1Na32h23hGYB+fE25Dh+4eXYq2jLyx+9Lr6ivtiXmOux10176SwN2wKQWC4IoxXyNMM0pJ
XXqYoO60tt1JVnZsjlOdnAq93ZfdYwnUJsfVK8FSKmLWvuVBvlan8xMYT7JZ8DjTFhtFnYuRZD8t
PV3t3TrPTiJTmzGpHSu0qOCYmZFEXSodorq7F3bLJUSG96+9lXhBmxMWJnm6mCeIP3+zV52CdmeZ
R6UnFwKJ0r360o9Ss1OnLYzbylG8WGqRaGhFb/lWylJO97UOgg8CcCPkj50h2OcBAXH++k+fDQ8H
Jp8cAyCF9MQuny1RO2uCull4og0maKCqIh1QEcdcb+O0Xb9FsZKI/1CHBdDmcqWo1+Wst4zi1aYC
cKaY/8H23knx1gFaXelVdZ1iDsrJcstIZZIUbVd4OUEkVNXzNIP7pzuvD1vNi5UpD08lOkjMt9Do
Wpp0pnqpp00+Fd6Atib5WDMGR9tIzyVwNJ9LQwx0meW7hSW573+5zaUX29IcIyRnuqHwmqZ+ZfDO
Bc33Gnyc/MMYdbfRUrdQnF1AyNhYWmzDywuLp4bRInzJcN8yFm+4Ko1Y6auywHG8ag7tRLvKqtxs
BM58a8XOXrHvh/aY1P29gRm6wDXZUXbKMrqNOEluXF8rIYJ5poBtc4cBUV86OcgS+KYBg1YPsEY7
oivdZndSdOxQJRcVpV5KXmogqyLgVRXG1ZvjINGsWb4OmskCqQadgON0ubWTIm1tv/M5RONnh+Z1
NXFiuUHi5EmPUqCwDIegJ5ZEq6HbUm9Z2+34X4mrVGzDJSjHCPWizNCk9uqEE6yTElOn0k10ZQ7Y
xncX33X5oKDWSZwEWJ5x/uJBk9AZVNCY6FlTLrPrpeYs+EwNxt90ZUQi6aP4XCtEK3unUBGN8QaY
4OpxVQ08IHWYYMBQni7CyMQVAKkKKE7SB/uQlywaB4zwFQqA95/2qismVkIAAHsMWPLaskVnplZX
aLGZe40hH7Em+aQHePuoWxCFqxYQywi1FFAhCjpDy3aIPDKsGzOWGUdmlWF+E5n2LkW5qpedOwGK
qdAO0+ItzON1YSnWpQ+EqCiu4ld3+9AEZVg1Vu5lkn4290XZMCHudpEp7UNSb4m2u4qjT5XGO2SY
zkPY3ZLB70O1w4l7a1p+de+JHwNrHvVP8Jfo81xuLCmERmZKUu7lwScHllhOsA5yVMTdLHv4P6RY
a9/27XqLa6/PKFQCx+fhm0cEN12b4wliwqv86SgnPDVH1Wpa18n2r3WtGIyF0d5J9lqxsc2ukyye
nfY36Aj4A+yCxZ1faUWBvitx3Ih1V5ix5Dmra238oExzgX9ZerKm9DSnUEPKXvk09eFtKqOXX8Rb
Wqdrh8sgptOIZd+zMy4/Qx3XOe0obs6YirXJo72wsQ05632hbzz2xlLLtj/Yl0lHtLdga+PS0cS7
jgGU6HXHm/mAsr4WIygEimmkLAucKkfcKW7qgt4B+nAZZjBsrDbPf8gTggh6/jlKqkcCC1a22nNq
tfbO/5ZM07cMdP8cSjvLDDf6/1cXqPjmuLLSKRDoJHtxY4SK7xhzzpUlS8ZOQJO6Lv4+ddbvucBa
HYun90PZ+h5j6iE6nUJnZLFeFzZ53PUxl4TKMe+ifdkiyIxDG5oG+4qLYyjocrP3HOdz3gX73kRf
aAs+en1R89QIcNG9AelHurm4PiIIOKZvkjZI0otgWvn1oRlnV0RxG6EhEzUlP8vdwLgzRuQVlM8b
b+GqfYWMG8NXqElIDF97mDZJVBjYVBZgkLubEiWSsbF8dy5iQHj+ve5/7BiC1b7mBeH8/P7a121e
cJVI2KBVxeKMQ8UefVNEqIxRpKL3M6+pf+EaQ+uSzB60xBQMB1XqD7HgCsndIYWkJBhSNGOA3u8F
lTHvO9BgTIM4iHS/Tn31kgWmWwx/3v+N11jM19+I5h3wabExFzOQhAb1mGMI4IkWp1AFlR2YhuBJ
pIZOvKTvhJmr4O3qRoLlzVZIWNsfFiKzwvIdFDXn4/IdpXNR2U3LOxqjL1hDuaLJKazf4rk7JLAb
VMT3EDs/Bn54lO0Hqc4O778BcQwu8hteAEMgskgqFYKgdvkD2jCZktKw+AFatWMm+aBjnahh3/T+
MqsP+nadxYtWpyiQW7EOPYZyHlBqglQzMF4YfJqGya5x8MiOXCclyIt2g7J1365+atH6YARq4ku9
JCFqIB7CsNSZszDeq/ZFuu+0Q4vOX2uTztFMDrPfgzm7ZrblJLwSjJl0QZEGQcVrXqIQq9bQewNP
Pepa5SAP4SlNDK8lD8nrZKP3uZJVMF9HzlkoaDJVWJw5xK4nk5BEXI/kj6JlH9A5oULjuHPd086I
8o0VXy/r5Q6y6SYJ6BsaQOriy87+PFlhhZWOWhU7dIzpuiY7q0eYBm3FGOirSmtVzJl1Bc/iwKdx
Ep0FpBzUsxjxRzq65vpGvbaSYvIe/vujFtF/1sOCAojt5tNFasZu10xPIUd6xBfmFXaKWr5TbSx6
XZ9ymN6uunj7WlJmxixeRSHnrmEDOKIcn78q2bfEn1w4sG48l67dbkgbr69LJolGDx2jK3RPkicK
tsBIDlTyS64YJ5MSVNAF9AFTWAYTvv7c2yGcly1MyWqMh++C5CLNfxAdi/ds1npnBhIrz8zQA15w
jkU2/gs+ubSjwComiLdDu7Mm1Hpkiola2bXxjQml6rVsggfch/rJAPrQRD0CrHTFGVy8H3yuvNBt
8V3e/MrFd1H1Nk50TRKmhz+Y6hXySR1VugToqUXgIBgi+YbqtTfqVLhZIjPzfN4FY4jMkL/3LUmA
V0fpb5Hdij0reMpzvJEdrSVs/EQdtQp6xMyIxcF+c1mWE7THzohyrxQ2brzMGbSsnagfTExARTkd
gVTp0tQTQCHh9SIQTNPIydI4eQyI8kjaqDv/l9cmpC3pMTAvXry2TM9wtrOT3LO/YLB91E3GFkAv
BzJKkFTiB4qjLWv9ATMv2a+8FP7fLHNdm+GRxqIrOHpBZe5q474yku+tTbNykP292m6cPPFLLmOQ
hfkTux/DH9EWWMQgudQqKzG1iFTjjvayp+vFQdd+684WNec6vrIQItfQnRQhDL/4TJWUjyMusJFn
pTKyvJ0n47gXxuhi1gwN5t3gWxubd2VnCCV8xke0Wni6JfnSiE27Y1KCiY+ZfYiA7UWq6fVhdQyq
KXJ9y3+OS/3ejrrPSZ0/OLRD2nw4yVW4k56mXMH3Z4vOtxLyReMPixuaIqjMLEkkat6EY5hk/CSL
Yd4k75MyPE5z+Wz3+kM6SidTTk5piFwTQjuK6jZK/cMPg8+BKv8KVNefaNHZW7n2yqehnYA6B9ce
OKPlpLZCcqcYtCGCrxu5IXaBnZztlPGxrVrPyPa6tLXg6pcRGFeKWD4P2PPLM9v11tjFfRx5BBcY
f7Ob2Ths0vfD8suMQRPFPi2O8NiDc2otY6+L9qhp9L9BkNP4CLSDEnywhn4r17rO6VAeNFCAZ9In
5FsXQbmjlJBUQwqRzSjPcqN/jRX5V199bYN8X8TtU1RVBzkrzjifBtPwBzzudwdlJDwWfiEV/H7s
XXtJwrxRmDgKRMUSFQ8SqEHxk3JSntmZYX2fSc2RDd26GQbHYbnTS5t7MUl2pvL1SxUXN7May24T
M20I7fxI4bgFDF0JbFCfENemAYPUJb2gxYdjwjKgH4x8aNHfpDIas0K9r1K/1glCLm0ScLazGtBo
q7rhdKf38zfdwf2mUPK9FHc3Q+1/bPSbRrOfTcrpWgZMLWnU1bAf6HkmKmjnLQD+yvYG3w0BW3g1
AwxYfNS+l0e5D2x+c6nddXjc99X8ZVL886ACSI+0X9VknZVM++vo4UNapSftAenO27bOGcZPv9um
TnfFNIQw3Yzjxjde2XD8NgBOEPkoZl6zhDeXV9S1bZYgjuD1vnJXROqHx0pW75Ng/AJJ5avmQH1C
DQqvNU8dsXqIo++ZfjPI1R+kk7da41edafp7QpIIQV1GZ6DbLr9tigxmJDXIxs2p8yVqwkcUOp+F
QVrTfLRq7U6OU0T0EfOT/UcBtdp4FeKvX9xEr/sKTB0Q16sEXDVSR87LGCcEOfMQJUISiQmzissG
w8Mk+muhnBOF3JpKfJiqgLonuavt9mdnhBtaFStZIW+CLqJlUHdQgCw6fjRXYZC0AbK1qCag43zX
2+1NY4aP8Zx/knVaAE54b4d03vJJet54D+Ivv3oPDjMigXElgVjUlQFQKpkJBep9yENZWMQLxGmj
4g6RdAcysRDvj6l+ioxjrmkbH2HlqID61sEXChOZq+k+lpuxKWVWDx+Yqi5I7+ZicJ0c35Z42g8Q
EZtNi/iV6pIKnj4CbHp6uvqyj0iXu5QLlOO9kaaB0EVJcrwgMYBWg8mtHHis1kF0M9iVp0zaeOCV
6prVASiJJNfCzWeRlnR6Zv7HzdXB0MW1/bKG5WD1bt8h5ttN+KJ1JlK7eFMocvVDzoRYRM78f9qI
BNdll+hj4GlOr0mgTRaBtW/iUTIyc/Bsv/gE1OVhCFtP9vN9YNdnle4bME8A/0a9cctcY6U49Qwu
GCcIiAsl7uWpp4Oj1bJkD69Ap9kmxUyKfZl9SOjqBlh0gGj524TRZ7UjKzWdx3ZGzdRgeBO2f/JS
3UlBussbNeIo9PjDxs9V2v80tPFeiGq9fzTWdqeDPaGQmRRyQYtArkhVN9uSg69xTU1EdBii+Nwj
KJFitIqupxEnGzHxuvXKy3mz4iJPAY6i1cAukNHSAfjSeetYNTB/2YDCRTr+j5+PuxMgB+00SMbL
tp/ZmtIYZQgtxrgdFqp+LnT8MzMXjvdRMZ07nVj8/opr2/8VWc5Em2LlylW4jbN5UFp0O4Pmp4YY
Up8oXO0R9M7+nL0oAWlXqn60yuK214tH5mZ/3/8B4gUugh0wbkbDqLbgsiCLD/Dm/rMl+NxqjqLm
XERncrPbwAC8Y5Wn1CoO7y+1snsoEkFOwfgCU7yc9GdV3szphDK4VcQ7obiARdW+MyUvqatPOA/U
0RZqeKXGh0CLORu5G11Cct3Lp5PVcQ77kbfrwFhKGQlZ1U2e2PmuD9B0RJVdCYxTUfwMkqQlxZCe
R6TZdji3uOxwd6TbO5c4eESmRmu1c/1MN/Z1EbRuYP/55y8HwR4SEdFSvRrwhfnUlSi7DJ6FtQUb
5aT02oeK1kPQJGeLXnvmbJpRrhwu8kg4DRqKAurVgDjonUySTCJPqc9HSua7qtXP5Zi4iZ8eQn1L
CXpliMnXAJojCi+WXDLLQ7nF4jfvSTC05zy2Drna3gxqe9BQhiqm/j66MYYvZrYrcnmX4mutSLI7
RRTeMNA3ou7apfdKrKZzLkQ/l/4tbWnL6F2nI9LMMTrUxX2qPTdB+jDaN1hSgE5V95VuHR2p/Ymx
zD+v+cluyDbN12bnkkiA4ZQRFBYZRqHEZyHLMUv49dY3erNFlLiyyhMT2lc9anBZZN/WYkhYjn1U
NEKK2EryT0413tamvq/t+otodkh2f1Cd+DFWopM2hjdq0X8o2+CjwQ2rJ4ciLZ6sxr9vIKC18e9S
TjdQRmsb8M2Psxd3LtDOMM/9ASndIdqHdnfwowhUrQRiHgX/PN5IK8X1tIx1tjAsRLaYBHvJ6yyL
gj5VhdZMJsWveFHf0neQzjeaT2shlXYHmAtEZKEMLTKauE7LqhmRDKTrNlk6s5iWeSkQDMaz7weN
rZUWHxf5hjCLW7JFwRUVLDDHxEXZQNra2Hh1a7H7zTMtB8BJQE0wlKzUF/DRURQbFER5tR4wB501
OPkTyq3vP9zKGBTnCtGoEuU3vLtF8NazkslkgnabwK+IDl6hxjtD6Q6x6hwrOAT233F61ZfMJ0A0
3M3VlszL6o6hPyKkeGlvLnWRhoiczYmRYxIROACSPirdfttNau0cAGj9/8ssdkzXFXmL9zIMdfrO
XfinS57BQ9FDPUSbw6SVPFdoi0AtRZ0UQPXizNVZEPathV6OmHEIML7F0CitpIOkfWjbiXmuj+jI
P9dDJQ6RNKJdo8CnveJOOR0aA2OPak2U9bc6XrXibXZTd6tF+YsUtZ4T5Dup189qbz9tbKSV1wt0
nPgHUIJ/llkAFHi/9iOTRxaiEnAJGFIKimuf4s7ZfUEn6TEu/9ZJ+tA4w9fM0jtoOu4QjX8kabql
I/Uc6sm3ULU3ap+VT0GaSXdJQOGQ6xfH+03uhc61VeUjBXfKgC13pgdbukuRXahi4wnbbSv23abq
N+6e6y0twNOk1ApyE9TX4mW9WTTxO7owMSJUqtMfdOtZJdZP+T+fGzJMgq1GXQhjDR2Ty1WMWB59
Sdc74I6P3fDotMgOyl8TfWOCd/1lWQYkLPtJ1K/LNv8kaaB9VaXzQCS4jVS7ZfGLUWw5fqjKrUda
aUqINiAxxxRlKqC2y2cqbKUc7LlCJXuK7+W0Jj/s7kbHR9Twd2fROCsct42eVYAb72/g6zDPwnTu
EQegVYti2eXCuWZVo98jCNSVvmtKwKxmx9XTQ7rZXlx5n8Jg1CE1YRllOdPv5VwNehUxkkK5iUcf
QOC3pnhgMFZn2cY+vL5RMOtBEhV4oBj7LbG4dZGDDZ8dauzEge3zW8vw5R4k1+5OUVZhm7WltLK2
IObjCCzQWQFasjhtNNjVZk5YcExe7ODjaH4PQg+iovC3iZ/f/2Jre0VFnJjHeqVfyQuInObMOsZP
dotG8beX2n9wut9Ze06SQ4V7KpJs3ff3F7wOJWxIuhZEdEghyHBebpFQSkm9AUN5evU7Gh87pKpk
vAL8k5/DCw//Nv5GkrOyUwTRQBwETRRW4ge9CSOx0bdpZgZINcUNk3mEzUeBVfKP2nwDG/X9p1tJ
BdBeQJefLq2lkzQvjl41SU5Z1kh/Kdgo505yzM0IKfX6ZGYUdfHBH+m4G8Z+NuzbLOruxw+9/unf
/AYI12R1As26jDVtJtuZGiAjE0aPQ3vXj/4xzOSjFflHQ83c2UkOcmkd5Cm5rV1mOOoWQGIlDEC5
ZE4oulQoESw2sC7Rh6zjuPPqPHer9GdbPofV48xM8/0nXfu0YjNxT1AdMSu7/LS5XmtK5c8oT9X2
Lmiym1r7opjJIcuLQ9F8fn+xlQIF6CIfFWQL/ccrmJk/5tFoZBoKNbW1U6EKBsrD6I/u3DyY1ads
1lDY/l7YNCWC7zCP8znbD/mwV+1fKl9gOA3Od12NNiLuSnnIryLqIhkkOObLLCkZjLxLMHvzRuO3
UgyP0C4OWfDbTqxb3xnRGW1uZ1jAkv080Yl7/5WsBKqLtRfvfwimplQmgnCai3Fke7T6hvn0F6Ut
DyNMjyDdQn+sr4jmKO0ZBsRLfpdvzWXV+YyEcVB1a6ZF1O9uVKAb298ZDRbuhbzxgtdXBEWLrAfa
V8vEWqt1u3cghnp6OBz5wHP3BVfZY49Acoashj/+ef+drsRH3ul/11sEkCmO68askRebUyJFr+0w
kwOiN6PDHO+L3yGd/TH/8f6aa5cA7WQMNpH1UUhRFjGyJemdocIS7lX8xLSfWandyH6yM+pfkqYd
BhPNxBnwiHraWFjskMtCFxFXkWoLgUqBo708wXoK9F9CJdJTSSFlIERjKUO9+psOTN1LhKbSnoEv
ISq1cMnc6m6sfVvttZ8oqqYrzJjapE1Mm5jVy9g10+dc+RI6X4Gxtul9rG3t3ZWuEg9LQxFSCYJF
oCguHzave9vK1bzz+vKjgxbIQHHfKC+htk+Lm2w8+jkPa4Y7tf9W08U/asn9pN1svPG1/cW3Rlce
QU4SxMUbHxItlmF2dJ41fqpVZRc1Ec7D8N2eE9XHCkv35PLRNBG77t3Ul8UPgoGjIDtWuubJ7mo3
gCGXTRvbfu3KQHqMkQa/jcnr4t2k+JEGfkkaEilPorJI4o5ZtQJedUtyfDViQn1HPJhUnMx/UVcq
oRTkPSNMHF5/RX8FTB+p7TiBmUk3nYFd0XqZ/DgOG8XdSouXz09OAF6XPib6xZef34nUJhoDbsWw
33UF/pYEDxhEJ3W4yc1z9737ZYBfK46S/EKLsYgO5CnOk8MEXz6HprdV06mrr5w8XYj0kIwtZwh1
lBhmrkdUPvE57xVXCT5BscNI6Gnwnxv1DpCjm2o4oJz69ss8vATSoau++cUHDDo7+aHsHp77InPH
8WBmR7lsXS2616fNvuDqIaXhDN4EKVkSq8vXJkEaktAZ7Tw1ux0DD3nprphxHwjv0lw+RdYnFWpU
4/w0nfnQw3JO7dsGaTYfi0BEScuDvYm2ECteBS16lAoUViriZe3RUl/piAuR3ojZ8qDdmWN1NxKu
cXVr3DzObmT5PlC+1OBkYiNzYyk7p2nqmrOzcQGvpptsYVG3InmCfvLly2lC1UwpWXg5AYqTQePJ
wcAc7jEJMzcvGherZs+Qkp3NVdkptaudy2Dj5F4lYXQp0TPmLhaCt1Sdlz8Bv3UGQ9nUeraug3tg
3ZyIoSc7mQnBRhV9/bxiMcSc6EUQLHA7uVxsCtomqNAb8/LQk2iiKV+d5k/ln53JVdJ9AzYtdC2s
oXVGYfLGy3696i+++2Jx7XJxFXP5ABMSnlQ5d9HDk5W4guBde0P4ebY+zOGOlu2u5m1LBxQIIvnD
YO/L1NXSB9nezadJjfGa/d7Gw84KXEulwPLRrS12+U81CXeRHcNwVE6QOw5q+Kmc/4ez82qOGzvX
9V9xzT18kMOubV+g0YFshmaUyBuUNJKQc8avP8+iZx+r0V3s433hKbMoaQELK3zhDfdV+5w4D52c
up2OdnOlun3xLGuZi1PHChPnVR6mK20uV8r0oGTrwFqn9pveyW5FqG2ggThoboDVHHYClWuGGwjf
Qf8DIyvXSCyUn1DjcbuY3uGuze4b0EGf3zUnVw3zxRkrCOcwkU7KELgKZFKUty2WFi+CCSVUgvPJ
A0tAqxxtCM65zFx/PuZpmxKyMaEEjXpiKBgHixWSSlIXxxJygKJCKdD+QnQJhIZbgt+kXlYk7zFi
JlPwFhoXEq8z70tvijemN46GprMYOs8SZ3IK+0McUdECwfTXnV+SprvWip5Fl1yCK4mbarEgjwZc
LEg5r0ncI6fxCiKJCAa52WKHBkU45+dAwtGCbYGltxDhuzDNJ2egmGY0QkW9hyhCXlyiThrk3KO8
a2lErhXss8J0EaZdCUC20JaT1V8pk2+YqacMqPAJ4alxWFeX4pmzc/7bcyxSkFoeS6fQeA5/BtaL
iaeG1Fs59OtJRlxIGvE1nb3ywpH3gV1bTjwgEJGAOFyeyzNvajS5yiOz9frqrW2eamfXJs9+upr0
J8ne2t3PnvCV7CtuI8/YNr7rV2tl3CTVFpi2IIhZl4pUp7c5H4SiigDmUjPiplwcTk45O6htUDQa
N0q9s6ydM+3NGpmLr+VOmrnk3SRwoUJSMc9aT7PvatkrItf+Umg3xtYaEKdaVT+MYeX4j1p69fl6
+UhDT2bs34/3kYH8VoUpajwM+oiyTxx61bw2sg0+a/UhTlf1fT2hy7EZq3Vssy9vshsZDE2js2P3
c7Gb86ubvHETzUXNvZXXoQICYLUDAOAMD4p14fz4gNWePChnFbqBwKrgTx7PYxbHqT8rzKMy6Wub
WQsRi4Ix84qX4o84gHNvj9mVI2MBaCke/cn1OKhXqdMVUG3qr8jdudibuJ3/q46T7Vx+QVdrXfVE
+oZ0n5i/DBmigrVLaaOat2VU0cP3Itne2UOxM1JU6VHMIxPA8kB1Nrmf7wAQXVnGAzHASlLf236m
F/IVLcWmfEkq/RDJ8ga4W4K1adSlu1ZSvmF6KrTtVeFS+BonXjWZ+7B7ifNn07yKQ8I441bPtmi3
u4l0E0rVugP37suHQP7VaYeIhQy+I8FKOxUvUl0XJCaFNb+ERbJJtfpKSwHyILzMhfT5MjHPHSvK
R5AM9IKKxuIINRw/GMdC5coQT7lpvgX76sEYNiXaUNyO+7jbzWB9odKpO8UE1kZnZj2MKz1A4mUF
I6NSr5Vm5XSHK9xP5DhxQwV9q/wHC3xtGJuIoLu+YvdpD8pt+55tppazae1wPf8yb/wbSbqDwxOP
q1pHB8Wj2KMa2zLel+29b29QRksflbtq4xzCEpRx9wpXvY+3FybhJOIVWxnAN5GtwDcu94peSUOg
VXrrTV2xzr92+cFGK/F7cC+9NeySzsJS9ZtPZWlkUT1k9l6prxR9rae7CixId2e1V4b5GhZfU2dT
RS3ctlXTePpYuiXN62or5espUFd1ThmjBcJx5YT3KlTtWfGIZ2Z9A2Mag4TX0NhYjeYimBs8gS0x
7q34xzDs8+4ucFbZS1a+qc6wSpRqUwV3ho9dVcIRSCsIxMq95m9HVP/UIPCK7gcAxpsouNRuODdR
oDMAoiJFTPlgUWecZLXwbXUgGoSMRUWOLRmshQmBmzfvYIgvXHrnhqMNRqxNP4qkaZGJJJmmxJKV
U7oOxzWXe9GZO2FxkFi/tJi+WHIJ/G6cud9BO0Fro/1FU3IR3Tt9EkqDnLZeCZlvKt+FXItQuv18
vV0aZXHijfh3VHQeqYKEnD66czOP75NSXwpWTtJNVjWRETxVCi2nhYcMjb6gTAVUsXspYf87cH9m
jtGR0rSSjPtsfnaC+14Q0LnGlQnS0jjcAfJY6zWJXHupY34uUqSeS4SIyAWslqWitwNFNjZyxLPJ
wjlcBtW+llBBze3vafw17FWPpDLwFa9ylJXfPnw+6aclN7QfuGZoTAjWCWfd8T3jEzSbYaxRcxgq
V8RuAqUoiPmq/8sHJJGGyKoBJyjqp89HPhMxUf8BSo7xJgI9y0XVDU7WxzGFWjsiDEZkUEVfJtHy
lQk5tfjheEZ3qZN79mVpMrFz+MoUGhdLLJm6jDgqbqAOYecavghWmPALEbGq0DoU5S62APZr7YXF
fe4rUzmgaM+BKhu0eo/nObKLWcYhgNdNvpTGj1Ryp+ZFzLMVP8vtvR3C6pLAUOKsJiWXisdncuMP
kC7AEBQCThxwzMkwRwr0iBA7vpv096moMqEQaPTvhlVdetUz6QC0WypMOGR+iD8fv2qJ8rOdxBAA
YqD3Vp3t1GpjKDO20PeCYNc0qChasFPRX/18SZ37vsLkh9AT1wK6pYsoPE0sZ+gcq/ZQmlqZ/btQ
hbcEBjx85TD5UMpR3oVQzoVxRTiwCNaOxl2EC3gRqx2MSTJwpOaH+ker3yjD1jHesV51/RnPXOY9
ylaCxxdgFfH58GcOTiFtRf+J84x++yIHagelHgoqovSgzat20nfl8OaP0aWXFCt0+ZJoIZFM64Jn
tCSC5UmUc4q0nBT669Q9GlREEzLYMM69Xu82eP9sTOST1fZeaIvnQbBpR9s15cfP3/ZM7QUgBnuI
3i1ZJ5XT4+WVShBTlAk9P5OyQow8j466pFF/KYjW7eZBFN16w60d3R1t8jBD8oZL0rGnZxePgEuE
4HwQGS1b8YZfFFZq66UnmFQaoomCBFBlkCEj4j40L7oyup7TC9Tf0118POoizMAxuE4iIU+altkO
AwPkCtBV13fglG+qMj9cmOfTbSxY3oBRKINzOXzUr39LlRQ7ybIwgenpYyuPKbFb18qqb2D4pTY+
Cqu6wUUKd+SQ8OrC0NrJUiPaFDgVaM60KpYqSEY3NpxWtAtn59pEVSsGeIVuQqdmN3mJWrIwvwZX
prMEYxCZQkfcnC+5Jp+GWUcPsdxWSRmVYWyEtSfLAVaUKOFGxk6GzqPiu+7P4L8ueRmedmbgUSBN
g30CoinUMcVO/23Kq75qc02ZKq9SinUSABo0ZS/W2iurktZC/KoUwrwSNheG7haq5HVDfmjTdBdi
IKld4imfyeUF8xOVV1a6aHMujjXiniGpw7HyeiOkH1G4bR9731PQvTlaZ0EDyJD0OEBG2+g3wvlJ
3KNCL9jEyg7nHy/L7gdgRR26wfaI9oOpAbS8Lzps3koXJKtHnejzpfMh5n58SvGoYKWR2kfVkXrf
8RRmg21PytSifjrGazh6KGxAWKfwIAToHRtyph64NZI0qt2tg7lzU/kg/CKiq7z7ps93HVeG3T6P
PRaK3XUcoAQCtUFUb+owvDYTXAHV6kqy60vHqzi2Th6cZpxAS5BHLFXLKxwl1d5CJTVP3n2ieRON
uwEhaCRahXCF2WxnlDsHnivtLsXEZ7Y6tXNbJtsTUlnLexM1/M6UtIp1xzkmgkAh35LMxqost2qG
soOGLWHebczmwpF27jA/GnmxxPAi7Gjn1pUXTVjooCkgBFGEcIwY3dKv7Yy3JwrlpwgzHhUKv/Xj
8yVz2ogT3RMBmAXYf0atqDO1WmrrvvS0AeqYSAcAeebOsCm6ZCdTTNSppbfJtE1QrzCeL4x+OveM
jn8YMBkBtV6SPPqkyAsrVjnVJXPTzDvjIM3CTzNexclt5++w1ds2Zb/5fNjTw+14VHHZ/3bSpA3E
THNSSnoIfOXutvnJFlGM5iotEq+zLsDWz0S/x8MtDjZgwaNWarzkrIYucBl3ChFHwRMePdweSV7W
mdD/DBI+s/8icEufv+75b/wRtsBjN0FGHb9vFeczJtoyUq/krk38rAYbOcm8NLVX8LlDI/2wp+0V
/0amanxhcDGZx1ubt/9t8EWO1UZTDDtxZoHRbVFAU6CvkGm3jk9vO5OoknCai8+Mb8B12ui7MENz
HEvOvLp0PJ6JkHkU4GBwHIAQacvyrBXgeNy3k5DLTlagw7v5pZh7pPHy3RAJq/XnMGs4Ci9BpE6z
buAcKjrvcKbo8S7NY+m1AGqcUQSbg2pbzz/n0HErQJnwhC6UeM+sbFI7kU6jaSji1eMvHVoF4qhx
ixYYdkNqVK+mSsemnK5XuaWweZ3M3y983tOTmwsSmSH6wgQryJAdj2iWVlBhUVBAKhg3BnEIBM3t
2N+N+OGaU+0aI3UwGunhpujtl88HP/O2AltLzYlw+FSyPqt9JQO0kHuY/ezKtLsNfReFpRDf6qGI
fo31z8/HO7OUaSnxIWnXw4Ra9pYyXU0DLbNzTyb6lSekjYL6whX+8YUW2wW4IDQXZHRBD55AQ7gS
YjtHz07Sx82koQYdG7dhbtxC6ttM6RdUUHZIekNvtV+EOKuZ2U/R2FCbLL47ev+jSoKZ1pOpe35i
eoGDO5h9F9jJW2IgRNDNmyl0nv2h/95hDLNqqnhnGH3t2kgyeuBwNlEsBQhvqA99+Ofns3cqkKDR
ERS1JwI9hCCX5EENo2ooZEi0SYCK5jbbhX7wVFfRtTn0+zq9n4betRVUg8fsRjBgxKEITWXbmO2+
JL+w1ObCbJ/6lYhHAt7OvkTblZLi8eqN0eIGmIdq3RSwXCldpyOR9pS72sAtjDoapC/0HOhixTkQ
/8IVgonZpG4D+aKt25m78OhZFqmdr4dqqMA6QsODOHckYCvCtwZVAzNMb0y/3QecihHO8HZwEY5z
bmULxgo7mP8C7DueB8JWpAbSqPBa5MGmLNjo+bAZMOIppZ3oGAsnJf2tCAyiXO3jiM7HcjPLwaUP
IkKe5fKnoQeUUqHWZBqLu7IY4fDO05SDjILEaOxpcVI6T1C2Mj5U1Eqzd2dTpp6AhQiiReO4u7BK
zz0BZ5mOmqHAUizBw8GcKvPYFAjlyfcWubyC5pMQz5/QokXeY+Vjs2CMwTq1gq26M/B7+PwBzlwW
nCww/QS9HOSk+FS/BSdKpkeGlhjsxpDmsQanHu/LmFyhjcsLQ51d/iSaqDYKZdATUcBQivPOGrIc
iyATGa9+rTo3ZUljjTibTobIaBq9XbVyRCcsdUfjAPbWHdRv/+krU8IBvqKj8/xBszx+5aGWyhZV
pdzzVfnKssOtgxi71gTcYhfW12ntAkFcKidCswJa6bIGOpdybLUx/Blfl910su+glN061o/U3zeo
U8pafBj67D8HzDAq17+hYOOD9uDijuS6pt3WKmjV2XCL9XE7h9WeJlImXXdZdO3k9Sp3+m2cZ2u/
jW41ybiKuuHCq585fllNQPCFFAx0rmV+XSSBlfczVElpVLwu/xE3xhXpEN7n0iY3ajqJ7Pbp0VbS
K21O1sg9SYq87ewZIbB5V0TZl8+/+plwDP4yOwyuHg0k8APHnz1H81vKZdRDnKa7Jsjw0MSBk6h/
VKSbGsckxNIsA4WwSd5+PvbpJmNoYdEohEO4iRZnbTTVhVXOKjAJlvegEKU4B6sKkWqLDp+PdG7F
sbngd6K+gweaOG5+285NqQU4XdIai8LmCj2EL7k1/cIy2euaXnJby47Ww1xc6uGen9vfhtWOh6VT
F8qJ0IAED1NRpSivMzW5G+w6AX5Qe73T3PhysB9sneU2bj5/51PZLA4u2ilEoAKjf5LOx4Yaq0aN
XlvZXlVteZVNxXeA+xvJz/8M+2lnsMjj20QN3xQc2Sjs7euivplNxZ3ctHzviuzx8yc6jRQFVd4W
oQdCOdz3x9MRp02tTBEneTjW18q0dzrkgVLcUChN93LBFWNcOFvPfvffRhS//+27F0NjmFUJEEet
7lCHfZas9FWq/xx8INZpfBvURD7W/2pH/XvQZdWum0B7FTOv2ZheBB0+yqbtlND8nYKtZJWrPoo2
bRze2k5w4XXPf3IWOncmzVKur+P37ZPEsPw+BP+TjluzgHbRtDdVBsoksvH5Ma+TLN+kar1qygJT
Utu1rMnTylcwGz9wr78ja3nSCuPC0fuhyXkcTwhlZLY5zUWO4OVGt40x8SUfjt1oSDdB1IduAjrV
Nw9B6ZSrMm/y7RwBFSlQtyf8iyrnqvJvarhejhp4cx18iQITe3O/aElfi5dm7kzcnNIr1L5+zLG0
mtTmHgrR58v1zMX8IehMq06QAXBhOJ5Nu0p0jOTp1TtApEf7pezc1t4G4G6tjObO8L0c2ztLQbNx
n2BuGdOgTUPn+4WnOM3tjp9icW+FSVtARSW/grm15nu5X5sH3wCrnECrQlvWiuZ1rKd3chBfOkHO
HdCiUgEPl44Ges7HE5BYo51WBVYAldsU9TYNjF+dPNGgDIr7oEuvBs3ZDLK9loOGosX4xZedTajs
pOZF0aCw5RfOj7Pnqbg6MZ4Wkt7LavCo5A0gfZRs6xS4HYOlCTBnNQu3VcDp5ZTPae0chs4OabqE
/yl7TpTGUCFACsXGynWZE0565JhhR0gYyNO2tmXJ1cvmejbajZM0d5pdhBdihXPHJVoECmVkYZu5
lI1T5cHSalujtzVq9xh1bQqze/IN4xbPwJ00TY9NkF99vthEhrHcqL8PubiRwYto1kSVH31V9l4c
bjolWwW5tUbJZIPq0YUpPVOUE+VG+NTCoNch5TleYDS+x7JxFKrwgXGFqLc7I+Ar98o+JLAHPVZ7
SVO4uMP8qrE4TqYUEFo4XEr39dOkD8l2OgzQZ1npJ33FVpuGTMW5xDPQvEy1bmtJ8W1fAKIezGiX
aiSBXUZclr52bbSLy/Bt0rovlFPxj6T7F0rKn5VMsTyiHebXeuUlVQr83Z5frbTaWFpr4ysQfY2N
r6MKkqjsNv00fM21ET5yZoMF1aeb0gKIZjXhc5rGGiilnI7PWN/Esb5Ns2GllenOKI0Dqsaj+/lH
P1WzgoEjCv7czNwaJyJyPm6AwzCmIgEJ32+j2Xq142xrNg4S6LLduZYPvM2e3uK+3SvBsEs6dd2r
wVUTpjO4b71ZxY9lmyECQ1TlK9Vqlw3BTh6HC/Hi6YEMfEEWlBg+FF9peb350VyqUqLE3qRN20Zu
UJVKHudQu0/zGvqx3HzNv0tKtQ6z5FcwVd9NLfg2YbU0R5fMPU72pngSlBG4FoiZCWKPF26Udq1u
lzyJNTheVXdXrabeo4vsyl21qubkuvH9C7foyd4UQ8Lu5Foni+FOOh5S9f2w73Mr9ny4H+QDflFv
sr7dJHa8M51Lc33uBUGoCDIpsoaA7Y9Hi1V7zqNejr1Eec9ogI5VS9fx1Wnv+29De6GkJ+6Ro2OH
V0PdhYuGoQQ25niwHqnqKqpQOdbUV30OsIlrXalo1p+v89PrQwxDiwPFLt4KS9jjYRpjUAysvxJv
sprrpG1BcgJ5gqejpf1jjrdarEJJmpPbRlGeLox9cpUyNh1BXpCTnBR0EfvWYStX2QQENdRwPo6n
fawm12NqfY1y5d4wslsb6grZ0H4q7JUksOJacluN/T1Z6i60fDqcYXdpP519KPp9lFExySA6O54Q
tc+CWmrCxEvj9Dpq7ibAFHKPGmlnr2MfPtbcXeV+dTPpjutIg5s6VEKn8ZDKM+SSqQS5Zl0QrTlt
k4iJAuHHEidZ4749fiarydLQlCQcqOVmHZv1jaSOW1ujKxCahxnmqeXLK/J4dPvnPQpUlyqAp2uR
ujKKZ9AwKWhzGR6Pn5eKQapYxt5Ig7mYy7XkH4xBvrAWT2cezoBg4RPMwLfUFqOMk2OU6kgvWy5f
u/KxtMlC51sMcTYX1t3J1UZZAxwDpzCgGaA5i3Un15IeokoYYXVYuDVd5kx6rQfftbEigfLerq1D
64cXRj09PBhUiCMb3OnCyep4Dgulj41CtiIvNwGJN41QwXRlKduhDLbPdMuV/Quxkpiv4xOEEWHW
gAyFZH9SQ5tyLZKLIOI8ruYr0byV1PJB9edNZka3We9fuDLPHCWAnYg7SGjYzycM+AYtw8JI/RjY
u0hJUJo35T0eaYdqsNYTW6h1qrWj1wEYCeP1wjcVW2D5smipChF80c5amoTNqE92SW3G6A/6XgZo
Xfflezmhe13NN6GtAmFuNro27yM1ceeqA0nZJRf26UlmzboSagPwe1hbJ3RlOerzIJd5hnCq3JoL
b7K7Jzs176zIXuP28z1xxoekvhAwnhsV8hyZiMDPMvjxwkprfiHX3IFQj+DbzG41ql8wg3tqQ9sr
Q/mQZfNr7//6fMLPjmoQIOFma5+adBadqoWcGbHX5L8Mv15H+fiqqONDnNn4/Y6P2CHfhRfpF2c+
MphYjgbuq1PKWAgG1bB9Jrir7Y2SOt7Yz682iWgm8WH17sWKv3/+mqdICC4ooWIL6MqEy7O8DkIn
IeyuAPFQu71OOucWXedY3DsoO+hXWts/T3KzHaD4BMmvXiYGUcLhIa//F3cAeuoKL2/SpuWJFmkB
UpZZ2MZwBDM0nXR5fKhn84dZJLeSNjyEvYyVsX7HYn8Zlfjb6Fwy6TpzBzG+KZD0lGmpjS5OZ9Vu
iIsGors5KVeGMa+MYof0zaZ3K9/fliWOk8gLm7iDgXS9dLSIl1vsbmIh4RdKQ+y0HZA5TlxDnyXy
IkoZkvGhTG4cTCAjM71VAu1eiexNpoZe21lr9uWt7DcuOhwbKbyoqCHO6ZNHIdVm2ZP6ntgFGZJR
WmExEW/L0w7NwbwMd5Sd7lTEhmutuUo6GVievQ7z6iYonNcZMHFJtvj5ujyli7MuLcCW7AJ0trnH
jnd9E6IeH4RC73uu11o6HbDJ80o0EYVXbxJNuyabnxLffNMqG1RxX21qc1/aK60KPL3AZkP+00jl
d13NUeo3tFXCP9HN84Wz6aPJvpwtgnM4yMKqgdvv+DGnKsrQbvNDz6yc+yoyHqJsODSqedcH410I
ajEZ1AA0e+gZuSJj1Glga08jxC2c+k+7kUGlFHuCR3w+y+a+l8q7ISof4yy/zZ1mg6vOehr52vdO
6z9KSvFT73zLnaZsr5hIsNggX7NQfza5c9dSl9zlakWhihaaHTmXLPXOXPD0adGzp2UAnHv5qgp1
1dJssSIQONBiAFYcVGsDT6u6hsofuS2g488XwZkLnmsWzglqcA7Mk0UcE+AYkOc2GXlX/JyK5MHk
ZKrq+JFs4jDM1oU6yGmbRiw5aNV4G0GeRcXr+Fum+pAkUGYx3gi0hz5tvlnO6LVztyu0HqF+GGhx
p29bKBoBFnbFlD+PrQp7oVJgKCONmrAya7wyPp+EMxcRVXOeRrBgiDwWkxAVfhHbFnYgiSKxft6T
rLyWsnrdVah/9fXahzxYXyJhnd1+sCSQAKRCIrLv47lQpTCtR2xyvCYarqXS/4XwNbDL7GufmTVf
fXrvtNlVR/O6trNN64+rNjTXGV4LQdvtxP+0RIfzXKmmgBTS26RjXOB8JXmfT48mnmS5AymWUsLh
YU91HIa8bUIKh5HXT3eyNRxsetNO7Ncrf1LkvZa+U8F8sau2uW0rHxZl7bxMFoKYtQH7pnOgqQYS
OrJJ6VnO8zh34TrsJB9gS8SfkWEeFRY88UiDZyWhM5/bQugSD4bE17JrZ46hR7bzDyubNlOu7orq
y+fvd27XOdAKhNwwQPsl07iKklpBG5k9wLuFXA2ekcxf9Cx7TbpiD9Oby3IwN58Pei7UpTf471EX
lQDs2yutKcbIg9qOudYB4flrkHr+WK4GB10OnB2t8sJZeu4O/H3MxZKLpTlGfQrRiElOb6NEooIT
XAhgxQ4+WSsGZRQRxhLxLC4V9OSbyg54LQWNlUBV3os2W9l+/ui39aUL7MzhJXqsaACgnYfA7GKs
vKm7RJrIKeepvpnC8WHypX095Aks3tRez+V8sNXK3lS1/E0PnHsN1RfNcJM02XTFuHO08lHDnAQ/
KVVbY7zxEFpVtKoKp1/Lhbqtm+K1vu7RUog93KI0PbzwAscLT7BYNOTGkRWjaCJa9otzp8inaapa
ksiIi+Ypkp5whoLjrqwIHVZ2bF3Yx8Zx3HE6njgHf2vb9blvlKPtU37NGiio8wsI6pshKCmXgipT
pQoQ57yX5yh3HR+wd170j2YJsdyHVB7hVhXIwWMvhw8amTxSt9s4eBm6yRvRmxFq/TGeaV0IbCsM
AdVMHm5t1tyvfa3f2yX+ETG48VkF6mQ/BeOXyaq/mGP4Ft+1rex10rCNgvRt0Nu7zGwVr2hQvzDl
/rkfdB87cnK+Jq+/dUD1uxr7ycy8zkh7+4an7btLqoX6ybdBCpuoCKNBAHhcx4ubakYGBO62E3lO
7mzKKtxY0eAByEfAaJVb90zUepx7mM/1vgyVm1DT755bcA3dUN4PMqbiudW9GPKEE2/2MAaYqpOc
VzHJZKhBfTWfymC6jzELjWpX3+DYvOoUKmb0Babx18Stn0n7UMpvw7beK35+q2EiNk3OHu8dT6lk
rymtbVVc9UjTw/LbDZOymdTdqE0XKgDH+5k1IxyeBX+QfBwkx7Juo4+x3jkSayaYAVsGSNBND5n8
w+5+fH4eLqrl/xqI/upHV1DoNC3OQw3TqT5RKTXMDSSMa12xViE+N1bebEo5enSmm0m171s8P2rb
eTKl5N2BfPw+2ndS76VZigGDdl35tuYWGuIlgwLE7pIFw6JS/j8PSbDEMYk8w7JYXCWtbs5jQnoO
bluO2y9mUz1lKWW7Eb1g3YeMYKau3t1NCEAC882TjS+Xd75UXQD2L6KHv55E+LEijAOyaHnO1oWa
AarPRfLsExoNt1leP81S/aWKh9uhmG/UzroeA+dasstDP1SPhqLea2qxmrQnUAquOqgbLD2uMru8
jXX1Rh3Da0WBC/T5Z11cc389p/NhI0FBA5TI8ZljGqlk0e8l7ZpuI/1asb/X9XVlXXXGzw5QEmF9
2D9/PuaHM9a/76DTMRcZg1YG0tiJMeWcaDYq7/LC2Dp/pkWxkaX+Fnwyjlqlmu9TjvQorcAClXfh
/DgrtyNgAjXF48ZXNkkBbzi6rVGvafRfRqKiczgeoGt8/rgfdaXF41JdI7hCk5nywLLuBBYsyAuf
T1lV40HSq01Dr9conwa9/JnJxr509Ds9D64s2APTpLmCwgG5a6sN9lXWabdd+57Or8VQozVg3WmT
8gWrmG5SV0rfXfd6i6KWuif2J4toId93aAMldCLf5cJ4U7XuICfBygyylTY6kDOCrR1MO7U27/Qo
dWfC8kryCvutHlaNBKlVkdZGhzdCUl4bU+qJn0G1r5XsVbIlXKeVtTpQLww2Wl0i59V5CnJnAIW2
WpM8yHX9WHXVg2CXzYP1ps79IRjCt2BKn4oY0QRteHf6S1nHyb0H+Vk0mHHdEtaMyxazrSd+PZms
h2qYsUO/caTVDOx16NZadRNBhS7mQ5whUPEsF4jo5P86Qv/Pn+N/BT+Lw78+ZfPP/+bnP4tyqqMg
bBc//nP7s7j7lv1s/lv8rf/3p47/zj9vnzbPn/6B3fpxvfwDR/8gw/71WN639tvRD+u8jdrpoftZ
T48/my5tPwbnBcSf/P/95d9+fvwrz1P58x9//Fl0eSv+tSAq8j/++tXVj3/8QTDz2xYQ//5fvxRT
8I8/br+l36Ym+nbyV35+a1r+tuL8nbSISiQJIuVncbQNP8VvHOfvFPbpJRM0oYwGBuuPv+VF3Yb/
+MP6O6EUu0jUMiCd0xD6429N0YlfyX+nCUMBDkcXgRkTmLw//ufdjz7evz/m3/IuOxQoRzX/+MNg
+N8jXCx/KGFhh8U5gxe6tWzhWX5uRblcw9oKQ5IRdXpnYysrfNHVG7llgWMP8B5Ci34oDelNDWUV
AzP/Sm3t9CHpdcx6ZiQ/5B6yshxKP6liFHdtkyquRas8RGUieCytCH2atJ/eWx2RzKAKmpVuD82+
KXULj8583BT0sQKfnSq9KH5iXctJfZjUXvmWaK+yPr3PSKZxMTTGW13VoHiUcJXXvn9jV9hMmop0
GKTIvKqR2TNrpX4o6exd56Rqh7bXJWGgJMmbIavh31pS+aaDEdhqKfUTNHbNCx3YJU7gY0bhBNAN
pToAG1HM+G9xaSZXXFpx0QD/MM2thP3LTZJ23wO06l29Kq2HJB0sb86FCUlqyWtlgnitpKgIUL+C
GwAGbAgBAiZytZm1wdlGs4LKpJ5Xm/IJV5/3Ni9LlAhc02zg4vR18hykFqG20lH/VPG1rWv7m17X
6iptuum+kUJ0W+b2boi10YuiqLsxMlylplkr3X6yyrc+h/Ek1XCCgyy6cH196EX/+z7gfKIQw7LC
+ZFSJe0Akfb8Nh1loPp0U5Vqa0cJaJH6e9/l+ibQGdKcZHltFqbkUuksbrQqaQ6xFQSxm9dlhDnP
JtP16as91qqnSUn1ZEErNUxJ3+h9PB3yShnXeV/Jm9rSq5XjZOFVpaHRxLHf3Fu3Coj0+zo3B3fg
mrp1KiT30wJhmxa1Txy3kvG2aetsncyV7Q2NVt0GSaajgTi7xPvjwZbnK+yBZ8Mcbv05nqhoh407
Jnl+KJOwu0/0e8UJtBdTirQ9qI7vvx0jf23V37fmB970t5lzgCAjBgd/hYyQU2K5kLQ0ltWhUOer
tLLUq3lI10EpD9+bKBpXXTWiTaPq7WNQZjzugACs+H88IUbioGkeQq0chY2w9mwXK1+2R9f0434L
44ayYWvu40F9LLlm70Jq9+5gZD9JgKMt3hz1DRVKSrQGHhxhtJbCIroPB3T462Fd5r7/JQkNax/m
frsqm0wFDBrYq8FoGgy9tW4f1Ub/HLXYUkZpO25aOPL/uoKObqDfZ4YG6CJZFtoJqLwAqxDGU3Q/
FoFY0EaGkylhsU3aOLi2tAFeWGX+NKl/ok3fvdljpLiVHFy1mS9t5QCkjWWLndiXm8mI33BVdjwb
WfxtOVv4VA3lZpD6aw1bLmj5Fs0qospaqgFyJeH7PMa3pd+Txo3mY6nrt1GDnhFo4V99heeUmVaz
G3Qq2FQ5cxvjugvK3HNq+z1Kke3SGuQ6slEED769NpLCgC9eTbgh6bt6aBG8tEzwaFittQ6s3san
IA2vYlVhRwu6yfTGgeCX4suKPl+zr+pgr/XBoRv7bu8Q1qzCPDnIQfTsKBGAIhx3vVDy9dWsqocp
CLf0J3cKTSEXqfV7X8kJp3x8a3jEjz9bhZbwmgunFRTqu3aieJVk0k8nzlahEiKm/H/5OrPeSJWo
y/6ikJiHV8g50/NQtl9QjcxDEEAAv74Xvi1161OrX0ou37p2ZgIRcfbZZ236hFbA5EFvEvhrCm43
k9c6ukW3N4Z/ZUjtSnd4x4G02omqZf5UzHejHsKTLqw/mseFh/df7wYqVkPHKFbPWy7J2w3UrGMU
2+5SplZ78dekvVRdE57XcO4+2ZeCqHLCFOyX6i6NaZ3CljNbRu16tkuSfNtZLrtqcI9p2/i31mr0
hcyI59YjJqLPGh9DrTFGU39M67D7XMu+Oyf1FrurcuBLNGLJ2l6ZIk69VD2xDL/ZblPF9cwQtbYz
96V1puzk6+pvK/WTXcz1q6vFzEfYX+fWy2+qWn862zZSbA9VI9eH3s4fXaYor4GdBMB4VMbKPq0/
lTu/Tk46H9ZC2sSfyx8qsdxr6TpApBah7bMdEpMAXdb/zBrkCDnM6V3ljurF2ga/m0Le+SOm6yzU
8tpot482MM3r7M/LC/M/DHN5KibgAU8jKVebizy/Oi65FbNypkOb9DZZVC4wXTl6+GbKntGzNIMB
lkE9Bv4+GPfF9hUZxbBYdRDVSulDOK7JWXCt7ns8ajtZHg3hT/d9PZjcKCjY32+u9cPntGWP8qdg
M+cF7WEuCsxgc13fT/403FK7Qu/YXnDQLAev4GMdVD4cwVHJRzHOHTlR6/hO2U+aiL6z50U/UGD0
7wv1sezSHy3YWHzo7PJREPbRmgZpLPtq/smtdqrr1PnXqRVqv+P9BD6Bb9sR4nkMQVnqZr238ib7
LPNkt7Jnv000zm7pjDbx/X2Vt8einUGVdY0HsoHjw/cflu7U3hMLYk5Wm8x2CSCc0TTn3jVpXPc6
f3+VdwxowOqLhzAbmWXUviJnPq32PZZ9kQH3cMt0OIjCcF/ceklulrY/s5K/cSCTF3Oy4Y2NUFib
rqouYe73T7VqpqMjnOQwIxXsK2O038pRV1Fvluqkkw7ZXK1TnIRBee/z0u6FU7+utv+Vdtn01rYd
lrftK2LZVNyO9gve7v7Bor1/9HQLom3tsA1mnbEf+9m/0z11hAwVT7nR1nfdtvXlDQrfaRjy4DKa
XXFJOvlKV3M+5yILjgTppHdpSNeI3bRHNyu9fe4JhhaX8Oc2xTEdaUF4kVHY1T7xavmZjOFT4U3g
s9tS/Bxw/3UmrEClLH3vDvl0byZkAdTdve0s4XOejuOhWXLnKGdf3tNnZfS3MWVwF5ZVZkZOOfwZ
nZR5GGH8kvZEcixyExuVzZR2N7X3kypvhnDnB8POK3iJ+Vsy1uf/nngKNnMfLn+/H1wrl6Sgff/8
kLvusjitdQgDxMGcRLG7/w4jyl8/hrkUTwap5XMgzdd0tM3XonYOY+XkT9XwUpLm+s6lnznCfGT+
bF1JQYEwLNr+w5UzJgyrHy6pafUf85jFuqjEm1V5zl1fmagXwZI+Tt74qQZ/OA30U+PMzqfXijd5
H2bO21hP02tm+dMrXup+rL2XpcFSUGkvEmX27gdr9timiXi3fxVda78vAG8g+MEYLa0hi1LuUlB4
qtuFegkvyu+N94Vq1wq601x79p/2L371saSaJCVq+yKjoLWK/7747zv/r39SOHNwQwlY47FykyuQ
53vX6/WHlYidkRvZL1O7L9gxfkAn8568ua8OddWqu3rW5Zm2GhNkWCkIIrCfzYa2K1MYzn3lJ/Z9
VfvWoaBoioqKzOvczta3aqmHfTqN1V3V8C7cfkkOxKOuz67mibfDZPpFFtSu6bz51wwVoZzAhya1
98cam1+JEka8Jp55Wlyw/LlgfnZeiuCh9YofWTY9r1aofs/8i+1TmJ6zbmhRipMO3Vx1V0GWdNxM
tvveZuZ4zPSGE0xUc6058kZpGvCp9uEfX7rABpO5GA6kS9Y40M0/ThG2D4axJlsjGpeeN23KvHEv
Wvu5WamiBj2bL22ijiDf7q0yGO49e8xeVEEzeMRkcDaV2IhqwZQczKXcGW1hvNaltRsSjr6NBkbR
2MltbhN9cJT3e2FcXc11G1WGSR6Wkf6Q00fDwcRI8L/mjJ0xtornuBxeB2/9MGpTx6LiJMQk5T2n
NqIFWuZ9eSMI+dD1y3o6GQN+Q7TdfjX8qFjYyTfqzC4zlteum1xyJK6VmoaLlYf3LMcIiOt0XTNm
riHuwnSmkZeaDkgtfIscrziabYG8eQCokTVmX2yz795q0pNL/VMajCQiVeqHozo39oz6V1WdB3YN
Ro4BoYah2nP8P+vSJRE3+Zy98q1pmU3Lc3Ubk/ZLOvQDxg5QKy/fntVv5tNMZ/7hyv7O6CFHN+Vk
Eb+Zzqd2hjwr82XXtwA8hMad3ZtEJJqPmVnRJeAGZIjUjIWwP60OPRHxT+9xvXCoBhtNcMxBcv09
YOZFCAzFDYhVDpbDtLK/5uV4NRUnkF73X24lY3cpw6gDA8rEpB+rLtieBAaIsZvurTSxOB7ZzJKS
lnZzS3uf6vBiF+NPb3QkPxkVvpUjVYl78ofxte6cK9aKKF+a926hqUg01znzyiwSlsZeXCqPHb6P
za63Tout3lvX+AdBxMI0O6bkpiaQzvzmrVLtqc9kG9v2EkYYOTgzJDJyVu93Nzmgk5pwjZNO/Rig
cAjTlNFiwaVNnD/dnB/Kyv+VFMmbt06HpjDunMZnQMfvDkVetZHozV3e/2wL3dKrypmbzMww0uCu
GC/nHvHosqjpFzjmNz11Ny8jH7Tn9UYhfrEyAx0+pAb13MxgXN84UZE6VyY7ukgBRyY+Jj3WnMFi
w5vaOEhbGjIX3yKxqA27vTOFFJcQw4HcVyDe6uu05MnZlqqFQU6V3IUP6aMJ9TRfHz1nsY9rFXQ0
rJJ576qkP3C8js32UYrKeejd8LTWXXqbyx+5B5PXZRQqoMIerfmS6fDBq9WffMP7J3n6GFSVe8Bu
wbXkV6dj1nOilsVBLCS91hZseVuv8575FPdmyVoQ1zG6eyGAxgymuCbw+yPt+A/TxG7g1F+Twwio
S5DtsAFJCf+L8Ko/LBb9mzx/LCb5wwv51bYx4r7F+Q4opX5mkyzugsGHuj95uzWf/IPaUCKr4aDp
M1eOoZk9mtPV30oPBkCV/CXLfMwi6wyaTHMmITu3OdKxpJFPqCsKl7PPHawoOFY/VKXfAVjXkUPt
yaWs94NjK0hFeoodobYnvJxObfboZ9z0KijPFqYA15rfp9HzoRlyx63G9OKrKhpQwy7cLzXWiPnC
DMc0JDvIMtWOaGQjxgtK07MsbsmUvkqHsJzRy/9mOK48SyfPXr1A3J0X1HfjXDSqjsKelxOo9b7r
5ZOUoBdaW38uPoHEdVOzWK3viU0ucZWDpnUhNLTl/F5Kxg276rEV1s/SS2ny97/7E5gfd8O97IvM
YOiZQJI9BBXoUQlzcYjuhx5KFKINb4kUmvPgfwUTbNigrb7SERoVxKI6Wnzrba3sx77J64Mrqs9B
c+lY5tydqOdf1Vg8SQ3CeGCBYZCbHSQfppMj0x9agNdtGEo5FOLIaMlv1XTXORMPq82n5W9X3SyW
j20mXJuSJV4rjag9WPvszl0kPifeq+qWd2vIzbNw97703b3q2Nnb6TfSY+S1+QyT+6kqfDZgD7/v
uAlmYfkZytxk7A+3FqsaAp7uuR61+VnZ1guFfhs703aG7lAWts8vadbLYsuKLEaseEsINyIbXxhl
xA8wzE8J6ak06g36qXTdTE1wiJseRMOodVkr4+6Z0WoHflJ/tM2BOWLLuiSlepeDbR/Lcb1YJs6K
PnkodImtYA2umWmB8C+6e+Q2oi3Cblcrf7g5/XNm8WA61fBHt8XRaLrgrBz7lGgDm2J+MTFQxbO2
nRjyFmWsnN+/n55EFEOUdQxkUkxd/Gk5fL8Q3TnNvrfnCv8GkZ1AeW9pYJCItq05FtkW+9pUb2Oh
MzY2eziOgCojBc/j+4eOtfneT1yYhRqeIbxGnsmfesBBUEfbs5DlfCAY/k9NFQ7HKnCvScf+4ttf
dYCGOifDH7dNHvJUfsBtfBjL2j97bhZELRtWNAThA7clKkHvxLBY34C7/LG9ro17G2yPIZ8XC01o
mwN0+fyvxaJj15D+vZGtR8oEiFEIbBwU10PBQ74O+bmgX3lvWrLh+Qk5/+IdLiHXVRmm/zBQJCas
/0yGvJEWB7gLlv+GfrzE3w/ZMuWfrF3pBU3iunCPMwwFj0tXw55aR+46EQRRUIt/tkjJY2hvGemb
5zm3d2YGRVmP08lqQJ8sDQg3ViniVL5/bepdKBsvo2c9EovLd8vKwk31AuOOdB1sLu8FwO7QLPdF
LvvIFyGU9Gp5N0yallXVEu8NlCXIaGXXW+a3ch8LB5grotgXPOQXhMHnEk8eI2QlKlqbf3JgIRV8
MI/+AmbLnVR9ZB7l5Cn2scZvolbkP1Uu/oX8ZSeNq7IC+7AGUuJDmJiHKlLzjisayak8idmVHCRE
Qwc3Oxvwk/CH4jusJcVuqO13O1w+GwnjvDHN42bqipQdpkdDurArR7VvpNjC2taILftXmCTADYMa
+3jyttYB54m5N/Z2sl6qofNP3ZRdrLptWOFr1O6qF0d8D3/CtEJ8ldl06pblhvSdnzh/W7HVr/QS
J+mdKm+ZIrtuw9PsltUtmDRr0zqcjcp8zpNsb2cDWPwF68OkOC668FlF/+h7HVRDQvJKWnp7b4KL
3uWuz/YBFMXW6bVbybkvgr7Ys/lY0VphPZms+YFlxTjBL0uO5bTcXJm3MfVNXGQNzJxU3mEejmFN
bKRfcT92LGoO3joYngS4N/w+bRdAzZvpodZwuv2i3tp289WbQiwuCWaNzL3ZzegccJzxMXv9ncMs
arSUAcbzqicbfi4pssmirHhojoWLpjqZRn+cqlae6df0sTG6yyF8WiXC3ULAduRxMj7XfKbR6s9Y
gDBdPpeBlrugkMPh+6/ff4AOuE+s4qqNUL6Ql1THQr+mRp8flqnw9sTP8p3CSd+xKvJV28gHEsUw
XqjpOtpLjedtQC0wy7uFKdJz2dvGbdKBOgazf3aW5ou+EWO8LITWXT5SRHsYGXLXOW/IiHM4b+7z
zksfsynt7Z2CS6K+uyBDMZW32cVdpMc6vJRWcQCqAxU+XMPbQFsm7scOPSpZs4ey2C+5HTetB/19
iEZbT/dGbzWsuIe1lu57Oi+Eh1r5X0TYeBncikJQ6DvvKpgMfRAlo71mINQxDZ5rj0mmUXj2eXsD
olGPmuSnH4AHWFm1967rLqAFTGNmdKyQTDVhntcG7zUgO9xPxdCv7OL233bsli8kMxUH2QIwkVml
qAzGtyRIli/XMUXcDTq/jY0vt0uLGDl3y8URPbR/SbxRb8hjlxf2m2wVGCUvB7KwDPe5LcMdilos
1j44Vs040Dq3zIcG0SFP13e6F+qIb8a4gSYa91PVNMfv5kG+Bh/SF+tDKKc+1vai7pLQ/LsWGJ05
0vdEQ+U5/j8vvPpl9/z9+ZiJFxxnx6eb9V0MuXot2Rym7q/jPvtFPr6aY8V/LPjeZdpEyFyzaqDS
7f67iMzcDjtKlzJylnY49fOoHhbfOWSGotooZXuva1+craC4l0FLe33Ix+ugXX1X9m4XN/ky8lID
faGpeihWfJmrdDQFlb+cV4FV7797oA/UEpulec1Xy/4BoECch2T9WhJ9L5tA3y26ZbK8pHd8VKrC
s5QlNU99qni/rrz+90NUCcss7XzzaBTqHeWQqgJ/NhDPt8opw1MigzoOVXa0ut5A+U01SAI8P3SL
zJujRsgDJVJaneVHQIDVu7LafA+BvLmkNFbfLB/+jXnIh+E98Kf+lk1Of7KVsEa4thzP7KRScPX5
g2LyK9gD907vLHew3wzZfLje4/fb11n2Lym85SkUaX9X++gQpfR+NkNRXL7bO2Ox9gg7drurctM9
8BmTWbkqOgPDFhHgT8Uv+jcHz9bOPzToQ9twxkmC5VZaZfNYmdRhRh5IKg8DeRwhunWL4Lj2otx3
nJJk7RNO4Zx8Irp+zZbRRTqtn4QW9VPe0/PRpVE/sZtmkSxSA5ItF2ohe+B9u4BOwNwdCNqPLHGL
SNRj99bNE622lAu53epj5YujG+Q0bGvkbkPjDEn1QLq7Lc5M7Z/KarDv+sR9UH3n7MdJLncjB9jB
VOtj65XnjHGPB6npYJh+xhknbCFc2dMbJc4fuib2m85zOj1kfEVdxuYtrKsrDPeVete5DF36PFZs
UuZWNhTdvGzjyu6LwhY9jb2DnajSzCxIY9/WZFIUiq7wNu0dC7V4L80CwCotZcyOPz9O5irP3d8O
3tjD6KoFu+fYQGctwoc6nIlK0u58xKN5EAw5fIaF87Neb7Yy7fc2r5Z7plmoNNaQOitLPoWYryxu
6iXtyt9Vqqj1LZle0wbdoBvDW2ZMTLCU/IJWL/2TliyvTrUCVsJddwz1lMbf/wGxyj/Y359tkuSn
YMNFcuSIidRp9u1gufsmm8/e5KC/yzwz7oyccMjKFIfBaZN3b03QlbknuFXO/z3gnOdY+RJQlPd1
mNP74CpCQHGreme4+HljCliLM2OTnWnM3Rjw5XpXJUPgJVKfswRIAezIj7Un+3OVi54dADedTxEw
B+PVAfm8p94fjp5LjsV/L92vrHhAw+GUsHx0erWpnpP/3jl9BfeQShQo+hf1XeOhUm8/3jTq4CaJ
xPC68tLnqvnBeOEa5wuLKVwoZvObX9/Xxky78dSTZcBpCIJL0eX3sl1MEG3SOhm2UM+hB0xW0VVj
0dxNlV4+nB53Jjyew1rpYKcMGhp92Dz44/Daah7VJkiZXEAIF20gHv7PV6Lg1hXp/DY6VXbMqFrf
rB7rHPuPz/Hj0xDVz9bAVlY1CYlXtdwP2WifyjwQ+4EFbWd9L74Vw3Df92nbsMUsfeKfu3X8Z8lp
fLIHNCJ8DH+daf303LvvTnFdmfWbDElipBOxCv0WKtAILlbz3RhUExJ/M3B+c5LxUk2fGfzzH7aj
TU5qAf7L4nEuOvuH6AGMBnZpUIaWzAuOqX0f+E/j4mcfVBX6IjNqW0agH79dGCPp6cfv9uD3KhWq
6pgqtz1XsDGheE5ZnKUnniDSErXZE8uzqueBUdZjOpqEwRXVtTHs7u/2hZjKOnZLZR2ZBWwetWWY
hzDbNrClPOUjkzVxWcKJWd3Z2E9Z3d1Ng7g2W5sN7dXCrln+WTKWKnOB+7F9RYozqSKar4Rehpd2
HZ44D4OOGo3//YewGVD//zfM/yeQkaYwoDBmZT2AUdCp/+dEVle7PoQBjyZ3wt49UoksTplfFlwt
LP4mGa19T06OCoq4MVS+TyrOlHO56jivp/7gZ4oP2fHeK7dZHjlcFtfFtl9yeuePQnym7ngzW6Bc
ptGOx9Hx5ck25nD/32NLahzxvuGhbqv1ddn6l03QcRqCu3RsKKnvmkSc/v/vl31xs5H+XxYBDhwg
fFwIeBDZiNb6nxPCNeK6rnKfgat6eMc1dMrdpolXpLe6cuTFmdOKsm1iAc4ddVo1uT1BzvaU9stu
cpu4r9k2HKmu5brFAIFii0x3SXaOohEqvABYAymn5gJnFe/cSQ7ZCrggf/BbRs/apXpuqXq47g1x
gr61Q8Pkrs+os4fZOVTeiRWwjtH7/jbS08fvmjt/Y2b6XZr9wVrLhqyhvIQeyI64aH2iV+KcB2u8
eZocVQ5ssa1dL27mEu/HwWzLF2fEPz0lixXJ0TwCbLKXK6GO12bSw3mkgspMW11aRuE9UX20mbJ3
g51zhQtGMYci2Xu0YY8t/+/IqoxFL3vzqJLBgU8Hv+0azvH2HXeNs7e8ro+9fTFtndXMyA4TUXk3
EdSPjXL9CM5CGjNOfEqoLKIlDD6VQA5rWv2rtvMuTmSYM/oYnJeJRqdR1XHiLQsO6TAh+mx89Xtu
1PY66qQhgNqE5tEGl6EX7mmquDglGoZU4i1gFoAJLypFVPOgHcXeCwCa5/QIjmCfG1tbO6H6N1nb
FESeRhv9VdC9OPbO8nPNoUuJnGg70IGkgS3Zb7uvxvNEHlsMacuKKIP8Y+9l8mwoTjMewX+gl7y9
byQill7yW/aT89ilSFmhF5bcHdlee/QVBjV6h6XAUAkM81mQMr2bMUVRshtx0akuKlzp4+0e/vHW
nCD9sRjJ3ZitgBIpB9m/st3SbZM3m8Bje4++FPnBcaj+sWjEBRj2O6Boh0XR6U09iwlLpX61yqY/
nyx7UwL11xCCsQ84j4bGApqwvcajnX5ldXNdHQCZybj+TMPuxhDqrSS5NeplJo6mUNMRr2Q1/6UI
hVaJYsaVDWNmBslGEORPqiTk7J5JjB3tbx/jfpkk6jR4iNKjuPmFUxzcHv/SMmBCRtm5lJnNYTm9
8GGeCnv9I115WzvvJMPgHxiqHkxA8TXIs5Vwq0ywOAEaZrekV+XOY2iyzNW1Vt5PUbhoiYKxAiQ4
Ni6q3qGLKxI897qzuOiu+rTw1FyytN7XeKEmUAdg9zZ9JZiP5uiK59XvT6UuYDX/9dzUOuJYKZBn
53tb2Y8Vw3MnYhGKOAggWjvk1HZZEi/Cxq+Xe5+Zok+uhmgyBXWlzz272NtdPBFwi3lCTO67DuPZ
XeUunOjd0OmpDlW/BRP5RxwZ3cmraKSvrbdD7gOHbv0wCg4dOiuPU0mxayxU6vAFQEmsVwqPEaGv
Hw6EkExksaCqNyVeJV9eS394qJyFWDc5skfh3lstcZkDc+dUM9AcHDq9+pdjXo3zrjmt7Ay04JFt
xbR8FOvQndws/FsKmjiynrMdkh3dWpcGp9HamCea+iwdUUZ5Rxod0fOPrpn/myre2JK4BzuTR2K0
yQvLy3CfDbxV5Is3u9vSWkR5Z4aqgS66M+TUxIXANGyqIO5xTlWTmz4sdn4otoS5dcP/BsX7kLfW
nmm/uPeHp873Pxudf2U9c5AjR68oMZ2nvsoNfuTa7JkpxJCP4rqqegZpv+p9K1nVe4KHaPddgqkP
YeuXLDrLGkSZca9NC3XHK/N7Y/TY39vPweuXg0yqD7+2T7Nw82uQFH+Q/ZKTq3VyrOeBu7pgFizw
xNuoxM+mqL6yrHX2AGZjnr4uHloeA4A9HVEw4y9Pjw+M1/qM1K7y1lTuUfvr8EaHzZ3C9bisdRUF
+ZOoAo7xycDVIHu4LA3kKxbLIU31Zezs6cIJ+60KRBhVZtoSzMrkcj5Ph67U57yoXkXN+wrLlB7G
Dv/musP22OwpD7toNlBr85m9bizfzK6GOSqB2E38DjW9rXIAD74mvwMbt6kmxSFlQCco/wYUMFGu
kzyye4ytfi2eqt6DShLQBNJ0qnyOZTdCket4kvijEJKXZCmjQ5LCDoLYdPZkfnCDcgtIhrtaFKRn
SsjLsBMwWrC7e27/FOr55zxvh4DMZkLMqz56ozwuwGyQhTnPKznaO88htX025pdsA/UuLaaSToyn
EnbaoJEejWVgAoKDTRzm4Z5l5svpRI81BB7gAGaFJGfjd2pi3NBriGGeUBeroEGSJA1KSIhU66lH
1x9fCiv8adXE0Dd28GC6/dWaxFPToLzbmeaoz3SgdMA+hMJ8yMvU2LvN/FgL66Mt3HOT4gehmcn0
R1HcL6a9y+fuxbGdlj5HOBCwYXe3BOZJ0AX6WnvmbZlLjIOFzw1vtlifzBXtnsD2wrtxk4QsqFPI
zJmAyxVOvylvNqC+cbNdAH04e/wd+FcaRnRRo1lky6mT1nFJCfyeyudhDgaUmfRPIA9DjtDFOOGE
c69zuU3U78lEuvLmVzqndKEGJpI8HRYcW+TFHkLiVgzvZzCm/FxciDn7+r5wAb/h99mmAcQ/AB3k
tvAhF7aZxqvAByTH4lj5tkJEN3+NtfUctugoTuu/JSbXz0xZc1w0/6kRR4XLMHPNV4R6Nh8+aVyo
+qETWaSnlQW5x2pleBYPVPqz6gkSaJDf902SXbB7DQ99p27kSRhDZ5/YSgcSAct9YpW/13F+W7BX
7PAh0vYsXHpe4fK8pCu7WDuTaUn/jdDu0tmhDrYIkiur50qj0cr8/ow+lsY+Y90XbWn8ibXxV1iK
1O+ZjMy8XmNrZe2rUb8iXXQ63kTp3J++qJ7t/ZCMhwGTg8/zBqAkLqbZiOyyZq2uDLBILsdKVx5S
23pVhr4AQKAQ4MinpH3Q/fKSW+aAY2NA/k896NDCJk+RsAIfviPA9yJEWn9PdIPbyf1LAbg1ksjc
9YaK0cSBm3ymo7b99MyuiBaZu6fQSq6JBJ6Ye6m5xwmAlzM1KLvdW1rOUe7Y9THoza+k6oBQZNlD
kUgo9yEiiJPV897ikBC3WaguRkbfWS6C1SdQV3Np/vXMLL8UVXm1SvMpE9yRE+MbV38d78dwWmnl
mB+DT7veHvRbXYvXRHG29NPtVGAHT1NNBivtvTHwboNRQFpxCQHKffvHADKddmhxbD1kES/znrCK
7PNu+E3PmGcjMWnNmv9Ws7bjYu62NI8uVo64EuHzq7dXdNbMPwyLzZbFNEAs/eF3p9lDcEdR/7eB
9Sgs8kicjhZ1RmZqUz2Hnf4BUic4Z8UNhPs/c8raQ1sGyyVp0gMkJ/foMpYYGxYAGlT/bMcvvRlh
X1242o98YvkOk9pvGfb/OABFflb4exs1OtIGesM2KhKtOKpjIl+x8uB6rRJ0Qo0kczDT+ScsANQB
59/YZuPFH63wjNo8boYRRHIPRLVpyMjyt6fIG00+g+owk4c8o3X1m2NVacordzCj0OQhBH+HVQVz
fKJFlCiFkmFNVysTBhpibkV1nn2NVcZ2teC8KLsBf0j3w66kF/Uzp4RAW1O83HOQ2gNlPKcsNWhr
zRDbifj05yJmSmx40qXmFdbBb+FTC3VmO58prV/amniCIWCdtx1rH2RIVH1OmQzMXHXlEa6metfg
IQidHPBtAlmw62G8DN6EK20K9v5Mg27N3hdTzXe4EWU8SKYBubVlwMwYLf5nq1vmFwbU6eaTer70
M63e1BhwkvypMmy2I87PpuJnsVKXq/9ZWQmZacP0uBTrq05GMoEWVZ1TbIGU2n2kO5or4VDPtylg
9D9QVTyMnvPiTHlCE/mP6sL5Q3MIiNZ6fdQO7oIlJztWdTSu6kF+JO6Wj8biwU7kPqFHstqW7hgv
BgZHYCblrutQIEOd7M0qCUiuH09VIjxGWVV2YAkM90PHcq1mPPdZZvScIRnjzwKarwXWo1Ldp6O4
zkBSxmRrT5GeFYVrVh5AdGG692C+Aq65U4bs2Oucm+7q7lB2at65eSFpMyTPfVd89SsOozqfBFbL
6q2mK3csYK0yaP/htuKzluk7Zk4W5CzYeMGQu1W3J1owiGXoPHpIYciQxWfhj/XBDqR/aerWPruY
3SPH2HwBNlnwXs0oVT1mH5rIA60NgP6uOdIEmkAYtlW4n4vcRzjIXg3uOjlxJO3SYY1XmtRz7x2k
SorrmNCAWeTvulvcKxlmJkHDXRlDp8J2BBTK47RfoUg/Z+3gnRtre1+NXPb8q3MhBljL0nh05L1T
l3hIRK73QbFynLKzSzCX1Rfdu/qJq9lsUzVrPFWMPk7KumHD+F9cnddu5Mqybb+IAH2Sr8XyTlXy
0guhdvQmaZLm689grYtzgLuBLbRa3aulKpIZMWPMGYBJsb+fRLnX5/mPHUNY5TpRfSHp3Wa/2HVq
4e96i3JnEGHgE3MwbikryaF2sFs45o3HPfo29xBasMkI7FUvE++Smh02UJ4QK1aM/OqTQz301Zbs
P394l0JhrOjI9pjr8DTIEqW3aXHo5ce6aapjlBE94UE8zs69d/QXMSP60VrGvTuS0cK5KsuDNv2B
7/NWSpBlrzznl85KyLWug3E0rFaK61peGJQsmVX6vRHexjWqizbEf7zG166NTbvOsP0U0coyfnbG
sVn7fTZTqtHKqDRaK701dk47L2vW2U5sZ9fYHRE5tVquliXwPF3K65QwLIfRXdA/A6s0CaNh8VfT
NHEy8vaPXiVyrWvVH/SZ09ROjCoYni4L5U85o1GnvWaCMaSZA0/BQ1X0xO6H06RLK01dOOt1YFVE
00aFubPCfmeTFKvMfFvN8rPSore5JTRn5LnGgpGAh36pLoNbEbbXypCXwX9jE/akrOLDqNKb6n3S
RAuRBF1h11umVQX6F2fJsGKhzatHaLLmgv1TnzLK6y0zQO5adxUz1rzHhgkSWANQWpfYPozZWD1N
Ghk0ScwYvWOJwGSTEdOavAlFmRBE4yTvnvd3bHny1hVDiCYc1nbUfqhEQPoswEiGk4Spr4vs0oHM
asghkeFcprZCnC46f+X4PtMF8vtIaYGL+1XXUHdDK15r3X2pWnYjEtqMHFHL6Jz5yd+o0+vz3CZH
Ufrf40QmTizACibZnsdwfs9aENSxkEhWPLyMiITVrmA45+l5gDQLd2J1T8YAE9mwfdnuZHtoHVAf
YJ5JHw4DMxyG7uo0WuG9sWoSnCvaAZesh3Q5zgsLJG204VvsMYRajLcdHhcODa5SSrd/XtwtPXPM
OuwiwxBnMz9Zi8zSX20E+FWShL9b3/nsvdQn+5lqzYqtTYY0sdLCJc61tdmJTIQq7rgllrR9tZm0
SKDBvqKxix3FOjp2xqS8kSwd5kZmbhkTs1BvvVIP1x4bVwK2q4PYd7xy6WJi7dkaF3d1vu1IxArm
1PIBMVLavXYmt11WR9eN7XXUZFBMWptfx5Yqsisjbz+NDMVLfaLINvv3euy9dTq2N0pnccELS4pB
OHxSVh1KnY6AQkXtGy2P+S+nR8iYnHoRm/+wGSQvoW3pdzvl5FboH9a5cimZbCwzK3MKQIi+tN64
OM0Mf76c43ErZTCwXbYYUGxlRGVqRYaxsSwgP19zKY2IiGE0aRwTzN+YyL7ycr6N6NLBOGtLmDSb
74kDgwZsk5eizP5ptRkGYzKgGyTdvTdyb98yNh141qRatYijebjxepfUcQZw22wkMLm5DaGPbGnV
7cqsOEj1SVxFFt4J5HotMzwdNEYCNEr76qo8xhJcUVvDvsM+5JhCKJvpBFZJak573W14k+rr48as
GvOoklEwQHBFQOD8wPTO9CIkHAhP8MmcTt88leV3VQv3ImYCH92Q6WzPxcVtCCGksyJWF6fJkRvi
jxCylPrB9w2Zpk8sqXduWRr+/g7HoTg2pfOudE4bc7JviW88t6n2u59ik+dHba4rp41O+iKK11N+
wT+ir3Xr7jCW2fk1CpXK3Fs+qI1jyWf2EEa0HBaApa4Y9EnBWkedb2wyo+fFIKP57ME2dPJBc7LH
C8MxtyELT5OWVrRJjnJ2oP0cdtAkIWRmP3x5LWGPeMrUOScceaWUtk39AYEnSjdOjBdS5SFuGx5B
vJYRc7t0ZdQ08lZKkzpor27lcwd0yYvk9Fk7Tge3PP7wbrEg2fQ+M2MCUc4gZdv+nuvepZ0K5rdu
BwoBzZy3d3bd332v+1c004pyBezRGQSiANytZdx4/fN9FHMpOgOyK/oJR1XyNClqtOUEJ5pZ29qh
wdpDhh6svnSAjEJmskMKLGVf2O8L+E7fqblLiShTpiIDD1Eqes7gICX2Y+bk2EWpNQQRYty60Sdz
25sK8qnQwHPd0WX6PbNG3tZBiRvMK8LRLx7LNufEXWKmFIlzAE+7uou/7NnymJK6X8KmD/ZE+qWT
+rMxh+IQTZV5ryPfuNuoge4Q3xNjn1i72vDTnVDFTxvNI1l5qYNK6fVHrUNr715aifqtmPRtpC4C
TUYXKzerd5h9fxYYom9kXiVrNJK/+jAMvNYUDo2BpG04fz3EpWFO9Lf2PbFdCFynuDpiWaHdtZ8I
/k9CjM3GTvzVPCIKVH4IbNeVJ2VC/PTRCFSaMTQnuibQkVwCpLxN09OGGdm5LTm7nUHuOjIrUmPE
oxMDT8DQAVnJJ80sPxVJTduxsC/L/12NJqTYhnD+18pI/3RaZAYzAzhlNO9ZkqOXFS5qFL2a7mZg
UOVbpLnQpwxOnd7DqZakLEnIqeUm6y0ppgZ2VRe8+SPqWBYLLr7kPVwGuXPufLkiv4N+PEXOTms5
aNn3pa/nLv1Q/cRhw4RU6RjHsrLbVGkerTM2RZEIThPk4bgCwg2/RQ9lRuCPy9m5irN5CrBFPcFX
vFOhHEO90reuQ2jHoIvulrL11PbsH9zkB04ujgBZ4Kbq9D91af5pLDbFILXba8OR9zYZ2FAFAuBr
Tng1huZmyrkOjCb51w5US4Z7zoDnAvYqxRtDqVU3lcbaxbjS2nZNGe+eVM3+F6hT1pN6lrZqaonv
2GKqIJg3DgLZTInkHjnJsDOb/u+Q2Gfcy59LG1zGkNn9OIHf++5v27iDdk1BC+WNxYCTzMk/C2sq
seQmz7qDImM26ol8nGhvj+aIKQPxQO+/BUH+66QC4EHnI1nTYuFs47MEqYA3JBHhSwr5off4eDMH
DzHGv5fMQG4B3keKVOPJmJu9IfPfqDGYDxdo1iTQcqV7SGyJc66s9EurEXzjivHI4LE8TDSWCEQ2
WMEQum/+DCnYp/rZhxaxkuUwZp6huoawRYyJSnSrsRHJdaFfqfPDYJhrY6VJs+O5m4RBE+/yyskC
1XNgN7KzTvUlcUzjkNfEZrHGuOlKootGtOzRNN6L2mAykbxoQ6ltQd8Y2VguXQshLSFE+jqfyXno
ja0cW4dY+YY4FPFrMHnHh7QMdO4NDK5H+C3qxUl9NBIdTJtpays1HSgwo+sYgulR7nMxDCw84WYW
TDc2Pga2piU9NUr8W+TUH1Ga/o4ncWucCMPmZHLmOjMlYiGabZVONEuP72n4IYprDgyJ+lQDeeII
5QdHMiGDIzKT79Jrjv1IW+KH48rCALNySnKNlcSmwcWCq6SJh99j172MQueqi4xXm6zgrZGWl6Hw
71rmIQT4zXDInbZa20Y+b7qix4GHbVOAXK3mlOhiiuoXdK+PwbX3uvhmFbYGBMvK9cGigUrITOU9
05N1ZYuzUY5B43npNirBUr/T75KpHMt3WtqbkhCkcHr1Q+JDDGlSpCgBqc3IYDX71l2WTKTqmqhL
m54PzGM8INce5WSZ29jvz11jeLu20F+8xVwiZR5UJjvRQkgBJj0ZggNNGlbKdcmId0to75+k6Xjy
28iEbc58aJTa3XPiz7FktSwTWXvfqXhdewys2tFcx4n5IooMGJA2fEa6OyOYAkoCnuL9J6HGz0zq
H7ilhEH9HLd3N20ywpV8sR67J5/2HjNFyjvB62V0XrNJ9RIW0/ZF4Hj+NiHzb+Fi5QqgZo2I7W8z
/hVkuXilauNYJfy7luZj+BrACkeCt4b+FiriJZXBphYr6g9NpZfYAeSJ0D1IOwEr187P0mxdHhk1
rpdquuML4dFevcCkbHSR7T01V8+x/ywiB/WlJ47Iyn6haMPa1bDuZa/YCKP5e8+iVK6aBGXClavY
dOiDipurz3ZgzIwSWlZjhX4Ae/ZUKaY/yo2S7YiDpG8s/Ng4bUK7LJ9QSZegI1LCJs2lenQzPDxN
MX6UGYS1Nn3OLtd7rnWf6SCNG1Xn2Wym6bcWAuKxNjpkp+X4l6ADB7mCR6lJsPHx8SEmstMZcY56
44jRfPE5Pz50RW2hnhX5evBi54joa7DzoRh2+E9WblrdzCVaoHN6/6nJwW3iDv077AmVLStyPtVU
H+jUWuyxfGEs5reH4a4ucQTFsPns505QAWtoeoEVwNfveTWmp/HoRK56hiRxd4PZnO2yrnZ2FyUb
7nL0JEDaXedmBIVi+j3rouK9iqfh2cjtd8R1LJAOYqAoIP4SlXp3A3feDuSgBtyDJpIDPl9w/mQ3
5bZhrqyD9CdxaZcPdQ0+JPoL1tSZwdmYbyGXu+dJc05l5jAOsXDnlOagjoic4Fi9x0nx+HT5wgQT
N4yattFVG561yc4JNIq7Z0bIXdCAk2dpl8Skvgnz+ED+EnNonwYDk1OLqL1PXLN5YtbHQtuCOWaC
V7PMiJzoc4QhVokoPe8AVb0xSIgRhjrovot+7J7J0QMJmDygX/ZITpwKeYufLam2A8On14qicPBC
Ywxknf2dcD8dizqZtzT5082nL7m1vrX1OcrO7X/BJQ0CPv/bZVMZX2iFTk6uCmhUYt4BrkIf1tNQ
x9kmFoA6ZMafIrK1SXXIhJDYUKNrd70+FD9mx85t+NsPiuSPpNPUVos86yWdmTiS8h3oQ1zcMmNE
nVDkIydjf4JhKG8CPOnQNd6wLxMtGCnke2d2TpHtlZdKddZtzFy2PNnxFn9lvREYys694mTIGvvl
8Z73QH02y3svTieeXfB+kjPFfMuqWVtLYQmO/49o9PDfkVxNpgmcjVU1L0ig2daemnIrWta3yawX
p14HdPc07aXx0VUBdtRbxIr2aODoHUfP/EjdigMP7eCq1X7CUVpsNXxGH+FEljHRK/VXVE/Hx7+W
mpG7GnPFQTVQPUa1tSNCBRnJ9Fr88GLeZrZNcJc3CCLIu3s3g9lmZVI+KXDcpX5wkIqLb1/vlty/
yftIhyD0CuMcItec2Wpw0BJF+2oMw7MeVfkpcqt4XeYdAunjaof1+feAAtEyVMO0u6satFiwneU7
CVfD5OAimzJ5SOn+oFLOyu6mpej/axZq3uIz/mlnuJimtN58GD2E71BsKxHVu7SPeYYu5G0xQc0U
czaQejJx67d8QYnSCKJKdmsipwIXzvBkt8WmmbzkrCWZfTXjONp0Fg6oVrN/OjmbZ2vqR4q7ueS/
jadRLNe0P2nq1Z1ZmWv0lcBuSHX0352x3AsjGPISDJTvcB/pxySZ/+BMjZ9Kp25P9uAfHp89Pkxs
u+E697WdjG1zW1UhLHmpKBK1wTd5dJtQPsTSsOe9/kiEXQYT1e6uG/14xVPWJshNJVcuXy6eUdA9
1b5x1TAGrBRK7HmuovmO1rZ9OPUjtnRsijp0md911eXxATysuujRa8TiitvjTzlzj2WW5CE5lk/6
4tfR2Sb9nkT6oZYdQ4i5bi4WWizjcG6Yx6fYB/vjBPdyiGepcf57HQMUFd/0kCSziOGKDoWLSE57
pMUzVQ/DZNYxdueKkhniWg93YVzNPE/CYV/3UJSd1RevLAAJdEs3TrDyf4u4RaIOgSPT2HIuVGp/
H89+jL1yrc2xvsZrds8yUbzmetFfyTl557rLGvVt23m/M2y2bhGT4a+qPjQOgPnsVU5F8T63JDRE
I1ToXIvsJJzCYN0zDg/PKaLnxuFR31Hu95PHrtgFxLSM+o+uzUhSDsBN5yTJL5CnU0jHnHI/xz6J
Ms3g6Ke+rPJjbvkfncbo4PGiIc6FJ8fbEvdvr5TXzT+Db3xR9cgXw22i7aC6HytDyRdDLb/8mF4e
4nBkj2jHQcGgKT9bhuhO8HsBB4PzkjZcnmE+MS6QMNNjTvzJ5FkI4Kh76r9n7vK0ycaCEiNqPsJS
bnLAoIAF6lAhWY/XO+IezlNF+qkdRh+hWx58DZdRPkbvw9Dx2CWM5TwQjv4E1/WvLb2MqIVnEiJY
HBB29pmmogui0OtP4ywpmZVxb4bxr5ta8lC5UKMipiybO1UfSuGdazNpN1R7M8+UxbPdxP4PBzTd
XJ+tG2H0x9bAuibR91ZDrsAG0rQ8937NENEcc6x1My+7sE+e6OSmJh0EMTONXzvigTYyTl4SozWx
gvvOju7/4YcgMmKfJ0j+3kS6a/ve573/wggsZLzrfRPg4b9LEmDZiJEgveccNaB5JQPsyn+ShLg+
xe/xWCZbOL9oHdt6/KIntn7o9ZEAD2bOKy9EmF9ZnYNiPLEEZOIx8FwbgoF8SGOwSJalXoc3RPp9
mJc8uHFzf1Fycg9V3KuKbpBxZfo2D4O84TzZs2AUGL9S0daorRET2bYp/eapjPp/oos5FXN22AEg
YHLqZHJialltujLtfnSTVayVOpbK5ueI7OlLcwhxSqlioQf6ZzMt1VFwA6wcMYmj57OKF7/330wk
8c/y/YnJ8I4PK0edVB+xDuB+galrj+kgxCVePqSpJFPLtW9QPdne6Rh0ZkvnW1ZzGMz4rCuRiz/F
GzvMWeZnUjTZi8PAkd21MyN1wg3IIWslqP7WoSrS7lWVNllB8YtcSG5C7cYgk5rcG5V6Bt13zpkL
VVuHqWRY43w5XRa9MjRMD33fWXAxSEb/vQVROfL0Kovx0ozpk9bMZBdA4CKlINQMfbLreR93VST1
IObgueSNd9KAOQ+l/AiNeh/Vmv3ioWlTJPlBsfxdbFx73zWTSzW705GAk+86q5pTVoXOqdKMSz7M
jNDb3Dqyf9hc6wCEx2IMr+XWEiPf+fLnSORJOyPfUXCKoJZV95yP/hWZhqsmdbvsXVhvei+b9X8/
RZuP9f7xUsjmLdN84BKn+G1r+/++3FjZViui4U3cRaK1e9+PG1LLhb/XyJHaRpl2E5xA6JUDPtnS
oxeiKmwIPKm9e+HH7ioHibyktfMZxYSrhUuiSqIy75B1w1NfxHsT9vUTAX5EUMQaSAaBtTHzAdxj
JtVFJWZ18Y1dM3esl/S7al81+lvGaHALNz1v2K2VAS5oKZYHFa30sS6v9oizwsMU8dl2n7M2vwzG
6NB8KvMI1EGRHBbePSdcCsn1CScDLwvQeUvw0Zp8cm3d4wDZE3Sto9fp1tbyf82tY98LDXKyq5mi
YqfO+e1ueCnReoCpGoSTxwtc95Z+cVJSJjK2Kxa8VlHoWM8Y5u6ckepK7d4dFMnSQTeH7dU1I8xT
whyPuU3jpRPyt28ngxhJN/kmZVTcQ3vteLS0Wti1L7ZP3jHpgUS+IkLuh96eaL3mf54rTTorK3nS
WgFBNIEUYzlhIqL78amwhvY5sohhZiQWuAx0l/KHFyRiilKW8IOREb/6DWKs1uIUqHOgSG/wIq7r
Sl+T8WMGjfKdE4zr+hG+ZnaDWj8MYt2QppTamrMlewHqgrjpQFeEzEjf+ujj+DQ3Uw76AFSiYm0B
EEfrQ9UAH1UyE7FryW0aS5JTljOtY1akOXbx6RxVr8CLRzmvDYx2z13p34ZU7y+ZKy+EUIxBHQG3
eU91N48fHWOEq3BYMf/41GxyaFuL2U4moulDKxOU705b20g+r8CBT3mUPnWtcK4WWX0cUb5ANigo
amzgldxRyd6ZBdkeQ0I2FhrhrhSasTPCuNnrJqUpIar5Ou+18ZoaFWezmtm3pedwBmHzY9baXk6l
ep9H09p75HQYys+PugbHNjiRPI/GohWqYl8YmfetL27+PCLD+ZgpH9vceMws6eA9afyNNaYNjwnu
pNzJ62NBkhVjAOv9Ue14lR3fGPfQTA+4Xh8/hj7iw/vPCxf1n4+/CUqcBwTduy6BDkDMG1P24lq8
lkY67DLSXL6z25CIkx9X43PoqWejKYxTNEBfTaOV7STzA3NOrA99UBbKezvCmQ30iHIWG222oovX
2t8PwD52kq1vE61BBhINp4dLsv8te1/8UIDxIIqf5hCgTi5xInQTjJ47jOS91/z894yQeIk1ZemE
NA5NeIYAzwMW25Ak2Gc18iz5EbXJ1OxRqm0qhW5O5dRuOl9xO7ra0W6b30paPNplfHIoYOGLXIWN
Pyt+VyEauAFBKcmteVGhfWOu+MrVVV0n4bI5p8LKM5E5wLTK/Gj9/MvPRPWGK/GDTYv/shY7PVCg
WGU9LC6PkeKWGNEvmdUpB5LNs/XR8PawZsdqyId9PDk/1dzjEmq8hMApZ8L+u7SWBYUcpugm3vJC
iHuel3tCPr6A2mj0jGFfVfSDRfREPvcGE1b1KqPoaSao7P/9/VmQYvWIfHqsxUMW9Xa6TsS3YmXW
Vnrp85hrxU3wXN7TliEAqN7dz67ERCqaTa6lBMGhXEDvQD1U1TxfAE/tla+H6mNJXGT46R4VWThP
1cQfcxLYvcXIqPnuc24lEqowbe+GtgzZI7IBILPFXXe9Z7sd9xmxJF86T5CZhaSxFcpXf7I+5IQr
22locpeoqslqxO5xEfsp4hCxMC8owO+PZpVj0Awqoh73ePeATAuV79NymIKoKOMzCMWuj/J1byXN
S9EgKKmqgoui8htHqKReZuPWjsqdPdS7Oqy/SYU/hDb+9UJP0n1UzPslPREGO13NVX1hMdC8kHt0
JVReg/cb0hW2WFLoUSJqh9IOydraWO1AjjFJNU4ehysukKvHMXXOWDgK3/czO5bCqV8/6X3yjPYZ
wKRcbYVXPDfzz77Z+HhgAycEV4nxXoRuvQste1MYBQZ74wU7xI2FfvVycoKPD8kvC1jX8+MPo/Oz
oHWYf1Qk5CnJnM2I2y1CbHokvus8WXoC1pGzTlfj1narz6iXf8qmnSBN6w+RM1wOc33YT3ly0CVd
SjudiilC6xUvdFlgftRyAyYGDhs21bA2IxJxydgtXZdIGKhWBMAbDEMBEOQ+n3q0PiKlNu7UINkR
GG94U3smQb4KFuWf/NgXzAvmje0sX4gpm5yZ71XFiUegGWdeytYjYID40lYkQruuyRjFvAqdGXwt
3U8HanLlLPNavBC8Y4KhhD+Tleo9A+xDUPQ4PdnT42w6wUpBlf02xi7cSbuRLB0getOp9zkgo6bq
P2xFT7Z6Yx3J78FlpJa0bjZTKPe180se9T7LV/KTU1s3NbpEmNXJr3wBA4eGAiosGEDWzOa2Xncx
9Nq4eLXkOoJU7bKOM6O/yrT8qsmiDNI58QAGtb95+Tem8QDmcr8FqVZrVVJ+jrgcTdn054JzjMSG
F3JyiQFR+SrUWI7EQCgPDE08F47/maKeBVPLkyq08mvKmqghi7W1aUUfvgseg9GbJLLWvY1RehUC
XBmlzt0Dr9+KCD8CWloXwMsHhBvz+IavYxiX7C3K7XNavkZcUDLN36J6PIhaqp2rKM2Ttr0PkaWz
FsJtqH1uVtd1cC9kFuAqep5i/+DhCWA7Q8/tWDWvsUHEHRMyEP3fBCIPa4PNdlgzym1pIhcUvv2X
hcuEhLlMrZt/JYAimhY/1BS7F7sCBkjz4k+Tm79kBAXeZal3aBz5uxoddura95zIAKmoYtSKQH8S
A0HYsX9kv1oXNsXrk5dWtTRoIzm1je28jjL2/ljtlfkAQwL+0SA5ZksQuQk+nicjYVOhw0QjWlg6
r4dmo2ab9eF7uQG245uTNYxOsn3UyGvluX8UuVGppTGnwWZhSSYnQ9BU2VfV++GpSM5lLcfA0ywf
RkusGLjrjOb0SJhMyCwfLzhTP2sZkfHeEvRhx/W71/lMUejFPIVVOevIRAHt2/lVYgANa4z5WNFB
NMtbnjI5IzB/O1eE9xjznu258xbCJ+JbwuZiwY4PSp8CvSVrA+bxM5xwVvL43rDeG46UTjGvvqyM
3m+Wx9itmIexhGqtT/lLscQrUE4RP1vX8ROEX28O+XpWvL4DixAA81M68K+UUMFzZsDPqMK6erG7
2MmZSZda3W4rWX87lddvuZL+yImcgRoXblgdijAangkpokNbQhREvfK68puca8w5RvFnJkNyz120
d7P2O9K8cMXY6sdoeVR1iTijnu5q4vXAniAFsPQcJgKLSBXBVxThAgm7yNraZtJs5NzUtzkDTYSd
Pw7czYHmN/IUScaLg0Y5xc+SHCZ3+Oha3qAa91pV587ema7QkHsI7i/D1kce4TXmTG8tJu/eLK2H
dMVTM5Z0SCQGXGc5/+6HBCWHmXbSKkn7AdvZX0lase8aJSE5gZzkhIViIiBWm/UwPDkso3lLanWf
XaIxGtB0DVJ6PdceWXsAjGaveBYiRDPrqIe1mzhvraFVa1eFyRkPd3SCWLj5ZHxyiKSb2aQ+8ZnD
bjjg2Soo5KFINtQ8vo1xpyMxdV3LZD+FrLtGgWbma3SYfzKC5pvur0azrIf5qWfn58EKcWlzpbuj
T+MewxFE/3opPpgxsc+Cuc8GhJpChnzNukbMMPLFnpnuc1ZGSbR/x+4okBS7KrVfLonipOQCgiRV
TUQaN/jYbfuiPpr1wLhkzD+5ST5buwAjZCcWoyuLCBShYddgo9R6mfB3E8i/mTsgslyOZ9w0UMgV
5gSgnZtvwbznRDzCfbAXZCgh94yn2hQHkkwOXh+6p8amiow1fzcM+ZPjLdaa9kBMymqUzUvKWunA
6aCTan+mfcPo17ThE0Luc56m7QYXFsa8av4U5BCriKhNje4/t+49OH5AFkK7ZrPUqWoLh7HRlQxL
l/FkfBD0m9x2k8cekcrbRdKEqCBTZp68YDTVSF7etJ48L1mFcsKcDr9WaWDMgmkzmxG70BfXsPFw
h0TIV37PeKFz36C37FuRn8xObPRoZvi43NQ2ToiKGfHZR/oRYftSZPOPkab6RTNT+SyKi52W+zrR
LtkE1mp7BfYKqyxOrUfeY4lmK9N/dc8p7BYTOl8h7xZPAJyCGjNd4va2UaoVW5Nz22B4sjZNYmZ1
xmABg85zl1lkxcGUIWYbciUjChaRQoBaJtB5PHtXf3BXGIzJPgKcjfC8ZLjwyPJI+zP0x5PmRAw3
l/jWx29JcTEeZu7avMwdpa0MdeTnMM1JhzD1k0suVMCaFhwlY4aI6aL+HDujAOst3K1ZtR7Xpa5d
XNbUMg61pu/GcWABdBZLkkkQHfCK2usU4PD58av8f3+Vda23t2v/u3fM9FkgUa1INWqpEpLsuRA1
u11CvQwMsuEo073yTv6XXI+cqm/EdnorJkHyy9DTXxhLo98y2rUKNMYx5y9M8uxqkW0Gy8gdlqqe
wINUtc9e57gchFL8Nswvgo7Gv74B7EqrmLxVxGQz73WtE1MV79xy9fOm67th9rvnJOZxlpVhfUSc
nI9xxlp64dWB7fbOb82kgLSQQJ+l4N6m9Xp8mFv56rTGhmnXfCJYWHv35ERvK+t7LmztWuf2nvPw
n9F69XNIG3iah85hZXYx/0hCpb1cOwyPBBRf18JD7ajPoiVka6iM9hiXACJxk7bPJKyxvKQ2/ePQ
atGl1+gEMWs2T+i5m4cs4JFPeHDeTXBKgM0of+9jy8PWbLfXhNlg4BOpGtgDA7shqqZvPyW+KzRv
j96RZpZbVHn9q8LWvxajoXZmWKlXD9R7pY2cQyTNvJRa4WxMrVrWI6XA/YV/a+Eu97Sc3dpUrvlm
O17136eU7qYUbCIbQuuSVFo4rbC7C3SleVhXtWevPcHmIT3JydDU+jZiA67q10ymSDdhOqnCUr3M
xrKsz0yfppRwPCsk4SAlVcd0T1HTAdKFuo/eo/mXx68eHxJUZxDJRgWPT3XdjQ6pSeSn0zZ3e1yc
ZjDTbNaxm/v//R5kCGEL9Le7UusdDJEkuyi9Gq9jqQNZC82mfsI2+n9f6JavhgaahaN34fb/+8Lj
72bDi9sZ4+XxiRyZPpFbAaKRxuf/+4DIrJ0ICfzf35V1ARaXwr7nWRteiykOrxFJ3BcTUjgyx/li
d4iMkxXte4/9QETSVFdm26eO9LyNwVz0ImERmBGn4541ScnB0fWYnChDBXEv4l/aFB00t225mfGe
smDCxineECwBhv2F8e5f4qSf9lykhMMO/nP4iRrBEWOkzjvyfnvooBXXj0/rIYU34tDZ9pBui1Q0
L7lsM+viW1UxkpSe7x4dNtNBD5JHVVfmvqkG85w2YcXsqjEwUTo6JUb7a1qSLlg28N7wfX/lOlty
0KIYvT49rm4x/dimJnfmI1yEqQvxg003rAnvap9UnFnbvrYcez/39SmHAjqZDsy9yzT61JgO9vfa
XUj01squekMSJd+4E/X+8TE14J+0gseNMBbZ/zB3ZktyI1mS/aFBjRl2e/UFvsa+kfECiSAjsBr2
/ev7gDnT0pXd0yX9Ni+UEsksJukBh127qnoUECS/ZbQyzCdNUSSFkeR745BsJ2cbb2W9nexUXp15
VMj0YfikBlwNvOKKbavYgA9T0TzoUJ/+kCicms73vxBHdcIivJB+/Elk0x7c7t0NMjdt72g8+dE7
1nyKVZIGuZ/pPVpAdUq609Qjjv35aP99FYfYib+Z/RdZEeu166+Kncje61g/EFDTz5GcgtgV1n3Z
M6rOZQ0Ityvs23axODoin+tvTcLGEJa7Ey4elT9QlaKFjTdVHRNy6nuH1hv6hzTDqGqmxNnqpcM5
5FR5eDTmZPvnT/3nF3vd4k4p0TxHRVcHyzw3JPP8B70UkdDYIJ2k53bg1hourI4zvBy8vJpjryIy
KgNS+J9f1igXHeTZQ9203kG2Sb9rGtyF3uKEiLyW+9jIKJiirGRGncbgzyZDaJvfeq00wbU3X0Gb
Br734g4nfLneYzF2/Q37dLh+U+v9XDTmfa31cFty8br+teoq55pMeD2fAN2S1JGQSgcyA80qLVvT
cva7imCOn/c74RXOk8KMS3KZA4oazwBJ0n1yE9Z3UQS2AVBofS1DqJVTI+R5qhGOoboA87IQP0bL
f8fUPltl/IQ6qbYVh8U+mWMQVQmjDp/+Hx2gb/kqF3cAQVltw0B+8ShGhwppObw2GXR/0L/61NDO
dLVMflh9l3SPsrA/xlAulzI034tqwPzqJCuvSt6PJEMdtNgicKZQHtpluWO7ljKH+7BIQQSnYK6g
cDofeci35s8vPnZ0gzTleZzUl0jdWe6yIjv2uVlbAEKMwHdRUXkY+Jt4ndyC6JBbFnsSjLmXE2ry
9Mb3S+J9spj3GgTJE+62+D7XS9DQxYrflphkaLfidoaStnFWDdSlf22Dc2AHgGR+F0m2XypSgljp
Lm6i/bOFSQvoDpOZ7CwG0nUl5jTVcV7WLhzBzgdPHeMOSMrpWC0kLMcOW86eZPJAntNtLIZby4J+
Z9q4QK7gWeunMOsHdILqfQDzc7LM3DrCKt4tZYgXiL0PEgopit7M8cHQRYFWSPWM9L8gorzOFZWT
tLw/8CU5A/0CP5WqL68CR+EyTd9aiXtY+CgPVqGAhoqlJB5Fh0VdI7S6HjzZcFeK6S6psVvCKo0J
s5b1fF+TzKBqoHtUnU2Yj58sJqybovY/3eUzan3kcifaQm49WU1LjKx0H1VYY/DU0P6zwB2ZtltB
K8yku2cmlzZQDe5yzjF2jNAa8b72B4qSKWeIbhIyVJnyfrezU2L2apxDphni+0KlYDEwzRPIrgyx
p2KaDYysnqquqw61NCLu8A3PW++Bk+zhUTD0LlX3JEcB4TQjYKSx4ZrWt/TKD9cyPmyynkEBzMKb
Orznpq7vxWwUwTiqn9bANQaG93Fs6RLzKVSqzDo9th2yeLGGD/refwkH6W8MaYIlz4odb9yu4n45
AczgJOBfnBb7Rz5W4GIz9yMV3ofDOpesgH+uFkwp0A9vDMkH0SXLxUvbVRwRtDkINPSF1E+GgOGn
LG6akJtsXMa/89FcgngkPZJ2MTnuhQmyW+4Kqw3kwl+EmJRgjsCHmgPt6DsyMLZlXnxdkcwlskf3
DtaDuKaYlA1brCMIZ8VQEK2xtx6oUUpaHfRt3O0NZtDexVSVu+IQIkoe0gb2Xjocwyzmzlj4l66y
MbCXi70RtFcPhgWApSCEjBFMuw7MUPde+t28i/s1QFHOuOHhFYMGrA+w5H+1fvKOS4kBwOI+whE2
qOyFQPKNTyHTFjuhVxyIQsw6AqJG2dzQWh8IVD9S8K19ar8YIWd6KimNqAgQmRN/vXbAeYO21/Jh
ybfYbmC/cL/JFj9+sf1g7L8mC0qXn5hwAyAU7ti+sQwpN4noJuDfqz9ViCe6xNLemHddVIWbqiSS
VdTivVZrhUr14vYJIB7ytbz1OfYmtq6JolG0g5XHzXT+ZtZ/K+bJ34y9MPeii+5ALbbu3mx7G/rM
49zfxlUPtTGMAqyI+ACc4n3xTIKItbrlFYrmuSJ+ZUKHYA36bp6JTvA48cNhdy+hunL1PnUKAxAs
IDyBw69UN2uTqvciiOMQkE8WXmG+fw3Vz1qY72IITy3fSJzUpQ4ycRN1GIfYQdsBFoajdMPnInIP
jqf1zkA43mdYwX0ROsexqgDRmvx2lhGwxPoFKO/DbjgL3e52sf1fWpDqIF1KWpH7vXcO84mbunIo
WJjDfUiStKxZGjrraoDOvM0cYU0ULfGbpbiSbMB60AiEI7c5O2ZR3MhaFYcyM71Nb6Xk1+IhPJZv
k5y//gWbaS0g+g9kJiWFaVvE2KRrW54j7L81rjIRAQpFlWQmKsN7HMc2o3YrRXaK3EXgqrDFw1/O
wWVo2efJ1r418sRGo9UBy/n5qBfqon218jhDey8qukDtYgaWMOfED7rBvaa541717PYXAtYbb32P
ZUDWeGy95SlZM5VDQlq1GyJiHXGZBTJBO1TIG9uoaPAB9ZYmGzl4ZOWrsxhmecuOK73vslPry7dc
YmzdUGXu/AtQl/s3bNX64TimLzysLKbjuX/viCQilTmKTempBHTBg2d07MCmSxeVFGnhh92Jsk8D
G0spDSBF9daCRHFy64dqTKrewtLBadSE29T5Na1Se6asjrab4cgwqy4G2xAJVORcWjBdVzPKKEFq
CHdcLomvzxMz/p1Er0ZQMNNrdk7cvjz33qyeUvkBeA+YlEazNggyYvR5IJ2zHBpvsN4as//6IxpV
r1GfmYxesfU8luU59q0DC9T4M+QOwtq8U/xXKqY3SC12KsrbRSczNjQMAX9UO9XI9lYM/SGtbXkb
YRCqp/ipiCCr/fePoSP+02Noo5cIx+EeSmGW+ttjKDA/Riin1ulPpZIKbfSCtcCMbqUxmA1gm3Y2
LBfXM545ST7JHhF7qfmOMaXbgTsN/s6gOODWh6VAn1q9jYZ8Ovt+QWNNA7Cgw9hh+gkeTJO1E+2G
42G2qQOjauIQxToGNFQnV8eR37FNZ01ei/vOJ1xqQV+B3F4++SzzfC//VfR9/xKJMdr1bQhGkCmx
iqkXzNK+2JEuyoNB+OUGEkK4DcGwwSpnWTq54YUVFBy6QaTAtYCN//cfoEXT4j9/jy1h8rxSY2dL
S9jW3z7AHhJH5TJ/nUQZ1l/CUZ9setI3xoQEfrw9nZNQJseiGe1DKuSAZ3HUwNc46HqPwJ7sfVRj
ovEEeYHNQdCxtzTshhc6gIgcjeQ5OqMctlr1h7GMjMOkqCLlswJBqVEZs8U5uiHGhqEJ27MbYXIX
3J2GwenubKvHwe/n3u2fv/P/qOHz+F90c/5T1+e/bPf8f3WE/v/Y8Ll2qP7v/9ui+Z8aPm+/qo/8
n+o913//r3pP3/8HXZyW6TguoUbLtvgnf9V7+uIfwnFNz7b5/rmm8+/lnpb4h83czSLAtVzcVT7F
5e1f5Z6m+w8Lxh6Vf6ZLJTOy2f+k29OCA/jPT69tCriAUgrsfcJWMJD5578+HpMiogtU/q/WJk0A
yKo5NpbPMGFVh4IYIWFZcmG+v6vGpLuytd9UqRyOkavvylA+Og0rT2cZPzPZMpygdK6V30FLrcCB
3jy823i9AEr01yhlsb7yADFiOQHJvW98SPosrFOO4TKYCMahEiAlEfMkLcxFuxiPyUC9SOzE4MYX
/1cfO8ZOZkzI9pz4dBz4x8pjJq2HHywawVHF3q9mNpnwXXnXR82q04JyG0fukrITJCRINefY6Aqz
eIyzdArGpL9L0/grnuSbthtnx7UYY+/Jkr+XIsPA6xY3Hu6IJW8taCKi3yZji58f+VndFaHPujCB
jWamKM61MW3tpngfgJQnfbM1RzW/yhJ3SAtcMK3fpDF9Q4vS+yq27i3DO1Qx6hddQj3QD+d3bHLH
I1qxU6A094p/tpli3AHM+fqgF3o8JatYG3s/1ZjhT5b4R36Oko24He2LmWtwq6KHVKo6aOBsC6bZ
TdcX9aWTyadX9UCqadUUzELcm8Ib1tRY4fr+3ihHyYxwpmh+4ESN/T1rojsxV+zudcnLBzMx8mZK
NKjZEWSRZ6pVwk3Xtq9UEG6jhmU87Eko+FwOXdI3IgaWWg8eRusyXDalXv+zvfvYLu50dnvNikjR
90GHfU74aDnNWQWW7KZa2jVplv9ISb4NE7G6rHPeGQoeExdXgr30a7oe4dyLmxt+q54cKL7Q1jTJ
PHgwGwTQZL3kzwkqohxs2lLlAEA5v2kzFJ5UwU2J2iXoJA0IOQBjjR0SyQnohL8Y7w7W/3TGL0wU
sLjmbfICw5YgXB2JnYSNXjSecfZqamCj+tyO+e3agnHTNAM6ULxdoGGrabK2g9lgLQZlcVf304M3
51yj5qTcu+TqN9Wq0heZ92OQFquaLrl3cdXmgr6F3rKuSdpGu7YlLFo0yJ0G1SeaerE6dM2NHX2X
iW7OVL9hNoAXEIT5iRPOoNGRvinFYAzz5I6l0lfsT+25N9QV9WwfVXbz7DUtjho14XSiPaeg8HwC
tT+EZAIzNIrBdqhNWNqrksy5PUj3ps74fHpgTqPq2NyxNDzKAptk8stMwu5WSfswzrLAse7fuz3F
d5kzfSYuEQ3y+NxHgGJrTr1q3S6o1bhYa3tixqFCiT/eWhnAGsm7N1KwA9UQf9epcYZ3PuzwsCNG
kBvb2C7rPjsiDw23bIPsaF4YEu7Adc07DyWODAh6Xlp3KjC76jT6mbz6mN4A7k6BMpbxiCOYwnU6
r6ZYtkfPD4yEQL6boPeLzjY26Thz1o6AoFqgWIFvo2jMiosqTRsX09SwuMhV2ex/dw02GB+GODs+
rKST96WKoQ26lPrFYUhxx8T0djSUo1ot2Wydswhu+HJXKOjkJJO7ypP0YSBEHVuNNCXxWXjuJx5k
BhEQQJt2rF6N7jhB3NiQ4+KN05tQw5v2hsFTfLH/vjRj90PycJ7SDroSMlRIQeWplpCKBr4fKT/D
rFiT2esGyMBTCcVYB6MZ8ddrQHJS0HnDssRD0gqDsdQ/yH7EAXCbJwdSBoTMbkCiLVdCSQAuDeaC
kV1latwXHVddlb+SkFkexmncy3l4HpA5sUOHr7Om14NOK1zXx2QiVJezMbigNkGfWM7WaKyFRn50
J6bm1UVbnsOJYJcLRIuP/+rtx8ofqJsA79lpOvtoZM8mhy4GTJ87e1B7JkQsFmifrDccuJIp9YRx
DPtOr92/5WutISrg/DV3suv6YIx68YJe8M7T51lU1oKgEg9tRBMpRU1bsxmj5xCiqbPmVUJIt+BS
UqareeTY4E1J2VX1WiXezmudbC8d1oUFUyoNcUeI2lRBjzaA5PXYMexxgNqUKgpK07spy9jzjB89
fmz6mHvaFrNoX3eU+PjhTeJK/CUx3amJg7kIRMN2TFYsKWhP6njn7WDQ2QPHbB7Tl1yrjdf5xBM5
69aeT1AtRPXUmvyWlZ9s4xnGQAhshD14f3B7QHtdbbMk0sYpXBr61TxqTWK83nPa2cei47K7ZDDx
S+wPA+C5aujvZdQZB66CsFzUyfb8rWuB8OFP9gBp6UB5BoeBTY5H341AG5+n4kInSH8LRPDa+wc3
izIaDM5m3DsPau1AaV2YVVEBSmn9X4EZ6aeyAADR5CrdVRgEyH2lo/0OcPOcqOw9jNdBVxtHt4YZ
PXdeMKSGf01Ow4wszHcJchBVkmzEjIyXr30QUINvmpn3gZUs7RErKCGP1tsRnyE22Zp3drqSgWJo
YLO5CFAJFNKSo5p4x8Ffu0Uv2vKNmU+GXV4a+cfGwQE0xqwuZS/3ghD9VirX2Y1YwOWK/uxKqjyo
VqfCZnAq8JkpZnXML12m0YxsqDOjS4oxbg9eSAqmj+F8qjq390tk4acjlQK6Ct4YqdaDo1jYLLyi
CwH0X+ByuzFbmyDOmD1iJH0ZowSgi6jTQ0XsC0mmBIHW1+yT1CMGTfdcc7faDWH0LnhBJ2H7Fa0L
ibzhvttxqTvioVNkxw8EL6hq6rUTzAmrtUbhKUs1AQUcHIGT5t5hcSki6Zw5Xp/PrdcZv6t2vLGh
pnHDa14TYcVXoDtWHj8WzrmxMbw57GDFNG1jtrRb5O8BlYoHU4qR5NTjUCZVMK2Mt8aB5b341S9p
m0CZl8W/+i4Xwwy4zXbIerYOfAusrv6ak0Id5uq9HibrvJaVwRFFr4ssdSMjnKhjV56mYrK3tNAc
hT/AE55pFoswNE2D7PcVmd2tjWAuEUV2zWsvx/aE1vKQR5pXrTkUwRQCipnQcGqF0BBpBHFPUUAQ
G0ezTkIUY6egMxVPlQ11mBITta/pH41ML9ALXkvbrHB+DbtoUj7Wc9MAfgjhwwcaiteB92v+aZop
7SfdCayKkeOqMOXcgday2aRLRqGB8CTu9+RA4xWiHe9lh7dsLnjxFlRR8CI7VhM2Gqe2GLsquNpt
x2EwI5Poump3blFCRzZeiKjI3VhLHo61vn3E1ZdEzamNIZD14XrGmj02nJgfcCKyrR8qUk3g709F
wUV4dLB4uGZH8lWKvW22j3Jo7pLJrT8kuOga5EEHeoJ6hwS/TBxeeBMN2yhipMR332TjmXsD3q5m
DHSXfHUJKzPtMpR3SvDIZVS6RqiVcZaHF/bQ1cmnAD2aTjmjVsB+Mtm0ifvVpSzyR5emW66uje71
BuAOXV+mvildl+fcbcNPapzBIjkIADOLj21kU1hPBbTEUbCTrCFikwgRrDGsP/5P6ijkEb9NxLpQ
fRZ8E051k2FfMlMX74Pr4ZE1X8VIPjan2JVgUwgqoo3kJVz/hEWsr3hF47u4DtnpKhUADxBXth+8
N4oEKH/JWAkpS+e4l5oop6so4znspc/XdiYAbpRlw8sAxmI4OLd4z7P9wFvooBPrITWFTQpUYfnK
5iMnUy4df6+g5m8XS6Vg1/IrJ2q4oxQr25gAuKiVELj4S+D8cfFLxpwKuv0eyuo9tuGjctxpKJcn
2emfOTxxJB9S6U3Y7Vn1Hk06bgHcIPRkOing9Sp9B4dRP6Vwear8pzcwvvLXwx2WEsCRy88wyxoa
duRHYudlkGKIIzGzXLI4hVF9nIU1HvMFWKNWdCemRG7jPL7g4gPIlDQEZLvskE3m12j7pzIGVmL1
wFazwf+VJpKqTrsH/T+t623bvHr2B+OTE6QlqnRDVI+cTRHuAKfhWILPPHVU6hh3g+GAkS/mS2Ks
teNDBNOIH9dB52GGQ4y/XGFN312sH2jkJY2tjfckm45LlD82S/5dLoUEXUU0QhF5r+LqoWvy+2nG
vQzEAUINQ0K1eFuIZzPTo3ePxfYzGhuoZ/WNF6rphFQ5b3PXezatYbljy/U45PEPf7HyN1sbr8SM
1DOFQTmqdeWG0Axgox7TJj7TmRqzX8GRlRCbIc1dBzQpQpT1jsob94u2nzw4Q2vLOcXROZ7PCUFz
2/oYCXrvyAIUn6N23UNp29m2NJYKVFeOl5VwVyxYE81T86UsDMNpnZ2J02whyC8HJ+JqgSBd9SDm
7KLteMrUKawdmmBDm8x0Ic4DtpLI0temuC8VR2XimS5prYzmeFFqeNvngULn05DUr4tCjPO98ruq
RjB/U8m90pkPRYhjOJq99JDMOfkbQH7sMtSpc89op4QeW4ZmmBjcbcpmvnU6RvJECar05gAjMbES
x7yh8ojhiujqDstxeT9NxYESypJIKez/NEeObOGn4ib5bUdG+ICrCpmhn4uzaZZkswbaezirLw08
kE1ntjqYq/mQ1z3YpQSJAM7lG07AISPg5XJt3qYtz5Ip/eytTGjziwTBPN7WAhQGNrKqsycwZOCm
c9P8Bo9oBUZPzsViMutTn7NKYbjOVJZcIFQHrraTY1KkIJaiFhaDargiLiTwbepAjvEUc1gUw7Q1
MK4uBfg8kPi0sVXFe+ZZWBfBWO7mFDReV82g8P0XGi1OGF15mZT0k7TuyOwdC5uqNuqZXmsixL95
yeasEN7zibuiN/42ILHuspajwf2jTjR9Tdw2W6fJ5FKP80Kldk5mgDK9A+ddyukrbsVsLfsoh47k
OQRV8cgvJT5dJxUo36wW52q0HtiOdhc/XhFK/j6zx24vV40yInkK0kMf1lO+GCvv6sNcv1pLdUnN
Ei/rDGQ8WujLi2w8R9RnHzk7P6CKcS2B4TZWRgC7d9s3MP9E9b64bsHN0j5l4IZfIS9HmLnTKFwA
7ANEY/G5Awv2hlf2ZbBqtRGL8RMilhNd3YX8TPlCIYy/9XTzM4TS5Ljjh3bq7pp2pGZbFyRL3q6I
MLqBvAX8WNiC98dJ6Lq8nEKcAIGTxS8MNWi3Ix6nP2SiDdWLy3kYV11MKnbRMyA3oq508RRUWsph
OU+tkW/tiAaZ3HrJJEghHGlvTTIOp4KClZh6Z2B7p0ajK/GSJsraRS0Tb7Ot3Sq8MztCKV7dsgi/
SdomOfk6oYrbpsRnWknjVMaelpL0dQpBu1wg6c6Z5Brt5+ltrPBu2jRJeAvrcTzSW+Gp5QZ201dr
pa+YyvxdkiMPU67FpRnzoyB58IS3i4c7aih7TgzroMPxPbG9bT2zKqm4yZ1Cgug6JGviu+ZjrcrP
lvdNuE4Xuq2Pkcx/+BM1P/4k812VMBabdtMD8MrGS4PHmm95uUPYe7McZ9jhXaIa1iW1b2Szs7HX
EDmUpmsazuRhLeeQNL5xIh+IKtoPE+/C5YVsYg87CuluaN2HrkdjY4KAo0dRLh5LJ0fkWpVKf95X
tU8UcP41t1P+QHPjg8pR6+wVKRsC6yijQzGCe4nBmRbhdK8cdXEziCVNaO5pbOfreHTkMJ+tnrq1
sYEJmAFO06NeFX/3FJbA4X13MYJk8S5FRTNeNuKG5dLYOZQatH3abFMbsVl7EYHQ1ZKZDv5LDutw
DI3lOKGn7Y0cZi0soTP5XefU68nfO8LcDVAPSZBAWHD78+gW99j0fS75WXdD+ZBJyxxJkfbWG/Sd
oxY+XBt4hl/ZHjK4Gs6qxZjZTjMdOQkVuJj6sCFnR1XE6joMlFDXSAesVB9IJxMStw33+DUP43Cw
Q3qpR+KTTJT49FPVbW0DngtTCvCbrMIKXj7bXl7Qv6Dz2zrO9lM7Xip0kttk7PlqQ5TYMd9EhG1J
0t8ZNcWUoTNdxmqsoSncVQ5Qlkj/KozOvO/b6ZRhhDmPsc1rSz8Q/QA3NLofGtzlpRIT+FRFZchA
EhIYr4wui35A9oNQw84OVmnO7cbkwp6uk4MzUehclOpAuC0GeJYFVoqIX8TQ2Lw8BrTpAQKZkpuu
8HauKR/HarGAt/avxlDa13LyntLBq/YzO3gcxZWzd+po3K4ZYjtlTclh6ubyOhgcG1Vr1cfps7Ma
2rkF2Pym7qsHkbV7O4x/4p/3jhJnRePKEbiD5v+qyWgproVkGe6HPjzKTEenMC7U+RCNub7zsXB7
WRo/OQnzDLTNqnXL05CLN7ud0kNq3/kV7ZY8aNCdAOpEpEFSjh4CSKCGsXhsK/OjHj3jPl+8I6k/
yMU4fM+18qYNCDBj01bTiNTa0G1T4T7vuJueeZPcRxV+BO7d1F42psslQFSXoeUCG5NOJLS67a3G
2KekQUj4Iss3wp+PU+zhd5FqB7M/2bOl2zW5ZqlVy6c8q6Y7fqw1/AGiZcukb5qRIQ5DOZmghftp
H39Zi4TlYLk/rNl2CIir+z5UnHhPFcmqX8q3bmqYCmjEOTMqSWP6SI8amA9uhgUM9Ri9hzWNaoCq
mKFBhCWIqtu4xwnRhGm7M0yr2kA5cw9eaj1mXnvI7WW6Zpj1bUGBDwbJwFuSR9Ewb6Rj227ytv62
sv457BtmKDx/KAmaVTavRE1rcFSpgLYKzPezGLZWK3cDcnaMya365G8+HvwK2JIHt30uSHRVLonh
xJneWLVveAJZWxd8m2RCF11u28fQJ60A8XAkOrn8CKFgmcnc7bgaFltvYEmn+6g6xuZHw1rsqHuE
DfaJrzFvszMOruoewN2uNmpMrayL4C/eKw31vm7JLuPQVxtbRhj2i3HZV0bV7SmTI/9gRXQyx0tJ
2oBG5VFgpIi68jrkxpX0muSe4KRHjwqLXVrrh4xoK0usNgkSyxjvOqTHS5mYd/3cP1eW2xwKG8Oa
S82wdtujS5uraSenoi+u5O3AaPaTeehI70eLDYEq1J/ElerLEq1qTegAoZvVISqWKRgsTq8S+9NF
NfGtblqLW27+Mpljdgswa4ML5p5K4+yM7PDDJK7EqWIccyyDVxszXeJW02FsO3Wt1TeYB5xCkBpY
YFDaPPUDPZ+uvP75BR91eawL+aKnFWUyLE7ggA1nq1lX+9Y24pOJMdQvKEmz/J/lFDunSM83Tl0y
5nmZovWOcr+4q8+dTu4rT7ynlAGJ5kesFvc4gghkwUzhKJDuXWmYxy6cgNzZgjpTZZ8TZxhYifcG
1CWv30VM0vh2s7tU59UWdYoeS5MWTySvnI6rNehzrTL1LUVxXgpI0RBdPsgRVJim29/wcPpggqh9
6hn9XBF3+Cqy3ZCwSybU/j74Me1YhNG5F9HOGvU6DTpN06UQwoeN1dZnJRaLJhwiIUt0zKHCw6/1
nqYmfqhUela9P5zgQYunxgt/lETX9j5pMl5T5bEw4lsv7n+Zg3hsrVjf9ahkQslPfq6UoUztyXKI
bxl199OxUvymoeczDX78Wd3SyIyTsarroyclX1c6zAhHdstJJEURSHf8dloaiy1bHCu2WnDvS4Sr
yWOW+kxj9vBOFH7BmL0iBzazVZ+B22wr2AY7n5Xp6oB8TC1+VjyEcHFNZRL7jPsjvlIShePaDAGB
rk4ACXYNRYnx5D2GLStM7YFAHg1rZ8RNQXGfsUaErwjm6ZEUYceshPkPdEke37DkxA7p4prMQIUY
YfqENVBsKFfGdg1+4AI4gJVH2AYGcXHfwP5kyIoRInf0TcyZMmMvP/S6oZkvjHEUMdbv8wF5aYiq
2+TQxPM9rvKbxujCYzpupD913AqAvpUnvKED5C0TIzkIyQAOcyLoJ3TJUcD2wPuc4MvjczmaaxxS
y4LWB1LvwbJgC1vVMZSAshu4l0fRjcxdsHY1q59F2Mgvi/PREFmARgoZ5D61yleXQ+DW9PC04xBg
CCNuTnsCX1DsFiULscnNoSHWAkKANd0WZIA3OgXHEBZcZ2cgfk1k3GXL8GisLrvJvCqb7nCMTahn
M/s6EuIY+JyBBhT93tvNHoK1phUGXjPFi6DuK+85a0e6SzE5DM1CTWrmv8UdNQRZ5wMEzvpPQIYU
AxEoDDJnFEd8/dbWb83fOcfZRjRMKyuqVy0RtbTtgqxBJfq+nsXjRP88V6T1FkYpUl05JIn0wcdW
umcJxo1TNY9DiqsdRyaelRlJqOwXpow2Se46t33VTrM3+vHJ4ynfVXbEVqZ5ilXXHfGQPYYDFGe+
Y/U8f8cOGTFXpQ72N4Zglh6bSfTh7ZiD65zMx5SPD7ZoHWDvHbCsTmSa63vZ0D/HczPJ73YXy466
Vi5IrUkeiCemiynjxoG6pGTTMd578I8JjLtL+w3si4nIS7CXtmBMY6CDghmq1M1tPfOUxj6mzSUs
r6Wi1weoxyPxSjECXjCLE31cJWu15TLU8cOSDt+2Yfwe8+JZtJJ1e149GGn9TMVssnGh6YPEcm50
/tJUuDmdxvuux/gq9LQc4Sws0E2DduIkF/4NFudLmvU/DS44G9avb81gUtOT71J9EguiWmbmZIuI
Dys9vMvRu1gQbLeqpmS1aE9NtWpggDqhBK171B7QZf0LVj+XQI1Lp3DnHfshRRT62uey2WAjv9rm
TrX4zaHiXNmdUtnn3zJ633gJQjm0qLOm8aLNIiOgXzZoPcxzufxVDywIpjA0N0PUXTu6l32lXy24
RxA96Gzuk7em6PiS8hvGI38e5UOwRVw0x7jd9JO6DIv+5ef1JhpqZ1+lSC3IokFKpsMq8vew0L8N
nlaaDE6csyZ7WYu9PbzajVqx1ZVSuO2M9lMOlIjw8HjYYLN8n0cNAehuOToZywlWmCwoXBgesQHq
Kn/rNEjpihpriySh3QDkYk4luUqbuR0Rheu7N13MWCNi45G7Mx6HGYbS2nGnSc9tchqDob39xqQH
MLNnu0ifm4kbGaY5Xa1Zep8Yy2ObLddoch4tMyx2pRffse98ZvET2CrtD2G4szL/Hr/xQ4ObC96o
+Zr73u1gWc/8cJhHyvm3xWO7F150jcfuTqf5yVAaOHfj7pfvbgXPA6k9MOfvLN96owYTI4BdP0DT
YkKUWzcUBqeBCc7f5AmHWvpsjb8FSWCZEHgAI9lFb6SfQK+3hMjsCJddR8v3Ui03bhZeylYwPGUh
93eWNVGeUpzJkwK/cDh4hddvRWPmSN3uTxFbR08l8WEZwWSnTs7oPm/qsKxeyrb4qMb4Jm2saO+Z
/nC0QiTVCjbOh1b5r94Kywc/fFhiU1/F3P6fXzQxvU0KDIj8hH2CbPXpj/ZP8D12UOUZy3qTSpXV
oua22XlwmD7FCm0oqwoTcx/ZZ066+ipMhnFEsOuQdu61c6pqa3QCiG8Gv6idedNSt3emFnU1NgMl
7rJ5+2/MncmO5EbaZV+l0XsKNNJIIxe9cXe6e3iMGXPkhsiR82ScjHz6PpTQKClbfwkFNBr/qoRK
pSJ8oA3fvfdcXRdvWdVdgRp7DGZaKsMhyCMVcHmhtGU6BsKnfrWBBDIMGikqD9+Zs1a7lgisyItI
ldB/UxuSj7cMb6jsJHbT5cSYw2Fwb3VYBqwj0X9ulO1gLjpwIhnkV8PcIaST08izuuTDLxCj0q4D
4yjOwFLm61h9tBP1Yd0ktx4CiI31bdWjZ+dq3tUmoFN0bK55dDW7qb2zG+WRi5k2SCzX/6GIf2DK
fScPvC2bDNmE5AlM2Ngiq03AimsfAnSRUEW7PsYeJytLfe4lJROrU/o3HTTfY9GFOM9b/Qos5izW
Zb2zY3OfQwo+NC505m6GDrYU9zKri5ObO5hc8warOH6ddDeqgg6RzP+5ZJSzp/OPUg8PNCGysQRv
sq0/kQCtD/RZfnfG8Yevw2uO3DztPgYl/cb07CZrBbK0820szZPLIkzQVu9oF+8jm4Inrpbcbkdd
IKTbd27L2Kip9dnhAr4Uy32Sjf0hpw4Be0eCDdmJ7YtjMN0yLf+espzvClDbOG8QFoHL7cZshtct
VMAuNjywZl1vbKGq08/tYH/yJ3Rmx3Xc/dj6JL38t6YZ3sn/wAjdDzbWn7z9KcRtSKVgSTp/o7/s
aTb6lMC8xikuIBydkmB8HLYwebu7HljSd6CyydcJKrsCAXJYUbWUcoXoiC4QWWWDGnxxJXOcTv5X
7Y/JafEA6mp8+3Y8vEuLoY2O38uxv/K0vraq4IdvW987MX7IELXMccL6IPiasr2Y1Qh2A/s5lfXr
9m2q54DOI5O5O8di/1/ks8no67SCW7GkGimfToekK4P9DJ9mVuOLGKnCYxB4tJH/SHNfuH7jcuB9
qbf5z3BKi+Q0WNQKyT5PoX8VeE46s3ApVNSLCXnvWdTN6uImxlLmo9tpJylPbWgfvKL+GEntN3R5
Nqih+yb2ea1IwE4JcFoBGKAwvDqkW1t1o2/7uIqSivcnz4pnZOMvg6y45dbTxn092KF9pOlk3HEE
8KEDCQ95IE/NLs2KH75pT2oEnd5NKBn946iAiaali7+fcSv2O9wxI8JO862IF4zNHKxrZaiUXe2v
oEUoOA93o3VP1ogsc1ie5+Qmd8sbqOmPvO+P3trBSWnu61YdoW9GQb9Vxap3mE63c9PmSIHBhfot
Vej4WGjRYIhqKWaZMnS1Te9cS17iKFpEDXkNGfkmVRmnzqU5TZRy76YO89rst0ecJfu6wgVhMaLc
G+0/Q9Cl+RF9s7FaQAoO5Qq5xd4W2726p7EoPXolZxvFRmlzB6L88rWrs/Xghhv9WgyItViFEoDp
SwHZfpUARmyo01eDhw1r3o4FaTQtKadtIHgvdsGgttuU3JRooragaY6j/FgynFZjX6VRuNYvtHaW
d5L59CVL12PVp5sWt95yRHhK+HfOZY6H4TnWRX6dWCh5FZ1inLYR3PiBNyrLuHbl4+1AUrvgvA/n
02U96qn4yrO7jWp73vafbkEpk/NqIdMF06eOrr1zGUwPHfUZpa2H90x16IqVWM56pgjPtILOnhAL
nuW+4Y5b7uERPyREoq/aseeeKCDAYOqkHXIYAHbYpFN8FmG9FpGrSJN5Xb6SiYcdmvtWc1xH234R
zvIloC/r0a+L7y2ntgjQCiCUuviG2vwUCMlA0EBSZTRedW68eXTKq2r+aVXVeKrgEDBC9km5E8IW
Cx9ANSFoeVb3UvhEFniiajiR6Cjiq4tPCLZVfNtRmxIk9Ig4WW5fx2biAzK0TToz9ZsK7J2mLBSX
WPMo56U/xW3watWDYnx6cQRFS16NhTzkdD4lnX5qNY+FVuNPPXdPleJeEvBir8u05y2Gls2CWRKT
gishan2lRFqfrL4L9hUzsbawKXUFB7/aZHfSYBFnXHRQFuhaCqHkCodFgqt/cmmV/wGMRbwvg62P
tlyfA20x+61W6n3D6ltiqudcxM1ji47V8nX85CyPfmXsfUXx2X3fbJR5ZujXeeg4GL1ZoaQr3Bu7
6B4MHgEkmozmif42wEoazQbGRdpCNuhwYzDQ+TRZPh4NgsvR1LbYoTqEBRfEYMdfpgCMstcigFIf
K6HvNVxeiUpyyWmDK7A7xaJyIoPw0dxI1UFeKPAWpc0zBxPibRPlW4x442Od0tHCUZkxTPBsLLxb
Cb0CxHtr3/AM50lyVbNtp215a4/hQY1AOHSbyQPnVCQt79i61W1HZQCM4Gt3sHfYdIqDEDCdR86C
VjERFKKZbi40mTz0wz3v+BPFmR9YBri/Wz6ehYX6p1ZZpOl+xiJ5JXho79uAtyI1+t1xYQwlC6Um
PVOHwVIXPvQ3DUQEk1BBb2p/H5TZdAA/fR6pg21qlk8005Pb3aSe68K//ImgA9lxYsNjXSdN8V6i
V1xljjyPWmCkK77ammoOEoT7qjMepi2C3VWirwnVtMAJgZ7m1Rper7k3XtTY7yuHkJdJehCXE04n
ItfTAbuc7CoCROYty3zK9prt9wX+CaQPn4YhlnoMWYGPABe+xbGHtNuzbZB020u7UvTOcMWo5ERn
T9Jy0i3ORQi2NW+KcF/DZYfy6KS3bfjDEGQ5+Sn7zRg0yxEDYAjRxIuXJgI0ixsuLqo7XgeVIUvJ
BRbnBg5FSufE1H7KvJm8C8hGehmm46L9TyBMsasksT6NAVk7Gc53jjN84qHP97RYPfshM7bOIydV
IQSVdy3C3Q45hpfkh5caXwPnGx/3wTo9QZrMmGnP30b9DTg/MiaYvWB6scf1R1zTsaAZCExW8iNv
ZnRlrl5TjqC9efiqsFdgVmZzDdWk+DHWk3+itPkgci70jsUqnRT3XbESV/UiK+Wo7Kj47CYUSLNa
3xoVXCaHIoj0C5wwBAfLkdiVZqYo+YoEy6kMH5MjZ1xJHwRCGqibHErXbkrOi+89cHSVHCfG/dT2
LzqLWbR9J6JgUj44Oa28mob3o5X6wVOVs7dXpWEOQE0G53R6hbvONjdtTTsW2JwbaeX106THLCqW
b0OlAQZOmHG0Mcc+8RjgVQEnemu5CnV+zOcABKLTfy/F9KyU5K7dF+EBjSQCyp8emtWEZDeTyDU+
EjN+sEj7/bHka1eK7epXDVHXS8jBhY/g03CraCW0vDweo9kOpz1aYX40C21JbANQzBg+UArCoDFV
nyYcmMvM/qs94t30FlFK2nTIqaC+ByKnNodfzgI7IrzLNZUzHxzUzwM/WjFsPDHKbLYvogWaTWHO
ssvptsf3w74ctNiJu4nTt04wOzrDPWMbJuuELXckhgVJbdpBqEbukbiXRfrAPhYkr5oJ+FxAtb0s
7vCO3KEOulo4hKU1PkgXghKGpmJyMGsXobfLZq7ygeqeSVNnl2HxKUe1e566ojnbKnthDni08UUi
OLcPDXfGMnXubPqNooHeBnylmBoGhSiz+ToqhkLHBscnubJh5yaVhP7PdKn3AUXG8X1B9TRM6dfJ
InHg9g29ziGE3jnNQTlFKmT6Ydckmga3vMRQMa9AV5/8XrU3TfWdaUC8B1i47IvFOuFLGC8iDm5B
V8d31lZMQuBiCG9d0N3SYfiMeepBpuODhZPm7DDJUg7Nyb1VWNHQSO9mnNmyq1LUkTeVN7kEuOMS
HSPxrZCr0+lS4iwhgFDNdy5xz6oEkpHAuBtnr782CwfkhR6JtyqbRdQgD0UmtPiHkBp41f6cNB9d
VnsvAB7zfRk6HdOp4TGdqBk2IFnblANkMxGu85/yAv2ujrfaih7v7CaxArnGWECd6LK8tNit+5wb
qp2dlW36s1WJBzcfbsJ+QBYBeLFiWLJC+1Op20+5sZ+yzR9LevNd0NeXMQlsivGzTYI5G3GkJ5qe
5XZWL6MRx1VaDGYD4hzu/M5IJL8WTmw9epX7pLuYgV434Dlsh+5x9A9xyNYQei6yF2jcscN2P2Dy
RTLaNO300OsQs5Q4rGX8kbfNTe8CpKnnMY8mTagQY6lP6VcfpuCtDGYBG+v2SbWciagChXkBe4Yk
ITJ2OgTJo3Hrl4l5PcaO/N4Jy4cyLrvrSl8PGen/pTV3FMlzXAUxtRWPTDuPI/KKag8HzYHLaJGM
gVY2wreyfAzlFSo04eXyUTjOSzmbF/ag/sTsdWqK4lJwPWskB7zp1vRYtsjiCsIN63SezOehol8y
W4crfxxwRXjj97hxMJCmmranOIJzfidG4nZOQyKCUS6stc+m5eoDGdHiGuvdlWqkyiT2EC7SE0Hy
jGlzwuYFB/PSs4zPzGoubZP5VwFojFq/oPqdp8nheUJutJqvgsY0jYktkjO9I1/G4BzU9XCZK3YP
6gtwLwwVJ7ZujIJszh8z+Jp2Gtg8fHMQaZ1C63VBpqgyPnijw5zLcFxwpupqtScAFxLQvE+0cFYz
U0Uf32tX41Ue087j7MK8N2m55+uivrar1qMwdeZIEjP3Tsv5nmMwz+pQX0lLYdaoIL0OkzpvkSNs
00zyZm7EGQChXeP3d5bjsTEv30ntEr7pzBkdENcP8Z19KJ0frnjt+mmI0nHM78LpCU8LkXcw0BSP
Oeizrbn20igltcqPYwCYcejaJY335vaUeln+98Gm5Tmoie9PHY2pIX52BTHDotGAgb9+tremegoa
j7XchE/KDlnB9CUsY/fGTV+ZEA3J9NyPirzzkN5WofcQYCuow1rgfEPz9ueHzkZQr+e6OpDNenLJ
C3Nnc181rSnHlTK3Ruvi5LmgAWfXBNeyKu+nLZE9mfiz4U6PL57+PsYxuOAp/V2oo86XhyRRWH7y
wTpi3YMxDhscl0FG2fqa329q1pm4fbhv7HSKCjrBtdtjQ6+ukTROheS00MbNE1hauNL8pQz8DrOY
Q5AnH8qyeirb9Uuj4+7Y5iMikx3VqdqURTLr0uKtrabmwxEtFXjw73Eq0mMvxxu/m3k8eQOmwn7k
tP4G/SCMMm5gwobqlYKzS0FC75ZYcPVPzFlKhsFmM4IW6q6G2RvNs/nAi8TNoGCsWSe3TWvjk+cS
mI7UfY2Z/yUtyb+ojGLKcMCFnzCOY8+ECJOMzXBUUPIoC+T/ovHl4GTFVWvQfUGFTS/9aH7qbqpP
XeAfPAI0fusFZypy0GTnNuU7FUCj7gyLfTeU51IyyHappKxEcMdw3H1oya61gwtSUNfj0WmxpLYK
C1iBjgLfxmYIs8HqGTxlgf2l06T+p+Sbi9XtknSYFDT0Wljz4gfelZ99kjfUvoJX7yYnOclZtuea
OcVXtETKIAA9dyy4aY1cH7LanlQhLAq6aypiquy57erl0nh8Fkn3FBB3geU5XKznlghvlOV1fqAZ
F79GELnQB2ldyD7GsrqDOrDf/henU4uDp7YoruRk3rEJt6b3uZiuwI5IFnA40o8jFnkyLsldeuLo
xuF15p5dridGYx9ByDweoRP42iwuStNCBAiGjx6aij/XdjQj19jlsyiFjAg6gcLVECvBS3CIdEEr
+Gb7uFDvD4HbhofWhSFaD/C4qBLaMK3DQwDblu4QvCyxibgm4oEsEw+4fcUdq53nSx8EH4kI9aU2
2GT8965tLd5+0RzTPrV3S3aV1WMFKnx1D2lNGUQvb/C8HYIuEVdOjfir7Jgv5lqsACWsAgrUwuR+
SR9Tqpg6m/Sh9IbLQIXFLGyO/KutASytkR/DuEtBL0CbHZ6tWZl9ldfuDvvlB/lpwjsJnWLCzYNr
zx2eY2ZJZ3cqbllGfQYDqXcOVlgdJPQoatx8elPsodMXl2oggoOQBMBFZ9duGdZn0Mzo6sXXzMsi
osXJtRSAdUL1Bq5jp8iVEDFLPlDGJkY/3g0lCdUJnyzjfIpnjNeczRou1Ja09IprKtT9PMluZ9nE
mJq4NUnpg9qJf6SF0/5BFfh/G1v+r1LJ/5ht/u8YWw5J+//XseWHL0XWD1/qvySXt7/yR3JZqd/A
HgQyCEHZ/CW57Nu/BYqsu497+1+pZfWbrRS1cI5gl3VBW/wrtez+pmzXwUDJ3yAJHfj/SWpZ/jWy
7Aaeh20XJx0/SDLJ2v78T5FlV7eF8ptGkh2hjJskDgf7f+BP/JKK3n6EEAK/rBQ+JoPfU9N/+hEV
cS45d6OkWK6J5MARuOzKx7V0n//0fj/8Qfv4HzzSD01WDwSq//bn8EowcBLldjz115cypmONqh+7
0TL2t5PbwuKEIr9LjJ/8E+fh/37ThMCRJRmU4n11tt/kT69oboZFu3bjRSNO2cSfOcu/kHj6BxjC
37+ef/2UX1kICV7ruVggL9m3Mn4dgEpX9fnfv2d/8/EL4Ss3UAFvnB3+8p4NiBx5WQ8y8kAljTCW
WrX8w8f/73+EsH8JxYOa6fOBgQF7BnoNk60AUO5//CpcTyiP9dD2KbHiYfnz5xFkIDFjn8skK/q5
HgKGdME/vArxC9pj+xa7yse3LHlWCPL98pm36ZzA52BkQtCngYdkNVQ2zHP6ZfRbtes4vN+oBpGN
Rhs8PXplsgcL/Prfv9C/+Ur85Zf45SthtZUpR2oPoyp+m0u0im/MM//9jxDbm/UnlM72QqXjEj/m
eWVR2JawP7+ZuAUqiO+Eu5dQPnlV/GAl2Sftr3eo9vuGQ1Jffs7Sl7C9wUOEwQoRVD0wqNzP5Xij
bP+OGMwYrjszX/79b/Z3vxiXczAPcBxC91fGj1cB7xXYaCPVFtWXtenTN4qLu3e9ldr6YefvM/BP
d8FSuM+Q+3z/P38eQz8I/I1Qwu/h/vKshBN36LH3SXUTw6Bn4ME0D0M//YEDYcdLfjR/s4r9zePy
55/yK0NiUrELwyX1oiyZKYJRT0hz//GPABDneLbvCcdnj/nlhdSk5Fw5srBwc4m2IAzn8H94Ih3x
y1dVAuEIBWQw14dcIG25vc4/rZF5maac/7z5lA4N/UtG+jT91GHgX2gzw9ln6QDqZ+lto2y5lNar
vbCFvKXKR/qH0D3b0Jqt5C5ebDThFHlguRdpbGcP45QtHhMpUs3PvYL/uvkVt6S/UpSdytHe4lpg
wpw9Z+AthMhwNhwf4nS7DbXZZGXR2M92v3CtsSpuVWNLZDp2V32zRQKLR2rNicvjXbfcDz8RzP/C
MMOwKPOyFMwpwxRPQrpK+RiHI+bioShIQda24HKR1AnjubH1ZH6bV9KRn2cuYq/1LKbmuhdOWJ1q
jxj0W20a+npI38CCokqcYGAdL3lzmUS7tlwv7Di4AvzNsuzGhUVoo0iX5dIXjNM42wnGBAj3DV6U
Vvf0SThrbINvzirASnxt1np+LksWre+V6KbwJgkpz8bbg4xznzuO0x/xBAZwF9sW4A8U6SI+5hRA
FM82nScTqSAf9pWDpJhxM/Q798nCtdXdgXwqC33gM0rXNzwo3nh2u6BJAecy8HysROZmF7fn6Tlr
ryYlNMTMJF8pe6n6fUGyf9xBkV3ae6I37suQ0JOGoOxwrSRji57vtDUVY1ktkvdubVQY5V3d1Yys
8Z9FU8B4jvreRf6k+L4mea+b2r8fnDGgzrEuTXWsdAhEbj/OcuYIrnM6iO+pKakobPM964Gmm8ID
fQJyibREYVV7SoSY0AXk8rPbYuy5i5ZcYNSttxA2OguP3/8TVn6TPflAPuDU6Qk+QuWPuNHihsuW
62ZUYa9WTrEGRECSalzxwuIiVtwpb3pOEy9KK0aEkRd6BGUQSMr4mDZuN7zDMAhe6EbRH2sAuuFE
WiSQd1lo5DeTQVeliGNLWcLa4qaHqT+5bvJ+7V7zlWfr5FWdQ5/7NHjN/Gmcu3WBj6oS5xDbfpdc
SrKoFGxLXzGCaHxGYXa4TXs87GA4+0U359t/34wMN72uP+p5FfJMJUmRwUbKSmL1YdmTW6RBFsGl
LBnh0qKqGuIjirE/oxUCZRjvZHqe5tWWb1XHF2iv/M0RkU6OqQ4GHBwAyCHMgUj6VJvdFVsImK6p
eXTEXoatBkpuFaq+Zy+y4lcgxly+p9IZyte0a4f4S+zZyXwANbNZLBwCiMcmjZv1+0YDAY3S9mGb
wHFe1vzKFYzHbcUX8pDHnLevnBgvPDxAtzVfpK1xu2QkRnCZ8nFJyAkqZbSZjsIhLS+Jn99PzM1p
/aEUgG71Kndy6z50+KmfE1XNDDQbz3+s5tH+LBUhU8R2PqS9jym75A1tkvnktQED8Z1DmUL2ydWG
Csd/vwmy0f11f5Y2RxC5Xf2Ey1mHffqvC6vlerVjE82LmmBebh0sYiT8h1yXdBKprjtlY9G4Fz3h
FNgxSBD6bLwkQWQK28lcaquLk2fXXtAC2M10/UnZ/Th8MbzO6QrBw0L76WdD8cw46voJl8UIxpwn
b77h/qz9a8+j5e6BEUNoXlO4cgHeYNQM+kvghTNax0UOg0XnbKO3pmE5A9HaiGE4+JJp3eZDAxFu
o0a5Z5tZefCc8qfwPq2myCSYIC27yyL4qh5h76c9tcpO/CVDwUCvM4U6d0lb1Wizdp99kODMnSdj
HD6ZXWBVTvjUS7N6VeT3Ie3nfQYJ9zDPQ08JkFSr5qN3fK7+GRkIRQ8W0E/Kabww9O6RR8PhlVoa
Z/0O8DEhWNAyvryvt/Bd7GTGJRWW8K1SsbeuV+B1FxC6qi/j+bDW+H1+rMR3AaCWlugAJlc2E+lH
GC5muk/8STHqYQoaMMsaK96vK1Yi9JCphQ5/k7hSCyghVZrfCVPX8rolXOFf6IGoEXZb1cieDnsa
WCbCKEnml2pnPCtx30IXWUWQG+CjADKVJiQZBmJhybemc5YO4wcbHXPsYKwJBTp9V2K6w1tdhECn
ywKHBFNPVrPXBIO+zWxlDPl67RLVY+93/CHWD73v4t3nqVudqHMajGfYUWvYtEwl8BIbwyyClnfT
cxgMu/vRzwUMHr22fZR2zkjmup/rmyrEqXbth2spj7DpCrOHyulpFiXS37vKKddbMdlkZudscvsD
gzqDZa/dIq+qDKfn2UoL/RLUa09ZKHB/PjY7l1VEG6zqDwLHIn7R2aezGtM9wKwJaDbJIXTRgQAY
OJmdPYseB7y7dM5t5RvoFeQXxbhndL+8k1XCDJB2Nexz5aeQTnXoLc0xCybwtHqge+4zRSRxfA4M
6Jgdc1bNpjV7BJxlOxr9YgRv+M7yVrBUvb+CDMW+7egrV5bl8js9DmT8FAMlkUFfL4fWyykFiRtp
PlXJpDq2t7QQCEBNz4gfrP+PAb6TfZwSbC7HIFjJBhjYsEPisJoxWc4PQZj1EtlhlOvJoe8ALgrN
lmTPYBQHVzl7VfA0jQMCHSpQNUPZcLR/xso4+2eVj55H7Q/ng1u/STkHBdBhJKB4N6McZ8TE7Ijp
a1IH3eNqgCYf89qa4wtTTsQ6BhNgRJPJqOW8IMymb9OUrbnYpZUPO6I1Ovjugzp+0m5jvQ0ITjAA
ssXBKeQyv8qOE2wGtH21WFbOs9/alf/i2uQ/SB/Zer43cC+mY/7Hch1TwDxcJ0IxL0xbXLFA0ivR
f8t7swbXhVv2cgcwzvpmexwuKa/rl+AG4DFB9T7MV2zZnOLmLxxXWUoCBN3llP2+ocTuwmQ8KerE
pWXF63inHMJX1RFva1+BBNbAJ2ygNvoCfIS9qrAH1t8DNJHaXFsiju2zE1dFits5TmI7Cn7f/Orf
N0JdMt5/G//YIOVqyYNVm3Igf7Ntom2fpTPF76pG9e052UbF7M0MNa18Xq6gpbryPM+x7vEWxMsY
1YminDDhFsQ5geeCWg8tXHxzIyiYU5Up7L3Cra04MmNX+8eSUyZHgTgRgMtHYFmPQWcNfcRcJPTv
yXxwgsjKcY1fYGQqzHCTcp39CmL3QmUOpw6QW5xAAKB432pKWyk/kUNqjmVGlSoACUJO1Ab4jJXJ
zQiEpwGA2l1VY9Pa22vOckVhDSypOBsCi2+et1UZTN1aWU+FVh46qBqJCzhOSaN5wPWdmhpOUt0J
MLnw9wUH4OKiWgeokCJ8esVJsfBIB1elDWybNHjkZINCAW+UsIkQjgjGaWc3z3HRDwsElcru5KXu
PdjqvVzxjFWNSZ7BANs5OdAFmLksh+oq0BR+7NrWKBgAC+eeXbz4KAsrTM1+xzAZNwUQYBDdft5q
cdSWW8Ez8VvrzkwrBvyiMK5LdBThZz8Nads82OBeEHsza1McahXat+EwzeOhUNqAg9devhyJFgt1
FfQu1VyFa0T7nOY4m548Isb4i8Y1v+YKPDHg7QP50bpxECN2p8EaWfO4igP/2vAmnL6hzi30tM20
GExnd+xwpoeOzdLpY/fDIZGJ4a0YM1AKIm+sCkEzjbuzh3BdR306ZerBoyrUveWMhgV1YmdYcWuE
LNtw3qkSax3HsnaOO7Tp14Wc4IS9dP49h4+Tejj7Axk/tTd9N05fuYI01U2yrFvmzCAV7nOoDB+m
z2how3a7uHd9znTvUK4o6zuh/FVfcxsuAQC6QJwOuUPqdJcESpkTR5cJNwxxVdy/WZJCwUIqHZ0f
bdhrfZ5alrFzFsrGRNpqwdsD7pwVBVJutWKCqRZ5MaoI5A1klDn8NFocSfG7u2hLY6DG6TiGzGsP
vS3rr+vigYcq13SghEsR0Y9SeuEwZcUL7lsnX6rhxs2XIDlPLF+Gcl3UObaStszuyjIL2x+29GRx
goAihw+qDRfQU6Qx9lKOFGpUhV12j83oMTgiRtaOkWvV8mSBpnuz0jo/pYFx9XG0+oF6JZloHlNZ
iA6Xd6WzQxcYq79oZTvPDUuReuauapJHhv4jaGH+K+VzDfEZ8dmqNK5vamXuY0hOAAkd3yKJSoDe
f0JHjc3d0g6N88ZXfEjfFqdNnPu596kEdTrfxADIVXbP478WV6HXIiDQ0k62jUE03J2OhOwecAL4
aXKMzvSSzgWovh22mIYEUuGlt2k5xvoaFwZILwmowxyoT4AUmxgapD5BDOqrzyXXRVyvPG/egwtv
eH0YtaGmF+ahDe7VSFM/k3/Fko4vaCkGzEI83edxGehGkLVxhwookKjrD0fGVQPnd5BZpHPcd99i
AInhd2eWWRrcGycByXLg6lU5KpI4mtabCksISZGOOofxm0cUdHPR56rf2x5PGMh1a5pRWFwq17qn
Dmu0CyG+VrgmLxyAtH7klE8b192IlE6qRsRKFRginCkezIEz8gyxfZplfqbd2VnvuHwJOv+mOOex
yWd7OLe01QU7OXkxXhp/9EhGYwRhIzto5T6QCklCCs5xmr0qorABpTEz1cZEBDJNoI/Bl/e9T0Mz
/lxjMF17AIIE60c4NOXNAkgCvouWYyUevdasy1uTZ5V+Xko8xgcrrlOOAFZifUnXvjbRZu7jhc+6
Ah8xtZL001hNK/ieTuOoMVQf1dCyCqdDaVtV8JB7pqsPKyPYzbE7uuE95P8Q6n7Y2aBksikBbd1y
QX2fHEb0dE3H3aWd+pTC3qyCuHFotYN5PAYfsOw7p9I4WpIqfheL34i969n9D5sCUyypwVrTRhw3
iT4uiyW7iDsNts9WDGt1K8iRGoyZiHyRZNXE74TMlm1a6wYXIPbHpS6hWlnwXpYq15GUOR5VUWf4
XnyD9/hQIrvkUResU/kpibuZdrR5xIyOUzeZavdphSiJKTK0OT7Kjmg9jrEZMa2MVRMcJ+RS2Dvc
B6yvXJstZvRzL/UBHVmXnC1Gu7q4QRmkFwl7gPSc09rT2a88k+7YeCFR0KmuvppmMeuJL6kVnlcv
87/HxSDpiBY9FqlIJ04RPLWAeOr+EGrGKKkMRH8cQcTqF/LVdgO+0rZs8v+BM7Q7tJeJXsq25zY/
JwV59iprluQW7cfB96NMePTbQrgXkxcz35Q4bfop8hUVTnsGF0rtQ89QM5YmOv7InImI/ly1+p3F
Wvk3DBgImHOAPxWxHVMluDIf2CszZPklEG7iPZLmZpegr6tj/8niZFgPGclhfpDVBfNz2uFb+do0
8Vx8cVlirOqkB9/twHjyPT0AFHBxoQ65wvUfNvjRcnBJ4aVcAmxmNPLF8kvSOoN9bibaoKHaO+S0
hbR7G8hkbMJb2W13/n6j+ZcDFgW+DzXIUhpS+a3EsLzzAHMLk1kFx85FHf6Qrf6Sd1PBLcnv3XMW
FPzYtkp6KhpRf+AMUbryKpc4aXalJG99xBoGjEs2NpEq6klr/L4VnG7VDwqumSaSA3xAjF3EjMau
H2fh4rvJWE9IVxnWFQLi2tc/E11yFMY1tSbIYiHenhhEq3OVGtPKG+40qWKpLcevjOsFcRbhNB3b
Mp1ZEDkCcMIASnhkegeC7rF0bcT5jkkWhQmNH8RHFUiH1sHe6mgOt0McwODM9PjHLOL/jwT831Dh
dRwm4f+1wvucfsnKL/X3Pyu8v/+VPxReYXu/+aAeEQZU6Gwz/P/Dpg7Vb64ETu0HLv8Sgyf+hMzK
kP6v/+lAp8bsxohcIQJ7rkexQY8rkj/ivyZIoIcAqtEyEXvlf6Tz/jI24uKBaoVxKhC26yrE2L+O
jTh00JVoAKSmVokPOpvJI04YPGKraO4SOd3BeXg0os7vvaHEnA0ue8fpI8eOHPuvPK23Caj0pmjt
z2aAtMd450iMP72aLQvHt9dnZ3ucXoYsEzfjIO2bYNEGgFK+5Zabk5nG+dRZYfe5eMIQNP1vys5s
uW0l27ZfhIhEon9lT4pU31h6QUiWjb5vMoGvPwP0jrhVPieq4u4HhSht22yAzJVrzTnms7wGbfmt
LU6z1D42jYpUvlhfUllXp0ynJyuW3d2cT9xibcqhoXd2SWZHhwSQyL98jv/HzEX+NVrizaHOZgpq
2kx22JT/mog4GckUZR73h0qlyXlwB31Z0ql7YVyaeKRXTKF/whYw4fos9z3tJnKqze4xWxI/HFuR
Pduirl6Yv1eJ71MMXHTnqN7f/XmdKcDnja/86NKi0yBjcAmVAgiF5VeTFx8aijwCIiRJGeW7rgr/
yzzGXF7Bv0z10BYsg3F7mZJK6Ah/j2O8ahxI3Kr03pn54rljTUELOrEOjf0skjcaz/X7nDs3JOlV
gAUQPDppXG/Ric3oS0gjdPyi3QPatRC8ufImCaLf/5+fgseIFTGtb0F3F5IB5L9folkQTLJk5dub
QdauZ49lrtNDd0fY4HiumcYcm76/c8cEpwQvZh1KM0aR23+2RCChAkMvhdeTYezyv6IivvdJk34B
RrTuWpoJ3ZTn2zQT2D1zFLfMbKb7XpM7VAWBvqdrtdLG7G/9KRh2qZvbD//55Vl/TZD5CBybvdRn
GQAKxcfx7y+Pndd3JimcvQGN2dzQw7WYJGCBb9skf+oG5MCpF8EoNI32saTQvRX4eS9OIcS6NJkI
eh1x51IoUpX1+D2lZnEDOASxtyzqW9lzxXq07x+NnAzxCjwwzDjriBCX6twOyGUf0wUdqUkmISIp
uIGjWN5HSWj/lzmp/Hup8VjRXPqkAQUWE3nvrym1bAIA17oc90PHBukkYiJXJB7BYrvFzxnR9JrS
fo66O0EYLMSEsd/bS6qEP8dP7bCbbvrAAkHXieKhz6P4MAfE2UzmfKIDA69Ct86TVyfN8b98Pn/F
pPjL0w5cULSAaKBu+n8JFZQTt3KIxbAvo6rEtNWZ0EnGc+h4wYasZ0Jd/KF9iV11kiKfH2APvZIn
TAvPKb9Cer6bNDDCM0d34AITWNZKDBuBjMsmg+xS2ZD3mhI0nRt1D9RT9Y5Uy3JpWb7KqS1+giBa
sygfTGMwmQnN1TZszP/yyZjLHfRvq4DLZJ9QZmE6gTC9v7UYUWM7svKzEfhTfUI5t2IKFz+lbZo8
DZU54yRRaqeIGOfAdgCP/wPvevI9zN7dIJvibRZ1uG0XSwLlrwXWbzROcYKg/D9/EnK5QP56mo50
WIsD0oNd9+/FygxKy7XrZthbERFbtTk58Bf1uMV11Oyuq7MbS8qnOIf8FBpp/4FF8QBfI2QkM+r7
SPtfgNaT05/Ft5zg5IK18Uz4T3CK8ttreu3g9KumUPMTU1m9hjpJut+yQnfalP9lamP+71fEBu7y
jpM/YaO2+WuDgUaL434aMFNdt72GLMLUegmKC/0t85E/1W2nJSgGX2N5HLtiwsMAtnaKfHhPZAg2
S2BgmZsvmMn+85v996Cey543WcKZE8g+bEf8tSyVEFrRkot2z2ZvHxVhKseIgckplgPj2zKzgEnU
Rwvk8yGaSnhzVv1DtyiGtQbYkfswl1FjwiZ7/89P7O8smOWJUUmR2OHxX4AU7t/Xy8gNTHMAh7PX
CkQME6PuodOls0Kn5jAkxlFWnf+k81USnycgWcwmAvG95xHLrMQNE8sZwWkwf3omNp1cBpupXDS2
ztSeReO3iEbbeR0XVbkdxsK9Afd+O8WWvsdoWB6RLQ1EDsMdKL0cpqZ9x0x4FcpZX2I3F7v//HJ9
Loa/L3sSg+iwWLbNVu3+ryokVhT1ll+NHIuMzaA2kzedkopxIi1LDGJhvhod/RTXID/V4C6GxemV
3jMxYk1xdGPspHZx7wbteLCZdazsGDxOLQNg26LcVhXGLVLvoFCP06s03R+x3bPXRGwsqvF3Xeuo
dVYgyBYdJLGG8986iT2PtmnyhNdbwByJftk56dYKetnKkJBmkJUWuIkXFArKn02H9IoBYnqphuIx
y8x0LcVA/iJAG8gazVuc3EMpgiYSG4zE2KmZnkCurPu1sstvB0xv6g2HSgZ3mBAVfNf4TFcTY3kr
nC0kc2OFZsE5o6DX4KmxCcFHjOloImk2ehzsCSHPGwlQyiNrfRck0X088k87Rfcd9MYdeIxTxMW0
zu1vl5zMTaDfABJF5xGGeuIp7OrzPd3tNca/DpVxNoGLMGpiqVxr78fmvTZO0SM99jvVAnRsCMkY
piQ8JrK4YcABRlVzrhxBxSVVUG9d4Hj5yYuqeTO7I3LwEM9nXMA0aqHPxR77tdXKm3KyyConaQhm
QcKZd+43mgHTOOMaSMaEbAlqtdJIX5JupNnghtshoAOGMTSJTcj5VjLuy1RV0Oo/wyU/NskrqJVe
vbNIMy9ScaGY202V8SKc4Ks3091Q/aJzAXZLAqbTU7PhwPqWulgBq9Gel6TZn7mmucUNs2pZHFfj
csll0K6YVrwQqwwMtBrQnLQGXElH/GYs9Sro7RyMCDJ+tswEpCK8ys3g0wNKPVbcOPFUvqZLl7W2
bxj0PYsF2dMM9zQX4bsMdkPlPHziLD+5eFxmImbyddfZQDUTa21GOMNkxCXsJ+HFK32EJUru7Gm5
6HO4LtHwITuQMa413nh5NnMi2eVw/VdYDcsV92uHQH+VpGm56wKafqbx3NkDWu4aGmyI0AfNjLlO
OtqnMTDUKH6YJgdFB8LdFVy/D5prm2qk0xR3eBsqnHPMXzIQXE17kbZ+YwJFCuxP28bLbTntW8Ni
BD8Pamh/bhsHDHhSvjRm9FGN3ms7zUeOYtvAhMJaw/hf1f2xqeqvKFsSWvTwFuVi3LS9f3AZRmxK
1LMrJ8euH6Bjb5ShwOMBlciKHtkdPEHqJToIAVOijsq5ZzZVJLCEhzC8jXkGJ61vzGR2VoErnvNo
iBcIfk/wKLqbmTamD7e28PvxMPU8feRNGXKovD6A2hJJfZtWXrnvJOvD4M4/fKbGz27xSloGMkim
JLToCUINfpRG8ubYDj5kTnDYLzgZde5PKlKNKj66YCi+742QzghI3kfPzA9NXTmvdqKP2py7fVJF
/VbnpvdZXASjjq+hKCuUWjMkAUrls+XNJ1qlxtpQdK17mr5HsxXdoQwNcd90ZMp2pXCeO/IiqHTF
eoj69tAuxWLWus/mshCxbhhPdgJrgF6O9y3iHFJ1mnw1+iFsk3TjKnJdMqt2fzhM7m1JAzWR5o1v
V/M6UBAax0Q36xhT5Dk0R/t1cBSkscDdmX0Cso5+7gEHhbGNwJi84545G0MaPzdT7J2tvmrWGr3T
u2gabvgWMRXRuPlNB850ovV153vAHMOgfQBmNt74RvfWgf47oxf6UTeZ+RgNtnj04sZeawViQoc3
XhLJ21iq7s5wxLSjTffCMYExyfLuTeb0GeR+emc3NkzXUjsc3hP41GzUeUQjik1eYQhK8T0SCEf3
D4dal5yzCSwN+2l2cvCabzC6yQdMaNuGzw7fez9taaAaxyw0v2qnOAF5d56VAx5yOWLQ0LYYWM/Z
qvNGsCttfRqNoT1Pym7PRr61UsW5V9qP15jirhutbaEtMl6qjVOhvcqWpKTG6tKHNmu3YAuzHcMu
PP22bzwb9t6KhXypfP84uJU+TgBtNhb9rbdeJY/s8/0vw/RIuexCgjcWcKws6G1wsqV561oXkuvr
vW/q6iCHvD3JkEtf5fCHBjt072fdVIcR7cqaS45NLs6K58w3X/3ajL+cxJxWDLr04gHLzlEFOB7j
cbluCw9dYyhPU8fKgMYAAi+zxDeOzefcYzVFkVc/9GVZnYIJT3JQ2mLfs7sxfsI7KYvyc+pkDv/Y
GAAN9ulzaRiP15/jTRsBygxy08RQzZQIuzug7d0dmYnpvkpifP3BzIcP7PfsGcF+iK3+XsqmXlOj
uzvmFf29Wn7WUA+cRGK9gWFX67yuFl1d5N/my5frdzV5NZb9Lz9oZ6PYsj4gqp0TH1RmLRfoZ3oH
4vWfL9hN1ZabxARBwi9wdYFzrHK9dNWnM9f7dJY2MNhVhcHYxE0H7Yef9dz+f377/x4iZUONouoL
WdERoKp7pn7mPeg+8x5LFnyiaeiPaWYLgK2qpRZgmJqi8b5W0UVqcmarGQaALXNuM6d58tBxXDrZ
nas48VLSB5Ka1o6K1k2EjMyodHWnYrhHvpbJQ1Ap6p2iiPdZhW2sNduH2mBP+hPYTvTK9VTgNUV8
6XrjwlCjfjfQ5GdzSQZrxoXIqDrdKi8Ue954y10jsds0WDDHzJs/PGRUq2EuvGdM8ytG2cPBwBS6
LoRfvgAzHaaxvDftl7bqugfbceZb0uM3VIjMzTTOSV+klz+PUuWXBxDWL30BhG9luBbXuS/do9Gz
7Y+eC96ucqJTPLrwLabmhrsmB5Pg41lO6rZlbFk1N9cv11+Tj8BDxtynqNZseWxuqMZgbfB+RHGW
/KyIEB/W9BLuEYu8KWWUNypNPWqa9lcRK/+uqUrqbtd5CumbF86UQ/a+InQDUp8kDt4smqInPAwM
GOY/K1FlT/o+VNH0J2KdKhnndWH2G9xT8kUY7q40unzrBjFSQgt0rRE11k/a8BtCXcrHEl/weiop
cREw9RkeYZlxnWVgfRyZPiI8FatKE6kaBa3kCK3lBl1o92Bq70W5KI499Fw3eWmpSzu8zLMi3Bs6
Oe0Ga4ifrIr8d89YOIAQs7bX5Saskl/Uv/TKBpNwgbR5quqgPePx2lf5cpZvZIhNnS0izS1MkIUC
QoQ3vd9MgN1pyDfjUXT9iw054r7qxS/bbH6Pg5XdTSNxcA7Kw1tfQd3SXRDfDRniNeKqxakKqvzJ
tOVHlKbVwS77BLCs9dSrOP5h1BZA+NZ8nOkob3Q9kn8C+eLPv92YVnsiJ5UBo3Ah0Go1vJXZHTEs
0cnC90hR7qePKkQVVuecHK4Px6h4+fPHrZIIiGx5z1DzDVvwsEAbBnekvkwnHPF1BYQ9+abbhUx4
eUS+4rxNdImeyhBqg4qNOr3PAyZg2tghEiZWqRz6xzQsHoU5AGlr+pvOZPS2QLCKY26v3UknP0r3
2xHhjN8VDAxlY3If+wQCWP22M4b4fnQsIpgSAuPs0dzKahifwTyNoBASC1ty6N/SIving9YUwWcN
T/PbJq7Ec3OKPoAr5ganrLh90ImrHxFNH91lf0gtF3zN9VMTBQgi5aKqQfnm3pmTIJaODB20hG+z
K3GlO2mxx+Fs3/Y9Sl1y435eN9QxKMju5UJ9JnUP8K8TAYJvVP1q5/q+K4QFU6YksCRD8THbRClk
R7s08Vln4pAleoXOX72MRtpdcJFOCCO4YVSUh4cEwdFjBwzWH+OAnKsKqWccX65fkJjf/2knIJDZ
oXpbCnXWLScWd0lb4DrFDHqcGuczBenO68IePNLLWZuD2d4APHezS5aMgjBe6DRdE3wbfXuKhx+t
spBWhm5OXhdqMq9pv/Nmcu5mDSrPiXxQNuH0RE2fX3I7R/PuCYiBfP6ZFL+lutReL18X+dwtg6lF
T5Nvru1lqjhrJQa4E3nWvHtmMh3MGKNJiu6RFm2pTo6tnR3x2Mx+WyLWIhb5DeyW9oG6A/94p5zj
9eH18rz+zERXdbQCGCXQkfQxtIx5g+Wzo+7Q45uCnTrWOvhRFzut8MlPDQnNfDDWS8U9/edhW/U5
8Wb5g1IKwVio8uf/6zsaWC+or0ApLXuwtSTNBozIbzRvu0xisG/VxUFdtI4yuFlOE8RPNWHhFF8I
uzB2tmg2J6pTwO0c9iJIXhcE0y+pZVj3OgDySBcDRitBmOvK8OwXbZSQlJLRflEVfJuuSP757vrb
y5+1OW8ysDjWGFJaWcXpT/84qzMNGn9GzYmUZU9qU53tatuhBFn6W9PY+KtmyJJtrsKp4xRRYOjd
JwVFRo6v7YzYxjwTx/IGpr89WL30LkXdeZexz+Yjc/gLQczjwlNMqz1y7Z82ewW9Uo7CF5ms64EE
ZtTl0Q4GNsoh2Ca315/JofVPGRS+bsIPkpIUXTB84nYCkNIYS5R5T1Dktb03mxxBSguqapZANjOL
prx34LQempFTSM2xGTmvZZ7p9nWPoKw/OBKrU952zDCChYToRLeo7LXvTrfhoP75Aj6Z9sDSJ6ee
sC/CmX5d++Tl3KZkG2PFpuJ+0qxVm6LL0r1gso3wcfoo8amjZliucM6MD2Wv4JNbJLpSCvgnTuJp
4VZvFYqv26wxfgm43WQ6+eIyOQlKpQp3yBQzPdHCK3ZRCl64auKci6NjoqKdYVMoi/AaL60PBiMu
jNwdfL7K7beyjT25iug17FIRJ5u8J0guyK2HJntASf2dkUeOC5mtKxvt8UTwT4uxQXwpzfEwnWpB
eqMPpdkNTRoohQUk13GRWCKlGZVXnXM7xgJ0nUegsGC1nufgLgeKt5/i0Vk1dLpvZ4Ylvu3qHezH
+pAOhvfDHn+N2LGeSz++m9G97ouszXbZFMw79MVskyZb4e5P09Igs6q/zrsU0stVbyzsERHzgUp0
HQjHOctH+Lbg+9/4aVDe5WZfngTN3dW1Voi8ygNLkt4T8e6zDwIENRXhlyVy24+8jFZdkZ+yvnJe
0lYn25noRsTY/RmFWXdBmGVU0RftgzVxFf2Z3BE2fFIc0vvBAc9JYsoXmyDstC64rZqkBJvBcmP0
Rr4Rua03NdcjdKVypHSruCHH5almenz6M8KT8aYsXdxDPrq7GVUuyxDDp0JWAN97e9oqWrvgqYwt
H4984eP8ZUSO81SqfE8Zap7sVnCstwiCy9BnHdG6sd1d3y2hZnVuSaUgCWJ6uladYvbJTpkB/hZZ
5Z5MkhjXUHfSR2bIC1sxn3fpuMDqlgsiLMuP6xuoZiIdyh6akDLT8kS7s9v+2X7nBCl+FujH2pvK
VVE04/YaV95IOLRJMwISzmLiHkyvyrj+u2Mq3eBCd/21rMiu6qX+Etg7H00iY87IuR9jPyIRoB1b
aPecZB1ckqdi9n+Py6OZNuQKRT8UYloQpyDkk0cudhzbDi2lyL9Dkz7cHJv6pK8f03Xk9+fSCSsC
MKKa9IHrXwWrgsPo4IeHiBDej9npg40OSGezpRbvvWvspigSp3yMB2JBkhMW2Oxt4XUXaVY+hZX1
OKq43UOdjncozay3qU9v4slfWBvBcxHOJ6ly4gMGpW5QJhqvoV3egS/LH0ZXTNvAa91V11XZjY1p
iX5H2r5lvzPcMWyIHIPBA381cZie4gh9dlQR+KeXzuv1bEELajqMOVApP2cVLY3C2tfyrXI5LCrT
bR6RN6aHvIie0TInOzTXzgnhZbWPIBIzHnBPasJ/cP2u9L35qJafXb/DQoEOtJtB0Qj6X002tY8a
pjChjQDQR4EshbYOm9ey/3BkK5hOKfCNL4m1/ONMf+DpwCR3u4W+HM3dSfXudA4GFXHPlkK9Qg40
j7iGB7qbn0kIR9YJk/aIai+B8QTVqCJa7nh9nS4itgXD6yDL1S/XGSso/PvrFnT9ojL+pb6oL3MH
NanKLALdXAAxHR1aVZKzpOiV3za9aZzc0tjJ69kf0WAACJtTDMcVHyXBrvWgJCWdTwo2Enlg686d
55YtHZ3yg3fRujPGDPaFJBEnilP33bD9fGWkQXye8e9sFfj0dFnkLa6I3SJM9pAh/DnzDSNoh0Hn
v/xE0rfITwZNg9TfNZjV1iWS1G3EQeIV21+JIQ6vBzlCRuWl/3wXmc46q3E9157Up4UFv63ZjD4C
Tp7oosYviE/vTpL4CI+s38YwC5AscXcGXLNR9KJuizyFcx57oEEikrEnTC5KOackCcnzSyFpmFPx
VtuEFiW+P679Yenue0G8SWzzVOVwA7NWk6O488AYbeh3LgovDnewXsiLUM+Ram9ma3hlkfv0UpB+
bEO0bkR8cJrk0cftw4yBLmsJj59+fb92DrHd0uCEh4ZaFnSNo93D4CbRIWCL3pgWB9E4gjMz0i7p
SVAcC+vTKNtFbBges6WhYUFPhwmW/5zt8mSCW/MxBWzJHAVyh+lsZSBxlrnfrGoEuzctupMqPogl
BjXoXA5WDNZXNvzTaoz3XtCRZ8cjgnzzO21MpNvQEmX3jlBnKShjoo5iUnfAw5mxScMtmbZNHf6q
ebawT1W81qCDDCM/ZGbrr/ExJMCRJ8yIccxUQD8pC6siksQTyUrGkryma19unB5IlWAGompnA7pN
+P5AUUswZpNgZuAUw+IEqrAwaN5OADrcvssPXLafmNmytTQic9N/m6KTx8FJdn3XeTc4S9uQiQJF
YAsuELVXCEc2NOlJZV62m8Q+bWp8TSKAvG938KATOiupF67hK46UG0CN6eEf9Xc+CQxBTEd0Isut
16LzjZlbccWvWsJNyTWhw/IKehLALSm+5CWTCD8/DpFHzSX9F84JqAjnrtggzN7rqoAMMELk88fu
xUMlIQJt3KqFLBSHkDjxS27LuTklmbee7IYBXPLFofcj7JJ2P0IAN9iRROqeYWNA+s9dCOv8OY5d
I5l0/I6p2tuYSN5O8MI7ozy2QZEDqnVo07fBj5Ymzb6fwi8HkZvtJDS5SxJSk9YkttCOzrXj/ATr
y6Qv6fdBhr+GjR92i6wJSqLVX+KfBrLeo+6XO4kWkhdinmp3gdsEHpC6qH7tunpHWOdth2H3OB9F
7r8WiWMyOYJrh83I2OONcVcRNVzg5AdO3d9TXB4mXXUbxrNnpy7eLFICJjm904irzJhUmlhvTDsB
fztlr4TYfpnJCKrF6z5TO36xlsZ54jnhzsdxV+ESW3lFke8SYZ4aM3lPdTjtrWlmUsdbj2Cx2xfG
eBnT+IuZFqbwX8u9MrAh+qEBBdfKfrBkhgguU3+FPWpf064F8fubzE1GQ11zjMfpUyX1rz5SkNCC
nrkc+v7V0Gt3LSPD2IRlcMFTSD6GnzDB0+lWeixobjHtU6Xhgib284jWCQLnsHXa+l0gt+xnF5S5
17ylbVsjPW8f7SI4+mOUPk0lSGMneG/CnqwdIR4K8pFgZ/52q51H/DM9T0QV2iEkmgo0xV2Zvwsi
sEClW7swIykAFXJklk/QclYUQ9E6yUtC6Ti4mFX45BiYTcOIjWpSmVgnV11FXLw0pO0y0TA/jNQn
TwpUXZcnN24aA7mU8zGwy08/akj4sJj0VZHdL+cJD0N3eJR+3exlXjxyfi+3/QJWzSaO55pOzo63
h4Gn50Soie0NG1S/N/viJ7c30BRk6v4If5pGsrtGcnxnezo/4qd6P/Yy+gQ/RNj4hMTNaBLISuJY
MB/yZ6xlZrO0VhhQrb3wEzC82hgd1Gc8jD9HSTZzV4kfvXITgLD1tsoN9i4GabFRRtCvs4OtvbOk
i7PpkvRdZm52isvysxPH2Mqx2KWkkE/l9yARM2tVT1QtHoMyMNskoeWwLKDTS0nd1I3dYRT0wwdr
Z0VMwOgW2RxQkwOV3gsRmLllwrQtjkOZNduOidGKhATo06guGCSRx9wb6V1MxB9eKhamJBt3yDWY
ztGXJHpePZEknG3wu+9JwdrMRfeoHXbR2pb7TBDCVrEnAyRMpU3jdnqeMKCvZl356/EnVGS076WN
eLZp7qI2gXZJH2lTE9bSCvJYVKHac5divC9iJ9mPiDS3EKe4DNTk3qXBndnavwWxNPUwOLwzBJsb
gwGIuwR42VlHgjJZ3n1eNcfNW18+MPXrDplXfTt++lGSxvOuYyTAHJoBXGbTqYzIsenS0Vg7ivNG
GjsvpFqSEgF9HStjsw0UkfKS3jGZY9vQNV7YSLAUmqO1MnpOMG13qKvawFrOAMbPhGDQluh1lvvv
JMAbmyZaoFhMhj0QWh5RkIqopY2dEV83itrc97H9AbNyDeKekoe7Qrsuux2NWBfBVDVPhGAowmui
gJkko0vVtvtYkk8VjjwPKrvb2miK9QyKRUkA+EFUkyeSFj9dGpFd49FOme1p7dGs1kPy2hb5NvYl
gZad996mcANbK9wHnCJnWuKMsE2D0UdG98365cz91tcYjmusqztrjteNQQBCONT3EWrPtR3cJrkS
5xgj+JY2AIKGwNk3XkhSjIHvajQ2bdJ2N8IhxLzv9V70zQE3bHCTG8XFrXPrbtL9fmYLpG3c3dNn
O/Lsh3VMeMgObOY2NWIAjrX+NZjddhz9s5Wp8sihMd5kRmiuQzs9I5J6SAExU+qa8M/GhSBSWzAY
P3DejURz+ZeApy7GLDq0wH8NdNwIvmnZFVPBWd2pz31fzbvY0QevhDObx9MJSuYH9vBV6HDetLyc
yUiA4j8q5CmJcjADJHVTZj/YflZsW8+9qYYh3vV1e4Z9SoAgarcV7/u60jO6uEGHGyNT36ncqNig
o5NAvy/d4awcYm8D8cFEFGcFaJaVNQS7Lq2blRXk07EgZyaIRLqbm/Rey2BaCbs+OWnrHqJgpK0h
vqrcAihd052bc6asckTvZRXQfrvglSRL60S6zlfZ0Z8wERhmxG5DPZe7qUH2Dgp1PQfNQ7EIZeaJ
qDKSgReK3YYcv4LP15u2gzK/lZTxLhjFOUgBROZd8kuE5n1mCGNvVcyr45TCz+5DjjgmapVGvOmA
csCeuFRxVHQgBVAvUvK1jG5x3YbHuUGDQ+4K45Tutotx3qRDy6JbT2yw0C8MwBgHxQ64Lwp2ldY1
3+0yPrKrhwdiroB4U/rXHIW3k66fUUufqzkA70k1iLeM0oYoIsYjq9gnJ2zElI4fYWZBlt9RnX36
EjNQj3QQYy8doomD0phiAYcBjOJ+LHYdp34MsOK1VqJcJ0FyjgZhrYORxCQNWoDgoazcu7Ue8Oy9
QGHRj+UzHbpXXCAXUAoR8a2c9h762Nq7Lqdpe5LsoPaI2j/69H3WB2IVb1JsybE3iL3f0vUv9Lkw
hQnCXL60sBCYrqaUmJKlFy0q7gdY7wDrcV+fjKH4IY3ieUloxq9lHJ34J/qhN2p6BFNL9tTZXkSH
dmLnDyb0dnSnXvhGDnxLaPq0oUlNAKndIwsrkvfJJbdjYfWcKkM/YEzFckjSXxB28YYuFDGk2Rpn
qNj2HLs2CzdjM+oKNJP+nEyTdGMrR3Q3EwFjY1O3Bx6WIa5RxMFrrF5QSThppIoMELbIA0Up5avo
HnMS0o2I/O76TvT9u0EfbjNMc8/xQPvr3JE0WDiMWktZU7He7jsTFGHuJaeoB+IctTADC6+nwMDO
W/aaBrPqkC25FV15roM06pIt87zmILsvf5YjeAw8xZemgh6YmjBFCw/dJkPbZUhmnaQ9r2EqRnvX
Czm0EJm97jxYFFYHSxkmESlx/tFwnXfJxHadMQ3aaGD/q0D8EBbI6X7Ud/VUZCtdaOBSYc7xwrW5
QGB+xAnbSEJu+1DHz5JNdtlu6Jg6jyWXEnBLLkjaoj/cKrPBxODqTp3qsY1tRQ8Js5JbGafRedTS
GdeACYsDe+iOsKBNJaa7tMx2hqOqi3ZH8qVDQXgRdR2HE1xlkg7OTKoQaV/x0vhiAlx74yEmOmpt
mLCAYYYRbJ+NF6ugTz+2b+ZE3BEBIl0d3wToqIloUBYjcwPtsn5VpceGwMRo7gk4JIRr23b9W09S
ndP5X4kM3osIOYmXBoQYwVSFA9oyzlUHp03qdZBIhwQCrHij9TXAj8/mPqRzOnHaNPJTVPygu2Zd
rG7kGoQWAtHVohQw9xar6cXpm4sT3BltWJ96af92mueMqvXQmrbLDuii7wvpAw3utGuk0x0xOiVr
APRgPjde5KNjwgJL/17tjFSDVi87QdZcdB7K4dseEeQkn1kFj4AlSG2c2nyVfrLDFgRgA6tiGjY9
I8W0QDOr2Q5LgPbSN7Z5kPeb8uhMGXSJlDlWw61HhQFQFYE7wqtgRuUVf2rcabtBqnbV1MOXIZlq
zoj7ksZCAGZDge+F89sw0YU6oyaTXZPouvwIwewhEL8IIhuP0QLCNl1ChjmDHtjf9Nmxoi/mKZhm
K3mO7Z8dEMBVtPx9ciIcjvw+qK8EEsM5Ws9YVNeiS1kkAeSjJLLuCx/cgkJQwuxlfA+jNr5RZC9t
ex0zIRJcAgg46O6l67Fr4MTn/I9dgWChIS5kCrbOue1zuQstPOcN4P4qNH6PTFAIOHNZQzHfnUaV
/RCaeRaZMVQq/XyXZfY3IBBzRw4UQUVxfMh6q1jlQfFLp9Qvfk1CSxCqdT8VL+gZyNLo3C/DAfui
zFdnybMIRO0s9zm0ptTY+CWe117tzVhMa8ygJltRdIiX1nMsWeeJ1Cw2YqDoTXKqUemIrRclxd5S
EzMERaBlWD5O6dRug9LYcEJk1W+6M/hl/u9E/zQdKk0VgYsKkJVT970jJG3WGK1Z4njzRW5Q+2vG
86yABBMMtep3whIkKUsyz7u6OibkOY1ju8J11u0bqyT+qGFDno0PvHvNihhdVr7lC1Bp9NvYFbfo
x/jIcNQ6CU4fV0E5MusaRg/Zuyo3HaSHzBBq2tqOO/5CqY+h3gSiyj3KxQR6uK3bg9MrdbDQtCwV
1QriyJmajMWK1oY34M0UmONcxoRNMNF4mvUb3Xj6OpJwOzZzEsGoOctpJ8ll39HUy1REHWsW7a5U
KW0hWBu2GfvQHGhRQHVAt/40TESJEW2b+K8oCA3PFfSUb/tloo9ROqHA6U9z0PJXpHa7C81LC9u5
XBbvknhGLjaorEkj8C8GIbtBYYI6+h+Ozmy5USWLol9EBHPCq4SERk/yVH4hXL4ukjmZIb++l/qh
I7pv13XZFmSeYe+1K7iod7lkZ3D9No5nIaL+aoAl7dyuS+/hivte8N7NMiGnT33X4AQ2kn3P3dpL
xjMCL9NgHHucpfXYBC468jzb1bSYW8XbZs7kMnm6wO4rXkxbaTTHOnaUdS/ZuEBdE6feKP9zrHsa
jWzfxvpFMyfeM4WDpkROE0Fq79nYPAD5khFayzfP9KKpWsMXdA00PHN+XF20nAW+SSYcFhkRjTlQ
2lBTYPILnn1njeddVzp0xY6c9nXV/MvbxWEwswgknl/KJYeAtGrSm2Gic25QPlXUYJi0BESle7oY
sS5D/ZoPh5at+At8qncYpu42kagBR0FCQMI0D5LK1nJAeGa1IF2bDpCgh/JqafONXegU292Aait1
46Wc7IgUU7Gdim3GHpECcKn4bw1FhY+0y9e7hRXXlmBfSFMLmc3GCOI4DL5ZSBerfchx6uJUDp8I
KqdV0yvEhrS4oO9kt5OryCf23CgAG9VUsfY0Rqtn3DrVqx3EtSejUx9d6nOOLnYRNU3+VSWSZAkH
JIouDypJfvr8YUJbvlkIUSHIgd0C4rJs4rEry/Fc2hX564H1Bq7uX0gSZLgEARkBWGaHxopq7g7X
sS9rBRVg4o4K0twDXqHCjQrFlzEMW3KxbgaBfhdbMncdM/s5nRgGu9Z6NYLV3Rsd0qlkGo88of0u
SUV5oFUVO3h8ZdoCouBc3MHvwP5p/hlnEBQe9vhtUS8XaRZjbOOjmzq5ywWxQIvHBaPa567XL9qG
dtP2/cF2fHqSleSmXnovam4wQSUU+LNDUjFYJjYSjTNRNS53jnTJ3cm0mGiFg4KxdDaReOpSwaoY
P1cmZmMKLKz1L31Lmgbi5wWmXqIOK4adohSESJu4eD3R97dfoc3uxmLlLVRdckmrQEfCsA62GNgi
Zg+kPVnn1vLe+g7dJJAhK6qCe4RBzqg8a089jaNXhVmEDPecdx4RFuyN7vYPtUtc299Z85jEtEIR
YoVmY8+CqZNplbHDRdynLIsbnQuWm8GuyGx73xRMzp3e+adHjzzjFEGMotDPC8zNhUqf1gy8NAZz
xm/hAN/FsAml9gFUeWDTFvE8p65kLmwUp4wLl9PB2BeYgfae/FOgMzfC+maHaH+S1CEpaQyem9qO
XI9GToVjux/y+cMsQWCNQ/2f1WbojMAoIYqWB6pD+i4MLKMwDjXfSyxng5oVkc/RDdhfTMVLkvXE
jQ8d9/0wYMFW/mEJuODzQVTsFy2kSEUHqsRAWM6oThMXRXoA52/JkH4tgwe2EXtz5b13AsSuwi6L
S1mRL1mEDuo0qFgEQNJuBfZ3n1LcI44Y6qk51sF4cNtkR51YR3PjjfjDEWhnuVrjNmQWPhqpYiYN
mG0eQ5DsAyBuu+Mo9w7uyojML4OaMcPqnNGH3gzT3uVJ4TxTNpxZIEN467yPhsApZGHBW2mjqjV8
TSfBiBeQ00S8tfU5VdVb6XM5dj13kh+k2xyCy87s+XYAsa0bN5t+ZTumW10BDPJW71xiKoha1a5R
4KHGDNjf7c0OY5OGrgIsngGTO3jfmjyGM0mRh1YYK8W19YSMinEpQSokafi/4JdfwpBPqJjZCGEY
yYz+XKpNSBH9WIr5x0eGj5TTOZP4hBaWj6YTmRPDtiIGpTTmHeS2eNXFU+J6L4Ool21pLs2OnwoB
WguGAWk+A6SaAJMaTFYvO1pWtkIJSeV+L/Vb2bUoV9KQebHUUWdWA0ZUm/4fGD9QfB8p5fo0wscj
5Y9AlZAcRtGT7gi86ywb/1mP8xZtwhzTJ2T7cA23rU2eujOt1c5B54p244MKanoKBbIBxeFaWAjh
IZno1yEhJ5OT5X2enDB2e6QCo2NG4O1Ib00ssnHR0ofG8JTmP0VJS+ZPByCBR1lM+Rsi9KvymOO3
ebPDEmnHI5y0Yz+Sp0SjEUCQ5UFtsUPf9EBEc97Qck31iVG1/UR1AuiwnF5chrnYO/X8kfn2RYcB
1W2dqPNUXZvFIX/PrWJlJuKYJRIJv/m3QLpFUrvtcTM67zxKEp9z+j7n7LYzZ4lqqYrj3JmE3vM1
5t+0ZMeXFjI8CIhZcB5mydphNDftc6H0Ay+q+dgGvJzepLNzGT73ZnvDCE231HGO9MVDwFaXOVC6
nqE33Nautx+QxhwFU9NsMP9RQlxXcBWceZYbYdMnWHlNLZwe3XCalI8RZA6OIcSwKhTWdgwK67BI
j1GOJf3XIEjeUhLqHvSwfBKSke556NnQD2ZkmM1hBfiYDFYLGE5sxs4wAF6iGkrJDZ/7M56259pj
ZiIKUx9riTC2z8WfhhLTmYznZYVKQUGwrxoridOcd9vtNcITyZsjFekza7vFEvWPsiCMei987VDM
0x6F74Fdp3ytMXKM9jOxCTGV5F8XDrqIVbfHkcjgaEECy+R3gbNRXsCXsmGqKbWHIjD2BpJ4qBYU
DiTpKOkjZVCCws2IaNKzMzafrRv590QFOg65XSuPEs3GoAp1glHxCBVI94iEEcptZTP9DfwJtJTB
ONRR7QeP81c//WEj4H7r8cnp3ArljGeflf1NvsK6x8TE7kl4F4aJXUSp8CPAT2zY1vw3oXNAi0KD
UKcmyX3qgBCGBkoQz2dyQ06wM8KRJB2blJCO6NilaP5ThXurmeCdDS/YD6J8dskyeurHq4ucK2Jn
/VzBetr8zGu3XsqFVPYNAOduKxOCbTOHROQlk0/d4ov9MKXNSbineQpJREC15rseXyp7WVicssdh
Sb3k03CvjNgjKBIElv7bB0T9ZMz0Zbqw+VdLeiZvP4qKCl9ZOwKl/hIiF8OA4ZdntO5+kVDYOjr6
PiGZIu2mR8ytPHYUz5r9drr2H4gJnnxywDaeh8ykpX08wSOi39cBUvAJM2A2G0eMux/N+jCqBhKk
C0PPV+I7sUsE1tkXSZ7PmHY4gBa8Q3Tc5IGqPN+KWr+ySk1PGRDc1ciiGWULmtG/me8VcVmPPMZs
GfahB38QccRrW3zfzVF3Fb2j4vvWKR3KH5zux3K4V0QVHKUOcxD5u8ROSB65WTmXshUXgmMccKDM
xvuJBNOxl3tMaw+53+B4C2p7667BlofZi8theEK3FAWq2fNdWnuHEMEDNft+tZbfFLlHRFSged7w
C2JelPsuEs7ikCfDiCA9xJ+HHRvv+Fm4jrPzlWKu4v5R/kCCCQm/TGarmNIg3TquYUWrLWJYXEQM
qhYtRtFMt6Ut7tz9fdkzG0Zv+bfJWIuEg1oPuMgIFh7kiwvS6mhlGMSzlLtw5YLbTk72CFYicjPW
35NxMwszf+2NbwPp8Qag3TWchdwHi3BgAxN9CCQ22Zrj6CMs4y+oVpP7sRwfCr2y2GCdu61NUx69
O7AxWdoTpyJOhCjLpwUsRHXrsts9wJyoItYXemDLGIbnOq2MrZqFvbVM44VRltw75vgGELRnQb9e
Ib4aj0TxsE8n4JbLvZgPLEzY9dRHw2V9J9lNEN7Jm+CEzaeRvzja5iF66IJrno2Myo5OoG4hQ4rY
JfuxRlDoOcQ5OSAwiRspf6EawBNCRiEgGMoy4zKtrJPs/U89uWyZq2knVneiU6dKxg6WFsHVM+5J
sXmQRl5+N6ODwY4a8vXMtTkB8TuPnbiFxdpErhq+k9I6oTzTu8Doht2Uv9pB7qEVIm7NCMUW1lby
2pE/qfPqodN4WPq54uNFJlPD9TlVIyp4HvB/DTn3Z1i/b1UgvRgmxhdBt35kWBo3daX3CVxNyIrf
AlbQtsldZLUmoXKDya5bzvUntV1BHz/1u1wZl/vi23bQnzDFe1SCBQUstZPXM/p2VpZ6bv7OYowW
SE/zhRn7w2j470xoyj0LdOp2603Mv8RPvvlldQpgaW9Guvp4NNOHND2Qao1PzzLhtPUktAR3xW5p
IBAjrUgWZBtmCMU0PRENBj+Cs5erHaDlkeMR0y4dSUgCsieGd9aKREorev0VaHQKfQAOp2yHIeYU
uTnpPvDTw+Aub/RUEaCkGeMgGLXcs/4NhbiwRXtwuvUN+p4ZWw1LEyyCPPEg/WpwcruEt3AbossG
1bN1JdnmHcHMkec65qFncDy1KdMOV1m0guYNasW3P60PZSMuK45owN8bWwWcOpn36uTeSYzpN3g1
/A0lp6Ghht2sy8ewUPGQU7mYEzNiBEKvfl4i42yZm5hNG+NDdPFi5GpHtKh1Ht1GxWBPL47rfGQl
+dAFR/N6Ua160iMgw65zD67Od4kmnJs67EmVY7or7fJBjiOx9i4FUSkuHomfTOxY0BvkkCOwg3Vk
y68efXMLWgVJPT0+m6BrpqencXHrGMYHOl2i67QH/9Rfln5HBcjPrhH2Zgvz4rB5AWzB8rR+Rqn/
DCPpK3/PTf60mepnkQmCZxdyzFV7gBJQnUj8Y1CNrjoSZn5SthFPKowLfF1YZHHj2mnwrQdbERpi
FQzzbL7F4Ea+3vMa5v8mCAS7nhFxJs1dCNDAR9AqjeDJzoWO8oB1beJLzNWkhjmGWUZ19373LUNx
wu1YUDHBK3gtXJKawZzi3C/Wj9FaLgO+ntEhRyoVNlILLnCA8BvdZAz0ANdBaYg4A3k9l/zYeMXI
JmbYCYPG0q36Qy/zfwhEAP9JDbq9xyPdmu8tjmTpEKhdY/FEDEfxlKfvYLSZKPcjosTpp1+fnQD1
P+vskT1wAWCRo8Pf5RKyGPNpKKI4Lhsp9sRW38tWPLBv0iaOq3t37AWQtPVYDzZAJitdN6rFKhve
xTwTqibGTm8//sKPYWoy4tO1w5HUeizF1q0t/8sCnEMSazDzOZ4FRSdq9uEfcGBpTH4rZvyex398
nt0ETcoIymc92UwdBwRfSaDjXg2fecl4Fjb0p1d1/8z0SQQz/cAA+d5WewsqeumiXQoL/7knh7NY
rA8vQ1w7dyXtW3ZuEUsYWfIZiPS39kiD49U74fE8jwJBYhe+NUkGgZqpC9EZ90V9EjJvQzVrP5r2
/FNneIcZY1at8dEsXIdmwvgboSP+/AzVuwUFKNW4aPnVOAHJxy1Q4SwT54lLGb2ude+1C4HOpftY
9Y/MQHxD76duVgObUhQfXMOByUBfDJ1z+oaE19CJJZe2E/91sJci11zOs+dn+07mP3Vg/jK4+srD
8si2mKDlGXWDWq7JPmvcf02K8pz1O+vU5IW7V6HqVYR050iAujp2G+9a4TeFCnrH220K3++39Ocs
iDF+GSkrktCmTxa7fM13Nds299486wKXLRGCyO/SuJ//FFmNRlOTDorgfpuuw578siW6fwROa7+l
9vQ25v23W6U/6JD2U949po0M72Lkgx8yM1DOv2RImQOmzjFYktv9Kc1b/2la/wFoQCZGDqamFl4J
7IWnTODxNHwsBs71jpqD8RK3HodkufCueAWD+bbc4fB99lPmbECBig0853eRyye8A8hosB0Tct6+
uR3ZaILps/BzkliRKm1BiTNWWtdtiGuFJVL22gaIK9lWQGUug01v20wTfKYHGiopmEIMwsyGyYab
IEuioGEIjhjPkm+ZJTnG3eplymZ/twANPtryl2HKu/b9/wAns+FknIZJd5sgz2SPAi5hvYwi/0VY
+1XbjHKWBRfZWPynudm2pgwfCSeQO7/Fl3oHoeLEAl0s5SNf/DGY/dg2kpL4Etoxx+InSLMoK3fG
3cA5MTQhjG3juf1vm8uTJgMEccZzJugB5jD9ShL/zX12QzN5Mbu/Ap9prDOAPa4bHvNy6SM/q6pL
JTHzt5PEXO/b9r3F2VD7MQaxkn+aJfJeGf4QzW51aSlS1MeEYDPqc6QJCUwBdriICXuyXfuVs3Iy
rt0KC1dri2W2/QCHoGHd4H2MAwv10Lhfieg2RuxXPHTNmZCG7FA++R7G80TNLLnqP6zWNrOyCJJZ
KL4cILNR5nAYQ6dLo6Shmh2nWKzNoXRWizBlgkqL40TURq0IJ/XrBVBICLYbNE80o49ezOK/tqUh
ttvG4Pj19sJ+QUjgnS05PojZvPJ/tOzv+g4JSnqP0TYfk5CpUV6tFNJTGelCngeQ0DVCO9uuPuG0
MBrr/1pBB92ZSnwPUCJqx/HceLRXM69PvATIddgOHsiBjaqB+7layTGm8HajMvR/VWLeLKP8JrGW
hmGybjM2qY3jN0Aom+a7Ve4nIWyqA3OWgVWMcm/5gnQCWmZAG7ImaG4ARF3X6j77KxLKXE3wqKcF
PAn2SJn5KcR86MN1X6aIYug8D1aq8mc3n75z0PsbsvB+E53fmtxx2bo6x64yB+bhZDkZSLE3JpHM
c9I8Gd6PsMqfYHBIrjIi884rtwqEv5atY3Sh4jS/0G9fZ1V4Bx5IGVVGUsRJWsUN1N3IEtwU7cK4
S7GTE9N4qmxTHfCKZTu072+E65rb3vGPzjTeZ9GnlaFMTbL3OLYu8ZrutsDtvSOObK/Ymem0Pls4
qDimk1MbXphpho3KDoVdPXYO33zV9wGNcP/NA4ifotwDa/vxPOJgF1iG/mAXx0Yxa2/VAUisvQ/9
6b8WNiKLdTYrHO1sDE5ita4Mx9m/rhlL0K7BPkRw0ODiBk51+Vra+R550Vs10XcU04RfmpiNXTWE
W4npmaWOSI+OnX2s5jG7b9c7aZKsiudmo7KU9Y1REuDa0r0GUORJgU8ADKOQsKzl6nL8o0ZbvjOZ
XiwmJIUTbI0ekQ+EfCjjDikiABjJQFmacytPlTunsRpxuayOun/SNdRN0z+vPZHDlg0COa8x9Xoj
oQvOYm7xRj14AcJcpgbqVMzXam0+TN8wT0hsH4DugH/z1M2Hh3ycTVSqzKIwG63vUrA4RYA678YM
oiioTajf94CJfCnQjaGrRqN6DlMvPGRecySHiKBO1lcRIPA/mYmK2UkNyRbXe14H1jIJOVVl2z5p
dR+q83U3g+ceAGmlLA0Q8GWFcSYNF6VV+z62337tPY44+/Zjr1w+JmJmwDSgD8surh5geDk2AWui
emTCZFCjmGjVGHdECl04sfE9e5uS9YCG/T+7y1ZDNmFn+oNCIA6CTsU0xqgNK5xMtT/t3b7jRcaj
if9CbkJb55y8xhuWOE60VM5bC3fkToAFHqBIIKI8Oy2eTC9JGWHXVlyl5baqkge6x3yfCPDtLfc+
ic0YVJokhm51Zjc9bKxw+WPnDa6skxzGFnIrRiaGWFvfsSRg+uGb0PBfsyZThkOP9nJdX+G/7lBo
fAcMtfiEuObd9tlK3JPuzGtH2vwmbIoYRzvJFovDN4U1x9QMte5a2kWx0Jh8SBMAQK8O3gmO4v5e
Z/h5pFKFa7WwN6vh/ykYIDCUMpG65+d74AUCv/BRATFCQdE+GyBjY6e4iWWi+2GUukMf8WSrCaKI
3351eniBbjqxv1tQHup1N60mP69z9SFvM33IFQIS5gPWcHUWstNVAy+oMw8TaNi3ERzqLpu0vnKT
fswBUOzJB8O9hOXZmzFrrLzYWsq4KWAW5zZVCtcLEifXjfXcjNvA4IvLongsGwR2Scnxg0hwUbhV
As9dyfFw0m2q3lajKpB6hRcw9eiHAyjqtXVZA/nH6FC0uiY/DpY4Ut8Dqm5eraCq3jlWb6LvnM3K
R7mQEp9rFUtaErZvlIv8awVUPx3mDDYz8gtRhIrFeXD6dDeIDNmCcIYo1xW6QQqghOgNiBQ8IgxZ
O2Cp5zz8A1CO/jUcHGoX/gYCkN7NgL0alMsiclN2Pf1TIaCDCclOk+Hdvu+SuxODtwfm4IkoiGTr
STg7em3FKUjxlDXBZbnDMSeP3eUs/ZegHkA8li1VcdK8evOoEJ6ne6bR/CpCJ9hM1nwM/R/8RdjZ
oTNFIgvfGYrf/aIzirQO90hLys4yBQwcyv7ZzjB6BKH+a90lym3bhTxPEPd1BkeOrT9EFldemtR6
at85ykuqrszidHtm2ts8LoIkG5M5ksUFBTOdZ5TVeZytvHh59mYBhmrnc7Ci2rYHQnIzSsna9U/J
+Lc3wvmyWgFRFP4/Sh8W904NO0qRV634xawKo9BoF++dtC9lYDDyvTvkzO60yldogekD+mneG3y8
i8SUgLgdzROkd6AU/M+h17i8Jl7QtJ3s69QEEPgyTEU4X+gcSaTuCvsIwmmf1nhJwTo8cMSGRxWI
jElKiU+GmmlDOhWorKwZ0c8UtC2BeO0rKTZdULOZLK62r9kDGKROh3YO0aAH3sER1ifjv14Fyw52
+ltgoKkokc3yl688ex40HGBKBjn0+pZAyAtdi0qyJK0pIa1dzBVCDhpgrzF/AiROw2J8TyaqymDu
2girI8Wt9Q07qt34jX31a0zRiiRp8vcqpLDk3yyJOrJX6AuPmjy/75DKd7/UFX01L4ZamQMtjDMQ
wnEf6Uva+vlWeY1gbnKe6h6ZbaNR0qftX6OCkhPMyw880v+YSSOKctxtMCTmVgPIPK3wP0JtPils
8JnZfFpWy5Gu960r/isMBKtItxpYeDPTcBQAdlP1FFensRo5KxOQwqhi9JT9Vy4JeSVT8jdwQv4B
rm13HKYNA+grZ1P1yAI4GpQLuKmoH9A10E+wjkwDnHWaX1rfUd8YiIn3STJuFcE8+ERrAmAWOFim
ld78VdoH5+7H6YLewE7KSCcRCVIdMKGbFuSSVZjpFvs+i9+EjhyOW499ltmq3ukWAX22c2bfP0Bn
viZJQaaeSU1ctMOLb7SUFCtn8Ow+AR7a5q38DYL8Q4V7b5nhVmyEAANV/NeZzS2XQ8mooPzN537Z
GIn54Hs5fn3vxOMZh439NDb998CIY62/CjZRy1LshmZ4mKbpdVndGD/BhdrhqU7nzwJt6DiazAL9
x2Cyj4SiULG24vp/fHOb3e5mnKakWTZKHHLN5CPwVNugHj99B8NOZVR/lsVimiGCH9toI5R0xHSk
pxT1jdGWe1m0UWVq9Cy45qzOuEh7WLZzYN2s6W8784pl9+x557PojecChaDNFNpt3iZZHRFFUkeK
Y702zolVdDRnaRNlnSc2ZVWfBgsREI20UWk6LKh80oYmWlZFlDKIpTlegJFUBqbA8NENzJNnhv9Z
i4leX3+Q+wa5o3P10RvEA+PwOCFqZWO11ACiZBiB5CkejJG/LoSIZZKpfcC6R1kwVi25C/qXQIRl
ZCvBSo7ejfWXvdTHSqRtvN657+mKSdHKqds8i1ANmoW5131UW2V3CMROOCHZTNKyoqVw/4ZO/yzW
Hgwr+0FerFa9pPCvXHgnDZM7HnEqJadBX4ioi4mWG/HY7PUixwMV2RoN/TboyCPouqMomvKYJMxt
9NJPkekOYktgzWet7VMggp1/By4HLiyXfLoYiXd1RnuBrnlzijEkoC28tSP1VhgUN6vyL/ZE+VtY
fPSTVYPA7Ow/C1ljkIaHfbqkPcN6gOMzAz1u1vW5NJlaiRC+YQAjxa3IggmtMCKGd+PlKJ1Vox9E
qU7kzLwlbnsdAqKpsSaNjB1JAGuMmKuD87xlxNL5fFSOHT4XsqBd8lOiro173/s7ptMlNbv5PJoL
BKiQqdpPyKgqggCb7qZu77n+xU8hzyqFwNZc2AlZq/ysPRuHgbbxNRFOohL9O4IeZvlFMAP/QdjR
l68Vm3SuuorUdS+jNpDWXjgZMcEMWcg8YC4SYle8j7OJmsLi6S6seqbD4LW/jBS+O8b5VyGyHYvD
H6RE/4oWmmbVhLHX/xJd8977a7Fb++4FVg/GYKViso7Tur1Cm3ribKLV8ejFx/kwtt05GyiaVTpt
MYe91j0Kn/Uv1el8LjVonZUtDe4G9iBsSSFYJgj2rYuc8ASQuPNL/gQqkypfUfyRaDMitvHBTlHf
mq9yERIMXKr3nc18KDBQm7MsZUDb/1BOmtF8X0CTERMybv/DYBNYIv9AzpKJLBVM6t3RfWN/SRK7
2ExfieScxKWtrkG55BvSw3maG1PuK1g7tn9PhbM+R0mRiiV4EwbhxE18Autf71IOeR9TzBHByAPM
NaCPaXkcWmqBcK7lg5G1F0O3xE4phGNBPkc24gN8MEQwKPfDT0AN8Zc75hvuvyn26z2DGjZ8cAFY
nf/NJtyMbpBlG8tDQD2jDaqL/kIkRrOfS/c0kE+EHHkHwchkl7RxjM4k452dB1l7x8rinK/1qC9z
2p9GloPXgniXlMp0a2aAc4kaoudc8QbjgGma9DpSH9DbfPTLNEdFnwMKxyYOAjBj/UgwYLvacS6Z
Uzf09SSmuGvUR86UUk4a6ZeHKGeu2PNh4YgKvsWpRyiOXYQ1oS7L2FU8IXXyiT2JGSAvSzwPdlx2
EgdWVawMK7j0sgTP52QdKobce+hiWAlRxBtwHNq5f1Hdegx8AxpL0cdyhYWDvye0ZiRti381ZPgR
0q/B2q0Rfw/ua8NWXpOKuPUNPFtZN+NfQJtzlzmKHvpNrhn5yFV90GDv/SF7m0K82sxT4gLDTDK2
9tFmd4v/iX89zzjmxsqT7NIRkaEOGMMOgxjxbRuTt2DSC8Y2T5AHZd/kUquDm1tvZWAzCfLBQS21
f80M1cCC8519GJZR4aOmHCaH15oXIBvBG1o9CuguP/YWA87JZG3OrBLhKL8hZFn46AoEEHrqtm6R
36lZE8GO6yEYhg8SPn3AJVDWpyS5NGOI98zFOpfbcdJVVBqCaU1YoBpYwP+gYape89phGmUNFMr2
IezLPp4wvcP+/XTKebr23k81Uy7jy84R4JKD9Lyw0kQ1K25167QHfhm7MnP3ZcO7gFhz2XdWCgeM
z59O7MW00BRVuo7XZPkmFVXQffyxUh5aT89fCC+uq1SgVXX/JFz7zU3ZEmAN+o94BuYFmMKajonB
EAIdqwPIQZNiG5qXu3oNogAxxZ59xVvvrl8iZbBBpMVLX1psiG1JiGFqItKryjgx5boln0mCW3dT
4iHyj5zvZzO6ACzAR7xMTDIRqPJLkOIh8Vt4t2xYz3oQl9a+1KgudlLPBLrBT0uI2UHgTKnXy6dx
bh6r0Lh6dnuX+jNFbFArlKnY8aPe0Z7WxV+6bqccIujoztGMArOXIuC0AZ8ehZKRDZEpj34yhttk
qFiXewfEJHiLtZVvFisP6ARQJirQw5FAYdkrfSiy72YheGN0OcYC/rCJqgJZUnqDosUS12UBagrx
mxepOFCsbcqcM8cPQoRuYXCibdpYaXuYURzFfLzA0gnTSpA33YVCBArlmtQdVrcMpLuXfGEfICt6
3axAnCICL3bd5cHHOo+GCRNTlSz7Ni1vnJcksPQLzoqRMYcp7bsA6eTPiHS7iq4gKeqc+GHw0a05
UQUgRmKD4/DXwwVkM8HyQOrxsa1Txfp+1DvTJnI4yTFaBQOqN0wdVRe6mxDGAqrMssGHafPTBjsA
RZ9tkbwteSDQK0ukY059mK0V+VznVNFk9aeiMR5HAuypR8r2ACR9YzE2ihQo+406ZHfore0jOrMs
eC+KsU0taHuGSbLmrzG+dT5IkSyNTEicyu8Y/gh1YksTF6nvx4h82d154bUn/y4z/NsQtjbjeO5e
b0JNmzhsfUklJLvVfmHkjaEnBx/gZA0HD7pIxKZNnjxJCkA86W3/nCiOXNXY00amZXtZgvVGnE+2
IQPTpq4eGVobZryOcGMNlDMYso6Gj1Stq6x94PdJZKX8aZo/dSeD1JuO3vuqqyDqTR2PocsWyAmf
VW5AkKkxODk5S/+WkVzyuJpZ80ojHVS05G2xwFNDE0R0S3NiKsjEDtJ35K9VNBr1l2/OHujPFYhR
d/Kc0Kd5UOW+XTLI3Hp8MCfvD0utFwze+bYJW4m3i9+JXX7lQTMcOwwwWZH+N62Yn7kw9yVJgAz5
g+O0FuU275FpNyD2tkl+6VP9ryAQcOsx+d+0xpEdPrvMOvlrtsCixhyEi+m/OCQdbNU0XWWCjljC
btxnXOcCjWvT2/RrlY9WpUCU1b4mHa2ZUJJ7wGSl4XtQAfLXxB6ObFwfLYDNCEsbVsCYvdiF5I/1
LGA7yxXSxZrQlrG6GTwroW7L/6IQTS9ok2QL/rzsfRZy2PUhLsVjnmEU978sDL075eb6PrI+UGqG
m97vauhcxnuaruZmYWt7ZAYaqbur3ERmsJkFSGhz/gUaKncBWpc5cx4WP7s6OQ5IgKMbl9aEsjQP
sDSQFnXOnJ1KPbreJQ+3nbdeqx7EMCflf/DU311fB/B38fhZnb7UCkiy9FyUBsL9NJCM7IQs/gUC
iRBwt3bXtiemAz1UUgsmhJMeU1917O14gBzGlKnPYNUl5hq1wHXOkicHchxRVmwRdUnchVddGs8D
/Bw4J/KQqXXue4uJxAaOX5EzC+es6MtJfQ+lG5nYm3CIkzle3VIbf0k5I/8V2a89EN5IGgBT7VNf
5yg3OoI9irr4U7ksIAaHNDYQxMiJX/Uw/9iZtfcDZMyuA6xAe8mDaibn0Fc8NzIYPjsTfJoiFuNO
JCg4rBHKtJBAAgzKLBbxHirPgEmGYsNYSR3z8VwvM5hfizlD0PWAL8dHa2Ic2tUQ+7xi+Ou0MJBc
dRvwf5CY+D+izmM5cuUKol+ECABVBbNtb9n0boMYkkN4V/D4eh3MW2ijeJLG8HUDZW5mnrSwF3ON
A8qAacq493HgrrWGiZxkxUkCqchZ0Tmyl9iU2W9F+Mt6j9tdd8U9wNNNJ/JnwjPr3DbGk9uXsPei
BV+VWisw2ITm+JH6GgRp77WMSCJwir6C4EtWswhxkFeJ+1h5RB+K7kEOjDT8lFGKNdAnnaUpl+0E
DciCztcjwmrjkHvWW4UVvEtrKIbk8MBR+REvR65zND+SnP7k3GU5voHaAX9LNy1BdT9LgjeGVGBV
wfdNUCoyzFxpTywFB9sq0UwkGBu8SMpARNiD4e0IoRoKiieTcMvX8EH4TQ6syW1tGN/4ce9UNH8P
NZdQPKv2JsUVvMowN2B8Oxe++4s3i+1IFt3Wk68NwZdNVKivMg2wTitzF2jCJg0Lmd2b1zwNntKx
/lJuRVStWSEgvmh1ByIZ33jF60N4+tansEdbK/Z3XXWSJXlUBKl1NMGTiPP6zp1wT5h9cOvpbF0F
WXK2EvB+mXcfzxWuFy96SPiXZQ467YvFDMU9EyqliNmEhLMYOg515CWbvgyfw4myNku+MUKnuuvU
lTPTA4/tsRTzOqZBcA1J4CWfhnY/+DQF6J7pmGRqvFFB+jmSC1rLhLlVT9jRdRdkahSTdQYRsZZ4
Ju5kS9iHGm2FTn0jo5QySONwQHq0K+qfsa0aDuRIGw5t0uzHlBB+tmOLvNkfDa6aXSM/vP63ZWqI
+OfnWxZrN56qtVyiXpGA/dNX1i21jC+43KvIJ+YH3v1zIDk5L9CLdoa4rdQh7IYzG5rsh3rT2BPc
w6gieTnhImxLOi649GGpjOfzzPWynZu1y/RoNPqTLfRfcgXPCu9CN6XflWsvv5nVKfKCFNSFf007
e2IgTEFoHXw2goAuF5HfLqQuiIrB+1qR0ygtTEduszBSaqiqFViIOX9yc6c9Khhjq/A9UPwKzy9w
Z3v0nMZE8Kje3SFu3hSqggCb4VQQcVw7eQUfwV3w1oBxo3lTbiJ8GswBYb2IEiJQeHD5f1YE5RQG
AKYLnfzLaLBHdSGw8TOl9X3HwRqpwrrlaUWQa0hPGeTJXOTnwSRR2+gaM1F9R8F1wGVa7Kq+BeqP
76aOfRrZsLw2ZfRlMFvLicjiBD6n9nMlcwB1GI16ykE7lMlVGAYf+RTYK+zcl7CKbgE/aIChw9Aj
Zm/KaxL2/4hY6QYf5ZoejH6TUwiDkzp5cBYChMIcmwJ5yeinXXVZyiI9Wjd4DW+gzhGawvarYBdo
Z8oUI/PaDPrvzAU+cQbSs1bt86U4f/0p+fETElHE5eEn+YyRVfBViuZu8s0d1stTD9bVz/v3ORlj
KMTsc9bOdrycRAFB5XZyxUo0Ew7HQkNIGe+1WV3LquCj15p5b/6INwA4TM1RNQr2Kc/hdkyGe+I8
93XECqm1ZVDAoEjQ05tAhNQ1MTMzz0LN4blk4K32KmhZNlvJBQAJ0Nkb1AvynsfvnIZuRcbUkm3t
Oei8l6QazW1lTksdcEdZk3fqY/Mo51dr6o6Z70VcVDiTmDYT2Hk1WcxVogyGkINDEcT+PUeYBxWP
THRdLiXTcGwA7I21Bqrvnm3LvsUEAOJpQe8L/ZxP7bUyii+mxw92e8797CWo9SnIfHT4pYOTc2Rd
vQ0dEQNDHNp63LU10kVLz56m+YEfA4PmVefOL42ZnDDJ/8fx8Geu+qvfYXdpqbkW83MB/0JOmMdM
C8KDUtvCTpkDRd++Mb4FQOZNy+AvU1zU8HzbxePI2jalDwQ/jkwvh7zcVOWi0fTecxPFV6NruWIE
uGJQtYxplzTzqcvUC5/4S8LMdzSqBTtawFPOk1cHUweUFtYPt/oYDUnUhGbqrT1T/zi241vL1ANC
KPdXSpQ9+g5WtUexp0FkcfCPTtNscO5u8hD8W8Frao64t2diKgroKhL78sOZmtBq51/rwF2HMyN/
GTLi9Mi8JZ737ozuZ+CHnFrj4W+RFV9W51E7GsY3s/4YYR9QHrLOG++QNrlYKxtLdK/e3d4hYApF
TlJPRF/oGfTLBrXhze/1RtsxwsdhcObdFAwvS6FqnIyHnqCN06oS/1f1TsoR96t4By91Lc3wmwTn
su6qPTIkJ1rUAWxJeoMQKsrxs5p5H83maqL88JzxK4YITcUN/yzXKSQ7BQOMaOSME2BisbKMT78G
AjvYUB66siQvV2v2NmcbZ3pr4qZiTTw2HpgLDEBRZDzmCWx3fOWnJJ85oKTWm2EMH/8+8B6hGj8W
FtcU+oZM0AnsZbnQOHhsxlBkBRH1XzRFWgWBONc8xFSpQmMJk/JJ1hTpst4MpDbHCNaudBm7DSwB
HRlqVuKNMcwXHbXMZsgSiyg5Jj2q3/JND3n8mY7RS88Fa1VRH+91d1H7bUNNIn4zbNqkfLVkfzA9
MggSi4iJSLrpBhuAWV2d7Lx47MpkCwbrEPbDWoyCvbt+klzjuZF79i43za8AUxUuXOHs9NjuFCrm
tRbjBccSHuFaDQyg84dyqc4kTYqJQRpbICRI6WR4KlxadT3dB11O3DULr1E77CYfCEzlGy9GgmDq
SolUhc81eUj7aTrOurpJwJOc4rqdI3FO/JtwDG3+YcpgG0XiTgVYyZjrXdF6vjqfF2Ao3xvUprzr
XChAfgK33gJukE3PSFqJ17yGqgel74av3iIEaQEHk+I9DIP3buzsCSRSEy6mbRR0ZA3+0eUkltDx
WIfOQxJNKSWAa6H8v2HDC1PWOl57nvw2NIwDZgQvKVeXdYPWmgJrFN01sj0qNTTubyGSO6fZaU1W
ZnSDpwqcDDNkLlBR8EO1GibwM7dielbsta7HA/LTtc6h3MXRw5BpGnSL8a14bhznuKCgmg6iRdWY
Z5ZsmMplDvuPMglkmfSPkRUPhePUBzd5pE76YTApVpj3KpFXOXpfgwfObpQE/OWnSfnclmoAHk6B
X5AHthiL58wau42lgbWkVAKYUb2pWuulVjkybAV5gq6ckzJQPqMCjC++Yfw71nNVW8PZcRD1ISlO
G5FzaOP1xphQxuIkctExZe0/+q46ejh9IcJSL4PS4x9t+ASzPYM2AYu8snoOVrkpf+2Wjwdip3XB
ELoq/OmsJ9wxUJKcVaLEAV7RxRbDH+xXnDcj/beanv0xYZrPMAtzRfvrpCGY7LJHgn5qmeqsIzNq
zthEzNr+UcZ4xKONJkh/OBa26m+NQXJxw94NBKVwukKv5+fAIG8hlORLvx8zee/fqDm6Ys+vD/Fs
PdvNGO56Upm2vrEs46yPOC3qrwg1fdOwnW1bpt9rknmfzUzkijSnL0P/0HscTsmwBv3Yr6muvjgC
RkLnsVxwL4ceEe2zDPYyRVcJyyG+rCz4jSSPBJbD1TQy0wwH9LEgZUTt6FOqtQLCBDxmso2nqdV3
vaqNPZv5QzLF28hVN6PW/dYyjM+5z87QfN8VB23SlbXLdd29wpFdSreg6FV76Q3XQSjSSHlzDobu
4ns4JhvdkIEgSrrKkNPnwdzRVcCZIrO/pihk48D4hHUjW8WcLNZF0Y1HtxDXsqbvB2X1wDeQmlwV
pZWcWmR1XDN47izwi14b25s5PrhOv2fFzFa1qwkyAmeKzeDXrfJ2ZSOm7S2Du5OerIMyXcAtjUFg
WzLCkrXr3Jnz2e+wvEdTvBECYgRPFX8HniZOSCZRTnxjnH8/isT6Wwk7O+dioGcmStaCaf6qdIhe
o5WdJtOY95z6KF8xKyLX2HqkqzE/J5LpH0gkbNkIDtZ8GdkzKFzqSNyutRHnV2yQGIpQvIAhMNJg
n6GwZd14rXPlmH6qPVoUfKflCVfDn8i0n9uWXJTQ2WKKX9iUN0EW/eTaHPhNNSDJeMNMZq+9N4dx
ZCzjNhsI+L/NNO7KkLuhKOURoevWu/YTD74FTNgiIZ3nT3BBvkrL3EOGYLCUu+O2YyNdNYkXH4iG
og+0d9B4OIyaMO5Icd0842Yu7crlZF26OfwSTXbXVEOCbYyiToTt9ZQibYAu/ZY4JqRx6BoKjsi4
MFpO7tuOx2vWUbOOlX+OTS791bDUeTnyV5jjixOjz3M9wTKtjwYB3ZWTlea+8qJzP2VHYhHrxjaa
uzHod5opMAfRvGFIhQctw6xTcDotm5ppbRFIpgIEk+VYvkEZ7fcNlVPoWUiLoYHBQFfeRhT6Rlrg
ufEMziQDcmoio2ZbRvfEKdEGTHz+huj51iugvTzS+MFWdHjhQJLqvTPVnTvfehJ29HjUyaaLHm13
AUcx/ebs0m8lAiGdNBbcAvjWqqP2PstnNrTxSFikxCloGOv5nBqMCoJ0WCct8IM2UxMar/GNqZzi
OuczAmGzlYtF0JE41HNkg1i12dGD+kf7BJLoBAtybWTVYwfZCw4ITWxJU/Dr2cOJmHHQ6R33LRFg
P4qxkbs+iG7MTp5U7Yr1tDdr7yXGJLfuwVRSPlpjaya2wNkAh89QuxvTz+DfALwPaoHFAQ+E9hvw
5QQSqnEgzuVk0Q4IIC0aC6TVMFgagRX7uZVsTYsMcFbeZc2A+9Z1P5mo22RBU849si0YPiMRqdID
SwRRZ1AX0XTRIcG3toqw0UYTkTg6sFKi6vWjYwOoo0XRSghaVYV7qSqL9I7PzMBHyRjS/MH2SLWV
qv9T4ppdskjnaZhfvNZ+6OYaRkawaxuv2dMZ+Dv14W2Yehbs7h0Z/cEaWtBtql0Hkyj2nk2hL3Rj
CPi8u36YnHr8TwNh2iDSj+Xgv+GkhcnYR3JdrdHsXAbDUGlgV2DKKfsfsgQMxlDvHZ+OPExSkufA
WHOoS/njfH+HTksXGHHjyYHbSWZBenA9XUR9/1HWWPIjVlqM4gqRdTZ+ba/+I1wO1HGgMV+Kg2U3
Lz171KaX7a2PAoZoDP+HZiDQqy2SaeFfEuM4jeI/rYDXwt4I7ydsnznm/6Bo7VWdnMZmuK9p64JS
ln6j0PFpyL9ult/y1q1RguY/eAvDncEtHbBZEscbH6LogwpQ7nR4yLzxR1nhsJdm9GbFfLqR8WpW
NXxuRbt9D39MQzxbidrod45fcFEk8btaHJy1ir8bs30oDEEZM9H31mHUg+PKxSvqEiwpfeLwjv3Z
G8FZNzxdIZonFjzx3hHVCzP4miLFNVOjG65ixkU4a8cnfEEQdfc+N23kv2bmq2HDa5DZq8ln18GY
j95y+uXO92osEera+JjT8ZElh0q0AKlmEuQ1R2Y4Nn95hi3GCQNOJl7913GMP2ydkE3tbz2rYdda
krfCjvbYTd8LBgi5hSWrMDpYGaxxtYJPqroX2c7wQ5A5g/DDCprnXnJlc1kZCEZj7Y6zv02dgazn
g9IpYDBu/C8aEkzgxZ8vJXTzle/itMOa8KFjp4PPEG/bfBn6jECgQic/VvK+rni59OjtC0CpDIha
ZqMJywGZQOSYZzOuz8pv3U3nc2yo83DniDxcu17wR1Y8MnRG/ToI93wt+YlzsfDhttoDNzoCL1xn
2Nt5JO4hJ2hm9RL/LJipruAmYaTjOhfzMfRwsPb54O8yUF/TcguqmcO5qvp03IHKOzdghQiCfT8T
O8bwyJmXzQX6M3ONecZiH0V3ReLmG2YssBUtWgxHmb5TyMQ3MyEHV914a010eOWxP1KZ/WIFyE0T
+8iK/OuvJal2UTEhcfIB62iv3enJCcd91GEumGYPZeoh4hK6o+cNA4VM/tgmgtFcxR/zwtRj8sdD
CoMgj9OLcjsm67wqBU7G3OuPCFVPeqBIT/blfeLWuD/LO19gokX8IjFt/gSsYYMF6mZ2Usy7HmVd
9N1e0qbiuY0PHdCeU/5NhORDdMRgE3eRCNAEQTDOwY4l0InvKAc5apshLsN4hqll/75w3RH6VywJ
zy44ag4PDOhCjhBpgMzRV87imvB3+OpuXPz2de7cZxlAg4CnbJgDUOmSsF6Pt+/fhdejxhyxl5GT
wZTQ7r7yMTrWVQuls/IP2hnGLfzEBaTIIAcFha+6L9ZUZX13mQ01iwkB6DD7I+2FxPHxGafWvPMa
UlR1+1HG+ttfdqBIzAJw7Hyus88MjYqOLvZGl8nwFifUjaDtKLoNzl0gHzXtMrb8CYWFN8PL7oLw
TOUMJVXzjCJvN/sEdr7Fn4Isoo4WU84dQPW/Ij7qDH+GnTIKN20Fl6QdTlb7OPFwMnPjh01WLu80
13U3Z9I0czOJmnvs6mdnhsHd2RaJB86WMREKJtz2V8nFi5ema5nf5OGlKajkzRpFwiPPgeUZ2Ifd
fHyoBGyRTEoALi3HrZDkb82hCPYv0NZFkMU+GbGWrAG2JITE+NLw34qE785wB2xe8WX0I2c3jN+m
IPBuJMv4U3Aw9B0DXV2xFk0ye6nE8KHnEYe0N629aMBGNVLDnuE1wQPI0ZFgIOy7mJaMUWFZatpL
kcbhdrKLNyLjGwdrzbp7w/P+VkAAgf83Rpsu1OfJQayB/AX+sO7AcSM686yjtdcuWQFomaRkMswL
oD32swvXpl9uTlwLzQAStuczc+8S6L+pKw+lnrb4V7P1NNr5htWKv1pjzC2JEbWyOmiGNhxNeahg
lg063uZD9aig4FhpeB9F5Z+kTjm36eobQtYsfbVVZvJKhHq+EDbbZDY3ELqr4ahQ1zAlWFo61Yq1
aTBtlyUVn1X4runbvI34y23HeGx0/0NOfN6h9bWbVt5RCZ1vhin8w0zkVfk/cw9rdQgwx4Wm7Kk8
IXswBsa9ayLOWRykhGhfTFM/Dirivrdkyeyg/1gWDZlDCZwi9ylLkpsT5t9GZP7MgBdXIkXQQk5q
XTT1oLM7ZnFvVs+gLAMTHMTDi00QfzPW06HO6p8MlNm2EOWjq7PPzosVQ9MUZiFdW5tUFe/NKByA
Zc2XYqiLgy5kf+SkpZgeeMWb5UbNxnPIMPVYvafphQKxkSNUeozGPxbrcFz0D+T+3rEGnoJlJq/t
8k+Q80po6bz2amR7MjwKMrmRJMo9hc2bvTjCp3J0wVEyZ1pkNqTPdg2cJLmkWLrNuXgrfOiNHEm+
crs+JQWirh0gWnl8R6bp2WteRbpneUxp6s3N5C6ltYXJJ8OWntySKkHZc8se5rjAKg7SRYr4UfiM
4Ror+zNG093Y5MmKzjnurrO7BLfSbdCSUhUpNqbaYU0sw2YnE+eHoqJiHxGJm/L2MHlQXqeGpAhz
frIfz7GAvtiX3zKHC1ZaJDJqfGBuZ26ogIB0UfRPCtYIOqT3GAzte8PkHgyOizFwrarY5dLBk4jh
P17XrZlvsakHY+uvGJn+VpR4pkVfUUfCm83Bul31KNpwygWfVvxdcCrEKl/yp2t9aFzgqYiJZlL8
sRv94PT0e8TGT5NB1WFCsrUcpLiy6okQllCEXOKWzTB8Kyh6//7LECl8ohoo3Fgo5qb0AoSyupe4
V4Ax4wONq0spuPKnE7tZMPdvlDFund4i41rXuHz50VJA63vO44j12b4q8PYbwvvC0rVJGkZMwuU6
wsBphBdARAmlkGsHGpSYv+isXOPTgsrh61cNJtlumr9zi7q//KCyIokWptWn4oiwmSXrrFEEW78U
V92g3uPSNzyTkTYpZsuF85gy28vw7UOIw52+/MCm9A4lOH7iDxa/O63uUyT6zD5FQfs6LX9zaNX5
1laGu3H7DRSCVW/PTyWRHuh16KI8FKcctNZERHxbx9ZjxB2CQPJRCfhmJGZ98j9iLxQtPmH11+Hm
uHIGfobEJYGlqnM2kS10h401sitzCsdV4mdrs5KvA/Z4RoTDzdPoJvquHcNPMp4Q4qT47ulHmQvw
TUGucLWM3RsgmC1MMTZchnhG0Ii9TaVkoBeqItK0GXKvNOoK76gkvhrYwZnJFsnUAUxkYYTIGYjH
7F0DI13srs3aXCIOgVfcKKBh1kufQ5bSLtkvxTsxSdAd1v6VO3O15VxksPmoSy3WtikrBHyc3EFY
IlQmTGkREsXOCO1fX0wH5k0QBLpI7tAsyWXDz/EREhXQW8YJFiRf8giNjF+ZC8WXut8PhfU8ix5/
Uzs+qdLZdEEm9r72c3ZfuG0jYL2wICnqVJBTVHoyizFbKw60khV9EzPM3PvzzTEUveFc2UGSAxol
PrAa6ZUHkcK37McchqUs3phGTHeggsaVnj91OVQ7opOame0yQV6+qTx78wfM/UG7KJRkdcjajXJN
SOoX9i4340Rs9Yi2U5YfwiuPgUmJMPvJJmz56UIKJ5iZ4RsIIavAXWUcD9oIJyS3T6yce9860XAH
j4MCItjwiVjPpt6YEO1WbUzC1WYZgErzIWTQr3vmzqrjs7fc9q30MhOIN0cXbTMIsOcvSmhvUzLX
G7MTEKKRO416YpEef/EqfUVFzdh7jKiDYEDV1vykPuVjFB1RhbSWBOXGMTzWtXxME/ppmWVSxkWS
C5eGIvUd0V2li/kPOBq1swbKUeTwtzKH6hDiIirNGe6MrI8MmQqedUKiBaYiPEX6q0HHWlmzX+xY
03sDX50I2yueIYhEKG1ozvFE/2g2tGf+4cqUChca5Gv2nruq2uqU9H8kOwnMgk0bECk2nzzkwHau
PQZisiRhENS5gby2mI0yi2+b6X2MYXflL4IE9UTPovhtu0KhVtNOFFHlhxcQMvi4JWY571zto7qC
p4KS5Ky7cSZTwZu0puZq2MaCq4rPLsYO5e7r4GVgMio6ECHxi+i8BiFWPtmYvUQfbbsCQw9T2bes
Lp64l+CG5VOgW2qc3IV1sfuXW0uoOpkqGAfEGvDJdtYljvBHq5G1vFKchx2m7py1duMc8mT67n1u
WVtaeRm3EbtfGzYjXNN6mXNzlzh5dciFgGbVq1Vb0bmOTjutwvZM1S5ev/iti7lZzMHfwm44P7Rr
Qd7vwvDlzVlQ/ha5nNXclt9MSL/KfnGQ2uCuqQjMyQLsMHB3GR7weMm79SOCPddxEk7NaspQuNAn
vIH3M+Q6gNWeFm4wBeR+0AetJWo1pwajqiS+ZQlMZZuE8trl9sB1bShgsDfWYz3YP7nkDfTyiQ6c
Oa7vhZO5B3MmEOZUJMitRrVnzxf1PRG5RyMhOeuU6FVFEqDQUuDQ1RDP84lFZ2LFcSZEZaLdL4zS
h02f9t6+C33AdEH8h/qrV9173XM4I1e0nn2zg7J/brs05fXCwYuD8chNsH9D2Tt3rdEy6XLipwSL
rp1NPZ/lAPdt9lASNMDI2rb3pJPHTypsq23WMCKhhPcjWKrTBreTRwU0gIcWGiwxx3PqJM1NTQ3D
xn4JWMyAFE6mk3xac5f86MS88+mOeium+ccfUZS2SnEbc/E3vIROvwy92kffG8ElZjFM1Kqv9FYY
rdoUASBXarvEiVhC9TgjJ7guSq/lRV9B2nPYAtvwyL/Yn6XD1rfN4IguhSSVUGKLdJpcSty/l2ia
Psp+pvmgbr3jVCS+czLE2VvKEv/9hyXD9+ZfKRtxXKyuThteYxta2TBxII/mEM3ElwpInWswyTS7
GZnt3Rq8hiQM0IMgZ6yDI52BjUUvZ1ChbSZxuY1Unu+9fvjbM004GLMIr5YBVkRLYsRZDY54+Z9S
2zD2IC6f6tFPznrM03OhGFBjEc14Ex8CTx8CaybH0cm9tKiNUmV5CmoqqiYH7pYhYTXaJhWGbm3I
BxZA9WC7tr8O49jeUcOaAojP9VY6U3+XFX5/lwDfBOQWcLYfliLBSCwnjn9fDSeMas+j5O463PtH
aVF5WzdOKJg9wgYOsjI4V3BbCOFx1/9XoVyEEPAKft+OtsbqLphAOc/kTdap2y6/JMOZ7aCjEw2N
N/QjxV+Fg1Qu4aT+96HPtpzO/zwywnXTO58iEDVF06FqjcO/JlBd0Lqd2j05azfhmulH10E5oN+X
f5JyBp6WtgWpugn8tAUViR6N1zSK2k0tzPBsDc6yIWWAd12bOgA3JldNM+rByhbEwlJYLJYeT74a
cYn4AvYKJg8ze+WyQ6fvbEzJcXSM+cGEC3mIpYFTiOFmaHlcUDWG3AkaIvpOUjxPyg+f88d62dAa
m7osolLd26wIrbnU0jvdmxWOteAOubMoLscAwlr4ry4ttKP03DSYI5eCzRCe2SbXiTyagFThaGAU
bzl4nUSbY1QxmrC+l+n02soiOLX/Pbv5kk1ZHuqURN+h8uVT6KTjVcY00DnLk4ttJblMKjHuslG/
Yo2e7pO8ia+ul6JOiCn+GlBYVnGFbwcTYHno40afCyh2JA34c6ceZGxOrGTgmAooWoDVYPTHwSOJ
dv+9+9BRQNpb+JCYDCcsayayadhf//sRoToF23+1kZYdVqsEs8AuLDECgfT/yTN7eptgR5jVSP7W
xw/TkBe5/nsQtdKYg6SVH3ibe1yeY3JEh2KY5MxgXWRHNLIsfoykZZU3I/n8/38qwhTTyvKp8ULQ
VBYu4BO7bA9DU/+4kXC2OfVMa4t/S58IwYW9tqCNVNfrmQDkIdKhd1LWNyLGeJ1ElZ9z8FiiVM0t
su2nf98RkJsldc3kgdaK8jKbpnpOHQxsUWV99G7ZbjKTa2SMBVC2Z56IknCmGxyTl6TXckuDBN+X
TCg8x0S4ss1CPY8tNX8S0iym9YBRVAtuKsrttUMq+kbZAkMRyKueqE8a2ukt7zh9eH79QEjlkYO6
c186bvtScwWN8mozWxq9WaHQwVHVF+WZ2YVyKPBF0w5rMuDPcaqfHNpMa6P6in1/eq9Nx0RqGWi7
cLtt3IQM+rMxPStRM4CRTfLg+vWd3fv+1jKD8oH5J9kAamk3YbN8Gv5MLtIMwXlz211jjhqu5EgN
Mg/0FJNRjh714D3onq6uqhkeIQM6R67smLPSoXrLx98gmrcSVslI9uIpDHz15EiPC4tKPoFfmevE
4AoctvWdZxG/lxLmk2wvkF6NW8GauZROoeknNtAbaRWXoAow1ELUuIMVat6HBKc5+M9iBTarD3ZU
D90x7uBGYtVuBaD9eyhEdBw1YaXKIavYh3Q3OeS5uY/CwTPdcPokUcLRNtL70oMF12t3a086/x4y
qLYgr6yrsAoaZcb6jagfAMgExmCosOcnjGSfQHxQAWDkyQ/awX4ao5NuK+elxl27bqFt3Q9p97C4
U7dpP1RQnojru2VJo2YOv+bfazHYaXwJptm8DIY5ItdQEwisn4eml/5jvDHIHoFk99I7ZlXUS2oV
X1SU0dvoQRzUE42EmZDcPgb3XErO0OTv81PLsOUkJsw00bPJmAwksqPXcz3UR1e5el9UEG9VIUsW
StxlIKX3aIXqMKeet1UhxUwEyK6dxeUmiSyWecKDiZdAiu4hKub2SBEsA4EB0F9U9LcRZyMIVawy
cVIwnJc+vaws6pgXjTtBsEeJdA03+5pSyH3IqAHBWFQC0TAvPevFvm0HE57nfBNmOfAa4tuMEUu3
eJh5mQZIAMM4g1Dx3XWtKeJtaCTejjb5LYe0WWLoezcFKe9hwQVBDKmh7Q4Rvnawio8avAS8lWEz
ANG44OHyDyn7KB1zlJbgVaf9MibvwY4aQxMdLh6UUoDhWbrJkbBkpinDsXNmIhBXGeFENNlW7sGm
gbQcNYfa3OMq1AcvnZdvvSBYdqfgy9D5vKC0GJZ1zXau1aMWfri3HV+t/Mreu0XjHtrM/Chs+co5
IufoWnnr2cMg6NuQegWvBskUALJ9esh5GIsktK7xSKPLhFsfMc3D0GmeWdtK7mXYiwoj/pOzQ6kG
X5Rncazvm3zv8FBuk6619mVW4o+JP9DB4hWLOhklApeQp5+63PiMl/VvasR9zyLOYLW+TalzjSYE
fTMy543ozVfBtGqNO33xfrkppMULzuPxlR8HVRC3TknzxQS7k3Ylee8WE7QF58StBgVG8oeOED+W
cAyTIgyDpHrkjszBJoxkesxYcguSN25u/JYG3EJL1UBAhqzdlmAAxhYnqIgzekv68DT28UfFQR1z
NEQDwgwvY1XCnZ8pDEzn39HKXeoq+WvZnXbwLIINpt2raRMlWxAf1IdFx9gcyBTOu9IduLYjO61N
OSLh1e4ykVnLINFnn97n0SbY6Jn1Yy3ElQNvyVujfzTjejdTTNVwIlWOQZSaX6ZU5NFsnbvH2fKw
t9bvsgxurTX8BAMh0qZxPn0ubqmnznyj7T6Q6cEaBfZvd3oFhEVlaDrcjKKvj3FLeWW/qJVtbjGv
xRGsGQS3iraNpCd9ALY84rbfvFht6W3hNpfUv3Lscqzq4nletO+VSZ0q8gjcGLywAoGiESlTzirf
cKGnWmL5Q9t6fB2FwSU5syQfgS6pnaOEnM5NLcVhLioSM2WyF1n704LIWofhY+6M7WWMZbVBxrnI
sqABYkAwMpxzn0Lr7udbnmPx19Z0qpBd937avE62ffr3g6QznBnqGVYPHFzMa1BY+UYqSh5pA2WZ
WMUZ4X5GsvSAN/2Dm/IpG56GRIknIK/7B8L42YZ49omaolcLGMRK9ODOSZFSojiZT4mYPhoe4k27
5FbcBCOjx0AMi2H6UXecjZYaFZVK3P7Rw1Saw4eTYHgpvhPFFLBPIW65M0FlxzymRv9Kg9irM7Ff
xlcPADYg8Aou10RPGyvxsvu+owQwF14823MM6Nsszm2dfDculLHJ2smBuIY0/NeOjrJDxaKGeR4p
pMawEXXRQzJ3X1Iz1KLNL9uQEv4olEtILLfuncl8cQxsqFykmPiU2SdmR2dLPaDS3bHgdLCqSwZC
pc3sKgDh5imFAfp/jJ3XcuRImqVfpSyvFz1wAA7A16b6IrRikEGdeQNjMpnQ0qGffj/U9IjuNVvb
ixJZZFFEAI5fnPMdn6E6PEegbQnD22TZDh+MoPnUOEnCSX6QOA8xRf/1+vlSoMyO652ycZ5pfte0
qhlIeeC/2Lv8dZOVTX1jhwLHY85JluDnUZF5LAp0zTKfTsxig8eQ2VHrxl+VQw+h+vC5gpVDdDk9
iFOaiP0Iev32x7/9/d//7XP83+FX+VDijSkL/fd/58+fZTU1APbaf/nj3++eds9//R//9Rn//Pl/
P2wft//PT9h/ldeP/Ev/6yctP8Z/fVG+7T9+rM1H+/FPf9gWLXlKt+6rmR6/dJe1f/0A/ALLZ/7/
fvCPr7++CpqDrz+/fZZd0S5fLYzL4ts/PnT89ec3y/L/eoX+4wVavv4/Prj8An9+eyZ5Mo11+/F/
/09fH7r985sn/yZsmiPHdU1k0NIW3/4YvpaPuN7fbN8T7Iptkloc1+cbFUDOoz+/OeJvpmNZjikc
y7csy3W//aHLbvmQ7f7N9RzhmMo2BTWDL7795y//T+/ef7+bfxRd/lDGRav//Ca9b39U//EmL7+c
xw+gAA0QnWvCszexk/Hxz49HAJZ8tvhfjUfh41H+MqImeSHSALYNESDYT1/qeOwuZZ9WVBi/bJIr
S3KuWDER6BuGaj1GiQPMi3685R5wvACdoSWZXKVwLEnryZtpM4VBcWr6HbMwikPWZ2NljHfkgcBP
KCIDqSN9bh/YPxklkk6jAeeR2BVykwd2vCawEU/V5HonQDXd2i7qcV26w7nQYjntyPoSIYwAgodu
AAc/xraR5OyiGA9bnHgTQ22D0voIif0QQVF/CYX8iZG0Yt1Vh0w0yefEx4lxf7RnYo/S9/9xIfzj
tf6fr60j1b++ukrYkEopbR3PMy3PV//86oo0G/syssRe5j6HXC7eWL73a+C171bp/HL6xl5nPeaH
IJRIzLqNmXvRHeA27OcI4BrSKxqhMcf7mCdx4W0it7dOVEsaVMcPNG93XeVG27IyQ/jUGHHnCGYc
wHm6FEzrUVo9plbhrGc7/2Lfg5jbmvaVImmr9ZphnT2XAz6FYLavHqIW8I2lPkLAZ/9uv7J2hADt
YUImQmfjj/jiFc/2Ise5oDqi6kzzSyFOjbzGuGoxfwxtGB8qMnRxuyPEyyg/XRsjo92Wp2LmuY+2
Jz+FaUqJ2td7Y6aCihx0v7WTXOVA1qrIAOePrQ73Ndl/3qwN/Kahu3YjhbYSCMrsT/YenwbXShDl
eyz07OrM6Xk23eK1shhg4PAZN2Ni0h5WWF/R1DINEm85sbv3OTILnBs7MHawXRUwakof4AAIKBNi
B5yoPuUpfDUiOmnrNlR69law/V25/rJPRkDAQyDb6An3Jc3HoR2xkpZO+JwW3XyMndk9GAb7RqAL
KLWleoZo0WzDhhgmFCC8CcBXkhDR5WCz5skyrLxmyGSEzUeiuTwtfTXZwSBR1lwWActIZHwMgDPv
zvLfyRzi2VLLjjWxfrN983vgS/81FeUWTkGAL6y2t1biN6cYfdCapm5+lZA33Qj/jWawgzYbw1ih
wzsXrFdnUZfORXnxFbculXWZ5QFbd7FYlqyTYYH0DgLksZZ7LGeMubmFIxN/KtlsxIscFSCTg07g
KpDF/uQFrHEBKqqwBLs8DQ/e3DyS6Fbgjik6Znf+tZ36F5bb/S7XSXp00Qvy6IJs0saK8rBOXhB2
HowaWmrqd811lPlrZ7V7piwj1Y8z79E0IU7OX7OlEo5m2RNlYrLgMatkPwvnR+ENwYaSESZZgJew
T+U1kuoVp8zK9ggotxzeJQsGDJQ8MueRQk4EO+lpYM0V1bAbVLKuESQBP1wgfe6FfwCmN2Gx1DWB
jmKqNnair23KYJim/rEpnZsLeKKFZ7k2pjI+9IbPbLEgabTqBGB2LicchO1+su3mLrIfu1o2J1aX
zMzmk9sgJTAQjpDBMSZ7w9SPzpR+D5qxO0A4RJ3kAtKWbBi9yHI3phG+xc4Y7WsZ2WdLMp+gkeYH
9OaLFST2Clt7vgnZUJdx0p3qGnFHKESzjTIHipVGJdKagNGV64NV9tCtt/aWaQRhyYN58nQkYH5D
jEoMaexop68KJ+jOdFW7qlhe+POAN1GHAVJybCV4kPZGlW5DCH/7uJRwn4Tatp7xmhJiQ72O3V+X
P0YZ3ycNkt7MtvYFspbWYbzp+ySQO3X5TKpGTQ3n5Ws/RVKi5HcpfeJKijg+lUt2b26sNKHtNw8W
nhH5jLiNwGXOAV/NIXhO5EHMqDljG53MKadJdlKyD1Yca4gCmqI8O36xityljgyNH2bSJeQZNCwm
LKy7EvCO648oX8DDb23W8WvVeKy51fyYGzGmjNL+coMYsE5gvZpp9TIYMdNYK4k2fosdOcR+dMlX
gF7YphIgn+QY0OoZBxVqpy1qCrhqVIYuOQKFzIxNrrM7lUGkDuTXaMWo92sNEmhi55U6SLXbLyHn
owaop5B9M9Q+ZEnoQftMjxB9ryx0jS1zrs/EZF0H3wYTePRF78SuK8rbGxJjwpoRqe9cBLzrkVAW
MAtA/bzS+wQklW5SO2r3ZkcX4Fm8VsANfkd1amzcJjm2VthtDRiBaLLtUz1kdwYJUOuqET497OJL
UESye+UKnFAEf0q/j60ZXxNihoAssDIsrIH8Yk61KqH3ybr9HFZMnehYVc4xn3qEVy5uiiA3iFuP
HiMr+p2Z0evsADmiUnlsGKZczF6WGys+5gV2KOHAZlHVRxaZmrOvYg9Of45yhjArj/oiQhDZCzs7
MV3eIyke7spSMFS2gKWOTsfWK4TfOjcG0mEAVDZiSouWjfAxTujEP47o4mi8nHcip1C2aucY5PDU
IWYVOGLNmkchZ/gL4Z7Qqg3DuRQUoyifq27HfCJgmFy28FJWgSmzQxGSlVwJIl9A14BYcpx7a+5I
IPPt/o3mqqrr9gCRkqGRQyIcyqD2RhLS8sxEWBzdpcMyNmwgU2Ej+NGZ1n2Ys37MDO8ByOB4TRLW
d7CzT4MjuYQXjy6rbn3KMveIRM45ki/MD9fjym/y6ILcFEl1jnNRjdOPylEvy18GDK91ViGQLEfr
uZqsX2CeSAvJh89h8N+6rn0tR4U4Wm1GzYM7Dq3y5Eo8UClYny0jf7ybRft9rvFQEOmzSpSodtTH
09B1Fw9S0EojZ8dDzyvdDcQYMTEKNKbr2cLGE9szarMG+joJNZwy2A9SyClUfTAxSvDx7P6t2fhU
bEZW/SQPIlqiuIYeF6Ll/iob45mAHhR2PQ1o25HS3EnFuFlycbX0SITNeMxXWkTp8fzo+V37LBll
qQQIZ1vXrGF95i99d6cXTVraQm5pQ8gcacJCtRrrE1V5fHPF9DUCvZJk2SOzsF9LUiX2hD6fMPgt
onCsdFqSZ08SjNgSu/yAcQMzgFh8BzmhRWmTknI+cJ+FvvjeMSSB1Itb1AVoB178TYIZ4G2ZH3Tk
DqdmQGCmW0Z3RUwg19xm5wLPL8vn9yCsntlo96c5Go5OGV0Fkp6NhXwWxzuHWa5RVVkpNMmR1Pa4
V7d8dH6mClmEiyIr7q1068Ej0daYPZTdEiVgTA+2ZfZPM2EYttW8+E5zN7VmtjYAFxRBUWNC3TKZ
xUg+BCedYj4gBRbosufURBV+cNw2GOsNe8vAk60vTwhk6yZldPk+zrSplZkjHqjluM1lJu6GRDyM
Wr+ZA9PuCgMZFVhtzgOACyhrPsmoVYZct6/QD1FJUkfHnJu8aRFjhwuc8CAhe8PTz7Y71vvI6d9s
oWeC7tKtgNW3zqbIgfiNTqvyEb04fDGj4finPgHCwnhoCKy3yB2RBnAebbNxBDFe0Nn7QOmWh5+x
RuL2u/Twl2tuqr07t7sJxCigRX3Ns88m6tLXqcTJB/1oU/vOYlfoo7vQdilsQo1puCDDo8DN4xrF
tgTijWFlOXzYX+DUUigUlLmvU9EelUh/6ckedxH0WnB98JXH/EeDjE1KZrqUxDD7/eh58EbcjRMb
LiLHEeTO+i8Y3T50HU7aoH73qZTYBPJG6xo3P9lS9QaH1HMRfYBi4rk2DdciMOITIQh1eWrqIj9F
or+PlXNmdJSeJG9bCc1kLzMqYm0eHMc/IWWJQbx2jzyt7IPpT9/jfNwEsV2sYakzJuPSrmy9N7E/
Ds0vy7UJjne+CkTHB9cOwY7xkvaViQ/La/OHVmEagh2JAtnL90PnDCAio2fUtP066ZxfIG71nV/h
/seqni72XiaRLbU4Y+C1nUQxh2iCLKp20xta7zOHF5pLOaYXnyibtK3lxqIa2rjPje2xN/DjbpeG
PdFDlnekYXiyIU2dfFkegrxIt9YCyqtI2Jb58JXy9t/7ovsdJ6+1P7KcKdi6GO+ebUNcM7HcEriT
r1HgxhsSGvFWWuK6LL/2YYSMcwh/eyUrJolgfBOP+pGUG1oG2G3riap+kRu+hk4Ixo+y9JLkMGWm
aW7wOtCuOUKslCDymwUR+nIbJ7MeT0MJOy5nUQ6MrrxaXfgU0XFdUwU2cybwZVvVtLU+j6ZNXHTV
ObHgLQ20gpOn+pNAtSYhLYoGsKu0AL8k0zoZM36eZiYuwJ52Jd8JfQN6O8+pqlvuFGBLeiCYwSXp
56dKohfR2Ux8M4HkA2OxJgFadSn9DiZ0aFzI5wuvALa4xamoDqE7PfRxN59qb94bnh2dqFrmNWpG
2IRQuDEZlTiY0uL7oGoCZUPErYP/UnaGidqx5dibUNXNlNeMZmaE6KQIZTMz9qLqnwkiJ1LGR9ph
Zq461cbA8GA27BM6CQ4LUGCZ0ZECqe476L1NZgC6T8klCojC6BOG50gHI6M+Ey2xZeG+JbLD2Mae
uY1F056yse02LBOfomAA5+qoh0IG901GMjQhz1y9JudPlwmAjhVWQ6VQqxNivGYQjT11aLgK6xxa
PF6Jxrauffbs1NIBI8+gJAKslgbDUhzAaSlSQn7acUg2jZJI0z4C+NXbyqw86DagUlzLOdhhz7jC
Td09d0C9wQ7yGGcDtFZbjhty7c2VTZTZuvmUrW+eK8d6N1Vl7nzWq1v4eZwxQf06Cm/P8onQBMSq
ZmwywmGLEfjiR9spRNSBPrLXjnfgqcw9uQjJiidQ28Mtdxnjzg273EU1Wuk4Iz8cEuryhWuUYht6
6KvleuxNyCnDVOa/8X5muzZNAZgbmDnSYGdzju4TEkGP+fgMWZXVJUFXXuFkS97kXRx2at856SM3
O4LMiWW0MxffrTb8kYZvFvaVgzVXWDlwICAPk5sh/Kp5rEbjHD+lOiaSxICFkkfWfTvN3+0weAgE
YTJAtTTZkbGGP0GRh9U62YbCfajLqGKeohY8zxYtXMDzyDJxtxaaNbC5qXxkhQDzPUkaqpOXn0Fv
lVttg/T0g+lsmQcTbSHPa4znDUXHSXfII73yRqroAtDo7qyq8XmeFSkizyTZ2TkBh3FgrF0RkYbZ
iOZGcDww86zuD9QjZ8k4ChRee0cptx7bHm6CHg9THQEjCV6QS3OQdvlrS54mkKLyUFUCX4ecbpPs
BABXvj9ad2Oge+ImM7cLkgnGV3UxGJSF+IDOcAteZm+i1ctg4Qap8TvvKM3K0k13s4TMQczwiUbH
OGcDX5v5G4OaPg+YqxmIUvlVQYcisFuEgg4WNLRPfGkMGtvZDoLb7HvPNogFIOGjcXTzHtmY9vEL
lb884HHHXoXoGGvU7YZWwNHb9GdLhDwrg2resRtG+sKXHTmK1TLf83ySMxBMUZfjYCj6fTk35aY1
TDhNaqBBJVaekz2BS77Ozl7scIQVhAZ0nUwv3VgxqozLyzj/TDvMDEGrmVWZjA/LvBL7CmVyUVgR
0af07kYVnpSo32PBj+ExXtrm5QtpKMkF5swG+3a9rSwfRHeN5tIcDAovNXqrXElgwZpiC7kB/oOv
OQ9u8EtthBx6o5qaPEI5DQcXY5Nwsx8uzFoAqHDGF9lAVPivhpDIrwxuCVaQWeG9SiF3I3k0K/QX
AP9tTvKClE3krhA/JG2jE6lV547ntpsb0kny+MmaODaqRL9nmPfhjonzWPnMuwggIqgTvpq+OC46
IZwVw7bVRAKEMOzzGo2iW7fvg0Hb2VjCpqPx022VT4/watKtP6LeMz1nS8HvEwhS/fTc7MZ0+p7V
njxUHfX0HIgbtREhWSim4aXpJvsMOVxyjy3WXNsvQwP8pAmRQuf9zo7x05k2YtUELoplXeyEAKnU
ds/B1IGc70wBTqP+OVChI8qiTo71HffqqZrurd7kPGl4YRIIMdk0E1PXI5ZVX2aJ7TIlrodHZTMc
CntmgRbOOEn8GJ8Ky6stPur+KfYDOKeNijZR3D2asS8eDMZ8qybDuVBClZoMyJUpnsDai/tdm6HD
yuxyb3c5Q7Xys29qfOxAsqweAXjnjT8D1eZ4Kapbq4Nnb6GJCzqVlTHgc1WKTandBu0+8xTzOhdZ
OKDuPEIAPTCvQAEWt+uUij+dLajNPrh2FUDZUHb/Oy+ATJIGTJ4krUT/25bVuNXmSDVc12CwsCZ1
LnYP5ppMuNL5CwlitVY2YW5hgRuqFZ9o9ftLYoC8H0oL20t0NO0ZGXjOhNNbVp72kH6UPNNxQU0v
hPwRM0A92uiqxLdY5YfBTt4x2hLUpGukXglmImujfWTxE3lPGwKk16AgxUYlnToxbQZ6FkV75WDF
dpySBaSTf/pZSIyK7X5RSyB1Kor7gGBv5mAjwQZTx53VRDTXtbxn42xv2xLTJIlpMPXRdpZTM/7s
oq+ZybtqI0W7TykbYeA9tbW69n79nQO+O7I0ATvZM0PI+5faXhStsrT2TWv9dGtB0YqEbrlx41Mf
iYvlWcRJ5z0DS5oz0hsYWHkeDb6mKQTV1/lUBkVXs4lFUk/OSbJmD8gRUaCMqPoYad+JsJme9Axk
8/bAy2W0+trYS6imC7ilqaliSZrIKmTxFX+y+upHLn08RIGpd8hbDmkTw26Hor5NsDCRM2ebdxVn
Sj9hN+MFQrJfRrecXfkpmq1fXWp1rEXdcDfz+ugJ9kDkgZfCLfIzlZjDmzz/3bSqfUK/608u1zAY
taIB9N+34pINUHImEwp2aUn5qBndZYaP6aNtPzFvHyT+hYMVuQd6xJWvcyRYffFVDO0vz6STUH+d
jwL9Y2gn+2wxgrMs4iTt6jVSxZioYIlfolfYWM0JSnCQsciZDNqAIIJPzEOZSJQaMhDOx7aCqKcJ
I7Kig2smOyqpkr0B2neg0Z+lQWStzurwZNRQUN0cdcsEnDvXdXmXnR2q5nMhElxxkVrGsDjI6B4h
LFOSLWOGkaYpNrPxCNrmFFj1OopDbBOIRQE+Mq3oFVKH2grNxYJdH0NpUcCB5YeUy5HVM5XpktHa
DRWHvMX1tTP9Pl1xt3Vb85hY1rhpmRrtusl9FkKx1+bw9uY23IwUQ9689JihqdYG4eGgFqAIjmNd
7waDi4LQ2YJ1+i739W87qQgi6VLCwWfrzWzSdNdkKfpBzFyFK8+Bx/jFyt1j6wzwmHLjkDVk5iGd
RIkf3wvGyr4y75cAJVAI5ZaHk4Xyfx0iV9panQx4c0S8JqjGTGt1NIcQRCPi8ERZZ4Nw1nMAMHG9
eAiOVtS+tYLz0qyjD4Ym+4hPehOVSPf2TFXamwWYntj9NXiuIMndc7cCuYWKT60jz/aUR0e/6X5b
scxONP17UkiYqdaMtxzsw6DL/O1QNXdQErAcW/6HPTGGFEz7OpxzMUBAeDAP3hhn12pG+59y322X
8Nco0vuZGhC2VikgfgTcKiRvU4JwKrIW3UZJ0K8SzESbkXQA4JwIhGKj24K/PXdCjr/dnmY3Y4Y8
mzl7M2RxGDOYhswy/jW31ZJ8TOetMy4vJlIHx+oIbRHwSsl5uSc2Y1cPDJnxYIFbp/ea55qOYEkQ
GW91LkbKhoDzpniZBuMe9zd6l4QfqHLdrd82D44P8LDNyRVY8P49CUP0IiRsME7+CHDpH3IThEAj
PrPsvpXkN7E7k0xgStyTioGlOQfTXcEirvRYuVagt47euNHw/yZfQ90M08PQMM0xiahaN1VysEiH
PsYi+517RCp5A5nfaINXTom2uJ7Hbk+VBFkbHa/d+m+6KfU+6hNeX4t8EnJEG671jjymSUBPci4I
XfKrpVAjECpEnUJ4uFuTLtKWgrhDxtpglLakEDL2jsr2ZDI+6mX1IZtAbWxUfYfKNd9JumqlyXNh
lA8Mu8lzmXC2LZjnSerH0Bhe0bIsMN0vRxFs0zEhvvVifp6E3R+m4GAbzN3bQPfbmFnKmpDnpyXL
EKykTS4Ja7DNkPD22Q2klHBiZFRO4yokNJeT0ZkPEN7XKUTfHekyb3OVQmG2CNGytP6Z2HZ4zqTp
HBTYFNsPPEr49oHQ6WqLUWUi2g/dbeVd7VlUp94edkZZfdZmmZy5H9o2NfcQeCA5AH2DoY5xIfOz
jwY7OTMBmbIgGyuWhEUBKa5sOlJboQYwUxAGfPGZwSGRSwsy0UB6PB2UgeGkZrdhl+EubIcjktDk
bp6CX1RFBdj+Se1ICvg+wR4wh664NsEMgt8rXtUcP8ouJWI7N+/JHDIuiZnHZ0Mo6oiODV4k7xKn
PcQ9ge1ZHKoVi9AKju+K45AHV0Pf0CxhCVlYsLhCWQQl9HdTVlsbif1O6JZ4O599P0ufxf5lf8Zu
+THjuyPGlX1nl15Zvae3+s6cacUgS/Ke5DOwHEr3QINPQtc1Obl94HFhH5ZH7mZKw0sHG49tIzu5
Y+B64DIdPOwd08SYAK1G8ILpceBIQH9lFUV86pxCouoMUCEJtdM6bx96ozLWZmsC6rCqJfb7vRLS
f2irfuEdYlTMhwWGWUCYTkifvjN5FK8sP7gnOjW4q9wneLeks00+nugZU5UaycFzxE0vMoIusDQX
Alp88yAMnb1GRsasGYHcJtBoJx3sTZM3WJR1BQ7aPDz5TPFvTAmoajF0I782t+ga7zMHEc9cI2kW
tXVTrGavdVt+Df5mlKrf1gOQmCqPbzJ7RqspLjJ5HNtsRn2QbHuXzbmb6vRiUDBsYImB508GnKIm
8HU9vOH1Xfjz4XeWnR5CRJdGw23eOzXNsDjhSjY0WUQtQwEI74GGoyNlP7nibZ6fqwoBhyUZ0SSE
Ao3kekza+IpKbe6HZh7OaUr8hIjaq7O3VfPsxU14xLhx7OYZrKHGmWbWdngLBVsUx303R+91aviv
UZ4EFLOMsuI+v6DFa492xVmOTz/2Wv0QyfpcZVRWKCXZTQhiAIIQmKxVyQvRi8qrwRPaXDfJc9P4
n2G4CAOntNoy3mdc7rDBcwrsDjhmbCa3rb/DnpOtby0Z2YBcLag5kKziHp7clH3AtNQU8t1RLEHj
+B/K++6nGElDVIjJVnLAEUuy6CoPZ7Ezg+hHNyMEm5rqNJzAwzR3Bv7icgxAuZZENSqKQR71mGAB
y62cjkVZl3QM13i49kbZHwJM2ysyGxECEqnH6j6vwTehjpMjwKzBzV6sMTgOTABP42B/jGQcreK2
ktsE2udFI/G4FCHMDLBD+mdYeo9kS+GAKj0gTmJothZwgz3X71aK6NDOXYDpvPiZOG61FyLc4Ndh
602w0FpYCednb9BbevkOcy4rUKj/Bp3NDdGDRGTa7pd1LI8Vqg6Z0m/haUk0Nv3Q9H6wyPa5ZcTv
oKke1cQGK+iBSPlpSR5uXWCJDDpv4bctQFqf+yyaljjg92YafvUNOYdcIvEbrrRYoUppkw5mGoIA
e6YFQzPibRlqgUet5boLcbx1EeskZCvj2chKMMBoIOGyDUt5cvNri3Kn6Q+5l92VzF+YJQJsxYdN
r9CH6owjDN3MUCA+8cP7ye2fWA+QbpdbzOdQyh7cKnr28tBfdQFes6ymNS1RPx8qI+WyV8VnwHou
scfNoLudOaP+jDjGgbz4j3/9DaX192lxeuEflvRWxRHNknNS4454lZeyHPYDjwk4WXOFnDdkqbqa
WVA6FGin0q4ee/HG/gGqf96mm5IpZui/4Q6m1nAIuym7+T0sZbMfxpSFv5gRclrkj5QDKqqidZPd
lDoc0334G+elBI1uZFc8nIzaK4M+0PSQgIJsvxk+2XtZpN2tU9unhis5xj93klFDZxl3TLLEqHaV
YTwTnr0erEBfPFZLq3Z2weAaPWeU3/+QbX6OWBZN/rjvZFNtBHC/XejIOzPDZA9yp9jxDEduaHhP
tVP8HNJSrJYB16laKsZ6L6LB3udefI/d1GOWHiabsmY62mr/2MyJtbIJKt5nxveAD5NW7B8gDyRr
Jqa/Z4XpP7VG1GB9gcmterdSe8B32M83JAUu6zdr2Nj2vZzz6VIbSBUCh3uoTvHNu3Oza3T7KzYB
1/SGvkgpzwNGzixmF2qm7GRk8yTC9D53OYXaJaEzUNFP4T0fh3Act5Tb8451dMf8ZRuYUb/2lYXj
qtuWEni5G2VvDbMXL6uPs02AC54na818ZyTpkBB2f5Bn0jSY0jbV3pvaiCTA+6AmtjsRcHzxE3GU
2QE5MgsBa4ZOUsczfko6Z0fh+CO2nsOjNDQKUybZRYpvvwhemnhCPgdtcx2REr22++LIwCjaV5D/
AP6DSrOmcx4Zgol/RkvuOiwZEa4Q7RdsJNZihG7de38RQz/cOYGgiV/2plmxT7yUOePohafOgz2F
mW/jMipcodlrZvO5cdu7OsqmnURetE7J5UXSFDRI/UnxMppXkHDwzpDgx1zkGAnR+GMgW0sXNrUu
1GfPHmqlPdKZXJ53hTDnnfLMV6y7AXoOg+7MDz/NQlD3huhdcuMLNcZPv+Z0tiaHkYvpMY0NfGIc
BGun5d8i098h9jLOfqjeVcvmLXzvY6dfF013FsbAeBizFrmrcbZL6+rKMucQB/a+6E3oUNKZQHvO
mqvHfjLciwBPtDVDLHo4pq20OttzCYYuzDmunSNcp3bfdDTpIWy/Q1LccUU8+WjN7504A59T4Bzh
rva13T+oRFzberolcY5OJjd+zvOgznVBoIYjx/rWutqlk27WhRLNU5+lEd55tstFAik0JAqrhQOU
08bg7Qi8O/zzR0IYpmPXh3tl9ngyUGA9+nZlrzvFGAcZvs/TMBIgatAh4Z/dE6t+j6/6otDoXyr6
K6EJozSW2GQ1fjAVHnhua/zBFpt1qiowYDH7V6f8XsVJvWKlAZxCcoHPpBN4kQz2ZQVkfHB+C3MC
pasp59lZ+McaVY9lPvkVAWfOUMpNfWFNQigQnKtQBNau61APRZ4ATZ9YbB+MHyH7nu0Ylp+dzcag
x2wWheMDd87iZcni89BMF7NOHiZ/PoTUA6cLZpTqJS+o5XXAPKScfLFxR6U3Uej+6m1SOjHZ4St2
phOMJK6ljkefVz2YGHQP8PcOEHGitbfX7jDeCFx4DFsN9FUlCjbqFJ4ak8F06OXNBo1QuNXyMZtS
43sa7kGhGxtLJIeiTF/HfjqPFCWXhsXpQQTGcx0Ezt7KarWdxd6oo+LeddW1dJnrYj5+DvqbEZMx
VLodBn6mvWgNM1Dt+nmgnUU+8o4vKfzuoQrU/ZvMqze0aT+U0UCOmFxjhyaMx6z7YgfUkmTlPUh8
FuxfYLQYlQmwzm2mu7F1sMdPCJwkjBOAudV4rd1u74ZabftQnlWSNDuP02Exy2+kMj/mBsp9g5+R
VEIAEobyn/sgpU5xhLvWMRwVLqtHto7kM3T2Y1jEct03OWO+AClCXL9o8z2UKe4IDQ6rcRaK0JKi
aqZEVaTst9qJ+sy4zkuEXk7Qb5olbBjEmwWtbpeIIEQSI4dranbD1anH51AmN1OllLmz3C0wkrMT
EW5XWyPVM7p6w3LOBBa/BwFRYT0pYPcVWhtGvCRYQWtl5hw/TTi3NuhWt4bpn8bAkoc4NMVWK7om
Yku6PY7nT+aiHht7ALjNxuY93uclNERlkbhQC+b3A8+CooHa0ZTYo9tiOgD1xJW21IWeaZ2KzAph
R4rf2jbTCw5stIE1jZqfwLbJeQqwWLiOCrIbtFcngWipiABITPEokREwypiMsyONnvsmYIVbpueZ
gU5lwVJmNrYRhrkxvWEZ3BLjEg7zAQkQXRSoGF4evWFMjMoOP0Ee8hSzieJet2Pya3QDWN0kDvPt
t7mPbwMx+KY0GEbhSroqV6MjzYPuIpr+XeqYtCPmoFt7ybEYEPxN2WiTtMDwuRf3IpPvhbPkq0VA
4itAVOuuQwLX+Uj9/OK7ahK5UTEuxBpxBnJ10geZRua1H4HpQafNJPLcEDq9TtPA2RaV+pWbwQ3g
jjiaVf42E6C0iSeoCUYW3DK/rdaFp6q9b4GAyVRHKRX5e8tmZzTa9TmtByIZ3QMj2fuqM+RWc9Lg
vhQn5d5yPwiPfmKRTYR+tQSfULLJCWeMW8S6X1OiMPZNw6C5hxJo5N13gKuUE06FlZPmYyfT9KXo
WWUaKTZ5XDz2GaeIfe5o2ikP44tS89dQcZOnciDhgEh0Kk8oPb1jyZ2yIJskWrMkmkgVqAoImWP4
OrQCzTRt59VxPkugtveu76xVVTkr2+oi2p+mvue9ae7/+rch8m5Z1D3blWdspy4C1S9/sqPwiIDq
z6xXdwzUnOtff8udz7xioZQhLdoGS1Q2hn7mmUQ2ICTz/g9zZ7ZbOXJu6SfiARmcb7XnSdLWnLoh
lFKKU5DBOUg+/fkouxvlgvsY3VcNGIZdmZXayU0G/2Gtb506cmSfoPEVe4bNBiZeRg1+CLejIWVm
M0p66alv2gtfAYciChjPG++cxGBpgQ4h9qLgrGQ539Zhnh5Rz7EFXbxWvXWdbHcL/ZDIBq8sbyGM
s9FJmNmiyUOsgaqjJ7trXeVcM4TxOyA19X52cOXfkEXxoBtGZ96SHYxZ+wES0dqeg+GWjIz9kHnV
pTKVt0odSIq1n9G8ogyGNS8Q5/a7ykXxNE8oNRQTFgojZo8+HJJVL8QbmUTWLqFw3Q9dxghCo522
654Cy2LrkZicaVFJuBMJR5IiFEgri/XWRB07lkV2AgC7HkbyoWJtvOBVNmrjDWMk7HnsNfwouCK2
F5AiwXBSexMx0xVIQW2RFkwUpF1Hh6hnDNgvmPHJOkU5q3w7rOAkimFco3Kh77bqZ9unCpqR460b
OzLPncf2DoK02DZ+4W5nxpEYMwmLUMyRrUDpqz/G3MA17Vfpmls/sldOZzbLJA9G/lsbmU9iadcC
zbfGchZMOjEiO4fk3JhSfW2aolq3DmqExMutja+pMNocipku/V9hAmGFd6Z4KyTUASPhDonS+1hZ
RBgz6+ZHLqBEk6AbqClAyDNacTeqCf4URETgHb0k/j1Pcvg0SnLx2ipFYG6wDwEEGGI+3qhYHooY
PYXpUI+MSzsE+3MX41yjEqDXsmHgL3/+WF9C1Z27bMaVVNFGkF98lnn92XixPiBcTdeCxceqUUj9
HEwxgEuoaL0WmUNHajEGQGeXzTEoijikLodBUwzUftpm46Hld8NefV30jzWP8F4U0Wszl1/pTHKu
q6rbTla/CZt9Aqno75jQH4J+4HAImf/pTwNfFmGawPRZ4mG5sA85+zeM0PMHlmv45rCWZZMygzOc
9jSNrkGmR8CfY1RvST04R0QCsHhqSBgsac1NlFN8G3VMOOZMPe4qqzgAI13mcNM9XlOjK86xUVSb
NqbJN4S8ZHkHOnFO/O1Ut68kg0hCB9YaRuRGG9BactbZQvS7kojBS/2moVudPVPMZ5vo6FM7e6vZ
MbIHe8IDIzu1x5b0SUDgsS7oxHNp58cmiDc5MggSRhAA6Mw6zlU0HHAcnyM3JcqqYLPfJyJdgXZM
94yUrgnZyfs5kt8iCuBEad/aQLTajaRNr3F1shoMmRd3brAJGB4NyG1PfFhal0x4u6rH96NNm7BP
2FMDdSZtSHlM6M7CVNYo5fgYuVF8RlPAikUHT9O0oPoSTDsM4b6kkWanuHovI8s9GFN+Y3WmdZ2Z
sJ7yMfseMzi0TJLWI5CgLZE9T228tKwpP1Umal0Eg/MQ8l2nz2ZjZ48mfDZ6VxLSCeHcpEX2lKsA
KLwaj67VkSchiC20OsaMUJKPg2CMqizk2VXjmKs0oVnw7ZM7ZrAS6RpKGW99RdeEaosBTc6JoaQd
Qh7rwoNtBwCdiSDaVK14iRM9Hi2v3jFBgM7Tl83GaxGT36SIwNgtms5mwsgjxBK1XqMWmxFPpIJK
jcnR09R3p8m8D0HQYpfhgTVq722WbHJzZAwrpAMJE6oBERMzIoRE4MKzfReHj+M4o7AsdEiyEmxk
fqMH10aAOA3PhV/Nj+2Q8hom/Z2pfj68NVX5GSTocw2RxnuS3a2ntvBgv8gDr9Pi1gBozIUnNhpb
DaiQ4D3oy3soy+/xqL0VXqYAiEn7hWgiB5aBhyirGQWqmhuq7MzoLm0XVyqB7QJGK16oSzlZ7dly
Jxr1DKQOFesMRGzOFvQF74Wc6bzXkpFtnAgI8h5LEfA7spRB9WQUEEGZ7VG7IR2xq3EXji6+Sxyl
G4hlw5KEOKUcYFllMIJQvJGpjR/UzMUBK/ARQOWClejACGsX7oA3se9/T/omep4g55B9eLUUTZ6d
iJJpsjSORN2tAsngvMQUPINXVqWONvMwEY0lHh0IdOsY4utKNoLju/wREZmEtxFzBpegWbtwgU4M
jLvQy6EAh9POUt1r7bnGKo39P6lQVyf23jvCQJjLtDq5DS10S3OJvtZG+jnYX4URPwWxvzR/2Zst
5mll+5Ugi6CfT6OFyGN2spYprQK/SirtQs08BQG7acLpILQxG8196EzdNG3zzu92AlcRwnpz2tk/
qb28STm5Z3rR9sJjpqCdZL8cRbc5k3q/8eL5znfSg+3n8z6sp496YHkcJ1WFynH21pmkyHOa/CPw
eF0PKqZu6jW8Y+r/ufVgXCTqJXmemKKvMdi5b25wntEUrHjy0Db74pM3F1keXb3NUGa/1/DhmBkS
uDDPx0J7xtqKXwOjTc/0z4DabI8FZ5sXz6aFthbmPPtGAmbEvYeuktm3nZ56bNKj/cTxi1K4sreA
FyjqUdmw0KWTI4bCWWQ8nDZ0FskaQTG5c7AEToYj78KyKj6wIKFpy1V+a9T2k3D8dq0L/dQFmJyN
MMf5wAKnasl3QFR6aGjtamso974P49kIVbpLu7RZWZ6xEVOJL2aqdzMLBcwqqtxPIuGbGL+SUBJ/
OmPptnHgG2GDIdJ/9msx7Koo+mgQEW6S/HOcpgsMV/XZxfG70wWbktXyy5iA2DNaJlY6rNzbrmDi
jVCl1kwjST5bhPy8i3rP4/TLlwZduUcbsw/2EZ4vQWGtm185WgDPy30a2wKRqZ7NnQeGjIaRKEnq
2Sv3BVP8xPsyfmAqKna3jUJJKwvrIarmB4PAUPx9ZC/iDOcIaU+NQnrBDKW7iSvE70iXGQxMrrVt
0VfYhbYenIGOYxIgc4dc3bMv7lcaoOE1hcsBjl+ueIyzR+gt6L0D96Zmj9VAFCKAPtuJKjD3ipo3
47BKY+gBlonEzup/MwD67qR+zKUfrRm9gBkrZLOlVawezGkZf4WIyEr2hhbk5lN73wlYWCJFdYJy
V+39znvXk0UIg2Oo+yjuT5jONWh+BMbErsun1DTurDBFG+7P8bYpqIVG1Xl8Q2CRBlqazfAOkCk5
kSV6UyWiOrgJ6UuBBdWBgf+5aqh/4GFS0jdtdvFt1h8l8wp0BNoZ5MkucfVNjKAeG9x/TcLzqzsS
SWdLkZhCIlg0peotsSknQMTq41CSHOP3YG0r4und2cp20MyqjVcQTySrgKFLbMI9+dY5Ap7SmUIy
RvVbOAJeM2z3zquc+E/JLpShHdpYK3wxksk+j05wIhblKkxVv7NUW9InCNRunZrgG0asNzKGOp8R
kfHsjx/apwNGXukda1rwh1nP8S1BMuce5Y45Ms5tzCNBz0WYDacyCV5dIwq3SWY6lG/DUbn5uFdF
6Z0oLCZUOKdg6MFyqP59DGx1cWzB0rMOsx0SD/mgot9ujB4oZZ9KUQ88kEY3S9hO+fhsb7RGpW5l
oFQFfsB1KvmTcpbMDYgTywDxFEAsd9z6SBUO9iOos31ryw9k6cHeIfQEb+XEHpnKxQgpZlrcycdw
+V85Afb8cehiJnGL8S1FawalLhzuKE2M26odn0G5yAPCb8DFfC14Jvq3mJPoUHVMT12iU/hMabeO
pPna5vGdTSw9kxLeD2X2nVukFYoWFE01YJ3OnzwZhjtiB29Z/cC3TAEnZDNBxjFXH71NgxOLU9/0
05D0stndGPVALtAQrkWIFwU6+7MvIFsLbCU77kqEe0bky/vaiK+ATsKtbWectbROKJnmnTO1MTkH
6xORWZZl7/zCf52iylmlwRAcFmNqnEswRl0TY0Kp4XKjSCao7JVscPf881+dy6FTl+J7HI10kVP8
GpJ+YGTojBvvGk25CWhEsfIINlmXfM5VEd/VJ91JvuL+i5wUd1dVFXjLkb3SAg1Drui2tAEzywX7
AnIM5KlinDSYzw32n/U8QEInPRL1YWfG20lnBisY+hgfqZ3y4ic4nHLVMDLdRDTdmjnLXkbglIhO
gLXeVI/QLD+GyWGcqNBUtNM8rsSU4VdMLbDyEFg8zSKwg751Utpn8A25g8ilT6uG+WsHzdZtYMOI
NgM66e5yNOZ61PWK0G2WxeDelXWn1XBJOQ0pAAuKOF5BTtIIshYdIptpiyuCw/tWZDfCYTqDDpOh
rR63GGqTjewo+boc612FqNX12F9leeKt2wAtYIsWk609oRVuhUUAFxb9J35HCHhL5qZLhwaIE7FS
RN3iGc4fqdJpY+ui2haJukZhO+3SEUt4blgM3HDGavLeeHSCPfvOBnUY0GhR9FgCq+ASUTxiIet3
kIn+gDIIQK5UFdEgv2y2HnsyyjijIWbhMQVKZFckynZgMn2z3hpG8F0UVodQNETm6bFGr7zWYgJV
AzXk2yDYcKMsyjFpFCBVAvOipgrKy6Rflpg3aCQrtVggA7WsSVjKphqFQ+tPd6U9nKeMmgGeQLRV
xXSNcb4q0kHAB2MWaMcfYeRNMcf2ZhyQUQply3PR+wezI5fc182T6bJScSsiAkygyTnWyYsvxwcB
5R+ESn4oE6fbGR4RXTQeNzr9JZddNMgA+8ZAGET7n+yEkUM5k+3RDArzZ/Wxsp1yRypPSZRCN66W
LAUR9p+Fg9M86ibqVEQKc5wNO6buN1VM3EY7m19Zg30StTReVm2v65onYezSYJvir6WvJsgH9Gej
vde4TqAfNWLHYApNswTCNfgaxO6Cegy7KjuxJGPKp8dyDY3w6FQpWYD5eJqo0HfmMD3JAkbkrJPp
Jitb3old+RqqcdoMtTUizngz64q2EA2GgxFlbefMVzRKVCIfMAMXNpo5lNmsB8byCkMwxrcLtk7H
/iHUxEGzi0DbVJ1tQXAJ+mAcNSwvDIQcYijeM5IpWDmADucCxa4KbxrRcz5n7BpBguFLiQFTyym9
zSfrNinoZLObQcQLaZxCAIvHwXUX+29EaF6b9A8+pr7AHXiE232b3ws3PQo+WDaCwfKxnZlW95Sp
N1TajwKk2SaIFRILkjk3af5SLfAZ0L5VUHib3D5ZRXEtRPI2mwUbItXDXlEjWr+e1R9kom0sEOyx
R642jkbZZ8ebpAMK1PaFXmmHN5TmrKYKgdYECpI9IIu/zgLtXICndG0Evjlh3EwIca5uhY+X2PL2
UUaApt+U16KFZ6BIfBftAPDHZgZgwbJumXYDIeJQ4CnbWPb40VsVeuoKIUGJHafK8GIXs//AqVgS
VjUtqOFkz9npNT6r6Xhs1hUZHm7qxUfBcisdLQbawmRrVvvk7pJQvfEy2jcwZdROfXKrTORfaC55
7NdezSE+X7oK8ECrvjjZ9YU+9C1bbv/OmDW0D9Y9eQoPTxIe22U7Wja9Q/VqbBq2tNPIXsO0E383
evZ7jBD2Fs/HNkoQwkhEVmt/st/LKtlSF5N0j3Bg3R8LJYP1LFEUNsMylsa1u2vA3LnBtPYIOGOT
y5TBkLhIS/TKI29Oq8fnFMYvSMmGzdAGX37AHhozxB0hXLTtv4JxOiR1z9SRL3TFQX/uBueu9ZNm
xe19dsryMXTlllnre5WJQ9daL2HUUR/W5qdh2NEiGvWhablfWAdAJLhsrddzMRJ4gl/3zDgH0y0R
kBDQN1qrT1RFsUR2XWE/qfzyQhQLHhrrtkVgLqg7OwX/DV+IjXmG0VR/kzG4ZtZep+sB/SsEd/ve
Dpx9QfflUkJhCCCp20OSO8TpwVyuwNASFDBQu5Q8RV7B3VAIBxBLV1wpWoFs5V9FgzDQzrOnwuXI
73X8rpsSACMiwLRIb3UQPIo+JfwioRjtxr27IPscgzzxEB1DJh8tmGWgP/TFSuud2SxqBv6CYsnC
Qs+VwgnRbMKw4d9At9+Tm4aWyXI42O2IZeGE0GdJYUPOzZNjYDEvtlIl1n6cyjc6i7UeYCzVFZmp
mEUn02ehK53bQP/W9mwek8J5sVGDDzDm1m0G5YjBF5nJErWPnud9nuD2I+IaOxqDANtnnz6Pc3Kf
NPWzA6SKZSOOlJ4hs3zBku4dtT0SbmXX+xrfPKPsMl0NIOwycgnbNnjpAPqefVPR/xgRhzppH2ZA
DFvvbGY7uy8HY09yx5+U9ceq9iShE2FhUj6ht4+0OtRme0CFdprDmV+fxDJHYuadk+KQqeIa5Rw4
kFDMKWThi+M78+CXo+yDmEK/D5yO/2rXnCssA5+SXpFU4N6Xrb1Mkh28HTl5thXwvlJkb40uXpx8
7Nm8Ow5pKpDjU7k3PPVmKXTqsO9oEOeJBKM6fC6ygzV4jz5dgCsBW/sxPnWNKSL3F6M68epVhw0c
WcxDH+r7bLEJ94n/bFOrUSOhT8MZigRcIOIhYg2UX4vzwZj3gk0oExey6Id5TSn/gH4LPM3Yfcf6
d9Zd/cZ6cruSAtJ0rlFVeDzhuFTKFD9v4fx0KZK1hi9BB0nYg7zz7yvVrgJhn3k5RyzjyD/tbfMp
LECN+94hcElZj2HV8ZGtgm12NdJFR1uj4FWZMorN6VVwVLLSsiSvrZEwEvCD21p4wc7o0DeOoMhj
JAmtQeoAmYcbJ5HikIWkLP38c1aT3MMIc6exeoW2TpjdWLMEQXjRqV+6r1G/JA2b1rh4xWSwytL+
3PKKXFm4V1gIds06Dwnac5pX3zYuOo1illnFu6t4lUqbFlAF0YrBWLaVg59uPQJcGnfTs13bNowS
132u32mTL60MoLs22ELNoOO3UT+P3i/ea9Qc2fjRkogB2XdLaMDe8KscVZcbHkDytZb1UafGujYy
5N0GJ2XCbWjkHJAkUZeWQY5GuYBxaRzSqEJBVrC69XCfNxYkwnSEdhD5ZJjmw68sZqwjAYCyAHFW
4qEece52ZMBsy0Dsg7g+IwymE5H5s9LR3ig4MYcSwy0XWMzWiPp7wepQwXG7vBfEE5C9SN5oU/eP
s0ViJNu8P2gVDnkRbNmUYyxWIPWrKnvmJ99URG+x72B3biwgFsJkYFlQHlrtwWYK70ecK1BTKPjt
NardcVMb1B1+xjerpc0nbc17S3kHYdczdWrATYFc5YbNLlduopg1mXykaEVSXT7+fOiuDJjNsRka
cv275b1K9hM37Gy8eP34HhFQw5L65xfryT74NZwVdJsUtZ8NwJOQmNIVDxZjq95mStNswXocTYbm
ChT0DZ64B8xEtzIduAN6IBmIR2mXcDjzy5vA69BLW+Xveuo/RCmffJoKY3mvUwxytMXG0Rks8k+9
9Ni4LJ6doDvLCW1/qYLfU29ARSoBWPEAlKpa1EwTtUECGxmo4WYIPMzkibMuovE+ZrrLJrJDLUZ/
zYsHhdSfhdsC1y/+BQyR9w9yclgMr0qAKrDsZFtI0sjQoAarxp/f8kVuy2hwMbasZl4EQ3NfGuRr
hFnwMkr5hni0yNthiSW9aaBAWWXIlmV+D2b/a/LI+0nplwAazUuZ9JEVKBZl8dFO01vn8Iwz9CT6
TvAQofdXjrpLNbOE0ECngpKFCJaVwwgPOAvxLLj4btIWzmA1RwSUp8mxCx16lpZc8saHZFuIRTcT
7hs9VDd9wN7aAHRDrpB743UFKFGJAM1bh7X+Nrrkyhv2y/VGJM35jPaP15bR3Y1TdDuHQHC5sT7d
Lvr0AuuVmPQ/6QiGsFtQqgk/hndFlNz2WX6B68Pi1El/NUQd2HX7nHpo4sOKACxyQla8BhreZ/Wn
HwcXnWTtSoz9k4IerB3B44bG1BH5Ly/F8i7cZBX26oMpFpvoGvs7tybpo+lGofNddOe/CXW0V5Bd
XofAGdcG6qAt5RLTcbu5aVlLLGAAck15uzD/cMfAYMSNc7OnAma+0z2IKqc4nGzOvWD+E8junEfL
L4Xd1nGAPkQSgNRYxxyrw1Z7jPM9k3hMxG8LeaPkHEJgC47q9wRCHKniVB1y4rwzhdXTy4qr1TUE
rIXs8ceChUWIOEEWuFxErdgzO/HDzOzGFbwm0M3dgH/gl4LyIXNcVLDNlRkvbBGJNT5PnVPtgWGP
NTwMM7wiEttxKi8ZCg0OR47DWpUI8tgJtPjlDrDJt9kskaOX8Mw80ZEVjlATcfBGGjwrHvMYLOkg
A6YlyK+kpwA9cu1671tqecqGXu0Aup0m58sN2w0i+i+LBcIqHvl3JmyaMKuseG8/q4HJTJ3i9B+s
FnQB8Yf14B6K0L/LKiKwg75nhWGl26RyXhlhWTs/qO5k2X3Z5dRgTTfeAzxqJeyILS7nx2SAnOx+
s1Zh7s3duNxwkQhu0x7dZTuducTTNCB6mEB34WQiN2ze9R5DbjgONua2A5QMzM3F28h+BSrfd9+Y
BaDK4suf8pchnplMTQSGsNoEEjTFBz+TH7kDVjqVGUM5uDs7Nxv+zL577Wrzd+1N7z2drtOK7YDh
G0/h/Fosd7VCBx1bs7OK16pwXxWHCNuJYuNRcm67eChvFmNdVOsFmbsI9Jr5FisroI4MbRZsrDyT
xQk520E6ZXdizsVA0sGQVVQ0NUPCW268kjkAMSHtHYyTEvvtnG4JDNgHTHR6ZUH+H/+IgGFUqZhB
+JTpcrnqdU8ajm01b8T87DoXCzdbFCJ5Z87aqfzFTYpGtCD/MoGDHn0O3ZLz0WFzLkf3OAp5G7vs
vzCcv7u+T4idIi+e0Jnk0We4MqB42AxJibn9YsbJy8/vHR0GIq7NUdHRAuEQmA81wkCEAQ+AxZpt
H5qfXpMunDjAd14KByNy2kMGT7Zz2sUezca+TtrvQqFNLGtvjza0IYaQjeGMB21JvhJwXIwzNo2H
0MCnWS5+uKHTPZDzsd9mktQn6dw38JmwcfRXtppQdNre3QIOJgiH9YFD9jGvunEXtMyvkvHYacpQ
Kz5mmdSrPofCYowaGc+E5qZR+xTbzKooJ0hMMUjsyCZlnpxeWFnc9A75fZW56OCpHYCC155+qwdi
zlrGUByfnPQTL7dmBEAB+JrXq+GmqGc7bks0bP/3PNL/Z9zoX2mj/5Zq+v8jj9QGMgmx9f/II031
x7+ySJd/4R8sUkuI/zLpkQIfgKjrmj7E0X+wSC0r+C+BuMt1PN8VIck1/5tFKjwwpW5AaEBomgF7
WwCm/2SRCuu/oAP6duhYpmOaNr/0vz7YP/mY/0DH/nsWqbXQMP/CIg0cGwgqnNzAZy/lmB6f7q8s
0rEo/Zngh/xCycBMGeYW5HVn1xbmn05Jd6tHlNpJ61Q3xZIoMLIvW6Gl4zQlv3zlBkC36ii95gPq
OUe5J4dqay3IfLNCToK/XNV/fvi/wj2t5cP87cP6gsRXe7lagv/864c1ZZVVkUrziy11/OzDBWEl
0ryxSuxWUysEnsbwkbHxt61yWsEhcldF1dabkPLIqZtX5KrkqM+YjftKk6gyxg/eMJ7/w6f8G4B0
uaShB9rVN30r9Bxh/uunrPQ4jqg11SVMyEEqYt3fT4I5V8LbyYmj6djqcCM9EyUQeV3MoPNkB56V
uhouiRCduff8C6WHbR9H0whP/+HjLRfpXy8i0yfXswJwtpbj2GBu//qNu3TcHjFV2SV1B5TTGeBq
o+RtqjlazDxbY4WZzgXowZU2vXodS0kFOMkXbZj/6Uo5/+6jeJ5D1o0lQtf525XSDBtDQhoysE5d
ch8kSyyJmT9rXHqvS7YmEXq4LuEmjQq8Te0ydAtgwZWDTi+ISb4GRue7//ny+Mtf/18uD7QxK7RA
AJsQN0z3b/cYE2MLr1zHJWgy59BkD4mbT3fNiOS766uzrw0k+THwqdSLMEkw8Z4Gxqso8os8XQJV
nM1IZsgmLw+d0VNoBjXJQla3rz8MR0wHFZJEZurGprEqrIO7l21TbbHvgDwtzOCi8vQxI/XUTApe
9eRnEcbk7hvxOx93sRkEt4M93aUqRLrDYw0ZhJQNLXpWeXOOLjYhsbmafv386G7IwMS1wCa8BvWV
6pxTbPUTz7R00Ez0DwBkul1qO2gXBPImrDLEtTP2cQ5kwmd3cOOZbzTqVALjWWxY5D3mAjd0BB0w
a77bYbr9+YgRuRHbMEA/ngRnw+vLdY694RIkoOWCTkhAXfH+f/6eQuH+7YsKBa2h5QVe4KL98cTf
OL8payFFwuV0nhE5r5qwYNXgd6DUI4F9Pa8gLWL8ra0A65I/f9kkmJwAzXAxYPriBRGsx5AZ1iE9
FXCTnrW3L9Y4MxQXca8aehvGS9BPvBzb1Vg6ByMmzKtgOnMXz7S+lUuSC690EizCDa9mzkexIpeO
5N/GbQ59MBLXwD0GDMpU26pKQE9UBQ6D5Q4gCcEagkvlPGeRYCEM0n5ZfRbPMTqwY7dkK2lX3v/8
XIyPxXnySvrQlPAlFkigHZyuRwkzNo+1EabXIoF9McOrkXQh3lIuFymDFJmG8oGLt+lHNiTlz/9j
mnsu6u7a9PLIWcpt2Y87bJ13QQm7KYxdpuPCMw6UcxOTIBD6s4yeGJSMiOkDLGMvylUU5pP0gcJA
Qi7kQHKB3X0Z4+xfDbLodyMMRYXhf2MWY3DfzhHxUxW5fnJyT8KiRbJ7d+3OjzF7nRX5yv0N2zv8
h9MYrAWqqxsNoXtL4KGxirGWd4JqyKqDyzgFTLsL/Z07TbgDXIVUlU3nS+Oa+pCbhL+ZFsrVqNJw
L5F5EGsCvaAEvbGnGN9rCYQn5AIv++fpjCRvK4l/YIgVuS9eoh9jlSHgEMo8iABpbx8Cyald8eDN
bnzyMiCybfNWz4VzIJD5DQkAhyT43RV/c/fk1jA1jaYEm2xA5PV5rLFPBfRR3HRRwa1TtRzscCd/
/rH0OM/sDI5F0Pvu6eefdcT2kjW4pLcj/L4L0elSjzpnhtA34QRioUqYlWW1ff25Xj6QxrXGTbL6
7eoA3UVrX1hYxEdzwYt1GXPQilC+PoqPaUBQOhYOayO5ndbaZ1XfLy1GbXNftWXREA1CzDcgIdYy
CW2gitzTCF9plZXId22n2WZVVa+rfrD38TDRbjleg5yJ35ZgPaMTGGTi4Qxlncq/JomCwvXvWEOx
clDr7n7OuWEmB8NQ9Cf5uJ0me9i05BIs2aKswr0ZEN4cskJIquHZkClZE1j7+6w4OWPW8Ar3Sb90
g3Sbdu69T8jqASMc5hrLNOixshOLFZBXc3CyiKJHGYxLRQjjRFtDmFZB2CxGChaD6Qv3R0jrh3wg
E+N3YgrWXCVGZ1LiCWxzC3jUZVytdFs4+z6J4QvjpKMtA1RMJmG3KccCGoNXHKe577cQu76AcUN9
NPLfP4/9yLqbDSsTZzdnA5bgDkLvDxbOro5Wao33vQwpiFoQIimKIFVxN0d6OKW0IAdpnxGaqkc8
pm7z5LW22MeN4e+Ua30HyEkNuCe/G5bdxhB5d65AJGIqzq8xlOpRFxZYo2JVZzLcNP5iiBiIfspN
/25oDzUhOK2wWCYtj2Nt/hioUnf7cy7C2ngypHj7+aIYRJ7cAffEOHkcWTEWg7Ge5v3gxZ99LZKj
MztshUzXPFmt058bOzzGbnkJRenv60AceiMsVjn4wU00O9csspqT7cdnVMNwpApNvpWp4qfB+SB3
RTx6mAJBvlnsLx1Ghj6zqUT7/iVJOxykXbhTmY//cAyo5cpngrVYMQ15AiIvdXYSz7pUznfBkqXE
32kTW3IydBQyzvJO44xYcsZXdyy9CMOY0T1GFm9DNr1P1fg6B8rYVFkWbbBbsn037WejvGON6m5i
011SqDse7dxgKa89hO/LE11FJdZEy992EQoDmGPjZjCLcOcAOUE5HsTryL1veCaQx5TVti9t+LYC
vx4EVP7EPpGn1EWN2McqvTWmFvKHZFY0d4RrYoNPt5qRJCkXa1R6wdZoHWwrUu9TzZ0IfbTaWrx2
GWYXyaZ18IaNjrwqljNpULSbAXn/Bnp7BEVrIPOFz/vzoX8OmAq090qmzlPCSM7jht7WrKUg8JJ6
CRN+vNclYuYeHBbT62HXjni8XEdtH37uEGl9pmZKyaJsONF0nVDQ/HsGTxg/iYSlZeZb7fKHFAkG
sgGKF3tMeQkqWlOU5dba8dNdBSMyWEwG+JyrrZMosEs9A4hpmqD+GCd2fsxia947jNbwgy5/36Zx
WPZENWxlDA/ruWl4xVTYFydvOxncynQo+6xikC1CSATLnx6Z3bhtKm8/xQFLfJFimYQkhmsqs7dL
CqfpclxLWvobGqO7MtTbDl4s8FU4hznUx12OCzwxum07aDYHYZYejBCrFdL+aPThVVoRWM/lmnVd
ECzLWs5eHR4wmm1ZGjXXORJP6VmSy3sIhihgyRSLc0xJS/wRsN6C6FlPrlolh8tiAT9abQEnZLLv
mcmtVGFcCXUx79CAgZztW8QqIrkM3ehvyDSzj4Hp7nunPrFhUUfVwgQoQGCDVga6Eu0GU9/qhsK1
z8yd0ynerYHXP7ftXmnOhCkbUfoV+Zt0EcABsNgmfrl2hAzRh3kmO78wZXXNMDeYfHWO0DdUgw+K
kx1nHb6nKNSgeKS/g4nBxbwUv/zoYOcPyVNSkd2Wg/JeSWdSq9tqMO1Dp9hFTQTd7H5+MyV4t8/g
KQ2eoidyco8wA//OgJActlQi9I+Huic7MzM2M3jMY+nbr01EzqtjGoJcsOipaHtetK6wDyxzPd6Z
yOi095DrACZQGOFK6xmzId8veLbARIMhHov2CngRxXFi3PWLQkMORNQEjFDOUwnZy1bJrggq81i5
Xb1GMox0xsQ2Fxfs+QaLaAajJz+zhvV6JM+zxC82r2KQwx+wvGqDdFiUt/sMAvMwqfm5Au0UO6Tn
mHapnswY+Jtq7iuSWLd1HAiW236yARf7PYGE3LpE611cNV4XjehWxASQy8a6ln7EGjTpYqaRTKIL
S74Mem8Cvz7ltAzAVeTdaA2nGqX8LgV0chzdalo3lKJY7/pj3stql5nyIWNHQHqwnTzD7DCoOoyJ
xeJPkxNQHULlSW7tjvcnmBv1mGcIhUu/xHVRjcMmyXgmNTuovpreSakcbmCzlLjnUr2dDazPLoCh
vRVUR2a803ns/5u582iOHFmj6y/CCwAJIIGNFuUtWfTN3iDasOG9zfz1OuA8Keb1PM0oQhttGNNm
mqwqIPGZe8/N3zohN9jQckSefNig2CXFIHo/cFboALP0qR08/zxnkQ2SxhZgxdtukxZTQxUIsEp3
4aXGtLUquTr29RjQX3Xg3kM35lQNEm5yP8dQglAxJyliw7KjRA5E3ugMZNDKc7qTMmcWniPConHx
I6YFvkc1RM/NFkYTXo2MK1plgozqLNMPBK6hD++CPVnAHlgBrBUqQwTQE4PQGuaHSrJwn87TzcIc
jtt9CM/V2J/zpU207e6pp2J7MBHAOQNV6VLOfp7sn2d8OyYkNnkGZE4NWG4IjS9ZUnwjumbhznS4
5NERfpazM4GRAIYKDswB85FuvwWF/VpAkcNtjC9DYd7xS5w/0POC/XwNjKy6KzmA8QTSCC5Poa4o
BeX5YsQZofbVJHogf0rP6D12tRW699Zw0X3RXotO3bHU4jZD622ZzUB0nMGSY/lMkFXwmDHqk1l8
LR03e2wC/3EC7sXBI78zJTX3FQDrgzsFD5mT7gx7CN58Djc/83BD9t194RvlkxF5R6PaQR0B6J37
5ZMbYeFKzRRUTUiZO3ggRIVyieJOnHir9A893JcT4eirMvqVElsSzc5jVCIRq5lHbRKC47ED8JZP
PUMfEmfx5CnTAFqEuCTVMsMbTAGRieZksObCr8yjqvQ1DRgb6k1m+T77O+KTw0KQ25uiE+il7jYm
zt+zIMcXA5f8QmaG3JceM1/LUTTyCpY6dA8MuR0tyef3J4X3mDkEXsW0yWxZ6EGxSEHAwoS9Z1Rb
Y2XhG44mftPQI229fREgR34g3N5XIZKM0rT9l/LDNdhSOYU6RI4knc3hl8tTC+5fj8/sp2gTgYPV
UrsIJefOtcvXz2EDJfWObumEq+hWzJ6DL7S/BstDOIOjZE6CSI0yPzdZxAXd04d38fQtw8Ny9NDM
FQEz676Tb9RY8cpLvepazAbU1MS8lbC/1wbS1CdcE7gUAnycGGe/wec8fZ7eaBoVrnhGA2n1kY+W
d5wR6Y5zDIXLogt3fLBf8RKyFc7oblrNgFrJ+Wb7FvHXamCsMSM/N3u6vsmkR4xrMJuRQk5kD+3O
AEbyOb4IOzACYfrOpglCDLrmPaIqGVY0fssFMFRUB9TJ9W6euMGnjuJEDjc3fmg1ovGp4qGHzJrB
1RLYqGICKitJJT9kh89/xMlHLhQyFchfHG+8YSfkjAG+X1lss7TFKJ09qJ4e3kL1syY7z+Kf05tx
dvqVkY6QageIWYa/SK552/3ciO/6xEWNG3m4h3yxdvteXPwsfJtS76Gq2En+/Qzkc1T3n7MqJzCZ
37rCdT1P/D4/a4t6ChGKmZehunkuCcOZl8Ad4hDqsvyPoRQyuRv5ZSMaOGPGwDa+MJdN7j5nEIYr
4emW0lhPy2HitpPe5/V0jyglYMu2a5D/rj6LxHpB9Zqc1P2cMKESX4csjzY4PNNt2pqEtsS/Psuw
z5ovqY2D48TqJcRuXvR/LB/+GK3T8wAoLP9jCLwMBf/yogNfBMLyHIvBD3/+p/QsYEKtSzCvvvQF
7fcg7WJtqeYd7v2vUaq3FMPJtizIRDezr+Dkf/39e/6X4a7jAGgUPlk/WOzsJT/sz98dDGtPfn2v
LzI1SCMf472vGrEqWnSAZhPunWUI8Pff0vrLmHT5nhbTZEynDv7D5c//9Iqn2nSgzJS8YuW9mRWR
IF2JTHbO8fq4DCCrsl03BMsdgyiDUemHBiJrwhp7RpNrNAfIAd3TP/xMfx2TuhgEHBcXvBcE7u/v
Q9GLSeZxoi6ANGBH4GHmlMoBu6c/sxxsxNKJz6GkLs6XgRfFPNL2c0G8rXLJhSTDEtlboOQ11fXX
f/jZ/jLhdlzsM/xUpsWG5HPj8uf3S7e57TuJbV3G5YjIQ6A9dTOc/M454SlEvds6X2yWFnGLrcMc
g90Ucmz55j/NKO3/8ibJxUXMFmfZ4XyOMP/0wZV2U0AoA5LazxFnKsRovAYxTbRh4ytsnOcIx8C+
wGgEqJ7o6aEZvsxsn2HAwpzOjTnYBFkE5SJ9Mbpsk3OBYDx4NpARrLuBKaJveHfFjG6mI1UJHC0g
GS96bJJg3P39e7psqX6761zf8cFgBp5nWp65TGP/9FJMRsDmDAThQj7yiCR0ID2+kW+Zhh+IYv7E
ogqvF/dgy1hkNcOSJXDgypAAFW/niyNKfb8mFyiXFrbzpSIjrwwVjOF85cnlgQge4MziFtCEPx7J
Eth1VLVtbZKEWU/7PEBL6/Qo2oN44HC3o2TtFynbZ4D6GgvtDGEmmrrwKUd/uWGEc2ISeqwUPMHP
UkYsjZrwEkIQnLQ+fD43CMJh7AqNi36Pmq0nYXMj/OkWtgQlfz6CPg+1oKZN/nzaKAurrYDNKOLo
ZyHgHDcoVva0CcurWtJB4VQygcYh59WBOII0QCgwR+05bEOqNEiNbV8gva3AZoQVAupBlSe/ySkW
MDbxKi+53f7Dwuf3OTlFJJefMIHIWpgd5G+nR+IxwAnGWV+Wi8XJmKWoZWD++fr+4SL5yzUiP9MW
TZ+z2V5SEv/jGiFuLyFMKyiv41JUCmrvV7ON0PGEN5PUTPYb9u3vv6P9l4cBB5DtuZIYN5tLzPz9
OG7tWCYydJkNIcZlSAK/Pf3uOOrgWtRmn8O4zrfc8+dr/pw4fNYw2P6DfS373VIyEAr0M8aceZIk
QxlMV9EeLqBVs938/Y9r/X4ysbNAgsMO03GFtCznt3eIsy7yx7ZSFy/BgRf1GiPfcgTYqHKP8yGK
KvtMEoNGotQePnuI0OPm+b/4rMTvlwUfkcvTU/g+Bzgy2+VB9+cb2gkdhPOxuDCPndkkQAxjtVaZ
swbAiSTv85bwhvSXmUNRotEJLNfd62XYUnrf0n6EjGDxkMHcIo7tMgExCFMEMEVAh8apcpBIPIYQ
z9+sKli8hKXOvaVXmiFaGZgFPRoBzkpkBq7f5vWzER0R1G7yAGBVlJRf0Ib+u3j4d2Tpv6uH36JT
f/vl/9j/H3JQ/1GY8B9/4b/pH/6/VC5wR/yNcmFos+Kj/GuWquB/+0O/4Hn/4mHKdtZz+er5kgvp
D/2Ca//LQdNgB5bwWcqz2fzf+gXH/hcZpy4dy1Kbovkk4vTf+gXh/ovr3gy4W4HrEPzg/b/oFxBP
cBHLgCf+Ugz+ZZvdTOw1TDcMtqqFhdopqFXMews0qgx5wrREmzlfbUS5B0U/CuQK9w0IH3I4dThs
JmXsOlEjrms5ls3RI8jchn5Fn/uzYXVw+NOb+19q1yXG9s9P0c+flvOKzQhrCkqn32rX2te0HwwJ
t54bcsOUjr8JOnvvETiKUZrMUoCU76OLiH2wUUnPgFQuBF6cSW5ELdAV7c7GCI6sdsoOrUpeGpXb
OBQLJh4Dg1Y1lc9pUHsvqZOxdUH3N1N3qeIwVsENtC/Cq7GIrn//opy/vCiOIMuy0aJYbM6ltVRB
fzpJMt9UpNVM6CoHnuHWtFgcCAMEYeDme7Ib2kuqakVHKKx1TQLfaTTnkATxKHmb4WruEqL8cvze
9nScayZLU9idyZT5hjScKCby2O7i3AjXdZmBnsmG8uDb+PcISgpuXmK8eUk7nFKbDhDdxdntNQ7T
JZkZkvMqqsaF64jg82C6LJzmasEB4WkZyqTYWJq0P7PwTkHK7iax3OcW0s5mDBviTGtZnxk4WlIN
d0hR3mXuVP/wOHCl/dsDgaWzuTRvjktxSF0lfosCrgtztNrA7naanTwgx7gjcQWhfoTltoMFdkBO
g+mX5nYrZB0/hS0SfCUL/4tdivccBtpH6nqkXuXs7wx3uPjeuWtdebEKtJg5CPDJgmLpRKrYmj7N
gWUm6EyMJ9bM1jrcjk5GjSnKZK+HDr35yhmI8XQo2uXIjKYJop4lSnjuQaHvkHRjaxxYL1p+dxLT
+JIN81YUgdrw8vzl4VFxhdXvib9870PFIJ6HCnAFcB3FNgpreSyW33OHelv2PXFk3cnL0UcO5XQD
H15j8KV+YuNmkim5ZMASZFdmA462ZnpVjd6SzoIIPSSEoxIdcNBcn8ec/Y7feJIdyS9pkBfBLcki
353tFejE7mAMy3XUD/Sq7ocXZy2hD2wbXUJ0N6a6MsFCMJycw+bRrFkwWgmjPyJpP2oygVlNyHiX
BKS/ePbIZh3Q9hBPzEDrcRHyEoTAoPNECCWjhKTa9f6Y4IUG2gbpfV2x2Snj4ZcTdw+Ys2mEsOSV
PgJSMwGFwD3sa+8YlbjLUDKuHI5g6BhmtamsBrly5mCFc3UD59lpNkNpm7sS70DhhtNligGLW3Q1
+N3JgIpBIOHJZDV4c03EBCwz6WgafKpBJc2Nk1T7MByewKU3yBgIFOizZ8RQjMD7dQcHD/UBe0hl
W4eWDVW6OB/axl11WYnUIGneI3iaY5yFW+HhlpxMNN8OszNS6C20m62cH2RiuMfaDU7+HJ3CBi6u
jQMWub2aDgR3jndZrDmktbkq5sHmojITlmbuk+tDbohy41XNdDWRxdrVlfqtIxTjwKl8S5RzTqdw
PliO1+zKZCQCNjrjx2A7ChuBjcmx6/GeMwruVyYry30sUcG6JjghPCAn4e7tuW0viT8zD9L2Y4cn
bQvusdzBkz9q9MKbKACwSkzueuhglrDq9SARxRnpQ4qXWIzWqZ4NVo/D8DV0Ta7NqDNPk4zTQ94T
eyB7eS3N6L3Q9Xxo+iS901URnts83YyyjfbhPHcrYFwN86EIy1rA+mXTtECR5lAjEIrynd3gKiWm
CVWLxD2ixQ5VxF4SKssjwc93GP6jPfyDtYCZu22R5W6gLB0p1KpzWswZjS3orYRFbFNPeAsxGvfp
khLT5tUBFnnENDrJnLtqlnAZGvksRfhWt8K/m9jIrvSIcSzT9GdOEdLeJSLZBj6Xh2U0ydGOqh+0
rfNdV3vjcZj8p0F0wyHsxVuAj+zMTJL2rdrkvcDw2CCxrmxsLPZESJ7PU2MjRiM6KAGUAtLVDafq
st/qdg5G3sPIVo75QbSHKIaJr7u1FeOl3nsxkjnftnGcHxKGGwttFIfSiCWuFv6XfDAR0Dfh1cgu
CaEu+2GESBCpTG46S51lGCabMAa41hsKJb5h7oyaxZ2o6FuLIFgyBRD1UIKuzBr5BI4ydjUDkBA6
tpQdRdruIbLA3zTO5CWOG1da78rOsZiQOFwTlLkznfmlwjeyanrgZxLoYqCbHzTQuGoMAPYFOjFH
SvVulMk3TJhoKPxYHfwCi1/Fz2PiZLoRheqczBZwHqf7dJa5ulBvtTurzqO1MLpftrnQk+vuoLBu
HcqQAHEy5UGcVV5yBzSyWVW6AKvhleYd6xrYjAkmdVnUsLADNM78BTvBammM1qpaQiK61lLXGgNZ
tsTLGjGgKqtwp33NIBXH6lQS0NnnCEjgrhmY2olAzFi6Epc1htNRsPNHDg+MhKZ2W8RabzqjgOk1
qvISL186OgozWdieepouMxLWkwdJrQdN61lWeCXrdu2NGDYwNtIWI584pItKIZH2Sza3+qHKZ+uG
hfe71F606YtMnTBly52RRGKXlkbyJXGbLc7NqymEe5uFqO7RjA6rLmBn6TNtfhjbiT26m+n7mUP7
LuobmvMoA4laukDdYG0Hxs3pGGBjMr0QLe5fh8D5Ai0Jg+bEP1mVwOT+15clljJFJL7DsF5sQmuR
EA3OLxUYzrOlkQks6Old3GrnWUuMfbodOYgJlj32M9dAr6LxbkrdBw/483NudTBSbDc8N+RMiomH
hDvV1l6V56SI+o02zGKbW0F4zdDybd3FAQxBHzxYxm0y501+5/uNOiG9OUaUh9e28y9lbf2IBHai
SEWvbAjKa2M5B3Q4ZKab3uIO+sZ1Vp5TbK3cSRlrubU0vR9dBfJparqvQ7NPWJRcfeX+MHODOJkh
b06RsNlzLv/1+YWFZ7zjGHxxXfZ8smg9c2ujJxpNE66Us+R4o5ubUz841D1JMEtCBbVdk21FkIg3
P+ofJgOIeWHZL0FFPKYOYhwE9bSL8+Q1cMJ3dyrGg0+B4oJCPn1+KeLcO1UxscQknEtUdlBGAxMG
C6iL6m1sug8fDOR9mY7dixWcZJNjp4uB59YjIEpQmnNNUTSGlKQUodt5IN8MHzlJO7FVbnWDKy62
dxooolk26RVnlMZwrkBJu3jD2rmOL/idwX67L01hXuU8ZecphI3XFPSxBhSLsE7zC2F/mrChM3hb
/1wEc7muG5zLOKOLa9eBHZZxeB41K8h4uS87frsnqf0mDOONqlUxy9aXtKu+mY5G7TARwJD1gFs8
lhOFxUpIT+60m6PknQSexRIZK+RNqQSKRbvdz0rjZeVTjdtUbZB23eae5bNlZe7WHXOgxQFx5aR9
0qv7h8SCqmCMksoIfbQDtAf+uNh45tBuukzvU7Lsd5aPf2KJQNhWKQrTtOPdk8AHFhJCsFoEFtVi
dDc0uWPCnLeUfc+OBTxsiIoD4mNCj/BCrWT+7nZs2+pu+p4RfQ27IyRvC6wj+Lfwp84UTla4ZJ1g
oaJG9XMG37tlEY8VnIAm9v3AtOksr8hSqlVIVQM3NCY2WlZknCXdHQx2tVcJJqwqz/2znGJOVvAW
pZWgFQsw405gr21vZM+njH6PEXBXqKK5wXutdrlLLMsi5tojrSkvM4aWIys+AlgSJnQW4vZSV+Za
lWl0iHq47FjItq1d3ngLl6zqnppDm090Oku+wbBmeuge3do7FXmY3XfpR5sa0RrTCT5++p7ZtWES
+sk1JUspmgX4v3R6qWJQSraFYd9HMnoHZnw9+vIbVDjnQSftu9PtcogYL18BwkaHxqheGTpDM5VY
kFXv1Ge0aj+K2De2RYTzI5dNgzfKCTcx/rGQQuqoctRAgCR4NPlV97P3H7TAYGul7rWWMx1Y+Mo2
fgVEiUCJJjpYJjq2ghglZILcqw3YTLkc3YmHS9+9BtKMD5lnD+dy9jgA5gn+j8BCZ1Wq301sTYMu
8QmZdX5lzGQZ9wz3PZG5pKfwNCsR1rql98AmNn/onDviUPFqj1OOrWp64WQcJdFldKuAsGFRyMmm
vUAAue8PDqESgCuPk+jbgxnBz1UjAJiSDj8GAJm2/VVNg3kquqnkpjUHhv826FhCTkkTIpA8sH+i
JpNbjlVKk2yct8g8fQjWA0CbmmokhFO4Uo4qLkOmL3lN+HsRtHfTLO1VZvMg0woeQTSu+emhus/T
taoxpqfw52KY7W7nY81DyQZOpAZgf5pi2ps0dp7roM33ZYTKPYJF43UMhueB3TcU3HOKCGlntQNn
1NyK+ynq9zp13zp3yCG7iVvSgx3gSUngcbKfTIOWAWR8R43FMVfCxU3pyILiiISCpdxQfI1UDc19
N7nNd1X5qErIXLSXONO6u0XWRCAEby8ujcK/uB4tTwuAZzfha7iq5YvG/EfTZPCKCYua60BuZhtt
piwYRZhF9Ya9PTpMmUHyXT41t88vCFmQl9TW/VIkFbO10Gpw6vf1Q1QZzbXTw7kAJO/1MOuYQShX
fdCoPnZ67gmri6wXKNIv6BeS+9wfbSJPkd1lpnPfO0Z/m4uhetWJ2IjkXsWO/zxMpDIGraDFQ50W
FYb1fabZcdSo3/spJnK6Nt8qj1vcJwjwTtBIbqagDL42sOFlbcmfaV/8Ivc4frEMRV+sBIdpvjSx
gFpu5pJmAqsj/eEk+CPHg4NddN/znMD/zuHdtulZ+uPIkw7fdIm1Z9WNGpBqhCSvjwQd19yYF+6c
cyMLdRr98Vtoe4vIhHCSuM/gChb6FTY/8ImyRpnrjOH96OTfwk2beMY67Nvhkg63pohrYtVnQLVI
g89WGtuseDS6AheKds8G7VmY3YCxnyUE1cxm1CWAMqMl3EqP5bYXttjNyvGeM+2myCXzj963vkSM
jN4KM523EHD03lUDkiN7ig5GOeBIdImbxZ+8mxBJ7VSi9iQl9E+OlWEU9yA4dqhmTzy5WeF1obpH
JQzFRTbHoUd6L0UVYMGjFcC6CSfSU+EXMYX3fCo4KEkhZwhHYHwH8uDQQVlTRM5WVf8czElwRxTa
yQdFu0vd+QWLIUWOnRz8etx7M6YjlSw5BtP0NI16JqRhWDdx1r16IyAvdAHM90neKCd5QKdVbbX7
1Ust7w30LAx4S9M+ljPeWTEF1yIMPsyuvfatpR8nRxq32hpeVXrHZ2O8VawydkDd4oMsEos7Hpiq
F9Foo/p/Ug3qRmJ/Y6Di+mJknJGC5To3vDR2TgAGQFWO+RZ7TQsbtjqPY2duPHlpGGfsQt3YJHQh
E+g9tzpGo3eXNMK+OQYYs9I0vmVxLLAx1vdYOwv4jxnpOxQGhLRCaTKJ4+qSV+lMJ9+gmvDQGH51
2fdqDA8/Ch+wZlDXmtkCwYa9C9x6Lup+lzL2e3ZGyVwjb0h5iTJnM9UqI/wXPn0P0nadWYBPddja
r8SuvOiul0gH09dwktld3JnfeaAYm8iB0+YbVvSiy75bdzzZj3EGA0oZMAiNZBBQSeGaFZmnXyDU
qVkCr4686Q4sYPVYROZxAGDT+cGL5/jGk8EzuhhGfjUZ7iN8pq1DntJQxOVL3/TDVbLGXllap7B7
RXYIEz/dMpLK3pKco7iRqjl+/qkwTRY4vgF0mz9U8uLFRvqKaR8WjugvjuFeTCOaX8fG7a+TMoGg
Sj29htzPp1pamikfv5wbDwRLDpWzf6PFU29APhQsRRueC48JClecz5aRPwkQFo+WNV0//5YI6wX0
XXA5DOSPgGxVCG4h1n3+T50gL8WQLkcKiEvsDn/8rWBo/HM2uuA8PSTmoRavkz9/Lxt9wJVcvzpT
9zoBx0KFEIAVHu1tifi6JsYKNhjW+tIcNzZCv1Oe2AJbSfMyE5i+DyAYU0ZR1dYDN7PDkCSx76ky
GfqRz7fOEPWuBtOcN6YX2ltZYuwXIaWCtJmbMSILj8qPD3HFlDaV9ybhQnNi3/QSzd2rjAe3jSaH
lNcQF6rn7EafRDpRrZ2wMXZ+jui5TIt1Qte1mgiu6F1oEX6QhWsAqhqfg4NSla1aJ8F5JB6qFIIY
oCVZS04M17Sd+R56qnFvVkh5u0Ra5x4PtSbREYpUcwVQ8poSwbcfyVqg8m6N7QBnqE+BzMnARjYk
FZOfRNzQlBN362IiXwjYvUCU7jUUNHabXZHtUFZggrvlqvuq0TbB16peYpTh+4yPFBoeQDVqNvbQ
ZKVeuwj9UVhdzLR7j52o2dmd+XWQXNo4ZgQeZAy6M0nQq547D08DfknDJZyXMfPYDsYu6oZjnmrI
bCdrMkjobu3w7MUfRu/9NBtSZ9uBsOzIEYRKhA/ZQMY2erVjGkYhI6f2gIXbPIs4K05YtrfV6KWH
Wheg2HC6xCVlejB04QM5vGqzmLCSHUOfB3s+dlC09uzWITon19hfeJsDiKBoyKKzgW49VVBUTVDa
m85uKR6sb0UtkdgO+bmnoNkAPETDlI7V2o/Z7KXYMkknJM+gdqn3tH5Oh1hgXY5emYM8EItUHVQe
fsgOsu7MRM7nfuDZaSxqFHR1BZLm3WAmBSCd7I4IJiYSRKBvlMW5pNy7Kou+9nX83rHErfnUDSpM
hqXePYQexPfkSywchu6is+Ku8kvkh5P12DAPIkY+vYCn6rfKS/rnxDZufv8O6EmAVlbbfqxsZpep
OOvP3WNRIU/OC7T73hcbFTl4jJQJkDei+LZbZ1u7MwYPvyHOyv3GoJOswggHRG3X+wrC32pu8Za2
PRFqkZd8wKAyNkvhGTP+QcWBvRROP7oH+OaldRIZJcMsmBNz4vRXEetd2qv2nHd2iDITmEirCkLS
bbJD84xCAKN/uYNn0iJq1qVnXQyfqPPapLtnC3bKtSo2NmEhiYsQOurtpzFBGsuq9NpmPR+Xi3lK
TyaMaCZNqxnVCIn1mh0RLNm88LJVZkFfS2rrufJZkDPnvu/jiSxTg6ih1Ks1I3Fxdvr5g2kVeT92
s8NnyKpcvyVe+1gJk4A91XnnsfaJt4Q+Z8r8O2bYl8iy6n0U6K+sipeJFhbTcGdZL6lNttqM03CN
NMDYUDXyIIHhTDHo+FxHob2q5CXC6453gBltFeL5mUrZ7ug8YCJBawo3DE95oKUIaLKkvkxVDY9c
0L52QGhyAu9jgFPEP7XXPOHf8+04OZH/a6fiCPXrlDo9OH7uesUoFj1I9CUAdLmdBawkR84ULtaM
fMbfaduZD57uuaqN/BgL+KMhtN+pnU9+T/i1IzYtp+oZauk8XXwgDhDFyEzFy3foHVioNfGNnJxC
8CSDW1x2sr8MZdesgon3jnmEjaj+NLXTuLOm7GGysv7EjvbeDYJsnzh9dA5TrSCjbhuRl2fsQOXR
5cTMuxKnwzC+AOo1QZQarzmDxIu2fW4nleKgqvxXQbwPoQ/xwRD3LhOHY4UghMNIJc8to123C++D
cCjugql4RIaChYr0YIef9mvN8bCd5Fwdx/ZpNrV6qaPhZhSQdyqLLNPCtXf2kJnbePktNx2Yr/Eo
4mEeROQofdZAFibiPgynp4E3iqtjfID7z7aC7cKposyYkjp/nHtPrVE8nM0g8GjdaIPc2vqGViNf
l1Zf7PmoThYU7xWW4F0csg+LHLaDpie+W4xq121soaTyqvDYAMXxWk3DbKM4KjM8RyJrbzPsOG9k
aYOlsz56DYrIUEx4Y/puJIQA7x9J4h8ogI/TmE3bNqAinNDEA5adU21fB0UH6IXMgRqVJtvakV+h
08k7Y8EQmaWdrOr5leKpvfeKAPC9pJpAhW5cjSl+Gwfn4kzBuBFWTrQh0MwmioDAgB85tE7xMRvW
XSSq9x577A7O4wZShHtqlrw8eNTf/BIIxdTch+Dw1NyTIDo1P+KWAGwHrmFTM232OYYhPOB/7iqx
RGpftadvSEOLNaSdYFugdbXKsnmRA6bUcPjhgtPFTzV0a7NjDTH0gzgpV1xdE/taV077siHzrM7z
cCsbhifG/IjsnkC1Xu+jTD+xQ+JhWNXwWQqeqbM3PSVW7J8ZU0/bsdYHd8D406oIRS8nruOMFAH+
dPVdNjn0ahpiBmsgdlJW3MiLHcwZD4DiaXYquR2LLyNS8vsJqXJeWptmDkucG04BSRI2Tl3iVLM6
rHaz2cA/qf19WpByoEMDWa7gYY8jV22B4mXEz4zjk3aY2iXOhB+kv9QSJR3w2nSt/TsUNtg0Eesx
ueRJolEkWik8U3eYmZ1V5lNAbkELLukwRFBWljRGOev7rhgp08yMOmT2cEuwuapgfTODYkDXbUtW
7ojPSUb0j13CgBazxCGzvLtoIfLN1hABsM/LjTmZt7wgBLHubY5ZmkQ3Qb7uu7HB9gxH6KCdj6Ip
f46e/2yMDH1tCyT5GNzV9kQF4RXgkVlXBhMBhyP8vEz0al84xnMrgKLg0t118xLvhjYtKWoG8rkn
cPJnzDIqA/veMO095w6xPSHOHjqAwGVS5D03bZdfqIAwBozMZ4ypqVDjk9FlkwHRC0ybSaHeg6bD
telvciWGp8hu75CuEXYhyw9H6vTkWbQ8VAwWM//uaBgMa7mD231q+c/u1KptAOjf8TAq8+Msnirp
GgtzGSpX1n1NgPfzg437mV0ZEPoZsZE2Hvn5X00/eTWy9D1mXIR3Y3ygIaz37mBCsAwZR+asKwM3
Oxhx/DhC5lo3M9xF00X8580uqorGOEzix+BAyEJadMAbySwvxU88OtWxVf1Bqbo5sFgqz6VX3dIG
Mbyh6ge2FXunS9eyDojP9lmpOMHU7QgT+pZVQu6I3KhXQWJ365p+/uCoFE8dwKgcj20jHH+PxpkE
9tTdFhVZ5GQDgnPDYO7m05YHf0vp3iUHw0ifUolJ0Mvr7DD4Nv8zSk81zsFzIwPWwVW9b0HOryYo
IuuB3SDc/wxxdsYRkFLKtURdX3LxYlUWhKKx+oZWJHqghv0y6SB6jEXkQVqsdyRHBFdjZpjl+jvL
vcYG0xxHAoYhG+ZkGA3SA/x5HOzd1RVeTPsOBzr2if8didPyZdlsjMDcuXZGdlqkPTw6DHWz4UG5
cAMHm7wVcyiYSbEZWcUa5mesmSunRpufw8R76WCYjfh01nY+SMa/8Oo6EeIBGZibkrjNWJ7tHQS7
isnLq6DR4IA84jYiVCTPykM7D2JjQIFYj7UkccXpU+bLDlt2SfftTvPX2Znn64CZcFt9NAkxOMuC
2Kv97I5ZtFwpQ+R7s7OMtae7bq91rI4plJ6bRb4OJKKh20q6yGMs7fukgW0gm36tEeEcKDOrM9cp
6uaCmTs7zGEKnY01gzaorOeO5eR+iMpnXyaPCK3wv0Neo2zfYNnrNuEwMNv/4RGmRhlYV9RAxXcD
2U8LZ3DHuoE0Jtt57Vh8rrCyEnHJRqXyzUsa49UriUgCW40lvGKwSKXyrWHZe1ST/6XKrHhLZJqJ
84VsGHe4j2fQnUVU3Vqe2IcxuEVRPl+msbcPipPMcVjTuMK85KSybvyRZqgX4kpUj3dkvNwAjx6m
g2svJviFwdwGJUk5oXnNy8NIdMiVEb27hTlvr/I2AigVyKM79vHOd0ioQjk23IKw2aN10fdpxBOQ
qXExJNMDZLBuK0aWW6oMfyUWA3gb9xH7hleqNgrCFmaWAfQrGaZgj8c2hotiH3mmFmumm3ob5d5W
kqe6T8Z4pMYnIBn/4aM8svForpDazgiMvdPEZVI4Z6LdUAE5BCOXVz9P+n2QGdW2s0B6FdTqZ/II
dvOAGjYvTCxCIeN3Y5M3/5Oo81puHNmW6BchAq5gXuk9KRq5F4RMC94UgIL7+rs4cSPOC2emp6PV
ogigdu7MlWG041zvz7XMNfdG9ey79jJ+AP34aYq11w7mvpwyF2E2ZjEbLeVYRhvLrC4VAIJlkrvu
siFvCSo4OvYwwrhmtX6VgzOhy5V4zdRgkKrjbleN3MK9imICP6eZUjU81HPC8JwX2zlMrwpOM7Go
H3Tab4rZBb/2/ESZHCHxq5+SmOe/pfSc929Fu504SPd5JM+dmGMBrB4NgOFUmfg4inaRR+61jKly
zihbZRcQ33rPeVVUQ7FBQexUua0IydYbTzjc7K1BzOJEvhMj5WfYOzQ4JNDjU077aeLM85S9tRop
BjJGY5M+VemmqDgiuk26buOpPulWWZ9yp/wzh6hbRw5vlrSSbtFysIqJ1B0yireujmFu7LT/4WHI
ZysJvrzA8GejjlJC2TIKFjt9ShQNyXb++ZWA0ZFzA1g3hMO6yTRtqwqfj1PjfffiqTM2poJzwlDa
+5dGY6ngq/VAJVJR5ChgdQJdc2SKm95ANn+G/fCPSghFHjdaGQMp+8QsfUjc2rhPtPE+TfQOtX12
HOqxg4T4/ErczeZx4hyUZUGE5UkLl9d+DKSA5mkwi5SKz61stlMoug2PMWfhAi7N7YGMdRK0W6XM
F6EWmKOhvbeqmzndnAUxGYCeTTjlNZfI8Zp1ZJjXSdA3UXlko2LfAS9c6fMuiN61KdP2wRPNWscc
oI2n/JPoM6lRbExSlnc4a24pnCMsVbxbUpto3bIODY0ZI7oqTdbPpiaetausAFrpDvG/YBzNp2Cd
LOvC3wwN6ixhMA5JGJHs2J5n3Mzx52ZsU54kV+rlpm2V5Cw7ZLmQKVSAAsYfXVxxMjcrOc59s7rH
AdbyigY64MwNJUcE7eGb2PSzgJVpdJYuXAzrri3UPbKpV2UN2CbDDthwsmPcWEkEwL3r4L0Drceh
xOCiTnx36ZryM+KtmaWRuDoN+pOdJSfXjZ11pwf9moKSCye5c1E77Tow2cLnYXgRstuXLvlqV1AV
2BCzwHrjrHuJg4Kpontt1Jx7rgrkiRz6yq6wGSLcf5hsXmYK/YTY8/OXkkPqA5wqi5hL13RuRkFj
Y8n6I7QpMCor6+JyRwwZcMBdjs2yN349wO8Uuylg6hxeebrX5BSTbd+aW7dHVwksgzDAxMIm7Yy3
UFTpjQPxixMwOw1GuaW6AJdF1EQXSIsaj2VKpJyksxhIvTXR1mBHfveRemW/EvKnG59J1gZACrr3
3M5jIj/Uso2mL/nzPVDxVlCeHBxOrHtSKmqwfA9Fck57NpOGiXfHjmMLV0XyG1ZdMHOTBDtdsy5L
2R0kFi38qPOyPdrZ5M0Bf9EvNOFuYhZH3choK0bhNpT/60Rjs2tN57WaQvvQUwHgo2S7ITg89g+H
BBWW6jnId53my7kNF7XKixx0efOwXKKcatKvcCP0dc7qKuTBmAJxQYyhlNWLcUbgUhPHlpGL9Lie
zFzYSEvm9h/kV6S+9EzLbfZqcxSdFeaehG16T1p5I+uzDPvS2ozTUY9DYxtP3bsW1PZesJsxhicH
PU62rdXeR5aJ6wblpBhgMHi0M4720Kwsq9uE8KvOwjPdHcv6b9cIVvTAYIkBCDFXffHWFtXeL4G7
PP+2lJ0yRUzg8sOMvqK8TLhBxWuLMqtxGrNlDnFhPoJyYu+XPdLYd4/Z0DQzyZHXLdCMjAL7qpun
kLHDBl5Rb1HM14/DXg4SRJEVyAWZMZwHz5cKbOus1Y1kCcYXkGHFj0VP02jvZ26414mVDGk8rMti
DPd9X7WbIVRrCPoFkxFA11iaB9nk7BYDtl22qj75q3rPS9/slLcJqIn10t7eay7PVyIKby1PrlXi
WPqeFq8/t4Iz4VA5s8Jn9lfhnNmDZav26vnilflqfDpEqrh0t121/t8VPpm4bJBLNKSLAjj+Kqmk
sTfp+GwMlW6JQOBunPLfUdJBO9TxcTR+E71kOz74lw4DyP5/L+OQvHiwKde8y87WpzZAckTlp1i+
pqT1OP+BQ2TJEO87B4rs6AQjhgEbl0Kc/FXWqC+7YETUsCx3mVFkoPXuhEns+eC05U4PcXVCa3fB
DNtErQ16lrOuWkRJWi/KmvuK+2wEgWG1VH7QLWlcninMRVujCXeSzxbtD5HGetTtD9zELoUa5IYA
DQf+erAX5FNy9I4CvXIMPlpR/vYGwkdkxMkq0Ml61xQJaWm4ilV70xP17DRCcs5pIAbTAnkUR87c
ajARV2669/QC/yeHxtJpCMGHP1JR6z655tVgyFkUerWTdEbN9QovjJKf/P3zOTQUtJ9keoixfppD
Q5TIxLjWtgNzyMyx0MVNtdDGKD66rVmdepaC6BHRTJX0pjZJUZ6HZ+fIiuqQ6luWOnU32pebu+Jf
4mFkD2N9ETSZu6UIrNx6VE4skk7c6loN19TmCW7dDINT2diY+ryImhqalpP/KBZVVMKO+jD8M7Py
1MUfftmd0VqRly36I212GavaD4C+5Pkba4H6KGvjqmkU5xVB6bzZcXSUVFHP4FBoh7E2nm8cXViK
ZfnCcBvKbTMQLXmW7CZJ5ZYe1ifLKs4TK+mLnLvSJQI/ItJXNPzMasg16KF0CVuU+bFqyMQC+R++
dSh6fJ1GfOwZhvh+QA9S476m6zPaZGxIzCBaNMJwjkb73JwVoTUfMUztY59TjuqJoDX4y2kv/RKt
c4GC4WyxDBxMD8gNK+x1aFjpwsuHZ9U78+hkYAR2jKZfUfyULUPqVZcoTc964To/hkHyUvd2vtKm
vNxpDTsBFZQDBJs6WoRl7y/g8WWQ50Zq/WwNyjHVr/RzGF+D2Zt7LZaXyreCmw3Nmp3iK9K2dZKt
Fm2JdmOe75aGjdA3Ibdv8gnc27NSxCNCdBWjP0LMw9OAlf4MReVdPtsEE7MOuV0SoNf7IV0NLA2X
RnxO4qw/6SL99KLSeUQ9Cequ0H8sWEukx6zXIAO9yhs/N9s2XaeF8g+BAzXAMQYoHw7taaj2WGUF
QSEkSn/NX9hd9Db/l8SKzoODpWWVwIFQJmsISgX9dR0KbUE5kdi0PvxUz7DLedckOjZsLzrUdg/t
sM/y9Tgli8mpQWKXGE3c9N1zbvhYgfCVj1ofz6TK+k2HmFv3Tbz3XBd4+AIdI1xYVR3NRRMeZDCZ
bDwQ3g2KfTUdmcAKG2xJAwYynzahoM+Dnd1nMEl8uJoh984dKj4JLAcJqNQQh5njWXTR01RVJqV5
IV3qok3frMCQay4R51BHqXuwu1sN2XZfbNIEQ3bTKQawsPYwYQCNgJIwzGmiGw6QAuaNOTU7AovV
IXm+jKO7jmpAR/VkGTPXQl3lE3LwTXq3uHi2tLSmi8F7AhjBL+uzSDprT/D3pm7i0KRkayPelaMy
XrsC5mFu1zCUE3NFeKGdd7k2XGTN7VjhGadtAMBwFPQ8jpF2mbBs4vhusSJzR7PVWAMbauVILoZc
HK58GoCjUwS/KK1oTpgqmDYmNoyYkB2aBKD/KTOWmhFpJ9/Xpl2Umtd0kHO/s4bzfy/u8996dzs4
frGEJgAvoOSgij/QXzUlfuBwcLu127rEz+L+LEa7Po5d+3Riz01ZR59Vihs66iSJ1p5z8cC9cmZq
KvycDH+LyzTA4ucFq7hzrIMk09t5BRd/NVnfvgoWVtDlS3wOO3b7z1sMyKWhhP6iB+HZbfv6dUi2
XUx5DSueDwvHOta8HgKjwdSiasvZ41e6kAmJNwWE8Lkde+WuYUVGD8Mj8/TonlbwIsuOD0jlfLg9
HBb81WjofQRulJU2FfBw8A2M+UaGggQoWR4arYIRTd2F1eFrVWp8K/h70gKUWaeAvqdLRVkEW3wS
kwj6DEXxgt1leuGYQ50QiUH8k1TPEhR7BEUdnXrkX0wW3Q09h67hunSwItp0OLb1Q49wBER9kz4x
aMGJKM8au3d1xEiyatn6qekNlIM6xZ5H42RPpSKCf3wgJlk8QluVjFA5BypbbCk1GJBng4epNUgD
JIlY/nOzjWoKT3wAy2Hl2PtmVD2gC6dbCquGPSdDGBStOd1bfiVx/N3AqnjhMmwtbB2jZWBOyNN1
9Gp4/asiTH6r3fxn6vFsSVVk58jw33NmNpdl8LWpsdijc4sTennoOO0HN1ZJC3fb4qJJqrWtolfy
PkixlQ+zvVbW1QAGMzdGoS393nuhSx2eFZ3jq6bTklNY79qI07wM2aJNA2slj0fRmkcRaPYh6I8O
5e5JyjYsMni21kSZU7q4Pmiq5JA27hVb8oWlk49odJjqlQj7DxeBF3R9sYf6ZsKequplgMFoaTQS
UiCmz4PdBtUijkNzA8yzsa+llohriN9xBXqKU4ipzaJ80o8xHrs5xPF6y70NM0znRVuSG/gUwnBd
ugYpni4clyTseTcsMTFYsi6xKSEPdGzFdSzEqmu8HMzsQbH8hioTf7GhoJRX9sZZj7p4l1v5tII9
I6jKe2BhYes0qZ8ixCyVTcNdlLFLWSdlgH1kQeRxKorZzb3iTdtUEbShWZhI5GIuwyrmO2U4aS//
vRi2zDcRjecY1YHsaYlyKIaU1j60Kn40g4aenHAC11s7fi9VSsEbdhCyPluv6h8qyZpjk8h1ZwRq
FxqcxBuAWHzkqvAMgeYzj1ttBzbZP/rS3HF6z6758wUH1kI3zfSz4hA68azkauu+kcaCHbQEjEdM
T403OkTBjddSFZyfjRFqGsv8MaRlnCobvk9TcnUMlXkG7V8soD01QNTogZnceelX9hZCIhGQ0ePk
MkSPHqTwsouHV1rI8m0zePkmxp/5oqUVEaKaaEk2+HvfDs1XmZ5Dv9E3U4fvxYipW3D67BwQ23vp
87FngjFaDMo4Blupx2ubZqUidYY30Tc3/jCsUvEt0vU38APlwsNJd9EIZtLqIrh9FcXWQBhgTNNO
URB0L0pN3UtVvoMJQsKxyJbhiBh3rRP+cQ6N6QbQjXUGkZFTFRW6pOCoSxkC75ADftwnbNoOUR4f
i2Bk8tW88KUzhvAl9CxcTFPbn3s/Jto3eRhv5OR2x9Z6EaXFQRr3MtwXBjvcazvEn2aZau69KiPB
VQFQxrF2yoLP05u0n5ks4C7/vaQ2Y4xiXp05Y78b6Zq6F9RMvGilWo4VBUmelDSOSiB0AGm8lyDj
kgqC6mALNC3oCNEs4Oh90jvdflVBv0yqPtm5IP9nRqvn2Ge7dQhL+ILBDJ2REOS+YGVE142+ZIPr
bEBJ06jw3AW6QfFSmRZc+IDjCKKtuZfwrhaG4JupsQOC/B94bsCR21fIZGxUDbEobNc8FuUqrb2T
8zx5p9xNWqaILxFn+2rMJ86XBsrHxIoRa+c8J9kFWgqLUOk9nOe5iFMqzXqFOSy5cs1tFroOZk7/
Q09D+9xZz0JWwTZWS2EFsacAakQqY6074bCnquXVypR2TMbaho2zjTE6nKbeGk+j6dE7Ylg7E6F8
m46YyPqJCzcviajGNAud2UZ352Ki/nCaNGMNViw/RoH+aZFeJPuXOtxdrP6Y1CtXVtAS09G7kApY
l3A+lzGsXroukK4ofjO3KZPsvjPY1DVxPG2cJlZr5RonbqvFp9TdIyBGdW566W4TQpkzNUqxkg6l
prkX+ufQIS0YtRXsCUbpjlYalMvhNyjbYDmYWkFIhmwqEuBbvEhNZJcQi+jCK0ZtD8VmNUwBM65F
m56iIgbXLkw5OwvfCK/yHWrG0SoE+8B8mi5NlNI7a1v6ZzwGG/S17ivPhMCBJZcVHkMudIerIQAY
li5kCXyQqBKmBYzeydjwi0q8OWWyAWCxGJr+3nX+eDKNtrmMyntAlkATl/mwLKpC7JzU7rEP+3Jr
1zmf1Hpwjrju+EpOj6GgEfaK1Wy0iTNdJ9DFYCBGvbkOdNPoSME/mBBuFsdAqNVRyahRessSJcy2
FCe3vm0OZlrLbRxzKw1GtbJLk71XkV+q6pSo9K8PNXc3ZM7RNtVCxon16LMuXtbqqwmRl81Cnsi4
ArcOkpLkWtCs7ae3lzrIDeh6l4ViV8E8dsIlSp4x003OSZ5PZDZjvPj0CmB+gE+bs6Up/Qz9hbJS
r3/z0Ym/QwK1M+lo1c3ymnRLw97Tx1G8WqyHZ3RRDWfP1JdiEBhGswlLjNk656f1pOi99Nb26Z/q
zOhQtQpq1X//2npadBjiknUW5xLsBdmqcNt2FxNkOdLdELMrUS9CYPtQNlQ7mA/H0pv0UzRa43Ya
n3aFbs7wOF0hHSZHDNGkKzUbY03tvdQWCq+t0m4+CH6nU4z+ISzbh49CvRh7okupf5Al0kRUfiR6
65zcjlJSJ8/8XVBBIbSkfstrw5w3Tuq//PcSdiTm6rmTU3IsYDmt+twOttw1tBcjeqL9ykT7bjNz
ZjgjAzfL6L4yt4wj3gswRZ0grn10Csf8MPLO5oJT9OZFwb0rouoQRcFVetM9NW1aIPUynw/aMODM
scTSbVT70g24qj2es/B2LzC3ViEphC1JG7wYGHoAukEJ4Hvs8xjjRZI+0LGNpSMSWmgD3r5q0u1j
y0A5a9vgkhakTJDKgEz6YljjkltBnGvOel3bL3b7GKKkLmdUXX3CQOUqDuPkoWIebGZi5AvXsymf
s/T0gBHRWCQC3K2vLqOtJVdokOk11LLPIhX2GknubOUAR503dpINiRqnWENBLe9cm/qCd9FYSTCN
DNCd+QCKzDZZCnF3GEeet9FVaNXsGGiNfpTNSxcDiQui4FgKnY4cCxFyBPH+zoFui5VY3SKs85Sw
ZM3JUuKrdgPtmBfdcHYGNkXwW5xd0T4lMBf0ttLr4FPzz4Q/bg49t0InnSvMpjtNidRecZTi+EOL
Rg6iimwoqoVoJm7JPC0AXRN5j6b4NWEGAoSJFJnlcms2VX6K6Uay80rONN06hAHadlmY+V5vysNE
cv5i+1TlqeTqeauGEMyHjxVLWsY/f3K9A9/EAdUjO1aGxi6Xl5llBvqJogRxcqTAH2pTCp0whBlO
Ut4qFJpW9vqGNuVwRyiiOvyHjcEO0a5wCPiX/170jm6pJNsSWbbJJB4aHU1C6VFEjgRj3IjKdsQa
Oi0MHCiMtjmN0f6mG638KMj3roCgOhs9Hl9HvDnrRtBpKZlKOahyP69ik+WMlBcy5htVufaRVgtx
nGyWZbHJPGbkNq2hDdoOtPl82ak23o3udODsAS+Na3FHVT2b29JbQTh+KGaqrdaZ+b3y3LVbdSPC
LYviCvLcrrYtrKDWU9gsmpOfTjMRq27tkw1Y1+Y4zWXQuKAI/qbOEFvLwIEC+YtUhWOaxsL1KQtv
eqoOS4uxUZcueydOy+sgLAQoJrgF4+AM3xIcnWRbZTWTufNcy9nkdo97hXJGnDft3KhzAlC0tML0
Ood1D2s1arZsgcqr7aZr7qExDlyrOo++Oc4KxJcZJWEtVmczulM4s1f4NeesjqIVKXvzYGV2Oy/5
bDHJEmgUdnsbSwqB/BxAIPtO71SnhryWjnMThYouiT6+toPunAvZ8Rs8FinFU7oMdDbktSjza5Pk
P6BJPZ4hdrKpVYcKjecEr0h90qR8J/dmbSqrSk+oBmcvAizkosatdKdv720LRTKK9WgRUca6z0VZ
7yn92w4sctZammk7L1baznm+SL/iJPeMiGMJP0xOZhwCxMk2Np2dHuDz6VwAwWOqnWjtDE78P1Cu
0DfjAUxe4FknaJNy4+M1bcyh3f/3YjAX7qcUh4pecXGnZbwip5TxwMFmVLGZOIJodI59J2KSKSif
0msdjttTuRElDoysUO21TRoC0j3EeMj5esbyElyJk9LoxEKSiGl7N5uYT7xmVc/MVHvP8UTjPxpZ
4hv+MuzsgCW1GLMFq0G5KifPQhwX1nYwx0s2IJzQnEe2u3THfQ2aciOke5tKLTskRv8aBka9ziI+
WoUhHjpr2YMb1///Yj7/s9bUZpJK25S5y8Pjv9CjFqEvekVxblj/g0uYAxf1Pn1Prcvq0nkWUQa+
F0jn1ZsujE1Q4cmtWfqh+vhzgnlsNjUF/jcMfzMBB1ixV3XzzoLTiTaEYoKI7JO1du8Fcntqx3yv
o23QTIyLxIDsEted4BZRUU/Vxm+taW6Ya+ZDGvzR66fmbVOk1M8DVHj+FlQqzJky/5e+SsoJoOJC
oOwrxQPkmlqeOmqSDSBBm34eRQJM/zPQOlT3pM9fR5abTFPenEQEpdgKdwZJ85lXYJMdTRqHQ28l
teDn6Uez0/RQ5MGHV4Zn5xnT0YZ8GdvkL0vHf4uNaUl4kvzSONZgEaYPpeRhxBK+jVGMkGuzZRZx
uQ0s/WcdH5pTjFRQ8LDCmzJv2uidEODZMoGt2S0HnZCTpFy2rdiYsfPZ0UyqaueIsLdrqE1P0G85
C67HGhUL2uBf5LU3glUfBVsWFI0n7kG7B251HXRzE3QUL9BXqdaZgSm7N8SyY5uEnfRBR0HEvZXA
vPVqB8YxGvs7ei0SovvryWDYhsKsZlXeM+tXMTlJ7IdLu3D4t67AqW9/qu7F7Z0vq0MLqWXYUVoJ
KdjvCbHFo7MY7IORKuQccQV4vG3BYAuAAng1D1oYfXcTV9RUkDCsaQvrEQFmQpq4VN6buvnO0qxb
9oL4tRFsuUJDWmrjHxNEkE3h6Fj5w1rYNgeryH0YESevwQvPVqid+57KMjOoMDqYX4nbf0Ro14xE
3AV4iuyonniLOxbveDH4Ak+1rUYzWpXB+FMMHmWVrHAWjk1JdTE0nPWH7gJha1px6z47GYziIq30
XZeONjiB5L1NSKnrScz5sO7LBaBuvLDsXEn7Gdc0rf75TsJWoPAvhuNGLLQ51aSMKokel7dJjwDE
LEFPhi8MjCyo2Lt+0Bg1LKxBBfQV6K/sRMMNG9yUUoVwEWcqeypzfKTinBFaCgUTwTtkA3H1rm6o
3gG2EhfGZ9XuXJsTdBhWvDmo3+x9DGR4aiBEF7EBj9WbFqqFztMBTjDj7QSyRLn2JS/ClW9kv2g9
hIqd8c+Kmi9CgzwO+FXma9ZYxZO20J2TiMPf8xdo4cHaaWONCriwqJRlOOlwu8Aj+JfH+buAiUDq
ZM+ncJ7qPkZZk6NajQOqHB/0LN1GpAHJMkZJik0Zq8w4fDNHxKGa/uuZNSPWsU1leQOocQOuMA8x
p/Y6hidckW881NlfIEiMf7qyDvAjHrY9bLFqrQX20v/+iKhi1o4LENrY50f+KTU2MISu/yJR70aw
U54V3nF63+mz+MtMd822lAm8ZEOjiGfS0slqqC3nVUTcv9HdZRoHzHWgh03BQ3D6DRp5ZceSzYVD
+WzxbsjxM54wDpuW+2Ea2j6ztRVlPdtBBh+VNAGdFMAQ/Pxiki2eQff4BwzhzaQdPPcMgvvjt8M5
k6OpubW7HJI9C6bcgAk+taBwNes7ycwvTfW/1NdfOQ0zscq7xzCPmEbnfKF5G0uoz8wb9ladnhoR
NPNMaB994259K/TmphDka8L4TiKJMYsScb3IVk1ofPHnKf8f894/4DZXC7kdvX7py+ctmraGWRv5
D8gAF57KS6/XTzJ0uW16q8zjSgXHgHB/g/4E+cOm9TndZ5p4OIb2G1TFpzLLE8goZD8D2lFKeyAu
z0p8F2Vxt6JPAgV7DKSPoLJ/g6h7syNtleUtmc/mFCKxI4JuGVi3tZUxx5o6rBB3+EgD5y8CVsDA
W2+mPtkgb+uLKKLBYzLavRj8V7t9JpwZNMsaGEbGXDcBnp5HHMnizD9zWf/GISvZ0e7XlAWcvdNk
EXAoSPbRnUYXsDcx6SOPzbwhxRbCxWW72UUM9UZN1cHjxDj774+NaEbXLYlX26FiEZ/k71S9dHnp
AoaRf+Uw/pTx1s+MmmoaAs+B2xwVgBeYYuF8DF3G52Jne7e2pipUb+XTtvpH1PjMUecaJKOGD1v/
oEA5ScsV1W8nUELvUDfwJKhl4o0IPhF7/Xqt6LYYYpdxU8c5y/m72CZVu89Ljax9u06acD8JuL/C
umhiV8jiwMAFpwNBLHqv6w8tmBY4eZc6M1niOOea8FoAr71OvYOddQtopXllsusfH2bLHcS3yvfm
VevVydHZsyQOWR4327PgiuZe3SHTsSapSnNbejyVStG0M+FlHy0Q1ylnOyCnXxJ1CAYiiZZQf368
yXygUn7XJZUfw3O2zlrjaWpEJ2hIAwASwdzk02TOXS3NowF/cXQv6E6xKhASSbvW2M16IwR5xFvp
wl6pCGh6Dbl5h16LXuU7w86/kpzbektjt6nfBQB/hIHSCMKZL0FK4MO/PjnKvEuFrm0AEL2SNxpn
ie99Td3GqJN2btmAcGuW4jMMdF/JkodXOot66/ab6v3OHcCcJONHqFsnWDPtzGP/PPRsCW2d7NdA
Yo4KqxaTYmVwK/8P4jAvBSF7Wloz0X5aRf2I6+TbGbEsWDi1GjO+afSsDX7zF7j+lz7hvK/dhZ61
D/YGFz+vznVSvrnxCXIb9bIp/8zeLTzJrxi/zrVL/Ld0T63e3iqSI20dcBtMPqOqg/YQ7bMYlJuR
XlM+Mkoxvdhtc/PIzCxE9RBRf3Fwc5IpvA+WS5a8O5s2wdawta4ce75N4Cp5K7mwx1sFI9yKML0N
nwQoQ6LDa5kVn1Oe17R7D/rcLeptAjJAZlQme5N/48z0QCfj+WL5PH5cZt5Av7X2SJ7MuDcYbQJt
+hFReknzaQ2b5tNPjIdpQARDAXIaRiraZTjt6d3LODEmieGjNgWfjSx4718S375LX/xamLlmcWdx
f03Xg7R+HHG2omRrhcWPHmLP7BvaWqNw3GHeJyRTopGPBedk3behMLXhXKF0aKb5zxMD8DP0tZlf
DF96NK/07gOZBIOgZ/+W8pV2wxfuU3eRG8dWcCG6xV0N7usUdK9INZ/GqO8aY9xUqNwz20GzBHre
NfGfsHIOVVH20nk5B5bnFVRbH/TwxjEqIyeSmTUNX5EpNn4HWKY0w5coBG2i8zdMNRoC2s9RAx+h
a/Iz0A6dhRstMMH7uXF1zlkfOK32Tn6aVhZC//SMpbPJdQpmAT7J9BjuDR0Kfh7/EBDgTKj9sAp/
adem13zCiSed5F8rPi0aD5hJD4lE1HiOcecoN3szECR7jSeOcDGXhl149ofm4lDVUQ/V1tW9DzN3
0az87h5ZzsKkAs6BAcXaynxtHN76GrZARWv6s6aWe7476wHnoPVwSYb6tEQfZmlBoB/ESEKMxGTZ
3TwQQL400X7VkvC+pX9PmMhooflTGkftfsIlzupjjaGSu1VNIxwKyywe8rfCt3+SQvwamnPUuZkM
Y3+qGaf50GgXmYg5xQZENNPqSAByXnfVnmzIzlby0cvhOxRypRLydd6EraEt+QG1HPgFu9ncRm3B
KXDNiu6IYHyNM8LLTkj/4QTJA2nHntqQ34bTNMz/aukREbQwVTJcNDzJw7x4h+b87K0nc6mn6pB1
2bpuDY6+NLnrRNbnyKjAAw2a39H989rjQGpV30IUlJzo1owBhJ94Wm97HzqcxIzNKqN6lsL9pDCb
esBKsxHdFwwJI03rdj+Gu4ZLzSFN8/8y7DWzoOTC0F34QuqfX+Vcl4l2TnpjERUelzCIhZmufiMd
kwgdGV9s+yC5+HLTEOwqFBEnwwyf3aMuyS8S6prBT96hIPrpQ0fH0UCJpNex4NsgyD2Sg9fvo9f9
RSa/ryMdBKHCWw99O8yKJKroC+Wd6TNnH2XfocRDMz1vE8+vPPiKWK126yPiosEkftvgz+u4N00Y
PMiLE/OqlWAHSEQxtPsdBon7kJK2zAcy11Vu/WpNhgo5LDV8aDOrLt/9ErR0+Z9xc9Jnid1QeD5F
L4GSVwz1A284X6rHm4Tanrb6+PxpfwdWdZoC78t3X9kpfLTA09mvYtUzcM9YWhZh1dTJoidwLuOT
mJ4udP2ckSmiN5h+A7XRO5ZVtodrUGgKHZ//wPkR5Nk8KllHex6GHzxDnmns41b/NorwGow1jjkm
BRnlWywEyayIKHmBJ/VSckuInP6qVc0rDQ58JAcXS8ebpfmYjZZOEt4COeAdzv2DxpOJ5M/OLMdX
EHWrnlN9kYB5AEhpC/WQE1/aGLvXFueHLmhUSA3Y34mefwyY1NsOzENXvFdamcyZZazZSG8mCW6u
VLPa49/4jgQpzlwF8NA4TXVt9plF7tFx/1XJcFB+/icH60pM/F2p7p6m8hIKcueBD7h483/MnUeT
pNp6Rf+L5rwADhxgoEkmSdryWXZyokwX3nt+vRatCLmQBtJIk466973bXV0Jx+xv77XpNkmRvTCn
DtZ9E+fXecSLU1RE+2Yeitl+KdDkVPeSVNGtyQk/lHtCqXUo7yW+2rU2C9Ekt/4UCy7WdLhiK/mj
S4iBbuzeuj098Tb5Q+IslcegkckmiVbNxOVbUBKmJedkiR9MB29g9SYiHs3STkhvdmCSvIgydj4C
kuUxx5XJ2EJgxPbK9ahdXlKVvZBXnsOrxnffmd4jWKwE/zrT0dD1K7yi+Kr9fmY5mN2O2XrPsO4n
Bt7iJEOgm7yQdJjfVmV5V9gRhIf+ZM1HWIA4wYHnkdHkDO28tK77PpnpE5kj3IN2f3RMee8mDH3w
kQF9Gr2vmGVnsDs89/AEwPYVn47VfQzDyAOTXTpnullG77Z35oNBIyNx3gd+mOcU9gxKWveWRvVV
Zt19mB5bcdWkuOOI8G16ZbQhkcs+oqxLmv3KhdtI1H7YLoUqFU+GV4OKZlCbQYwB+3Bn9+VnmWGM
xLZIU3azNyxeE7ug3ysyyJpnwr5pbcGSJNHgzfYI0DBFPZoUZkGSuIMAKBg68aEpnwmcvDZlUqwJ
prNl8im0HeyhPNGC2QaOY3dN5VN2tcdQ82gW8sarCCDUMOmbdjunJGGwyPR6/wqB8kUZ9l1C8wkJ
sjODiss01STuVPoH66geGzuvdJEynKMEcxrjLZqj6p5I7Af2Qarx5l07JBe9159qd95baxwpOeiT
uCzw0pRR7kkGbdKVm8IfGVMzF1NEQckDMT3znsJMNy2fJ+KanFAOzlQcJ1LjEG0vqPvvac2G1/as
Ve5jXPHlkJ9dTjOOKCyccSkQ1FbbMuyhdV4sGuxAeZJTTFQIw60iij/m9tPUTF+YW862SQihoykU
zNS8cav41mOFmmUjULcEFpHIz1IsqN36CIcdDLuRLKaO3X27rCsVzGBWPeeaOTHNzYK1cJK0mI3u
r44JizWbrUlPcHHPOsyY1ra3tdaUgCICKYAmNQKxHzWXodkQgXh4Z3Kubf/+23Jkl5XqHDbkagAr
vImZZuW+Y5pYkTrV1mgtJkESrzJ9M/X26OHJmWX22XhspG2d/y6z8YI8BAbga0zd23QsTrbTPMBG
2I/ZNcrmg1mvg2SoIYY6iS555kcY8YJZ195hEc8icYxd7bab30Y9exW5+4ix72IZ4QvYpyAJy9uk
6D7zkMGONvQfhiJ9qGq1dSXqwTGq6NRQUPt6kfyJGu3BysaPWFdBOawDsUbUvopxCA9YTWLkkFhw
Iohi97svD7Lo8Eu0jwa5MekFq3V50Xpc6d0rhUb1ZtSMt7RfDqWpdk0ev+uldXVz7cs2rT9Jod/L
sn7oqpVaxfy0NfahnN0dczranZyAI+5+cadu03HTjSIjP7hxS9S8PcV/paFqG6XWt+BTpTv6yzJc
6oWNeyXtW0pi75v0p2zDO9BPCzoer+hiWW9YCccQ+wImphGqwbih0j4MJiBu2yrbz7nnI1UFlTux
HdQI4cRTGKY310xJ1grYUuCKSf7oyV0/9s8NmSMudu19MfQ0dL4T8LwbE+KxU33Kw2wHrY0iSERX
ckKAAqruVeKcJjkOJGXCOAZbUiBDXIwpBXiXa3umUxRKatp9p7c/GEK2M3eBtshOXuEG0gmfEmu+
UpyVXdO+vMShHlDx9wkvdDO47lG5703fvqRUo6DQgC/QHPWSwGmqMv23WjkYgnJcar7qJ884E155
LyT7fV58WZRKMH6ITiPwCSxK8J8lTpqQi/Z0X95DX7mJFuMB5Mhr0+q3Xmfd9+m7ououbLvzVJbo
hkybY2N6SNiRpGTL7Bh2zws+cm7Ezx4CflZM3yljlI3id8V2IlBj8sc8WQjh6unvNFYH6dSHVHG0
1dWr1yU3Q6vOOeN1LUEaQUAzhfXtRdr9TGTJzLIbXl2O0eI5Jo2Q2NplSZJfZxzRU78YWvzRO0i/
+frjQMFmibTvC7qeUPrrl9jczWvPOOgsIurN9Fse2Ndf4c68xhBS597YD+2AVDzvBhstQj5imDll
5h/aAo923lBOkDwIJqwTVEdLTffFRC6MW5ONrrq1KkBIJRWpm7acfteJinDz7xpeCcgrDlVZ1AR2
03agQsjnwpO8iOS715znJCk/e0vcROOwfgafNaHQEtjViMPBkJpifWMlwb2KBpqV53agZikBCRjq
za/taK8L4ZWsmoIJ7BCgiyeEhkewye+AqvU6v3Sp8RqHqJaaJt48yuc0+To28s7s+mdATeWGkng4
kerkmL3c93LlsLk8+d7UZPdF/FO15IaBQ82X2EgS8sRRUKQZ/dzoIQzUxG9h14TC5mnvNU7zjB3u
T6/wrmsEui7V0FFaWJYfyVp/Vv1hP2DKV1sYzGmAQUAexrPGdCjgsN7CKqholtLSlHO7nVyXgQB4
NsJBM6JHpgdVoOVfUR9qh2QYmGo7DvcgEEJlml8nV9WHSYTbau1D0xujuTVQyrchaEyu/UMTNfsm
BnOU5b25U+KQWDw2noEtgAf29PeXPM/Mf/3K6LxsVyqMUw1taid2g/o0hpw5O76Vre41y3bMeds5
MU4OUSWs5FPtW1qknc31F7wN9CSzF27FnMotlrT+3EzpcP77FfommDqTIthpouBKKzvnZH1YwGrO
bbUqfKGZzAHBlE/DZBnSPS3wprkmc+HU53Co6rPKMoL0//7PNXQi342gA7XU/srZvo9iQODZcHH7
9G401KsOagc792Zg3IbxuIXsXC7ORlAT15J9WJJR25gLC5XElqUnGKyMFH+w4/yMWkhT8PQurLwH
/Ev33dzP+LeX7s6GYk5OBpeQh1cLyaqL7hSkH1uk6RmBkXCzxLSYTWJbZqkKdK++pJP+GobRJ1lZ
lNhGf+lN78XpgEV59hMerAzrEFFdUy9ec5CODJ0JSpre6vWOjJuk/VIAJnyviVPudfJPZZ3wSuoH
nLgpkgDIVHhmtAN+2ZozbUtsiZuk/iVPo+/GXDzQ0fekQ0mNDThPPRyUwthaHXV2RtLSV2rtQKyP
W0ezg3npauIevLTWov1gqfviwWk5upQBnpH+0EUV8I7BQDIa1mN7BbvNYfZYCHm7sJVwsvvCA/8E
Zf5tFFAXoVt9SBoXs7m/krvGoD3qUKcKNkJKlCuJ+daauKolBvZ5Ro/IR/GREeB3W/f3bscISYxT
v9110j3rWBEisKuQQh5oW2b+Qpw3IfIL2fy9anlvV3ZNTD8bbyiyj4mUVOiP2JpzkkRHU4RfELgz
X2pIoAv+H/Ll6qxogpKEtIO/n6uh92Ru3exiVMVTmS7ICieYGS6EEBglXfQTeXTYzp12qPHpL6IJ
lMZNFIYojlfaATFkbax5vlB31DKbaab6FRWdatsbTdkOCXnjUrN5kivibEPcE3/lOiCkLM5W4ZWy
v2FjOOqk29ML4MV6k7SIhLH3UrTyWo3ju5GpZ4At2c7Uyn3U8eNbes6AFCHtddRchCrG0xGKiKb6
jyb84y5QDQ0vea3bwvHlhNV25GS4iekh9lvQR4ycjuRWUeYi8z0TFicYaNWpVWwV7Adfa5q3TOcv
VxEa7t+zdAYDmpyjskIraLvfUhsT3xj0oDNrDpH5UhGlC28o4ZWQJh14dju6p0cOqpqPttn5TvUn
gQPITZvASZXzs0S1j5WxsxDOuayxLdZ1fOiRRrY66QqCiCHho45ztK7dqGi5l8VzEoGfW6ZADRjO
6EQjyM5PwWeDz30dPg7+vSHouhFPaQZjqFLNdxWmu7EOz8CQ5Cmtd1xcX5Nx4PoL1hcTUHrExnc1
MDJtKYmeEmarKZFt2D+HJCPoZZHzKCXDFF3lgWUmie8sgjrRyEFSxRV8LKPo4lrJmdTzU5vDSIek
AB9a5/7mZEzmYofhK54hF6Bl4ZXv2DfX7L7yOaB9V1737VY9AmNdQHyazowENZhNSD+uYx0SszyO
5LLAdDKHRxfvmGivUwAWbrIwWBnIUIlvova0RTtAr+iax+IyeUswdHqAYEKNg+2RwGiLBi3gRpsL
GDCYKt+xX2ylMOJn0b8T6W4Py3qCxwa1TygX2kUZtC00oB1w4fRkesu3UyZ6kEzFsqVZM/YtXBnD
pp1FGLjtPeAcptNJRqkjRw1fwy3DoTkHBYNtwqM6ZYvRqQ0mjLybtKjpWe/y8BZtD0uWE1Kb4JWY
u0PIhqJf9ma8JEdHi57bpbRuskQn+6mLMwY11s9c7nNyJruppvjBWhkgEyLbbu7/ihcuUEY99Y1w
/tKidHify0PTFpDZGMuKUrIH0L9w0NJ5WnMrLzTM59uksOYz9HvjXBbFx8yI9yx7+ztJahyxGne6
wcF1HR6oUWu3vWmSJHVVuPdEX8M/YFNl1xN+pdPLrsc9XWWFUaz9OAXl1WaOIppjBF3/UY6J4ctO
PvzT2i/0v2pg+u+6k/5TudL/uaLp/2MDk0Wz1v/cwPS8fP1J47b7LChcwpnSzceff/4nc/2P/rV/
yRH/QII2Hd01TM91kdj+rX/J/geQLEmhmG3wP3vuf+hfsv8hsdF4uumQPPWk7v17/5Lzj7UnyYRy
JddCGvm/6l9ibLx2lv2HPk4hpSMcaRtwMD3+KPe/NAPKrMTKSdKJFBnlKZk2nlLAMaVFUbkYUoYk
A2HTOHTKbe3WAlMRKy35oyyISMQxni4OZTqF9Gj3/YZLWYPFvgX8EHqYBeWMboTQcYs1VSuYMJUx
znt0N8DJU0x4KCoAP02nTIeQRFtHRcFN/RrZ1rQnv4m6q+bO91x2Q6qWYFQUUChN87Me1jF4kgzE
z7KdGk2xs5ltwlOJ7jOyT1yUZ/KjsXgQIV6KflmNsehkwgEglHXAnj2Vw18KU3WXI+q4qX0B6ILb
rzh03buJP5N8ScyRVrT0CGtFtO28SfmFAJ2TleqPx/7Dm+jN564McSJ033EzZY/cEtP9KLivGXZU
3fT2+OF2RriPo64/C4wiXKbO5NEnLi7DKU5068wtxAvKyGUOkQywdgA66vpJKXc6qZNp55dCeOFt
XVYE6+1WYrTsaF0Mvwqhi+eqJmZsSOaKOlw4QvAQn9qU0mtIsvWH0YgHHLfnxHLEpWmAhDsDmw3C
pbSL6M9CY7s9Wcm3gdLh8PCyfxrZbRVDsSYkzdC13MS5rg4SktmOoEayT8oqIgHWbikJKN/cARm9
02l5oP6nfDMbskHE6ok0lMK96DnlHKJZaxO0p8WrAG+BJTvT2IwrAwIKOAGVm8kNw/N2Z3iEJuVs
VhcdB5enZWqTgYg6JkKirDfRefzgKNfvsibv/G5YJEMgzWW7Y8pXVXxD8Rzdq7rOr6NW0hjeaegR
+gCAv67uxwmGHJaIjxKIDHlX9mN7Nutd+1jVLj8eTsGN52qHlF5aFJ25eqyspgkwyGVEfkMSqPX8
5IrsV1TTl6lnxyRso9syicNDpW1F5eqHsEmT/TAtoNOICePV29T0A44pJcx9z183IXI7jfr4YC/s
IWNa3i/sO4E9iIwdbjQeu5ox34w+htuQSuqKcVXbo7K0JdMdvHrkjEt701OYQ7VeuNGq5THJcuOx
LYcTfTp2QIbH9ZNI/ow2sdqW+eODQrtzdAY/tKPq3L+Rn+ZFSaIW6qDG5r3RNeME04fJH+NFGsxP
ptmYQT46nBUB8ovZ5lEZqVcx3eiuz7FtQ8uijiNadU+E5LKp7Be7c3d9SKKyKMrveZ5v4vS7GCex
6yacXpM37LtQcROHYjwA4l4RtUbPwDpN9R94n0FjsIKg4azBn3ov5sJ4NSUJiQ64aahKQAZOlgay
FOykDOJqIY4eUZjzWBMfqsIs29u5/lJ289XUYBQls32lHDS9BcO6oI0wFQzt7G4ht37GstoGkHdU
T5xzFDGzR0LxIlLW3nHAM1bCPHmDFXA4Hi5Z+pzbHsJzmJxnUs3BapCi+ams6Vw2CL11af5MvN7D
uImQHIDTiS8mQZFRarS+LgseVPvYlGQwHbf/GEouPe6YIn+b37pZQPB1eTAIiEx1aL8tql38+Jlh
U/micwxXeBDGfrT3Y8l0tbU7ZFIZfYqernmjowemlBkOqcGowTvMn1h/lwOduXjYljtWkHZnl64L
Si0k2BWVN6qsb5oRDnjzN98K/95Fs9urjLddL3QGu6KZMbTSm1b3Qd4iF+OLdTZGtZwznds4lj1y
9FbSHg1CRxuaW5fzIhJz12TDvF0aNAN8l5veVk9J+YNRj9+2jjfUR2JVNLUbqpiB+m3HQXzMRv6A
dv+nkTbBcKRNzfbmfc+kE21mS9aO4Z4tG3+KM8uvOW3ZhbX6eRwG84VierlguTM160m0+p01IoUO
i3YkSvziZR7wFE+S/MAobEXQtM2SYyUhMPzTA/eRRj3nH+j1a1UbTRpLhFDsMUjda7H2ETI3w41o
P1Yl46200giQxxzAeI2dw5QzrGAAoCbb4SGsoIyswfi5yvpjNBOYxAm4zuEZ4spwlk+edrZkq74y
RkAMC1l2EoipNrkD8mTjnF3tTj87CZCjgR8PzbrWbhTTkcYflmpN3YXdeslaHLVrnRpNjdDSliHu
jw6fGv0TUQ5i3Qdp4vsucj8gpXA91NmFa6MC6pHnt8rEeJnLe9UJ4xoKFisvYpQJk/HbTNPhjf2s
55QeV/vCqZYngHOXITT3gGiQqibwdSoka0b2dQIaqj1FzWFyAVXBp6W9A0zb6DEkSCpmunOWzxtV
y7faBhvL4J4CAe2eK+NZTuE1Md2VFkhYU4mBN65hKmhDj+6ktcMxzyvQcxfeFE3X7KzWI7uVtHvL
siYmtNaLZuJ2bjSMukNl0geMbWqHq4CdSViQf4UkXFBFQWPHYM3i7ISixp6a7wzFdJpjMLRsplMb
i1qI02R0CQNcs9hbRncPYf6Upplzilv03zhz+G+gey9wlpZGJE/Rs0t6lS4D6zGNSrR6fu5NyChp
GdR1HDQMVjAWxwRRKZmSX8boxlnvdONBMRB2at59rfxItTg5d8r8mSK41BOeqG08uldvdvVjouXf
7B01l2PcDRnDJjuxilOPG1ZKEtqDjrbT86fmiQklSRNcTyNcTQ6Luepsd1fr8lJIxsNjS87UViTr
R5qU+avX21llv17ksEM58wM8h/iQ0y2PtBYNqEFxeCkpjporNQANAanZ8G0keaNxxAsxyAmw6jmi
KIOBE5Gwb0Iv69WGmdEasWl7Z2sSpT3TVLdcBpDlF/nRyM646YG8jWlckgQRD6VDdo30ruYTMavN
/rXigw6GclrlpeJG17R+N8q22i1JebExFhSE142JyVOLjbhxMwh/Ku8Ds2cvSp0CHISOzbvEw4Uo
ZlkADKo3alNguk10xRHVbs9gABwfotuBorYCJ6352Qo4QJOyjngMKYSLe2sHJtcvfzPqZnYu1pog
mpfjYDIeUj1UK7v5ypLmlmgHFdZL8SNy9dqMlToU/ZOoJ8MHL/arjxAgsoECFbCL26wPvd0QxsfZ
E9YeFPBpFmrynQ7bGkAaYI/lRNQ159pfrTjzGn7bkeH2t4vxrq1UvrOJFm8jracSrb1J6V/dOBhb
ehsvo8U4LYkOnrQqom11u+ttNJ6wpy7E0eSug2JlZpyFPNABiPCCNTv3rrFzz000p+qFBUzZq4Jb
JoiMEdbFv7//OKvZ9zB7aQVuROnB3wKL52eZOJp6Z7650VJsh8J552Tj7OSYrhsQEefGMubdooPd
1ia2CzHCnlEMOyfeR7jNWb7NS8WemIlr/glbjOW7Y9lwFSCBwtaDJa0L30VJMkFfPRB3YHzoAq0e
3PSudXIbAE0PdEPikIEwqQNtJ/FvOZhaI6N+TmalNjM3A4JgbYLViUG3NRtnBthbrXfxNotaARtY
sJl+LZXbbNkgWBlGVgwHIoWF0E65DQbQKCkMFi3tLQL1E47aSz/lPmkDf6TP7tzQn+YPWAOZOor0
rq4bjyxNdahrwRSusb6RZaiOiidAkC1ui86OpkNdjsa+T+23oUXKLqBYbQvE2c08x31Q2nI86ZyG
9LA2oQRP8S7OM7RyZ97WOqn7EXj3TRL1B2txh1s9NX3ILo8OaaQNU9t5K4bukVYyNiwceNVhaWE3
mzNHDsfRiEnMESgLJhF6l4DjgL/B0Su/bax+OccTJvckMYgKQpEFsCtbl9mUcGeoadgO7QoglY5R
VeLrnnFNe0MzHOjHaG88yd5T4EQioZ6rbWlFeEor1gmmaDm1B7TB1IZzdjsgQqbWYTQwGdUQkm53
uW6LfV/8mHNi3/79pRtxaxXT2Q2VA5nsOx6a6SbRIwyWxXgtE++hEEZ9hyjX3P39qjGMaB/FHXE4
OIohdpu7sPwpoxaQUGdQGzWBrkdi55YpKTAauk3FSYSJuWcHMOGw7tl2dnA7IJWlkdn7CcseBrXk
kodcCEnunnn9wcrnxBFoRJE7o82f6whLV2lVUKM0FgdWoHdvyPK7uinu9LqgaQ2fLpBZc9+hS/JE
9dGup67YBBODUnN05UMLL/4EeJ6mM8ySNMnfTbE8gDogpSrqsyG0oztFLiZPr2c25G0w9FX71MWa
pUBGzNBjAh3xy+dVfjXw+RwLXT2UlfeD1G/tWnqkuCz3OrhD6lVrNwKoHQbAw7V9VFcmz2X5ELml
7RO3elfQ1bseg3fZL9GWej/Yb2YY+/bivJFdguQwg240BXUETrNzUrTVniABset1sx7eUgLMUHso
fKgHWhyYrnF0T8A6uVQsWopmpvoTHBdYmyL/SZi6bYvQhmHWo38NOJwML215saiCrLvBj0YKMorc
CFLGKZDcDT8HPu7jSSKPoB26qUzPFAgfbVsbjoqDFWcIJP9UNx6xEGFoQrtuJ67AXnXF/9Xe5tkm
1XBhdrCaGewsBoKuSi8itX6ZOYV7qZunLEE0h0jnrSDvQ7EYLZalcHWttrT2JdK34xGls+CFB/Go
gRji+KmchQky3Kz5O5PhsE9jgLiSl3rX0Vd/aCD4DVaxq3t9hMYaP+mWbmwzow46A/nfyeP4Lq9o
COvb/C2pQvtMaxmyOxNoa9S5wkzRGWd1ALwZ6pvF9LOeronej7cKLwmzXy4AxiwK8hivSZZQN4Yf
KZgpplW3fzEpfSrM27ViOAiH3K/pkmTjtJwtVl2b9euNhNWz6lT02je5r2GZpL5DPBYWJHd36R+b
GFtFbBmSjnd8Tspzry4KKR4bArYzzmbf8vTPMFt8aXD+r4yqCcDEnO0Q6nCcjPuOnP2tQW4HHZgT
nxe7xLqx8N0sYEN5+6HqdR58+kaZ94nAhOYWL51OMgx+BllSreFh0KsPyhReXfeVPB0xnzZ6z+Vb
2VowdCFM5hV24pIg2TjNBMniAamG4NEi3Cs1nxsKiG6bsC3uNHff95Ryx3Vur6bVZ0wN4tD1WXMx
Ek7ZU/7Sh6y1TOJQeFgG8OW12VPpCEAsYdv48NzYQDsnBA1YkzPSqEFLve5Rr93poTgi3iIA1dPB
TQ33oOn3kAYBIMsMVhGJoMkY0m0vdObGofyxcWb7xewafqPWp8qB+ORaS/X8Ng4VvtvSOLhldg9Q
7ZLLPj57ug6MTpvvE5pXes/goGDU3xZrO7pU9ElftLkL8a93vYuu1WUicHEf55U++/FtGPW2ny4a
jnzXfJoFucbRPVo9vvdoZIAWNs4vI8GtIM+xR6QJHHPwkH9SSiprUkSW+Q5gfUJCqxEHTA52NgC+
YJHD6E/hVxNnxPbAhvhGx7kqqryLpVcXs87vQlHRBJRyHGEP8ZXLbbPzCLc5ohKMcSkVcNnTt90Q
ovFX85HA+9GTAHMz0mabFhAsET1o9zOBepOJQ59xwsg9o3ly7Ybke8ts157qB06FDhPD0eNUr33F
CFKntp4f3MS4dVox3CcwJ2yXS94a2HBQB+6WaHiKixvN6eIDGk696zXV7a3JOvZOiEgm8rt+Ks7M
XdLGWRsBuWKGzkUu4klLl/aO8DhswYGeK5bFPQ0HB3cobtPJpX1mXthrEQ22i2jPfWzRSJCFLKO3
Tui99aEET6y7gUqVy+zccE9/v1KA3Y2ZEYdTD7zwTfGVEa5ZP5aFkfG2K9RXiruHUjcsiJRJvjiq
WwJY6L7egZxaUBtY8+S3lJyCwIvBZp0JDzMF2XFV3LsWqIAwxN3JTGWEoOczRNPxb/HywD+bAiik
WD/m67Ag2xgx4g7eo1wtdwa9bSeqESWO+4xSK6DH42j604gzwDlF/dC/ZYyotEp5KCXGdKRAwIJ6
ydO+2IY/x9N5GoleGCsqSNeivYP7NMu4Z0QLZ1S6yMCXrxiyfG1ZbGfSK3QhjjacKCuKoMJYFN7W
5viaLsIKHEA/srPBHDFG3AnO+aydeoff9E6jsMmfRVrtdYKWzlzYQP2H59xqpx2rqbkd7Cleb3qk
mPHqm/ErJoc1tNXvqBW69YAVbTuOq5C5N+zLDKzCadodMOZ7XvQFzGkin2vXZx0EqdU8wf5U2zRm
F6Ok4WrZrN1R1V1qGKpFMv6QCWyCCoaAZ+FuqzTojNaSzxdT3JWTOfpGY0gMusPyYKRiJJhcvZVD
QcX9NAS0zrrMzJZfU6ydTswYDzA+2cLezdYK95Dz6GhyKQhUFoktE69KGcV4ybUQV+go9nTYLJCw
I85zJBEptKys4otmqCcsYfmO/qqCMtQEHrewb/Q2WYKO1lpcJ2DvUsrNuvw8dbgVNQM9MorygFzI
iFWp7C6KmK7H2lnMFhF0fMm7TDEZpUe1PxUapEbXOkXlLLGkttXGkcP0QBlQuqeGjNUnRioMw5pu
koRGUWxgvxSEGdtEhpRQesy7WYA4eNYWj2rdLaexDds98aML4gp6SNL/GTq79SUMOVrUsNPaLfJz
GrnvKh2Wc7oSY/vCvomJgnq0EHK+MF8qqjgvi3KO/H+rm/izsFeW9SBeIzD7Zzhd/pSE39XCJYED
fBRgLHnszGg4RtKosO1XlClVMZw6LdT9tF39ihGNg1qLcGQLGnErApjxwokaIPxPZC5/apv6LKlV
RyqmkE6xzxe6S1mh4PrRtsNdE6nfyixHqEBIUWG1mt2Nsd+I+tBoHbSvmfylvpIOLHTIdQ/2kxEM
O9R+jYKfhRY6WUE6HrIxsBtk5Miyf01bfFecNblL9jecGUZmltg9Y3pHOZAML8LaVDQC3DjGkWDK
7FsYArDRJsuDWn3n9bzsMju29xxl9+NMRULR8oIVkig8EM3DBG+6NIV+mzPLdJTz5XnPYyqBO5iB
VXQ1zMPFApwavYUya48Qwl/jbtpGAi/JAJ1Woh6H2Wgc7WYHrOOLdf8TAxxvGhiBKnRB5LbCI1e3
snc2iUoAPnYenlXX6S+R/UBLxFuB9GtZMYdI0byfJcz8nU67mOSBvKTYf+eGKLDOAT8j/LpqsBmN
QrQ2zyhPZHsZkZN/2ggDdmJhO+1VzHCVE8d6VjXM7SyzL66pJFXNBnaiBc5Bo8X+4o7XZYyerSqY
M/T7xqagHi7TAdTLtjGwZYQSZqOTfMxT9blUXOXIj0++WVqcCcDWp870EM3ldOzqkXSWivctMLpt
FnZU0uvPU5USEkuis1mTm3Tko42p5DbkQh9DJD1IMzfRbMePvkDkgHNGw8K8wjUw/rMQsdt4PD4e
EG9e6z9JZSCSjD9tVpWBvhyGIX6VOmukoUXgaYuuPLgJikqjDXSl6gRAFEcFBX4PYgTtVRp1Stns
gojyui/6FfpmmW+MiWwbbwc54q09TVSGRRbcHCZ8W5NqpbqjfqpAumdd5mRJfeovXpdl73jFdali
55gbc7Q3VMNJsqW7Rjb9lsPkbxGzi7QoM/hj0tmPaJrZFtxwVFN0535sPpyhOdWDyTAKjXebQhDx
NdLlCdP/yY0oqGaIjY/oMo9AeTL9VenlU8vnRv9lwOz8KU+jIML1BBTiohhMITHDu3ak8STMyOVw
37CtTmzjFttCC6EcbUWMxHrzo7ta0b0KD4KOpcXjXHg0qrWQnJqXLeJEQ1cOpmkKjGgHdelYB5vm
dn4Yvpee1fgL9iL8FgobQ7gfY+2NV8wX3kNZGrSHdoc6aqbA5fIClFxfq9gSED++ws4YmOsdakgJ
qnaQOWYXNFfnfXhZMUIf5kQ3Mdtsq+SViYy+WRv6KiZDXOgpIko6GzMVHzaX8J984NspMulrseLN
G5Jjas2kDkrtyYnGV3cW5EnrjwUYXkzFL5fh9DI19Snxss8ejDAsH7qSJCLPdqLQuUzmCXKmDyPx
KWIIYdKtu0GOCwcX0XWtCWkHwKIuf2EaLjzJbDWk+SWyEr5qaUpf+Ah7AdMIYiumQlyaqo/wSZFj
EvMoAt2hqyP2wpcZwsZWNPi0dHvvKK84VORSLJzhGw068W0WYjTzBi4olk4KzGmK3UQxQxA2/bPh
doB/lW2eF4Lbl6hmZNf+yTQIIFn0qOvsK4JM9VaYotxPWE2rOTax9Ob+oJd3RjYQPmsMDp1tIjds
WydMQ+Tie1g+nmvc1OvE10ogdUX/QtZ5LTeuLFn0ixBRMAXzSu9J2Zb0gmi1WrAF779+Fqg7c07c
eWGQEi0IAlmZe6/tDTteHWZPwjc7CUiX5LDuDTt9a0tseHrYQD+1UhD9ZbJjiG0f68l+6Uhb40jU
GjQR408rOTjK/XA89ztLJdiExtLwL6kFPJ5r11Sw2MXeAsrLMNV+ts3xaguCr4PWWsU+Bk3hm+PS
tQxJtAF9plEpm1OT+bdHA7SIOaluNdv+M0R84MwsLw19jRAZJitTedGMgLOgZCxMSzGWkbaZeB8b
fC+w6uLqA01a95zSLiqUoksVAVsIgnn/qbTiBDjiJrSiPXZvnVGRKpoXOiD9jhM+zqKdx0iQsdRL
Q3z3WrrsNdhPn2HGvEnBagJLNnI9hWMnJT97kTnqmQPHA0fdfdIM0+yKm3Mnjd+0fXG6i/FDpF1O
kJ/2ytwKUA5xW1ZWMbQm7bHAujaWno7iGP5okhCfAL3pKu3i3SnKXy4BQVY8tgtGuNqhq2tzYUeQ
+LKQHEFlG4esvRqetcOeytnfm/AbkoBekgnGHt/G60CnDV3mXx4CLizKOIl6O9xrVQHaD/Yz+zza
o5Vbk0yhS+8XQSYm5jVymegrMxRoH12H5nsE532sr6k9pwRGxTojfQT+3iaTRMhPPdlmNcRQuxIA
ler4EhoFmyUirLeDC1i3bo4K6F0j4A8+FnwZmevnvUCMsdYtic9YT36hHskPEx2zvVLuZ3Z3V7gw
uGy41BIzJGgOeUot/3MgCWddmV6MBAoMA9Wq6yH2xYllNuFTk+FpE6VwGXejvsJbMZiQoaQJoJbF
u1bpu2Cqzq5DpDYBSEwqgZCn1lsmPUTFxktl+ZumMqetRThwH6yEryFSB1phTeEM3nqx5zE/AHzT
T2bvCM0vKyDjK63xPLhTtSoG7Y1WSU4Ldc8CNt21XnXTUPxTcoQPcY3HVqNiF+tWuctszGl2hw5r
frZQjs269xN277gUazCT1qpJvKvplL9ayku3kOcxdC0+XumsPI5GOuK/E0hh1tYcM51Rzx6Za6BI
Z3Rr5LRrPeHBP1PNQ+LQYQzGqVilJNWCRyIPpFDQ+lIcYn3S7H0HHTpPvoN29xxP/R+TDvcUzVnA
1rnMqifshKw8wjQlhsHIVok57sSrsCFNtmyzOaM8g5cHl8GwrKtfYF9SxDN1LKssJJqMvfglGDac
AbPwDoaLF3fIDHuJ2rfv4zW4MiSGREw1gnZ9K+z3uJLFIYirM0hNl5GaEa3JG4cs28SPWqBAVA1Y
ysLGREVgwscEg2YS6zdFO7sCZND2nbdz2vLg9G15jEvnA+untUWSudDUPBt2NZ9hqAKy3Ovf7JCz
l/ULExR5NSMDIOwf4kYC5GMPgWJhWsFpYjlJNmB0nMUtiBaewbZQlVTJcgq8DSBIeQFIlmcExBQc
luIONAHrb9z1/QC3kR54o9EmKpBP0SkAuZZrjgKShbLEGF7xnfc5oPHB3iSjfLFhkjInxeNUYlrc
ti6ltJDOMYexQG8ZDprwL0gHWGiV9bsiKb5x82ilajLbMY7dgkInMYlZhJr4li1/pkagKV1wCD47
nDBiTs0HHArRIq21lAl3vozHRoLkBKCMGJeDXm4stYJRS09L7OijKudpkNSEgoS/uC6vfMBbSIF7
dORzWPw1uuqzCTEH1y0WkrY4qVonWyrA6RZ1BSEtePiytC2hLirs1xPOPMZ5WFyDa0hyUy9I4O1Y
mywTu3sdE7lNdPpLZm7hh3SyNxKVaTYhCMGFwKqHXTsXBpnWEJOytmbNSBaHk3Rb+EHE3ZC/SDvV
WyTS/5gM7q0BwwSI+Wibg38szYFMsL8Ugohl6ccsDHvd5aDRtNZHbeIe9MR9R7iTHwqtO5dWicKd
P69LBWKiczgWGIr1jlaLNb+CEecyGS0lDs3xnZboOYsGQkWh5i4Lo7uZaW/tS48YAS850ggEyVCg
MI1Hp+DMlx1szb7KStw8pybjs07Jr+ToHiBgOxQ6jLMkWYYkoPzSYcVHpdwihGLZAzW99K3zQOJM
W8l96PXRKo28bFPm2QOEyBvB0zoJumIZo+Zio8ucWmuy0an2ISsCEeEjqI9hYDKH7gzaG+OxG2tz
xe7yN0EnhbMVZVj16sXabzdCqhMZJSAfF/nKaLffZV26S9KpnjMyBxf4j1IkATNVl65bWgCu0pzu
A1LrGrThp2pYbE423R3ZM4USYtZvm786WgSntJbMCULO4KQUNzRtelNHWhY4B0hR80Q+mdmkFRDC
6T313J2MbMRXCvUqCvoI9TmN9+Gs078mxmQWaxUOKDN0gPYqDDJOcXV5bMBQJZim3qDm3PQo+K35
3SGQ4ITiFjzF1NMZrZkZMJmhesGwu4Co+ZKVtItsD+VX16ClwxMNtD9fQarmEOEn3opklJ3UbEp+
1CPLid+xZa+TmNOCQ6/IQCC2w5f2RvlErFTZ7iHLovYDABS4w1ycahmxmMZH4+m7qgf9n10tze9P
SrTJzKx9DYdRHeNW/Koj510UNQyu95B4i7WZ6X/ZvZ4Nqz1pAnt/Vc65M9QtmajfO5KWl4053JBV
LT2ZM1VsvHblBMO33ie/ReO9SHINFoSDzEIqitIgl0t/gHujhGmcgVmTQmLcknjU13VP4odEOE3l
qS6jq76q7jtw1chUNA03CVEXRokVytGX4BJSMjZfo5z2TxBOBksdvryQUe4KoPpT0PnRawWOZtFH
4JKLaeJEV3tE2GoLnizesPQH1z43j/ISMlRqROdcr8KtnKXjIusg5jbJrYnaW+gjgCeO7sO1DXZr
opaziSZGL42lp81mbfT8y7py1aZGMjf4fn1wwewthtTb2rPgW7ThIupzADG2vjUDiK2VVPu2m/RV
59dPGZjFrbXW68p+Mi2De+QMDcRFuhMTgoHsMppNR04MOxIl3U3WA7TrB72nFnvzWC7NesEwsmd8
fRLyWy4YOrmtd2vcj9infaUKP1kRtTPiI7PEpW4IukhtaMSx6svZ5YNpsGrWBoqPm2PW+8YlPkM5
Z58Iqos0dkGRfYuUXOU0GF9YPbVrF6D/stDgcRPTCtqMJRolKMZr5rpoBa7Ig46tKooNjixGST4a
Ja4IvSv3pQFrppvsfkHTkjkyy4GjyyRBMV9alHlLzHiYmAfG3rfepDGLMtg6jpjHfGiTRYLesUTH
lRuzndcjoj5IrYdmh5kjXIaS6Eqgcg1J4BGaHRcZvpynLKFo/7jAKVbEl72qSlSsyliTMJQa1qOg
DLL8bw82z3Io42MRNMkah46+NeLZJQ0HmAa1/mVCDEWWxTqrjyCIF7PzmLI9CPSjP43fQ3XU8IMc
Sa9cCTGpYy+mjWGAbKgGHWREFJ/NtoK0YPgEnGb+nwl0OPh2g18BEqCz0Yk92LBqUFuHZLNlj+1w
waqWUOqgNy7McxGBMhcIOzz0M4klz2vMODo6vKK/UMiibIiyZpfilNuy4vmyvPGlHScO68ijXBW/
+2GkbzX3RbndfOSMqs8WeEPDGZ4ze3QNZuf6WG1YloAHG3TvAKqleILdrDWhx+QtxEJV0+hoCMNO
dXowms1aTEOMAXmS0WBOgNtg4/oxmhJ1jU1YbhUMfyJylcjjZJJcNWA9o+BcNc6XLRAs5Z5L9uLT
5DTt84jhIjC9XRDZ4eO8+uq6oVtaTkbvJSKprRHJFYMHuPUh/WO0TFokZ6JWq6Jt0jsEJDo4gEU7
V5oZ2rUxqcUiSFgBqJr4+jqdjdlgM6aWfaprx2GRdsEXRIoXih1IubNYFQckTpqAHGp01jOHdShK
f4Neg5Y/4dG5v41gXy/aQt9GaTUefdP7U5Vusq6xdNlVfwpieiaQKWAOdGO7knFwnVxsb4Pyn8bS
GjYOk3wrBhrK/GGc3S1CzKJm1R79wuPb5w+RxxAX48fCcIC2NwisYI8BPrAJ49xFzkMxFsWydYtX
L8P3AsK2ZZgZ455hSqiyVRVXB10E7xPZWrQanRpZb1wfPN9a1tizGDj1Xy3L1KUfV+lHN5mrsAZJ
M0ZaxSqL3sKIB3HXSQm8JPCDzwHPBs+wdmUiL2OXbzGC2EvHhLlcZ69lq3CoxM6vmhhelJALIglf
oAMXDJnCJZZHtSOdjNIcMYCr8ZqMmSMtfQ7CaEI9QpmoYzhZUFuvkz5/dz207vVEMFLtvZKTHFDt
wHweydZB3tQjj3axO7pxuwZVYTLsbXOOG2LrjWF7UhlGGR+B2zZhesjagbZQ2lCMyPZLu+PF+Lnu
rRpNESZAbeHFT/D2W7im5jtCw/NU2ckB/wxWpytR6MGH7Py3TkcdPYTaSZWdCZ1gYsVjnQIPuK1l
cUavkh6YRTTd4qmVj3XAUZ+2ONpCFOd0340dSKEldkOkekGHcs4bD1bqH3tXq3/p2d9ikv26FzSk
C7s4qsRt19McztH7GITlzXgmIgmNVvU3Jt9nUbRU2HlZvRS+JA3G47fQ6OI48htYQ5eh9tIJZA6G
B9xqgqAeSG2Z6yIA1/U/pQYiv+gjnyllhr0mJVCjjaJVE51FALeibzKmvbV87TgZ85T5Bz3X7Ckk
bCQN3frFOM4p1k0+QZDNvIcChH9aMqglDwqrWDO925lCGp1OVP4dvFZ/rHddoX2irPmdTdMD2L7s
2A1/4wijFKgq/P7zZH1S4c7LlUR59qbZ6cto0d4jkq1OAvPSBclTmEdMfFtDHDzw2OSRM95wO0Cs
+B9ZgoJ9LIvHrma/AXs1riugRGUxPgXZuNaEVW71MSEBj0YCwW8sY1tCNVP9bLGmXff54G6qpvyG
PLlxUWc9J9MQLjiW0cbtbwYBEEwxo1lt25xJI3zqJZKQofVYMSb+Vri9TXfRBBSXQo61imd7QPCi
uflLbE7QebFcFl1c7kBdkyMTTyyrsnBju+M0G5hq1iLO+JLOnCH1V5KMAZOg+bQ09Mfk2f1m6liv
86m2t57QPxqQk1PZpIdQ967Uf+kJU+aCESv66QQiTWe5N99r5IM7X/gkvcyxokQOo7R2I3/twkwS
QLLXhgzFpp/kcxBPBO0mML6ynsSvGJUFQeZwQqT1qzW1XTCCEJGatgwdBxu31vhbX2rmIjl1lDNb
v3fUspmcCxFmkGTitHo1aA1vbaAqJDwESNMSgE3WoLULAH8loJn8b0LsCQoDRLR4B6ktvQX4w5tp
W/VKJyyAvtsnw8163dWo+T2GrAutNBTrFp86zFK7vHbcpRbP8DvZvXoco1d4fcaTyCSxYYrYNWGo
30bYogKnzoCqq3P05PyTOZxtAIbES6H5RP+kNO0GgRqLoi3b1X75STC4JGqd/o1dP2gBJFhbRsOu
H6rgrJNMMLQIL9wCwww8/afW1k9Wh4MhR4niYgg5S8RrCb8sPVOCLhdRC1UIXHJoi1usZXC1mkzs
uwyRFkMAlObhGufLK7IywWJxRGtIcTG5kfVu6uOz3bFHNXWq9omGRDegnqkidWwSeDBNhuAZa9Ej
hFqiHOCM4u0hhGPi1hQ2lwrhy0qfz2DVTKBlXsziv1opGiLHghQCOJvV2khxSTfhOvbzF4DU07Zs
l0UQfrRmLbcauYDp5H2a7DnIYwTSEreCYqjL77rWX4X31zWY1uh2vlaoORYWaSfM9NXvdtRIp9DE
PoCPYzRkFFiFfM5LZvDJ3MccQw9UhqPx+wnTaxuJpW2FYm24vb+lZuDcC5JO1mg9Y9vxNwrX5VZ1
qJbt4ilX/coxjeKgIeFZBVp8FgUfUhoc39KpsJZVFj1HbpVtho4zLtmCn70Bm6ssnvSacTz3ztdA
rZMLh8AK9tjCIzh8JXvnW6nkQwdCQ8nV2EskaMwLQqCbBXh8zIlInV26QdPkmAfXBq3c6RHi2Td0
kyiRdEp8h9zXLnrp7OYrilmrWGb+HTdefZA2ZGc1Yo4o3vsCFF1S9QkZl5U5U8FvbWNNy6zeaJYR
viSWIowsRIyt/OYpVdbOh0241Birui6RYWlgMNRsp4zHo2MJMqRogKlo95UPdj5JCrRVQ9z0L5SS
L+lkLOm7IrQqKcpwgukLVptMaQwU88zRkJo0H7PdIQXDcONbZaJTPaL9+wOYNNwxoAqvSFBpdkY4
otz+0JbOTjnjO4Eh9gLg2VORedmtauQ7KMGl3zBPdgN7dQucSceG6XA8r4d91vr4AERCr9STKRjl
8VnrzAQ3suMvB1jiftv8mqqIA5Xjbgm7xfKQNBA7gOHLgRZ5qqE5T9r6EerFbP7CfotI6zANLnVC
0L9CzTCOlU0wyNiYb8YMWMcNigkdUIs9AWhhDX8jn2FgQgApn3PUyaFRasrEuAqZ/Kr8ll9ETPJg
bxefwMyi7WBLWugJugn8vTjt3HZlRop7x486HnfYE4hELCA0C4MpbRNp5U42OWHvxcpummajJjSx
cUznSZfMd0xEoEzjfpnwbbaKYXMbopwwGHMj435Ex1IRgFP/YWwtFlOcrM3iVNfe32y0EXAbMVYj
BjnvMnHhK9NerOcwrqGsznWLlQn3NOPDCH3oICcT+wRI7rqwv0rq9KWd9hBhiV5f9F8NOvxbLk8J
2gE65n+TPty7wt8ntES1EGuhg2GlCsHgt2hLrDyX5yRLn1BkrAqNgpTGYgpaIBk3TQR8WyrDWVjK
RFDUUDOXGM9jgcpSL/GVaYC2s40/mjc4oYtEoWpIGstFCndoHeyItRvMMbnFMRmcXzjCmFgLy5vV
J+zkXvis5SSsOwPugjTSn2RqitXo8x6lk6B1bsNkJ4shXCL+LQ/e1N+q3nXPrheuPJOMgbR76LvA
eh5myxaofeiZ9kE2cfaEAEPtdZN1ao9W6cnCN8+6z5gonu3fJC35HyNDQ8wg9EaYB1YsolYplOVz
IJJs5Q9u8buAc6JVY/o1dbDXyO4wWHj6n23jEfEtu5ujWda+0vrLiMlux2yuY9sEVBpEgK1YNzPi
aOdO5CSpXUQiF6mTfQ86Z13D0V4QebrX2GIQb4bdySYBdTkNqVpN8E26Lvf2NDKI5XFk/WLPAXqM
dNYe8RIrO8zQMZPTgJyQVF3LimlA6WW/001cHsqkaiynfqVgcs6tD/1xDxKDSNu/ERRmvJolzdNb
77XPURXQX7eStyY3xKWPvqKaWvyDSQJVNIWu9ML8imi5Vs0lDjG5qRBGU2h7iJTHXzCQUK3kxrZS
HaWk2pZ6i72NkqgK93XSXLx+PPl58NJ03jE9Jpo5R4zzzecECLD2uhY1sc+zPbSLSIOkf7BCYf+W
GXhZU6IFNIYXaUf7U/T0G8JvfYgeK5xBa08oRpF0awuizRixiOnk+MMjwjJXDxzarfZnYozfudu9
MtZZYzT5nVcNxkB4Z4yxaetSXDuz5D5VebFqxlI7spk+mZ0n286iYyUq0M6uQ6k/ZF9R61fHtAy/
nSL9ZNWrtiJWh8KUmH2MEz+Q326PrM+c4cPkWjwao0fTqd93SBtcsOPLou0eoxysuUeIjutUw6KM
a/FQFGQp9BiTAF6dtZdMduXZV9GvuradBxSJEN0kBhoIQxSpRqnvvGY64iQmhENzKH37yN2BvMPV
FhC+1ozGIfQjVIOcHo3DHDQ+UkFvp1rph0h1OuWm+b/X5r/db7pshU2Wua/55GGXlQD8ywZZEAcK
tcnNBF1WWhinnAHvIJtxi8UJleVgFszGLRRPQPtAqw3WL5hm+oZYTfvYpo1zLJzYOcoqs3dJVu9M
GvF97B6qBr9xXaKvk37IUUz3RXx0/So+0jKyNkHmv7iF5x91XWlob+t2T/LdGmR9fLxfmL5Kfq7d
b7qT/hxprAmCvMzQoCtGsJRSCxYZ3CTkPf+52vkuyoUUj4Sw4P3ZGlrbXCs2Tc9mHMLJWlPJ0ahu
jeqYVCep98fenMyd17sUgwTDB1YcYToAbtU1Vn4qnDJqFpVGpkRk0sj2QmEdvJHVAQwpCJNcZGTQ
brAHQOay8r0MHfLiPUKCcGcVKNmiGxrhdFdrdkk6qnPIgpFm4aRWBf5F7N9NPHIQSQRjcp/Qrwpl
3ZGjVgc/e222yVZXttz3LYoEYk9sRCbmLoOMzWEFHTDpI3g1at/TVmjdtKM5b837dr1fm6OlkDX1
GOXmb+p+EQ7meSqxV0jkxAyCCKCkGl4HvtD5G0y5wTGCHf6n5dC33pH01o8ixQ4xtvs4A1YDYr+h
2OhXtaZp+zL74+KDwD5IyYfIns52LA4Cm8LB28CbmzaJoT8Y/sz/a/9YMZIyugJ/LPS/W7fsz0aj
65gfBHSPaXjwahpyLBkIlB3gGWdTf7X8GdHXxg/enF/StrMdDdUj3jBr2ef90spUuU46ds2YHqKA
GOb0TDL7MiSPc/TB4GVqZl2gEm0gQRj6oSc6dOGlY7kJi6oHONJbD6A9CFcyfG09kF9Ct7GqdwjM
S58Y9W5qzc04QEJJmmYnsqQ/GHVA8G3f85XnNU0ZvxIsIGb3hAtvbmkELEnSFhdBrfvT/Ov7djSH
hO2qe4UfSYyMboBwykW+DxjVyKD1GPuWJPH4dHvdbjj8XJtvGuoWCn3aywLqkzlfqPnBlRH2SyIn
WEFNfnMoMgJuqQZCkZBK171GFhG88ILStaPryRqTUBcRpgqVoNPaVT8x1x/rBnFFkngo4GydTU8l
ZUQczh3R6g9NjTPKrr1L7lXPDpKIoxNI1gweNU/H7NQtTkXVWc8VYQmz+tAhXpcM5vYINxrdZa2X
jLnlTFL3MCpqtPNyL3afoA9vyWejFViMGzrFG88GVYfNKXwl2uSZornZaV1iPjkgtEhrKb+ERcu7
QCnOYY8mVNja5g24KFyb8NcUTMPZA/C6Soek3XgmRg5qOAftIfSrpZMQr4idNl6haGBPMd1qF2uO
9jZ6r3eDsWuVWBLtwd1CdPDpDuTxhSRH1uvvwCy73YS6hhZYMGxoCca7DMeIiLL+NUl1YwMH4EJH
f1gh3C0fZTI9Zj6QIZ/81qduVp8HlCHbyDCCl3GY3hpfH9YV8T0HLa7pp1c0uXnnGeMiH2GI5MBf
aFl8rX0CAkOTo7/lnBnEVls1RxcJ1FJ4N+HhJl2Cq4DRu8+CmfxhJNF6zHFUXmXSaO9ohuUWMpCx
SR4a+iF7kXTuihHeXjlhsSxi4h84PCH6pDvjDtp1LiUnB0QR4MXuET4Y+5d7sGNi8prij07CGado
pAaiyqxDTdhE5pDYoef5Z9hk09bWo3LjD3BjooB45yaMg70JvPxBVoipA97BsmGfMT3/EplfDh43
Nnp6gnpEBFQ05kt+hCuth3KnAvS7wonBRMhwCilg6cQVVp48QMOEbhnXCI2JGI7YJZZh4BGhkMfJ
UpHsvjMzeveejJ3dJAZtAZyWNjdOQVSXGz8fIWE7K0ym49qwP+mbGQ+OYarTGIjHfCL1xna7+ECk
pXl2A2NjO90fnnWNcxS4bGv8hkC1cvSiODrUHvyww5amylnzkvwQMTz9uShH1z8U4fDt4jhf4pU7
mUyKVqXZjmTpUJxXRc582Ao3ONkWnd9f0oj0zU711uHnwg3lITIYXEYofDfEpYzM1vcmWqRF0GfE
Z5sfPkOKpVD42wuDzEBLJ4zLBlab9k26Y1c/ZDp2b0YQGsNvlGwNtkkKzFAujCAHNR4Z4ZGWZ3is
XecPJ3/2Er8QjP44LhuS8ykad07WLAestdHJ759ztxHSoC06sjQqqoajHVbm8X7N+r9rYeA/hGQH
bT2VvDMgtMhUMHFbzReN+K3Bnz5UIX2MXIyAVm3NYUgMBig0TylLEXZrEABpgV9I9hUEN7PZuM7V
JKDqWLXtcDL1cDzdrw01QQsRe+NS9EzyUa8xd9WpqtVIxMU4CuTcWKzpnivdXysdzlNtMMzxg+F3
PlGQFSHp4XZBjvj9ojMGY6+l+i7KRokKBPSWFSMG6ro5fTScRQID3JNGr8/xHGuCiDPbNGP/n4db
8xOprgw486fnnDXPUSIG8OnJsHIp3R0zWGZmoXv656Lyu5zMo302ZuG5Qe4UKSfe+gQo3nM/C1CN
s4LMP/1z0aTSP1kDUBideaVtvI2iOcYROYmDzeozleOnV0zoYTO4Ja03ccxt0FQnXtYSnJDCyJhQ
ZU3jH/xFRE/UGlvUONPm9HfpHEAbzk8VYNUtyfU5dF03U+kCFuJRcrLMx8KfgnPC4RH1XrgPByZe
7vwJmZxG5/tNfwcx0NuG4fBmpyC3cYPm24jmPDIeBnyE4ayBuakTrt2aptMQvrKuK1Ykf+g3TKyk
lhCvNKNM2oMHo3FH9J950VWTr7sktZ98lc+5OfVKc4BjTc30Sgxv/EGv+kjIDbgvDGfYVa19TnTG
J93KgRgfI3oRA4yPstLMtV1q49IgJ22b+JF+tGhj9n4XwksBlR0rSo3QsgyAj1V1KpCREdTGmGiW
ASJD/w3dHsmpt8wnvf2Ky2aNPNL5k2n8pEutENehrN+8SkfHRdLng17Tdmbff4kA9HEuV+t4GvlK
e85pcpabddLaVcaQXN3GpWUmix2KK3U0XSICnI+oNQCRA9mstXeQiZdS0+T3VHAIiTvxR5sP1rUc
xmc1oEcOBrXkLMtXU8JEg0Qo9kkdIOus6nGFNACWA/Xhs1am1QJZVPtlUqk242x9CPP6TBLVB6AW
h4lLgZZEsCSvc1ddC71F1YlPo5MKGfBkOkvHQLqseeZrjirplZdLOEmxsnIix3pNTDr3Hdtx7ZDl
90qCR8vUPnN39/8ix6Cl7cvgfH+s8PNDN+bhYzI2+ouKb/c7AVmJbqY5PQNZlK+6n+IXEhCK70+o
q2BE9WU265/7asa0kpUjdvcntOHKgpXVzdP9sZNlHHMUCA9RzI5mDNv7X0cG8qAop8f7M9igKXA0
xdriftMpHRLcoef/vH+AZhYHA4bO9/8ihKWHQ3f8dH85ZyrOVu9X2IOr5pWJ1P1OcW+ZN+nqt/+8
B5bCFDfOzz+DLgx2VQMM/ue+UJZWAW3g3f3TTcTFYUQK6GHNG7N3wqvt5SEGVrbE/U+OV0YPUO8u
91t5M6kTsniWcPM9AEqqXdzrjHLnh0sIhuuyH7Xt/SZ1iAOiznOP99eSjryVjmH8bHTQHKnb16+h
GzQPTqzQdPEMoA6609ih07nfhGbMgHLeJPebDMfztTfV1s92NSyG8ZHbYRucH+sDLK+LvP55fi3D
rVMGr4WKzQed7+V+HwNU6mk0MQPf379SsQ6dFyl1m7cIIJzaPOlGKlcFghsWaclXVCFSZB5dPhId
osjmbF/vt8hZgOmosQp3W+4QdldZD84mb2jDEC1vvNhlcItM6V2FF5gvEF72QfiVNJFzvf/btMMH
RYzqzy07EA8RXU+yTYTxwiT60Uyn8ed/NR+LtLT255bT1U9QWUjfne+pJufJ4Jzz87+yH54xSqif
W/GYvugEjvy8AQ0ElRRD8PM/u6hfo370LrZCF6XMvNiEQUg+pjlcMSMEq9IvSgyc3LToxoN4abYi
H/5qSVPfYpJu0eIfUrNAazJ5u6kxtIuuRUzpw07sKhk0V6auDeuO2VomICVSOMr1EFTltcXxf7QD
bS+smaPCYWhZERp1JdfMhQOj7Y05rr3VCX+fkXlz4WXP7I6Y7N2MSXlj+9EuLDFFg0o75cp70QLG
8kDOPWSgJZLxQsbFwfemRysnsdplccxh2t1jNhquzOOtvQl/X46tdUlJn91NKv6837pfxL0db2SJ
WjgV5nC0coC+ymOtZDGqD4pcHLRAHnBdiEtQO+Jixl1EeuxV9Yg8TEyuLH3XHlArFgQezp2eDx8Z
yFCKwqGLact5SBO5S/1utY+kddGRf/b6aJy8PMWjHhB92zF8nXDwMorgrBt6Da1AGjiLqrWibRAn
1mUKR3tr4gsln4ub1STNi+VemRr15zABPJTkAXFsGJQocLBTAGCzL0Zi2XNE6NZDm3ns/dLbaaH9
Yc5vhZROeblfu19INpGiG7pvqGLpn+WQmDocXEAfV/ftVNmdfwgpHMX8Ge5/ChpmvrWoiJQlWHCb
VMixasWQMB2mAHF3RA6FC1FYs7CwL3ILU0E+4mjxDDvcRCPYpK6NGgzLol92Vd1fE0f5m1rE6NiD
x5puz9md3+V9X7hfS1xaa5Km/Op+0yA7m7mVsRv0yLkwDz/lvSA+k6LWswJkupjMr+Tk4mttp0Ms
EyCaTc4cNMaV5kH+8CzM7IhwKdwM/zIMIbkhzrQlrNklAakg6z4AcDAUlXsaqfT1By3Jm73pOO9a
V0JsmtBVhYD3rz8Xs/mCwiLZCHxTVDPtlvkrJLSuUEhS3b+2B4mibVnsxoQPAFlH791X4UkBq15F
obYjHutxbLRwbei5hrh3IC8XHk+nnTIq2G3jof1wBOwZqj7WM64HCS6FVATHJqjAheIzTpvyd6cs
4rDjdOOpV+gTC9Xa0F5ajzxbcYhVcKArAsQ5L4/O9IBlI2KybF0C+i1M5IbLpBimIHlyOQj76iB0
lR1E6I6cQv7vNsyu7PDPzcCCsc6kOfMI4IiH4d93NebH//zx/lQ1rEH0kPNToQ3DANc1BhLgn3v8
1/PeH3B/As65lFX/9e9/v+zPdStLea5/7vbvVzDYQ6rjv1/tn6e/X9OR51THf3+K+0vf/3e/+HmP
//1+/v3K4r6d/nnE/WP+vOT9j//68D+v8/+2w8+z/fedf55RgBMZOx0xkAbyCgrEHnxZsIXC8NDS
zT7+62LwbpHI5zH1355s66EUGPQn9UUruj1Uepv8D3vnsWQ3snXnV/njjoUbcJkAFJIGdbyrc8qT
NUHQwid8wjy9PrAVIZJ9xX4BTSqCXWzWKZjMnXuv9S2sVZjdqto6UQ2FHF79V+iI3nGyr1J61aly
p+rUVzvONZiVCkRWXklQyhxVJ718KUenPBVV9J3Wpt7Kajli5sb3ZDmIgb/1toay30KvcE9eNrgn
QtvWll6yMyYnPyK4YtbwPsTsEhWZUbAx7DPn2mDV1tgih6jHk7jM3NFPn6AWIULNg7NPRioBwFl8
CqqK6UOQIoI1rXRTBlDxfWHl5x9flBPWmBrqfJWjgjilg8OohxpoLZfjpqli7CwKV0jlJ6/Z2EKc
QIl/MRukI2hOtnbbANFrSfNMJybzc7qbpj7FBsinphFwrCtGxWpq0CmCqceYeCLX9Q2XMfLiMRsP
hm/Q7LE+E+roHQfW9eucjnv8te02E9l2dpekSjapJNXI5J3uuU3Sgz2W6LOKCStyglYx7z60rmMe
pgpAfunsMTBusq5+wmKZIVw8CVSgS0RM/hpn14ZW6cqd/S/+nNCjbEzA/2Qq7X8EbgcJ6ql0+bT+
lBmb2HZflUCroHpzZ9v2o+v5aunAvdTAk3fCYOhrBPXKa/1qk5kGrvbaO/sRSMGQumMUMfFVkXvu
bfmKeaw92n3wtWO8RnWwzHSIYpjqdF01EBNcw/FXpXPRy3neJyCxrPWZWbyf0iUZSNpa2GNfRZI4
G9vu4XjBTsMgkl9TAFObaYntoguGn42pBhO/foWYAH2+7p/ducy2AY3yhShyaXo0Z4H4Yg562Ho4
S30OQMeODbxe9smcVARnrLrLKY2d+NZqpBSeBWg4Qf4y1MHDIK3sqfWQdw/YZ0JORmuNKAdXn0Nq
Y34Ig3ZjRsLcty0xj207kLuSf5satwVaTY/Y0fOBqtS5RbNHe3mmrRYaO1CTT1GkvFUGt+0FFzdG
VmMFesc6ocuhgR11H93lPw0g/rGU37sg3BGpJbN+BagZoI0lw8OkP+oMUHewcuiLFQ4nlTfRzcYu
SZRHv7OpnAi7viGwGXeq5P9wDQ5yzcjFjcVjvoCHcKC+q4ZAqQC5/X5JTfy/b3hYSPqjhEXHLJVH
AyNu5F7pZffPXsnBmpkSVi/mPk61kBgzcXAVlM28R58uJ25sRds2lD1Ls12QnJwmPlu7Ad24QCCa
k5MzQ8w54NjAZz7y5mdtQPotlq0VEwMnLUreNH8k+SPYZxFjEYP4850/Jt8KhQUnDOelu49/b8rK
YJ1ZycmQ7lnG1iZp8UanQZQc27x9qnqcLpIrhqjeRIUJqmCRfK9w3sO175n8NNkH1VSYCwJm237X
Y8MHmNq57mMi/XYXyuwW1x45zV3Ugm+jo4jOUEyZvZP9Wvd08tKwOyh3zLc+avXBayRWYIGe3u0O
ViySK1kntEaKVejLF7OmEu4whdOgk2fmQbgBOxzlQ0PMeFWqC354dJy59dw05XxSVY8hzATGljvx
1tE5D2ZpftNN+p521hvorTwv/VUKM2RlQaMzcd7vOuMhHIJb06LlXbxwGqP6HQXH507xkxqQQ4cB
loe/9A4EF2u2JmT7FgfFWNJXz85ZTBbQaJbPiAeRAdvR5yAKKdLk9KVOXKhktfUIKqA+j617SaKK
aypTbHU4w3a5LL9jwWnuSUtv7pXXZjvCCllKO9tFUcxP6uiP83gv4rJUgoqRJzrkAkTTAIHBCq9x
Wn/IHHTynpAsKlWz7woX7KEnwJXQTtxoX74GbfKUScz0rm3TOQzcR+XFHZwrQrTpc9OWaTFvIJSc
CtAkkQrEGZCZ3ePgZ1lxVn7cWFj76jsyyp27xvVgVVXzZ7v6OgObp/G8F1PZrVQ2bnWL8w5TtkcI
FY21euq8VZvoo4mhYJPyMiA7wzgyesawHXtJwLBnnDOAkugTPAiFlt1tCOC4NfQb9owFyJMgrWzO
vV3QjfbJEcyJCBNVfr63CZxBFeXZp5bHms5yFNPRNdaRCF+CHIzK1M/nOA62Kq+MUwcaF3i4wVE4
T7pdIgCIuzctocS3bK8jXGTfQaDAaFiPcX3xD/Sn1eMsZxxdsd74sMt39K2Y/rkzcyeBfiK0DyPh
XLhJhoDD+/jV7FEKB6FncN3e+rlp1kmUUKYntKY9O+/WOmUVRB44PDRpuzICWIVzal4B/O7suNA3
WAsFWoQ5BgMfHLImmg6zZNdpHC02fealqEH2WlKNhw3iDAMCNDd1eCplP+wzWnYEinqS6DLn4mkc
9tnQ9qigzDNQ13QvWebc2iJ4fqZJ65Ugmcpmn0flLRqr6lCI/gqZham+aa4HKeONDMMPsulHsJTm
pyAb0I6MhGaV4OeyuG33lW+eIa5sygjVRzuS9BzFnBLdij7b6LUsyDhNguIzosVylajUIVj0C55k
9q++5TvI4aKMU03SMtNLHolDfPazsdz52nkeiarE/SjWtQdIuKrzYpu276obyhNd/phSoFvFddp8
jzyKLcc0D8WIYtF0keMkpVfdJo57BzG3LZN2i0Gp4eRIRQukapWf3fPq8mDBCVDfunihfbrjSJdo
fO89D9lWTRc2dbuU4s2LYKKWQOzGHo12zg1QfSU3aWIe7AyihplZr1gW3kHkRbuccL2pH46NE6Y7
T5UNwPEer1aOjrIxJCEo8gWFd36KZrrn0Rw3qyboedl7WmKdLdE4i4JIs/kBVcxiE5kx0afYB9OM
9LSoq0GdcM4BPwT31BXrLo0TIqG6S+os+lijdu/AMB4dD4hVZMzJxhQX3K7hOBkbb1ABrm4Q5E4k
l1lf9Ig+9INpquih0+Uns8QekTkvNSYBmqoGRCuEPmTDkQebIBh0lzCWeliyI2VZ7SomHSMQvueq
T186ZswrkS9xPx5uTsyzT5ZoE9qm4HoKkQ+bgitQ61xt86XqSMXGUADgKry4u4yKJUtmlBpTuipB
MBPcZdMd15hF09LxiFHRnyKSHrYjpD5c1EGxcXAMijTZhVP1kNQwPzy3JqjOUadJjUh96QW2mgn/
SMtQF1DRZ2Ped27FIlh8nZrJ2C/ZBzMkBjCbfgSyGw9MmqXMBos97T46XGG1cXuzP8oqqnbwYB4Y
mUkC3POP81LzSucVDdHjTIAEzUAPcmzDCtEF8l5m7bv2rBLlLMYyyVRwwjwwwwt/Gs/dNE6bxPKf
TYIod6GhBUT09oBt39oLbEUw3CkksD5+C0oyjAyruc8mp3/Sib8GPL/N8K5+bOGgW9BZ7Unjfhgw
eJaL2HIKMmtbNW1+Fs++qLEmysy+w7hcr+k3qKgfdqNbGmuXhnmSE7OQGJlCFYeMdxGquhqjkNEZ
L/YQIHhHVTLQxw8H1nDR2gD2kmIVuJWxBa13b0fFl1DP6Oik/5zX6ms3k9G26JY8ERuMr9kRkiLe
lB1z3aywh7t5wFmLqms9WD3RRT4qYdo190M1Iv+FLZzbyj+Mg2msedW7lu2CwaftMEKHwTbiydr4
fZOdzKk7OeZ4LduKMWG+1ARGshe1OBJC8rScobdmOtTricQMWdQwsm1hUWEvUZ/qigJswTAT9gd+
9BwjlSETHZ8kuCXqnznbGAUph6YDJXIKeVdgWNZrw0SvA36Yya7VLrNBtfjqph2qgWJTjaHaZYqu
ngLMblsmUqsPg1t6m5g8PytgqGJSFJ1Lu1w5gE/HmA3Ew1SxIpVuuDiuvtWLpD9u8Pq6vXvoq3lv
gRTZxFbsnwY5PI1wqe7oN8pTZTKJBn/5RLAiEm9U1aavH40i2tZ5Hm5QZI8LKh8qoCyO1O0X3fWo
ZeMe75qu25UUEamkIS6sPtjYStUvrMqAXIGbuC66DlPOt1A1F3iizhoh0yVIKQCaavHTuxiAkwYB
uae+1B1NJAz4+D2H+spW1DbOJxmlJCp2k+B0h+mm8+YtirKPXWYuDoJvIXLJfRVFgL9TIlwsuB8O
GcnrvnfP4RC/6UwYF+IimCoWgbnW1dTAm3qdlc3KpgkOIhrRuy9d772a0oSoH/jnjPYWutJsX7wQ
6Id+qYMRTZOGMNDL4cCG/W2sOWpModIruqvYdxfaW5AV1aHOLII7x+KcFmjDxWwfqpn9Wy4npRqD
QdNGIcrZwVyZJsbiWTqfB8sjXXkOAXrY3ZY3uLtL3I4ntEN75mmGkZX1CRNqAHAsQDPdBqehwzkD
hTp/VIA/yHpKj0mWEg5T+fqBuA30QOHwhFCFZ5Cdh0Ni+Nilu5FgbngdWKcKfnNaDSaMI3tLC4uw
pOU/lVF/Q2CHtax50t5YHphayg0WIOddsl+0hS9utLUf/bAv7t02vNY4MCNjSgiRp7okHjU8hMDk
UBnbkDWxKfiv9LvMjZb0RdBZzGcqpbfUhO2QOONL1iq5dXHsOamvDhIxxKnKtoXvTXQ7bAS4BLft
bFVcUfR1x3gsHnRDT8PydHVUDhxP4T/aWsM1CUl6Huin3CWe42wgbnlHLC7Fnmnk3ghdDZRCcbhX
3nBe19AeTw7aNAH+KMK0U4aYtSKH9MrGyHEH9xutIxIvZ3/bWePe8cb6MDiwfUCxCeIU0g9jOI4c
XzRTD7fjeGwfrdSBe0BFFifHLAlpQSTELXo+6VWUvC2VfqyRVuglCCtN0AGnHH7HDMGgHYYIjygG
a2a3XrNldL908kfknB5JvMqD1sO/N1P48L4B7EtBCVDoKIOj+sCCaFvx3rRe3CINtyPwu7v2ZPjz
u2FaFTkA3kumy8/jojRrQqSZPjzKAUzbSvrdY+nNb0Lh8BR8UNxE92VhfssgxRmQ2NZGEmEYn0A/
mXN9pZGJv2twntE5gVBbOopzTmiakcArpmW+dmP2DAq9cAMrEQgP3FYOde6FlyNYl5ML9gHUQphm
hPc64DXR7gas+HcI9oBSKVwXdc1e2K0VKJltllXDKrTb7lBPyKdRWdHxaG3UH6jeTnY8b3kluosF
W3llZzSNlKJGmSEG2jPkXyb2UTDXm6TpLgZY+rUhkm+EYVYb0FclRg8MMKqy4StF0Knh221LQ3wq
/HpfirHbpHbj0nzRwa4IUXpaI+zmNpQf0oKaET3OmpiyFKdD6hCAiKiBfunGrFlxve4j7uAb6Rnd
c1cvWBURplQ+CVvKYD0Sb7ybsuK+UH57xgY/3xWtAz3Wl9eZ4CJaz/5d1mp8OWhjs+h9JEjUQpqq
MLCtUXtYd1SL990SpJmXy8y8IO/C0kSCw6ZINsOAtaUd6UPm4Te0GeWel+KhSMIXiLvOJpzn57IS
GhEjTHWHeFi6CKjqPRLCirJ0UMsvuXx9fkJ73q4iw/rU2M1hngnRSyayJUJymowui07s6C5oLGtY
c+qH+sMrOFjFDtxh0qQPWEqS7QqR0bT2+zZ8QKjOm9mTIzkX9Zrc8nQfxuhL4qw4QpszT2zC+ySM
wo03l4e0l8V6asIHw3E+1T2AgxmhNz4EOKHxN44u4cmEorRKj1k6WwiQ+0Pf9AYJThMfWegt4NMW
qfx8HUgLvWsbsto9ZTjrzvOgybbme4Ruezun7cegPDcRciM1OzNS/SE/IMW21pSwAA8QUOx0VL5Q
AaHGn9p3NsDq1tm89ZA6LoLcmm3LCGtvRPDJHUGXsWFPddl4by2i3bsGjuK67dJy1clzAAF602sS
CRK3pKj35GtOGpyTyvS+4q6bcrQI0tPsdqLbQY2QTGYGJgKQFzsAqKtYAndrPIyPitnO2uvdYzeD
v/KCLEQWvCAvQnsbS5QDOjZyVmvnhtva2MbjXKJLvCOkwN2GCyTLtSHytRMnjYkYQKI1SVLGZMJI
FI2Qu+DE9u2SOSLtFMFS6IZrLWi6ZLZLViUyIDhlqN81aV0rz/cA1TfX0OXsU/YRZLwCEo4L0Wrw
sJWVVf2SJYyZLFFNx8LE6YAueBOk1NrFBJIt1Ta6CpIwNY1TJO2vERXjKzXWXvvjZyAslMSSoDW9
zHP72j8xm5rfvILUgawYnlFHi1vjQJz09fzGsIqkmRxFxY+/VVVLQHxYJUcSYaY300JuChXzsbKM
/Cm3zP2P/2m0kbsFjLRXP/5W+zbnZIEMtazZf+fhtfRwogesdUd7+aNGYHTXAzW8zEY0vjqGOHeu
050LRvNUqenryEA6iLK3aCYQ2TbNryZtvLfKQ+8T56wjP77J6DHddKGT7X98Vxbo+dq66y8kK6oX
h9i/PmB/Gwxahb0OXsJkYPTpG09gWYIXNvM8Mg/wbcrHKZIDIzIe7ZlMqEzOL0WnSeLFi8kBlXSc
CLvlpmnhyeLCAO0DxQvYL24IF5EkEgTzczB4LCppCm2s865JNr9MYWO/phaiyTatFc0v6gyKp2zl
Rxm8rZx9y9GsS4mpiQ8qqm7bCiDmvur5KxWvXu7Dg5zsrPrihhj12cHeafdZ4EuHo8GE5NU0sQUY
zR1g8k9JjnhT9ERljrSy0zh2HgvT+MQOH9zFNbglo5f3rRSsDXR7KZZqe1exf22Fd+51a65pV54i
WTebsXTNNyfgyFMqjyWhAQ75owbSGbUHeHayWjK99bu2eoLKfCTyiqDMAhsqkdnxXvmgy9qsNt7G
9L60+lc0mMathWv4OLfs52HwzaS+ZM5MRchjUePmxsQrOHO8TeKdsqzcKDV4+8gn61InZbCjEYne
rEX223P6nEeOVhTfCfuUGJHyeZXeRQmTdOXEB6QE6JWWNnBlsDB2wX2wOFdleCOqlLlDEjI6gEkY
14B2dUx71h7Cq8K09MEJY1gUAY1G6UCb6jobf2PvUbiAQ21aIGBlNcR3TWqPx0Yu6F8rg2pbYkcb
k2mnhxg5rtbB1qUWeAtVv7PsIdq7E9yteMhwaJjpuDEQcby1vvUhoc+e4nTZD5Mrn1s0eNsG5Nsm
MwgXxMeGGEygjA1IfraR9u+wPU3PvYAtHsqZQNw0xlisvITwrjE48JpWK1gczNf7c51I9N5rxNOf
cleHV3i3jBpYGA8kGL3CbyDqg/M8TCs5P/S+/lR5TGdU3ZwQfJpnlE8mLTJOiY2e3V0BEBLnApIr
JJ56X2M/SN2IFF7eZx5heEiW3juJ2Ag28y9zRhyt0ijSnJxupzEiejKNadhKmiIvSVd8l5Xlfa0a
SsRABe+2D9nd83nzlYRLk1UAVobYB+Wj54/kqa6M3LA+I1nY+g27bTcsiqPY9Z/t5DolznrA5/na
ukZ3S02XxbeD0Uu2F1CAIrmqOn2JSHR7aeaxuzaoT0YxfaMAiS4kUnXP+aqZ+5OhjPoyEQv+kDjV
SRSjdYanUavKugZQ3DCK1bcfX3RG6gUGWWISi/JNFqY6DTbdnKHCgkSOJTE9i38JUvF6dB33ggkf
WlcXqq0rPULusoKUcMBDtPFMqNHjzXYoqS2foMwkCS9l131WcJPH6gNmnnckRTDvRa4OY3u0gKyv
Wrb7dZTDl4xL7yCS3dTTq4uXtvQYOrdG9Iz5UvGmI1qpY+NczYaY2qQb+m2PamjoGaSLlmNQRoeB
Wja5MRPMiYlzn3WcLy+8Pxx14OITrjaRaH04tZuKgmalqvJQj8OFTigKoYkgpwkphc1SrLE6UHPR
DqloZnWsEaM7Fecg5gRY81TuEbTzu+rZB/IP5S2cB0G3BkRWENhfq5RSQPjQVbLQvmL66UFTDQAY
h948LoWnFQeC3osaL8aoCecrHzQQdGIoxHhwrG27N5Fy7OQAdLcqOEsEtCZJzHJI8z5ZcngZ9JDv
cnAINMgRnvj5g6sk5RzFiQg6Xir6M0WAIKmw2nWWed8FU4aLa3FFPRf1B5YulvsZYRFjTw7y6IF9
z0T23YiLzZR6hRMXiXndrDTHxK6goCEG/XNUR/uymdtbjV8wDtkAxxQfcgoyzuF04T+Uftl+9Xzi
RqDghOugndQhSsi4DSgVqrFYhj1YgkNEM5tgCj4njWZkbbKpGYV275FNvQ4pk7h7kGb+C9NrZy4/
Ygh0HuZKfBrpvPuTqqABdYwOkMdsHdlxvpnB6gbVin0ouXi9ti9SH+MKC4hOvAhp5DfaFbCoK4TG
QykOyCZWrhh4KMons5YQWQUaOsZL+c0aewLBIUFDw4qImSo5j8tgNycEGYSwT8lArooDvWN1LsbC
2mVCF/ci5BXPp4L3yYu2TBwp0yT3xg3lndMbetUUnJDMoOJM1JKrID3vJN0Zi06HJiVUbnOPhhUJ
uVeD40Hq7iGbuSu6sLu4mXEoMjtaefT67oKirzajnr7SoodKrUnCQrn+fV7ymmDXhZtaLYryFD8j
NNWtJF3qrkZ4x+kvfaOOh7+MM/OuyCDBcMhloyKbuaqmdWPREebscOFFt3dGCP6htdt9sESY1GBN
l2iYbeqDaQpmG+Q2m84s9Ibp3atVBgXgBhpdaSXiNdVLsk+odIo5B61cGl+hx1YVhsbWZISK8PZa
d1ZJ7TH2NDGHiYxzU9Mkq8tr4y6KbCTawBGg0viEOKzyNPA3carvSvrix4Ied84jzjFMA8tpTfvq
0s9ktC3QQbWE4wFHyjq5NSfg1ACtr9jgmCSxewD93hAp0jEI6WGKeNV3jsz4aEWBC9Dk0IBm6NYV
zSFTM8nYQFUcB1oImT4JVNoN3JRN02WPflANZBRsHROEYgZ9jrkD0Up1ASjRySCtZOM1XuYWuM3t
PZaSj+BKNfccCLNbYO9AO2/sfspIvf2VLvpfqi9uJSif9n/+C1zlv35NHfWBjrpokC1buMKypc/3
v3x6TFS0/PX/Vkk7CwpLsYLDAoUKslxRRNNrcBsXbuJjGNjiVplZxjp/ZYLHOTCteAUXGnEPVF72
xitc+vQIoevVTI5uXbIuK+vaAcO9Q6xFR8EQ+7AZP+chh3KGVus2bR+8ML2AkcxZl3CZ6pDMtMBo
3xv6rnX3nbvxqSvBquaiePH64VqMlPNWr67K5xUrUsBsofkYNsO4TQ0CSsP+I+r5HkaboY7KdJ9z
ocxTHjVvTudMsC3bk+vQsrXqKz3kmttDp9cDK7ASRQQxFSXtJRNPhsUhMKHVtW4i8dEsXnXUWngN
KHMcNd0CldLLa4SzsWxaMHblPkoGZEPOOD8YClBrhfpQG/0RZRmJBtgoNvhCHqdSbTzKizqdTMoF
ugR5fivm2cUlN3PuXxDlLXQTj9QZKDDiPlOKHusItC/Do8k8xNxDV12VQ/LqhHO5SbCbIfEoJQVP
u/HTnnehomwQstiLxT4RGfF7iGaPUMX2Cwiqa+6RFd8iF9lqZ9iEIgf1UrOfycl5QMR+cKOWqr9A
NlOJYO0Uwc2e5JtG8bjNnegQO5lgbmJlW4r4J5W5B9fsYPOG2bvHtAaQKbC4xR2L+4WOlQBhLWX9
nRaOxiKj1p0S96IcmcG4w7kZcxJYCYTICpEdxmUrAuF+xxwlWv358XbN359uH+2k5cpAWKZtcpj5
9elGFBhayo9Z7Hx8lszb+BTN9Ah/azeGbXXoM+Edala9HLffriHmEspKv228eFUVzUcMs4/aDE6G
gb3ZrPS9Z0bnHikSQzyrW3lDCPEF2AwlS3HnMkRdWbQ4sR6C5HMjVNBMg/HD0cOa5jy5z57HyLLW
lRZy3S9Wa2m4OD19j20aNCk1UIogJ/xc41DZ/vlKWM7vV8ILHMuyUIpbwnQtx/71SrTxsjqGirZe
TcTe6DEj6dwzcKZ8TQfF3wJmmla99vfugImfZtqWgmnpwQP3aHx9/vFx/n96NVzDjgfoW5SUvwZR
C+Ke/9/p1a/Jt059Kn6Jrl7+j7+iqy0z+LcrpQhQtJkeazUp1MO3tmOBNu1/Wy6sIZ5yuqyuKf/1
X0xru5joa+ffju/7jklKdeBIYfNEtGW/fMv/N3/RFv/6X//jy/jfo2/l/9ko2t/+/PPGwb/7c1i1
L9kr+Fc9C8FGAJVuedx+2jZ6TVprL2uG/5VYyFXFUw3wgnXlhdNReffTtfgPuxQf7T/8NOkBS3HI
6ZNLCvfPPw2jphGb9RAcPCt6snsIhVEKeCCXB6cBEWBP5Aeoc+PkL6VrvUImwR93mkcLs+XMMWmP
AGfxttPtJMdpUlcOgpuMQnbstgro/apqOKXGmfvpz597+Vh/7blL9rj310XyvICQICFsz1pWp58u
UlHXtPkKPrZT6S9DW93stn0dbbhgoHQiZd8QH6yngY7Fn3/uj3/4tx8c+Cx9NhWmg+L6t5fdMYy+
bMvUO8DW39aRB0WlHdekN31ixTo2MJcZH2UdVRq9/3/42X//paW0ApR3vmk5PLW//dI1HlCI6m5/
9HODsAg2jRWssmFXqPlrDcvk7I/leNTsV0yS4vdmHKOnqkJwLuv8K7L18mTaaM1BS/hYvqX9UmFQ
Zl/5NBVAA//8Ye3/9GF5oFyLe8WpPSAt/uc7hABNdXKe9FEBbjtqwise87z7HrhfLECc27guBMwQ
3Pk8fxxjDe+a2eSSIWMhhSn1nlzd98adLRdqRGAWz01RfgH6higDRxxznOiUqe4g0bc+MrHYYQNf
GzMnsbKd9c6zi+ISdeK5sZT5+A+/2W/rPb+PlJiPbW4Gj4Fr/3YbjFTUMxDf7lgOTMILO4oeart6
DggXCqbaJcJQR9tyGbv7RDfX6ayfqWyznZOSyNE1FoKKcThDib2Z1F4HIjAOCvLHM6OkboXmf7o0
JNLcsiX5vAfecvzz57f+/sqz4PmSZwhcgAmU+9c7E5aE7tTS7o5OAb6wduKnbIA1DABbsEUBmZ/x
sEWj0mDpgvxS9YgzirSZkK5wdgqNJjj/+MKI9Z/eruXt+fXtkkz8LJ5yxwukZbJO//zQNDrnQF/a
+ogxgRwgpFqEMqxKezzVOao+pi9wGCKIQ6NJa2axvtpB3t+Hqpv+4aPYf1+GWeBNCR7exJLKQvzr
R6FR7gSZ3bfHuqiK5yiTZKNZUQjytfgWExJ7Cfoa/HNgz1/hE3BImu/sKcroTOXTUrHXsDvsDKot
4G9Rqn0f1/nLWCPlJTvk4niWeuq+CzeuXkkmfcsLlZ8bxaiq9Ov69c933F4u26+X1XcsU7Kj2Dy5
wv+tVjNSRKiZNNtj1E80rss+3w3krzwTHdbQ+iBYoG0FfxwM+ZjEH5QzqgczaHHUxE1/wuagEMSQ
vKKm+W0gsvR+Ipp8b0URAby6vYylXo9N6v3DCWp5Dn/+1D5PQRCYDmymwPsPyx0AcTtKc70vDQZP
pN0wstz++cpYv99lfoY0neUnSUo3VvZf77JVCBsxnd3vZcr4GD0xOhRs8YULHKKc9bwlyHIuHf/Q
LuEpPtPhfaHc4CYmPFUjetOHhi4TzG+iDNPhw58/3fLDf7sArJ+SqtKzpe16vy00uqOnRZMJduEc
f/RQ0J1Cg7gqpbdKO/29KCaN5m5u/mmf+X2B43Jw2dldCWhxPFss3/9pc60s8g0bi06rnCVdG8fa
8zt6a0USZiAGunnjdBJ2QUQpI7wJ1/9Ml31fpP4SHhb903L1t8fAtqjNXCLeXNuV5o+H+6dPI8be
gqiL1jBKBQMOZEFjn4e31qUZGMVK7a55gx+haPIfoQwrOka0dKjV7/J6jJ+4gvKf1oblwv9yY/hI
wjYtdjZeJuH+VjQ1ruRg6ef9PkLcuatC+jBR3D/mLnhdSSAL76HaNf7WESZnmnwr2kg/UB9MawJ/
keDcJ52lSFQjCY1ypSaC1UUbl5i09v78BP2+CftYD3zTDILlETfRFv16J9FPFShlinpv5N7Vkt+r
inheEjzBlSIYbuuNdoOIFvE/VGe0Jv9+16jKPJc3SnAi8s3fNhkb2o0wJlJ8o1ywqAUYH8Si3fKW
L25DFJXhWwTwFdE9w9XofjKH6L5q8w3vKaiALg02U0xEFIC6B5x/Cdox5Huo9qobSQ/W2S8EcaOO
sUqbxtjD2Bb3fjySTmSCpIwVBm1VO5scGDYK6hywn3F0EtMmAy7tSH7tva0wAoHWzf+WoJc8hRaA
QIHjhQO5m+D5C1YpprMiL93vk2vsSEE3tik4kTMkNXPu06+0uktgXs5ZlYC2/tpHTbvc5+njMEKe
tCjJ3hJtkCAdiI+Kuc0qgIpAJmMHlZWoJDKnUELcppH4bodT6teejMGmpZ0+pe8dzGhgvLp5alOS
NwDAkrJcSNYns2o/tGyGbe0IIAYwYlQt4gdRuAS0QNHb/fhjxMDooY5BeQYuXviupqdvUhLs2WGd
4zDEiNg84zIn/XyFgmCfksaHqDmJeB92ebnmtddXunIPcir0S9XF8pZq89iT+3Dq2BXu7LkwH60C
sG3oSv8YQRd9mBTyvkJc1Ihlh1bXboDbmtgK8vPSStQIja8dZBbCVRfyZg38ZzarBwlv2ve7z2Xs
TB+ijIY5DZacBqVuV3WovIdsstBv5yV8SPu7VeJDCExjfKqIS2h4by9YgOiaz2Gwrg4V+PP3iRWF
W25quARus21tQQ8MkNXNCeYdwYHufTZIItX8sqH57U4fRETUSOqXIEEKrCJemwwrBube3ShAckZx
nN0NmeajwnDY9GpWlyqg28PkDyuzJW7oItRBIcw/GX1OvIxd7tolOhvUavxSScq8jgt2xwR7/+NW
O5QF8Vynn0IH9yoNnY1vdtFjuHxpqpSUrCk82lZ7sv1AnOaebt5A7ORdZZr2pSPsCXOAvxW16Zy7
vZ696JaqxiXlDFyCDBCHRc7FseHG1EwVLl2pH9I6MvcxTT0n8pyXiWao1TF9TbzMBF4/kG2sIJJ7
H0I/r+D+QNUP4Z1szBaUL5rH4DJ6/v8m6byW21ayKPpFqEIOryTBnEXJkl9QChZyaIRGA18/i3de
XHM9M74yCXSfsPfa+W6eIta65MpwaAAonxinHGOHMfRU6zdiT4OLmeBQ82rjaxzESoA8ODYIT4Aq
R8iGNAVstM2MPYpNWKZJPW9qSRSuyKtsM+hztWlkbHwQm5T3XyZzvL9uS/iwiDpoHkX3nE2LDR+/
e+mcDP6sXVvXolZfTIXoSglo2zDShTYF4O+HegheUs0sfxL+GhG7sxxQOIJeK7JVpsxobdVRFxbk
Na8q7VVOiN/1rkj2TtlYYaI3kBWebgLE/NOB5KP5wKiuI5bF4qbxoYC0CZBVBbXQISMYnbP/lyA5
48bhhubbFzhJ9Ml9qcSnTqbzrgrcfAOsV5ruy2B2AWweRL6mcVZl27+QYqBfuHIQfKdus5+rqn2n
OkPjQEJXk6o9y7DFgEw6nDJfHdpuiE6wkvmlZwTWZQOkKxb2V6u5DUFTbcp2A7y9fpBFsBuLsT4i
LblpwWRvKjW+PsOLyLzI55198F1SpTvUrn8yPD2LUgZi3bWYBgcTcpFRBDu2C91dI2MndrKBGAFl
7PUJNWHc74NSA+GBn2mpCzxd0saeYvWFtupBW+6lQW6mG4OknGLjNs9SnINnFl+m5T6bax/c0pC4
i6LHD0V0spuk3bHBybvolezuoxmv2iE3f0SQ/UNqB9KmtMeLrrdr6Wf6m8nSpEaCs0OnnKBuDh4E
DDqbcepdVL+kq8Xz7OwBmzt7sw4NNCwnQ9oxuwmd6VsiifMEOCXwqFUwBGdiBKtGWeeKcA/+XBii
JmjoszOP/MVzjhYLRh/U+STejyzIEA1r2R1w/byNAMYvx8jdBolXITjhJ810yHX/iSJ1rMJN/KMV
QXrk+vB3evv0pDF7b/QmeTU8xrTI9Bj9d92Bq9JFvJPe+Ei80xRZAlKY8a3LtAL7No08Au7sbTD3
Nw+aRbY74DRZuubM2isPtRnFB0idZ3xi7lkbvxXNKS5QgavIbUM/ZevV15k8Y2KLDgn06boe65fM
qS9J3cTn//5JnxJvLZKTmIRaJ1ZZoDUiyIsH+pDOxm9PbXP3bVScIN8MdB29cUq6aCBLxVmxpZbr
UpCsohOUEP4XPR+XAdSUEqQke5FlZY8lrvHGZkMr9qYEZ6tL57mg4XrDzLH3OjDFEsqaISfCEC2U
Q8YzrFQQ3sY57nbnoGrAl0uxFlKyeaj7h+c77RHa4D6xhqtFUBXc5BwqrYiLm1F1r61g6Y6bglOo
i+JlaSrrjyMHPbTH1NtMlWlvNVOUJE00zK9rIFOpIVdyFB99EZeXSHrDaTJF2CXJ0kAy8XeMYubu
2XhEV3nsXJ6VyFa72Oa3dU8v1yPCmlWBDf8cRcOX6NHVGq06gln7dBAc3BXQr+XckwWXNvJq6DmP
tbwXOdkSUqI2hb14MxqWJ0XGMDkdUgMlGPTOTp/GTZqa9+lphyUH6Q0OYrJP9RY7S9E1AMQHg4he
Q7sjzfFOHbOdmaiPs11f2cqjdWVssWFX+R6L5ir9trlowgcEydKZbsu+B74gnrVIQbLlwKHUrH37
3FDbwGGuVTL8OgWjoZ0yPVlTHMN2V3m+cwx7nVOqnCpuZo78p7xOgwV5rghwPvpN8vDL3KMknyaM
O4j4+XkJE0kcwT6oQiiiM5PH9GFvHEf9q11hX/u6jtaDYZ6KCv9Eb6NshWRFOKoU44eFU2gt+Xex
DQmGD4HyFyUvYRQ5z0NnA2rMSLglJm4TO/ge6viX+9s75pbVb+qlXciC1Hjq0XFOtaXG/gQHc79z
6GAPvkOcDjaso6UXeTilMExpjKfQ7hOxcVNXkQ8ZoW+JY56xluA/rHRvCdcYtoBfb17FRqre8nJa
IwnzlgW+paPQmQKY/vRA2FZc9LLvt/Ucw49u2rdkHsQ/G2e0dPjzh2msvrRSx/JRWvGSPyAnw+tA
uqNBPIyuQmFGzglBm3PyQfYYaO752aNIGw5VYKHD9dND8Is5PzoJNnFgbevPLoACEoD+CXsnSvd9
n52GxonDxjDEYRR4oab6180nkhGisdyoZphocGOFLKxckKw3bAXW2B3B7QVR6H9t0CzIMShx+jh4
jKY2HKPO/SW67TYbFBDiRMihDnxhkscZ5SGsKx5y05cvaZfLl6G5l5EKAE9iUXUcbTxFkfswn84S
VDmYBV3eu6Qs1zIjPoWRRhEa5Ti9QBWCzeACbEsDh9hIX6lVpKO5dsCRrgIMZkcbtFipPxQX814R
PbLodaHvjflPMTjHbppwHNI0L3HdhoA81+SIOWs8tEQv5OpvTMkb1j4n4NADta11j9GkwgPJ7ol7
N5n1/jxUoj/P+niwB4RkAAiny1DJX7fDio6QedHZ9tfsVQhyaT70QZLL5rKIo/u8OiwfF27EH5bB
Y9zYbjYv89xC2TqC8/K0iOOHb8g02INmRLJ5qg0Nvqrz0yno1g8MtzFRD+lXYIKuGnVMfkYHCab5
rVmbPlreLAJiEHE7+jyeBi1INq0kaH2wh0dtRGaII0JbFLafPWOuWW/SlWypBVg5TvVngEbxIloM
imQclTvbn9RLL/vihbvVIB6zg3LXkx5PtCAJX52GvVofg3WnR5KMqu7B2NAHmJs7a06sZhcb/j+N
LuFzkONq0DquK78Z10mKAEBjyMFetLlEiCfIE5j+aJ559XFZrFPPFOumM8mF0KLp4NImR1X2M3pz
9FUUwwmdyLRw2MTeKh00hVbH2qbn2lhb+TSFPrzszBbiZnNONanUV00DYmCQ5FgRob4wEP+vCCD9
1wQxXadvvNYGIxs/MPQd857p6ZPQ92ZEVJrXBP1RGZq30cD7nlpQVZvanmoIMOTvuKVRr9re7G5M
nglPTkDEWOl9whKneYO5Q5qQrusUtDut3UPJcj3Jqvvq+8hmK0wIo0XXdRsN8EE2YdlYZ1ZRK6G1
zn0MdsXND2i4dnCRFkmGS3tAa4j+n18qG51IAFFhjCZ/Ib1O7gWI+SVgXPMPEc9ql83tZR7BcLIb
1zYMJrtb4Xt/YavLD68f8TB2U7apeV69qDTuamobuLDxVQXOFgLdtC4iKD2a985Ywj8SAbYaTM09
qKZLFn6hn4mttUMNXuPOndGKlP1knSn/MjoRTpaBAtJGJhhMkbPpPHGR4EtB/qkEO0WXHF3vz+Ah
fbbR818h10xrO8+HUznZks+KKL8JA40yffvNT7ONXzjJp6hjSorUmXGmiL+NmRWv4zMP3mkq3GXZ
HIWNjdTJMAlG86YiWDT+pF0oNb09C6/7RFD4dYwYFqetynaVE8EXl8KkHvYQglj2pYLbHY4BFG2M
omdeTQn9osNOkI/NH50cn6VAhyKFg7KyS51tgYNx1ZHGlcZ8+ZXjI0nL3S8fFjEXEPz2Evz3V/JM
sx4nch9VtP3vVLQs+mU9NS9zTcwLeMJpyfKGNvGpyjCmoxUfjFJUV6BS+NCCoNvEY3duW2HcDIVj
IM8q6zQo6O2Q2TMseTRBXMZkOnXpP2qeihCGJtsEZIqGDa67reVgEE0lnu6Z7FtdNW//TQ9LZgBT
P37x/a0QJv3aWnfXK67r3ugoxhra434wV+TgoXQ1KFwx8SN978stok0EFea0GbSUq7iVaj0FFvd8
VpEKikD1UpYpDE8hrvFQp49JC1poVenBoOGcy+5JaB9xyo46m7EOy6CcJwQrvfhqyig+mOPFFE8H
UaIMXELEmZRCRchIp3PraMV5QjNKUDPBcgP8kTCKcDvCGT5ldY0y73lLWGiQwc7AN9CsdTdqXqgh
C8EBYTkLZChmyMzlMNXSAD3Q9aBXkgVv/Ar09XAXCGQ6N602qgvMP/jg/G4+M+nBBdqow/Ncnyyu
vbQy/GVTCKTLdFtRzHaiM2PWOjZRHgyiPEsFB6Hnj4L+8T339JCKgkeWLvyY2kjZjLbCjowtkKY8
KdaJh/6lBBhzz4LxBPCKqgyA+wZ/3AuOer5dDzNdxk2NNox+Db83atfJTG7CxRznP32NI1DEOq2X
dRJtuU8/UxnEFzdzBkANpgo9Gqn3bLZ3vqa735N5yIPCO+OWeYu0mSjkBuZBqdKPNGPnS+2+c8ri
qBGdFQr8showhI5rSC716kv3RPvCng+EsDG/AfpEmtNhiXyagefWBP8GwdetgSVYoswORK6uPUnC
tfS0fT3VYt3m89XTx8dE7UK9k8pQG0nQyx2jxJ4r701n43vRCnXWZfTXFIX2Wg948SuyKYYqJXxB
Od5bqzsFn6FqVplTgtqpOB1Y2hNM8vxvowAYNDG9Emg5Fj8/sc/mqCVXGJiByH2Qna63kI7l84X7
1tJ1Gyp0LTP3WSAfdi/dY1Y47pGkHc3R5L7g1d+jyyIXJs2AZTVEtEY9jK6irQ71KA9W0U13Mbu/
bkwEYDbSCGQ93MZEKCxqST18zF9Edn8TkiC/xir6N0hmO09c3son92RVt+0mAzPTdiVvlUyiFSV5
s9JkXKJFnoZtIr36VHeGuRMeNwgByMu214Zd7jjpgfStftsGuCl1N+bpzjXtUFYmahdrSF46B5R/
7UKOEY15j5OAxPf//pPjvZRjdCpcmjCnJS8Gkc8fH68/2W4A0KwCS44bzFu3dFeTE898ehT4pAQO
63IAh0u0XQ13d0sugbMmxsV/6S27XEAiM3744ZZaNRXroW3kttN1Zke+Lva8+Nrd15Ifz2m1T9nh
8cn72j/W7DTaNsqACXCwW1WdfzTAdFcY+bNDgJTwTxB9uImraDLw+aI+n29So3HwpVZt0Hy388xd
xewztGpTbPE3rww0gw9lB+qCQ+Mf+koKuCiL7rFALKVH+r9gcl56OsHnfaFObilc4sENtYYfZL1m
bPrgT3jPYwtQ9X9djiPS37xnBKDFkE2wRk+7CQxbSLGIa2IMoIUZxCf2LXXlxNZMGQ74ObD7S+zB
wVYUHe78VJEJg8Rp4GCExfjKX+4wQv/dO7SwlwB4YtwW7wZhpQf+UoAPSJOcJu+N5GlzlZKxfHR5
JfFvm7X7UQJQXqQ0HndhPtsTg5SWOEc75TXZto+fnPP6MzZqknAMKOBq6AGq52DtoQ2ORKOi2Ydk
/ogGH2u+ZW9S+5aZhCQWVJqcoflbVORfIpPomdNk2vJt/uF37F3PqFr3qpm5BchbKPjLwPMTYnfQ
uqoxgiQSmzcQ4yRp1VYSIvk2bi1T63Nhp/1WOTwnXdsTNlRUzpGiqr53Y/YZVAUPWCtIdmb1uPUs
Qpz7J9qDwQLIB2wjXf+u44VaTSRmkycIusok7M6d+Gn4YN90LkQXHu9ysrBt8eIMB9eEouJrw4T4
pAVI6BbiCDyL4NKJdKJmoM/F1OR9Y19bsMubd66KXTBA/leANO0Vyjd2sTyquJmt+CzNTq6QoGdX
M/E+/IYLH4K49wBZwo0rvwQs67uHSeEeUxaFhCB1KzN4K71q/IT099dTc/qCPdjd9/jswv9+3/AA
i4y69ZCGt3XI21s7k23tpnSs7mXg8h2ORfLdwixqOoXRirj4jalp/tYbzeGl8fzf//4Hk1O9sUhf
kzXqveDaq1egz/xLlUoCyKuGqJI4n/HCQDDJOTgfsdZjPfaq+BvFfliOwvrpORVHRw81EgaxZic5
A1/H+rYdvuTOHMXbrPH34SePr9PsE5tKmNfPmkyNeuOkY3y0q2QMMwJnd4SkfTHNTz5GipGw8FrG
rTUrjrlomSCCoc908zMJEn2Vk/KEL7EzbxT1JOCSmvknrfJ1PHCAFb0dvSCNDjaapkmsvVb8UlH7
MQAxnO8xDVjXuuY78r4hDGwACGUyB+fSU6TXl+9W00xvU4MY2y2G4dPurRc9SLQfR2hrjWCzZBFx
uHiI+QFrOAtYnt1J6pGN2jM5RYHoHm4S24exnOMVz0LxV/e7L4TTxDcP2a1hW7yHYyNDM++dTzoE
6G1ffvVEho2lxbRvNskK6W7JYLykiAD/1GnT7T1n4hV9/iP4PJ4QqQN8aY7pmAXXetb1m+5dLUPo
//8HL6uMtUF2yaoqlPGw894IZ4eI9aqvNllutK/DjEM3Y1pR6z62Euun6XqbUdEQ7PmgwLTrmREW
ulEdMPN0l6ZtnwtGz/zGcUlzTRJ848KlDDi+nV5cU9m2Z1L/sEFhT10HcWmuoqE72WizcfPk24p0
M+zXjClQytfP6uqr8nBGkjUAJGl2SxhXGOLNngjXROCBappKABcaSWconvZPCDH7MlHJXrF8w6rO
Ad+UU7IuNUEZDePYcsiSoW9+1cFaDGNDtc4ma9M4vfWhBJcqu61dNwTM96kq3RVYEgwQiTPhkraK
0+ATJm+YzakrGp9pWE+Su+fKV6bYhC6krf7G0IdIJKTPb3ToTlLxR4BK2gCAtl5jlbgE32nWJsDD
c5VtmYZYjOq1ms3hw9IXbtaMn55PQ6l7Ndl/RSReVFJ+6kOtsDfk2nOiDKSpdyCTmNr0yHDIHoyO
bWFl2zMqOuhLsOiG3RhRpxomdDvMNPaFpsy5NF7jbX3ZPEtb/AuIfsM6X+U2rVvQ+k82rKaFkNi1
pZXHeuhV8tVKhb2tAYUtrCgKHp6mnQulfU5kwPNtWzqejU1KZtBKTXLY2UXTXdjbKYiUlEZp7pNA
gE5c48fae4YCYODM20IvycI2p/HeZp+qiN0dZTbv36jljI3Ocd43p7KF+6cjy4ZILo1VRxUADFv4
odmbzgosQxka6QglcTJDEIE2pULXLZyWUI5O4RMti+aLgUVxcAZyAdi66Ku20i7gWgIAgIG1/08K
U7KUiKsyWE+6H619F9BNUvhy47rmnUQ1wV5MXKxUpY8icl7YwAbseqPiwnyz3sR60q2cotkmtpo3
uqEuzSjNFeCMexyV4xHiG67qJLBo1MwRHZHVAjYGanzybXfjx89TZCJUs0918kOlv85+bLZ2txZZ
4OvE2qMRvGttwVYPAQAY0RllNsZJb5MpYWDP97I/qtGI2hUspaxqj1Ltpw6m02D4K1I5vGWnhu5S
NcwZ62C4uoTGLXJlTcfOInrcG8dnyk/50eU57cVaUIUdRNnjrCrGv31vNe/d3H+DfL7odebSzlNj
u+000tZkA3tV0zp32XxJtca5KSModt7sPKbBuekyb7eImU9uY7mkXmhEDerigxAlI+wRwu5tGsZF
20dsvTQh0Kjlr2z8sl/HH0FgusNbb3qXmevmOZ4XD7smEtiVngsatlC7hAdia3RZdNbQnS1dmYaB
YIGAUMrdeHOAFjBnBY88sgob5xvGbf7qQtxZmbLo1/B3ViwLSFnO4i4/tHbNNWi4rwEbQQY4MGFK
MiAI4ghI1nXk0v0Lm1581SwCF2VRlVfLVIAss5nwT6u5utacHbyyPUufTU9duDgj4y6guEe/9t8v
kmUp6NnoaMFXAz9PsMZz6L4rauGcGoBCkBX76Y2oJQ+BHzNMMIOLJAGq2YqYXe7zlSKvUrLpDyxM
hIVPNDThbf7GBuL3yJtnTCWYSrI5HbJEEgeNXcNeteus6VEQ4TxKq/zTiGk4CRAe6ZRce+F2V0bA
zSqXYPLZ55jkrIZ5EXDHjT0PbM4aFX9vE9Ysjeagf7ECs3/AawKnk7rhxGDoobmYEn08zSYG61dB
qCSIzXHcCYtmQlOvhDFAtTY7+6BJ/zjyqOuxbt2aiiBpauZuV/L38gB+WAKvRAI+V8+a5BC5tR+2
HF+L/1680hHqrLrqWrtBeikB/d3b6Q3jvBPqhcsRF4hp2U0qejA8fvFzXDxzNLNZsM2PTn/yCBzj
RXdiWIEARWEyZOmBNCZnmfuBvSzAFexlUfJ4+flrKXkvbGYFKVBIcBGojY9O2tbH2mdN4TfDq2N3
ZA83EUItMzjmRpeHiB+mNbS1fK5xGOPJuhNVk/3Vop7hOqo3onXzU8+0kcw+GeSHeCyLA/FE8S52
+3xR3sk4dR6ldvYRWe2dVBt5jho1kjQsjLUHsDQovfRkcnSz1vKIIcaavCBwnNBvjYWyWxuv8ciQ
rzVa9lDqBScO0ad4+ESMp2ZuqT38ydlmVK3HZBwQO1SYOzlM1EqLhuHETawWfnMM+Exg72wqtnhr
Q0Np4E7kTbpmuWf/Ux9q/wXr4ToZDpmppn0ckSSbGkaACBV7TJ3gSGmYr1zIjFaLPDbFGwMFKgQv
3TkT720Wf01Ad74iDQREa83v6MwbQOO+cQhUki1Y3ESboB3ai3+yRsLYNHsk0mMmqgI9whmdwdrU
Mag8bWrIdFjsDyKF7APJL7ecm+SMXCeu/Zcs1sN/p3s6AF+2gVbiANHWuF/bXaw7BzMX9XmIFaDH
1L97LY4oFt0pC7KoWtktN2vZlsFNt7ryQDix3ET1P8Fc70q5RexABEAmfcIVingDW3ZeGjjA130U
8fHVCsxa7r9nllPeFCAAv2zT2xwlKwFxLeXjMCSCaMq4BXEgLkdy8Wll3/hJjbutEUWsfG9+sUzv
zZb9hl5lug6lhqvW9sHEANXZD/BR13kVZys3BZPX2AI+4OCdscCYX16W/OvR1i7drNJDF3ve5b9f
BHZqMwhCFzHmCAlYLOwm3hgqkhfyJbznXqi91fGJDBXtFuBW2Jeq/aeQpIV1FmG3n/RhNXsNo8em
2A1x/4nbiiEznyubk+gqcaUvu4JlREHEIehMMqmKk13KrUGTrBWg9wIQ8Pj7crLXqrWM4nAAx8Mu
NlnEZD3kWfmoNLaZSrEI8aIGj3ETLLL8GREfTechifEPouKOHPWTRbe2J0icaeTfoINFlYqzeBaf
ffBHlhN9qNsqaGEAofrrPKZoKWgh2oZ5YC5TlHJEbLKAQjeB0yeu2h8gbKyFZQemo2PCT3aRuagi
2bDPrC/u3ABxmVourXY/sbCDJpsMIR8nsVPYbnJPvWRMTA5lV9gXxpnG0P9kAx2ODuV0GetkeUbs
3oyYk7ZwxpfI6v5gCfyJGKCF0chGuiwyqMJaCIR1ZIo8S+I2q3ERD4+xc6uw6J6njM0707K8yrxh
x+CnJfQ+RmSfzpwv/SsFFhbRAbJwZlFdBwifnIpZtV2qbGkQi2c9U4tSN8Nvli40HsC1g+YAycvJ
7klbHV1rHxPG4UNn4n+SJ7up836qfA7Nsb4I8Sgn3GKQDJy9qw6k0x9NnqAAH2Q/P83XogmrutCR
n0C/76EJKwnhgXVYXM7pevZ7YyF3Us13akZYlNM3CNlhlfbVFxHZxSogCIQQqhT8HSNvVt1BOPuo
wBNNfJaS2pOMLcT4JWiq8WUM+H6owJApxKtmTl1iHaFnKoLgLOC19pAcVT045Jn90RMTXglJBbMB
PtNfWapkOOl1F0cYL6QvhX2FrrQvAMh7vrdPaggBfoaSs0oMH4IDZIzRsIet2VdITLR/OvuvRWBk
HXMC8snopgGzQFry9OLNGHAUE2a0aM16CAvTpsetyfoFybPq7cHAK7aQLv8qontPgLDoP63Rx7cG
XYeWqYalXJ2wTd5GG1fuoJp/qpSQXJhwLIyKyQSS7gCQb8Pga2l16S0e9ac1OtlppomAUZXrRMYL
Shv/JfDjYxZ8jLGpL9m5MZFyk1sHSA4NLFnHU/wtc4Q07STtMNiYI0egEMXeNsGulpFxIp71r5WJ
JQw1IGIS5CC+0wVp8/chZ21QNL9wwmD5WgRoW2U4iB75vLQgp6nkQmKHolocvsoE+VfuAo4pGRx4
tBy9a98aEd2JcUPi77uUYo6rb8p5EgtmThG0b6oRG/jSCBwrVTmiJ9KDDVW968o8VwxN2JfZOy1K
/iq/+LUrC0hGxNK4AN3MSBl2IL2jHmSI4121b9q1Rs4RdOqnhJnAL+wACHxhsmeVUmevyEIo/mmY
SAkFLS1+E7Cmy7QffrwcPphTUPCXUh/ZhP2HaWMrXeA2wh/yYueEladtGq/mgb1E+jvKHuWVpLwj
sZFhetx/z+Q5et2gL5p24P9vAPMi5LfTrQ/KYEaYo56QCqj/6gbcrEKQ6zk612YaJOEe0FJc8twr
6b/bcSCXyGl/nGe8X1aPLC1FuYlNVPZjbturcsQb6Ur3N5mkvg4qce7Kb940J5SVi3pU15ap1/9j
i8223Y/V1q26Dzd9wvyC5p0Ylxty2VPyTFpNlO2GRNKjjmIVGvImPr8HLBrJT2KocV0lyU42z9so
an5665MpwKnOo5n5hH8CyvpKNkkFQnC6CTF1bOfX7aAnSCQUmjMNEDTUCrhsb1VJHfLMuyRw9xUq
8T+HGFb02cgJyJ702zMkgQ/N8Y9QT3tYEny9kWsB8khzgjMC9xlkY7Fjc5nNBvoSfvyCTF489CE0
8hjZKAU+jfavsBux93jaOEKmhdtW2XHC1/wEPQOJJZDdGJOfsknvhROrcLCjkbQK66OkyAjjYvgD
hBdy9ESYb2v+ml7arFQMqNWLDphD/eQd/swH/gKxLlL1FYhsK+sC0ax0WWJrc7bqArqkruHi9/JF
Tn3EV0zwO1tefo56k4MVIHg1FMhvl8Yc86oTfwSxdIkhsD3a3ZcWf9hMhLY439+7xEF1DJZh4Rqo
UazmoxbZuCmlxzGUacRRzguMRKwUdHYiQc9fKLM35NPqK10hxcXOcjIDOG21OBv6VK8CxXFLSRlY
jaIhGz343ibhtv6tz/zXqetRCNjpPR556E3HQzal/TRNvWVmyyo2m5YpIMiNLhmWtvNhLo1PmbFZ
sXPoDTDcF3kFBzwom627h07us0H1S3ZiQvj/DCs4MeDc2E8jhG3FQWilxsYbsn0bma90uFjHNfF3
ZlxbRr6+5FMjfsNZmvas1sp8QoknQFQcd+AuBtaXpL7xqtFFVz64WkKDIEsiVb0PdD6rp3x7MasR
HlJPpnVK04+grdg1mKSWBfvSk3CTbV1z1Fl6ZDAAkKtK0DP6BKkXgQXqJqFPGycX57lBH81rHhgt
8ay9Tb577lMjZdmCjhIAe0H+D49xCJyK3AW+UqPJUODHiID1rCVy52aQzveUdgEdkWgVMONBcY5+
9QjSPl7/dVpCpB10uEDtCHHa14t14y+pmU8txhtAUxjrpW5yQAfTOTGgIKS6vg10Ds2II3gx9Fy4
ibB/cPkXqwnb+SIQwaHzXDS0qfb0S75ErNOmuD6ooEUxIuW3ObPrdvLoDXGavRQCCcfU6/DfbZxu
z1TZFCTtsi9SeA7icwpKcZzM8tvzTM7h8gXOGbToJ9QmV2FV5kdpzPqqH5xxq7UueuDaPyllnVhQ
vQakRoFdzX4qlbyTLeAdXdOtFnCEs62oH1HsPBhagVbppt9AF90+p9QP604HLsXMkh1nRtawzgJ5
ZoO8HFJy/6I03ojOKDZ8ZhCd/XtSR5c+rVeRqW3noNsWRAUxuou+pv9+Fy7JajY3yFKQ4gwPah2f
YKn0/uST6KWB8jC29nXeXMYRNTcIGBIxeoe8UGIBIN2dGeqxsWTJaBtXL6bWSvyOt1MnsrOq/YcN
QS7gPEtbH+xaWrahJwzeiIjCGfByMlI7zw28R6nkQwGT3wjShlpIsFrHBaCafGdbhEpH7FJ3fWnO
rP2bbdZCZ+8rdZTM84DGARggtg4eCP30AiskKpgnlsIzQzD5KAQUpPeiPbTjrFZOKv6l8AsM3/GZ
N91mnyBcoLL69Yl/6+3mSj57shu42IuKpPV08MMo9ZjbG0j0yyEcMEaSk6hhAMi0EywYMCeavhqk
zfYf7RRs4BXaFr7mnvypiNao4HFF9Ztky0z0kooMz4zeBcjK+8OYDNo7QX3tbJ/9ylcreJLIFc04
WVkzdARomtaCVIDD0NLJd8BxkGNENqR2x1oS15yyeAOJ0Hvpuza2lz6zm6147veKl6J06rBsRIPP
kXF+MyUbqyf9sPawFRl+/ZNPjYuSDRhX/pbH7HDjcgy9xLxWSOH2g2bujGmmMHTc99k2h3DU2fgO
XfapN4WOyJutkVnYnyAZnkAbkFhD5V+7/m2eAdWDv+GTeDLAo63bgiApy/eo0a6osh5otW5GL+Ce
UvciRMt9mC5s/XNDf8t6846SCTucxDkjCjy0fdwR2QdarlcRx1M/PMMDviHS5JvGJCVV+uWyCUwo
sfF0KSe0FImJKxfYR9j7jGNjc5dmATvlGvyy49s3mECvZWBfErNNl/PkDZvyX66Sz4qHY1GWyiYY
at6pssuXH1BHANDMoMWQXXnbyQ1WjKE2AMUJdHSdaIkyS7O6q9GyMqxSVEKyzstF6U7zuSIxhf2s
407JShMDCQr/4+i8lmNFtiD6RURgCvfaQHup5d0LoSNp8FCFh6+/i/syEXNGcUZSQ5ncmSsHK6rM
+iVxfiwkoXMLVsGplUJH5GJqSarHJGuyV1Nplv4psDi+5E4w0TfCdvVM9OcsOglqWw0cYZo2Stfp
KyGdsbgzBuWle/YHCAzm7JI+pL9XYplYHO9I5vzFwJMbisp+aV3smBUjqQGuh+utQ6Toh1wcE3vW
3AeDxerdqukLC98e924a1E2aRNPDyuyfc6d1Vx3GxUrCAV5t5cIhQlocGZd7XHxjVYSLFVuHWJqP
qVu86OwDVCB5z1WRVheaHnEQcg5YQA/uhDFzlKnZ74q6Cgk/RIs02Y43zH7t1/dFIt5MILKT3TRA
Srp1Z5l5irkScyPVyVHdpZTuMVZ5Rljl3cMn6WWPujZdmKKDN6f7fVc91EmpP3g8otL158DU1V1B
OvvU1Tc05bdVqmuuNT+9cEUUm+tTL6pnFD4rdEo/OeRi/UsKwLGYb8coduNnQNPU2oLNzOcPjgYv
cYN5s5OAxZz27FWS2lv1yKa4sJ/hi2rBzxicd7oSkVaZI7hWe30k+3RsZdqELmnI1G2Ge+6Vg9XM
wUnyJoNfqUPQrgfZO/JitbwpMGrYfOPvidMa14HPjtEDd3TlYuEkDSspHNg7fskGm199Bk1HZnLo
zRIeltoYs5yOrurqlPpOqDJ+pv5FPRUwsrTexYyiT59Y8mVBbIPRtP+2+sYl75Oon5WPF4kLueSQ
WFD/URkDZwbL73bbIm3HhdgPM0trvtb7bLx5SdPhU1jOJm8NjOyt4MvF008leEdgfO8a4DdXKwsS
iwMu7gWs7PB6jEX/AbqFVQxob4n1PrYYYKbzfKwn37xfZkCmuZ38xrV8IwS7kUtzYjc9d40iKS70
14S27/B0wnYPwETuVtFaBz2Tz55fvau6oapzaUsqRVpUAQMO3ExFh17cwc6j1/f/hg4d3NtyVyKb
sbb7O2eKHypmyFapL6GtcVmaZh3Kr/S00I+rClwSbQw23SmjafJHy1emO8/QGCq6EvQBNz+fetMa
/o1qkwKQu8cIzkS2xAssFt0ildN+pC3QN81i0+hmu4iasFBiDruMGqgUtPpdney3d+M6A7Lxi/Fk
4GGPjME/4shooHTvsN6AePGp8aZtFsYtMDoya0EDWpVtgkBYYuJr8jl5Wf0sAsnuHNQeAkhLTzij
kjjfTVqS3gtW2UbXOFPtTNCIFA2b9NbXGtDhnCM7FiT4PnN5osewjZoD/HaIt6AyXlbbAy7kIHnF
ESfNPXPcH/D0Z5X2T+TbzIceq2yR011TDvU1F0W+r5r+XVb+GZ0uO9C+o4PWKQvmTlpkaOu5GXih
9MJDXU6ppncTL3Bi9yHLhhJrF04ifCxpEFPEACwWjLKos0jXjnPPxX5i+LHLB3i+jdvsOVNLRj3Y
JGX53pecS0yK/zrd6aglXJ9g+OBKBSlAA6Kz0+kJxalcfBZkLTl0G4cB1GPoxAgzrtvTCEP6zoL/
FAwT1Z/0wH7MuP9aHVwhmtnI8TJcZ+4jdO/eZGYU3Kt4FrIHs3cfGdnJH4y6lAarLrlbJsCog4Va
41jPic4Jw0wtXL5bEXepHxpmjIhwLt4n6gsoIqE8zMrPlvaMmlWhNblv2COoVcvKq9BZArp0g97E
MSG7KW+OA5UPBVUXWta+OJZaT2M5jgFu5AOQ2fu2qr4nwUQPX1xkK3KQ7uLHVEHaWGuY1zb4Dt9G
uz+visr1xck+K5sPTIDTUVyAQUJIzuv61UzkuCOV2oX6gA1jwJ3hNa+6QxYLzV2cJJhqrjT0yjhT
c6dTX1G4a3s3jHf5gDUl7xjBJN4CR8N60ISenmTTP7J9rcEoOCqZA++2hVt2tD+LWoEghEvlpRgd
hP9v1kknWzBd0GO5cGwsYyo0k4hkRE+xwZwhBsg0snsqFJt3tfhZYCJeqgQr9IBNCITUV5GQIy0o
1ugZEy0wIQ69zPCqtfW95ACCazUL4gbMq5U3ZlAJY9ey09DVd+6kzDhH8844jDUx1DzMxcR0HDfN
msmbMZRuWPjyzpXykawiBxCPkz0lLV0/PiRL97FsO37G/bnQzqqhNf7JU564Ob4B801jMdBx9q3U
NPOE4hXUKYuYGeLzc24RVfxw2iDfB8P4R3nFeI4TpAYvk/taAqvOBWuT4SRJ0Njdt6G+3dyPweFO
P81S3wudqtRheXDLDixBWb3lawMdybcwyA7pjnt6GuDKF/uRM6ny60evhZ2N402ex/kN8RgNY4PW
j7m2s2YuWrq/iUPw+gujduhdW7rAsprntl7NYC5Xgo+DOsfLUobTkl0TmdmnctX2FsmQnWtpP2vy
fxuEwQfUkUCRnBrHDmp6Szihy6ikiFfUUbxlRjNdGiCGIevbb1mDWPbP/rCMuxgrganujKbAjU5y
jjeeComWsgRDIZcXmgjRkuh86SzaRqTDyn4e4sqLJtvvwlEcbU0ca6uAWp/VvEFui0mpJzlH8IoT
ojWEFXVYONdQOlo8WHLEZ1d5LCsJ0bY8H2SAuWqPW+Q+YSx4HWmxm6TxnlnM3Xx6hYbcfHGhq7sa
iHA3pcnbMLRvDh7IFEr013WoXpibIENwai31rbFb+hrEe/lm0oZZDN23QvZawafu/DShi7Zo37fV
yhmw3cDfkVE7qFfQeISee76dZvKoyeN7ajqI3Vwl7oCsqEOmGrjs2XCPn8LezT7AwgkUTUNfYaRE
hhS52EjKDuL/uibMPOlTrdVvNk+XNYWxJqzAzpg1DjBzg8zM79G4qvNCsNnLrY9Or5tradh7w2By
V8RFxH5PSS9u87aauFi57+XywhxKHa25SyP1jLWQmz+6i75q4dKrnF2n+qnr+qhijq0d0cA6bgsU
gmyH3cu4UdIpmOIRrS1M5nko2A9j/duC4tjlivcTx/HPvNHkmfqBBr0V+1KuNtH/PA1dwaliFjBr
F/+16jumaCn9GIOvQePWgPyg+DduDFKRykRs0TTdV7p+YT4YzLXu3KoUa3C30GWmiukHK2HLJNW7
Fr564uo24CM4tVTxXRK1MNtFdpuT+J9u5j2iwsJzybV6ZqOFDvkfcirxtx5UHAmChgnGBraqIaEX
83+MGI29syR/OXYkzWaEaKjRYxg54uMD57+SFQVZx+K6/KuynHHrekmqeHni5kGumzEkct0X8zBG
frN+Z4qYuAYKuGpOPW4siiTNQ1on9L4oJD4CjQGuobvhCBMh49/5DEobhpTBvYrHTP/ClQgoWPFe
LPJcGPITW8zOc+I0Gge2WgfTBuswBSrCIK63zPouZQg7QLS4M/rxKEz3zsETtpsoVGNMyqhc1QxP
R6jnFO3911acmxvEMh+L0g5AEVBWj017mo3uOFdeqIzyO2PeLhkZcLpjwzYBHR1iH/Q73UQzHlhk
7R3phSqwXUJ8+K1JpzTFcRMZ/arQj2VhLNGEEqatyQMh+w+6eFkQTXjStox6UyFik9tySZuH23Ac
+Kfx6Zb/VuEUd4bTuUD+fl0OXGH5yg0Qig+WFih5Jhdme06DUuUnI+Mey9Hnz1uY01Q85dQmxWwr
YjpOvVsfk2a4QtWXoSox8Ztayb4xkCCYrd4MCgBLu9au/xLRe2dZUrZYYcbqbES1zDqKp6qql2tW
aj8mnHvwjyiOs/GMefanzKb+uEII69wK8TuNOF91Q43WPjCJLWVqRov+PTHEmD20MzrACrzE4kCI
tKO1IYlJXZQIy8VX1TF9KEoqL+le+4cnB1Vx+yO5ckG0xuS91BDqlNRwwfvNyo+8HGdJqI9oZUJQ
gy9tYZHfpnHrS2R8aTYT/SC63Pk0sugGV6aKkx38VTBe2XajknYXJc5jjHP2XC8M/rcRWfmLBNiR
nNEZeCCUEvyMeJoBaKw1vnIH6bLlqqLi8bzgg2HrCfhGcgsJQcOXPOKrHefsXVCuFYwD34ejgSvI
60ctZq6WdulE6lqySIwD/fCV/6yhi3DY2hBw6tqKuTrUic2U2rCjxBUPTk+xdk5sm4OodUiobNgt
nnvFNA7Vvkvxf2o/OULK0e7nm62hf8VOd9LLDkMSp5gUQAL6z/TBu7ZSmMFVUZ9ums5/6kpaI3H8
v6p3lyUK+/hK54oUR0J0dtTOjXvwJ7YQgyk+2ywJAqtgBoDxPzHkfrJPoFoeJ1txciZkG70NAlm8
XoCwpAzJ4OSgTD1ukWNvKv+NQ+9EtBEBQrSDxrKHXS64HRP+RaxrzHBMyGoUR5+ABjmQBuDXIpwN
/mIcRhPf0aiE4ArlstNQhJz10JhKNTGughrf4ug0++YpXpKWYecVc+RxTTU/1NvRCfSR2bwo40tc
ls8wild84cvTsKbVPl7vjV7+0Z6NXb1LTi3uM01sR2izSyJwxn1efJcDDRpKL886dIiI3l5edLlG
gKvEXlfGXb5OH4zfgrVN/XC2+cc6k88U7M30Y3Y7NaYWl8MesJ9zIoT4V7pNGnWkv3hHXvzG+dDz
bRLO1pK7KezRaWA5TED/tnSlDrKzuYy0j9SHEJ61ZpMbs0CMST1WHW16iQnkUvbC3+YBv4mWNbm0
KQfjuqt/eVg4lxbGv9zEXtOob8sX9JFDM7WaIehJE290HepKcA6CbsacwxdSALyI0LfoR09y7X1l
kEFqrZjCUocXXKqgS/gm50Prp6Ture6DANl3nWlnkQwM2ge852Q+hobbLqMet031yHSZpPh98kxd
jAwXVb4NeruEKSKS4KAfGLGWnLwGth9DQnciF2VppCJBgyxFbQH60eiCN2NuvLCsVhgWeCJpFJvk
R6yMk+s0kuuv4MzbDQfdXiboH85N9DpiFu9rgn1It6jpaZFdCXr33/6CAOobAuaKu53Ma54lj2pA
jezROR4kK6JX/PNUW+9cqNihoHYAsklTh5mF+akyIlzXnHVKDpTZ5rehCY6gxL/UcNi6+1m/yBFe
0YKLGKy8frDBkkMHJYPYU6mMU8WedpSU0blqYWj1VoI5Hsv5MTeGmpnZT86lJSn5ckn6aOdUNu11
UsbHLoEsTCyQPSh7AJNRHSdPXvJ4FpeaAzL3WtZ+Rrem8+JTSHBNmJX4LjVfqgMXksll2U39BrCy
OfSY8+SdfM0xyBlg3t4QAVp2dp30p3M51Rqy/p10zJyT0L+Hyg84IVCYzG3+ZOBvKBbvwfC8n4Iz
CojMF7AWOBZa6uthJV2FopqA1b3//zyGxMAOTw6/ZWt8HZn82eUlt8bHrq9CQbn8PdruCOc1XiPL
Sm/UKi6jEzIL+y4VFtWqkCkbA0MjliljxxjAYGY5Drjzpk/8EdYBiPy2SLtPK/U69HDKS6ujxqpu
g7LqDK29kcPlgHnSSAIEGTLgJPuv7cA3lmj5jcwArgoqh8OShHGJvxnYyJzsW4VRsZ09NGeyH3jA
0oNf6pRQcz/PBIOFpuxPbZEiV+jWd7H1W9ZT/gqrnzDIpNUBx7zXfkDuXLLl0RsFkf02pluleqA4
ZHkEbUtqhx070C2k0Qw+Y+uAs52t6tHy/G7vJPjPLL7ppp/uGZqDGhF0wBlUAEV4dF6dLcG+aKji
OvzzSuTfILn+1b55dEX2riU6FYqTdTYM70tBhgJ/Io9czA9dI72z4WoSWXExgp74Pb/WUzM4b1lh
IAsYek0dHBNOJctH4J92KJQ+E8NiLr/2kQKSIkuPCWBpZLsR3zEBxc+G+QnFcAAbhwWxvjJf+c/2
bvLAc+iN8z0izwfdZAamA5zOcZYDt8RXkYGemDTjgpuK+SzCQNAbBOKSwREBBKLnxu/fY0M8u1aS
7/KWoQDV5ehVIxs+KTmwXJjV6Qn9iilWr3pCotn6ZEGlObYpJ/CJnjy/G8uwL0zMJ6CG8NH+oEVj
ySxTMrWFNu40n8ZPa6m60L1RG771fkPVNEle8tms8Rw2lp4cp0Qc3Y558Dq8NTiuEDiwyMSDXYQ2
kHNnoGcHJ3gbkiVwU08cVeHeuzkbKZavlPGTxIw9lJxiimRCAYvpI86cl7FUEalTz8Doxow3rOAk
BEJxNMwYdHH2iHAKEbWEb+zFhrkzmW8yM2Pus2Z1ugcSwqhRVuGYcZ8ZCW3eZRVihw0mAUuKfR79
7hfZnArEAmWpKV7sZVUHDtPiWti31vK3HkDqSV17q4CHj6Jl5kvezz6Z8rnHDkKYIdWal2Ri/OBN
oNZqElCE9r47sOQcUNwwizWxb9r3xUm++tbjptOkv3L2biOt80FhOo9eJfS7dK1/bJNCqZQuuQIM
Nm6yp1QhZ2XdSA14tR7aHrvWsJoGCH7CXN3WRkKlSoCOhKdH1vNRcL2NwYiIGvhaVqq/ypP3VqJ/
rR57ZW0XlzgpWHRNBPo4/X+U8743hOI7XdAZ8bkvmrhL2uTOi/MqNAZ7gTLEndEeubsvDvd5Nq1z
rmBY++1RGw2qDMwY34DIHug1epJrO53MgbU4r3EmzS6PVmM9dVhkmIkQwfCeqDDz0U0coHWmsR3/
mHlKwsnzRExWtvM9aeBr0S2AzuVw0n0b6Je45paDHZBhNjKWP/62mw1nGXFx2kOzX7P+YfRGeAfW
vC807EqKZhZv0hbegPR3gGbVVPYpLvI4GrLU20/c9hlYcrPwsjnyObdTLaNoz600+es72bLrEnp4
nJb0fal50HOYYDNjQvsg4xPE8NUIRiCU1RLNb/mA4MCFQlUEJCvjXeSnqndzvjf/OHAYIiUwfwks
Dk4GfgvAAAP3ee/J/B+Zrnvqsfn67R8UUl7zyQeR4NPSVjn+he23gR++r/vNfJHN3C2Tj8w32HJy
XVGmxB+78hVe1xwYXJEjE5W8ZdH1rPjmQwaEW8Qvs8TTVWPNl9ASQqyCaSSKlC44s97bInkQPIMQ
AjHweO91nLzbs2S2POHsIkk2KobxNiTSydWg7k+MozIOWTVxflRmiDoepK06BY1C9ULGcHlnVLrJ
u9I/Ong100F/9lafJ3JB2K/fcYA7wQImh2reps//ZmNtGTYlb6WWvWkG5yY3VuvFYFy883Xp7v1m
8PcaxR3rKG5tNr+4atYA26Wf9TIffNWuO0fQDS+wbu4KHTMRFU7rLqv9f1Jy4lKzTq9Mzumetcg4
ja0EDpJymeVFIDCm7eDgoxur+aOauyayaU7MWYP2U4nZac3eVEoMU9MJY2U5fAV9pW8DHB7Ro6CE
lYaKRDI+m/5zc2vPfI9+pAXPVo0NB6WUbbLOnufB//A87UNtHRx6Rh9o3lXBJMY/KfqXlpSCV5jP
Kc7kcHbEw2gOeN5oNMNU1+XhlPFvFrVbE1oN46Xu2MLQCyqLdHiZlOC32uSFNbbZ9cV2JqFuIUx4
+fRWfypnniAtLWoQXxxmx4WfKRtxAKZl8yue2wyTCpDLePdjU1HFsKkLhQ/Rykk50/pm1NTpDXPM
IzVUOYQYH8kQ0TmwvNJ6KnH4ryzD4VbndpAj7TZVS0C29rBX6bTt4BC8JDoXpLjPP9YlY4ilgy6m
8inoxbJnSuiFbCTPWpXfqnxzeRUUM8TJR5OmT1yWeGGp4zzho3wsFI5T8ngBjyklp1pvhktW8dlE
YzPWoGj170Rhd+2wBSCqaTe+kR9Nrj8OPIPc9R5mb/7EcsgoitmUMZk211k0NtlioMHazaQ5NW+S
DiiJi6M3aPQgtjc5w9WwN9UqpjsctJq9k3ac7OJW/4w3sbaOm3t6JFP2Yo9XvXdpRE0o3FQDAzYc
YMKeupPGnZF0UML3gmW0wx800sNQ6SSdicGaG2+vJGAd0P45cyNitu2ZNJkkMxGt4bdGlg0wfb4p
yh6MjtNCzFa/tjnpv+HOrpp/qWmyLGnjt0ftGyXRNDKkWJv1QV7g4O6VxdFV98vPNmNUSW3zXY8B
65CZ3jXNuKVUNGxa2JFDDE5nAicrc65VO6z0kHAs1k9Gu+HmclKBsh8/Okd/WewGzBmCApqdh5Os
noMlLUiGkQGhjzFZ9stDbKc4XFISRAsiLVwajYyZtxIWre5Qr+MqYXA+PNgUc1EwxCVPtC5vma3Q
97d6ZYymWmvjn2Dirk61IaCT5Zwu2eiPds2bDmrybuFyLDWxgTXIi6FZay8jV2kq5IGN6KTKWSTp
dsPrp5azaIHg8H70ZGQDJkT2LpZf1pJ4UTFj7EnT9J20Bp+dTTIoY8Y7tU26t6sxibr8mnNk2TuZ
9eym1HPwMQvzJVPtK0W0GJ7pyRnm2gXsSTwP2EG+E7ae7GoTjjUlLHysSf8BBbCxtZVkNOq3qyDS
jdbB9Dq5t1b5aU7Lt5lS46tPknV14nYip78MxvqegO1vyXUdbgtPiN7Px9YrHmkNe7F6lT5CV77L
dErCATXzXGVRG7fUTDuJjpGv+LVcNuvW59XCGR+lAAajmlpPP+N3VvkXDuX9CzlR6niLl3rB6Rrz
iMb5+MKBgk8FF5m7zb5EVnMpjcW+Z27DeJn7V0IH1ZDSfM5tnIejPUHsQFVxgLmm5KQdABVDz3kx
2XQf13jykpaLpodamksmSdYKPG4bGilT/2yI5LEJzjygL/3gTKcKghimsp29GMDd8TA560uxNbhb
3ikZ3V++hoM9HnuH53RamX6vy4JwhwE8qOzhYM3JSSrtTzqWfWAr6Z1pM4p/NSzaXLbcKKk6RLnO
pt+EUZAw21teZhGNeElAa9KyLe7n1Wp4Wq/llhTxjeVCXwmPTTngrZm1R35j34Vz7OKJakFel6hL
MBoifsfu+Kmr7ORiaFRx9eT7FWPqZIigmQmO0IwwxpywNY7GYR5+CtwqgwVyYK19LFxuehw82vl0
iyonP8crbGCQmC4a4cN9hXTNDI5fuIaXYgdwKccQS8XXWnD5siA8HtoZHY3Z+S2hmIRQwW0o5FvP
bnGqNzpgse5WCZPd67jPpV6+3jlT8ePU2k8KwmZMO0gwlpkeC6Ve22QUSNvyMZZoyXZHRbJdXAc6
VEeqWYLUZrFCLsQ2cvCwxxEd2WxHtbbixtjqg1ni0ITAyQKK1PrtqktWeu+v3mdi4f/MBoT0pgOv
gB06JktRPAhjg1MONqXSy98EdGHHhehhyE8z8weG9+bXxluOaLF9BO+EJzw37pUys7sR3rIfl5gr
k5ZgmJ3XETskldIKzpr5lY3Dp7RwK9gT/odVv7fW6iejCtpZy7ea7mX4tjnoL4rzPA71DH/6SHtp
HFb71m2pxUHSCQqSmexEImyb5pIl0x/UjfywVOVbw8Ux93jlS2s2Qsi6PcU/xYVM/4Q8ZyFraKdC
8DMyozVqJkP0QqEFTt2lsOBG2t+cx7LdoC0DM0ILF6edfDc0KxuJT/BxNZ565S4n4WjfjmNbYaJn
wBNk3cCTGC5DTjoKvw6gRYtjTsVjg5ciUg3uJNTjm6NZDpGX7q3kjrvj7K9HGEfvSbklV38sHkzL
frYq7QCbmH4phUVhUuDPO3DMokS6jYETjNgAh61NSM9NnCAaV9sC3DEi5UPMSLFBy65EXLDRdJfZ
HWH5cmeJfT4/a5zeTQqq9wXkgdBOjYtlPreQ63Zm7sZ7MZoYxHrr1ulN0FVYE/OUxjO6MolQt3tw
+1rIVQpbho/CWIgnzXC4BUg+7dXcQ0zPmIosBJKx4RWbjKuojFUa7BHdwRzhu5R/xoy0MYz9pAV7
NhHQ+lBP4rW3/5kLg5l8Kyzy6LSMJaFNziNVgt5YdZKG4SaYqA0OGOztqY+oCBx6N5GXb33MDTrZ
JFWKLDvNuemWung1iqfff8ZZk5E4X2+rlnf7NteQljxvvtUl6sHMQxJbq0/bOtjDSv6/IDcOMRGL
nWQWS3uuup9d7VXqmn6NM8cibtCgTJqhwVixH3HRrp7fB8novbhzhjUXAIg3QLo1W/cpxr1J97YD
m2t88havPVCW8UA/2rlK6nc3Hz4zN3Izu4IIJD9chC5CLTRTbiixIvEtShgMKNxpKJs1Wu0O+uWI
xSTb5GuX68i4h+zM5MdeeAjtOkrALNP4hUuTXpb9uj46NmbpVRjYiQt0wNHHTL3mEPH6bLuKT24S
gli5YqvJCKNpSJBq+p6ymQhBcTVxq+xyoOx7vV8hijjTcbE8oos9rI5GDHsDsCiyFLkdJD9usOSF
9JNbrDXG9dqMZIvW1YFOSYB22SmsHMJhr0ub95yd8sjr2YkKxM3dygTk0vQgHvHTDeYs9qY9/GTu
dzKb4mbVdLx12ZPwMUSVJjt0M4qTEnRyxbP+TnlndiBTXOPh0nF8H5y6xwRiESVqCjf0h8dBZh8r
whkBCBc5nQzl0m0OVPOrVA0Fy1CjBiz+RCPonS3rgbxLtoYUetH8yHUx6RB6VhdXJJUJLuzhfmhB
gyZ/DGipv1VMBpeObMcwrJ/a4l/X9isb6NjDTuuJ7EsZ6RneGDkAhI1dSz8V2UkFDo17TaAXcAEn
TDqsAyeTq0CQJwvDQpNTrIWc184jIloVA4Edq6NbYFSe7LY4F8jQ2BbljtIX4gTGTxU/Y0Alt0TI
rH1qaqqpl1Iels2V6il3Cuai+uuy5U2bnmWCvZtO6pThtSAgmOP7NRSURHJ+k+wv6cisin3LCfzR
ZQ3lcAO8fMihBSra2nakiPekhp9odm9BdvCbM2tcxr7BiZw4nhuam5m+3bRuB9ZS7/ETVbZ96eqa
LkGNtnkLfG+TSK6JNFHGkzov5iwjqzP/a4ttRL1xERl1r8GU8kzS1MjdPsf7SDOVO2FXb3twaGOS
fJFww9eU45Cu1jqkzqIEeB54Bd6MOeZSU8p76N7lXWKsNoa/BXqelWqnvFvfPQ9JYCH0brVNHFhy
3XGbpMyWSRlGkxqXhLMGnCP3E3I+ENOwK9Jub8WbpdbTqQakWotTA9wKpx4eq47K0NrD0ZnfkzV0
L7NyrsOGsKlzMyymcTytrvaf9Ai+WQuSgGsS0G42E5mV32yWw/8Lb85M2+oKsWkziZQYzCq5N1Z+
iU7nRGi46r7MnQP0eNyySaICh0XGk4xgoDU2IYk2GCm9/S7X86yb7zNhCmcjkw2chIMyJaWrSHNk
WgofEy44EeN92/G3m1oB58dTL8OYPYhkzT8wpDzPbp3+V8iw9llZh+yJss0F5J49XWKPeJ3DOWjw
oMdJW11dZtfgqAoVDPbBbMgp2XVH1sZrphtuJT2Axzn/G9lW7cFnZleN96avycAx0RdVbn64hlmS
8MLA0OSc6a11s/MoivzSthqQ2RkkNzLNLqlXDUE8+Z9FRjgJbYgSGJWejJKlv80fVmM1d8DLXteh
8EMvy0bWTiahJS4ffBzvdYety8haAsEGP7c9POXoDhwq7m2HZCVspz6qVCTHtIoargpT1xmXlXVd
uuWAzafIgzHRT6aFOlYx6CLFhiEYqH/g5tEyuU9Za3PRc2ACQeXlqBrvZq1mxLnM55hdTVgdcQDM
VRGP5cmIyx9QmQ8soxhQ7RAWEsfxDsut+G5QzZfKsA5SK95MctenVvevGW8/MBoEbmaIOH3VPc6/
YIWwEDCF3DfAxZi4mRzbNPvfUI0/UBf4NfXMflwzf0XZOMoN5M7kTZxXw3ir6I9mGp5HVIsxcjvb
Vfzn4exFcdLasC+XY+MmVye24fmPqTjKGv54nPP/9r39mPrt1mH86Ov0NcwosyDTYtDh/U52bhGk
MQKU3YjpNMsnPcXj7fX4VkTM1NXlcoNFcrfaVEinYvpUlH6FlqPxW3DfJ8012BnLi5pnlCr/XVeM
+LWcD80Y1SHVHL6e9S7pWXmJmmgIJWDmNXnSrGJlTO8e15KaVNO9+MTad60Rc1Ha/iHacvODCtQO
spxRBWhWEiIH3AptuGSJOXtzt691q8HB3uqM6N29CzNun4AVgczZUw4Q95jl+v7sxMqhWKENrYEo
Q2rpVljFL07Vw8HDgKFj7zxAkzHO7oRTs9Kql6IDsJJh0ibF/mdmYEVVS9jbh7bW6PLUipS7J/c2
nYk6ra7+fzMwCyYM05HyYF3n+k2Os4h/pxZVolHrU4yrE1huezMPAKrQ0Srx4qtsDtqpe8DP0bJy
8uwPVXpzkwqT6hLXiDchIuENB+WR7Kk89rAahYZ+DWH6t4fQgAvKIerxWVRi71mYmArXB+HRIAkr
+6tohzc31R/cYWjCsvOPdXqOxXjKC7NBAPUe6wkhTEe8jXUgWUZkVhoYAM5atkUV6+Bzjl99TCR5
A7CRe1S78Z1LWODjiOy1NI8mID8KtCFN1zlaqs+xoQKAmTSRR+5QEHYTbDhV+9Z4qUVe8VNsPECv
AUZtjKl9WfLp7PiFHcxG8xGvxynzhqNrd/hg2O1V4T+oFAWAnRXS/kiF0uB3QSOFxt+VHWm6Prc3
p0rORmJ9Ec50d12qfVhY/wy0cz7InsveZnOU/Z+GcPkimDa58OIjv/UdwLvYhosGj42nOQ5eNyDn
lv02mQmS8MT8xbW86SjG4VxvUfexAnm510dKGCmFTXujPyXkzXeGg5LU9S+WYFjLBXjj+vVgwsEy
Zp5hXaVr2KE96FtvYxwOMTo03AkU2/m9b5v72WGGsvQwEVB1/xQWfqSXhHSm4z+bqXn0NfvdLZml
pWQPnabAuGTLd8MgaYM8R8f2FE0GEf44NZ+qGeFFy/PvabVOnKrvtJSPr47Pa578LEqKnaWnmBdy
zOkl42J9awyw9APsjy7yS/9uKlxSQhASAj78O+YXzf3/KDuz5biRbMv+SpqeG3Xh7hjbbtYDYx4Z
nIcXGEVSmOcZX98LqrptkrIs1Z0PspQoMYIIwP34OXuv7fqEGWXMzxB7su9a8wg2P7CZMoCGcp0B
V6gAWmB8YrI8QX+KXHq2ESJ0j+2lTjGwN2jK+wZHtoYmqmu7zxD22Mb0RMTMHfZ1VX7EPRMFPbmW
qo+g1wRYhYvUv47RMnWRtaX03E0GnrnC8NRSGHAmmwbNZbfuS5vc2gTRLmN0LAtmemCFtlqVvaBy
Oyu00eSj0hLBXboidwfHZ59dm5PzXiuUAoMFwLysHRx/2bEj3QAfU83U1fOvmwFFZF89+VH5AK3/
6PlshK5n7V3dBF2aJ5hDqk8DCSW7grY1pqZeN6EnoYNM31DuURFgT2YZVFjHx0eUVRcaIAibhrzG
QRneVH5xa4cxLCML5UBLSZdw08DOTVdBKvFHpfTZ66jajowQBgefUDDsm7p46NOWso56i2bZjBoB
63mlgN2guEEzFeP13ZBhf4be/R5HE11bs53/tFuGhW/Tka83wJM4C7rVLgBanXGgxOey7sfhE3Jj
V2FTcmCxiwk6kZkNS8gP6EJLVRy7qT7bTRst2WSe2ZqHq4LWcFIzB5FqVhbK4gkzPrYWv6Vl2yzi
hMc6BiuGKAEZGXxYFGwVAEaYqklTLQsHvrmDklmPbMaSWBiuTOZbTUFVEkfizRsjnyLLp5PNrB3i
GuJXz6wELsr3qJBLiH0pwc09HnwM0xV4/dnq6q3R1NJtaxGxGJhn8m1K/YuH3F/j9HpJk1ZfynQ+
7kbRC76A0lBPGRaRla/pl7CeTkprQYYRcrbjkHiV6kSuTe23MBLxJtKqZGG5/T5Lw3iHgO86Mrrj
4LZ8SN48p6+jvWMj/xXzwjhnW1258YdfwEAKyNdtDPeWzluyNJj+o0Iw4FqB9Q3tajaXXjfIjZxZ
zJq3WwAuWE/128DhzbiM0/Gs3dguNUIJsGA2622Lwr2F4H7vDUyyW7VtouENtRxFtL3zgbUmSj45
k3xF39Es8R4w6dEOQgC0MQzEJEPARAvF9UsktEeREpYH2nZWsoz62ont66Bw6Kvm+BqRUD8yzkFa
P6Ag0Sr/YhvqTabDsFkWprVudW4/1dr8gFNybDIEsB0/SlYxb+klDCIChyFm1g9jU38GNWPvpPmw
ce/h0ffv+SqzdwTuABqYwud4xyWWFNjQwTu5hst27snXGp2p2MMQl6HDn4zRA6GBkxJKHlYjTmmh
wQMamuSHp6hT6oxb2G3VnQrVzsqgcdIoh7854OSV1shkAoVyD1bW7ehcIOzWrsAjElhdxtc+MAnc
p+0rKphzz1FFBrUFcjddBJXoFsrs3RUjtBZNFncwMcOBKEb8ffqd8qdDWkVnzWBirKywXlQzv2JW
38okOFhdcTd1s/jPzjVOjFz1LJdrC9MpDfN12TxFyTbB4UsoO/Vt3atrBjMoXl0e//jVNdUTY9vH
NHfmCfNOBwuQyB5ZajNMc9rLN6FoA/LRYVrjwXP90T+bPrI2r3K2rWh4Mn2p1rp7Gzdjs3Azmt4h
dvBFZbxEVfeNUgWKZ0U2zsxgIjLJr2CDoykDDNHsmql7dZqcbsMwnsqYdIeEyrDT6P+NQ5gsYShD
36Kl2lreZ+Y4H0bs8jzT/xqdFWCFTzXwRU10+qFqlqLXae0wg4UWiGpCWZ+V3e4hAH2L28gjU8V+
0kE/I/bYCmzBfZ09BT1yMSChsJO95IVhc8apObHg4gAXt8CxTtHOYCOEuVE2aBEQvDRoByb/GbEa
bg/Zusyx/KcsHN8lz8faDXqf3U/tdZ4YT9vxrDzrMS38sB9IrQyI9MmMJeCHU4EYn/1hh3fsUsw1
UqMQuvoM6jSvz1ZxfGu62mdC14XbvMIZ1diLpoGuK6rpLeb0CNaIm5wQG7MkHAyaEIuc7q3mUHTO
FVDCaWrYzwobN0pGf19M5HbZuUo3/egcJ/qOV7rWwFmjaAf72G4FfuLjDDRFkkF3zA8pR6ZJAzwi
kp1VIGMcmEnU/CSIBILXJKyqfWOrFxsyxdJQSbvU1KxMtGuibl0oc1G/Mzpy10mVCrK3XFd0nnFm
0w29NMwTblTAWoWyYu40b3X7w7Kjs9RNAd8Aiw8R6fORGM+Unl+PrYQQJWHe4sM/kd6GWTd04r1X
yx3ypAnR3HDhSR9pQ8anEeqRT8PDB082P7b5ykdGdoW8ickH/p0IcsCqyhru196kXxKy4Q5lxxYw
MSSauEd6toQVqQnuYvQVitWWrbG09b0cKLVNst5is7/vyNGjJ4BMnPnTAy7RberE+LWCPltXUjBg
rmbfYR2+CNoNnSOdPX7VZeR7rxaUZ1gZ+V1ZArRyJ50mVZg9JLnCj9FWtI05JXoFqSNDr9+5A8cE
c9rHAbVPl4PLED7SIf/emUDOtjIflm7ZJlftyDm7kHQlMu3VryadLLSiWg0j641Ga7JV8OPLsOah
raxjOX2zZcV9ZwRkQ416A/CV17kbnMhZRtwM+G6txTAM7yBFNgwwj+yvNPalt6zC4iNgkTQClMG9
5qySkMgOu4Jkj4BgJ0Pkd0ZDQEKqNgJv/gK8+yXVGNaLaLgK0QlfJen01FbcHUE3wltNW7yZuLzq
iEGstCvsRHa/bUKOMEJZw4JcuVPVoK10kPdLoR+V7OzbbnAYUKkAqRBuWwncgP3bO4/pcNeEHAWS
VGT4ZAPvJs6fc727TwkovLZaB+eXrKY9W0PZ8+6BVBE3EN/Sp0CfhHURGXN6SktRbyUupYhO9xqr
ZsA4AXp2NxRbLGw8b6wxzHHh4NphcJTTrJcmVwzB1rAh8gdKYo1MWCMxhV6u/ebaKbzJaNiXmHhZ
ijnVpWnPxJf+kZ4mmOPMNriMNByBpVrLnmMtxx5v75fBIW4VZp6yWTZRUJDKMUuMBuQF5lyWjNFQ
IIlKqjXWWA6lzMpzQSlNPyReh3KoAamHDLJbYmImQGM0L2hR2IBIq46PDONrs8RE6cMMbcRdMil4
qjY5YnZwK/uLXucNo25CSLBnRwEmPuTAEftes0N5VDNOhWAZz0KfOxe8jGeWD1rUH03lb4iC2oXe
aFA9RTiSEuY2YU+WX5HwFmgHT3odsj/m2j5th7PIgaSO+B5yi+SwrnOWdmOu9YkbifBEGzU3Ih8L
gy2WNM3yi71ToY01p3yX7Ke4mC5GdGs2HR07ByiTkwxPygguQ0/4QWp1u9gx8X8ETOfph5ZXfhU+
ph5jXluzTshNm5UXW0zUnakEjuivSIkDCEyJM1bjXVGJDVvfB2a3r7GDcqicoOwbgjNdlpwdLKQL
ZdBYyaM9FjlwiTCjcaQkR9BoG9N3qz1quJNtmiU0i2YTCBdRK5XsVZigCAP0+xE2K3BLH1IEGQcu
OqNOU67FeF/b2bMSznWYE6UB9vAciuwpcqo7DObHuA/I+4ooAOclLzLQ38V2efBc41tjaNW6TQey
ePSFgYFrgXjOWsO4B9YQFOmCRRtv7qqi59hVikIk1d11Gdr7uZjc4S44lIQiIPtFyF5Wzi4CoaPh
90ddlCytOBxOSVQfaBHvStr/y9zgkI3FQV7VqblxIwaxjoNJp604ZFbBYXobkKBt6e+zu3Okz+hJ
DBLJR9oq1C54JkqHphFKfEj9cIv6eBsBhNjO4SYLRRewbwK8UFZNJEXd4SY1+pMeiPqWqp9c5iS5
t2ryGRusVXpBVDy0rfGIqfMOrSJqKwNNAbc/BuJUf3B07E4FGyuKXmYABeeMrJIcWAXwqrY2X3pe
nvFie412AtGwdehMvq89aTg5LXlJZH5K6WteDaX8Rk4HYQcuJXYRQ+r1WBFa91ins2TUfyno1jGJ
sxGXzx7KBOcYu1K/LEYaAIFCQA5gC1ZaiErTHbj2AIqdQt9jNP8a1uNdCrZ2KMev7WAfkR8fxoSE
Qf67Mq2IppBvX7ygOns1R5m00g8tbXiOgrMCRo44XLsLsAjSV+YQuZoJm43fCu0KGK8REuhVDYLQ
sdoHdrN9N3LbavIjpIKTdnFX0/VBelLdtn65ySvOxJmfLwXycjcK6kMzKAQNKs52Jk4YxlJqk9Id
aSul73xqstw5NLQWOeQLONuUN91AwdPibFxOjnnThxt3Ct9jam0mDMj7VPFQuYc8ejTSPlhaPW11
a4DgIvNIv/I79phMK+l2TNVXX/bXaXHNKPDDbrWzCqtvuQncs+qhlPkkERdgxK887n3y6WHAa/0q
TEhbG4Jmb8LmvaqhnFD8lC/2kL9ruv2tnvAApIlGjS57nOjuUzT50HVQlNNXkgsl6UkU+oeuh4QH
jAoNN3GbOzN3Xpy4/szCj8LJ7zkLvySN+Wqp/DpjCSMEey7WKnj39lEzymDRqfGp09NvU3PQ3Oiq
TcWzi4GNHNYbH1/b3Ed5nIDPXmWUWkufIKbQS/eSbWZRqClepBOZY1rStHC4p2Wre/ceM/3Al3va
oc8JmjIkLzGmonC8TSD21EQlpwOfs0aelBm/RmLu0RS3AxJXhJb2nebqH7XsqBAn7b60G0qdEQlP
WIdveRLcmUCVvAyvkSuTjZOX+sU3fO34PZzJtV9TZ6wfY4GAtxCAIBSeBcoQZo4+h5e09A6arM9J
wbyNvs1A+xWZ4CXum2/461gxEELgWctPQ5Lc1OScrhAZMFoQZOJFEh2mEq/h0IxHkX/TSrhexkTR
S7ATfrg82k6t2aJKRxZoTB7SYLv87swASOS0DwPIxlNp2Ig5i/nY0TJSQx0YOztSKXhU4N4MQ/Hu
NarilONYxHq4yGNYYzf4+l+dSrx7ngB+P8R0dk2P+JoiZSGvIEykHulBBS7WMXvt+8k4qrQlZ9Wo
QuymVrQdOqJwSMTzj71oT0WE6hMCGyrzCpeib33EpYv0acjloQFTnlcWJx6ZY1h0Sm0JRII5GjF/
J9O0qp1D1DaTk+DJ5LQxDsH0ECSCA7SSR3M1+Hm1l7296R2inL0ef/ZYuK8EDZQFpw1FIQ7dh72e
mIpmLRSsxySjPhA5evZUUWCk1dkxtRvayOwVmX9CmUhkSIt0KHa1dwhOzJyZ6UnsHbqJeqbFPfyc
jO8eoUmmGvs1gus7LUx3QzdRo/XARoZI3duGvmPRE+uRfWfTCfjs2apBnHZwWnEqKd7r0Hl2XZqS
TVifarNC+0RfO2KWvTDjiDwuEXI8NR5nvT64V6ZHWbd3nBvYd+rmMRmcctuo5KjjlYKxE+9gL8Yb
HS3cFDXEiLTWp96Idt2gMKfzCyGU3r63GHz/bfCiF7vgEWuK8QO4hH/lI82AvVFhuqD7XsLAQX8Z
OhUKtjG51Gx9MjReDYd7LgzOaem8YVy8m3h6jDZ5DGVDv967H9LhStZk0wQEfdG13KC202cWWrbB
edVVw54MDr987l3UuqXjP6XEH2ADxVTq4wfgIAJFEOV/BP9ESyJ/FUXN2ZUGhot4rgh15HqVYn5l
jgXn55QZJnesV9mn3m8cskILRlGd5BTnNCzVGs616hZnFBe0ARZj5/kZ/qlzheAmTchjqqeEfmLQ
rLIZx3oHmTpZ96GZrwXF/Q6ydJcvBoCkF3AFLKZTcSM6WuAacLKW1L1VlGjVhvYaZ4FPQKhnlKKP
9JFvRXUT+2W6dTv3qkQzwcAB9kc6mM8kbca5/ZroOmZdTupcrY8hi8dFjQFhMQoPM0KAYWNqwNtK
1DkJEJnFpFfJKppuEPkwbs5o7YnuIJJz2pI8FOr5lsHua9SjdMhQNi7wLTNjNSQmtJC5RtSg+g/w
Ly6Dx85rYbZG1TFyTHx8tJBt/PTehLJkEpWAg10/qWzggs17REKAcF0icxVy6j96QEJTPLygpy7O
gSM0Gjh6uvI4SNh5d6qZk20as+CjBOwO4uZZ87zqyU2yxczo41qa7bqEJbonImlL3kG0TXqFus0F
TelHj6PQORYZ4kX5jPnysTQZrxAvYNf51t+Xltm9ploMqjUklcwa8qdan56hZmpXMraOTeTDagny
T7Mr3rF+Buve0R+RVWBWq7c669uVNPpFGWhbgHUBB04djjDXpizXWdZ8ndphBxNRQ/AI67AZTB4I
rBhD4p9stInEwHXn2Lx4Hd8yiBm8mh3yiLK0n9SEIKnI6c17jNSvhCpPTToR0eALmnuzswbOCzoh
Jo1W0hzdQJxzEj45IgPlqXqis7TAvPaJI0sSFHWJIaptJ8AdqJJVugJGv0BGx0DQN050huDPVDTU
uvSDMcnBptzqbWaLJBu5aMRVtw6c7tWoBgk/NQNzZxByF3HCwPaZX6dD8zrQAd4j20byYwrvqkJL
sgEPE1z0guYVdHJ8TKPzqiGPywkyPvR42ojco3sN4GntCVXDAcZrEChGGAnzEaNwm2XCoQ/fXHGf
1q9zotWuNENaLaN2QC0Ky6nd9H32IJiSX+mASRehVr3IdjzJSV002R/Dsl5GwbiTkfHqcFk3mRa/
oX0NT0YWH1SjCJxLkc8VsEerFCYKFqIthoCzpu+8qD0b1OpS0XhtFS6NNFZvqfZGFtBWcUQQgLyU
Eg+9zgM5RbPKnzvcd+98To60etgB3LJHdcSg0kCJdY7QLlrGEyJx+tvCP7foxuGXMqBWRYGq0qSD
0ydYQvqZw2NUb5rKP9EWeQQP108FkIcre0AFFHCtGGNftwgnhBGPp6wjZbRTEl00nWJgQ83G9+Qd
Mek3ukFWTH3Rfah6Ll4mmw4pq1a5yoBqm+qrmeiUKERIokJHOYEleEPf5bVynYuZYH5Nh+lbP1l3
vkLoqoGa5HhA45+kXCSM4AEQSg7QKvBHF9Z0ggGvQWnCHoBJj0bFUK7dNj/4kaUQe7DzBIEJjy/X
cK4JLVji+OYESvTLYpqpokxxMU4HYBeMr7FOB5uz9XNSWVh99OJF0FxAvzGlq8EiBV03bsawrXeG
o11Pk35nm+W3QVinUDAydSzdXudOR7p35D924xjdhFN5aEFBNokdzeaHbt1GnX+wQC0v+prWo4M0
9DocEYqFns20LCIy2IjqmQIyrCsl5ZOt5hTpfhQgtDlp1D2SDywFyCXIJBVDcRYOEluIFjyWoRbX
Kyj/Dv0+YM2kR8kK6GX0QP0bLG3knMvQrZ/SQdg4timWMhycq6aw1tjugC1NHjPX7IGlNTgWEZVj
6rdyz3GHWhKCkmeQc2rbRzGJ60zrntN62vkpgV5z2yEJ0XXZUNSobAHs7EaZP9MeoFrt3OUIxGDb
qVaefJKDGONXd8pUZy0CNUUG6adFbwbeJnRRnGI8ENmFpzpaVSYh9zY+HDgtp6QnNMNncDJ4L0VM
voox1l/juL8vIor70XG/lXZ3rXq2DaU572MmstPZtVv3qSDtREqC6FXN6D90NqQg5Zt+GkGNe0A8
RlmcBDHubPJ+ugsrv730hX5SYvSWzIVYSQMaQkNdnGnJWseAFseiaY3uwFThESKORkPEQ6tqtc+y
y7cAuONrlVThuY3ob6ea9pwkIttSomwjsJkHGrXI1ALy+uKpiG4QtV0iR3YXZn3djWW1xjKcbMA8
ZbYmRkceCX7H6NZ/Kwqn2xilg7ef7RJL6FskLf2kJX5PaSWQ5svxgqmTnpeLgZvO11XkGK+UHy4z
NlFx5JTUmXlk3/QVPo0RYmdXm/a6mkNqcv29bBjJuhVlAprMfhOQ+oi16ELkCG2eiC5K46jx2tOd
ZF/gEIynID/iYrpxEbYcKYro19q6+dJO+lc2+xRGaHcsZbO0HMe+Nf3UwTKclgT6qGqeIgfwu8KL
FRfGQ9QgZB77GkUCT3qqQaMp7fa5zWX80ClKoFSGL0TH0PqM4+xEMmIEvhIgqwxKCOgwFi46Npmy
1BAlDDHYsSAoL8GEZsRNZXQiJaDbT9yZXRRcCmWb5y6ckkshvYm2y7D1gjy5NPMfdaEM15CO/YU1
CTY5A1M89RxOjPm3dqI1Ry2om6PJeJG1cf69ovTLLJnspsGID2iGY06+EcEPkSUxEDWcAUZvFxC8
csjTzDo4Mgcj8P1/v/8iCwdmOJl7fdEbR+GN3n4OOhr6hEGqohenDCVg/yQaZ9f5fy2UJriT6YeS
4G7BBHMDlF+4UzSmKUbCfKpN4FKEj73ryN0YtNkmaCbAxyzldCi89lon5B1La8JQgdyR6yq79pvB
uo5127y2u/EVxJ7a5fFdgEXR0ZKP2iqGT9rlV9INskfloUFmNgo7W4bXPUfoPSEzE/ZYfAgFZuEb
S0tvONl+9QrYoeYk5boOE24Wb7gGiv4GcNR9rrgSWosPF8MQ/UX7JZjugcQ056CVL/h+1Favqy08
zHz/Pe2cfdI7u2bJkwmigkH34ssf//XP/34f/rf/ORNloNpmf2RteslDhNl/fnG+/FH86093H39+
sR1H0sHgCOG6JkxMXTf4+vvbbUhy/J9fxP8yWBnGQGu7LRxSe5HbQbWdLEkftwmBRPjq1jPDgqc8
io5//8Km/pdXNgSvD4FVGkK4+vzOfnhlxx+ZzwjKAFUgJbKRN7HzTXvb7Jb0dTy0oPRs3Vh5h3pk
MZxktHUiVKAeQsFYdTAsZnRs3N9oU96/WRlqeQtFU8rchIHHyUqCZ2GQ7UUO+EMC2+2Kw0b+kKSh
f6ZUAt0FLSqC/Qm0rdj0qrgGHAo1g/SLVT8fG2vuuo1H6C+Z4Vb+xG65yYMwv8NXad02rrU1qzXP
GydtwJd0jsnoaTzd2mcMM9ZeHXPIiFDSO7DLTn9/6YT89dIpXSITMnTlOkSzG+7Pl05ETdBHel5s
Q/xWi8RpsTiDg5vFv6t8qpptzSmXOQSJhqbZ60e/IuqY+0oQv1Dnv7mDxPxqP91CyuY0YrGecSaB
9Wz9/G5CneNM3pIHDG2Gaa5kisdKJbd+rD1GbFHUW6RNalM8Lao6ATsVcYkpUhAkQD5EU3PO6p7T
eU5oY9naJzi8HN0KvX4QTev95t2av97wlsmQSkfm6iIEs+WvN3xglDTRDb/eA4Oq4WGkJLlCsAqS
rjmkhtOvDYlVOXXT7qLaGr85OAG4898qlb9GpOMeRyVBYgck35VE+27KRpSv7nVQ+vGr1s+jT5wv
+PnIKWkbXyDINd/waE9bvzcOvT2qW71CdxkWpPwAAN0HRtAREEsvscJvEOY2Lq4INjYlQ3NsBoBl
RUL06Ug3aOsiZ70fbBJoQtPkdkMthJpZx6EZa4yjsLjRmQiGlZwgPjaBocO366JbBPHk5+jheCC3
aBfktfEURX2/tvQcV57rN8tZ25Ze/f1dav36gHOllWXNF1uXpivFL0tLMep9rfD879sh6TaTSrHF
NJXLkEyZB9l5qJPmLjiRiDel1MM1/Re5Hmzd4NAXVPg0vFWVsCyLPEfNnFXGXlWc+FPQKIibycDr
HfCefnlfTuExLV6bSlHr8WE+aZqrkcaeeCcWbtDkw7Muauu+pKoEjhSOR8IIwBCRHnL0XHr+pV+l
T67TI9C0W46gdFyqWlNEdVjmscLAsenc8K4BGXQv8460EuwPKEcKAttiTvr5SDovCSOwvGdWXOVq
xDv2u4ZO5aKp4hBLQFMsJo92KwwfY5/UhvGb21r++hDOF9twBQu4UgZ+NvPnh5DxM5RirHP7pkOL
6AgvwvsFTIKk8+aI34bzc5sRqNCp9Drqqx5padOuCpP+fmRZV6WRN49tQtSPBVdnJKr5kQKM5ljB
8cPrumHhtX27oYVnPneldySZTdELsjiOi8LakTwLuDaTFlE/qrgINqXl399N7n+6m0xdKCGlaZqI
cn/+AVlf8CK5Trm3zKHmxGsOa23IrTmT5qvdqCfp2sHeHZrmjWnbIq6rgOCTyIGJkRBvbHGC7mke
Iiw0t27eBWfrpHS4oBS6HYjTzagacrTMMtww2tAWuEM9nGhdgBnru6K23qQ1uKJQb6xzztz+lDO2
aey3MoqH62LSqGDqFHeHi+Skwjpqg3gm+6dD7MbFZFzV1Se3SUisBTF/TZ2PgEw5X0uzZqA8+xcz
QNaHsU8ZyamoJmXdx9Gly0MeR/fWkMrNYOoOLZf2XqvJxJoa+kZROhcsCf6RDEvCztBDdBCB7jxn
eM2vRBwv1Zznh80WbkQeOEvNv6OVglgbtNPSKsxTI+L6QLxEDkcZXSNZ2/5KCP8+CW38BoOC46rl
tPGxjR8zaRwMrTHvUNEw9ylijlrMxDH8fDpTVe5jD19OiS7k9u8/euM/fPR85NJ0HEtZKEd/ubeR
jJdOz6F8b+M72SiMHGeiBeE3tqrfU3PLJXMzk+M42uBMleVqCCCWwEfsdw6yN3x29RnZCZyHxtsI
uAtXZH05tKhVQFwyt0YUhtF1H3U35NNc272dP9QjPlCq0IfOTqy9b1cYr3DTlZ1u7TTAWGvR1z0u
wrFCM7VIPnvKiRuGHGgOy2qHBoGzDm9llTq5d/j7yyHUL/utxWKKo11Xli4c6rZf9tsYGhzPQFrs
iRmgte4jlyTtk7QT6ljgU/S1phAjCAG6tDsAwdRpCpi9dvMzJ6ydluftb55N+ZcPiEVZONyNGPVM
E93Zz88mU7AG4oRr7tIeFiShYrJCmjNM2VGOOiwUZ4m9dG8MxkH6ObbleD0QmBGMiMACYzNNG9O1
95pF158px0qScRMSgvT3l+3XBZKx4Kz8Nmyk5MKx5S/vMZpInTKH3sSfgGazRsMnYRgtNUOi10T+
vMiN5N1vw3M92d5vtkJh//KRzS/uMj13lDKFML6v3j/WujVGDibs5m70LWgMOlTwo3IymxoyvoP7
Fyz7YLwzekY1sWuR7WBjHgM0GAQKYpvdv2RZnCBnxfjdtultRxDHb97if7g8tqPzCdrCMHjW5pvu
h3dIgs9U55rHO9S6c63CdaK7G9fSPiyi3zqeojBDOJVnvzkFCPGXK2PMRw+FycYwpPh+5X54XZ1V
eQgbbp1AJukeVedRSmDlY5Zs7MhNDkD0mm2Z+mgcmPybVXcpLKa+/5/3Bvob7IiGUI7FWxC/HEXw
pvaWl4fTzginTT4awODBoeS97RCJKECr+WcIKNld4HU3f//Kf7kxuBkE5oe5cobgpc+X54cf35hq
hdOiGwgMNOO10dRH31T9KjAre5a/QcmxpPxdrTAXXj8W7Law+IiFbkrdMSxlyJ9flBAHeyLPtd5h
9d5UWtZs0TqU3ItdRsdPuSvHDOhchAzdnf5bmQ7jMbGTe1ps8SoCLdYn5mswtRrNokFf8LyIG9Ao
453nmF/jBlcv3NLgke2HeTaL1b6WWOz//rr968b48YdwhDkvgXQDXYjJVD4//xB5X5JT6XqclVOm
f4X9qAySPSBftKBCa/QeBHKhJu2cncNB6FooI2XbRUJU+pm9aozsjRG7vpZhc/YitRPKJe23CXbI
JaAY6k559gW/FMHX1tKTk+ZE5UFq3WmwQ+tSMo7FHFTfR6PMmAm43cbUTWI3uyI9OIl7qVvTvfdt
fanZ77UsMBUkwakuBmsvzOypL9x4D6r65Hu+ONWS+ra3nOHRcbwDHcU73fC4dFGd0Y9O1arKSQ4t
/bvW9sO72tcXfjko4NZCv00QbGPlreABthgdPZ1hpWhKc9220aXUZb92TWoxalj/mKO65UMejhS0
NH67RqLQhBdnJPjwjHSpuX6wlaEFWdU3iakHNXnoHD9d9e24oxTmEQyBSAwB5fFUjNm2DbDoMAtD
rlIL/ToiB/kqHEPOm4OOFFuz601BwcKcycHqH+nnNPGeCM3lXRRhBWoCxs0QE67BbCxSg3cy49I7
F2FIchM6J0ocsW34dwgebVq/Lc1CFcBKrN7Q0ARbFybrXtRkBs2ZyHT4rkXfV2cmgzOSKTQpWLTf
LBTz1vrzTWfbjrRN7jpuOgqSn286ZuOEsOdVvsVvie0Dq1KSWdddCvcGiPNvXkz++pw6wrZdgwxl
fjHZt+av/7A4mKJohQU8A4wQZgBRPw+4O19gaPmh3HmZFS7j1uADsYmcG1NjSTPw5BUExtj++JQx
5NkYtqQ/MAb1KmtKQOcC/2pHjA0AD2Lh0EPSwaYjbtT2BYeb+Zsf4NejNiBiuhNK2EpJDt3yl3Wm
a2Hf1onfbePOxPpd4h0nuStdFSX875EOJ+00QB5CIrz5vjz8109trfp7m+s9L0aS54Lml9/+c/OZ
n98wBv/3/K/+79/6+d/883S3vv/bv7Bd3a5+/Qs/fUNe9t9va/nWvP30Gy5q2Iw37Wc13n7WbdL8
T19u/pv/r1/84/P7d7kfi88/v7xjPGnm7+aHefbl31+aG3lUND8soPP3//cX50vw55fLZ9X+5a9/
vtXNn180y/mHRQPettj6+JzEXBn1n9+/5Ih/oMuDMOPK+fajQ/zlj4zjS8A/0/+hC8pQnf+EoLgR
+nx/1nn7/avC+QfHUdqK7OyuxbZqf/mfH/7yrwfqXx/Xf25SGj9vk2xRjkFTgKKN6pKt63sB+sOT
4CCb1joQsauyp+UfmDAte794ggQSbcqsfKonnVUC+ehGlOw/eAyg/yEbrgr6IojyyJo34Lm1xwzL
Cdacd813plVWtbe6pjBFNpfWfpdV+pWFax377V0m228oadchADqvCDd+Lp8nBYktoC2zEKwDVzil
OOzTqUEztsgz97ErbVwAKO0a+ZiOPo7A1ls1sbYW7rNZFwyeXDO6Wv7wOf77Uv3Yv5W/XhqLuptD
8VxEGfr8qP28SGSu8AdNm9lz+J4XxMZoqX0Ize7QqXoXOb6xQG1rHEwiYSZmFVWBGTtsPtkErQVq
vHHlQghqwIN3IATwgZlHkbTvlYFWFnO7Xxdq3UgHY1shvD2CjivmrRtIEdpvfpBfmpr/h68z221c
WaLsFxHgzOSrqFnyIEseXwiPnMnkmCS/vhfrXuCi+6GBA6PKp8ouWcnMyIi91+Zmx+2OVrTw+c93
mG3+3y/EMQEJxZ7UN1Fp5Gu6Co8lghq0GdNFuGUUDPROuJJBZ2lv+uQVu4yp4kYXxv7//xPlMrVs
TP/b5l3WuWUQ0WI6pst6M8T/U5UlVouNLyFJNvOLY/HEjVS9RsrauFl8YyPy9rFtM2OpuoW0oZPQ
TFsFF46VUT7597RqZkaeGll+kXUeVQmSEIE3EbAxvq2o8bEuds5OGLfehn6GXU8NHpSNGvsXjheN
cHCvbL6AiRX7trawWtD2e0nNVVf7zRmy0kM61/62b7jDTDB0A7+FileDOGSwvejVeauTQiLti3HC
ROWFnC6VWNnn4hEZreJlmBkL2qjt7rDKJZ+eaQToKSmWEL3dxp4kx9KJITJVxrOfN9+1bGC3UEWh
qG1wNmQ5UMSw34ss9s+Rx0PRLOrr7jAzL9iGrFISOO3mwBTZhNVCTEkhzGcwBkz39Rqgq0bvcgjn
de6mfiAm7n/eEl3GkP5zrO0cMdW1M3R1Kx/iUMtPONM+R1ThZ6K9cbpGJfq4+b1xOtQBjgt+Ka1O
vY8tj9Yn09c+2EWoeS5tCOHBHVxC+sYHvGDAJCbPJ61P1gF2m2GtdCCdSWbhxyDzsPTb6sTifPOJ
GvR1t6Qb3H82hV0Fla687WQ5P25XP0UMW2Hh8k5MbtFiuYR8OigQs50c76TvEpXr6PGGdk5Qy7Hh
dM4OkFiGTZ9Dukf7CqZqEicxRQcEIsZnwy0jsBwVnj2b8CkBziPQzeREoktN1F047zKJ1q2U2anr
dz1T9ttyY8Byne4UrsyRmvNFY5CyAfpUBpHjhtuo6X6APHV0oa5scGUweMjC02bIgk6mOLPKAH2I
PEWsG+UQKkObAow8UWl25dNRZsP0dLALrVPGj3MEAEK3wakho+M82Hn14D9oc3udlHsTRQg2CdlR
ItonbQFTdGEkIVOje03jQW64/9wRJe0f1Hc3hV9xiQCS0hc9ioJu1g7uU1ugEyBfC++q3/2NRDTo
kwjPuWadwpmfBcVtVpRbsxy5ORfGH0/PR4yfYTOcwyYGJr5E07aojbwQN9Oodt6UbscURU7FEDjQ
y6nbLg9ME2J1pKASOFkfrKLIob3+A9VCNMF+mj+4k7nWAA+s5gb4nzKSt84j784X8w7hlNgsUX3k
Jnc9yBP7LhlS4ywT65Ox6XQvf6rOx7oBxoJ3U/sZYjDsM6zw2rcf0JK8obI5YawifQXX1EZv8buV
JYz7srXehJHfWsclQMFMkTVL/4vwY6SvZDI6oBhkbKiN4xoUyrrKVnOf3qwyxRZFx5F7xQWcMfgH
mxdUwKrL9UT8+qF/m4H9kXI/l49tTSWPUaRxmumWLZmxGuoUuHvOhQEJhgUj3bWpCuxhNB8M5KpA
TIpNLSGLD64F6Mb7S9VbRrjoGRNzgY7dYXcr+200of6meny2aBUGncdjUPNVEd8SglU5pFxE5akL
nRZir0Zzf5ybZ3g4PKpTW9AMv2HdutiEzel1CEhMmuBjQPhhpYPhOM14f2AcJ1a5NpEMmRlxNHFb
fLbtEr7uw22f+1fmm9/53ETPfVxmxy4LX2tLPJB2vMXw8BlmGEnIMeNq1PzmNGmW3ecLizc/xpan
IOuv4WAaRzEhbR7zfNoZvYWdgjxHyiGiBPAuXlLWN0uxeBOpKphShswlQ+OcSByPsMHrrSQ3GWXG
tM8HPGjgmM5krb16qdeupauF5Mv9IMrWX2gyVI/lKJ7cGMvLSJN6l+qo+sPJ8o6IZABoYO9KzYhr
lUZGQzcWa/r+CmP9aVCldsyR7u9JoTuR17Wsfu5GsayMT+Frh0bD5p6H+T4cXXOjS471tL0Wqcje
tJTIcnGZisH/tj3gl/DBrCCeNUYtGJ9FJMKNnANBcbAWU/UQwb0PklpKSBkP5fjtSP1LoFKWle5f
8sTdCM2/jybrNDsXv3YeYpO5mdKIDoUT8jITqbfCMfVRDV0YzIQNA4GgT6AN3JJaFR/7IdoZbuXd
D67JDN19wfBG6Cs+cNSEZrQzJQZVQhpWOizc2mzH15lOwybVS3fn34ucLOehKj61WpdsVrmFGs1E
Zd/juaigpZP+sLwu4Apma75PdnY/iFKdrMnOoUp0OvrpKZCEkOPI34Hzh3OiKD75mtPEIzCtmfur
BxHr2VPWFvPZjpCE2lr2ZC0f+vw+trpwE5MZRqxm9d9Pq27SKQllfvj3F/UBAokHFmOrsRE2npCP
//7sXA7RWbTjy9Tqa8TdSBzb/B6QY/KMiHqTZrp6o9BuUDshvKs6TmwPlty+NByytsus3gLOQy44
iWMTJnjmfIaNjHlSSpOLo5Jnr8Vsr9pWHerRewld46GOiM6esEXtZDq/jXryHDa4aGAkEWSglaCh
IH+b7AfZmL7XCNTycEg3pmo+TC+7kbBmrK0MMW0JlNkFBh1nfQW5HWVuX037zv6RyEThNIWBb9E/
sqJr2nZx0HDXBHONdxWjgu/qOuvN5KRcMFmiyk/k7aBvBfyVivqxKwEiF+iRj3nVXWdreIjJ7IGz
m/4OieOvjRYm5vTbk0oQ+PhEicXWvzhLUWaJv8Frqq01vLCaUjiz9H48+Ae7NF+aEK31Byc3GBqi
mRwbGKKlkxIc8qnc8PZc4dnNmtw6Rs3H0FcJ94Dxyx/a4jH2mr9oBPoQFu1P39c7o4UTP007wl+Z
xDaiW1kYjy6mEpcsi5r11IBZszUdXUmC6By1/a6ceZFm0bLucnnOzKx/gg/3HDXQ32XT/jmtQ/Tf
VyPBIWH2A19XadeiHskV8r6HweMAzKFo11n2lbgL02rKf2cXco824gqVOnpTI0VH3TqImMeUiYyn
N49WAlofXEW97oZ7vO1PKpZffjyodYqBgbOL9JVoLu9NJV/hUqV3aHcOuSIumfy/n1QHPGVx4Qaz
xV/xkoLSQNSHKNItgE/UuBlNUpl7D7Qm/F0+Gte4M4giV92lw1AHokHSG5m4X2nYcLQsFceBkWIV
LrlGD0VcYEBgPo81hgizIYOdiZCK0GrQqR0JO+s08RGEW1OLhjP/atMeD4vzOLgEUyUkRXGnmwFz
KWykc+RRMDlDuRa9/hlXlgKqRJJbayA5wFegiIVqTaN8Mjv9VwsBB7YwAGlklfdVBCalaa07QU5Q
AIGNthLWngr5gQbDTYLkubYA5ilxdo4NDCKUdPEcs/LovpAYHeqRi6WGJMbUJZxGZM06cTx5SUsy
ZGRh10RL0NhyfeZsQK7PaY0m1XarTa4m9+A58Zmfc/604IyyJQ1EjETxunXxkI0EtHkZgKJWVA7Z
BHhiFj1iRh/4OI/ZuemiPNCm+IwpnDAnjYjKPCXgh7HblLi7GA2zTVz1o0c+ewgtijmUX25mzyqP
fmp802uKtl01PFB2PggPlU9T474y/eg+bsH7yE47VFYGnU8rf2Nv6u7xPBX4MUMuOIP4MpLuxD/9
RZYqQmcAZNPIy6cFGWrAENmnnXqG/uStuWSBLDWmZFv6ROwhtkV/bD7OZfhCuwFPHgbaRbZwkgYY
ygq94BpHAOlc4egHTk1crE7NTpna6fs6Ag4s7JqMZV8HWydOeHnm1dB5887Cpdg/a5EDt0Ka7cWj
sB8taE5x0p99Tjd24fJDTH627it3j5R9R5JVTh0hd5VnU+EgAkUURk+zFMmbjH3Qh+60ZwCBmHAO
osRvVnAB4Dy16julJKBA57JnHRruqWtGTmQQE/Zk9/ExmjvUrCaK6Lb7yKONRI1qmd60tQkEJmrv
XkBOW1WL0RLERVLwdTwTWT9SP/YwUq08rPXjgakzGdKj9dsO2kebFidzzu/bIR5XNPnwIVcCB6YK
/0LrwqJUDLEtedR4wLb1qGO/KBBvEWOTLqCAKolexqUtQR1z1+rOZxjmD5nkQBmg9BRZ9Wu01xzr
B0RzbvbJxgAPPrvOQa+XODfP+AQbRrmY1GjgZ9zQSFyW6mHXW/IlKbXAkebB5p+W6AylrVlmMJu6
F8RW0YPg8YLHgP7rlRbTxnGW98xkx7cZupsAndH3njDjUYb5PHuauSaQbokGm+7zYnhPUCCvZjZ6
BI74BDXvEivn6rfuZ9lGD0btXa0su0OBeAMU+RA6/r1XcBDG9aHPzScH83dgGu85qvAViq17SMev
E8LAdrSuCGfgBoIn7VNs3tDYDzNRN71uQyDSyhs9LSA8frHTAFJpxmKFMnh1iWvecWm3kljCi+kf
GBjewja6AHnZhqLWUWRy08d3MeWAk0K5H6vkEyvxFbF8Qou8xiWwpBO43aXgZazRggbW8oDhMO7y
GjycSxpY/m1CjTBaII/arw74HzF4ehlDQl8ynEzBKK11OIPmGeVTMT/aRo3Q2uCg6x814aeHFN9I
kXRnHTV+6mqAhmQHDJ1SctUb+3mXsh9bKfbVzus/afEfIh8kKbEzOGF4DRoI2xUZTHtdjh4IKnKw
iRSu4WOnpXYHbAjn8LGocX7iWWogZyBuqPMBGjphJg4pQOicCQlxZRRIuH8M1vYGVIiVIeD+mgJL
zDy/Z1n1kOJgyJTaZK0i7QQcJJy3i8Oi0wnX1sPvrLMRnfgeVauNj7szppWbEy+aZtAVyP5E4+Ik
YIUaNkDL5R4zrIillORclQeLyOBNrmmk08gthKbvog/PapxhYSXyfnlnGYyFW0lYTZ7VXOs1yJtq
p3oQKcqG7CfTnV5g3h4Q0VdoT4n5hTLmS8zqMdJBwIQb04HGw7UFb1O0a/rxW831W0jl5uFJ2eDX
x9iS2nXQhIeyLj8VAytUY2GysezAVMNEYev/aIM6aKoEq9k381pBHkV5Mu1i+qH8PASNFZ/MTdKr
YtKmwAmYz21X7329+tOH+hXbbbeOCu9F94y/OR1fK8CMEXcyovfgkKTxJR6Nc5/rXy0TgfWIQjZI
ydghJ3DYFbN4JcriUhukNuue/lFK1Cyy9Cl/SfGrXRICShe7Mu1o05Ea4/wR/3h27xnjx+Dmv2FH
L6eyzedx0I+h0B878o6q2f7OC4SbWGimACzhtLFKd9vY1dWtfxSXC3gV2EmtKtkry822Oq6KqJ6v
4GnCVeS8Y1kUDynS7dIqn2qGRyEYxKSr3rFBcQBruASJ+j5GMXBTrB1bcm7JIOhacvsO6eS8T15L
VNEQhISIr4cWBSQiIWDgIZ5OHaF742qBDTNyCa80VpXGjHJmQekDBZww/hJiFu5q2EMh4Ocrmj7v
OfSMxQXmXFPW2bPRvrpwWNfNpHU7R1Tts8335tScnopMNM/YQI6Z1xiP82JQl3AfEX377wVGIJC+
WfzMm+eu+ArO8d9vjamU694R5FIt/5dUqGKLJeyQjB7gjkLMz7Xn2FuIrJhOPI8Dw1KflQUceyqC
zsQDa9FvDOzG8Z+4sZ2tasna6hN7Pxte8W6w0YnKz15BEhNiNZlw1uyueB8hkWoeQ7YJHwCNDY8I
Dkbkz32SkGyGLa3xkzfPDhHOgGwv+rx6z0j329UTaKlBARKTmftYADJ7GkneSY2mOyGJxqC8fFdP
jvg0cJ8cs0SbX33jKwLW8l7iklxpHclfogdtphyh3pH0XvFJ6E+zlhFcWwMGs22jJ0K0PaaF34N3
GLpzMjjihjp7D7VcnuMuwbNm6u1+NpMnY3SuGn7ZapzstzABfGcN4qpcPTolybRXPUc7U8/7BHzI
FSt3FziK3BJDMq+lzU9wgkkZ4NY0b8oqW+6LuBYabng9Bfu70tvnYTL8C5s7RbApvpKM0+jfHw3b
dFrNg8DjmMzHWIvH5w4zeW1V7QfKYkyuUn+MMfw1cz8R4ulj/vJUekCwvyp813wxrBnb7mAy/p3C
5J0pLD6+As9O7KVkDzdc22svalfU4Q633lNGr5P9lejIeU5IKWideh3Lb1Wz4CF2V8HsVy99MhEI
XnmfNmhMbl7mze0xL7NCIAElwyYds6MnSSJoiSsFhRrQVaZJE5tZQDaHWhGzMIITmY/JEF3FAB2o
yeo/BPobsN5os1Pkr7FXXBF+jruStJuyif5gW0F7BVLtRJ58YPCuj+XFTol36E3qh9aGsQYXyDqn
lBK0CAeyPMRk7aZKyu0oYij0WX+j+9vckb/eX8GV76gjq1PetvdTqb6AZHqb9q2qPBOkxuzSr3X3
QvZHlFAPGQDtJ7sSe9Q8zsrwh48hLUywpkNyN/aE8GFh3RpTPgVdDkLGbe2DH2u/4Nj8xAADh0Bq
U5KbWtkJ0kGdPEmfIanOwGdF4p21mXriXyLLL/deLV7HGJWgnYLkY/b9jLX3MEzFzbacGJMHEYGG
h8qg8Iz+EOe0TJmPoq7LvKe2cV+Y691rFgJDl6dwU5gw9SMSfGh8hrt8Sj6og98h/KrbUAwPZqF/
YDEUhz6B1FI1JMf4bKAGFVmQFvGx68h5n/1rvlRNkVwoHQbCHY1mTJ3r6lARc0QNGj5EJfetcmSU
EEVAC02Va2sCvklRIgbKTU1/L3IBw9ar3O4404lDflIc0CbNwAZwg9o+3XNJqZkoTpiMCTt5aJDR
GHrn0aGVNERplHNZcd485LXrriEiM42yO4vo+R15MRGwh6arANr56db20TB6fz15eonro0jg21QL
vDSnPx0BatuPlOKwEjWjOnYOAebMIux4p4zuwVQWP/qQeFNi7o6zDMGud4zhCyPJ6etkDgPA8KjP
7bShA8y8yAfjpUU1PjJ6TczfrKO2fOhKtlmsWUwCGGlZy7+ttbPqWC3f8z+/1Zgf5G5OXkjuwglj
QWiEZOxcNT143XDuFAxfEgLGYIjLirEIjwsGheI0TjHWqAqPLYgFRkSQjNKfQn0WrIG9qkH7Ea18
X6XGrkWvudd1HVL9T1ZyxRCEztzjuuW1lzZ7c9R/DTmxcEPnvISFug7zkpRjwE5ILPhYukMfAVNM
tZv69r28DnnVbD1mvQgz1RoZg4R6r+0Eze1j2kk0FGUiVpjeD8x2CAhvJziO8C2KCEpoMfYPSQu8
xX12aEtGkoYNWxtW1GZDHfxM7sdvIQDyavP02fkW/BOjvvQCOZtZtkc6PFweUCUuph4a2aUniYIE
4sGzjUe2b9hiR8pWpamzP/unJn2fZpjYRZi+diGyeWEafxD87wbawys3yn/tDOGXsLh9RSgTIo17
MXLavTPoZHoONSygtiNvKxS3vIS4Vk7iLutNLCGNeWAyg0AmjtK9H3vRqhoNY5vXMPFZGaRSoIco
OD93bZTeZt1Oz/ME6G4SI63QDpOEYAZQW+NvP+Bb5DTyV2xHOGKLi/SyT+TeN1MvT/Zsmic0Igtk
MH2woOz6dEA7Pdy2Y6ctSlhSzh1ipNDmktKbFdbW6tCpQn2HYAHnwwB0vBFkOUG9wtB1jwItvBAl
uJkB1wdDlyRBs1THNoHFqznToIMbRFMngHCSULHC/UoSAZAdoF3tMwGTfC6MgrQDTAYu5xyTAO7q
PeginBsE0Li/5fCUgEzYJQstoR1WzPXrrUv6TMzusi35vWchTNoWBUa/cHFodtF8VJRYUsvr25zE
F73NcSbGjD8zmt2dZ3OmYuxCmeKsZgBTOLTilZUvY3oz1hjYXjO9fndS98nPIng5Vn6xGdU7H3Z4
N8RaBPyA/sc0AWvN8vKVte8XxZtR6+Gadl0eqKia7i1x70hEzlrLFoS3IU9txOiN+ssj3Q/ImNpE
c78EcUnniDSYLarWNsVgLQwewJqLCwDrVLGPe+0jbNjMgTE6G0eWIc7KOr81Jb5eTZjX97SU4drM
GKiQfEc22oy9vIJeX56bZDA27F/t2q2Mem3VHY9pQhAlN1+ii5i1hB0fGnOg3CzU3+y3ZzeRbHpZ
uDPLRt9N5ZI59e9zHQx78MzzeGhIi5p9CtJ/n8Iawp63fEjanM6XCh8zQevm3+c1EqqO//sthxoT
VXowqxBM5VEWHvF5/3757w/WhlbTQYeh6zIZ/O//+c8v4SWcoDYkOxiTvMcxmWbHShnoL5dfsV1/
2i1k9yrSd5U538WaVu6nWWBbL7virssVTemO/YdGzxapIc8jxYOENbbVVEsw7IQh0CZ8ww0hCZaN
9gULh5rfBsladfllcAsgE67z1JOnmcvwsRBi2ja4FTc0Jn8l0PS67zIepXiAkk3AklNa/FNiwgt1
b7qK5FE4hrvRLBJ7EpdAa52ykWMMgILBowJLsn9w6zw59LXxliNuOJuh/isXflyE3nuj+cYvJkhr
UzTQjj2tPUhqShbgo6W89oy8GqCf1q0A6o3bweAVzbV2KPCxAvnBxs3juhPZ+NwSOu0qAQaYtFEa
eWbC/JX0ldD6dUusS+bs+QtT1V8T8pA8m5l+0MIaiNrCIodBB/s88EWuTpzoj2Yf15xLM+xR3QOY
3xAuZzGKxm3BLVpQeoBGZ9nSO3F67OAJNQ1VG1M9akcSGWGpY9GEaOrEP76uA1KbzhVl02nqxm/0
Q0sJWH75JcsWRQywd29kv1gyaORrlhnHTlp8VWzQm0gU/g6NzQ1vDGKXhFT7LOQm1Yx+vieJKEtU
jDp2Y/di3ISKkKB/K1aa43/XLn+XFOZyay/L/z9LfVnE/1vhsx8t9iNaFsuSNtuW9f9vYf/7oFlD
GCgaaZRqs48IwpguhdAhXupy08p8T5+DKIepBklNnhcjEFixZOOu2yXHcQq5Jpmaqu8iyzrEeF/O
Q17e61342RJ1dPQAshKQbdJYsUnxIMB9bxDlAkZa8VTQ2CFDj9SdiQbFhvRsKGza9GMUDtJPYTMc
Guq/tv4pSpweQE3RXZIZMkTc6id3a1lsqpkFFlxPwCAKab04pMSsqtIUWwI9v+u2JDPHq7/H2F7h
eoKHZOnhXk2sRZVMdz2DJgAJeEt6qBBdDhHRLOSw1Rr1QswkEVk5P+5J2UBJDJ2eqSSgFLOoJDN6
fgQ87wVwNQhMSronZyDu6ItmX741NUi8NkhUZaAPbYf+zm76Q85mvA4tiV/vI/bJAUglKaOANc59
AanDaJVce6Q1N/GGaInxOEKoLah6eKKuSowa4HReKezqbO3n8YtH8MEqVShz7AZvJT9YDUKv9ayV
BG/IOGTqrQRPR5RWB/RXQaeR1xQZBmnx8/Gf4IPBV7Nx6gzQSKzOEp7KSxEdip3pNnCcwQqttCXR
mzlg0q7sQTeQWdCP1PmJgDvY0hPkiuaXvzmnx+LKemFvFse2YtrrjZyJ5NN6OtG1Je1e+BzQcoZy
eGAou2DokUnMM4GQelx9peaCsJixoWdmTx1mMh2rBCc2x2URe+5hPJiCMZyYRn6sElCRM+BwpCmB
PhqJMRTdqkCJyZiYNFB8rgwBFkwiEQZeElarcSrP7Ko/nQqZ7EbpW6Lp43Z2P7j3NbwNIPgdn9lF
+EJro97GLb2g1iFXqmIhbC0ZP6frfGkSKGeTd1m6teKm3Es7g02tCLcp3uCf3mwot7uwUmetl+7R
r0rqstDmzazKapvq7OCVleyHco43GLhSenR9MCXTD7lkxq8Xv1u9QYCuLppDSprGzN0gMVK2pjB7
kcIrTxN3z9Cou10ShlhQbL9ax2MR72DlarCI53dmGfkjJBr0pqI46niG1g5Eb4l99ZDTxyBw4dcR
QDsGAwyJeRvjienVQt9yAcIrY2YwyPsrQAsjnptvnkcvNi+I6aM6KML8yRSIh1C/gdklcK5q6x07
n8ddkulqnkTw3HqX1KbSKAjWMGnhUrPBdQsv+bJWdZeet5yvHIoLs3uMNkMO4zjFRq6ZZ5u+Cinc
Oe0UMnXoUfsvAkWEpXgmG2++tM18kmirVUkKQujXxZqVvY1A6ZMbSVZgl5sbD9EMUZJjxkXX2Iji
mpIsvW2TkBUDvzGtgTQMpvVLYXDSuFetVB3fo5tGR53MSAq62GeSf5451Mw6rdZDmBvb1s8g3plq
70wo9iITOBoOUWev8b3Q4Y9PM+nVQzui4rDtu1j3UHbNLg9ku2AIQ/FX6W9pqkUXauDNaFoSCTiV
meHzPOQxaTha17ebeKHmzjD9W6QUouERaeqmDzzbGsAR4NtMAG/QfNKnleYM04mgLWK/E8Ix7dxj
CRAG442EEo1QmElhbl1GBYooetmc0pwxFoJSfAISJQrSpM6sv2xki7X+qefzZsJ45Ucu7X/Cg9cV
nZS4gMpYxMAhZ4wyk0MkX0Nz0kncZs9GaG2BenI2oH3qsqTG5heT7sBeIhw4WJ4frqdpaAKGz6Sx
WyImZjI56eFs7Mc0AtTsl+gmQ2Z7LgiZMezehEqgT+myBN0tVwzzSVYQzk9mbJif3WEO/E4br9zk
OlJR4f+2cOUIZUKaFTYnB+bjmlYXVBKnhrJLozlGgjc1vk9IRKYzn2JGJ7kMQR8AJaxzkc1pbsZC
nWpGE7yJ3OdhFO9nCMoIX2nJGC6dFdoVc/OOo2MLs/krIoQ+TKAMMyaC7Enwwype7hJhIklB0AOM
PNfRRQXFOwhzHQkSttVFu0p2kh/KXUvSB89JDujd8XiiTC1IcEwzDu8PtfLopCv3s8lG82TynGgO
XLmc3dHiXKeldi5IdDgMfrxr65lggpQMb1cCL84QxbiN1W/9nB9oM4/s4xzxJIYHBtfl1QI6YpDB
fYuaMZQo+zvm3S1CPIYe6XCATf0H7sI4jg5BcJzzg3EvCkVbh3Hyzl7+POvwOIU6BM/YWEVq+DDs
5HEA0eW5yTMeSwD3AwDnrErtjQ25YIGyITNnNAt/3k6DaOpH5gh6GDi2cZUm/TIW4NbK58vcoe5q
LCwxQ1OKHU/rjfyIk+FUZKVPEKiy8hQ3yZ8lQ0a/JU8ceig4/3UIlDsbyNhFxsrgj0CdyrpZta/t
YpIMmQtQDdQcVO4YP4ENWmXknW9mSF1TUun7ZEjKbS2I4ZWO8RKbxusIjGcFU0ecR9c4d8TzrKKo
eOv1xDgjSHvoMVts+UIWka/hc6NKJCrFmpSF6EzrPd8AE0E2gYiyd5lUqzYPZk9yJaQdFKDi4FdN
Ack0eR1lhXRQaHc0s06zKnd9kmZrPZpAPXLjXetTuQYdEC1DRfTOHaHnDOA3AAjUpSPYy4BICgR3
PvTA8JD9nOuJ6LLU4QCB2JhaxfMoScc28i/Hpiuk1RV9rei1N3s2A4/si96GcSXd/IdiJn0aMgji
ZjriWREhpmWhvbQGMJ7SI4mg8FSytqbXzNNOTQZhNeSgk8mtSTO1qkRxMOL0pkDJNCWbxDNBOfnG
WWI3IMrVu1Kv70K+l8sRCsGcY5UHLhtJ54M58Rj79nNhRORoaGTQRST09U53b9QwjSkyuThU5dXy
urfKvbVD+FVkfb9vLG0d1ShJ6Ql1tKuOcbs2a9ovMb5/Wrl2/jI2+kBOYUj4MNSnEDsmKNRxxWO+
ifOZkW1F3q3tAGm2OnUo2wS9mxMTa15P275iNEfP5UcH1J+renyoFFARvyBKzddiOipV95M5LXYc
IUlYgRjfuN29nCnIaprhE5OjIK3Nx2JQepAItETYC+7IlvBtA/VEJriOyJ3ZOOkWkSmP2iAWbCLp
Fsilz8loqDU7Irdozbtyg90yPrhIjIz39cgkUmcspRe/YTmGR5SDy0mIMgIeK5oGzcdCb0QaPdja
C2K/OzZ1yHuXcBEtbxBi0o3ny5gP2oNG25l+eEQwnd3sjXi+hDnJw5Z2GfoF/k4o6mCDX8sI3RAS
A++IyDGxM2glSHXjAmW0AehpXNSv1jFTNnx51RvrfI63wkeebFQ4ndjDcRQZpBpExKZo1XUck+dc
Z/jflZch7a9R773wFYnSgNFqj3RgahcXKz132JAjV9c+nW/Ej1wTsQwZtlWYl7umg0BlLc0YRScb
8eOma1ost7ITQU2EwFTnFw0qaqTZb7YXHsfU/4MZ+dHFBA26iCrc8cODnORIDiqawLeuj36yDPqX
hWhGj9RbHfvEefU6DZD8XGvFWVqo+EkiJI+KCSSSmC3R0/cUh9UWzQMNf+/g5+Odmdb7cTrNsMU2
usvNhvJ0Lwf85an9pzfLm5Q7w74uMf1LNCzbuJYUiyarFmyPS7slLFCVW0h3/Pqv8RVHh6q/jHj8
gsSzy/SpP3p6/D4iz+NJh7KuoTfAYsYMGUnJhi+3d3ENlu5k3COOOzFjHHagoQXlIgOddiM76hyc
5dAy0mX/bmA3qGvcLpjCoLfDz25ECMlFzdxg97oNSa+d/IUEOPio0Ow+vYPN+kkjOmDm9OdOwE5b
wF7tjanelsP9W4RqLZr+xk1u5JSsgtIajya3zW0Zdx9oXXmBZG6vUtmQl1JCz9bjH2Za9yozW0KN
6ITKfWSFn32Vkpc3kC/itjXH10RMeSb4sRGE4zDPKAjzXs2UoQSZHfNJoFuvmVike8LZ9pbpb/lW
1cr1/8EGumONsytwXEkbrt5nMvlgteiHUtZLBCeijpDQwTkzr8tC0ZLpMSa4LrBi+momPTxiYb1p
eFaRjdiN+f48hy9ugSqUpEUd6kitapSxWX7TJbONpqZ+8Svyj9NFs0xPtaUDa8V8YpRYYgTRPBUe
QxbqMh1JP2JGwAExmSmV7m5MKMI6j38PgrNfsFFWN75Xi9PRkly1gFAfeF2ef6eWwoOakuP4rzBo
6HWCsQ8KPdAmxl4XXA1mKz8ieDt09iwZhol13cinye/2Uxsflv+ZDGLb/B+SzmO5cSSLol+UEbAJ
YEtvRJESRYriBlGSquA9kDBfPwc9u5nuimqJBDLfu1bcooEux87Prlro/DNHQWV7SKLpMHeJaUTI
JtZMIne0Vzbjth64GC0CpywuR08VlKXDePpasiJqGXBM/dU86uKTsLqMVcGebV3iAEtnR3hbjPhK
y9NxQ/S5okheP7U57KZTBe+J9bADIFN/uOJZ/MnnKtgoBIEmpPyWo47yhuSR023AP022RPeR+U64
2Dipv1NJrGU7hOuqCdwtUx5KR6DLoIJ3xlm1do3jCAW7JR306Q7NwQnpa238cp/hgkLgRB0LUXNL
o3Turqkmurjk34gMqHgU3/ORRfj9ATXhlp57Vplwol3l0FQlvOCMJo2d+Bu3Azpq7a2F0loSn7Xz
iT0PgtybjTyvvSNdsOzkJvueIb74dRuNTKseICnrHDZT9VPm6drohjMv3Kuh3tkC+HJr3QJWt34C
t7zUOtGyTZC9kq9GgvwcjhrS6NuH2o85D8KuwYxSczCOP/FgmevK7q6thyMlqsOFF3MhO7T4yJIG
pdADnkhZrfviUyerbGd07ofq7CWRsSy082gp1CX3h9eQxZ1GX5iCkNvAERYNa0H83kf9huyNLfqX
1rfO9WjTT54OaAUChHK5/wyN4gmOg16ynKUXZb8xJAaIkSI4X+eg6DC4krR+cKzfXJBuRjwOZJdK
rTPwy8qJ6x9PGx9JSM5DK/3r/JyQtsKvMHS49iMiXWONzGkXGThRkT10Y1g0vDVdpDYO4duxSSiC
m/QZcbiEtzcUZG8dcpuAn9bzC0IDNVnKlk7IIhVwA7Dvoot4nvzfSZFXlnaYBHr+czDBC5r/2LBf
2Q1eIpITTIJLUA38l/h/pc0mW88dQx0ascjddEnyEqYkeHqS+Fbft1ZJO1DNUbtIzjiTQWh7JrB8
FznmNe68I1HK61iEHzlKQ7Kd94gSQLj5uWna2YaaOEFp5otIL256Bo5TOOl2bm7PR7SivPvgglnx
Gxrtnh6IZcmdHknn6gzVyRudM6fKGohyYUu6hhy9Jicpbfd6xEumYKftaLqYZogMtmb9TxEy26zP
pkreMyjpYmoOoU0+vD/UezPP93ppvThTRohu/hrRJL4g6T3kR5vWXsI8FZP3PR+eupF9/vch1lpt
LokRojPGWsd+fyx7pl6CIDcOAUvu6O/coHpNqulOCPybH/fXPkdclAwbV4T8xSRtUpTFf0Ymz9wr
nnz4u9ag8L2gKtEvbFTCgf9jpMnBpR1lIipQ4pDaOLZ+CjjppOcN29DZNZa9nPLxiY5+5tMumdO+
IOxb9gUipGIdBe4r7rIf4Zyy1HxF0ukvnazcpWlN9Q2HTDRqgNKBBmBeHudvxMDUHhBCqs+Xg0nA
47pEPbbwunYT0KYum/7ujTl5+OHeEeEak9edBvm/sc8Tq1dymaf2KZ/kl1kFPHIqvQdxjDIaF/YE
qmAO4muUpGWYhXYuXO9MuS2TYmLSDpu9E0t1J6yVUF7b2lPZQERb4wtKz71L6+Y4xnL9YNnWzuu8
e1f8G2N4U9ZBcBHuFBYX3pMBSRtceK6pF2O+rCSu1yVgLcn/5RVK+DtP43Xk8JtMgDJ25a2nVL/h
2gtXjLTvtu4lS4kOHzlGsuvBCJa9ySE9Tc4fs2MsNIynTgYkJTD9w3HncgdLPSOkKh4Nt6yCn3qu
P+LqryWEXHsCJXAMVU1136tFuJq5HDGyUOiqF4l3HkkXoADBpcaFzNJ4wLZhRVWx1hwnZ651LpGO
PMRx9m7U80sYyFDbz2Ia/2pDtZ0117RyzOn3dNFZ6AwL337rcNBkjQi2bW9cJRNd1I9HbGj7NJCr
yjM/cm9YacbB1ipsUNj+Ca8Op/IfGpKbtJS9NAgcAfsZoHBb8VdZ4q3KaRDjz3HukxVaFn9sIvUo
tnlP9PBZm761rpZukz1HnUTsIjkR+UvOf58QWUNC3lC6J01uShKyF00zHmMqI5ZV4a+k34oVZXD3
mkrgxRCBLjjRLnLTZhk9hoCGmiAN9wn+Uk83LmEb/GZOsB+R4eIQ99H5xuexB9chx6/HYEMLK1XV
NR2RXRJ+W7G9Lwf8hxOV0qxx+bEjBHLjj2LVusFBeNUThvjQ+DpTvPZoYwhIa0zuoB0IZxOOBWMO
QGg9t1n38tUw1GseA6z5PQO9AeWsHRgcmkWPGms3qmbhONWtrlRNu33CRdntuz5/WoQHUKMNN2A7
xp3Ss2CZaTC4XaJj4OjkTUFWecFc6DiiVtS17qVmREglyABQ0KcMMTRqgsTbPD5H1K67HvBjQd2N
1f5zYl5lPafaS7NPqrQumZzBiICfKk9diIr0A03SJZchI6CPyjXaxGb3FQYvBDQWr+mkzjlXboq1
t/SCb5XIj9bU71OSHQa6lu22IxW75n+5yKsYUs3XGE+WF5HPP7r20hlg1iIAHpyDxUai2ywq8N5U
j/o1gWuEGFDLnRy1yllTPUHI4d4lGpicL+DfEbiTpJp6WbJfeUbdrtkU3wOHzwdM86kRrEQPbvdg
29mFku7vqGMRmSosc8jB2bAHme9byIlEf2YwOWvba6+63a6pg19Pil1YOQbWQHlHnbE32rpah1P/
LMaiOCbtsiibR8A+zKW0DpTxbsb5m4MjFAmdBRU+3sw8++oK62p2FFuH0Z15oIA07O4ZD8siDK9l
Gp1bmR4Kgil8xNgDH6RmmS+51TxsFdNrPsDPVr+pNB7zBFNHLZq5QTUby1a0otHuM3/GFsolFITW
l57bd0l5WGl6ZD+VR8I+xToYsn0Xty+l6j+jMePLdnX+5tLeJXbwx7VPEEscKlh8HD3/JkDs4YZi
3FQgQWSBEfdf2lthOWfQPtZwr4L51a+BW6x0wfpp1+R469+oq3HvnTLEmlk4nrWiQt2vRLNVrbZF
FMMLG648FD5Ls0yvJvXVuvJRhYBwOnYPKhrEyNCdvTn0x77Onlm2bg1BJ9Xw48SQrumz7gJkq/q7
nah+W2eQxlNKlbAp11HX/mrFdCcC4+LK9kLuyNNV7cUpWL2l464RaSHoNcadn+DLp98xRoYRVLec
+GJUgeLE18v8psXUz5TVFqIY2zRwQ+rSgdrqeOkR4UBBVN9gjwfT1u7Ar9nCRe2CR7LD8oEXa/n0
+rFaEcX9VdB5tPEJ/cAJCsDjWZ9gGTkmI+BmDbl56WTWgk7vMAcoqdJrwtwS+Uh60wQMhv+UiEFk
7IGJFFMWKWZzipj+8HvSmaVjgy0RyjanEec24jRMZwvdpvCyuBHsOoEhRTcCjedW+RGJKthmxuNh
i2kjjNRDjY31qAAqc0VygRb4bYB35uD+hRZ618HA/o2UjyUl7V61t2Es5wqnGlMt+r4qCW6R67/L
RpCaDDC5IFFyxaf0GgI+llWLgEpgGWMWI9XBOyhu6jK5d7bztLCsLCrSGujPyV5UaJtoJiqQDv4s
gB4R93MBWCTHfT3pH0OUv6WhfwgjjLNB1ZF4lOPwLKoNzgt6FLlxYipkQ0n2LSn5O0JZEb674pWo
r3Jh3b0WB7bfmx90fiKuzepnxQYbj22191q1TXvj09HaszTtV3KEHHBoHIOxMgkUpAEVWD95sYwE
Xr1YxVO507v2mZT0G1ALxD3XZty/bgHj0A5/iD0nU9Qrl1ZbvUid0uGo2vq9fqqh0U9mOVxAYV8T
xVmEzfBZT+inzUbsvWGkvRNcTZMjO1u2MugOqcfhAXeMb24a772+1TUPCVjVIEGv1GVyJ8YDdkVQ
AeRaC4OkRxfTlHYYy2qXm+KLN5pjGWV8WRsvEVBqnCtv6ROIYxbDQYpo09T2dRr1W0agfZRMs2WF
lgV+oEUbxzyVMoqo8/JuKGxOWl6/9wniVms5L9HKFZ+qhai05/sIeTsIpZFsYhlANVvmsU/yDTaA
M3Mqd9cnXZ7DLhLZPgeC4kVYpVZybkLzztnOItYlCzRMR6eL9o0IwWubF1NEELm0I3bSuVck5BTa
OL4ME3oant5RdGuvg2tBf1YtSrM/t06KNjKq9kY1rNwUo3xuHSwnIHC8xKJXl/3vmKtf2tRRD5Hg
5jZSHAo5Qc2jbHaV4dBfiuEyjLtDj/++QLJcl0DuuYfUKg1HnqnR+OItJYG/anEWpgcns7EYTtFf
UljlJjBrAfpHDH6R/9QN3+KE3bbshKLcDPZQGCam1766yaq/dxX1VJ6HC2PooFkaLAYM6PWNqBqi
4nWYlcivauRff9IquFAPXq9kLE5uklF9qIUrW8P0SrNEWP5pZPUi3PqMquucFB7duxIFWUBoMUAE
7A6I4913yqPUaWYduKF9YISCVija6VDh6+tQT26ONZ3qiKkhUyJaZzrakwzbIbf0OKXtWkPhBCd0
Lji7UKqzD8f9jeKsoxDjxUAYjNn3uyUCSJT0/aSp+ZnQ/gGutqic6TaB6bHQQeQ4SPBk5fZEg7uv
vlQPNXU7W7NfxzL+9WyDZkME0UvP9neqF+mumrJ92b4RM79DY7DVnBKRqQXjMPifRU6RmS+28O8L
M6PyyG3az3Q2PLbwMmgdpjMS/JB8SSSXLqC/CKN/qm6fjaURponby7OGnj5ewWxNDWrjVzpjjrx2
RrBqvJA4fPYgbeo3meO8hk5y1lO1kT5+YNfgvU3LQ4kZgN4CDEGNQO+K02V2EQtmy3pkQUHRA8Zj
nqbcyRZagcysZ/dVLin76KZZgV5ky5tVKexdgVrxyHlLk7NsI1kMXWopzQ5D94CxGqOP7TuXLvG+
Yka5Bf3gxxH5+5hOO+LwsNto9Hf42oIMyXKVj/KiJcWXMVGoBR8LVCOLZucUFLFgiZjRDP07zV2x
KpwZJ2Rd3bha+G6llGPqQ5FuFOB0iuNjhzppU07dIf3lRXvPNJ6QGu3s0vDjG/iLRpPGr4u2CejT
5jvOxpRfg9zbSQX7sAyOeDkYa5P0gdjEWzhuTeNVH+s7XaNjOy2ICm87qsy6HMW2+jd4cwUSSjeU
c19hKJyX3N7HalC0y6f5CuO0ZWqIgOfaQO6x2IbLxV0Bhu2AHdhTWm58e6CfkScsMm10Xmo6piRh
ccr7+C3OGpaJus/AVnru3LTQo7WPmmOpj8bDUpRDuuy3gzHfbm24mWKdZh2qVjej5HBlttdjtP1l
cSv7/BCMB6cou3WBmyfVmnEnJDFlfcy9XTq0xUdzBbRwMZxLxOtWEGEMyznBfsLW0C8oCT8QeYWr
ZLbqdlTeYUDbeX1/qnlicmF+CVO7xJKit5RIjyiAw0trb1g4dKSMIv2WFtKmtHKcFVZxuzh6OWci
i7+3RVX8lRrYbXrKKTS2RRxcoCq+czJ6HYMiG6KhQiyedKoWNMApUksXOcLEjQ97sxmWQ0dFYmtE
v2GQbFkteUkCScCz6W5MDYTKGJDTk6f6HFxkD3gRVwHVAS9pnO/Tsv4IEaUo78PLdGfdW3nD57gk
TpJWbcTsmk3zC8zPemLIR1tTPeG7XlIdTM+1uZfrCXKgwt+5VPrw7psQEFlrfg+BDA+D95FPdH/5
uk88w1ii+eqPI8o2MDNWNq2mdmVi+poxa0VqDgFL9bqjpYAY5YA9gf+H8Z7chjym/LMuL1WnaVfN
6zsCMmrS8WlUe1p0ZHDlhuMJl/O6NE36bNjHFyLTxFc7YSo34zQ/1U7kvrtV+MGQwGmbWeG5pqJj
ZVlGiWJSGbdEOydUsLhhhMMiStRLZhTbevRgbnjuwzj8znujw9agt9SR0njb3wkU7r5q2kj3SUb7
U9iBoZpF9jTz7uR4Y/WB1cM6BrQdrrxepk/BWuoEKMNrWuz2Y0qsXNhxA2X14H6xFwXLurOMk4KO
2yK5wKUk7Ycmwv7ZezGOwkLkL5MTVaShK2pv3fwjtVTxRE2iVm6ri8NkF+XN97R9O1WbmMT4e4s9
AdsFPyINi2Q18CnSs4p5x4yehNLFWzgULPzzJ5loT8sg60YnbmWfaVQXRj29vLL0aXE3jkMr+w/U
xuKYaWA8ztCX94DWTpqXqgWarumV+Dwo3qEyV6Y5vFYe1Cr6CMSV4qvWZLxqK59IRTA+L2N/Hoe9
O76Rp+DhBs+rBTI8AHoB3dUhbTMM/Y3g4VXWn4ncJ8476bC1dqhHrOjRNXOZ3BT0IC/kWXr9Yhrk
KZ9V3S3NrM04VAcAPgDFygKLbpYqghqpEbotSfR6eDUboYcqoo6fKshG6OeBFjN3XyMpiHk9YuyV
mGlZ9KZwa4XmbfRMxS2rv8VJtrAZqg5+Pr0CzYvRrgELvC9CeTYVHlFmG/hAa1fjHeL3hA8IeeIX
JLXz0qAm1cK3tOMGdAMdWKEvLp4REw9T4u8RyD49+UfF8spwRnj2/A9wxaeYKuzZa6b2RIE57HHo
aNBUIILJ67U5/AwRpa6VrWivnabL1DCCjjAuKAVwyfs7oMpHY6vqQA7kRe8y1HSafnatvtkopKej
TgJxnlYX0p0NbhESDXgHFjNJ2kYkPWmfsc9ZTbS0HYL8GzhELE9jioDiBIxMdSxziXzzpMw2nvke
45DnnfRYVbdDLNaR4FsxavR1tsmDFyX/bCChBlnQsqr63wh/PHUddKOOKlsFJsAtAdJrR3C5l2Wy
xowiuYYJbRmMHoDBI5BQtvaibgKE4V0Sr9yI/Fo5gk/WIwMKKNZCTaNaoPCWGOAhUyrCOxMX46Bd
AlJGTKB6Hu+M/FvmgzogzRxo2lXwCoo9xypPlRhe4f1gy82/1Ktjb83vumBrTCN93MjO3Jl58/Cp
/NaokFwbpYZAz9VQ5JPCXmZvCMasldHZpPizbCKrxByH1IWGQbA9GxNhgn3caTeaQZZD7/OG2NWm
DaJfMNeIsx7BlF3U+yTG8iFTlJFDE98BSx5+NV7wWkB08wa3/YdpA9aZw5VGZVCunJJt6z7MAY7B
kK+lfncE/VOTEkuz7Tb8boVv4NYw7JNRD/hNkyNCwxhWrrAWjrfRiva7xnO0K3XnDZ24uddf8kb/
UAmHOmqgO/K7NKjecvIeLomq6Lmq0EuA8FfBv843ftyIT9JQDSbb/pJi0w2Yo9ckIbAwk9KVAKQZ
qIdC0iSAPGbjhRa881NVyDoHe/qgz0stnT6XrE3+nmD0XU5RC3cREruGbPSEDbRIsCtxne94+//m
AN0m8Cxs0GvuVR8p3C9cVUnzMv3GSz9u3xEv8g3QAYo6s7mKxiM/BxVA+18qUoLlICaou63DVz+k
Wm7qxLBgasya+JYoF6cOGWn7utwbg128gq1ZiZ8tOWzeRMEER+PUVyr0nVU3v7kVX23k3rNoF9Ch
jL9J3nlRlBCbv71Dy2veaR5iOvvND2iiBTHjak+/FBbtOQC5WhBFEpZkps1KSylI0zET5WCC/9eT
YEzDgbYJOxxaPgpua2R8SiLWIlV7Px3mj2BIdZoZnV+TeO6i8cnAhLy2OpR28ZvL/bAweafd1Glm
nSUrWCqgw+JgGxv+c7op3f7TmNWxRASxCFNURaJcR0OIajDfhyqgaj7qaVFqe2o3WlSzVWUvkdSQ
EG+Ud0tad0oHMe8Hf4G77lIbriCpOOAm/UVXOHPQGHO0V92iMTGig3OmgOmLptYgI//Raw2K5mNt
gdYqSbSDJst/W/AV245XXVsN6ybK9U3XXol3YG40gVBiYzhLrHG2eUJPGqM9m9nawoWEQEJiC6S3
SImWSf0VZW69dWMKYT3vMPT+Y3TNt97QP6hWwA4xDLyqPIBx86nXNm7fuPqFk2V9bPJyUa4JsQeB
gTra1Qb7kgjg4cofVfB4qXE91XN/Ky5Mt53vKupLcZr9RebHiWBN13hE2ZsY2tEkMQY9kMDERhxO
kWGwq7NHOASQLPb0Y6lOon8npFA6f5xnF3OGdoV9Qmf/49KsKeEn+X76Bc9D9VBBFa3KkcNJq3aZ
8LBIesAMamCUVgWKPohXZ2pe+z455bR3w2JhPKrQ3k0djlwoLKBnf6X1p6GaHbUu2VRDggGBNjwN
pR1/uu6RbtRT/mzUCf/+P2ENX4HYELZx4F8dQq/aGnZNkpatGcu4H96iCO30GDw9ye4Yrwnp479B
hhTxGMnV0ktnp4/hgzvsxLCzi2NKI2rKdXXq7CvD/NMHBBtpMe4ul9LopZejj41J0ipJ7icNE9kl
sPOiJhl4Tx7bC9ziCw5uKqspH3B7IvgjRAJVlD4QQ9DYo/1zuDipYZEfgp9L8833AphyiVBpB1j7
F3DetU2q6/hju8S8CoIZgbtjvKxZe7ISCu1yXPzNhIB+LLxVXnwmXb7MRE6RS+i8mZSCLMnQAH6o
090Aj7ft7faa/2dUSvAg0FGc2cw+YxI5q3SAfLQ970ZaymdT1vUB/ys3J9LwQLGcKwtYiAFx3cfF
jaLP93jKPmBXlmafbdmyWyj+Rz4yXLUGl6nr1+jHzb8kquGFK8iG0ElJmwRpwbXoESTgRq/3kUv8
g8q2rgYn3IRU0/sSFwcJAeTeaHtk2nuGEZQsVI/NNY5xca54HxNSlGAMXzs50I77Z3S0u4oa3Aok
+r3WY3O0lTOdMYzd/Sn/ozn1d2JwwPt6KfZc/WLVb+raO/vZSPmmS3hFMrzy6e5k210jPTyiPcZ6
x85sWsa9SXFrpD9evbHxlBF1izRX51OJHQGgXZ6LkGq6NMv9VT9hbx9qh3W24YNpGmD7Zj/46dNB
rOz3zS5IIJpks4/GIUX0Et6mSL4x0sweUjKFHrRN+iRtDs1aJ3Bp8HVz1enRIVaEqU7NvgZ+sVx8
q1PJgovSo0WUsc2IN4vsnn2hOVS6G6xkgAazgtrs3Htrl9/sYpcyxHQ3W17WWkR9OWhsXKTqSZQS
gDK9u7hNNk6ax1tbH3d5H61rhXI7c3HLYiHNF4wz97ri4vBq/OXoTGIoPW7aZKlb+a9euNfcA18c
MWeMzFBLVFUtI8MSF/AxQNdZttYdqd/NmfGYvDF+dGSyRhr9NowArdteTDc+I8jeFjJjSEbgCbX8
gn/oWmBB7Nxwb5vBmzSRWGkGV31UjCeS+F6nFEUTjUtbf3S2UmcE9UZiA7GOrh33KKb4RVPGw834
U8q6IO1zFkXa75WBqRid6Qrb2vto9N+V1V4LAIq+Ac+g+JUoJQLjgsH/ILWMeYWno0HoNDLLNcJf
CzExq082RJbRHCJf/pDgc05SdOruiICDzIfSUtz15XqaKnQmxZvnYI/qDWateUxRJvCsT70HB258
Jvf3hUgxrCK6ywtv3zSvvmTttKfR8xbkosCzXR6Tuv5mPF4kZfuoY8q+XGxpA3r6UG1yY+JuojNr
CWt2Uf3oAtnhfwuzCH+/L3ZTj5fZIJzV4iP19RNSKWNpT/IliAV17jmCDj9dhoHzagYpZ0JWRJxE
mx7Jh2nAKzhSPKb0zRnTexWhMaqKAayRllI9ZhTsrYutHQztn4etDw6VFwz3nsNErPUOM3n6Xolm
01DEgXI5WJL6+g79TeBJyD6ZqzDFjraKirNySDpCU0AqQNCWCypW/zYjk5jfuCfS3QryzhkddGLZ
VPHr6enT0/W/+qJDcsPlEZ9TVNA91rGFC4RNLaTTo8svdjpSbFpZvwPQRDQNxNLigECp04uk3bce
EhHUCiQNkEW4lcr65wReQ7Rs/ai88HOgBrBIu2tj8ejWhZkth39yAreku72FzcJVKlYEI47LApNB
E0e/SRm+Osi0Jq96D2v0BkWc72TK9A/TfFSx81ICOkPTgKcIlAH8laFyMgQc9TMzA3stfZJCQ8qt
ZYImTrlYBWyvOSB2/I0U7LsIUEcJU7y6eLANR3xZRnsySO+h8IdjbnwiOPzImNPwAlB/g6N92Xtn
k26jTR+KtyhOn/hJb5nDc07WDHkExt0InZ6/0/xrxpgnp6pidnB/8BhNC6tjymjCCIt6HSALFelL
3NrRpvAg2YtHaEbvtDe/lm4F3DcE20F0S73ARU2M7LFo+IHbZPoUqKy3HbH5FAJ8SeabYE7SqW6u
yJM1hA2b2WC8TYb+XyP6w5W3ULSfmkGsmUJVsWrDYGfwZWxt2r4Wwx8jtG9FxhbC71wb4o8vw7NT
HNyAs1CgCFx2enkb4vGkUvL7KTpYG6F2qSNWLKhMvIAF9oieTceiRxf20BqCb6uekNCRDARPd8Uf
8yJD7SEnaqQcgrEqfAsJOi2fGFw8Y2pb2/wA0GabulQ/mFXm1zbKuE0zi4ivxGx+lLvQCfYpedOX
HqdQUI3HKrYfsai3VsVVkU7xuG4g//of2+cWTMDpQSrEQZHJsvJs881CkWCP1IO3xVkPZg6fEBK4
605bY28ElHZo4rGtggJIXrse7bwklnQhXWmtg9RgCM8Q8GjXWto1fQbYDa1KV9Sw/uuYCxgydx1F
V0xxDPtuxYcdgQiOSh5qozymAziAAgiLp/Yk/OQn1Onb1avmA/cs2YJsxOuNXegvcc2VFEb5Phj6
cUE7ZUCdJ+H+EXAd6D5q+qiHJfVH1LYuXAd7MNRO16xqC11SYab/7NF7IgHG7g2tzCbCYBtW/Vqp
ZaxzKDvtm0cLxEJlhbfufLUZh/yrCMQH5hXOLPCLXhcXNBiHyph1L9jBl/4k7/NI1dQ4EpGbi7Uc
LYw/CcyLMN4Lfexn9xQHjbnIRUxWW8DHY5jZb2zZhzRUP3iRrv+lTzRGQublzI70tGIFTsGhFCFN
xvGDUOwkQhy4Mmuv3gCskIE3QgSjWurBpO0Gab1PjEVDdu7GqE6pV35YKccfrXXMzGOzmX8PqdX7
mQtvW2Pv5UA0bMo/dZjdRsU6aQfNEX33yQqLg23bf32ejAqr2ELK/kiAEOoqmkkh1WdurpjlMfBf
WXr2e/sTY9OWks5pqVP1GNcTEuTqLZL+XgX2jxvT/UJ1xpBFD6+KEPkLCGbqLGL4pYQng67KBtsT
ASBuax6wiIdyXvFidXBrJGCWMH2GQDrgXUeM67GxTt4MtvvBk+5496XHA+I08lSX1NNqTL9RZPhc
8/BFGuJWpX93zvjHcj1j1Y7VHCWj1nX9/wRhcFpHfPpUMC40/d6Vs3OS3PtVacEXMxcaah9PXf9C
d9hmojJi0WnQvUVtvbEE3EZHZUsD5h7xUnTrWrDskRRZ6Je5P5nnoMMDv0hS45/nbbllwTgakpip
SETV/Dpk2OdDgxQEqPMLgTQXs863XkFKqBDGxc/Ki2O1j6BEkUn9e6prpwSxUYr8QgzRmR8H4H44
aqX8pMhjP8MB5EnmRE8gepXIjiOtfox5hj3ODTdB2zTMbKzrEpGTqpCJqXGiQbPacqAsARYV8ej8
Ksr03wDC+BLsH9I4j31GeptL3qU2rXUh0/VU5Q8H5fRQt/qSxKAiTGOCTbSfwWJ7ygntnqnwp+bj
TCKZlxANjxYvqG3SX6uA3VnMdgFdF+9+nP/QKLpr6oGYwGTmWiIeew97QN27T0K8mAeT8Ypl5QVb
yzhEiDC5kRZRlX+ltCIjnhnufUiyj2bxgBZMOTKJfntYmFVKiV5qZ98teZ6rQENvMRjUZcVA90T3
x+4iBI1f6BEKEEVC9+TqbwGaRcIG2CWaYe9bGhn1ThSvOJDurt+QS5NCc7beMpWwgkUBhmvXqMzg
Q0Y9itdh0F6Msr1K4f5JoNm9nunXnMg9m9X7dly0cCACrexYfo2++HKQNI41L+jY+OEyA0JejDYf
WNPpX1ne3Fwrf5N9eyVadtbJQB3gr3/07roYOLvMQl4y9DerKdJ/POrRFtJMHnYEhhFAtuEsheuq
cMI6d2pvBrxh4t0yGXwitmQrxT/hTvHOrJwYBCfgCDXW3Y3wqW+ybWe+LD67lUMRIyXIbmUTfBx8
hbSRLpRt54Ri3CUIPnwrNWwNt4rpkr5vdhdvIEEkIhh0QQXfuMpwLWSAN1bJ5J5fZdv066ZPKU5P
Xicjr3YcpWgwhCBTgwxPf9ZSTBb+uTcnrb5SFJSlMEusg924yZts1bb0iTXwWxX1AHX5C3BBYOdE
Rs0EglWhBV3UKW6KxvOPRgOsB+ONYXHmpxhRNOzE7NFgmnTJeb6zdWVyA+f5jiQ7r5Wfi6C5e3H4
HBO0YlrJpSAk5dFJeMTVRuFfAbnbkL8ZZ7uxhR6FmyfB8ORDA6BhirciQo+AIS7Z9xXeB4m1aIj7
mslXHOpilieyPbVe/RtY3ptRmAsV6j+dn/9CWVQkcx6SzP8bSNRi4YjEpL1YtOgx1fzNEugFxy8z
LOU5Xq1WXcrRe7P6a8q/WcVdcEg866XEjqpZaKdbCKwoGH+Z5TbSRpglMUGjz87HrTNgV/VdsR+L
P8bQJN/KOnUBImgvgIC03I5fC4lcKAMeaEzLAHY15TbyUrVAYwNBtYMFBVAe3Mb51AAEXkkj3Uqv
fx/7gA41KtG1YE7FjKxNm9GIKyX3n6PmfLD4GurE9wfcslKYoMHYOHyF8iN2IhDH9sTWHC98aS6R
VwbMN6Td+AQZY/GB8utUTCpE82I7iq9P3R3U7GWekCPVl484ZChTPeIAki39scXZ/D+Szms5UmSL
ol9EROLhtbw3KvkXQqYHbxMS8/V3ofuikLpn1FIVkMfsvbZ/krNuqjesHz+IOIt4shIA85UUnLRp
80ZShr+uEv8r8qIXxeSi6aJvI2PV4DkbAk6HZaNdc1FQ6JnVW8K4qsE2sYCxznWX7WXKhaQQh1nq
P1+zvnTCJ+w0T5cTFDtMzzq9V9XCV3cYUaYRNhPPor92zPF1TOf6mCJoIsRBAMSwGY0Gku83Wib0
Rav4J9EkUp+whmnHmxYiyrNrce001yNs07oVOUpedm68bL68RSmjBEzQjYT857swQyIGvobkWI/T
ZlPOhvyk+47q+tYq/Ar44LXcX1GqvYC++UDy8Zqze9znpL+V837bm6otmj6eRVP3G2ko6zT5qdFi
LeOw3Dqm+cW9dLLD8a5AIc6b5IcVUMjTLT1ILfjp7XIbVGrYckXem9xad279GLH1goD05QL399L2
qh+cA7te1ePejEKx7MDhOsaigmW6AmFo9dVs1eDt9CE7zgZLB8Vj3EarzIg4vjzbWcnOf0Zjs3Yl
GxRBpRSUnJZemWy71gRKLYlAcuucPUx4K1+6+Z3oZnGPqz7bsftxffVPw76eQEvXoAI15dZskP0m
EpoJta/HjcLdFNVgM0EOYJmMMqhhzJ0dbic9Z71U73H0b/wWUwRRBTaGH/uYp8gEDS17aDAMKVzz
iwY5NTE0/7kO2TYDye5Iskx9YNtkeCNRt44g/2gzTXXJkjbceDlPeA/egsHPoSJzgw54xXlUVuD0
ZMESNcTvGRbhC7OvfS0REtrJi22ZZ9lBS7H84SCF9vDMMsTLT/ScaV1LI3iJYobglHzxrkzNn9HV
zwWopiEKToMqz1VL3pmTQtriJkvOg1YlaFYt2vDsjJtim9riGlOXPI9N/WBRqHTQX4RgtX6MGDmx
mPIz8S14CEEJTjetvnZKsJApId6LGw+GfFn0/bWKOvohfEY5/FQw04x8Uja3gqGeDUgjkwOuZexj
Ri8c4oRcHDyD9tyyEEQUQqALekEms34M041xGJF+jyBVj9SC3ZqFdrmWKUtJ6R9hyuHEzTVibgpM
6S1lIztSvLXwiwfyBkCiKu0xIQVbxnHmwQIwNlba/Ojs3bnuGAoYENABRgQnVNRb3xheY8E7OMd7
dQbWFBt3gZZ1FSJ9rL0lqqr5gk0mc/l3jWEV/cqcEcrbBbz5l6fJKx1qvLYs+a1qkmMnTWyq2kyO
JRN+3N7ikYfDBw4tVPH+mK8HyC0HN70brsdONBwNYgOocpymyTZeaLXrOBpeLYbHFzvmOUubzsxu
5IQJ04haAcFQEURydmRzDnYFykOUmRX5uluuU5Pd3h7Pf8sSoSVDANJLT21XscATqf/i9zoj2U7l
a2n5PGXXOvZzpYpiJY25VxryT32MmTH7lyaKnwTzMHy3ms6pWW6otTHIEeWXQ+xYMqB13BIqn4+o
IlDGdgSl1DATxuG+zIIZ/918tBiDBzCxBqdRrfSDycSFUPniltRsDXXL3+fd+F6YPJTrvNh6TAVC
fhilqp+qAlUKWARle8v3YjbjbuZDPWKkNvIQDYvgwx4YvRVzua7Zk7crdfpOVkGjCj4yynGIgd+F
zQsSJrZYyDa96JobbVWC5yXKt2aZHiybasJJy5ep7RSrRPFjoFktKhMTVREgReFyUSraU8DS4Rrq
nEhkNkSwQk8rM2YQqNHnByolFEj1KLiIKtgOAa+r8xUoas6ooq4ZEwBcadN/z3wNaxLaUvb1o0uc
/1Q+PXUUhl1bbDPnGevMKR2LdmuxzdWDdFpHktrcnFfMLTTeQ5oEL44cWbx0wbNTFtR9lnjCUJ8t
O78g4wXBvFXspYBoZ3iwTaSXjBeBiDfAnrOYEmtOA6/jA4lhb70ZC5Sp6jfTAUbB5JjLue4pRduK
BWEbsNDaV8Gh6gaPDJD2jD/m4iTc0Gq0zsQjMoVwiKsQo/MO2HlZj7Q4k3zVijg/WeLHJbO+Cix4
xZ3+6ML0agPRmtVO5mro1K6liayEaFZeqX8ohkRMZD7JTYn4TdvuMGSgoabyOS4ZlVnpL7BPNw/E
2mPNISr/rjNHCUSzDIvIBBhl/QxIwLtZ9qOwCGC7+xiYR8x1wMQADgyXuFlsBzcGcFagZ8N6gARq
pltF8jEDQ3omEV+1egCCgFLGxM06OOCB7Zw9hLFsTTgQE96f9eiEJyAKpzb1/kt4gUKXtYTD8IWT
vV/O3SWImRP14c2yMuA/ur1JiV3HJfiCvIbs4XzyiTNipSMAsJGI6b9JA1Ty3LK4+bSuhfuvHUoe
9p02xy/9axroDKXunl1g2lHa73prqYWsaitHQ3eCnN5OQ045FhJNXJ+KiTpcH8EEcfQ1RfBe+sa3
8OanVUXxEMnXqYo+h0Y7JgPQJytFOBxF7J2tdGNrOUZJVuiRM8ve4pUa7jygoAZ4WBIBJTD2o8MP
vJm+38PwF5TnZUj1lJFAyUQMpR4GdsN0f5iV0IsZKTEOLBBaeat8CgnV1/mB3OMX8liGiptyGPwz
QnE0H37y2SnnTY+LwyAQuw/Jf3ZqrGTN/dMKDhnZVFut5jpphX8GLMrpZ5yFTUpG5xXXzvZB8swg
nntGEtDKLk13H0hc0WUV7LREex9tk4eghp1dZ9tUNK+k27oHNxbwHWFAsbRlme5WBFawVIWlpa5Z
jbeyKt6RGVnMnCxaBGk+RZiiEr97THZ/6trqkbK0LCoH3V62ozp+VKgegzG/N52Htb9iBOouTbe/
gG2/cvRCyPOb92AWffkjigwepRTYVL5h+pqI8NPOwMMItr9YWtejpY8sDPtpE+nfg92fp7gqfsRA
Epp7VE57t1yNM5a4rBnWkZw8zGjrrBrIFMqnT2MwUMjpXg6+bcSVjs6DjD9juIx5thpssF3c7pea
o/BomEi10oFFtdWEiF9Sz721STdh/eAgbWTubwynAKb0m1culWneyxviFIa6Y5DvnXYdRVl883tr
vNkD6vQs8dq107GlNjCcGzFlTR15ya1myw2FECs96ajuqU+yve520w1a9HTTKUsPANDeEfV/2qjR
2ujw9y+xBCQVBiwH95e7wxhMTMFLFs1EhqR5YJCwFmOTrdssew5jcsR5ZQ+Tn/hrXu8FlmACDVW/
D4V17m2dSxOUuyoh0CiQSBPcQlahOsL6/F+cJPar3dj3yR2Pnpa8V0np37zUyLHRDc2JZk+ei7TD
8t78iKwPP1tuWfO/JGFD5qF/OWYqpHgP78U4Dg8s2s4GIGYB9gv/cSrpDakfRpBCVfLTRmeQ1caT
Q0gU5nDPXaQp4vI8DTxSZse10Tv6viejahvbdvWcYoFhXOSpX4SFa3bIATytQ03I+qpK90wH+lWQ
04cx5tZQLYnqHEl28sZk5J9Ba6yr+bInlKAh7Nfvl/b8gyY4CJas99CXdt5BlG6xRdV97gxScOWQ
dzda6wzqAWI7PR5uyLfoPJAkWVY8kI0QzUx94DW5ZuDYjId8N9+gq2QsfzFRIFiLbWdvOC408JB1
FjAdTsus/vZT1ks1RtS8S53LqetKxEB6/ys0216jGMYF5ltA9cLmbmW5+EXWcjNkNL75dJO8LhH+
q7QlA67s4qMlCB9pwIi0pEfdtKbkCK+Peh03v77TfZkgaF+GbM7Vc/3nXHTxBimSuiZVuJlEBO+2
Q3uato5/txlD4gS2aj8hsqcsL36RkGxGmNBTWhnJjnJj2k1YS8+lXV/0CgddyX/fK2/6Dpp96EAk
QiY4rRoVNBsuzwyhWO9hnxdiPYX2lzsw3NN0daZVn0dCsFe0nSs6/e5LZE82D7RCsqyX4GACZ0IS
VlFDNxipF3WS6HdTkdJZcL9u/74EKshM3dfJ6TBnT44DQRRBJhTZIq/3iApmOGEoWNNB5SK26Pz3
VVTaLH990NdJ8MYYulwbTjKuGC5KK797+sTejZC82kwZc9B4MwLz+hF7u+ePdzus6aNNGzqUT6RL
3lRXngdLdmfTLUcwci2gRffYzo24TS5+CzsGr9qr16mS76IF15Z3pMBDl0p7WuV+D1aWeCbM8JqJ
jhW8EFKXpjHUHVhof8enIC/8ghtslcyLBn1ko5ngzG0kIR7AxM/+EB6MK1ovxm1YLyZ0mnewMhLF
vLb/+0rngIY4GJ/s0QXwLO3LBAy5I2hwRVMdrPGPxffCt+yLS2BEhcT7ZPfDcpo5dW6t7q2dtcge
YW0AVgsRN66MQold6Je8gYFPe1UZZJ6PyR3UmdImRggFQ3SfLV+c508DtAvCArqJBAY2bR6/kPBD
0tZwQiGXIOatzm7NEDFR0VmXlDlz2koezZ5HlyWl+h2zzfx+mNUoLmnPgAyFzEtHKhQNVJKeYKYS
SqqpU8eb3GOsNSwj+FAlbvaxPhuVas5jhOMKANDS5elZWfOAedLGM4mgQGEGyn1mZtmE1MbSHbGS
ROsdbMx/zu/kpTxZphI/ijHcsE+uA4goMbO/lQWye+H5zo8xPeIU5Niw9VHhHHOHjZOMsZsKIE+5
yY8Jzh2ejYu02C99gJvMOuoC8aQe2096BTQpcNytHqIoIwnbO2F2RVdncDa6rFt8yMPogZoBQLO3
S8L4KW26zyAoPoMuvzSQkxY5F/8qd1k2a1MK8A57FgqwKQHAPcymBMPeFgauaILp9LPmomOCrAia
RXjjKpHdvlfg9d0anC5H92VQCYNUF91HLuJgGWJLKzr0rmMXbNPABuqEzxAnP6Z4ny5cA3+OPq3Z
WQy8vehI6DnsAae7IXUE98ojVlgPvD8scm0sFdoYouXRMuQ2Hb6NXvsKm/jbRhe34EkLmJT/A8t0
v07C8Ss1szMzKvSAZWjujDzGZdUOq46fWRLcsYSNsSTSHV1Kk4UbWZ4syFir0eA714WxjhIebFVB
Y8xYGDgLYVCNw77e73jIp/1e5CxTEkaEJZREYlOmpaxz/j605fnvQ03UnxtFs4S8WQNPxadNbzwW
aKNs2QKmbaYbXnmWbh6rGcivZ6wUB93oZzS1qS+7CB6KN9knwjNQVlOUMuwkB6Tqv5Gjxksr7MeV
Gr/mePkzSah48tx2P5Tma2hAhgIYzfIXfQ6GJqtV8Ywh/y7tTMdB+Z8LLFwiyXE8LTwbBDJodb4v
ZycTTxHycpBFLYacM1VGayly9oUSAv44AeSiNLqHwBs3Q4tdIm4dG3IfOwmHmEJkgBSIGqyNdYHE
HBdJ6iH28R9xjgS5CnV/ZzHbo0tQ/HjbMeo+QZ2TUDOVdP19Zb4E6Uvk0xaapj3tupih0pxjVbv8
L3Rge3aoNPwttR1I/mWeCHefUPLGg7dnqcNbpHu0Er1xjvGVzUfW0iHp9WQ6D0WLvmuiFHx/91uS
EbtkafUWJP5nxetqV0zXKtB1LuOFxSgsYpTpWElm3RAAxW/UUlAlDg72+UPV8x41vQb7nKXOsut6
qMHzZVC5G3S/s1WYjCHWX9eaM567B/+CB5WvJRdUFBN9ceRsMWNhsk+0lSgbilxsxluRIZAhYkOn
kWRZl5UWCofwVxPOylElBGNPsBJCVr0ESQ4GP6NoySQxYa4HF6dvii/cjeAkJw9i3ogesjQoQpis
uaAYsxtQfZYFFu9vVOUEpsyKIRAMHQNDjPFav0qFKbeVCN5dl5MnjQhpLNRLQAsR+hPaHGA6y7ay
/0EIKdYuRAqnUMV9RjeCTtz4JTvYcrqFEbdf+GLKuDy4stxabfMdC6YreQdZd8CrNPr0ejr0Zyf+
8mV180A2or2SxiYyo/6iGck2x+GRj6on/wgnpt2Ik45ohWMhv5Y6D5xx7I1FawYIVSAp1M6E6R2b
iFeqcNOZ7F56jWdBSdG78qUYls7s6AgHXBrJoDswlkxITDyHkK5RWG8bhT4ssCnp4egv/Ypj2FM9
GjVj+tWy6UDvVq5Kfm3mckiNhxx93cCSSE8PeFkrHigRGg8cBeC61zZGnTydTkY/EFaWM6ntWAiX
zwxBbjAmyMxz4K5IlyGrnXAl6wHLRMQQc87C3mgcLtrKwetD3OcyHcn6NtrqHRPjXFeiXDD5Daf+
ZVKttclj8SqIh4EEjgTUJdEO8HW0y0x37ThEBU7+sywTEEZ6d9PBoXmR6+/TyUfn3IufXNhgqnLW
8W2Oxljh8AMzgPUcmdIWvxddHcnHPYJj4Ws3kRicg3Z09fUv4v+yDajdV5PyKTEQIRQebknYTtK1
pzXjcuojdrl4kmtipAKM6713JfgyXuHU3GaRveCRuZnh/jxUf/SumydMJVV7Ii9mE9/9xqrP2vxB
dsaZAF5EsFl5gRYzrTR2T0sM993BYNYT+7pNJh5BBF34Bk/JOLAlM5ZhGaLy0oku5LTz1rlzU6Af
loNpQ2XLyEPwXfKjLNF8jlqNWjc4k1CzzhrzDj8M30LMkPA56aeUsOH2yqnO3GbS3pvK+mgVyCGm
u/U+zcCl9N4KFjTSgyLfwxVgm1Yk1pxBu4M+q5vquy1xuJU+Ur4EXYhKwpk5YextspRss1kRfz0n
RUvMUgh3CC+CLuKIX4zT8MynSM0KyhdbY2ke+MkLL5mkz4A991nK9DPX7JWIDDJEKoovIofx0IOR
MDHHdXS1YduvmLP+R+jNd2+0D5mQ1Et/z36BA4jclr0FpKELODudDPiCpcP+ybQbCCBeK8QTUYgJ
QRuHcgXFlKeUc0p0pbNjDdkCmilti/FriP4XO8eo96jIdCbtkcuqzCbcoqq2JpcdtvGhZpcapTtT
Y9ueDmik7dbBO+LU237KmVBSvaVT+Y/1M3BoHWtGQxj70g+0aTFqzUcJv6eK++ltIvkitnVS9KZ5
m+L1LB5XUMmstd/ie6OKwh0KW59gRRbnAR0cuzNf3RxtwDRo4ILoY7UEDo4tPUwOZaC9kdisDej5
KAf1nnBXzMDYLLp/dhitetBCJ1IaMZmAXqIRRmbd8nOzFZR47Fi7EfXX/Gvbr8rcO7+tqJOFLzF7
+DZR1KKrgb5Sh0Vx9EIh/t2q/uHkwqA25nFPFb2Y4mSnbLkn+Lr50nh3Uc4dBQ61eWF4B7qLwT2j
4YdUvG9b81mg9cIEmlBUVhCIRnBldl1TweHh5HIZ3/MyfOpYe0530TCViIaVmSXog+46zJEiMF7Z
dCcgNHFDxC/UL5+BXhxLFmd/sQP2fl71RFaw4xS+GWI4dBbP0MlNgl0zZcB9c66b8tnMgz3GrXWC
0R1ftvscZ66xiDVk9wlpfCmHUsoDYzEZEE/I6FrP1Q6gq1evxO+qkyHraIqcAFTxOXM83nFWICQr
YCs+TvEEjSLeh514rUrVrycHR8isTpAaEzMvzn/NjHdWTfit7SlH7z39J0QiNmPbPrSBuhJ1GxIT
huVlhzbgFObFT8pAeFWBcara9NDn3HNk0K3Mxv1X2/nOc/NXUYbnLkrvLfoa3Jibpib62JQ3NHiQ
cihvThOxcsQOZUgrD72kFp366MVyE/x/2g/DDxTF2UPXKE36VoiFgREE9NouzxO8uWEsj04HrEnX
JcpC/KtOeA+H6btkF+uOnEKZW/zXCs9asBoy3Uh78mm1oSdoR9Txr1KHA89Se+2L8mq1TrfMgaVO
u4yTChUndESHrc7oqW06Aa921baoBxI5u2HbDsTvEHi9rHCTDeD/6doXpcIxq5Y4Yd9D9Evken/X
ngN6bsCMZC58t3odTV7vtGTLHwXJ689IZ3yVlNkePgqYRJlBegVTch11AG+RYCMuPkYMo62dxyed
dZNZb1OWekESPhEgyaCgHk9NMN/FAyD2LKHsxVozQ+cHKwZqbYbrNAECz4nBYY6GVCuHNyfBst4X
WCxCXFGI+lmJ8YgWmF/A2AEFWjNLSvYx/yqSNv/kZfq7MjkDWuh1Dot4Qj2rhZhn0EyzWIFNJE5q
3r+JggOiyCmKFNp/m1+tYDFRCSh8bLMGIPYxdQB8mHilZVcy4wGKufI/qPBb/9q4+rcDwXtpNJG+
tFDTcxp6+H+2gYXFKk8ghOauXp4g9PzaY3St8ZxpnfsWNnnPtDzE6VYGCKpaOvChXWlDcwBxM0MQ
GQ+oRN373DDX4VOlIRPLe5p7w2tImTfxiA6QSdnhOQslo6NnqEeRY8pFjwUPsi5zRubtyRkjyIy5
uZuS6T/kXSywFfD1Tvev2kgjA4M9js4jMylZVt9dAfqmIN7DV/1XXGOkDm1KGS+uIpYXBpOFgmdB
WMQXY2Q56/ug0ER6yLoaW8KsrkZrG/p8wj6bHzRvlrbUaf3QqUyCjJlmsiiwST/KWerXwlvZ0n8O
AhtFdPTUuszmhpm7pmpKiIDLAK5leIHU+d5oyZNpgHRKjU/wcDmbcKfg/qX6a4JXESHWN5r2ngTo
NYNQMTiquKPDeWMznRAYm3sr/6HdR2fO0RDl09YpS1hkifUKOYHldVKC4WhLlyFJctGqKww0qLb2
5K6qgv48oYzw6l4s7ezqel27It7+kxnQfa4IedADFAUWEbkA/oZalzuttRAXGoLJ1KAQ6wy7PhlY
2Il1KWB6kme0DuriV7aStGqgd4glLK6djkg/J/im1XoJalNbxJN2y9n0jbMpQmdMO1Q5cCFO2FBg
NKKVgWFJSgrfJC7iFSF+CIwy8cq8JDy3Nc+b0bDcLebWfG3zKD8jf90XrP7vWT6GByKfWPxHDRWo
6MZDiCzp0KPwHLTQYNCdRk9x0YsbJMi/LyInP00svR8MulKz+4TP2G0BdHJ98LgJmRoew6Z5JbLH
OQfyUBpjtYY/hEPGLKNHBJqPjWnlr1EZvBVYPC5G7WoEFrPfDIvGu9sGq0y6n5Uyrf6sdNc+ZmbF
1a/3ySnnh8blZFGxgQsgtQojXKB9ks0ZHHRkoU+1DwDHQ0uf4wDZcHEZL5X3zuICuyc991sGBxbs
MRTzvy+VrBBsGZrHOr/aNynDawUYaGmMjEjHFDZ+W6O4pBpZKtPoL8y8tjg2kyfHHDrsYnqyEd02
jErmsXzSxxqGJNE1dz/GP64xHuy8wDoGQDxyMmHXDrSyE3EHI8xpJlEyjbtjF6JJLfSmPmrFiEtu
DKnum+xCSaAjDShRPGvMCVTUIedlvq311biamqA6NxNcnx7w4dIxbKioGkx82XRy6aYry9ZomCoL
ibJkd5CnuWIDE5nM+bufgKAELOKF/XDS4OBjYGEs3aiKgWESIA8eo8/SF+1pTNKrEyjtrKUlLlUp
7yEqcdbOQ/XRwlRAiTXALUXR5FAQL6O63wJJHXaiRePtxW6DULL6LmUZXUkbTM611wKPnnTxkkTB
StPYRYXjxBpct5I9aD8SpH1Zn0dLPmjREeuTBPilBPnOaRGXrGjGmdZDGdxNUu6lKcTelxbPt8YM
t0r2AQK1wF15LKBWSgRcQ5zjVwnsaCFaHOEJKKENnQ60+KTdR3RyzCOB1kE0xDthuL8ewfD/Gvfd
Q1W51TuPlVLaSp1o3ElXOy8qDFavcq0RM3VMKuGRVuPTOAM84GJsvJuGR3ddONhmC48ANM8AfNVx
4XyBed8MlLL/0tC4EcPDcECgYJjogs5kQqHaQxfzChPZ4xk9Mjpq1DpkaH6lp5BHVA30BlU8fuKI
u2mM355r8hGW7ZRi8SNFdjlBdHqf9BHZZdHKvaUm8suqOYodPdMJ1Jx+pDD6+6Ixan0tpecix8eX
suiq7tyGXnv7u1sc2qy/r4wcVXgYBc2yoKncaxX0877VtddctAIVd/lJjN1/TdEfldTsZ2GP9vOA
KVybimcmddohxESyGHwLz5UVkUTQy71ojEfYW8mP21uPqGfBEYauOs9/7OnDWfdtAbBaG/eqQ7pt
AYKgso3dTZ+MtPFj179msZwOHaEuF6cydk1uB/e/D4b2EXeoSfu8s57n3G6EjU51R5VNIiZO0hEF
2UffKm9JzY+4wbDzYzYZLG/mQs0kXWz++dlR3QSqVGbrqO/TmsG8qT7AlIX/0kxy4U9WvhEhfEDs
EORPVCkAs2kAM8kCrYXkCaksHt+dHPG0GhvrykbQ2jPYw6Ue/Zot+6f574mL8LddGJGUkzhrV5U8
0hPbRhQev6fSqx9/f6Rr5X9Gg6S6IdVl3bDCew4GV26Q68HZKPTweapT61y5p6g2H6mrO+8tAumN
VStz20Tk9rJzOYghdR5aZQ+XwIj5XvOfs1slfEGqFQ5GUvriMn3x7MEglGHGCEoXCEwNv6qpcd//
/W1jgMaRLDdgDDRIuALHexcd/XTWFt6poft7Mcpp9ffnhIi8MRQCzMYBvm2swoB8lt31NtK/oxwd
R5fk6u4gaVo09jCtRoaIMHCT6jNLiF+tev07cQpnOUyRczammhICOApSozbAMu/k+4C0QkSzvPOs
zqq1snqo9bUFc8CLzG1WD9FDl+IzgxK1bnS0x2Zs1x84VzHZDQqbYVFfx5oXvxd+/fgPymOyVKyr
P/IQkVADGeakl0BJYhnu/v4csxWl/pQxTOvHz17qD71tukcgyE/VcqbHCVLWxoWkhEjaOEH10zkC
C7xd41/cBRVyiqk50ArrJUZLJKpevePDrHfZAd6QvPpKqqPtugdu3dFmztogtyimdBOPZnNyU9Jl
ClwwAffmQqH+2/o8jy8dKJAl9mF9V/M3xAFloE8cyz36OTT7LuqGDbhcZ6sxwh/NGfnAS/Oisx6J
VaPeLJWYJ8Kull6LNDBj8fFah5q5ZVsi136j62cOlpSztJJbK0yGczho1z7wm2dEe8+h5hEzRhdR
63MvTATyItea/Dy1OpZv+MUbakQ4eBz8WOT5ktRuYmxkeuvs0nqpIkopctWarxLbkufW1gdN8skx
I/SFpnpzZyyCn3nw0aJ2eJuEu7G9xv4qyJVbdln0wolc7Rrb0C+2hYrt7+pygmCFEz/+iFi2oDJI
z3qv3KPZ1ozZKj36lk51Rr2vvVh5BVtdEWUpGYr2JcC71GJIELST+DYSezVWk/yPWTt6UpIewkaZ
B1wy7TYcRoxHzdS/5Xq3SUDxG4MXXOuaEOlE858YHhvncv7Kc0nvC6LcRndRITnKHGcf0ez/nboB
4sFRE9NxApy4wj1bv+ARcGlgw+rDTIufPJzGn27SZ/IOfSbtOrIf9cQ0vfxKJSr7SnrpmzPx9hlh
Jx/9QJpVex/Coj9N84e/z0Trq1PlqHgmPGZrWcjotcWiXpXMrHsBvQQMN1pyEObvEkeAZbu8xOD3
yJ3RmlNrRQZtv7WM2uDz79rnEcu+tQv8i86G+NpW4BFbrwmerbA+ejnKpQaw8mnsGhrDQHhX0RFD
ZNbWTVfjIbaLERCnMvBgDRSruOQ3GgtdNoixjakhMD7bTN4yP6YvAOsMPlq9sdZnndnod1w28VaP
awhH9BeJ4l0vmAuBZ0StZNWEFujKMdDlNR7jkkijt49SiDu+SSBDCcPNrbALu+7z3zFntVXBrptM
Gci93loxLWG+5XmoB/SDDar6PiBBRJFj29vSwq4yRDmGQ0U4WG3GezqjceNOOJ3BBtMdTMP43g7C
20xpqK3FWO5kbhgvloW/HTixOKYY8qxM5c0it93qEAlvuPkWxArgKdqW5DjqGh4uY99cTb4RtOq6
WrdFbDCCJA2K9dYrLIl6C2v1KY4A41L6j+8wUiGU6a51YIgzvk/9ufahfg6ZpQPRI8TupFdBu+ni
sk/Igg8JxynhWgz22LAKyEmizwzzSCpTN5dLl7/9iM3tclKKxi5JWh5s2djo65DEm10g5ykcmton
Epu+ZW6y8pG5h336BWYvFEY+6ZkF/H2iAbj4iEz5gl72SfnOcGlzpZ4txUDEELEg6a2755NibeGW
3xFm5kXs++O78gmBydOH4UnCiP9+Aj/w9nHM5sbUzfceARKOmWxVmaq4sQaNj6HQ/42dtUd8aT08
r3sKhybdaH1c7eNEy45/n2kKM2TMWhoZQXgebWhnkJ+jXVS04hzn/n/aFEa7rmb/mHERtiRfh4uo
u3JziEPnVGKre8abNLGD2lPZXTPI0GBGGk6WOATjp5HPyX0EoaZLkt00cYr4zDQ0XGMI7BbYmmZS
GMYjFmf1oZOEw8CZrrZ/T0hVfOvZEICwlT9s7LkMx9SRx8Yx3gr8Q6Xp/CqMD0PRgswCGoB8tTz/
fcg1D96CD5JOR2h0ryptO/mquAR975JdYCQ3D/Oj3iK3J0po05HF1SBMCoLd/69GwA/9zhMVsvbG
GdZ2y765I6G6Jr/7ofvFPCsa4o0N2Rr74uTenPGpTJ4zFp4PBIbqoSaWY1aYyl08dC/R5HZPws/u
xHiPz1Y5Bfus4BxOKz+5DDQoC9WKTeAVxTM8D+fqyRTruhm+iqrBUmgrUM5cyDA4yPAQYbxvu0Cu
rJkVx9nk4Kcxm8PfhQQwUDFTaHmfHfgVXqtvi2AMV1pJSayVmoBoq1zyXnqz3yHrOxCpaT+aVEfm
PaR4ps2Xycb3QquJzrM1ss3fly4A6tIBvUia/d971/sWA5kw1HZFqpHiA4CvSOWlt1pYxn2DlKJr
LM7RyDr9fYbKv14NYR+/TU2SXG3NBnAzpCD/ieDrjNbfuQgjmGAsWh3ymuMyQ5u7saZr/pUaNmyI
ejAxUARdGrZzEE8hVbEh/h91Z9bburVt6b8S5Lm4L5u12BTuyYP6zrLkRrb1QrjZZt/3/PX10Ulu
ko3UOXUuUEDVAY4RbTeSSIprrjnH+Ebb191a03OQQcz0jplC06jHG4rnspL3cTbPVW3YZO5YLNye
mKm0is70kb05J2iVBvkrrlwSWTFDml7u3+kWCQn1kHrvsjGPWovPYwys2whx6gkIw0uD6/cZ6ey4
VJk8G8hUuau2trcHrMprdOWa6b91HwtmiW7Zvcqx1E650B4pefCfO6j/v65sERvmimrbXE5jyidz
yKFcGbA57DCm4ybNYOfreOazqG82fqRpDyru/hURvwxL6a0CI4IaYI2Os+pIhIK2pjc7xJl4jaTY
f9VBZFRnR/rPWMAVBkwKeFNZBEgj4tz56BMiu6Ybz9cX8nr3Haa5de70UGeHGJxp1RR3Lt2ceYY3
4wQR7Z7NCbP53vFOlUizvV9HzRJ7D7D08OiS/XMMjNCZixa7FU4cdz/aJ9W2o30fFygQDfaeOqJ1
9qhOdN9YzYuXcr+GvQ42q3Dmesu0xYPvDSBsVXp+viumCUKWSDRlnpqt7crmyLDu7xt3fGhxRa78
rjO2SpPRaVY1ufPMmxqn+13Km/taZ/JkeCILRF8rkwpY6XP16vn+UkvN8sPHiMkwoMzvHP/D7eF2
1VmTP6bmBJwsPWLrY3L+tEkI7hPIfd8EVGtsvI0dn9xoX/dmOA9YRLvcynB51QVSez6py0Zj+t0D
CtsPdF/3Op7d/ddDINJo34bqYfRH45Cp9x1+tpuwwUtR5Co4la/HxUdadIgdYdLMmwBrwSwpTHUb
qOkT2RXZxktRCXy1WhoVEZps0FwbFFCPJpnj814RYjOEur9Tpy5GH3QvnaXbW2UY1YNfoyeuXOAV
hU5b2x82lkhUmhx5uKosJMhG0m6DSRRcckc6RCbk295KVJS4mrnwSR3u9TltD2DrrebgNJYfmEFa
5mz2s43IhEY1mpbqUgUeXPoA0VbCnefOdoqDRHP5hI5/m2YVWDI+yosRl09FZSkCIjimBTUTibaq
szqbmmXRSmvTYdH3XbPODG7elhtcUj+l5KnUQ1FF5iHTKdQ6z1JfegRgwDMe6qCN7seEd9EraIc8
Gq+MC+W+nKrtQMMeYaaevWp1wai46s+uXlMPIER/8LjuVwG7pRdbXsNaL19pZHXLhgH0SlH8W0Xp
h4OSwc1Lhdv/+l9YJ4ZDh+86LeBjff3EYAzhht3Sbz8b8AbtvJN7H8UhRDy2NF9fUApUt2pso3V2
QYhC99rVdDSfDDgtS0jocu5k8NIM0gZeSn9TDXW2dD2p7ruOF6W5sb2aDJSPU2peUUdLp6+stZcb
6kVJMBt0KjnoXw9tsqjS0D02Y1YdNcczHouqv349wsOGGlRT+wNZ7XncDtesbvRVw3BnA5YjfrFt
hvEmGT+sI3uMimRlxAlITJ7rpfDlIs4xkdAnvtela8MeDiDClFWMQCJCqBq17VpGbXTwCuFQ1tEM
StPmYiEBmXEXoJc1PRw18xiytTt9PbIxRgasyhiBjKvqkWtZ+Sq4LtdYOoVn3HV6cShBqjyrXepv
Mfla4KDcxxxT7qOQN4Hi2m92Do2pkeGIFKVwT3VAYRrYzlMX+bfMCItb0gC8rSGZZYaWvf1av1Mq
nKOvexgVkmj9a5FYWIZFywW6aepayY5cm2SXqvHWSo1sUfSlvE9dECpu5D9aeVYvyukIjr667TH4
OKqR36iGUt0ZgZ8xvkzVRSppSVf92J1zu9/UlSmQv+GA+zorDYKYzVBYW51bBpTSoTwref3qq25w
LEHJmyim37C4wQDVR+uIgZiBoUemL7rWYf51vca6uCW1x8LgIcW2KYw7Pe15KWWVPju9iU2E/xGm
UngXi3RiZfp3iX0EbelorWsY9PHQ3zaj5Z2+vpBzb6w6WyTzOjLuOXzq4etgcVyohMbY21Hv+/cu
XP0Jjv4CXJ38aVwIWtA+078W14YBWZHRAUz6zITc0yqboNbDJbM1SnLhHTvb1bBK9tbOKzUaiE3Y
nDWne7HokDJ+9e29RiTYHtj+i4UQAgMMHd2xtm9HIFSLLkSTNwyZ9qAFpHpXIaWWErJQVlVIRkH8
/asI1VVCyLysvPXYs2OFQpHrQ0ZxIw1CEX6UY9x22Q26UaanE4HhrCVyNaRbWcf+izKq5tayMgNs
reG9hB3bqlgZr0ITbCYqK7sEzksf5sZTIxv2FGkEbDHovg/E/1xg0umZNhFGHPUWGaXyqJP2M5Kp
c6NifwlBedo0cpV2g10jox7LkmRjmtCfCWGhI4qXTyopbEklCHd8Tt9ceEinroiI5JSOuS49piMV
CNy9x630qcj8bRKPyl3kVdqRIAnubHo9ymrFZt+78VQ/PSVPSPB2hl1B+bA1eiF7WsjeJicE4M4c
Y/YjHGZRF99NMw92MEn0R2rHe4rk8laXtfGoFs5ejuHCBTm9jTHLHL++YK+0VhCnIANbDUA5sz16
ftPeJ8xOV24V5wwJXFo6TfWutNu8kOVHquHnDyqf5jVe+20S9c9lhBLWT7RZ4ur+4xBgurHS3rjF
LTcypIkeixaAMaZM/yY0Bo+TxoYl64dzrwYD2FziuP54SRkYb1wj+eGPf5dF6qzLDkST3mqEcgV1
ix/6998SXfEUWIx9JbHSX2/dylhNil78+hGN0wrdVzZ8xG1grhTWuE0vqvqll8evHWpVcId3Amsp
xoEAyWkD5GQ9CsjoYOFfOaLxLbgM3jOn9AAB5wiyQ8gVdeCBNRwK7VTWwCzMrireKiAkYWWTjaTJ
AcQtbRpCVbRjMrXpfPpQZPTs+sKq0fxzSSA61m/ar61sysyIUaV5TszIfG/q4GpWeJ9VhA9rOnnA
mlzjVNlVvI/BVS9SoqCfVZvGp1QCCFNoKlsG9r2ivTiQ453AI9hwujh0YtixY/WHSMpTrkb6ATqu
e678LtoMvQ2PSdojBNTr12Um4iTbt3JSburJKdaq9PT172aKJAxZHTk7sgDgbVXtQ8cmZytV9kro
sPoN/GFnHcBosWVsvis+mpJSr8yzB9J7i4+5WFXDx9eaX3s45jxJLR4MWxIhQB3iKumiHNZz4l1H
dvnH2LCpAiio1wNtOTpLfFGnL+iWTwIA/jS93rqF/9I1kQ79L4ju0K32uJMkfFXD8DZf1zF85PJQ
lepbELOh5OajHFBdjdswzoDPEu1L+YMJBnVZgqThNjVoiYQj25WodWiM1mk3WwjgXsdRCcGuTVEm
zgTBduLGeauhr4U5oyCiGK5RQ/KVVmjD2se+fRw6Yzji5KKAQ/3e2fiWpezfYpHdSZ0FR+VDSX4p
LvReML7LocF/jYYcajtNd82LITsP9dcLaHzzboyHnWra9hnbOvTHGl0oVMnF15YGdskwj6VDkK4T
7KBPegfisotlUNfO6eu/UhQ0B1Waz10CL1ckdQdzebKLtp51GNKofIhrsdMSpX3xYxBqXk8cm+IK
xsdp5DzAXyPXS7X65dfDrgf3m2RTm5V51Kwq1IA8SpajSNHUG6fVolPocEDbMk5f3YxFJvYwro6J
Hqz91oeNNOjRVS2UAy34488//ccv//kf7/3/9L5npywevCytfvlPHr9nCLsDz69/ePjLZnm3/PqN
//qJv/78L+vv2fE1+V790x+6uV89/PgD08v4rz/K0/72shav9etfHizTOqiHc/O9HO6+A++rv14A
b2D6yf/Tb/7EIJa/8jDk3//x83vWpGAK7r57JHb9/Nu3th//+FkjKMP6Oka/HqLpGX779vQe//Ez
7YSyyX9CLfuafvzNb35/rWr+jLC/AcOxNCmk0NhwmT//1H3/9TvmN1s6wjSl1C1DGPbPP6VEIPj/
+FnIb1LSw7elaqDod0zn55+qrPn6lvgmdBrzjgF2FWKb6vz8+zH4y0n846T+lDbJKQsYB/BqNJ33
BDdvOtvTu+TvSMPiFViqyr5T6DpPlb+/Mqb3pp//H/mQpGXG/P2xlNoHVfCNDOUEN6pYtwAjuwH/
1RXMjoXt3zDV+fSLFAkXkUCeas2aePeVFkDz+lCr+KwCjCEeBl+1HldZ65wrk8zFQcuWDTgc5l9H
VK9kgPc6yiMUj32tn02GSCzLNh9osEwQnpg8yQwSsmx8pOPKOhFUBW2ZFCuct3QWETS0g9bObEa6
AJH1nu2Abx1TI1/T8RoOvN9DHkUPAolXBWp4ZsXIwJFA3SJPJjHJPXl0D/exku47aSxj1TjTZ6Fw
6sRZze8S0jBWeha9SZcUmCFdG+SV4ro7waUhLIeKeubY+T1yiC2yyBetNc5aI+6w22oL3axy9qkN
00aCSwRJWU2Xn2RinBkEvrEpv46WsWtROw82WTw2WWRGpcKps4CKYRbizuy+S5R2bgy9LEVo00VQ
PWpvqY76ggYlAKl0HdJq0QvvUQHsaITPGTs1dI32Vk+UV1+D8NvEbGqfwYjQJ0vvmbAecZGudLjZ
W4XVdKZtcdo+DWUOWFUlAz4X5g5e302WBZiCiugNPfxDNaBA89Vj6A/3dHiQElbm0WVYq3kS6Xst
Xwwc2/QSD3qlrQtF4iiororAlAZjDrmT/6mm/jUJBkBvt0Qepmtf74yFQih34/P2Qo2yue/VS4Cd
xNLGa5y4pICTAaqNzkKY1qfr2S9+YDyT/fvp6rkKjzh+KNGeIRzLQqoLQtLYUZv1e6Ld0BAlnTlX
u4UDUYzJ8QfxHd6shEqjcmRVIgVugW17vXNbR8mbayHALWV6qqYEwaEmZ7YM+6MvCpUdt30M0QPM
QebOPKQDs9or1thBCjiNNr2Q3CZP3RzKHWOiO0IIaUMQnO0r48JOcSGoEXnMjj2EixELeeFOeJCC
DGW1C97TzpHzRo/PVJ9UF4Z+dnpxztgBoEUIrlVrHwvDUjc5MYh4UsotUW5kQBF+4RcAk9jaaiZ/
IQw4j2yC8QR1xlOWrGUVDmv8kAqZPrNa1RDaVmjtWj3YJWW3CaYgHHitRDAR6UKC5X0xlmgx1ACh
uoB3yRB+uBM4fGeWH2Dtz/zPVPE/UbF9bzZIyhEB0nWijp1nlDcLA6D1rPL0u7iHImeRRGpP6a2a
D0Ov7knWoLYuA/yUQz2+4f/ErEFVMK8nEaOKYRpN1qfl6GdJsCVuDXqYk0TJue00bzuMpTFrSsRI
xSXTnHjXu6gyFL/fTL5ublk+VUR7U8fUuNicxEIL6R3IfRiCO9aHS0vw6rrNFITH+fDsPxgVAd5l
qmAfQxFr05ilsQmJBrC/k1ULFLoC/gV0EA8iSdJaD5nKcR3V7uIqU9gwakkkvUqRngOSMV1k431K
tnq2BjP/QXOfW6F5bDGZbf1q0mSgZM5982TZr6bH1ZAq7Htym9hE8GPnzrSreZ7rW9XSzlEWfrQC
ga57DgtP3XSVeadao7VRUHxwe1hkhXXROfjLqVkVigreHFlGphXhKdbWBvoJ02z1ZTkUeyDqRP2Y
PE0eZCd/2LtNdRPIwVlx8ZzscMK85Fq66jsu9aIMjlY9LPNBuziCOJrUA2ddhG8R0g2rrdYpwglc
K5wIK6PdxzJK75ELRlWdZViKC0vdWdFSKNB2Hc7CwifwKT+pXXvDijM3IotoDo3hYC9f3Bp1V+gi
P+7SLQJNsInQdNHtcw+QPTCQFKneoAEwxYdM5TiTCEMXtF6+Q46ZW2WSL53E3qp2dpLkVUzpSqe2
J/ukkAw/BuiSfnYoRPs8hoQqcuECxMifN0aNyUppTbymmdzQQ7vvKbgYKqQIO8bsWlTjxTKdVdSr
2Df0i1uzVAxdipmHVDgTDjqOofQgJc9gmwRGjBnibxYqZFu42UOIhQrxl45ACpnTfIMAOAcgA+xN
JI9KQpZuTrhB20l1wZ4C9dJTJdHMQZOa2woqXJTlYNTgrglbLmOwQJWKhqFh9VObGyb0RMDaJCIO
zkOl5ycNobs0k8fEaz5Uh/DskaOn4hAFMq3MvRDFgo4tb85YiTAkkpwXjVxYes34gPzNqMxOCtqd
IuZ6N3SPSr7XsaGpaHrqEiEaiMSjPxDMkrUxOlk4fMi/6xKpQkagbIVkVEclN+saG4+Rdjt4AWJH
9g0zGMdldlHwPgB+gWThI6Joy/ExqDQs1tTCwNvgh/fHIu5phKvcuqgorC5/KRMb3fxRTFaxvr4m
/nSZtdY9UEtXI7kB2iJe15XbMAxRmQcDOipPmaaUyO5VuJpG+Ylkb5soZOBpJbPaTsGvRGsbdd3Q
bTxYEi5IlW0f3tO8ZNCQ+zsa7txR+O0qztwpen0V1bvU5ZJJHDRkVlE+o6571rr63dTHhUX3bh4Y
DR9adCT9kN5bZV4QbRqzhxLtreVzMTgtYcVp/MROriIhzALTba6kCgJOCYCJV+Qz9ip1fsvAsXUI
WDYf3JZSSR1Z/qy0JJCyWURcun7uvjJK+3TlENL5tcsF5mO/zd6sHP+1b2EgwgBDTCXu7umyVkeJ
+Mkif2b0loNMb6sKOT7I07feqG4IP4G2Jjg4ugPFLmtnNAfX5sif9ekVgvsgDskfLmQCfmIhvrbZ
8Cit5xxE8TJGXMjYGpg7FMpQmZIvuOeiHsRj0a1gFB641A5Fwh+lwjxSzDK0nlEn9eDrHSByrn6R
1gJZ9HMDdWnt1DbN12RDLBcM3fGSVziqc4j3bM1Asgfjka7rwyALlwYC4T5edWs29oEV2NoqGttv
MgAauCNcizaCd0g5EPTtkA5dNVYr6mTSZwP8sglbOQZ4qBbCTsOcz7jAqfJtAdeh7+14A/dhHbuj
ux8cJACuNyzF1LrThHp0/BUYpQoBG3Ye9roAHwcSWVk+5z1LMqrSsxUSkukpO9XL750kvdqGODf2
kp7qBDkkF0ZgFEII5nHdkBrhCfe70PHRdKx7cozQUcUmUBiaTPgCpx7BLFB9m/wYzgRydrYK+Jjq
MId2hS5Ap7ZKdXkP5ApyVTDzTeMziqPPrsm3Xlmucy2ml9jUjNnlREVERdmZOgJUN77mnwaq+QVi
0X4Z5MoGxw5j5wI+RzQmC83SAR85yHtIGKpHcY7kRyUyfw3qkyASaONxdQfaFZQ89yoYlDqTKpQA
rvkQGcu2bG5psdCyzLmkNKpCejEUj5taZNuxTe9HkZ16GV1zjQl2GmwGL7cXoQzevIE/V4IeVcHG
h8VwUWpa3SzkYV/gCd70xA1MMzGSRu0pXoLMRSzcb6X5jFtyl4yodYOQ5a22CZEqsALKYoKaW9vU
ia+yK5/b8Nxl1ZslLKKnnHdX8ckytj88AxMWNJhqMVTxO3amPdETnNsQIJyZoUZyAj7UZKeemCdf
Br1fNzaqPawudC4ocNtmXJIIaRHezEBLwuchVEf5LrNwa3fGrXtLltGHoir1CpoSMcdJQvQPLBOs
vYWBKjR76HzcmB43XM7ug6tYV5nTAw9SuBNdXz339K9mUfJcJ+5V49yPKNzmqmfyQbKGSx/FJ4+n
AJLZ7DItYeOjh8+yyj7sUO23aXWnRB4zDc3bKwVLmJAlwvUmX5uyPQEEkOjmwcSx4koZfUB8/hx6
b0Ua7sdYJrw9pPGudtZj7glFHX4mWDZmatlsap+jwpxNzrdPondP0+fKZaeBoI8bQgC/p0QmA0Bt
LGabzHLf2rEHkishlqGi5DgMOzCqb6rXiUX73XXwacRK+Pl1sJW43VbMxygJKEtz9BWN9dgwBzFV
8aKzNXDIroi36F+Y+yTKQyOn8lytgIaF+1FOp8Gk7EAeyOc4n1DXzEi8jkUiHaYWsomoyMt7sorT
R2D62aKcRD+tCRS+MVSE2DANZ+mFAcG4yRvGdHqHJ0ndtMw9dsJv2XRq4bU44OPrFplCyRUWTImr
nsEn5XY/TPE43L4CKycfjdV9E4WI0kNwD2vXR4qaO86920El32MUKXqwr7USnygIBBWUNi+NktFo
SLFtKP0FZTcMbz3YM/c85pj+QalYD16c7m3/Cs2D3Le8vdGpYjgoH7SU3hHeWhj2R0YygD4p10P8
VZ5d2QQKU2BLgRtJa/xlrtLD7z3xXhXEbk6r/5wh30UGXN8DmyHUbCX5pvmhbE0bf2P1nKTFM+7z
OwcqqRfyUZTIRGlMfQ7aAvTtp9qAsKAo4Ehr6FJfc501jnKZ0MnMeegIHQE7i2InWIVhx2Fj8lFY
04Wseks9jg8m0fWy2WYDDc2QpLEQaP/ghBWNYrlG1t1MgqxFm3ofQVQ9pz31nm0yCzAUf5YX/V2h
M7IsPDbhCJ5YJqVE1j+U0VKvzoFnmjPWDGMlA0xIbm+SHUr1FpAsPFeMKfet5UuhkuvO3kCwbkPm
slDV5slace7zHj96V+Q1XFb1THbICkbCMwCgbh1Y0bXLhmdmIAxM3WE+7evbjkR3JtoIn8hZcOzX
gLQJhLnzpGJVCfxpjTaCt9GKnz1y1gAuEbhbS2wfkNfGgLu2XSvIszQ0q7Hl30NA+oRHvtYEcfYl
N4JaFISNVx/6VLGZhvcBmeTaVNrNUBvfS+jZC9WM6Ngzml90sXW2PK4X/L/zjDQ6qlQU/FjvkDnO
UfETL8BYc7TqaubkzsUzmfWLwNgSkYnrpl2PbxSNZVDhgdYpQAi3DWedkwMUYqmZVTYZdRYCVpEz
Alc6UgkpehexK6isppU89YCMDpn/6Ln6DvD/J2ANsjC0dl42RAOLql/Tvr2IFD+oklFQdj2VQUzW
hrChVwFUEPOk5Qc9XJsskHN2ctjGB+/J8R22WBi4ZkOuHXJFXVoNS7wfn0evvGc/tHMG60GLtVs0
7huhUchF7qIITGzwOg7UDOunb3EjsLx+b1S3uKtRZC5Jk8Poop5tx961CpqV/wsd06eATKXvH8Hr
jx3RPzdEf/n/pWVqCdP4Zy3TfZO+Ynos/65p+uvv/t40Nb9JR4VjYqqmENLQ/miaym+Gw6xYlzRV
6ZqKP5qm4hvAMMOwLL5v6bpJp/X3pqnxzeSPkGRuGFIIR9f/naapdOjM/qVnqjvG1Hk1hGpblk5X
96890yKzTUgZYflIKvsdPTU2Nc8kV9lrAjngK4bxuwkzQ0GCsHBsHVcsS98QWT6lHmTDvBPZegrt
s3UInUAuKt81AbMPa3YaKbuReqcNqFp0STUk7JFqnIEBis/7ukjHFcSWVxk7V55GBXQJfUVrKNJo
MURjoeLDU/eeX9CTS7ZCUKpMN1xhsBtxyx5SrVZsGwd4W1k3qHkMqnpteE8Sb1gPVf2oMXAEfFAR
514DfiSvam7rJQIqUFkMig/YO84K96JRwS4SM8PgNRNLQ7aGV4kzpXk+77Todfp/btJeRZlAi7Jq
uXUzw6wCAAem48B9OCYAX3iQU5k3Mmf9IjmcPZQGSSKxaNCoFbngVOgzdHOUGyN+7pBAbi0s7gCp
P6TOh6+lE6rQ3yOShPWTP2mOuQK3+ZqO7yhP2d+zPSE1aq/4ZrZr+Su5NcIGtOM3bTDO9vjiVRhJ
oXA5ZIsnY/CGCcmAgp4cHFe9CJ8qA9fRys7GF3bbb2By5lVU3DdOfFBUGoCyJF6LtX9h9uzFWyW7
WqNO/E0Z37QZBtzOFR9lhpdab2wQVTlBj5Utzr92zgqB8iapl64dfeq2u2t6GmBqXS4SEMgUVdmH
khRkXsjoTRgCgwABbIyG7ycPTJ/T+7OmkExbD24Toezp4U8re/jmUmlghXnlyd4CahgcO9omzr2N
VVp3Vkv3rolguVVnDZnSUhe5WKs1UmxMFcvC6ty5hs19i0WK+7C28oNWYxQ/4siUxji34vAz9tUL
JFs26yeTqAMw4NmpFe0lG7M3Tw8FWILhiUTtBMzUFOMwLQ30LQQ5EsG6pXxs8PKuB7M/5cUV0XnP
Vjy99rp9jXT/JqnJTlCTd+wB7OmfQ2Y3X9+vWrm0K2+LCuQ+Hby9O9Y5QzN+26/1D9Tuw6VRGtRa
rfL+1XeSfXnXxhoXVH3DLIKW/dSZw1jTaMo+Ip9TdpfEE/HM9s0H9GIfsMlZ5EpgwDrrf1pN9JAu
VFa0BY+dwppTqd5iqGWJtKT7kGY8rlJFXALhjgsHv/M8L7ZZ04O4K8kQ91L7aFXGhvj4BvVHZc7M
MvpQuewQzdApokYoUDxB/EdZopDJ7GUHUxkuen+Xl5BcUUh/Tq32aOCKRBd6r5ikexPSzh1zhpT8
OVGzE4qxbJboJP2m5PvFPqVX7BMRIt76AWoJ8+lq03rrrOTMaHTvMCy6MUC1/KL1lMSjNFqyEKzb
TtHPwdTum9oGaKAoOVA0L4q8JUkiB5dY6pxJz2DP7QivotPMi9BTWCHWoG6R1sS8TxCVVrErpdXv
qy6/kmoark2y3jdqYaD1c5qlqKClZWG1CMbmGQXYGo+RvRgdY+PJYJtFwyrXKEJ9z1kxDln0NnWg
FyFizfv0Svz5fZrlcmapjyBv7isOUFhQIKrJKRDDkXCnZUomsW1S57huDHvBD+ehnrwZY3IXgQfP
E/fJ0dsP+KBk3Qu8sqwiW0BH6owREsMWXlxa0BCq6Kv5YJGJAHqzUm8PJG3nlwx8zO4FO92CzBBI
n/WjF6DNSKMP6vIHjV6um7GjUs9ZRrEpscOsIrs4RWW4zHO2DgYq3gEHyWooO6zF+n2mgkdCrwcH
yGg2VdbFC3YPwwqJcROE6SHF0jAjRRpoVUmKeqiDxUEOHVEwsonfKHTU9VJusOh7C8NL78uBG6qS
LO1Q34ICW8lBOw8iesG2vjTa5hZXxYSZBOUapJ8SiulsZEniXbZrobOpJKahnUslfANPi4kg3RqY
iWYuqC3GLTj5nSk3pU+QYRNHazKLUbw021hmfVuM7V1QxOaUpr3We0F2TuM+Nwmv1M0ifnAM1z5C
Zm7lCy/gX50aD7SNPoHmrpPMwkHcm6OsV6ZDsjASy1NfhBDWuKn2+O1IJS4pGcN2orgCJ4p99yYQ
NSE2yYLwQfZ+ccnthwNZtKTbvXBHmPbW6dmJOHg5eS7LxGJYQY7SocRNm0UT/BP27tytaEQkB82L
3ip4SZDFNNgL8DAqqkSFD1XqF89TXwCl16Xzuguy760hzh73Y3BHFaze8MqegW1ybG+Lms3qV39Q
qtmxMe5c9fsg6f0gAyY9TAk+4bmuHVyGlp8f4G8u0nx8Mvpwu8wNL7wdFUg81A1GVLZbeK9CYAQL
yvSOVDZEsoxuZ/5dY8fVQvd48dMKpKs4aaeGWgxRMaZVvCBH90ZNwAHo0AY4bWj1bU5B6vYXwTbX
lzohX5X/0Qb4pdvuRD7oPNIY9NYmC2TLGZjH4cTAozfmVtx9RcFWS08SbW6w91WWFQzneRcCTtZi
KRdu/pKa9YWVwScHonyObO8N3fs1eoA5FS8sVz1zpID3RTTrNFDpZc4Bj0y0swYrlcGvCUBns0hk
OuUAtJaYOJAysV4yVSdsN8Dj5kbOJUPcTsYNO8ucNuFO5C45LWm/aHucKbZaaoAg6r1Bt2NZNI8y
JoEpsoEBypSXH3EzN3VtYgzDjxAld6u4pMMcW3LB1NXYqsEDSn5gcEFB32JTFxboL4Ydg45Oi3ux
T/4QnzdvZG40D1uP0znuZKF16MKtd1Xj6kIFlC4dpTsoNn1DU0QaS6n5KUVz8+/vK/7724a/7Cv+
TtDx/6AUw9BMjRIbucr/Ropxn5evdTz8tq2o/izG+O13f9tXaOY3R9iG5UiNhfLPYgxN+2YKunmW
NEwuBWQVv4sx+I5AF4AKw5K6o/9ZjGF9A16kC0fatqrpTF2Nf2dfobFX+vO2AvmFyZOrBtmCDLdV
jb3Nn6UYsYVPraIfue2LCvVzRQagS/OMurkAu5hdGyBjzF19CFq9oZ6hlOxTaW/rPtdvycqr5386
hr+JRf4iDvlhmzO9HmkK3WHLJFVpSPWvrwfXN881EP6Z1pm789pOW4WaGE80owDHRPEmtVBHt7lL
1FbTlZu+0+Jb2Mf6iuAzPkyhYszNUkzGV1jxQUU/hWQfcdKjQPl1s/3r+f6b1/rjS3VM/IacNdu2
DZWd3g8vtfW6ME+60NvFArmmUfj3YISzpQ/hG0mqucgbkSyToBr+G8/L6ZJcAZrkKmHP+edT1pMX
qOtupmwZRuAfMoJzVJcw+cNy01A8r+Cnucx4SNr55+dGn66FP8t2oPlwAeNfcDRa2IbzwxsOKS5d
tXP1rVL49HYTd1y3SlstB6i3exL3ll05tTUgWLALHG8as+lvIqc2l3Bo2bkZRjwPfGVfMX2ReVDe
tGmAytNF/aqj+ovsZhONerHv6ui3L3Uktv/iPfxw0tjgC9OhMqKRL9lKqz8cPLpdilO6mbMtgtGY
GSFLqNqJ23Gk3SoqPTvUndg3cXOolOytEo6N8IVQvNyKNJYrkc/Nro4PUeo72JCcQ1TSomyI2wQa
XV5Tj91iF1GmB+5tHmrxo+FEZ031orsyFgNGnO42rwyx/OdvSvvbN8UVIaRNh0A19b9eEbbsLDSs
jKutMY9vnCqEMe48GrDiZ3V4S7CgOXcbiELEbxsYQtjdMzGdx0WiL7WClAnHrt+UsQN0b25i31JO
3ILaf3H1aD+KvjjyvETdsmENGHxmfjjyEU6y2iS2detwzIsCblXYhKdSdaJrMPhIngFOxk579RJC
PGMSrXYpoTJIRDtjXiCZWLvSlKQTdcFtkJezj39xDKf+yQ8Xt6MLQ7dtNHNI5H44hmjZCMIJYLuw
c5tUSkglMO4YsZipmi+2caR/xokQC2/MkktvIMhxmmRY//NX8TcnkhaTalkE8Oi8lB+O0f+i7kyS
5EayLbuV2gBSAAWgAKYG6xs3753kBEIySPQ9FN3ob6O2VyupA0b+TNI9ki6ZUoP6E4owGO5mBlMo
nr5377l5qkln9EpUaTZkzrZhLMamjchSM+a9FenzGX8HdXkDVPv3r7z85l8/vs0MwCOsRgrXebOZ
mfoAe7FGSKeG2DpopFxuKy8mrrL+zLGvev79q/3YG1+9HK5fnjiO5VkO9+SvKxbnPv5gZWsHnIv9
bnDs7qGxI0r/viBAu3LEtYjycNfNQjvV0eAdYUaef/8e/uIT85zR6ecZOqpHc9ntfhIhJnpSlK4b
OQe9mjCB9y29Dvq5JMYxDnai/OH3L7doGl99YlvYEiQzd4H3Zn3pOb7JqZ/sg9Dms5vbJwuL78lU
pCNozAR0XaVbThnNyTHUOw+Mv3hpaeE9XrYHF2nnsup++qQglXBvmQVuFIfGCHFgHY9N1YNexini
wbYEUo/SLs5eWgit72xOf3GZl/rCWJ7nP1bYry8OKEXGkOLlYQrw2sd0avzKaq1jESKuLj3XeefD
vr2FbIoph74bZRit0ldfqzFVVldppX0Y2qY4B/qSEIbl1q8l8QpBem8zype6qre//3r/8mVRkli6
MARS51cLesBc0UqMPodumvcpvlRGsRKHLO+hVdsWwD9Qyvj4+xf9UZ29WlT0go2lzcxTzXy9hlUD
Oi9yFp2SJS0fvWRKO7gH1uM449aYVbKRaAufLY2vFwuNGhuKpRCLK73mxqdNxzS9KeU7S92w3651
+ugOV8NinkG5+ut3rgWhpbRcyYMRYlUvEpKeXQW1Yk6b7Jg6uTz/+CPzXlLrkzcz2ZoB1G50pylv
QBW81JOA/S/K5vTO9XpV7fL0x5GDyFkQo8qT8nV1GdJKatAaBAdVmek9qtYoGsptRY22nedGbqQ1
oZpzsE2gASZO0w3MgzMxYy3H6tZMb3//dqy3zxzJGjUAu1FBuob+6jo1cxw7djkNB0e6aAWt5s4E
GHB2SGtk8luc814eXPg0qe5VRPKYxd7WenGMp7LxywpQup1n3sEMbf2g8lDsElWccuI9brw2puFn
VURj2M1JzSgl6rKzd7ZREmpv6BiYVUc839lswa1lRMle+rxUvj5OYht00biBItFxbvbGD6GFQaD2
HOz1zqO0FCZ93HG7iWLi1kqLP0+a/7KoNt5uVhIJpsE+aRpEzbwuMrFethqZ2iCiYsKbyiwlMbS6
6ynl6AkG+NlbA6Ut6Pf0iFaA7Qziy50e5xrf4AAQVnnYpwEa/DDHF8zkRlepTYKv45xq1jtPzeVI
+GpXZ48xXOoZgWLOWeY/P2+tUEBtZh1ddwgc80bYJNWkfbe0RQLzJqckP0GjF48Yrx8kTZRV5Okx
DZz33sXbZc0uYPI+hODY6olX70LNei+ZkI4H9FTYOmVcnZHnBMeZHOKRGNVT6Ch8xH3r3aQ0RK8D
HWKYOQrpONJBt2jlO3XM2y+R0RrmA546hoMX5dUbQsWB9b+0zANBzeeIrWcdy46oGNmzlNKBwGDa
Yd5cU+hltD9/f1sZy23z667IiZrRPUczU+je69uKVOWQc+xk4uJs2RoTr9+3qAt9RkuoFmPSz+ag
IcAhd554CIeHcmjuQtPN94V4562It0Wva3IF2AmFLpfT2q/rQyRVjPYznw5ipGffhWN5I2ICKkoy
P/wgEuMHfA672e7FuQrKwIc6O94M6pI6041G77kFb007PS4S79qP4TmKrXqLYBeWuoqYPKH2PyvD
/W4QOPXQYaT1RN5es4K+VdTlzxnHuXee58wtX19dl42TbYvzL8ttsZD8vORr1CliyMfpQJt2ZjbA
2KYdPe/ekiWSMwV7zO0roormrNhH7rD1wsrxGyvVj8vRYBOwFLcIQfUrWuStVkEg5ECPH7mgzVB/
8Dx16kOACUGT5+/dJ3/x1m0GV/RceO8SQ92vbx1ZiVPaWP4OrZgIRDRtG+musFdjjDTSYeRBYBp6
0doab/WpOTf047G1X2jti8ffr9Efx4lf1yipR7b0lkaOSaPj1cLIppj3aBjo5GcQAM780IF22cGX
jA4dXjaKpZ1znZSTnerWTh8DD0y+Czh8ozcLpoqUxBkBz9ZlpnRAvUNXW4PzFIGabZQsblrT+xDB
i32cv/SlV98NGAD2BYCqtm7MzwV9g4lc0VMQG/KEOtfW++bOQ4ua1ecYXGrPdO3wA2E22apcXKyb
xqD9mKtCx2+cVO/sF3/RWvCE+WNNkQVF9faqtdBIfexttJ6AZ0hcMhQK2tGNIKaV5YdMuTczmoz7
6ccGL9WALt4oGtIOoAKActZ9a24XfAQilHBQxaYFxnYKibDHES2avSO2DFswzdHi4lda6QHzHXj/
WBPvrDBzWUGvvtaleQWmiYhEDFivbo6x0JOphv5xrHPyMenIZgszmhliLj9VC8QlXTAT//xjsGPn
FMFPiNP6Jeca7yn3ppvC1eeLQb8kYrxBWn1b3nXIi/WC6J5szM9avNDOvLOhJ19r+kwntmL5MI6f
2XMZYOBp3E36vMsRDB2ETehX6bafZ0v021BL6LcM4ss76/nt55aU97rQbexe8vWdlWR104RBEBy0
tJEPBFCDsgW+uf79q/zVMuEkwwU22Xl4rVd3TSgN2P+VHh2b/NrDuT8moRLHoK1b33D+8EQxkboF
LLVPEvPoRka4GwZ4oCh5u1ND2sgm6sDKcEIyLqPbnZvJ6lDmpNGxrfRqDc4tgPEoJaryKdqoRvbP
sazv3/kQb2sGD7kIHTyAH7bDefvXXQgoIrKpMA0OnUWoRTPG9ckKg+k0QHKgqYkgvyF1b8js2Mfr
kXEz4g6KYdH59WCNO00w2RHu8BIJaT+KvVNr1p01M/PleXEF0Wxfi44jwe/f9dua3qNTLXXuTZ7p
UjqvVrbBM2rUiKs65hmTycH7IMsJImFj+HM7E/3ZwEkuA49B1WjurdRJXhDx3sdNqO1crWx2mRXt
dXhLn37/vsxlZ/jljqMdyXkajebSEhc//v2nw20u7DKIMJMf2zBZMKyi3IK+bG9QqnS7hgDjBhMB
AOm63qMJs7ZTHVzQG0aXLAY+hPbEOdopEdQpBfAmbPEHxDx4Iptsn6WrnGgWcbq4lTaIjGJUFaiC
3ba/i4kDFMVQv2DYfqoTUtlDk/AAXXfad678Ijx69QkNV2d8QMuVnj9V1a/rJaiw8JXjEBxcOgVA
uVyOTy67ixaSXcXY1tnlmuwONqeVY6t3H+EvUVeFRJxLl+SVKbGSrVPO23mKyRVHtIQROX3QBEI+
xgIY6PKt0xFbZoCcYVa6fPpQuutiQV5pjAGPMntKJW6nvqYH5gxyVxZEP/3+e3w9iFiaylhP6f17
BrbUN89mV2pDYumgN0JGaL7uyGclEhjFQyODLeE400YpXJqFZZEiGyewAXIrPEYmmkOFm9uvMuBd
//57Ym25NOJYWNCVXj2Vek4O+pR09ARdzVj3GFDPk7DbXZkP1h7Tx3aoHsV0k3WZ/YCuwyLkZcLk
kE8QqAPPfGf3e9Ni8KghGSB5y8GIVtJSa/600oE5B6FeC3Lf6xzmX/dxwK28cZz+g9ebw9HWUj9y
w2r/+4tgvanlOY3RO6LvbwhO9a875pWajAxHbXTUUvS+YPvNrLA/QBQHVZe4N2nkDEdTm25KR5Hq
0cTPsYEkAz010Tj6fkwGRsb1YB8TlzG4hbEnJy5hBByDnm5YFzxKjzTM/oCMFKwRrAQ+hBL7HMzq
e0bkfNN6zWOUtwHY8iHbZa7Jia4vJcAi3Xvoq6UPW+r0F/T5GgGtOB1JxTMPnaNfPbVAZfUxxtfR
Id3VvhMqrF1i2v/kYZDbEM6cULCo9e+sZetN/4Oyjj4DXxJfFnzPV3dsY+S1HEZslFaFnrXJuvh2
NFJiTduTNjQskWWGXKKSJq7qnBrYFJD6NxxdK2vlwZffE+Qh7ksdPr8z2M89Wx/Mf5KR7KLuGFY7
9kZmGhpvIkL5zjtWwfcyd5MXocwPGu7EA8KuYVeUyTlLhppQDjU82yIKIebEyPALw9kbaPPnMcqe
yzTSbhOHoIv6guvOuCdVy15ZPSmaoKU/JwkSDiOTzjsX6c3JiDvL5qTv6uxqxN68ep7o5aCGWYr+
4PR0eycDoUA3RMjFGY337Hk+Y8nxnbPL2+bCsn7puRjCYBhB2/fXWyhOdWn2eqYOtdZq2E2T+TSg
iX4KXTDkaMHuIwHXbSzn0I8COz6qmPh5cHZHgEQfhtah6grjT7lj7dmVtHXahAUJ0iFx6pr3Tkm8
qEpfbfvyR2ca3adu05d/VSZkY9VlTtdNh97M2k3LGYGM08y5xNgxDoHKsDUazVYD94SZOLrCj41x
K8TOiwXEYpcNQbaViSFfvIn8btq93SXIwShF0Hv3Di7ve9OhauoL5/rjb4Osw4uGtO/Pv0Fzvic5
rd2pOpp8PNTpzspmd50izUeTURv2qfIKiVlg/BQWUvOLMi02iqSQL8lTK70XrVPhQZj2dBZ9/vc/
jLo0/vxK/98yIv5z6cL/h8oEtKqIkNmlf6NNiOK07D4Xf6F5/sdP/1P1zGMFlbJgHIPnjAPNP1ER
tstMkWkUQIlfUBHm37hlmZ4aBi2N16pnh0MAM3H6P5yfLeffUScwoXh1EyzSaVonTObQAjBGePXM
kyLISoI85qepqq+e+EaWyrGJirukMb4mmv4yOPPXxDZPhhtucQWeJNcOU/jEJKPkf54eRAIvj1Wn
TPsCEwUbbQsBm6fAHN0HM+chjOkDsfV2Fj+n5Yz6Ry/dtUFKlQyIgV3I5n1JmmNbhmiYpwdcH3fe
UDzrjOa8NFt7+DenT25pnwoXUwkiulWOqJIQAXMdue2LghXjleW3PkVFliTVYp31Hs3EeMghchGX
g1oSURURugDa+4+aK17IibiqzjyPghhGA2O4oz2iW78GsMkLN97XKtsrV9s3Y/6RtJ4vRekhDcu+
Fm0zrCKA/YQplN8motBWdkbM0E3tkZ1RyeaR1OetVeBm49RZr+C9HIc+6/y6IdXEeCgLckqjMf2I
qGFTJePdGEdMbYhk6DA69aSShcb4YDn8aGPY6PZacz30fbKSg/ZEFtSg45ZR7tXiv7c2+eep6O7Z
Z/eJARQ+d9BTzV/SxMLOXt0pKGUrLD47LRJba4lwqvi9PCEBOVrDQ902O5GoZ20WGC2C72Io7zOD
S4hV9CEf+ovMiKCfK8JIe2IKcqFqH6HWNrWST1SRvt7g1ErTlv8axKgdyzpDG5LfCafDmlYDaJzq
5z4LcnBBzn6SDq9SwlnTqmMnqKU7/oV59k1i9nshWuUHMU5iZIgpYX3zLokMmNoSGy5HdCLniOE+
qPmLzExAqBGBeeytty762jFc2OUN3zCC8ecknF8GM9hMunaVGZqJhFIk0oy9wmarDfpXu1xSrEcw
6jzBbBTBzb2h5KPuqRsiDLKuupQzeZQUDpV7G4fxx8JA84Wg4ltY8wk9d5t4NlNUN/82Y9BZZ9b8
uUHaLRFu81g7tV6Z+ejLMt8eut3QWRMhPWQtQ1rvcuuYamJtq/CWi7tC2L3LHMK8bVP7riJcM+VM
kWtTO03EnmetFm9q93MhiFlZ8GgVcsQ1WSc8wYd1Xxbb2tD2Rq+/9Fn9TI1zsMG0cSa7o7K7TKK4
N6Dn+QPDdOoazxjvhJdBx9Xmh6jPd52L/xDe2xwjFM8mDmNO9QC8pfdl1Pe43RPOoUChXXp0Aliw
nmobG8StJyAOBFgI1rVGkK7RY/JlBTVApQjL6j1SYCbLd8xoH7CyVN186910n7rGhhS4CXRczJfn
BO5dbKy1avkyyEN12mCjuT0Ihqbb9U69e4IkBcVzQNiugiuw1RaKWfKRWIcd7xcB6fQd5d+uF9pe
T7K9jt4RJdLHAOwpHsmNO4izGogcmEbO+aS4QTrAGVg3Zw74XyvIplDNtp1nH6ou//FG6Y6SmARk
xXa/p5FFaqBzaBCpEG33wRoINPeiL5OOJNg0TkVvfenj6SmA1bt4MTI93Xtmdd+m4wOcpr3NwXBy
WWKaFX3RBvdYEwahi/FTObjfoble6UgfURidLPOiuvkxKeUhtadPVRjtmik/ovw62e4C2Il2Tpe/
Uxa+GWn+2PHRiXDE4Snn/JCR/HTKwf8S2xxs5ydUp0ABJF7XuvqAlgZXCHAxPvHXYSzOCSDkOWDA
O0RHWORrMhvW5SDf6d+/Ea0s74buAqWq4djMMl4VYTnoq5rWlv5EX6/0x5z1Z+u+SRgBCbZM6XoN
+Ed2bkuCmwOCxvNPOZbYagqOZWPe5QHwfpyXTAD+g7LnP69q/icKMh1aAuYyVv/XZc/lc/Z5+vy/
TqqJs//zX/+7TZe/3cd/hN9+Vmf+4xf9swKilIEmyGHNdlAq/LMCsv/mUoMzyV5cX8g0/6HPtBZz
l46YCZ3iD8CW+bPvizYZv9Fx6VPi47P+nQro9eEb6SfFFxWfROqJRPRVBwKAZYPTQm+eZFDv7Fo/
5RbCwlauS53pHd6jNK92STldf7put3+2z36RYb4pvJYX9hhRcB9ai+D01UlpaQbUXWd2TxgRhmjw
G2T7hEfiyo22tI82pDXj2DbyjTbgC9LAmxAHv65D/EsxBxaU/QNRAqbtc3bdYclat1Z7tEa5FVFO
VsO0oVnPvK2/T3AHZAn58+R0K5zvFSgEh4jcofwCAnQHKsyXoX2XZ+kj0W+UVFtZ52fI7Zs2l4/J
1BPBBQ7dMXagmzekdR4IZ1nrJMNEIc/hRNImaT458T3n9EeSgXDU1zrxax466iI5R1a109vsxpvh
sFjxZxiX+ExK42utzGvfuI+44DdhU32MQ1rILSkz/I8zr2Cxaxb5i+xvcz16iXgCTmnJIdKiiTHe
91Ihzewrz08a94Z+72OFZ9ibgPfygmjcD/1A+marDYe0ca+D1/OEm6JoTbDswRISmqGFK+uMqcIn
4WOrkL6NSjsmAtU8rLbNGHs+UkC/0IOveTWQsBki6RvnA7zFfUGMn15gZ2U0eRtk7ZVnKxDPofrg
BcFmntNPGQUQlZC7TETMbHzWRxiMc79xRuNpcVfhXnUqXPoATzS/s+SNnbunqjnHGugSvHlLPiXb
t7GKa7lunlDFgzqRwDcQ2rsaKQ7oPYMbrHqYWWi/v6dogiH36mDA+hS6o0vbpgyTmCP5958eE3VL
fvkIl+WJBr+PpUcfoTsDWfXIx61j+84a0u/kBZhyuIokfuxlCFCRByKxN2nm3MQUEdhg1kVa7Cpc
h3GtHUtrepnj9kPI9cDvvu7Kahdp9l4E3RqTDOCpb5HRr+3Y2ju5uEs8Z2WJahUHHh05wlDzMrtB
TqZaIk4qopqdLz/aVhELLJHnrB2OE0wQI1BrQBkrhS+4LgqftieFMIStmZuJXO51affXtu4QQAsf
Xvm9rkhiR1iKyN/cNG6AXbq+zSAvZhnm9YiVCEDKIUo8zYhfbylK8qLbMjjaDyigc8X8Y/F9qKn6
mNnNce7TG/Qx+66xyWdO9h7Wl1w45yQbr6E5Xqu6fvBCgmoy7RQY8e3cXyOyLU1PPPVNuDWox6Yg
h3gPjSOybpivbR1rvPThV8th7ef5bUhVzhnNz7x0XRvBpjK6rZnlKFnUkbvhHM3Bezqov1wOhukt
UnpEnPSwf10Ofdo0eTHI9gk96WMlPRK+aIqFm45wP9JeSB7L/iCZ/jgY4zUe7U3VJZduqFZVU94H
Pd3Uwg/s8crwbtfgA4JUvYHIuyVvayVIzCGdBkpxdUvT59Ga1DrOnHM142o1ufxEM7tW/KAZ46kB
prnQpSynv+QwyiaOSZ0zbDIiCNk0NgG7dxuwNZkWaRDWOnEgZkWfUvdaSRKCs+YYjMnabJIvHIpI
ZVFtuR9H9UGP4M8Uw3ODeA2wNu9v3JRxvpEtFJ+u23J42ZkhmysZn2Cltr3q/ZraDO8UXwfQgJ5E
mmm4xGnvj5U8QyPjVi8PZVcQkt5eQrO/5mAQElwxOW460cybJDN8N7pNDIiznthBzyLPDf5UTUsM
NTEOd+8mQlsmewLDq32Z/oGYbzWDw9BGZ6W7BIXwUQR+wqZhrFvtjZEwsnBNuFi/6igqK9iJSaDd
/v7R9UNp9/NAaNkZjMV5zfOS+lEsLYWfdgYKw1yCYmifZJjtCRNTHdtVaO9CnP3kJezBgW9Nk8j7
wYZTzXcBTxi9zm3leBuyV3edpkgo4LouK2gsN4QCH6qG/bDf6t1x1OYbqxGb5f6qZmpQs9k2sP5J
uPIdsuSM5qUP76oAzGSpXlq3oAdmPtVB/HW5wQSbAcf9LZNFwKkegszq4Jgvjee9M7p43V1dLoJJ
54ZJCkIqSRHyy0WwMgDEMp27p0JYT8t+aPLKg1BrnIAAwILkndnEm0L5xwtaNrobjCQ2lvhfX7DX
GpMEPuoF8LJHnIhbEq3XJs0VJzx1tf1EI/s00ddvGsponglj+kIS0lYqm3CPIOLMVfxZIv9LJdlS
nv3SQKV2Xz45QhXD1ulfLbXVTwvBJFTFMYd+eBpIkpiT+qCR0xuz+czS2tcFqYMuDtqKmiqzdg09
3UQQhlU8DB0JcjZaEG7FmbfaaS+N4/iJG29czTsVwaaDvhECCwHjESnnXOLYG4viNsG4iVRiLfri
UHrqIvryFsYzDxJ3g/bkxZrDU1/bPhARIgMansy+JPYDfIx6yVVyk9sQ+nFKNJl5hh2D6z78I8/r
HXoYEFTqomdIKKEw2u7nlspEyPHaJrwk5WBGBEg5I16eYLzU4URzqsiT1Vi4e7phzxiJRpCQ1ccQ
KiggpQa2I08boT22ujyPZnSqMjys79yJb64/amfELWiwlj6hsWglfrr+lRHAIIi4/lIz981g7QjC
/vM7/re6v5f4K0bz8nv3b+Ms/kceg4RHWcfd9a+PQY9xXjba+Vvbffvl3PPfP/n3c49w/sZUjzOt
y2TZRXXzj3OPsP6mC8ae5vLd/dne/TskWHP/hvIC+YItsCksAxROS38HXmje3zB66pLTApQKU0j2
iP92z/39yPEn3PlfYIJfiT0QNDvSsWj8Sn4XVifz1dl7ZEtAyl1np5D+49ErlL1LlkGDE2v3hU1x
m039i+NW3KG1jjsyj8dVSSMO2U8yW/XtnHy2296vpiS+DpHmrYeh+rZIA/2ihhPhmlG7bhQ4fPs8
Kg8kaJKfNNdbRj+Ce5MnvDOEp6KDWlomI+FchESj7pyQz9zPfSWv6Du/DNGHOobaCHR/q9ukfCun
T1ctNlfGeSE4vpL5uTo0sKsOFSO/TQwr3u892scBnQGjKcynfqaRkMQ7GIkHsMWun80SMDAAiTZs
Al/XSYwj5nBV9uN8aTWEfrPyYz3L7jWFpVpFgNZsq1683MEKt4S2HZTOMJrpFUh79xbXcAO2qcbe
m8TPipxVo3LdHQ2m02h5PKnCsSBDuJnWKVdmZdcZbvT+hdzWzxpX8kBS6KHLsJXn0VZZyYjTdOo2
JFp9diea2MWuS79WOJgROAd39mRdQ6h5F10U8ZbLBcquV2ujjyhOCe5wMzp0ZAyBb4tTekxy33Im
J6m6ZDrp0TWOImLkSth8h8p1Tilk9JUa0vpCHtgT4c01MbWEt+v2S00ltenouqO0GTdJ//Gnm+Yv
zsDOXy1AbjZO3tgiTZvhyK8bWMkhZ+7dqjppQVJvVTrX+6oHPBbDJN2WRP8eJ3JiNL3q/IBDFF2x
Grxcz0YXe09zhGBLQDxNa2JN9aYuN63V4f2dw/DeoVw2uuERC6PpT2FDKi55T1E/s9G7+l2viu8x
AcwrIlVITKZDgduOAJAwBsRQNtGLdm1HuZ4hHT1OBiNCkUe7DEQdR9qNZ2j6w5QB+6PmZrkDldLk
UzbopC+NZbWOkqpaewDcdwmNg5WJSUAxVv8QFY7AowCAUkaEqYsyWDszwfS5rCGuzJIIqC6J9sUY
5DvW5ryforBbUxUTkKd9slmoraBPS5w30l6V4ZAWKr2bgaKR2VXsMypuTRccUCWfWQbmiwKiSXJw
plOCLqxcN1glTg3Cw+bsleFEg+/v00TX914C83MytFtTp0mwMDdAt2DjAGhK4i0UYBw+q6GLCHtM
QKBqls7sc+J0zPD/68hkcs9UuLgyvD23bWPtwlT0iz3donVtpLSG7WewKvcz/My72VM74lXzfZ4U
FanAEnqCLQgBGjlZzXSDYKTFsOOMzgJajLI3JbjlUJbf5zYQSIys4ar1cAngaxHFUU+3ZtY3B2XZ
dAjHb2MTeZesrWn9Z/MpxLy5SiFPbkm1Jhdq+YMR6bdSkInGSe5SqbY9O/2k3ysZPyQ/QDmmgWmn
cEZ7VUaIBnRkY743ClB0CHzoCtufAjO+GI0aT66cH/SG1ZMiET3OjbZ3vcFBlpiXJDPxJulMW/se
jYAfqgZfvR58SYmOGulOfxCDQqKtxeshMrS7JhrJkkrOTR4SJS+XFVvgngeGx4l/2yyS1Uk8dx6h
zcjVOPEkZ5efJgqMtSfH7px45uiXPT8Dx2eLnT15NCsUgrpk3hbWD0Gi8pshteydMU4V44exvNMb
LVjTsrnKsCED0xAV4XcogUxPwUIdZbSxEhAeoBz9wfGSvYUEiqRy96xpvXkd5nozJ0LAMgqegJfF
5yG00rVd54TRCqPfugSArWx62OtIy+dDGpD70RT1YU7leA4tj5DPmOGJ5tXFA1YM4GZFEIMzGS3O
2vq4JjNLHA0nz5/jId7Wdu1uuhZS5oDSAnijDrXcdT85ptFtCsYl/tQO9UaOGs+HtLYgn4Aqbpx+
J1KTyUWVo9pS9jkMQ4ADITe+O8XgFwK5pREX722jm3cTDtvzYFvHprZsGAOiOxvcqb4u8c/MpLVu
VUMGl1RlgFvCte5ZU+Y2Iy1wNbShvgtDqn83sB9U4BJmygxNi8E05QSxreAt2gdL5vukqkmgXv7w
Ioj6g5CLCxPAGZ2qmqiyU8GRpnCK/mwHBLjYWbPp8qg8xbJITnq91khkK+y2ubNTcqqgzR643F/r
tB2BmOvOvscfxXCUDSbD/rcqVIuyRTGuSJmHHWKztfxexX4fpOHetdhGe9vu+LB0MirihXZR3u1d
EPBWAX0cs8p3hQjLmkewp6G1bcrOWDdVBz9o7oarbdSQnJcnWupEKEtIEsxw1hN1GPZYy6tjlnqj
r3V8NTFj7Q1XmNvYU58rr7+kczVvQHXPW1fXBgwe904B6rG2XrCRZRdGLPnWUuEX7DYOsSEF0UP9
Iq81P09wlm7Me1cV6TnQ6q1jhtzIhMJXfR9uOL+mhyIhz/sFo01EN7Kz75xZ63w50fZpZ7hAqZM+
sN1MJ1KYtrIEzOm0+Sdoju0h1uu7zhvM0zIRUTycm7l9ySzrNifUdz0bbbbpAXvUUTQ9ZcJl57Gm
C2GiaNM06hD4VI8eWpgjxoSC/EXGXLBpZvRJyQUfy6fAovWZjICC3eGDLp7r1N5JYyayPMqFLwTy
IiH6TRJ68OFT8gHqBA0VcdhAWsTIymCihbBEwslGLGdGUbcKtfDSw7tR3IAYcDXC0+bmFC1kRL3p
dz3S6DVJNTRBhfeQCozLOcr7LYGLG3bs4JjoH7uc5oZmp+RHolE81SnPgrjkMF+bOMw7091Ij9H2
gN7FT5WkT0aqycqaSZjgMOy3OEHXqp3VtoJcugG/nKMtnCAFksPki/YD6WHntBwPiO7JSSo1nhCK
8tFBl2WG6UUbnHsypejJRMSjTUkE3ikJrgpJd8LCrmzHrwizIpFI7QYLen7Hd7zWCMkA1JKTVA/X
excWsCpLp2d9FvZKlY3w+e4+UsDARKOc5X0Ma6sXLzwQ52Oac1YXDqWklmP4NTEessV9dDMlj500
HyNha5vGyY/0qWkAAz6W7hCvkrTe0q+EHa0SwKDgZooBruxsoiceaAKN1YgdpykOkFSfpjSd10vW
IjHb5TVIyuxS4UIg+y0C6x8bm75IU/yhN0U77M0CxZ5E9yjq8ty6Wn1wAlWtRCzmo9eHMPFNh3iI
pFIER9faujGo89Kgg76LhHCvBV67awkbXY96B3jUyqrFRA36OQlhPZi2oJZVtB3VqHb66Arfht2w
Ko0pINLQileMlEv6aaVGr7Xuz/SAEBgq0AGDslaioc1sYBkHcTMOwN1XpSDyb2zMm4HdYGVOgXVp
HaoXe9mSJKn2axl796WRTMz4b71apBu7awVblvVQ2aBY6n5XUG2uy4i6xwi2MoquCPsvGIafEKbA
/C583fxWYPLPFCNkQz7oU32xSQvxW6DcaWen/mQ1hL5pJK+5fOdSJ0ixauLN2ARM7rH/wm6ejlZc
gI2BLVr1WU9IszzLhCDiNJcnlN2XsUdXYcOPrg3jVi+0P7TZukikfTS45XE2leJQSDthwFgHIdez
DmkfHqqISm8OBRF5NnmQMuD2Mbq9SMN4FWfBH0VhD3gEOoTORnEW2aqTwI3D6E6LP5sWrPs+cv4w
BgGVN/GNdD5Xtl5jUWo/wFJaErUMUHc8QROYOGGIoZiwCHPA2BSCqVrjhTZAORWPXVqMx9Dtx6OY
vGM6ajCmyR5lgBp7ZwujbliKQ1MTtNjP7Zm+Rbgd8+o+mqdj3m5yYgQFzDmq5mgmDCsYm+lsjQC8
4RAW5pIaUKFW6GHQuUFUnM0CV1KbPDli4tCTE9xdh+GWU9mNZTBCyxeB5TabqoL00az3QwI8TllM
Nz08H5KiPo4dTNY6ezLgkfrVRqudVTNGAENnY3mkTscSCpYPD05uHKODD07RnYRwIRKr2dSlJVbj
IOKdVXlHsx2B1uHvElQHIerxuGwhgPVchbJOA4pVxJwy+iMfyHnVIPrActa+5jY2r2gf1wa7aCsP
RUNMgCCi3QK92ATxJq3yz8j+NrbhgaNTEErVwt6wnU/pEtv6f9k7k+W2lXVLv8qJmsOFvhnUBCTY
SaQ6WpI9QUiWhL7v8fT1Je19rsztbZVvREVUcwfbx8dqAALIROb/r/UtlYxZFDl0ycNtWiRvYNnA
78vzqxxrFyi89QCYUhXm1KGUHn44rbaEL9iWwwysd4vf76LO7GLs4pEoUSjQ8J2zg/pbB3OWjTqt
gSdfBHF8F9vYFYxlJNiFRgkaq+6+Jr3WuFPFVNYEdyGrwkCXV6PQJeViEdC07qTYyRJRte3WC23A
qB6yFx7ZHgUlr5PT+f5RRelXiKKfakX/L2VOnXwo1m8LSnevefKUdL9CHf37p/8qKgFENWmLUwTG
GfhTUUn7hDoFAoFM0/HUFv8LdqQanxwgRwQqoRsUnABO5kdNiS9h36KSTenAQAcL6vVPSkpnTgpa
2bwiMVurOtVIzkRUjN9VJG1Sl4gsirS9oXaXAxzBTpN2Zt3XbkzcoSw/ll16C2LdnbvpvpBh+n4w
GETF4F1v4nQCdMroeaNmhIlwVlFICQUygwpcGrFNch5hYhDJIVlHK3hij1kr9lYN4hfyQK8nG5x5
Q1SQWTb3QfjSxPGCvRcmaKV4Jmjo0TSDlzSvHpsg+Mgm/6vTxGcCIwcaimaZZ92DiXBLBcGNsm/j
4rJE49JJm7TAkk9Bm+npmYLuvak+ZVP7gfv7TO5wuj50D0ghw6jPnTor+dmpHmVNWyn7aJB29cgN
yJuDSnepH63jNOkHkjivR0Iuf39fzjoF+E6E0AFqNw8a9Uv9TOzQ0aaxs9y29r0p3yu172Vp9Cba
5P8b5pb/vKrn/0CtMiVcekLc5X+uVkN6fyn+9d//dXxKXrFQZU/va9b//vkf04umfLJ5lYBP4X6d
poO/1MriK2h1VJmOg4bohkf2R81asz7REiaoRBH0oe+Zdz+mF/El8Xiz3/sxv/zR9CKezvejG/my
ztzCHGehJoJI8PP0gox5LiQjLW6C7C3WP4/ITOqkWfK4L8Y09woCRwvCaawUAX0AvNyvP5hfzk1U
9vkZiAnw3QQXEiekOTVnUJU+3X04t3kAQT9eDvtpa6DbsKubqPtKeNmiNRUKcy9//oT/r/VjPnzH
/t/CH+fRAVhB//WfH/G7pzx4/1SjGPvxM98fa4vOCXQsHh6YBQrvBm7bdxG+RZCjbVu6zMvP+NFu
+euxBhHISxYrGF9jRe/wNP71WCufhFjOtFHMs+piTvujx/qE3Hj3XOuAZRSaPaRTarbCgD6blUFl
11k8Rf6afeqNVfm70qLsrxWTup5DWEmORvm0E/6mwVwgqL9iz9Uv+qHsl9WU79mTePZoWmtCt3ex
on2mkE7d2WHj0UDdRi+lP7W4mA+Y3gOUOcvMZAvQoyBfptl+lFnPItyNXHaxmyE22o1kQ2x2ND9c
6ck3kL3WXuutBMn0sz/6X5PKHry6JfxJaaOHVP4GfqJyh4KMg3T2r6RR/5ITTIfWpnNTvzeWSRJW
XgWIyLbpQYSR6pA1gay6l6tdZLM4bcZOWeGZ190ZN6TiSwcpwJstp8SKS+mqc6zAjZBmeNmeNMH+
eezv6xLL6wT9k8qMuZDYqS1pjviLQTJQy4Ui0zHnhd6pbUGS/WSucyPegYmO2MTYr07UKl49ArEN
1XWrtEejiETWYLI3pa72hgq7KegN4kpYIU8gdEnbDRZ9nGwDrVnOLZEX9bOfwnOtDPYH2ZArbljf
jSq+pqbsNlCFH1R9eLETyVq0GJ3WwBJBbWezvDOiYZfHyioInd4rG+VG78IneG0EsEsENap6dVmZ
BBd3ZQHQI6Pww87fJytdJWAGoZCus+Uag/I2xniK9Jmb2FMjaKVwCZGiuvYzg8gyWhmI5if6wnKU
r52qA9pN/gq9g+VQz5TI7WvDnt/QRB5BG6/A75F/R+EBPgMKFlu/lLsm8cbYulEH55vlxzlLKd9Z
EA5ZXVT6V2i32kKfchPqd7m1W3IQCy2hMfFiG5E3FMa3iQreTg3akYsXtR4+YM2DLd+gbVGvdL+b
LnrKDElEfleIl7FSH/IQOlhR17TvzNR30RdczFL+FJkURcJWJi1Jal1VD8OVLVkFFbDuUafssSjy
vPaIWpqifOOr1a0WyPp61LPxP7F1+f9y8mW59s+T7+VT2YZP6S/mX37s+/xry59UUBwwsrAu/Zhl
f8y/zic0wUhINCFHZ/HwblkhMzXrbGV0Yck+TbL/nn/lTzgb2WGwUsENhYD3j+bfk3bmp/lXOKDY
TcELwSzJL/75rR5TN+YlUUrrofQDtzJHZQVAEKdJ5aG3LXZRL12UQ1XskuraCSjbYFWQ4tALChsT
RU2xvBzvFam7d0YgSpqfvI5NGi+oN63nwX9raSCpDZ2oqo+kC8RMe+ZvRLCQ+VDt4u/JnBQFXyPp
69l6MYepA9cck/cZ9J/nrJ2J/AJlTgvR2nTJQF6cUtIhoEbcKBe9Bnu9x1bv9uZwJxeWczXlyq7x
pwOl2AtKr4lbBIx+jZLY3I3lQTpFFujVobZL2gVweiqiJTxqVgv8NFnd+/jA8mSbZYT+JaoCBjok
Q66ZPNNwDmoYEyxAU3DVpbQi7BnseXoRRYSsE0/jL5ySBmdUz8pmbjRgh2FzE+Jg9Evb92qlvYeO
zfRS4/NPKkxZzdcpjdsNkZQbss7GRdTVx4aYxdWgyfWqpd2iVRl9onjYSGiDSywr66go25XSF25e
6gGdOqz0eqlEG9Oib9pnmFY00OwymstVQ51rUUV+h4saP1WWcnezF3+K7E1PzyA2aaZEgQLX1dhb
KL2Wk03pqZSvi3KQFpPW3eeD4VyAP6AR3pcLIphyT0Xw5gHFepMg3OuNYnkIpqulVXbmlaxvikp7
C1Eq55nkbP5r9fdBYPdv133uU1g/RT8nfPMD3ycdg/kDBK2YQVQqde8WfXyFQBmbIoHYBiOBYb31
Y9Gnmp9YiyHZYS4QgGoxVfxHqQThnQkQ2uBP/Q9LJac13bs5RxNznYJoDuenKrjQHOj9TkJuellL
OrsiSZBUESMjp86hqVUcAh86fm+YtPCBtyfqSGMC6DAgqzj+FtfGugryh1OKGM2LTM63cZo9IWGJ
sJTTmFT6fYPnyJruxr7aqqhZ6DuSLFqhEAiyrylCVmagpWAE6PlKIYYuRv2f582qzZo93OPrDAGP
JGnrzso2ltF5OSGsGkZ7d5Ym1DrA3K34TRdQ/8AA9JV59NAfAMcQ8Sob63evkl9oRM4KB9+vEm8M
lcKR2GOe7ficCJu1j0BiqTfJTY4tSZuZ0PwPOXPnlJPTgU4OXaoylI/EfuP97ehHI0XHF9VLKf5S
Iysa0utwxi3P5DksVCVa8lZYWfVba+JDaOpFVA2HQuQcVFB1TS39EvjPPjdDmsFN9TS9pIewQcmt
0UXVnwsHPUvrFQEAFarcltLfkJP++0t1jso7fQRdvEUBHvKWPQ99r3m7ZE2hVeRPFPvEXkyKc9vN
wUFP9Fcss6vEsY8JbtnOjBFBxB/UtM5Zi98Pj5WZyVVsqZSzWzWgC7atfKqWFbpuX4/fLOc5Uotv
5gQNQAlxlpLhtqhrnUyBiBA7wjZdfoTW5axcNEnAojVWd66isYuflfhLY5YeDka3aYzSVRT/1u9y
CNLRQ8kYUfUZ3rXTu0RmFshV8v7KrPfk3m1wLi7HkOxxpCE0Tgccux2YjKrurjRJJ867EmXA5odf
7B/FsOZJ7Xo2oPGxYWIzYS0YDOmfn6CuLagy5hH6mpm7rLGtSfoc2VQ38Arqw1s7dtZwfxS4Klsi
BTGrlFAgUjy9qkJLzdCuyBYlrSFqnlKj2ldycj9Pyh0EhDUBDtusKPdOfOVPdYo4K76pRbZfCs0j
GZXPM42vPAnWaVleWQacvWlwGwIUfRGLrtr3sZpuCH1Z2WVOSJ5OXURpt73cX8lzTpSVmUnuqMfX
ck3ECpIE1+x7Un+VbavU90Zg7AspFRFtJEyFFTo9h7dhpO/13rmJbp0J820aqSFgXyKw0ONhuSTb
HFGWsIPmkvIgObesrDYs3x/HUb3q2St5PhGlCJFu5WjRGfNdN+CfzafrgbaaFKke/RNh5L4ivtW1
BqxQjVIivws3VMcv/FZbqprkZdVln+AT8fdMnCvWO9uWo6Ki83Kjf5m0tZylNKEV56rzuTgWQe72
wj7qCYl+en3VknBl6fmBuLKlFRDgUmU7XZHcupa+hEZ7OaGaccAB8ga5qW37APXroIfdbsr7L8pI
xpIU7qOp2lhKfgwJO5368a1vuKm++UW1y2NeBWvWXTyhLDU6iTVD6VW94gVsjhGD7cZGWiGbfMjT
7GAM7YLE7oswly94X6xquV06eGSsHjdTMl1NUZOwKky/4qacCfLApZ9Yj/V8OZY4wHahYm1nYDXE
WpFh2VRbO7IPcaDdTGH8xWm0Cz3OvIatP0/IuvXZv/vXaoBEBtYZLTxs1MYGKc5+9kkMmrGEnZjJ
2TQ8oL7SPFNOrvSKaOmQ9NZUA6ec+OXGSv1rEdXl4JOxY3ruUuJpIY7zlmcaX0JJHBDqTrQP1Toz
7voci1Rr4gG/HdXnqr6d6oj1q3xfacbWp7ecYgO2sDfwu3d19wgrzGY5HoHdUTXHowdXLYeeEF9N
3bVhiK7Fd67TqgG5Fl70g3pDRtfX0Xolv/lqzuI3SUPkEbNeJsf2OUkLiExIjxQ2wJFM9IqP85qb
a+gLpAg4le+thj6ywskvsjIbFsWkX2u1uZkaE9OTcz3O1hZ1/ho9H8AdZ6VKzrUyM9HUebNT2UPL
gX0JeXmv1c21Wk03MImhmjefLR63wKQhF5Uz9F3tthGaBbu3ScUCnlfFQGSk7Es6WcdhjNM1MYnh
gkT1FIkGVj45Ahvr1BdFLj+2TqovDYLpXae1nIVUcSriLSxZ2MKLYetIRBwROhQvNEB5rj6gX6ul
YlqQa08qKarKzMoLr5apkAaRg6PX8ncyIUZAvhSiRo29kMELN1Occ/8ylA0YNlJef74k1zuOftL4
l+yNypLgJxYmi96mn1PK9jbF75HQT5U7crHVMnKznOBaVEHbyEw9djkqryYDXCnyxNzUb5U5ui8G
7XNDlk81DqCk7YxpI/tiBUZCaz+97CklxOiADQ/LwA14b6+pIK/Qw1gkkz26et58a3W0TZZ2Lzux
FxW8eMv0EEftbsKP4CjTRazgBDEgek3DIhpIloXHvOlD/bS8sWu0PWOxzh1zmzkd4hx6QppWbVui
+jSsn9BvSczL6BpZjwGSYmV0llmIZ8ExoMW03c4hPWfu46M5A9cfNESCnhzE4GwsZCmRfhPmM0gi
hDn6nYpuTJns3RB1+xiRJNapZYwOSkqxz9nGLkJiyKBeJWF4Y7HOK8vuIa/0jfAStZniqfqtpVOg
oeotaWPkAerrVoS/frNmjHR0dYnMwRBkmVvhZsd7sS1UBolR8rphtJhUC8mSs+JHLTYOwu8Y2zhG
FXXdmxIeLok1T7+QIua1Ad1BY+Bc65YmRiitwCQZICkj4umSYLprJ2rg5tfWZSYBOpjMbUuGXfmg
B/F9kXOTQnQrRrFRgm1E2JCp3ecZo/9BkXMCPn2PLLxFpk0EOHiNRFouMDwcoVSgkkj/PFvZI47c
TeUXGwfagT3OXyZ9a3Z8PJ8VrxkaLLLanUkly8aZlfTFhS/UkkbrleajY98VWus1huL28nMr8r+I
INUUSpFVu5qGcp3l/k6iei+MVJ1sgCp9yJt2qVTPjlF80TQbqHh5p404UqViIw/SHdqR9VpjuIe+
2MnX3CeaEEx/1qrjFogrLIeQ3+RiPSjminXHpdYVGwQ6Xjz4XtEfQyt9MHLmioiVolkbh6SLj8LG
h8+H5/4QIXhVmLlpq7pTTZS44C5zhwItIzPWWBpzfjlOmJFtspI6NXoFI39jBvk1iZqujrdMJUwV
xdEXAr/dXLhwKgR/+lbRRuxVJi9LBqsx72MacW7fpaabpnQ6265r3NYPX8hS3MaF9nnoggsxjSHd
Q/RiX0uReasBqyLR7LJFoxEo4RO5ec9FRygWRppKTA1hqm9sdfRCLrITiq13PNxSWV3nD6y4oRfm
d5Oeeum4LVKFqGpjVdTKXTD3vI1xBAbtLSbiVTkyBKv0srD23IcnmzFe5frnYuJqhCgauJhqOyya
qt7l7TdRYODlwNSPUF9fGMVbEslXSVBsm5jbbCM4rBoP8VJAOZNsZKKNt1mn3kwyyfJNtUnNi2AA
OdhmD1J4S0TK1ihC3H0iWZ2w+Tl6nki09IexRK6DQB4G4qohrLGDEREBdEFQ4loBmVA64lYFTJVb
ob32yhKdWWjFVCjzAEmzI29ahRWWmtRPjR29JeYL7ft0FevWPQslFU1atVTtKaOsaeGquO0K3nRm
Z++RUTKGu/lbk0mYjmAGSjliGBGRPOiRjIZNgkKj7+Mi9MKyh6iDG9FWiCosa/0xmKSnvNKe2yyq
3QkbLya47Gbs5E0hf7bVeVGY1tfI4i8xOMvlpOGvqINwhwqmQatbo2ycc9YmvGMC0ubVOGm8sGbG
7ab+JXAUCrD1OunmdjM0HyUUiWLbT+toEVhB65HGON1E81xD4KSwB4O6qZddlLwKp62Kt1Bvgwth
bv/9lkls6s4PBfiLgFkFAiTt6Z+X7D7GACnxCcRo6mdeAbgxBUuoRP4JVZYs998fTTS5fzoa+Qw0
Stki2BQPEHH8fLTQGu25bPuKrEF9RV1uqUPZgwuJJU6EGq5hlH6we/7bpTw7ojijd91KAFKyGgW0
RtLKOEyjuovJX50SeaXGH6GfVXGt/v7pKGRQPKHHdm4GDIuwsMeRYxWKcjVZ87i0TdlT62sN9XSW
mMg9Jk8BAZTUDUAoe99FFgXWtWKPn/vPZWCuJYJXpylZqlm3JnTUqwftg/tNMfnv58hiQFSNEcmc
YwMtpyFFFQvO0ukeJL0l9P4jPvHfnihxxWkKUiLiP5roP1/xTqZ7UYYw39Novla1TkirbmPtOMzf
orvfP06/PBRMMbHpRO8jgGXvb64UKDm6265ajumqyNeDb5D5d58Smj764/fC4z/ubv9WhhEf6z+O
dS6roYKGmWZoQdnHNYCF1J3ladPH2gcj5FeHQVugCPWBI5hpP3+kSfctsFKnmmy74M6KEIWFkXyk
EvrFY0DlDUkUtUHFYKL5+TCJHIYpXapq2fepV9Aa49Xr/f7mnAsFRKlKoXFMO4FADJQRZ0NP6acc
6SAPAgS3p9rvPYrFy5L1NcAnSSJbNYwwqSP0LVMUxsM1/pSv4aB85NsXVcSzUclpmJABeEiIujv7
qHCtiiAQGQTAhPZVlpLhYKL7v5Gc6UbW2qesLrYk0O1i3PsgnJ2puejGjwbFLyY+BbUacBlDgFXP
uaoqmUswvyiRO6FynCfkwtK4SXL03W8dXgX/8Ptrr/1i2vvpeGfXvsksLcRSQke4VUwhiV/Z2QuV
lxVLETTnxVclMu6nJtqDrr4kSHcL8GEtJuXCmjbUNyXL2oQBMCc1W2LjXYFg3IS9g+1EXQ3BtDFT
wurb4c7op81UK59TRb2ngbzoQWChmh1cP8rhqfgP1lQIhainjNWfz+x0vQiRUTX4NaA2f36ECXdr
rVJh8VDglWGhWDRbbcL292Fe4C/HyrsDiWv97hVia4E0DCYHssZsCf/BjVjw/P5+nWnSTkMF5RBw
evjL/HdWOPP7ifig1MY4xzYR9fHBB6w3BcGO2gy9rvkx0z5P6UcavF99MDBCzFwIIi3tfIAWphH0
xViz/Gpf9PFBAUv2+4/10QHO5mdDqWWNpNvTAcrmsjM/mi3P7JPW6cK9+wjm2YUjRcKmdsoR0EFe
9AUGjxzVky2VNYUFoqeD+RhowR4HSYCqW/FM61L3qWlLz5VvHPRcB50rT8dmmh7HmUTUZTOiPDfk
KyVUNom1tovp5vfX5DtU9XxCsuAscdENtDXm2RSvlkZjwkXjnHHlKDV0nKKcL4ek7UiR1twpbfBy
zTrVKIVtmqx9lorCgoGURy6uEElJN71u4vuzL2n3LXLVOPhlvc6xF2vhbZv0t3VTXJJs820mLcM1
h4ikZ2tfq/LSAM82seWcHKgzjObSGa5R5Fw1mnYINHVBPGFU1ZSbcPHMYcFonzZlKt+2Nd+v58Ap
keR3pJrrIv5HupwhZbY1hcIKV5m9zzVn7aPaz32SmYkHqJlsDRu/Ebkb4tcZ4+ypAe4Nabz3FQuh
pbOeHPna0IrLXpWPYkaeObWWdKEwd/aZbu0VPd7XlXFvkElO9rTXFtzfKpk2gQt+99Ic5asmCfea
lG9Rk64rJ14F/JpOV4EDYpySlKu24EFo5GVllZc8j7c+SJkYpHekQCIEYFQV9dc0k4927qztyV4r
BtwWUn1lvl7LLxouD6NP1oXY67Y3CErcLmlgTkDr1hKvsuqnmoCNziS+lA8/685WT8YNhO7rVspW
GKDzKP/ap+NNTGCPNPiPMKAe/KB4c0b/0WJ/S2w69ePOnKGi58OTndnrERg1Me4LPAQApgi9lK7V
jHqSQXZIKVURtwd9Ukje4pA2r1pNG6tikcBQkBZGUxyS2L6kSPYy2+VDizM2Twp0Q9ESActVp0fg
KtqvMl7z0y9tC86txOOQXZADsmzpl+URG7tEqiq3ncJvThesG+PrNODF7cwlyKSRYgi8axNWf9gV
/SbrAs2bhntTq17tZLopUmKNTwPnv1TzRZe39XT7GkTFT31cpuV3U8vyqX3612veRu10eMpe/8d/
Q/H3r/1THeXFe93J6Ye+d38V9ROLDQWKLnscEXzCi+sHd1dFDKizoCUqQHCtHN6dP7q/UOdQvjqY
RlWagCr/++/uL19ijS2r9JIJkDwJVf5AKG+dLVE4UZhzTICI/XQm8vN2YxujDTEHHKZOkV+kyhRe
xAkR4ubzbDi7wWoULyPCPovleeEk/WU8vYr9Co7QyMWVK6+yNlhJPcwdKmLYbJZ63JarYx3gK4yy
TTHGCDlerUr2QJ4/VI7zrbLGmvTXBSCmjSZMO4SSx0u8y0vs29+y4Ak89TdWTcGyTu6mxsbupUJq
aOZahJb6bJVGXi3KcqCY4FUGFeq8LIBfgT1TSTm1WDO52rwpTQXcgWy9AVmHU+dkYNCji6KyOe1p
lRhUdfzamhZ11n+N4LI6RzNAghi0b2YFaTRtZGaxaDU1B2fooCSZK/o9XpZp/dI0yhvTV5cW1Y//
Glwlg+TbPw2u3wvGmVfrrnk/rsT3fx9Wmv6J3a1C5he+IzFE+Mr3YaWpnyAoCiiUICmitmAr8peS
FpOJyBAhgYI3PiJXhvZfSlphZxHWJTS0qC1Utnx/MKwU3CY/b3hUEZwlElaFzQC17LnToI9CmVVQ
PC8qLzTrIzsAjLMDL45Rovutyp5vDp9zP76K5ngRlvhZi6iLXcfPoDCH8ePYqI95HCDecpQG/6F0
UIvk2R/iZzaT/SICGw3DKl4az1ZeemY0Hew5XhETCW2kAoYd3IyGuiE4+nqA2ESbkdalVVqNK5XN
FaU8u4KkoGIMW1gq1BGDNnHUVgqQLBjYBC1ckKI5xvn1YNLSmcMsWrC+ATMmsywy+gYWHT8qpwOg
+IzVuJpzEDNLdo7ZHFnMQUMLAB6l6PDctnaO2YjzhRvGmK0p69leXA/8Ep/DhpD5jKr/Evf+0axo
P+gV4FzAaC2/0pcnSoIKnvfY99d6yD9xF+FlBCSz2GjGKCxxjQTtj37k7enUpgFSBMzrzCU4ayN+
VTPg8YzBKeAbTOh4cQGVKrIWFVjkSZtIXRveYqsO1jJNTPHB4oyr0AfSg9WrDoXquvUcuFZmame0
qvQ7uVF3owGAO6Xe7ss1iiybq0iUdOnq9HYC2bmqDEHcVjmyoQSvxoje4nT+dj3QLG1yVnjR8+m6
yGZHG4tl5WBz5lnf3mAs3Iw+t6wa+9aTyXccVZPF1qMxAAyWQyy6nfVociWlWPd09op2X2luLCcj
ZWVQOKu+EmuxDmcjrp7K9gWsOPfKWd12Kb9yLEt7adKqoSGdLpNwonBbRYMLU+EWn7vX1/jha4OA
63E6WJWqrE53Qq44QcumOJaYNbA64sWCgN6eqg6rREuAVNjacaKs6o69ddHUar7u03pbS6O0bnQ4
isYk8N59vlbbpKDRfjtn2lqKOffSEmZxx/kaSCNNIyNfS1WOrGUgydpWwtFFULE5PcuyYx1kVMwJ
ClyYmeLprXLx9M3cs6l+rTt+QjIPtrzFKo/Mb5ZU0bLGX4xf/TQIWl++CMZ0E+v02UYVeJ9lMgS1
WqFrjjRS4VwSB6e+Pt/kfmvTrm7wLFOLluMO4bW49WY6sAg2vqZhsCIJmy2Mcj8Uzjqr2qUYqxW1
zszUrqVypKuUPFPmbhA0zJdK163DiQdsjrkJhOsdizZ6TiJb9LUuUBkBDPCPAnoaJJC4B32HEWo7
Y9p35Qncpg5OO1QQ3ivmTFtasUyspoXbD/oIo5IPlIZMIv42tdKnIOHSplLyLM/mMZ/4SRScTNf0
XlN8vB180gl+DTVSxT09E/R0D918bCwUL2HiwD8RI5dEUfzHBCuKsT67Pdolt0+dI0Y/MfZvR+4A
s4FJ7Aj/AO0E0D3dfleo89GQDwun6TR6FLmrOvEboTGtB8b8DXIQwyUbrxRzbJan2aiBLJf13bGR
Uc0nhfyateGtIhzjqsNMCZupQavKM5u33qB+QV5uLfwqflYAxrqWJgeoNKqLEL82OOtDZDKnyoH8
KhnWYyY+fqnoRANMMXD97jU3W4D/SfCQE+9xejA6qsKnhwfhHn6AmqEi7l0R+OUiQ26QJgUKV8zk
fQTZr42kh0ExHg0tbddqU2m7CeqdZDO15ca8VCwdmmCLnFZSiBIvonXjtOoa0T+e5KB50DqNgLtJ
whxvBF/MANbiwAvNIzCAZdE8HpLaJ7j1kWVLB8FV8rcaq7J6JAYBf7l43O3WdGiAJpSKiLWvsvI6
Rdq+jqQpW44YxlWVCW5mQjvNaowqmlCTG+WqRq/lGBGfQvDhWC8gMV0A/n1GCcyLyOYajPVx7M0H
qk7hyMdpTCA7krXuUhV2QRV8VmN9zT2iiKjy5TgyD1MXv5S0ljsLvULXbU63swzmct0XAe3wRN8R
urWCcXUBu72ES+oc55y7VpUj2CsgX4sUcEeQxs/fJ3UxqBPMmnS2T69PR1zX06zInHJQm/tR1w9i
MrBHzpqkyX5xOnUV6XNcknVNo59AG7qBdcCdl+FpDVL/bZ7g1yt2WbHPhs9CQoBWgCPQWBoaHbQr
PbkDqbgS7kBJ43GXbc6j4WRthzEb9W6jWk9ah7kg5lGaxFQAoqfldYC4mcSH3D5qfkETOS4OAwov
t1PCZ6WYyMwsCt4T8bP4FgQkz6ehpfvDgwnQKIjCK1m+Ft8cNxxWF6+5nFzgJjCOmO1pzEZWtNB4
GrU00YB38U+meKPPGv9Xyl+1AEit01vH0+/taOG5SZbeySAWCvlWEVM3eEBOWZwUMfdunwBxrmLo
87KBHYIYa3MA3wJJdVT5ZnGa8G9dc46vE25wPmaEDptfzD5rQBb7R0fWDnUzHSdgDeKbxcefS/vg
KNZRQW5hKs0lITTA+/ltp5OCXcz95o3Eom7hK92d+Lhji6azl/lwWMNhZtiu4Mo0cfTZ7Pl4KSls
i9MJ1XbnGWgf2ENDy+AkTp9xKPigNj1ReD1gj+p8GZDDsAxndalI04OSiI8i/miTYUWr647whmhh
adO3AjJupgvEo/0U+nOOorXQvZYSj/i4GdPfmjcfO5gl4YNP7QjkObdE5QE2VBlXzmISjwboi8+D
hTNBY6K0Ei6whn4Q//FCGzPvdJvEBcHLhGkk7A/yxHtdlmRWPmK0Je3ONxEINQw/1iEIR0gQrwv/
Zc4FrsWpCzcz6chH2k02Fo96xk9TcWUdBJcGEsv16eZ1tYYP0A+WJVTb79c6NfrcHa3ydB8JkmYd
IdewI4N0kfW8iipCEF3Sei9O5zLPYmkl68+OzETCHfJ1zkW8w07nUUZZ64ay4bGwZiiJz93LInW6
3va1sjFyHQSvJi5QmV+Npvb9+8aUf5HMofUmEbya2cXlhCmXlSa/G7rXvVxUezvyLwgJKYmORVEW
qG5RcnZJyLecPtrpE2cT7zWSCXdRLpOfIm6FHgUv1txDmmVwQxYk+V0WXMDhpcz4l8ZkERq/meL+
joaSry0xYL7/DfTPQqUJnUl1tjDGtgHDtGfmvTr9rkQcq5HyBoUZF7Nqmns9dDanz2GH8dHx26vT
yzyy/KNSQ+DVWJ5UA3VAMQpAfTsLoxyXpG4Ui97gLtZibipZBHmobo9SUtyRaHrpd9Lb6YB641yi
D7+eT0PUJC4sHMhvqornaQQ+EQFpLporssFfk7p71BJ2EXavkWmYzMhwONkMAffSqL+hU2qgfDMd
nJ76AIxMn9qroeBS4PsCSVG6px9gwcwFjLutNBnPmk63/nQip288XXRLXKIyNDQv7Q6FXrmnNz/P
Jyu3qXwMVGPdJeW8asNqJOTZX0tJsjah3a1NsZCi5IBCkZkRYcOTFjzYMv8o5lAx7ZWldCHr0W1c
5bx9p/Q57nhL62GOCkVFsFmw5EfNvFdtl11cBDNJ83cJcgU3cXiKHAeOthm10oaIxsuZuuQFSBTQ
cpmO8xVKVU0xT+vnbNlkc70LdTqE5FG6tl2uT6PWdwDY61G9C5xRMDbg/E1I33014amYDq2NTSWY
xRMqntzTtsycm2I5Et0hFkOxwx8BcR5uURj4YeJiqaQyICNxF5SyPwZdthLDuRH7IBAp5AHJwyYo
u21kVPZS7YmsCbLb05dP45V8i7vMzq9lEwBjCRce4R8bNesYsYYRU2Qo2TuFfHf+Oou3QJFx1wvz
Gozzs18x201if5f1xlbMXEqcPjhFu+kh2qNbWZyeZTsxFingG8qJGyPyX5SQB1MfAxae/EQL/56V
n3i7TGLfMRYcxeG0eV6W2TWKp57kE67+aTZobRDRdRF81nPZ9WdVwIniFiY/AoLUADwXGhFV/CLY
p2DM1uxpEeNQHXaHeLjyofWsKrw+IiQwXPpabUNbJDhcVd1KzQLPnpn1x8B/KuOWOWmIFbov6q5C
Ygar2XibHXvX0iiIBq53pPJH3V1HUv8/2Tuv5TiSbMv+Sv9AlIUWL/OQWicyARAgXsIoPbR2D/H1
dwVY1c1i3+qa+zBjNmbzUFkgBJnIjHA/fs7eawdQxn4UuvOv5DXTc1hkJhJofi4J5yVBGvxLvBna
j7o4GtmN3t9N3NtEvIy0wAZBvAwndBlcZBSsI85oTcb7PS/hHocKpytxjfJBQpjf/H/hUYnPwjo8
SIus5EoORwSahvskDf/iIkp7v7yjiJpYc4hPDQyqqbNnh8/vt0oouTXIpvmgEVAObepzOBcd898c
cHKd3xh7LoRmvBuhpxw1uLUordsF6+7RyAvQ1rJaaMJ++OdNlrUfyqFA6DP3y8V5LgmSgFQjN3WP
Fk9Vg2W8lIrDR2+ylpgmejDkbYsOG1NYUfO/n0rNED0dtyxHFiKVMB7N929lGl9xbHTctfqRHiVk
LhNcVjo+vG/g87dgmaXQ6J30kIScOeauRl8NM6/r5rXaU4amSXJ0mFeCuuLsbgEpcovMJ6TwJY7a
93/z/Rf88aO0S7qYyKPQhCZkPxaueZmflTlAE8wje2MQPLCM5rNV5XNfBWHmACq6qP4WzEfi+XvZ
k6eN8r29ZlHBNT3fVpABQP5SQve+4oA+1xlz4Tl8dCb59v73hyyAyEcQUcM1rQl8rXmpfpwnInM3
zsZiPRz7jRYNVxtNYKNeyvl6jXpWtab2qZKNXTeSDWn2cboAwbGOuJvdjOdNxwiWtHYqywMUUe4e
K+nJbrRtFPUsfp6rPzv11ZgLhfmVnlIrXlkmMNp5352PtlSsvkkF2wb9emRXfD8AtxYgo6C8vdfJ
bsuinqEGXbtUnLFmfVHxqao4eRcBb+P8nwGVniZTw5Xxfvqtx3GniRBvLjcM7COep+ZWM+2OQ74u
lvF8D40pRFhwfEenGK6OV4Aq6kW9G3VeyshOD/OFm3PoLqo7sSJrP+GV9f364mHqBSJFmpHV3P2h
IyvYvcwHNxju1J4VLZn3w/3cFKHzCpa0+jqhWN68X/jvjZP3o9tPzfqHH/O+n+NPflEEIDlE3AX1
1cATitzjfbL501QZVq9hD1HgsJgZZ2Xb302fSdRiyO0vKXIhJFQ/9Bj/f37yVy1eeBs/vSX/Nj/Z
fpo+/eOxa+Lq5z7v+w/9s9GLhImwYN8G2oKIhZ7t741e+zcmI5h80FgEHhHYzDb+aPQavxHxo5MY
Avca+phOd/iPRq/BT6GECWY9DMB47EP/k0av+YuwZW41Y9TlKfC/WXT2iy6hiyoHm5OQ9BJFCNbL
LVduGwZs8iQ/gLnMFvjnB2YjyVOUgg/0htpEWgsRejTXkgaWUVfFBhMA6/zWgvKYeP3naaCPV7XB
9BZOdX91zXhtiShBHc+i03QLLYxOTm3dQudj7ZYNbNzsKcvFpcrDZtlFFryFzkHGmlWELD9qk/7B
crRNWVcPEdS6qHaeStUK/D7VwYYdyDkpK5fmZF28gGo5DROfdXPYjbbQD2lvvLnSow4mF1EBSwxx
yAhq3ZD2JvzGAVgqgTDcxeI6CefUxhNqzoIdv8udYWXDKMA8WH6VKaiHVG3cGdJGMgYDmk+hEhsn
paogQfishdgeaj0PjkNY7YM5gNwyX2RDndU2FOELM2mSNzRLZrcI4sk5uwTarsYWol0Xkozht2sx
DEAakaDlq5yImDAfD2TLXoQal8QeL1R16kA/1haSaHfp9c1ny9K2Kgh20nQejSyN0Mx78tkN+mkn
nAgU2+QH46ELSSRcMmqV7PDW5Kxts/GWdgPAW9aSRLy2ostSXntPSRN3S6ht48Sm01w7w00NyuAI
7erV5v/AtOgvIUPzivWlrLC2iKgD1/77CjbfoH/6w/p92HmT3+bhKDHT3R93y/yd/7tf/H1k+vSf
PbamjrTwr/39j90/jnHXtf/4VHz9x+Ub/rOfl4z3H/6xZGguM1crgGk1D4jYS/9YMeYvwA6CaI/k
DuqUP3/p9yXD8H6jo+LOeDJkfxaNtH8uGXwJiSZqWdB4s2oMic4fL8LvW8x/wt3zE38aDTkOnl4a
f/xFqFMNFHn8Sz9LmUYlanMg4XulwM8LM1ySAc3N8lZ6lwpksJDtujRoUhoEYtXPg75pkmePPwT2
HX/61oib5WxM0Ynn1aHZO/3CcGlAdSvf+9giEoFYiCW9XLjYgEJtKegvko2KXIX2cboITH4sUivR
cGKnm6Wz8PQXkXsrPSYDy1jG+ffyU4hn1Cc4WkcPM6bOuvI+GvrnPtWoUKqVrvI16PdNoqPZTlxM
9OgjagNNwotz6c3HtHLppTPm8Q3ClDDmZukiA1d7McYXpjxBc9fzz41KV4quOpGRCB9DcI1PUYLV
AKQy7JE9ifZb2UVrMyV3kt8vAZypiWg9MhqmkEXD2C5Fy5kGPZgXWmezduiLULtK+2BC5XANsSWO
c09UH7oXmOYUiXMM5ecGbjZt9BjENf+6OLPtLIHcdtWrjN8yfPeye1PRtXPrezoJ1NAQDXs4x0xF
UpWQ2ZGeKFkJLUVw73yK+kvbk+FodwBxrN2MAeEkt/M47Gi+2PaALCOrXDaquRr6tO3aBFeiRB7S
H/222cdzypgyircioMoeLXEPh/Zkc4Ify/KhceTGaI+1rK7TEN+nrrkmKatSwVnZb8Vd0RyaX4NS
YW0lnbAJwzNjpGBswMYLgnDop8l0582ehdkpodo91d/j/JKO+NdGwqAq+3Sfnyx8BwAz8hho/Qal
2k64wb310rf5acDC384vfQGkZuw/JiR8uJG27ayRzYBXJOAdq4NTZWWYyN6KvrnKyToYGheXBcDd
XBExuhyT6TKbCmRrH5TUTswWDq6TngLDOltusCYt1Z6sqxfnK1smbwmGb/Q3kKLlErHYIQ66I4c/
PKI0tfxx6+HfwS6xaTS5psm8ctxsFeNB6MhDsIeBbk9+6qdhq9fJkqJ2XZDmMmjfYzVshWtuvcRf
8VfsfPKBkmZZnfteAJbX1lrzNe6YbOLd7EPo+dm+1ONzMdEsmvKntOaYPyN08bGO5ICmxz4elyaE
7ZoYmSxaW8MzQ9GV1r3hMelornLhCdwR2biRynmcY9Ad9THsw73fBsduCu5a6BLxMFHw7ugy7G3C
OAdmGrkfIspX06tshxOcpAW2GJ51wNOBJ8r9FGoaXoln0uEZvETYjtxPjv1iDQanYLjIpTi6BS2Q
ghZRxokzfZpJZE30KvVvRlcSbiuWOijjrlPbIeU1lt8mM93Xjrkca0QVmVx6zrgg/Yjuubkq8EeT
dwFD+aUZsXIw0xp0OOkU9Yb/LelvXUIYwnc1PaO4x473hRmFNjD/BNmatA4FA/NOPD9gQEP9pajO
2ZCcfYKApfVURucpAvvZbAAIb3M6w7n+bPX3yLxaMzPI/gb1FGo6fdX03DURnHrIy3hDW8LrEt4H
tUVJvU6zdK/icQFQA2B7cXCKdGezUNUNVdeEmTK7KZtpiXqTEcuS2e3C8bPeNotWslLpn92aOSZk
pYQyJFDGil19qZrpVQzT0RtGFks6ItJndLetjHE9e3QQpDJf7Tb2OKxxXhFzKNYNCzb8pUXPkmZr
09yt3nqa2pXAJ/0qPyvL2k2mWJms3W1RMSfHGmk3G9Cnuyqs14x/133cbuL8VZfEMbosd/gl5x8r
7eYk9OmoIMxmzmdK4B8ClL+U1yPO+2/2ppk8AH0GoqvjzbKGnw5EptC4CaG2rhzCY53e2RFA88xE
e0ungR6LvdD6iOlAvqp4cwsVrQ1LLPxCHSFqrf3YxWMLQXjsOMU7O5fPV4G26iztZKKhDYmVA4ex
HFz7HOsSuMNbZdYry7+TMPEhjgG2iGmbKTYz1OGZjTmfITH90K0yorWkyBZUrVSAi8FINh01XOhD
ftB5FkBwClaQ3hZbZtHriPlXPclrHcMp08V9FP3G0nkWvntOIIMrLV/JiOyGAkKveEwNeZz3jarX
TrUMGDKgn56fYNMx9NokjrFFRkCZnZ50BUyetVCSRtix8JVmwreKrR9VB5W/1q44+4QJM9WWnX/3
qwxbhHbSM+025tqNDWSTB2f24dO82Ia5vm4pD40m280LWduyYLXzEITFro0PcKKB1IC+LyVNiPSD
iZeLDmnouQdX126THd1p0V2MyXuO02Hb9iS2AJoOo3yniORgVz0JpJ9qYD0fAD8UZD2SUmyyPsBO
T7LkIEpnwWzvDMbmIUl4K8Noa4+8kIrODs+Vk3zNJhr7EdU4iWrhlgY+7YJoDWIAwGH50FXlQ8vK
Z+hwfWOKbdbz/5uF7s917v/6f4U1OB8j/7oS3jef/qRRfD91/qh9Xes39C947wEPzoDdWf3047hs
27/pNsdkpIPAOUDj0gv547gc/OZ5iKGhzeDiQab4L10UXF4UVuAvAh19VABB839S+76jP/6kutZ1
TvKzAgtDCiDWX5aXaXBKglbYrospvpWdSbIFwemw8yIafG73TVrBQFSGPDuRqOb+XL2aLLNaxr7X
rCvVn1tiUrB0Fsupok+T0J+LOjJzHN1YISw62S4O4WICKFAa2mddIbyqjJPSkEjAVQlWXp+icWmy
+MdZ7C8XTuuXRhJQGA4OyDw9T9fxl/yaUprpTZCmOQT5wAa6bUVme+1GjXIkCxvOor3cdRJlMU6s
6ejgaTyLchgXo26JDzY+zAF61wHpYoqwQ0JMiSLjqDsZjRPi6TV0vEsvxhTdc+LZ2mGWr5womDam
VWcbOiDE3wgULhBq9qSY5/uGmDhmj6tCG5qH9hixmvbLaSDNUvqoQVTDHBRCIBoRVrW/eSWMf3sl
iNc16GYaOAuxT3nzDvPTDtKRMFBKXvUVltJ6E7ulPFsloXSEV/WHzmIGm1oVEd/J0Fxtz98XLksv
78zkT2cdvcxaVhbgvWxQm5ie4VqvWMO71vL+Zq/7d04MnE3cQIHFE8boNWM1f36iqh69KChCYxUE
5zYtvxikkK1Lt1U7V++2hkTy6fDqexrFvjQrPnV00vrSJ1if0VXw9BiJZiP0RtmGS8nie4gH9xC5
XXQcEZyaVhHsOwnTUjOqa6ycj22mPyPBKJ5IergMBf7zhYtJ4mswR5V4wXTMFGEe1pzjy1mFGjtg
QGeQeV4kFmAUX2hL18/+xqX03xgmHaYRsyYSNfF8If/5dYgbD8oUCkcMKP0lUsJ7spHteloNF7GW
B3QWtd+RYdG41UaIideBrKlV5OC21qzoIoeI3MMx28/a2ko8NX4/ngOrMym573rifftppftvOrYG
R/RfnGRYTXCzcQ63Pfp48+n6p+vL6Yy8I53DIJ7CbFABheVKZwSGE7AFjpRSQVqhBTa+1K6RT5K9
qejdOA076FhE+SUJnFczKrSjLyxr+Z+fm/lrN5BeA0AuvMJk582E4F+vqQqGXEcVRISzp9mI7PIP
irQRcJOcwAI9eXBVfyoStufaRyxXJCrZe4P9nPLUIGGzL4sqE7tBBT5EgqrEtp9sXDMvL605rqp4
ki/+lJGB5Pj1EabcoggyEAlFP2cjYK6zJ5ezo20czSTr0WW1Z17JYD1Vhr+1A9VvRZmmR7irY1Cf
bE0HgurgJinQFYC5uGdyKDmit6u5WX60EsbXjEPiG+bO74ZyzWdXd/eoXne2sOxj2UEwki7Zs6yN
S0ZTJOwF11ymw01wxe/7yklpjdn8msRM9+nHLO/KG2xOj0Uf8UNT+fcun7sRqfGpR0q1YpTrbkbd
KzYZWG6YSwHqtjJfqTTSd1VJ3nWoYpLP2uyggVZaBl0Qv7oVh+Uh0DYedeuMDTG3UeWhlYiqdaT3
NehY1c8AJ2tZpi6TjEo9tgrNYrKXJAjtKRW7rVvaS+kHw80gwwL6eoMP3wfMMjRdQywfPpaoNQmZ
sggWMRJnF864mfePJGnnqJ28B5m3x8xXawOJ2r4eIhPAK4ETatxONcf4VCM7bFBwhjzYMnJ4UIxd
dK/NSNoOuxfiPuo1kJbwQgrZyPw4J6Js44u6XnY+WBtQScWWa1oymTXtE4YxuFKiPfYSEUcvtfjQ
q0A7ZBPKLvIWxCfheFuvtYlcS3NJiC1agYUDVXtnAXXlbdG7Fyc2d3nh+a/NYEN2Edaz42gOqNPm
zUwGfQUArlhxVM8PfpZe88ivoUjWiCoaUW0eo1ArT44WskIH5rEzrH6HmGRl1gnRZhLqkdk+mra0
PqLQW/mmNA4FXuQFOtnsYJQaTiCXp567KPYCZGCPbgxHqdcgNvWMlw/OKO1LR8/YNoWkGaTtw0hl
ryF8J1zbCJiUSj06aIV6rIJi2lZmpy0h0s1qo8Zdt2miXz1mBmeX/J7Qkbeeq+hEppN5K1XhnKca
YESCBsrs9Q+Z1RXnrGRGGZmPmlPSKouMm16bzrUrMPLU6Wcz/OpWNVbN+cZm7omEs4NAmRnIh+ue
vlPQm+Uu1Fv3YPXCgvqbgnEJzb9bYv7d3u6CL4PY54IUxOL9i28tdaoSiIrtreCXcc03cXgp3e6e
wRcrssF4gooG/Ef6hzaIoJL5BelQ+fiSmIHaF1x326o2rbWQsbPOUHi05F77cdai286e4opRdjSM
4m+22n9bFhnREBjqMWzx56HLr2O2Ypz0kMwckprM0xjq3t3OUQ6Hqb335TAdSM0twbcvS2ENAM1T
GgPqhqx2Llp0fePVBNdo5YPtESVHUmG+0CfWxyoYT3P3LFBk33kdTZYCu8bfrOi/7jbzM8cRanrU
rADtfq3rqiaMxFxAEDjG6Fg2Yp87ibkOI/POCzxg47KSVdDAF2unvpzXppiLyAhXdddvxngkOX5s
dSAOjAgmn4jkZDSfB2uUa4a6+baLxw8x4+WtFunRTjOHej0qmzCivF7/59+E15vS/087pw/Hgk6w
T2mmE5T46+ZE07ux9UiUayiiDhCwHplyY79gHEyfAocBD+FeT06Ib1hM2oeIQ8bOqdunwhnMx0Ew
JYpa6NKhUx360NxPdfuNPL5FyYBnn/pk2fSFU9KKFRBlc2jQriR5D6QYArTeqpZpzUKpS7GyivGU
IJu66AKkWFybB7rdF1l54bVJh5UiAIrzv8oPmugfO1edE2uMVpU9jisVcd8b4YfSYsJj+AUEq6RE
Hc1Qu2u5EgZL3rnQW/QqOl2ICo7RFKdnXlu2yjyuT2Hs8bn6o/BzfZuJwjvL6VNCIDypebXZHrvU
Dw/tsFahrvEjZjz3kh3r0FshmPNWHFBrRphX/3gI/DxgxGbiZOBThgT6ChhxLsqTQ6uzdQ1t1dH2
saw1WlHTapMdVJF24WhiTeJitrWk6S0zqFOHKW4/9yMJZ13O8Z401C1ikmbpSBnt9WnYG21kHj1l
P1fs4bs26k6qjEt8l3vuFvsQhrpLK4SuDEAib6GNWbnOTYK1IqM/mdHNKgf/GA8Z1ga3OMuqL85a
mxfnajoGVRSdx7ocjh3GDtwqXwtOhNssAq3HKB4MX5u29nko7XksH7Q83xb1nq/ONOVwflrVtPV8
CpEp9T4n41SdmeY/j7aW3FNHHYohw7/lgtmxSmM4o6lwdsY4vqkmcu6a/UWit0T5R4Ok17Nn0ftH
cvowehVutS0VnfnAbMkB7d5trpMPoYQEO67yWzjA+Cn62l0kojTWZB8WB8IrKxq7XK1h+8VorE/g
Ij6m1i6Kc7XnRY3u5LaWx6aGBFhyKiNn4aTn2te21iGgDZWzbcLsGxgpBgu1VqEFMj+77cjIj/a1
jkfszeC7FmmfbWuIOruxmlAeC/IGPevIX9+uk+BcZyCuSgKx10YdXMgVUzu7ysz11GyVZgJcTOjv
VYl6ptHsIVXfIsczl8JA3RKTamobQBUjZwsEaV8xn13Ydl4f8EucBrNuOUhG1oZm2EsS0AgLbDJn
rWLnVlZyHYPGWiU2Pfg2Rg9b5E+xNNxtgOg17VS/rLLGW0tVyhu3BlR/AV+svqgycY8leLmjUOO8
k4MhRrOE1Et/Dv28WKeR3R17J7SWjiI3bHQ2aVcPuz6KXsIpkQdfjuxEwlsUhhtvuMbK0LQBHLgE
jDZSWwT1dAunndeAFnJQhtFEq2wEPROJmHQ9s0wI+lP1UzQk6UZ04aL1o+JoY1BKZQghZgji4RDo
pQViCfhTU3rJngYtK+tNGehnjd6CKN9Xb00nj8VofmFWQ/cx6+sHL5sU2zUjnraZxjNLGJIaGRiY
smzJWY0H8u++p53zRXEaXEJneDMtuJQceXS2x/hT6mttQaedu4NjL/+WucnrUZ6oKl+rARoYFFqW
zD6CjytL1MEO9PlRgzSvzah4z6+/llkxXZJpmC6GyOQO6XW4FESkh/4ywC/eldGO1OSM0DFlPYfe
QEextYnvJPx1EbZkxBIomtUHvWyBAzStHq9k3X/3yFVmjsSwudBMH1QXILKxMrZjZec7pih1ogqO
0HgmOQLvTG1qHrSutjaTIu4+jcNNVpfBpc95yZMhu9E2pdMv8g8sQuYNPdV+0rIXu8zzq6TgWo1F
iUavEwW61S4/uWOarZqW6QomTrZk5eabiUHTtetXdWVXT8g43ackkVetR2ZAVYCEE7geQ4nh3GIA
OdXk6rZeew/jqd43HZ2JIAblJdsigrdC0GBHTqokj3RfN86ydzXzHj3qqn7s3aE6mLFBwmuhnh2o
Vfeqaj/pnbA+8HxfmzF+zg27J71C6nhVOYJkYZhtsiSIV5nNhE5Ndn4YizEkjo+8ibqs9LsiiPqe
EXWa9MWnnKzVHei1EajnwaxNcUS0Ko7vH5lVgzA6d2CMG6l18htpMcTioxmRyV/l76kpP6EO0Dah
JtEtICxNTuM4fMybatz2TtlxNkMRs4yWWQwYzRJVcxVJhri9h9ibZlI/B7mtn2vJHDPM4nWAlHBF
rcAQhsUE9hy/GN4Ooe2ievKWzq4RbbW3LPPRkbVDWqkpdnYvP4+dZ5zFsdWtqUea3mRnNubsrMYw
20cDN73U1HGayv4oUj/YN8rbd21461tHrFrRXomgRlQt6m2XOeFJtur3B/KawtP759IO2QXsWBsz
geaskzTFNaMrFp+UgF5tqB9wPjcwLNF7acmHqBYIRxSWBIr5ainzybsgcMuEvMV9Q/vFHIxDnI3z
zxf1A+cza932Rr4wAPlukzz0TrDu6amHAP+GxmGmOTCxhXuWg75r1Nk1q1elk5pukFO9DobRRnw4
alvaYfLStuPZS5zxLJ3wGLd9i5/5cxUqY19aE8NKYPcsxZogxzV7dFmLvCLMz6JImO5wzS1RvKMH
dJUi49MesDY8+4hdrobRqIeaHUcXoPkc5nZp1dbnBjigGDN7m0PjR/LXdhyJJ3Ph9wfLnexL69hv
tN2TcyQNYz85BCYTGsQ+Nlj61rVVsSYqz99FLYPhPojLi+lruwIo2pdU0MXUpXNP0p4ZV+5/aYRm
bYEi3Gm+9TtXMRsMLMtdoFiKz51dfwuKRvvkKfUUxo34WuJ9oUtjx2792smc+zqszW1uU67GzjBH
u4h06+Be3c9S63Ec78jqI6aeknyVKp0uloXse2jtajc4qA1IijS/ElPipmH8kW2Vtmed78E/TYs8
sl4SaqLH0MmuPRNvnCXxi+fx7ntjNj7Zo/3NiEZWpN78PkllH3Ox4CjBZWJHO69i3Y313tsNw1cU
FYh+i3fzpt5uSQL1NMvfBXq3cJEr74LRg6ZooHgtrlXTfte8Q5OMYO3A1wqB4MqyijsyLUaGQ89o
tGo4oI3RQoNmumur1Fv21bMVYYsLW2cTcPE8Go3Nfmxn05YUUZ9VShBNyJZ3LUx5IYsE3F5lZnuj
CLEjDCCp+vguuNIRk4buQxG29jai1KuTJtyoRNln+przWI9R/5CMX2yn3HD4BvRRlNA7KhV9G7z6
JeAWzfzoVSEEXXJrhzdjUKs0a2BsETZya4eAg3YO7TcPkpqs8mFcQg81Dh1VeDzax2wkMk468BLL
yPjuNe7NdmrxEaEwsiWvVwcbmk1hugRN4KTYjzqcjzGFmhsVpf5MIwE5B2C4bw3YE7vldJIo66AP
7XMn3e51Yi0m04WJEZCOhFoh9/Y5BrTzxC+GXoPq0+1ApSI1PrEZNfuelsXeGPzsJJhqLRTc3iUa
7+Y6orFaN3Xs3xkwGcvJgYeUagRBBlmTfLLd8N5UoEylWY+PNpTSsqXJB5v0FHjE1i5yNG6xUP0X
DKdfNCfy9qoKQMoT8LZwirJ6ZvQHksBNnJuNa5cjTzldPDe1togo7KPrVvcMVNLGJnVzL0Tdn2qK
dzDHMQqGUCPl03HUnXMd7ffJLFaVT9PJ6ZwK+zFG61YPslfMmBUOw854c2znY2JLQOPCOk+5EN8z
zi3BuDED+qQLw/pQhiDA6YDs3XQCkz9kktmnbXz3LdAEplesykCEZ006T16ZIS3plFg48TBwXKGd
N8aVfFEBm76dCtpG6YhmuaRxZchweAQzpVaapns3otlpHFoldgIRZ5tKjMZFa/H2RrTgOYvE5Rwu
hAFSS7RjonOAYMRiE37jFoc0Fvq+9yj3jNFe4yMFtxhlOkTksd0MHlBH7IzIsOlDJX2mVl7rjXP6
tr7K43LAR+xXS6OTYKarysSv02W0fsYP1IYUxNaTEYYFk0kxnXRqHUKKkRWGsghPMcjSYZqjGc0O
g+rkS7XNk+Qbq0uxGoMUa2ARD3s9Lr/1meEsfWLil1Nch0uEXPayDduIKia/Kt/otl7CqKMRI8ta
AoRujKxtJ61h1QZBd3GEwIuWym5VhTCOXVl8Cfh1NiKsrWXVVPoyLLxgXQ7esDTURdIDuuXp0QTj
89BjaluKWIBadghGMievwCKon4pxhimmNTEHpv3WIHbf+ab2qAZC3v/1wGlz3LSDlS7+9bnW6ykY
vVat626wT5zcfn/w5o8QJGN0y3VzU9VCP+kPvQitUzl/5/tH7w+eWfAzXtufMPe4nqjXZtu4WMnx
8a1yvbZO7w+1TydRm8KDm9SPMc911VfmS+nMJKC6tMwTxP7fH9xQY4ZkO4eJiPJT6+fp2hTgq5Hf
bKWuWQDbg4rWs1/vpQm06P0hyoIPST9t9MotNkB+/NP7g1B5vFEGw3+jSJujbpRHNzW9XVfH08kM
4YY3MAgWMW/eOo9JcBm8axgmLPqTmHWm74/9lNNJBtS/MbEKnorOyQ+tzRm0dMuDyQ144PCaIVT3
WbZxV50Kvdv7WeTfzDKijaephynOFx2/7fX9T5Gq+we3oMKn8Vtv3j8H8m9YyoT3HkducGFpqy5l
tK/CzEJzn9bhJZg/z9sPT55+qMTvtRqF7Z5rO3HPet/gMXIL20NxZpy6pDk5ehldC05pz4HXH8Zu
HB9onuTPuVV+ikbDO79/LfHYJZEJtsf3L4aBpi8dDtb7jApyNr3g6fSFfs2CZpnbsHNdQriv7w9Z
3XPWbhiAYHJls5+/DcvSRCMZ00PrfWwaXV77RJPX94+kiS+pzQrGJDR/qATRNGiK3oxARL3t7MK/
6anv3ULXeLbGIUAMJhem1lUXMoXSpRsZyX7oq+LglVO3bAaXgq4Ige4qWl+6zGDdFvpjO6AEtIzc
vGDnlfvKqZrdVOXZQ2EZzMkoV16NTrt5yum/6+iIGUjrXzRGSAusweKpzeJoQ6Z8czIhYR/p46Lz
65vHsvacj1pwdaLU4f7j4GXVBDH3pkH4YVI64I5J5GjLrzi1o47bT6iO5GNXJWsaxAwZKWlCC/6W
Znr1Jh3HrxrtpA0ShuGaxdk3No1mKXsBmWMcouOPh9oj6C6AdHOsHOQruXNo+0xuam5zT6rZGlu0
YBLMpZ6OyWVQX9tRb87MQM2dOQRrv3JyqNWNeEm90CYQAMaWHGzx4mbVYfTK8g7UwHwys9nXy3cN
UxRsO1c+ezh2l543HTK43ltjZBiYZtGeHj0CzvEYGH1/ZpabXdIS05Rs9GupjfOvRr3skk0dY44i
dqFLJn8L7t645TT7bynh2gsRSnl4/9yPL9TZUXRBy5MuXt2GYDPP7veTbjX8k/EyVddEmsW6tZtH
xMGnZMbVt0H6og3MgYqY2bWTg6SIuuGQ436p+sn6nE/dBzcPsTTTDyRmXS/0fdTSqxKEgZu1RUFR
lBsajCadG4x1ytAPtuvuDdoX+x6ocXjPbZyMhQjuVdE/d6zLzD1Kd4sXnQLUJHUKQw87+SoqC8KS
vORb0yevbYJitUqaA/HxGRqcCx3di22X4YouIIbsMvlcGQTIxb4Lf4BLwW6kSTx1/MEZ4nijNTri
t4LRECTLaBFaYthCkRkWonG3dpaQAhfml1CnjiKl10mYXsRU1ooBLbBgyBJIzNPC2Jkq+eilmBe5
ixcJCfRAwF8HKdxVIUaSRxzgSRVdzk1G8A7du/asFfK7USGho0TcSGgXCHbhnVd5+19sncdy48qW
Rb8IEfAJTOk9KZISRU0QMiXYhPdf3wt6r6MnPWGIrLolXhLIPHnO3ms/UzvYAOOfCc89eanx1GKc
qsXQ4j87M/Hfun2v/BiVMwXrLOx2EF+2X6IdDoIFFrN6a1vpVxAIBRY7pxaVORquTUMMVBxuCjjJ
hV4WUwAtxjyLzmbFBYCm/9EFkbx3bfiv6oqbS4fwE9kUekZhkyliNnzrbAij6YdnJpByycQBMFJn
FaeBs9ugss8AX6LX69iwA2LTWiS1qa2JAIj2WE61tSW1kNU90/ZJFkRrWnz9sg7GFwmeZzkW5Skt
ZLVjpkAnUzAZzBxl7mRvtdUga+DMORu7cQ3j/UvzS2j2hNAQd7J2S5+MBq/wl3Y/LBqPSaacelzO
dgqjJ6KrN2g/w2dh6dJnVWAxqNWycyH2fuD5Ny8tSAJsDoYw4pNbNut0pF1ElOQoTXnW8wt0tw3w
XtywwFQ5636ok86rEg/aQ4/OUuhnGD9mmrzERrPtbeVpo/WYeZk7BSWy02XmQmfeFkjxXSsx5O4+
OGB5O4pWO5S+/SzbVjkqgcHuNiyLFG1W3obrJG6/wwa5CKqauaXF8ywxUJT5n1ZXefSbh9UYhZgs
kqiYtaJxZyVHMaclm6C232oZU0QyAZxMp2ka/gZa+QPGJ+edsNMkpv9Nw60BAsRtqC0yaZ39IXJn
kc47icctUukV9NJPGUZsOngaMOM226ypN2XUG0sM3MqsTuu9YdS7DhAw+I3+3ZZuMKOjc0wCAQOS
QJBZWmchEIjhRhzoG5jNeTm0T6T4VAKEk+j4V2rzLTSrE/ZpXHx++eVk4ACYoL20QltxBREEjwdN
YftNgJNgufSveqdfMw6fDMMkMDyvfiV/5Ki0CRlD3jor9FsSQBkxQhCS/TmwIigybE6+iOxtZ2RH
BYb+bESJXzTZJzcDnb9VhMjRE+7Gb50dpoB1ByO2HmhIRw2C13zQV6LC86Gkw8kw0eLSnlPgLJQf
KE2uNMLCzDzhRNwD3/Hp3D4bVb9yqtLnemi/5WPfLT3ySDv6wNjCzYbCOQBDoUUHqwv2IhXjWiXW
YB4bXbVJc/EdueLFKhizJrZPNh3JlGSkoIgKH42FlNXIn1GcnhMpN5XKHLcfqnvumWxa0GZ9d20N
mJ11Of60I8SBpvXqeR/72kutYJ42s/zkJTdHMVqCL1VoOznGpEbVfhsYGr14yWwfNJxjRjM6quNS
kFihopcl2zi10KJqOJt8j0vHS1AEcuK66ZxHogqrtrRx8nc+hgF60W+IYsnRND/VStPAEEQYjIdm
Asy0BOKx7xLtBbjKfg/j0V7TH0NmXgNh6NWDlOTbzWAwyQTujNdAjqsKbEVVh7vK9veWI68Wpgf6
x1SAeU1L1Ar+5QWUgURaI9F+7k2sMuBvnmqg5oyMXct2itJoNkRhOetDIOR0G0Rs3hkdETeIDNXw
ETG7nvtIoHc5qb3rC39f+HAmvfLbUYgCaurOYwzZrUhZxQUkkVoHvIbeuiV3S4w1h9NhFQbOyUpf
ZaARcqMox5FUIMULH1wbhLVKgFqO3YcbL8CSHSF1jTyNfQlITpfD+7e9g9Ln0KGtf3HnNwu6Msuu
BjXgKJq/hEw1o2Wop+ERFEw+770GD1errnJuoMUgu1/yCZHFdNFexsOx1ponkUmqA2DCqt8V6KK0
XLI55k1Gvr66MQP9CZAC1Z29obeUzG1T6Rc+HR2WKTzBZZWKBfSeh0tWLa6Of0QefNCOz48WXAUN
/+vkJl+rfArzsB6BKSmkMAUDHYHEey0Yw2SVfR9D9y2u4hMCKtyrbfumE/zi2moLsSC6dx6hAzrg
LqNFzRJb0WthIooZOMSUMLnnU080IUOuLx5liko7WNK5PaSYZjQ8zLLnf85LEMjSvFjx9ne2TfKH
y7mIDbvM0T20VJ+zeG8WhpwHTX7zCykPQcZvT9NxDuS4IHvBA1Lde3toJnI2BECSFDVZTFbVbtzq
f8riQr96KcoVRUXcHoM9p+uLHgNaWhQ9U9oF2ZT5VZpEj6T6S4h/RivGRd56e4KNNPqVBYVKXTSX
Tje/1TGCUxVeYo3Om4W8g+BPPj4/hz9j9gwcQAvEzC1Wltndgc7RCwX+arAbc1h/N8bqlkZoHZka
ZIZ9KrpQm8lc3UYtBDebdhfYjoqTCbL2jedlK9boCn9+/GWNyg/K7hIUd12sWilWOoU8UCoO/hph
nlZNyA7xYAxT9kVdHVUdMBb6CCTDL47Zq5DEfzuJEcBWOCu7sf1V0lVDkUpZxfQi8ip1kwR7VHD/
vJJiVB91bMX2l2rrR10r9BWyJbIzU7dBcFM8shZsQxnbydYjosnEOtgE/oMR5lvc0WfDvfCZ9OpD
Q7mUEze24pBigFpKr2ZB9AOCs3gvnWERukZwJjejm402TJG/79VX6/MIXXzO+Deem6bkGwj7Zz91
egfvJ56O9VqkHAXhIdj7rCk4REEjkyq0Wmjpj4K0l8peMAaZQrXQa1N5ZmHwHpfy3InuEIbeQgzW
pdb6i4theWbXWUS3yi/2Tj8UnD1Gbuj/ex60ebHviaZa5V1+76zys6PoWqlWbRSUX422z95FFYud
pvo4BZB+z810aPZRlDf7thL//UnYijXnE+uxL3NtkWTm7X2VB9oufUI5gqCARHop/WRGbc3UNO+D
uVkqxS4y9GLXTqpTYlRoRalGQrer0HZN5Wi7v5/+HlLRcwggRE8xNpLgEiTeZHF0ZVCu69q4BvKo
+1hotFIrT0VGAioWJrA4XrGJs1jeh8HcJRA547YN3sOGgYWffimjzFdVqQVX2R3Vtipo6lrRfQQh
QtxTHrIuaYRpVYDSs7Ht9oTVqZBoTHwvrayPxb9YjBBbiiz7KDBf+LWiHlovTpbqEHKpCUwx7tCv
M6u4AW7+hQI1rrI4Yebmh6tIo2UZVdlwKGj5brLwB9J3chkcnO4tSuhJqmSvGwrYPBiPJfanmVE3
r31pnz3FfnjByffNd4b4nDTM4cG1c9C1f76WPONYeSkbh5KjOvYRYABMTbYgflEtf50ornn37UJP
MmYtbFVY4cHC2Yo37YSrXISo33BUdPZn2LWn1jSO8KM+W0W8mhHFYu0fGubJOEHqJUSbcoXIiHkd
EVKmI79ZoOZ11v/mWd5wnhkEEeFzW2pT0WQoM8vrL0qvpUsTJLwWvdiy3BNctu3lPyJtdmlzHVEN
pxkhgSmH20Rdh5WxU1LnAbP6kW/asv8FLUzRnSTgT/Ql4Ki3TEEy0liXzESzijOMDic1BVKB+l/6
5XScm9nmf43AoweMoSM3Xt1cf/Xq6FgI4uZC98KY6jvFnOhN1ubJ4mY4+1wPjgR4PBLP+hECrkCX
b0Cp/KbRWCKxktfaM5ZKyvQhyVF5yrT/Zsi2qTJoGvA7KDObeMZ9MYut8hJp/Usyqie+ROgEVb1X
FLlv46dXm5c2pT9RVI9aNV4srNMZrebxQmTkju8AGaB56s1ulWco0UaX/V6mXxkFfUsKlKft7aa4
UXI6+JVpLPGJ/cawCn3Heyv8gny86eOomupNcZ6d41AuI1Qw/M9QklgTFQfLTu/4ndW7rYSM7MhD
NJhH1lMCsk35Vf1kinIpO+rNWCprvY+xRDmHTAmNFb1NRveczBlkQa/K6wf8tqMaauOsrHk59ZNl
0Be7PgreqqE+Z/0Td+AyTqtL1aMIa7vmtVajM7oSnCg1H6HHlW8l5d0JsrVecCUV6O6RiRSrUbqL
IlkPgtlP2eLbNlCTmSq4wN4vBNaktWqa75XLmZE1ZmTF9NGj/EALvyBrOdXSuKAauDrp+BXZLhoj
+xtbWSFLh7znZldxiADAIDcNfCEVJgQMoGjtG2KVjtyxoeUsU504GpVr2u5pOhUvcapebN3850rl
S8tMIInhM9c9IEXjple0d7PGUuZl9UNVmr0wi51wV3qC8dCrriKtj6SphaHzHRmsiDFYEMZgGvLt
5CeUBIZmCD9hU7krX6s/QFe96Ir/L6fNQlxad7DWcVD/4k/0OGKmeEKbj9TvSQlM608Cn06CfD5I
n29B3h+iyL72avJohvfIUUCJ0TQVRHKng3nHchiAQoxedcjyJWBlo0g/mHlu+uROwb+2RfmSdOmu
jznUW/2Xhd5t0N5Q2/5WLp2d0U4+PfT+horO1I7fQ5OVhPmfRwoW8Wa1oaM5c2toN+N7UNaUb94+
7zI5hw/iLyxdKvMgeHZ0vxAhcMNOrwqjVHDM4qaEX4hfD0vpoOLjU2HvOOwvmsUgNe+c34GO62hE
/VwK4qdGcU8cFUZfJIOFNhKYWncNTRlKwMZJU4hIHXuLH6BJMd5GuzSg3uJjzsOTZ3oD0jGWEFsf
5oWr7hHSf/XSunWerVN7M9gN6eIH9s40RmWBvKngFlbmrR27Mz5CEw6U9cOGsI8oQdxr3bD04Tjg
TVf5Ux3aQ1Il0FHlVgSCADd1IeLsVdNXcahfxqFFvjkeCnbXSqcQrp3NH8qohjrKrQgN81B34abj
E548pBxbYzs4aLJHxtVCb+0+Qti4dowQwCWIsra3Xuacc27DJRRPcteHng57pFQHK1d2LccrhIJn
VYZvelY9Yn6lrXXbfijnEOHWge1um8Y8OmN37Tis2qD+YYwiVaOyW9WQ+PnaSobgDWx4EsSWBHs9
quw19pl65jRw6ch117LuOb0asGZSxBuNACpbW7DBDOsYkiZJbzoaiPdywRDR3KsKcqVyRFs2R19I
2GdZWtdRWBevIDDQDVb1ZKJ2g+oDxeW90v7lqXGwMs4HTUADRS/879HVzk5x951NmJYXhzXNisv3
uPKJdiN1kxSZlwDVVdP2G+ZSJyvsjqLEWYAKCGPSR97Gn9DJOVjbORcffW7fsb+EjuobOz6VoWFe
zIJ4WBgGYHDCW+04z0y8pbn15RBVRQ9N1Mj2YJhVO9Eqry7VmKdrJ1TPDBlBQgzko0TZjxNXZ1C5
53aA1u9mi0Kb0vh8Z5Ea4TEN2NIa3b36tv3WDP4d8bmXvGnV+JZNl7AezYhT1eYGspu54fAtBL9D
j2i5m8x4QMv4kF514UY0qvwXqwr31ch70xQ8s2Vc8FEy3hgCkF1sSC6NA5dAVM3mdhps95+I2ztE
PhIAiEYOQRIJ8OSMfO0LI3o6hhBBEBMEJzfr3gRkPFe8laXmkwxAuRX3szbL7kVrMlew3zqF5rCq
cK2768AiljguLm3T3lNho/A2rkDQf7mPD0P529vOsauTj9HDRJU23ia0WmXWuPqXoud7OD49c/R6
o2PEIE8ui3COp+9N2xIUEaxiVT6plqAJxLU2swJ6Dln9ViJnXFoWm4slDlnkbro+pbtkwfpo3ywj
30WKtkMteVCKHj9uhOnSWZqKuyjLx9CLC4kscBiL6i20uyur2cwfvIsYunZWR7QLsF5ubUIzlIFv
QE/9a1SrX2qo7mMfliS/mrZLM0euQQ5kf0CHzohTziynShZaCxqh3RhYkOdyWqhMnTHJGGz86JRq
ELqtUH2YCh5qXWNIarBCNcBr0ccpT0+8qZ7zqRj5CVXUV1KzhmPj6uEopCUnNbRfJPw1xRQz+KIo
GYaelg6Jz1cURDB5Ry95FwGmVRqES79OzoU0ftKepWqI0XB4en8PECo5Qw9xEIe+KdSUMUhXoWoG
7tx4v8po/fTBdCgcldvgNpsuzD5VlBB0sibeb/LVkyHYj6FPbkmQz2ic0CBInHXnc2kC5yL3Mqx/
jXa41/nAuwcpylIQXzuJTEG3aYCJ5sef/l4VKB0DEwEQDPNdBj90UY/5KXcLQjDxSE+/OVQRY2vN
j9NQs2kjuroWcUudMJepuHHtcaL9Uz8DcuX9sdTE4lc23I+5ug5k/T3WRLGOcVnM+ppsyUSxF0GX
fzPXm5epiV7QTeBFxeUWhSVjHuYQMzrYa83Iv9KSJIIS9AEeubnR8b9BzkY/p99IfCISIdkmay1u
Dhlwf447MDMDmb4j4eO7CNgyzHNVODQiffmbso1aI6uBw//n6E39YAqCKKmPmhyvMkXZSi4svWiK
WsBkUH0mVngJi9Slz9DU7hpvxKrzxi/0Vq+BW++MsNwzNp2TXHCMMG8BYmZKnaC7LWUGm2M4qa4z
Cyzn2HriJxrp6/XyMaId8EoiQ+oQ+R/deYbgpJq0CgImtch/VZsbzFC/UKcufLv+hHH46enVq86o
VomjVd6y39VTikIAQSC2wAL0/ZTkWBViltdTJ4FpjTX8q21oHKHU30QIzUvW6oHlfdG77V3vEDsa
MZWtUmyZlxPVXV1wgZ1tkUPhU7xqjkNi3RIcaof7uGTOoRIsO+e8ui9EsLeFi3vbPdNy+WjWyqi/
uIXyTff+p5Dht64ma0c390PLbkMMBr+b/akoU5LUKzpGolbe0yTeMcM96y4ED3KfzZnUUVdmH3bP
+DHwio8odZlv4VysJ52Edwl6VoQ6Nzdl0H42CmB0u60+2TLIqnjaOj17oSS0D6IXF5UtV5Hyrx1w
CXX9HsYaArWcHK1g3Fns461av+nSeuMIRTrqAIJ7PDa1dedmfsnc1yHRf7qCHStJ6ieNmF5rPoE1
I1HyaO+W3vjPY93ie+TUy67F7VWyKJOnUegMV0N/IFybj16bzGamn35T4RJJe6aj9d3FjHsM1L2N
AwGAYkbR9Ht3UQ3x3iZMnby8fY4jBhi1ffF8PjHEFjRR1aVBzufMi7TXQTXJzEGbFMQXRRm/yRF/
LUbt3ph4ozz1VkzLBIQcJgIZRZ+bv7qjeyuT1qFr0L06jKaiqsc9SpN1XibpR0Q+tiKw2Mv+ozKC
PaK2QR9uaV3sDI2WfdF+BZz6DZO1SZPteTDEfgj1u0jspR0wUuc3KCa6zLq6tZiS+NTSbaHFV8l8
wiGgu2YpdLPgI+jFb1KgmWnLm1NZp5YJhVHL86UsxH0oone6B6fRKBdOeGK4+/BkfsYXdqnc4tXC
3qr68d7LxCfyp9+IY181+DckNXO7Y9RgG/4XfpHXniIDtR9KyIqimgC/foEq69Ar7YeeSJYvrd3F
3jjXPG1XBe0qCRWwyyYFhNo+cbgeE7Xb/Qs745YkiC7jZROOn9V0JZsmFYReMjpD2h27zuegw7nA
fkC4pLKB+R6p/ipPkqtXcEvmGunho4mkRj9O6/BYQeGkzWHJ+NP3Yqz8OnRBEMBZ7vNVCW0zNN4u
cmgh+uFeSdaYzQIa1Bgc7IDsCLebuQ2IrgLooiWY0Id1OROWNcx6U53hHDLpi1nlPIzlV1yqr2rl
f4exR9a7Bc1ZH7uf1DAQNvgv5AM8uxqHgu8myiyx1K3E6alW3EFhhtGKQLR9a1bLYXTQvOjVKb6j
9X2XpaDBH3SvnkreV7LxswZJgXNwHVygw4gPzD6PpYlqrVuOmL1bF+rII6tIVle8nSyQEFu73DIu
g6Uewsrf92GN2wFqVl7vQy6ZZlz0cCo7nGO1JjARE/LqB6vQGbb92CxVs4D57rzXVXKC5LCC8OPK
4dmg7yfDGdepI85+3Py6JdFJgY4EtLuJWiIs5UqLIx93cbZRmLvqEWAh4F7lLMPUKNrvoUh/Sc5E
ye5xXE5+1BhaG0VfNXdHdas4VGVVNfm4XaBjkq69SC6TAt/tmeYpGtWUC/2MNdadZ2HBUmkw6UJk
3ZEEb3bryOekm+TqT5GKc8IarUgz5cua9JgFQaN28dEpVTtzpXjDS7DXAgDRCHmZ7CchiYDFxkXm
NnMiFOtVyyy4FQulDzOunBq5JVlhKhz5rsBzUHxY+MOUoH3og/YTN+0r3DO0vk9GhXdBCT3oFibn
aIekZK0xq5HMy5U8/RCa8iMV69Xx4n0VkPLO6Ald+s0AQ+MUXMi6s0LPtXY7lVtTLN0gvOSm/Woj
VZhM9sRoD/Yy6ntGRP2VgNV/ZuP+s661r32SELTymrxcZF30sPzwbmBNngbtzryvEBFayrO22HHM
Mj5Jp9+bVvORoYHt1Nafu6DMZqVR3CMG5a6nXSOz/mmH8bMotS98NItU63HB2zgIrVauO1PfDhXu
CT/qvppC3UkJf7/UHlqq/kM9XmG0ji+Yaqj3mVlrtnjWZoMs2iPol2ZqahH37f5aDNkEpFbsRbD4
kLhUxZU4Mqtt6HkkJlh+5xBDaXbxdc+tgiyipoePYxIGPehU6HHRnPLKXttu9Qug9R4P3m20kaZZ
5a432l+aYVMDKboqIOPtOLpqDUADxePwpaUkY7fZGmHidhDmq2NMU+LuN9Xi345RkFo+ehUHVuB0
R0t3MWdkNzT9t0wBv/Kff4JDXQ50wH1DrNnU9CyZp8xoz15qP7qZSkvtYr2nanBVcW7MWBLIycAF
hUtZaizCnfzXpCO1mgGTGhU7QhxAgU5rFTNJhiUeTEY1PuqiXqGO4oVeCX8a1HWzsc0/6+m9+gxR
/l6NGOYK/QLWO1u4HM1VJSlmLKGL2CgfCUKBOasR6lpyiOsELaRJqT5rS+j9Wkwk/fBh18oC2TDf
ro9SSwz2QdWn1qlNxrinMWcqDC6vylDQFcZk1OmqvxHZ8IaDxgOmTRBw89T8ttrlvzhn/RcyGoC+
I8bT01sDBR9ATDqzrDHYktvmXAKgv3El/w1doeFTLtd61tL5puxHSOiUi76tVNbh4F2olckpBlRi
IQnkUQLl5Hc0sCIh0Z2pxXkwEZ8obk/+XqIaWzPraNgSBmqCQVxzkbRLzEntYnTMR1/GO8MTf/xu
BmCie6b6py6TiWIDF58h4lnzlVOfTLps03w1GWYwm9Dpdsv0IYVDRJX/zW3sM1L2tn5hba0YsExZ
Vl9N/G4W+sY0abnGpkIcXQOGuKcFJGrvs3D7gwuJOE+Hc6Il23KwrkFf7d0GqwcyCSrsrRc7MZIO
wij0FtWBTbO6bl9KYX6oSEnMHtbZKESzJGqrJPqHgYPZj/yyUO+3cLVAmNEgKhviEbQjVOc3twCp
pCCTfRU5cyrSCKylJZX3nuttrXfTlpRpm8ZKr2Ws3BX6ncLu8JwrybM2ypsajL9hkFVQrSQCf39b
jWiJAn0nB/NYBuK16Y0Pyzc3DIKWfus9u7j8Emn2bLzxrBLukxbzUhV0yumOlD6bQ1KOAHyRpc5x
Fy8H3WTOHoXttm2KQ0rnNxgGKi+SWxkjjMvcdh+RybasKID+UQVgtPLPpS6eVhwfqqK+lYr3LW17
ZefWJoYguh68AI0Uk++85+gxdZDnBbdVK+O3hMrM0NCyWCSXlSWTuCgniUzFK3r0w2sTePXLWLu8
o8R5d27lEP1rpmjJTsdeZ4zZkpMOQL3BbnCuid9Oq7notU0U+o+/v2Jjl6D7y/rsFGhKvFGbV92E
Bqx8rj/rzmirqlw6RDFZT0ZLGgBYjlkwatxwhftN+yKbFcgXkUBARu5Qwe+U/O/tbkxXPgxCDGal
DXcp82iEEYeiRM6HkreUl9nZTdMzarB+PrQDTX4pWCPVolE2Fc17Y1CzgxOW/33QpqeZZjE2H/GJ
eBq3nmssEklPwsoPZYMoNuslSCyOOYfUQtjjN2oEvsKIj38PFH3+nGaaux4ZF57pxZx0IiGaeeXM
kD/TzW+DboOxBqUG3cZ1PDpQT0uUvLFWaJhEMyISWHEXf68VAZS82jpwonwrnSKb53bQ7vSyVPYW
N/t+NO12g8//P8/+Xvp7UKe/8X9/7e81lx7dzCqhVziRB4NieiCxl6glku3Z1//3Nfq//mRE8g//
32tYTKDuSa3CbWtZ+8pvEDsNCTKeycmntbTjmPnwJ39/XGidtSeNLFwohuJAca4qMnmCkkSrEMb9
EFanvwfm4z1ctBTSe2m0xbLDJryuEzp+LQcJurWxTv2qp9beNDpYgQiEke9vKfTQyE8Pqglp0VCR
S03PlIq8mrgN8W5PTw124qbl7UVNGECsnHJBJBZhejajfxR0Yo9dXPz3p2b66e+pJx0TCh+y8gD5
JURIJiu4p0yDBJ0yoGf199xvWzJ2MjR3krCYSM+cXWMNl8IQk25Gqc1lJdiQ//M8L1dUaoDqfbyl
2qjG6trS+QW+P9EblNHX6EPV1KC2M42eHCo2jv37aHqQzAC3BvBXOmNNucK5p+BUkgxEzFDzF6Gp
tdvIkUsnBdsCHCY/iVhtDiHv76qPDMoKoYntf56WZX5yjXw/uduSVNNPpe2Ji92Pgr7XotOY2EQ+
DQ6rIp470LvqDBOnXnseUagwgKrz3wMg0XFnqukxy90S4mEXrfNUfLROggkrMIlN/M+Prm2sTOH7
+yF3w1M9djcKlgRHEs/+XorC8b8/uU5NGrVzrku9XEdRYZzx7Bvnv5+qokCfpGMpLmiRaUki9qFW
iFXQJN0qUIX+KCwaUIijq2M0PR3apbTK8FGHanmiGJqyEHg57dV47cokXdVtqpA7039nQQ07WWnV
dRwLeTfbuN6y3SNjm54qiZ3jHUIYETv9xmzs9DVsFPOmh9+0eTjsgXB4Fc6TGba4/f0xwuhNZ6YS
nzDJrJ1RaStqZjVXhs9SZxiqqsW480i0uDVuzgdWj58oB02KR00/O5wSgadE+EZbZ/xMAzwnsGnn
fTjGpzYX6txxA3NrRyNjtrJjBfZcfz8mKQNR+h0t1NE5/NR4K5TautE0U7cG7qhZZwTWbZgebFT1
Sp/eRj1A90szJzazeINDxSciMLAPUSWRxJOITfnEU10vp6MrP8G58hF2xOHKystJBOr/akEmt3/P
DOLJVr6F6bPJEAwnmBMZ3QXZsk/Gq2M62TYQjtwbQYm0UJJ95I3uBrbB3a/0+mRQzJ20Kg1XTamR
QzyUS0zixlakaNSEb4RoRTwWk4FzlUxJjLeNRAOXZ2Vih8vF3nlaL3ZGaxwrqTVbTZSQa7DPni5/
P4ZDAF9mehG/c3PsjTM6H3+TT40/+IJ5sZRatmpIvD2qdV9eBJaBxRDjkaWpNTNk3T1R7cK2S8oY
2TFPOfkeHf7720Dva9cSB2AlljPHsZd9Eh42qY/tHzpuqG2qXLtTjRirMHXGGbchi5uJyjoeu+Ej
VhmC0AG5jk5nHf5eTzlSkgRsZTvf9quXEEpMDkSUEYZWvsSDw9DJ6BjM5InBN00wh5p4q0rqxw7A
xS5knnkBfoWvqvYXkaRQDWOdviR5HAdVERhDrCRfkm8C+N+31F0iq2zDArCq/JhIHpPS6++hRkG7
t52YWxYeg01ldbT7o2+Ow+HviZtWJctnwYy0lNFqmP7pv3/f8kd97xpfqWUSxPj3UkfngWra40gb
azvX6LtzXoO4Uk1MzToTkkEM9PBy57dl7yRzxJ1LsAaJ6oBD5N5JPLcniEhViY7RiYrwC2hkJrOQ
Et+uwV4ge19uDORhvhn1XPruJw7rz8JEeYgwk6a3+g+HhZwlfe8DNM2/v12sETN9oKFIrB3DwECf
20N27XrwDEN4rIL815c66sTefDKWnMU+tuTin915H3r/Evd8lZL+zgyvIX/IRg+a4tFI5l5JnG5H
mKCLNjLfesopFD5fg6TZijn9rCtTDcSuVqoKy1UVX/AxXlJBY2tMbfge2YusUcsPBquZ6qc/iS6v
LiBfs2N4PbR3J9RSTmfFq+bZP3mxk6X3T1IzC5l+sEF8DIhYM+s7td1PBWnbbHDFxWu3hktDXe0P
6ehtrQqluexf0ZI8ukY8Q9U7JnaxssDPxuFRi9zrWIUvbVKs2KAZ+hTqt+sjbtMurKp2zFpawroj
CaK82Kp3K1zgouYlZ+CGgh0qcuqAB3bjGwaQBdrxTR1zPLUCutoiuqlTV6OPgW36Y/SeDMDra//L
lnS2ko5iy4BR4BBBMs9wBi1qHcu8qn/kVkCARL43Y5gyaU93IvKufl1f3UhZNFm5SrLyE6jKrrOz
Va2SelNnD6UYn3oT0xSv+ruluusMFB/Lwrk0uTNL0d04y5xbS95dqZ2QaeLjGpeZIVcMbc7OuDPq
cuPKlLNxhVTXO4ZMAqxUWYoyJTSpvZgaqIUx2tOcOuFsXxCMuCQailCj18x4H5J1UhgLfyj3Wu69
kJKG7CB66/RgP/DNdsy36wDyjXRYk5CYZJr2FgTQ7BPt5qGzQeaXvGZ2cA6blG6Fiv6iY3Ad/g9H
57Ecq5JF0S8iApeYaUF5q5IpSRNC0pXw3iTw9W/xRt0dcVumBJnH7L02olYiId3fkXIrnZSbOhW/
NcM/jolT2OXYGZluFYWf9DPhqvP0VQiWG13Y+UJiuqjSlzBJ9i6sJHt2GTao6wapgaJ0NyiHJJnh
a7HZJLgGI/PUiFLPVuW5TJJmn5vhJXZLLE2D/lly+6/KQTirAZ12qdbP2ZVZKrsXfBaz/qlKHhQ1
RZLHg/ivw9SQzt2mxn+6ynl+Vqmdsc1k4xeSIakyfep6wtSm1t2agK3Hovos63jk5nIeYdDeUPpe
K2t8mNP8QqeSVc4VoOI/3dXucK6+7RxbF74HK6FwrMT0FwYkiozlVQmbS3YjTeltaoZ93FeXWE6v
/UD6yzw98lz77MQ0g/lmp0VvpAr5ZOaSPlIOGx6FPffcb2hV5FArn7oNi0+jP0xwUPiGCgGkG14N
0RvsttG7JwImHaQkP0zodyq00RpjdabEjMq0UCCrvVgCVV9YF/REo/qS9ATSuKiEYHng6onwrgwD
sz69QuXb66+FyizQrgl9dpmkB0V75nq92EGjHXTcE9sK2Ikng+qkqWxR7mVIAy5r9mpmdm4N7Z5S
ZA8uY8WRzZel8EwlBKZMHG8rWXC8ZdQ1fRhCdB1JrLb+OQkmQxakcYNULFGqf0x39XOIs8NptAn/
8ioeivqkOPK5wV+H9TIWC921EIbP8ga2W2DvbK1+KFPBbIv7hxVT1yM/Y3CrFJ4pOIX7rtQI9kl5
NZrXas6e08xgnkK/gNkmkn6pU7CqLCfweffPg7NhvRtvwcFCvMYYWmPemCdSIMtwn3XpT53bROWM
JiNa8RzhTj2MNHhBoEg/butPI0seltgUhfMeqxlan+SQjdFvRmQaTHqGzcsEpKFkieFKBMrPTP/P
xcmcHqhvuMq1dA0G+6Qy0clTJ9h077C8Ptq2/tWlZa57hGP2nADTYWG7SmadX9tsdk2cf8tRu1V6
82GP3O9hlJ7NsPuwm65ZB4I0qCRl+WGPG0MggI8lMYBRM27qoIsvZQY7Le7d2mMbCmfPeJ7wTRMU
hOrd+SJzEB17N0kvle6pQJaOWW5HnDGQHZdF8f+zAVW2XuKop0wCuIgCkI9sy9c4oZBLTov40u9c
DATklaiM0ISDcJPpaU7hxdoU3W8uuMloT4NqwvihYGYLstTLDVAFEHF4EzgXpFa2ayvxe9vhT1wo
xjrt0KYVcB15MY42eCXDzb6QwQH2lsY9SUzDi2b7TGLrMuTqXiZIb9gj+V61eODzWhl2DXvIRWOY
FNqXo7jsGtOP3Obc6zBBR/O0//9/NHGEUJ9bBW0UQj7mPrnKDZI76acMskObZEcz5jhgJNetqnnI
YG8gSSoz22NVtovrFpz8JipZf/YW4O6wyN5bZ/KGMvu1VN6TNvueXKRhkEfutU3UU7p8/bmPDiyd
mVhq22DxLI2wtbwIS8pK6+cPgvXiwfwdQc3kYNNT0R9HhXXj3CgW0yK5zdz5BJIIlVmOUlIxER0G
yngPKrmnO7X2fHvYOug7G3N8dTCaoQS8RYl0D0PSjTsAp7u0SdNDzzyoimvlJrlD9SYzL46VbjNy
EhURN98Zs+zAAsWS6cEDMyDHJakjXq3giupZ3Tw7BkkEWgyzcPm82TuVax65bIM/azplY/dT9yEv
wKCaay1G2B1reXNKM94WJr+oBczkXREau/fK2YwqO58ZcwPIjnnYBU47XgPtVwM5y8PEWkJxlbcU
GsexDYZrGqvFyeykAqVjwlyeBqyckdhGZFZ4KasplsiBdVXEpgsuidpMOHL73RRZs49w4GyMAXAo
CxOumxRQpiaXzInGynalnf0rUvHEron8tSzL4KgH721k48WyK7mtFNJX9aZl39Ls0n5EAi3KZYWJ
ASz5w8zEl1USQrrbwNxaM36PyLVAC5rk20ICr8kRUJmezza2pAlX0GQMH3GFUZ4hRfYGGWhVLK9Z
eRCZ8VZVfbaNJWanEaodAy2wR6OdL4VqhLHDTneItVV/6lXbz4faCw2W9VVUIFahekSn8ZXrk3rX
7Go1Jw9FL/mIgFm2ifqZzXPN0UDrbpSz34ztATXlivuEHQ2tP5bw4mhDv9Kmft7Xdc6AfCJpsCpL
F1UFV0Zvp3s2EI9YQt+36ja8iWmtYhya2Hbs4HuFWxefHBmkJWb+q0aRzNIrm/xand6bGg+R0X4D
KRdP1iKiqsYwo8mllslsUswnrA/siidGHVIcAkyGBGtsqW9fZWtwNMBSRjIDW2Ggp0HDYZwGsIt3
3H5o7s6p0PtPcEPXPFN2bICVD7eR7lolUwf+KA77gqhjQ+d2xkv0qDT3xyQyx4P6sbEawMPEuPxy
hXihHp4jjWBct4lGb84buIgmKdGVpCyvHRi5OjHuOkMhEX6Gcx/4wJVH7LvBEnlwCyPFOFq0ID5R
26MfTNOvnNPPTO9Bp7vaWTeF5hOQRkEWWM1z2JiohgDuRuaS8Atfcw6Hf8DZn0cAXq605NpBjI9t
rV3bMibnYkJXMNYbN4EoGjdiN5Y1fExEGe3I546ph9nua2AQK0FeYbJN7eS9aNX3oQ0cEkMlp0si
7qEBbIrh2EsnqPOG3iHTya17L3KG3y6zxg22FD5VQWj3aO9tt5aHfAi/+zZWPblPMoQbuf0tjPZY
D/0uVqM/zPwHUAqkfk4kXtgZ+OcmadZWwPUmXDt7MlWZAOTMPb1XP+p+Vu8gXrcu8pHB/TEarnxZ
pIjQrafOtKJnVFYAfnH8de2rIHYiMtvPuCWRAXdvK03+NQcPRy4+mjYzp0VEmPlTjW8mwW50Uln+
8Y/1ODFvDfRZK7fVPXLUzGsJm/aDtHw002wiJjKIbLRwH9DP49N5zCgFd2AoX0SX2Lyu1VElBtrj
0Id9nD5H1NWXGgFVlin/dCV6NoWy7ZPqwWl1j+JO94cwv8XdcHGMxbRaiZ9yZvRutN0lK/7ldX0W
n/yQIQOAlaHr0hdubBwVPhyeSztbKxjc/aThKh5YgmHwsQs0DugfPFaO0XpuKZKR8r6ijDtmuv2L
zn1YF0tkvE2SCgVZ1HhmaT4CLN9sqN5yFVpMOkq+ng4ypqywYZV1NHjuw+GW4/7FBz8uMZc1PIpZ
XRlTHR9kF4cEkiOASqnfAl1RdmwtlTtxU9R2XGCJsPRdM4+8vxQLoTKPmxlrKv2IVV4jjCeeZUT2
2sD2tCSVjpwyrJy7QgcZE2PK6pAj7A2z/qTCmz1HrcZ9VGSYfHJJLW8UOK2d4D5OOY2TmVBmQEV6
d0qGVhqL9R5Ax9bIayoO9zjDmekT4JBp9ZIWBLiU9UXoWJg+8Rl9ttF0lG2V3Mox+Uu0+rs2nW0/
jmSE60ja5MCiTSraBMOLKMM5vnYsFF7AgziHqtKQxc3vldZDuCLAYDWPpKH1X/UM7oUhxBlJ5Htg
YaZvWGWn+dmgaVi5kplZAcqki+KvTmXJyZIf6JMKayQsuUzQcFl90wIdoRqIOhTzhnLMrSbaArG6
G7hX100w/rXkBfPXnD11roWfOs2l6xRAKkp1p8RkAaJExzFVf9AmINIKu4XoAlMHN25b0op+Dln4
ocucfh1i3ApLmt1r14Ahk4idfxWYGXoGtoRhnfnDpNebDlnvetKqfqdLKdgNtZ8WY61dI/Z0KdPW
zALtfUjs7RTuirCuP2izbE+psoBkYSUgnL59yxWSlcrSrm/KpBODUktePYGBPrT+4spJ1jYDjNXg
ML+QOXUcKdzutndbMDlawoSmp5vJrBfOot1Q0ueEiY3Vr40BRok9gGiWOBT965lajtkROy/DTcVF
dfpt2SN85lri3FbUzaxXHIJW/ER3KlFaNYz5yqs1uNMan9mV7IpHzM2/tzgDNpCpcZmyowE3luj7
PDeqDRuaR1h2UKHCwXgRI/vDPuronEoDN1IgXloxTgfgzD/jVMq9bLtz2W6DIvyI++QprNoXgRM3
gVqbjMlBGM5HNIfveIYxyIqEbyebF0cMcvE4rqSFLsIhpidt0SEOIXVPk/Um/EZQ0LGGchDHno/s
H9P6BKQP5y3NE/GVG4xjZ9At28jQFF8P4+/MVQgDftIL4E16ENk+YGbYdg5Zcw3uO6d1tp1hVbe2
aE/sbzDGi4HGoUF8sKzogxk0GgO+etUtpaWQnqqTiJzJedpUmnGpDeyDdvQiJueN9FWXHULLzaMu
ebmkWqvbypU9zGoe2HCe0vUcUKE0S/K3cF2Mbg6CIc36CcvgrbDSc6qyvS1LWAaiszf9PBEK61uJ
fUsYO2INx5QmgiUbXTS8VoAdOpSrcdCfBAaVLqBzaDN7CxOca5ug8bUZocOfzfQytritUlfbzYsb
kFMcTOsPtCgBzgBd5KTkbx1/10AHNmDi1gqNdalChkSZ4xt6S9JWB9+Q6Qt8QOWgJyPa2bjutlNW
v6FWY2uouTl+A7iymtPjVLWcfcypSpNUYDaY+4Ka/57nE4wRK0/8sVCddbJcX8KOql0W0M+qXUdx
1KwLVS6Etgn5UnEMzK64ZY5+UBebQ9pw/QsXTc4+ROCHw/goVIc5Qd1MzBr15R7pTzCqPUzaKvFa
Fc2mFT05ORxiQ5szDyGeT4RGcSpcPVuxqC7of+2Pvo78xl04pdESZ63FxyF/5hDhKAjh4aDdwpW0
2HNch5FfFm6WW8QBUaUkQGg7g86yMvpjGdE4MA/HlxreEEftjPwHU3UVZs1GTwmBm7pb0Wo1lsR0
3xUO7uJC+ETaxSwPufH6uHkk1SbJB5RfLu2V4gL7YbPsOZIRdVor+jLnZKgxA+ccDb3ZDOy4VpHN
LsAQ1U5zlXIzMbilmgpQtwzpfOxluo9yk5GH48YnHVRCRCqWEcWLtpHlsey1c1Mnz4Md8YOTNvuB
+8kFW7gN2zjySeDhmnEPpArtTFIgVtbDSYtXNWkfEp8AlKy3KNTWGPRes8xqPTsAbVQM9iFPy2qn
MGp1TN40KsOQVS7uh7zYWDnMWYf/czUbdHsBbCgRju4mnlKN8bChASWaQPRYU3/DYZTspzIHTSsE
hFU862lpfRSu+lfVBXvreKA1Wu4Q5+6KGISATfiTXcU/yfzUUrFBZSLIy6TZNOWbMJLYd2pEKsHo
QA6vop/R1B+kbNKvdvkmWLg1hR/hCVuZRviZlhP+aq0Sm0mPax5e2KVqu8Bxunpvxo943k8sM5ve
foacba3VBI5WUyY2iEAy9WJm+kPhhtuEFCH0pgwIEgz13D6FtmGex0ME/yZ2GkaFnJdGpqh3XZX/
lMTVgb6EBqAMlrFmkEL7jPfmJF+m0lG3KDt0tlf5K08IXOWhtZBhFyWVjGTbQuTfoClnF7vgpRwr
G2WxIEmsuWPkw1yv0nxMxqnRku/E4lItWqX2SL2cOVNk4Tdxf7ddGvRIi2Gn2+1rWiHna8mRExSv
mMROhflZBTctLj8YrRYHLbd+bTsHscEqkOKX57Ee1mydyYqwa9/i41Jn2/EcjY4jc0aKB4l+D7mI
kTNYy1DgLAJ31l+1ckFha64wEOwdNUBnAeDCz3pivPqgNNf5VFwYr6MT6qx/aigumCK0U1xp52LC
952EdeBHxrmWM8sQhAMblQejkcs83HhuSVu8taD83GluD7N76CpD7rVefkuZ66SMdm9JWPlFMEzI
k7Vpi09PQ1WojTiWYARZbUKyYipan0vwUVr5m24VIfkO2pPUx5No8H4EcvkTBxPsqYkyED1Ya9CP
WYP9mQlS/zhUx8JO146WPSnTdB5sF17Kow4HhK9BneK9t5FdLMfOs95rFDsJphdDj3dZWx87JXL2
LArRBKLQc5wtx8AboEMS7xDkDT0pacACt1rNwI88M/fg8PxX8RCsQ2u8RUr6iY0U35esv4O2owzh
bNhVafKWhknPz84pFxPeM0MtIYe1xbU44gQDbn4ew2Hf2MLyP5pETfeiFAVOGnTYKspPzX1Ci/dS
1CQYNina78rXqIh85KD5htodZQ8H7mg1TB955wN1XoUGREzcquDvtGnYzWF90rFTrETLzd5GlljX
dn1Gk0N2F87JTLA0wkPOtsNFgMQs9DtXMveE1udnNuLTWIuvKqa9dYWb+3oPQqaPxw6bUPZaBcuw
B3EkM1uALulRw6QMgWv+4OjoQVQqFOd1tR0Yt2kdkpsuIX+WH/AN4de8YRe5l/V4CsPe2JYu7C5Y
ZDtKiEuj3DFUvgz4Ll6NqoPh7PL0iUB7yyJl8ioeJkZNLPtR5pS2ce7YarhalO9NQhm5PWJUeHZI
yyVeTFRd6PrQ73F64uBdXPZu1h15eZlTxtEvPEdWIr0CydJINtSXV+LyNmQGE8lnwUmRPWoYm4/F
sPUNHHBn1zTO09yMH/gwn2f2NvS0qOah+yhONV5KU6PxHKTvSob3YSr+Oie9u/GvkzRfc5sMz0G1
kwi8fLPS2DrY7Z053QdepeOUMmwfHWVfmBcOrGGrsP6gGmPXgRBuA413XP/fB2C7Kt36S4G3sIGg
cowrO7oqbIIJ/kCHlJtvVSh+UZvSSerOYyIPbg7B1jRwOfatFOYTq66SwdkP4jCI7gF638a8qPBA
p6H8Y4gxHSKjAMMflAl1AQBF2T2Pllmta0IldmJUZt+KITUFBh4Gs9CgZ2vNsI4aM+dQv3dZWa67
XjH8SeAkMOFi2IwJQqc+RPN8S6JG2Xfaye1hJUsnfy5tdEwN5sfaCa8yDvDmWDZcYoyaeYKwtxfJ
ySXb8UQkyJXBGoNUA8aXIOAdX8pjVKSxH4mFOsd8AY9I6bc0EO4JM3FbMRSaiqBE3uSwuKlHG1FX
/2+yG7wwKMyCPrm7kfNSwb1ZjZLCJKAwzZvJ02yMFPNo/JShvs1mhthlo29lYV6bnCMxp4kc5zym
GoZJNJN04ibZn5VxGQv7QpFd+tLq3yomItAJfDNskYxHkOK6tgSbDCV41bTuWbHUtTXrNuummStS
DX4DM67vGbw8ENbvlplqa+CjeG0U6FKwBUFBFTYg9cS9KlGPl71dEwyWr/UEaWxS0oZpQcJghP0i
obgdW5K88MnD1HxdrQmb1YbTAPWGp0Rbx4CW0MJiFKu6SxcoVNkdQPteoWjLh8LX2uRtoNr33NzB
TBmKDm/y/FxKg/YpqAksqft7WPRHo7SJD2GzD5vOd1KWW3xgq0jm3H9F/aBZX8YK7keoZzuJ4Z5e
5svIx2QN6zOHN8esPsq/HLK5qyXhEInzQHEXA0sM4KAOaONZyHHGeaRaqqxdABwjLuk2SsBch7a/
BcgiftjgWa0+Hy0Sqo2qcreZVUivNKFhFSHLMcDj73Ht9tv0J3aB1GPWe+ls1IE4iU/6QHU1M39Q
jR1YLY2yucKhaorPKIf9Ps+nKJ3ByoM7aSWu3NkeT0FY7kG2R7vJmNHYqbDQpdos5ajDuRCeFAXo
h5xYMOU4G70elU7MvsLToTetEhsjWTTmvN3k6sCBRyJesvmiXUekiK8wmaiVkrTHAVnIrZ01PyN8
Pey/5DeQEwDLoH+2U0DhahmisY5eO73+iSBe+IUVH1j7JkgaIRyw31VWs5OtUylxLHcuAezlowyx
ZxMSH+G1NFS/Dd2/ZgzvbR49art11sNcnJvSfbeCNvRCBrNt1eIjkzxzml5m20rgE4OGmvp9o66z
KTtPTFI9FPfc+C5LVQSkElLttqlNSHeufCv76oPIi/qY6v20dpNbGivnPANHMxUV6apD7njoeqgg
S/5boFfpq5u2Tyb6YqQ/3LzjwozHDHaLEaZuZtpyZk0TioI89JshrvdMxYNC2eTaFCwdDwNV2HPe
oNU/7M6XQ0OjfW+1ZSIP1SNOD6GTHEj9IHJ4upn8VF7ZxBc5wDRIWQ/aotvNfRKdZW//hURqc2ea
f+wFwAhFJFNX7hovFT1Vo7jriAAjH9oyRyX9T6PA+Kn106ziQzGy72Fach7Ww6D4UGyu1bLuQJH8
jF3uaSTtdYj0PWwMz3bzm5k31LyoV7Va/1LGZCN7Z6kFXroCH5i6MTntWqKT4lHuiI26Kq0FvTsT
vgke2GNDuivI4ixaWuOwf8g4gnUrDmrHr5oqmz57wUm+ViJzW4CDyBE6wCk9tAzXmVYdEqvdEbaw
L5ywW0OXtNKXcYhPjVO+zKFzs6X9IAvoDaogfU1/yJJ1MlXQT1gWkglB7WweHCe4ZHr9BJ7+qE7V
fhjb75SmsEObRo35A5XQ3JZq82xlzGV1LEbFafl3y0/Y5dGptSH546lJ1fifjRIusjME9iriZjf9
7C2+UTu915XxAhgVDQeUiN6YXkZcTy1z9j6lRCnmN+FqL24S1aupqH/J9tgV2vSMwvBJdcNXUgku
xAenRn1ytOLaKh+N4Z4sK7+rWfFn6BqJUQOvceapGL0CxsvsjhMZ3RR7OloVjjhT9RPU1ejwnsY5
eAe10uGkjfv0/08xW5BnoiW8xzo2mNzVdJNG8FH15kUfYRY28Y5P5Rzgny8wTyjFAz2Ez5FyhVYN
ivEOFW5XNPJg4qAPSoxLJADp7vCd2vV++TlQNp1dLBAj+SDI1ADtl+9tJxiV1TtiiX9Gg2W+UyKM
6sBK4NqbWO/O5TnPyz0BU+C+o6tTMgCzsIIW0nkB1vo0OsZ60GJo5LiLVVh3MvzJIjprU/dsUxxD
1wIYwbUv+GHbVKRgFlAjKGp1d3OS7/gLCbe7GhYi5NQunvJZPyGXi6zkOQuVkzQtnTzBjDF2cstr
ltcQWS5unN1GXYeghC9dm/APRIc6ZqzNnyjq+PWGXgO4K58zHVdrlZgvCxJCGuNR+eVUOEaWc5O8
UhhByFGnuIOByf1jOPieHOkPhbxw0Xzao3LIq+I8M9uKZxJZacfn3LhUzo3P5ZhG1kUr3Fury5+B
ZqmYh6MEtdDhLHIWa3d/txoGvSJk5Dt4FjKowuQpCUdUSX5NB1WpPXF11as+zDfTJjpNxJsWs0fU
VfvyJTOyFxm2u9nU3npzb+TVX7qUFZOxSxiasvJ0XVZLqdhHaBZa5xoU4zkyJhAE5iXQcnXZOHqU
5iw8K4iNyxydhThuXyrteFIAK1SjVzPHXhlFULCC7BgGoCJNdfjU6r5OUHHO+2oOcCZkkVe3bADy
IPP0+mPOmJ0VbmrtO0kOc86rtR+HSTssRYhRxh9d9dX3A/owB6EzkBdqafWHKI5PQdbyzAo0TU0S
/Kg9I1vd9Yu3MQ/quyjvMJovZTJu6PZvjZKdcpHfQxSkXeIbRsJmNRzuwGZFY2yrHoiwLs6TobFO
tx+xqR8GZ7iNoniCa/EZIEFDjbIijmNLT7qDYZ6sdMalxAquVBPTDHuwhGYEdYlF5EtIebJ8O8eu
PjDKF66xb2Zta0/lbVLqF9M1zousFW+Du68cdwUOZ3JAAqrtT2+K51CRZ8NZ2/xCjdG+NgVzSXPw
xr69DU3FGidHO6STUqppj0yrdx2K4r59YnXm4w761Dvu5aAI/qplvjbmQPHLmcqU9rIwnhj0r2RT
XLpMIze62Cu8GNPQnU0lPgW8eNDV6BEQXGT6PY+QRGWwm814EzfaOdVQXkNTKThP7Nxl51/+RCwg
GfUH0DxpfKNjpYi3ShqgcJsdlKQzPTPSLM/p+DgCiemETA2XCe3yISSDscsAlU8sW2h9PUSP3OQa
ZC+0EHwGqURQx4/mGEfpYiBt4hmjus2MyPpUSPbC0t0kH4jgkTHiZ0deyJaAz5mt2TJ8fg35/dRk
3MrEvnLsPutC2zuQujTd8sHnoUb0xWRw1mLHSI0z0Xb7fABfSrB8U9xL1flz+pbOf0w9LVIpoqhb
razfktMyJfrNaaZTR/rKnuEbsapR80SYEAbqJi22afyasBJcR+6ge62ZbYx0cXjoTbkVlkHZxVpq
cBt71bNC8ma3fnfCCjsPKWa+0MqHlbCsrhJETkxJ5VuVW/dyVK4Q8dKUtiIFS7hqphFk6TsDj/Pg
SqKM+EJt/6vr8CbqnPefgU1rA61R+jtBtIoHyZKbXbOlB5UzsPfzdE1lp64rpcHl0+uPbtavqgZy
guKl2gR5X680SbdQ9pDb27Z/jrT5a6pI7VIHTAV5QP085pflPxPAXLJEn6fmGyxGXA1KL5CrtI6n
M4lWHeOvtekC+OUU8Ae8p8JwxXqIlfcohXsmzOios2HImhMpmIhIsqfeEhbP7wzleFblHsESfwc9
Ji+mn3Hxmhnr6/RLqzG4IHsFvBDbJlafYLjrentXR6P3SCS1oXBvjHb4ZWx9JxFLmSfjrPfPkifE
rwyFiX2HtNtgDB5N8QrjXniYSsZUof0tQa6u4ho+vF7DH7dbgZsczGwZj8e+tJIHU7TtYHavjd0c
AXxLzzToQNp41lh8EvZRJs5XhJdpJfp5kdKWIYC15pbl2JsJ2wW+CiRfL9i6Q65fqQ+7Ep+drX3Q
t4KGTZP64PS3jADclVXVtzGNqk3Vlk+Gu/BRHcitueZ+OMbwb6GtPqlirxLVRh3IZJX0gV8d19g5
6PILzKFX1Gj3op5pv63gbwISn8wV+LiKXnJM/pHqhXeQoFP0/dSu8n0OOhX/3nCqYVQt/d42qNxi
C4IV6WBnn2LzNnaLN7KHXlWFzsbQ6ALrBqIqBAECFrTGG5O4POXxcAhixAKSZc2qwUKFS6vRDx1/
2jU5SSw1IxAMSfiwa8i6ugW7GnoU3FM/cBHmUsKXWv4ntPi3swIS3c0CDFI/3FuRTgdSFf4kX8lL
OlKeWzM5hzPHgKkyBbfIL+FeCD/zkluMwfadfUvhtUn7Lywz9MOK9aMnSomcrb0Q7yg2submbdqK
xJP0FtOn7DqaDa/pQnOtYELa4L7OeaCsQ6vZKRz29I7t4dTSRLDdNC7s2sIDXlBoxvGfUExr5Xw6
it7ul1odvyOY49peD9SthxoP/mpMkPoVzK5vagyZP0N6xYbi3v8vnOvVrdbCczMOwUx7GoJZ3Bko
9E96pr1IXGXMZfCodjVHidMrJCDk5lpM6kYdArmOWj64nPqxFcUakWZPBEBI7zg0exIl6J/Lf8z1
PMgxX21nhX4XZyVFJJswrMzZZmKjEeUGWJ0m/+QPP65BP1yr2U1IfA0wnWMRDJGioBdEKG5AmMPn
RowY5zel0K1ug60NFxVM/ishzto2zj2RaU9Sg6fYVXIDuwD2DqqjNbc4d30+OyuhcObFVnrr1PNY
RwurUocQ6AmzfHGtpiAezm63kMJSKDoj/mMOZJrTwvJ0jcPG1NKNkQ3FU9t/pTQtXh81zdqucWaX
FmsiQypviPsPhjGKnamjjS/SHxIXoi+UdUcOoKUED1XM38QahD3LGaa67FmRx6EmAsUtNAsVNL8q
TKz8CkgGxE7BmD6wWKlZVjytk3700C366NnqU1RxABE+/iky69UZihMRn9WbLvo3bGQ8q9JJzmqR
E4rINr6fTN1nmFasehvKSGxaV4O94NbsUF73NTnj03VKyOtOUjOEsy6Z+aEdwtXvTi1sccR7jPZP
Rt8amyL84uo1/IExwrua5e+mWpJHIPOdGZEcNelWts5T/bOuO3zf7hrz23CKtkbUsWWI9Herax+5
yYY4nPJzpQC26odSZ4mDSz7WE32ralrkK1W6KSdeh/8teaQmq8k/8h91T6busLar4KQWRLpMnaa8
jTaLGa2vulO6r1hFe3ll3/rGfMlhOE73aODKahWHdbCs6j32rXXfW+luVMxtqKlggkw2tqiahchg
b4ziytd7CjE00PG+gnT5rpcMLoLrGSl0Dqora3pGjA6LIQy4dicwWZnDHZe+RIPzxAC8y7t73bLJ
MefxPVEnFP3U1nZHBBjt+pVD+gWywFOQudW6yHh4pukprbCEt2N+A1L0iHPiiuCItrjrVmFuc63r
cIwCNArWgLpvNq/0xKfRLDeVo3yErpt4eppBPelGaD8WjatVnau8IusK3ne36NlrM/3AUfC7dBvo
rLY2wsu4dy4F+pPVOMbkZzTnTHe+HW38y9R3O2/ZfciN5TJDHM6yKLgSB/AFPdgk5lWHXqJeHPFs
hCNim2yR+jcDaioiGPPgIiBox8YE3j+6IVNhvvhpx8ZrQ6PAHER5LpYQ2jh/RYF2Y+J/ykR9bYZT
lzIykkm2B61l1jtHthsS3i7L9KJmkzj1d60W57zl7A5IDkPrOZflefmCdTD6ka0QLto8MeY81YWF
1xczRN+px3kI1yim3hpX+4utO/ar91jhEK8gIlI16s+D6jwQnrH7qWIYAQHstgF9IaInON3Z/GRb
R+xj/zF2ZsuNI1m2/ZW0eL5ejcEBB9oq60GcR5HUGPECkyKUmOcZX98LzOyqrr5m1+4LTRxEiSQI
P37O3ms/65r72aawHU15At5wiswJ88kPd8Q5QgShq7QPLYg+StNYy8x78QIEsDmEXUrIa2QVn4Q4
oT4qmi9UT0+icpY1eomxrC4FQVglHTR0NwxY8/aHnNLTMNrnaubnxBr4HnxJ4Rf0+9mNMDerouyz
aetb6jpXjCD+wxJF20+6aRyJafIFlj9dRuFPh3/JqOcgngFlfO8yyx9+xTi6WFvLWzolW1gQD0aV
HZGq7FC/wXozlq2Lb9htZ1wJx2ejxdGSeClQD1mxI2fjRhgaEfZ9Lq4MZQFb2G8+0C03mpagVp9g
QLzgtzoy3mf4Nj4XY0vLQixqgRTT1t40HfOEFk8/RPWFxm8xhu1W6snrSDvM+6H7NBkziz2Pb0Q0
AUHa2XbFqiCr71UAm6wJOe+0m26uMwf7qKrk0QhoTimWML0mA/LHqDmXLEq/nNj62eZYXSMk7Fl0
6IKu2sBY+tm3dNISokitwCcNwHrx0+JNhYz9Cpd5fypveW19pXH8guLiPSt3ThO/5Th/GL9qH1lZ
LJLOe0Y75xCMOX3lRX1OCuT8Y+7/AUt327kSfgpQisqZXszGJj3iOWHFeGC7kaPBpHlKs9/hcC4r
nYlGdx2QflpNfMMd2C7HMHjpMweP5oRWYPyqoWWlmQFOWYRb3zAe627G+SDSDtiNdFTtD0gjN3YS
vOQxJXWRei9BLL9MWMu6420cUH6thhZadliH4rC9uAbQAt7sIXdbgjJ0nCCV++762XdQX2FUrEaC
wRA1vQUBSov5uQIoxS51dO5wAomkPSz6gdFl6Hony//lGkyZrDvMzh62I5yRFQAD8oaMmZ7h6g/l
G2j5p9ZCsKeD+E/pSjfIg3ABlHzhGNd4iAQLjf1elnIG8dmWhuwQZlUXG4/8DVT3cUjYxqsQ9bpg
ncRySgZ8bj5JP3hJUakkId+2tHHaReXWDNf4TT9+ZvuhY95C9NBGFEVSIhjVS/+dL8htaOOTaSWS
Q4F3ILHdm0CGHmr4roIqP6g8XgtIu53kOwgi7hwmzSqtZ6WlBTAuiHjfqZ61hu4EMNdbNQ9TdKnW
nYp/QDZeOAF/0fTgmEzTuOosyHptxCjVrz4yAjkXZAf+0Sp3o0fG9zE23mVevpRxsOx4gQuzx8yU
RBsoF0ckyjqSpvB7QLuN/63nPRPGzvCZC0aae2RXeRuCFmmEyKAxWS+Dv7ei8Humsi+lBT+bZNzr
dfHoq/5pWdazeoyKFicZ703moe9va8Q4DdIL4FMPvcIfWJtA11wvRHsVbFnM8YSJ4pqCfScEynrQ
CxkwnGCtBEQ62hhYlckK0De0K+xXziuvtJ4uvs9A1nVR8EccbF1fb9OsfHGHehEqkKRGOTuWXOoS
V0CZMc1z5G+DXL0JN/0edqmiM8pL7Xl3GcvrJQLDVhfvWkzF3gAxlNmXW83YClZ4FrmXrBwxKKIF
VtXWFitdFyDAs1MftorchZBmAWidQBvepsx4U0N5jWgtlqQraJFNs6Us9AdhzXnX5oJV472ICbO1
R3QvCRovw9T/QGjDZgm+mmRWSIa6ceiQcXYRrc8xfw/JgUF5f7F9C/9Y5d9gXWBoYBLk9mo/FshK
wp6t6UMX1pfcF5/BqDFi0S/Kmi6uFR+EvZJ5+hgV0Wmo48eu18BmZOsCVtRojrdGBw3SOJ9ThAAu
CP193FePlcUeu0qmo/QhM7R9/uRrwPGMlZ/bvya/7UG5YZMMFHuwGrYVNAP0JjdYYKcutf9wpXGO
M/lq+N2r04sjwsoV8quVKIpni2G5IfvnTkLwosWbFM2FzRYCtr796NVO9ul11PqbJvwt02mWTI7a
kuWIDNnW4BMbOeBDyWjsEE/MeF0UzoxKY5HSv5ue66jcaXmF5qnbGvmeE/3N7Sj4q5phQlsdi6h4
LGeMVhhC8a9hQOfEceDPSl4M1/mjiawfVSie3fwzDpD8yuTm590lCL2tN5hX+vzrdJiWKHlWltku
g3rm5NZUdeQYJF96FX6BR/AhTVo/mLxupDGtaHU/FwRqy4NTpBcDl9BDDxnJ6jBDVvm4JG0Q7XD3
FQh3dmrZ74WjDp7K1g6yRESY+8TKNz37pgCF/lAX16gYH8s0h7jQBywjC49xeil8xh0czdMppuFv
u9F7QET7Q1prqwmHHMdPA8aSscuNb3z5YBmgOC25T/Pxatrq0Md09RpiEOrJeZajPCe6/RzZ2sYJ
5AvRLJ+RKTERda8MmijUJETATlhbyuqN0ZS3lhc/FJw6paOdbXZxRjNbnt1TBSUF3lJKyp+I31sA
Ko2JSJevVlqkJ9USO6EUe/CJwYx7QeWL1q0pOUOJl7GTz2UevHgRA1ZVmGAj+KCGbkc7CnWwumoE
Ob2g6ME0UUkwv+gZIcfQ/vAaBnpJ+aSCZhNkyLo4tRVLK2y/JojmWzHUr0FuGouiQ9BjlXDw2khs
7Ch8niroge3kkM1kT5u69x4N5Vc7MuW2ZZbQvfeSdM1E9RaNmKgGJldE40TmoUJkYRS9/ilz3XmQ
RbDztMZbMkKU/Nui3JTdxhQyWoZJGTzLoA0eUWmf7tcc0AdP6YVu89G0JutkFn/03eA/27VqwBSR
fXG/2ng4rWswRJy+Ev9ZNbg4MkXIIjB7LXTJMpbiCcGmxg7CavZRX3O1rMdNFQAXbqbvtt+We/nP
C5dz2mpMIQMK991Lke/86777Q7G+ohbr5rxomBJ//ao/htz4r+v3u9sAvM0Asz7CYUBvuCr2luVw
weCPyG/16lUZq5ooQD6jlCvAvczw5/lxjdewUUiQbpTGkO/vFw6BY7uBZN25Z0ITNYAYsyeXrdrj
sP/r4s/bgBujI+m399vvN/35G/frVAPJEuQxb8jgYM//n3fdn9cM0dJNOXB9qpFBUsX1TEefkgi8
UkXqi66bv2iir1WekaUwGs5WA4QAr9NlGPvYdhVS8xLPXse2bNG5Qwc6CRuM3VRHKDJIsRIGzM7P
mo3XoTKi4pCg7V/ANAZV/qRGvtHMLSNWvrkbTO0RQdSiuyR3dJqjZZOJa+r449ILXMR/5AcsVYvm
Pqrzet3Sbb0Ri/FTFOPe7PsY0QldKpfgtENIrMoxDVxGzUKsUMpGh57M0kMTFUjm+OWQPD76jWS8
TPaa73eFI4zzajm+kWPYLce50TQyVtyEGNI2QVtj+Zw4T/o0Y2pIcMXEhshg5oYGlvgi/WB0NBe0
2WmoER2XoB/dFD3z2ULZ5cpXswS0NUMIUWgOlQ/tJ7ay9VgYSPBm7ioah3GXtEO/pEWD8sLFvDGE
6VNY485pClpQeq2SZclJ50hFLTliKqM0zqBhMUTp5Xus9OKoSGE4OiORhII9hU+y0AWxnn4emLMq
a1TvdUm3zHobwPteqKHExkVTx444d05ZZrPhr2GYzoHPZKjJeh0PDLYdU/fPQxP8gl/IFFIOW45L
cv1Chj1J02gXcF/uqsDFjJlKAypDM2NpG1H2LN7rTA8DTI+om+B28YmExCTxFqxqGTgLa6Z5VCPZ
qL2lDlrT2RtBvOy+kLp3cH3lrMveSvYMQ7YgPcJDZBrp0qnI+nZ7xyf5gAnWGCEEQ9JPeZvYzkeE
WGNsjnxgx8LVi1fyhtihBHm0qwmWEHrKoTLTXuyU0QdKCq+wkiPMQfRI/ahjbMMaY8VTtnUoI95t
4yNl3twRF3arRGU/116xHOs8uLW1sJ6VQgPYEEGVatojVVnz4nviQStWWkzfZAiZQucy8DHdYAOo
6OJQF9YV2hnQrJ5u59tAt9KLKPIX8xdMfXHSc9OdHprY5MdQvtvsKkda+pbJUI5QnKJ7MAvbPg4u
wmvDjdVG6xMQcrJw0JsOYhEacYYsgUmHl9fxOq0YOluTT8GmOdHNNu9JJtEfqZKkOjtgD9ivE2mi
D9aTl0+sR2aqIxzg6oRhexMEc24QyeRPrUyMy6S61f3OqAnfOLb8Ixzb72E2WR+KyTyHtR0xmaUl
mugEzHmMVK90rj9pr/DNIoL51PuR/0LKQbaw60Lt7lcZUAsMVdJejazJbD1ycteceDyUTn92ppxQ
Ws5dD/iMxh8BhTrnjPHWGdEbMn0+GmcY3/sC7KNNMJbhE3DrWIhf8HNUSXH1ulw79KZ2ol/QHWIR
dYf7T0zBOZMhjy7CyHypycV5iey3lBopngyTGouIUUrXX0nHkDlEt3GOlZUTiVNaBOuZalf1bOMq
b1xII8me7s8SwdG7XxMFsWCC7dBK9EB4BL6rp/tPWZ0nf/4khJBLpRDRj1Zur0cbhajpMDUD75qw
FGf9q2Kf7gb9Vfhp9GsWLY7kYLzhycZ0YWrbTs+NUzePg8d8SjmdCELYrSlH/IBgBlfGs4RpDFhK
17+Lgd0fAE2LlAzDpZHjvtqVXl1bGbxVuV0ehAWTJZjBLFMU/3lTYVTWsqeEB+eA2ngp1agf7heW
OWYH2W0cv6cO8NHYu1lbPqKN67fCJ064F0axIBLLfMmMkZ98LbzQgW4ZLgFRoZONCUh/CQJFKzxR
yVqPGBFZQ6St+gDnUEBfetUJVA5W0kA4n4Jy9hwwG8+OvdtEz57TBYe2wqJUzZ+eUmyem5btm4ns
ZjEkEu4bNtKfmAe8BTv28uB2ybwAX70giU+a1fPVaFSEma6SW7Oe0cO1vWpTpBO9yBDc2d0pVbV2
TeYo8tl+3Gn2c07C2YPo6FnFpJ1aIoRoy3bBd6f60cCps80tPouQBlLqh1dNGvamIqhjZ3b2WUox
XOxoF4bDRVWT8d6mVIh+U3eLtgSQmkjXB89CwrVE07HWPObzvtUl27CwtFfNxLfFFGU6lIPUNjUZ
GgTrWNqahFKNMaQmBK9d6BQM2JQcwLfXqKySleXEpDRRKcKgbL1DnbZwyV2DRpbvBuUa9yGGatcr
NgE1/pvbN+tYme2T7hAZWgzYee83I60mttikSSjL5K3qx2gzZam/LqOJr11EXBDzh6vok+FnVjt/
/uD/z1sy2zinnddd22aOdvBwgOCh++y6wUbTi2DlIZ2Ln5n8taqybNiivJy2ZTeIi9+w7ldpMX4i
nF3kE8ocdOh/NLWozjI191aYydPgMBvsSGNalNgjln1ewoIjlGyDDXtYVhoA8pD5OQ5TlMsSXExd
Me7TTNuEBpM4ey8R5UrSoP7IKR96t/gUwI7ZTs59J5tOrUOP9tluBkmKEW3gaCZo5UVFuzP7wKKy
TgnH2itTTog3IMwtGCoTotilGv6vptn6LYGq87UuiAhPrXJaArPddUiqfu2pDjlPUVZHPcRzajnH
Fs8tbF4TfjhT76kLyXVNe3M56QTpdmKNncTAsuFMC2gfCH7mvLipYwiAFnHp5Gn7yw3HX2Mr0vfc
oWeTCd+8UaWbnBJjcZp7zrR0vXXmSLHKPEGHhA2UXfndZ2v1m3FWYfUdrq7S7A9MULRTqmtcWLl+
ul8dlYnzSPcRU07RsfEYc3R59WTVOFpHuvT3a9qEXiuNBUWx5dGiQyyiMUkg2jaN90UTRIvCtJ89
u0TsiYUAvxsM5/tVOBbBiskYcDamSDVJPzjmRQGwt5oTBzkbyFjtBsPzNnDrkzmYpieLTHuGpjqj
C+IKHKao14WLo8IoymDlRUDeBtBNR7yn6Zo6qjCHHbAooqj5EBZepzuMbCkhqK0fXMtDl0dy17Lv
rGxnTEW2tOzS+YFYHKJNbT8ro2ww1Wh4hVwr2nY8K+qHbThE7ZdnmCD+HGkccV29DX3ZHYzMQqA5
meINzf+c7Y4ki+aj/z4A5TU0jiPTt4srMv8nQAn+u/TScqsPDjXpHF1Xs7QDCQw03oZgS1xkeQuY
w90y4lzWtfSC5f22+wUGF8Ytmkz20fwQHyHBTuoOPX+ac+XsXmbHHjwZiCDQB+GmpuYuD37NNITt
K1tgpqCoUPzmxYa0f4okdqu+dA+lD8jdy1JOiQbtgmxKp2Uia/PSZtZI1xJbC98Sh8VO9yWb0+HN
BGm/UvRGLwawiEusaOVhGX2QvXR+UZU1b52WG2z+Q/tkt8NSs4AIDFFhvnEqpRHJizh7vWhf0TaO
/rwb7f2PoHEYsxoUpVVYi51l4vQafDAZI5KSVSSa5DjS8172itycwqV50TOrWTfkGq+hcqqLjx2S
/5ZxHcVFaWUpCAJHP6h+Ijo3bSsSzIFAMwtAhduhgK7QIa8jA4+yN04ahAfeNzdT4bpBUfwZGoF/
asbxDz1TyUlW7GZRA60tB/VOlEfjk1ejJhZjejVbAq3HVO1w8HEOrlSnccah8Rv0KPsik4ZZD2PF
Dk2x7vwhPzN4mHZ0g54AEzUXYAgmABlmC1Mr311Kwe+eGB8DLwa902Bvqvu22bmNgqzQjeOS/RnB
ya3KtvpkFhv2z8+EcLZAjbOUGbIOfQZyUX6+/ymYaDCyVWCu74Wn4bafUYt/ghI3OTQlu56mLsN3
Q6aH1uyKq/JoLNf4brclciatHM2LW7OaqNQ8MKuhwWIDxmyC/qemRm+LzuHDzNLhhBuAxOHUWPsJ
AaOFqb2Kpve3seed4oH5Jhmr5+JXCnnJY5Z9MymOyEkXl8BaQfqNv1rQR22EqaTuYWGOqqofTTfY
NcHScwgDfAi1aCMahxQ5wmr8HKuTbCmUrKZyXv2WDFHGnvXGmmCRj719ZKSUrgQpoJtet1bsDl+U
VPlTMfT5Co9rthuSuTPCKH6keDDMBFd5BKyl91Nr65RDB/tCyBVWEvajvWee2NmSdQXnbpG4xGiD
md+KsICV2Orjqa/szVSV46XV90B00VnTxDFa4kSTEi1Xnoy4eOaNCZQYOlTV8DwEPSKnQAbrqmrW
k+yIftOokG0tnl3O+XiepyyZZr4Ys7Sz6BgVBkDyIYVcChnSbERZg2Nd1IeqQuZaJ5mznMZe31Ke
0MB3wscqqDhFabOVN8bnoio3BAGMGFLRqz0OFVE8mUliWljXK93VwyWIdFoRoF6W5Rir1ZAFw8nM
Y7ARZMywlljq6sbuKc0pk42iIDR7QiGaDcOGIXh0NL2+RvQwS/XBn7yZcNGMwkhOqqkTdGPMo0qV
qH1tORgEJnPvhvLWAOc43S+UcuMDqHB5GNiati0bCImacWG78Oc1ZDdLLcdP06QOX0XCi1JVHAs7
rJ4qjrlu1v3klUDmAL9pyaoarRLsIB+sbF2ar/usY9vWYJRpsqhH05Gs8R3pq/75F2Hz5tlrX+uY
FtEql3XwHWbkdx2AwwLUUrjqyyB7NieQKkZkTJvRJtGucMrDqDefnYf/La9ZMNP5QnLqEF3MhyNI
4PC1AEttbNcbRrIgCtxUew1Vo06MfJ2TrZJ00aSdu4RPWB3ZhFRHYabOKrAJGyPrKLsNLqMTjVXE
ms+qeYfr4/6c9wtZGD+YAReEjnDqBXJNEEZySKJJIFhna9oPoX0gB2c9IS1Y+aLul1Vb86XrtOGA
eRUqSbERvR2fMmNNbNFrZaavVD3hs5Yr50HlGLJ7lHGta9Jdn9rw6vaBsbFCoz+Mab7HzA3dvNQV
PsBkQltnUlnrzrSLosE7QRH97nfmAGGpqXe0QNRbYIwnAjRmEeiERFTPjiUeCCqn6Xq/KGRr07sO
zk0vw2uOH5vp0iUc2/RiWsvUt82d2fo/utFMT/cLRE5YEsgUwwOOOp7YnWGdReyisVimW7vxXnkX
4yNVEkhYSpSHHBluP5XZOU7yYRNAOlpMehFcQqlNO7viqOvsq87R/RohC15AumGGhk9nHWdYGsoB
sLJMG5DvTsqfw720QY8iz1gW0RaT9eiP8hD66FGNfGC8iMz4sfzMaQSeqpp4ddsEgBRbpr8plN7s
2oE0C95SOulxs3Ib7anFybY2vaHfmCRerousek9VGuAErdBIBtHZakrqyvjBk7F/9nv5qpFCtNIH
Qftq0Msz2qB4H4ybWDeNnczoyKKdqDZZ2Bmr3I5/coyle0mfmB7yiycIhm0HXL1aN3F2lPFeTqij
68C0F+TAIdFQZbTB4WrtDc2IViA+0iUAN4PhpTu+m1X0AvGx2w2DmLkRPTZPnAst4JeTlUzvg4wL
apqxXnoqJQbTAWCA9r3ELtse6Nvp10lZ7r6vipvfEfFqjIO9cX3nhIumP4pB1DuCejDNmZ6AmM3J
s3A6f4ueJF6UeLZFLvprWpcvRgihK8Fav1YmS8BoIIbGW4LNUgdJkUXmfuziAsKbNrw2nfvQsVwv
G4qa1cCaehGyKBdF4DLYVdUXjqz+5tkjSoYwLKbHemjX7UTFlCWSnSGuioZ4rZXhqO828thHDGWk
HbWrNoJmQv9nD15UPaiqq9YhVmi/COo9worJDXc9ZNIHTZwgvB/SnmrM6HOIhvJdeJhGEXnNkUwR
vGKkLAu0ANq1dNM5D9GrH8Mqob0b55ByesJPuty5kY5C6BCzb9gaBiI0W7lHQtmZ5DGLQBhnBscJ
NW41nrMs0q8mI08IDMlRJ+XHLIV+tMr8HbhouPHbfIMEjCDVTj+VWs1bBI70ipfv0aofWx8wft3A
sB/r7tG3H1MbAewQSVwaHtQTVJHNSsxxumBpxEGnm5Snx/tJzW3aQ19O4HznCqHM5uwF9mtbsCdP
TTqmR+X+AvMYHe5XhrYggUqTa22A6soe8BByPO9Cq1a7JDV/dh5usdLRV62NHjpi/LDoHRFsqFnL
E5pf9yFJUe3PUbhBpTdIuAAg6DRYdlmKJKNPo+khHMzwXUjKJBFxhOPPyG5d5i8ppcVPqS2yKXP3
CVjlP3t1ws3cnT11JwNEF8JmyLqokPicCiZaM/ZmMhr7s4JaZrTmcZjhT2ZsXsuu/2GXdBbyQPor
WsGoXUyaDtEub0kdKObKjQz1BUPDael0ZbZMEUBjTVh6kYClFAzBWvQcwSmB9W2fLRge9tjQXUSb
9U5FY7jKcN5G0TGlc3dl7xEAOFH5CokCKxvTGCLvR/fY5wVpis0s1Iub/aBN6UFzUd7d12eisje9
Mk06FhWLaxgPm6YrIDOOfb9TDgOB2lMFKjM7e2flOJrMs5n+JQdtXtRNptkLW5GpHBqdeUBVxIgo
RgUgEgvVTGVYOxpzFz2q2rPZCJxZSeGzVSODEvtzvXLthhzTFKp2YHTYicQypv22z9Mc7NmLmvwN
+K7y0rRNSEs2vQ1sqyD8EV5cxnTRvSxej2mBHTZoRvRbJYzUyMv9RdvFb80Q0w2sgMeFACqTnNFN
gpuMHi3utj5FnUfHaOdX1Hche1CM8kwlAQY9uqK7Mn/Od6ETPPs+auza82j7lXLXeSFYrJF+hUjS
HJtS0ACbKg+oh3Vo6PrFMQpn36J0XHeJYy7LKItWDQnue8Qk2Cq6RgLFJEuhtdCTDMF0pkkYXXqm
p4PBXmrwge0B03nMs6HddfP60Qzd3ikqGuweAOXS0UgKmT9CJ5rsLfFK6ynxm4OeftxLmF49Tz0w
aWNIN2T6bFt7VGvVZ+aGITzyby/9FRXAekfNfQLQAclO5buC4k5XI9aECYc+I5Sa8zH5i142A/G3
Q+gQJ4Ubfw1WPFjJ0kWLjWBnaeu5++hT+R5l6K+rzgiOPeQSDJOjxQbBBUg7N7yVy26o1xPvJLqd
rbHdbvH4LlEqjIfxOASFe9HGL74fIx6M4uSowD7QXsSBZhFq2gCVWDHyw3RFA9oHwNLuoorR/72P
6BcMauqs/W6iFba9ITsFBnEcf17oalgODXqhyRrPaeW2O9t19JPvah9pjztDMhqHRNUoPpnc2+kV
iDCD4cRjwU6c9ZamrY7lHYANIdf3cosKrNlFNoIWxyeSOfQZ4zAYaXaCqc6DCAmtg7uN3kyxQZ6X
aVO9tWUxHg17uBqCNFe08dVClYU8M3iV59aEC07CK50P+CybeiLcx0768pLNFKMpvaF7G473cxum
OstU4cO33/7jH3//j5/Df/pfOcQH5jpZ/Y+/c/1nTs5E6AfN/7r6j+3qtrr/xj8f8e+P/8fmKz9/
pF/1//NBp6f18/9+wPxv/PNJ+bN//VvLj+bj366sMliq47X9qsbbV42m9/4P8ALmR/7/3vnb1/1Z
nsfi6/dvP/M2Y6N++yIjI/v21127X79/w2Nxf4f+fIPm5//rzvkV/v7tiSN0+qqSj+zX//VbX8it
f/+ma3+TLqMK13RMw3SVtL/91n/N91h/cy0cb65r2BzGhjHfg/27CX7/JtXfHI1WBccXv2RIw/j2
W52397usv9HH5chzLANjhWab3/771f/bx/evj/O3jGo3D6mZeTlS1779Vvz5Oc+vT5E7ZNqaxr+h
6PrwfPP9Pz9uYebzeP3/QKH2Sz00sCHgFyAyCtsksl1mRPyUtO15Ep9Ng0sBNS5uLqcjtgRy0WLy
2Ol32jmUnPRyYKtEbT6EWaUvmBVhekPyooxbhMcJIWO6rCxdrUrC+dBXOtB3h9dpzluT4dPY2R5K
1p/BhOIgo84iDt54r7sp31VFi+UHi5YgyPeB8VAO+ROTNEaauV3jAwqrbCjKDjIfnYmgJWeXIkwg
nTY3hiepNnpF4HCFerFDILlIM2GtwsFAYCSAu3U2M75MXAqEx9tJp+nvlLQwoJ0c6jKlUA9PpY8W
vWOUgsEIgGeOSJ+BABYs3Uhfsq7u9mUNryYbE3wgDKwFPeolbOvqgVly3JBu07SAE9JPw3Yfe98b
Nr5NTtEwydvgGV9F6ZEm3rYWUIbn1kZzbcaz6omMJmNAJmUn0RcV1k9ynpt9KL+L+KjbDYGIWHDg
1Dj7DrX6U89sbQVwUkIIAK3X0MQMjNTfFyImmKvQt07Xvw+2KDaMp3aOj3HHravHJo3435I52KpK
1iVEtCEqvwc+nVGbN70uR38PVXZJayRYNEWIy5lcFfIhz0MMLRGofQaWZ9oNVlyv8Y6QbaCOlvq4
L+7jFD75peEtAT2eNGU2JA3CYwTTQvIGqRS2GBpYD6wuOCxf2grghiywSmm9qB9m8JANwOjGF4vz
uoNK15oeY6NjhcoPPqgqcO+2sxqDT1ml4yrWJWxs0Jxl4B3SyGDib67Cnja8rsG29DNzHRSgvzlR
v3h6GWJ57vnAQx1KXfNc1aGxAtm8JnZyXAE+s+D0tma968LUWTv4XAAC5k9OPfxw0npaAlxUK2nE
ewGiAgWEBjc01eqLQB+KG++gGcJlpxFam26Qw6ZUFBR16h6KIetXZKGdTZq2pcS4VpBWwUR9ZnFU
Drp9wBCrrn8rWqXDI7KCVaPPREqgmnu3Np4Iac3OZUEsHG1ePZLUimyomWJIKmrmQWESY+hCxTcz
isHNV91bOJoJ+j/I2FSV59p6V3J4mqRlHhrCNxEvD1fLVz9TCMnMyxiUY9MNzJR1qjGw8JhZtfAn
6iazldNhUOZVE8GPUlwNFkmagNqr0aXeMdT6JzF267rI+kMwNf0iqexzn40NvTYizHjrioWNkhhG
TNe7MQod5ElWC4iFCaezBf0y9eA7GTWHaR0SCUIx27R5djKU3OppvFbMUlYOA1eSA3wM+sV4TTM2
HcEscbeMaRlUN8GRA20C4f/g6pD8PHOhIWTPhGNviAD6TsYK7cCi/N5NNnz9utvKht5lVH8NaZOt
/BJIa2FNxVpvYmw0yBFWbDndBQJ3XcjswpHW8JpJIamznN4eqa5ULsDMlq1hozrChejZkIYxPpqm
Q4mTuXKJWKYoyLTVSDw44LnsmcmE2KsSziGNb4DLZQ6PI4OMmnIeIDt1uxuU98mua+l2khauY79E
Mj+T3TduwZydLZRfC9nku1oDUBqkK0tYDyGWw1IbPopWsM8sUYiSO7uyOGX50+w/HhGHyGxF3xBZ
ddEoElWxhUi9ZcJdfAb8yo4tI6Hdj4HoSr72rrOxLahRaKiWgd78AA9BydTo5mKsE5DBTIMsx7OW
LR/bWN0szHQhLpEFJHuCGrtoq7XGaxnv0yHp98Lx7GXkOx7V8FCv7WF0HloD1RrSjhUCjIIwBM4N
PR+bTsNtq1rzF1Bt4irI2k3hQyrq/z1HGKiobGXkOVhimZA+MuRvhLxd/RgrpEEijl4O+5BBJNUt
L9h1q03o0A8KYV8FORTmGlXz0oV7kQzqUlV6sAncryLicQjTywdDTR+uhqYhcau9k4LIEz5Y/6ob
3jJvG4wNpOnCm9CMO/uM6IDHzhZshZjeeQUSr6lp6c7gp1Iodpgpxd5K6iEipqbbWCyPXlIccL89
uBwMq7GWQOorkgAUYQomN+fWMDEbAM1khi6ncZyYiTg0GfiCMZsLRuR/D7nWGTRHUCcFnsfBjRIB
AFCzdDFGmRY2KSvx6XOQS7jR6rFdpMTFBT5Gixj3+kNU2u538AmjGPf4pk+pm4kbET0/KkAVjN8I
Tgsrs3mK5+45u7WjBYLF5b6lE9W0evAxeSOBwygO/ou989iRXcmy7K/UBxQTZjSSRk7d6TI8tLoR
EyIktdb8+lp8ldWZCVQX0JNGD3rygPuuiAh3p9kRe6894pDxpwpzYNJ2fwD8nDgWYVATl7RvM+hL
cvxen3eTy+U4dCu7JYhIHop9A2IwOb94hkgP388hEiiD/syaPWufDCz5QXOdYgsT2txKjYNFvZT0
bhvGQjiZQJIAuykgqCj3xAClWze9OY6IrEZT3edwvroS40YreZrh+2LWgYed4I5kLTowgVoOuoHw
oF/NZhE4Gzve4ApmeKMwAZArbk/rD9YKD68QM3/ywWECFPYHrJA9KujlwDTlJ2UQq1PHh+sIxx+B
RhGsriaI+QcU7X6wEErP1BNBJXjE2aRZxDL8Y9d6PDJT2NAY/iZNd2/r+Tjwa49Ii3XYwGegW3xk
7bCeJwW53CaIzOOS2gIYwR2YQ4VLrGNTLsbRbFRwU7rhlcjInZSqZiIxFfcT7bOvmJLByyJRB9XW
07wSeQSxLnsNjYKVRrvtJyZv8GpNKjJXWjlcl9Bhbgsx2iAPgrOm3TjSPuUlDKkxXli4TW9EzU01
2bpqNVRwE1/4yui1mUn5VlDb22kU6F7JbqvTzoZN8zFy9viK6mA0aHwZeLsjc25XPLdwP7bdGJ8j
FHM7Iykz7j1HbR24FIccRzuCTwGLn4u9vtRsp7ZuZV67uXvnzRGCeO9KoQg4jGueXqJLyF7SgjuB
irVf8KA66wWZdx7gogebTfkVTegHyWNo+yJks9o82rn4zFz69GbhHs6akgpBfzB0QZFfpfl6/9/E
k5jOpksOkDlNRxdEiSCY6aTGnKcZJIxWexxE7ZVkuc+seZIAuI0toS0stozyUhvHZcDSHFQO2JmF
QJ5x4LzXFje9m3cs2FaOchgyfEYUWaBKL9autEI2T2ll3S7ddGhz4jtjAHuo2aAIYn/dwFE+EbYc
PzDde4IF89kH1njqFgM2UZ4F7PMYOFlDewe+kWzyzOHFJ8O51+6DrgwXLFlIkivwGmuIsntqPKxk
am7ZK/Eokd3gpZdIutGJGD9KcTV+R/Fyl2kJ7mppEQ+5r32QFQdR9Pu0Gh/buGpP9MNkE2SvVrUU
r7ExPFoFJsQDabR+m0WgSyDNOJgreT+7L4lButb5ufLwA7hAVodE+bkyb5IYGEXrkomBA3fYpQXr
EG+RF0fXu5mnYZOYRUPbXlYH7ZzLctwVVvhsj8VKyeJvKQfnWUwMT5XFctNwVVoBcnPBJWy2rJOh
ZM0CzGg6sa2so9WV05HeNVr8v2GxiOyeU1QiOXanCQN2GLZbVfGOzmRCwHA6UIzmh7LAur+GUyD5
q7ZSigJCQsGoXFrWvrLZQ1c01Yw4QDWE+egcmQRuF82S2PZckNicrA91ZT8wA+6v8p5XyBlcpsrM
ca5xoVx1IkMwc8NW9IQmML2yZknJVMIqsMf7CLYJO3kNeo78WfQju0At8zFN1JegUBx08cd1QJro
7GDnTcVRVH7Ioa7PDVlArcjmKyvArRcVn7p2+gNulrsmbPPjMtUfLlScvbTs7jD1M6h1I/X/mhwv
Ytf1/QJPxTgWuXte8jC8q+va3FGV3EtPvC/pANqwmrmXICgHVXJTEexDBDQKscjGJIIALB/t+bxQ
gruJbE/e5EybijyWIzdarK3vtV3scQHVlo9WlWAajc+bJGo6GhmA02JdalQIXHulcMAZ2Y0jV7Kx
eSe7RZMcSI41nTrsnHGkJDLlW87HHPZvKXYuDlpI3xD8JLIiF90oHJ/IqPQlFCw4QxXS4PC9o67G
WsA0BuziXVOKY+k1CJBLkHKEri0+NLLnho9RiPCLxle8RJLsBYQRmxgW/Jr1Em0AxnhIi6Hs6OE8
IGpK57o+1lnw3tiNuWvhexQ2EJQmdtALN/Q4BcC7Plr8VJlUBGSZ98NKLLC8bdyP6iCHJUL1hbt+
lYUVyS8TROUmV4od1YDLnjoGu2w3FPDXXXuXOCB7InCReyaffjTP7YFF7xn+Qn6e/yDXjzZTDNYx
09Nrjz9FL/dmxrHXWL5AQbr6n1n0ZH4sQ41eDj1Pm5fM7jXRtKq7sgFygPo073BysgYyiZ7MC6e5
RLN+KfkkxyPihoF7ZlulY01IEJ8LFApvtQVBsmO4yA4C6nvdsEMLOMW76lZNIiJYm2xg03lwAXDG
aMU7Ovd91fSuX07dWbj4umgm2ewdbBdJa5YlZ8cdGQ8b7tdkCIObBFf+UvBJqLJvg2ShjWsTQNlB
Op8bPuhN5h5dS15xcz+Hmgph4EYdwANsphat9jjO0TblxalcQizdzq79hEd2V5Yck7UBkQIaw1fb
RMke1fBs/0jCiBKzu13TUlgcMQqZDjZQDl8ZwPCogCauuwRBonXLZpAM61j8YcHyhERlJZBoaqre
+SWWnEsA596OyCcWOva2KUqxd+zpPGbhHev/fhJIYQoosn3NSHkgQhZtv5fNePdHgT0TiYrKyBAu
9XuaP7TeTwFvuGnHk9OuAhomlpuqW5Id4JhvMhjKE2NmEscZQm0A1CCm7odTL569QX2j5/slLvJg
LkyPG5H+kkCmDonieo76fIuojfyXcdpiP7+4ldgTY7rA6XbYTk37YHagnXfeEy83Ni5HGnghazb7
GhGMGU+MdiHshJPSPjFit/jYjkgSH8bpkHh2d23W1rkYjO/Zkoxm3afeXuaNbPCMjMx7Nu0cnBlV
EkPffc0i//AQkzY8SpAieLIr4K3WHUj2GP2pX9vmHTQCvyKc3URZPfck2DmGYDjl/dJJx5uuCx1C
UWOPWKx8Z/XVI88l+kHk8YLgUKwT3b7IUbKH2slRkTHpFM7XGBd4EtLXrOEdZpUMNyfEnw+K3sDF
gS9xOmBT6fbjEvzKYP5q8+S9HnvUd85TgX2BDtQ8pQ4OGFlV+wHjwqZJqJYMVuBsDeRuuWlXV2vq
cBv0fXYbzdkxizmCMWRRCRtRBuo+urABGjJiZIMifvbcuMCjicNQ5dnLEOFTmsbh2wmXzGe3tiKh
3lWrRh+S2gXJfOrPob1vWtbazAnJcTUude8QfTntS0aO/K58Hoz6HZcHMsvi2jOSapsoApzNTpt+
QthOW/DQZI5pk6b5hXyk2ueqv1jCuUNWXV7PBWdCiJ50b+GKyqzb2vwmpPUJt8FKLyt3Tjdbl7ma
0cK0DFpCb+dwJBS5ZF8V9U/tTuTLucnoihQa9TG0DiRCM93IIq7TJjmNbDK3aNWAptRPC5mOoABY
n+RVdpc5+p1r9ycDQcicieSc0Q7JXwSdDHdXI2eEt28T95Wfonikkk1puQ3jQtkl/Li0t32oCAYa
2tMUspcV6McDuU1EBmyrocnqlw87wMgCAZAlmX0w2hTtvSY+xh7Mc8aebRZBdU5tUBhVmBBOgyQQ
XYKBhhCRiO7e8ZTMBx0valMo3n9MnLTAZvC5RMFdT2bBUvUoU4hwUhMMVJIxJ4T/mXNEJ6GAdFIp
BVBSFzQ8hmmBAw/D34nrP86zs07jh6jt3cNkWZvMpT2wmuUUcef7URpzAg2MlBAWPtRTcBeAlNlp
BPOb2i5/Fbf1IfkkQmk5M/Yr0ZUJogn8VM5kktSldwk5pgrDu82X4eJl/RvLn3QfG5ozV+OELp6S
ulvOIGZN8j+u0+TK6YoU6g0gaVuoP8ua3zdOmNu5TOHZj+Mvy733pXAeIkEsPQwfsr1yn7mOjJfX
HLhMWuFvtWrE5BpfVUlwDpk/B0t54906G9pAlrZ9050OUM2G6xRegj+KViOsx5A6RSsaY+Gh4XGr
bOKWpmz2/GKqdxx05El5RuYrzGKZATyfEXx4LkbxGLnu1bxQoQcuLGC8LAnNJtZ8IzHlsTOs+3h8
jRThD12V7RmBD9s3un70LLrEaMrnSgJ/97u0hYCPGiLMiPnWc3QjyQC7FDX6GGRE3C494B7FWrl0
y6vei6bbEKDNxuosezNGVQG8R5Q7iAMAqJQefJsAJSKHIFYsZl8cyehAF7EOCHGL7gjGjfc5foxN
X+1aksvwr9rB3ptI7Cp1vLWD9mGpIjIq4isUqiyvC8PayrCEV4C4NsQbItXQcnCSQ+klDd6+lFIn
rF7coP7KI+d1keN+mkeyyyN6dFDv2Js88lAZ3qOh4GEfrOsyhyrm/mH8w8oA1yOkDuSP3rZml8Xs
L3pzGKhtgNo9xLKhc1yLHfeWWgUbq7L2QLfeHcmoCqcwXDGI3BrlNdXzsGzzSP1J63s63OtiUemT
hhE5lpQ7rC25LvXvNJHYbobun14Gj3MLLCUDH8rSE9Fh4CKU0/iQkNgavUvFCQTGa/HtXYetY+I1
RHPwl014yMMrvH43AUPRqpMl+zX9m+L+ETUHmuN2pBRaxivCnn1gywB1XxQfc6Q2y6oBLj4q9snD
UDe+MAbygry96ZEVO40u17GsO7pDfZ4K56fs7H5TNeBpBxGN+zh+1tVCfdbf0LaXjDqiMxNPIuAJ
sNwYC4i7ZYGGLut2t3AfY4WOyOwUTLbHERFJxuJ7tjh5UCtPW+okYFoFOSwYlAx0fy0mfrCz7kNa
6sYf+xX4ZwWcNfBAJ2shl6usHmVonmUV/ZGgoFRtkbqLTqu4qsuBD+zoXhm4of8Ip9sNWfJdN65+
FNogYASWCd4l4yGF6Ojz3jL+Ssgpi7vxkwEa7qCd5s4IsqS+DDieUHA2zAKKJD3oUb/E4B36VY8Q
uhxpxfKewLNktjTCYKzMbSr7F0eAPBjmKebi4JFHEN2A4WKiJAzcjzSLy+1QvdQZmWckjb60Sc7H
W7fpAzjy57ZoPqdfEel9U2XhUcTPlafyS6EBmqHfCumVXcIYOBClTNr7xnOivS0GMiq87srr+9em
U/EZ0QdO3CXZ585ovM7AwsKpWx2hpcUuPCILp7VGgDycbKgQfSJI8qMmnRHE0uo6Nhih4x6d/uTw
z1gff5SFQWJ29gOjhgnY6La3A8DkJa4BW0mf0Vd+qUjRjofqWIncPuDIBqQGrp4ctrRuh/sgR4qa
YSm7Zo2/VSUvSZIG4CkUit+GMRbhagtxNESzNcO4n+36uiUIN8rLn9SbAhozPlejR7pW3kiAEmOL
lNcbYvQhNwGYJ/ZXo3NGVc+kJybZPQLZb/eZdWpRCW+LD41B6rYaY0ZAH1MZQKxx5aedKI4uqLQS
KS5rI3BtaZ3CUGgmQUvS4m7GN0iHZTGtqeS6Q5LzL7MbA7ZDeQ5oxbeklrR7gXIYvzIzZswZzt4h
7JHhSX3dD91jRnLAoCkc1AzFhHn5i1U2X2DbLFJxSyJbEgYstRsTjJVSp6QTMcABZy5M+Zcgmx/V
UNgnO2HE6IycQXEAZC/I7ytruNVV8dTwOEJFBoPF1gGyFAvVW2JfIWNApCJgxXxOs2MzDIE/5wvw
30rzdnEHF5GCkFYFb4PBJN6AbL4thxw6HvukgodpokoDvw8NwPqO1ydYJWTCkRkFWBSCS5/XsDT0
KeqD/FAn6snMZweo3/KqNAqz+jdV1UOEkb0AusrRCL1apuDsqu9kHfyhpGqjGHuFKB704DDvL26A
P09Ag8ErY9jJfwanBdFVsv/pgzdZQpaPNatPFbsb4YwS1kH11HvkDiG/7bZssS9ux/TEA1HQ/gX6
L66dNxoQ1GJN4P70kqkCjTIo2KG2v2qnpFgP9sKbTp4znzSspy4Kpk3RWF8KSqpy7E23QwlL1q6V
f8Qo1/hIzzMwJZNUFGXfdEISATqUHySgdIj/3RtZ7Qgj9Hneb/pu+ZRYoCqR3JQFjp08H38zuFHc
7XfTUtwhPOZA9Th+VZGeXMxmN6OmXWY706ZDtCfnIj6mdmPcBesPuboulWFzdbiezWlULS86OE9D
BfEiHwCnDmy9p0rM5zDt3lAY+ksyQBSG8odS3Lzu+UYPAk0WC8QT4v0IpmX7JgBjnCNaDKDeAPQd
TMYduyE6+xgZcTSg1h3B0ZRhexy8gDIerLJFFAu+0AUWWuMWVy1MLkb+MOYN/JwkvJeVT6gV8g5g
hWcncbB02lbjt3VtMP16jMKSFGh32deqfkrQ2fylD7GBGu7hpdJ+MpbbpGbaHoTl8MEPyL9JrWvK
VawZCQruZefFFESRjUIodNMzDMrbOVMk31EbC2rxE5Dzu9HBCA8htiP+ykblzZhnogJSPBjAfwa0
45sMDUrXQTAsQZlQ1ADzNvEMZSK8saZlN5fGsosUmWVs6cEhC1pPfCQ3hbDkpUwgkYQhDOjZaFHJ
tFRbzA8A0wlnixKaj7fzUEqwikQ/yF0YsvT2Elz8qnsWUXCmmAKSt/rzWjIP/KCZjvmg4WOGGfS/
ieTWYe5xA/HVORyJtuRquKIYLEH4FUBthdomo6Zkxbu9CaIAEWZiPvdTyeYgRXeLwcT3TBrIeiLD
yjXTS2giqu/Sib/L0rUeOzY2LsG59NV0MSVceYJKcWGV4Y3Xr9RL09iXpBOQyIvHw6HHrxpC7aRD
+GBsi88JBO1OFexIWdvrIx+Ko8oMrjwjuMaHFZ7XLGGq7KM153K/igv0ElU7BMfBpu3rl2zWj1Hc
PS2G7n3bjj7j1xq58XbAOsqwdoIsJ+i5s/TTMleGXoW93ovMN6LRTwvnFHirDStfcBrIIpxvafym
4FL9oYlnHvJvNFWv7AtSdkDLO/6ncKeVQ8w8/sA+ZKUTLftIlr6dDva9NXVokKeGFET4U+U47eI4
rN+x5CPWyJRknTl+z/lvWac/TjY9410j/mpAYRp8VNQX2Pk836kdGtw+2VNuNqjQwH8GvNCEiCUn
dkAvsNY+7CXPUcjlP44znMseLq3Zm7MPUmzh5+GnEap8DsyB8XXCFDauXxnL0OWq8AXn30tq6ycj
1RwhqQT5N00n3SDgMsME1RyTpw1SlRDcrMGFDjWsy8L8tjA73jOur0CqT3TW5zR1fjxrsQgCtnwj
at2j6bEpZOvowmzDsslthDl+U0zZTtgV7o6JewLaK42QJY6Qulm2Luk+AfQDp1D4JHwwoiSuZKMX
58lOrX6rFp3sJIDVOQzjIyMoIsMm9iJ1brLUbmnakkM5sy6vbb2xipDdf92lTK2CE2Wze+RFfx8U
j6iRSLazHmtRiyX82CbbOkeroMzvkZX+OYFDBsvu1/BQnjOx3TQ9le8QCnk9YrZH8PqTl0AGA2rL
Yp25elbBcnBTE9e0zl8++yK4Z1CElTjND3PVMqtj8V8FDNVMmG+wAxKZxUctQhZ0XrAPaZIwC/CH
Ayf5HvNq8nMdf4U6I2CTcBomyys6qMguf/2Huiu7tEOzkkXI6S2DnNEumYRXSRf9mBH7G/gk0HYD
a8J707+bdniSZqIusWfCTpA/ngmJVKBPhN7KH7QGVn7GKNNL2rGVFSNzdPZk3W5cWNcsqXkK3mOK
5Uudk37SBB9UM5vZHYKrsLQ/RK82ug4eo9KCitRMVCbhTaV4XuPJH+30JelMzo+5f6sdvV8G5kvD
/NLrvEc0Oj4WppXct7zhdD93XSKXh7Eqb4KcnAoL+P0+U+6DNZTcObAcNtnMaax0+Ok6GA9mvHjM
X4lDW2oCXglSGvwJ1B6TYX1jD0N45Y38pZQRAGF/8Z0ZMp0ecF8AEysXkqyQPDR1iuY6fUVVlJyn
uu13lbOwnNc0Y95CyE9iaeZEjbf4olGxT999HOzsvgNWxYZEfY+9w8Q0B0PajcmeHTUD9um6JBGM
3T4HXZ1tm1gjr8151YaedsiZXyVXEXpRbEoO2eaxIsVPkpSAV/IV5yyXiSUeMyXYwFNjneqWwYeN
yw6Rp5+xT9rmppOD1GiIcY7D40dWJMltk78a0/1fbJFANH6Uz98BtLtt1rJKl9QufZ1/wWQEAlRf
Ayjrd4OMMtS7y91QxAhwdUFPzc6VjGl67d7eRlF8y0OevTep2rRuGeyrDEG9AkKGN22XNyhSy4FZ
DJ9RnmgxWsegDz+SGN6NZT7UOY5oEi0g+htDsVsq6DtBBh1L1MOrva7yU9x4ngglVfCUXs11tQvR
K9Oe/kL0wesbkw/NnJsRVU6YXAmd0kVEjxNpucqn3kVNFnQ7E7GWJpy84Ezj/XsZaugi/WpcjPrp
M1c0jaPO3tHAqWOwlM/ddEOYRXOf1oTL95YQVEHFR9/NgsZy/lhcLJKEYqltJaoNQKCqNvozdNCW
JTgD4y2uAGYbc33UKNRZqaT7viuY2QHZMLlTBTE0G12xMo0CosKCLj8mlWXu40689LP7MzWddZbK
M3ejrxPQ+rmBJiuXPZvoHN0rDjoyQJc3QjMZBwRQFoYRa29ZxARtDU/WOkGOi4uBcASXwsx6quME
SdG/O3z1sCVNqW/YlgWMGTTz6cy7KmUUv9OkMeC135MwRnLfOf0ex0stSOVkjn/bevSe3WD/2qa8
NrIOlVGTXRZd0KPZ4mqIb6wEs59gKOR7hI7WsrtvvYH3N5uPPdH1G9SI7fbfSzuvl85jvdTVyHIM
y/suWHaqfnxkvYvOyXmNUveQlbjk+LlK0g72tVZPiVdclhBQnhj4sE/rAjVt3owaucW/9zpZkGsz
DwodVBxTRhtMP8v0LwYNYBwII2T7J8K3nhGOPbJUcoz4sxXJY+5md7hM5g1h96umJj/rLESoQ4fY
s1XfJK6m6wHDmJkIjEXWndPiTaRTtv3/MuH/USYspf6fZMKntvn4yf5ZIfzXX/hPhbCy/+a4lpLC
k0RdAAdy/0shrKy/mQ7VqTA14mGhJFrkvyuElfqb6QnXo9ziL1jaQTz8d4Ww6a2KY/bawhOeZaI7
/j9RCONo+leBsKkFpG7tMWQwtaItsv5VIIzuDKYgNuetIR1uahxi/VM0G+aDEcKtDwwxQNuXyi23
EoFDsmvmQV+GsNbv82SyFimsqiXIZpw6EIWUNXNqTDdWJaZPV7FT7pXEXBG3zlZlmbD9hDXDvqpD
DAZR4yUnE5PaWVQo8DbsDjxM5QgA3iy5rv3LqWpxLZWJg0iGxYuYWaHvBnZuVEZpx6YzwTLLMigp
yNqZHe36pClJuNVGccw7s7irAIL4q9Ts1aMUu3dArZ6QTycfChz2B9vN1NypwQivOi+1zgsV/Dk1
G4aLOAqx+6kBpOV+HoP5La5762cK4KHsamcaPhnhM4LWQ9EwMh1soh17w3GCvZE5nB4qITmAwfZY
ql9PJDJHweLE7MkjJ+0vU0ALfwyXHAdDnscZiMxW1sOGUMJE7Cm54o7ivgvzrbOwbjgwNlb2aehY
RdHHo1eQoViuhTvYPj/M+BAGFRUXAaBfri3BSQcuo/5malhNu6yKuBf7jUwr984FXL71pjnZqmgs
KBTIeEe5nOL8ZJi/RBNb/16i9S2KiFlI7HXeC0IRcYtgDu2J2QPnIM6iW0PMRvPbSOfwPWz6CLp5
LasHr6tcH81vyH2V8r1OQ9+8VemgkLva6Ma3WZqaD0WaiOu5K82zFrrgU2Up38zGCQmVq59h29iH
BWg6/xUJNTvp0NGliSANxI6iKenCttszNzzi4iNePLLPZEo9qcz8YQ332+XGbQfwYGtlYbkVGFu5
27DXJobz0C7RA/HTqOry4JWP5A8b80vdlclh8Lxxm1jGJ0N9fkyT+JDIgX7WJO1DVeKip9aD2bE0
OwVCgTDcWB/VCP/Bg3XVM8mGfq2h2ct5/hGsaR6WqTcOdc00tBV5fQ+BV98WIDB5H0jQ2VNsIScj
eHe8hv9t3kNsisF6VPiiO3FxMG4/Vm73UKB2u8wqoaL0iuGC0v+nXbXxVdGHsPnN7gLMrbqasxgP
SjQwSjVy3MkVdxYrJF5bt0NtxEP1lZZsHsjesPhgY9hRCdvDsA9fixhFAcXAt1uyVUkylomcYcRS
WOlnMFWvyu7VPs3UBVQMS0k0ptDpx8emL56YnlE2U8au+2Ca6clyTsmEvVcOwj6XoS5Rj5PU5Xj4
BSqwuzxocAFrYJv8kgqSDdXezvWNaKfnoDMviea1zxLnC/LjOTD4Y4bXfLC3dXysapeVTuFQ31M0
L3duQf9ZAEPZjJlOH0anIE0sK15Dy34wRVXuIww7e9dZ99fTKjSz42zrTrFCv8IsQ3jo+7KCEVVT
MNvLs1NGmtbW1iy27dj5zFP7owCk5IMqAK+8IGM3s0U82m5Hh+dNLzYb8V0i0dQRU8HmFqesX6VE
/CwmgwBaMOOS0DhssHgotFScERX2Tupqb9la1mxtLTXF1wJAMT6+oHpQrBavupAnkbxVyVNdGwzr
jGwfKUSpZuzcmuzybpxxbl6HrpxuyyRu8eymf4gSRo5dEfrj8rFOd9Kc3nOTsGjZYgJH8RDhYFSc
Wi7+LUxyYfVlDhqtTcvolsCtNFffSQkoN6nqeod9qd/EoX7LzQEyVrZAnQ4c1DfBXF+NSDVfRxMp
GydotcuTPL2OdNxuo0JBHTIo4/J5kH6exMTB2kNOtsFKf/sr7sCYbeQ4bY4S04QZVNe1cygWy8HQ
Eee/rByKK9tpvW9ZCiz7jNoVBM/SQfReXHd5zdOnisdkTpl96P7G7IkTB2qhUYU3ARgAK2TOmsst
bdtbhXdkazAp37qxU/Ik9IoiLwlPBV45MjCchAkzOXm8T6Wzg8iq2e+bX/Hs8PKvOYogIFG/1dkK
AnYesadhBTfFdG8Y3S3PJp8c6izEZeKzRswD6TZcq3gy/vJ63uHZfAzIgnDxVoIKORr2Lev+RRBQ
fRN414u3bxApV81TuXwikUQNzHT+q7AzoIHM4Oht2lvp6X1t/VbmB9abvnrty3nLmNjdm00Rs60/
pI7GqNd2vmhLv8n0sUr756pvr7MY5kPuEH3gXbvNIzNUkukui/fYYGmrX2Y4Gc29qmETZJuwfMz7
cLfk1g/j/xsmdsRfcKmCeULCKlEdE5gHy5sh4jbE6OCco/BpBCt/sR3mC3ZfI9efgEQYnd6OVfdL
cO9vaBfPmJpp8GVzbEvjOgzEvePdD9UXW1OB2oKRQ6qbCZHOlytXxxYgfrCvrGqZwqbXWTGsr8kq
y+krsaH0rwvs5ZTgRXtlxo8GG8xhnI6pAleFcwJXop2soHfQKhTwbfhR1ziHgA3OZXnLQNsf7P5g
e59hPV9EnO+tBlZpsf7z67ONJkANnOK5uexDOy9ImHnPoPFHlNmawqZXDyyHkF3eeEQi8HMZXX2X
C/fGLO+9pTzaajiYkkkaBoeW1QkJksgoaN+l0d1NkHyVdXCcausq2WE2sQ5A147VxIoLgoroWbUF
aXmi1+S2mlv0gRhC0j+p/VMPx8Ql9uQust5zxCsN7+Ay/mHCR7YQgcTssafNiEZ6uDemj9R4X2Ze
P/3qeWc5BbtVaC7l00wKVFwd4lizPz5B+bL72z4BRxXfgFXczAR+xaX1kMYvXX0zgCzp0utJgcYc
b9C9X8tWvmPQ3Sz2uyUwXWTmTVbVr6FrcLDSzGgTOYJ54xk3LgWikT1LJvuCAYkcqpORPJbum1Wh
suH0Cratl3jXSTgB2ooiAoCWqzEnR4h2Jnqp1GUBWORIa5tANOsxTYCoWAakfI+mZR4JtvCbaVfJ
c5Lg7HJLUn6Y4jXuTRyjpZUsUKeUz1rxVMiAfX97b89Wu5vZOM1WeAllzqw9BTkZi10YpbdwlvG7
6EeGmXcUVk8uu/iNG2TPTZ8xsjEedRtf2sW6Nqdir8IcrFyZ2E8Gm2EONBHuJsdl2JO8dKYTH8TM
wyKpWZlN8tKjTE51zHdTBWfR0ImaQX8M0/guB9SPBm8X412F/Dx/p/3wbQoT/JVFPgLhkfCzchQD
rqF3pkT+MzWz1TNZBH4ewdvbzGNCBnNsCH1vFw4uYky/sWK2Q2AiUXR9sZ2laKgzUb6SfUXuOaFR
WzKrrPu2E805k2xhQtWYJy+Rg/EEFME297mhX41aLqykrLRHNI876yqIUICEXtP/GH0Nbx/BJL4O
osLd7s6qzWLgmS+dZUtTMe7tocjHx8klk1jAC5Yi2BWjlYfHMM8i7pS5AXR1sGInzLasahck5VHp
WVAbAg1rGg33OIZujxPEM6IX5ptUxJuhsV2Uf2YP+HLbkuNi+hINI1a8LOufuJvnG116GAYMeqn0
/2aT+/+i1dWm88MM/L+xusLP6uI2+reXuCE0999O7Wp6bf+5pzXXf+A/e1rDoXXVQmlByAI2Vusf
Te36W64tTBtavbKVjYXhf3W10v2bhuLrCimZpltK/aOr5beUcEzTdZSmIlx74f/6Vqkm/mFb/u99
r1L+S1MLZtl2Hfevf0g5poXF9l+bWsvhmS5x2LDOle8II38mGOupY52TWPnxJL8ULM2pKI7GUL3E
bf3wTy/d37+ff/bdMh2g0Vq/y9V0+/cv7wo++fyMNFD4e//ZdOsFtkcwdxr4QFmeg9w5taY6F663
Y+NwGsvg9n/+cu5/9+N6SrKr4lV1zXWQ8M9fj/0dgpYRiR+m2IdWnoln2MJ2OsOepRzO/ZXuXzeo
SuzimOSSHKz28BepCx/GAqpBSPMSZd5NZQZPMY1HNig/hNzpVc1udIAAllC3XmeIfqhnb5oGniKc
BGJBJxTdUCZOLgHSOC3gCkebAVwGyqpL6CJwDHYja/4eDG0cn730dtLLF/TFDRHmgx3ek56skvOI
JyyJIHrwx036cBIVVzHogXH3zjWzs12cWyxn0gxPZHkfelE/aER6XXgq5Tq6Nm5xgRyxbsG+b3bB
AJJG8i/13aHW1jn9D/LObLttpMvST4R/YQhMtwTBSSQlUpI13GDZsoR5nvH09YWya6XTdjur+rYv
0pm2lRIJAhFxztn729Fzm06+q6g38pu2tn7DZOeszs7HHDX+nz+K333ydGV0w6Jlbxiyb/TjJ6E5
Zt8WkXCxaJ4rMRE/QShse+RAuLIa7a8l6q8n9H94m7nCtGzdMWgJOT/d5XSh09IaTHeNDt2Xbrhy
YeIJIwWhWpBH6z+/Nf23d5ll6Q7Plo6Z/Ke72kaTY/aj5q4T1d4uzrDn/XujVT6yzSlo91YzAYNg
hZbwRNGwY0O7IaxsBzPyKeyYBtaWdjTd+W1cjNOMCoqq+6NX/+1hYA355dlzbct0sd3TPXPl3/9g
eI8wYpoFVA7UT84m53bJGhuJbnRmrvjyL1fEpHf36w9zVNVgvbNN1A7//GHC6ERgS/VhZhE3Nc3b
irm5i5wuZyqmp/O6xnURkkFfJPEhDcczWXEYpm4NHsp5BlrsDBtVWsKK8s6A0lRVo2+NyaFt6f07
a4RBu5R+czBIoddwM6jgptD61OFmalIifkzp4vLKaYIkFkKDGYlm4ssYtA8N4ysnPjhZtKXL6Bmy
X94va51BVYh7zcWt5/RoiJghleOAtoSuTxj7WsuoFTBjTSicgmvVgT8li3yVHAOmsNRlB2OeNk0d
H2j8+HhSa/ESELhYWSZq+QkGuvT20CMnQVef522hoSTQst1MGiB5E2siWH2rGm8cEyULUK6GK5TZ
A21zAfM7XxtVt09djjuq6dlh6LdYCcL4yVUuU/VqaqOfdAS9Rn6JHs5uEZWerQojvkg8E/BnAiWm
x3NG232T0sdLYjhEAHU4b5dQI3sjuOpFBGc0wHcEO0Q3d1IbKd9O2MQ+0KH1WKEfN1x/NkJyBslq
XXa6dtPrkDi78Dmc3SuZCX6UKHitkE4PEW8535GiuYN1vUkgX9G9xTwMa1t0N7FNCuj4Ve/RY0me
81kTfb2LIUyecQsfA51WZthx8BrLG6XuwJza2R18NnJkoczRUVLpS5g5+hVAyRVCP2/K6TcpTuIJ
V33IGBpUNYVRbjLNwDCCYbfieoCg9sWU7CbaB9jWNjnNR/kJJPw5bkeIJRjygadI2XsIcH5AmuiS
XKUp4zmDMelUfFIJoGfC61xkUzh3USvQvb7tsuDYteIQklpqVgQtuAJDS7eXa3yPaasnWJ4a7lvD
52b1lkfltiOx5piak4+tpArJERkcZJjdviJ7a1BTdg0DYx/Xz/lww2wHr9aPkD862I1cYEk9UVfI
ETZAQ891eBPEPbC6wJ8EAm9iDkFVEpFg3UtQGXPWO6e55eh8gCdxz3yb4z+4hw45QNzt6Zv58p05
mItJ7lmHNemHAU1Y2tYRh8lZ8SPM+1p8V2IEjYlE10HHJsjSQv6vuDfwKTBKgjYpx09RE27/vKBo
plxD/3FysHTDJvyDfyxd0/SfFhQwNkluQhMgxmC4sWvFr5eRlltyKIKNXs+bLhaneSEbaVy2vLZj
xJNQzdFBJ+Q9mRwCspAD5Je26m7dDLo94ccN+6Eu+huQlb68BUwkANmEQrjmk5AlEFaBgUeb1IWt
/LOpclchXtK0o1WTHUOeMYiFXt+mO0ePD7qID3WfQQ7E/mx+yyBkmXV9q5vGgVAborCxRBbTVokU
0GOO54Immxtx0FMFhfNuVvoNLOa9r+QD0awj644XtNScHcZbEV1orXt52uwzfdxSiu3kJ+ZmYoey
cetU2KoBxfUoHAgR3whn8C1ontLz25csVRFqeIvlCyadyxzakazSxEtJzVFAiwaBfiiD0FdNLABO
drQ1lmaj2eJFdDHytVN0sPXwHu39iWgP1it+P6Ek/zw/4aawBeDtZSuINk0IPhxJRJXfuphHXy7E
HPU2C+7ETLHXC+bDHjSsnVxiroOTRoc4ja5uOdFjGHmjtIHNnYmui2bmGqnELin4h++qzeYJ3NQW
lMqG5AfAEdOZcmyHbf4iDPepJO8qSss7UyMIB9A48qfhBencOpQvIZ+g6w0bXL3HpBnOYWb9y4lD
yPvvp/uTmRNzqc+TOoSbf254gyCfSgs7lzFyebSXHN9sfkx1tAZKB5MJVFge+w41ZEuoJqA8T8HZ
YG/lMiPcztPRiEWucaoQFbbJfE5dUruRxdpUwH0So6c41zkh6d14ju1OGu0Po5vtyjzyzXjZInyF
MsqQni0kZPtI5m2r4T1FMaKG0k2xnIER+rrKAjKyrqjZTnWy3Z8fUuuXTZ+SgmJIFaqNqA1f6T+v
gd6NKnjwyl0PUQyRmCF1yESWhykZNzYEOiuGIxAkhJ+xvKU8bG60lU9Rips64mwg19/BNtGbzl7X
PcunPFWJZA1NYgoh1djsPcj4+zg5pAnfYuBbY/UfUJB3GY9ARplcvMeaBkB92OgoG2yHjo7BSjAB
8xwxSwANrwSrVpju5KWXa3FbLOvuUSeNWWGX7rSMPk3nFXAKpV9fzSC8Kgz5G5rGxg1eN5VE6CLu
N2SLEsmLbYJtcmwmDODdXoTdPp9kpJr6b4fMXw7QnxfXYORpm64mdPefFzezg0StqephtzG+Iyqt
jeku8JR3Us01oKvtuchQWmp4nk56sedlmyD0L3scDqoOt+MedMHK1OnM9ug+Q+5FefEdOKd9SFSB
7DcSoMmTLd/3n2+N3z0dBmNZjUkBU1Uh75wfzp4VBGBMzgmn/zj083qE1SGhY+71zz9Gnut/fgh5
BqmwOeNyHP/p3N/UOBBbLXPX2sSim5m7wE1e//wjtF+O0XwOAgm+SzXLeNiVxcAPbwWxGAnVReqi
JI+uCbchHbMt5GeO9pxJ0/jAFNZz2DAbnk2EaXvE79BNGNokuF2EOHV18S9X93e3xo8vSe6dP7yk
ouLF9gEvqQ/6faOauzEs7xZpcFuynUPC379cAlk1/3yZ6R2AY6DFYZnWT5fZtAil7cgVJF8gQrQ1
blJaeUPHSpXS/0PWXFfFncFGpA7DpugtDv6JlzPc+X96Ha6quYawSPr4ab2h9NMG0hRQqnAuH4gw
ntrIb/TAj+twS4+ODPYdQU64zrJ1qrBfgonslP2fX4Uuf8ovV0PowjTRKmjUnP+8+qVCWHg4uCgm
224/5PkOHfi5pGJgdnqWN8PMMEtV+HdZ3gmN3SDpYVviqqzZBcp+X7Sv7UDaaSB2cvEWCP7+/BLl
0vCnVyg/zx/uD/y+laPFvEKgzYlIb+ch3Jbt81xVsF8pyeihykPrn3+oJt/3zz+VOsw0BN0ummI/
LViMIBTb4sy0DozWk5mvsgAS9U0vz542IkQ+kYBVP+gQAtUc6M3Tn1/B7xYdC8SWo6sWPTXjlw9m
wkm3sBoE+usshg2TRVlo/cuuZ/7u6loGnA3DcTR8/z+9T83tk1Gx0PByN9J8F9gvxa4HFadY7LYk
NJp5jKqRfCws3u0Ybko+d9vpvEUpCIkYN/Io7RYAFNg0RhIvQv7OCRFtjiYpMtZjSEhmNX/Y/Yis
I991VXSo4mgrNGVjRy8iwacZfEEsupErjZgQaxPkNAHhicZ5CyQLfyZhAIRCJ7yYPh98cs49TUY/
cNjIoeXLpJaJxrT82sxmNRsXohlMT1Y0hOrdaU2E2kRfKzjc//wR/W7lQtClca6nM0ED9J93pm5X
lt0qXDu1GkjNI61LHqwxqBo6+z5F1L/8uN8t3papq8JlAEMZIV/PD0/C4thUmiqJMpWpviUtacpN
87Ufs8sc4kqLLPS1lidXkEWtbyWPljSio12y2RLEM6XmoVAogcXZteqvaC3bVcHzHVFiy1XPBDmk
xAzhZv0QOekLqK1bdDaM75Z1oH7Ekl+bMpiPH7uSoC4Nno3a7hWHC62KFWNSX64ICLx3AX8nC3ZQ
K1BecffP64FaT64QkwynA0ijFa+dCdY2mm4m5SOqFJ+d+8g6SZUbbtuSmA0+2bRCiwzdV2V6xKYO
Q2aHvnyVw/OkixCMyHUWgU5Ee5PHwYkjgNz/5Q2q1e7xzxdfwht/WRAsk/YYi6QGx/GnZShq5yhD
1eqs5YWuEorVadniJi+D7tG1KcfhU+kVRzAlw52JdMXJTqzj8tCYffZz1g1zx7gCQGuQK9uIk9ou
28kIr39+ob97oG3NliuGbkMy+emwUqYkypKlRuhJHXzX6B3oYPKd0NrJj6ciISKjpUce0L+d8Ax5
AX5eMW0dQKurI2IT9k9352jqg1hqfvBnk8b8FO766BsP8gFk3EUacHiVx42+GmlZA0zEUwXHtwwN
vwetR/4DecSpv5T6nbyh3Tx/Kdn7rJ6dxc6PDQhWuU32BoABaYPtoutnneVwKh6RWYTbwsleNAXm
2GCenHkvZnWfcVzDcMJhEU0G/8jmmbyZFO65Lu32IZtvyh0KpoxXYXlphJK5wnC6rIyGFGbbJO0U
hz57c0LfDKbw5808DTtXLzcJck9LFjmU9bJ/JmiMdhzo5Ueeg0yRJRQTYq8CSTU3R+wdbBrWrukm
1GzUTByGg055hMX4Wufm4bN/qAdXWQDKdRdEmCcSayXXWMreMcUGNMgVLwR+ZD9QTcJpGbZn0iW8
HFf0GJNv8CrPLSWYnFiDDUBlz89PEISZxE8r2mGI2z00y3VNUSH7ZArfkDweSM1M5HizwGpkbyWd
2ep7JCKtL1eIlMaEmmTroj/OLTQEeoCoAytxkMuE9QA9EP5limcQJxrHJd2ir68QaTbQCugpDPV5
O3DbyyicmDYVIbKcL/toogtEo62xPA1XXGTSyqiBbdoDkKDeT11ePY1LK/2eQRApFdh4C0mmkRSZ
93T1uBno7LEbbepBobP3oVrQpfm/wPdwHzX7XNzKZaFnbmAUYidXqTAZ/SHo/VAku6BR4P3FPkaY
FURvxkqYs4Fx1ro3d4NPEbw2nJkYGfKV6GWaGXJk1X5wGuWiOs4u1TblHG4b9EpDJQD64JSyMSTS
2CBGeSc/ppCFqu6UNQMLg3ujX9yHvq9ewuZ+sHp0D7QKWpbF0jglHRlSC6Wb9lLn3PULb45VkzQV
iYRZx3cZwTtyfTM5suJ445Se42c62QVZ8IskiLebP68kn12pX55oDkAoXF0LJ8zPZ4PACI3cRX4J
DXJHytRuiM0dWbrIRgI/iYt1JLghqYBVY0cCDFBVA5IeY6R2Ohh4CjHfvVMsB19jbXiXT1HEXoKS
fisPirIVJ88Qf37NvyvibcPmtaq2qhmf9c8PW2Tr1EoHNJdVWn9dJovTzEONzTCi/yg7g13Y/8sZ
wPhd1eaolmU5pmA69POy12LqcqOQZQ8g6bZo2EyjYs1e8SroqbdUupjMTvIu71UBFYeOFOd62YtN
E+WLQbc7peWfoXopeQrywCEPgcYJHZKw5BaC3aXir7T7GysdfbwWdEUumX0dA2SsKNy7INpMynvY
5H9dSDnB/nvY+hMk+qff/v/FjNbkYOz/PkjfN1/rH8fmn1/+19hcOP+xNJcbjvtOA40hi+q/YNGG
8x+qOHm0VhnY6Ibg5vlvKbj9H8Pm5CL14XLXVNlO/5aC8+XcUIZrMuhiL/3fDM0Nxj7/2Jn5PdNE
CTE0bHTivz4UWS6Kkfi3AggG/D7JEpBbtEIox2lxelNZNdmYruK8m/eBwBbUtPYF4XflW41IH6qS
BIRWc27sPiqxvgfKBiSrsQ9N3SQB3N3SquiR4yUMhdXRBrAYFLT6wDjPgpGuWyAPZRAjvkOEmQnc
fmfLgBMUDI9N51ikyNrdNsEGtl/mfrptQ0ykOdF5991c3mb5fF6CsH/u9MbvB3pFrWZF53C5jQ1N
OyBCozxHVLTEFAxVCWNL7yiZXS3Kz3Y8bLXYILcxJSy8oG9+MVsD312AsEbF77fRJj15zGvzq2K7
yfch70+LpprAgoKbss4s4PpYzgifCK8cKsKrITTh9x3WwdSlt92W86OWBsPBhqblN5Aovw7s+LFr
viqwZtdZhmQuBOvYpmZ2wY9/j31IZ+Ik8i3xJg2d7CG/wLPJLlbDSU0DoND0tNQtMGazoTLHcDFS
2bX1gjmd3jEqNANgJadz/HRpkGI6zBtjX7WFRSCv2BWWg4lIMTRa6xKz13B2QcpTnfNgqM41xyZH
M5kwhvVdtJhM1FP4t0OhJRsr7FHrkHAI6LxDY/7fvySR3kGpIFEib4p6G0dkLFJ+Y46S/ubCclUk
7ilnE7XmtzXQC2RkLzBv+n3KDPSiQCv0SBZ1t8iItINTpN/1eBkvCz1+zkhFvNfjGk+L/DP6+B9K
BHyH3cg4MwiDOqtNl6ms78uIYOWiV3AL8m1wbAHtz9yE/r+Vutspy1J/tEcAf07fnEM1ho7RFj7o
+IVyhayCzBVHnRtuR1g6E/UcruZnDAm2A8cbSzxTiEyD8+cvepo268LqMFUlUuseYtOtHSu4qtOb
M2ntw0QDbLHs+V7LTCAoUubtms2jEyhnd24t6i5Upm5Zhvi5Bvc0GoTDzUWC+2myndOc2PZhTitY
VXJYGob/55egDXleZhcuHSMRGkMx3AQSoVv8hIQBUapVT43MjNZlenQvc6STlgHfTLQ0y4iyRTKO
RJeEgjU2BBKoCWLylopU6jAjn9ohqNqRidWFzK6OZIp1bYMwqzn28bTFDUp3/GgasdcGGRK3oX6D
g4WsUp1hTUi21LYhg6EiNLvShc9ZDZR3W5EEjw1tawmQR8DxhrVFMqI70DaHmQQ+wIIPRzJ3MmHu
klndPaHdU0l6NyyS5GZoSPQucN0T/BwdA5n23YzkfguZAI6q86AQCT7IbPBUpoQ7PXnh6OaIJpQZ
4oVME58y9xIGM9kvoS72RUJYM1CdBIkg7ClGqIDDmBUTUB4B6HHIK29ByqJeIMM8Jszcyt4GmW0+
WqSco+SWGnC4qTUJ6PZnFvrQoGSMiecjJV0jLj2adZB0MkF9JEodwc53VWar54SsT0aT39On4Uoi
+SQYwwcdUnNeHphRZ8vYHKrP/2wmGd/eyyT3Qma6//BX0KxQ8skvDV2ZAw807u8/+vzzVH7F55/9
9c1mKA4eCMhkb8VVefj8RYNPRw5A3a6wBFSHRibRhxAf/vqvnooEjaouvmg6AwktU0m2l18HpQMW
srtcBm5gb2wzJLhhT0yLptcETcUAnf7+/edf6+ips5Utv+jzbz5/UeDx+KriPi/58EJCrPD//rvP
L+2XFzAJVPDzQklgCeW+1qP+QGWtYqIE74Qf0b3XMS1U6n7o9ZB+wRQ+OC17hml02oFLGz4YZV5t
ZzXs15+/XcyPxXVNQNLhKb86/WTfx9BlHoaqOIWaiG4/f7coJD/N+rYscz4l4KDY8TpIKVW0N0uo
dUY1at/asDpkXWLczOAnIEHOoP8c5RqSBUOpALY5QpOURxiOujG4VQA4YBtcnLPaVLdIaR4EnpTt
YJKKUA+VF5eG7oVz+0WtZntn4cluR8yaMLdn5prd1tSy+h576EHmdK2cDANrg/+UCRXiEZpXj5N9
scj99eYBlXKvrlq7MujFUyqX0eMyiIc8UR7Hrvb71s0Q4ivwsZdbDgI42nu/qPJTHxgE1Y+dsRp2
qUL0HUhDvk1RenHhkgjXIYiGBeCo57ma+KIweze6GsCOth0Vc9fGeJP1FH1nNnxJDaGuOPB+4wF/
TC11m2u43mdx7hYHHgllcuqAqLXsm6KcLxyYD5ZO9ykj7bCahms8TcSTXpWyQenPLqVCQLbqHAy1
+jwlGlhjrwbP3avtGZ0Ne/KzpULQJK30NuuaizbYlxDxRxXV2wD2QTt1O8UuNrVj32SO9RwroEKN
YHi35IGlpG4cSmM9acp3vDbAEKr8junfTc3T1z1An/fhcW/7xHzVBio1vYnfO9486uuuRZne5veW
0QMQFeQegvrMZTqYeckGZRcW091gFdeMXNKg/NbGyoP8NowbPuiUPtIcwq1LumoS02NrNOZWdVLd
uqI6Di2MsiEZV5rVX43yIPJhp5UNPYMaT60G2yzfZoQjLe7ISjD50w2dmt0i+Fx0OD+2Aq23di4A
hD0Vz0pKKAKxj1dC6KCpH4pk+hroC5tyOdzl4mFZWIt7ZX6wFuMtrKsHdWHG2DeMEpQjpqsvWSG+
BEI/j7n1kVkjR5orFdS6AzIa2xZe1HEyGcH25DyX1vdOR0YxgXwu782wgnvQZMuxNVU/G5tbqBEH
jF0YHTrnW6+NL4sxX22+qmuLzVLND5gibsEpnMY2vQ1tP4CS65jL3WJAeifppwqVb2Pc3lkGKF5w
+9X0Gow2XrIm35BT+s6w72qHJiNAwRdZy46MkueEjQ9n207t8WFYHVTaFoKTgatdd+ePiT6TJe23
2QRNEFfcczfLdUXjHISttjU+g1pVf3D1l4IrqBb6U6xOT3DwV+0UkzQc9wBVicAyDfd2hnk/1Ls+
N7wFw3JvjI/tzKMVNNm+RIhpdSVuvPxj0JRnyJhEShp8YuDjSXaga5PbNEDzl7i0n/DTC4IoFUlR
CdiZjBogYmLDLA5wSxdF/TiO7S4tg9cADyfAwAlXU2TdFUv2BTbxl6lbOQakvcXC3O84NtwYcatX
IvJK1zFXBTnSlVJdmpri0yLKKwjo4Bu04UkogCOCS21VzZ2DPdkrA9gWbYG3fepQMrHJT6tVZI/3
elvhb5kPwF3fSsbSaKNeCBYh0PWR0L3HGdP6qlLja6q63EkEzglF38cNbxVFhARYxy8COpanz9kx
Tzi70pAZU0XxGjxJZlk/Lqn+rCf6ywCKUQvdj3KYEhLmm69DUn9jBgGOb5l9EQyh50aMeFQl9UY7
fYXYbG9apDKAwa5aR0+kFBzVUgBApgXposX2j5rUF1ZxHvkFqXv+5mB/jwEVJ1De+YPZyy33mkfa
BJotE97co1Qx66teh8/geoAEJPzEdMbozW2n4bB7oIeJ0aHtVwUwIi+PU0CmBUSpMMLaaNyTKW6s
MkWBlEz+wUxewYr+xhEbzxPFActa3ENJCOdNmbdvtTq69B9TXI75AQ8FBnoKM3kcOOomoh1TktnZ
whr0lS6fjJ55BbxZMl9103esiX0EGC751PLg/j1xg9M0Ic8BEwLn1cEsE4joJubYGafiHaFK4S16
/bQQU5Hg7wLBGoT4xxv3WY25AnPp9uiguNlQt2Rxf2cO3CCDSrXmttq77gRb0eIm5HvVefBYpTDj
mEM8Ki4bRMp1B66E9kH72g0DzCFdvzWUeFcUZDd2Y/XWG/P7UtHoLpzzEkePIfPEtdWl15nhf06N
0DSgPub+Okk8PckAABBKP+9xJqT9g+isF2OZHpdlLDmdkdLraLulDD9ySV1FcneOo+mdxBwOYUPw
UNYV0jL1ayiNNHB0n5J4Hw/Jc+9Ej+Oivw+Jfu0U8K5xEa1GK3+aNfPRwlmfR+YVgHbA4KB6g/3U
bJsiuVkcdIgYaCDAvJGc926p1l39HIVihwtsZ0ScNZ0muw0scRzzydNID2+6+JlYTbBZzYttNYFc
6In1SWB74BblFsA6hErxddmx9X9ZYgwkNgd1+x1x/Sv0xmZFQrPad+Nq4mFxxfgQRRqXwUbFpqGn
UR9jLbmXEDKlkU1C5ylNgLHUTLKV7vsC3UNcXa3eV4MbrcwFbooLSs+LyP3Tdbqcgb0OOianLVmt
BsJA01zoHmZkd9TXbCGXup+n79HokioxlWujRZlhq1/T+I3ng3Zjnr07WQMWMGnfVjapEaveti59
3171pPgGIoIRQzFrACvjdx5EGAitzTM4z5bU6Z5Kc3xFaFCt6iX2utr8qKuOXDhjvzTu2jCVe63q
3pvJbUlGqb6F6aWgRqaa4Gmj8n2sDH2zRMlXh5eUzfrbtNSXsMPSCT4szsDeWKdcd/eMkN7IM3wo
0qOaa5fepN5HZBfCk2BnUQBW0HwhxSNSnlrZZ8jZL6w8qXns02fqqcEQH4GrfzHQI+mRfrNAgMA8
6DzphBKmSXdBrrOb6QtjVyRCtzxVcXoUgfBr1dljiTrZ8nau6VXEZ+i0ZxeQXpO2O/bGKd9PJaZW
RRxNDIFGpB9Bp9xZ8yNUS0Y1fEOjdDRGD+aj0F6FqLeoze4SY94TvbTTqVLnsn2DCAMXmIySSaUQ
m9TtMOJt68rDIMjQC4baXuGCyEiuHUjme+iUESNei7/t2dWmD/R730q1OQFpPJZsNaukd84OxrIC
Ur7B+hEu8Tudnxf2uJBlUFEhD1XHAiOzalXIZacZHWxGV9V1gRI5ysssyo2ZKig2xK09aO8FKSP4
h/WCoBt7y3wQZEtY3yQ5ITHgUbopv8sq2KjmPF8wEOEwcys/WNRL1zQ4vZrbwh3pqdvQWvGgXs1l
em5a7H993l3ndB0PziVLH7DBU2rO2nuDQQxKhuqgRZ/vFzLP4GfreOtmMOtJYH6buuyxlM4jW70M
Rm7eZk3ywv5S8SX+2A0EsWjGtnfmFIhZ6JtjVe87xcEMMbDDL9ei6x+HRjwAGpV1IJORw0RCzxHv
iIHPOg6f2rkxcJeHpzFlvtAsje4tdf4divBsi3U1o10M63TDqRpLLvveNgsFN9xQcoxCEuVHc34C
J1IBf+yftEh/Ju0yWsXbKVAHGFj+7OQEOaY0tXUr80Mj4eMWYF2Fk59UkTzTm2yem1E31vb0ikHM
2JiNcbRDcAXB3H6L5mUXuu06meezEUfRzQz7D8XYcksXwDM77SygEG4TYd0ONmfv2uZcMsxChyTk
zg9akd91o5Oc8rGAgWT2X0gSqL64Q3G0MuuxT7HjxFIZqFj1UTZQ0n7ybCuefcViYjcXMOjiBMrv
0tBc0HBAI3C3zrkR6MzOl8Er7VTdRKCvvLDI05WWwYyz2B6vQ9YRrF5HX8v0jX5jLh3W5s7KqFqN
UflSkZ/j1OScDhGcNAjbrucor4mZFDQwk03P31FVFZY3CG2bT4qzS+J08fZtbbdgrJrihubFA1tx
GugbrQakRKK1FmfZXUd2XZPQM1PCWKWNlOXYFmVs0oDYs0nnTVYYl7r2urTUUIo3jwoKIgKJt1N9
IVNYW9XoFEAl8lZNzvtjQCzBIIALa0GwwviX7tSmvgWZDf3KLl+1ClRS3DfQdMtsE08xWtisLtfM
M6CjD+lXJRBeJr5rLU2t2DSafRtGHoSMftNapa8rrR9DtsQ8HWA1mLmY0p5ti4UgDECJ65K6CWxn
utFb46HpMQaVCkQzCLcghycTu+0XXdFUsmSI2jNDYkqKBsG0Q6Z2ndzNSUk0Bw3N1ZjM1UHUtj9T
V65D0nVVs2/37XPGXAgngvI+xMOa1hlnxYCgtqJKqc0mnDLptSMJ9wau8qHS5eOQafUG6T0tVUpx
LynDiXN8ete21cdUj/rKZuKySfP2rBdptUZG9UYTiUZT0n5Pk7ogwCi8ZiVMLh7m1zrSsPA7FJqh
kDOVMTsppoUiJWkWzzSCD4rFWbZgrmDQgIZbyH0tLX6vtPxDwNlikIhQfgSu+1UvnWyjJJgtUN0/
uSnJNAJRcDvlwLiAWR3qhi7VoAO8dmMUlVk8HLBvlkdHawAWDtG6pjUOonAi+6VwN2YfAT7uwMpF
AgWVYR/parBwVS6xTFG/rdKivXW14TgjS+OQMz6PzpIyzwWtzDHGLfLvITAWL12qD6tu90KFQLDM
Rknrcrp2/cKtl58N9t2T3gfvcVZrUPhTCBkmUJS2vbjG8L3Q3BfVgZEg3IYlpy0vcxpVG7vC9RwU
eEz7u5irerDIePZ7W3txKurip0V32pWqtylEzQ7tauNBylIBxXZ3ZjxgIQFj4Wk5+D0CBr8KnTNL
Fy8anZqUlIZuGb3Wbm7scHxMp3Kbz6D4S32+sUhCXjUAQaVQw49qe94QrEusTv1Wh7EAj7qEB0NR
2akdgsdANLkxStapHwlJ6u9Djgynetl2YXFNMmJlQc+oxNMvk4H0Q2+vQMCGa0hEyXYo04UoLxrV
ppt/hW8t6wR12ZDQtOlTLZWtlnHvYm/3cw3KppkVF2J26HcfjbY7pSZHaReDrT0CqqLRysgctB+h
uCTv2Wrta+Qv9FX1ZQEAwnGNZLloJo5LGyyCeK36i6opUuOfAVk7829nctGDtAT+kT7ztWlhqPdT
vwY/Se8tp0ZAFo34AAvvql3026TXn2BgsQkvBLoM7m2fHshL5L2OngBmza6q06RS+mtjN5dq8OOl
gEWis2kp6fQO597r3XFXGuMpzJ9rwD+tyfKaAh8juGuF4PrOrZyrM8xfGN3WCSDNAPCHVj51eZCs
06k317hXnvMxZ64jBo4VHe0r5IxYxJtya0PkWTlODrpcBV6Nwdl3+sepI75TaznmlXF3sXoUzZU6
4paM1SO0aVYTzIXE9QhUBBHu6DSYUs/tWwpK56MtrtSVp2JYttaMutAVJ3aJHWERm1wIyNScpu21
6qK3MLW9kwz3ExAWLUE10FV7XXSPhjWjqHa2PYRW2jDuxwwxfgXx56VVT1DYNNt5VYrgg0HJ26iA
fWH9u1mG7iTS8S4dT6RKXRfSALFenWMgMfK/c3v20sGAom6cghYyWNXcugGCTLfLr5yPoJOuktw6
TXW9c23tBs31l9GObnrOX30gC2N3lZrfSMwOvSWzz+RWbNI42MWpcSKPfmMxS5DsNitSZatxVdfw
0QzjloP9Ub40TGrrmPdnpsadyKqzRgYJeUQXept4oVSvS0aWkBKgfMziEGSTWPVZ/qqQ2xkYF/oY
DDIgOkfiSY0JdDG18tUOamI22rtaDORDAPMz2kcO1pwo/EgZT4Mw7+m+vS2OuwU7VtPXa0N3PzoM
T+RVIC/mwZmxtzk6XB9zD3jBtauXwsxp0wCqIfi8sDCh5SNljybgUuTwzwyMK1Yh8wpmYwfBbEsf
nR3Wuhut9HU22bWd4S4RrLGD/URraBPo5qnuMYNxvFrm70s4XIXBftonoJf0W/njWiU7ZuV8VyXT
htXpbJXXIqivQ8+DGvOGgKVSoKbCp9l7tuKY4L3pVZnUt2qAgbfkCGuGfvjWV19FGb/ICJF5mDXG
WZWx70dZybs4ZI0BG70uXgAI5JClgSTPqNM6CxUjyV5L85q36j5AZmjn6VZM2FiKoDg1Ew2KoPov
9s5jvVGtbdNHxH+Rw9TKWQ6S7ZpwuVy7iAtYZDj6vsH7295fdfeg5z0olYhCGMG7nvcJ/QJHQzgJ
WgtVcbTcRcrvJre8nfA5F1rlLzwiEdAFnolxJSMgGE9Vdk3beK2O9g6T+VMEh44RueC0pYG+MUXx
uzV3qqnd8U3a8ih56e60Cneq0UDwIvFGtju/0a4KrSmpwqvGxEbYyz7A9NHUppblykaMZlrBGXP1
H6PX4IfRkUMB5wBOR9YfShFe3HL87InaJWX8rI4EPblXVRhnK+reGcEhL+KuGRanNuFKD8UP7GfP
IXncmgUFwnRI1kOz82DKMYG0T+a65V9peB/wXGqNnmSD7Ecemy8ExJKsaXbPTaPtCDCJuAu15yJq
z0CchB2NyyrjJLX4IIfZNUiQgxX4BelheuVuvcEt01gmgXIM7PhZROt0nDyHskfdNqeBXnsJjVHg
o70ZjfKpdDFuTQqyTGtTI1+QYBkzdteQPA8CC1qY0FcziT+JpLv46JgJEXzuXGPVB+aj6NwXaCBg
6WTD9EZ4UXNCjUTOMFqefBXDbwIKrLz7DA2JGfaUtyI/vaHcJp7znljyLdW0Y8oxhVxwRdCcsia+
VsSwGV770xrw+uMhlU/5oXG/H2i7VTJ9oiA2zPGScbAlT2MXp0aXMJKiOaWIq/Hi3fKDfHFd/5yU
a6wzcLqnTy+bvaUjp4zGfRSKQ1g2aHvXXhi+lylNWUBpflrLQXXucacepuOwubXa1JCqPCgYewTE
R0BA3RP5+9ux+YkZ3rFW3olMu6SGPHbjGzfes+YFt9LRHvGFf457YOpM/kXKKQ8QT3tps/HeJhMG
NC60mhyLrnsJnODZtrn0ZaS99H775mN6YunvDXJGlKvYtWR1vHE95ZMvWjsipWugHCov3GtDsQsL
fPbx/XARa7XFs+l0uK6k+Wfj9tsUS4yur35O6zV2d+i1/BEc8uyZeyEVnRYCfMOELEAR0ypu9nj0
Pos8vrud84q/7bVy85ehjY4OSB+oqBuQcqyZWAtU2+ksJl170AssyfCon5KERnI6B2ERrvCiJWTT
c4QqKkIAzgsD61dKpaXjRQQu2VuGxdWirlILviIjnlnP120r0W+6UN/pBqWIe04byHyWfXDqaB2a
40fopNjMRcUzGdbXPqeshMnoWeFJL51HXbOfvVBHDKCR9IqfW7UshzAgUiD+SXznFROPo10q8UPZ
AVBp9UOU93QES8VbuQq+G6LwVmnieYs8b6Fg67/Jt3YXuWr+VhtcPQPXqrepfO1bD1J3GZ27FLcV
DdN2dWIjlshAYxtSpzslc1QaA3Rt4wuswsog/6ydEMc8DYw800DTlExZK+amwnBoB3skWI5p9wMX
F4do5ol2EMXXGn8zEDEX95halFs/qR4VvUhuSi7cBQw/9wGho8uwqEh2WUo1SKfw5MfXVG+GVZ4K
eSjg0yGRvleSMr5nMECCIeMytMbBEOn7ER+5RSizk48Xee/g6CV5SuAGl2MH1wFY1QWOWriWLEmf
DRZV7r112CuVTuWuahG+Vn3whIXX79E21CVi/cm6rge0z18rCsJl4oArQD9eCWmQjNDxgpqZBxx6
WfxgeiKt8s9Ce0kivG2NCk9pm7wgF7Kw7/sq5sAphtdd/un7eNxjrL5QRk6IkLC2W3zw6EUwPMcn
aKwTXAJ70eOyFMD2y/E0ixM3XLQ2ZU/sOwseNQO27EhA2+BYDQCNvVqqa7xZs4XEGBHxZEkzoClQ
B6fDMZHjovWJjUs77bWjB3+MBKNhqn5OyDHAvXyhGVsiS5WtATJdWv2xcUZyLFTxEntdukk/Y+lx
W1WitzwoCHriyt1g7UhpWhTexunGrVPp40FPfjmm9Yl1YrUIqMQ3yRjWa5qqKYgVTQebmkjEpJeH
WkNQL4+9PFvnJZIOErmsB9ooD0YoJsDvRzrSDUIOGa/IIviA6HANUSZgUvA+ufwu4rF69VCtMlog
RNNjCBK3mb3Mcf52FPeIfchBq7un0qc+KTqD/lkxPjNYAxEXbrTtdNTTehXfK9Fmy7pRwokJOxlK
KUs0sOcAqwm7dLHHiwZtFeflEkO29tiMmKYNNjfUnMdeYVSkyrZkKKWIIBR/UqcXBdmDhidWXVyt
AuQKiRdTy2fOSvOKnsE7dmazQxlXp7ZS9OhtqkIUM5JPner/lZVjuHZGnQ6So66qyjsZPeOFhkt1
P4ZNQheiChfkdnP6aKTazd2TXr5kyHeG/bKhOCAtqtn7dmHs04E8F9+brOY9uUZJeslz/JkFDZWC
ukLtjc8eLJRmAipGf1jVsGuIYvfjh6LwX4iFfsoZE042lkcl6n9FQnOotYHZxowUhEplYJHIIxiv
d5R5f48lnm0DEPZpUDpjl6T1K8YWcJMYkZQ2gD9Zwhc/V/1jaxG3FGdyK3wEpbHNUCPyydZhB5cK
BYmj4YNhJs9hkIijVR6TsFR20They4B+qY/mlqHr62iRy9MoxrIh5B0x1xPDMoFaAFFjZ1jdAqNP
+CrcFx5SPyE/LBaEBuk+1k1a++z647OiNRCPtLpZQfMb9lFR/nYJegyw+DrXvb+taNmgBFI/Zb5I
4tR6hBbr8wgXHtcxgeuR8lroxJJzVf1VCvMeDBSfge+t48IJL62qHwIMIdaFJz8UeuO0v9+6EAd0
OSAMVqz+IdaKdmnit8S3PQ/4qYxJr750OcWXr70HbvVkFRowVRdrSwyX1YoRkBeXH370V+MmT7nv
/C6Q3D5gGd0tSchcxASMn92xOne4TxiijNbEnWMLW9EKi3Gkg4wAQ6WW3GMiKiTXaOFQxO1W8mjf
WLFzMoTz5DMm3DhtsffJTKKpSM9RpsFSSXBvLPzmErnWUZeEQWBGma4bm/aqZ8aw9Ggw9VZo75s2
+OXAbBqq7lPTrejqOvGPKQSq4S+08ozAXELx3tA0T6hRV0pVALlH0Q7BiI9GvXiGXjnS70bLoCX4
M5SNYl5LC4IbNIxD32i/zao/YcNe7QeKwkQtCWciGzKwVByCXM1mCEq9XkT5e1bFxUKo3m3yXIiQ
3yviZA3pztXFuU3GvcIDG6P+PQ5k1V0p4mOnZgtSG4Y3UUyRO6m3qkzgsKz39pUZfRR4Uq4yYX9Y
jM69JNmVMA580DhqYVgThoHQXgbkGkr/HBpc01hDauvhrlrWU9BDNRB9nQBG4kBohM0jVuDUK7jH
r0jYKR8yzImCkvg81+1+C4Mz5tMzSdJXHgDJRrLVJidbgALbOTOOz4/Y+T+0sEr4HzJZHBzsyCdL
kGgxCdz8gHIKNIWu/S4ge9mPik+PjsgR3euH0A2DMWJ6U0fsp7MxxJsv1DcB33Tp4kp2LXkyzW+4
gui7qoW7qRxMRyIb5mSmZdzblAGfO0su+siNljCazw6Gt/SqUH+VtYNNeUgFZ/fhQQp+Mnk74EMx
1o8hYv+tCqIosi7Y5k3ws8wbhKekOVHG/SLCONPabapW5qMFIYlGCXU21VergYG34eTkMNCBCwmO
4IywG+U2EMu1cTOzXNMRTHHBJVFVx0pStFwWmUKYlMs4AkP/+ma6l64Ud6iwFE058HfhpOSwNAkF
8WgfROXd6kJNADjksRYYtYHHPbuK+AsGLS6d/RCR5enelNEj5yfSbnnCc9DtHpzkzUYWtM49OoIO
KREHz/OPuR5OGZT+IyhKLkNIeH50s/rmL9OswwWcUCgiSnkZXSwU/Dp78fXPBP44w2V5wHRBS0fC
BC3u/1bxxrN7Vzuxs9aHBrMLXaMX1fTbXoXOhMhhwZfRV7YnprQS/01FhbrTC8ycNBfqeGqIzauv
9s9enkHxYpAm/fxoDd2zpjnwriz25LdcoLmvr0BjoRVgFYRgXeSH0KsfgQa0g6PQaM4Kv97kcEK3
bVW9kUpZb+namoBlAVdVhoFhpzgPVsGDj/G3LzEHqQggDByalCRLth6MiwJ7F0aBhDowHs3a6ASA
hOdR2j9ZejUuM1FBbfQSGk7eXdX5KL2gCcIfquZJ2LyZXZMtmyQnTbiyIVeUGBENPsibN1x8lw5I
wWBVquW5rwimdoC3gbBhOHqFBPhS2qNFUntaWgXVqjxoWo+BfWE9GBheHGot+qV49tESPhScQNl1
FsPIvBqOZhx8qj5wl2o3+dqLSZ4I4Yz4WXMWjpeshiQBKIXiauamz9OB8rVn+GtJ0idCyKJ05W5w
pmxsEIwnrfvMK4ubV55cQY9/l1VC/mg17tqq/SlU+qip5Ffl5Hq/tDFfcLuDKfTnwIJZ6VXOVqG4
TrIOWV2BdVETZNfRoxwfMsfgCxfrsonfFWUIljH2t7gBLaqavAKung6LzZBIxIa4vHGteyHagn7l
qtzhY8ImeGoSLqtTPIZF7KywiTqrbbbpdUDBQLsGhlKthQ4umevxj65yt1obQ9jAK/mAHowIcV2u
6iH+acEtW3YjlQmpZjv/LeJ+9RAogMddNSl6bJ9w6KjfUrFfFfK/a0GMsig9dY29lP+QhoP3UOK2
Vql8+9qKtlFrj3tf0zEvV5tlgrn1WoqOAY/5FJr5OYWGtwyi85CtFRhxi4LICNxnuLK7WoFWOE4R
6h598aNq0desc05Ab/cMII1uIwfts3SjZ9Oasm5a+HyD/7vLE5hhiWss7T56tYzqFNlIdtyJqYUx
BXEZyzD72RuWM4kVGdIHhkYV5f0YwoOajPpnnOAHHmK2S9nZSe4Sub0bq2a4kJOCjxIgykdlwM/C
dCkyXOfDL7nPpfuK/1/Tghji3kjlyxDY6GjGWL1GasMYrp5qV8rtWgshYgkK4EqBxNmO8XAMajhg
Waz0707ct8QlaUigPM3btVrxWoeJeUii2lhj+tAVEOUoBSpZ3gdnaH+khj1Jfg3lOXe7RZ4q3Bjj
pgHK9wEDo6cRleFNE/Rvi0HZp8FgH1Mp+oOb0nhxU238kGiFDHMY33oTkKZRjcOI8n7bTFGtoaRJ
SQ++xepTvemjm+18crMxlSav8SALGiclP8KiJY4vbwlCKdvGjcgttYyjxO9HacTJhalsltXRSWu3
XhpxKk4MjgAgRBXSkbBs/F+TycuIvlHmZuPH2Pm/cHMYnnq/iXgG4eUXtfr44UnyoaAwkFfYqRee
A8q6822JjBUOABmFUyMpM2nz/OfFK6EfE+VONI6eR9ifihelFcVW6YboNM+CkIksth2GVSw1skZD
RYZg6DhFx32M2agV0XuNN+ogoRwnaFrrYh1HfvOqaKCLYaRm6Mu65rVJwf+9WPXObtyRACM50Pqv
LMiTS0dc0znPe8yz27x+VVQGMaaFJTcnclNIu9uZlVIjTLSMghBvvT7M0/Y0M5AZM5vIdx96rej3
QvjKXpWYCSmiyV/TXl6ERnprR227y+ruR+S3jMpNizSSJOlwDNSKR+L9RuxVIYGIKQUGrtRhfsk7
zyBW3tIWrSayx8BDaSdBJnLrJhK7hFiD8qEa5dKU72aYhUe9o3CHl3BysGU/+X0+4p0bnHAJTI56
6wX7gqpYQd9BLzxcOtNXU5HoH0at4LwF+teUmiXlYZ7fJ478eqfkVrJXyctCOSD2HZ5b+/kd5Hks
slI1WraeCjFzevFsMsrzQG5qH7N0r3aqp+iqdTXpVxUlNYJP40YQMM1S3LG9JKP1PkULINQisjQv
3RUJBjwyqfcL6yZzPbvh2mwO3Y7HlWSkINyX0tiPgJ43pxzGlyp+gh1o3vpMAppqE59ekNelGzdC
fx5aaoKF7TtvbRgil6RI4snIKD8mAs9VxTqL8ShDvWhRLiDykKSC6uPQIaiB3OLrag0GZ4/PPjaO
Gn7j1JT6PWKcvIcZAB/Fbl4Mg/tgZDgb6fhYoY8yeSlpPe4iqhKskf34pQ/S6LHoGfWbVFvx9EK4
+zOSpeg8z9JqfBkqyRgLnepGdJX1QuWz7B19WBV1ht9LPtgv9Zj38NY7h5hSJtO608+4/j/PC2mB
r/POiq9m9g6zzXkp9cR98ThIXXj5I+i5+xL7dEzzsvOPXcdolQCBR18CR+HLUu9sK/ZfPC+q0bub
w9pIDe8lFJmygdguib1zyM+xwscm47trFo7TsVEoL7FV1WcldG7zlGvo5ZOQWPXyuTk8k8dBgWHd
5790P+mfW4ah1HfhGUKafpkXGZ257PX2GZkvNyCliW4g+0QYZ6a6azQngqilu5wIj4HTtFQC++Y2
j2LNpwCRdZPceh7q28YMHf42YXIrPU8cSgk/dZ6sOY2ZWp+svuC+paa3PtSHa0962jxlS69/bsCT
szLwniv3hgZN3DL5aZGguGkjhn9DP5a3QbEJRBL6YyiD6pY01tmJYw3SpkCRKOqbrsl3vREFHoZM
SRLNppa+c+wdq7o5/EIeaB8qa1sTN2lZdPcyhl+10dT7eZIIJJzoY/4MnlI1t7IlpFji8E/RAL1W
BHV3q3tu/jm+wcjlmez7ISMOTIk2qW0x2ZC8WjrmlZBSYi6LYLjZ5Jyt4zrHDjGuh5sbk6ma+ZO0
hNjAFu/xsk/4+/NSudazFebDAdV98sgJZ74GGaglTg8GD/Pm1RSkywttDLpJnf/3vKIN5bLSO3v1
vTu1CY0VvhLV8nt/EGvLTQuQtPiel6clGUsNHY7v/cmiqg96H96+Z4H6WqdCSxlC/eeA/RCGpRJ8
HdvX8U7foxjFYoz96PI9S1UogSFOHweZB6fWauUK4z+7Kzpc/ILkMr8kJExcbDzS4wgu3NdL4HoX
5Gq4Kvl/zzKoe69lep2XF1ZjH/uKjBJMP9PLECXo85qRcXzXu3AgLCYNR+JtTzPjASVLvZlXJCQU
7bERyVWqBNljnVsr6TZUWdPU/JIB+qRBph8Z7ryaipovK0uX10w0/OTsIv/JyPpxLNXiZgww2Cpi
nTagoybJp7W3c4uK3PnW/BSR85mXQfeSEB+/EVCaMWPjLoeuHCpup4+nAixxaTYmdNNpcn6hlTnC
aAvUr8m8gHBdKZqFtdx/5v2xnlok7wGq+e2/djKtO+9pnpcCMXNBR4c/9qFQMpxip7SPdXT+Y+vv
SbNI9V2h8Af87yOY15jnJXESbpA5Aj9/f49p5XjwGgqSznC4BdSw7/9ZrMtxYDQuDHK4IqeANzat
OS//2gjRzwdUIs3OsxOWAtWrOhBAXdblrXLN7urZ2W2eXVEF7YICOdU8afFIwb6FpON5svDHH/Tn
jUtU58VdmhdjEPVrUbf+iUgH+JvTnrEkJ0eelNXVvFRJzWYBtyI4WNPKk5lkgVrwSYny/Lmw+A1P
GxE7Mx4SjeOfNzKlGaxpq4nNvBEyQ4bN8H1OkhztV53uRWmJ5pYqsrnGtfZ17GWddTu/AE6YN3JG
9BlNYwS7eaPSVt7BA+0LVofiXmdP8+cmee6evJzu1LyNKhHuEHehrebJKLPqRV4zkJ8ngTf3LWjc
U9hn6XOGQHves9Rkf4C65RM0sIX8j7l/HX3arPmYZkr6XCcm56LK2lVdGuK5zsvoCWfSvEAaNq9g
60a9dMgzWM/zCqXQL47iwSWbtp62iaOYp5pSldt5DfrD3SkiqFFM+5hnKW4x0M4Oo/08L5I4w6Zw
5eAasZP5pdKLX0iS/cM85XujuiOyFkv/aY2vPQn37LjKsyl791j3dL5oeTXLEFP3jxTdUlFW4t0O
DQOdYogxmD82t9oLL4Pdeh8kX+N9L3znLHpOqmPjUztv6XnKLswU7S4FtqqZbZNjG/jOa92K9bxC
hd0p5PlROaZRzeg3xQuCZrv70UEoT/pSvphu2yFmM5P1FEL5Qytu8/KxAxXRwyw/iMRzudEBcs0L
INCB2VRx/DTlrh9aF+PMeYFVX4JuhFPt9uHabFR1V9ID4amf3eflmNMbD6HtKBdjDJwjDr0hcCZf
P9LIouqT+K208wKGOp1YHW3j3Xf0/bwCRUULGaQMzwZssLPtdgJIi/MCjHcOklC7uXmpbb3Es9ei
CpS3hmB3W4+GNwvyZJXAfVOMIT5VSdufW4efNxwp4yfOvYy2x+Gd6pfGQJxXezeC4kHvt4RFzRpd
6T9WVj3eghynZscIA4K2s2r6wzzLaYXQQ7NDFqvyOFRaticqBUk2yTXvmC9NXg3GT8Yf9PCS0jgn
BKxgNWBwk54/nViKQTgfopNYQXk6jBiHcwPXm8TaaQUbYHOIQv0VEbyxVvFIw9d7qLEZlX/Nuw6z
6OfQNe5z77beFneugBAdPX1VE28/r1DCfnkgO7O+VrLFPsfMklXfuMVHlLzMKwTKEC353rTTw5Ie
etOPX6dmQICEBtd555ZhrCrP7/dBVPaPDgMZSHV8L5WnKpwI96bagbExhJlsBz1PbpTNX/sWjpFB
JO9I3Na6cG8SZbKGVBW+KwGDrWkXOR+6iLG0PQtbM45aVJDE47v6TzvHF8RJfha2ZmGo4igMqELr
orqob+YtRyxUkeDBJsd6ap2R5jzdiNJnC4j86/A8r/hBUDbltY5OG2l8sonRdtz5d5h30SaOjmRN
Ua9BzEUOjkQGi9UqP7Tw17xCMaBGlKrXnQxiXM5VAbI//11UX3kgoTz9oQobvUwemHvVTOWjQabF
14fnQ3ZpuQxQbcTWiqeucRBWpkgG+rxFng/lKxw944DBNnPhEIf7uAQi/17pX2/njVxHmIf5HRib
FkC/gLViSJzq/7W7eNrnvNK8968l8/TX7kDWyP6ugcIrWw+W85L/4+pfyyMNupUM6+HrK8xrfn36
/EH/OsSvT8JRstjGnvp1CPM6fx7H1+bznjR+NeCYcfy7Sv1s/X0c87vcMov97B7x//018gZh/fA0
Jfxk/22YgS3F/91fA1eBXx//+wZ/hy0SjqiaFvYaNtnVeK2xq78dNsz/8WzNwdHSxjDza8l/HDaM
/zHxc8UPw8VlA3fD/3LY0FzLxWnTMpAhEOL4/+KwgTL6D4cNncQMBDrg3ZauE9dg/+GUk7g1YVmM
iZC3FTScS1CwusBOt/IS+RPuWzio/gekVLHKUdsfGBd0j7kac2OfVjDD8q0mJPAlz9Nsp6V+v+ZB
bL+VvbWsE734iSG9tTBddzwRQDGcc5uB5rwlntJbVWuG17TtxMacymoPqgQdCO3xa9dWBxtYcbg9
xr53qBhHAr9mD1Zv1udRj6rLEEoqgy4CeURZTSJT4TyWhpaRUAdnoCJ58WNQsbfTc+0W9GW7Iwva
AS1kg95+cknIe7fsBtpOTCxMwk39TbbR13aU7vHKtECXoNZGL7nnPzXT/uyGtkncjc1JTVsenj59
LpiYEBNROOhwPzEVMbXok8hog8bxtODrbVjpp5qnymKgtCc+B1rm35vM200vquOfyVRrdpgPsat/
5s87gG7eHeK04hSw6tf23+t1uHWsmxaA4Huz+d287fyuRrL6YEEoXFt5kWwMp1O3ZVQhOZfOrecq
uGRpdy8qgymR1GfXST7mZRpxfacxzn/PywIT7AjHiASVNhuq1FdQwwLa4dNkZbXhsYs6ohOnSWu0
2gOYP38lSIiL2PK0/Sg1SKgdSSguGQN3Gkwk+PVpvUYuk99bcJBlEaAxmJeGHU23LIakZE8rh43O
WevVDMI6k77wP8jgVs/zpq42HAIzLx7nZUpo0gaLY8AzvJR6L+3OVHwEC/kW/tXmqK0VL1LPYQ3P
BGBZP4ciHtd+oBu4Wzv9WgSade6xLmAp5aKv9O26t3PvDEbdrH1zUGjSwukhYC285DzP1qwSXyav
4HWfZukFwKAABMiyS0+qGymcWXHJhYIkOB7Ki4+Bwro3s/rSI1dai85rLr2H7sOP/e4S0pwlddMf
LnQKQz5NUS/0JPB0o0a45C5uYr7Cg9yPMWvoa9O+iE51V76ZeJcgbJ0V+Wf+JddJCfTx8L6Cf1ow
AZXoCvsCNmWgw83SMK/zY1NcQ9fRwF274jrF5rEXV157fRjhBSnVtZcMJfm09hoS4gsxwequIsC7
mHT28dqHUbsSrtSuuUga9tcYfBoctD4XFvx8XNN6s3Cufa1IWuO1d805LD7NVa5+DCcH8Xz42Pt0
YAWRMfB9R8Gn9eljWHYp+6vzx9AKMXbTLaxVurK+OMSB7io3/TFP6WDDl/ld68hw10Xjrz/mj/zs
wKPJFvtjQaeIDIIQrf/vncyr1NQDG1vxsZX7Z+/zAnpNDY1+a/haYP6zNFddgCstxovtn3nzFqCq
+rqoYTzxxTRYNdM3GNq4XCemLhbz5PcL+ZvB2mwxLv+eN78zAnzrwOK0fy2YPykXUwRoAdf7e4t5
gZdiWkZRQMU+feT8Mi/AxtCcHB+bPxdoSdIuadwbXwu+vwhxcGJpWXjBf+9lfidtl7Yx+qU/FwgM
WxfhkMIImj78e1eZiTTE1OmPz/O+T6Dh24JRrC7X3yvP2zqVRzaP42p/LmizkhgOowk3f2yR0EpH
GD5gNAHPiJiKaG/QFb5xU1laijO8Cm30t1CkQnLOSZOz4cMQbo3wdYyUcyF4Ckami9q/7NSjgxCV
ZglsHqQk76VHbsXo2J+2RBMlKB/5gZvLEl8TIg4Te6tiMIoHYNW9CNP7tB3f/FRFg38CXSvNqMxF
VcLiKaXablvopoCU7aOBBPFn6fY6XzMsr11M1e4DQ4kJj4JpfRQTTDW/lBNq1QBfzVP2hGgplpIs
9Qn0SuKx3rQyxSIzC1LMAyd0TBtzd0+P4zTPm1/mlesK2qWc8LRkgt+qFO7lhLTh5h8uAvg1yYTF
zcvmFwegToWBc0l8mXy9DN5IMke5xclTrsYJ6asnzE8D/FMmYFCfIE11QgYlEOH3rGbCMYNwp8x4
4rRmOGGMErCxnlDHec15JQNIspywye9ZYkIuiwnDnHc/r9ZNCCeGjuXmex7pftVSmzDRedv5E+oJ
MZUTdvq9P31CVtHvIOScjuRrfxMCq0xY7Pf+7BmpBbJN2mgIJstH5WQD6pLW+oothUFfg7bBDAFX
jWWvCcaIpJ+uFFOMN6ezCNIx/YF2x3poq3RiuWlrs/IQLHRWerdqpVzVcVVs8OhI7l2qZ8tKtcZl
m9s/qiHI7okziIXUBmPfTJM8PyH3l4jc+n4U98otX0uewtxNJ7Lk9GxUfZqqJb7D85Ton9W4mJTk
NTJM4R8DoG+s1fQljZFq2+UNhKdGvad2ONxNszIPdkHLo/Ob4U7vptumoTJCphtfVSwjLyKDk28o
uCNAAhrvqKiGBSBAvm/6WL2D/KBaJqjmGDqT/hamv9LlG0XxjCcrasQtbT+sMtXvUqN1EvQEpeDs
ckDDkizCxtcPdLvRnHiVcccFR9lENTk4pabcaMuplyKI61XcVlzrcR+t1NC2N7i+QNV2i2QfiKC7
2yNEbQ0+B9IhJnVYUlJXgdyL/qOjtj138TF2+cO0OOY/ge+hd+J7p2LEsq3Ofw1Cli9NyzGIwd1T
nOSL+Xt2WqEREavlKzMrxrtfcVwObgQbUJP8MMAAINuFFx3Z4kF1PPWOq8ZbIA3uAEGp3Q0yuVNN
L19qDB+WWYkbZtlgiWwo+t0oMS+HAPPX/L3dvpV7L4bIOC+UyOzsOqQ2JfdsrbWqeZcpAnmzCpvd
POn6JPKoiaGfnCIMHh20qlJGGzUp/KfOVtqXKQ/cM2LnXo4m5QwUAb/T7XvXCXfjFcXaTtD9mnXp
3vnLletM6Yl2ASi7hzW/IZoSD33YKMfIlPZzW4IhC+vRlBb2Qr08OSq86CItwlPWReqBvlCyHnyb
EXpk7FRxqbOxPNdeIPaG2j0H6HexdDVPAQT9i/UYAyicXPqiduWsEbaazzaOHDpBZfuCJ09kNuVm
tCMsudE69pG94/5tARD29mF+N7/kZm+hqYKkqirWBjkqyUIO+Gxj7kHE+k0Zqp8+Le4lYnV90Q3S
PwxdEBzcib5NogAf89xmnXWEuKQiMkk29mTgj/Gve+1oqmIejwULxIbmjNTRgfj6A+IKAmbA5zKy
8jWCg/YpVu0LGo23RmbRC8Ys6a4Mk2dEG3B/whBhhRJezWIcKS/xM/QAbctxfDFB2KBFZuuS1Ohd
S49rAdoCcYxU6KUBuIoz+fBYJohRWuk9ZDAONqGi/wg6PIilow4rkenvXVAYm3xobRz463NIBKaS
2+KdGyGuwE8orYbMpiwHt8k8HcMq18QoPSfnaSx3jS+J2Q7OtAfHdVy5vws/54ZUk7Fbyo0RKgXx
5bZOYk2+Hm5JaJobq8eQmWDvnyOCsCypT56TPbvJ8FFntbUuffc3/nEockCHPB2PfQ3tt+n9gED4
yxpOtWM+YrIkV/RCPzqdBIEERZOS2eZSWu5HKZO9PnhiHeCpmxtSPdCFP2gVVEu9yBY+jrgP6Gdj
CAWrhpwxq3wK8fQhxrt8sPGsMgQdeo1SVwvCIzHT2oMJAYJouJgLQHqXNK4Q6Zc28A/t6rREAO6i
7ZQRNJwGEWSP2mWjq/SSm0kJbnEZ5qCBO083dno5kL4bQ2dE01GtFJV+PT33VvT/i70zWY4bybL2
q7T1HmkOwOEO/Ga9iTmCEcFZErWBcZAwzzOe/v/AzK5SZVeWWe1rQ6PECYEAHNfvPec7w77wFE51
z4ovaT9/xNiRKoLTK1ttC81TMixaHIzWXWlltxH6Q1g/dAHT0b4p6/lUJojvfTbPCIfqjVOZuzaO
PhB05DCMq+dqHjeRB3dKaPyXVYysiNO0GfJZr2VV7m0DI97CYCASdRoazOX1dS4qvPLbikFq0sSH
YUB3WSRHz8S76HXWAyvtIZ0QZgSdGlGcwjjWdbIaOnQlfX30OioMfLgemtzoevUrLqfUMakrIV3a
jbkHusIqLr5CuJuxmAF39dpHxyB0QlZ3vZd8HcPY2mJSvsoOxpEfE4rtlNYN6AlsAc4pSX2x6q1i
G0D14l4MICE6424y52YX8/I2FheoitJqhTA32pfXos7RXsJlxEYskSukOS3vIFRbTDylkAR9eIk4
PgYuLqXpSVey3JNAn61SjZw3Iy1+FSB0M2wGNEH83fTyBCFJeiv7LsQfTBckH6FnBiCd1kOCwtPP
4c+zkmvQQvUuy+C/+8H0MHuAcplTABBEqeOUP8JeNIh9RcZdI1OStREyNGN+ApMR7Y1J3lt+vU88
ozrO/UwQ7jwzahjGjUP46Vkpap/IpFwYK/N7Zclx3Wo17OyhXOzB3OTSAYkRFiYGNoOlNp7NaMeI
loJTjMRajjYYMzzF03Alc7k4Vkn/HOQEW7HRWCKR470CuvndMQmeD3gNdkkNqacqT9dWzuZsIg0t
UN4zOxsuRVbW+9xbA+aJ7x12gY1pnxKRR6hJX4x2nGnzAJloiPNziqY+De5Em8jpWY5s66bQi4Wx
vEyeeiTy2j6PqvoJ7z29ElDmrlqRV8duckCv0RXwW8KIYNu9p0BL9jokAihpQLrYWDBdB81oL5uz
V12rxLWgI9j9Wje9uTq0Th7+jMMDnXrEFY1rP3dp26wGbP60kA8synhT6/NgGnJbFxHvvJv3N2Rh
XTo5TQergn+gnZc5PYXiVsjBfM1g7pEL4VMTC5JicI7nMjmHJLabVUuDwuJUGT3vifS5ADFKpzxN
m/FiB9PthOeegKsv/sy8t9HGxQRstDN6u96g8m+/+HWNu4eu/0ZJfF25pY5e/9Cmc3Eu7I/RHRbI
bKI33sDV6ASVe+qH9gyTKL8YGRPH1M1PSaTjLQKQ5z717hwBR7BZWmFmqG/62LDXpcjVxSnRVAzt
KA70Uw5qaOVKlsm0QQ0VkU3xM0rE8K1LWhLGvBqBU7NqyuzdyBxxgC9f01io4eyoHJZCMHJj4OLY
91mPhGOYHwB/gNlr1c7B8wOsqdgVDcAGx8bX6WPgOow+kd5eEnyvDF0ec/I1wC6QwBi5Ie94cVuN
abl3yiTZ93n1BOOlPvoN5sB5Mo8F8d7co5gD/cD+jqRa3LrV7J28ZrxVbiBuNe0v6FCj8Rbj03vQ
LlP1cGybC1N/lyAGDNmBN1tfTGk9w9rKLziwDfhTlrPnfv1RddzKDP/uKppkFx/jiS18jSrVCowT
BKliHZawbc3QWESiatpPbYkGVYZ3uh+bfdnQCwgYb3NPW+Gu46zF0MEVuYD7oZbGrdtFfBBIV5e6
m3d23thdjf7ETYNtmUHkj1zyt6p0HHdRPDwE+XRtgxYPe/6jTJBfjQkpZWnZp7tWUPKb0PDsUp2L
Cdc/KSOoAT3zm9/EN02T601Vj2pjKJblSAB+KoxhA5MJr+uMWDCx2K26aGGcSrwOHqppz2Dggnh5
adPR+3ml8QCvxVibqvQ3zJ8OJtwe0gSevVokS27bs9ubT91dmusCqsgysJTYImoHUWWNVxp3UFBA
R208fpetP+IuX5WclNXsz68y83Z9o55ts/3ST8o/Oka4zmd7upnCtrwYvsXisHxGBfPHZ769QAHz
JgU+vnyBxgxwr+XTzw9ghosbr/bREvztC798ai30rbqyut3vP+IG1e8/9/nPz783Whg0ZK++/f1v
/rPjiAvvXDdzQwP2H47v79/rINPb4hHHGbT8mVLZ6f8e6d/+rCVodAb++U9Hw25N/Z70859BzF8N
YjTJJn89h9mm//XIiP/1o6h/nd4sP/RHSLirfwPsrGnZCymJQ3Fh8P8+jMG89xvmHdt2gAPbUAA0
oUZ/TGNM+ZuUjuAL8JtJCzcZofzBOzft35ib2AtC3WVp+XeHMdafifwO8XImMiV+qQB77i5f/yUD
AOjNOAEfdnYxSLhWpm9FCAyq+eoa6oqrlP2lU9v0iazF0XXsfXnNegIJWHnNtSBJAV9XhmM43RJG
J1dY4liQU2/fDBoM4yBWnQFct49L+GaLk0OpfK/rcFHhEEqX1pgE6jlmYxJ1pwGBARhQywC2vYrM
At5pjIMzdT4cU/N89PR1xCPIBtV7Mlz/JVcfsyQmpqkbGwGXflpegl2Y7zl0nSjK1xkWRZgmJ9es
+AaKYpiT+hiENp7u3Mb6dYVN05nh2+fXABo+j0SkRz7UWKxh0SpJkh3TF4/aqCMuaAD5FyuqExhM
rKse+CV+E7IYmibFhsfkE5voGMFkBlqu5hiHDj558roc1tjiwk+AzMzAX1P2VIgcMP4gK7Jz94np
+1tszoAgBCkWIig/ujn8zsIOUKMjA9kMslW1gOBRXG/j0BnRMyVvYZevgxllRuOZzcqo6RIhiVWq
RuShw7esbHnVdnxrVf1TxskngqhaFw7h4/l4LgkZ7byN229aWT9VZfBVEVsJt6iPVnkWfzci+fPz
fyovejeKF7BKuJhs8a3iWskgSwSzdWJPW+y7TB5rAycriajXqQdj0YZXRJE2XKBaQtuojhJI+hZf
GaksfrKD2/Et87L0IL0HxujXUdvo/Dtz59TL8y7R2wpNP3Zq/2PyQRU0aB+E8O908c4FjBEBWqs7
d9/MrDpaaQa1LB6e62Rw14DKKrcewQGZqNO94U17/MkuZH/hhvWKNhSI2oqHizc+BOkg1jsQtDU4
t3qiT94eo+lggmjbm/ZwpEUyHhM/Peb43G58TU3slBEPWGBeqymps+uUccL8xVqHbzcCX6gNoEaR
ETwMJN0g0rZwHjcnj4ngSjTlW7pc9wmEYghZ0t0VRUcIVUKScryUVBRNHvuLmZzHVdWhQAgbUD4y
oPuYwBIxnYDnePlTxGa1SmmakkElX3qHxBccCi/wEphn5AXtNTYxq7Lv5V3R2I9iyo91yaiyRAmx
TWeTUm6E14V8g/fDXHc1D6DaVeuwCYZVRdaPg2TIaSo6vtyiazV8dT31FZJNuhlpaMXlR4yX9TY0
tl5+YL/6YZmSrAQ5H9smfhlDBO72AnGBm6BxPB5N6UOr9N4zrI49peHKjrx1rknaDrPySF7cymKe
UDHp2QjClo/kNgdmOFy0/yLy4V5bbviozGG64AYPOJygPPO+12tvBGfbBAH8I5o7kU+ODdCR7Cbv
7WMUFSRdgUi41E5E2rdPuZunUKL68SlnJRpL8c2c0+JAzcLWvs8+GCD2O6MpXCLrmg0JJcHzQF5y
TQjuJpM6OCApJYVBDmvbIYpFt7QwiyrjIsPH6g20ScK4eGl7Uma6AOy9SgdYClwNhAbXyxviRJZ+
zEUJuVQ7N2Vgj7uqf4S5DKyrH742if9d23vMqGQ1oDb1UFav2iLHcTRjwkwucC5AvqQv3hSAOAuo
ocZ2087TjgIF6ypDtnWI58kd/CcY5rux8DeeB/9xrlfTs10tfC7Zv0XBgjs3WMTcODB3HltQ0ZdH
OkoLK2MECVgBnZYRqdJ4rQ+2Wz+wscHg1COcMUIbomrswdqx1GYwZvhFviBxF4gbgT96A7JsxYjp
Q/QQKnKzemrdlN8WQvFoevvEPuY57suBtml770Z3gXDaDURbjeo8Y1Ie/OhVlMPj2ckp3fYM3xor
ateZJX8alEiMVQxw9120S9L5yGR4GbTw1+mmBSbGc6nzLyq0/DMWzgZfdfTS5M73ho3bpnRGGAcl
gc146Ccih5DpOyjLVMims/T6jmhlIsa7KQvBKxv+Skwpi0QIZcniCbUzfhQgKBayJ2OyJcTZ8jwu
ogVNEnoRywKI/Qp5BUZqrlFkAdn4BRFEcBqmdG8Wy/dZXb+2lXkXOlGLkLqTKyTJd0x3VqSDnOhc
Ay1Q7k9NlxlDM9svJwPQG7o9GxiuIiFuJzk9VlX+robDYFnVymgx0GAwPblhTgpz5MMmaOernN10
hYcHKribcIq85NapgfhSnkC/y4ZzUOY+cd7BDUbQfKcGVBiofy2vOKXDRwnydTDaoxMm4uyG8TGg
J/FYNN43Mt3djc5Qy3cdsfJdZD3gn/AJU2eYpSY4QkkgdqIMXaJJoSqk7XUSw7OCMk+/ydiNpW2v
o4CxB+hpigGnOfZOxlyCdCSX9F4eaPBhq0cZQWuKhA7QVVvNDbTh78Dq80Mt6p91UBZHxUPdycaR
4dmMKr/ztnheSERzx3gPUqtnFL7z3eoF9B0lPNQG8eiUkDVaRH6DHEk2YpHrOnffOzwolYrOT7WK
rg0+wimLL0CPXSxR4UurXYZMVrFHFGKeOmKOm9IgfaPZYxL4KEWbsKWhSKBDSLgdqKJyiFDqYzf3
SKZdRU8kYMZM6UCQB9ecTmErBqiFyBiGcVo3pKP0PtAYs7oVDaI5Y8PWb8rdW+bGVyejd94Djdv6
o/2YSvCKjeecmRI3cN2CI9zLs+ObzQZh5fckhBrTV3ReIu/glfVutghPLkJiIsJ8n1oWDl2aXHJd
yPexGWihrWJRXjFgPViK9DYVKnOPkvZYLLu0ghFjvesyEiyiKIPHhJ106GHlqP5rInH31yZ5BbUN
0foBzCgP4TGiRTpdIDjJVTBgPKVf4T07tH9WPY9id2w2egi2dBduKotGJtEmAi5jrJ1wHdpFeyz9
AYt9wHRUG1a1oTk30HWRxqYIQN642YvVjih2W0NswsVZLGo/P0xdhXHYabYYindpW+ifuTioBtyo
NzTV3aBo8/mUjZsoCeJNjXd6lRlKnDHpHzr/2TWG8SYTrK9tcRnicDiaerG14aPp3I845m0KuoXe
dR3L6SnIJWNnx7mJevFTYANbszKtHIJKTn6OKiIbzSv9yCM32gNxIz/jov9Kg+ZlpqfRxNCShwFc
c5/rdZRaH7NjHgyKs41fU3I49Q83Wlz5Nc7UFPeQCV5oINCO5yAkjM6Ez5aQkgcv7wHFP9P1ZbTP
wwlR0Zvn0j5J7QgLpuy3SVvRDYu+DmnA7BTQDkWv+1AX6ZooEFovKADksAkM+7tM0/daPNVef/Ct
4cME7bN2kU9TBYE2EOajnpw7eFRPcQYW0FJYrSPegzAl3DgwswM+LLj+7drO4A6ZGUFeMcOcITbA
zkZAM9IaCmvvoUOYL0lg/fCSL31xU4x6UypLrQyi9cwEeJon+YVAVwi3LEMImfBkcyvuV0aToiyt
vix5tUBVACQE7tfutuyiF22Qn2oTcT2P8RvS1PPg64OXXvHC3KKJi47hd0fVZOL0t12mrz1BR8fY
xTDkpkfaJAxEsBA0ATmJuc/BB/5P7bcPtSDPp6S0osWEX7OCXJEteXGd6q+jOQ6rgEf1yWwrZxND
n0QQQkriXJ2tFI5BUqlXSLfZhTdzQ9v4vs+G+smHP7AXDosrhtlv3l2ua+xvLgxRJx+ZWodEX9QN
+qcQFJ4th5WvCngv4UsTEHxgI8pgHbeSk9HXNwrWQa+tHcQNbFK8x8QzUmGVkT6m+L98ueiz8TQw
7feeGGM2K+6xeGX0l8Efdn06HTrsUswWo+VGI3h4sL8W2R7oNmywAX6qa0/vMlDU5ywxTsguyw1G
avZAvDHQ4G1bcoCYWVJqDC4cH5ecxZpQX9+J1pkGJ5MZ9lPlG+7eddXGD0axztrM23LTPBPrke9l
0V4lPAfW+AK6HY1VuRR/XPDNRraa5+Cgd/WAQL0vpbGN1EmkYQg1OkFsjOTtE07WoDqpJN1Vow8P
UtYexVWHz9ljdeWFx6ZFlk1I6SRa9ynxYDSaldOvReXdUKX+cK8Ma6ZFjYKR9HUMv3x+bzYuLMfl
TPQV+cRmvouM6I0B8QuW0ZsyjN6CgG2dKnmEa/8hbdgefv5Mnxq8D3xvphyadVPGs60i7jQgr06Q
KBQx9DhVg/Nekn6R6/medIsTUEL7FJnr1iXtaTbSCcqOgelEW2KrzOTNYfi4zqe+24Z9wzxmkNMN
hHPG1GwJ/CpoHzp+fQ/Uc+sL+EwpsiYIhhmtvLDeG92lzhLUzgRN8ebNzzJ33fshk+fM400QVs3b
YrxKI+tvZ8PZWE5rP5e9wL9ZrkWSThcEqygWCn5Vm5ubjspWBMY7+wWstFP69rnf7Fx9nJdNlWf9
/Nt5V5P7BUIUEDMT4HeLh0AvPKC+q1tG6SDk4Rc8lvW0KUkLOjVTdS5zoOOEwHZhN14n5xQJMpzi
rngYmZtNbn0ZKB3y1js7aX2xB7bucU6CZeD7ai1RrJ9qbR3rjvtkQjC3Syuma04f8TAdbHSfQ7JA
t1XCJDcIDoG/YSDD7CsOvoH89U8aRMHsGzQIFkhLPJ9GAAALVfPoRZycYLpnBIt8c5uz+7KlIiUq
7lYkBG3DNH6LmpG7l0xVWhaF5z0FQXEprOZjiD/MFtFHubROesu6dQb9nfwdyNcxGvlJn8NWESPA
1p3ndk8XnUunURyCPwj0FkRyRnOwiw3QDEXkrXpOdRZwqy/n2RVdBdYF1FXDe7EhfDwhQVnynXpb
uOEtJdqTTfwSdCnjKWX3QdvlisIV+P+Q2zDHOCbTJfHCjN2rFXfBuv2Sd6++CbHAC7s7x89Avxqx
zbPKf3K65cm93Bexyb8sywPd5ew4Z0C4aFoQ2HKFGomK4PJ5OwiLdaRr0jfdKMjuPEGjKgafxdLU
jSUHNfEyKIHsjJjP5XUt59rle7NQvRs9/u8aAEICORj+OpzN1A3fw7FgUoxwVZvWVxHTUx8kpJ/Z
7Nehdo4Zvoop/ppSuCwX53JdMjdh5xS0d3FyyAPE6Zw3I57xmsS7qojmXeCzybDYBQKCihki0Vla
fhUQdmYf3GNCJG+CAuf3w/FnxTZkWZVo75TkpjLaWxessDQs8rUxueMmbWF1d469GjW7sFjSHSqX
BQGWspFTdRCOsO47luwuS98mUmnIyZgPbsWeO0fjVITujNCAtbAEmmMW+vPcGDZLnSW/VTHcCJGy
5n6+HXI5Zgb9srNfK5fDWt6IqlFP5mCsVQIGp4DqXZhkI/XkjLRaf/tsmcUZv+7z/E5Lx2weJI2r
RQXadtcR61aM+SLNspOE/JnHX70qebXn+j6NiFC1lMWAgUC0TeHNeussFNJBLkAyl2pFJAAphdEQ
IWtMZz1yEauxnsH8GU+Avn5fIMNl4R6DipKsf1eaZlA9wivud8vb//kIGFULvTkgJG75VgAUPMHc
BummeZBWo48TY6+N4Q/JSQJDAcDHMBrCVbVBRB0cWM4Zgpv0JZfbZAx9FMfIMWRIy0zqjbKPFUvt
Knd68H+j9yT8/rUsMfiWPId+aQDfFUDqi/y/8i67K6K8bf7nv216vf+Q7EzaimlKrU0lxNLCXb7+
S0NV1bopSe92dobkqpkYgXfZjQasTOgiQM+1ytv3iAtOjvoaxtxdn03DFGDYcmRGXtJ3DL4ti8Dy
3kov/XBJGZxO+N7vqtg5LuG9UcdVSSbz0s70StGvB+58J5DX2LYeLH/1r1/Sn0OyP1+R4wrL9iyF
r+BPIdmSsY/XOsLZLT1h6MbU73TGnOitBXpVjN03ldBMHCx9/Nd/1/pnfxhTgvZYXMA0f4Zo/3Iq
rTyPJjZBnMq6IjqcSb7rXJc2cBsbCI7VVbIsL6tIOXtXzPVPCZyCVTZHb9gZ2PB7LzblwwSILmpQ
csO+sbIfciluOu7mMIgOLnPSjgPP2+htqRmmiodMoa7/+oX8KVPUcZYzqE2pHBPjBb12zBW/XhN2
LIEqYMvdDRY33nLky/o3JON9Y2wJonwr+/qWa/4I69MjE5QlrKLuUFNEY4/SQ7I6RBxWQ1tXj/Uu
Lq7LEg8m8drZ9H6XRQ591ezwzCwK8EkTP2D/byEkJavpUsc0tvs4ARhaTt/yXobULp+v9D/zob+a
D5nLe/3XAyLaha9R++ts6PMH/haFu1wXy9RFqGWow+zl99mQVL85jnY8ZAOStFyumL+NhmzxmyDp
Vnqmtjxtq+Wm+GM0ZLm/OZZUxCKbllDCkfrfMeo4ivnTLysZv9tz+EM80y0hMdsuB/HrVZuVeRVU
rYVxuOrEARMj1pSp2eGiRy8x+sNpKPC+rBvas6cQ4CnCsZRB8Bxl1k1DGpBAfEO2UdUTPTuR/Cp0
f/r7P6tuZhRsx2ROZgMz51BJkg2X7/79336m9mmILN5AJXPK5wqKF17m7mR78mh033juAA5KttCR
mZtMnvmQj/po5ABgXAK4tp4ln7wqHIgCICeq4NlIwBV6JteDVBlR6IyIF7Yz+bvrqYqLQ1RDnja7
9IeTm8kpCzp33T8JAIvbpLKrfUD8+lJfTbaRb+yo+FD+EOxIVkI3FdCEd508u6dvcxG0hoFMsAlc
Diz33C8jJMoXKjduT3Hqc3hHqqz7hQRirpIc8Q8KJ8rmmgK9EYTSBqK9G8sEPZVwUFEzLbeC5j4E
c3oMlohFZ7IQiQg/39DCQTZhPBmmBItTXEwstF+yOe+vSSU3Iam4lhlA62phYvYG8XSITvRdGzBj
R/a6zwr4TTlapWZREIWYx1dBUgMr7Xx5bivIcE7Qn1Q+kDNB0Skat1+DgXYpq+fmtgiPcVb2D1YL
yAaP7jLuRk3WDdPVSmO90QlAVx3Yyf18VkHj0n8pImJNq8ei3XtNnZz1fEmn1D5knTGQnzXNJ6wR
ZGRF/QWKT+WR+4S5fOtl5R5p0cOUvXcBhK3PcZ5ROdC36O0gY0Q679LoTvv2JRcuAeHLfG0YkOTq
hA1jjcugRT5Pn07toLFeajLmx1Z80Umxa6OWGBTV7ZsGvKs1Ir4K/PSZJzMuWp4igJeKNUjecxmH
M/1xNGo6TjauUul50ta3eXLcnY8yqevZtrqIgjZJOLmkTTUvQVEwCKVKK+Z2BmgmFRdY9iUpGaUN
NCWJ1qsIqEQ2g6LMNbbIv7otWxOIXx1iQzYNbcVPkzuql6jJg2TdtmSPt2REEF7ZYmeiJFohNrxl
V79vszo9VI7zdUKNvJEzSZhFVd/YkWNtZlVDVC0qh7gUipC+aNBtjD4qITi3SI9UuCPc4JzXNJii
AmVZXzjjVpLyciJN4GJyU++NuL/LwePs/GUwAXt9JIyuN9hfYWih/ZkgGkWbTR7rOZr1U48X985p
8SGESeGuZVXdspmDUVMjnYmpmvfVkqszx5Bm3GkW+1ovI4DuNDWZSSVqEZFrltRN8uKkn7tAPpRE
YEjdzFfXnKG6laAS6ZQfeuGZjwOJQAy4472jc+smZR6AScGDZ1NBLYnK29Gif3h0YvWOlLHdqDiw
j6o3ei4jhmyGx5Y9ZBu1cgsK3mX8Nu9mkXBNAiweulRsET9F+yR9j5b431hJVF7DRC+7pdmjacxw
53VU71my/rwO2jgIdgHaXS/BiNv2BGSaHUYHx3rt+5Kprjmk+1mj6rEYYoxZBdzPBYEvW59MXcXh
WBXxgCIVd1Bf3Uvp6ofSAm6qM4JCKXIt1KKyYqHyDYvxboNGEcGNgibj5gjG4z1b/GQrhy1XJL3N
trqn90FKVEzyRze5IJ0E25JmtvUOb3xIV7xZN7109zQ+InpstQm/3RG7yPF+TERLo+Ee4VPFW8sW
9jWIyJ9GqPLTXhKpcYaM9/WSUs1DjSyf5f/QOn4U2UCvL+i9fYBTb53Gbn8/LJnXpcpftKiakzDC
5kQEc7LRsNC4xUjG7vLEqA6qUycrBzGlPxO0GSKfhiVf+5cPi+ws8usHjatyR+eD0ZnJPLEtzfKO
l7KrQtYdQQhE6hPrPc+WA2s4GriGRnNbK5ukN0Fghkl3vddIx5M4hNHLfGZLVCZXIT3qgXC5XSld
50X6PD9gcG8szAyHZkjlyWkGDJbueyXb9L4DTYaxxa3WgCKBdMDhvTGr+LFZvlhpr9qgy36uSRtb
RkDO9zo59pZrvaI2Zpzbmv3JNfpnxi7JhTBLuQGoJhFoWowdYNQ8JC6ja/C4zr603Js+zZ2v7Igv
89zFH8zkXh1dxoAhRjr3gQm0d8mNg7si7uewJghWdN4xV+2ezjPNVYOhNNYhKBBsSrZc7Fw6rTpM
xBieiuK26YbwyqtQqxAVMUS59humjGuIjJipt3xMip6cKLxmt0ZjyWPRiHZvmEDtSqt9LuaCpDUp
kh9GTYrFhOSwR3upjKJ6sINR743Ayo+DrslJafnrjm0SQupoNhO1w7OGto4OiJzPHSu/FYG+aVvS
ZpRRJ0/8YLm1K+e+5pbysqo+x+juWsYbc31WCRjQTCtShJd/TqRlrdKAjJ4Jxt2ZSwrc4eennx9M
j6gHMXp7+mjtmoqq3MxRNFg76q/m7A9ovHKZuczB2/Ycz1Z7Duz+R2H7hKss/5WlQXdmB6kOCSPd
YLZli/hx7s49x0dQFNWJH6VnKXyiNaKq35Wu2wFoY9++Ep8fZQ6kKJHjvZcS32m2gIL93o7OAoqt
nvzvdepfPYdLNC+SF6PUap2OUXsTVh2B620RH8msMdcxjKlL3NvW2tKAoGNDffFzlrEwmuh5ZVm3
T/olfNGw+gsOlTv2izQlyk8ATHJlpnMqa0vuXXEWnMBz6zRYfqN0Wrd959+IhhihNp67Ta5GsQVL
PG7nsrgTvuSBmpvmTQYwf1Lt1R8GfT96S9ajb3B730Vmb9IsczR+1IA4qHw07qhWDNjxpvqdEPA+
/r/gR/FPtt1S/J9iVVGtIqOiXNWKvIV/LFZFws08pxxm2SiAzqr7URvZfTtDpzTi4lxzA+2izAHd
OlUbbSX9oQz0ojkwpl2W+q8sCu+F0Y1nK2gPGVqlrdsShdjr8cRfHQ6kKHwLw+a7MeVEOk0ZcwcQ
C17aZqcYNCE5zsaFaUewb5uKGISw23qDQSAkSqdAeISc13fUPOTcY8okwvLbnLXxxvCQHf6yv/gn
J4IG+v89E67AwS9tT4MX+fOuGR+8E0Rt1NG4KdozKcKw8gsgkyNWQln6PE2JJAE8bBDX5jJJGxRe
A2mBBfYr7ucsNa7YmKvNONrRbcuQg2kBA6tMGC+hqreWnnAv1rG/N1IwhRGSjll23T6O7O8DtL4D
kFI8B2bx+lnBODYVUW7Xyc4YAfDrWOXHUOZMbd34J4UYExrf/SJEl8KGFz8dZcNodokiKKxdQK98
3/emcwrsFBlTUrxEQ3PIQ++pa9jpu1GXX80q/KphOG9klPcbQE397SS6verN6KZ0UVKD8++Q/svo
rvFeW3jZPi3YN4nD0UU2vIQocKknhFUURLJmRefszKFwtwgVKOmp4E3wrQTZrjxHNNQX8Tmy6SxX
xHce7GmB1ZNpgHcZP6zlXJsm2CHeb7cKBa6YRLiOdL134ZDsvAQJdx76BxWrmhGY/UbboFmpPqMp
lZEaZhKtOVY2NjuNp7+QC1XMoEvodWurFfEp6vDEsCM5xdZzXqvyqKBZkgRZPQJEd/bAEvytKvqW
zqXX7JgAM1Lqqzs0ptOmTpKv/nJuEbnjVcVjsmnxkqyBZeO8tKz6Mdfj18oo30pieeos9/aIZb/V
DmtSIGncKkc+pUb8/Dm1GVLjzaDb5CGCM3X4EC6O1gAZ1zoO6B7DRrvmThISMEq54zOzm7R8ykk/
gzsF1D19gayAv5T8n9mssZNR9SZaPCbTj8xAeSz9OvkyxdnlX98aC/jiTxtaV5uuNIFYSOQYnxve
X/pJqSoTu2dGsZlapqq1z6kSOrwzIYdNMnyysoSw4wCFWb9kl1Al9HgcIndmtwCw8oas3y+GgN7f
aPlAO9bf4Th/KImpQj7h4Vc+OotFIQHX26VHi6QDHuDFKrSDJ/IYbozliaJnFPep1UynxVRpFdkL
QqbXFIHh2utRbpgDEzJrXDElPbeTZVMMZjcCwOhqKCmITQdMRuURCVKJD5MlYBVbhJekDERsyJCY
DmoeM8xNOtfe2Ykttz4ziDggx/g/jZ7yx//89/tfNnoU3Zm/bvTcZn/isSzf/nubx/F+c23oKZ6J
HF+4n2iV39s8jvWbELSICVvlGYJEmAboHwpgS/22PMkI/1FQWTyh/t7mMdVvStOKRU0s6TM79r/F
Y5HC+tNdoR2el5pDszgYVzrL13+5K5Cfe6MVKYaBs41Ohhn/rvXdbRAG+amrNfEB4C82zMbloalG
a9s20TNmCJ4UESpL9L0YWgz5URuV/drlA42I9JCRafgw14SM4TCnXWtlN0aUio3Vp6uE1Kr7Ia27
+7jBzfiSI8t4KyR+z1IhFY0Z4Qcthqcuru99MTPMjTy5syg219S+R1D3OAercb4RVveVbIhdVDTd
ZWZj6JSk8cwmNS2dirOZWD8CFsEL1ocN53/egvOGspm70SvoDQahMMrYD10LiYY0RTO1ImNVXDry
hlbCLgP4+7297tn6YdWM1nkAFd9K0idd80Cp2gQ62+jmm9ojN7Sc7dv/T9h5LLnNbNn6XXqOCHgz
6AkJel9WVROEpF+C9yYTePr7AdV9pHvuje4Jo0DQFQkgM/de61uBUnq3WhHwJ/R9GyY/JRbRFfmn
Fxnm6esYZT2Ewuxu9MmPVo/+wVS+Mevgp0m2sG91Nd1HO66YMEvAcNW9U7nwhx3OLDd+Ssa28VHc
FHg2lcB6cAEPKUIwww/suNmDPvUQrJB2WNVzmcww/aHq3zNaPHYtmKObGAhx9xMNhBBEzlrPAseI
k36MTOnPXWX5HkCWQ9v9U40aGUV0u30M7r/7Cnu3bLApqQLgpUaMZZvUPY3hXF/JbwGUNqQf5zEm
HNaOjgXiiC3CMz6Di8yscCqsX2VAZFtR+24AYRaTf0YiCoOoTHwmF/Fdccpho3j2egLvc0KZUZ/C
RP/U9RxyCQfBjsn/zhy18Dy6Nro3mwQzE0+pReNkjZnzpSGzx+5CzXeoHRTAXSj/XPAqDZDNVomF
VUURFYbRdJNK+xGqZAkT7klEfZtqR4/Ar3U4MJFRS4pGaf9Po2UJnXncioQxeGFvMKUMPMp1hrua
ZPTEyDvsdK9QVpNWfaicwzfOoX0Xe8O5zUk3UA3zoQYSdw69uyYB6SYMqKHtEBw9rKBk7OmwTzXz
hlH2xU2SdsdvkK0b3Ftu7D6KujHuzNvRiw/ej76swrNB+mIMooR0HZLcB1by24ZImvOggoGPTESq
YJCa/UjUthdOaw6seGWJzRjZKW7R8hKV1dZo3mPTMLeVCn7AUJV10YthP5YTCWF69LOME2dldO5x
rOhXprnh+oqiXItUezOzEnFtbx4M4t0YkJTkmxUEl8wsTZglW9yrGcWC8kMoS0SEpW9hlAVry+J4
67UUqWQXaCusauqKQOZoC5842RaNvJPtiUUcu60YnTUBacZr55yVqkTTyzro1aUKlbogkz00hBZ+
3yatLQqxTZqsok4dfTo/Un9QhM6OLhfKlYIefceKjFBQF++k5N02qeodHOJ7T1MOh0jlowITVs5F
h70oMGztWrbnDkQRn/OVEs2tw39qiGiux3pzBnalE+FM2TKnqEECkLFOX/pGEMg+MLdDr/VLwlDK
uGpdsKmeYul65ylFlCWzyNy4Qn2Z+YM88I0uN+UIQViSEjdPseDeZmh+k63xW69JEERCv7NbRWG+
YN09Azhe0k87gQ9kBeb7TeqmCsv4mgbGiJ2N0jLNfXctZla1ExTnpKhY8o2A8fuu3UloPKQEBxsN
j8nRm0jcDIWX7BxUJOvZabDWjJKU68ny7REhXZi+KkOWHzKXuJfM1MsDPfFbhDCXr6swntI0QLzZ
fBQ95e7qcyD3hiONvMJgJDy06FR0M2FYUBAmwslImZYmoqdKDyc8EdqmjqfsVFCIwtUhdr3bXStb
2NvInlg8CDe/IAsuLjm9f9Aj6Wr2FRtOjB6wrjhA8GhSdDauplsZAHL3GhpFXOLup6JmiBvRgW0a
a7Sf0cw9B2E5XJw3lAD9ubV0eMcYkZmGAvpLbN0vpULig6SE3nabIotZQ9SVtdfLKT+2IXO8tHZ+
1QopHUjDnRNuk+92dPtrYvD/WaHpc7fvq3F8+Oc//wPCmm7plqvpmuPQvtH/3XJDbnhmFkpo+aIN
Sa6rWSZawFBJSbfrm13QEWnVwgIyavfYy53uJNvfxNEKfi7yazHc7KmXJ5hnOgOLyrzZ6CUR0YhR
yvhF1IhPmsRPnCTHmztE/8tK25hX0n99fFO3wcvZIORgkZg6xLj/e74QopyezNqJ/EpyDsWxjn/T
JJHXwVBZ6t7DLbtfoxUdHCf7xvwBNqIxHx6phEiY/fDS6aMSNydD/2DVCaroIrjkzLpZEZH/rlZY
NSYs03pFQsZAKqaBFDeKTwz76y4cEKAL30weZhp1u//5dzH/beE8/2OapjEH0gzDY4I17/9rIsRM
rTcyAgp8oWp7vNE/DML/orZQfFESxxdQu1y3dYaFhlPHgPWNaUHfWGacbzUD4aeea37mxJvacDXf
sl11X2TyQgut8lsDzbMS1UyFJmCvcYDaEIYqAgq/KiMYSx0S2CxoU2hOuNbpCUar1EjPGbncl0aE
71wOMiXPOXbV33GjOZte4jFBQ0hTe0QGnbAasXTtJR1Hk+UAulPD2fzP34+u2//PT0/Hw3Zcz/NY
RXme8+9TRTOnmTZJc+1airuuAjKgosICI4CQnUgRIoSxk2GSXrYb86fd9P1s4Bp3SlCXwQpDbrmP
ANus+lyRd9nU473oU8DRQq2aM5zzl4mgggq7yZ3T3n6hOcA5EA/yROGPWPMxfm/dtVMje+baC1AZ
KvQOR86Ixor5qzqQfaBT0qbbczPItbxFh6aK35OgyQ/AtFWaJWrUXQmNKQ5VSNprCNce+VDjTzl8
uGTwjLtRwsXHcTAuxvtVUTjqmV4U9YkUszNquCeQ99qpCx333tK1O5Ga83BKEDDojrgPZgdpCHec
XMVREkfGb0m5202rLc2L6jCUyZySFLY+eefEqwRzvkRS9ad6qs62SBsU6kF47nJnWE/uCIxuLojH
6tgjqYR957usoblqqMbZMoZ7o5b9nljXnhjLdeoE1OUjzfPVKuYELarwVmeOr5kTRW5LojgNG6Af
UUBrBbgb13bCgmrQQRQfW0JmE3ufj8lRhwnE+tx+VSw93tsyS84Muv5oYaZbtrwGXr3rEX+w/EyE
bcctfBwzpLdEXyp4otkxgXYsBsKbRMqllgRWp2YaCZF4OhNhJBgrnB86lpl1gzLireRasLK78ids
iOksw0nuNThRvhKJp1pngMs06Nt2aK/HhCJ2wHdS0ULfEz5B0AtTSCyJhu5nE8ADInEDn65x8VIq
EgaE13sPYpsO5Da2NxKh2xv5tYnvRjPXqrBOjN6UTxQES2oaHkq37gEOhBapNytBMifREMozp2x+
0sY09/M6A+A3Kv0hrkpmrWk7rBLXsM+alYJm1MUbuano58N1KsphPzTgT0JL85EXy1vqlt8hg4t/
2rZVnmVQMbNpnfiiiYmPXXtnuk4eV1YtfQyiOEWKAvPAIA3Tcdv8EPfKZ8+U4KlO9JRo4MDyZZBR
WSc475i1RI+WCSjj3poOtU5vSYjopPcVx2K4YirVPHsiQqlqG80LuZKflSIwXUCOP4yeW66QXOqn
Tta8VAwrZuEfok1o9lpnjcz4u+LNi1OdGeQQUBUPLlQa1aPdRwHJ0Ene7Zs6+MDjBqdquY8I41UU
IK23i9ZR9/SAzKOvDtV4olMwnqJSpajdqVvXPDVp5TxBHY4I8DLejULHZj/W0F/K2F6nmlMSREon
Y28X4B2KSF6YA8jL8pfbp+rOzNIPuowkwuZc+kypZxfmDuZV9gWVsFhF0q2CvI+a4gFJhl5LYV6z
PCWJBFH+1hi6bzRu7Z+a1sENL8u31KhoaWrt7euRbgfPuQ7RsKWfNBjV73YK0wPur3pM4jF/jguS
WuM0+YxUxUffuPOo+j1ymbcPYXXeRfXGXRhm4SGryIKrerW8NvNNLTXvXJAGXmZkSBDadUUz3Txr
OTm5hYr80iaKaq+QYraaMgr0OWIvFPZdRyOR8OMEXICf2gTkga+S6X5mGmzTgoAlLLrpNUlo6JiA
ZQ65AUgpqPVyG3Rt+NQJatCZ7njvQRf8A0+q+nS62icv/O5GY/dE/TW+O1X3m3R4HYdHbm/IAcz2
YgqNb2laHWrHCV/62JuusSdRGs0PKwIv3GgmRylwo56JoW4h/vTMSyZJjMQrRJ3NE3eGXnFvqEqv
GjMWhFKyI9XN7tDWeEuxtSEDLNircz1BGQJxr6ODdLWrcbxaoVHDEbJd6CoaSbrLncO8uxlxlMTu
qG4YSM2TpXQo6Oepc5tP6imx43FH7+/e50zK49LgpOPcPS43Yx+zKKhxzREkPf+53LtsN1oFSsYj
YWEu+o9lZu273hQ3fWCCD6l/hWSlOKWGuq6kHA7AKxRo5SbsIW849bSH+MZWVoAfAjAbpHrdQ21f
65hp9BBYQuNcuhGDRJuTZKIH1mUs9XRGWFQq4vpOO0zkSWCZgzBiFL0f6+pEy3xKbnmntdc2Oy0b
ANDkyerjI7bI4h61FpY2Ju/MuZlXO6nY9I10LraauZcwApFkxqx5+BV2ushxANCo/SjM77IKhpsW
dp+pMYYXT7jhpRhdwP207EiuMsiw44bacXdwXVoewrTftILQRM02TjaSmroji1DOqIhKCX62cYDk
386JRNKS7qQN3Zrq9Zlm1lbPxuBIN9lE912FWypgt6DR608vYODunYAogApGixlD8ugBic2LGugH
ZThpB3sc3xoDgFQpyucgNovnUVd/sYp0TssWUFOMPKTmUEdPinNc2I659zoOih6v93xjsALfqlrm
EPjM5rLDaqKbTRt9lxC2vF9uvJbrpA4959JvMIx4rxhktJfWe3alUj3QNZfU0LnsVdIJd4W+VF27
vSvIDPPi8kcXEXE8OSv4+yTMxw5DYZ3d+74YXjkooVrGuI5xH9aHJskjhvUEy72TJs+a40bHkhbz
Cpk+pTSWnfvag4Q8ZeqT0xQFNYFuPC03A8ml2ybkI2f1JfRs8xUFgOuHYdCt25GJodGCIhY1DFBj
5u7A/anuduCKg1cUpAujdN0FdS+IOB0+9RRhIgL3kcuXs7bV4JFmnX2pGVm2bo2wu45siwr4QVLr
fHOVdKOHVvPpWIhePGajNJZOYmiyM5WlNu0RkYCgpdPUF5cJ+RilNL3/nqLqpb4Fw+0aqnKLYmZ6
74mRNhxNYzFP7HehNpc6chhaBg8rs1DrNQEI1baThD/A6f/FUnP4JqS3R8LcnPWGitI4VSeXgZ5x
so+ejclz1zKJKdEw+XxowAyM1kseU+xEByubM1QtG0bBmaANh59dgU5AqMF3faAHrcTVWqpCXESa
9lcyQHoiOTXWmGW+biNJXxmHGsmGYMKmpiKgKVH1R8UwcCg4Z2WJd16VUfY2TpZ+dJImB0nK0j8C
7nlQPPB5RaSJg9CxqBOp5R01qz4EZXU1Wz24F0kToDpW6nPhyYvZ0zttg/An7LrD4LbdD/K75+pl
5bzqEHL9cgyaLUMqmXkdefY2tbGr2oh211nC3Q4RYhAYxIo/mJH4PvbYM6VvqDFoudbEaCMY84Ot
Fw3Jxp5oUNrElVxxYDs7z1HMdYG0dj2RlHHvOA72kGu0fVQ01d1yBTApPS0+VQ/Zhgc5Cnu6daO5
/2ZWmfhmdnjJPI1G/mRAK0zD4YAtqjgz6TT2baW2pzhthkOXkBhMDG1xDEBOHlQ7D0/ArmIkCoZ9
EkHY7kmtExtkPMN6zHAlMg0u0DiwKEoL+WoajThEagMAKHaK74l6byub3kzdDESOyfxpsO10WyNT
9GmZoa8bG1aThcX5hQIQd9GY0PEDZLU3cLjOdemc/NDvhFSPm2z05sWasqnqsnuiKcxUtGr3uWZY
NPBi7YMZKFSaKnuOvIw8toCfiHEezKps3Qe9oINRRnuZlPo1HbQdVsXhua0VEoE8cgxLg59f4+D6
3SGZf4jy94T891tZaA++ok/MTt2nwomwEnZjvpsyhnih+/CnpjP5osZrGXj7ZKbQhVX8gX9UX01R
MbxJjLNrJA4scabO2lsEe23KJA/2sWP+NOhJrhVlaoiuC9/a0opumdHGG1dvFH9iNJuApH0LVAqi
alm95mH1Qw3U4luSSNLpdRKtDfAS5yJQKfVNQ++3OVda7A0jFj/cxdT7vjGPcV9sOpc0HHZVIrL3
tgY30LuHMY9HzLXchJOYjqaQT0AI3fNyM1bZKqsYsEJpYbMzIT4UjoYzqYEsjfqNrJUKU1nBiDYd
QTx6JzSBLzmG+odN8MdeCUAFttS1/Ug40y5prdn97VrHogkmfG1de4rcet+6Y3dKdNHeqir3QWHt
+9Ge6NSNzrVXkoI4EdOh29tNJzcU1r2JYI+oFLr2XqsiLQnDF34PqtxzcnibDeOnrJtbUopuJ0JR
0BYH1x3aCM/SXkvOueWcQEIgMEjt4iwqLTmGRaLv8QVVm6JHsaImbn3TjJiebx/YH43u9mtnzC1K
elW3o67ekzYXVD8UY9pM3lbtIvvJKEbltcVZJj8ah35tiTP3iLVD9Svh/DLrhJwbsrpvuiQItTMP
EuwnQrbCezZx5G1QHKP50jVI9drgvU6AdzMQxC8RRSJds8TWihkxANfIczVQmrW5oq+6Ii93kZW7
b3YVs9SajMzPyU/fiUhn4TMxX09sQEqmKyAkqCEWVw2D+OCmjxLrD10MdyWElJs2rt5lQdZ6gPRs
o8zMlFLXuntXVA0KL686NYmVoNYAWY+S8RSNYXLvRy2+Ty5UgBzNWkbIDE5Rb+vMXsV2kMDdh0Bf
qSQH71VdUj0g670jruhbIfjXrbjI3kLg6msxDjvL5vhA/Y+RqehGcKgK4URUfV6MrNd+DuqTAjzi
OFRq5Jeu6R3z+SaZWWwGqltVyfuTAGy8UhyUuiDCBz9rjZBKj8iBRWJgUjV8eKVLYvy2jrF65bnC
6q5qH4NVPUojSe517e4tJ06uZdreElysPigVmBiunlxDrU2u1HPFUcYRl3zkrCtNpW0l0Nyuk8ky
6SlTmKaNL1/qMW9vekCEMYpNZNA0IUg4JFSRc+AQJgKRoA51VE82hqY2z602es+9MaMNEP7yRbJU
8Qr3mKW6c0yUUvXD0kzMeb0hdy7OJlhl0dGqB4d8UHOC9Jh1G6UyVJ/QUuONbBBo7BT6dtn0RIqP
8VTGpStXXmPvPLQYazJom10xhId4UNpDUw4YnHM6Rimj1qYpUnENTbJkEgUGi21bw3UwqblWxGwe
7KmpL27ZvkJylc95mYykMDnvMs7DS6tU2BoNBJ2UKuTdPoi20u79fLP8NUmCayr80H/tyIkShbVh
09yZH2eNqnYviRI/S5CuTsZx1LghmTSB1zyiwU2uaIy2lRibR2/QTjRNGm2DVVOJdHTxpIwWlaOc
mPKeQ+2N1LJH68j6Z1OhAlB7d3x2BONFJ1hmBymtFazbV1NJEE3JtHgug6JcN1aofJNi+tAQHf3S
SxpJk1WAU84GYm3wkE7Oz6IGQzk2ULIL0wiPtI5tlqle9DrmxU+ans0/Uq2PoqogjJletKH2Lc/M
RwtvZDnVgU4qI+MD5SIoBpElp4lR9q1Jsk1dVdYTNQQqt2Z4laEVvxeG2xHbHKTrLDbUa2fqktBz
ZesZdfS9reBa6EDxd6lj3nBWxswMMbuZVdf9tLRgg5Gr/UAx3m2CjqwnFgveyoCv+pomtbtqDE4p
4hSyV1PSUU3hbFKyqfJXCQ18JADcL8zO3MVZVbzFLeWU0KrHQ10kZC2wIl+pXTudQkttDlOlleuy
6pTNBAvZH+lhos2Mngkm6nzpME+N0Ms9kflhPtEONlODZYdC5BoQiAIL/BQYP42IdlKooDvsxxrn
nbFHzvmQbQAXyGr3RtmvUxp2NHBNZZWEYlsMKPmQ2EKxwzXflb/bzr30E7VBT5oYB0wUgFxUpjk3
jpZuvkYs/SNSvEN/qLv23QgmhrRR/DRNRD6C3DGzat5SNXweQONIexLghfG7uVb4kUeSmDe901em
9hwN9Zk28c0O0VKx1vpZpM9Yb2lBjShCDdYHMtUGX8QEmQcSpFahtTRaqT85tP5cj7zF8FXrxg9E
fw6m8Jlkwkx4rNU3LdRvIAm/Fe1brtosC1JoeZHi6ssjiphSHyMv7XhYu2EeIznpV6P0rDVsUGId
rWrFRQ82s4WmFG8nZSNaAXnc/TI9xJGZufZsWyUuXpiU+7kYJ4ZPbAXtgclPrXFvoag2000eE4vG
aseGXpTd2saCfyLagCqVuamxqa+MSr+7fD9ZIF7a2aNgh9ovS/fWxExtTUC766C3cz/s4rMVL1ZH
xoEk/5bkBYVKGTv4Mp+dBhyH9U6XmX6oq75ZTn21KVS5QT9tmgxi6sTIpWus0ro+NrZC5r8DK9sn
FHR8hJdVw6VwchJi9kbiK/X6YnbGjyp/2Omb2dAwFa0tiRbBzm2RcDoIAMXpJJ86uNh+2mWf3ZRf
KSrKDQKpBN8neuDJubSOa22iHLlZ0+K0rkIaOZVFXm2UY1P24uLT4gyG+CNGrV/XXv1KnA51I/AK
/Gt86oEMNxSgIxyfERBFnFhvRnmnR55v7MJBSVZ0Z/BWpNfE5rDyBlyYMRgxr1lNVcAxgj96k4QP
rci7bQ5Osc6jXxZpZhhBmkcHdZHBWnHW2CXayMGUQ91bal230hXggxy2F5jYha9z/tJz5aeLwneT
YPN1YVe/KVGfdDclnTTsGG7yF+jW5roCJb3mwnQpbblJc2BchahRHAY/8N0wp2wMrOxT8Km107ON
V38HbOpqxdJb0T9naocjIbTkJ3TzTVni4lfVyYSW5n2LreLkGfFWtcZkRRLjhAA49w1zAheMSD0o
nIfWItUo+oxovQy4WcvBW0lYkrPWPo7NU2An1DRnf1D2IVULXo4bIW118G3UlAGsGKiyPr6VqG7t
RgG3pvU6oTgNlsfoOMWTRlHbypl7M2UKeqPfNJp8o3gQb4v8JIcQ9onp1auBEHvqQWWNVaUxJwzx
te4rWUi3m9nPuq87KDhKSG58f0isagYehTDHUqB3deOjvhDCkGj7uQzi08S63EOircMCaZhibyKF
csQQ1i+OmP6pRfPmsj7uQprxXUATBnlquVrnVftS6h1u+DbW15aiIii0HYTgwnk1POXT7FnB0j8P
t8TnEaROuE9MpYpOL8Mf3CIErGuujYOvquXKNNNwNzYo/Nxew8TNV4AEF0+5EZPRGTFzR6KYuYSL
V4JugdLsY7X7aTZkZehtb26l07wro1KtHMdpaN54rAOITtwrqDeBfGxR2T0ycaAmxzeNORl1DlYc
fXQxbUXX2Ije49743TtHJ+pj35HeZSq48DrIq+mHIrnNjZbsI0QxsePtsM4XG7ie/GgOagb4FHU5
cZGAG7fqqJ0qBg6tbBTIIjmvs65njNCM32lbrNtY+xG7ElaMM43+u2E2/U1xDW0Dwv/b5EzPSE1B
E843Zjck5zSMWH7ZMZNyGoXDrHohqTLahz0tJnJ26C0jP6Jq/iwRuazCqiJDsubrs6JiA3sBpwbG
ftWA4zDDsxiPaW6ULLrcqFqPHS9SQh7C7l3sGofTykQquSaYZy9Ha9xUCT+SGRLEquMPmspyXxH2
XLlVsikVApn0rvssgfrvEh19s8BmFubZ0RoYGQeKSOsmlA/Nlodk7JH56IIrhRU+ajd6y1vH27uF
/B42lObdeTiSg/0E075EP8zqqh+eE334XdeZvTGVh1EWCHOUOobRw3Fss1Ci0Sas4pyC59kI0EKw
fLItQh+bnu46HscOq1vebUq9PrdMw6ZYptuyFtRw8mGGvVbwYayUYTZx/YTe+lqblxgkXwP6pnSV
ub91WaHPH/qLJdR+k5opvsMEzkjCABdZxT8ArNOPplVB702Vt+oymgRp/tRyXKHAgaBWW9WaXKVD
4JC4W4e6uY2exBBzfotJnO1+CDm8LCpe5FnoYWjtxkzdZRSg95MHlJ2MEVoPHZ6AvjrKiOAIuxn3
RkOgQA/XAqgDp3mOtcpDPdGBaIV6HVKhA2aFHKo5QjmS+HL0fyAZAxSrM80PR7mluUXKiqvGWxZP
hF22GwcCzRAGCUozXe5iDxoS1nHLy/V1QRV903f5h9JP3qpWIGo6QAw3FibFNRExYkWHGwpUKizO
XTjCJpHkvTYyVFFQ1fOr9RYSYcllQaqH3InAShbaprXpqulWBLejos8y98Ss5FJC26cwbfkhhL3N
MCm/svl6E6ooS/oBGFQs3JVRZo9AMAINLeUVvPuw0MZTYMTexTXILi61dK9q0BG7NHufcLjuuwTz
jvNbUamW0eXqKOtsEqO+9WXyEAP8fRxpIJQdpiAkshX6kFAfL/dG0P3CcFtBPypTpjblb0hhw6a2
tGQ7mdM/xoAuxsi8H44V/ArdXFv1Rk3GKZEqMjEoTaa/NW8zpGWwFgVyrWr4VdspFsKwWg9eAiXS
Mk9uN94HCa+xtN11OYY3IwAOiWsuhhWo/HC4QKy9KXyxakEhDfL+uqRnB2mKg86K4+voOjUBKNqH
kmoSg2FzrSKVw7iLxXXmCo/xhkVHvRasVdZ6hCBdFvIpd9P0OSIe/NKF+MPMtFM+bEblVUjz84Yg
qLmbw+yedCiFFroX3hjbkC+SqoaUxClfQmGeawCBH0Rwyk1myhnOqGjfzHYdWDu9q8JPgYNqp3F2
bpfN0IAlodvxuxzT5JjS1CP/Y9IvoYaSX7rlkx5r2XMdqsqZzOXm6zMZesqUlaSemxiV7GRU6iML
UDajLwRLJm1jzyinrpnBNOciiW8ZFYRr3ABPyl3nI46maePJMIbsienFHbadWn5XqT4/ZNa4u67B
F+CJNvnsEZB4Zp9BrCl/u3O/DRL2juhb67JsWerwddcUY6PN5l7cclf7349atpb76ct/PfHPXVQG
d3RC7b9ea36UStHosjxKH4L84AnUlBFItVRNvMvIgpiDU6PxqofAbZGgWUqTM+NMQWng/DKlop48
r92UozrRf7QGSlipoIKMW0v7lN6kXlVNKR+yVLlBFZqWmfvXXW2U7YR0Ot8ap8j/8z/1lg5A3XG+
Ptpy/3yX4wjnUgcqvrv5Q4r5EX99NzyiyGgLLf/Pcr9N63K5689L/+uJEQFy28JVYYYeoP82jySy
t1xL4uvyfGf+ukOWIsyxaQAv/7JAk6k6HbNfXjet4aB7UQBz0vzvza/PptEdXfYun2F5bVVFFTh/
p1+PoNZL54vNr+fPe5fNP//M/Ag5t1q/nhAmw9fmn5cMaAkEMLku8WzQa/q82cW20j2q0N0oSt9d
ly0V9Och19CgjLS4Rb+jY9iuvSZW73n1QmpL80B8km+ZPCb+spnO91GJqYA7WOHXfdANmwflQmbX
sLTWJBa1hD1Mldy2KYvP5XmVp9WP2i41+ivEdC1P+XpBFVDEiEn263HLjl73WPWoGbPb+e2W9+Sc
CHdtroqv+5YdLIywb0/EuS2by02sp9Uu7VoERvPHWt4XwjpqDYhvf71HKYBcBiqpT8vTlgendUX9
mkbfennasmNMXWvHCoa+1fxZlht3ioJdLZEuNWPd8QuTgbAHrOqtluctr0VoQL4HRwVZ/l/PE0rZ
7LPeNP+6j6QAqHSBqX89d3mw0UH3m5JWncGR//WeM7Zgz2Vv/HrusoM8ThpmziD+em6d0Plx6Lf8
9R5kMOYHMS+L//osZPseAMIwDfzXeySTPRwKHbfI8rhlhzYN6kHzWJB9/a4peosDE2o6CP/6v4wG
Bq6e46r8cx/VreSIbpXO9/IdATUsER0Gv/+8tKpn3ZFuya8/z+IEG4+F8H7+ucukDX9kbvnjz+dE
aO4e+8n4/HOXIavoNEXdx5+XrwShV6UdvP95rYJGy6mnLPDnrmbM5ImcntfltZbfj7IQCSpm8Pzn
5dvAcU52bj79efkpcpAqB+rXIbE8UU+j4mx47f3Py+Pgb895U97+vFaRDhIfZ3k1uIqsmRSzSkeR
z6kMxSpTgBtpR8WbB7hqVF7UMkkxhQ+kgM47y3QY1l2RtYdlb8BUa2M3qrZd9laIwHdN5g3+std0
bO3IeGVzveW5U+elUFD092UnnszkSWMJ0GudN9AgpVyTD+3z8lC97u+gAorb8lD6M/1Ka6V6WnZm
uhngmDfkftkbxVSp6P6FX5+hMApJFzpW1sveJmCFTM2CzvD8GYAVFzevUO/LlkfO3zOV4tXXZ0hZ
dam9kj5hz1NerHx8B7dFsMm8JSphr8ok0I/LM5sItm/lYQRb9g4ZgN9s8JrNsldD5XGwoxmrNb8p
9bLxPFXoDZdNg/XpXeT21yu5ujnBGvuvj0D7fT+5OZS5+YlFkPzu9CK9LG+SdMYMqdWAOM07a32M
Nh4rvt2yGYQE5NkEmfvLpkrMy5HJEU2H+cH8bhN0QuX7skU0oXi0MWGM87+23OVU5w7RATO9CRyO
rcR+T8v2EzHUzdYBCsic5av0WA0MBZBTq9GxZObRwdAb+zxmOrJ/TpIjHXqNAnkbko9m2y9mmGh+
YuGKlWVvE3HPX0pXali82Fwetzxj2eygE960jsaoFtkvtaqKl7qgzM/G8mKOl51Lx3Zvy6PxoQzo
C63+NC0vPcEh7rTR2i1PkHQcqUbqaPPm52uVPR6x11HinDenWHOuihY+La+kKCpSA4S/8+tYQ/e/
KJA19d+FnAaEKtPUVQtfEsYkc3bT/iV19bqwUcaMjvBoIPUZ3d56k8lZC7+D6+OwJ0itceD4kXtU
7iDOBxaWsgSpeWeX4z961MYrLXF+ul2DKbot9XuugkIHDIp410G4/n/YO48luZFty/7K+wFcg3Co
aWgtUpHJCYwSGnBo8fW9gKDdYrG6WdbzN4FFJEVmBgDH8XP2XluKeofnCZlN1xcf7Er/FuV1cg38
0l45Q4OwowVK58QHz2ncT2bjeGtFd4y9VufBS5oOb05cOp/rCJRRh03qqvBsXnlGAtPfStK1Cgvw
Gnopc7x+EIe+++EGkbJSlbzdCL2k9ZTJeNOFBcwVZn+bvBzivarxg7X2eHLsEHlC1JJPqzXXwa6H
E8knaxW2+CoFrr8RY+JCHZ1uadU/UKhC5ErN8jJhnO4jsOUI8fYiIzdwW0zMBUJmnVOS+dVabbty
T+vG2YMeJaaDdWi6pdy1MhEzskBsGTKjstetbk0I70DDEsVWoJXdylFK88ywt1rktLZvluko/Bo0
mRJb13dwLJCVNorywUWxVUVZs0kyXV2B8ZboAIVE2+DpysH2D1mRggPIuu+z+vd/yU7/T8Ofbf+i
j159rj//D+oSmqqXzylGQXK/kE38jew0/YOH5c/Q/oM+3rDIONdsQXzHX2Sn/9i6KVxVdQ3dANOk
IaH+afmztf9MoejMQ1V9wji5/KOfZCfT/o8Ld822ha0R+Obozv8P2Unjr/8q4YfrhOlQU1UGntNP
YruTUfaX299uDIPITFQFqdt+skZovSt9i8GErnvVXstMlPe+LCMomM7CjuuUzpefbpwgrE5B4WTT
5OKqlpnxCvibcJCiaJi1WPrj7Zj01TqTQ0qNwhStKkjRiAdAgqMwb0Yh+ptrZRdBDirxFJa3CgPL
2dCn+qjHlTiQZ0ECXqidAkRjC4Ijxpsz2SS6DFXu/K9pgpAgkCbRm9Gw9guw07i3+bv0uI8xRum9
00pGSmn5ggbfXQx6pe5gNMKqTFOEWaoWVXcH9nYUIkT3mTJuQqEGzyotPx2RzqIpjOAZ9dzUtIo9
xNPeBNcd06+lQhZzO/nqjM+An0glLxn152pPzhZIUES4FwxwDdZ2ixGonpKc645PfekToQeCtZOm
+ixShSjxcUOr2j/PB6XxD0bU8eMNG5FZzWvnOutaIwtykWR5vbFEjlDQHWyUVHQfesa9bi/fgRsu
i9rJLiVOTdyactdn2Cn06TwIGxQWoeQURm5/LfOuvLiooAnBG39k0+4ARa23KqbzHDU6eP8yXnuy
DJ79Ijs7CNaWskW5lWlkCyfNE5sPezci6ViXFaGsdeQittd15VbkgbqJukI/Nb2tg/BH55Qrtb/8
5c76vzhmtBmQ95fnZLpgba5X1aL1b+i2of72vFJRKPXtEJiICzPz3BRBjuopqI5RauUfEsc9BGwX
sH7L98eJDiw02p4+9mczdEADxEI7zgc2YvoRZ6i+LpnZ7RhTv00e11OSMvgCECZee2Mx1N/7MGPq
A46qYCzmEw2ohcHZcyDPou2D0Ds6rn10WxgKbc9MBMmi4x3xjDjb2XvQfpVJpZ1azIp7m02SxsT8
VpFzuubTISm2bIv9/DZP6p5EGgoxuqiIutLSIyKGLsYi9CP3MF8g7MlG7pS0eLfTUTmRYJKDc3bK
HbMcSD7AelcoJAFy5a220gyGZvQY6B3anbPWprsUi07gyHyNB4GLqoyxoM/nPndrfWc2JdNNnWHo
QpdGtLH5iW5DFayaWqinajooI4kTJIWp2548wBj61BuWUHuLFBhmS1gGbzlGOvTdG1TUP+XahEIe
qIgJZx6pv2STCfrUlUsz01oqVKmXgJ+KMG1j5wZ+/ELD6urHKJIkbtgb5B5uB1ln/lErEeB7bDZ5
rD1xvy2KUIbrwNOKS1Pm7o5hw7odSGL1hPr858tO/w1AyWWnTTYn28TtpAPjM1jgf10ns9zJcKdi
AML68XVeFi2gq7C9MJn6UjV3nWbi1hma6BZpyG6mD3vQYMcadQplJa9pgM+LmWEj/OC7nOrp85y/
FBNSsk1dA8Fxphqvo3uFrYVbZLp/GVPUwMvcTWaDuml5Kj3Biw63uT3ozdKACkhgEi0YKiJzHbnm
h1kOb7hNsQUYe8ySItyFoprGCgjYrDokxaR3glNe6v4Cg8d4ttE91JMHp8qAgQwOFpAGXtxtUMYn
3K5MTwb3PsvNEjTYzgIrmHzHDGlx0nEYq7NZM6bXnSXnwe7HZQH14zQSuvo0IXMjFAKojZOvgdIB
aoel8fjRc7Ps0OKINXPyUVvNC1lfFXLp9z/8KHDfxh7D2OP0K35HmAYF6WHozOCgKMFGVkCVIye9
VRaTBNv1Jcz79O3n6plUYjdLTeSkN7Gj2t5UptR3QsLWZgJz1bRQvftNdoP0YKC3kBebhVLsRzP0
9/MtNKDBOALreAr7sH8yymBn10Fwng9F2u0et+b0f83/hRIqpO5YZbGLywymp/xmOaa79oyRYr41
VGsb9biUVDHKrd/a6llFPbaoLXxasY2SxSmx85hKxpyUaMAeg6wyEMsIMovH8XQhNNgXV5mWHuoY
wEhmJoiactcnSKEjs7Rsk5Xm6cFVGaDra+FbAT/pGe+Tse6EzRoSDCOpq5mrnrxhVE/gU1eYKfTD
vJolTUzrvknNdQ2T/WyJArA6cnzak30Xrvwo3QaxZ33Txu6LCuWqgAf0MdAZs5rqoN9khCSF2BF6
S+7AshKb/kvahRNiSRlbFl+nAEGqV1c7PHmxM17ILM4WOTzz3Yh74ias1l0nbvFmSvuaCBfBObyA
fah098d91KFIJrmwRFIcBQRh2Bg1RjL5rLCzYWsZ4+Gx1s8XkY/kd9ukZDku1KL7lqBp2QwKQMPS
bo0PBnaILYilnMTkZShlUy9si+enAntvJzTSp/Vs7HZGhKsj4G5b8++7s8ZMeZHHNtIHm6R4lD/B
qhrKD61EFTXblWHgvTX2AEzbhKNu8i7WZMPPiuh/nWl1tmQaqx3ngyoc7eiXQ/5vtsVpEfrbs1FT
bceA+imQ1hjO78BhoTfQ2UWPpSvV6lVj5PnGHtRoM68kShb+fDt/qDatlSbBKeI34Ukh7WwDWuSz
59iMm+ev9Xw6AAKY4Z6CMQ4xtKfDoaHvJl3GlAyYcefX5UhOlZLIVT29RcWCGbXG++BbXxCaY2by
Wp5K9poUl+FTA6mBbrBxHQpIU31ZPzlt8trKuD7hLbVXZUXAml4mKrEtg5uhrkv1zSC9Aj8H7W7V
LvMLY2HtX9yMFN3//NxcNFvY8W3KbWFNf/5LEewEVp+ZLrlFETB3suUN+4yBA5VkTwMTtTui+nLT
OB11gGXq71YWm7s0rryLVTqrKgxbWGe6x10PHyLtIMlhSebC8nIA78Sg4J/va3PfSmgVbZiVMGK8
7zY6t2YZ0T561siu4CpE7MOsFsHswKNwVPOryuz6lor0hHBUv3VBv1K6IFsUpY3iVPR7BojyOgR+
AZkIUlfrAZOs+wZjW21PoCQJv2haOohtOKrK6N3mEz+9E5Xr3vRx3wdtfDMVWR0taT3Nnsf5oEmC
NbM230S2YL8P5PB9vreMoLtRbzhnBO7Wtplqmp41cjX/+vMnMh8IKwIJMoGzmiJcRmo8fmqsjzC3
5VHDXoGrm09Ymw5KbpGNhNu6M4qPBWX/3QJZsM1TDDYujsznMf4U58GND1t9mg8prlNG3Km5bfOC
RwzPAbUpGR65wx27qn7saWGQAwAbh7BB+tMyyT2ebeJLI2VENA4URsDILg09dTjEmUlJYebPrpPI
Z4Ox2YIICf84f02rkvDAoj8yseJPGz8NFshIo6WSR9Dyp4hr9GwIyJHjLJpZpRkWUJsVTXn3cVey
xLHrUWNMWgVCqWClBVoDP0BSJTrgs+KyuM4LoDXKAxfXZd7UtEXYXI3cBW89ti92hobZzap913hE
sY+FcsOU2t8eZQVO9vFa2GizOtAEt6Y1sp075lcIQSWdlfFeTpcD6W2MBV23v4Up7QY55MR5EMm2
CgIjuLlh8PMQsxMqQAWezCElmD6Ke/CiDMuKnJ0GI3asSFQ1gRc3EI6cfDdfXKMTfC4VheSc1H1i
Q0WARg1kDfrNa8XkaYMBigA/tDBHpfedZWGpcENyHtyK9jbvv0hXguJOmtsajp11tPjoj7Mzdn41
f622W2WD2v7D4w8r49CXRM2pOoQofxJyD1ENY2DALIYGRzwl5teuCDLg7mVyyNvoaxK4HkP5aFGk
3LXS+uJ4SrBoUaxcAyuvDPz3EWYBv8TNURHuiPAz3VCjEvKlNQwegfGv/C6MV9KL820prOB5MD7I
DFdo8ZaPrX2eT13k+M/RhI2cn5YqtH6hoYQ2v+GgI4/AsL50k2OR1czZmG3aHFKTSv9Ru2Mf+CyR
2S3wc2a3JiNSxVa77w25U0x+5a6BcPZSgR5F+mHcwyS/RZBfPtoeOEHGpaQxNW17mQW1hA4fXKsT
h1lPO39diMTcZE0dHWurw7s2kugx9IQwmJV+q3sGwDZiyEn6WAESsNOXrpDDXi0h7RDwm+0fdVUl
A0zI00iEVBJ/05L4tE4q03yRboI8jxqyqUt3pYBBvmNxa1a23d7bSU5r2G1KgYIQKmJAeog1JwKs
o1RP8ysYhTp4T27lqggoLGssKEvVgXSDHlbRt2XJrnRUcTOyItrYhAEuvjq+cpf5V2Pa0PloFh4H
XerjoSFBAPhPdZ9/VrZzmo63kDUAjFBQQFW0CUCy4msvZPptekEicbkL0o5KPSprLGyZ16z7vE6B
Azf1UTXzO5sp757RlttqGb4XuHDevQT9cq9lW7EVXDEY1E9oHHANJEWx8ZG1r7iF0OlMdocGn/Qp
Vqx9NGIi9xW0UKElop1DJpQyVWSj3WL0d6piAdhtPGBfs/bTj0YyUb6MK4xpfx0Ck12QpRDwNX+t
jbVtkOYnozeqnWV5/Zot3PARQXO6mKItrqVWWM86Sp62sOVlsHp031bTn7P3zlBJDEvC+DAgtz24
ZaFt9VjzMPd8icJ36u4QcvDYvD1eWWiFMT6/CPJS1rCy641b1tW+zhDbzVXzfGjQwUqCoPWkQiE9
dTeAX1TLR8UsE4WN8LSzNEeAzx2U9JuJ0GbAKPPsBiPqGGMgtLnN5L4G3kKLg7OSWHZ8s60W0VKQ
iovIk4MYQ8RpeqJfYxZcdtM451RL3qOuFU+g8lU0kNw6ChueEpKJN3o85FzvOL9CfK4yBJ12Hl3X
8dRGZnZJQ7agrE/HyslIc7NNomMacs4KMAcoK+LnPFLsDZ6WYIV1kue4V4GOdShLEFNmzcIcXPu1
MBr/1FA6LgkNb9dVg0chL0u5Lyvk40GItyLrCyqB6epPje65tjsRn1VyPw7k7GzrsRR3xOsNdpcy
3IcRLiaRM22g5ruSBE+U/NwUcBulIQB20LaZhA2bNo52QxedbHFsBjvoGfeZfGoWJgGa/ouYLt/5
gFznPvhVe9KnL7UtnTPd8NtNiZA/iLru6dFwMhvwDYMe2Wd9elB3Bb0cRFg4U6z+aheC4T1JQQTA
atola/IvoujQEFkqGMTUBD+0ihPkMo9uQgn+ZOWxb/U2qVDdQz119TTfkRsc+AxoH5sZ3zwpir9l
JXWOGJf0V9kUP4LPFOXKTsAwRKHjax4PX1GvQ6k9d7HID1aNEnCWHRh+cQidEPtOlpHAM5TmMo/d
cmdn2DNS6ZZUsF501HCFu346LNruizIa/nk+2KrxQqqP2MsgYrs9NeyEhjqTVoIJ7eFT6Ib+e4g4
ksci3jtaVNYucuPsboTlRwVB7BNBgcAcRn+S+ITq6s/9h98A/KRq0CO2DAtbzgSKMX+f0thuXZgx
XZzltII40PNd7VtWkqa4LFpk3YVa+WtW+4oWY9yu+1Rk6z5UfvY6BVlkXhv6N8PqvwvyZW+tbsqD
cCp3baiRthy85jnVsuykmll+rbth78YdeUiqALIkFfGcxvUV+Jm3D/KyP+utXBPzyMamY9C8LRu4
VI9NvYSGPTeL5oNew1wH6KShboveO603p65iftKE+NBSwS2NkhlaO5mS6+kAMtHZDln/jdZpuQ7Q
EWpIYenmZTVwS26TJbs21DJjj9scHuh87seweCod+Ecao0mUMI3enGf4BSEo3saaWlp/Phea9vt2
wTWgrjiuOmFPXFub4ZK/bBcKIV01RsGJ+WrojuNkP9V0uztWdbJMI/nWQq78VgvjYCtRSvU27Ykx
sBLn4/f5xZouLsrtcGkUhH6yBNxLS8p4Fbnnx6bADD8Z8/XusOU8RTli48Z7krQXd49ttVVFW6/S
gYRocOYyBFwTki7eOBmJAz0l9cKpQsbSA7YSwkQ9dcc4VgEfDn7lryK/o3G99nzmpXVUoVClVjVK
5MdpUjjbxBhfrN5Or0agUsl1/QvSehr/OBYRW3eIcGA7oVArq+u85qv0e9YZnfCNHYtoD4Q7XiG4
VU+x2+VbZNneIRTey2PtUuL2hb5nvpC433cdwJGrAGK9fCwc+LUAZkz8lb6OnEXTDsY2nN4KPCo/
L7TSqr9lU8cM55rPBckuJ5nexppxZSm39kFiVa8lc7GantTHCj/7Hlvm4rG25WRdW5mq6AvErgPQ
muTm+ALrbs1qZE+3UWuYAPG9Qr5rdjMC4WvQauaQxKWW5JugNc/BmL3N9X3j5cbGtBX5jm2QTgvx
dMa+ZWlyPcHcovIydat5wZfQTj4041AjOgiyW2R8+JfL8rf89qlFCSHSUG065AKyqfVbOI8S5FTS
bRNAHCkHvIB9/UQ0OfwuC9xBI78XIkPd6sl0lxrIU4OiHRnEpOWx0tR4z6JSHlWf/acjrXNooFUM
zKolyyoPncs4HY7qJGyeXwpgCuvHpsaMmBgHobfVTSqPYmqyBKgcdJm/q6kPx4K0pxsRzAV6d+g8
qX7Hmjcs40jLdwVY1Be9M8TWSCHGNZGubA2zoqk+9YWsBll8NCJDchsdJNSIYX9uY+ZebOxHGwMK
qqmvUN8EueKOdsVXtXU9qZNwTBMJN2iyC/tM7M1ImvfQbH7EViBXPZ5Q6zBA7952Ib4ky6xvdMD6
e9cdncr0jlGdPM3lI6qeFEJQfiAAVoMkXnSXqGMsND8p2qHBNT0S+uqSsvX6eHoMwTkopIIi3sjW
c+kTquNKaGxsHu1vpsTDYr6wDOeCQtBfRmbtbean+3xwNBS9nho9obvVN10CyTBCGo2HGNdFEpUu
DDhJL2Xgt899DBMqgbTPeKSz6dMN2Jabna7tUtfibojM7OAnLlfsWFxL6fYf2+nB4Mr3XA+zNyWr
/ScPDj11ilIdvcpOrnPjsJIEBv/5+jT/LjSYLk+dUSfDRlObyFG/Jx8REwbpqyKFIArDA/C1clzb
MYQZ/DnzuIbkouxIr+DLqDr9cWBSdjar4GMWC/eCdWkFE+c6f6LzoTO6pWhT5+RI1986faNhluqC
63wIpB3QZGKEwUwQL8RIGjitsfQoR2mRzzG9JEoy3hKPMckle3ZCljFp6/W6XQ+0Red+lQw6dxXY
XnNwOVHrMueBoqAxXTblkV45KRDTPK6a5nGNnrangCxm/KfigkgwZHsPynAMnfL45w9S/GNkCy+O
JxDPHtd0bNX+bWRbC78wVT9P1kPtPSkIfc+F6sZnd3oVVs33RCMnYf7S/IemWxpM5nCc/dWBnF9V
bsEWw/QoVGuoOpnnUaPWhDYH3kWbqtP5QJDNmjlrsmwgxpIAkypnzPzGttKMpdTM/KyYcoNtDqFE
S2YIIwyXtkqnmHu8IB4mBU15azwfz3aVVGuDmC52ewiBh55kFOaH91iSb0CDNH3KGkaKnV23T11g
QTgeFe1fLsJ/jnGMadStMlc3DTy70zT+106f61veWAuLqn1ALcjTMRbSbLBKied2SEpQLV58fqwZ
WuNeGfH8gENtnKLSbF8yF+6yBwoWr41PfGgRXbIxyI9q24Q2EkBZn2v4uLZTWms7ZFpqyM8pYLaP
gTacNZ1km7k5PBC1tM4b/dOfrwv970xrbjCkPEgNpuJE0wVIvr//bjabkwBoofkYnOH+NZkD024Y
mI4ylqZT8H0Mn5ghix+mSN+I4b4HEaHilaTrFhndCYwqUJ69Zg7KkzAN83mojJ1VxN01soDf19b4
ZZjYQ2UCS6Zkq4gtEJ/En38N+/d1guerrdLItqdxmyPU305RbPayzjsl2jwKJzuJ1WvUpxkuOEvd
VK2PVPK/B6/WV3rufZZa553MVtgvWuXRL8CnukoRJn0UbFIWWmMAvMTpDfZBfe2x8hM1woLXCfqA
XuWo6zayANuDct1JJyO1iCS2XWYnmGcn2lDnaeFhKEt2kAE82VHr0cEpl/mTm+umQpsSEFRtrwei
AIen9/bKSznhfhjbe1062CrjneCuvbZx29HUrgB6Zon8WuskJJJGRIc2bPRDmazc6U3UOPDUQylw
TJZnP4ldXEDckgTbMAD2EmuFoDua0HCnx+gjJ2xuo6okfSIS+qoPfUb/ipBPaEKCIWSVxv+SZOf8
PmygIe3imyOyDGKyg1Tl75cbpNhsoiIFG100hBu5Kk6JUgQWogm8UTYlJWFn8REoFshRG4X7mXuk
IDXelZaxcbUoOczLjd5g0FNhVLy4hrLsilg+aX3hvkSe/dGSqnee/ywLhosXD9uED9kNx/pTFQ1s
XIocX53dxEyIdXCeU0essRUiXkEl5GPJXlSrslvXs355rY2qwktw2ysVRofptD9KAQhE1jMr+MmZ
GJkYhZo9CBg2E4HlBZd4IH0Jm5qynRtIg4qDjbCpu4Pw8/iYTz4KP9G2zNNG1MUiiPSzTSEME0/B
zCXNI1cQ8uEoguSDllWY1qEb5TetE+7RcPLTXBOa4cXwbrUfhGBI1SNNFnVj0iR6R65hMu6rUl1/
TZ/nDTAz0PY2mLSWI+zy80Nb04JsKwUpytiKf/z5rvzHiMQ1BLmLyC5MB9Ou8fuex2k1EDIZRouu
q79SW3rPgiHC3jMJGhkYljzjXK2fU3vVdyr4wa6FXA/cEq07/9tBDJ6DyByrYJlX1R0zbnm3grRc
9yQulnmaPqES1zaWmZPbG06QB6coyc5gsE2OChllUyWeJKqzQmu04LFTfdAqazv3jBwSuncuje4l
gTf0yhRgBiaBwruc5g3xS+BU0cYBCGDWLFsCr+f1DkfHwlUyFBdmhCmiYJdCFrVHTVIb32IecLc/
f4C/L87T58dkXKVAV3XL/F22ohdKoKQWuS2jZqSr0aO3MGRMQYt0MJep+/XP3+0fsq7527FD1QWC
GXoHv020GMSRFKMHNpbwaQAJLuNrOEj6YTFxpB6eWCw5VxAi1ovthvcxtoCaRuS9od5QNty5hcdO
BnTXMWojeYrz9Lvj0q0sM6c725XzgkN7eLzD37IHpTMuhsDob+PU60RaUK2TgiCDP/9WzrT0/zrf
nLc4tip0FHA6MYT635ecOLMgBGiSsPlZVGEl04a7UOKTF0TtYzpRCJ7rgVkjv22D4iaqwVvAnVzX
I5LjtBf3kAC6OzgG2o2kB84XlinsbpeXGloEJ3HohpAeGxZOeNVHA/egYjPjpBUcJKX/RgssXfqx
QPcyvYp01BNBVpGfW/TBs4BN06vVfuxC74YAlomNVOGrMZ2rExluzZa2aEvGFLRtyN0AOEIg6nLt
D3T+4lpXr1Z6b0NbfaqCZufpmnXpUkTTis6gw3sKgRGeKyf4Uvlusa17nZDcCE9x56YvwLpBEtXI
4KZ+OwDYYSmtVlkVkwKCM3kap+hgJy/OrdKUJ89TvmST4ijG8U02IcMhpZuwJn5K97EmuyLKvN28
qSkR3KGosoiCIrBH8z6Fhe9cZBc7/9Ll+kdly/k1cPoTjEBpZv5jfh3UHowsgS2SftFkkKTXlI0W
j4+5jnGVytyavv81MKNmOUAePtTOVGfqCbEsbYDOPperNnG0g6GK5kCJVuKAb4gQfuUKLc6oWej9
JZ3y2lMFHeMYlxmnZZVHeshQBuIZxfum8/Phkx20NV7VyICD7wfoY+gyKFLDtRdb9j6W9NfyoW9W
8w1BOi2NZs0xKRk64G4JSA4w763eLZSo8F54stcnHQvc422YRPq/TP4N4x+bAio+zbI1lhmHNqHz
2w0P1YWCugb7EqTVdm4xmRrCGBOLBEAXPkhFtFTfAUq2AX55Kdp7Md3MdAH8pZqlKl0gP1y3lVff
8ziF1kUwUWPS/W8mC77Ixw199YHdzmWeAnJz0QwJM0qlyNr6bkSbjt3chW3l96KIYq4rHoRm0/6U
4c2PenXwoQMBTSXZRGPkpAsg9DExPWVpPmFR1FaPYsaIen1jTooRHWzGBSAJjBXXWemwKLae6YlD
aUNTJbKHfWq98nrqqMoS1IWTWAw40VoUNcMjIxjbXWyOJyOBFU6WzF6rW3oyBIUxm/UlKYQivbMm
2D8HtF3a5R+lTCW57EwFRaUgstL81MLfa7DZ8q0fVVekX1XmYIoXrOyS5QKK5KuMtGRjCAP+RVJj
/Y1aFpkw1XcZMRkVse2n3nVI83I8qPbZOSqj8NnO+nidRKtgUovi14Yw3UVALv+rC8vU9G4DTF9p
AzK/XDkSzyHfZQb/KBXO5q/pcuumCIfwF5xT0frrNukG5DnKulHYF/qkYBEeIQPIgOAp21Rb54Wr
rnOoaMscJc5G0yqosmndnRP0aBCZB3dHiwxmMYaGZTH2KuA0Xb/NB8MnO5Si8PLXlwI90hZOa8S7
ug6Mx19zIiBYYKjIhKCmAI/Ufqeh0Z+dQmibABfrIlbb8SLggdtOEGyElJRudXYsiVV7Mc2x2imm
2/BfDCslHMNnLRx0yJHwk4W9nsUIAdbHfQCtHy5ok77UdU6T5zyPluYRuY7E+ufggCFxvFJU/9IV
lljU0wrpsN9fleVgrPsEASXBJ4IqbxTThBrwSElWgxdx9hWt2+pKDJ4yMnKIyx1ij8Ejo6GL0W6F
NvmsibUr1CzawVog8CsPv+Pq7s/qgHJi7AHvZ7Vx8CbpVdhG7aay4dtVvf0DFLBzMfqKi2AaTnm5
Ve1aQagUwIDjKCDI0icEnprehnr47MDKWnUBEV6zsG0+GEMZ75Df3iB23dUOzVQD4mGpoHfbktuG
0iHtlRJrQZVvuZ38L9CHXhmvhV8YEi1cVR3eHbs7K5lCdysfrQnVmt7m7zsfdJVfdsxJMps1yF2b
KRO0em8MjbjIUEKVjy1x8RKZL5S2K96tJKhWql9Ap2kV/2DrvrjmVsBg87WorepstSrOaVsfs6NB
q2/uzdp6893kXy+pZYw9leUhV5IBYldGLzpuMjgGVXHA2S4BAXj+PlCmlpulbOG+Ja/Tb9R6dvvs
uf5n1Y/DL2XUnpVAws6q4i9d4FgbCXf6pLhDspgSDrfzlkAd9WZTTCgxs9M2mOYi0PPGeMqSAKJH
D87jMeEgIdE6ZEDGzkaKEeoxB8/MutrMU1sb3euhbjROnAg+oNNxyM1NxYJa66W3UrNb9WawGcwk
WAPfGg5Qwr0dhKxw4ZVts09dBDY7rZNrm9AtKvxaqsDrjBEgUlYucet4xDn5soA/ByxZml9CbhjE
tnKj+nqxjvo8fSlTpzsZo7fJZNa9RW7br9XxKc0GsFH/nd/Nr+zW3UdCRAcU1h815PhrERnOKdKt
J7aZw3ObNdZCSctqh+49+5e+1WOP8Gv5RtYBbRcLmZWmW7o+GR5+bb7khGvkPaKB9aN8y23/Uzvr
9NCELRCkFgS0SQJDRafZiyhyVTor3angkb9oYj9eiU5pDo2VUZjFzVKlnc+cNWGEYZFC7agw5XoM
Ct3YN4dRabDK0/yYD7MmVtHMckt6LFlxIFgMnwzhOg0PlnSsD1EXwsTooi0KnXHdqkn9xEdr3B+P
I19Rwg8m3rON5WJmpRmcv9NcT1XPfwcyGvNjTqouOl1cp+Cy5+a12tbbtiADJC7iVyuhK2FO0+ee
YJIjj7p8bRTJ3iA5pHb8owF8w8A5cGgIhabJgLsC/1F+nCCLSmB3UCHIqlk3MVtlHBs2We8cRrj2
606CqtJRFqAyGyODvA+oKFmDrlf9PF+3VdD658T2X5XGuypJWh3zrgle4qi6ecr46XEuRtwrr34P
UoeHalIry4DG4HfDMV6JwFEvmGlZHFSCYZWxbl8tQ4RbO4YFmXU1Yb9uP3AaGpAu8wOTPUe57Kdx
3xBJUJW9wUTdST/17MOWTuG6G82rtROQohYDuKaSI5LRG5uExH30MpRed4Gh9M2gD7UbAYxsXAUR
Yw+GctFUvfIl7y0wUwpwisHsVygZPsNZcAiCGMerBZkF7wrdnIZBTLDUcjFySROvq3rKps/tV9g5
1k+dsJboIOXoYUa2T3x0ALyG5D5tUWWNvq8ZWK59kzBf5IHXWWs8TFMJlpB14WgAqnQ9282DauZM
DRo/KciFCa+aqPO10EWyRb94CxnD0yOtvLXsuuHw0BwUbuWtlHLUTjTlv+m0t14SIqLXPhfYIk/r
8cIP+TEptORomV0CE5pvgG0929kpeHar7+OjTHCdFGypa1n1L4nwT7Ulg89xLHAMOJVxdMLorUh9
40Jv5cP86c7vOAkfJYrzozvqxKUrY7xvWEGXaFLkgYElQqqI6JZMuJP+I/xk5wj2Akd5szrF2wx6
D0PPbJQ3dgViCZzirUqHcS3txBmWTEOO+IipFxv1NE/5w4wvI4uGoZCH3r5QTWdFXam+s3x8pEFl
36GULyqTTFWt6aqzwB+M7CofTW3jznpolI7fHtPlphnfs7Rtv9jdorHC8AvZXhNRqUATYcHVeygM
ZGkNp942jFuuldRAEtnF/NYRebRsyafalv+HsvPakRsJtu0XEWDS87W8bd9qSS+ELE3Se/Lrz2KW
zpmZ1oWE+1KoagkzahaZmRGx99pxRrKt6XyXI4mRAnmL6ZbOdtLbEajRMsTzRpdMb/SmuvTI5W5g
x9+OaZKsWwjKEWLOc9GE1Vnr/ved+pmblOH61j0CVIMgIi6jreEEcCAR/z3d/sTO3eygTgTZHBmH
29jTagW2BtnnWHmNjShJbfXBOPzfiKFp5/jXypnE2lkCCVVnUaMOHttY7OvA9k5aAeVMnX1BacoL
xBZ5Ue+YtAM1ljq5JfTGtzTdmr3phuVbwPXF0GkimeR1nau918XWe7sQrU2u4WjTF2HjXwkA50Pn
MC4xP5ONHpy7qD6ZdukG56kbKnK7eIZlrNGnsQt9byyzY+wQPl2hSN97htY+GF3K9aXBAt2dNvYh
yMbbicYqKwfVoZd/87gl7QzUtdJhKGcTh8t8f9t85yli0RzMEARn/sTEcLxWWUdxZ1gn3/DEnSun
kBWRAMdKQkkYhH40JnAoN2eOPXFDVjE+sjYOMaYsa705tJ/V2drxCOMOLQCOSsNWDONHdZT8cx9D
qTXebYSmhVKbpcJmXGu9b3GPU1fE/ZRz8HMKfdX71SNAe4LvK998AxR+HGluEvccoetcdIzxxLdj
DMmZAXtzsa5DGb4Nvc0DMAcfXTupdhww4ObzyRNEoEF8Rr+vQ0lBqp9ytksd8D6sC0XdFdiYQOds
yq7Evjp22ckyAMeRUvYcdW70dZ7SJzNiQ9as7qPWe2RsFwDW0toJLhAxamahxeOfr8fvo0GDQZZF
299lJmNiffzvwQCpfmPkFZE+HO0QbnUO3Mhlfw5Lse3cuPqkiUjfWrqunSCzITpLELkwD2U3GaNh
Jwh3v4/zML3HXJPeswKyG2VDgLeNj+pnogy7rZKeVdpskUbHgc4rKWyqvD5nwL1YjBFNRPIKzXWC
ABxjA4/ifhuKCojYUikHrU0ppyrMIYa41M5GCifLT3Z1MabgPRbRU9Zk5Xow0XxlDWVErIX5Fl0U
4SLg3LoaYFs0LYSgReNZwRK/VTJ/vpzm0nn/9+2FANtwHVqADpuVT7zUfy+nFIhj3F4fCaavf6gb
3E4M+KnErVRpB/HE1tu9WwbD2a5fqKZaIdMdKNlsVzjMUXupz+d++VldoucwoFE+ZmGF+XsId4kZ
DLiWSC6K2u7eF7FzAnMKNa+S7oc+Hh+tIHv0y3BvDHkRbUxSZv7W61jCl97/euig6MrROxbW+0Fy
qlWTiIqMJEdEeou+GelLzvOBnUT9srBRvhvQI49Za5/sPID7H2vzHjl0R+VLkotrBfkdxKqvt7IG
2CiZ2GWHDZIjKlLgAMsSYeTyevu2x2xeE5Nh7dIGdyw9R5s+Nxtt733AdjQdp2jGlLpsOOolJjzl
IajXzvT/3R5Dc0T7nVYbvkdmZO++13iO6HkNWbsx5awR4ZCOjwwiX+2ldPZsEjtn2oER2stSyDda
bIeuNOEK5enTTWBE9KbVExTQdvNzqRkxNz4ZVpVRf1KeUnpiLlPk0oOiWG+6pUhOY+uFe59YIZZf
1TdskjY+AcdCOEbteduXQbcMK3VdjDBmNdZQSi4adUSqfdEmb22Hlrkt5ze/Dq5VGj2jto1IvAH/
15eI3Q5DmYmdZlGM/flJUAvpv28Vm+Aqwwf/gmOPiuP9Qgs4TXoJOQfsXovbAppjf2zRJ61A7vsM
op2v+CjtM60/cWw7vHT1AATYL9CGojtB9oO0U7etAXdoHONRmH7YJU5KN/aw0tr22kE1Q4JAEsHC
DL2OX8R5HiZO5amTtC/OMJDDRDYAz3/qDv15wQ0o0wSZQhYNBbKaVuSuoBxwqbQrKCdYkGJStLoZ
+WcyensHuCX2vCXzICPci+Dk4ZIatrv684US9vvWOleKEkKndSgY7Qrv3fDYsUXhaJauBKuIYhON
/23WfQlTL94KzbHu1YvupvY9eWkfxUAHLtY/Rb3gKRfSBaYXxM9eWtD8bpbNy8vax8Tv4pUBxY44
n/xT4pGmxVNNtqjjboum7B4jUnYQgcRfJXjSFb3fw01HH1jODnIDFq68zZ+IC1z7RC4flKEWXhNz
WNBY6AnKdWC6zaOR+t4+kr61CfVZXKtERHeGNsNdarDQVR7O7eUsZ8lx3TmT/lRkUbNCYn9SYkjL
IPO0h1J7Ui9NZFsnLTI+Bwt/OGvKca1VZD3nWKH2Jp1e5QjzZ1OskP8R+qr53wbiFu6MgVCEukyq
Veh8v51V4hE/lNl3TzVlfoE5fhfSbToVlCNV0hCCnZKiURP1ZMPHmkttbu5wKUuCG/GGqkN0KPVF
ulKt2ymvj1MbcxMszfoBkUYw6/i3/0+pITMutHKPF25LiFAXFtfbvRk3w1vbynJDunC3Qz8qX8nz
W3kB5XKgxf7VAKt7dvRcnj2fgQKLb0ary0aBrRo/DPwhyS6XMGQyANLGuTCbNg/6HJF1oUGubFlK
nqtelwendqpDGXnyAOzG2ETeQLCjodn7wAjC1UJNP2RlgBHY5wS7Ye2NcTXto5jJxj9n3bwhHqwU
xh2/q71G0znv1FhDh5FZdMkTuy65shgIEdkZ7V4LW7HLB0mT2/U+RrhOvJq5jMd/kJ4pR1L1Ed3m
9z8/NsoY9m59MW1bedJ98Kjvp6JTNU391COcdvUOO6lLn99xc4SAKBWsxZjAyCjf9gB+V+pj5JKC
O5ppuClKb2l1lI5zaaaB9vDi7J5dqlARdoSt1ia2WddM7j0ZdutCwOiyy+KBU0W5dvwFJDjBwRoX
0fyAqo1uLEFJHcGfZRYfzSwHgkNVRpIHCLp4fvVl7VyVsaOpWWaRn6YBLlN4r4s80myrkfSEba7z
H1a3d8+SvoEEPW1D12oe/HK+qkp3cJ1zZU/dmVCWGn9I9iGIpXU3QGwNe7zL+OwdXJ/Cu8hR897E
Ke5pLBjIONugms4FpGUSGvTyE1GX+qrVymg99fNDa5jB35Y03Xx3TrARSPmuS4DjotX9bUlrSRZK
OeLh9QRcgd4LH4LSBUqSga96E89bLNtgxDBttyvfDKoNU4wcZOaEjksppMIMt0/MjXtxAqrayGly
UpliTGUytlwIoHiFoznc17mdcPpeiJrwwVnKXoDU6mclDdF8myiKumd0RLrdRjILIBqScD4ZR9VW
zR+9YvbOkDNLzE/NG7lwJ1zxJNpgtkqnFqpicEerhBR31P/rqOqsB1XPdoPfXeYFXQ/LVW0rjWB+
0FVYc6xleGJOTkqe61jDhFhc2LQNccNhv+A77zGyY3cIopQTnlvNx5LfGu0I2uQGUoVS5OnuhR8k
96XwUtbS6lFJY9VLPSKITIO3yjElwU60epB+FCetuXjZkuk4R84rOwOaaNcAmQE9nEWAfrnrB/1q
0kftorWuxsOi+xvhCNPYuoFR7junetICSvmuTeVLjJV2ZWCq/eKk8pjp7WmU0ITc2XphNkj+M5kk
TwMtoY16l3vG7s/Pt/f+qMm0nnODY3KIRjfGKeK/J2mUXGGdaUxMbo0tqFQB3XRAE4F4LCcr+cBE
1j7i0Uq2UazVj8wjqdR8RhLk/Az70azFzec/Z3rBvxLdq/qZI+mQqWtvpyxbDCd7mr0AwCEGEdZY
V/JcJKb/1dBrD+8sSdrUxtoGV1p3yDSCeScSuy6EViwaXbHhbMMy0JID4YxgG/GdXOh7sZV003nw
5L9ftBmhQ9uV7lGjEjpiIJzEpo8+YkTjhlG7B/fvNyfLfihxN7jV5l7D5koXX95PWC/0RWyd1HJ1
Ox17DMn3meyGZzghRJy3Z379+CwYg+2npN56cawtaJHg0Z3wrCLiBR7uNt0Vz/5ZdUoxIJfcMZk4
1HV7bHFKYnUy64dmnnYzxcyGcChqsMJF25HO7aOe59A/20b+7bT4fobqm6gDXd3GIIzGRbwXB5LC
MnaOB3XmZutsyOT8Z8FQ79RLPvFXALBPAJSHixqu/tNqNoMGGnnQ1NsJKeFlcGSxQWdyz8AlvM4j
50lbi/x9y0BJrZyl7Zi/mC/m3D4pf2A1FBSSFodxQTeROLNzOxFUl/txcIhmba9GQbKHPE9LlNNr
OdhnQciKGCmV28j1VnbqU4ZC4VsXNCIfO8do8SpjRFo+TY7I/oIR+73kJHdcLFwWw7M903/vTwl7
c17WPms9JwQQR3aH9tBBuO2E2Z4g3eChL3rSyuNq70jSrf/RYvkWqWOt3z6qFmfS9vpXiVz0pC1t
Wb1K84sIiuYaZIZ1J5vsDsjHiQG6eXGmHgMJnOo7AOHxYgL1/PaCENg7EvU0/+Xe8N6rEpEmeCwC
5PU6AhbI+0rCKTO/jTDErz29jZ/LjALPaKL8vpsT7Zy44it9M23HuFpyxvF22lzMZyue4sPYux9r
s4XNNbnFGY0oRgJzhONFFs+dyzEGLyYbLHNrrAjTWQFB7LCtt61HJpmX3ZeViSE61QK2sAjlNCq5
Qztq2VUast9FQwwWoZIP0TSQrDfaTDUQqA0E6H4uzOibVYfhAXkw3UpvmUW66c/QDcj1dOH4mCK+
k+NgvBgpHGHNY4zSFuWjE8hnsK/dFv9CdJxtZ7gaYFXyore+DEP+OR+m9t7NSg4rWUbBFMYO0hPQ
J+d+iUH1kLbg9cxJBqG3eC50/+skTQtchyQhzuf2HKogvAO8HzGP5Z1BT3Zr2MQcdWWPhKAKHiar
r09zD6wx6TmDLF+vmVXPf17e7d8eeNojfJW6QS+O1f29Y4I0OBcCSsF1M2Z3dTPtT1YaEzdnbQfO
ahvDqay3iRQtdFtWtyUEoF8iJe1n4mvgn5BINJiR/YySZt64KfhJvc39dZLWlNlLkzzq6am25kSX
bWmhwxD45HnTeK/+sAlPUD2SDwkYz7UWzTzdWoHyJjKpGTUJBHNcp5H+Mc1+qCZo12LcLppO3woo
1yvfdxbFZYyCIO+AgVjRtPcSrTwPhdmtErLbNpY/uh9tIopxEvFXTVh5BJ30s0fuI/4rbNPm57yv
9tQp3Y/CnV/KmVHxn6/y79JB6m8bXpPD4sLy+p5KQSwEh7SorH8tq5BOqqvbYcgmufccyS92SwSr
eonZJwA5gemj0dgTXuISqlDHp4g56SpNtfGe9iaNW2GbW1P0Swypzxyl4Wpjt8d6ZlvGJW2z9E7z
IMpztsV+M16lkzT3yAOya2T6R9afkXOXo7/6NZbRRMAQ6XGkb2NPgywA3gsb3/zBRft1FxTTHaef
6GuOMRl11cTyOs8bs7F9OqYhuz4Ryxc7fGuYkj90XpL8pTUq/h8y2yVjW1CZ0x2l+fOu6eOZfcso
1yl3t358AmdjF+nfzBIeo1+haRSd8+inZrJWVKJwZF7mCs532CsbDimlZx3N2tV3pUmCiKjhXand
yqsApcm5olUPXHCn1p3Kwyhx+/9U2gBbye08ZKgwqX0twFOJWl+pchTMhTxq0qLIgSn88k6Hmn8l
kYfvFNAKybZ6jGK7YkPaKW7UPwWtelcGzaEBR8kLHbd0pirl5hk5+Xicxcs0hUu/QKWVXFf3ivou
N754U5DttKEccWg0/Yvs5hBQANOLvvbnXZYKY3NDd1D9XouZbTMrYyrMp9uIM9SQ9uee2z2gCyGr
xqbH7WeEhCGebZ9GF8W0nsJv64hKgteo7I2xVxxUPWRUm4oR9JXSYST1hyBkz8JEg6Ll4Wbft2eq
YOWEi6hMLYIqlvsMxYLu7V1dR55Djc3BeNARKBXYftR0TF2M2M6uArM1WbnuY6ChK6ekeqtEtgcJ
HlwpbQNLaVTLrVVgbgKfr+3HfKL/MAyIBkrCMG8nN+cTjxmg8oFHKBos49eshhyjGlvVMqVpSRlQ
Z4x60fdMGhK/hW9Dg3s8opf4mU51BYvuJ40y6C5Eqh6w34RXJDrmWnncoqlpKCJmcbCDZFqHpDAr
wZKmEZA7C3vEtjwRX+NzY23UTaVe1N9RR1+W1X5782ou8fKnEsuv7sW7trMRaTT1XQFqQw1ahc9i
WA0+A7Is2YyEt90pPz8WPKLC8tjbxUfo+eoazDZoARz3XyY/b9fDIs2skyE7qp1jqrQvUUV7+zbj
6WfiL1N6S35WaNuxBLEVsr5up1juQ0iAF1pksO/nplsZf+vhqjPkvzsGrmsInf68bZkclDD1/rei
8LIaLBSQkO2t81l1OPUW5WhvvYLLczdalTunhp4lVLuufB2I51jj03bfcp1D5ET3qazEOVleuqQV
cA6eMoMzIcGs5itmXmedZDdmUYL/6Ex1gEvNdSZ/HV7IfxZn3euBe/TREiwbJOa+WwZgyvgIkjX+
JXzvQqNB1AdUQStdquE0pCk1khRBo8OHgpFOxkF5WZrRuTdzBnxl6TcrUOjO3RTPWHuSgFW81YMz
SzcPmvqTIGNcG/r4BKx4/tD2mNW9nMP4oZ5NVGha8yNb5jIKSaXemUWL4T91HQbu3dc/b0tCNWfe
fxWmyQPIEcCzhL4c+f5l4zXjwSt0cM1bOZAI4hd9dBf0dnTnLS+uGd7nuWMc1c8jM4nvUgmc3Q3h
gWArlwim0uI4zUKeTTuQB8V8RCr4k9EEAS/hOBBVlFcbtdjWE9FjriNR65ONEbLihfp2kuIxGCvy
rLLJ+6wK88b6fBvAghYBQJEJqEwFI1a6ivZOz4affatnZwJniC8OGcr5Mt3oEjRj1NfeByNak6Ja
vpHfQYKIPfiU/NpZdVQBztMOm1yihu1tw3BsIzWTk/I8afsb0A3zy6rwPvZ1h/lWEIMWLbnYFraH
iI3Wb7teHHLH2cymt9b77709TBcf5qTZpf2d2kduvcKs/ZTPpb/JVFuF8uaH+kPkwsNO6dzUSzLm
pJ4tqv4um+Slt/Vm6zvt0leU2PCW+UAuMxyM2ogR38BZHyGhusHXnMzZeXFQbKcAiENuCWdHfgx2
YypHaKNLb9EdaNxQIfpbkM3NKRTWvI6arALNYbCrmJLw6UVtNmfMe5vS6VazxO6V0XVg6DNtQT76
9+Sfk6qEzPRQEO65FcWwaxoY+6oRJhIyd2+rru+RDFqKZB9VU/Cc9wAEcD7v+xotMGaK8IRqE/cC
q9NFWRc1nyAlztBIRhahhRaSvHETGpGogTpinMZt5oUVQGJ3OCVVQ6rlgs8yRhRriiPUTO4TusT0
aGko2p1IipUZN9q3tBjXdZ2GK8xtJHVWwuZ8VRPmGZrfb3wifUmR/PODZCj24X8eJM/xgEibnPM8
aP/vGbJdnwZQRNtpRzDERul+MpNIPOY70TGPzI8AJJxjkM5wJVN8pRoZ0jnR4A+qwxVQ5QvbIyt+
MWegcRivvcmDxqzG+WL8DDK5weVg/ZwLca31Iv48c4uu5l6e7cJPjrqbQxUQsDCi3rUQPGTBXbJk
0UFLsPfqowZVcFU4g44/HhGm1YbD6XavMj0eD5PSM5SFzX1f2z4TiiwBZZmmG2Uv6cAKHCOFhmki
b9zP2Pl3RdcZq6xBRhyEoXiyy7Zj88v1szBd62xGybYl++CM3x+phCcdWE7mJkJCztz32DVx8yBM
cntavd/j5cfVvPBarGH4KlLZPuh+jQpghr61jIn10aarbusvDjFLL7TOkrVg+sAcy+leqg7JcaLn
3V1UxDByiLByIEbRIur2Cvip9RDzZMX0Uj1tvQSL9c/RQ8/tG3RKkw6rzNLrQWgYnpbC7aGsIU9m
SN0P2QgFypgn74HScVtmVoHSnZWa+ie6qndttURzR+7ERoS09PZgtEQSGku3qE5r4r4NghbckbaV
K+QzYCmw37P102fCjmVZx2BadcV2ZqvDL6ehMq+NB7RH28QAGExEqXMN4i/NHJUvOdbKzh2ZOcrh
hwrgDcqkXU+5Ea+UzrwP8UV1dUHiUT/bXEbKR3WUjEu0Rbfv3ulpRMVD6u360XdXt5MmQc6//u22
g++lC7oHoWEABOMM9CbJH8BxXZIYunmXl8Wvs0cjTZImrJxLR7ZHTU11oSvAxMIEWqeujhgIVIWW
TKqeToqjmxbs9grgaUF3WA/ETR+H2RkQJbfWCj1S8j3hHIxLbJt2/QqoUkBOInFPq94NrQMlsXu6
HWop070LltDkR2iVX42yzFfONcx8YCkkN1MMLUyTEV1N4GXioviPhrDqTV9N/Q0HyWihP6ZDfMTm
so/D7qr6e2zpBN7XTOoa+6z00mk8WRcwFVd6NOi7FpGUHYM4b/W9NUU8tYnZPyCoayFMdMWZpfTX
C51LMuNmj7As9tJgx13crLsEAljVJBbO2oYY0AV82ZjRow6Jhk5JfMzAOJ7taMDA4oxPt2XPGo37
ubDSk+J7ZFFhXf68lP1WqsK/xqYBBpBiiyH7+w4gpWBSBCKhWLIH96hoYzdt5zhbxaopa5LeFJ8s
mexNYhGaclvWJu3iiwkx2GwFZwOr15kzlp5Bo1M/aYpZP4eA5zkPPutWFG6Qse06y+eSYB5X03ep
dfydcSoSVhfQclFLkOjtsObpVXKkeXpoRm9AgzwM8q4o9ZykM3rmepfYW9+KCP9jCv421GZ9iRy7
u6qRwEi+osjITBeB1X0NsF7kAp7NaM6cA/Jq+Eux/5sPxbc4tJsWhT7PhMNq999DVZdZI/xCq12H
iWnBkyFocop+6rHV7crSpciWSXgmDXpY1zOZy34e9PfmSPxiMEkNMmrdrjpvnD6igc22ml94B/XR
sFzg+MLd2u0QnE3XuEZWvFOOE4VuYoWh8PjfZmhYRMXLnKTxzjbTC1mAHj03t2cznHZGXbUPUeLA
F3YaCBmhLjcmbpa/jJ+s96MDBk4maueFdcD44rdmMgasXCJ3n9dz3ekbzMfuSb3Y//dOfbRQ0Obw
cbJgF4zWQ9AHw0JAGh8wnMyrGFvPDuA13GM9fblN7QpSdefGgeuREKoVguk8ztQGjSiHs2oTqZd6
vsYDjcDbShwBIXnqszRd8/V529sPC8MsD30Fq3mk2byrOZCw99FDDGjRNcJ6zUkUX6Sji4ovSuE9
z5VLkG2abf782P2m/6Lxjn3J56Tm8R1y1f5708hKszH1NIxGEQHe2hOIrXRWy2PoRuU9qjxCIHOz
vB/sEnVWUr8OiU4EXZKR/FsQiVOmEpXq6JcbTxXbOe1EiH1U8nHYn1Sic2nX44Y+ZLLzwfNuF8D+
QYf6+hG73QGzwbxNgJPuGyKNLyg8rMu8vIgSRjroYXAEJkLPrJ1uW9o8kmibC+u5XqgaRQBQhCt5
q5Fvh7moFUzaHEZ2oW7SpbL0bZ4Oz0JG/DWdiCy1U/75SrpLN+jfRzHQREysloIGJ52Ogeq/V3KG
UDA3mRmsM0IFTso0oHEPoVDHPgA5UN8AMLVvrSKPvFuM3Q+0LQGCs1BsaA4FiyOl37PN0odZPhai
Gg5Z6mCFX2BDmjNO+9mC2K0+QrpoV1VZacw7gM4DLQZlpy17zWgZP+Ouas5ainDBdaB+V4yoluGw
f9sVjbkEum9iKVFma7Mgbw4H2aCZ53qsObBXzquNUoZW0OA+EqWcrqyQZMB/ppAy/HLbRn3uUptk
54JMzP2t3TJU8ZvASH4Ina9i1qW+V0BarfgWyVnf17ZW7RSI9zbv9XLhrIVEUNEsJNtueUHaX53V
R/Vuav7iCTaW+/o/3xargMH6oIOepQJV1K9/VaA6z/ikdYwCZQWeScn+66bOGc3y2Be+B1ufpLbd
NLrTMW4kJpespk+td2JvTxwuMocJnuiBj495Q//SPI9yArQ06ayGmcweuwZ6Xc8S6y9906wwjb9Q
AH5nYfHPJzqCEzhCVoQQ73RDfpagEI5hvaveiu0OA+0/vbjrS5cUgzQPPrSDncJRAyU16+OwrXTs
2oSuT5c6012EIzFq4JZwH9r01cHTKuapTSWuws97At4Pf35AjN+WZf69nkt4AJw51Fnv/711ApJo
HukRZcQxXuKW/oXwr8NoaHfqwzhkzn09tfD6ckzPbUVIZePh348lVgy/wHqRmfvCDySDkSg4qRdP
N9NThDtCnXbtOMMs0RPJrMW5s0unOIFrE4i/jKSM30ZS/Co+JRdLJkwT631f3Q/M0sWR2KxTaT6S
fBusqqWMMHvjiy3Dey8uT0HQo5YvgxIwlj68hoKjVxIm2TemZJCFsq8zXq1N19HTIFxZHJOWeZrq
1WiOgIFMEPyfr7/72/W3AFSjwrZ12tkOSpX/LlBh0Xg+8weS6lL4TwzU6L3P/augCn6yQ32Nk4b9
2ACzqeCwST0Px96FZYRThl5O9oKgKHjUnIDQVrEeNEE0Scs3GNSEbgvZnrK6bU/qnXqx6kDs+45Y
XC9vxDGkP31VL6Xj/3oXkyFFF2UWL2GyT9LomKRuebHbwjqGvc/ZdcyqB5F13dEhX+cA2gBfnx97
h6nySK9kHHoLXWj16Kq1WUh4Qi13rUFDLLSiD/aiqVDCCk2ulhSQsMdowR6EKCYf2WIbYPLuHOyF
H3+RJSfAvVfX2LuV1LgfhbEa5znZ2mgr14ZLGavbFFZpkxCiaRTauvNISy+8SbsvuukRm5p/igNZ
/uVAs2zEvwmLORcTuerZBty730WCRjY5g2RpXN/QLD18D9DhIVNLgmRF06Urw5jjt8hJDhnpLUzy
IhrdIdC7PvVfE3Pt2QxPM1nRzPJixNxVGK+iwdEOarCe+Om4vqn06776JLzwQAVd3GWt/7W08+TR
sri6zdyUL2NHFRIUUh4bO/mhjwExu2jqd0NXfMs5YdwHufxmFugACdlgVYmSR7vu7wgAjb66GcFj
QydPuMheXHiJG2GF8TOh1jCDdsD6okej6LT1GBnlGwKEEIkQBZpdL5EfOHuZrmoZkYdN6J4LOz03
TuY/WBU7JBJQ+tf9F4nI4BXu9PDQu/pL54aPoi/K19KqCKaP8vaUBi5tR7dcDXFm31J27CWCESN/
vsWY+qpaIzi65dqrCZfAX6l4bvBbrXsYgCQ0QDx0CllemMV6T1YavskpK5+hwj2EVYccPS4Q9iwS
omJAwglOY53yKGwZRecvmS20c1Uyqw7gPa+7IsjoVWB71ywUKr7LcuAEdbMTVeSdSFSjXeV33mqa
gGkQvebf68SRYd1qCRFY5NCjq0XoQsCP54u9OOTCPSCdEdtSi6q9Jzl3ErdrbDo/tF+QetmErfvF
58DxnmfDaX6axT1+XzHV7lfBb0YqHFkHECsrQiKNBpAHT46vDJKT4T1Q3DKlSvMHZZfILdS1tCow
/hkMqooyKrFmAf4+VBKJatKKbaVlBEgXrn4/0gvGxBKtKhdMXRln48WeqY5H61s1c+OvIgvg6GJQ
B6rRXwqOb4e57bBFNVhrOGs6pXsncO+g6tSbk1B09eUjF/mcaiRuqiwk9TeGNti4rRaffLeqnvO4
eVEgdBdbwaZscmIpGrdaJ8KdVtY4iQMISVbwZRZVJ96wilLvh7+Uk6qCVC882V8gI58HA8yjigqR
KQ9Q4WJ4zYW8unHLb+0u47qiAb+7fPtOacFlpDOD6IzW2D8vUoteKDabTeBB975JMkmF8C6+Ttfz
xq+vAxDxqtTPEw+InEUEuJU2DuUmVGQiybjy7ZA8uZN/JkK6fIs1x9iSX+TdI1W/1yLMZ8lCk/bI
mJ6Cfgh2pGPat6m6VprEmrnmvVWgNVT6GLut+71llQlWdVv7ylwUeYRaBhOj/jDDRHpUczffGznr
BXlwkekcr3mGgNgXzr1KKRkz84FotDOEJloolR89R4R4E5lGXDA5Bs8BZM43MQ5AZZ1fCn9Hr8N7
JS4GGcQ5yS2mg6gSDQ1tVO1iYWcPVt4kB7ZzdLwDqMBmauQ9tRfE6tl61nBRf3Cq7l5lQ1WZyShw
mk0aPe34gO/GubNdeDPtXAGMTciJC7qy+EBoIZBcWX1Kqi7aFJXWgHYHuB3Ref+V75LKKdrjIEsu
yTijIUc2CB3nuyYT8zmA50C3JMLoMx1nz+6+YQH4jgzF/UgWSbim3NbOuKYzCKKJtk9HtI0EfMkn
WVbhefLbF4UG+adlkULPAY3fAU3sO9REn0i4qFe3PhOnb5oVGLLVqb+dyahR7ySNSNtF6tHH9bRz
DW6LrE/GYGfLCiVYOPR3RmFHK3pfWw3d0ufaTAQcCqa2XVgxU2wH7UPAHw4kyp/y2UePKSpB38rU
L1VQPd+cmQm77BER8nlaqN5TigIu7p2W5qkWn1sv+0QQaHeqOrmkBLbdK5XvN7MmXjmNg/CXc48Y
A8DcV3bj4ULMIfKJKGS8ReMwLJtdHubDi2ZxTxI2o61MGKcbq5bhd7xG1aHNvBmrDvnciqLSJaFY
N5YNgn5uop274Iy4BQiZ17Fnq2pT8uhYgyi3Zp19HiwtWOu09a61g2tmbIHSlG52cufGfdHL+Oc4
ebAkx67cKhpx7iTDrgdUs0Y1a77RFCBqkpLvEnCUlmjYqM+TXRtqr+LmpkPH+q3HQnWWecXiWtrk
uY2Ghy4vvEuAnx60gUAQ2HD1Nq7JbPIS84clJfbEnIUrLHTAEItjwxmr8KDMSZTNJVu39up4Hmct
IDHX1EyTk0akj2HayWMGXKxkEH++oTZQQn9j5sVMfPnvDHxFZ0ylaAEImLzTwzne+IF3dBrD+e6N
/duYGDw5aCZm5iWPMTIDhDbgmjp6ZyctHcJTOGRvN5sU8GwaYRx51IgtZSgFtdmwQvrYMvs2w7nV
Ax9RoeU/i0XsbWrFJcPrnDfzcOWs2d7Vhg/RNb2o/33MIVKrDEYm7ZLMBGrlTi0+0pxCTI/WWi0x
QyR+5oyVgHnRYAOdCzyHsadYw3b4EOid9ZL4P21tBkG6mMO0mNloCxRp7ZVTdOGoVoAEwje6LK05
aJrAuh8GqPAk7ewqlMKRZ8p1WrzkTuudPS9cZ3N50Qtj3A1j/A2KMBgmY74TABAOAT41F+zgURjR
SiS1u7UYnm5Kbxmf1lCF4f9yNAY10PzsJLPyWas/DWm1kn5iMfnQ0R2QVA+7Zv4x6/yLZ4JwAZGv
tFY3mBVJ2KoNAxSd8KZURoSkjfml8kEhNcIV2ylb6ocBkc1kQpMwaADRaxMI3SoRbUb86ZuwL4jw
QvYa21c45/uyGxJUZzQJoiaCmjGE4b4SzgBLpTgnDPnbmPmobWnHwHHXphV8mPtqWMFY91fa91rS
yJccvXdj3K8w5X1Js+I+H7IfWtddm/pL6IQPecyMviNNl4wOrbTuQR5UWvXFgU+pl8OP0s2pdOSD
cMOz7/4PW+e13DiyZdEvQgQ8kK/0XqJEmaoXRKkMXMIn7NfPArpn6saNeUETRuoSCSYyz9l77T0y
3mNLqqHA9Na60cP2R2fbT+prSsH7ZBMTLVPJR5ZP6yA3JPpa1Pl5BTbHyNBi4vVgfDtJwZnqxcUm
LNw9IQQXLUQbFMAV1B08QIgz8pZUpGLweBz0t8Eg7cmrCWippb0a3F8BVaC1EgGW4Jnq708zDKOQ
KBeA9uhy3I0ey+EcT6jdOCdEhuHGG4Co+baFPtDGbZHl+mtELndrh1sTx/AelMCvoTGPMGDgUk5O
9yLldDfQWJVudIFQ/U3LKwj94T5xU0hGKIMibpopVROjb/sckWSoDfr70BVPAyECBGscRSfwuZUs
4IsK2kl7idPxYan0GOrGyU29b6NVUUvj7w8CiknjvOhn4obCT/wmzGnNWMUqqOXZlFhk3NU5v0rJ
77auzZ+mRn+3SaH28I4Fk4kdfF1H1LWryj50ff4x8GeOmrh4evVrIlREoHheAQTQwbdF75VRVDvb
JokYu/jaIiGVxo/Hx0Kghy7bfq28kliZ8U6c20diqVuVhP7DibIfNa33zajw5QtUDCv6wahCupl5
vYVPh2jPPDSqOOpFvulnkb6LZr+2ppCCE2sJnwpzKRE6ZHZ6KZ8tu3z1AmICWh4nUyQedtHVqyP6
yxGn7S0BS37NFDUDS8oaFy/xFFBv9sq0I0h05SwBMH74hOkpu682kRm0K4Rm4Rp+LsNtL/50rQtg
v+Xu6407sca/SGz8kO1JOC8mkuoVtGWkPwSLgMpGQ0CLFf6qhkABm3czpxiV177LzFUHsRv2CKk7
pl6mWyOuy0MTqkukaeO+0PTv3UK9JFN7hYOf0QwATXmD7s1XqXwnEPTe5slP03DMdWc05SoZz6lG
wA6DAqXXqBhWFXOWoe3eyiaUa8d0v5JEJ9REP9NrqWAtWSf8dCTKI4+iupi0vKFZmcHZKZ88u+Xz
H+Hal8p8hj31EgrzGymA6WpKnGtghAG3AhGcDUTJoL01kugKBO3xTk+9de4i8+mD4Rx4Jl4uMeg7
EcXj1ugnYOdd/0ZemY6XKv4dRxrtUHdllMERacZRUY/EFZ0qtBflu5uMOEkdsn/C1KXsaYBvxf5b
jpd+mDPancqkCJRcIgrA871QU0zwols2bnPcD2UNpMOs0i+vSj66MtsZcLjWBs6brSyS51SO0aF1
y4eVxkQdDK/EiqM1amebf6yRn0H0mqZb/MERMaaOdqir5I8TiU9oHJTrkRnTwt8IYKYbaeNpdwEp
FVBX4TP8UajO1iEYCRQbldiLpHzlv9M+nYpobo4+JqJypEMthebieopgF2GivmSOrAAh7Cpf+hvJ
jIVZBMqUIJuOk6nWAQ5wQiyLk18Y+BOtgG62L4ZdKF91WO6RWUcnxbW6I0cGdM9HcjReOnTnCEqx
5FljdXMcf1ti/t1EFiL0KirfiqnYFlneIxnDzS6cn6admlsnJjITeZd2Mn5WNZwb5XjJMTAcb92y
jF9ZAW59u6JQaNXOQ9MF03EWUIcikJtcO+kuSZTIljDF4aAogj7jBo6t62TFH+4IbJMZaH7o3Ljd
t5UxbOiiRKf6kTryAS47f3O18ZFEjCxwxOP1wITIUk6358F/dIz0ZyP68SrH/rdw+ZIq4nPWscGF
HUw+G6kdt0rubnvH3YwIfE4ww2nuqm5ao4dt8eJhemOpsk4SLDF+xGLBcxF48K4XK9+MQc8aMdjX
POCZY1VrUxADjVIcrRt/TIZye4NHhoauQNsJsmurJfCt7eoPloCMVBmJ/r2F1chHNavSvVURdPYJ
1hB9w6Q4DLHmEXJhrAU2mXnVTr9CV4i0Ogl3sy2BU2ONRhoDTQweCCGk+h4piTzDRtgII20OGQnb
hwAugd+k5ZVmI1kZ+leEO5xMmmJNqeiP44Q/J6GtR7t99JV+cbSMuMXh6qjobZQeRbfhJWvMB6Jq
Bj872gMlgZ5hZi+YpyQdVrSFvW0dWZ2N66SX5g+T5qlvJtpb7zIIg6I7mX6QnxqsxWvXRfA+5c73
eFTZNkI7vTPT8N4MdvgB/ZhaCAJ94dJ7d4vqe8Y/ZoeX+4tu47bmn4+0xi5XGU0N1xwphEYXjL9f
kSLkLx1e2wC8d1cO5SYfO75wwyfLxuJS5RHvvHgIZGk3ZhXeZszIzSkNMGi2oa0RHbQYsktWwvln
P+X+S9d1yak27ISSSDTQcTOTmzlvUqhUm0nnW8HoKK6i9KNTV0WogtibqBd3Sdwf2yjxDjq3bcjy
G84NsxE3N8xD0HfQ93hPhccAxHpni5AlP2pxLM+k940ZxCbfa6554BL6yFBPSp2+QS5LiF9pfHWx
X21aT+6NnixE1WLOaCP3u3LklxL9WeglusHI28FRNavi55SkIYCOPl3ZYs5w02ZCBhKxIdUPY9gf
+iyPNzhUD7bIyRtyWAsZmRPvKr1prnXUPBZXOkjteJ/nmrmzZpP6NJVbsszWUVA6byz9jKutItZl
VuK+tWqsrrWPKmQ5WztNeHVClMQulIO3lFRhVnuWdQp9d8B3XTs/XDM4hUFXvWvEhRxQRsT7kFTa
z7rW1tT1nR+U8RnWgBlexKRH94F5z6qeT+RO+CeX2fhip7hxYztPt8vxqX2mHjjAFsYV59Jdo6I+
/PaJdzn3gaaokbn22pF0BCWOmrNFeDAPxEDMpIXCBxfIJK92yzfwS82zWzXv0He6DxWX+TEVaO6i
qew+bL8m6YCny7GYz2ZN9Vr3mveMYsh+NA002PnwRNjRxfR4Zi0/RDRRS0mZuT1J8hFRV31076as
viW6toFcHt1xuUf35fiU/NDMiRLo/x0BtvLkqza9CDNIqQz4BsNAmZFuRk99FVnhdF82rpJ/UK0M
YN6bfw+ZZvXkAR64/HPBfDym8+pP0rv9PaSB6I1VcdawWjILbr+RGWWtCVIuDuYk1dHVvZp//ki+
LOx9VvcGnVI9/zJdKMvAseJr5/v505jMwEkGr6/cCy8SIMC7rmDZyU7Z2NqC6d3A3rBcoA1tulZZ
uTWtVLtmla6DS8Xc0HV68xx12rTWzND7XghnT1xoux+LTGcVABSy7SfnOmFC/QCWCq8uQ2rdIGFs
bNpUQuofHlCJPUUeAY4JiIZTGrh4nAAM/qTKHasYxfoRmqyTZz4gy1Q9RONaz6Eu922g91fucLJ+
rfEcCaF/ZzS0qPfV7gk7g/EwBdKF+bhZUGGYkkGe897IHkJpT/zqhkU6rp4saLL1UMbTtympH00R
xhShxS7BvxCu4mnkSx6mP8Kxs1d26SsIo0W6VWYN68nvO7IpO1SHzPL72fdpadRtEsZIyhiZuuJn
1HaaR8Cg70iAHm3So7NCPAYupj6mFFwvdl5yX2dT9atJ3NVkWtofU3m3SjfHi9IBFgc9lRYlg5ra
DZADaSjx6tRuuzEqRKilbRt7T5ClGtcaZUm9LfFk+f2xLxzvIqNh2BWGH98dbTBXrVubT0Mk2lto
tdUKPkD+OUiUIkU3OvtClcVna1Svjtl8r9v2UHqt8Zh0Q1vJakxPdjO/pyonq7P2st1yNs78nU1y
EOUJFLaR6NqN30XilUf8sA5pi73DP7FXE/lph2acxDrwfUgLLVXztip3I96pD1Z3lae+6qby5iHU
OsfMJZ/RjSL7m09A+yBk23DeWK85mzycnk1UMfvO6Py3Lq2fOW98pVrfrbQqru81ReoTBZ1hm9eO
+p4bUC/nKyiGeesUKu6111yb+K1p2qXvQaiy+zi6DelSiJ1sCl3AG1n6ET2SmmF4LwBuP2tIIa7Z
BBK9MbTnJlUBLeTi3R5c60ntxiSrI9aUSXmY7Pph9pkYb60Tyl0JHw85lq/tM4ehCvflBVKVxlTB
N/hL2A30iHC7fk5+1Whe7vN0+lxO5Jhdx9EimpOY5Is2b2zlaOdlo7jpmlXu+/PcMus22qigxDB2
97PdN/fyfzfabPxFAyowBBpperKQgS+XLLbgv9ctx1qVnUmxyN5rnC5knE2kWAQ/GgwiaA2QDJuj
TbU7pg2XF/SGhF4dMdKbv5SVv3S5Xn35U/FL8536NpIfskmDcVPbpcZMgjIHd2136fcs+ICPza/j
wu14js0vy0SGmKjCkTDXHOrVctCyLOrKxDB1iQe0udddcEEl5KDlZY1x6xLZ350KJmTUgpQuvOrZ
k3317KvZ+mrWf6r50CQcVJhlar2MvhmdlyuWa8GJpnssKtEaNJVWbgvFshQC1K1LlL/iRjI3BXrE
XYtB4VTyRL0NRZNvSqOOvnd80iaTld9WAc/QC/t3yir0PrDpXaQO2MjuTPDNRDB+amJ6Wi6FonHL
S6k+p5b73I2d+krilLexLFz8nUO1MMOc9Jnzq1MeSD8Hkn5RBglBbCPEgFSR/N4MSfgoQ7pkyyVk
n12kF1sfxLj7W/qCyBGyTn8ay7pZz78I3Wjwjm3zrDee/daBzj6mgO12KvHyH+UFjo36IZ0o3gXE
iRybnmpuF+VXdz4+5Lm1tiafoHENg7DTUL9LwLrSNuFdIc5zXHu2GrYp9vTt2BS8wfOmpRCcEg/1
hGnKeokrbziEPwI97sjC5qbJG614UJsuHsoiL1A4r8vO0OBgIk/5u18a1XFEAYNdOYlB/hf4UpaX
ywZzWXzGj7FyBpfeTGjI67JRfvDvq2XXbsTezkV6kqULGBruO881iz5Gghdu1dt598YiQqyLsMI+
mqf5mtweizmGBpqPKfQ3vjbFKhx960mb1zoQWu50FYYVZTtymSmenHSjYAnbK/nsVVsWqnxBFO1U
pHWyOYZNYzwvmz4JHBa4Q7JJRGrCDZZxdMkr6mYd/F3bET+mzNFPy4bOKRWfeWM5A9au5aDy/GHn
qPD17yXLq+W65SfwAf3vxcv+f51edpdNSx1xW5qEBnbVVDyzfK6uoYp3RRMUz0E/JIJ1LN62KgSz
kM0HlzOVAGpuOO1l2VuOLz+P82FcuSZ4qmU3IfL32W0pWsm4flsO/f0BmcABqhSo6uWYZg2vWYnh
lKcgb7heP08FhecssrY6HNcjHjOocGH3lsUU/7uh+9WmXvVptzbmuBKxrxBvpYLsWzLzQec93sJK
tzbgB0fSsK1fddfAfPBHJMzpjI10qnVc2V/9VEtG9sA8y1QGr0PfWICd5+R3SLiv0u54pDdAHVjK
CBXXr1VlVq+sPlrKZXBOl914Cl4ExqVdWc8WsyDvXl18qlFAE5TkC2OT2rg86la7EKb9qw/NsxkU
yU9BE3SVO+jJCc0tDg2IIngQcX0gISF5KSeyv3rWz2/koHyLkWp5Qx182sB79yoI2n1cTNm3Ic6x
UaXyh0IIvAXuG4K311m3ZWb0FhT9Tacr/cMzEfSDlGWxB+n7Wcunin/m9ANnt/GaNuaLqkfmq4qs
eZV+N5LK/R4HRkFGKzDFskCKpo1a93CGKNvpFpKcJTdsqpzgVGM8nF11+qaWPDw7HTfTDABDt16e
l71UJx3aoezuLsFu8wUoMKZdU1RPVUfFgGpZce9HN7+TBWzs/L621tFslsxFdtRjytCxBYVHFdHc
DJxfUmcDemRXmCOF/6sd8/Bn65WfNT3uh2TNdBgNz9vj6ZNvOAzflgv8mZ4a90XxOvI9OeLYDPdj
qRnvfiauw2CGP5PabVaUjfx7aAJP7uox34VRwfzHooI0/0/ctOL2dnZ+Q7mglo77PDYmEA8L+YPW
B8UdBKVcNzJJ37wK+hwugPOyiUwLl4WS3/JhIDdsmBczNTU+XFdSgzSJT3rrVXM8jgn/tYnHN55r
6auQDQQoUAJGPhJqaj6gHvTz9zPn6z+2Ryuah/2Ux1IzVNrbGPXcDUkY/2oxQY/mhG/dR1oQGeY+
K7vsrS/weQpKZCk5YdSjWDda4ichazymGjAhje2ecY8FTBkywH+T+ha58MwkGYS7WFjNt9TQThN0
+4fyS3kt3Il7dz7OivRVoEbAjlU+ZXn472bAmb6K5Sh2GCIISlVaC5BTjU/LhhQDNN2wNAHbVccG
ZexLgmnqpSqeG+YBwFjk965yxB2sG4lgmfcnNZW4Lxsa5P0O3Xay+XuM7NMTUJcH3Ac6QIVLm98d
2mPgTzcyklngmSgVvDT3doJOv2YOoLaV4I4qtQeFiX2t2wBnLbtasyodD07dftaNHt0iSewzcCzm
AVaWXjvFqr+LfvLIaCinjs1teWXMr+Iey5LjD8YmHLSX0FPDTahkuAW0LG7Lbty1NeWK4kMSUrMi
k6R/cugJPDUZme0uCOTN2HWSz4Pd5dhQa38M4UJdoKTl5OQrLkQPb2icK0b/U+NUwT2zavdIZ9Ve
cxtCptf89loQ44t7tBYzA6Y8hhMJ2yNWJexQPPM1r08uetvSwwL1Sqk6IgqgZJ2qmYnFTG9K7mVe
OJveVj9FGma3ehx+yySJ3yiOsQbKFYr2qfoy4LCvCU4q69a4lYHzykzb57cXU0Ct37HXVhUStR7B
bN/g88jXemDbGzm0hEZK7QDMJb+2Zf+fm7qavnfwJivDIBFFsysPXCoOwWYMCb+UllNd/3k5ToF/
Iae7bHVOwEN/BbfunPnHn5tM49PqnOFFT3vC53T/D0iIPIMHB5ui7eppn0d2QRmPgG1FgU9VBU0h
ikDkGrPRIEOdoBD3K5tm+2Y5sRxTLER5l+fTy4Uq1PF8LPuBJYlTpfRwR4QzHMowN68mIbb0Ia2B
+34wr8sxF7v5v6/mY71sxKrJbGuLGdBmfJkP/r2mYC2n14Z++vsL/vkt82VwcYeTkdGM+fujy9ll
k46tsRUdaKf/+tm/v4DGbb8KhrgFrc2/6v+7zuzFug4wR/zzU/NlOu4FQkEIJANKMf7zt6DJ6lfQ
xIa1UzViZzeVfVW49ffMbp6cUOtPGe2SKbtpvXX2AsRWIUvfg2EF7jYf2p4ECFsda5NiPm0spJyT
m56GsCGqrimgQMHLmqaZOFow1gSaB8Amrd9ZVHlRQX1zUuQVV3dk11+t0D46O0bKkEgIW0OZBLu6
7bob2EDMjEN8mgIjMLBrIJg2nSze82UYWUQ74zYLfnejbj7ppEvcl42Nx1JVbXVxK4fmTrQZzbB7
oQGXXyJTvNe+3r4IT/VXSyhs5P1PZ0i+axgGD3gvjee0JjXRxuJsZJZ79lobKhFya6yLF8a6+LNt
S/9kZnay8ce02tpiiue00w0RD0gpBufUNEW9ZbSz1obZyKeZC1iXmEgL1Xn8/7o7WsVqDVjWZBbe
urcsbx/BBGivNex3OXV8TrUyPrzkLSHuABks4iRkmiUMyyML+73ZjGQIGpRIbX3cqCksdqi31t6A
fAo3QLPyYOmYNrT+DEZJZo3dC+gXgkYldZLU9LWHRxrOXrZ2sxFVGSJyLewTuhqXtTJny7ogpq/K
P+N5r06hJUsRbpdzbewjz8NfRx1hAALaWNNv07Lw2S+75rJNGXlPy+Y/9klgYbCfz3SI3E9/d10v
8chCn88E9pBtLEiT6w52zAtI6+iltPmDirh5BjsZvchJDheWt/+cW65ChT/5TncL0Lv9swkDE/Z3
GxE9+H/HlleIQvtLXvf/cVy0WHy9ZaMFivatWdOC+N/fFA9hxszMIULapFMYlGF1DzuUJ3GfGyDa
9eKcf1ig6rfLnddVVXzve4C62fCERin4ETUfk2V3zEMon0+W52ycgeY2KO1iSw2EFibIMST95UtM
VfQ4Dslvy4PySBT4PYCCe0+GEG+VK3cBk6xV2IzjndbeSN2yjfaY/tNV1o/7xi9z4FZ8J8GFgUC2
Ov85G2P/WpYEhbR1dq6K/GnCAnzx4po86WRABG2h4vWKQsnNclAf9X9PuzLBpKBFkUOYT7Bdzv7d
LL8GolcCgvKhA1gBWU8sBk+8/Wi28d4vo+kbggPWox61DBeuWx1GPjoPjicJTV8tALxl2TEKRLIV
L4mNRis03jJSQvZ4sHiGQZhRpkxXYUX31+zHbqWXEltuR2NC5NV08mjykbTz3Jq5uR0NKtlFaIwf
A8W41aR6iyZUPpKZvSdbwXs3PWToI2JkAmC5CkChu8fOgmt43o1x2ONk6Pozn+KXkZrNTgRa864N
FB8VdkeVD9fma7D04RMbWHh2ejhimWe4n8q1QF6hPbmQ/Ge/Qf7Y4IFXByom5R5xrjgEIhlWBXL9
iF6W3xz6wkNhknaz5XS0mGEZNCDmTVaFW4yR4TmotX8P+b0B7z6/CCcr9VU/ka1XTf2rQvVxbDEs
I/0SIqf3byVwb1hbI9Dgmr8bWaX1Np1xAqVTGScv0OFBimWr45VnfJ8PLwvOZeMYTDHTAGOHsMIa
F3RPunzamh+hiSM4juHE2GZSf9DhWg6TUsqcAax+PLOkY1dzd7BG0VPNu0g006cFKO3QLaUN0Tz/
1/E8s6Ef/OflKYoTyqX1KU/kdEaXO52XV2KMFCsgidZpzM4BuNd/jveJNZyJgyxj7YtyJNHdVvib
BNsvAHqobbL03e2geEalb22TJAl4cCQH02+Tj0b2n0kDW8QvJ3VlHFTk/vDGL690txioKw+UFBZr
5qBIIgtDGnOWdlJmjCewJV0CCyGK+J6B32Z+RI0Pi2gV+3RiQ8GxqIjQLfPJJZEuz0amE2W2vJwS
9wbBLWO4OIxMPShtFoRp4pkBrsNI3pXdWXcZxBjqj402kwhcVz6Zdc+XiNVOb8ofQWy0Wymax9AT
XIZZhu4+ZfFT5mY7JnTGMY7C4dLp5XBZXi2bYd7951jRExIdQPbG5EVRCOqwuLC2/3djSSUuEt4B
rVS5q7rqIjPIYjMeyA083IAVzmbcDkfw0H+SeW85nmdwEQ3AW0HCo3UkqyAT1lX3JrFtW8yLRVUE
B2a+hJVkdAZ0rPYnEgWIERpWlplPz3nZ/llc+IPNm2zVkzjGyfioxsw/Y2L7xlTQNiyLtf4PWEXp
MXHMT9gl8uI4Cu6COXI7ie6Yoa6vdE0/1jLep4X5ZlBCPxW46U6lHXyAvMUY51vGNm58es+9W4A+
amnACwUjBmeRgZR9NVvRc5tmZV3n6DxieDUaDP9j5P1KjPA1qvXhmGlU+hJzPHjmqkjiZpNERrx2
WvOr75LXPvHhScY4LhrtaDU4l+1Sv3BfHOrCvGU+z7bsJuhxI+nhVuz0GkkOSdC7ycX4aZCVNFnT
U2VoM194uGlZgl87EOZ6dE0Dyd5XwTwQtNld5bI7E8NaJGSl9jg+CQCPNmbKBCH3j2NaN5uhePQl
6P/JbbCROOHvtC7UMUmiZkV+eLNSIZQRnOOrFvbmKvHzH6KuNiMq/JHvUxJ62SqK3IceDt62Dft9
C2RgI01iorJeHKOep7ZGFtA6ZEI8ptSee5oo/uC/S6do1nqWPROtADY/bty1FSfxpmF2BCeFuCKw
vJcpwWgu/IRHYiDOcGIp8Rm9zbDGG1AQCS7i/NoklrMyi3fik/qdCRslyym+Jlmcb9wSJkRa0nqv
if+M3XBNFshLgU55w4a/0bFOw9DhmB1Dd5t0wnnP0zdfn2vgqLivmL/b+xC28LztbWoB6/RJ9MLM
9+k3Kv8o6ToyU8tSWvvsghd8UWjjr9EvfC3mEW0S0Tr2EWPD64CNBcbONq5E+5E0GKdoe66zDFFk
5ukD/WL96og8PJZEJFpEbrsTBYMhN5kq16E6hJHnrpKGqSspuG1CM11MDdZl3TdpLKBwlZRmxhwo
vvDwq2YtmbUG4jjZ2yQV5EhdMXS9yLi96AnV/67ONqpiWe9r/b1VzZsVFtW6SgfQqim9ADpeaFlp
RZwxPK9HgpKyuJGnKrJ/eSGpQUzJc2qNgH/QKu/x65tp+5sS+HEACRUO+jUvgj86TZpVQft/r9xh
2xhUdYCSQiSmURzDq0XOlxprxNKD3iB8h1xd4QzoqVn0qL7LAhm+bo8PNVj1mfLVysak5TKZxTZU
5puEUFsmwf17HQltMwTJgehM7ZZYVN6c1RwwUnm44xq8e63PAznWIBHZnZYgLw7vtS+0nYV8EPo0
T6TW6g6WUrTDfHLjkTUUL/w7YvFajMJdl1U3brqY9ZDnowlLmoMZTvXT6AJPJbBsoM1wNDohD1hi
XimT0fu1d0WEFKYDnTxqdCFB9MpVYqvvM5PcGpKbO7nOWYMB3iPau+S5Aw6qR5dSoggMHJKRNUpn
QaMFGyaCD5a/t8AZ8a/3bXtp9Wo8BbFYN0XOChzi5gXrChzgRBxBN/4gFh5myjBjwhE5JjErfZLj
COsL2nwnda/bO7bxldNcuYqeP2giQGmX2p18MLONdWRcYtfQ6FlFVaOdcYjdJgbjp5g2YCBXoqWa
qjRZ3GVS5090AddwDbc5jYgnWeDNMWq4+rAkVnmpBCWU1tn4ihlercyJlPTkB+1CdXWqodnZmoUU
OxrflEtVx8qSaTO8WtwWs2BzvMRZMV2GJAJV8nd/edVNqbZJKbv+c6LX0C8rK6lggStjU8c6kXZT
czSseN/U9bRB+wEAvjFWBsLbW8BQcfHJr3IpdZ201sUiJey9QQnnmCEWQHe7yoYUZoRGO9QMjceI
Trls/XjFGJ9JInvaDpN3Jr1jkOq053nWb0ceRitDVFijaKzCp94VsZgbNC5iJYwLjbfzu16cbDB0
i6Mgr/2fVYPr0439aBWUKaDPaNjIMtAYA4IAKNyICKOf62NpRdeqhvkSEItU50kOhK2un4UprU0w
2/Y0wFMEEcrnApETcoqmuU3G9FTHtbMKB0hLuabZF9MHka+FlHnr6NjEjIG6K+JvDO97a6qx8Rh8
1a3qs9P5ftCnQpje0ilDx723I3UAz1BeZQcAkRAcjFrIspqMb3I1M08Cz6ifgqS5jlx1SGdtRyZj
8EB+tykZ9yfq4EjTG1jaeLOMRgqGyJDBF2WktMl1xCW+c1vns0E7iLamLfCYI/Np6SD8U6sZpq7b
1hVrhEpX1cXBVHAx9eAnpil0ElbIWi2yH5Ejhz2tJBSgPE3p67kMJowhKfJtjXnQhAhIZSdtMG6E
l5r7Dj16puU/DSzhOwisIJFCdKDUyRH6ttcUe/GpEN9LWo07KhS8ZdJEZ8ty6dRq5a8gyDzWJELR
3RLiNjn579boryOF/TvVekScM1GlJbFlkwWD/K6U8+JXY3IgFIuPxqqtFwa1ep0HhjxE5M3fLdZt
oXCfY6e821ENoywwNVgxyHhKQ1Jv10k3GBvCA+c9t+6rJzXEHpIRvgV1CKa70xp04ZGHeqmCiul5
ELFUyHJIRvvKHJ/aQlrXZVPXnXXV6rJct4bItliH/j3h0mqjJzBfONrlLvCY5S4X//3Z5ZVVUUhN
LOjj/9+PRqBTEK7nBfZYx7riZ0Id+/d/7HXmrXJBpyw//B//S7795in23U1Thb/jPO+3TBi2IdlV
P2CxpCsTgcanErBpGliCsyXXXw9mb79gcIy3RmRnz2Znql076dRXQtBu8B9mWVbzhiR+OOv6Cgoy
fp7R++hjz2e8y6jpjPoqyOn14ZO4oQdi8mFE9VPE10DZenSq7AxipZTZtyyHheWgQTybVUIBq/No
GEBgiqbXUZdUZ1TvnKpSP+OCE09lr5sPmrQ6QtlaOy27pSvEBgdktF92K1cD6V/jakM7MBz0WfAZ
Yh69uHX2m/58/6AKb7442b6IXsbUl49+3pRu+sdvtO6yHGosXW3xKMud54T3CoBj5jYZJb7uDzSl
Y0tsxVpWoVyV6pcXkAkalrOvIM4JwFO9vtFa9dxUvXfC+b22itq4a3B5ZdFiR8t5gLlVkz0nV9LZ
840v4mFPpKd/j0K4F1WuzZleWKQiUDTERH+FPTaENCm7fdExOevqPVmx27Ayv/dGXbBO52vTK/sm
S7WTHpHxOiiRVZiVe6guGIWPfuP+8LELrlwvfPcC5pQkyCFnDGhPo5WsSlJsM8/5ho18HdX+wTKj
9kmGqn+bLdCtRxMTfX+0l950mNqUxJGiNzdViXmg7pn6B0x6P8hwfba1mR1pIkMvrrmdvdApesra
ej9MFevm7pC01SbBoVSk00kZ0YfbBN8NgxmQUWjHohDrvulvUHmNxEPDPKbNqsYbAj5rh6v3Oanh
8Dj6vbLdt0oUz3X4MlE8bWCFrydJeoUXg7Mumic/lHfTPLV8nUGT/YGbdeTj+2qZIGe1Va8KwVjS
uKwMm0NOBUj2FuaGZ2y7O73UTrImx3V6MfKJpOvy6AUbPMPg7gbcZyPN8TRAKRV1d5QjzAco1Ss+
xMm8aC8oXlHs4T1JM9JLm15erJGlgX6NM3zbhV8eEtP9H6bOa7txZMmiX4S14BLmlQRJ0IqUraoX
rJJaF94n7NfPBnRnel7YJNUl0QCJyIhz9vlbQ1ghneClJGdmw1gJMW5vEcBR7ME938Bd3Gs6km42
/wklOdlf+VCxWxC/hfFsjYVvxToi99LilNPYWGlbc0RHZEtYpFazyXv3S52vyNWPdaa/ITX+6GK4
sphb9mWOeK7LfofCvGv9eGK8/W6yYC6bE0Q+lzhe5nb1npCTXY2t1lHaO4Rwq4WW5T4PchN2xaVS
7Idlu3dbV470UpYYAfqTAtqUe+yrqaSPPDKFs+QTPg9nrB4FwHx3GF9ikxaFOuHNCyjla0AEyn1g
6TfVA31pvJH2jHMhOw1x9TZQcwVNsDsXmfmtjNaJk/zUEwlBxsCTmjClikjCwfnEoDrOf5UUzoir
XvqspuTq2ek7GpeaQT06Ka2AVhF/apPRgknABFoxoHA1lxfGlYv0OaJdZtfqu10wMpZLM3D5vOgC
tZuM02pTquY/GJ7BXPwtcgJV6wLRm8Xqw2B5pxRsEEaJIp8yd5DtsMni9u+kusdci3eCCnCIAcMs
ItXtaKHWorJJWBNTqz1VWG1z9u1hBhLApRx29ftAxIUArzEEGhieFPdJGJycP8NoHRkCKNb8PLv5
Z2uO72MojqjgtikU2nEyrxgWdxUj8LBj9EXGNF+m54rugHx3H08WkwmTuU/jEdPs5xMO5kGFoDs+
VJvu+hDRMjGwcXevXEQI4Augtv5hQjuTz8euNdZB1Kaz7/TJJxbAXWrCEGj5qV0JBCs0XrE8sZzP
XhlZu6bLnjjNv/KOhStjnBZHjOqSa6bGD5vDxbZI4OvILArdX/0IbD9m+1qUd79TN8JojqPRX7ra
PGqa4pd6crGdK7unoxhkubXTJdFD/i2s3Dhr+j+V8kegFPQrjbWx6TVP1xWA1F9S1z5rJ2XvhLdy
zvYoRJ+FaEnSmDBd9v3ZtbLfTCsQWRohwv3oOlrqK3X23tLAl7ZJwg4ZxX+sjL/nDm+XjtaIpvEv
hEchJ2zxiRz9WFmctHWD9tJmNm4giCaSchEaYgLd2OLd1lFqhFHBUTC/dk75iTJMw6MCtY+vXv6e
xHRqsISVbnkWX9iI9mE13DQuTDi/8izCScF5OSoS5dGlLEZGCopnSpKq9HT4NdUzmtCSFCD3ho/m
LipgXez0kJwkB5gVYGPQD+TzKQz3+TDfrMCMsZKlfBHRqZDiota4EeyQiwTYg7jbMMh4JeWanSfT
ysH5iubowwiT2+zSeR3/U1ApAcTbyuYDWUV3LsLwWw+CfTounD8tBAA93gQkMZgxxWihjeB4k7Q2
+rrDIFBfTbavjqJh5M93863qUYVbqCSQBxN0zKkiaFCIVGKhDp2z1g9/2bIgNNHkTs5B6ckouZul
choMIglBIS9XGzUNfmmK9Jwca4ytvk8mjiObzp2VQV3k2nKA+X8L9RQbnNL86ls4ivYrcq2HOmru
vjae0l58GmRTix5YguSIraIU30fzu8yCR2JRQqDR2BktgDMX0f+so2My8/YPfO5bhSIOX3+20/FI
K1ztoC9taBwcC0L9ZuOvGYh/rKHBTtnazyUNF21EeQey/5eejRPMsYyAF0njyhT30Rx+IwagW0jr
LNLb58nUfoniwibY2WDpDnGf5L4xczT1NEViht12md5MS9wRRuzKYjgjXMO+LoHf0OnVSxqDUHo+
kwNshUNDZUtdVf1RnPTXg8gJMnkUjW0X8kO7V02vNblwOU72N8XfSa/shj31vSmK/8xBfHcAUG7Y
ZFAJGNab2WBzLsjmq1uz2djwHIr4FqtMDXv2iU3p7ppx1Hyw6d5EpPRBZM6BbUrguVK/6QUIwECk
9BrT7yJq31QbCJ8R0amhoMJJc1NjI8ZJMR8sS/2rViGgKn2H2nAbY5cRFOMh04og3ViKTsIWttHf
guACgULRGGikpEijISxMfb3TtGzfD/0WQ4IB4hYMyV6Z1F07Roc2bvddwrAVY1Rqh7skTvdIh81s
n/JrE37RDIPLaCIvarNdp6f7tEmOxBB7uUlLfNq2EWp+jWE4eUstY/dU2Ew8IHa1OSpwiZSlONCt
TmcASiYX2LbyUP/tokHzsPAeDJMM1kz6nW3sWsJF2/SUzPoBreteK4NDZH8W7J1iNNAWsuixHI56
QYitQahe/MbfvqQtLzrp96oyAbsKH6yMp6nkfQOeCgfrEGjGAX4OK6a+b4dpPzqIbWN7XyXlPmTv
W5HhpHM5ax3PKKddWo5H2MZ+hnO3p42RJ9qj469rhrmP0AfgZPOyxb3eKH4rkO+0rwW93InLR4A2
nabwMUx7xvw0d6R6hiGxLw17N6RseMfYZ5awU0sTwWi8C6tbzxQkGJKjVMG9zdoxWBoNeAdC3Bts
8/aZ4yKjGNBbqGjA+QIZN4b8BrKONBKlCmvYx3p8rEAhDVaFRKw/aLb0zGTaK7G1LWCJRAWMaA7w
iUZUQ9fArp/IjTqMNXB2W91hb9pPaC8Ee2UgYF7b2jSF4c6RvDs2ow8+Y9/oCCpK51ASDKsEzg5s
TyXmo6th0SQpK6HFYie3OG93M6CUUrdQGdu+0hFPm+j8F2MyTNYCiRTtaQzN885U2YBlgL3DmFo9
3vXtgN5DfXFItlx+XtqK96zEAICKLdacY6ZgeM4mr1KyaxrYRzZwh9Ky8VbPr2HnLVZuzTir0vAX
E+6imuq95fXYUeIzVPRN5H5RZx7SqjyaQE1SiTB/Fn5IOB0b9FNvZ/upjYF1bQtD9yXw17Iv2TG0
59DML2lvnssq9heAKWz1r5K9lcbBG6nToRPiYGWjR824RHtNcL1bZ5cqqheH0a2lVwvdgfBm1Xeg
zdbKMe9tTxVfaTp5aUVGrCJOqVvQ9XOOnL/eoPqt0pwW+n/Kp+OMlHXOJjX+GRdNS9btC6rOcrC8
FKMueLWPtmwvuJvD+s8IMbngezNUbZfPyg4JOo4pxYP1wHfqNofFsEGPfBYtX3qHzxtyL9P/5QYX
pa+UGYOuHt3sEkeVyDw6Vuy6CI+KwgMzrj/MPUx4E5W6gxRjXy2TaErJDPUqkeQ5SJ2AmQWIiRP7
2ojpeWj73wyNcNiUzXhdkfY/XHtN7FcIh1Tm6JLhFGnztPo1DH7T0eXPUPuv9F/JpOY8C3QeXZXZ
ALKhekc4qvAHFLRWtVphrzs1DxOL2iYOGu3UGMV8G4uznv9Ft4eprIRu3E9BehLZ/Im5cPpDs155
ciK39DQVCAIhdfhN6AEc80hhoyOHzxIoRhKOMArdW7SkFiTLzaTzrvCaYH2FHP0bXnrNeu+qFxXA
wMXsw496qIw3QVsbobLjaXpIOrrZqZc1TmCl+64PTaSMS6H4JVtF2zBhGn9l2vQqzLlhbJWpxd6S
V0ahLUnKS6bzGhRN93XeUzD+s2ZHh6OVcgyRtJrR9mfH0+cXM47UE0Rtl8tFR0cmjw4Um+NeYZXy
ViwNMUuRzwK1W0mWRQFIEqQDBXgZF1tWH3jwGvSClblrwymhtb/EUCFY4pIDBHN5sytEkAb/trUz
74fq00ZqilY1SA9swZ8qhf0NboTugBnRZKlgiB/Qsv/5XZkOcjd36y1bfIwHcgyoHbjBcYwOu2cY
z1KdAbIBVUoahULowf/eFAOxWYGdjelHNrCJL2W+mrPTlzCHITN1vgyhA5pGny0Xu5ZhNZg2Twk6
Z5spEcVKkLVPg7Tbp0Llqv/zgqaeUjySp0CbvqO8ErcE42XvYG1aejbRURJmuOLB18CF9d56I2uJ
BcdqR3gQoPg2Q09OHNHOR91tuqefD2ZsnG9hvzkdobeTqSRUMtyYD3b1/VXPQh8aSXBeb8apDs6F
Hf8dY8jIUlvoR/HyU/2m0sy7CQvxyXojTZYJZi+n9VG9CJiqwrqZeE79FXG7kmMqdJ2HoA3/ykyv
De/xQ76IJu137dol12sI0dqsKgzDUpO9E3+pWf/ovy/p57HTqSmJbmO4X3+yviZIpA+AfDH9DMY8
936i6gir1iHmVk43DLXfvWM3/jQYy6RURS1PMgsKSVdVdtaCXVvxYXWdPTdj1B/XR1ZofkV1PeDo
kyOGQaP2moWJ1ZvmW8OH48fx5F56q/4nJzX8sD5ab4RGFpq33sVSXntq2YBem7AGJJXxQWARWXyj
fnBE2D9M/TE0o35zBaNWYEQkvMI+vJR6VeO0DKGG08Zfn+e1H9UAq+BI21qbkukp6hskqOjb1893
/aQ5NtnF6ggRcTdg47X0Zj8FrmXidzdREC03gxkyo5CJQOmFDAbXcCC9qNaNTTLiWlhv6gGrgo66
1MsTIlY0zWANCGp64fksE88C8ALzqhGUM238XKbha1pEr4qM9rBudb+nF35Afov/slqYPsvi06SI
r+yePhzp3JyoAOn95Xej0OmPgdsz+HFHnxZD/NYQds/i0d5/OLapmBusO7SHOj6cO1PRZG9C/iLp
jTcfB2jpneQzXr7pWYunGxFg5Q3D9qEqtfy5mBENVH2o4G4oW88ISCdwOiDiSy9XHxPzyvTGuJrq
+M/iwKdvNrxGEiOqRanudwMcgUa3aSxX61H5Rh6mvmdARAsfnt3UGsOhUrpAkp3DgoGPitTW6D2I
TAfhe/Ks6f2p0+bpFBs5h31d5OjnE/cU9OlTzIb9KBbDr7HcDHXINjup9XkjyIbwyKnBcrpUNq5a
wCoocX2PM3/ESCNs6nGs/SSqDLnJtB8xEVzss76mmBZbZDnReNCWXF2CVLZI6uzzDyHL0jMCe5qO
PUdT0FdTh+C17SySLbVpREwcw35bYNPd1Fu+jPMPF4GyuvDwDJ0xbG8m2bsROTc6TI01x1ds0vW1
4CC/ttiuzqlEmtKWanml52J4Jg3VTe5WlzoClwe+Wz0sOrpL1e3TWOq0VpCc2hGnqmk0kh6RPkY7
/AYu9oos5ytH/neyasVZ9vj1V+t1BvoHe2UAOSmCf6cx/1NP4FPIm0meEhmCnmpm+ynrRt56zsd2
UAuzOFdt5b51TnWxNMN9tdkihQZUfd02VF8igPQGF1iUK+zUa/rMQGtqOQdV0+S2GPGqJrJXP/Fu
3Pm4EnpvKIOV9B5DOJzD9sk120eoiu6EZKtHSmSil1seFlyirzotMpsKSK3u0zDax+UVJ9UumpoI
MRr8A7026UsayQuXG9R2rVRKZk6tfXC8Ui/tIwGczjVerviGYtDwpjZDEe3gdc9keEqh8qzZjXBI
PYPt0dLZ4ijJnL+OXX5Prdse1u+jy7LS7+Fl0dpMoiOIxc5PWr4CHXlLG6BMXr/FSGsYwizNqSn5
1AZJHb/8ujABhmhUUX/laCRlkYShk67i9kDwkF1+vixoyMWJoDZA08GwH4f0FKZOcBRrtoxVERo9
AYXYWOMyu55r5M6YfM/rvdaVjAUZOOp6P2zUViFwtUnz+lRK47SWK+tNtYzpwjz+MLvlyHZj96D3
8qVEYoZzv6ABWjvWI84DYyPyTvoFwq+AuQyMv2I62ipTxLVcMTMXNyYjjYxicLvSWLVeMxmpTgc7
sxO0ZQTmarWVYpgEUlnZ1neCSxFLGzgtwQRxqREGK3BO5hCCCZueg0r7mMYmeVIrdQ8aFbJ+aBBK
LMPJZovU+yvwyilt7Q/ROJsbqOuaEBc72hP1dxmJ8jx1nY66yiZDBEsvCkZHh/0TBfGzNKkrmVGg
38ZdN6c+MQ2IX/P7erOGIC2SheUYdfX4K9M0tATESR+wfk63OiOZYl2EfxZUNXUBLGXoRdb1dATW
p+gDsrqhmX6O50G4+YHcQTzf+vDfSATghN+KxDGltKpxdZcbBIjFxe6V/j4Qc3JYl4YfDltlISxD
bWLcpzzm7ZRwQ2q9NO/rc3k+6cc0ZGjp1PcVe0BOGjG/612lEv1VIya8bdKb1ghSNmMsSzDJrWfX
tIEUxKI4NcloPQcB4gDWuDsEaBpNTp35WpbrtxDrFH5a1/gIpy5iuv2r5uR46QFJ5AQc77MMqb9g
3rPrEuAcKV1Wb0bGd9CmlEzmsjuu0Vcpc2l/3BaT+4kmLHxRiyF+WEmJ/BD4OqSxcNPlZPZtQlLA
r4ACrfM0oDFZKA32QIsS8QBk+URxr+tzLpDB65hkhl9G4nUt3yIwzWzGKawBFfgJywjpD9Nt/dqa
OEOLbtEWZFtfNqc8bYObZRj2DbvegjuNHP1X7qiGv5YwIYgeNUjIR6FF9aRSVu7NpEGcbfZDtBOE
R2IBZ0DRk4r6v082dHj0Q9ynAEDWlUsszzQKOcECY8djzQyXCUNKESHNYiSIdCUrQ++n8l4Y3mPg
aGfbel2XoPWmiy13O9YMwOJJAxgHMeEoLd0+NYoWkdja0IyzaaTYeYN0BM/mayO+cPTIXT8v6owl
Ugein3rt03S7RtNCjE03xkzWoliMUcf1z6w/IZswR8546nRsWZsaOh4X2jo4aTGjt7EivsdV1BeV
tMizHifm3ZbadxQzQvAHc0mmYItxR0OMQ3+8rnw2ShtwjE7QHoTUnwdtDA7mhKB+DSOC09Qd2WpY
jjfkicr8sDSP9IUea/ERC6xUPfHzu6gWpxBf3J+0VMiqtIfikdPw2M8TgRfqksSMPJepxLJ8yWFo
9iHaIDx/dYdsCT7PPCHkcdxw8qw0q72cAojWU529dyPO4boq7bsu0Jrpo0usvNNZwE7gsRBfD5M2
gtkiPuMpKm+S0cIRm+gTQuD4ti4PZhV9rV9e1ND6lZEZ7ilE3buS/mrSksGnRTEsM3lmKv8OzIYd
RFjfha6Ydx1O+wxIZWGZTrTkRbYGhC0vuNAz7VwDDAERSB/OGgq6XP37StmzE+086UOGhytuzoUa
vBrLpw3cd1tReVtxqN2tufoM2W1eLNXN9kaEcpeDA2IOCCdODW5KST6FbJP4J86GSOoH6PnuYNZE
IMD02euldrcTnLQ/38/YIJDOreYBKFndCy2C9ap0BF7EAPF0iXa0sAmm6bmKUJVn74TFx29DPc8k
SfXvjRUkr4Cw+d9VWMoDNoKCfF7cJMojjL6i5aWSv5afoqQ644BQb+acKZ4WacEVlSVYSFLWsx/i
bYmzSguvZd8mjDuE8x6mwwMFy/wcJcLLQ2DOLBpdqb6sm2ASxBy6PLm6FRUaRdRG0x9L1TIac3Fx
brslFt5MPdscsvfQJL+rfKe61X4bGKgwqTApUxrftVJBL99pLqPVvKmGWxLJME0+jrAPo84/jNj1
uoUYqSDA3CTJDLc8ZKbeogH4aQ44tcbV02gf8bK2rQscbgzCZukmbEm00K5hQeDeOIw0vRU983JK
YZCe+Z54CL/VOAsIU488NOQnLnliwCjS/5nRIfi6BosbvCtKP7Ii10dF10QnA+ttBoPg5iSSVpmw
76MrbS5xARb+MlA/88jE/THkl1ZK80W+9tlIXEleF3e7SraphFSjv4xdWIL+q8tr37MEr/+wzW24
rsuymFsRQAedr6KOZvUW1GRFZ06PRg/ygxfqym9F7aGWhL8iVeML1/Dl5OB4iFOOg6NVBdoxcqyC
dxsFcL240QqmcsWUhRVoARvVfpC+5IUQz6hnrOe2zME6jWAjiuX6haL1FDiExcHY+SrrOH5z3NS5
V4npI4qO3xJtWKo6SjQugsz2IvEOnnMZlovf66PCqQxooE5LEi0/FJoVb+uKXptrFrhfEB2FBHL+
v5VWxQiPUXk8ruFqbjN/dqC9MuM7i7rnskN1NFZf5sK/pu6AocMw5dLP0GvYumINw8ztVxNgY/p0
9PGpmqMJG9ka/TMzDnLh39fkhyAt7BKPYXG3D0WkPLucrWu9I8Pmjzu5xnMLGGPnMmPbrQ8zvWjh
njLlA+jkHmI3/8hU517n9XTlvBCv4+x+JlPaXLu0inYT5OmD1Th8eTgpzhNqYd+UCdlhfWicRD+9
IinJmVqzM8L7umCEYgbgYXZp47HdWWGBXWbuy0PTvzVjVl3AF5zhyTSHdGkHTeKLJYFrT4bjKQ+V
7BYviPlR6W+N5vpC5JrP1Zuhn6D5LuLoNUhE/kgz45cYqgAlrx0eVcWePpyIuZPD1DnQp2YrlnZk
YEr9gggY3KrS+2Zi6Js5mFDDiYl/lPiNLnfMZNDpR4dh6DPSrtpvXrDzwECZH+ooLXexQPK6LuCh
raufTGhtuNQWdGi6wkiBVdDdmZ7XRxZnmoxTnl5mbEIHI5Goldtqia/Vy71O/83PdaWkP922qEVQ
zQIEjk8shjWgiDw+UQqNtAyeEkE+ZOJiS+1Q7FhNbHygN8aNuhSKvRMTftCiA2bs8l1WvZ+1sr/P
aQ7QuGOewrbK3jZKVh/1IWGykxm3LorOxkyNvR4XmgWWeM2aAnK7a2ZBMjntbITO0XMYfSdWoh9K
NSgOOh8e/j3wNBCq422ui/+05VSeq7lo/DkgyUcvpndTGtmjABOz16DzgN8xz2NIynJBA9gMdS4P
ATjJLshRtxjmw6jsFD0UdLvYMP9SWDSXYm7ay3pPsZKeQYOqb+2IwyYhDPPgLrZyRLf4odUn/u2s
sesjxa7aRtU830x5MZUPKHs7Z67061oIW3aPBY8Orb5s2oxlO+qMaQIJmH6QahfzW6tTnv0sHabg
Qw2hzzE7CT8cugibItSZpeXq99qwtNra7/D30k+umTdKQr8HKhw5IHQJLL6SViiHYYQL0Qxz4lUx
IKAxUQhTz4zWOWHh6TK3/gDaapzgc90NCdx8BX8PCyQ81/QGVfvokL2My9NBQnQbAKnvejUPtoVo
QdOUHdmGMuq2A/uadj/oJAysuwqjtMv93IkEJeWQnJWuSNhuM1mkM4pSmGV3TNN+xzny3U3u10qC
N1ogY7lKITnbpKYF76VjwsVX7eTQYEOLQX3vVOJ3gQyO0RmhyX9vCKCOmaqEn0VBkI8O7e1e4FfB
i9CnsCOpD+KcHnbBwMgTNSrbtTZmE0O/oQKFD4veTwdcjK7WwkRLeq5wMnuOIwt0MIj99Xo75s0/
SPV7Aqc0NNKtGRy6EMK7aDq01Q3sgqTToeERSdh5g1JGnsswaqsXRvOUgQZhkEEIqONeEKByndOr
JGl3TolygeiVlgqGBbtpy94Pu/EiFXFhhEDZbfTPYW2/NojG4eM5l36Nu2F7LJBzWr5Zf6WmDSTT
LfGEsmpqyOFH1Cs5e1nVEnAIen0E6fGIhpE5XdM/qP0+1p6Bhe/WN4f+xUEMNPDt3o3KGZ5TXTnM
pLa8U8S3nswG9qwuYa7rDUZZB/IgkcuWYxzMLNFeBd2pk7mUb01R+pbplrt6xryh6fELaez1sZa4
ULEpyZ9zgKOHtV01rO36G43UJGF80r9/2gX6WP7K4p46eixGwL5zAVARmY0ureG9qKN7xWD3pJcp
LEjKvF2QqEwyqhhv4VyeMzv729sL4LLOl0lmFxxj0QLN0pvnRMr4HjaYn5YtaEXspC/pMGyUoYFN
62AHrhWFKarFRjxQwvhEv0F7aFLluaq5Ev6mnmDNbddCry8debSg/DdjI17w9qLYjI3N2BVLSFj7
6RbkBzTYL9qe0M8EcAUD1Gq4toZDe8g2hQ+tk3FD3uyYjQR/gFh+RlQ+msaIxA3LDzab3xmX2s00
z8ZpikfjFibG3ZRxe0q1xNnVJjsDGG+Ic5dyd667C61i460OFOuWZA8Ux92GID3lns30axoFIa5W
YeUpKgLldYKqbxZhso4l3qTmzD3Wj+JFy/XUi+w+/pXabLIBBjonR+L0nUCARnZVbn+aSVGOFlw4
NKv0hhjogDBNX82S8Oi6zLOjvltcHLgy5kH7Yriav2qKUl67UDiHsC6GIzlmO5kSnx2pUXEHioNU
JMY1LTVc0ybX1QDVnqOVf/Qij59//iZCvJ1aunBQ4fueI1gTT9Tf6duCStTL4rpWylqagYsciYHp
My8eES8oKlbOdXdTFo3cKYbqML2hl2nHCmo8tmXe+rDtzKe0S/+xckCdjq1YVzm38oGU8j/usfaU
XpZU2Jl811fyN4Qi7A3mB2BpUAjLHVDQBE7MF5kaylUrDXdGHsFYSEYW5Dl2jOGnvYwV1tMhzOsM
/sLSmDPKAptF6tpvRa7+wQ5r/YP+BUqUcF7tqRV7ZJPT7Wc3mdDPbsBgw5S0h00uYPchV+j0j7kg
4mYGWfGcZ+OxC6nORDD8Wo9OLUqZMhHSfVjX7FS2DaXtVP08hDtKn7ICj03+Kwx7DDt8Oq9GEuzM
DpN66gwf/M6ELNmGfj/r5SmKk79kU8gtYRfaPlr25uqSgEvhLzfCFeUB3ubc3kwzZk9NOoJbRNeG
PelTbcR00Kzxn6TSxRlpaPSSutVAEBIMW0V5jruo+YId9qz0Q/M1cWcg5XbbxgBOiorUbei+jD0t
uXetma7FOG8MIY03Brfo5SyV5xQ5Am4aPK1jX4Yka21XCMnOb8Z3v3WGWTtrJv2J9R4fIaktcfFZ
swrQAUER8u/MeEiLCgsWBCC1FqM3iRzLf0MuRhSuaL/oPgmlZNQCUr5JUWIVKQ7ZpQW3dt+SEVXO
pjXnEdsL6asVbIglSMjyFTCv50mqBZh7QfN5onNeKuZLB0Z312BHReSq1DS8hudwOUEqUZNsiKjc
T6YKi6VGJhwZtcbZDMbcn7ALQFJnNmuxfV9PzapqikWr4uKjE/0FZhQ8Mi7Bw6WCDK5Z1rk1dKxr
qnb+9+haByWEAz41lRODilxC7FHYcJjDGt/iA4u9uKqIFo2T8XuwWHnW3TO1orNhb1UfulQr9ioW
Hy9yXwBqGV/xK4Il8Y+DWSomxUDoiXVwUmG+WPA9znol4UYvO2IoxOUeFbmLxw0zN3YNpKrrDA4c
01FLqm+sn82rqmpbZknOY33E5WYG2gAcb304t7T1AFipO0RwPfBtmj/AiNoH1hHhC4u2dCiSnuwd
k9Dn2O0MgFTknf7ftW29x4wdO8C6II7ESq+dqbVHRUUpL91Q/Ty1Pp8iotrKriePwVLs8783Vlqh
kG/rD8rqiDfMo/WHnfpXzL/XwkUtQvDorpLgFDKD07pDxR8dnxuUoOtWFSQeHlnqdE+Hwnwpgrze
p31avFRlTzOeA8E8Glrcb9eR1783cdp6WQT4X6jUa1B4N52qx7+qGuRBq2JKT6VuPo2tLvAvxF94
/TQy1AWoKMM4BNIhZVXBYMjOZPmugTZHsD0ifRdZ6lMKzvFDHZz2CEDRQ649oZt2oF3Jsbkn0Sif
+vj+7zPr0/OAVaocuTDS2e89I2aO1mhsOZiIIGo2hOlbQ6fuzco1fRdtlpcKCSLCRhBg4OPx4PxA
eSwTiHLdoOVP2oNZastrodxulnuNXedP1ktamPaV7FlsfKXuFRiPUbygPKZJZl4jBbhNYlnzn9Ki
Pg5FG5wMhVy19dKwKiTIm0m5JGR5Tf/GlrWvsfP23dhuHjiki/2Yh4nHoYaIJQnlYc4c+iJdSN0Q
BWCVlsO6KSPTsyLL2NMlFC+tyTFTm+Gn+7aeKiZRJNqeRTxEp05ivFLk5cMR1bYUENHXK6Z0mPCW
Nng5YkbwZQ7JVRlc+dCUsn5ntZ/gdG7Glk6AKQzxUgm6eUB6gHxZqmAQX44V48Peuehp7gBjJJPn
34dxBT2WuABtC3uJUJ31FJdk1RxX1UHNuz7BkLqBMmsubTJWF0T+80CidQJCsiQehubJwJceRZlG
P7Vrn9aNm+2O/V+7VCnlpXsbjQ5n+LLYdMvi01moYfu2YnwWWCBXawuvqihtRpgiecbDBUFUlmjW
eWTVATjP8LwuVe36K5abjBYgXjY4k+sPJiYnmGfV6Hs0WJ7oLUhPlkXCr10uiAWmSFZtzvTeCTC8
iwL7mCPfHb3LmZ1g22pK4xkmMI2gZEYPvgQkk2J6KKy5u6SCpk9mM52b6VpRWjCw1Hq2+W3bJbeS
2SXuTrzBsIEouwBNRE96kLPli1oo2Og+/22DZ/H8u5S/a5NPsFmCPtSp+oNKaTxniZDXoAtow6VI
yWgOkK3VqEsEpnwPI1pJYX9LxjJ/VXUVIUQMqZzdHtx/oT3FsZo81yhF3Hx6dMmU+YQ/Mf6OdVRt
bLuupd0mJy206p0btvqTqfcf0ZDgeMn76trl6YtlGzMawOdkGeTQR6yfiifE0S5vmR4ACu/zj2Zq
KZNKuNekmf6WOmIuIcl8itZVVBj1XxvHexPpFt1ZUl7HBHm8obc4zavybWknlnY4vjIe7LdTq32i
EEEvsi5UIxKhEdG6A9StJh2m7l6or2A1zuYx6YNvgijjnx1mQJgOEDtU+SEXl1XxFZLNuxB2zOss
e8BvKeMEZXIwkTENLSzkC45M4oM51yEvxXz5b8HF3CxvF0TH8r9xuZX7omF6DoJzvP4s+IVmp48x
maujTtjlJsjK7GguDIO1Z11hsib4MY2363P68panmbHnoAlnv3bwlRxDWaRM1NC1RkOfJbaRlnpI
mu4njG7deFLr59imKmXnqojjBvT+z1pIUwIcC8QOG7R7reefWalAyO9odgXoRPvAbR7zHEIzzGO5
M5dd09xG+nm9l2XdzLSqUL2a6cqlp20RG9KXmsVZoIlY83uk0UVWPQXLfGbtsfB/OkzhE0KpoIEG
zMr19JaX1ct63OmA2TdhOHSbbIn+YmPpcyYM7LB4FEQd0R4VENRVBBIGTnlI4/ldtZvyphot7p6y
qhCTpxk4spSBhsbYIgEDuwlWPYuNHXO9Vxn4hQPDPZAcYuEurUzfKVSqxl7cytqen9EkgHicrpCN
/4er81hyW9mW6BchAt5M6W0326jdBCELbwoe+Pq3qqh79eJOGCSlo9NNAlW79s5cmazhpNTvDf7+
XWgXiOXDAnCCV84E8iHXUA+JaxjQ7RZr8++9GCeyZ88bNaUgSNtjidUXePJGqJMTnjNgaheNDkfY
pASxkbip/kC9DEKaJNRESsEXQC5mHcDDMTgnHJ2wh+SDzyjp/ky9dK3iE4RCsP/3fhi72TpdtHw/
d5jYcSyT2OgCfOjYhmyAUme4z5wCSCe4GkNer2cn+yI6tHtQd5Z85RCYd/YsshulDGqWSiy3Dljx
NQC22hRncOGX6IodKjpAg3ztZqeMN2GMYHnBnZIM6PJdBmUXxjTirJbtloiZtQGKEC+MXAMHc/zG
LVUfIoaoSC/5P+5HbPY7JTxsBXf6HtSL2IrSbp4m49SGib1W/1SYMX2O2gwBohc9ehMRI3yfyZz3
b5gC6rNf+gd1+vD8FzsdauL3nBeow9bZ8fLo5nZ9fEHybK/q2h6gCYUp/jUCy2oL4UHb9DBqsuzX
kIJQBnDjwICF8SzHIEmERQV4x3jsaaufawP/awzbfDU7RA9DyyzpQPJQVoFxGminF/70rJYRQDTP
KZrnBF7n1Rchk7/IyiA3JFW0u8cAN35ChJCJmrXm9NLRVetekyxILqpojWYwCmlgrKdQ1J9agA+m
5rqYUaRea2vYR3Htg3G+RmYTvKpcKDvT//TyRu5ISjmGzYBY2y67Q+ra2d4xE/+580Y7uy42pew0
1fXVtLUazIXhfU119A71+VFdxFoXPCIZylbTeA3jbP7wy9I8pgsm0DHy9E9+qjf0O7+axMfhHkQI
FLk2/j3kqTviv7CJVotpJPfJ/DEn+W/1Vbqioq+a2+1BT0L3UXP0HOaf8E+gv501jYP5zAwGN+IG
BEX1VFaN5BAZeCnHnig06hoiO8QPM1zK78P4SnfQ+IFJnsNz5mb0iNLlwSliILQcxx7IVgkP6t7S
LawDfksSlnrpyModstjTHJpAZEhEWdnGGD9OBQmcq4EUmXPOlk12tLePYYmvIGSxY+b1L/mkBTFx
YzVJVl6fiUNLwvGabKEFBx7Re1WSHFs90n77P307Re8yar/lew7Km5VrO8kLWuZDxh7xZAPSlGm/
MtaAlIaw4QZUX2VvEdOQ2vYfKrwSXMvvCEzQqryFMb3xdZ5MlCSgDTaVG/+cvML5DMuSPQ5EAOSM
YX+PD2ud4lG4Bu7ljk/ar3vmR362S0QGD8bCUWXErPkjVyY4YwxR2ng1QylBikZYgkxqTuj4EqAe
Ew2bIkZJr1XOKR29/lQHAvcSYJnA5IcUTkrEsBBvodkhUsBLyiwku7bcd49OHYaMxa3frAv9Iak8
LF5yDJibhoclPOZ2stMjJyn/ATOdvnG0rHwecDH2Um+gNlfV16ghGG0N8EN8/VpzXOzxSSPzp7+f
ZiA6iTzVv0LT0h5bzXrUjCzYmn7DTI6TWV7Nw/e6mEuTfkhXfh8LR2b+6E71zPpg3qtwD2jExXAd
MuTCX1GdvkU4U06xRY+QEqx7QoZYypt/+U5GUrkqbEZvSRL+iTExv4STnFG4bMlKxsO5QgmkF3xw
V12bsOC1ZJ/NqP1oeVvvlR/M29GFVaeyqamX8YCw+9hOtSZZwn0N6Xrf7scle0jnm8+cOUICNdsr
+KTufokYzfqxZW3JBGMRqkIERxWMxc7ALhvVjJA0wwwe+2WdBhytBGvYavSH+X3oonoPaRVvfDeZ
a7UNkaiaMsv/z4PapDxkZHrcXjVBi1br43FnaLDDVqYfBef7Eg5jKLkLg+EJ45ubwehnIrrOU0JW
XESyjGpXABBDNG5hJZHNCzU1Qwz6FWS1s7+rjN2iOgYaEGAjBsvCBDDbu0kSo1mwfw1z350KEk5X
AWC8mnEMeSN24uzCiqKGpnV/gzuE1ZRB2cP9cgZhkOyXDGVTmfrOWzOitfP0eD6oQ0/Bqr+qemza
JSkaFWm0bzgwsnWckFWdaeTkIMElIYhcLENWHKID5uai9paZt5xIoThtSpEa69Rv+yPHBncV+DrE
7DLA0hk93Y8J/Ejk69Hxv6FviW7xd7Wypk0m85WZ33ooTG7jEoebXJLNhmLxTsjXWPg0lALugB+t
UYouUQB3XghyXekBLXvPddpnfKT+Y0jihoVmarBp8zEGXUi3rZkR+ABGYCil1jdSEG4xp134ER7J
JsUo8VMe6DgkXnSc1NeB0dneV4SU3KXggxi2ml51u2Zp9edU/rrMtYsGfTJz0My7mGIjfJyn2DPO
TieyCyHgR4Ct4cExrJ/dEgsseRPebjoAw0WPOaM9+3F2qxOjIWwixhRLUo5VV/4lnfv8Giadzhk8
q78SEjNyvySLNB6/1K8pjfyPJOjssk7M6/t3yzjErhdk1vFAK1i2r7qZs7dfk1YRJv5H0NnFR6qX
B88mL0qEvb65f0J39bcd5ODHfA2jot0j89PoRU1Kl2OWzVoNk0w5UVLP/udl0PGTE1j6BSAS1I/v
pNgqTKvcqhleHpOf5Nl0q/4ppDUZkkvWJGHdo7hOHBvJ8zMF8A5f4zLgO9WS2Hk0XWKdZcHvZsSR
DcGM1aUM620BdGPjGLivPflQp/17KwT2cItwa/wK5YkhzZo2Ij4BfBz3Eu1/NuSpBlSx7Tu92XlG
3u+HMnGO90/kvktMLbWE/BypFZ56p8nPeNGvmjZlr9GcPAO7nt/Hsf5ZMA0O4uGlkiMJMYbSnUvY
jI0FT8mDwKp7t3DBvwyphrRgKRmK7DDCSJp//o/7gyl2thfEsZVp39yrxUU6tEbLRThk3ZSkWEd+
Ar8HE84Y5P26XhwbrfGzOgCngTh4DuwM2BOPGZj7R7tzgnVJhAFjCPFkhml6IX+PWOSkroijAdjQ
2lhUVNlnWCTWArwHGKW8MZqJIbn2mx9mJiowqD2TOTtoN9WSLRRjvcflpfkoK5rjuOTFfnBwcHk+
GOLcRGYsB1Cmi8DUtahe08rScL0B0QFNTDhYZT9DSe4e5p7eQEvtVhIRl2YFRmE9A7IrfTT3Vn0d
+VtHH6jfCO27zE5LZkT9XavD4jm0decySjb5yDz3b+8saRgC9fUCAkUkROCydq2VRtsuQm/PumQd
p4mvbfFK5wVbR7ApcmvcrTV/IsN5coqfKdnYDejSrmr1BwtHOUi5iI6Z1ohuo/qSsAu2IbsSw2pE
3yvVmByWq486ILvSZUQ1JQJ0+mPO8V0qPxnEremUb8uB/dcQ9XMlLPMq3PyTWJv6kzkaih4X9V/b
oh/NcopXz++eOf7qX8FyResuZVuAb9U+6qZ9+8wil+XjzyrEtxuVff1eTC13tVEGh6w0wvN95UKw
+JFky83VKL1od4CVMrVz18OUBn6AMm0q9hOFpnuyRrJDOKcqG88wYMaZZrNYDxkr+K61mLDblW4S
mYpngMHtH0/rr4HTzU8kjhLqN8ff4nE2Tujbs2upSd+H0YDalC12Mbg254vp0y4n/OdBRRuuQLe8
WiCao09zQGa7WbsdsUStXXlTa+407xe6K5imeZm1xQUwMi508DSXCcP82mZWyWCZaaQLavOmhxAE
iOzm35Qnj17uqR9esxCL6vkwbgRBmf2S/GRGCUDkv2+BajqP8DVRuTUF+SDhSP9KEJlK7tbxfv6I
IQmlA1Pg3IOyrGYK6YIGgUlbadNar4cAQRwD4BYCSQlmD+NfrTX+pY2TPwEL/OsSkqnWgCOuULu/
Vll+omSITuruT0dJDRmIFDAa77VFW3y63yCIelDac+wCA3haqtx7VQ0RmBQEsyUvY8xaaZDsQqRd
S/fc0WHgT8m4Xzo7uWmeHj7ep9aTnToHZZFYqPmAGNo2QTw6c8lSj3au1qT39oAvewT/0yjgGPJ0
71fGlucfkSE82ssYPqkH/r63F4RAgRkesaepudrAdb9Slj7unWRVAL45BcUfNUhuB7bnBnu4GLhe
xrI7AYFnujSNzVbI5TNLjJdYr7KDn6Yl3NF2Bk86H1W5YeNJgLOLEjNMickpA9aBkmN2ThUFXm5s
7luyaumrB640QX40RaEqNxxSzrgpmbTdO9uTNt6GCGoXlmRnlEYEHZU6Dv1pq2x364GjH+OX/gfh
0G86ic+LnQ2XfCpa8kfHPWTF1V3645bsxAMe/bkmBBOKwRtTOrxOcmyIV80CSFYx2ZHzxGjxulWr
4/nCBfZRxu5wHQWyW60iddhuNUoQwNoAB6Z5QjaexFtdfmfqoc2oNemlQ8aR13uoWckNOG1MJ4yp
FYAoxk6hla5yefI0Bq2+aOGRJco7YQT1TuqZegiM6e9LI9Bgkss/Ve/VFYG+Xt0Gm7KJcyzvMKxP
916VN4D2tfWSlCx5YyEjw9xd4mkmntM9pXV8Xmobv8fIvDPtEOxYs2fsW8NPIWejsLrPgJwiR1rv
GVB2Uv0n3sP7IUHLc/FQ5t1FrW25t0EMR3KKSTJq2VH+DSH0wSRDt3x/2qUcKjpYM5sh1g5OD0jo
3wN0Gg7oOtYUqxgE24uHP5GTyGT5X/D4WQ4iI/lCYNIf2y4n2jd0jA1cnanal97RMV8Dc5h/sDqm
UcpOQEeOI5dBSlygZ7vK69KrRzLJhuJ1/mGNG7edvkdsrQelqPg31lo8pCFJgNw/7AA36wH3NVqt
4b0lUmNBt/bcUna+NHFBwGwaHO71p0vOEKb5IboqTaxVtS9VxJ6eSU9eAYDhfsAg6AjXgRTRBpGn
bUUPd2M0+6fGHPHH6ZxoggpFbEizcLUMVrqvgdmrkexg8430GaldS5XSmqVnvV1MMzonNuYt9WyS
L2faqYc4sA7qfbz/IXGdbP5klFvGHqXUSBME+ktdme1FlfBVQQ/bLdvNvbZNq0UQqoMxnv/Cw4MX
/McSLNvbRnHUimFb+0WGlJN+mmqvlTYDh3TB3se3Q+0OnRUMCRrntHK/7ndHHmAnJSdB3VzqNktt
iwznPGFUwkd+oEinuU0nZ11mo3WhQr4WidswJZ3oxJHj51zd9MNAwoF5G+1wBA/WBxD97wxmgoLM
Q2c4JnPzG3PDvFMmW6wOgB1k8TBYVbpW8/c6cYLHhDwPhtlmttZr5wXCfIKjFq2pSjLpoO1cyJl/
oMfVRwBvwG4jTtUOOsfmbTYgDzLJAce0xxmEbhE5cuCaVM/O9fMf2K3qo80cZE+8EzNUNWlpPYIL
rXBaTfk4f7Amvwc+E81cW8iCy0mx0YfC3SxezG9tSHXUfR9AP/2ijMZq28EbStFNQeJaJO+qCaOa
N4azMxCu0YyM1WGhu43RPNWJ+YaRPDu2izCP44RhLYra8lG1ZBCKCar3+WqBk/uybFRWWunHLwNT
xF3aOAMIBKntKCaMrl47vBYBYPjA5hQ4tOIWOURV8t2019CPScjJBAylzKu2KILataMNFRHmgDkJ
hEWgh+UEql7vT/NHSj6n/GZWLM+MCnuf4Mw2JtzTGI5tPsxfkRn/DNKguFhldm8b/+sMO91AU80N
BVGseLY4cC+wv18Rhh3ENMRXGFbI/pngrpuprN+BeAKuxPWznzxIvTiiUHXpNj4Q+Ex+u5CmnqXs
95V/jDRR3zJ7go9d4skPmm5B7YPf6u/xl0bATtONYb84aOCoPpgM+s2qLNLutSzMjZEa9QmfR3Gr
co7n9xpuLha+REabpRWIvTvb9SZss+8VgbdwALXiZrsW31rSUSj6GvnCLdW4B1rg2YEnQUFCq0Ld
SHZaic1klcSkYYB47YqWgHQGM2A8aGFEYvwlLHAQqhdY6+6HSDkFoRBYyh26wbUGveDSGsh4I7Mf
do6L0kO9rDrDRgyVrrqE0l4NZZe88p5kHr06h6PzwSxpGg9qn18yOM4MTdEtcHI3CIrIpU62i4tp
w6oLcQzpCOERw64TPSQH4ZBI3UbpxZZ6vsJu+4OxMNLbGNFGiepG4fT4BSrr0s4TwgB7nm6JWRMF
VH5pgVYdhFx1YAx6VyUEjuVypPUwEPF3flfvBxd4Qw2MW3SDLpYB6frnLJCvS985WQXKJPWBkiTW
4lFuDjZynL8V9hy9mBFo7DjHzyniWbvOSYcQqSMt9Op5kweXqeXkAG9/W5OsdlHzczVOF9XcrT3O
GmA2GVW2PtBppIzD0axtDIhO7oDpMkByyR9djQfVSpp57bteeq9unLQXvehjhhsVRvNg6naV607P
1azX5IpF9efkWH+f3d+b7HgXm6YDaHeZzyVFlZcGOMwQjDBR+uKmjzZAL73zOCGeifTo417YTVXZ
yuy3aROzVVzIQhi2Scz8oZVjCZ+Mln3KYreeIH/SbZPatioorLXqWPhDtFDUxBEqvPCdnKj824Am
37ML/wPXCgAWBwzy2LTW1SH1b2WIInqRcmhocvV3eD7xI2MS/S3CN4wW0kTiOIlXP0vxqNdAYWgw
nruAMR2g7FVYEe4VSCDBEDfhie9vr9Gkv2o0IQBjdCBaakSL/32oE//vywh9zg7Jg7nR6SsTokYk
0uDBwFMbitGH05aGYbkOsJ9tRQYpC7/54h28CK2kMsz4gDhZBDxwu437jF+2KfQXNbdII0z3qEc2
vQEZVmYmXtuq9/QNPW4ZRm5j9LL6+GUxo2B1N8W3JhrKaaa5lloAagv/BeHvSNc1oaAqAmyNY+P1
V6jlk5daey0ndS0vBzkKgOG3F3iE1rMUmo0iCO7cjqppXjDcE7ZWCw7ZkjnA2SN7LibERkgcgmUE
y0lrSz200jw8my52AenGpV8rcON20fbeGqKGPYE1pxCeUgfHioXMVr30nXY+vFkJSk0lV0eSthI2
qI77WcKLx2bvc2zlWxqrs+jLr0C4V7UFD0PwA/G4c+w4FmHtzHZ8rugKp3hEbUDMkSqMVD2knnkF
+/o4+cPKartVZ376dPa/AlpZ21nrnWOvF+S5JKAFSVxpdtw09HoCIGwLPkcEuxBP5vFdbbjqQvZi
r9iSIZOsMkIkmWma9vfa51CaLk+jZZ45bRSv9bx4F8crfrpNF1+Zicdb4TswI61uAACdrxkdRYRE
DixKlUTZhITRNiikHAbJ8j4v6/aHpvm0rOSrxhco4vO03/WgPLHzhxxcpHuctWxb1c5RKR+YlyRv
Fs2qdaTB7W59dJWcIM4LCTH3zlDOK+y2Jiy/wx0WQgfQJbuDNB+/IYlFtl0z1/cfuv636hGqh8qJ
rimJa2gK6+JY6Ul9ToelAZExfFdFY+Ba7bkenZ8hN+H6XoKy/jKkxpmyJpDZfaD9vyUZUfpIowps
BTeYevbvwcQuTjIS1iatnK1bBz1sTSagv0ukMLg1GNjjwJ1odv2nrHSWzvxmLZyCpz9jWM5PGtyY
Q+LrpC615bs+DLBDOR9fLAcAzFIY1blLvG9jM5invCC6PTQ53SD9/cR0xClTN37FMR3xpGVMYRFE
dvSIjn/GUXXUJJ0T+zYpHCKhBQeEYRVlC1+InLZEOi1Y5dpxPRBrTAv052Guqpsf2Gv1qqDTdAkN
sz6odcctaYPbAqASvuQHPvD9ImrzqJpQk9X8pQWol/3pfm0YaNyUXVQQsLDpZjpQ08ytvB2CPt9E
voNxNIkFGcxa/Um4g70J2BmPQ0EkcRRg3rnvM6jh3/6d9Yn4qcQqscWvAanZvrEwpBVm9FtIZ6t6
iNNJP6kBJFZ7pEkQNNNG+zblQ7zrTWCwnTNtR6P1n3REwXRF6vyvcLnStZUWuMFnbSe0epI6/Bw9
/WhULTi8Nrk00OK/9dP3+/ROR4RQLW73pwU+rge0rbW61q5E8iBXNmb3sU3eVCEHaTw+eGQyrcTo
Bjj2s0NjI1gVtK5gWMByK4q16tyxetKgkqHanNGDkbW51wkKLIsIlELKLlb0+VYf0VDK0b0jTxmK
pLJMcAMXG+xBl6E1jOwMSYK624S/tY3gM8nGGk7vaGynqZn2I9qzaxQWwZWoaSaV4J48YQoMN010
zhGCcChHjxKZxXhUbg0WTTJOLBoPFiVIMBYfzVhb3zxRH7XIdN8Tz7tEoeX8ws58KdueXCbT2wxR
2mym4h3q9MbGR3bV5c8UeyBWnMxn6CRfZvogNU8bNZQMug4pH/bKi68tHdyJfD7Sf3eEW31rLCZ8
7djfTBLJ8I25/r0p02WojhKDrhqyVSg6/5lPq+64GlLRE97GsX4klqsGJW6AEdCCen8/Q7gmV1pC
uvpBmKaF+k3asjnyrJTJlXgLk+QVPtkiRhj/dzBB2wL/XFbeBjtotrFD1ub9kq+qZY9yFI6PFKEl
jlU+uA1z6TkgZlG2f9mD+XUrTEtj8whBEJQOcXAPuV53B08qiotzZHnwlaWw2M00dtAEo0wo1SEO
2fKklsx0tPPRN7fASCk5GxP97SCY3ywWBNY4AHJHwpIYOA5DN5gAFNtm416MpjsZtJ8OSq78T72c
CZ2+jG8nbJJWGvFZh/7m/tFo44jI2kvJlI/H/hzUnbG7l0HuDCaFqVR+qBwZkDTNJS66oNNeKGXa
9f+b5ZKcTRofTRZ0xdHZnAz7UT0IZ0bxbcBsVy8HvF2F69aXWZFIqPLI00i993CpsTt3iEcPpX2r
ddPe/2tIqGc1FrmVMaMpU51eNTPQOQGJif+fkmNOnG2294pPc/V0/e/v5Rmsi9ArjupaiTN+9NYg
AqYBo9OGyL5tK8teheZuuoQas2WTh3ZHc1ynE/eunmXd0OApJMBolIbwWTdQOnqWdVMP1gCqNS/D
0PlIjDzaaLmbMz2s3/Gpg7qxjTS+DEkXX8bM/pODxDI2fa43Zx1fwzqg3noiw9J6VWMPX6DPYSk5
Cz+vdpVTmue0kxEN9ONolZjvThx337Is4cgyJeZr1k6vvdQg0oYatlk0cowhhD5e+xowvqqNxNkX
ceCvi8yHQO4jvDXq6Fn6wR8Y/xWvaflctqDXSzMcPkYLpegMeev+TL1Hp3ZYjfK9+zM924wG+GLY
rinpsZf7FBVRK1GbdMg4RKchxxBzIPg+Ca/N4NgrcsvIMNei/tJO/msL6efYmbEBafw/Tlv1zCGo
lbISoKxJ+lIU98NLSzjqzUnE/ZVrlWLNSWmekbmw1yH+yMCTqs5h02Ibn00kOOoIJDruG0Yo4UZd
p/ZcUXbKv3OpjKnUcmTq2kOQCnCYHQohhOO/9c4r31pU1ZyR+plp6PzbKAXcLeke70OYHN1CZS8G
jI/wPFJaQUu9qbPlfQnQsyOQq5/1GHlEnBJT6tHtYOqKUpqpcLRrJtRtnhUxP5NLhNdaX526PNj1
wcUtkIpXSRe1OBGo2hpSCKyWgaCSAKYRgiW1j7eWXZ5K0P2QeZeqOGC8w0rLFmwDyDladuF6dywK
li/YKJb50Y1Ozexc0rkhUfIXZ8oZlqSD6U/W6f6xRD2TAirgeVcI2IRGJ8zdEtnCX6WO7Tw09U/8
QAmTmDa51fJZGxAs4RYrJzLMnRrhzEBiVlIHd7GM0Np0KYKLP6IZkD86gvhUebBF70gYja6X3MoL
rOvUG/Z5QX5sm4Dk/0eVa7TJw2+B05C8TaYe0XGQOcPNnGbnEtkqjeOen6pdfjB3paPUxNNHRjRC
PKXH+wpwJzOYOMgpaqGeGdi8d0kPAJMp3ze2sHlT1Z32MEyGs888f8s2KXlbKGXVQ5HiF2nhuB/t
5qOtOPHZstnlRy75weqISJ3DySSuCeGu5i/J4WuIJFzns19szP9OGuIsrtZLFnv7WpgYY4VjQ+4W
E5Ob/ltsGZ9a6k03d3R/sYat+OPphWMhw7mYUJiW6JZIi6YXPVrsE+EUzzV9i/PgDU9qGCtknpR6
lok9swGcUdjNB19H5BdrZzWrTmYnXqekFd27GeSwHqp0dOChAGMay5aCY1zgqWcCahgzY6nOMq2+
u6pXAdmCaKOlignTp7Ueg7KEDeZRvsoTX9n5hFdE84657G2cvfozsSOX7CSCkxybdVJpniNjgIlE
zFxWZKSXqGGL7wXBxbT8CzCY6svVbbJ5ItDTwjbBrdPfPEYSjunqzbvpYqO+UxZT7Ut17lp6+mCt
tLUqtM3ZSW9VT79h7B/KPm5/1Wb7oDNg+zB8BLp+ulaTylrP6oNgqsc+Sz94So1pE0q1fuol9soo
rauwIloztp3WgGjN9tEq/MPkOxz5ovTXXXkChgvmQNqe7nL7QPzsSd98mJpjomnx5R9rDSzOeOEW
CvbBMr1Q57ZE8xGqXjkVw6XWwGdnRhHFKaSa2fDIG+etf+9n5mVOArGjWTRtHZOIW422+cZHQvmr
7vTsyIR3PBhp/l5Fi/uckDS0Nfsc6Rf1Q8jtRmnbmqH/Sc8V7u6Q+J/4eJF/NZSnc/rSZuOyNzrg
uibDbSAz/rFaUBwYqX5mmA9qvp+6Z9UJTuGAMX9aJ8x3rosPSiDxKH41ly+hzqkNPUPC473prYwh
30gkSm/UA/NcOKAYHCLcZ93yMvAl32LD3RLasLzEIW/VUgQULZjPAQM1bLdNcolYzw//82ycSBEY
a0ka62KdcSOeqh4z+jmNCSvOXRptrT54F1mit8Lt/zDt3dNKJAUOq+HOnjw8laD83nUT6Y3AA/Fz
DPydlSbal1emM0QcruZgpp/cVxyq5h4wi2u49mnEyrRC6SQee0d31mKsSF9XY+VFtzEiSqVOZ9AB
isPMOaiWQTx5rzXqvfVgNv1xcdzx6gGSGzv/h1XS1+O+s6Mg3GQws89xA4e21nDgiRCFvV68kbTw
0Y7egz9MP9X5oa/Ity7KWcoJKXoRWUgGd8NwldvvIZ/hkf932epdLi7SKsTaN0jG6NKwfmmboV2n
Gvp1Dbm6GvzhjyiOo/fDwVZLZIlpnyJBF9gzSwf4p2uBmwFFoYaXBbs8A5czBvJnn4LrLkmBkuWg
2e6GvRbDnKqDWt9E4yg+bWoWhhLfdD9vzmrJRKOUEqvmD9v4e+Ch41ZN/AyEyraOEcPiM2JWYmtX
wuDDbD3THNgNaSc2FgL+Z8O2OnTrlfGtnHuk4kiP4cfVkUl6eDrZj3ZD07ocnGyVjTmmA/rPGDRo
YjX5C5eEc8Qb3N7mDQkzAfAGcNY5bn/mpcEeWPid2xhFcBW4Uz+aObMwaSdYk9hWkdkNb6O1WDe/
t6BpVBn2Hf6be9VLyhwphfxq6mXvi+GE5Oys2UmIEd79VMunaltYMiVJiP0C5BsDHrTOUHBOsGyz
3nVEDq5s2z1mc00QhRHQA5TtP1XQOh6nw55mkpqXFYbxawoqZ9eH/oNSECfV/IHRw3uKE7y5Eq4w
zB3nj3i+z+ehrCKyKbpvfRbJ/nZi3D/7oTH+FqHJAN84Kqb36qKuC0Dqj7XvlRsPW/arqTXPcTT8
zlJHQiSpxSiGOjAPxU9awf30tRQjSOA/xRjuOrf3WMurhyYmIYgOzypoM3AMvSEgwctFtQ/cl9Gs
nhxVh0FYIEYplqs+7JekDB+YziZ4CiyMMomX7XNbO/gvi5dpgNmn9tckRiwtncHMtsqsDGSU9s0Z
+tckN8Oj3/XAwJwUZraqM+yMMzVnDXTv1DWogo2rejD6NqQLnBMemkXLr5p/72rn3niM++jX3M8O
CXYcv61oLn6CPneagriDhAmKgSMDGGmEANkvykNjmb8RM/UP/95XLzH3fiu1DJiIlE6pBztb3ubK
1u5vhW5nreuOfKpoLHMSrct8Z0cdXfJRc5I9MABU/3Q8Y68C4k7BoUZs8Xdi709F4tPLUpUfVb1z
sTOHRilkxqj6sEgA28t+2+g6HShzW3LleDaCgzhSfGK2xnxGIAYamaYbcLUmkCnK/odZZFw2lREd
zHn+uJ971aZd2Va1iaL5vTI98YOMR1X0GLVNfMQyw0CXh/o2Bq7htgC9yA4xd1x+3d2k/+/wlqZe
uGvb8iqWqT67pXfGoH4ceiCQhkaTCF4AU7RBI3pxZJnHckePoxF5tQnq+Bl1f3PVZePdRrNlZDRO
Bj+yWGZM8gFK91eXTZ/sHdhlAti66qbTnWS5GuS6QGFGA6f8sNCyMjR5fPVS+x4AbsqCPy3jNznV
6Z4DyCco0uOD5aeaDJlJXzWR3PS4mbC1tUgHdG2+DKR2rlTFMQxob0HF0aHqqXrxhxVHxm3Vmm63
sStNQ9+4Ae2nRVB76LPm7FOvmC9IsTYu3IQHFCRvnDQRy0YyKJPDL8IpbB0HSG1irbuUxX3rfNpi
HOUyT6SEp9M+Vw5GfTS7h0rHxN4ZpIezsL0gEGcsVhd0KSVWwcf6vOJ4/4FaFCP+8DiT/UQcGRhZ
cHj+lgCd6aUagvtgDaPCMSWg84j3PNlAtXOloqWCLoJSdrE1DNczExEniB4GWodHSzTsraNnHPCV
R4e73Jem1aGfydVTW1SycAo0gLIecli6MFOz/LkvlyerNzH65Zj60tJ8NOmOnxkV40txSBTLDPdH
m5gJDjp2LjWIG0PdPHd2fh4be3tXNI01HZwhcaaH0mjcTeiijq2J51AFXtL4a+FO3VuY5yczrr19
MNbzRhXonD/Xo4UFnevrl29M17K0ll+0fasfbWT96Ri8ndUUA0mHdaont1ppRIOt2mT8GfSScWPW
T4J2/VUJDkOwzcgpuumWGiS5qwHAVAImMhBMbmwLtmrcVYeQK1CZX3yMHyfYBNA7LHcEz51au0g+
K3XuYSUZz9HYrvvACw6TkydPpUsnSx6aUHa/KlZSw/iidMr8DF7OWelZYhPs5OTHpLHrQ157xP40
RKneGzSUGevKsAnAqfRip/bcOUWxjYfHhhAQ6SxIqbvRW7ynfoJwICqAZRJefWPvifFn68NJ+bFQ
OaIzS6DI2763h2Mc/xhSfUH1Prb7ORxY/D2z/82a8OjVFWKxuCy3hQaJ898igPQU2cuyhJsKM8/W
JxnjkFiQ4rEkzF8zvTfbwXOENsPcZlyt1zJo6pUz0PLmOk2P+mB1qxBx28HEXsRMSWJwR8TlguKZ
2jzmVAFgSMnnKjdqz3ch7Ixmvu8IH6N5ZD+3HEE4IXZfy8yasNZDpOcNhP89VytnGi2m8YFy55LL
AMCY3LiLK3ImGBNZXfKVFcKqcj3S7TET3SqrjX/M3eCvsJJ1p6BarndnelR8AbrAT0um0V9pdpOZ
j0VDFuHkzSczIwTOUoIpbZzEi5ZaJmq8pr/d0bqqd2EgKm/wMu+toehp6hv5C3bup6o0yF5qzJfe
7iiGpHViBLKcSp4N5xWdO7fid1Ev5YN61oOp2iYaGru4NLInrbT8Fb9B+qvofpitiM9sHggq6oZO
Th5mF6/p/4+xM1tuI8uy7K+kxXN7ls9DW2U9YJ4IkuAk6sWNohQ+z7N/fa97XZlqRZVld5gFDAAp
EgTcr597zt5r19g3hKKLeJxXC73wNjLUYHl7jTxYL+9u5fnjNfCvVc94Ii7KAXA4QhWtH1ErFvFL
HqrgMiDeaEGPpkSMIyRxEs0hxWdAFpEw7Nch4+eoHJ1FC8ksuDj1eftFfpaaVokwaISPK4fz/xBw
dcbzwJ5qdmd72MQIvjnccEJzXVwvz5noEWukKPc2EA0JiE+PtFn9XV+W4fOQGtlq8uMfZORFz32n
0n1WEe5vqyD8umz/iPD1t/ysg1kkGv4jZsR9MODokbsrxb5gbQGxORDL4/Sc6etYrfZlS9peY+n+
mTZM/gx0lWh1HwtiHsWXsCPDTMe6yzClms7EMNyjp5qZQoHD/umq7ohonUvPONGuwGNs0t532+Sn
jjjRkn0jZpsBTrWNRfzXWrbLlp4ZdC4AIIyRdTyEnRJkq7aOW4IGuVHizL8g4jvYQmsmn5rj+TtQ
BA1pVnIvL2dMW+MH+SiFJLuM3VD5DMtcswwCBs8iAkMaPaqCaWieTgWnAdZBq6ObGje+epPjJNUO
fhihEh1qv7CvaRboGL74QzO7f/IcxOZ6/+omhneV2liWBO8+7Ye3ssRti8nXWy16NrpH1qVRLr5f
zoug+mdL3pu7c4Fagh7lnH62pbZn9JXeKaPfXfreuo2kq/wwoeT4bf/MGY5MourfIRfl+3mA0BUm
+V6pRy4KfLorfdCTx6m0J7K07IO8vMqbIYpR1JS4PpPiY2q1eiXLCARHqC6lnjrmKJOiVDXFDk/e
rjus6xbtnZQ78BkyP6X0W4WRBkVMNDnljfwQNY0eYKlqFXlx+Kn7SAM4IzkKaYcmTgJ15Y0+etjR
4+J9MBOYq0Ja4yCiINRioiDAfKGoGVanOIL7r0TRbszpDknDLpQ6ck7kVtxR42pDjy5KptMyaaNF
TFwMMusCItAiBAnbFO8woHl2VQK9LbDk8sYh3gqKOe3Avmz/DATpJw5jhYS2adp5gvRTzO1naGys
wmpwdiDetwAabx2uhSDX3HDrVnSEshacB8xEXmjtOZfIInuuLXO28kESfZub+aXaB0mTfhRd88kQ
ovyY/fLaeT+ktmRoo/RsZpEADXraJXYC9jOKh4l4EfiUU74x8KicAyWz7pQXKVGQN1LSQuAp4laH
6LsCvO4mngL3kWY9VmNyvrGEcW1HFf1EVOXMlWLidC+8czGmESnX6oVsFfO1SoPPwQ7ujchtLypt
7GM0j9+l3Fzu10Li0lY6WoajFI00RmFjqun6TQ2rXuqXECz4+xio0ipygvhbQNAskl4BsYEzVqVI
I6xuk9gkWRrKfBnixHgIenXGiJN9olS0zkWQ3UlXx5zdZAM5Yayn+m8srtO+aU31ojlcFUsjy5c+
puaTVJNY9MRlf8BDM4N8gNYrlSooKtbeBtLPRlb7RlKq+2JPO3960nUHHFrk3LqsP3SlF9y0SvNP
Qxdm0JCKaGt4U83BRQRINrCLC6bhA7E/mBml+hiT4BwPFWgFMbEvJksjDpIKXxZNOd3aFSr6FvEU
cVGLrkwv3Zucy5gmxhsIQQxnrXKlofa+BN2c4gUXipwGZ0WemOalpFOyd+MKp4ocpARqe9bbnh4v
mAwyotLokA+VvaZlpBFXNlqncSaPDLMDsIGMZauaEN6joBNBQFP8ODNkw+ndOMdGBG1UHub2lbwb
iKCZrDfp5GTEE63ULP7GhYVeD7FFtU+qEEuD8mqaHVv3gd6ifBi5vMMOUYq2qMWpGNCOX+QfiNDp
e+pP8bZH7bVY70xBl1s6omRX95vBIubKUad73zfFXxTGPmHIQMdkbZFqwKmnCm0fFDI30y6B0oCA
1ENjh4Y32cp6tCUq1QddtPJorx/k4ViMNFuW3zI7tbZ1ycsVHepYSfxHbUYCbdv2Z0aGxGOozI2w
bngbkva8bd8kM++7gd6vKu+ntMAqY86HCPHXofHUAqwfgVeBjuLM63ERyhsXXexy79dzjvhqMmDK
KCFJbX59AXzVgZzGcztOBV4B+zZI7UCUUgeIh3I9BoppEERrszhinb8C7Stc/OQs9bVrfPRGrtw0
uFGrXFMZNlrZA2QpEKAZtYpiW9SqI/7jQmT+5LGKECOqXmaxf0WspAr8KEJ98VBjs1C7cU03t5ro
KBO6Az10HXSkKehz+Uk5PuyCrEleUcolQBEToAOFrjDYAik+7YaDPdXV90RoXDR0NCv0mztIcdaX
XIefKJs6TpfVuzlFpFJOJopaKotD2LbzS4qb9rNvW1opvoe1FaNTHGrNbe4jhsqg0U86yvh1qDNW
98hAwJBlo4ikuLqrxpPsFAKn1i9FZr/KdqbfNN8L33FEGhXTs7L3HwqXS1lfs7Mwx9o5ZlNGiBH9
u9ANgDzM1vgAGbI6NVGSrhQDCj2tmMck4+0Ff3PUWn3FUK1/t1SQ2f5U9yhnAdzJFYSC0bj4aIUe
O3iKq7prXTbSjEHl0tQWjKrSJLz9mvGUA5ecQUnGXWAn450Vovjp9WQRNIkElXsVCqnZjh2yZW/c
z53zUrlKt19sf3jc73oEvPeDWZ7Tsvaf5A14nRvS4/AqHymwBMBNAkJqvVh5qsCt/FR12nHcrbTW
cR5LrO9K6pXvGR6bn+diATa0Ia6r4jIVDGgfOXQU8pLEdadmABm7oLg0gHmbFG/f17EC2dgSap11
zu4vuIW6RYi5iMfAKnyNwXs96wQBN6Y6/VyVMlJef+kZ5D06AVXhXSyLmBU1hlwfdFH91Ggw9uoJ
UU5d6dVT7GFFLj3lWXVN95bBkhR6uKoiw9HERLO0hRF8Nrue6nRDAJkgyrbafo7iw9zo3tdAAYvI
djtflXo9APwUjs46iuZdXaFJIK4Qe7VaORi5Ve2Q5XnHjsnPGWjn4d7rvPHq0qBE/R1RZwmv2JyL
qC1ysFJzaOdVxLm4Muom3echgtuM2hiBkLAb0bob0FqE0wo0dHmPlIWaErixBB6PDlPgrsHxhdK0
yNfTp1nW0y31xxvBNU+LkK0jDbishhsAByLSBkbUJDLfbBpdj0pL72rpzSdmS8q0b7VnNchfdcWl
s2I5+Tob0Ls5WWBuQ/aLj7CRA0hkCiGsbpuRocXvu4RO/WFNdb6Xj1RPpYOTpXRg5eOe4MRNBy1z
TY9uusgvm9jKLSGLny7O7Fj7iNlmnGWHMjIP/XwkIhK8tObp7m7262Qjy+auUTZhbu1Ae8PV0qdg
E4KXPSYeUU+Tce/0jD3Y8abVucPzJnfHctr960Y+N0BHAM1d3+TzhZgUNOWsnPSGfVfaMWKp3D7Z
NiaTgFXY2dj6PWiny+MsHj7HJvnTz0lrWyoiXuWz7XT6KSzs+pRXVXgh2YP9TFeaOMSNaNMY3SvL
nf5k2cnXGv/ZKsM2d5GCfMNAWR//kzhohXSx7BmArbDE6pb7vdBnEroZYmxC34CwS5H4vBSnfclR
Ovv2XrUzgN+4sk+GbzTXFHPIBihRSDyT2pGxGFibGVnrOepSgncTslCXxkeg1GzY9cRecSn/7Lz+
farSZGsZvgewtr0GRHk9OXPk7geVjAFCgE+BptlvBHkcYzMz7gZwLL+MLKoCV3rMboPI8pgZ6fF/
eWXkiA9F1hR+jJXVxTBlCaOnp4Ai1TXkGFJXFBBGN0bG2kxLQrpc541LprIwBX/pcxAfc5no5gwZ
gzhrnI60FTOA72o71XdocJQ/pjLrawksWr6nBWmImazcDhVIbAYKxpvhhPgsAmfXuoZxn1YXqA8r
GO4xxTHJau2qN8rustxVYVKutGPgsuNaFAC6nfl8rmLSq+IGl/NWv1ecE+0YELE0EB1D8XaeSydH
hqR40PQOTRLZy0NbZKbAssXxjVV362Txe9qijdwbkHgOEhqJoJWeusxxsSrjyVUm5TJCa7jBf/hW
S+ODSDXHznB0xn69iFDJSZiJ90WEx5gB9ROBbuUuVtkPMVqlSmnHcC1NZroR4BmSd+NS2XSEe12n
HvQ4eHMgplJc7H9dGlZ1TZQIzJ97f+wB6JhBcUPaVlzpGR7lo1k8FQccbYFfnAur/xFyDW5NWn5i
Z1c6ZbqqtFHn5dhMK0uyULI+tKBs4dcg1ETe+C7WcWKsrO2v5+hJJ6RT4A3pXavYdAjEDg09gu2y
D6sCpoqDhVSz0kBPFclX6egbqtReNw747hyh0F2ezTgakBS/5Ig/Yjt8GLX75SqKTmSf6Ml4nceO
qXuVpdckBjjP23TSptbd5fOcnSzUfkeDxGfpo0UWQT4jgHloJ2JtnmIl2hOQzaTU9Nx7z0CAGXoB
B6bws+Yp/BHP8s2TOVss02pDE0DoXcNAmTdWQgAcR8Z30yeLRB5FSH/OadfY28IfyaEVnmGtEBnc
dtrhdk6Q/ea6d9I1Nmhm7TVktibqVuBRaY1p6JLEvWI2L3FWatu0hJpBb1p/QPwLlhBY42piNvse
5dlD5ox7eV4V0aSjRBbqOtVnp4DMg8slXJhYGZ4NO1Mfo4DeE4fyrCVfCaR0NuFkg6E3vktBNSKu
XVdhwiuNwICPJggLozk8xA6WEwnk9jyMurFySRucz8s5yofRrWSl7xNDfbYnsrCrMSM5m15sb0XR
t3hsUYEmO3Ip7gMgIPtFnl+nmMry4Tq6tXfHIL+4Aqq9Av4sHhQa3ttf95ShRUBvQrBaZC2ezpzW
6ypCwEtD3Y822aJS1FXp6HiXBSpNRQa9HVoXt3PgXHqGfZrYNT1Y6NKYyFi32CvaB1rC7YMPKOSY
statHIo9qehwgHcd0Ns427xox6XYo6EJRnj2ImJeVCJ6Les7+DiuOEPnP3RG8azElcWGPpsOhTp/
AWxQ7SqEWiTo5sHW9VlSFA0IhTSF+U2GMM6DnFJm+S5IccST2Xf15vgtGCLlEWNztg9LdboaGrRh
LATfHGyvKwTOHKw4NfBLspz1WJin8EGtku9cqBAqWJP1DHJ9WNP8TWFoK9bzsDI+7CJ/kUN5S3Xb
PWulv2+rhpUSvvghY4q0Wzo8yNCZ3aTeAd7m+K5F5lNjl2VCrir6lCqiMYj+Pcln8pS0UdlCORzP
QKvh+szNfRZ8pRlT7+VEwdOf8ItBR9PZd8j2rkNiTGv2TNXq3rirqVfIceX0POvIAaqfW5vACf7M
3Sy7LzD62YNGwCEGLzzT5hAtJhGXU9Srg13WedZdCxrhsTShTcIAfl2Wkygg4UTYKORBPVSIBhha
VYfKJaAQxarBPw+HM7El2ToRGQYD2yuylKdbaSjMSsQEUmMyfmp5DwmTYTfOECLde3aT4Ifx2nM0
VMgbeodW+gyjiQMg3g/QHtGBEqscikB7NlahQh50Vz8EkfLuCsVNzmBs58xBeUjijJ31MPdnuQWr
vpVgyNaeWIlZd6wnJUG2otWmR+5JRZbzrDOvtLt6racYZppi7jD7pniO3XZo7hg1N1CKcloHxlE+
kE+zG9R2VQ/kzxF9Dzmy1zQF+S02YflUZFSP44zBaSQ94tj6UCJs65znsCftEuXsIBSAv250QGUr
Rm/Z3jSFnAdqxVG27DKwYLumGox1QKjECmkY+WV+6d9TlnWXsM12jMU1skl1a2P5JIaqogGWiPyJ
FpwqwlVQAv1MyCmJWLtFbWxqiKAm96tqR8NhuVqT24M517+3QhXSIfvkjfztxOSgNZBnlWwRKRaq
N4kxyHWCfap20mCBFs9FVw0B7y+JzdIX+tMYUcfBWrNnk3I/AOLqETHKHgOHVm+o9j+xNCYYCBww
OmZ26zkvWGblwUVrS5CFETYSmzStWaXTR3N0b3QrlGdRW1KSrkrBsCFOtKSfyt+u9GN5L+9VM8Ij
c9i3iVYv3h5p8Gkhd8DWrr4s2FeK8piiv5y+6AmaMloeOxCD2kMA4WLFv5w+Q4yYS5+eD6Uaw6dy
7pQdSZgrrOGzYnD+MtN5CoKecnq8YH4YH9tA87FWzxzzhQjNJg5JvmWeS+adhHEwkybTES4KnM8+
2I/CC+rgaTmyKlAuTX62EryJk0rx3qeNcl2qjZH24ojPom8J+pRiPHmjwaffwcPCDdOo9qlTNFAA
kx2+V3WJGKDyforMsyas77NUnTboJZ0treIjmmEYfR3wA+AAKVsXhcAT8ZTjRR3zBjGMU0ajfygy
Tg4UuNER5BD0EdrsZUhyMn2sO9l5Dy3gB8vhFSn2JEDF+WYeVZsUVigGtKrALHi0tu9IdTaU5kaR
X59su/9z6YVpiunt0gu0GnUF8hTOq9/FP6y81ldt65pXXJDm1fBLYttGYhGlydEx02+J1sboPgef
rf/wTYMMfMuJSAlWWHEmJLL0j/OKLAYtmmHcFAjutQ4/knSxGUr/0xDMCA3+leH95E/5PZcXIFBr
2b0lGJVqDGntXjLhJtv2aM/lBb1YVmzwwRFCsz7fy1k59RZQS3nGKNRNy09IRNxTXzG0cfEos3fR
3QdNAb8o1TuSfwvj8SUU3XuVHJSFnZLVSANHl5C1up+eK8MRhMTEJRVO7hOERneaDVRRcqo/0ba/
xjPl2wABuCjcezk/sWskp5EdI4QQM5XI6W85m6+z1rr6vvJMfcXT0SamXE92MRm/68zTno3K8u9a
o8ueCVcEPO4Ntx5eGm4TZvhSxjWzzSI1aH5o4pbissnGg69O8TVIzJtcDnUXVwVdEnA3osbpFJXM
UvJ2Nz4b9DtSAzvOuUdqP2cXlrZ2TnHonOkSYFaR7x4epYMuYpQ8Ng0sEBoU1FI/u0pVrpAM1iLa
jkl/MXyMDYHwnC4PskXcAAbGlQmAplK2yWgVWA3q6hRpPXU18QwEJPWgAt3GuI1BOiD96u+cEKev
b+qYqocMA8uiMvWK8Z6oACXQnAfdRzjREep+iuICWnifXlUHfk+tGzMz6LHYKMqfCsIvYuCsb8uK
0UJJEp96smu7Mriw3zxMgRkcB4tBmEzRIFC8XxRciVCp8A6bS/yyr3x2zPZf6tq5Q/bcPQburL5U
3qtPH+m4fP5Effv7pa3bD+lBrrsaoM4z0cjhpnYceyPXXhnw3ZfDWTaCbHyrq354L/Q03HmR3Zxm
NYBDAq5vrdD0v0E+AoWS5c5GPvRG0tkZmVe8lzEAa/FZym0jXJJpn1EU3aXrEv/sO3rh6Fiiwdla
vpE9qfMMRsfTCfCw3I0cNGAEPqKgxm5c5nCbIMOvbeHMrmdzPErGmTargHyS+rkbbagaI0O8yK3f
5koz7iaqIKSgVwsdyB6S8riSD+WNYgLfixFD6Ok0HR1wV/uwcqcdGF4QGtWUrYpSi7/bbAeDqR3e
VdKPmGLc5xMx0qMoVHtx49jxeNLL/i0SBeych/6lx79h/cswJf1TphMxq0TUGJV5+sjw4kO2+7S5
FeB270KT0D7k6uAcIsaEu7wg97uecJZEznxzjJLrDFgS6TCyS+c+0tjjzh7bYNlbV82R6E553WsT
epz2BPezrbhKQPlYBe/0WT17ZYdqJPJXYP2hrHzLRnBlFeTsnR4hyCcUNDBt81rQz9g1dKyFkrlc
R7VyKeiPf++64mkMPSBjZQT93yTiJtPhUEV4DiI/L69tGNDSMlz74um6f4OAeSM5KvvU5uIt2iyz
fEJjcGQW7x7S+UeUe8ZVj+xpVYrct1m1+jWYnK9xMFUbOaV3FezzrRHc2oYDL9XmD0yF5WYMXYJa
x1TfLJdkXYv8rZxMJj0JFV2ErkvMKb3JGO+hx65qknjWlXDUkQ+eHVv5MBjfjJAu8STWpxQAMhbY
TtkHZgzz2quP0vqb4PNdVZk3X5W53JKB/J4VuERJC/o6o3yO2uimdv09wBodmR+Fh83YVoRQBXdZ
w7SRxO1mJ4MVeiMhlTzIgE15BNMwK9HOYReXB8cszr0d6EezwgcrqF9VCuSJVBb9ZE3zyrZN488k
rh+lRhZOCFzL3PGOuWOD8kp19R5jNjlz2EgT1tqDjHrJa4DnbZirO+TF2sogEHWlSe0Aye3lvnAC
MhHLisv9NG/rprd3Q2RsZJ1cmTSoQZZbqJfolIHDffGgbaxsJauY7nRUJgESLIBVcMUCayIrL6H1
b/G8RRfTrrX6cWgg6TRWDEEHfPaGrKv2aFCpx0mCNiSjGVxYtNo9JXv0DIXULsNl9KuGpDQ6ZN3p
Qls99j2x7+Lh5PsJAWAUO7Qe6vpYx0WxsSIbgbz7XEcpXUQNTZ5IblU6F91E6YcMTJzwm02gR+kD
A+5aOubSLWwRJbQu8P4LJ6hh+sWNHFC08wGAS40QtreUYvqg+vSPEIIFb3ZIJSkYnUEDdzSfyMwa
bTClcGPjQ2Ja+HkgRirrvug0rlPsmcuoPYqjv4gTpj6ToV1TpSasLsAYHweDt4Ok3O4mpfw+aObV
70k+gqeBFciHfLnSHLJhcgdTQtaPlF4dlLb6qW5ad7PMGhfgIg6rFDn3mJ9A2Ew70ylvymBGvKI5
pvcctutkIu/D5gVvTIwh274aZ85CVCMeobKb5XLjaHn54tb+JbeYF9npDJVCAFsxm4crc06U9zAr
dvFsOs/AhcajPyKC60yOAc3VidmNRRsyfqo7xzji39o3Qt/rmj4oy8IIN5XK/oAGDvlQiHruQry7
pyDIvkjc0JjzHbWTk4UqZCHVZNENGFnIWIYuag1BpKfoWGjIqdMmu9zzSMi0VeR7w4tvmWLW1lX3
WE6yrwn4CzmiDc142kmSocpADJgZsnzbK2nF6xHuEq3s1p7NzxdcHKxuq5ksFC+HTibn001V96cs
NcUGZqxPRV/Gu7ya6e0XGRJedNI2cq8H2tnphV3WhyQuoRs1V3ZUU4vmxkCc5PAtjLP9PMfuXQ0o
5twXHEKTOnQ3s4J5BA3QPzQReZV9GvgreZZZYWCsWysqV2phv+ELtL9Tyh0VZf5gUo/agoDyY10Z
7jYXAGklSTZWPd+VlkpYkDvqxxCR8rpysh+92esviE+wq9RMRPuAGDm7TikehUA9y1niMeR/XZSM
fcdGiuyI+6Yd75ahJxrRbuuP3qbJ/PCUR1O3Rkyxk6tnlurfnDm8FkNjPcNUy/ctwOaNfBh3A1hb
8EOr1mX+4sUu74fAksiRJ/7NALi5yWbOiuK9PjJALOrABAYTtmcaiqQDkej6GBjZOR8UpCTiUVS2
BX8wKZWg6wxdFfGCAuPi+sPVLhyEX571NBmB+ihtaYnCbjeK5+xTQfrdA/Qg+f1ORtKC253vmJ1j
K+fUcNOueZH3mtGcH8KZtct0pm6l5K2yjuzP2JiDvW1PJSlZYmY/5SS8y0KWmbqMrmpB+ByAtxH+
htp+qycNacqmTiOlcYZtkLTOwdPi+QmB7M0Ih/E66Ckelcw8OQzH70rV1SiMxCxvxHF/WGKamW9E
xYqjFcUbqXkbfYQo73Oo7EP6OEMcEiYlDlzkkyUtNgJgFQsjgpiz5A3BcEHfJWe0BDi9deviqN59
gLHlIYjnigmbAbPbgi4ij9KYrIste/mXijyBU5qiESaHuLlzVOOZc5KxSTt8I+FPu5UhWn/ksjZx
yWAA4DtGfAZjraovIA66rdQuwC8JdkabD5uoKN07n/oZAlIfnx3yteKGQbi8LpSKf7JmoK/BgIna
IXBsnafGgwEP/UvnnNVwgDsBTOXkR9W3TFASB9SWVn9iLtdD4bu6zsA+19B1ju5Z2Ti0aXeLZLGu
Gy6MfXxMGsjY4k6gFoxNpuGBOs6kgjZJUOycazLC224r71rgKtwo4UixXTLiO+O0Y8DAhmDVSGqR
4la0LOdxU6Rk9kgXEvSxFvCNewFIKmKP8SpJjWBVM2OQ/T9Fy7KTaavhylHU+UVrUkIhlTu1u3ft
vjhVdDmuxYT0HkjGOtbz4UXeQ3GGRGYESJRoWnQZ6vFx0ckosZpd8izEYKO68b2i5PugNXrW1zy5
F3MedRYkn8mxq12KCWjdKxmqynJTW/nw6RYhwR++YKE3IyecOz7GM+Yl3wjsNW26ZB9Vk/8EHGC7
jCp9FOd9f5dUWvfOUqrsGeOksH/dK6ssqu4hLw+QNxhbBsFRlrCNSqPI51q/jybvDPZXZ2LImMrI
aQxSOCqUtTUOgYGwd+lDHYGbUr/oCzMMKvZTr7dC/6w96AkFvMiDUyFmolPx+pZtO4C/siPJtHOi
JxqHydYsMFV1bflEjLfxp0Lvi/9zItRSBsxKYj4opIyvdNcs38vQSbcu7OKjbPJz8YFkYkHAcVpK
UdOqHm0ihjeZnMywBIxseYMH3w5eR0EHg5Jcr2vwsANYmWNjk0GkVLq2KpFQSYTZJCLEDNNu0A7o
m2aq/U3Z58jbO+e2VCwFYDmFnJAEKfKd6753MT+yr6cITiVdybkDzMAFNVpFGbsrB+fg00QdSUk3
f9AZsvAUkeghmq4X33OiVaNk06kSln9RE5zUZvqwShv3HOkWsjUwtE5znzZsePrGhDovKmE3LvIr
jOINRDB60VaknxVnLhFkosaOSWDkXJyfWtus73NGYhuCcOdt1dNBK8p3y0K7lOmauYnaNn2wmmeM
mmA9qmbCDcZQwtPrF4Wx274mCSdxeyTgfX5xJtU/haSgrXTTrTkygIxLw0bups3yMJ5vMZkmDwu6
Ig+8befHCIsabdsJ+L1YFsK+oIid3PdochtEtdqwUfosQO9dn+lMKHdp3rW3wkFJZ/fBBf+Juu/n
6TstFTXFMiCmQotpQhR8SZtnpzEx/Puhrk+usWbWlCUrBJ5N1+ofVVS9doKAVfXDubE056nyS9TK
9mGYSobxYkyfaunex1G4boy+uiRuXZ6ZmLo74g3UbQuNB3nC2Fz8bmjXvbCjanChwXVttCmP3zRb
e/UYP312o4eEA3xgnlqXSHRxAnHjTiQ2Krm+KUI0tKXbmPd1yG+dk+ArVCJ7v6x2mO3bfTVALqAN
kQoKY3yjAMi6Rj1k6BPwlNPcdbLIeDEJelihGL/0gr7nlDQa5ZHnGG+zkz/6blpBPhd9DMyWdNSz
EoKBcIgFtWqdIke5JtoLbQznQYImBhWLSpNRD41K3ezpJiKnk2NyNYN63edrMlqSfSI0KfEPB6f4
buyxBC+/wo6I1BrnnBaqSBTuc7M7JH79RQLGehrC0FjzcVsORoVIswdKZpdI3wSjropCFa6ScUAf
WD8qsGm3StlMaICA7i68qiJFpl6lZ6z13SGoAZJ4Zv2GHB1JHcZ7kJsdnYZq4KJlmsmhsbzXoMt+
SNuZphskM7iFRQPKo8UfICIN9VvlE63sKCjUmVR1QEXRwbkWaRp+meR3qea+6Yr9Taor68zdVaj/
KsRwx4pJCK1my7uX6wRq2XaDQi1jspLTPkYzwlqaPxsmSdRxxXBabB5nxBkLVzG1g5J+G7yoVsF9
gX5EWmGHQUTOZQiK6rb9gNVH8h9p9wvuCNUJIwcsrJkxMoUUW1Bxoynh2uZcfPVNZ5XeBY3mfDgK
V9AuqZEB4mlf6ThSjVUasHCpOjzYKjSmL3Wrvc28ulzBiKbtcNHMd0sr2rHc4MYhkv1knDMvdwUm
x/ymIjdlMyMMqXrjrAMiDu/0umKSa3QXNdL2FU6fFmmiHjHmarx1SLU4Tl80azRWf/ztP/7rPz/H
/x38KKD3TUGR/y3vAPlFedv84w/b+eNv5fL08TsPPc/1IP2aqqbrBqFFrsbXPz9uUR7w3dr/4npl
8UbMPbZLYagOyw6kEZPf1VSb/U3eKCMJ9zXSuoN8iKN6fsj112E+SuYpU/joSbAdOB9a4rtJiM8b
gjgbNbzKm8GrTTw2arYxDaW6FCNzSDdzPPJMTBt8p7ixvH4F3TYHTlP7j0ufEhncvLiUOC+zdZ1U
3U5rWm/b6OYAiiVMV0mE26So4mhF873+mqjVHUiZc16YzRXtbPmmFVdHnbNXe34ggWJ46HLx9wmO
3FwNXKa0rjjnJZFooziodLpGG6UmG1nq55sghDY611jRxXQdKfQuZLdwmZKmQamfjBBhm4PWFsd/
/6HIN/0vH4puGVCjDNfDu2y7v38oAZQ5psnClz1bBF4nTn/we00/tIRlNt30PA6hB32XGjd7pQil
f0sJ/Dg7+sEtbfUhTKDapjCXeLvDV1Odg6OpuHRMvaLZq7U9bDvMc+vWYcrmOQ5JlOEw3CrSQSK/
dx/kI64l2bFX4YUb4StDAANXYGHeyXs0B9T1mHRI80O3ugzsGVpigdjK6Ttpxm80pKtJOLmbcUB6
YJNGDltFdjj7qM7OHka2pAyLW875W5Sj/tAAcbLcaNgOhqHfGbCGjoFWbPoaAwmVaMX4cDjKDtHY
olEve+0sZ/vO5Nrr2Ws/vFlvbk77tWfGsxlJSLgGWMfpz+QEWYyM3vFwz0c3AeyAdPG+K9VX+eMs
I21XE+de4HnFERVd9aCSKvgqP9H/+O08a+R591mUE0bTsP3Lw//a/yiuH9mP5j/Fv/rXd/3+b/7r
7mn3/G+/4bC9bf/6Db/9QH7tz5e1+Wg/fnuwBbQIKb37gQLvR9Ol7T8XCvGd/79f/NsP+VOep/LH
P/74RFnbip8WREX+x88viYVF81ho/rUQiZ//84viLfjHH488Uf+37//x0bT/+MPS/m5TdWo0W13H
+uNvww/5rPp3x9Jci4XK1RzD1TknyB9qw3/8odt/11zVsjzNcg3d0jz+EVwu+SXz76are4br0P9z
PNPT//jn3/xzcVw+pf95sdS83xZLx3BMj9/CfyboEdW09N/PS72sYoixfrPxO8gmUb7JbWHA8z4S
VXDR2+Ck9coX84EQ+wZtGKsoQxtS5CaV9BxcDJjh137Rb0kxfjWRypHR1D38X+/j/7Cga+I1/Fo7
eI3ADWzXZvPE0N0xNeP315jMSEXUxKw37qQ8T9OB8/fPOLx6o2WtC98lScq84mvwyEcJ2AeNMcDy
zb9/DWJ5+utLcMSHZGo0uOg9/v4SzKTtRwLrYP9rzVpV7OdYAyTUd/guQv+5HkYc+mOU/D8uZbr5
334tR4WnsykyEcEbzl8+nTI2Y5emZrGZUpqppr/zYuyUub2pR2vjDsouUcxNaDCPj8aNC3HTLscj
UUN6Ya5p7K9ncCNjxOSkTt6moNrmbnQYTeWr68V3kZO1GyHf+vfvlGaq4vP4/c1yLQ0ogemYtNaJ
qP79zZrzcWzNFqUuSq/62S3/D3PnsR05zuT7V7kvwDm0ILC8TJ9yKVcmNzwqI3rv+fTzo/pbVKX6
SmdmdTd9uktdIggCgUDE37TAMlVwbi1iLMIV4mTP4LQMFQOuzcFydHEFZIzjABvfKf/Khvjem7Hz
u8dXNd0DT8UjT8y3ZJbeHJhH7kuHOe2X+sOV1WQ3hXSu4whaK/oDMWSczpkfcOE5aVOxK53oVqjR
MyPnXOrloRAIcjTjIU+zLWJUW3NaIVK4NQJr7yvzIMRz20/bGTQansUQCTehG29LFOI7ezuW2r7t
A2+x6UEafjOLcWOn4crFps4YmpUIoaNX8d7XyJdG6xpqxmFGSDVO9H04OevptQHbDKjjDovAW2M8
FrG7gw66S8pkMyGbBzJpZ3R0k4H1ao9BA2Bd5bDQ7Csr8LcC7+80SmmHDPfRjNKKvEMHch92g9eQ
UnohtBNoz0+zMR9Uia/wTGdezzFR0LalhZNkTd10jEDSIaatec2jXo+PEdVfbpEHt/XPnYEnaArd
3I62WtdudNvYyQwTGnO8ynT3gJ0tiIZkhXTW0UV5fqrkbZBRSYnKpxLGIuzCH7Yv9oUJTxKbsgRK
LRWIpoJnFBy1IpQrjOrp+dSrNoxu/MFeheB0Yg2jM8DAczweKmQuI6yK3CDd5s73lESxr/3bBqGC
AYxBo8wdbqAPDgxgGiBeQWGw9aFUDM66zwDuGOi+mbu6GbZqhyvtIUZrwYim58zo8QePvlaVtQPc
/xxW5U070P2K3ZPlF+3aHogcNLbg/UYRukzNc2pPpWe67U/4JTtZ1+ew6HAZhIwGEMpdqwFd08xq
aAxGAsOTCHyCRoaP6d4jZrWZI3dNqd1KE0AOiHSAiZ6bZ9uaFxRp3XihMJ71VsEUmJ4bfhdSLD9B
M27cJrizJ5gn6Xhfo/LIQS5vBz376s4N1jwWjsRIw81OdOMK5opEU3POesROwfjOHe2bfOIXJ9+H
TAG8nU+pTyOWhjAohJkEvKp/p42DFlC+bZovMoZ27iQr0UIeaV81rm9hIHcO+cxgxKjcdxs4Z/vS
sdRGkBOzDbSFckxlOW+hDQr3qVfuC/2NytNm6awsvdzkk0Q5Dm1D2c3XQWnthOqOSF+AGhkPnTPc
a43aOElAeoL0eBUg13MN5XyPQsIhsiLP0JITVWbHqrYSkKhs5LZtkPaEZ1LpLiQXDH3NcNNZ0+A5
E/R1S62KbDyIuNs4cba2DCxVCY3zMB6aia2X0hEfnYdunI4+ZQxqjVdVa+/0eN4zhBUp2kqih4SA
T3tbF9G1Cbyv1My9jVJDi2NSCMV1EsNBNf0VTjrbSqXUpQWmXd19h3akRtUbLZv98n2zoFrhlY2R
21cjRO2+Ko8ufgHl7N7GGFKgfnEUNjbtU/E1SPWWC7SLJ2xOIgn6Q3xp5S8bOFUTMfRssYRCJjDM
tss3mgw8piID7zkN8Hdbe1aZ3TY7AMFwdpK1jMd7fxwPmp1et9puwqTJKJydzZW3dFFBVxbB4+QX
I+Vje1uybdvpC7xiUEcHs7P3g/IfCLoPVZ6+phGfsrPsX4Ms7nFEnAA39uu3dpOVsfoCRyKJUT9a
rXVPmbtfIV4qETpIfgOO5zsqVlxQDaT63aIr76x9FfkYUdCCQVZ9P+T69SxHuNPxIc6ivVs630Iu
aom0wMiC7luVjvbSB/6jnzenkjlbWw70NCfQXMgsGDKO+atrcDurAMxr5Z2s7Z/CpLyAPSKGD3cA
XSxud1nltXr+iH16MdpIrqSPBqQyIzOOMTYDkYX9ox3cG3m6c934aCNm42Va8jWi91m25kF3mw1C
M6sgRpVPW4iBbXpbZp0X4NKNtOu9lYyQymqgeLg35Fb3LdQxKRyDvYyHc4V3Q0c8qEx6kzkSpbJM
osOkmuMwy3ZjwoDxwBtQxo1sd+WG1rlWNJyDp9ii7Ayg0PimU1DW+0lHJRqb0IHZa1Pu1mbV7hMB
+B4121UTNs7qbetplv5VS2s+ItUy+PPcJDHtSG3aicYTdbBXP0vPhaky9NgOY0tTtC6+uE15tma1
jYb8Mc+Sb5VLQws7Kq/S4+XQi7OVL/hVQVJmvLf5PQgQxi0ErJYpVd4UoEO0/A4nHpBY0IrzNGdn
2afnOnnBjBE5YXRPzYx3iHua1ontS89yojtNNfduTsgNUwfriewkUPzBReDVh7xZTHXoTVF+U/st
4IV+OFEz7avwFakVEuv0kCKZ5/la9NoBwPcQcSC2oSKNgDstZvt7XQBrMdBwMYdIeXwYwBJlfs5d
a/TapakP97RYpWnxmuSboWi4SDFTuYXbQghMMBhb5tZlWacZAPA4h6CrYDAhdvFqxcJZvU0LxkOK
fgTwA3PcacUEXMwnPkbmrnRdYJtxsAlooqwNh7eM8vGZFIPiLCXgLtK+mBUYesjxX9k9P6pRNZR7
SNOcHE0XUjUDOR6PW/GD6OOfbmsvLPSYBlqfbE0HHd8k/5n3aQjuL3oVIb+q1fjojktwNiRo2t5h
BrEBWvsIQ8gY3DLgBEULc0SfC3lbrzbTeRtTapvYAmCZt2FDNQic2gnqNCE1Q3+MXD5AKMnTRHHO
QeV7NqifyJS/jEhDJ40fdzW/NO6i12X+ipILglDzcy7z7w1mvOwRqqyRu/Pdcd+I5CE13V8qspMV
DdRz7mfod6vBC93sFLrjty5Ennc097DtvuWBT03dFr/ssj+VtHfyCh1DO3wCioNvoW1gWzhEuxFk
jOa/Vviqe3qVnWF4PUbsncCiHJNk2RkAtvTkKEmXtfta2K8l1gV03yq+QvVsmf6ejbeK6Hev9Tq9
pm9PEqS8bspva6RlVlmeXtu9X69Tgp0AgNCn7s7OaHa5LK9p4SQPpNXw8MQ2piNPoXX2rJizPsxs
FCmm4YdDBy5Gn2GVUUbjfETswk1oKUrE0wDpkpnhFQs8/2hzugCKehlKAV/cr7eVzQhK1Hw8u3xw
h+HFsJ+TInl925/Yjj/N5gR2GdVweyFkjHa/CoS1z3r+K18uQm/TQLeZK9uymns4nWOQP9D0vA5D
Jsb0mTfAUodybB91uzgNBkDZujjZfY8nzHA1gq3zOgWjGBiYFY69lwlwXMvVpx1+uQKsakWtdYW+
+GPv4kVe4yyBSNbRdK973WBzxVeZxJnHQa+HXUlEMSKxLqlKVBF1GwE3w8JqVdfwXK800nuRj0+G
c7Zjji+BXjGAkLhagQcBFFYkm7pgXQctlTNDWg+qQWAmCJF21szgtUVReGjBifegtesiO/mQ2jGO
hSLKpeA4G6ui6MyNqddyJ3o0FySHHP3x10bKH0UqieCsjXnZPn5jIjlbviijmZcKKtDHqSe9Z2Kt
gfo3tUBaUQGN9fQZ5TTkLOuJvrOrTvDygSuwEb0uNa6YoUdj6iOM2oCwwUXg9zPNagnEWQd+HKs8
K5dPbs9PMGfK1kWkb8CnSG9wrOM01T9gFfISBvxCOcbAUQcO20E++XYILKFJzoBzm0VFgVadjreV
zF4DbqiejLmntBtAUStTgDBR6Wgivbos/gh+U6vfgiWmIUarvAgRMEdOptyYJUKWEWgYWGeF7p6w
a4GiwsEbh9pPYIs3fS+Pg0aT09wbvv978fYqZPgaGFTvBRcggB0kIgKDHNcYUUVHMqYMsHgzpieo
WcPasE3yCkxkU/40n8STGYvTSJaViOykGxwhCaoDVOwS2HNgHTSsq9nFLZKGxZid8sXIabk96Ob4
0uO9rpajCRofM2Dbz/hu3w4KmjjvP0kOmlZL0XzlXLHKkx7/QO/zsGwbODwnTdETTvzqoKfDJnXF
E+ZLqWdP+dmGOI/U12Go0X5JiG1AwMBRuP2vOh8JQoSZ2GBbZBOe1wW6Cxk3gk2WRq8N1oPARjy9
hR+DWZVZOHud44q7QHWtpYzSYan4TXxm46MbmTK7Zuo8ZX67aaroy9v6SBt+90RYp460L83wDDoZ
YVsRvy6bk/TtDMP2btmsvsWB6tbPZQDSKZZPZpRelw51iOVvWyp6hKLaiPi8fKVWpdcup7Ldc1Wp
G76qcROpH3lE9Tn8Z4IXB920kU9LdEgm1KADUnoifxD35qaQ2r7SsYAbf9DlxxUS/SEvKZn9AnJ3
HDJdoQakhslpQF6qLLx/m2HHJD8w+uyAztQ+m5ALyJIXkwC3NvXoHPkBvJx57/vp81u4ffs7bqnu
nBgY+rLWfTe/Hs30lDC/Fu5Zb/vH5htKYkPdaU+dz4Fs9MUp1bEVcPn0+RLAGtZTUpzrkXEu30VD
eRqxC8oC1a0IxY/Q5bDirntePDQgevHXqnNOncCC6d5ZJb7HXXnHi1HpytMvfq5d5VQaorzE0rp7
yTJ09Qt0oyTcfGyOr5lUrtUVyhGyf1H02NdpKyPP9hFQUV8XiWaY89u3N3h7lRQNoaHa5xhduwlV
tGXllYJhKGX/im+zimWB6Z9Xzd8c0/kRzRwUS/h4ixRakJ87h2qXZR+R02GmfunpdK7IL22jRRLF
OtXBdFCgNjKLvCci/XrbEAOoubediWvejybcEGQwNkd0yWkZg4Uoj8xx6uPKntfXszbRtrc2MclB
plaNbKHrFryXjXdJ1q2K3lg5RbaJdf2QAi6xXYEmOXKZAh4a5uuIl83lDeDCV0xpHnvN3CjR/QZD
+2SFYtN24n5WxsagaNE21zOObwRtEsmyOsUqeOV8OBmkRcZkbqgvbKRjbpcjOvCTc0BLc8kVTanR
yG+wf3cyzMHStwy3j6bX2eiPTna17P+3xChaTs0oZHzVl6IPnjK93aaO+opixuyxrO9hCfiobtB+
FCMO4som3a7nfY6a8VsWHRIrs5rosxx9A469mRa/OqJeOUl137KMcOF5pYyyGkR6rcfJa6ABDcVU
vEDL014HM212th9ocwJwvXwOlz0wURf2QDd03bEwzRef1G6NxtS4qpufPrimNaihQxhFayAc32jD
byqjenlDs8D5tX3O6C2kqBc505pu7C2EgE2fzl6coPnSnJeYWvD5cVl+tWr95KNE8RYz9Mp/0nTt
d8kUL3tj2bXYx5obJGtnb6Suwwrwx+bOTccH8NQ+y63OsusuUk/LdslVd5Vl0f0SXPLZ2ouRFOXt
N0dxflqiHgTXcx9xyCFKS/HG1r6Zbn5Gw2CRQB6B9o5S+/K2vpWPEnpQI8tf1NsRql+MF+1GVxoA
UwLy8gXnRcxkSUaLfPoJUwUwS3Fa5h9S6GtR9Psic85jiSI+vgNgAqlQF/g6TWX9w/E5haBOSO82
jsVvOELnDCn0t/0eTRpmDm6xctH25CofnpevleTpeqrMcOvrJUL2DYJLqUpXRtivBXQdhFDwOCgm
qFvFaZmPhVrk1O4tR9N60H3sCcJnCGivpZ6eu6VWMg/zo99192+V6XkggolBXAVF/7xM0NsCWU6T
MfjqpyNW2OhgrsSI78jAUYoSOz9q2U7TlFCb58xXDmqxSNlxoBQY+/To1inVCBhNrCpdlY+hYdyj
gp2sx3FOtsvP1kMWvnDfTpAxX5RUxAwzdtyA2cUlACCAR4ecWZU69OY0n3nREGaxHK8Ack67PhQA
jvXc0zrxpc56ue4SxlFq2iZsGKMztOnOSNQOwB+sj37VNUSLbMwmeMdTs+qM+UticQqCSU7u3BZt
Vk3hDNXAb5pqDblVTvs0t1ti6BCul6jdJsW0Q2gmBRCnor2lIaDUhulLmWjcdR1VrkTVUkMcOZnM
TqwimGzHuNPvK6f1XLT0VnYNotpvKc59j9EpOSLMC9Wl6lpccjA8NbskukKHuaLJyO26cvvnqaqe
nWCsf4axi5HJSuA8+02voc62jWk8NSrT0Ak9mVqf3OM7lW4hy8ob4M3F3gKZfaVHDd3CIf/dIchH
+z0TuzBvflljbN8Myx+N4hp6ZXDz9ieYHi2iEcYa6qJGLS2nFvFJFX5pSFzU4OnGC1qLLoLoutD/
rsH7mnRRTVTFeqnMpn26LQtnbYPn1EN7J1OvJNJzth8FIsK1QkXR/t6F1U4bTMxl9P3baP5HvcJ/
6/L91TX8XzcT/z/sFZo63+P/3St8fOl+Rf/n/9YvP6KXP1uGb3/tPy1D57/o+AgMiRwQDLpj03z8
p21o0QBUIJB0R1mmwCOalt5/2oaW+V+IsPCxlUHXhZ/TeflP29AQ/6UjcK0r4UhpWLbr/k/ahtbF
8jJdi1acoCVqCNvW9ct2/px2SWIPWob8iHMWPi39vojFFSoFeH7Ptti7jVoSDOqefYgHK6Af3PQa
xGNlbc507LRfwaBp+7g1403pwKGYtZ0bRs0J1lN0qotmC23QfkEyfQluQbMbFwcTXVH4H9xsXeVT
7nV0Vm4QwNBvuHT8SJwRP2FwwhsK1MUm9cM7WTnDJ+0tc0GP/LGx3t7coRepbEPXYaVcoEsK1EOL
KgebZA+lBvkf/7d+1srTBLVmWyNXCDs6NQ55lEDwjIE/xWh9AbevV2G0NJyCl7zRscieingXzkEN
a7mvMdug5VQFajpF3Neoa9dXfyyw0z8D/BMVc9HAXIbtuspghRm0Ek176TT+AYpJyefnBNmBVWVP
N1ZbGiC8s8PYzRMQUSQahE0mOackrR8/928wDrGHpWZgjS4dMB8uPkd/P7eNNVCoNhyoecLTdvCT
tZHIYUurtQN5sW9jZ/PxA8W772O7lqOjOmQJdsLlAxMjLHo3xPeiKil09trarO5DA1JBafv5J5Nq
vH87wF+0z2lzAhd1Lzudzihjp4khs0Y+Ehc6Am/gsad7+IdcDpJCnMx8QQElhf5s29pGzx3PansB
c9X8hoWAfkfitUe7Cgpqudw1sjL6ZL2+/+6ua0MrdQ3TdYS5YAz+/O6WdHzR+kO+akscY4RWiSuR
FUdKPCOcrRpr5qC6pYke3338GS6BBXx44AQmWf/SCxaWvHhwX+qdUhX7RCKxYeO1u6DeWguWqGtH
q9Dq7JMhvweLHg5wrq/oINpgNqHWt6B8H6rJHKi4Ik3z9p8dIOwHPPyewE5/Ms73n1ByPBI0FfQP
yxIXG0MB2gjJWTJcOmDVoVmC/UmU/VZgA9ckVLCnJqXfd8NGE9kuSq38HnbqQp0ykisjh9STFb7x
0P4uneIJeqv85CA3LwAapgt3wF6gbC5QkWVR//0BYYvh6mhQkQ2s7socyJ7NtFSHwg1N9JRy2BTs
LoRi2nTDC/wuIi44vp49g96Lt2Iwmlt7+QfSxy4VmTpbIZyQ4DfSjQdoeC33nwSVw5p6k4N3Xj8A
VDSm6Se1dsr+WeJu7YTM8E2SEIDmJ7CKN+jGX9GUJaIAOLBIHN3lNPn77QqhlwpfXkrWS8tvfBy0
oPmV+HjzlWjQJjpOWEbzGwKwWYfJOXKyL3nla0/x1Fx/vA6sC9DCMs8IfdssVFsBtLiMG2YZlVlk
SIrrI+eGUse51dWRvsYTYTNcWZ2V75xCuxaa017HikpRk969mZ7NKJL6oV3ufKwBuL26uwn8zreh
HdYTWqy3ELO2tsBCyZwgPpEWzsdyiPvT6CNM0gRatrHJ3TOr2rsSSIFCSYSqXQbowUgCJDjNTyb9
7VUuJt3h+DIM4JHKBZj096RPjR6bluZk1GWdlmsoLCJq+3vA7/OV3fj4qzXD71ZV9h5g2LaIuN0P
VJAPbwRDuagZYqLiHmozu7PlYTIN/9au/MNEsvsAlumz8YoL/M/yaYD+uBQgloSD/OXv8UYwhGcO
DQqv43xfqDI+Gkn/YDQxKOGo9FGGT4I1Rk3xfhrbJ1Um/hWNGGNnIje0QwFmnHzxvYDxtDVdgYhM
ZLzUVoTrnO9UWy5FaNWF7r6ZrJILkQBMTSVnDRmsxGkWJa+UtPnODeq70o3dKzBo7lUTj+Uha5Pw
a2Hp6Iv2fMHR1dE+xrEFCdK8wckkcLY1AtPbsMqHp8AGRBrYsrwWk/JXFKZaUBBQOuNomld5j32Z
AdkD7TDxpUdc6bpr+p8ZepmeH5bOfavkr1LXosdQDsgTJbBAefVHOUyAIIZHALzigF7iJyvFeJfm
OfqSSDpqCeIcHxenN442haNH3PdkntmHDAl1Wz9HJC1F1vc/+kVayHAG7AS5iMKyLEmKUI3TS0mb
NfqdZprzUGiW9QmY9DJqAAByDJ2obZhCMDB1ETWmRnT6aCPzT5VErcaCh3eWzj3HwiWK7mu9Mw3a
dgjA7mcc1umz19kw/+6hLOOZ0P/4OHRcHLHLaMinSDlMA+yxczmaUsVtaHao06EQJVErcz2mjFpR
DX9SB+EJPb+HsvrxQ41l6v/YxKT+3Os4FRxTKd0iA/l7U4AsTUPkF4F4+0aA9lk/biApYPG6kEsQ
q3gpBjPeh1zZDwiqXKnlf/hkCBep8D9DWAZgOorQdJlbiCxgpfrowEcvBgVvXGT0p8GtLKQtVX89
lvnGQPiJSy7yeiZIpX7Cvu7jMVwsUIZgIfxv64bt2OTkl+dH47j1EE/4QVna8Mu3iJyq6H6lJtv8
4wddHMPLgxxweDaB0yGhsi92QjhFCEosEjWBizl0knzpkKigh4GpX9tBMVekNc1Pmnm3Hz/3X15Q
gJfWHS7yFH9Be/6Vvw06SEtimeaNfhmv394w1ZJ4rZZ3/eRR//KOUskFoorK8pJ0/P2slFp63Fgi
XJWIMK2KKgMNPjjxATI0btDf7LEyb6omtiH1RjlkCOiBhdnbqFbCisddAy2MMP0Rmrgh0/sd75Fw
k+palFF9A+YOFx4/cPdVASQFWSWkD+xsp+pIrUojsu6TtEVm3o5x1dWRraXINpACTkEWrYp6D4sb
l7x6sI5RFcjbOEs2paXt3RYeLNsN87rGwk8ttBCDHPVViYP8IWlLE3G0sbtKsu6UkGesxirp7iuL
UAzzAVHeQkO+MKjSb42wwVyETr81ZfJTkkndOilQE61M50++6EXCyUqyOc9shz1r61zxL1ZS3vay
jJsoXEWzMj29Ge/dWniUmr9ksos3Sq8/g5G+X0M2K5YE1+abAvi9+K7RnIbogZHEGFX/7HbDc591
zzr//vH6eb98bMoKSzaHYqUhL18MRQ27RHYMUruBgoxl2E+BqCYvl0AOW39jY0qrNcUtQJvikyjw
LgIzpXj2OXBU2Zxslb8XLj1uF3lRGVCWlJtaaR3K97N/Kx0bnI8ydeTDhYf+4ObjF35/DlEHMAG/
cT4qkyvrxXPnSSA/Yhq88QQ9IcSXzhO0F/eJVmZXoh0FfvW4pWcJkTgPsbWOoDZt27FMd6Sb+CSH
zemTIf3LVHAmcghJyQID0/33VPQ5lqP0swKaCBDe0HinRS/ro65B9ZuFfJjiiH6NjidmCP6KRoTT
r+eg6tdlAVws8jVnG2D7HA3u/QRU/YiKHhZ02JruPx7oO2gzW8BlI0hqRxaFqcvVkpkjVhqaFQBW
EckVau/olchh/K1lXj1Z+q0RIU1UtgnOoNhNe4WziAZZoAHm2P+J07Kv4IkBE8n97srti2I1uWZx
jXATtzSNDvWMzQEJfcf/KtA1RLL1kyzk/T5mmgGmG7qlFK9ykUVnWVril4OyHlIaz8bcH6KGhijS
qM/8NVBW9idx4/0uFqDfuSchAkbKc4nUN+JBBj3S314yj2+7WLKT/ze7GF4BoIClViB1Eu+/FxBW
yiMlqC5Y0fQFhhV0X6eJtGko6/wGh7PO1XIEemSCQkeWfHYC8bv/zmkERQObWeX93if6A+JdsIEp
q3HKHJdAlenR8fNXfP/lWHM2tSl4SJyql6j61HGipq1szUMD0Dq29V5TVCQK/0RHNcfVsf318Vp/
/+UoxXPfWiqzZNPyYkodHElwQ1GKjmgNnqrUB1xpwVV8/mZL4vv3BBKApRQgKWzwK5dPatFwiIoY
DwDqFCD66v6fdBAF+7swHOztx+/1L0+TSzVRKIgj1NwuYk02FHDIG1izpgPZvsvwe6bEFo6V3Kay
6T9ZHKb1/uWWWYTUx6WEctAyzX+UMLkiRtiWtehRI4mYjsADMnqmSB7Eiy46Rjm1KIytn3exN+hj
ejtG6Q+8Jm9F49fXjVlQNXDzO1QKOWzd8icttmuUiPeFCsIbWv7rEdWKrYnc6UPRgq34eK7eH46M
mFq+oggKq+eSQOIjbuC7k8NctWm1AfFUEJ3gKKbDOB/0MMrWejAi4GpZD6nAjP3jp//LSUWCDtSK
ZN0wnHfBw6rmyQh9glUfd/7OnfSfb0kbZAS8SdWwKzUYBnptPuoJth92WLPj7eRH2bUWaIpefvIt
360casKG4eL4bunm+6JbksXIMwileVbR3TIZETIcFO6Ve4VLT/zJLfbdkcjlxBZwr0yTNerYF8tU
m5O6t3kaxkTziWIC7GznSwmT3Eoeh0XsrpzkZxN+2SawKKyASVCSpgspEbnB34u1K2PAgHWCgkjj
2N8Rd2vWvHV8rYpp2GQ6rc54pgIjuyz8aaKj3MQBJ51U32htltdVXzRXKBtMgl4IHN17mXmq86Nt
OYbiJhsrwDZz+VmPwHh3oWPQ9JUIwW9L9fKSM3ZWIwUOJ14Xwk+U9nA/qqzdW1axGFVU4VqMpbtF
Yg6uNDJpo/WYGKBfPl6r76Ilg1AmPFFSVTiolweQHseSO4JFSu9n4U3sj/dA2ypvVDL+JAe57GIt
H4mHWcpmEerWu8TY505fxIv20tyFSKi+jjBvaZ7vZpMezJw52nok6Dy0yfC7D5tF39yWx9jtwyvV
tDdNiwiKzBN/Zc4tiuAZwOx/DB/xBg74UCdCCwC7DAAy4D7vjRlvaGUH9WIq1jiH3YnE1DFU8vVj
TYnKDvEk6tokfwRqqLbc0wwAPoAWP55gY8lM/jolWJZ0LCQ3AtoXjr7Eqj8C6dTC/7UjJPMn7DG2
5PKLkmG/Hrn73onAOIxlZmyDJJ/WvkFBkgtueMqldZs3aXJvTtGpbNXNx2My33Lly0Et1wZF94YQ
f7lhsCIZci0kQHY1lIS8lCtfirPs7HlXS+w8KObdUv4OIAIB6KAka1yXW3LY7mQiKQc9/84JOn0f
daD0XGy9H4i33yLoZUAdNTx9fYR7a4jrsKIfLd1AESO28jsqaaaXCvUjmSbznmoKwnCBFzlxv8+a
GelvdBhLaEzfoiEwf7Bqh30GVo3E9NGuVPcwatpLS99/3UDTotURroaSZL+E7LyunQrELPkSNp+g
I2VPh4PDuVxHvSrvJtDQOYoJV6nmr8p+Ukdt9pHE8m0E+LLC2kU919+mzJ9dpC7cFo9P5JLXA/2t
BbP0HUlNZCWTyNzjcXpThu1NFrraaYQpSeFTIRRTUlk22UKmX3kLU+/aKvv42Er9Tmhl/QvuzXA1
KzEfFVj2q6wMd3YTg/pz9C/9oH3r0KO576squp/H4NVFRiIu5mOaqG6bANfxYGwmd9iABx56V+O2
TfEIcKxYHnSn/DpknX3MxgLjbLsPjrKP01XtN9NaWHV9jczVc5hSWtc45fdYqDkoqCTTc9hA2J46
877N29/4gDqPMOWGo1lqbC8cBpABtYNj6GjOMVYon/uWoW1iqhUnE2sob86LX1kAd72oGlCiFKBu
m7K4tqrmynRre5FMtG9Sp0CaakIP1UrNG+SFtKcs/yZqpE6wLLJuZIlqCgbTW0SM3K1v+f61KsXt
bFjaDSWHbRKY0C6MSt/h+CRvYpk8xTWGRF0if3dtLBYpIq4sFDFGOnweenrDdYytqTlbzh1CWBNo
7K46B9M66VtMsfT6pIUpkkDRYO3K1BF77B9wI+/78GBaY79GrYhNmvnWLgutnzjDAoMPC1bqGBVX
ZQWGeJrLHnMwVNow3F25KGde9fPimtRJ4w6Pye/ITo5bF6AixtTTutf04Ep2SfUlr2HCce7gwCpu
ZA2k1Qi6Gl1+mzuf4aPTh+LmXZI2ZyfLizuViFfhhMV922Cqlbd3zdLOw0jtFb0RNG6AOdriyu2w
nMpbo7kJjfHRLWK1a7rCPYDM2uOZMz3OUms2aefjjmT6N/4kk20a1mctVOkxKyvTC6obK7qy57oH
Yh30pwwVMw+zgBB4tsIm1zGSk66GeN0M2md1vneZiZJ0Gags0zLlhnB5BDYkrmPcucrzAcYHBvk6
wiJYUOpm5DGMz46g94kZz1vuBQubW6c5v4znj1jsD3OpC5OktrGo8alOp8rVk6FAN9gj8+liDQnt
AsydfzsigI9fEuvRib70DoSNXMtfPo7D765GDIccFYCITTAmZ/p7ONL1mV2CqZc4zcLfTIsrvUGF
yASjVyWyOLiJ/u3jR16mZwRbCo6GSQRaikeXDc6ixsbN9R3NK8sMO3If+H5s9taR1AOLWRPTLRMv
42h8/vixlx+ax5IV0ran6wgs4hLBEkstmp2Wx84ZdK5MEvCXfFxSNX/I+4ePH/auWs/TlG4qGsxk
G7Q7L3JQP43MrkEuHWlD5DkU8PnryJgBi3fZtM6lDqUPrZcdFlm4w1mUJjUjjj459y+/7TIGS1Ct
X8AYFMwuChZ2nXT+ZC2idsuxnyQOxrUd0vihoQHN54/6BK7tJy9+mVK+PZTFLfCmZT05FwsKAeS2
MEdSyl6juOrH4EiLeNjIoh82HLmr0Em2emBZFF+DDER6ecybIn38ZBSXOeUyClq7LF0KTu/vxbi7
BaUjO15dzPEG4Vd4tNxMQNzUtM3rZJcprb4dij67TuEvITs1RDeh34UeJ/7jkA/ddu4gMhbSF59c
DC97bDxnUavhgrLUTSkIX1QH4A/7Eo/2/9zZ61J2JzHAbay7p0JKFGmT6so2sl9NZhTPEQSLpj7M
9JNCMJhftRgIs6Zpw/3HM3Z5XX0bFIiIRWrCpLdysV41rTZirap9IO4yvPE7cAazo0/PSWUhfupC
6Y7GcU2KeTeozvrkdniZny4PJyenOmMv1bXLukISo9gDWQcSzUDruci4nQWFsj+ZeFtciNIAiQIe
BGCO+ee6ATjqYkc0tUQkoZh5UG4ReuISz2T1IFxICsnB1/XfVgKQNIX9dqOs/Hf434yd15LbyJZF
vwgR8Oa16G2RZVX1gii11PAukbBfPwugpqnWvTExLwjCJQxJIPOcfdZOsQBKA/2D+Nhf6Fm/vLqh
UMwEwjaMS0AQ3wyrxZYIRbzoYN1PdfA5VLuzUPYiHP8OUuzEiMFXa69yCLYy9qQoFz9UuDHdgx7k
Dp5IFDYEFmQYoBivnqL/ZAhN99UPvWXiacU2731AwvqmGc1yRSl4t7B8lMwuf/pVOlZnjeHbia/1
oS2CHyllDiC7fsa6mlHJ7eNboXl/aYmMN9qoLeVUjomD8cmX3d9KXrZ76j+/+ZHfbM0GBK89fEhI
O0cRthsf0Ujgorwz7GCC+092pm5wtLPxUKT1vkUHdZChT/ElwqIQHTPPVfvcWAKEwLdSNQG4lN8s
q/CA+JrIKZRI2ZCoPfO0XKV1Va5K18bfPn2yOwJKqhEnVMb621Fzt201puu2ISQj25gSDZRz27J3
V5Lf0Nn0Yiq5nZ1sO3eNFksCDquee9V8oS5fXWy9Tkeqp2ggRYeXvPHWcnSPWu8U2BuZxgY7u+92
FTzVwvhhj27xUHn1Wa/LVxzTVyZgQ7DyZ+isSDTIMY6tsxBq3G8KzYoXIER5e6g9BWOto4EKpu7Z
HsOF1VDMMLraxkcCmWXk7tLO2FmnsHsLoT5RXwBzs+5sMLk5fWO7VJeOiezAayS+EZNP8wgMNDRD
48HBdLxXieeFoUvHUaMEX9aT2SC9XT8U4LUihAeGOQBxyOxVLv0NdRuUhuFPAg3Z6qlGSuONbLIv
mcXfpkj8Os+DTRoFlEzoDmCEzmjx7Fa8YxUGfzOwQCidFx9tO0SLxJicO4Pqwyv8dxPHgg1K1cUQ
UNs/CDs8N+NWVt2H7pv1sQ7HpdAogxvhTSIluDruF8Ue7ZaOBICK5MHSfHxVVf9vVONryf9uOVb8
IKu+9JcYglM7OrEb64CQZV7BKnUAbaiYN1stjtRZKvptlOfAKkYo/F1hLcr8MYmjeuMgkljKSHtX
YxI8hdOe9NZJ12Ge7lGcWQ84SULx17ZjEQIkMXpAE1aJtNwA3m41JTXJ1fNgq1CjEKp5zgPkDpjB
DMwW/A1fUgaKHfHMqFAxg2mvVDE+2h2d+IK/bSQpWPdDxV8Z5gm0zoqLibjJS1/NvZ03yH3EYE4m
eMWNRIJkU27spKRiC7WI0FLK+sNX1Dnk5aJeWXw3O71aYq2ZL/Qop3JCAuCLKVVxLeWn7iSviojH
i8k/2RV4WWKWdXHK+qef291zGpifHc+xlJHrNzjE65YCTUUfvI0FwCoqRrGKYkss4GqSKKm6ckm1
AYW/TppsuoJed4NKAB9lrZQ/4yp1kCrh5JD4+rBswo+2oljdLmKE98C6Y7XBDtxWNhBSh0Vqhdml
DodwFSrezwlpvFIMfDiB6n6rhvKvkFI4KrwSrJ9aLTuBFskS8KwgidUtZUMVxY/JFjNVpDN5ReGg
o8oF4hrsO5NG3WvNo03+cDE0wtp1HZZyMXeUel086TrqSd3MCHZtG6sLu1C+iRKjsr40/F0SjjCA
JL3XGNSXFcZLvaaEu7VJn7TFsyYBoDR2Ri4pNxaUcTYPhGb1B2uY0EYMZtYq/tQ8VtbCYYRZNBQi
if4F0u4m0ONuQVSEUtpG5T3crqtWfW/TyZKwb6zjiOfdUaYSQ24sDvdDRpmiU8vvXVCeqRvYwquz
v/M6P4a1679ZPLaWWey+W5myxbznQYUwTwyi85fFYDv7ZKheoslqqO3zdhnhjwfb0lY/khG6JgAV
VEtp1WGrBzGy1rxDG46Uw1ESuwsI2C8G6Qu+ZKlMZVt0q92uhZOIkMqqh2pvTJPKLCtoLphp9SrA
k8p0yidRMgo3ogD0N5NAgI8eAsc69Il3FjW+8nSX9L9Tv/Effd0j5BAGh3kuQxPwOBLYQjQpkp0d
KuWVp2x3ylp4bdOcaQHcqPH5VdZCdw5AZl0Mceuef1wZvGcpT0xTbdKt68ThOyZ/7UPjqtEpHvXg
vcjH9Qhe7Xkkn/EcIMLUs/ZHXUOmNaTeHbVpMn/q7Lo7ei22NA+B3WeUzpgYS02r5zVBGPS3T/Oy
24YppXQbcgxvvy2bt57n57apUKZFKcV5wIxs+0cz/61p7Mkf0G6m+9zylrjIFTs6GfIwT7wcyy1K
F7XyAcN0pvdV8ycsxC/NiE8AFS0hY70uiwknSTB0dU7Zodrq+JkOhQ68b5rc1rtG+3fWSB87SpZ1
/6zV8JleiUCtNpSQ7xK1zP8KVR5jSWTJa5EA8udtka81LffeqdHexZqZ/6XEAJuTANFdhtZn3/GG
XruBp78b1bDPpjb8sAYbIHzzCtLZ3eGR2KxtO+3ea6U8zG24rSYf7KH2r4NXmjuj/nTdkQrOToMa
jqeWvfBHw9k7lB59c2r+25AT3ioMic54pzYP8/IwMnRKq9RgO88alXI18sC82qK3r1WAgGLaG3VI
tB2jjMF6NubfFClRXvunrKr6p3h0q1MdVk8dtlnPKtmO56SPSADGXrQLKxHC7ImGU547F6FmSbHw
/ShaDDEGbPPGsVVap6RtkLax69wIGlGcOtLWoH/SXifKxKv+txP3xc8AOAFKGJE/Y/WXb0LFAaI2
qUXLxg6Wwhbl59hmW1cLyp9DFrwS4Mne7T7PJ3q4e+yp9jy2mWauUqUP3qzJcW5qNgTo7wUW1F/g
xIvGcpJLhOfJro91F18HM8GvpwZ9bhT5D1vfz83HlSoeHIxXnq22hlyjt5JaQ1c78/4nAt2n6ofp
1SBqaJ9H7LVGJfOuApPkXd6Kk8BL9kCvL1yHUSFfEevcrtBzIY1XRfl99Np6ISi5vvh0U7ZaouTb
JBH8YLBsXaBTrl/g+QJpEPCVS/qKvsjzV5ARHboMG0VprOavvoOZOahPdTOvVXpKkuIowmZq2jij
bmBjGj7B6GkWRLm6Q8UjF/O+vVabh17wVXtYtr52Bm97Pxo+5pWS8plLoGX7eU8CLe0zrwQKdmln
ngj3dRh6/3neemyabet48XVuyTT0t8xW2vO8Dvc2ejY+NR3zfnGXFrjRKP7tAiJHq5c1/n/b20lU
Dca+PQbC88ZpBEg2YCj36wKEm+6a1NMW88Y2/sq4RBroPKfTMpKoP5Wx+FHYuYk+12hw3ojp+mJQ
DQrM07PbhAxKdkSDWYGdE9SX3LexEhwBYBax+W2pUlxjUdaHeZd7C/MWdDmzoxvrHOC2Gu+xNdzT
r98avH2cd/ytVRyvsDcnTwPch1Mxe4+j/kdz06q2t1djXOPRPh3sfh3z7G87R0YgtnnO9zftdV97
P9F5xTy5X0ueUgHoEDWfus+/mr+dzH3r+xq8Hc9NoRbbWobnKNarHZaQxskpK+PUVTbWKa2LAIV6
wWijlE4IvA1fL02KU+3VvdhIujzUyIHUqp2qG5b3vVU/Khd1neWr39bMqxvd2HiV0Pa3JirHsHe6
VoLJricMxXToeTu15m9QU1OxiLtm6u3/c2bzNsoYfHgCcCum8Ahc2zRtjjoKntus4jfGaqww0mnV
6oy4D3s5qxbXcsqL06F+RMBNJ32oJFBAIgz+WAEHQp0MmJbN4sC45hR2HlsSYeGiquwnFybG4TZb
+8FLpQBun3eYm4xj8QrCuT/cmvRV/c0JibPPrc2TIA+/yV7NfrVhdO0H9a/hbYvbaSX2Z6DZ7v52
FC8W34OmNPa3JkUW/PALMfyarfrmJ/0v+Wtj0pQBXcSKvus/l+mVBlRhhxzHr5NKW9KkxJh397Oi
WhW+BdFf0GDTvejxLnqgkE7dzac0b0hUoIB9EHW724lpylARtM/Er32IZ8FyaIDJ3tvF6xAOFAOS
27L5RtnVyMiH+Pf23jZuBoQQRhdH7vlOt8ZEy8hbdUualwxjA32SsQHjptv5WRlJIwAbVAnN5xsb
ZBTzQclubd6+QVmRLHXb6FebjKDB+yGM39zPD/9plMJdbG9ux7EtkSzcsdM293NrHD1bmIbsgYpN
v4IupcefJTW88fnYFPyJRWQJqM/TPZ8nfZA0i06v083t/MD0dotBCcIN475f25AY5X01JB6D+Kld
OHkantUlruPzfB32JkXPrUaXcLoHNVgSZLwdblTzcXFuRqopB7m+n2ug+sGSauRy/evcXCNeDtZE
YJuOS8mu1Uv10ki3huJjNBtprnIN3EwoocyVormOwpJnjVH+PNcOUmwG7OqBY0c+6OpuY9sUJC88
3/BO5r9nGfNvvMgR16TP6utgkQ1VvWFDGrcNF/PstMVt/+5/195mk9ZyT1YG83HalTLp+jovCvgm
7k3OiyIWqe4IlMBLtaWttuLqEao9MSzdKNPR5+3zzImwaHDWc1v+XnTQMqWhm2tGG+5JWvqt3V7p
62tcte5panc++rz/vMiPzN+O/s+O8z7zVm3gOKdpq/uibGr+nx1vyzszJF0VNEtwYRtN483jRqK8
1lbrnidc8n2RJ3z13Mdfk7HBkHbdlZxOdy0wcT73CtbTVoFJVpq/zpetQZQ8l4Gkch/yQde50N6F
KmmXOz9dIXwhhntjlu/ms3UhKJ+k6v92TVoz2KcC8vKvb6Uqblv8Nqv6ym+3CqNJi8yp8utb7aYd
ptn5zvmB+Ns3m/TUgq/wO5AuJK31NZBWd6NVoX1t1OILpaeRFsmH3wfRLg7HcRVnrvMRi+yU4SN7
LuLoUfIcxTZJgYvaw27yXVDgGWB+kE/qtR+U9NB7Y0eZEcWBViKVj16ffCkCVTlSxZI+g1p8CjWX
mFM96qe0Cf0lqIB4X+p29B4CRjRkGXzqSWeve1Som3lWsTaYx+gExb5lZp/t1Dohye92/gcSsSOS
heKlc50EpqppLCDGBY+xQwLWanN4L/0owHUV7aPT07Gfz6kJyEFGsseLxk2SZwITT0bYWOso7gkQ
9QALWgCdb64GV0LVsd1pgyzfYDkQ75osG5eDWvbHlNqpBt0WH+d5xpS/Phl6+i5tCXfqn0Xzp0hU
07h92mPezagtqm5C4AK3tshW98ff9pkPgF9gdUQgdl9+a2aev+8xz1YVDC8Ta8nVb9vcj3c7ipl7
+SZO9c/7zn9ufW9bVzCor9t0f7/EebfKi7n4e9MZFLaFG2jx8rfbcj/l+11SGqfeQcPb3vf9dfHT
vbqf0ry6Eg78VsXFOWC6c/fTmj/d9oMyis2K2Tu/Vk/N3Da/n/LtWOPgHrpu/9/O6s+TLnsTPFZl
+qCC/vO05mW3Y+Ql7Fd36H/8x+X8813OW+eRsHdF8ibaCG7nUHxgrUkvUK3kJYuzbNsOGDvaVQpV
2GzooSJFfitz5btshvZvLrCwa/NnGMXJxE/D6a7o8hVjVPWUR3W1L30ivL1rSlRXGlVaetF9jnVw
ANLUgduLN4D7zC+jm/52nimfTBexDiUG8cEzS/M4GilWaZUYX/KefnXQGPKHJNXXTgcPw/DNDdvw
m0cYexkrQ/MIGsQFNUMshzBAi+E9K+ZNGPS8/jrjqcrTrH9gTk2NheXD04oGczVEgXmcD9wlkbe2
+q55mk9rPkFphwR+OWY8xABP7fZTIeG5MKWU1/kSSY5U+/mybbyMVm2C/05GUuLBQXn0U/OX6hC1
f0/3DTa38zbkqoFTUQdoOYnHXd/56bYwNYnpCze/9pLio+iDy+0umfHSBkj0lxKSnMAusn0WhqzW
UZV7hzqwvYNDomLdOnn33GAK8SCqMfoLduFyPuPpeyVnQNaB9yKlHWmFz6Bb3iZD2RcpvERjRyAz
3mGSsFLtPD8DLgx2o4eWZDTwr0S01b+5al0umxbDLrgoj5lIKO8UPGPzZOQl6vtUtzpCYsBnUevK
GElqRbJPgC9a3nOveeIrLeJxVQsLLhado9mLU+uiCgUpb9G8NYGRD129xoNc2ds8sPe8sD4RziPf
UVy8UDUYZnEOPasSYLOGNv8Yneojihn642iycDo13SBaTHdJamQkfXX8hNyke4rMcq/a6IfGGGx3
7EBfs/QCABfYkbVfqwbF8/4vA4Oor7CoTSN8hmJMYJpEe8tqc99rWJ+3tMP/IHlG3zRRa6sNJdnj
U15N7GPK5U77IvFfdIxZECBEeH/lDEebVLypFrZ2pgP4zxvsrRtR4+62MuKFkry2QRy8CpguQTaU
z2Uv/8KYB8orVM9THqo1L1qjXDVB0S7FUDxLd6geKRQa1oGhNBvT2+DgwjvM/En09cNu0/w97ytt
SQVRd67iIllYOmQJTkzByUjalz7J1EXdtMGnOyIeavzqpZiQKVrntHtjmhBM0pYCqoo5AVeMCbQy
2EfiscZpXoIO7EfuAGVpp0UqnBZtAraYE7olnyAuHvf1JOj5rI0J8ZK2FzkhX5oJ/qJNGBhnAsKQ
lIpi58OeQDEjxJhhQsdgaYemuyr5g+fxqSn7+FQN8GO1iPKj1B0pQ3Ci5F3V6QZ0mK4s9fKYNbir
zoaLhV329Ade3JxoHAac5XtCPfiqTGpgLHSHnmCRRdRmAE6nSr7KVGVJyZ21LeLCexdJdC07Rb2G
OTXoJvJZyy+GhTDieNdX44k0MYoGHavbSnb4nGLCgwAKwbvMlXivq0P3F6FjbHwiLYZQhmyoSJzv
tRYQjah00Nyjjhbf0c2tXUNaDqxMe+QpoSybyteWTquGF+RTNnY9wUKlcOraQTV0wGpKx/a/VzHe
q0lFRZiVIH+zpXFx+94EJz1Igqd6fm2jeKub4Y9qyJNz7sX2ctSSDLGNmWyCHGTGfIvKMiCbqAfF
OptullToeAjsaw9pS16+KHn6Es/Hg1GOT9RCLirQtB9UiSsPdkWyDFpStqIEl++wQVZSJtk1yDw8
d1qzegiTSBBBM/OjISq4qGaxj6sl2HBxJO696tF0rGNU/Tv4dtY+SEYI0SXYWl/IC0V77k4vHPvB
kvbayMr0nf7UuOwGc8+w1nlyhvA9YdD76cfCXRADL4/Gv5YTCf2WysLfqSU0hSVeZJdgEPk+VwtK
5qqiXqpSydadS48Qhxhnifen3Cc4gOyBqqIWD8TFbuwj9of9UVeD4Qix0zg0w6vO3/fRqwiolrnn
7Ku8iB6pY18J3VgqQbfSrCz7qHoHDl1R5mtjmpXleG1HQpRjPhRbkFv1NmnadDu6gX9VCFAXI4jh
fhAv8yQdXmw8rB7cIXMOZRQbr+gleOwmRNmqjHvS4/9UYfet4vUiyaUuKVgtTiO+eg09w73TlcaR
ZJPbPIyFCwIFRLTR+e/8dILNEBhYtJBKi3LQYwgciLeVTrMQWWmu0yYwL0aDBFez81WEP+lBF3p3
KHsF864w+QgK+1tJBqixTbSV5OyedNWNn2LilvycL5iW27uxLMN9ZWf2QwIi7Im8Db0Bm0rZdhTO
U66Xz7o/jo9dS+hnUD4SEgOUVBhuUJKDUyQmr3A/7bhcm5Str+m0j5vaC8Z1UqrquTUY3nTG+N1A
YLgwzdF59GqhLEVekarO82+zOTzPffKb79V070A4lktVK7lVma7fZhVdgzgLeBkp3HG29NEscRGh
i6aRpMvFSNRHJIRlDgV/CMMXstLlNcNj3Ao0/4k3x/PMRe7ATD8p/ovqxPIxTPX+DEmbOHH1yLni
Ispj66AJGa2tFIAWtCpyWljlLZQ02BOaxSI5h4lV8oMvRXUsfczso/aEXV6L8tFqX/o4emmbairc
FB+D9T7ElvlJDaC2otBG7i2/rJFQ4wtclW62R9pprCSJJVCkTb+OecqvKltxDvOkj3OKwaK3KNQX
md2Jx7GCvgGSTb/49SNdumxTu4WBuBWNFtLFFyuT3YehyRYSrxLs5lk6HyZmpkuwJsplNLR1Y8n8
21AwRDMCK9lVG65xxEPCd1eEpq2H3C6IMAS5fqK6RjvZRYgphUXSxcy0yY3LGJYuic6vlIx3U7XO
ynH9YBX3KMeUqrT2fapHS8urI7B1vn0kTEEgSiPMmPtC8K369lKiQdpbnsSnNFV3ciyGdQ3k4VRD
qH2yeoDUDuaWj27Ew1prukUQDeVnXqKtSQS5SkK9L9xMamHDLNtRlZ9scCw1jz7pNUrOQcI3saHt
rLqG9IX7xs4Ioi8E3f6LY5cbeA7KgQB7eHbJn5LxdaFnYn57jcvYJw8/RMshAbTUdz05IEcU58I4
y8EyD7N8NWiag8A8eNu40+PNCfNXgu3n2c7aL3HA6PQEqXyeZOTgurVqJMOmcfXs0y4oVvPwdM3y
YD2G4IDNokMJKuW6A3tthiFwBXFWnTL86vlT06sLtnUXjke8Vra10wM1SAA96bWlnsv0oMhabnOH
Xr6Dt3td4gkvnApQCID0RW7q+RoRQbVPwiLZxpZ8UmpKz4tKa89+qhUvEbFSYlcO7sq2WSyyQlHx
4ECjXBRJso3cEBiG3rcHRYdUOkAvPCpk7KvSPIOKXatyRMwfQAaJY8ggdWx5G+wLtAdegyUPLFeS
IVP8ZQNtHlBgbVNGzLNzXYlPBJtQ8JpyXBPB1L/MzPmeRsljkPjDc2x9dXqfPzmYuSKCE/UK97Hi
KQZkt8aKR8PnQ6KBMXPCd0q6r8GQdG6CbwMODavet7tDTCh4XXjRl1u2xSmLEw+rGKCxWN8uO6VV
9qUCC3YEaZc/2IFpkYwa7EWD2gRgslM/1qIUy7oJnWXY9KDp+y4mHGC0mzZA22K7Pizx1lN/uC0R
bju3ISsTtTF1Mbk1l8EqlYp3GTzcXsf+GYsKIPwj2uGuHIxFAJV3KSjEeAzb6KuoDYyJJZwM02s7
iI6Ou2iFMDYFYqViCK2jj/DuIRBmc6oKSL9Z1I8H4fsGj+YB5wCsbC9+AgYwCYPiwakHOlfT0ymN
FVyUK8O3F3RCveUQkrMaNVs8Q70/K10eEFZJJ/UqqTNNZXig+PrjQCfw2U+tVYeD4YvdG2tiDc1S
x+v0YaCnsoMhlqww8/U+Bi+/5jq16o5iDyc0G9WDKaxwAoIGFyo2H8tW0x/NUcXnmJcqJQfjTzsn
huM4Ayxsn6+jHtOVXM/OeL1PvZdR+OMmKy/Uru5zPd22SIy/SZ0M84iKcy0UMznwRet4/xS7Qe2/
x14hL1ItuhOUojPfPL1x4GqfJICuqFmHr9BsUHmXp0QN4hPFtea10RtnMUYuWi+RYv0pPgwevR/6
ovBsEK6AExdVB7y+dPTkk1gcJy+qMwXbGBt7b37nld/xQ6FS0WmGdWoPOGVQsoI6mfd00uIaRVE1
9Pm0JUHVaECszMjY6wryFIug3gnJ42fbeNUbvRHqoyMvuOBQzihDG+XK6lEtVLmbHao9kmvj1Ys0
QcyCBIdGnYaTmE/I4HA/Txi7Afs1Ji/U1FgBJLERIJjo58xmT1lss8c8jjHA9CkHd0WXRJ2ahnu1
LPKq3Y/TagWG9/4+m5Do2fDmX3si6fY+fZTfJvdl+IFg72w3zjKJZbfvyLhOZkRaRx7CRrgixdru
/Y4BSKZuDdu39/A+lGWc98pl6IJxFaWW8xhrLfRW+2KGvoIHhLpVOuqrR1uecwT+QaFpBw0R1VIt
gRhTEUiAoldXGMY2S63usO5rG/QoUToswmBgM6hzR089VkI3N6kZ7gU1buec/yIGOpDL6/qCcrA9
pS1jNDfLmk2M/wpEm6mgN1bsN1BxVCMZOkYCY3wyS9RrsSwAPVQIojJIe4egAudr5FP40kJnn/rn
0Bn8Ty3fKa0RHXXp9A9+Og6r1OyvVt7H28p1myPlcC4mM9PHeRJHFcby5Mam5Cl86ik9XTZH6tzo
aZRp0Bzn+RRxSVoa9raiopMVhg/O1mh/ikgwW5gZ7+mOGBI+aTW1cbE81tNknp0nKOzLpaKacqH1
3kb3VJyX7Ayu8DQJ6o5PYd3JhyzAJGZUyxF53dSnAli3cBIkN4k9NPK20M8qykXlsMooSQSTnQw7
I0H9aJQg3B7irrdOTtatrWb0LwVqpdJijC0r1TgAdDAO8yeZ+vm6iOO/5znPycxfy6fN/tz2n2U6
XSA8S6b5xFMPvtuUWz/XKN/5Yxdeqv9HMyLk5GOtKx9uO/9/Dz+f/ty0J6n/ipRk98dx59k/ls07
5NbUBZnXmJXtLdNg0B5+ux3TJf12df+tnXuziSgXvW7AHvg/L/O3Y7opGMEOo3VKOfNHTJGM76YS
dw+amVZXqwgYj2X2gOnQkH5qvkKSUBjfZYn8HOphfEap1TFmh0Y776qHP9CqK59Jjjl9iBrywPBS
vXQJcap5g1B6hwRHy7fGdGCW6KG5VVwvefG98nPegH5q8MCfMn0uBrXmLnbjupeV8k6ofTtvoREX
gPodWo8jvjr0fRGXj5mTfHeKpe27lJpFVIzmgI+PSVz45xK15+3sAkwn0nEMP4gTxWtX68K9H3b5
U+4YRAqmS68yiTdEkbyamZlsNTswNlZWuq9a1FzmDdwaVEsYif4qPb/fm0Nm8MK3nY+Rjud8b/Sm
HxcKVcDnpKirU6jQQ5x3jZMXHj4llk95gudx2xwajDAv+ONYt4ODAt4HKiF7xlcM4wiNbkfS2c9R
Hn2fWzDU6mcWDfJZIxK1w+HQWI/09t+dhJ/b9L1kIkAH5zjK4wQeOuRdhfSZMeaXz9ho2iDAZnyZ
KsI/WokwzvDc5O3WAERYQosXH1XIC2ystXzv8Je6IjWhvzvt2njhs1Lm9SuVesE2xOVgIy05vvY4
tM5tE9AkVB2V1lWPi3qv9IWzSvpx+PD9cDlvAeOcm5S0/Tkw0YXDAMuWvOlxSYuGb62ng6EOlG8+
Qpq1VwhtG/L6eh1kckYr6H05E8aMY+jntBUhUpUK14409L4UR98bkd2+5S7yt9ouyk3XJ/E39P2r
eYOqpGbY5NdyjGzuTVhkBrqxwf1KLPyJDDN+sRriFJ7bo9bpRu3Tlo/zemTa4SpQZXyo6zh+wm6A
rPi844RepgDSvRohP3K1yxgLTCv08jXVm+bTwaxlbbltt0t7Ub30afg6r/eQmVK9Lu3HPBqVo9SI
lEGj8r6aFopZ4DvvWPHUG5HpIaJdRXvzPWU3b+DafQ/FrXBP1KE4ZzWqkONO94Uv5jH1x+aViJy1
xZXFoN9cZx8Zfc55Ty+QWL/3bXS0qt49uq7yXGbuOS9F9pzlSvpcjTkkIg/i1jxLCax/kHr5Y567
TWyGZXE1ttjjTnslYbQPPAiPqt5axSLO/Wvu07sqp7WRUottEsVy0Qjj1yFcBQmVUtLZm7YgRo/w
Xzfkcm59Xmb6T00hoqd5HxNPnVWDO8tq3gDLcuvaRH/dT9nKtzjXY6+iVf2Bx4V8LwTPhz5PnzsE
BU+UBBGfz+R7KYfoEOdE7+fZLIYdowHy3syzeJJDJi+4qYLk93uTP7mJzN4UJ7Qfa1v5mFtuG5Sy
ZJPhe08tIm4pl7XMu928TyK110ypmkttgQZiOD09veQ7xc3lKRd5h4KPnSjYyDZWZQZrHhnyPdUM
DGqwrTjMbVSWtQniosA5fWifGiLQ8042FQSHIDNB1k87YTQ4rkZN1fh5cLJBS1+7kuj05rXCfKQj
Ur51mIA+Vv74OW/UN0TQQYyqy3k2hJ27lEU43M7dt/NXSa36xRJSvMKufJi30u0i50XNSCP6inC1
J+/9vxPqWdXT2NTjyYqccuVlXMe8dl5x327+NOT835vOwM/rnwZSzImHh3m+GZAup3ESbn5bePtY
KcTjylTf3XecOAyEv6JzAvPpGEwNJoPXEN6cTqlui+iQNcMqyTSqa+67hVmdbbUy+bif+a0lYqHW
iro5unN/7GI1JkDhGPPxuRmqJbUHF4e1JdZAyyoglZBNQ9Qcf0JfK+oPQsMQvcZyaeqZerS9ITwR
wrHpfJv+WfBG4ieQLxj9qp/QlgJ2Ev5W65vh3SziJXFT57XXg71RlNiOlBKSe5OMD8IK5OM88Tsh
HzsTh0vR5NafK5JE19ZKbWHK/e89CpdqmZhzWswrCLzLx7kps8badKwKQoLTHvOy+ZMGnhUnTZNu
+r9XhGReVhCH4Ab9e4UXx9RpxFgH/rGiGpC3ha7fLO/Nz5vkQm0oPnVILU6XNS+bJ2OI4aWFrGX1
x4q4LXEpLKX4c4UiKm1B6YG2urcyfyJqx7MHrt76jxVqT4FH5bvVnyu0ybFaExVjx3/fRApuIXhq
Gvd+WnG/iX5KnY4sbXlbMa+dT3xQHUZ0YpIL/bspBGiES2r0R/eN50/1VIBtjMb454pOTFZRUbj7
Y4cE1QTZmOa2PMopkwqsEEEcD4ArWt505Sl9eu0iCrNTW8bXzp8dpbTw6sUYs3oM4C55oZcrHwP1
SycVsmAMZXC8dAW2bpl18dpArjyGllgHJc0qdSvt0oVRu/LMHGdMxgWrTrO6S0BMlKOF7aWr+Pel
lVJfOn0Y2c6tLkFuqBytKy8oYTXaM7NLh5vbikqw5NKNZHu7QIk4WmKxtoCVoJc29gOO/6gEBAsx
j/MeqXZ3V93/sHcmy41jW5b9lWc+RyT6Ji3jDdj3lCiScvkEJpcr0Pe4uAC+vhbo8eJFRFplVc1r
AmMnNiJxm3P2Xrs17TNtDm96NeucUy7iswUGvnDyFDx0IOeAXDfoOf5wDhrMEl7sSyx2fbxKMdqd
Zc2MzFnUnr3OJAo2HupzntEi8FNoElI2xUrGeX5Og7ZcyTRPeTUVu5nSx+e8cepVWg3hGbdrs/LM
QTmlFQH00i68Ew/pVpSNnZNMR7lKA806ydjpV16AViXI4pF7Q/0UtLW6Is+R8rY5aqvUt3p8k66+
kl4quUQr2JBeRG2Gmg319DuYBGRAYU/HNy8IvsvVkz8674/7HETSh9RlyB6mh4KlITJQcfv5415N
ePGG8p65ePwpYLNmJYWTrR739q7nLRRqY2v87NouTOtxDgXZnKqn3V7tPfvGXhkDVJPBjZ+u0iiq
ZolUx59X2apOljYvPXqicm55lf5Grqx1fDw2qaJ3dqXN6XEfMe/3tozD8+M+QykvY1iqG62IknWb
OvmqLFHko4GyGcnDBkqi7VnDzId/NiuEHa1SjabXnx9g5PUiKYxujyrnXw+PlJCLELe2ruKeHs/z
OAQD+WLsCmhx9hXRwI/H/Xyxn0eMCB90Bdz14+FEHPNaTLu4qZQq4+soxTECZDHPZJS9EwJ0KQFx
Xoso7HdlqsbLZLq9Ii7YTez4azMJofhQ+Oq8zHnTxCUkHOtd10xnKcHabBVA6Dc7AKs4/Z1tjDGu
pSbHhuDbzyoUYdxq/MFQZiauX6M+pzgSTiPAmKTr0oU0VW9vOVI8kaqtYQ3Ty+9BPD6Xrl3cCifp
NlaLfEzNw+HVC1kLPx7QafW8HMbhVOC1POKmseZ9nZff8wFKXN7R75FGD6vaozoOd/8q1eLr4y+L
mrCxshTyOchTqAJJxXjipv57Q8Ti9NQltIyFTD1J54cJr6wj9MphWx7pe1XHx6WEsv7BQKT115t/
Xv3jtrBiT2fnCc676bZA0XmO6VL0x6WmGdHrFB7lCG5PtTojrfCPex+Ps/gsVKGV9b9v//k6f7yb
ptLFyhioh0RS4Ql+3v14G4/D9EC/9rFm4X/6051/PMHjNg2ay0IxOuXnp/r7eylGY9jbAFF+PvjS
5Op5IOn6WZ0OqTbSXrezQ54nnzRpo1VlmTS2qpY6UUqMtIFeIHBToEfsShZAIZfUtSgIqm1wMYTS
guod2OUpYXB53FaCSFvE4B3pz6k3UCm9ZBvmYxHTgmPvGT8s9hBPNBf1jRgTi6zL0X/RrWpLZpi5
ztBTIDCKOmXmJ3JRYqJcwJG6EeuUrPoo//Ayz92pY9if8kg3tgWByzWKADXVDuhKKAeVNvo+Kyok
DlkC4ArCeRctu5VvHUuipIbLORqF3Iio2ksFbn+YdMNzQMJMMOr9E34vwM2WfQkiTafrRdI1eRYI
2yq6i6nIiAOu2mWWVBrDKUiDmKCOta+IeG34VbEkxi5ZiqgkVUZV+hfZKcMJlOZRERTU22GQF814
jtLsrRdmeFY8r7yLlkzNIY8uj2tRuFZ+C4fafGq0oX8e3SF90qrPGDrhsU7DqxwshZAuoqXzljDQ
JPC0t6Drd1k/yc7soN7qChpTswqahROgMVf5eEuKALNQdfunx6GlwnHC1XoKe6t4cwrrjohgVrJG
1+PGOjesJlHaOu6O1EC5pAM2bEa/NL9q9rgCoHmvehSOVMEjn1Wkn5B+C79km1TSXjLX7kK6iHss
JUWBaadzlyV2lJlUSn9WaEBhqUmam8RlaghZC7Bpr0dQEfjJ0grPXGu8hVCDFqZFAbWsphY2cgn8
bnR5Shd4lIUl9AON/NHQovjmiKtn2skpDp121+dUh4osOTG3rt1ECU+lZ8UXVSlvBVGehyo6V/1L
6HTRV1zEgFabXW9hDGiLKaXMBu89VRI1OYJ7lmZ1UN1VHsQlgV2xSt7gmXZhcExDPldL/+6esJva
u2MB8dXz8JYSu7Rgt6isrT6rFnnSoAqm/rmphV/i/8e3JsTgzE2BgrZhTvZlpB6axpDkOIv+lcyu
FaSIuWcGwaeZpZ+aN2pAyRV77sULAIHpIRscYuhokm+7igDCCpnYUlD5WD7gUxn1Bow6l3pqQmdU
7zOSLZ+rtl1GftFdpltSwamnWuItpih/VChdzaJBKCsrsb7JUlMPaVmaeLlmSoi8pMxKcJsBK3an
tHiWUHEZBcnk1nA1ng2ay2o0FN/dQNqzDsrArnSbu6ckxalpERE1hY8DmbyxhdQp3RgKe+i+Cy6a
42Q7J3SatWkH4YG+lrv181asoXvOmqn7XUuX0cOu451CxPLeR7w0J1rbmbHKEJs61LNNEFU92B/K
HgNm3Hc1re6j23e42D0DwEwuTzr53hoDnK6Mm0SmzpsTKacmirtopo7+Ju60nUOf88rvv5jnwIxo
1AbpJjKEPORqnm6C6RLmpZTer0y3SpDtlID+yBztsjwosjxbatJu/UJIAGeGs+lrNvNp01T43WNJ
ZFtNzKwQ+bwzo/hMdwY0BpIIRFC8ojmyTlQTOe4KP/DmbPpBuNKe8rEJrFsEcKwQ9IT6TzLMG8gD
t5CtoSmacm9Mbr8Iuj95ihSSHDd1dybMklnVZc0m7t2PosvJik44R9S6mrcTtyhv32RYbbWiApjX
fssTdJKD5XXnn+tkcRZMxk9B1WqLjOiShVcTGJi0XrMN1JKMvYb8raiRl648lIUdvyEE1Da6xQrX
QhfxDafX5Ce02Ss6LmU2Xb8QQ2PPEUS0a1bYrxrdgUsVOl+zBks9a5WWfX+mLofEGcDNF9bVT1Gc
a436qqmDspcmDno9I27BkMrdrvmRdolZz5FUvipDad2dSH+zHMSfqjdpSRRjYaHrWXdGaL1Uk3jf
9+Kj42DQopV6Eop56mWmHzxbWUZD19ADHvTjgO7bDvVvQLCSVSZ8sfWlbOf8G7KNKhMov2UebhxN
jXAodMahTi0OWXyBuxIeawCLL1mz752mu2p1sYVxb8zp/GBMHs3z4+Bl1cFtdW/f21G8wsIN1X6M
qieFDcTCwR+3dRz2n27xm1LEP0RHZm3u699BxfnPNkHz6d5UWuvlcYja7JW8i4NOlgc+SFRgLWGV
3yotu7aqiJZ9pDtbEMHt0gijYK098PGZ+5xzaWsMVb5z1S6+mBoS8NBwjbeoUz/YCrjfa5mcetfw
ke0bvwWhma1AkpqLKSjn0ivZD9VGq95MapZU5j+aOhzWmayv1GxV1FbhUcWSvWVhnO76qSbJxKxt
wTPiovOam1mH1soqOTfCBD2QoVr63beNI9wL5bviQOprAxGhJELdOQvKREMCo0VPICla8v1QijXj
onIbHT8nEQ76UGcfDUoQAGfe1zLureXkcnVrOo69otMHkBbZpv2PWmjt1hFxtcUTvTFCL3k19RK7
BqCLJcLPVTspMbrQi5dohaBBCH2nJ3V63Fl20yx1WqQIsZhK1SQ41XkSHxg2tlqiuUhwfWf2OJVk
YN6aQWLlm2wcVBFhubE7KBvlnInQ3dlJLBbB4FcviRVv0trXn924bxahxcKWpfJThAtyNzR2Q4sP
fRBC1uTYqf1csN/A8nJSYKR/LYwp3TPNk0sXRUDn2mDpUG7bCFxYC8+S8z5xX9LRKk6e7i0fHFKX
GvBVyyXStsR/CpG+ClFHS5Gmu4j6NLmwwZulrSJ6S1+TunJ2gQGFayyokvqdSn51llmE+VnGpSr6
dB1UfbNz20BuQH63s5ya40yPouyuda2/01SSZGVcYofK5QdMIDb93m9C6ygsptW64W0uLSGDLVwH
mnZu476W9cmIkuIY6saS3p1Eh1flhCd640o6+gv0oWCPPz9euwHQgCTSqDKaQ/3UkwmyGDoEyG4k
qNd2pb1JYxI1KfCkC0NRvA2hONC6kcch1HIW6KHzpyZzd20kqHI3XbhRdAWQSBOnZN2ywwtV9eoi
dVxOmMWXTuwsx9uZrhE8t7Yo74ZOOIVLIYPBaFAU+y0znQvZ1XkSfnNQF85ruBSrfignSa+OB5hM
rLiskZS5OYKeRsoFVubk6OXvdZhXt9joakKZ4bI9DqHZaD8sZZOQ4M2/xzJYsSr5apxOXia6fhGb
SGAe5/LjalfU5hLM3B61cvrW2PWC9pL1EpbObvTgC7VKGc0KJUopDeIhUUSfvXZUaztZW5+NEy1S
nEgLpWtKFtAqMMjBwR0u/3wBrQ9So35NLkGDr4pDKskEzinqY1hzx2lWtraPSzn8UCug/BA74Ysx
aV7p3CoLFJQoaCrtaku5Z/PinRMzuvAzE8vW9+rnHArkqAt8tLFPwLiLQEMoWbyghttsPFFUWxJ8
fiCEji6OSQPO1HWLr6WNLux+3RO5lOiLsoXjTWyRqE1Xraao+MUoXjgZ37XRIosr6btHqNF8t6k2
oZId3rt4SY5i+6Q0/F/bOtEWQYgvuKzVXRzV4mPY14Mpt76Afzh2hrZPAGOsg9p/MS1FHiWE5D3q
/Xmni+Iw+OMsL2zrhfzR/mxaw7YcyEQLGgQRRNPqR2BQNRFEirOlqdJGnv8eB3qwNJh1gf3V2pNF
U3fmBEJ+b/z4nBIeuC75Bc9TEFbntrraGPxXZVA2K6GaCOKllS+GSL2Gj/QNdivuApTqRGm0/T1O
HmUhA0d9ox9GQcsr7oao0rVMlGOrj8kyx5f0FqfFkp3r8BFUUp+NAcHeuh9CoOmteE3McD/rQye5
k3Pa75yaZUrGxKvrUDNbBtlMOtZXXVLQE4znB5pr+rHvO1Q+KLBH5CH3rh1AAJaYlDKSeBZaZoht
YiN9Azbu8B3DGwq79iYa+c6iWp4BuzkL6gDumobWUm+V5AIqxntJ/JBqRpBnH9QAjdPjAD9WHICa
71Eh6ixV/HLdYK9BLJQqm1FtkYYFJi5vVCpLwIUSnTW3WYb8Rsi1QlHPhwiWOnelM5VVLNpkQ4Oz
8hs0tdPBVxzQuJ1qLUOvFy+C8IwaJcGJgue0yNKOjoxfW7OmjDFo7dIpTcL9Qp9sosI09ixHrBlB
atXeS+Ngqzguu5nemlKCO4v+tVe10de4qFmlVT35y4Y+rGLda0F3RGT/uMHxcZBK/rUhoWepR3UN
/7EcXgNlGirM8mh6fXK2Et9Y6W3gHN2WyYzFz3gwy7ZYCuhAKAHdfiFzP7yxq/xatHq+9LPcmsu6
Ku8NYYcLj0l3Vrb629j40dk3x+hsi6DfyKF+jyatdB6HzaE0Sm8WSFQ3QRFPPz9kPFmjyM2Qj3jT
+uJEtmO8UWJEJkEHz7IKNXtRSc7eoXk2rBcxYG/Rvcp6ZqZPF72IzA1mGrJOKIKaXf5EC2h4thty
UFwbWVliO09gaRapaJVLrmlLpUmLY8wQrqnhltUlUjkmnaXp9vreUmC74D+ZP6TKapkqWzPin+pa
rBljW++fp6SewQogVNXIQUPND/etakAzMjJme2dMDqLOt63ghBoRcK6SCWnlB/2KuEnMbsaA4l2+
GyQHv9RZR6axIfEEM4W9YWkI0VG9ocn6CBKciJqJ2yPHO3bMoaouFIvzrdAQAlhlXy8Lz7jxD+1n
WVUQtdS9o2LxobxFznmyVpF129yq3hh5owQ6Zo5Fy5pwopM3YH7DLOCdRqLpmb8n/GpbkjaVwG6i
Tzw8IUDYFlP0l9AzVOCTKpoG2bwJsc2UZqB9Z1/FDFaIN8whP4IWtXSV1CxpTfYQWVxfKlX1t5T2
Tn0uJTQYQLUKnoiZybJhn2H4i7QG1UDQH8kx8S9QvleD1ys/5F6EwxPx3vUduDVcNGKqjS6orkoo
/SejGF9oX8TLjtrwKR7WfREK8KORfM7UzHpTxqEkuRLNb6Lm9SrvanEAcWwv+phGuXclysI7qyQa
z1Iyn5+ZfUhF1wJIaflsEIw6Uu8qQucdZ9ewumLsSYeL0dFjVZUM1LOvI210RutalSxKyOtmkFcG
Y9bHVr9ATWashSqKJ8fXP/pUDl9jPdq6SdqhNIuHrxERilAqQzCSNjuOhzpzNFGGg9OE3ENTs6ui
zyhsk6+JEvsrXKEq0EOvmBdW3cCK6zDwUTDCBZVbFyaN4Anf0NrM2XD0mngL/Q57VveG0JwdUqF8
N4EULDzfL1aWjt8lsr4RUulsNVe1ZkIz1ZeaYg3gmX6CzNU1EMOKmPsC9xOxI+0akuqP2qyjV0NS
oxbitRAT9SxGzB83oXh1td5d52Rrw95TkjkKZ3vTKi4ZIbg21oLXvOThM8MAbWevWataMZ6byrw2
LFTI3h6+UYbZy8JZOH5R7RWLOpIWURWUvfr6gHrXISyF0SDmvLeLvRIV9iLVlGDfj7o6M5UgXjV0
/88yacHJdtU0rLofE6LfKUvvs3Gd2Zh+pFUfThDm8CXrGJq9esDIEah7Xbw4TgHUduggc0/DLBtr
CkqVeJOl2j4FRvTbqNuLrL+HDvXBzAnb59TC4i9G3LdtC5pIS8W6IjN16dIJW5Z+Qv3PzdxLNmTl
ou5QOBUiyVeAJejVKBWOibE7W16sbewh6dl6ezdbVPQShLVO1F7fleP4incWmzYAmX1gVHeFWWGe
uSgpCndQznHjmrvG1cY5/OhFktjUdpTOmheNeU+iDPFGTF61Ke8uGJ3vSqsfu9p9CsrqsR6Ndr2p
bYTTB/vHwXBq5Eteecit2jwZevTZy6oGOU4KONI9ejSluSf2u3x6HDSqtYaulCfHR7LkBO4Kap5/
rBW1WvshJgW7NJUnH6XPmsaPAPG30NtQvLVtOvdqkEjK3VEH+8WLxuSaRzsjGd/bIDSYuw1q0VX0
lFVhscRW0jwljvwaCCNatYoQc8RN45m11r6qa2eR4XwaEQc9DaHRP0n/e28JgY2FaUgz0BWxEwZJ
XPBfllW5etRborym2zf1/ZSYoRPnTDTXAuAGtR1nx1D4DeyqeNxHtn3OQGpgO8noKKdi+1gd8/M4
Jq3R7nOjhcOIX4pNVEEpu4k+7N62N8UE5RswFhmi/J5RQV7UbaUxKinlPIFuU4/RWsELwRLOWlck
M2PUkdYhNyhH2k6Wr5zYlgdTrkqLVUat6kByhniZ1qk/p1brXLwwQTdBOwkpO/UrdSBAOSXikMCr
jC1Rru6VON9IG2+VZRxBCGmA6Zx4DzON/VzvvqkKnzjp7dWIKH/F5jo56BTCpc5JiGHBXwZ84mdB
C3QerUajdjnnW+sqa/u11z3wAikzSTZi0w9ExSgt3gKbd5KyCdjaLcgtVtQr3JT+prPqEz7x/CUd
QPXpHd6RvBi+szjHmeFVxySq+MESKkmPp3lpitB8pwUBJgaBAvSX6BP3hY9VRg3hgE2aIeF7V2hg
uMRYhlSqnn2P2voMo7X8LURmrNd+8IwGO15kSbnUa6V9zyknz9mKxU+N7xDnVblPevUyej0mkcYx
L5VDQwefX6VY/qbQ0nc3wyOmIKm7BC9iwno3figOFWzJLQJec4UlH8mbUrB4FCb4FYRuRFHcZY5/
a+jEpMFT85mXgABv6uRHGhrfIyMyDmEEit5pmLed2q82rh2OC9drkpWn0exg9Q8ayKDaY+a3bhIQ
OW6jbVlywbf39V0uh+qD5N0fBgymt9ypnBn202Ke+n69jusmOvpjgjcPS0Rnhs4yg4YC80rMpoby
3FRtj7ap9A5W2CAdQX7feMpcDWsdE2Ldr4Bu6aSHGj3yRWB2RI9YT2Gn1OuIqs6MHUBrWvgJXLdD
1F3VBBS3UU1BBdC1LhS+L/YBrgiaXU3VaCYqGEUzf98UkbcrmjbYPw4WvJA1PbvwWHY5fc928PZD
VHp7bbrUiBFNXK3lK4ZzfVb2ryOYgF2HRo9J0wiuaYFmWc2I1kRH318gX+PzMGvWM4lwN26RDHt4
xeZC1zLWzQp6GDM200Pr9h9Bg3vG90xcszTkx5YfSIrynuaP1zZLMtBG/EE2fJ/IPKOYCTFsJEss
HHvh9Wj3M+2p6b14aw8o1hGjhafEUlKqOw4aVW+gzWjjwDZ6ZyVaRq2ahcBcqRk0dV0YO5PVa6Vw
1ucN7ILAMQ06lM03XWT7uDGCFytGwCacVFkObUjL39eGFSJwC6I2PlNWsKA9CWqkoqNFyzgXc8tl
Bcgo014S9lLbsPNvyL/5ZZa5g5dQ/TFKh0gx2qqWCgNkVGvQUVlFsyIu+jUf6dOonUMpW6baQPts
WiCBcZr3G7WZ04HidxPpGtgdHFeq85YEubKHebXtAgwVfcVpTeOoW3ZZMJ2L03Y05MsTAAXd2lzZ
Tfhpqi0Us2JAjYBL6P8Q/PDfMdxkZxr02k3dthxol38Fjg/qAFfCyiEzT2ORbDIK16EJBNsDvTC0
P8nC//HR/2fwWTz9zJNo/vlfXP8gm7YmBqL929V/bpaX5X9Nf/HHI/76+H+uP4vTe/bZ/I8POr6s
rn9/wF+elJf9/W0t3tv3v1yBwxq1w7P4rIfLZyPS9vEG+ADTI/9v7/zH5+NZrkP5+euXj0Lk7fRs
QVTkX36/a/vj1y/alJL0H39+/t/vnD7hr18O0edH2H7mTfsZ/fe/+3xv2l+/eL/Yhj7lcliq7WgG
OuAv/5D8jKZ7YOS7kLUhmhPahS/5yz/yom7DX7+Yzi9ESFqmasJWBrPm6F/+0TBX/rxLtSwg3LYG
dl2Fs//lX+/vL1/gv7/QP+fae38DjKuareG/dUmK4XVM0/p70I4qPZuGhT0r9QynBDwDlkAGrkya
YgUWYxDPNFpasRpKg8FBBRtkZfostKZ1i0k/qOkLbRHrVNiXTph588HDw4N2ZsZGztsa5cJJ0HhG
sQZrDTn3amRJtk7Gbs6G+nuU5pSeuqWbgQ7SzegQGGYyy2zr7Nl0ohOYt3GbHLopSsQl64JSpbHo
I3uHrfW1t/SEnT7t7Hrsd8lUHh0teVTQyOwzVTqbwFrktIYouHrUDhM9eY5dl4hBR1uwfKTR2HXM
a1nxm4thQtNGDy5B82Tm9OL6jAVGMyrjvPWpTolO+V6l6vVRDkuo+JcxhWPmeRrUFrm9Ll5jI5Fr
nMbmeSB+DWc0o6BW9E8EkyhsBagNx1hlZcd+OI7WbCKpTwgVDOno1TO2NeqsVDaWQgZf3vfHgfk9
DXrt/5/A//MJrOucOf/7E/iFMY6Ih59jwXTCPx7/88Q19V8M11JNnPeGrhralDn288Q1rF8czfE0
eM8WkHfV+/eJazi/wEPXDAe2oG5y3kN+//3ENXg+APXMzi5kbZPwpP+XE5dIWT7Jn3OIdDpBlj3F
P1qMIYwkfyPfZ3bcxCqOH0ja53KsjG1F31awO2YVW6sUpRGhUmXAdVk22OHT4AXQ1TMV2COaOXYb
tqEc4rElGqsjOKet3XusmQNFxL5eoRpw78wtZNKIaoUwzF2THunc2RB+dEnsnkJFOney1sm5beQ1
SXBM2328zkVxVsYmeG7yEFJE5MHr1kPrbo6l2NqJiBePq6oU4apqMmwRiTizCzbupTYyd2Um/tPY
Nu5Dpn7GVjGcHncqrbfAS41tiHBKqhZxc3V4bSRS2r3AYXe2+uKrG9TaPVPNcj84ESnD08Gt1GmH
POJqQjDBBKmP91pM+HIFAgklE/Wust2euxHSC0quCL/0+ooI6Yc1esOp98VAd91GQxtaF0Ufx1vQ
HgrH8E6uM75Pjepn3SjwgLXyXgq9oZjAYu/3q0OCAVyMsDdCZ13berTs1LFdt37RLgXfw9nww7s9
vS84O9jpps/t1Uzd1BCNfVGqCaB3EIBSd18qLUmecEHrd8t71yxgnTU72Qtk1bWNN/Geatrc98bo
4Dt1RNCPVO/lAN+vNN1h/vicrP/jtd4A12ySVp4BHr8CkVLBCoxyE8TucGeEoxIV6iBBp889mPpd
RtZ4zgk22wS6prNeU+ddJ/1DkchvLhHiN+G9lIZa3K3ACC50HzaPa8DcUbXZXkBUsXhthyC/U9N0
D6WVQVQe2/xud46xU0PqeNTu0S5a7jcVXseCugdRgl2T3ns2VWs2ejh6ZZbdiwk2Z0UJPG5ppXef
8OM4YaVqBePaGfliqnhiXxA8VAbOaojb4TaSDLE0PFTIamuv0VoON8MQwWrQteLnI9wJJKrY9pPH
nLss1ay/mV5GVZ6Nx5JpSN7MAX4q2RrG4nE1Q0sLFyNqsGHQDCktS9ziivSzyEmhaA9ZdyvZD+9S
ICI/r9pecTPVKYRALdQZ5t32BvneOQxCYW/Qju0N5l950pP27XFtLPK1Qn/qwPxJimvb3FKj15+r
DIo6AqNb3Vhy0cb6pEb+eCBem5LyQeO9ZGU8s7ENv+R5mEGb7XdeFo5PP6/FzbuGd+U4gV5akdxy
pSHIkUL1/nEV/B3QwNi1N0MMKx12J2UBJQSSJMdZpznRrfUTfmo5HNasLuKb3ZN05tFXmj/u1TO9
OVAaeXE6C9geP4yAjfHZaePTqBT8TJK+f0GH9vMur2+f6fqsROrRrImai1HrCjQED4Cr0Z4e10oZ
GDORqsoui9PouQi9tRYVFZUuThXHiv2rnSvDCpoDKhkh/atHzXOb0bRnZSHC58DGF53YCA9NeKOk
wLtXH1jHc8nrKuQfXFF6uFdTeysAtj7pI60B0kmuthO9IKXUTwjX7esQc0aEdd/vHne2uNYWrcev
qrWJy44s61qmNXbaUVAb5D56wumV3Xh8CvTupZuuPW5qh3LZAlh+1sYqgfuRVnPDdxJ0Y3pyHaLU
QejjrWNEGKQkZN015U1GCZ/dYex0R5vQRTEVrjMVw3UorrL1WDlkrjzYTf2SVWkFMyO3Fg6j65pS
ED6iqLRot3XRPM275zqPr1Hrf61zXcyjjjZBEZu3Qf1WWrJaez0VKRF65i3pLobrj1clkeYNmIfT
je5VlGb1LPGLOOFyoNp4M23duukwJ0kV6CRREjKG8d+UsbILwz47tmnezDtV3YXEft1M2oqzsvKy
36ILlOYWcQPKYVnUa7zG8U56KvXl6RCmSD5iKeN5b1kZW+UoRyvGJcdl+VZayU4Lh2qPeqXaPy5p
jNM/L4ky0LeqVgJv5xFuZcutPkaYytKE/pNcoM8Ld27SJYekiI7CkeM2F6ZH1oEPcihSd1LI8GCa
byp2YaVwMqCvcQMOybkJqU0S920cDfkzq0JtLpXIXMDvZlc4HShUkj/kRvMSxQZg24BqUdPIbW0G
8boi6vcWk+8eOGm+zay0Xlttc47Rgr4mKv1v6qDQ39uh33X0LmdhlRsl6m+l3VvTAUV4uzcHixsf
16vpoynduLYsItgCkF+brCvaV2KH41kP9PNUBGQsCL39lNXMi2Xy6oNbOHVAX2apJsVrFKk5g3mb
LSF1ildRruBDdRTTKogFEb1LPY7PXUZeXR2p8zZA1qP4RQluoDcx9aahBTl/iI5j7UaocfDY5llx
fdwUxwSnWDoZaYXfmWis/nVwuxo8T6lBpx+jeqPrFRVnx1bPaGDzGfbIWQTW4z2yCbPwPMLLFIbv
S16En3Gnj+9GOzVz/HpYBwjRZ1XcsR3AWDljds2OBsUzlIAlgF61PycUKI4REwFszYPia160lr3A
i0DXeKblTnpkz77ydGhlghgQfaYbSQHsTr8ZbSkZcBtafWpaLDrPIXmhwFmdM/iPMlC/VtKZsx9S
36k4o8qVXb/vDcc+eEm4h+uazruw8m6JuCR8lzMi3sVNjnGHYbHH+B8H9Fl8ORuSUH5r1PYe47Kn
rab8GFeuPRqrsmpNAheaV1n7HiOZHVLyxZAOd2Z4Y++EJzZvh4NbeJj6pKjmZdPU5wIjAXyLeBMV
GmZx9MJPdsNE2qYDnsNWwqmtLfmqtTsRjh8k+7nvlmbzOZql6nXZ+8hAMc8zazi3urS3UWJUa40Y
5Bf4+h2buMj44JQSSfDeES6Nnhm0zWBYDqkA31PUsINMNh6YVdhY7TyV4miPxHqOwRXkCZGsI5mc
PumFCJLKmYSzuVRU+selLKMlNeZ2oeOSCTxLnRWV/7/YO7PluJE0S79KP8CgDHAADuAWiH3jEqRI
6gZGSST2xbEDTz9fSDk9maqeLKu7brO5oWWKohgMAg7385/zHbFd+gCToN9rdnrSYEWBt6+OkUy+
YXguNwIpJ5D4tYiyt63fhvY+tbpiW7Qj9CdGDVre8jlFCqJjO5TnryKfHnNL5A8cyagnnPyuB10n
VcF5VvuUmIoCe8gfLWF+zdvoM6InbZbDsevli2wYgLZ5MfqWU9zNjcW7lN+1VrPRkv5ERUuZYVYT
YrrOsfMdpXD0tXqOGGfnZ3dphwMjZUoTGSME2uK+jIOt38k8GJVhbXR7tDdMWdipLU1CSGqBgkkS
Np7zemd12ZERDBbOJtY5X2aItENOwGleFSFbgSEBBjFN88ZFuA+mPq/3o4lxrxXvRFjYj3Vmc0OD
Qr+LXOxH6EGoZCJljxGjGd4+/PwvRDzTlykZpgGQjZ/iIr2YqLQXVzeyS8u5d6W7g0nLRwPjHvdG
GLWYNqyGncgc3jvNPB5ZQjbDFG40LaJLRuIGsqhDK2dKeVSaYvgdxxeeBMZK9TrQEyS+TYz8yTTc
Sk+/PpT1S52ZxQajRnXA4/fHh5//i+FHIGQ50Sq1s+owFQUzSit3y0MU7mZjsdamSht/oqTK1xa6
yaDIXyzAMcWyFNg8dH1TjcZqmGlAnPTvC7b3ALn1FR8MTEhse49Nd5mmZvAJBfTrZKDOs8ZR3Bfj
Tpf2acyorbSp9rmoQvZMaSOxdvGwrVgrwJhpRn6CHtLADaGZ8jzFS46Lp7J2UU0ZSzN7MYxGnX93
4ZELicI6ZmHyxFw73DtFt3IpisWkgqchbUeDlSg5eJHRr6dUO4uYRGHIElkt4hR2dYdbwMwPVnhA
CVRn0RboMtWAnNHZ+tqaKDqq6K1YEut7XBjC17AQHsIZk7b9XlP+efCy8UJninp0svZo28eQQcoa
ixnuPk1alAFlPGy6cg/iIfTDgXKYKW6oH5FiP834jzUuVEKMaFDRsJnNutl0g+A9bo1bCIDHpmXN
9MSEVLqkDQc70jLwbpeb+6QruEItHlp63+2tZaRPxQ3YgDTHIfRgUbZNdE/DH7Zoz9qzrgvf1Ltb
u0sSdEJm9247Hfh3efwu5WNSxtnZGJaRfVnc8vjniRDrwBH1EP+xXZr4qB1nQ6COTrCFyeWs7Ghl
iqj3h6U6O4NR3ilYThvb0FSQ5+IQLQ5u60WsTGfoT0nkfO/NwTgu9D6sB4LMflwIDlpF89x5RKVk
SN3kXCIpYTK3Djyb6AUNpy92C4LbXGqwpvlcYrCrK+A3bKbRBHe28ZTFxBxI875JOyMf3dg7IxEU
F2JKXeuOwJ9UC/Qu6iCOZnK7+2fNIUesOC8u4TkZJvvYu7SVhGwLREp5SaeFMDVbLJR11ayMru/W
YdgbAS748EK+95VRSrKbMTQwbrkhOiXlR8bcdTs3GS5ZQQuPWxI2wDhHL1Rs+VO+TEHiRsOeDZde
3EH7gdRw+xBO8IacSh+wRnH2jRFLghq01LpbQs5gI7IWLSsHo87lOSy8ZYtd+Ju7ZK9uP2R7DXQY
Nuql35Jfse90L35LtDAh8MI1KWKTvINhgFTOhkviCTqvmH2dfn7Q1AgBwAy3WmOtAL50h6gq2oB6
qTAgA2gcaKbRiC3Zl64XmPlKM+wOXrJzLE4/FK+iKLjWEHiMZOemj/dx2V04DpR7yft/thYS7Tzs
yyBjtLQyGOXg4C4fC2hvBQ/mtTdF0x6PEtc2HgUby2hAZDLescwrZrwT7gt6zdK6du55uF5MZZ2A
yPb73iQ5kTTutwHSUO2GHF1iLcFMUgS6mrJHqU2bRGYNZnjnzBZxIXUBZDZB/aODct17XYykMh9c
D48qz0Vam0EXrqphHZuWwibXu4GXEQpjA7O1FFEjrtIuV/GF9MgFJnm2U3O1kWPENnISwwp+R8lB
mzvC8EZ8mnG77R1kVzHZe8WmKGhL63O8rZkulUNGzWjMI3Ihk2rD9h2CRbKwGxbRlWNUel1UE4wm
jyVMNj0HFjQbcBklOkYtuudinIXvcHLbdnGOARzF2E1vLyGleKSO/AljyWagN5AOHhSJZJpVUMGP
X1ujDRHgIU2kcWfX1lWgWB8z3f06weeh5KscNiKO1XHRq7ORtfI+12fvRAhtr7DD9hx8I2yQYz1l
h7luTvBJ6h25RiIgJdMfiCr5sGDfqaIYLy3PCvcazpkMZMbOUBvjcgOsBPG5JsBNUeV1yeJ6rc0c
1Xjz031q0FKd0R5oz3V8NEzKLdO0vnd4V+5xFLU05TBNZITFSulSNB034wWYKYt4ndINPugnHNkI
+jCNWgrMjC4jvWIzbI5BeFDhRNdBPERnDP8bY3IUfk8OSO4y7yg0r5Gy80Pfec0lAg+H8O72pFdh
/bUF833POzg9pjhIPw8NrWD3bT+dc5mLQDeYRIUR/hM0hLMy5dsci3eAU4LdkSRmGo2fbmWMa3Oo
P1xtWg2LaR0VbEZhE5OOEL1qy8EhXTkB7eWbVs+bwzAPL7fxBB59+7uR9lsTrjKBw+StmDC3FlAz
acvr/Agy08UpI5hqNBUuMxe3cB7Y8j/hFP02xNCVRmOKHvqxekQO2ykjrldTXWjrydLem4SNZsMd
pew04dKP3Stc4HoHiXfy80KTR3jEXmAvjhMUaaittDa52Er7MSWze6mm8o8Pj7LLlp1sZBbMNw+K
FdXGQ2vdAyZvbx2Eap05aXHp6GOigCRK96Zr3ZdDto47i2q/SKLjtPGzJvI909wTRWZ7Wb9ip35n
2TGCuWlXVercN5XVvc/NKlRd/gWSmucnuFJKYL2lMa/wHTyXVfhBsz3HmHwzGZSgk6R4LrqlpqNr
dDcdFmKL2LjIoGCZZKU3PUzMZp12QnvtyjXp2GTreulTm0ybwkz0q9EzdYZFyKRfbz/TSnwZKC7c
1waVYDy/o8aLdoqcT2H11S4LnW0SgY7THWB/yszajV1zwiBCdOI6wgOJruXZ8GdLp9rO7bXCFBDo
fatjtmBlHSU7Jtfrn2sxd/4wRl+pdhh3GthPTYPdZd84gFJ8XQBeQZA3CiaSI6Gt1NcE3RnpQIws
WsZj3LHdVH2+bouBGmsFTD5SEPO7zmDtNHFB0gmgTfYmSuNnGPe0+YU8mjQWc1ClGdXOI0P6ug70
esiBi+Qfjiyv+Cpnvses316nLwqHQPVA1R2nv9ZzNH8uxrciarE8DCyo3t4Q1oP0mBWl8xFJtN97
S+CK5Hm5Ve1iASYAvPQhPgw0KOZFgJEcaxUaRXlQswWwdrkF9RwsLL3BXoBiM3/svVO9lPKl0B7V
En65lV1u9bx7jTzm3w29XMBhlmARRrSdBMIqEA5yCxiH0+8Lx6+gFfod5ll/hJuIBJyGIUiHQicV
2ECbMEX/EblywyjpaGu22NmOflWuKjeRh2HBrL+2tf2YaqVx0AzvqkrrY9RY6otuoKI49VaiX7S1
63JIdflqcpYf6c07Zo6nOAZcF+ZusjGa+SDBQO+rHly7qRbIstp21EssIFz3wZAYr6QFq3UicevZ
oFkNM+Ik6bBIEB6bIzZsxVjE1KLlgqZ3TNkx/QmYNX70nd37TQPasek631Hdm9VL0KwCf2qXcNNV
hK9iNgS0wDBZnBt1nvWavSkVXTz4+6BezPBKyv0hNoz6QCAk81uqH0tjR9WWhAwbdoFjVC9l7A0r
BP/vWThddIqAAmKjgN+wsXRFU+4ojU0xXWFvi/H9eCHn+Di/74ocD4AsDotTH+iH8/YsRjqnaUif
USM2QjY8ZTCJNIwxGPIue2ntvHzyMZ2zdZxxJYuMAeiAbTBslhNGmCAym+Jlm05QMWWGQ3nEGeKU
5rmhmR5yj+u3JStq46kezKPzMllISOzroi3y5VUvxLCXTSUvqAhMD8XQrKU24urNw4csBsgen7nK
Ez9uWYALAKGotEbPVoiq0MhM12qwHweVN35mpFDs2Gr6qZbtIEBWV7p5xIrwtAiMyjyF+WCsFm2I
1qGgZC1q3sfUM8EIxpdelccEN9VDr7kfnbIxbA/O9ybpbtDCkFphV81waTZMYs3VbM/LJrdr2k3d
2vQ7yhRxzpMfbPmb7U/oTFm6fKfHvKS8tcgybuu6ovmXftoygrggkCh9ve23tYt9SRe1Ewivfbec
5ssk+DyWN9CLJmzbOBpWUFzTlT7P7Zq7Md56VEW6tvNehoynB6+2j6PZvMShfAbN560dxPPAooJ0
yUd3NbTVfpCRh79YQyu6a0tiA+0yxZdydi7VzO9xhr/llGA7CeSxkyq3fUw9lMbB3Ne9dtgC3Aqg
D2UUmeEuhiNL1T2/tPVUQH/jncdQl1QoUSK/j7XH2PM+Kjp8TrWoWAjn+aSptv2S/EjbmVusxJAq
Jd4hTlK8o0tXB2KR5c6aM3VNoFuS4giyiKqGucLYXzadDaGSsoQYAVAhV6Ee2OqIHoPMrOs+JEIQ
ABGUx3EpYBJWwPEzF8YofFz4sWoNhik6ursBWsSBsDYRBL2NNyQzObxXs7mbCBNt0tCst0RkPb+p
eCbcfEneWC5+34TkPfGennC5rQ0QDVT0ynDTX+uxuaI368ytsvjguXLfpnICHqqf+wyhAfzfvSvu
DZNDtooUbRU3/1rXF4S4Fox4fdMXOzkh4sylkjuUhY8obuoND53NtFTLBTAW3YyjS6GUkePEdxFd
rHJaRTYdHmIduw5m/yjCHhvr7GY6DlhdNlVHKhq+WwmxRxdhyIxkuYG/THQq7x/ZLzZ7DNpfMQve
O6WmPRP1FpdRQEHvMpCFsMXWkWXaB9Uzo9fHa1mNcgsueUO8yfZbzTWv+Q3kiJ4dAP9+maeG4L9m
FivV6B/ATm67mt7vuUQcVzhrw1zbWIv8EiXh4iXkCGZDIdszaK1qi9z1aHDhm5vWggNrdWLyca9e
mb28JO/QVGecTI7cIeGiXlrNawXpEmyad6rMLj5GdcFQLJxJP4Q1AzNHBTOEi6BbhlOIb7jT4e2F
jHsIfq3MPn+LbvMylYQPDvSWc6l7HP8B0pG/Wt61IV6lyWiuNYQhjobDzsl6c+OMER58Cg4S/BT9
IB7RBOaVGboGvgeb2cN8YJ9JVjjiojKL+QcxO0SOeDx1bOpcczwrmzpGkn8p+JnkMbIyk5Ja9Wi3
Trk2s2n267R7iWkxUkULcjbBmR9XjKpjxc/TOvWpM6lbRZPBbIK3Pc+6rT2I7pxlRbvJQsgJZcUg
WaCZCuCD1VhTq/WjrK23qplPzO7RJ2R5rFmbfPagDTd2BXa4wQrupJ8lzuQgrsTjPC0LQe3uZPOt
gildFKDAsN2NN2mvh3XHgfaN2jI2r0OOiC5aeFHZSphdFjjtiOA0PBs5lIA8cX2dUyHA7izxXQ4P
ZbTTE5BkRdPqXAncUeOoyBHKcFfa1QkmB0QpnC4gandNN9w2p9jbCF6kvlU66UrNJr46r61Wdm08
D2GYHpMB3adaTnkC9zjxtIYu6hIHJnTHsE98rZuX7WBrrFaxX+QIsC77jly+NSbCdhRDfmgj74T7
X6eGmkHHPEmoVyG+dU8eLeyffhcSL2VLTD8nbhu5wCInEFCjquqfucZWFjIBadMIlx7WFttK9prr
wA/gN780LY0XtUkrN/cos2MGEAs/FXaJFQlKGpaxFAWuXsJ7i3RfktgDQqG2KWDXwWvL+4xVSbMZ
MgqOWZF1hsZVHDzFaYj2k4CHk7NTQl2oMKl35I99N6rCw1oXDqnnUqc+pNEfGdaNZGLSt4YNZSBK
thqcImLkj8X1TRUO3LYUtpVM2zEyWxxYsC1Zg/Nt0tXOGivmoUusUF8XnSvdE4zSeeAWU/iUGUfL
U5Lqi+QyqoqmVIsONMxTlptHK4M1lr1YeE+UF3BNDjGDdi+dIeFFtTfAige1JvPYEEN/X4noEudx
tMrrCA7BIoZTzv/6+Zw/NbUQT3QIby2jIoVq119xD41eSXkkZ0J0c9hzHsLTkECnZUZ7J1xtITXK
L9J2IgBDpkcrAVdGxtWwnUyNsHzk7BxFh1Yil6eiVf0aPftu0uWqt3hpTl+4KxpBngnowU93qG9o
HHON2ravujQ6JXEpNuj18Wpa6nPdaa9xzRMWr3dQJhlSvtVSRiJ6i8rn5bkoVLrRXO3ZuDWoxsp+
79kIAhrwnuzM4nZfuuOgl6RetOYwEugmPJaxoa9XpUGyEorPPiI3hFGLHUznqRPgJVBP06GNneVx
mKdgpGD9DuECNtHQ3gTzCwLW0+Kyw4Yo8DLP7OsMFel7JkZnBTCaMb29hRIy80yBuZaADlzXtI9S
Ovl1MBA13MKjonxszwT5mjVohi96OFTo2KEPR6MEjMJhl5qGbNWq9CnTgQahTXV3k8NNyt7d1eqz
Wor7/qUksZR0pr2b+vprTF5wHUd4d72yPcwjTvOUwqOfdl4KwW+PuEIeLMbW1NFOOSTqfI44E8gX
s6NNRBPDHNh4qdmAkKwtxCZaZjjdNmkQO9X6lXISpKTY3dNMwrM4QqrRFB2ZOsUSPQpp4qavqWXi
ZM9oyxLT5DvjbHCu8iy/tON7Ag3hfc/zFjWJgFH4zbDxCEBFp7ocEY5F5AY5o4bYzWo3yC1D32h5
fXRlucelO39NNRSr6FtxC2yNSr9z0jHelNIlEUY1AUVpPdsEPVXsJGI8SMTXd3AIUShd7U16Dogt
Fjh9kXiYpVn5PeJbjsf/xEx/JzySlD07OX9ox5LPwYVO7HnTqZnaCk//jl/8S2RzpNfiCmRmSWtX
KRCRmPWyJVroo6CReTLyT7LiAG3a+jo5E5FMHd8HqeKXXtX0WbjLk6U1EVJeS+giu9ZUETtE1Gda
EDRn9gIeD6EvXCjbjbQ/MIV9mhwkRyzqxhSeDYTtU5f2z4sOlzsCDu8amXlymt48kT2j7cgqtpGk
V74yqufGuAlJxTU3oqfFKknt1hZDCJVd4eu+xBakkwLw2r4ZUmM7CzrjmNJu09ugaEi9+DZIYwVP
NO9V4zTAlnKHPK1/9jRdLYvqVzqktSXu1Qod80vVEnpr+hzM/WPhRZw+12Whp75nggEF61QGdmOv
WCiOY7joRy4thoJesVEqO9S2+x6W/F5G0K5I/CUdtqBZbaQUxPgHzz1bhvUDUuBXzTNyRMZ1KWH/
Dqa5g7v32ZYds69sfnedEopod0ZW3VSF+mZNkoGjMVKT+OwRzjJzKdaC2vOgbtSW8Me0rUIOn637
OfGYI1kRXbpQreql2YeSeA9bYyto0JpdIP7HZOZIOgR1/WiFLcQQWbxF3rjhocUmf5Dg+Wtzm5fi
rSZ8s9ZI1QUwo74WYnG3PZWgJbtpv6I+o0lHqqYMmPMaJMmgT1MjUFRm7ceR6heRzL5alic7z45h
x01WRSB7AOHc1zEjz+rmkVNxdi2o3QJlXCZPae29Jrq8Q3geHlViV5vFAs7pts5ZMothNswl5fQX
lpU5IOpvBxRGufe2uwxQE7KtF3b6oS+JycTW1SqaW1KWGdgYUb4yq/A4FpVgBaJfV8X69zFLJ8aq
FgiCaBP3ZOS1hQpDJ22hDCH/Aliwjz8/ZBSu/fqvDovtPowqTq7JDiw+2XmuMmPIzIOtib3dlNaV
rdoGhsBei1V39q6YqIo7wyZOx5ECUX28UudScJZemstPh+b/N6H/v0zopg7y429drN1/nN8bfOh/
drL+8VW/vKyaNP+hG7quew6e0f/rZL39OR53x3Mc4VneL7/qHx50w/2H7uAPx5/uognZpvefVtbb
p3Rcp55lCtMx9X/Pg86X/MXJiooimT9bti111zMtS8dpW39/Z5QXtXjw/1cYh4lrzYPJBA7KNRsM
zj0TmKFX2312GTsK402Pe55YM2VyEplUx74nffB2fi/xaXPL18O9CK8EDOHqfxQROXtK1quU4Aap
sOST/rQgLp8XNhNYZv2Y1qlhtNYNAyC3JXCElNC009bAVumQ/yi4p2cSZra9AhLEw13tEv7198ZZ
8PF9zBN5LBwxPhnb/CGL7iBnlxQH5dGCvYP9Sv2cDvADOzI5JeNJQrG38hmnnnat5gWqQyEnAjZj
G6LqSRtGCjnkin84Sfjb3UqHZ+JonF0cwy+cEAfHy6i/5PGH4FDgMdh39dtoFEj3wJE8jJ6H+bEN
H11UzBl7D1gVeddM9rdkML60ZDPXLeup/93AlbCrum5gU235seHllKFp+HmM6eiRlF0TW8SOo7/p
utkSnKZ1kV8+8wPxgAH5aOkhJMAPVRDOvLeTgf4se2dTFEQbbQCK+rCwy0w7OzCNLwPrbLiWlIFV
8lvHKMGymRnx0Lbkk5cOPvOQgGaaOnpp5eMoqB/nDx39Qzq8ZfzVpRgJZPGDUnVfUq3jxIi4TPqT
9APdd61wf2pQvoxlo7qP2cY2BLQf2Ytd4i4189M07SmUaShgSVoujjwJtPFbwxl2xjZkkeQd5EuZ
v9TuvWYlh07TEGNvhEmPveZHad9s/UVge0ySOrIcsc9EEkeZx2HXCIaM5Kl9aEeIAbeSFTUzPmp8
Ss14ck5rcMxrlT8Yro3tlMy8cW57BSshZpMGc7R6npdvCHC+qld5c99Pyk+mexDibKtnvA3jrmlf
9OQApRRnVO+zOeTg2eMR0Rg+kptiSDbH7aYLm4MYl2M/fSxeEaT4U9aY2iJfgkRnCxqZGKheUvWR
oBO5THTwhrwk5UcXffz76/E5+Y4KXX12v2d6/pIT+pfRof8hqSBh/20q6IUr4j/89zL783L882t+
LcbEB0gHeMJ1TVPXSQCRufkjWGD9w3VZWbGWEDgn+kN64I/VmPSAbQspiJSY1m0R54v+T7DA+IdJ
1ADKsWU5xMD41L+RCLLt3yJB5AoIPejSkha5IPOfcgVxgmLb5BTTTCkmE9qRoMnMsW/o7BM9Cu5S
XGFmv7VzszlWTdk4h15I1zfisjxUNmkX3KUcu7S5pIxIozEervVSppgMCtxsRjUX983MlZ1bGYfC
pPuMlQUrIGa2mspuvCAdQQKew8hc2UYXf6EmLtzSRdF8SZqOY8rSD/mEGkoA0Z+w0KOa02YPveja
F8lH6VFjPxTyh+7RJqSZXc/2eqJEua3fcsnCnkVMDB0bDcSy3Zdw6X7E+vh+G7cjYK+mVh5qx7jM
FfULunh0cnWfGtEVNOj3FIXS6Z2NmDEFL+Mhxu6O8nGM4+W5F/OTUGJLTvBOV+ZJ0mlgxAQQOI71
aXfm0PEiVXyIxgRnpUAIAwuPtvlVjSUPmLJ7hTT00pBY9jWn+xoBTyly9Trq8VlFrGRx8Zpq6WuN
BYKU/gZo2b4W07bovJNemGcRzdsexyATO3AnnSMVZ53hC82SWGc9Wr+SdvGdBLcBQl1WuW/x2F3a
xdtNFhH6ctAerDi56kZ30lV7cT1eU54wyZldPMiuRkmewcAl1tcEg9fFreh+aoKw5SxpMSvILRnU
ZP5FaTzk6rZLXb6lwn3CubFyUvU8ZCFyDXVlyYQO0kl3U0PlTE37lT3n3uoz3AsW5j+Su0Efkawa
eqBXotqa5vQZlmpctV57h6i5N5ngT3G+zbr2OuoJ159OS9N8RLE/69H42kTFuyeXHTaXMxzfByg3
Z+GFR2IZm0rXHs2b9hIO6UfYRK+cX07U574kU2TuTQ//tFUzJdBoQmfgZlFOGb2UKWNqTM8maAzx
GXr9azzmByfT1uSAHqMGXabDLT5POlIXU1+Mjd+LynhIFgZFt4crgIwrCGuMJkVO4VGHG0t/koXE
++2cU3gkTPwMzrEJCp1OJ56Pre5gjUw1+piKIuM9ipTm63O09cwU/Ydq0sw4yWj4xP5Z3ewKRwmL
qspqjsCo9GF59By1jybnhXj5o0bBNgK7+dxKeViU89EWNWXkvffmaDGcPvtKdWPv64065dDu+6r5
ohUc4gambfXyvVdk16wM/wWR4veivFl+I9eHbjKvQFlCiLDjRw6SF9moKjBb+aNrw/ulAFEiw36X
iZijjneGRnTSCqCozB9rDhf+4N6Qf552nKAbeBqZ20wMhzKF+7I0uJlqtdwhiO/KSGyLGtcylaxu
zvMMc7qdKZxrIcg9muQMuMRzuLZgtB1tgKMsHA1mEy/B9QOVI9M04XdeOZyUo322cfg4EC0GtAZS
RtgvDblzhhjD4+SwMvST/tXNqPd0u04/LUt2aG293VSJ/kXMSMnMdfuDXWRYlaikWA1Nr0Nkm6x8
NQMtsXzKrZ07Eh7qIcPKsyqq+G5IkEtMkFmnNsEDYXIyZxdgfpCyuRLe7rdJzB3KpHynG/YuTeoJ
nMqssMY6MemQEM1mtsfrYjHIMETOKdjzaGvRvi2dPQaS7Db8mOJkq/oD6NV1WJYkmKUxvumzc16A
2gFQCTtyCcP7VHl33ex8ilx8CMN+smhzrVLz514Ln4y4U5k2Mi4kOp1q1l0j1aeptxrIyHYdxqZa
W1n/wHxSv/kqM+wWlQxikEvrAcw+LOhpCNycVlUNfzmUiCeCBOXatprm0chtphoY5facAE79zYLE
Fozzp5frVA6KlF1yc8n0gRYs70qOgz4BA8s3s4vKN0d535lIejfbsGjRj9OyJcg5QI0j+KJGju0L
iFiHJIeDu8sItx2JLMBGu3kYf0xOI1aUlwWkzI/aBEs0SG0vOeLsFj4wDSDONoC2mOHvSbeZknZk
naxuynZjKsOzhiqzgvrkUuLFFes2eccwNY2CwdUBjYLdp0kwKgMjB45uxYOLNUPF2xle07GnyCBo
8MadOzM/G428aF4fH0Bq9hCbkJktS04MAuyb7x/7wLLMn16DGUvTp5bcHRxGGevlqu7odg2LisJz
3ROr2BggS+qjdXQq5yUCVbcJKVJcFY57zwKarDMP9njH7tuUQRJJH3DAa1uHZ69mTs1bcfXycOfg
tDbm5k1zBqzq2oSTpuEdMbP0i1lihzQQRpXeUcE8tkSrkPoqJ2WiZtHzNZq4xuZsRw1foHK+QAw4
PXLmQl65jjruQd16CNneT8yGQe8FA846m0k/orU/TepzuhFr6mHXGU6Q4HmM2Rc4XKYW1RatzTUN
N+rIzIhLrWm/5xE3wDB8YaL/KgbtJZU0/6TZZS6sKJhQUyPMQKBLmZfI6YfZqDtlOvdL621NrXhs
FdZbQ1s7jOJQZr5WtEeGN9m3ShBzQkG3kZhhKnb28HhzaIxW8o0jFi+0KKe13RMqiZL+jHIeBlJS
GTuGOjOXIrnUGo2dZjvmCDwJhWNmTTiq47bY264rv0X1ZH1NjXgJTNgce4p1xXNVTzFjGvM1xCC1
dTGwnws9YtE0LBb5orNJcegZFsCyjLQ1DpZylQiLwYZLQ8qNqkbV5qEvaAnIQ6fx//2N/L/cor8k
WVJ//Ejef9/p/zdM7xOc/zvZ5O2Do9xf9ui3v/9rj25b/7BNaeouu3QbD5+B+PFrj04sGFgO+3ab
6K3tkfT9zz264SGLCJMvYRvu6lKSC/5jj27wVfTm2R6xYVtanmX8O3t04xbt/UVnuIWUndu5wUOS
cZFS4FGRQf6rYIKKMpulJNorZ1KEWsUcy2FnvtU0IzlHSRPEKTTeidSOFc5YdZmNrv/0Vv0BEvgz
OMD4Z/IEspQQOjqTa9im/hs4IAQw+usluG2yGxSxXCOK+7UanOzRNGClQFX08VB3B0L+Pcb0+sJD
NmFK3FVsFEttnYbu3sMDSj7f2f39q+Oc9E/vz59f3G9YDNjGahrSweH0DGWMPHJ+8Bxww9S8sp6m
Q8e81+4fFm+8+/tvfDu7/faduepMG+SDsAwA0Fw3f5ayIhFOkeWl2P8G2C/iBvyTyZBtJXE+Zvkj
rQ3YTqppvvxk/iTuj1mzk5eyQO4aW+IJf/96btLeP70e9qq3fKMuBEP5v76eULVuXAwjdsBMKZq7
0scZe0RglwV6hCa69c823AXtOFNLc8bC0hwI2K1mpX/aSa1ecpX6rU79BWTF28MnigMebNtFWPE6
tsntNI5j7gtHy6hkTWGQcPXeW7l1+vsfxPjtVMolf7unbNPk7fVMcu9//UEMp3YHJqCez/d8Gt0y
XddZMuybhSyPmIdo5xkt1sBW9vv0NpCZaFAopPVrjUSm+K95GcZvoftfL0OCA4DJwRpg/3bn4TmP
Bhc3j48KD9+wMpEd9SAtOodOBmzoph04E5TbMMNQ19IsA3ooKCMjW/2L9+O/eCG3wz7LkDRN8B2/
pf9z2YyFLOARdbVEa6+z8xJis05rtCHN48DFmOjU5/PLwoTLh7w7b8c0wl9qgPr8+9ci/nk5Qrw1
HNY1ad/U5N/elF7rdAIsMMYzwT2vFkYxLjbQmmf9XekwQPPG4aVMGnNTthqNOUuqb8rG+MhMTHHt
gpQ6TgYtNpzetqOkp0hRq4cCKs1vC9i6MP0Xd8VNr/ntrrCkFMSu0a9Zsr3bXfwnwfl/E3Zey40r
WRb9IkQAiYR7pfdGlK0XxC2VCt57fP0soGZuVd+e6H5hCCIFgSSAzDxn77Wb3ITPXiNeqUNrRIUo
1CMCn2s34oOSRdefiqJ9z3EEHqUh8mN7c+qxfx4LZW84uXL3eq/dNEGf3PLAdLaGqBH5JShgW9k+
Gb6orhD1Z4/rKsDbuSUhy0L7pOFIHWP7ho370oZ9vo0kHpzcsfNzP+LgykvM+ZlTWEfWiadBncx+
Met2t0u0dY4GZKOO3RdNOVYTCXJZeEWLUDasCoSNcZYFVGGIGxAoNGGGiQ22+xp7Nz3wYYK6ZU1C
byoGpd90zNz7Iv4vn+rExvnXT1WbBgNrYslIyUj3z9Mgxo6KXJHCPBNkZ2p1SjwtmzRiaUtbrwUZ
n8f05OjRonxQTqhyT2opgBHT3zqlwn9JHXFQZWJgiKRCb1eqssLNxPrAbQGMDpeCLIVtEI7WHmEp
lhL1iPlU+Vnrz67WqisPEOPGH5RXlPIfMFvAtNnhUaWwkih+j3eF4LW2Hg/CSKr9CF81+GGUdvZi
9CX5TIoHg4yuPKvv4pSH1et/vkq0adD5l0FbAyJim1LYTB0o+01X9B8nHZIAgTgW1A5GB/K864rI
hqldnTLFJI5Lfx7K8dOpkFKaGUtkTCAxUjGJ/7ew7gjDLLThpr7/z0el/9tQqTE8mIzgmikY0c1/
DBC5aKyy7QDptlg0r1brIMzDwdnkqYsZhTyWPgmizZh/IOpV/ypbpOgBUd8k1HpnBKoftjWkh1bj
hDaii2IP9jICo7As+HEZWF27VhWolIpa2idLUuQXqnrsYDrb+WBdRdd+eLQQKK5AHHbcAPhjaiHO
gsy3VgKfz6Uc70VXviQIWLzARPNSHv/zJ/DvIwufANJ2IjBQHdmm84/vRa3SsmhYR3DaJj9CYNUH
t0gw6Ac2MLnANXdJ4MhrYKZi26EN2NYdGOMEedx/mbT8PycI9yQuHkZpxmpL/GPWEvD5TGwLvgr/
qPbklzsudFTDaU5Di746IHdpDx0I2XuRszBTo53p6z9HYzCeDYgv+PPFf7mkBUvOfztrwYox07Qg
n3BU80X/x1nrGnFLcSgxF4Njpncbh3eQVxTiAjEeet2xKDeMPQIhsugHIqm3hVXm2wC992qo9GSL
A5k1sdW+G36pn8mnMjc6eHILFUQsl7nSWE/MATdUZbJrrYwWETG1cgq6fGU2OaW7uLnEY75LwhYV
qK/cTb/tQS43dyswwvVA2esJo8hiGOwG7lpGdXjCTYyhshsKJwUkaQogUHG90gBQs9b8QTg2uBfL
7xewaoyVjTfpFHotRU+DG7UBh8n0O/N97OTTIJvwZyhWuf/XUEn702R1jeSmpCRqKOem8NPnQVSs
EVP3ECkRfrLBPPDVQH8MCY1N1Kw8O6iHloziJC0p4tf7bQDKSn0PeAhEeiTdRZAMwzJuqacUpV6d
S+tdlK238QrYs2gZCZIrW9Tn+RQ+6iS3jLCahWHLZaVo/rUoCFPM8UmuDL0KET1fizz+anzicOSI
c93U1NcMFsCkNCKEqH33YebFMrh4PVbFzIziPeLs15wc+0UDOwCTlvZwkaJRapAiKc++pGjlIDRd
lblLCBlY7EM4oq2owvTZpM6y7rRn8tfDG9rockfocrDwGs08WZVPpHJAw013RqAOLQ52vTJ+4J0h
J4lrcVG29vfc7SXVmJXeWqjKh8Sn3K4ghEtijDZQQGuO3TU7PjuElKus3xG08pnZfbUtzXRNvyxc
kDeRbTLinO6xMwR3O8RGEfrtlpBcNOF6nr0SxYYIDeD6QXX0PfLf5MYtD7F+ryJja/HwjDgzIMuA
JQrUTiWhxPuqw1Ih2ACHLMW/9ikJ8uYprBqHTgdOzszHsDqR7PtMlhdMNODLzvMDIOQET4/zI3NC
ZQlVOtu7bmWuYebfSk16XwVwWIsrkQCaKr1Obo4OUeMHGQevxBYt9DhwX6NUC04+yyc8XCRua5b/
ESvJC/y6EG9i7XD67B0drQwTxObQqW56spCWbXLdSI9RYn/YCdAQlb/73lDC6uqT4hgtuiCIIFEr
P0XvZ0dLkeXJnhT0eR6cCpFR1PWiCdO/18Na7kM1IgEQ/NB6NPFMOBB477YAZunadLEpO9MPUuUB
6TakFL870suyluDk1NWIRORgifFOLcs4QlA5GGppbqoaI6xH++sI7MemvA2jtc0Lot+TdtPVQPFl
pjWHlpnfPkw7jGJgz72yY/0kgT5wl6jWSYfk0QR1tBl6LaeD7iu8f9yrdudhH+rNtUMhGNAtR6ZH
MRPSqOygSRbigPrzqbIKzAeKiiXGs8OL7IkfKu3h4IjBWCCvBS/V2MYhd36ImqsU7gCNk8kQH4zT
P/LtDbmYzhG7eEczF49zPdrfKBopO+Z3eAcsskitniQRazoAIIz6Qnhxt4YUgZytI+GlSO3u7JDS
TmMjuA9BI5784j4G5lsIs+vEGRI8EJdle63clYVNXRm4xDNpR/UxDNKz29cvqk9t3jKKDzwM3ktE
1Upzs1vHzbmqlf6JeVa90KKEHIXU0yn8FTywDlH9cVK1efFmIDzzXDJVOseF7R8gyN7gVCJ8auwK
bweqZ2SxAxTwVlzmB1XPgG5MDUHNJ46JbhqNFGbFnOnjaO2QdfSnPm8uOa60RRlwjwyk6j8iKwPn
EzJHtuRyzHz7lLThgQooXj39KzfC6hCxOl2j8k4+kE6voQnb3wWa/iWs9fwUWuWuHlyxE01ZHLnO
1X0UAlfpxD2wpgaJG9d47HvnCayGR1qkzqI0bb9DOtlRS7bLov0Z2jsZKziWxtbdFqiGiXri/5ql
f4vD2nmYfmMejdE+5VH5vSS34O4RCjFyafRp7qxZW9bc7MgbpFx9GsVX0uLfR0gLkyTxBlw25XcB
Qf3UqQx6jQfHJNHka+UqLkJwVwfIWQAMYPA+jQaq5zw1xmPYN86SHJBbXkfBxZJlhK6V2r+JzPpI
rAGOzC6oEOJD5HflUO0EVUIyKsYjCe0RypfW2QyDY60aU42fhBOsGWdR88USEn5uh+fBdc9dG/Vn
TSGEnLSGRcophzhGqTeYqdfM340jijKxwGMGRkMDgKH62YOKP73SwKb0KXp7KV06u2PqN7jOzE0K
IWpT5dotr7JxnU2XXwqOZ5k21edge9/GuNUXZXesrOcswYub2Y+cbKFVP91HOuzxaLIfNlFcq7RQ
dnbj4pcI/gKnNe5FqvRkiNt3Ww+HNZEH6iMar40K9LHPs3Bj2hEJEzSsN8Qkosuj6vrs6yVGqGjV
qIa1NzjTFwpgtE3vY25MiEplPAPJ7HUhCtA2RRuT+Nwbe2gsuT42m0oE1ZMdyh3JgaWppz9iI/yG
V3UpOAmeKh1YHWzAt7AKgPJK7ZNb1pdXyGDbu0W0tYvxDWCnu7HSwN64yqRjLUMWV7H7XCvqc+I+
SiO0gK8Hzql2spjmZ7DOzCrf6gEsBISdEDyMJltlUl11+Sj2DGreiguhXvbglhZ5WlFyHvuUm7KR
/GwaKtqtlp0su812Ro2QiDOuXyhaLp5LEnMVQ54aL3kOkP8whYzcNZ7UaMcY069VkgYXVVwX18jR
6lWugH/OGqXFWBsWb5bvfCtFXQLStPKLoXrot2FPoEzyrAWeFIbxAbWU4RMITgfWXY5ObS27FgxH
zRck9TZYq3BjuOPg0oIdSFvyi1Pc2FbB4O+kFZZYt6toFdM3LXx9eC+JCaXlnxbn0qigKIvyKVGd
vYdF/i6JPNlGGpePA2Ur8wHnhLSsl+Eoqm0UKdoCaGG4A7NNIgm54iQEPntwneshDp6wYkjiW65Z
i8cZeoi/hHPgLXNKOh9hQYO2qwua9oW/m+9PSsf0BGH4VC8iuBJygvo0P1hkBpA5bC5rpqxLjcwH
2kXS8JcWLOP1DBJCeStXmiJfu5gTQ1QYCseG23YJ5qyN8bvETv+AM9g/aH1v/RHKRUhaWjQGNpOq
ygZ93WF3BGO0Aigpzl2U7CvXAxU4LW41o8NjKoCwjxJSXl8yDRL0oYq4Oqvcv+74Be5ZI0pEc4zN
wmrGJzJUXO408BxqrOdnQ29op9Lx3iRdVh5IRbYRzadHBXDH1Yxoyqh9UHzEOv5ctatWgsnDRipN
8II+A7JjrtEQomW2FLWw78OBerK+dy08IiBZWK3Z3zwvbx9EFlhrX2T+th3JmnD4Fmq3fWpGT3+n
/XHHLTqsjTFFgYeX+VHEdoYhdxB7QNEvigLSJAwmvZUKhFYrfaQAlrGVmXkOlbHfx8JQzwTGy63Z
yB+aoltnfXroqOxuc9V6j8Kdi+OEoAQPCwY8j35kgrPQmJ6sK4METEJ4sP6XtsXwXihXjG4+CB+V
7FzwQ0Hut9fo7wc8GgPd4yyn6ARurAyvfzzE9GvDDPldobYgYmvV3QxNWZ3TWqvOPg4mna/FVMwX
GHU2HO8qOpJC9m2oYnGbfrAHMpfTPELUhWX+WUndfI9TADHa6CjMGHWTwSYfjpBXuENaEnAMZysm
skiewOgjv9Dv5oTWgTxkr/vCcO6UBl5xNXbrMYzSZUbcHm/XT7Nl6VMPcS0zWauklOuMfQzVUWB+
K+gpM6khS60J34kOEqciFMbeDbQtcQo+GCZ42lnwg+hs/9VdDfUGDP+ClntzamPkh3yQwQtOhQVz
rurS6LT0WnzOT6jgqH4ET3z4aIFs1d5yEuU37GtoZkAOzVs9ISMrC/c4XxkAgSBjQVFjBoW/taja
FfeQdmdjjLL1v8K8pzGow1BT3KJY97jg9KZK9lEdG49qFNxt7KDAEWIPx8RicqJ6fDwGUh2TPLdT
3ac/bcPoD0E1DHe1SdZWY8hLU+fjHdciKSUy76n5OHShRzNbMl9v6aejOUrt9lrHXnJVKgMwBub8
vW9a2xQ9OaJKlZgRXTXJElSowqXJoabpeXU5gxvTaM5wq9pz7gziiDoAAkkWwDWq090ILP5UFtp5
FPT7y7bUzj1RGHq3UXpd3WAuQJNUI6d3nMZbUo8Kj5h6XGBxxmtCNlgHBGzteQSzZPDcltw5w5UT
UVBtiR3YKl3wV96o2aWUsGTSurgxyTtgTjGuTJSzeyddWh/OJ1M99YUF1So0DXfKEwmPdmzTctTA
HPbDCLpxJA/YKg1nJZUs3fVU3JeJlpN4l3jeSWtpEZeFHA9lwPQvsZi54StMTtwk7LU7QrsoGZwQ
xZfFIx0Nc6E0RvYd5cdGaAin9CyDaxq4MMB6/VNwWiyk53pvQ/aVtR3MIMvyTm6jZDemajoWttAH
YGqVtJ1TglrVISa70hwfsdCUqy/z7ZD8VFu7vRWoBO4iq4d9HUDhCKMYJ5YbL1pFApmza7GzC+oG
BbFudwicw360x3Ix9swC2rq0p7fdPSLwr1bLnosp37CX5mVe8PjUDw9KkO96U8cd6NV7HRsAAydr
P9grNL1r4x6bhn7MtfDdVtRsl2RxzVhQssgvSyZ1NQlOtjsJRc0qWRPIgVddIdi5CJLkCeGMe1P6
LxUf7TP2XgSy9dHzcPHPG8SXPal0yC6a5pvPlUFdVOTmcJg3rVo45CQP4XbebDSsTNHoVqt5Z6Zq
NMcwq9rFvKfcMu0rge0nKvnm8/wHqM1Keju/NkTtXoiZong9H4lFdXmMKu/46zAaMN/cpJvtvDn/
ZHihtpp39ut10194RK4exlh0FA9KQq6peOJjF6cuJSZycFDeQhvGjEn1HSoCFUBVWN/w0wAGLtF2
NI5NWGd+SrRYedbzQXmuSY2M/KK7z7/qXeWvPGrH87xFHcVH5xanh3nTUohhUjxZbudNclGAYQpy
EOfNwNZM7h461pZpv41IozMX08/5SdVOlFuApmF+bv4V4a5UPbDETYfST1YsDH63X6/OKwziFi7u
edPyqW0LC0HIvJm0uBm7GK/WvLPCYdCv/Kxdzc/mIe4gRlIoEtNhYECNL8gS3+Y3C9s0eoqNetVq
NfcjGYbUPgoIn9MxuPiT8ZSn13nLZP3DzMUdCb1iP249lffJw9jNz0a0nTZBUKN1mp5FvcATQrpc
zOxJVD2enkxtfh0Di6D0qhfNrzdnAOZ4YED79dyv1w/dqisIu5p3FijiTa2Js56f81WFt2KZ2uHX
+4nhLxRtQqr49J9QXWBZ0wmZmZ9t4LHv+f7aX8cRAwU7aVkIs2A6Ss8dy5votF/fZlK46rPF0kvg
6gzNTF9nkRDn3w9KwtrWhYHArBUo899Pzr+fN3s9zHcjQXr+tAz+/fv5yXmzUkbQ9S5U3L4w0V//
4zWukp6KpjX38+/nvfz+P30faAe3EmBm/++47Gml/XuzAnyM58vNUMBMe/+9g3l/JFd6NH2K4dce
/nhNrIflGX/f7wOdf4o6gBYL6hP+FssQOet//+Pfx206dYGph/qkWmUE3/QXxxHJScEvxHqyqZOT
PT/EIWbD+SnfQ8eiBKZchvQSl79fM/80P8wvmV/8e3P+iTSDiwl6YDe/Yv7VP/8dkFf+E9R7uS+b
yYn8r4fwe9d/HGJoFvoqSGLEmPNx/3//+vexz7uUg/8X6ajK5o+393vf80t+/+sW58lxdG7zb36/
6o8j+ONddEXM6gpnLL7t6dh/f3K/Xq/ZfbP2olAutSr7wWStO7tkCb1UOXPMIKAe5xOc+ZL0EtZ0
ptIbnp7NmC2tfDeC8jRt1lgINl6Mw3h+cTSyQimmSblTpumLiZJ2Dw81W84v1jvwmAWZCXj4eFbU
WnvJavV1/tOwG8K7EtS7+bkhi91H277Mfzc/9COTuChrH/NWF8UHSKba7deexvZDQuW6zHuqnRy9
dhXK469d6YxbOmmN//sGKoCUxOCRpDK9AV23lHUZN+Fm3i9DsLpNGlP79QYKbWj3iss9bX62DZzh
OE7l+qQtzr3ZVc9uhiKBxIXh7vd6uhNjZe/SylRvel9WSyZf2feetblC3fLLGJSvOLeql67TmMuL
cjimelye1aJ1VxQ1zDc31+/zS2VVHvDvjR8mtQdiGgek3V5aH7QxdjatmxiP1uuJeAv77CtoDllj
JD9MCMCocuvoyWEivzXpK+wTo4tujkTNlTfF8Jc2mKt5/1rr/pV7sfdqeVD0Y5F7J68K7ZOJo2ON
cy55w5H5PO+eYuQuHZ3smzMhIXz6aVeIZB55xQTElMD8HhkTQsiNvEP3M5zmamNe3wlu03dRYkR4
5ZMoW1ZDdWWWIs9VPnqPIHbsnWujgqekEWbLMTVuWSSp++SK94DYE+wjakGL+cV0FPwHskzSHofi
nJDX+VSqZ0vhazb7OH0HfqFSoqB/jAQjeS+U5j5IplKlpup3K3Pu869NWXk7RJxiPW92Hv27ouz8
i2cL5aXVJfV+/lrojQVMEwt7ZqYGc+FOd5/BbIxw6/fWULmIjHGrIzhNP2slP0IP7d56N2w2yM/t
PZAReVd8Ji8paK5PWVCi9Rzx1ttmgY0Y+y75GOPdIyvx1z4wue+Fljpvam6kGwaZ6BADWLgHqhxo
lrEPohH2lUcoW+/kBKZX0H1WTZ+4ACOqn/BE4NsB7sEun8ca3Rsjo3MFF2KXWenNCHNYen8/MLDU
R2SPVMDmXyosZ/73RyqH2T5jBi3GJCa5rkb2I7oTSM2gIaW6mB7NauIuef1pzOp+19TlZX7N/MBi
m8Sz6WF+mUg0QXKfqr8mYzhu57+an/i1q9/b85+EABE3vomM/M//93uXdQVMTk9aPA8jnVlreKip
lz/yFMsqS5M3ZK2EZ6WIvh0r9N8MteGcjR1/XRd4tYDT9cSJ6vauEtYx0gZrhL5ISEqmEoDm+tT0
9Bq4x7TVd2G0V9MUOASBWxbuLd87wgK7JW7jXmn0/zS0IgoIwLUugU6TwAPIvgimCsH8QATcwlTa
/Am/GlX+2Ak2JfL8w2DVRbwoffirkd21OCCks2gtqo2Q62Eh+KOx9E0aZmFBTnLsV86xbOMFQ3F3
Ujq0lPFIlJMWm+pHWKI77/oU1UzMTHgCJhNeZR0C0bkrjYtqKRBOyUTZwQl/iyN8CNjU3FdUFKfE
rs3vnRnusiS9gNesvlPm2LX0Mg9NXHdQZguUZ8DfA0C4w5sKFnXA8b7PIUNlcdYtazhHouyf86Yi
RatVSB8IrY3mHmXrBRtzkDVpNq4gJ44AwbTB59+aIGfrKfVXfZC4qtBMkxFzcvK7Iv81rWMC6/yx
ovJBfbrtufCsTHnvWtaLTqJ7e+5gqKdYn0+FrMkv3GGlKY29lZL2LRoqQo16iPrcXkDRATifwrCF
/AoTEgIAPMziuTMidZdGaobNZQPuNDkrLrsLGt/bQWX4tIfm3ZNueddZNK258X3VTCRhEvjJzRp7
gihKUyGJQ222UK8CT+F+pWLerNoP3BXDSh8ICIyK2NqLvP4qfRbjedPu++zQWnG0TfrCQ15Eb5jM
nWyJfBMmTQk5Eh0eNOXSQZVW/+j8duO3ZQh5DaNnq31riAd46H3+NWTtrRLSe/LUmKBEOdzcMXhx
DOVLd5J6kwzOJeF97koahEu9E8XqRQ16ZanZLDOo/b3oRrKJEcMtTDt5aYig0HsgEBX1bJ9P1B5g
j6qps7f0FcWL4F038K/Ls+MrLjRBnTp5B1Os43ZUwGgPI+5N4fCQfO0RNVlFZs9UCAgy7HUC1Cy+
BRtblKni1iwemtHkSJK7g2qgoTH1PgJHbScrN1Z3VGouXRPCNxfhQfhaDJinOWthbQPkZGXhUSRU
XbPcavaFGrcBYIrsd+qdK1GFPbdy+ClASRqIuiQlMHdfQHlbk7c2oUVsZom5S91KwZZJ6LW3isaQ
qEfrJ1J7cLVQAXN0piOX3E4q32Ip7wPafQZ8mtchzIK6rU65VX+IcjdEjBKDzrzF4n3qklhdO3Pf
hFd8RJxp0JvRZSta8THmVQpBzPxqpUb1/O8H+ocvSPXjdegpG8S7cH6T8L1qwJgTxbwdcoNSn4gJ
sjRIZAjpO9GJN9eIqIZV2KCkQt28jeC+L6qKgHEdiK/nM6Wm0gv3ryh3FPRh6MgY+5MebRFJwTyW
psKSUV3laesdyo5ylYegihhJjEpe96pde0Xu3dhQmE7764FEcckylt0RCQAXe4HSQ8MpoeFr7gmC
TnHJI63HlW9VKkANCLIyyNdactEBIO9iz16LiCkffpE2pdmaqOoPo/Ceetv+nkZS3/ZI+Na5bZ7K
1Abc1D0binZ38e4u4XuZKl0B+cwE+lH7NK6MMbc3kQrTT0wsRKmCxqSd6/vhrkKDtmggfCyaAgSb
nlmYUOyd0VrUfgdQbKF5LxhtF0x987UrxTqC42l0lrtNY9tfmgYkxYoQ50KVX07y3hrllkTCSywH
FlJ6gZbHdz84L6sjyz6MM+Ox1pkfcW1sghH6H2BbxH3UnxA5kZBXeKeq7D46Kz2KUjQ7mIvvbpq3
h0Stf8ZQ1XsKGNiWQfbFZLSASvgsdU7K1qa6Z4sfQZtWuybzfpgBL7MU50yy9KVPCnstXWxAheC0
FzpRHLLZlr1FHlcOGXMske1XVqds8lT9SvvhhSsRroGFuUfzUmtfd9Tpo4BrNyhIVDTc0SB+IZti
kcBTtmn3sxUAWGP9IgQ/qt65isd96GXjrhmt9xZwh64SMJoP1aVvI0gZzScO9Y8gDoeFq6dfSTqE
Z6uJ/HVj91/C3gVF8JenKE8BdJmYjjST02hdaXX/nJA2HdSJs23oiRtKH+65oT9XJcnfcegXkL9i
iHvJqJ8aXfwwdaM7CjurXsqSaZkZmt9HT7UXSpEfo9Ti1Ew7wZ2TnqP7XdePVaeKczgMII2SCgKf
D/GshlD5rNDpcCM8D4DDLlomTOrWU5+wMQYGhZ/AWvT4gswvOAqY/cqoe8w/u8lYiAzXTMQF/wKN
SaPCUeMK96wHdHMCSQ07H895QpqmMYbdOmJqOwIB9ZhGXKxIxEtDmDCFsJbNvEG76QuSYiEXN4AM
cUrY76WkyZg5kgy3fEvmsL4OgBkcbV9yT66z6+AwvKKgxUWZVXvdI3FGyXTjaCSPggnpG6ZxFqZq
ka3MUoN37vTffAjBS9hV+k4JQaIIa0CuUCmPXHNXShoby0JSMhyF9dY5HR3fur5kUVzjR8I1Kczh
2kpR38jcZi0SM02HIkDHSo0JI46BtMmBbF6aJBcalNLP4tc0aJy16UQfpURO7QvNAGWK07tINAU6
gMEdM9RP+Ey+Rg1PEHfjHEcfsVL8sLKCwNoiWPrWYLxhiaiqa6ECs5ZtSF54iZ+kgK1wIOwyo13f
bN3C3qsOq6zagxLSQJ/fSxw69H6DY0AkUB6xjJOun65IPSCYjgHkUDktXX5iUEy77G9pRyzH2Gcr
1cNaI1P12gSoTUsfOqkReS+6L36KLnw2hMDnLzt30cv8akV2dh3rivIF+WKPjGSBDZ2JdZm17lFF
Sb8uCq1Y6XzkeyVuhsmDVzCvC7dShYGuJOmn+qYzBbpkiOpRs9caagjo8R717r0f0KsWRTCcyymw
MCQbJUltAeMF7/6st0BnGp+BiMfesLGEM1x7vXFpnFfu1o6Tn1ZrX6nt5m9g0YvNWOGoH+0UhdJg
RQiZADjoIzdRSUK73XAvcSZf0Gglp5z68arvhbKskQUcSVf5yKOvvoz7dRt9YpAdP6VMjmDNN0qb
ah92DVMAA2dnF9pz5xTdOWrRverHOYq7LJWFQnD2McOdt6p0j1HeiJ2dPoonpQ2iJ9Q7PjTCyN14
Rp9eMZoQHcs3cizQ3aTNyqrppev2c4ZNiwSA8TBK68fYdunJC3MPidg0pajCz7hpbWhg401qch3a
QltwPyhWRJrQIqndU0mMAdOyoVtqje69RZJ5ZY7cg5eNTE5GmSwCV1e3jdE3uxKSf5f1DoXJz7JM
oqMGW4NPuaV64KrJViuGYWU5jrof0yBcGYpX0F8GWjl0Ha2WQd0Hg3LqpFJdPOssqyp/ysx4EZWw
xjzD8DaUERD1Z+bNz0H8DnQw9pGntUDstGpbaZG37JwAyHoR1RvNMvTDID0g7fZFx1D7HE3LD5kE
1w716zqug54peVSurRYjeJnV3YZiPInQBG0vPAW8ZoPqZVN2YXtrcWYe9ALRkVE9SmYu32hQmivb
aAk7ttvnsfX9fV1md3AgwwVnCzclNHw7XwuXiRua17avr7bWVI+hiCDRtvlZ1xQctpl+GPu+p62F
eDEYRXlKu/qakfeReg4xwcIJAdilxLlpXbfvp3BXS9rE5zJuBxF9yzAStIFsMruVmu47HtlhjZzu
s+jVYOdhyaQwX4Ll6sJgTX7zobNH4K2msat043MsRL8jzKB6QkaIaaLFz93RR6rM/VhGyqMGHbo2
HOOMyImE4AFFwmjG2qlWx09ytVQ6ozRfSH5PVmVQNSSPESPv1csolc1jfjBN4K3RJtccMjmSojrE
NTdeUxEnrcovbSbFDvqSi3hrUTWdjoLdv9VQLheRGV1RHglKyoiBYfAVt/nBrKAL1p2OAIFnls0w
Laz1RpiHRI9WSaOVmxjnL/AuLV12Spavm0bj89L1exjSFFoMSqwt+yX2P2PHugMoeEDEVr9teyBX
9fQwRIm+DCLbW5eJ4d4L89qLKFjVMlIQ/mrNi2sU0CmZO60NNIthoXsku0kgwHGmwo3JnuowWQ/B
CP6EkbAoQSzB1PO3VSLEy7zpIQlkHkLGvalI74OZEPzH4oVFh4FJVDFvKVE5qsLKDISld0yjNntW
lDjZtIbjUqt4TbvS+xGsItJmNkUWumRJV+8I6uFEOdWuJeywd3yWkaV2qzPDvxJ9Fhq00gPKo5du
qMA4WF1G5Lr+2ir1J5EAwbamaRRQ4zwYwfe6c/n4eqQ4XYx0YqBMWqMHsFDNsLg0rXPfm82Kqpiy
wvWJTzEbYNr0Tb7yyeCROCS2qsLAX1kBfn5ELVDgHbQCzWBd+urqYrSbhk+yCcz8e0gcOACCXtni
VHcX3Ms8tLouuXIjHpZRukcs/PDzR/kwQ9siebARe9PJk1NaInZyvEDsoNLjEZ54uw6e602hpcrS
6pnB1Dk5NVWvYJcPEInE0IYbvcm3ZRw78Myy/6KUnqyCf6r7CWEWdDlUUyKkV6Ul/+HHIYsTla2D
ndqA1X1SRbzVIxnuQvylTKsm2Kv6o1Ua5xgr8baq9WDXkY0TWP7Rl/sW5fBRD0kWYzHd4OoIdW8n
C9nfskH4ZzfSDHDx+rkuLI8CHQRXKwCvrOm12BhafvET9+qmDvI0X1vNfzfI9JuWSPsQVuo3Mw1u
dRhoR5orXwDOtG3XCH8fWhB2RrV6BQcArUKkDlS+EYyhM7qHsobSmerVsW1pdoUeS8RGpouuQFI1
ht5Tkcj2EGMoWOTTjKaIG9pRRd4cE4y/RZiqu/x/2DuT5rixrD3/FYf3KGMeFt4AOSE5iKREidIG
QaokzPOMX+8HVHUrCeaXsNreOMLR0d3VXcPJe3GHc895Bx/b3k5LqKJ1wtNl0P6S1zZPNwoqsibp
YKXxP11Md0jSrwpSDlQKaQyny+XnFKqN44VkKF0bpU7SqiIMa4AOqmCm6P6GNPPrWalP0tSr0LJu
0RkI9xLS1S5JO1TKPoucBn1mWzWKkJ46SnhVWhv7cvDuo3TyN2N8jwZrH9grY4H8uVw7+iz8Kxsi
xBlV0hfA/8wvlawBSuO84mPjrPmcaoA0E9Xyb+QUraaY1HH7uiNM7GFGBVMskF7Sraw+lXMjKB3w
/rGmtriSrRb4bpnfvP4HRmilMYWI9SJJMoYDNHLZ+9CYFTt0huJWXmkdgHDr+6kDVsh7ybiRUgpK
Y0BFSsKI5KGDMVTjmTUW4/DSAeIm5UNsPByVfdaj0J5nmngP0G3XF9pzL/jDEw/gAXl2rw6iD1BB
YJNDRcPp1Rr7Ox+3K0tUvqFq6qGhxbMiDBGOTHx8CQvORXscrMnmcOjcV+BcMl8Fs20UeVAabzz2
DYDbyQKcgZ+H6ik3dVnVH9Kfk+T4vfqE+N4sYtiGsKVjHPZy49cX7vEkdLgRczTNh094T0Zu16nh
Tk6oFRtJM9z5BemqH4tQrDv1OQeuIWGtoCCCU8tP+NIBWMexpKnwTjTV4mtdCPZQqeEDtadq1yOV
6wAbNI5CiVkFxrZQCeA4gA10MbPH6FMkmWy1qPmGHAxiEbxT679pS5goXaVXpU5G0zR95owjiH1L
RNoCFZNt31gy8NfmBd/U6JjV+b6lmHqN1uZVjBdbjlffQYaJgVcTuXo7JbifIjvvBGxcQCvfupQ0
YF7giQLYgJP1iH2NvIlAM9gGzCcbOopCSXy6y1TrhQEWG3UsA8AanbYtzUomdU89iI3KZ94HP6hH
VsdCzsZdWRf6Fo+r711IDqDWMT5bSQ8GC4Qx74LkifN/eEA1Zd+J6afR0PqnuqpcbrfZ7iHw5gPf
kX1+k8APLbZyloxXFnXoqqFKkXe3RhqXH/3OQkERCGh9l7Q0gaq42r/+4hTKB5pWkVOxluZqlncv
al10HQraR1zMgBzjR+EEHTJhejD8/frkKpMm2zQCsJ7uceCftnvd/gEvLgUfbkfT8D5SJ0QkxKGF
yQqRJEcEO6yBEfvlNb03Hkoile4q+FIl3fiti1gv3jC61aCrx1aUwye5FGYE4LUQVO1dHXrSTSAL
W/pnn0DiBR+NYQBvqYJz7QUIg32V7HhfFvfJPsGImuawoSDkVn8Xr6KpJ0BPaqjMR1Fc1cXXkQbt
VTZa4e0AgyPMlAdTUDIYVyjv4nQnbHE5T64GahMxflFXciI8e5bQ/Tqr/r/44n8lvqjKkPZPzvPN
c/P8j1/47XP643/+932ePGf/7fAj9Km9n6oJ/PN3/lvzy4R2AOtPkg3krGea3T+aX9pfuqRwhSn8
n6/yXf/WE1CUv6D26tRC+RH/CIX9S/NL/kvnVSYZqk49wISG/0d6AurMcTvhJkKtnvmaMkeXRDkC
QUb+/AnLCxR62yMQOQv3kzJmI6wpT6Siqff9Pgyr/TA7yoyJegfrh6dBod9CO4FF6ssbiLaPQ1E/
wgPrYWNA5h0169AO6heclZ69kpRdjqZDo4aHWk1dRUKRKyur21YvC7sU8OsNfOr6SReBXdViIdzo
kmU0WyW1hmfUhtJdqMg9zoTotfuZlH6ulQy5IDO0ntQhQPBbBQJlCT8rM951s7lOWGnTFomwsdxM
ygAszWgLp697tIUKUdA2OYgobhuzzx7RNT54YLpv5dGnSUQnv0eF2ZOeMHAM9g3tZ1w3IhvYWl85
WQEtxTbzdKDtntxAVIy3WgV3CHWO1sVK4T6zKHoCyxedWJke65YejaQJ8b3QQUyyC0krjt1ghPdK
IR9RIDYdIJQ7CDWHCthq3YVPCUkAQ2tQXBMPklcrh6IHjB0lk3YrJ8xv4Btfw7H4mLX9fZ/GCk/o
EEOvsb6rAPV+rYBaoIkp5s0sgzzk32sFUF+qGAgmZUPlBqqRfAZNpcGuqPkucV3tRHn4Rl28fRyV
/lPtj+KBmRLANmoO2MePQEVv1VbZwL7a+Vl1pw/xE0boJNi+RlcC7aVJTPDXAoH95PUxVKO4lZw0
UT/kWQyn0uv2piKQzNSJQApZS5tgkuOdLHoFicxYPABwRzTXQloqD1EJ90V1cqyypv/R+NBkkXeO
VTwsKNYr+9eN+n/3MPt/SfBkJm/+j39p/707qZwgTH68OaH4y38dT6jz/qUiWyGy92mmIAT77/NJ
QNfvL1VTDUszFZ41skJ2+o8ooSAZf82EVRORfmrJbzRiBU3/ixIfZx7K3aqqKUhl/Oun3f06eurF
/z7VG3krEavTeJiFEeHnonWAMIuivD2gSnJnvW4KjCQxJIf3EZvXvP4iRNOxTjmZlX9Cn4ZaqKu8
j7VIxzVT8k1tQKxPiyzpOmjBIAQCrDHUmJBny2nYKJhfOa2lfKec95SjXR6vvAnmEL/P4/c/Yaba
n5zHjdF7Ov0VKJB+l75ociZqcF7wDluJc35aQedZ3DOqvhRCqEYJeT1Qgy56RDAE0z1E4yshhAM/
1pjyFMfLU/uWTPxrWGhYWhbX4CwtOT+EToY1eZ3HPSrRtZhFXGc5qlbfxAJF4ejz5UgLMrXOlalK
hqQbrEqJy1Oeb7yTULLRR6kYJOZRndAh92lpfsFPcCMjB18b6jb0fybtsxmwmAIKafjHmoEJEN9Y
meDFh+Q38EplS6HUo8gygiFvf0YwGYKhhhb+eLigR+JLpX66PFD57eNRfxdhnvOTgXLFFRAwzGaP
T59t2d9qO7TBiW06+/v3zObVakd2YD+CgXHWFB9eJQtOlulrbHIXWUPaiBxkOclgLdQ8CImt4Vuy
DQ3jLpzMaGPyvrIt9K7CsqMOVXxIxvoa20douZ66pwiSrXD43ypP/JoDYCcS+hOWxUmw+Nhoaehw
vJllWemOilRmOJsGL3JTr5Qd5mPwdF++DliDN0DqJVEA1Rdlh6FLg7CvqmaPsNCGR7AM8z19wb6m
3LTGiCePXu9Rgr6mG7vNoe0B9N8WEW8l2sbInPWHGp/5MMu3dSnhwSgZboVG8+UVsVxyKnRyxKfm
f6OXoyvznj9ZEGgLNFbbCjQuS03btjSe8Q5qqpWtfC6KIcqSDsAb7QRpEUUHXjDmEsYLkj+Jz12c
iqrTNKC5VgpryzjzBjqd8cWRUchVV0eIPdL2/hkiMlDm2soWnS+wix91sXqqpm1yYf6on8fbZFM6
D1Q8nHCbbCYb1LRj29fzDsocuBz8N+1qB2ed7ROPRrvgDwP7p7+7/AnnPbvcV5zJ3Hmmpiqysjg1
UOtOKfynzT5BLzWrtgOpJlUKOjIra+V1MVyKNP+Sk8UyJknVKpA19/W22yib7jrbIIm49bfRbjhY
W3PjbWoHlwdHcK4nx3e+6PbkRDZJ+QYv80O8i3fZ3nMM198IG317eRrObWtdns9wUyQrMRa7TfZz
v00Z916pP6GYZeKX7uONeDnIopSoqzJaXbBdFURZEAJ5d1MMIV29WBjSA5h+p9tMG2xNnMH+gWKA
8z2xr79+ef775zGyf0bOY7i5HFxffmmCKzzuLO5GjfLf8gTNR5qxdSWlB1wADzC4tjjdXItOukfe
4YDn8gZfHlvdCtsX1UE4wkHwnN8W77+BUN1iirXRN18RcHQyu97QEtgMjmc/9jZuQxtsje3WwefW
Bm7v+Nutbv/4BKfDBrHlPOu7dBPz1xgrI1KW99FyRItMTcZuFmaEnB4s+ylyPrdbYn7Do9QRHcF+
8e0vg5PYt7qt28+tfTs5zRbNeS6nj/7KL1lu6+UPmf/8ydJGXrWTxJYfMlT3VfRp0r9c/nbSQgPv
deW8+XiLbQolXaedR4QG93QtE67xXqDsPbPMQdOnKUDDiHaa0QhOmBZ3QdJ9r/R62L7amtYYt6K1
4SgRNfQOX45IGn7kk7WXB9r0aC4D/AWLGorDJpP1wY7k+sFD/WYS1J3Sio+lJLmynPpwc7tPgVTP
BmIjLHJIaI3+uWiS20wL3aTNP5R5+glIwj6NIpqNMA9BUx7RDGXDekguCJgLgYACf4eRVbRLIulG
HiVXM0Y0rqRdZLU3vhpc13p0NDy6cMoI07qycGObGWrz2SEVsYeyaP2NBwZQ2SRMNgZStHAYzS/4
TgT2oOWPxth+bvPkKoC6Luja50CsPKzKQDRHClhIMZ3UfZkjLCKlGip5w3Ot5XeGGCNg2uVHskob
2MUNOkFge4tPojfe+Q2WdgFwdk0WvoV+hbIIlukiTix2IuFNz7Gu7nLo+blpgkcx8TWINmpruoo+
3Ub0Hw21u4Kxu/Em5bNHIwvG60vqg5b28ASrFO/O1LJPdJiO3HUobcV7zpG9AVTw8kJ6FeE7PYSX
K3VxCAt6DxkAmtmB+uu+21Wb3jHsbgOSx2635v5F4mAiSd0U7sB5MG4ljqh6DwyQsxi9YKfbPhb2
9y9gzux+pxxxd9kLNyD4HJCKHAWIuDvayuZ6vd/f/2Ze3VSvRAvdpLe7C3agKsWdkR66XfycfxY+
BnfSFY+y63YXu/JuOpau4EaOuJLpyecPTKCPskSbjefq27hhCQjYkpT0MJ/Vho2hsfMy2XeIdNil
/QkJGYYLltd+fKycp7+PSAOt3RdnfwHlfp7EqmEYy2QzEQShbFJG7ifNQSiljdKpV4mvfQajiSFz
W4CYFINjn5gTimTidaemP8Omh0gm3ypZietZvjfk5lENU+QLogBDPG1rTvLBr2N3HNIroej3FII+
SNj5OlLmrdyqizcfwjLcp/DdSQRVVO3kxanld8rYp7QZXfyH7Lz5luqYHUm0K2mt8IeX1/Zysn4F
o65JSQEu32vb9OQQBgeP4RLOX24V48iO76CJJLUPrj5cGdUyM38NxEwZgIXQ39QXozL7NkbRzYrd
IgqQRQlcK1NvlDF7SA0wQHhvyps4lb8LRuj+ByNkJahIbNLDExeB2z7TE8pqgpt6EGJRTsb126lx
QIudohc0GeRQD3b+ctBzdxugKJ2i7fzuMWZVt5NphVGHxoiUpYfIT2Zknq1kHy9HsJYTOh9KErUb
iVcOKf5SOVS3BnCVCHkfIF/v5hwwIhMcSDW+87Kctt/xmLKlTbSBkcIe7LfGDrFiu3ZKBxitfV3Y
qI3YX27BSvEElZwvnf213lR2sg2dH4Fj8teGW9Uh3bTBG++eO5vzq9m6uaPy91mbOb/UNohvO6aj
2J/xcbZ1Mpiv4UbbkHRzsm3nQ7FwM8fazHm5sQF953hbB0uflTfI2Yv+ZC60RSKagLYdfYG5QFHW
fgntDw/QUjhkbp97+2dr/7w89fLK1GuLN4/ZoX2m+2SkvfNSc7CNZE4Cx9tAciowxXS3bZNZmqeh
Ym7D+bwzOfhEHiRr5500r6XlSX86+MXzqK7oFPsag7+aU2PkMpw5iQSNw29QHOfv3v74KKxcL2ez
SAl9U4o3sx6etNhVAb7JeirhBqzY1geq14dxS767U8kj4y0+yRt89uwvMcuSivsOxQHy3slB6tjJ
WAD+ztqsHZsLad9f2d7pT5qPupM9VytiIFXgyg+fDfvmSbBZA/vnzH5c+frL43ned5yUEhAHWk9Q
79+G4aww4OcSJpBhNviYyqVOq33PEepA5nllpZ1L1nn+ACy1ZIPez2JMQimiEKxWfFssGO2X3HnC
VJI/+jTY38Gy7Q4/bwvWVbGyoWbvsHdr6jTuPAknc5lNflrpBnEVXLS+jc4NTx7ucmR1WWC5/YE9
hhWn/cngtHG+RHxkxFV45HyRjpX97Dn0PDgXjgDcVn7ZvK6Wi/30hy0O1kZRWqsX+WGxdAzFJ625
jvPD5Uk/H0JDA56vK6vmIoMhrx5KSS3I9toSu7CrBj0jY7hfCXL+y/6OsthAulLUJq2VeYbnh5fA
2TjNb1sHlIP9YeL4hTbkYCbhFNsv8+6Zz2Fsk9nY8eb+My0ZvgXcH+fjneTc9zZPOcPmn2XfdtuK
2c94jl7+yQsZ4V8bbO5m/mtiFosxC3Wp6UV+skBSiaTJrnAFLon53oHtc42L/Gbc8fjZCrxcV7f3
uStVJkHBKHcu1C4T2nqUaL6HGonlvt0Wu/RI/eeAxee2uAW9ugm22f7yeJd9BhXdVbz1qCVSf6eE
qi03AZeKEdC2BIHRbQFJHtQJfR+j/1qL+JNHou2rnUvlzvFl/ely7HdrECV6jXyFpgoyyPpS1RNr
EuqHOJe7YAL7T35ZNZgQlRQqS03ttpdjzZ/tzZbSgPaCoDJocgPPsBbDNAepD/oQQZKh0ko76iZs
3aowQhMhMGzNq8WVyuS7J4KiEJCqGd2suR4sLtZREkt5VyDWc8i3zS7fylvBNvie0lV+0111B8G5
u8YyfDtXr5Az2WrbdFPs+6tg5Xcs783Xn2GQixokau+L436eyFnQG+3Bo4j6pVRjwwRaVumjXeuJ
lW60wP9iVLNSaI0WXbKym5ZfmHyYxUV91pqBB1wqb0/YKuxzPQT+ftQA+4N0Uw9hAfMHHHC4cp7N
3+/0+y4jLfKDpvHNfDIA/I1dg9dHJIoQquQpBDXYhtepj6Y2NO1uLSl7N0AaDtTjeQjOO0g25yvm
5AoxPLSaWkUbD1aPjlJbWuEPDTz2TvNNYUXVf/klgXKchrIWV7IfKRARYHoDlfWhxESDiYS+4Y1l
7YqmJN6rgHlDG/Cb/7PT+r5d2UDvJlibNbVF0nBOCZ5siw0EejMIUkuJXIgolXnUoJeO3i6IP2ZN
v5J3LfcqvQNCGTxt2bDAS5S3k2pZRaEZA+ZiE2ZXCCrq4s9S/Btq358dCdRc6RrPzVzKu3OP+G2Y
FHHoKglzqJ2qDpvBvBt9gJp1VVNnloOVksHyYH9949IPQZtYtjT1Nds+WShBXZtKMITBESYinrgw
/AFMReMvW9r/0hng3XKcX9K/oyiLNWJUoSWgWafv4ZSFiLBEeWH7WhD8HeHX9qexXhvhioEIOlgd
lubb6UsGRVWFYopQssU4B+KnASQzoj9w+Su9G9JrGJ60iCTz1HxNiE8mTutKXJow+HFHxUTgz4wa
HtcW+kNl17uXQ71f4nNr/3eoRU5UTWXte12WHBOl62/CHnN2B3AKfdu406Fexv508Ev96+Wo71aG
NoOrUDG3ZiAxhay382h4rSgUgYyltYH4RGa1CXJWlrAytvkgenM+akAgdFlBYhwMBZn92yh+FXWN
4CuCK0oFnK8CBTDFHos8Nu78cgxvrDFXQogUXQ9MaWwj/6bIjGRaSWzfzzA5jUGblltBATc2/8qT
j5mWcZ/HptwfyLB6fw9SZ/yOemp418d9SQ1erPIcOD/Fq8tz/H4RzXEpE4LTnGszi61eTKUWJYIV
uEYyXrd18E0MDYCT6CH/eRw+o4bJMenMu66nhJSzaI1FdBRSfOth1Yr3raEBO+ZEW5nKdy/BucN6
EusVTXcyl5NckMFT0sPGC6F4v8qg2UX+YCLZSaFf/VuM5M9dkLZbNbWkFIUIJbrvFfaplUKlq9AI
e7k8+PcLmR+k0ryyUF/g9F5MciKFre/7vXeg3HaMI20vtsLKoM+E4EKg0ovWB7j7ZRaH/UQQK2of
HhVTGHD4Trsh2vmRFab7Px4LpkYagB5qq5T1F2OJWnmAe2D4boVCtlXTdMjDFTOZM2vS4BvOdylZ
N4fo273ADlBbWU88V2wn8IfgirjVzTSF1aVBWLo8nndXKuVWwzTBTRm4RWG1/TaY3w6Dj14o4qYJ
EtaJpJsOppMWglNKf8xGoV/5UOfize1SwwTUSb1isdEbKGJjaIbioSxKzXIqnAGe40RCCDNFMOBv
PzLKj5dH+G4654Ly74jLNm1VlX43qeF0gAwp4n9jmhPEuqIPn5C+KH/+B8Ek8gfOa5FtrrydzsSb
cHPETM0F1wnNf9pGQvOha7uVVfgO2vJaT6YnC4RtLvUv71ijmdAgNvLkWCrK8E2RSbXqYTTcPMd4
sh3a6ajqDcRev4PMpccQLcwWZdxUiCaaaVawuzzsd9tvnuMZ+GaqFGrevRUrXY0KofLGg5H2iBxm
6OOs3VNnP+NJiDkLPjnVIowMG7LqxC0s2Jd9auAxwfpC/iE0VvbEvObfXImL0SzWaJjrllX12uSO
8PamzK3hIkT5j67/kI3Fn15Ar7EsA0V9EaD18voth1So6kqOAernzUcfYrvd4IO5jVDFXjmGz8/g
71DyYgaL3NPlsJJdPCx3vQIt02vv9Lxamb2zYVTs5eA+4USnLbaApmZmGdV+fDT92ryuY+iEKI4i
ONTpwdfLy+5cKEuhUkB6ZNLqWuQuZlrrRV9mMJD7BrdY/ZbC1UYI5c3lMPP3Xq4HXqm8g3kLAEWc
f8bJ0vOEusREg+aNEEc5OgsaVMPbrBcwHCtEFSEto8cAeOqiNsfFWGyKT2pTm/GfzyteOCY5tWzi
0ycuVuUQxhk7jFu0wG4120bi4ANNiBQKsDU0zstDPjOzoE3I3qlwGyLY+rdDllFRNKcqgIckwUs1
FNvzPaca05Xb4My5cRpm2bnw4RxAm8QROYk6OOFd0UolrGBjXLvmzgRSYSuolF14MGD88nY8AhBE
0Yc/5UYK0E5h2qMVsLJKFlOm07GUFPwYKZu9oqKWIfxGRiFGi922Se4LcfJRcQl+Nvm0kh68vtVO
luNrIGh4PPrnyri0hKmGho/cgQKTfgTaGd4EZYkujV77+qNniZAaNd55nSvWY1wfrVrN4RBJZoN4
byWVf+v4WquOPuCHDi+rCdFgGcr2G8YQ0cdG8VnBcaOHvYPTgiCiMB/3iD6EgWkeMOueok0aoGS9
yZTY1A6KYEJsGwDn3najVYg2MszN/ZTjX7Yp9QlGv+ePycoNu9iMr6PXgfbRWhRNssrFKWZ2tdag
GpMesxRsRS15YEyaSOj3Y1YYRx4xjdNYRrKpGOO2mQG1l3fGIoF5F39xvKWBGgVmWepoWKGgXQtZ
iUjmQGtPj+Pt5OX1yrJaVHf+ifeKz6WBS5L2duVOQhbFSKZERzVrG6wiohplY1y4klhXNxGSEzew
uMdNKCb/EBD+d2sGv9aZLFOh5AWqW8u3URhmEGHS1HIbE/01NTxGvOcbK1kpRC6x0L/igO7m9Ylv
KAD6tyP0xlQPtclCHRnN66AHNBZj/ChlthUibKEkEEjKa7FH5QMyWVDpD7VwHzXlPkjuLn/axSHx
64cgMoEd5ZxZLUsxrYLgC2bok2tpFpr2wQG+7Z9d9/+EmIlUliLRQFscEkiHZL3SS4Mrwfi2uhDV
fFjIQrCyaM6OhIocaa+omvgevp1SDdLkQJ6buaZRXMuF/rEoV2FB/CPenUJgm8HJ8693lIfBk+aC
Qm8ggZ9JD2ifNeGGh0q71oc4t994MlKPI0eiXrlYHZhd+0IiSNaBp8lWLuODDAECNTzfNcBArXye
c5vtNNg8ryc3fdeXYoVDWIQwCb7p8cx3KlRcUcYwiB3EjYurtJABpfFSNh4vL7610ItPlgulHMRG
Mbiy8lTX0j4o0mfJiNw+6z9YhfZgWOLhcsSzM8uEzhNLQrF8q1iTGtRmZVXuIKCrEoweZn+mjpy1
DzZi9l65HG5e2ssFM1NuUH3hAtaWFfHOHMbQUBCgkxq53qdiqPnoXECzNWtFceIIbPakKM32ctR5
2pZRdeP38bn4ojzlO4V2S4RsDwg6FDC6ETUvDMkvhzl/K/0Os/h6VdZMbYCeEvqD1JFwtbG7Uv3U
RAXO6vm+M8BNdsoH3RSmlVldG9/8kU9WbKqoCPA3Yogb1jBuG3VU7UJJgOUCetxdHuP5ULBWKLDw
vF3mhJ6AdPsQZYkrFDdlFtsBFnkVypSXo5xblfrcTphzNQoti5x+lD1BwmPcOARG4NbtiyhdgcoC
ahA7lwOd23CngeS3M2f6+uD1WJ8eemFwfa/9CV3Axu0G97rQ36q9AUW7frkc8+wUmsiuzAQgmgyL
tDqohFotOp80NJVxz/T2baaB1DFl9/8ozrIlJAigumS9iqDWv6TeD9F4CKU1TZFzYyFrlqk+wK+Q
lmPpyzLvUb8K3aKD+dn+nEjg4+H7nw/EZKog/c1W58tykV5msiANtei2dbyluLGzrLumkFZW9rml
cBJlWSIiaTZFPEBb16rR03iWCyxiBDvons3spkGn9fKYlp311yRgrnJT8KaTxfPq7cqThARtCcUI
jq2JUGihFT72SAG6Kr0k7Ul2lI0SSu0G2Z3CrZUaoT+vEj9e/hHnTmOKNSRclKShuilvf0MceMi3
aSg6aiqsr59KJ27jiacsgqi9sNLiOrdSSBF4qlDMnPlYb2PJwlTkCH0MbuyhhRX47qQOrqoX/0EY
C8gtbWUOYpC/b8OYBadrG3iGi6FjsQ1GVUClSzRHqt9ynK5cnq8Qr+XFchptcXwodapXJsohLoqw
bblXNb/v8S/KlZ3uA04ZsqrfZP2I0myP6d3zVKs0N3D344GVKqg5mEoSyQetovGxqcV2fDHxx1lz
SD3zlWVRnyErlOUAay2mpOx5m2m6X7lxfa23xrYZHnAZAwX8hD7syplz5uCmKzvjGjgSTPL5t9Pf
G6JQh1WmHyRVP3qDGyKClHbGpq/WTu4z62nGwOC9YXA0vDt5ikDJ4zqarMM0SI6BmrhqtHeJUq/s
0zNJ9GmY5SGq5kI4hriWHzpcpQ7QOJWtlXvNSpTzg2G+FFR2wIQsNmI5IUWrDq3uhrzDN52HNlsi
lvE2UiFdXN7za6EWuVAdpUmi4Qx0QG1o2lioagOujVH0Sh7/g0A00C1eHvznuzs8RSG30SPxMKFk
hFm1hvQ7vUPxC1XxYmXZLUmP82lKvf13sMVGDI0CKbtBNd2pqaLn3ErBrA+xnr1UZdNfYxyrPSkI
70xI7zbGCwlTF943tOk+YhDDCUGrQrzv1RrnliK0ANYF3aGoMBdwxtabDr3naR+tsUwe/niKKEch
6cdemdOpxW6xEtOI0Q4Pj6FRKgICrvH4scH59tMQdcPKFJ1ZyAo9R3iQpjWfwotYghiFWiXojWth
a5OOoNeiaOU4PLO0IATOyiFc1CJ827ebX56K0JRqHS7KkCfXSTKhbKSjzuEx9fvLM3fmTHsTaj6H
TjLequdFoxeT5o6GH4E4EYKbPCil3YQk0y4WxK9Wu9q1Opcg0LzkwDHVmQy3gE8EiABWXYKZYKPi
Pys+eFg0SI0tSLcaahEoiWz/eIyUKak1zxgxVsjii2WVGiV+6HlUIMStQaQ0k3cpJQ9MBwrVvhzs
zPJgA2moDgF2mfmsbydUwE5TTYMuOQpa5t3pzRBcadL4+T8IAiUZuIvKJbEcUR4h7zpqLG0U0Y+Y
5+60UVw53s58pLm8S8WaJyYkm3nhnCwMVO6jtmSlu2ksbcGE2Fos71tR3LPBFYwbrMlf2cTnrrzT
iPMvOolYRCZp9liVbqgIWEel6kOdoVY5WX24xerWWBngsuv3etSdxlssizxsxiqSx+Aoo3No2hj0
YrcMSOkblSD1SUSG8DkpkIjEszupf06ZhIAlt3KMSFkjqvquL7txpXq3MgVLpTt9bJI+RjXBxdcP
CRWljCfLjhRLzvc4oySBjQuBvNYKWUIc/pkIQKnkEiaZwCKvaRI5Ldu69Q5dnl01KhJdEea8IwqL
tXwTB9INju/XYmbi/gMIrpl2UaBdGVzllxf1+RX3+2csrp487vgNeTVyFHkq6gHS3rM8NHmQ2zVE
p+0QLx97f2UnnZ/x30EXCQNA4LoMpD5y8SfG/EC1R+wQwuy+yB8vj+5sIJomfKwZ2LfsMQucegjZ
t/ERMdwE9+KirmP4oH3yWA2l8alvlHENjnPuKKKU+O+QiwmlkaYFXaj1boLEklSMrlDnK5fhfJot
8vYZ7ESHnpoiKgSLPTRx9+UGoAA3w1g0VW6M9MrDfv3y1K0EWT4oJ8pcfsiD5OAZ5BF4MYftngNv
5eA++4F+D8VY7ILA0wtzABvmYlP62Yz9rWWg11Ybjjj0z5cHdO7DqNABdDCEvMKXpfEEaTcv6af2
IGGMXqUofI7Jyr2+EmIJUUyjrBiVAPeWfsqsZ4OC4Hc4nMn28kDOZA90xf49kFdmz8mRndRm0hdx
k7s6uqFCEm2G5IOoClQ9J3vqV4a0FmyxnAd6/jjVB/6R7nKwacZeOUxK+FB581rodTD1qZF15n+w
LE6HuDggzBBD61aLjUNpyQiwhtUPS/FAd3WIK6pivvbuO7fWT8PN3/VkRqfeqEctCczDLO5Z6IWb
TKgmhvmfv+7ffLj5Z5yE0WKgsUjWegdSZ//7oM5phB8gd41stT5uLq+Scwf76ZjmnXcSrDalMVIz
STkY2eQG3VOtWHbu3xZoHgr+/dCtnEnnlz50KhlGvvYOFAXwF8MJOPGuWmZ/p2BYeQ9+ujyisyF4
zr4iy2RgGW9HhNqyWIzSCPkZfiv2QvdiYj5eDnHuOALlB/OZVywwvEWIQcOUFSJ/fOxoDX3GLDd5
8KXwUeY+djAm11eW+dnNdRJu8Y1KctqubuLE1YRSRSZWDLY54u140YMrS/QW1ztMY1dahGtjnH/U
ycLAf0qogz4yDwNmpcaVML140bfJ/3l5Js9/rN8zucgrm1oZtdAbJjfs9b1mIuGfri2587NngdJh
vQGpX9wdOgkrSX8fHWuUEWaVf+wXs5LLKtPGD2OaA6sGGLy/PK75bl3evTR/EBKh6mi8KwSGlhF4
Xl+3dJx40sSVLQc/J8ALVqXYtfZTAOdY+2u90LMjPQm6WCcd8j1Y4Kg0EMcKEaje1pqnJJwSe/Tg
mWnS0+Uxnv12J+EWKyT3cynPJXBqSh5s8kY5plr7cDnEvJEuTeNieaiJmjGo0ndNZKV2XS212C16
402uFtXN/1moRbZUdLKEer0Cbz1GjSIzKulWTWLh2vCNYSXU8sxVIXtR1QM3yepAkm8xKgx+8Joq
PeGAZLPwobCMdNfXkrSlXejfBamqHwKkqVzQ1fLu8iCXm3qOzCMb9B3iXPSZFxemVlm5MorIGxhj
g9XLLulQoVRteS31XC6NZZz5z58cHtNQxqIUeJGbprIdVcrWT8qVxJP3z2JxLIMsTuG6GadE79vg
GI9WeSWFCr1OoRDGb2EwxondCFpw5wtc2ZvCb2vNrrK23QCHTR+Qnq9dNKzzey1X9MQZ00TMnRRM
kTtgGn5fjpp2bU5i/1yHxgjZUsD70I5K0bxL0gTzAur/18041p/NPAqLTRh30X2X4miPkGpsfhrD
tnmAtNEdJn0c3aRAhhPTayzjbSOIux8974wHczJRfxGiZNeJhTIrH4cw8ko1kD6ntY/XBZ648Usl
9+lPSUzxYipSBfkeQ8XRIR3E5tBa/BOQjs7EK3Hs8tgZRQMq/jDgVky/o9kFEfZTG3ykym6b+Eov
HHTsUkwnRD9f2qSlFvS0Xky4EI2ZDpbjofIK7zfGhCMfpxjYZFcEGGyB8XiqfYEHGIhz7SlHR3RP
1w/Xd0qdGAaYQd9/9s1xDG2lKcrr0JuCgb+2nV0iPIR3kDw0Gzuv6e2YlZejTBDHYgikbyxfmrSV
P4e1bz1Q+cl+WFVo/uirWkWBNKwsx5eaTNpaI2Syjfi/ODuT5raRIAv/IkRgX64gKRK0ZFve2vYF
Ybfb2Pe9fv188MRMiwCCCLWuOiSrUJWVy8v3dOgWDr3SFf1B8aXprchK7d0sHPZUo3eOwlHaQhpj
SpWRX+jXMkMaJT4Db5oQMHDr/SyiBXhp1IBgQ/N9oHpTS4cx8SNoWuNpsM+iKIJ3qE1BzU8ewM6k
xEZwX6tT+XsY2uFHj8jW8xjr4RuHYhjqPan/KdZF+90eDAeh1d7XD3amj/S4pkqGrSxV5H/sqa/R
Qhv87pczBmhxAfdCm1bIj7WsFMA7MoWR+lIU05uolIbPdTBw0uzUN68Kug1M+ggjvIaZaSHWNVZp
+NAFyWScZMGeon+qyy2ds06Dn6pWJPQa04KZsTyo+49Meeb5ThC35b+A68+TqzrMaMvykxZ1qS6o
wVzjSpHQHDWqyKuK8mcWFsYBGU4qlGEWXgrEDf6+77+WL9x85ZlLBoFNowfri7e8RydPhh/SR2BN
s07jENUHHvf2bS4J59AFPdLmmdzteJrlI/THKI4aYA7aDs6yiVlYMiRLRR54mcSceACBsDUcM0d6
ZZS3MLOsvMK+RhdVrlPPDM3mAVXw6EcJQOCBvrB1TOSscrVYVnaeop21KYsNbdpcSCKbSyzlk9EG
h076kgR7AKo/SMWXz/hyaertcxBJVk8ru/I9oQ3Bx9pXApj9ps74PGp+i8YKsJwYURkDFmsxAl49
DINTBEenNzI8aqDYP9l68Wmw1eC3bgf+U+znEnJXpYKOcdWjIlkA05gegswoSDINwMpf/Dqgj44+
715evbFlANp4R8HWQiK+nE+HD3ZGZbaJF8jjsxEptpsJ1csi1dw5dxvv242hRXwVoBQVV7Vle/aU
BMisVMaACmHpc+VqUFlf8gIeseP9C7axuHl26//O+rJZbihp2AmV4nVnSid5UiBOqt2oGk/3zWze
Y4NyG6g6ZkiWDeywle02o7bmBWN5HOQfrXMe5ObYhtk5o3/1H4wBEaSdQSFsNfceld0Iv4YkXWph
CITHtPhUxHr7BT+GbpsW+Bdfq5xXRq5/jjxUClCIMHa0okHiLfTtAKElz68z9VIh8nSKlQqWdqvb
42jZCrYYoGQwgKwaD7U4J3JJMCdFUYF8Sv1YiRJNQnG+v4Wbx+KFiUXEOvQdgrtKh2/qx/R9V6Dq
gITmcNadbq/ivbkacne4A6yZmWERh4ctmHii1Ijhmv5BzfXnqDJ3KvkrWMr8cagm6jQ8IdtfYf6L
utNF1zDS5pdVTGo0yqI6qCXP8KGDI6s5ZlOoB0c8MuBLyR6SxxbBxeJU0Vd+3Qix+eenMDqsylCB
QXy8cMCmDhI3g6PPM7pCew8ISLyXIqIHKd6df936iGwqsjZz7gGQ9dYLj8xAVoMeQbunN82bKTXS
a9TkEEVlaIfePy9brou8l/6XyVgfHbdbU7ndV7B5ZjBqaL07tA9RMH7I6VYbsbRzMjdiEfh5/rW0
yDSs2kDeJkn9i2Zmzzngfd2PooOFfpKr9vHRSofvAxC7+8vbOKM3RuedfpHeaCA8lT6woquMxCMy
Pq3/Ba3ucsfKhpO8sTJv8gsroT9ISWMIlLLDz0X/01KdQ1gyoNxPx8H6dH9Fex9s6UMsP8yiEMlT
TQD/Rbt0mka3QnPYj/aY6DaXxcVmTJ+WFlno7bJMOZIZJULCt9LL8AAZR+Sqvl+eImRf0ZkWP3Jb
qnee0o2jTzfxX5uLAAQ57tJsrM68yLZ4i/z0pQ7FQyNHOzWzzcMIKoB2CwAheYkbHUVZKs0Asjmr
2+mj6KKkOtHeCr8pbdwjnkkm9Q5G6C452GaX7zHvbW/s/1tfjhh1SJvqhV/Yl171/xo7NJVjqTuo
ufVRacXTUHQ7derNMzNXcSkpMQi0jBU6ra6mCtCZJxznU94n30QQfObcPBooE98/npvfjyE7sLIm
+cayp16mbTpaQaPB7cewqaxeM+TAS2uPM3fz+/1rZomDshJRUx4MCw858iD7abbWoRg/9dabtCgO
ZLU7gcmmG3lhbnETaiQl0yqC9D+REFGUEyDhwizKnb3bPBYzqwPBFkTky+EWu6yicjCm3NMS48x4
lBtnn4e0OYsRKsHmx/0PtbkkoMy0ezRemSUeqqCWm8QOpS2qHRc1dr62sfPrvomtbEKTmdgD1Kkx
s7OcognAI4pRYjqnU4ZiVr7Mysid4qT8ZYJ+/EtOHVEjyamXn/upo9or6UneH8okgn2200O0TRw4
ucZHKy274BRWU6EeIdvN/PcJyoe6S72ksdyEeavRDegnIbFKnmuiUp3rBrVjY481YPPYoTrHqwwu
zv5D0vbC0cfgFlKgv2hdkxf15q+QQgoSOAer+6H4jjtoOzQ6mx+JQFjjOjnEjYsQqx5RTI+yBHRq
OrSPw1jDbl3l2en+d9q8sw5BKWQI88zv/P8Xq0oGFIElv0ZFW5PedHXfu00GyDhSP923M//aRXJ5
kyYt7KB/kqSBPiZXyw4ggYj06rkD8HvUJRSBHXmUEQFoUZlFSs+rcyXZKYZsXi8EO6AKlKljLWkS
QlEVFhTKoRfkaX4aHS17mPJW+zrJ3fjeb3RxsZR0D5O7ubcvjM4n6sXe6v0wBr0UdV5cjMajQrT6
DHrari8m0prhTo1g83i+MLY4LgCmmb+vJ8eLGPVCZ91hcMDstPbqxHJ7hJBJQfA7I1xOTX3H9OYT
869pe4FGK8AV5llchl5hPURx6o7K1VDObZ0e75+hPTtLTxyGnZXFY3yNiLoSt6iz710ql1+E03cf
q1bacWGbn+/FhZ/P1IvPZ0/CadDNsr00a41TClnIqSszk2pCsVdE2DO1OCldlTV60vopFf9/gNq5
Sk5xODUv9/dv64i8rIksrFSRpUyRIdkXKW8gnJ2cz1qun3rNhgCmPFjx9I1C5867tuXF4ECZuVZ0
Q2G86XYTRafRuYYKwhuN2tUq/Rwq6Y6j3DoWL03M/3/xnfSAGn0d6I2n6Or7sGsPWmYxz9h4dVic
7u/g9mpgdjHg8GZUYXHJujJqTUDLpudHag9VeCvX32CMqx7um9k6DjDHQOcKWHmGBd2uqKC6rKrZ
yFSmLT/RLPnb0of3Nnz4981sOcWXZhYb16StAnV77zNQa1aXwJH/iSz9i+EbV1WVhwNyuc3OwjZP
4IuFLa6Ullsmg/uq5EVtGtFJM3KvjsfkzdBV4mCGgfgdEAccAt0q/oOPguoatjaoUGYStdstLYex
TZokjK6Gz8CdKeweWWhV+quo8xPoF/3z/a3dPCgvzM3/f3EmCeMHrbGqylNK5e82Q0O5SHYC++29
/HdFi0MiJ0PXBHplXwxOfHVswk91bUIP8lcUGkf7dH89m883PFj0WpgWY/9u16MHWQ8fGbPXY1O5
0QhTfaxc/fAzcoJuUD/HjeOCst3JB7fP579GF+ez0tFRLlMbSkgf/neEm3Q3rSyJgXN0r0vXCPS6
PHRasIfk2P54/9pdnNLOUeOSlqTmOWn/UCj5sxxMOznovF+rcOjFfi5ccZ5GEB+kjnNpzMk5srX1
qawTDQ+p7moPbNqicjXzkjC5tkzlyQMGPYWuA4YAQ/qQDmh+d71WuEXkIK7KFh9aFLYPDkNAhdGc
e5gyD9KIpHZijs1pHNvmUOoh4oxpkb2Sd5PCGoJYNsMAZOPU+Ja/rafFqqRBkl2zsprOWdUmj5Uu
UKVM4+TVNTyAnA5E0ZTOESJYFtZSqBusTtfza1RYo9fGtP0CgOZXv2I44P5tWe844HWw6+DZGPta
59z6rLOu2qknxFsTxgcCXxfw6k5iOh//2zOEFdg95iF0R1llcU2TB3hLhioBL7yLbONzazd0IrVT
Yb+StPTPZwLFDrUTUnQw9y/ePYlXJEQsN0F2mRbAydB/qMnPpHmCgHjnzq+9GlXWWb4VaBhML8tK
qxEiu2gOZetFpuNZRnWNw3I6hMwH+bl1pGt5HnSjePWzBMR3Pn0yBVdKzgvv1okqCgi3eBya4Vdf
Cvssw+D+UJmB9lCYyngw2qagLFr8c/+crB0cZEHg+mxoEeClXCb9SBznjIE3JF9Wd9KMszAADfjf
aAm7Y7ZXx1jS8s8fES4sjj7pqzJPJd768LZCsTAoUHTIKgRJCT4eJOSSgUZcUklGArk/6vYwub4+
fZcU48k3oi+TYT9M9XTKVRX4vHFAMebX/S3YuCr/S8uJmC696mUxLjV6w0rTWPOi1DlbkXggZTlM
krbzhTfNQI+HCMo89LGMqAAnVVXgx8almgA9+EKorjUZz1Wk7HiZ9dsB0eg8jY4KBH33ZZyhwE0j
yx1lDwt3fgTaKy4k3/6X+7u2cfWhQqJqD3IRiNDyUwpbY1R8kEyEPWXeYaWDPXXQh69JgQiu3ljl
6b69FScKZ4eKB4QosFIj+rXsXk2WU8v6JCBUa0MbgnmRTv1hqKVv6WSiryAxeg+bcPHQ2bH2LMJA
vtSZJKFir6vvQPBEhy5M6idtzF4fKhOP6ETJMzWhyhz+7aFWtIFKYAUYy+xm5m8DvfvP3RjtuNr1
Rb21sniu+4qxHbRF06vW17RLoIZm2EX6pqbyNZiq6CSmwDze3/KtT4xrR1FEUWY6xMVttaQos4da
tbymyOgoqzRDEVUOOx/FYkcvn4eg1n/eN7lxSTiwNiEygHQouOf/vwha2YJ2ksuRKZZyvEIx+0UP
bc9J7J3Du2kGlCdJBDreK4pHo80T0UgJU0N2Zv4ugyI6FoYm3vvj+P3+grb2kA4G/VbVhOd0WULD
dYOwsmImySRL+W5lZfArUhqAV07VQyROOJTvuLMti/gzDII7oE+4SDNYdCZpBtX2Sno/OI9OgAIW
IJ8p2WO12zJEQxK2dCbZKd0tDE1BkyIFAhu+Mb3txA+wRQcxPe8SN2y4M7iWgGzxyylCLsuDeqBo
AeNr1sWCgr3Rp4+0zL+++iPhBQxewnlKfgU2p18tlFSCnjmNgPvK/SFV6yNEMEdZ2Ys2NzYN748D
Y1R7VrldHPDON7s0N1qgt6NxdIr0UMaDK6IQMbk9vvUtUzb9W/pMhrLGtw+5owFMVUNG8cpDD9Ul
2DSYUIAOimknZFp/o3mUXqVxhmrUmp81CNTWjnTFvwxBOR6bvNV/OHUinl/7mSAJgSF1RqbKPASL
vaP6kEmJGckeP4bcoUgQja9Qv1DHs18NO7nt1pJgW6EuDZxBWZVrhVxDMxfDaksP/O/AUQ7MyexU
jbZcOs6VdBay6Zmi4dbZ5VkSW+EYy56kqK7vfxyd7jC0jlsmdOSGnc1bu7w5+EIzE3AaxCHLV6rN
QjHW1FquSRJLlwB5pENXyPkjVJuvHcLCSyNWRn7DsDvx1HJddh81EHoE83cy66udaI1bl2H4YFMc
Bk2/VyQl0mejbtMQTIKeUVBDp8KynH2UtHRIUx/phDYqglPWOtG70BioEAyx/xfcvdXPUNLApxrN
R4TAzVM9xeINY3WFG+fW9KgbHbVHyOMOqSHnF954pBfRQHsDRPBvxWdQrVWc/NznkfyxNovmbGRN
6Vly5F8his5kd6zU/FwOCQp3oq0eetpr7hCEzSnnkz74kW4BRKchCTkMvD3WUPmPQ+ZU1Cv8Dh0X
u2Nbwkk+kudGgGSd8lhIiea1k6/+I0jhH4IBYbnYUQOPK2A8Do1flww6ah8YIB6v6TSkn0D7oqKY
d8MxjPyfQaHJx8YMlXPn1+Y5ThLxaJSwAbbg/p/UKUX6r2rHBwDFKOcI2XEjSwb/n8cWWoo2E5tJ
GT7XZc0/Rv1LhM9yh1nTXB1gnavMwbMaLWLAXPoiq3Z4klEIQJOykoLWjUCxXltdnw5lrWnXEamq
7tKVcvag0sZ0M31ixmwawhmj3PhnYkX/7dgVYNuZ3Hsn2lT50ZWNfKKi6z8nTZU98JXKg103xmc+
f/3PVERZdIDJwzz3NUT3RtXVnkR2dcjHvLlWUfu9Vevg7Bj+t6ay4lMdNeZZ0+V4j3Zj7WI53SiG
8NpqzjwUenuDk1oZUzXqU2+qGZ2rEMW0vpjje2Q2H+67vo3bS8EXNBKyGURjy6pvJVdgd6Ee9ILA
POd1/s6Jm+ei6XbMbCRo9H5nPhqdWBZHsVjQkM15djJOl7DXQleFbl+cE6TN3kcOkCN4MSLn2A7k
aSbg029Fmg/Pkz+e4AGQXYG8xjGYACYVoeI/lSl1Xdfqpkq63N+MLddMwYGQ28bPrMC9HUPdwpba
4NrVJVlOKrcPejztjZZvbfnMSsVTTVhPGeX225pqHvtCUhovltBKzdNDPnmOE+yE9VtWeDlpSxAe
zpQDt1b8eiztOCFaK03TpT/H8AHih9YeM9XGU6Og1MRYODXFNbRRiqouasJI87Q4lE9U4uy3fVH3
n5PCHI7pVCMTqBt7jd11xZbCgkqmpiGcBd5wsTZ4Qsq4wGt42mA/VorZulbvw65vDF9RVEAnbbgG
lZy5cPztnON1CYd7SUVq7iqzu8uWTxG0A6N9zgjneCdcZB7VU52iP1hIpTv2+Oms7IHwiazbyb03
Dc9VThWlKN6kxZLrSUbpV5alS9g48mHCiz4HmgKJu19obsuI+qEQDTPqoSaqnZO0cSsUelyaQSQB
RnDZX7YrJa9HuVK8KFE/mGHEyMBrx2hZEVR3BCtoX8Pqu3zY1USH2zXmsEpRjoQJyoKxepCIxSrL
2qH03VwNNJ2zyAcnaFmVbQzYmMCZU+6T4wfGXBmq2Zus37p6IIQQw51P6OpbwaCpDrFpTJ4eq65t
I8OsjQc1EzveauPqUTAkaCB9YdhleSTMgREu0dC3iLrspMf99zqw3iKg7JVVeCqFtYNZ3VgVJVlw
ZWS1RMnLhLOygmSECmb0JK5aTNQvivpi5NpOM+sP4P825qIKqiNlSrVSoVi6cI+toQyVU4OjRA4d
0m0TcmcmYN+mUf3QSNLDYOb/wOz6oTSyb4xduYFV7RWf1xvLL4Cv4I94CAnOvBMvagVNEDd5BJLO
SyvxOxryn2pieLMSW93Y16Jp91K3tTsz5jFNPiLlO7oYi7tdCQORLPwZDajpqyJFSP1K2adSC1Se
h+BLozNWU9IQcmse6i+vffIM4loq+rPsIyCZxVqLSSnCJnWsC63530zPRK4ZdnsLXDsvjNDG5l21
ZiWhRb2nnCTZ7DMzu1KvALTBUOWppUBMhc8cT7ZdWcdaNThQtRof7y9v2zI5EFgtoqhlCbYKqK3l
qRpcpdCvvNFvuqMckqVKY0szSD0FavYUBof7Rtc3heY2VQXg1A558rL07Ru2BIH+CPJebZSTsEbp
RJOpeaPF4x4j19qbIUBDBQP840yYv3wJO7vq7SoMnEukQ8iUh4T+iFLvPAAb94HfSwsJqKwGQfX8
/xf3IR6ywTAh+r6g6W64uuV/bRJnODCT9EWh1ywx/n1/A7dWNQ93EbzQZ1pRKtuQRBpN1vuXdDCO
ad9+CLV8x82Y/OaFl2EKlQIT0QtF7eXBGLW4nNLRB9rclqA3giJr0DQuVOdveWiKf7pSDL/vL2rH
4hIca9dDR681z67CKkAExNOoVwfAngrpjakj2xUMCjDC+0Y3jiLLZOYcni5j1oe+/XTaDOtra8Ym
aoshU0s6qjlazWmz88E2zUAPCLUxwRHNrVszuV83I3lm7MXqo2ILN7ArIBZ7rCVb5xDI5f9bmS/7
i3MI/TakWUOlXaImPifDIzOoDPtlXsy6WqS272/dRl/AgILsX3OLh6icrHYyI06hlZImnobUh6hO
i/vkKW21KqeGV5Y/pqyJypPv9NqnqMpk82glDUN6DABDcjIqYD6ZPp7S/GBJo2o+3P+Jq22ndA6S
hikQvAxkXIttb8sksxFqgb9X748KA7kMkFIpCF4be2IGTiIZ7TICgBWzpVNldWg3rQOo3IyHx5CN
6E/k/Nl4HAt/EodqLLrnUviCEeZWWDtXdSsigL91xnDavCOroro8OFLvDGPiwZIPgCwYq+njaHTa
kVA9eBjtOnkSoVI8DXmRwQUt9y5z7J9gf6l3XpPVfpNszF12TYdSe420hGBvCPtaCa+N1mU/fXMa
P1gFj7NuKtLOjVJXhx2qcIaDQDDrMiUvZ/aRLw67FejI4I217CnOxLoPQ6mX0rs8t4K2hXcjC9PH
xGzCn2k41ZfBGcrmCPENvn8wk8I65GnslGe9GIYyOyJGI4ZTHCsie+yHphIn0U/DT95gH/XKpEzM
o0iQKGQEuWLYfKABhppgW4btm1DWRtXNBzuOjkhXqRDkMv8neUrO79i5cSu3T82fPBJeQ9pwxIDz
9r9YMn43xj8moNEZ3CYPGBn74yeN07hzb1ZRAZ4QCSVFIcIkDV+GmFDGpXmi2ck1i+r4y4SkxanQ
5rFps7APdS4lB8ksk2uoNnudr40l0vefryqRwcy5fbtEiJdsH8xIADF78KtXk9+ttndyVu8M9Saa
P9AczeyJ61wqsmBxtpL+YsjVQx0qiSus6WrEgN70IN75ZOudpBlsA2egDwVT5DJxGzOtF/wK31OE
5duHdrS033aiqL/LxtLe9FZjfBF5pZrHKJok/z8Yp3NL9kPwzOum3W6mgUKQKEc5viZ+Yj1ClGB4
dWONhSuJQGjvHYbck2MdZ0F0Gnuz2Hlat/YZ3JEDRIWRcMLaW+stvjLPMkPxtNZi1F3JglMxaYMn
4no8JEq9N2e2cj4IltI1AIo7V75XKL/ODGgU+FAJz7MBhv45NSk51D/uvyirVAQjJD88pQAJacMv
XpQqQKVVJKg8UZd9y+051sA2Br/6KttNcYR78G/oyZ5yJOTu211tJsArqp341XnGfN0RLowSJvoC
HBdtCi2Hlzcf3T6bwVo7aezGCmmWUjZCEARenOVny4ymtxAdC64m8iYGhfmOyW+4edXCjSCnezbH
zE6OSAdTAx3R2Cm9qpRMdedNW90bYIb8CLqOhLlzkff28DhaKiV9odmej3xkdO37WnA/J8iVQLE0
33t0GiRXE8VYu0Ly28v93d44SoTyDHv8KbZAJXtrXY7aaCwGIXmZLZ1FGn2wOgMwoL3jZjfN4IXo
cyGuupq/yLJJMSSnsy6dnb5Je3EMYXtXkvz1q+GlJIH9Y4Tu0O1qqlb26WxAdV61fWmfRGt3BnpL
/aCA70HpdOeobqxqRmPMIsLQxULHf2uOiz6qsjSgK4AEtFvjcbyhzS3kDHL5/NrvxG2fJ3LohaPX
s0y88immQBVS55TD7l3SSq7Ra95Q6Kf7ZlaHkeNNIYn9o09tU7a6XRG1mCZQkybz5OR3YPwlwVre
y3DO1CfVQhB9lwR3ddlZE17sz/unUZ9eeM4wabpCCVRA7DmTpH49/Izj4Wp21VNtBzsXbfW1/ggq
gVr4E1isuq0R4m551kEL2FVGdA58MX3LbS15E1BH2jmHq4gNU4zLUhx2yMVh6rjdRkOymiEstdYD
B34exQNVLFcFPKw0NOONHZDtpjHKNnAKGPRel13XoPDpHwYldEHKP6Z+hVjoQVeROKpOmfXqOYd5
YSSReAywBat6mNnYnVVXcXI1wRScutCyTmma7r1vq1M4W+EAciIQJ17FLWliQMMcNhOHXfsUptbJ
6uUPsTO8JYDw3aGkO+gbOyd/63TMeszESfN7sKwCNKnU+75S5dewH4u3VRKNbi37aQ1TubbXaVs9
PKyPWIXXDc6OWUzu9njkCXInia5KFx+VD3B69tAc5WmcCK5r+xkEX/gICpwgwkilv2stQmvtldfc
pEpM1DnjkVnx0nHVqt9TP6yQ5kki560Dmu2kkjj+lXRpeFRyVTubdh5eoDjawyqtol4sI0/+x/js
OOfP8CKwb800M8OYh0DOI1fEpZvyut1f3Po+kDGYNo4SrQI0the7G8Z2B/CK+1Dr1d/CVr9HUva+
strjEM0UIsVruwisiBLxTGLAtVi5sCb2JSfIIrprRnJW4+qjLJev9lyYgJ+ERgKacKuqWxdYXZJ3
in5JzQzJuatVlg9a/OX+tq0vAOB5WkozmptZnOUFSKypSfIyBjcbj++FOr7TQ+NgTumOa1x7/Lm+
DIwRTCdl/WXClacWZa6k0C9q6x/l6HkQ5iEUwu2iHeTLpiGw1fgRQlhygtuTJhrgjAHcWB79v4+6
KC9hbru0tM662Bu13zrUoMahWCdLR9J54e4tZdIrrZ8qTw3FX3kS/NRGoC/3P88agMJJ5o8cFacx
N5Ru1zMgUCOQCxRvhnnCWI+PSLQd4/q9DNu3pX/rui+q9SY2/rpvdmNp8xgYRkEorbucVmgacaw6
sWcoPoqUROLy3so2Dh5JDEMbKCrDxbrcvZQ+bRUY4A6qpnHN5p0f0VTiwXz9QoBPUKqhdzmv53b7
nDauijHMVLrTSvUGCLX/MDiaON63srWWGXtHgRwMxcr39CCHMn2whddFgnES+bGPEogygp0nf+Ns
02nnvee1stbprmh9TfRI13l9zYRorDffNac/xJ39Tdh7zAobS+KbUKgADMGjsQwvkOcdc7VPMi8h
kS8ArWdhcOzjbB5IH8e9gfqN86bNAoo0TZjiWWEVymAqfKuXDAqMWvVttJ0eXoBS3yljbuyfTqg0
Vylo3OOMbg9DG4bMXpRc2CCIjnpWv7EgK/RhHYRJd+febmwf5FxzlkkLiBLTIqLOEbHpIks4HgMA
LXos1TC9r2MZwji9zPaevnV9lBoh02vzEcTxrZ5Xv0MtsS4VncHQ1LjmDvgwJxzMEzfMPmm+Fbs5
v+gJMt38oFn5eAyJD9yUO7iz7I1HGLz6XIsGwE9deuGtRrBX6di2dKDD+qcMSX4p+4ELGPWD0ReA
E4rsw/2bt3FwgOfJEArxEFOkXuwzgF2tS/uRCQuzOBmifKx6a8fEOizlsPCYUJGEpmlVdoFoG0hF
UUbXIiud1tWoHhxsO8w/dYOpHkup/VoA6XtqWtPfQXhvHSJjLq/J8wJXtRi0WgcUUuvAg9v8c42+
vdPAFqZrO6HM1gJxW4hdM6mzru6HNuxPvAECuWalvbSt1l4yKbPPtQ7jBK249BxGtoZ8JH3p+19v
0/IcQAGwZHh1iQkLYL3qJrMwPD11OJh0+epjp2THCq5Sw5gYvdjTxdxyAViisU/tYyOmqmDOi8bW
9BpRnJpcM09kPPBXZg4zilH07f76Nj4gvRnQhEwdbDBrjVMZtEZA800u/a9V0n5wfKtwJ5Ug+D8Y
QqgDcA7B74rqzcxqKrtMN8Aoa5JTyG4tTSc7L17/ziFIAM6LmvkGfRdzDPnUtpl9Sdpfbe6BZnB1
8pf7a9m40oD7EV6nPEBIupxmGtGVc+QwRQkDoakYkKiBBK1Tpl/vm9n6NvCdkcfNUOIVA4mZOL0N
HW7sFY7EfGiAeksitQjzTc0eVcafxOqm10zRlLeNviiAFljbF1EInJl92tlj7Wla7NahfzA7/wnh
pPeRFB9VIzt0eXeo9L+Upj8GjUpAOR3rQjmVfXfyM+XJKPIj7emdr7n5s2Bim8ee6BGv0I65nfdK
S859hbaH8YrYnArPqeE3cp188g1U3jKj+qBW/UAPk9mo3hVBrz1EVvGPXdd9TIdIKzN3CLPuPdxj
7bfeHI0npCqT6snO2yz/+/4n23AXoO54UYnXoYdcPqq6yKrc6abRcyDcfawGuT8KRwuOgWaNR8BC
GS3nKn+Eo3vnrGw8a5RLaRbho9APW+GBQgegHzrPXK/U7bXE7Zh36OxzHH8V8PHcX+XG+Z/p6vDF
YLYpOy8OSyRPUo4/MS5+Up8zVLpFslf1WGkbMU0BDz2o/TnwhjRgYUNLugBugFD2/CY6QIgn193J
BDauduXTqNU/zNZUDqbSPVm1/9Wc9LeB0e68Olt7CmUN3XX0Z6kMzPfzRUlAKzJ/nHykC8PaOApY
yRgK/TzK5iMkVNfOb/YgSOtuPmtGx56CP1nouolcyMFoWMykekU4qd5Qh8ElFsEvWJzCY9BO1DkR
7Tjpo/I96WvzaIggfFempe0WsiWOtmFUByEN/fP9r73hhkyH8Nqgp0OHfXm0xqFow3hkzrmoG1dL
n1OaZClDA/etbGw206EqEEucHfuw2Ox0MuRA1El0nSQGCMrYMY+ZkMpjV6XJyZeD4AhBabbjXzbe
2huj8/9ffOHBEFldkzdf9FQ7dUPDTHVzRJ/quwLb1f31bewipuYbA/iEGe55/S9MJUokW6lW6N5U
+nqHtHaickntDIiu1Y76jjvYssZcM8eWIu+69tMagyiUEnIKVJMPZaheGGA/IqP8cH9RG45gbk+R
+M+wW+qit4tSpNGHim5A10irER6InlTmTe+b2FoJqSSIDmS7QYkvwmdd7tvEAe7n0Z07Qwaeu45k
u2Vh7bFObJ0FcnAQakwqrlHiNuOzjuREwmuLT8LvXBtpz0hAUlDsZfxbR50BReqNLAjftnBtfVwK
ktWZR2kaFU9W1N4F09Gc5TT7nEYMnne5ttcR2rJJVk7gNVfJKTfcfqmynsa2AjpySYr38vhsjdm5
YjTJCNKDLO05741vxlPNIZ/POinzYoH0SZ1AkXyGgmPxCy/VXEXpJ+fSjvqP90/HxkeD14iJz1kM
Gs8x/5IXtyqNM93p/TC9Cgo1b+vC6JDazT7oEXQBWmp/um9tPmuLIAl2AhNENp/OXA3oKkUsFFEy
21WW8OyXeEPtkp2b5KFK+oM6KG4tXn+PeRAwRXWVBHJZkO8NlBXYZAM1WGnQkdVu8idJH8NPXRR2
yc6zvvXZqEdCqwRZyZo3XqrLAFeEzEypinfOgBxColwmc2/OZuMo4uJpIDBawrzNssbR+KPRm8zP
Xw09Vt4XkjBdKOrLoxJ1KAEMknzq9XH4D2uzZB5xQAPza7bwVJoPY3GlI2Pj6B+68kFWpAe539MN
33CH9E7+NTL//8VpFGMXjjJdKM+JfzRxfoTbf8fhbn2iORphyHMO1Zd7N9VI9ORJmnmK0b6x6gDR
i97N1XBn/nPLDOkgSS9HAbDF4gIjFJZOFpITnjEG1Zsih2VID0rn08wcf75/p7b2jBIrhaj5zDHt
cLtnQx6oflvVI/zt6bGgKt7n1Y6T2FwNVRHOG1H5CriRCCOA675LPEcqDkk2nY0y+43k315auGmH
8A1sCK5opWnqDHaejgxgXoK2c2keAw65ko4e72/YlhUAflRbZjTBSmgBZZ+uiAggL1AqXnyjfu+E
0iH4L/2wmTKOKgSxNznF4gjUVl9mY9hRU7Lq9iyXUXNprHj8eX8xG3VB2tFzg51mFQ/v0gyclFrK
XIFzKfzKDabmUMTyz8DuH+BZKJvqM5LMT0Ym/9NM0iGLtN/3za8PH2A+2PFwrvPk0LI2N6aJk8lq
Fl6DltHWo9nn1vg21+Qgf/WFwhDjztTnOBurHknRg/cptAqYSQ0pvMN0aUQ+aKc7wKH12ZjN0O8B
IkUDd5k0iSAvnXEINK8o1WOUtQ9N860MxE5etH50sULex/gJfNHUqm+vbFCYctoUSGYmUtIebHS7
fH08OFZRULA1ftz/RFtLIkxCHBuk/QwivjU2tnSDE6dL/4e0b1uSE2e6fSJFAOJ4C3Wiut3tdttt
z9wQ48OAAHGWQHr6vfDs+KaKIoro+WMi5sp2llAqlcpcudbZ7FxUWYrExJcrVW/mYQOat/f3STBp
guI7ppQxToD+0rU5TKT3E57PaVxNtI4oU/kpKTFj30DCc2Oz1j4jGt2oiaN7CmjZwpSn85KDpgpT
XkF/oKBT7rqoSCARa2+E2DVDIKtBcosyP8hMlin0kOLON4sirvrY4p+oS0I3/zOzqw078w++To8o
MkikI0hUUA9efrt8mgWIbSc9j/0kziaYvY+0NlBa1MYeY7s/Mp2Q6L53rDyZ4RwIhRC6cdBYWNZn
+0EkGIOY0jjV/NkHqhHKUVGqnDGcGjvWjtiTtPzW44bUIzv57nAmTbCv0uoAQrKNc7G2fiQ2wMsB
tIYdnV354vonLcMDt++SuEsIP5o1FBFasN6GvtmSqCtnqCsfyMv9L7B2PtCyhq/ik88DFNdGBU+l
nysoQYzg0yjkuPfd6eBNW2tb8yHcAlCCAKsSpjUWPqSNKbOJDQVbV/1pd3+N9tcWU/hV+W4ZIZRU
gXEBAAOPlNsGYtHSZgKggJ0DH834sK+UD16hUiUvrJ/MTU6uG/IEmMNzCHkO/sMdsIgu/TRNfps7
NJZouPlR0vTDV2tqO8gkFTp4YJIarQwHaFc5jyX4FZJd0jt9v+dQHd2CCq9dRjOWwgwAQ8R7evFb
alcoZCoyOBGTnk3exkZtbVy3KybAwAyOEkD1QFu1jASlz0HuwovibLcYCoiCegreCCaK3u775KoZ
as8pEF7lN6+ypnUcPvCSnc1hIgdNVf0ZOEFjf9/Kikviyp7lXHDgbmkBwM8dVKK38thrPhv8R9N+
JfUDl1sNw1UzaBgCFoXNuamMG21OfAXvj4mEKB3NEeJ2KR7tWeS2iVuEPqTSko2lLcrIIGx2gETB
PNQ8MIeIMv+mi0giUbxJ+oH1sXbZi9d/znm3A/V6mKdpqCsdFexw/1suoshsEHc6ssYZv2HeAEYV
M9sitYY8pgnYJWjQurGsA4gE55XaWNsy5fvHFrYNwXoGOS9hFXlPzcbzEUpooCO0Hb6X4I7InPrF
HNQTms8/9UgfOz0897QaQ0qyjUOwBKz8/gEW7l0fE4MgUVjeGQ5QZgEeof5JtK79xWMYGcFUQAr+
TSdt2F+BaMSnIc3ZC4Ju88VLA3LW2I6Nq2txW/z+FXOrH7M6Htp8y4jq8qHnozTLM5wrO3paBScQ
qIBdzCnkvs04iOfT4n0px2+bGPmEJ+PgYPpzEcVtWpA8dyBGKkbjIDHx1Y2opwnAjyBp+H6PAgMX
pg7QtL0Vr6JswjTFRMrzgBB+znAbn2RLTAz3GdnGvbvivOhYzWN9mFm55dDvMqdXRYUPZgUMHBIZ
kIuWLPdGOWzA3cwtS4vvpyZCRZdbxklyB2qIUK+i4g89FrkdDqk01DEoVNPtyoqNyV7nhgU2LXSu
g4M2eGNFPoHa8ilrPfqd0q79Xilr/N527eC837dsC81qzN0C2nEDN3cgH5mUNsnPdie+B0NhhW3u
mpC3TE10rkkfu+P0Tr3W2bcAQkC/BrzcmKG+GVoIpsH0iso5ldSM+vwDGR4w4TaZP3KThAzKjvf9
a+X4XJmzrkOk1dhScM6MUym75GPg15pGeuQ0CU0kin/40Pp6bCuz+Xzf7LzDFznuP6tEgoLXCBCq
NwBqL2gCqrp+iGVQphEK/WB9acckUj7ESequlns/1/5Dxzr7Y1baW+nR4ma9MT9fHBcXQyIa7Kwc
jBNSXtsMhcuy4tzwlCfve7DOhhAkUAvHYxVlpmVipJ1Ee5BTRAVIqRbENk55cDkbozEItjgiVg4V
TAG7Mg/13AJkug6VTPQwvDhzRGbtQWGpq50FfuYqtBPlbM1ErdytINDEwICNQQJAkRZnuITALV79
DYkz16+/1V3HHjiTw0PX1+4Owrb1n1ZPzMh3crYREtctA+aHfAXCiMvinVUXY53REnSIVWl8qHyt
P5o6N7+lIOx8qU2H/+KidytwzzIe33fbVdOzrrcNWASmXRaLtjTIqaoxS2LXA2c3xFzGndem+UMF
HpDHLmDVue9UvxfS4FtV5RWXhYiDhRER9B9w3c4H+cJl+4SmpPF6CCBl4/Nk11HadBuow5VYgJMG
kDw4+ICTWE74gYWZYPrWlCd0w/ovCVTOI4yNegfeDJAY6YPir4yV40YkWHPbGViL1gPoom6wta0Y
nRwP0yxGyfyc9g0NzZzvQFPxznbR76MICwFYSGeCg+WzGs6stYb48jljHQW3wQT2qSgZQFkUZlOK
Srm0BvLc96O1VWpc+66XlhfRZsq9PHAEALA+IJVq7kuRsGVHiZNZTz/ue+hKYEWH+d9VLjw0KN1C
UxCaxZj43bXUffJ196Ko+Yb4fuAWmUKvE6+jlx3v211d49zcn1MIdHcWdqcqG5l2RxK7fgfe84bp
J+YTenarNju4uuM7TDN7G9F18ab4Z0v/NUrnZ+nFmbAVAdGYzso4EX+NyWNKjSNR35nq3tc8/ccO
Cuuo0c0viqXr1EBqcDmYTSxbBHGu4iqo3yBOubv/DdeWAxjIPBMJagUQXl0vxyLaFvasHCSgPRta
Bdu1U1+FxiEwKnPD1lo4ubDlLT6dr5JgEkD5nsFT3+8SjP2eHAwGbOBw1+IlZmGQJhvgAEbAvl5R
nfqZBYadMgbrduizZ0LKqKVHZmQPrv/dlVtzL6tf8F97v58sFw5Rp1k6+Y2oMe2YR4P93dVmRNq/
tdjIYNeCFthegRMCS8Jc87heF2gZXSaMMomF5WnICyMFYGBda/JHq5Eo0933ixVrqOMgNKKyvjIA
NpRulRrCT+NumI42MU59L86JEBtHGO9T/OxFVnZpyF4kg11vekNPIdhTIsF+q2Q+PfZW3YQep+lX
KIETCPswqzlC3bDOD4NFMuuom7HtHvPWs4bIKMCU+KHK27EEzY8MVASyrynZqZKTca/wR98mQuzs
QIq2fhyaRnxRjkpAnJzOeKtK1a7/sR6IemVQDAVlCkioXnWfBZDa6gz10a3t4sFNcEvutKZe+dBU
Qz8dBsPpjZ00puKbNQjfD2VjYJJh0EX7XPSW84t4AyiFhwnzv0dDGv0bBfQNXFPM6I0DeIqKLIYs
KVERyKiEhqQ6VSBX6Nq2DXPUstTBUKWw9waSxWlXmE5lR5kBIqfT5ObqNZdUixBLdE4BBGHGXdCM
RO4L8CkUYdMY0gnrxnDLY6t67xsaT/kQjWbpWB992chhP44Y/ok4D7T7ZmIizcM/MFCIxQF9z3dU
pNraT2Yv0kiOUuKf5AEPoiJNx28Er/Nkh1cIiohBIf0yqv0CkI5c6s49IQ/0klPT1JUOweRVvghh
Emtn8bEZQ0eBUWOXobL8passJZEu1S3Z+1M2BSHaK5C8Hm0qdiqouiwiuUN+Ja6JVzbU4wH1bnYg
nWDNN5P75hT6vIISfGGgpxYllpfQKOtTtJ4sM/NeO20k3xxkwvgTHZGAfSX1V0c3+rXpCJhPK+Fa
4yEA8UgK6q08q3dGZVfsZUhY4oQOp/mxpgUDB1+ikUyynIw8tBtjkiHtpJzCrBmAdLdsBqCidtUM
Is252+x4wUW9p5h4ZZCJcvoXjnm9b4RXw/hY00F5e/A1p3lIewWuZr8HH+ShZFJ6oVswvObp2LHy
0WGyH4/SRkFhP5p6mo6tn/XTUwPACds5kzXyvedJxz2kCgpeIRo4NosYmqPfnFGZbejWVo8zU5LU
3JtlR8qdtKG2vW+g5y1Cu4Y8dey1Sn9vJAYHwoomZRoOFaEzWjQZSOTDp50IYaD7qx5KWx0yhQVH
xdjp9iXohSqO2igG78gRHEiYqRFkGn7uZ2+2KQdvr0sj3ZL6WrnvUXJBLwRYZLBY3EZAOTUUs7xx
4n/V/qniJj59Hin15m0h/9cqXXgizr1F8DHOb+PraIv5jryqCseN3dKTp1qXVlikNPiEXoVzGoux
DMms016XqMYIsPSEtEmdPVSF0o1Lc3XRFz9kkcgxt2w6fxRJbJTKPLJCQd+SjSAuwbTOvi6LZF9j
8+P70X/lTgvmYRZ07kDNCAKO69UHg0THrnaH2B/H5LVRlfkYDAF/7Y2C7E0EwfvmVhID1H/md9UM
I7hhZJeUTkwQEPYTmrkf67ZRH0DD+86pmTmjwvPhNz5/7kYuh93AxcYVoAw6Hg0l1BPYCKkbjT3v
vG/pFLCNet3amvBqmyHzDiQilzWVrMbIqEoR5c2C/8Ht7isIdzbeTr+RL9d3J/jlITuA1gOGUv1l
qhMANk17uEUsi9L/nkioUOxcB/jEcAxaswnnodghRIzxvjUlrUzMihe+vRuKwfi7MEk/RQxxqt2Z
hUbyp4p+Svcm1CCKgwDeuYy02YHyyNSW/jlA2ckGdzmkHCI5iOkZRMlg2qW5X/6EysTwXTit/RGJ
pjfteU3BP9/37lCFg0Qpqy4a/4E2Of9MdDK1uxEzWM3GC/02YcELGc1YHFcg18Dvf+2yJu9aX9aW
jE2ZoCDQ/ETP5yUj48bJWDUDOT5g/zCxjsL7tRlBPDB6KJBcm0x/zHLz6IEIltnDxmpuvWceNMa2
Iv1CzrSsc5ddUI2liakZgHl2k5N8yALj3Q8MQDPxspipC2eQ5iJP1iIPIJ3r5XHfHsA6eehKFlUo
TN0/2rfhCyMqc+cR2DvMpy/jKGicJpT33OJMlD7QsWnOBIwJEKhNhxAkvnbIOHrN923e7tHVsVhm
5Gnut/6QGcmJJM1kgb5WAIFil6J8Meva+/V+Y2g+YjBmRtzcoGDa0aeMgNIqZglIckECkXlP1Sh2
77eCgvw8ADoPr9wAuQtwbJelh0vPAalz/skZdDhk395tBFSFmNieKTvxol/0o7lRTZgr5HnsinSH
pOFcaBajhrhVxru9XcDZYszctSgszYof12fIg1R5wGhVxBNVoYKavWNDpUU8oHm9v7+iW0vXQWGx
IhcE9xMEeT3IoQOe5NBHkOp961L5F6ht3/3xULGfhTEwl4QotIz3ecGlLwwvPSc95sLRkrS/8aEb
I3/M1Mv9Va0FB1TsgSQEBPmWnINpe6jGHAqJKnGrg2XV5m7squ7drRnoNaOLCeAJAHg33iDm+7Qs
CFpbwvmj6sxXaN69ZhXdCKgrW4TvhfiAyiqgScsijjnZVOZZYMeWKemrX9F2DEcnZT/6wmqRc4Mp
f4tnb9Ukhm1MINcgYLHMbqhPXA4yU3Sfc4yAjcqoQ20GULRSTwNIW9+9WahGYNgGMGd07pcFTiRQ
bVsJz0OHkDx3hvxsSP3nfRO3FQ+UShCDZrw28BDLy4KgeEkIniAxAvCIxkLxJK3umBr+WVASC+F9
77y62gjsyykfbP+11fkrX9Q9tDYtMI724HaQiYMHEemCbOe0sF5airWhMXR5+xnEXryIFKrnHJAT
o34xCu5CBj6B6HdaJYq932vBegVuMXBrIhtYvhFI4BTKaig5gSsndod2b5LgJxr2G6nXyhG8MrPI
yiud2R1pRB6Pgh7tlkcVNzZO+RwFr5M7HG4g2TzQqgL2vKzMua1hFLivIA5SlOKUNv6rXXj0a2sx
Z6OytL6Y/1la1uVojW4kgEhB3Go8dqBQRokB4utKyo2zsHLw0MLAiNtcaURkXnw1xbyETWDcPrPR
T18BByz3IgcWPy8E/Qys6RbT9u0nRIEfEyEARiBLBj7i2kXt3GadRfw8BuwW+Ma5gvO52BK3n/+R
632CEQx9oQ2GVAeJ+LWRwGmDoQbgArxMMlOh5beU7xM815Fu+1kCrGNaG+KoRA2NSQQCqCv3rq3V
xibeflvwxQCYMTdsILG8vH/avDLcnIHFFD/1uyj6lwYEghHt7D2zxdv9gLPyOoYx4BIxrIggCjTp
9ZrdoDdKlCKcGGnRrL7yRhGks+rL4LGwTk/cSxVqEhlyr6LSR2jQehuHY3W1v2Hu4GUEyGaRhqMC
ikwFVLTQX34GiCecjM+adaHfb7xMb9NXLBQsvYBcIGEB8OV6oWnpZV4peh17/hBa7ZOVAjrQ/ckr
sePT3/e/6pq3YlgYQRpAr5mG49pWFzRG3hoQySuzYJ/k1R+oDsVFVb++38zsrXQGk6CvsPBXHkDB
xukUm3u2R6fln1pthgPZ0j1c26GZjwfNYQit3eRDgonKAdWTDTqoVyKPEnPwPPiUqy3W5rXjB9Yw
EL4h4kNqcbFDBgBeTkZaCUSQcwaoowirIft7BEFpMBZfbBPT8IX2P6AdtEWMsbZfSJFgFLkyXvqL
/Wogz+5Boa6KfTb8zCb7qVbjs7+tF3B7vSN1uLBjXfuFmaDTiw+cnimoNxDHpMW/TX4ZfK8qNPj2
PhMtOAZalFajzuqTrbH81Y1Ewj7TBKHtfrPMqeJJVknvZPpfnPTP3BPhZIlQS7mRUawa8lHQQDQF
hHQ550OczJtQufYxJU77k5VD9bcwx+CLalpxFr1dbqQKa2cbCD3QpqEVjPb2wnMkNFZA2wPgnIDA
hYUnCCFf8vKFTs+dyzbiyO0Viz3819bySepqSUECAALSjIkPRT6dDGMLorD2+TBGDtAhSiAz59a1
m+S9OzqU+VncVBADlJD3np5ARRpOoLp4fwS5sHRDNW+wHOwPUAJBydz86Rep0GcPpMfPQZU33fvv
NbwPQPliQdcYNd9FuNIayItxasiJWcmI5kFb6r3XsV1gtRp9So+k0/v3ChbxpEf3CwyIy3RaJWYP
mggPGsrTVD+n0MeIwJm3lQuteN+VlXk7L9LnwOWVBOcmAWeZOkjrsTL7Zwv4aTyI/ePg07/evWdX
5uafc2HOYn1bAdqexYVqwSdv7M0UbXmn3t83s+LnV2YWGd5UcI5+NV47FZptfu6hNgZZl41AsWYE
jzcf5TGUQoA8ul6LX1c8Q+Otjlnbf0jK4As15OH960BFx4BwEBjSbie1etIz5WlgqEZ/70L+D0Rp
GwXilfMK2AuyYHB6ota3fIUOgE71puGqOJVurCy6JwP9Snzn4NTdhkev3FQzzzvuKEDH/Rvmc4hW
g37DbrK4c+xPnFT71hxeQWf4/f5HWzeDZxeIIEF2tnzqEptVSeow99SZ+RO6WbFZyrgct1DI8/Yu
Em68VTCFPdfVsUmLe3fwOwd1NuiFWGA3SCOrzM0OWly+96Vs8b6IoIM+paHfpiW07bIOrHku5Ku3
hM9XF3vxKxa3cgKxygBimyPahxMDqMBpIJoYNR0w5od2QPM6vv9x1+LF5aoXcVB5XlLVlBSxNbJ9
oN6o86F2kGWD2MGttzptq755sbj5BF5Ei3ScTLxfehxjS7bHTIHMduD2X01tZDvIQvqn/9va5m99
Yc5oBggqdg6J/UZ6O1+pTyCWB/K2JiZ4oqrqwIeUb1xiK4BgKIJhchAodkBtUZm5Npr6A0Ss/DyF
YFAvkDnh6EUJa8C4kpTN+LcT9D50Nkc0OZ9rPjEnlvgMj5xAM/vQpzzIQxno7lc/1PwDcYJW7FCT
24JhrG0EnpdoRQLwCDT2ImwzM9OpO9Ic75wvRXsIICyWY0DKQanl/hasubP/ux6Gh84tyaCZAyfQ
okYX52Xast0UmGkWcq8phj10snzreN/cagjHS2fG8YNWY/nWUZK3EFhEfwMc6KfOy1/Bqv1638Ta
ihDBQTuGsV4McC4+nU6ZRJchEHFikiI0CruIuu5XbQ8bpaC1LcIS5kKiP4vuLuxI4BPTpEe3wRez
/mm7y5PkR1Grvd1uEd2uLQm81uiBwx7QiwuX9YTGXkhQONXaPTq6eMmzPhxJvbE5aytCsorq8uxz
GAS6PhkjtJcnx6vsk6qeCvWX6TaHZoByvUU3zuDKywbFGVRn0JhEg2j5up64IaH6BgJy3ruPhTl9
hiJGRDz2LKwQtIJODsGp9zsF8ga0CGfm05s+SsuciVkGB5eh2zdnMzfpyaPswS23phvXHByyYLgH
wcYAMsiFVyRBVYgpKUDjPgWdecjE0JPdRGW14X1rLnFpZ5FwAfjV+inS/LhRaXmy/YSfPBDP7Vpm
ZxsJy+qSoGkF3gc0tvGYuXYLwwBVBoZy2DkbLPcBAupZJBLH3ji2az4xD9YA0jlnLMt8P9ekniCs
6cY+MCmhmIrqCC9NyxBDhXpHIdYDiRjI6rKc9xvX0FpiMbMHz3OgBirqiz0bOuC/894rzoPZyTME
lUisayc7pdXEIl3Y0K5hrWuFcFv2wbcwKHrfOdc+MEoy4MSdR4ox03j9gUt45lQHHpCLTvBWBvZO
6HcOs6Noj0IyVoiCAVCl/vLrQpoym5ImUSdvsAykRyVtIO8zWlDnlVy11X9IWi7NzSu+uNgbPRVJ
BnRwbEK7W7FmJ4W151lwwjsv7vutIZ+VwDUrNcyqWvNs+zI+dspWHadoWoKHfFdm3QtNi+fKb1kE
XOAGzHR2hkUWOnPbYSIFVwwep4vNstMZqthB6EOBZywOqBhRGDTKb4J6LchlRiesdNe+H5E/E6th
Ag9VC7R8l5wLkwUaPTTHbGgNeiZ6plPxCSXF6tN9R1wJKiC8wsw+UKZopSxrajVo8VUBJz8DicNO
GJj0n/KiYyFigrVx3Fe3DHnNfM+ga7oE5XRlXk9pYNBTqT423icwuUeT+QGUvRuBfzltPnu+h24K
qrigf5ypGa9dsbO4AOFw5se1at0nu64YAyA+d9m5ESDamiSxmqge/ebJlCR9SLmHHpZ0avcPz9bk
CaC6Dvuqi6kPy4QkW9Wbldhz9fMWzwlRdICVUqOIR8i7aXgPy7IoN35yb1+QMYK+0b70Nlx47duD
QgOT/yg2IwdbxDsxNACFZ5zHnQWwa5aHKimjFLIBhvf+yAr1lH8tLW4phXlYz0p9EedZYx3n2dLn
Vrlvnp07MgR55NiHxBLZvkLKGNYK6IGN7V/zaDymZxq8GdiwPK1+aXEMvY8ydnS+z3131wj3Uz28
k/Hst5Ndmpm/+EW8Q13UybiPiQQPKs4fCDDLEK4HB4tZtPnGGV25LFCSxaahgoD8YlnuwzBokaOj
7p94lzYf9VDl+8Ktt6SwV78bmnVgJplf2staGBDWzHF56Z1qbB6v6Hew6z1ASW3DP1Y98cLM4ruV
Bh/QEsPcfGOlpzR47CSCDW2Pk9yad1gL2yiS/m9BC5+XHtM+FMz0CVhX3wlbyN4dA2MoAXJ0mw/C
sdgP2rjM2/C/xQKBfQLHMa5cc8a6A7+/iD71pPy0qxzAoJLaiLKWpmEd2D8Dq6oPwg/41/sBfOEc
N+YW0WScGJe2LjUqZL53ELVM9gP0ETYWtfiW/1gBK9NMI+iiWjDHtAtvp8WktKwyqGphkqmvDj0H
I8GwM+xHTbamH1ZX9K+t5diNaG1QIJpuESvP/ELb7miP7wS9/v/loBoAvkI8rpZX0eDqrAZqjJw0
zTEwZUJb05b+SUFLKzK7dOP8rnkEGF/nMpkFar9lEbOvSJIKF7JShWk+F6R77aQFjFIJJHmvMHB8
3yHWrAGFN3MYYVTlpo4A/vaiL0AIe/Jr+ojmWDwCMFo6w1vrWBvPhEXI+P0ZA+wFWGBxzPC4u/aK
sTdNwVQmYq27R8vvHwem3hxibbj4yoqAvsSUK650wAmW97mik9MVJlRDdcaSo+t2P0FmMe5Ux9pD
autpw9dX/A82QNoF/sDfzcbrVbUmVFaNnk2xVTaxTckB+dmGiZUPd2VicUlCoCBVY9nLeBj1jo/G
ZzZmB2SfP++7wpaZxaktgqJnHXFY3Avy1Hc2Rmi7p4Al70suZjdAdjwXYDCDdYvpBmlfIc3eKc+O
AMpPN5w9NiT/NeSutTdQwd3fX9WaO8xYtZkTDKwiy8RYN8Uo+JB5J2pWKux5le24q9qz6FqBQh31
DvftLfK1f5Y3F3z8ebbzhicl0B4dWzGkcUl/NfLMmygpxZ4ZT3bxIWMvEvDW+wbXFjgTwKAsAwbB
Gz1IKNBq4KdYcKKZODup/edkHDCBHCUd2yJcXPN1iAPNwtUYCsThuvb1MpksnRqJjlvfBFQHYypW
+8f91aw54aWJ+SdcXB2spEATpiNE9aYy6vASDcDJkKqtrHo+MhePtN+7BC5q3L2oKMATFyvJOHOU
SIE0LW23h0xFEydetu8AakTw+pCZFXgntjTTV23i0TsLz0A6eUklhS2sc2KbyUlWpheVIyjPiPgO
Dvanzsg+T3w8JAXIUe5/z7Utc1CYAfId0kRI5q+/J+09uwO2tYfKgv9IM+tTYGYbOdrKbY/Cz78m
FilMg9kBh0yanRO73GnhfiSYIIgwblkcRW+MB8GTYeNQr3kJ0EWY9QHm+ZYitm9pMiQa1HtT+Who
GXnAV/X9RqBaNfJbVwf8sIAdLMIuKJCp28sgO5OyNj4EAXEfMtpkoauqLSzo2hkGixteucgCcZAX
odfGoIvRuS4DmuhD3ekonepdQv5i8u2+N6wuyfJ93I9gqMMT4dobSm41Zlk0qKvmfRnaPiY8tPEt
zcrv/zc7i0/n1gTarW3LzwM4eB4x20Oe3cRmP2yr2JpnX/10GKKnwC1hXGFZfHQYLUlHVXZumP3Q
ocn4OpHh6HPuY4TT799XVf0dN+YyJ9wBQ0k3EbDhmV1zCvBSWuv9YFbPAZMxMcuNEYy1U3tpZhEF
ycSKQdYNQkUZ7CeoRZiNuZGNrZ1aYPrB72LNSkHLZyKY0Lo8CUojxpi3n4c57dkeIdH9JfwKg6qY
G7YmVr7+B7/41+gSIFKBYN/xchdlv6lCN9S19KEB4iwKiPB3902tRVs0tFHtA2QOUxiLqKT6ysXU
b8bPIHwqj2Plk1f4ydtYc/dsuuCFMqRnY87Udw/3Da/u3YVh6/qMNZVLJlCrGLFD8m+jPTy4Vflf
wt+FicXtxQYHXCeGyM9JzuiHvvOsMBtt90+Vtvnx/mrW0hk4B3SO0McCymvxGUfuytKoguJsqDEJ
jZS3BwoqE7BWm6+Q6so/NIXsos4cyRNmqTeOwaqPArwKUh60IAG4uP6UIImXGXp4ddxWP5l1mgoz
BJU1BqPfBNmivV8NjRe2FtsWsKLmgUprUMX7H1AIOrZ5EuHCjP7D9wQIHXBntDBumsutr/MxSYoc
2MDetkD/UWPIgCEj/jnwoIEaDIQhZGh5WdtHY9e35tlxK4CU7/+K1cXOgw4AuIOCdZn+pA5AMvgf
OXkADu65cqzHgvFy14tu/C9x5sLUIpTpANP7xAdrckKlFYENMQcND+RFBE2DPXT+oMso2v7T/fWt
Xgpo3YMPAT29G0qEybNJMyg7jZnAvGH9wxvr01BA6XraKnWsfkncO2gugBntJpHkDJTelcTs6DSZ
SeSrPPuAgUjIVg0524hoa4EF1Xdg+MA2NLfBrk8DpBdpCaC5eyJT9SA8fbKzbCOwrJ12FA9xHWB8
CHyv82ovsm+AkjyJGX/UDj0JzqJ0BPuH8ZxM9Jl66lRV/guIQPBwGzfsLmdGft+rYJQA3BKV2NvG
gl275ZgRIAft5FG6LRry5WHQ/GmwgogL7wFyTGHB3POUJOc+8SIMlWz46dpGXvyCZaJsZGbaaeYk
UPPuCMDqFvs1TL78SDKabtwQa955aWoR1mTuq140eY0ZThCCspPs2AEkeOg6/If4eWloEdOQh5eA
BnARF3UXVXQnu1cHlNwEOsdbqKe16/bS1OJKIiCyyCHakIDnocS0+7PRfnNbBsGG04gOhae2UDqr
hwGNPIyLQB4aTnPtqZqNjTcMeCf6oyODOEM20xwFOHO3wNxrdxACJZjTwOuIYLlYGLJy4QSQJY8n
YvahoTrMwbTlazGa09khQgAc3G6BYLZsLmKmZYFSuBDSjgNltKDqcBMiY5YmzSO0f3W7hzifLfeD
Y3ZbwAtz1Tdn3mFcuMhxl0W6yqSgLzHTAAMcjjjwVlEQn5QaXAogHCSpbjEvq4qolXmBwkYw7TX3
p8glTRVBdE6BgazJcXG51hPhjTxVneg2btDVnb/4hYuPU1aB0ZsA15x5lfY/ExU4h9rstzANy0mW
fyLShZlFKDTQ5kxSXB/nshfTzklKY2fJ/i9ddV9Ho2l+tP5oHfvK8z+CONt/LBT91tZ6ixtwNSpd
/Ip5uy4C8jSBgCIv0Z7qmxmr1I5HVUsKPtEtQrL1fQevAxh+MZZx8xzAHZz1Izq7vWMwEjXe2PxR
1K160tZMeS2AYt/IQdad/H8Wl2+BhtfQWfTmDhKVoUx52NpfZ42c1PmVbclNr64Oo14zbQdowZZZ
bFUy12p6l5xEkdhnURPjQB3SHKHG2j9w4m2VetaPEeQeoeEJnntEjut9G3pJZO2AJz0rOluEXlpY
zs5sk04hJObgg8LohPqB99DkxprVXfPJc1v1hdssMPdjZjb5geG6/QzVAqNFBoO/AvijpcHq2ml3
68myeu3/+2uXd1/vNSUUuUEha3vjHlJMBxReCITYupdM8MeuxIxoTpKXsra25NFW/RsJPtKaWfpk
2Ubs/MLokr5msTNYCoPrgISPtfqmc/rj/RnhzJIIlNxMubcEdYKsqsUNj+OciBIqes7U8kPa1e0O
5br0LWsyenq/QYBIZ+VkACcBmLv2AEj7lKRmlYw1dcSumOmbgCrVfygpyTErefD1vr21sHhpbxEp
SvQG5IDBlXNndelDUXr1fsSDaSOxXk3UgJPDkxqyZxgCX1yHvdO44Nr0ynPqgnEppDIzQTtjP9A6
aA+526tnbbqgL+SZF9XdJKA9CfbJYeyRdkzWlpbkmvtc/prFXUBFg7lH3wTFdekd/fQhGI1wHP6+
/2VXjYC8fWarAKP28kocWlAfuL7GyN3oWcd5ZDtSQI9HYxn4L/dNrcVEkBnM0hizoPJy8ijBI2Oq
UX+PhabWwfYyjdlCf9yhmZLvMSMPtoqsCvb3jf5OYZbF8AuryxmkwgQJQlNZkBswWALuMHYwZplN
UlS/XObqENPYOwxVgwRkONY9+9gW3h4w4FhMWzgtZ9WLMacEBhXkdlCtuj419tRVk9d4Ge67xHyy
iDn6kTAx5rMnDvjad4aVDWPYAbP7s+MM9QB/0hISwnaHccWgrX4Bt1q6obRB9BE6os+/s9E02ggt
APtLBfj6EwZE6mM/GnsIEQZ4bts1oM1UgJ1PHgzGI0s2YWqJ9o2UFqCmpm6ndOdQyS2ECjt//n+c
fVdz3Dq67S9CFQOYXkl2buVk+QUlWzZIEAAJZvLXn0XPPedarS51eV72TI33GE3EL6zgt5Gfwwko
Iy8qE9nBqlz7ADl8GqXzYIV8MzYK0aLbKMC9pqhrvg/eYNNtFsGuee33LH+uusj9UQAeht8VdpSk
IMn2UAiTMLld6ZyjeSPVWA4Hb7K97jpouvIbXDnrKYWgZsOfSqvGs/H1Jjg38ehMggQCNYJFxv3j
xGNvib6YLL2fAO86hOjBHCOAnv6LS/HvUU4uKahgjX7ZOWSr8kCn4VBBVRprfpODynUox/pSdn7m
YYNQFZrBcOkGxstespa/wicFEcQFkyX3A0BcR1AWikR3nv1kizxbl67rbYs8c2PluVPijaO6EOKc
nVSA8tDyBETGOb05OlmAlIc24S4LIpjADEA7PUoxVuuv1+7crYEKHQBM6P9BOOUkF6oLQF6lhsdb
Lou0VNAu1OC9IKKiE4svFnSWNTq9LVBSAY9nYZRDGvzjnOqIOC6CRdhr6G5rg5dGqdkQLQ4ewFtf
f9jZoSDNtbjA4J+nQWnW9y3cYjUDn9AeaAy76dJLJpz7bcgmEAyBSb5wDD6PiIYPHmz44MIl7RMM
tmRaFhZkrXZRY3bQCr3TAo4lQJ4fprF7/frrPqfMH8c6ebwm19IDy0FugWGQifMge69m91lZgDiC
KffgZWyGlyMTFzhfp4BHZDYgeS+II7SaAOU8VcLwAayHQ7iGyHE5kyu0zMs0gCRZPHtSJNwF2k7w
Ilx3M6t2nWHhNhxosSlCcgOj5erIAtmmAbP/kTz6/34WqDeAky1IipMbyBvGiPeGuzuT96tI013F
5dpWl+Kyz685vh5nDi0cAPIQdn7cvhm16yGHJPBOjt5jaMrbcKLrnF0Sfzg3DHipkM+FeyCcfE7O
pBybeg7rYdpFLb0KKrjf+kEykvJCj/JMPAbResBxgRjCc/mp/hjCQLy1DZgfyDBmOsTSdcooKQub
8yPSoalMWp5zmFhmHoXDKoi417DcIXd5EMyQLxXToNcCGdPD13v785UEcuQiULywjjHfp59PohE2
SW638y3+ogKb/wiMa8X9NHTb0SZumvWquiQf9fm6xaCRDZw8KlEAYJzsIBuo+KFFEX0XRnUJzqzl
HGZpX9K3+fymAEwC4xhAK5eS0GntHDaWwpnVDBNr67WDKkoxvzUR7NLUq1P3iR28BPSfm44YEUgw
PCDACH5ChBUGtNa6kOW+6ilYDpmTt3Pi5AAtA6dfFf/Iol0OIki0AFBZeDPRXj+ZRjMpqwVDxd0x
AaRlVcJVwnGJfeEaOrNYGAW4KTgK4eNOEwl3hBOgNgDVsVyliqorUfEL84bQ5dNbhWcXDs0gRSGk
AaTu42GnHGLFUnsLvzXaa05SmOmJuDYVIrjMDjdQ200k1J0sGV0hhruFjcca+pJobwWuSut5vqkC
/cxpVSbQckFVBELBdvi9rn8bVt5GJcti07LjOEM4l09PKI8h6owgm8HKpX5tw86bpJnFr6GkfRX2
Q6w9vXGV8+bV71ZDUxiD30+a7LPZe+1Ffz2Av+Jb0wqVjBQmmo9Zz66mKbsOlffTKesHqGSv20hv
pkn8svSjU/EVtED2ZQNhGbz3TJi4mvvXsuNHOkztOlDQqPXl4rMtY5+StaPK18bN170Z1zLLn72q
XkWN2MB549VT5a1xALsu3RSdp7gdf2lEpLFLm0dQFjz0/NgrU4bGyFN+IsF9gt3X3lFFvZYkvHIm
9MxwmwymT0p7OlQo0dvW2MUVqEGxrPDC0JxC/Faj+SMKSO7Zr4Pur0Rhv8HlfK9yvc2zlsa6j+5E
bm7gNrXqcn0dmmg16XFb+2HKTPGUR/6G2WrfFyyV5bDyQa+bSfQI3eBvDbMS1bBV0ahd0ZhHMtFg
401NXOXDgQdEABSAkmbTRYcO/wu6G3GR2d+9odjkVbExNpidtvfaZuDP0U6vUZA6Gt8cgKLZwYQG
CDxKke/2OytgYdyRlm4jM2162W+lbf0OM9tC09DfBLzf2r0AFkHvS/OrLO2k7d0Uti237mTtMYt7
N5Q/oElqo/tHj4hIIH4OC9icNkhBMi92fL6GwMcby5oAbKfgHn2JJs4i8BSsfj9Lb9cM8qkM1RpS
rwkkIZPSVXeFT26ncLiFNR/KRgV710VWQoxzdOKo+R4ZSGfk7VTGaAL9Vv1Ak3qCDf2otwSuUCk8
Bd+rka7Dskq9uhUQliarAQ8HIMpjDJLxig8+dICrlEoVR54GLt8c56m8WhxSjW5+hrn7EmAPTSzc
aS0RJwRHlBEfWiHtzVCLtyh64tWcVoYH+3Kk76NUSegOwLbO7ZHpqI9lZN/ZFGV24dgPkVXd6Zq7
GGgI1uMwWklRt9s56H62sPpIs6p242Dsd2yUh8z6Bd3TPoZqKfS0LZqvYWW+h9lJYsB8iq25ObAu
hwepXQgIEJXlGspueBTlFXWB5qAI8gKxj1BLNsR4sdUN71C7rTfOxINNlTVdasQkYmvgm8aJvkvT
+jE63yJWOarcbFZr1573fjG8R/D1cpz6IL3pRYJgsEJC9Q16UO6mMZHeQu5SJ0Ov3becFDTRzN5z
laXZXO0EbxPiFiZt2+CR9dDGwa8YKt9OELe+N1KmtNdh4jgEnKkW6Vpn//BVJZOB622ppyPMCmPm
jtfEjpKuIU+mYqvcqbAtw+oYArs3K+st97K3WssDqqF4igtrpWpZx6jvPUHf+D0w6MPV0RoPajLo
bI+a6k3Og1+O36dEk00orJ914T7Co2aFrGmFIHNb9ia1AqDzg6xdDzJDIov+AUrXdZzBjS92FC6B
QutgDX7l09ROVxLGzRUXW8Lr7601xcxk95Bq/R2VIeZQJi5la0bsh0APhxBi+vFgD8eaisRtug2y
Zgua6mLjSwsSc/V0N0NlANzQYF0G7KmL5mHFG3HbRVHau1XKqv5xFHRK/KF/Gd3g2q+sd+ybTQPY
GBfBYbActKT9NZTTvw8qSkVubwjJVs0s6E464b3Hil+mtpu0kQZWCGLPtRsPxl8DRfXNYdPBVu0O
VvNVDIftJ8fJ7/Q4XDvu9OIXQZq32ZH4kHnPNV48u1QLzWA3RfNGdXwDsDwYROUP5LFPkSWtJKT8
emYQu4fcRBZHE30XVvHG2ujPHbrRukxBmNtw0zOQy6Y2iUZ51eEewU69Y1D4jiEQB5EXuiel5cc4
8SvkL8dRVc0qLKqtAzX6uJ+nQ1nyG9WXUG3vYHXkWm9ugdNraXfPar2vXXfvyffI62+DEIx2kaNM
XdzMQN3RoVo3ZtFWl/11PwxrWxTXxn/ubL9MoHrWJ7OCkGvv30tPa2SjiERtSlyES45KaOjHhUOa
VFneA1q/KLtE0UMG0+CYDwyJq4liHQU79PefO1dtel4uEuP0PXNa6JtK+0lZoYnr3oKQw7wa6+bd
6+0fzTDjmWPQb4yKbWmBCOA2GqrGzn2pmY6JNT5YFIxRp24PBK1onDT63DJ26Mfo6AmPJ4AybnQu
fsO1ba01v+cRtLQtvQ5hSwj9qC6FidJtEbEU7UbI29vbcZTvJp+f+Vze9Ta96V2TBFH2bDtAm3u4
nJiGBoRD6i00C+CZ1blpN1wHVXSEFJqXaOj0E9JsNGUQpkDpaSL5QzmjB+DIO2eExK/lbAEo2Fgu
3oRmhrAy6fZObe+C7pvR7opC5D7KoisnmlfdAEcVMjEntrJ8HaLxGo8ZNAi6B88bIKRKmuKVF2Av
QFAfHodhgHadgFdEq+YB9+H4PR+DB+J4bCVM890i5qkvxlUg5aPJwzm1696sMEtogmLH9JP1bKtm
DQOCn6Uz1ik4zc+VCtb9KG48oq6rjl6zErX2qEJ/p4L4m3TyFQQn55U1uSs8PibRPt5Nvz/WZvHi
kPzdLudXHx7Y0iePNq7oWAsVJDXrYlSQb/oiuOry7NBQSHc0cCUDhLuq/C5B5BfbA1trbtYkl1ci
87cTz1ZyFsfar68D6T4gg/pRZM5L2AwPjs3LWDXNcRKw5pTiW0Xo3hG/vdmNS2WtTDc+6kKxpPHt
RysHgCvi809kBYhjsnuJlGzt25Abyryf7liSlNnOHuzVZ6+m3xQ8YbO+2DogHbRdb7ZlhQQsI+Lg
K36o+xn3fWnFdNBbv1cafD7virGxRmzoXcm6PpqSPtKarbRoqjTHc70FDnXYDK0Xrh10V60QftM1
wtCxDPbIQfEYhRcqSmeyVwh6AQECdhdSy9OmN2qqSBozZ9yVULuPITNm7cPS72PPdMHq60zx3FAo
Oy5asqj5fhJfJ2ijugyskLUW5bEO+G/bWMc8uPRFZzIBivVZkGwoQH4StS4707YN5EG3xCNXmkf3
dhdcgeszxwOIh5bML+UenzMPD97nizEj6iwY92Pm4fvciiS0O7YCEt3oTcD1AjJfkA25+3r6AI75
PBL6MCjZ+qhafa4AsHpQsNNm+Z5nGhXlnsJGpNeiu8tE4bxHblUlQd23+xDgrsMIql5qwTQsmZHd
XIkB57JYCs5zCfuwEX31n3ZTOTu76SV+eof5ol1wtBj0q420enh/tMUm0OO0yts6OiJy08dZIzo0
ss+KVLsOyu9j0QwqJkNU/ozmqnkpGpvsB4V3cTQFREQsFegrH92bWHW1d2z0UO1akkf7WkGNfmUg
Xt8nnVsUCXeYPEDuaVwb2Vgvio3WtaWltxKQhkl6MhTfa7tsrtqwoUljxhHZhvBuHD5Oydg1gIfk
Qb/Xlarw3wr/Aaq7zrZhc1QhvCf5TTVBJj/BHaJf6gBmh/EMvRY02hmu8UoCCTtGeGflFMnN7Dgi
GQ0doe/ShnaeChhAIhqkbXit6KLVpQV0NeGjkQqSt0PSzUI0SCdd3E0tA1qkgo/tzEnH9wu5OhU9
LC7jGj2rreJukLSD8wMAS3T3Sc5enMiC9zol07jOS6fKU/zb00Y0pbnz8XV2rLkQU1xIViT+TLKd
S5hYgZxRp57TAH2KbucRIlXddQbFiVSLaYwBaaDXaBTKnZpps+Gae9umn5HN9AtcDdFNt20A9Qfp
NhflbxeVsp8tk3pdFZBvwmfX4Rpo5NaKM9/xAfZ3I3U7cZcm0+jigu98vSqGOTsw5bq30plhWE+Y
nRjT+fE8GnHr1SF8AhprnpJssOtfgcnwezsy33gzckDjj+VhHsrgG8mNc0RjakqHeZrGveyH6Cm3
WZfyQeRb7WNqrWmir9Ih3pVjt2AcDIxEscu7t86ZraOEvPsL84J5jl2flXVslXRIUIiYC0RHbp5v
fEI4ANzSXBuRt0nZ9N7KL7ryO8jI+TqDF88qmCtIRslR2V484Z5aIf7t7sfB0Q+V6OaDtmouYg4h
+23XV821TXTxFsqA3APu2G+cMcqOUNxs1nUp+Aa6l/a6KSr6FpJR/b5wE5ypqABvsPS2UQkMwQD+
eOUAHtBGCLzzfR22A3kaKxJtXKfDyx2qMvxZ87p/RPeb7Xkp1TX68UhClHCqMM5kow5kQO9s3SuA
0mLbxeFMv/59Zy76BcYbgmsIQO8nbz0wuKnMTce2Ljc1S8jUeuMa9FfkBdzWwvnn4RZsO1zrF53R
z22KkresBXM83M65eq/sCRl79Fy5l9TdzxTxITMLhQJ0wyloZstX/91hCpwCpHw0C2CKsoY6Thqa
27DOUqcBtAB4KFn8+Hoaz6wyasrQn4PLOdCep+VHtCcglC0h9zQ34HE0Ekl2E/nWhercuc9CiwDl
2wW74J8yeEXW0azUHd3NkYT9j0FVK0x9roFkuenRZM/8SwCkM2VV8KoXFejFUfJTW2lqXaBQMkZ2
UVQ5K5+UOgEEtgR5xPvhDxX6Pn1VrFrJ+sTqrDz5elbPbE4fgsWorS4KmZ+AryHrPG7ahm19LX6I
znko2zGLvfmSssKZeUV1GlxEbxHpAGfl43aRELERJZywdqFyzMagbbyTdmOncrGarZzWTauGAEzc
+rhv//0TUWeFyjbkc0A0OolIJtseBmC8wy2jItii81HGFrKafYRGwOrroc4EW4suLEhuWEocwZOb
aNY+hXEUx+vb5gmfvg35t7Z/96cXvMb/fMyxbHApgSYQ3B5xEj9OKCRYYHKOyBgiMkzdR2ahCBDo
aWcl/0fDpaUuDn0J7E/0NHDJnlas/RC1popAdz3rsfsN5POTSFSolHnwlEGIs6phmPdffN7fYy63
wV/Xyzw4IEq3ody7vIZpHMvbbQQIyA3qfmz79aKdaX1izRZKEKik4Iid3GRQjGC0Nw5sHej9QPfQ
bETBDgSuS44l58eBbv3SpcGFeXIElEU7w8GO2ME6F9IiwzSGTRJmpfUDDtd2gYTZgjTz19927ngD
wAvWFrrj0LY+GTO3ZlPMNlP7GtAbHhvAbx7aLhqQCju0vYRsvDTayaIph6H+NHmQkhBPCsacoDml
pT9cyNHOHbIA9zO6pbAi+wRL4hCUzOhcRNtuaH/aEP+Jx1oc5DgmYW6/Qjzg19dzeHY8+kf7Fkrx
wH593IqINoupbk2+szMdd+baxeyhUwQs1DEMLjXZzm4SUB0QyuDTPpl/dOCscr+fvV0Hbv0jsUuM
UHHgoVI43GXfUUk16r85ap4FpN5iJAepmY/fJ8o2zAKrzXYe51d6Vo9qpL9ba3z5ehqXxf8In8At
8v+HOfVU4GPu6xD1gl01sBtuUGKgl8xtzg+BSBCFV9BfTkOEJrdhaphDYpU4YN4KS+skkNCp/PpD
zu5yPNh/+qDYgKf7IRqZWmCCW2e8kShE+UEKbOOFRTm7DyAvjrAcq4I7/uOijNT00gYyCXpr47bL
nrnrx0GLAL6/+y++JoCaP0ynPQ8X08eB+j4srYZbNjT2wTAxZsPGbIWE5sKhPTtpgB8EC3/nM74N
tugVssICDj2dTuHzvrbaEF6k7YVpOztMiEAD9CeAYILlLP/1bEhDaxNR9GRqIeEIWNAI4FN3N9Pg
3yFO6O6jvLEwhiBAeYoGYsIeQ3isOtuANvxbzVqBekI+rr5enTNhE3QFgYvEFkDcdHr3wFHRUlXm
8Z1d74z66eVWMooHv0cWbHDvuf9+RqHmsdDlF0IgbtiP0yegfVW2uZS7EnWpaBy/O93w9vUXnTmj
H4ZwPg7BstBWAQXenpUmevMUyt8oGMEU5OthzmwEFLssVLzwSHzWkvaIX8P0GknXZLUbmdO1C9fZ
DPSOr4c58zUYhi6ilpCABF/049fQyLCRwTMJohfhEbJ3z42nv309xJmb4O8hTukCGuUgCKPXeO7q
1r8dWUl3nYJ1ui5GmkiE7xdMAM7OHKhw8A//Y6V4sgfChg/A7zDI8Dj5mkzOlQrKBDZo/83MAboH
U0l4E35S60JZeLDaQMAvCG6imZejWCguDHH2S8Ah+eOAiLjuJPgJjAnD0WuB4zI5RxsasO26bfac
qH8eCDAVFHEh8AIZg08qi6FlGhl2xt+aVm591v3GsblHzff1653wORBZ6I8A8iPex3+cfk+Lx5tN
OrR2k+lu8AJtFSMHeyz2+PefGqJ+fT3c5+lbwDcLMBZ1C/jSRSd7e2xZQTSdoDvqMyA4ZmL4ishF
ZjFAzfoSGnv56z7GB4DFLBK++OXIQ0+/LqOo6/UhJrFHGBuDy3ANrOKOivJqluOqa/NjY9VbmKJe
uio+n+GPAy9//teb4Y4cXqfDDEs8txkS+CzzdG7KS2WZc6NAURAvBerVuGBPXqasIn1DkBvsatgA
T3EAg3SSwqcFMcrXy3Z+IOxDAApRWDhdNkJbcBVaaBUvPWExoR5o1xfAd2d2xsKC+N8hPoVyVUa4
yBycXTg8Ah4AA15boaALq5mvv+Xz3YdaFiBZoGrjNoIz4sel6aYOI3XFBBkItoEAZVIN0DmzTSK0
u/l6qDOAwo9jLb/lr23QFrPVD8yJdp4eGwCUjLwp+oanLnSEIS/v48kF4xkw5tpKAwDlV1DN06nP
2nZtIbq5sIonDz/YaJBdw2FAyeSPg93JdgFENkeR16Vbh9tWiorxzg7E8+h5KzAA0YjOb8A7yS5M
98m6fhp0+VF/TYHtZc5QZfCqsPNiSB14p8Qj/Hz2woUl2dfTfXLaPw11crmQqLTt1gty4I0XqwC/
eAgscj8IuR8mmBdYnCW88n/UZfDy9cAnx+M/Ay+1WBelWOggnTxvgz+iljIVfAejdRoHRS43eNbF
BVL1KYvyP8NAauaPWviisPlxKiUnkywhcQi3bKDrfTTN28HsK4CcgrGGkkSX1kO7h03axsk6yGAH
l+TZlgH+uk7//IC/zPKCk+8UvTWMyioJeq1dbE+/lCJxH1Zxv7TKafrvk4qyrAs/Vtw5n7DFRVkE
wIcF8LYo9W0/oNIQOdmFyuy5zen/0QhahFs+GZAwUnedBeH/PQTr/ZWHJsdqglnzVkVoGX/9OX82
wafJW2gFqMkiejxF8daI7W1JHQmwQW3uHBAXdczsDF22YSiyLs4tr5Jbb5IsOpYorfTgAAM7Hvc2
Gd1NMZFbdLH856gjUUKrUL31nXCtjQlUYxKTs8FPR+agbcWgyKZXPKubFhhCR10Its9uAqSPS5MU
10l0cqBzxDztoKm1a+FRk+QhDK+rKcoAqSqaBNgSmqDvmF24us6dMAjl/9+gJ0e7slEu5NYAhn9V
/qxb5x1yIPOFDXfyMPxnd0MGCzBdKPIC+PzxeDG0IBtTC74LsvodyjOHEZcJJIu/l4q8f70Zzt3E
/l9DOR+HamDmVFPjNDtnDLNNT51sE+aAXADSTRUMISx77c8NYI4Rv0RKP7vlkYr9rzvk8ud/3cew
SWxGnVXRFshV4K0tIPyGyk8m5x8VKv8znX8NdPL21bZsFZ5vjWa0XHsR0CpW9Uh19/r1VF76npNL
Ufh2bsrByD/O0DWsl8aiTqbav/C2nL18kZf/3/E9WbJJlwBW6DDbRy0giQXoDlXUXWUWOt5M2iYu
psAkOcoHiefwLMXZLJLWJxdukbMbB0y+haC05IYnq4eqQdM3re52HuDDkervQnu44xkQmgAkpK4Z
vovwYlni7MHwcAMDMI9m0imApYiECKDBDg1vn3bHmRmABLN8WLm5ateRCn98vaJnv/Gvs36yolY5
kYp787yDqL0GLoHisRuLtrthhbRXLBAQCBjqaV8CSr7+euhLm+nkmomgAVGCtBRuIUa59nmVRqO9
tetLbornhkEF3cPfAll3zOrHMzj1tTu2pB93vo9OezcmEDF6qFl04WucZU+ePjl/j3NyBIkVceSq
vdyPOahfsUBZ7m6sh+5XHY4jmgNtOR1DxX15DGru7wDScr43U4QOZW3cDPA4d3bLuHGDwgNOsFcw
vICW7rzuOzRmaycHDRmYyYj2kJcUgQeMfIQ/Ukkrp/bSC3BuVwDYBLKVvWiefdqEhDYyV7rYq2AO
XseSuu+m41XsRGqIcWz95UJj61CySypT51ZraQrARx360iAFflwtSTSyfObDBRW403aIDtHsAIDj
fPt674GqcW65oBOCkYDF/NTUXwTbTQNVvH3h2ehgOhS4G6dS/QaW8QbpXWX6Z29YSBecyDpPJvgh
HADahwMhJ+2bqMB+HcIwX4GWyfVGNZ64L9gI7atQwEZEVx7AM2gAxpWw+Nbxm2bVz/V0a1oD3vlg
da80DNo7WgizBRPCX4NsEd5alS6LeEChGPaDrDgIN9QrRysvAaZcbUGXsJ7ADC1vSo+0MoYoF0QW
nLEXqYy6ReYMjKWXsmT2A5+ARCWkXhDS7pyYqP5R5QFf1b4IrmjVemvA16L16Fr4G2GHEHeTjrah
DvK3kjbTHoy2eUe7cV6FDgPLT1oDuYVKsNq1slIp09A9SC3ZRM+B37TPcH4DUnuuWEDQxWH6OJDq
IRQKSMmahYlCKrIrBUTIizGQq7KFD3syBLi2HWAqRgA5hYxVCKk7HxZkIg2A2EIJYai27hRUr0GF
vnBsywFVDMdtj30eRLtKwDKobQs/5v0EgDIHVPQVxMEFXpuVkNYsIwXmWOtnT4vOxWqy3HblGggj
ccdZNXmI5CjMrWdSj1FKnU492nXL99SHgqDiTb+ppyXkRjb+kLsNEKnEzJsoRGxs59p+oU1tdYlj
dS+hM9UJ7fpgBwjwsLVJNQKM1LoJtQHEtKvOeidBiWWvpuIHH+jwIPsSYKlQ8xvcMBRI4KgDvWSe
Ac0KKfYD9u2K0pbdS55Dak220DXhzEsqSw2JAkcwGS1Q21kWIa9rgiiPMfsUsKiAPXrSBQw0pOJY
CQV707aOB5H1cUl5gXoFwEpL+T4QYApJKGJB6/LYFzBgK5yQPFkW1JNHy9egcRQgpAG63tVrxEzR
BsXYOYFTGMSVCTsSkA3uAeeKVi7RL3OmHrOpzn6MpmteBQ7HrkIf7L4tKgkmukKWVGfA37YZjB/8
bIYBmw2pKjI1dSJKslBj53fOJVguRDCgNQe32oDeMqfC1f63vu3yEsiNalgAPyHwaj68qHDZ7gIP
fPhaQZYEQDi0ZNFTj8MIWzjoXsmAcgaO9HgIwRe9kZF+nEw1XEH8n764qtQ/28nhzsZFhH3T+gag
/kZ0qJaG+L85QfSkWx84dpvTGAwZlfRWp7fh1BVARUMGC5ppwQybNb+zwY02FbhDetgC6l8cm0I7
Wyebs7uyt1H3APv5ljmt99xObrkpvZKlFYXneeH59/7gI9AWsMewp9F5Rj467+2+VWCxLt0i6Evu
ZqJUHJCxTxsD1pMDp9Jn1mHTutHUPlNXQyquz3orDfOo/uYNlQtkWqGGAAKcjVekON6QIxZ0KD1g
B2V9a3Ib7ChcOPinCKzhFVggzB4ceM2Txu+8FmOJ1RItaCIsEwDVQWgTjlLAhSbYBW4Mvj+Awf7s
pxAx9W7typvWOB4c39ZF60KJkCT4wXxI+mACDrcRatxmHcgD2QiAVuxKQV8x7fVG2wZmrp2G+lwD
r9yHIezBVqtCcwh7p7tilhyPOahFDKFm0DjgMJTqhsHN61Bkwkk6EngxWgXOLdYZvQIkGncAtOc/
FFPkJsiBbQB9gL7NUCJCAkiCuA3gmsxAy4gBS2yv3VLSXUH8caU0dfJ4grdb2vi8PQoAQq+cjpBr
eCE2O8aU8+KHvTxIM7SJGGz7nWSDjR4VJ5uSesMGwtrWs2JDvyogeg/RKUv8dAps8dk4dtoKmneJ
RXw7pQJ3BYQ2601IRw2RaJCcBOlAmBimqUnbEWo5HH9/4RTWY01E++ZbZko7EHLWkOyLVlEHqLzg
rqOuoKqhwRRRUHkwI8mSAghStukxzdDeIHVSWrM8+iRHvcQyYbMSAGvvJ1Q2Eq8IZQzATfhIrRJV
dTi7byIoPb92bCBpG7a4LUcfSDwI7/IEMJb+aAPE9ALjZAZq2aTvqN3LnSfEvCqNBOKfVcUBAMR2
h9jefgTgJEq9iakpabUPLlYdlZ2Oa6ZK7ChQJh7duQ1j1zBv0xe1e+9RCRRaNPcPvaSmXPWRW7+Y
Jq+fYQXi/hxBrUvDsq9jYckCiF3cD6/4bV6/CllltoyH3WtRFaxF/OTbNzO6R5CmcySIb5HP7WtA
bnz42XnaXxfQCknmrlEbTwGonqi66N/zgTorASlNAoHhdh/JPC/iwJfBo1dUwzMno9k2UvFk8kHD
Mnryj4ABDJsmU/WmqKC+iV5FuANKqQYvk4DHE0ruJxGe722mmHiztWwTpGoc0G3WbnCcmmR2rcWq
OUAgV0VIpgBgXNcKFTRVCR4Xgx/MsYmgEt3aRKREEvlO2ig/Epu/NQDUrRQyouuGQioCz+O0hvh0
lxCvU7i6QAyLmTP3sW9682TcsQCvoev3QcWdO2BznOtIQequC2v+4PEC/97Msjs794rEBQ8p5W1B
76be/eYgLDt6qicoEvOK54lFmzIptOvimBf2BveH2s14fcDktC2+DsOhW7MM3IpwbpoEt26TUFYz
PPGtvfX8xty7HZ2vvabDzWR6Pe1dCmfImCPUONSd/31BJ27IzPsr1y+9ddRM7jNahcqO4VjgXNWl
L7YgEzv3Q1d0e38AW2OsAQybZNc/VJ5h+6Hqra3bTfWdkRnddEE1retOSoQRVP/MVBUcvf/h7Dx6
48aaNfyLCDCHbSc1W5Kt5LghrLGHOcfDX38f+rsYd1NEE9YsZiPA1TyxTtUbin50UwUHJZUj61PO
IjhQlqo+duA6T4lW82UViYgl6eN2DNtun4E3tQ4NGfuNUY3F1uj1bJtkgX1IrQAOa14Iy62cNNni
phXv+pSjWcqdf4GfqCCZ6+CY6FpwZ3RFChuorZxTKTr1kEZyfxcEPcetmVNUkkOVfAwQctGA/O0o
5AYb+Cd4SuZS8k0y0h9m02X7JCykZ8vqaPVq4hvek7B65VLpjyUkdVyy0dKI2ydL9w9dI8Pvipwk
MriJi5rSl1D7raU2OkeKM5ga7N2e/6tZM/qugejHuAlLB79ZFPdEvzWModiidpvvi3qUbnzJ6O46
1fKPEG2lfST5zkNlmK/+4PusWkBlmxYtD26KMA+3nkKbMNUsFHHokpOvhg2Od9irmHLTnBS82g6t
XsjS1shqZ18EjnQDh1M6ICadHlWS8K2fJcmhLI2JDEz6uTVaIcNgDoLkCzb1/5hJkG3ZufHWGFNn
g91qskvGKnwyDSm7acssOzojak7SIHdbngTengut2WGNanHBWbgcoG2y0Qsj2XG+IG+ZD9EPJLuz
TaBZ/n0dlsouL0sNlkClbrTB+ITVZ7BjhFFhqLr4VPOQ3qGvBPsx7+uvsrD6wwACHwi1pe3SzvyJ
bU26i0TYnbxGfUxbmi9K0yJfDTOg2FVYGSNVBEvzAwWH/JCm6U9UfqRXZ0zig6EDTqiUrHcrKyvB
21eJBOMr1NeAgouvL2qmSGfQPX7jJenlg6qhGGW4XP0wAlRUfFD0SEr2bY/A3fU32HIw+KsmoBLt
jZ/kKKl+7KVJfMpUq+ZVWeRHK+xGyHmOeLkeaqmoAqLzv1DTY/CsDkcbFFlY2UtZhJAvsUKLHvTw
e1etUGcWv0gBuKJyYAPsnP5+FqZOFR+MTOK7XtFsukq5iw0UCMtuRVxmLcys0uAj3WeHDcpMHDYf
DTu7HR0HrF4o1h7ji8M2WcvZILKoo88qNFyzlqIkdNTCQCDZUOhj/yFt5Ec1sAPkSxvtPSsCc1tw
Kw5Eyjn4JzNN0deFDcKMt26liidoffc8BQ7vWA1k8JiOTA56c8xHIMZYNLImXBQKH4eEc80LcYkb
sbMY8y/XYy3O1Z9Y83pGKiWyFtEocIM+/ohx/JOd19HGDMzH63EWyxnUSzHjmrRllVkdz0nEAPGl
rN2wekhG3tZe+NBtp6Rry2tspZOztC5QRgHurlMleoOx94vMMWLucxDg6jGQ0k9pBEMUpv3nzFwT
dl4aQERiVMzR6fa9QWTHRh3YY5BELuL0rs4/n4/GDt+xd6wJFK1AS2AHYr9BY2sqDQkZfRm3cXLu
iuEms/NbDegRrNKVVb7UXpn6ltM5AeZoruND4WQoa5u6ZwBNSaOpY9X1IezLMbhZWRMTPmZekgTb
QYULvaDJ5OnyPOqFpKpxFykuUiO9hHwAOngIRONjP6CNW9bGlqZf9GVI22bYVqZWfOdaVw+wypEM
YTzUD34ny2TWsUIKa4IlwtWmjcxPdRQo7cZvacHytsvSh0jKmtdAJLa+NaREPKu+n5Mwh6Gx5d1N
Qt3pKIltlV7Dv8AzTekeScX6Xh/U+EfgtWgT6NYg/4A24f07plL8uZDa8bnOA+oAvZ15/lH2ZBkz
c6erTqOfCu1oirQOdmPM63Zj9aFebHXEheNdjJdtsolKU/X2HkzizzyKoxR6XKDmWEFqjYFsw6h/
8Wpqa1CYqam4Xuv3x1BEiCJ3ptoopBG+8jEMVMffdp2WtBtQA/b3yE/SfpfpVvjkBEE57EtIphU0
4Uz6JZdRPG5x2ei++jqUwl0usg7N4UbpPgxC04ON3cgxuIREjV+rUIbElSTtLTquiK5kiRNWxzGL
7G9Dz4+hDIyyIUoaaeQcvKY2f1oe9/8GPUfP3F9fJdPJ8GaRgLDi0kdfSjVmd2MYl1qt8Ux3dfne
yJNdGzzDjMxHtFq6X9dDLe1l28Zgljgax/ys6Yd6VZvXvT+4mlInPboevcRTRSkPY+U3z9djLZ1R
ziQHaJBa0LuZ9sbZXVwWtZqg0gPqsv2E210lqacmGnZwx9/RLQWLQOOcmhCK3tNHnwUqRp6+jZ1j
yJSH/WPiBP4XTYxrGCd1Kny/maY/e3nuFhiHuVepeZu4ki+jQFiQlpnbpOvkmDdjbgabpmhK6QA5
2/5HFilyJIgNVP5JGW2aqnrQJ9s2lsP6zsjtSruXW0O+0XIjfeGV23yp4sEDjqog63MYjaGp78o4
RCDj+pzMITq/25TnYzVN2tlY1UM+NjKtJHdUCtzeURtq2n1r/1tYt5ZK0vmcht+9Ei0Bs0HHQqyc
h0sr/Tz69Pez6GqGYJGal4ZrIkORHcq6tpujVuEKAj2cJ+QOi0mJcpKwwuJ+5cunpX05fQjikOca
iLfZ0ItmR7EApd33Ueu56DlHYh/lVUdDpy+LdkRrs3CaB7ps2ndPGaKnGmse9aAVYwXHfiIUDAg4
OIGy0oJ/ew9h/KCy70kXsXCaA9osJPFyNBBklM7kg+7J94NpfLr+2W9H/DLE7GxBSBpZm4KzRapP
cv8keBvq5t5zXtt3tKwIReYIUUwDmTm/6xq/c0DV1tIRkZtdM97GWYBAAf4rnxq5OlDVvv5l03zN
55NSoIXs+ESrml/iUVDWXB2hdRwHI3zxUye6i7WhRYZKoho/+FL8EHLB3vhObn4KGvoXK1nE24Rv
0s2jNYdMM4J181y5sGLHUgY/cNWeMoHfUk14ibX7SeSK/Owmcb5e/+ClqaTMP40xeD7MzC83j1QZ
kiXXmsE1oaQHq/KgMyiRdus5yGLYDTqB3I3m9+tB314YSBBQEuDpAXUNQudlUJoJDTzg0j6qKpWY
dNe3JwTk37EPQOtNspIqLtpzQJme6zza1BiSWmbcFGr+mJnD8fp3rK2W2T4AF2RRr4D4pqN5+M3j
yfWPMhracxnnNBbAuSuod0hIgOBHp8cofQViJb9d3OyGrk/5LazieUdXY77iaHSsI/zKQ1tFn0ol
e8dk0Sz+L8T0E86O1zFP1YB8SzpGfkGBUL5JIvtk/K3LLHcI83QWZnbf8iSsrNrpgdN7UvzRK2pt
63epfcjUKv/XV+M1TOXSwqcVrk01EXy755SKwLS5XyWOkjSUrU3Vav9aVv84RNJtYdrPreas5BO/
p+LN0YL/tcq6R/V9vh6bTNVD366oi6R1diM5hnf0sQDdl05uuFVPe1M0SMgW6je2BvJZo4R0TZa2
e2oc4iZvLfPm+updWjtAtS1eloaGOe0sbcti9OrqpHWOspF+jBvx3Yial+shFk+zsxDq5dqRs1T1
20wx3KQsPySm72wskSgbx/ebQ+7VCsoEgb3TwzL4OyT079VE8396xtKFe8OC18Gnlp0I4lMxBLWL
N0hubhtgGscexQlzZWqXBpLHmOnYaNdC1ZsNpCwc2v1x71HTjNxKix/LMX3HXLEDFXigUGJRbr4c
SA8gBNBxiU2YS3sk9FyjWNO/XNoQKBrDbQTmTzFwdhPorVcEkWYKl+YDCthjrrc7rY21bZ923wLT
KVcOz6VLgOyaTU/9Tn6jG2BVMIbbzBpxUm8f8Tfb0BJCw08Razna0il9Hmh2gLG6bUqIQK/ofcHB
LrAyd9RN6CQZF16kIwfreIZzGAcZSUDdTOlaNBrFyi1qXg1ITFlC2i0vVPmXHYQ0A+xESr1dUzne
HUZ0fup2ciZt8gQQL8WtplsZJ2VtoGYn4xACICgb2XaDFNDCXkrHVmxHbul6JxljLZ1a0xv6bZn1
MemC3BTgLmIjR94QU4kbemNRvnFSqYtRbRR0IOLS1D7j6IUuzPXdvriCJoAPiSf2BPMnE01dTbAj
sY63On9XjjJe61Vg7eXSKLbJGPwoOiN/x96jOoZEM4c4FLnpN53dTiGwgqzlyX2KnAHsiynFrj/U
4eP1L1ucgrMos4s+9nwrcXhtuUNPF9T0j7ruM5rxygAuh7H4zwaa8xZK7VflyIkouXWU6zeijhs8
HfzwOaG1spI4LGAxp/fKf7HmHgtdODZqHtT+yYlFspdRHQKqJCc0NRAzsjqaq5I16f5jHbnTcn88
OQCqP9Mw+Eu76N9H9fkPmZ+eNjjtKIDb2I/pVqBwiEIpDqqbMMzcv59FOAMIe7Fcptrj5Vqh7on2
HfYVx1EV35u6/6wG2Ze0Ur5dD/O2RMGw6iC7UammZTC/V/OgD7o6LPwTSCIkB/E7w4ohN6DtHZvG
yvRdFZrGWqFzYe9hLUg+jRwz1Yq5WEJut+h5V2buqnW4LenQFvG9jhIlzfFd3KzcrmtfOLvWc8jq
OniI4JT23XirFzRtva6VjnGCK5AYLP3mHSNqAFqcOLBvFa79ohERVDjsgFrvHvTZMzi3PfTS2zRF
X/HvY9lw+biUKGi9UZqT7RRADVCsYywPW1WLn1LLuBNIYHYWmLzrsZb2O9xEilN8GdtxdnjpWZmj
wJ6obohgpP+jHDszfeUaju9UhKBXzrClXIz2C6ZGiGjT5Jzts1bFpkArcBJoZHPrt/IuM7SNqfXb
qix2LeIyevvr+uctXbzU3qeXiTUJwk9/PzubDb8by8APESYfAWxoj0o94Bx1B0xvUyQbEs8oXms1
La1MHM1Jwnj4TSz9y5BZ5dRmpkWZWzTRE/jQzSQymzfWoUJX8frXLew4Ogt/Qk0/5ezrSoFvtdY5
vdsF6sFTH5OofUBx7XYU6I7K48o9tzh7Z9FmSyUZWlF3XoPNkW72R4Aw4xasZRXQwlXxyImM0UaV
MhfHwRxer3/oUnoLtVOl3TXxiObHppUOvqJxSbhJpt9nefsxKrqVA2UhBNqOuGHRdZKdN/aoiVfZ
YF7jAV+S9hBI+b4p154iCyvDBhRMTQWZKqoB8/RWeAZeGvgzRtVLjSGUoDCKb2/neyuX+O+bc/bQ
gx84AdOpWL2VCtGDwY/RW/JcgBvtDsNgC3MByXjM6+xRilVzW3dALm38EW5kIBS3NcK6KwfL0sdy
w9GqxieH9+ZstUBcsXKtrzK3RqMvQrcqNvR9rYIb5rk5muAKrX6VnbUUlBc8NxB1M54osxHu00TC
9QaFyWoIdiJMITZV2YdEzV7DMl7h8S3GmtQsMf6iYDYvcpZmHTtlBzNdA8OzA7W68do42peWcwq8
4uv1DbBwTCOQgb4S4pkmpbnZh6GRpbaOlPkn22maI1qV8p0QTnpQKuGvHNLLobDooGGDoeU8d0Dd
Zag8Mn636jLXr8ShwIEJf5Sbv/8ipIdYGwhkaG+exzXwPQm9TeQrcFjRu48Wslid+eXvg+BIoRjo
YMGqm68HQ/LktAIQe9IaqzkoaCpCiRiUjbCscGU5LA0bQSiZTpqq8vwFXhSV1GZyE7pZksPFknYK
quuSP6xs7cUwoD2JMWnQzrvxgaV7etGWgCS6+BMwvCPy7P5m7LP3xOFbJoNz/CjmF2etC2S2bYD6
rT9AIAEmSiLnvLxjev4EmXssgjELQgYNP0AEGYsu3gGgO6bKmvPk0k5Fs4SUGKUHir7TmJ5dk6od
Qas3UEoxvQ9wYHayEyP/Km1Uedz//QeRedIpoLxGpWSWboxRXgyJNQSn3nfaY5x58S5IzeTIQ0Ja
uY0XP4rCNccdkkYULy4/KsWJqEtHU3dlqYM4YDWjKd10VWrIG4B/xgR2ioJ8ZdNOh/b8XiGdUhVk
33633C6DJt6AVHZZO66sFfazAYw/hj4ShsfQ65oX1KZ7V5LLtefZQlSHdhLtAQ29CXneIPBifcht
Hz27wh4/OkryyxrR9a8ANeslWDLA4e+YxbOh1S+/srFGs4lRIKfB22K7rSDK3VWgCYZEX5nEpd1M
HZb9TLkC6crpy89WZiQFDUh7jOt8JmuvlH34IMuo7/eZkN+x11CSxJWdhz1EqlnubVaFk6amQI4m
v6/aKeX+KeLqHev/PIh6+T1qKqX14ICGy0YTMwD7Ne/CG7WzVvLe5WH78y2ztT/4eS5pXolsainf
NjmhnPQR2dmVTtw0z/PVPuWEk54XDZz5uVGz7+LW56bImok/aFTqwVKzfGXMFlY3RxPawIRSTJiE
l2NWOrIfy1Hlu9o4wqgZRKZA7YLEx9HRG9T66sb/OpLOyyvLfDFL5O0H+xvxRrj50zCfrT58bZBW
VsPkVCdyfCgFePCmbzCajZqjVFQx0uOauC0CDzusSntVhBWsCAotjTAKRsA0eX7y/px9u9xqaGfX
ZXqiVt6oe7TBY2MLT/svBWKnAg+cP/qHMN9gxs3fDz28IVioTkRhTuykEBEJnECuHxoLL01CTNRa
G7AcKc3lYNr54CdRJsKTIwWGdfQbwBR3adtF92Uh1Z8miMxXNZAKmDemJIOIQEHWvf4TlgpqzKeM
Lg8GsEjwzoazGh25x0CydONR2+OZcetF+aM9BM905D+buNrUJdxBzQdemY3lMaj6aGVNLSxm1F9Q
BEI1dpIpnC0pzxzLiMTcBlSV5LsED+GNImOpkMVuWkuPrZTKK++MhSV0EXG6J88WcZPYQWN3HVNr
NCDn033b+39/3FDXRTQQpjaEpvlThopon2sBHxWlwcdAF6+tB2vTGh6vT9/CqTbVrRG8ImEFqDpb
QXEYGzBureAUpdFXUyvNx6Ds/W0oQ1W4Hmlxls4iTWN6Nma+qUWKWbaUKFLpsQnLG1M4qO8Ogh6D
J20KJVlZmYuTdBZwtixyx0TzE4l5xCYCCriQiUIEOlZWwuJXwaa3Ka5SvZxjinM9G9WIKwhziWDk
hTs+gwj6jEz/P5gKv9S5t7LjFzKwKUnA2AJVKu0NTkIYSqb7Rp27QhE7HImxPOofkULfQ/JaOScX
Si+Eom5GDxwNy/lJPYggSuUAIJNWVrhMGSIucUFudf1nZqn1R3kww2afh0U9nLReBpR2fb3MViaV
SLJMEj6qkapNY2C2Mv3KF3UoadaRFiDiCO1DL8EEsu2VZTn7yv8Pg9ioMilhUfi8XJZhHY9hZ6TJ
qesc+yMelNEHO0QrICwamUF1vlFYB+6sVH+ZS/8vMCAqINsToG+etqeFbUKW1aGGt96zHIZ3amZv
AIzuaN03K2M52wq/Y+F9ObWFAc++SWa1vInoP8cKqGPpU1Hl/whvTWp6abrOQ8y2t5OBX43N2qFF
ZKZ7B0LqaZJOx9EzaFe+Zt4Z/N/nTMAJbj2S2PnKrCVP1QNYk6doyAZ7H8fCPGpUufQbuHzQ30a6
bxOHFMbwphA6FjO6GY1PAXJ1ytbOShL4UTKMW6O0IFZ3VcBLln8k7HfXl/DscPjf70T7c7KxJZmb
Qx9kGGSi89TODcYHA1KIjTVa8lW3WtLTNYHWhSlmk5AvArSgIz+vDNlx51W+UmKb1nZoAiup8qL5
/t/7RqsXUabddHaI4+gCmAMbbFeCHZ5/KbMfTYh+k+yvTPHCagLEgMoa8EKZZTt70zoFTUkRR4GL
Qw/JU5s+GIM46qkxrARa2P7ngebScUkXBWGBmJ8LNvmbmmDZ0G5sub2RW+9GeK5qfbu+JBan6c+H
zWWwIDxJCvxHuv+JtLdalAei7uY9IQDKTwcnwIZpVZ7NEVzYJAqEDoK3yw+9l9+1svnjHSGmqZkO
TQpqs6s1rsJ8KCcMg9Ylh9js9mqYrpzLs4tu2jvocE40CY5HnDm0y6/w2ghhx0FJTpKsbvwoVB+z
sqoPsR2Ix7pcy7bmz5L/D0f7hPSRJ9E8h8yjpswVatNuJaKvWjhu4BCn21TRW5ir2SkInW3sQIMc
84lE/fX6cC6cE3zrn+CzdNLOGWiQtulJqUz1gxhKe6tjEICqIJbIWqDon7mGX6/HXFyIfC0wb0B0
bOrL8c3lAI5gDTeuFGP3ueqlAKfDaA1mubiPud44q0HvvJHqL9A2rQZD450pSwe7bA6RUrCd/afr
H7MWZvrYsyU/KLhY4oSOvWzqkVfah6JOXpQx2V0Ps7gmsZEG8wT9RJs/dfxMQb07ExVu3NHG8+M9
uggM46ZwgsP1SIvrkexrSoKQSnvzqjIK3m6dhg+G6tUPvCPvQtHehmrzbEqoC6Eh3gvrcaiNb5lU
/R3tb9oK1OAnY3KT7Q1k4HIwNSvPE8NLQ5cObbVrUmQnLCXDVxNFl5XseTrGz4od/wsFSBVFTTpg
DOplqNgA8jcGo+XKagFQdFQrx4TznPXfuNmbn2bR6d9TJDS+l5Up/WzVHJ3C6wO9sPWmOth/v2C2
9XDQ62LMOEe3R90BHGChIh6a/UI/Z6P/vRU5A3sWa3Yw8w5WPb/B1KsNcG4SRfYQZv2nRlFWRnVh
mRIHLfCpLSA788vT9Cmkm8jUHIs+e2J7v6IR128q23GxIf58ffxWYr25P+28lfGwjNzYZ+byH76T
bXP/Fij1Oz6Kog0S9HzS27pYK0ehhASpc0SB4z4ozZdSt0/04ya3VLFSg1vafRQsUaulSMZmnyeY
nRRgLTgq9pEyavXLHFCvxTuw37VGHm19Bfr8hGzetVmXHjyASzeqEq1lJrCVFnYHrx9qKhQ2AFHP
kiDfN+3QlwfP9dKxMA6VlLQWeardjZtUcKp+SCIEU/IIzP52LO08hzMu59Z21DO1P1TCroOtLDB1
26hWgmWQSDDr3EVOFVQ0iTDRBGRvbyVVsV/EgPn0tow88WQwpVC4xKioaFRXIyageRY9GvDy71M0
OL6jp+lggNi2KhmtFYh+M4ZWVG3tuM5cI9aMZgPSvxx3clP5D1pQVOUu8/rhVcdU8TlV885BjacQ
YpehWpW67SQSc9dBtb+X/Uj8GntPhugZeZ5/INf0MJkOa/tLCh3vgdpdvZ/If9YGPjzslk6L2mhL
S0eptp1RiGNsi6bcBO0gfzOlrnjBEZaGiFMkWbOp09D+wYQPEmdbC0ExTxzxqIJHibaN4mBtq/eW
ML+GvYmBGhS5xDyMrW48FVIp/1Iiep+4t9n6znMktd5XyYjrTJ4PdYEsVhQMW6mjerKLRYn6Bw/j
VzMwsu/jmCWTFEqLuCC6m5V6Y5Sp7R2LVqvyfRwKnw+osaHdFJoTwwoUhXI3IuX6vbat6rEyRDve
l1EJJrMRsXiR22T8hAAJwqlqorbPRmH1ndulKti8sa3NF8ssEKZGq+jBlsoux408MNSNV6vRryHs
JVRmSxHV+xo4gLPps1Z5jqkQp1vP9/JnIZdBuGWgTOelD9sIhQqvlvWtqkjiVYQ5vg/XT5CFuxvu
Lck+AGLoo3OIb2WaY6xIue+qtb0LdWMPPtCVojVbq5Uwc8KZoncFiL8xJmW1mq2ZdtV2GCPviNq2
WLlTls5E7k6mAHOpqSZ5eavppZ5kEvUYVw5dufw0JsoWfYNWX2N6LMeh5iRPpKc3r/ouC9M61FL7
GEauCH9plCjiFlW7ca3MPKVP82uaz/kv0PT3s/QKv3XMDRVJdX3N2PtDh3lBfby+CtZCzDMBz7R5
nDsSrFE13A4GNp2t9e/1GIvn6dlnTON5/hnZWGFK2bauJ7842l0A9svpcP3WT5FRv2cNYKM2MZVp
f83v4NAOa599iOCbHB1QNLsJIunBtzNQYO0KiGjxs3h4049FGtia52uxiHvNAMTt6lKJd23R4lOd
76WCx3OX0+RAp+b6OC5tJZVQ9GQtnKrmNU8sRVMz1hLPLUfDohBZIjDUGWDcnMpcATgsLXEwS+gn
AGDiATHbShDlQXAPaYpNyw8vDDdJ30KtvpeylQftYhwQQ4BIoQ/CVrlcGk6slfWYJIFrDQdvRJxN
aXaUxbHLtlYWxtJsAY79L9KsgpKPqsrx79hurZreVmuSlPLp1MhOk778OXBeKwc0nrqVOsfS/joP
O8slKuGhdUhRAHkaWX9wPDO4z2rFWImytDKoa2NAwsKHxzcbRhS76jwbbeuYK/UHBIm3har/dMZ2
JT9bGsPzMLMx5HlexqmoI7fJtW1cpjSWXivjqxwwcZ3794v9PNZs4NQhl7WugHlstWP5WhTDc6vI
7ZODt9PKyliaIsA8gK0mOgp9w8s1KNJYMjJP8l3Er3bQ6g/h+Hr9W5ZW+XkE9TJCGNV+TG00Oo3y
xD4MohaXWKfZl1Va7Ae1lFdqOIvzBISCBI46Di/Ky3hKqCjxEFYD5pUjygod7kdBlt75dvFTlMrd
oGbFytG0OIYgG+iQTPJn832cO6KX67y3jmgcbeMov02M6Mv1QVz8qLMQs8VnRbxCCyUIcL0xEQnB
kdN7IPfbaKhAxdVa2rI0ZZTVJ/MoEIZv2EKlhZ1FBpLa1fRSPIxkUphh5Q7kf63ei8ZKPl3/uqUd
DJYRMw2aWrR+ZotQ7qJWa2TKbk6ZF7s4aNqTVw3Zsdb64eZ6qKWBnFY6SC8cZN6I2nvjVEzJR2gz
IvZ2uVb4+6T2672PcvkmasvvVTH8cz3kNDfzROY85GwDVJIFpLEOdNdTMdIY7/AJ2BvmV0Q+szCk
3LYymEuTBwycsrxDBQ8Q7uX6F3mLL1/mhK5UOrvR+zgW9t70fvTOClV1Lc7ss6SuDHrcoL2jxPGB
xGv/pGcIsjlqeicy7/n6GC4Hm5pzjsFDb/42HqfktlcbznhDRpXstanarY8gq5+vWUbM9RV+l4dM
oJRk/FQp39z+bY1Klw/fDJcdow92KAJZP8EPTPKhsKzEpsemotv0cht/oNUxhFuHkXhsIhxR7xSg
ad1dKyVKsDIAb7cI/i9UFvApZj/i4Xo5q0qjt2ZaiuCEHwpsKHy1XQHd+zjUyHheH+u3x9llqNnl
A/tRqjIvkvG+0k/DqO9qe01q/+10XoT4XQo5S4o9exTdMEBDQkpiP+jJtsBYckSTU4lW7re3+/0y
0mw3gLSzeiN3RndEzHHIMJZPPpiiPgz5LxNZ+Osjt7TTJzqOhqQTxcU5L8gb8kqrHGjOykgO+73M
yyx4GFRVavAos4p214RSbR30Rsv+5SYx1mRoFod10imCncdym78B0zIFR2VViSsr0XYc/pFyoO8Y
ddJXWvnSxWE9izStobMJ1JJalXOlK11Lru5MNXigo79Nqv4m9BGw9VeOmrVo0+Y4i2akWSpsTffc
TMKSx4ujhuKLGR2iIkEhVs+D275t/F/XJ3Nxx5194jTYZ0ETLjtFrf3Q7XNEkatfaSBvDWcF7rC4
186CTF9+FkQOc5gJUam5vuIN+9APzKeqUPSVKG8/BVEGBzzY9A4lSZntaKM1aV4VWnCSLSm87Qq7
+ihq07yJLTVaOTzeLsGLUPOd3XV+1RpNn7hwRfdDqh96EfxsQ/lUyvbL307QZajZ1tbLUGoDRNtc
s0eBctQ/QkjdKoPz9PdhILMA0qDDDVxpNnitb/heX8NRy+tqV1vKt15Od8icrjw6l+aIFHLyC7B4
ds6v7bYeNNqM5FzpKDm3Y0LbUQjD3KoxBivXv2hpjs5DqZeLzsikoYZkVLuap3kfclU8G+F406n+
o+H0a0/PtyucNztnESJSyGIwgpfBpDit+7qPUoxwyn1oj0ekSd+R8VMW4N8HD6W9yfi5F73SKjl2
C6q44zEfKu3fMRGmfJCK2rSOIkuL/BYomq+8Xh/JJVAIfHZs69H6VJBZmWb1bP9WXVoknmz3LtB7
JEWHXVCkT4Y0PPqht5NE9jEUaKr5qClTQ6314l6yrZ3VSN8qWd6b9Hmv/56FRQQ0kwuABQt6fX4B
qGnQj2FKY4Rz5aChCbqxIGrnIvx6Pc7CpE7wS7xyEcjRSDMvP9sqAhMtRilyW020exNt2JM0ot5+
PcrCOr2IMlunCewcpH+MkG58OByyxs+fgIY1H9SEUnMz1I/Xwy3cMiAesTFlIhdYvb5IjKG2a4gg
YbxrrVs5RShXi2+As45rxp9vJwoPRPa5qk/PHqgnlwM4pkEqOqBKRyUutmrkHWhZb/Nhzfl84ZM4
7aljwSckfZzjObsYZ1Y1BwpvebZ8CwPUOSmlMtw5CMFv/HEQn71GXlFWfZsETUbAf2LOMtXIHvuy
NlUK0fFz3O007aNk3hT99045Voi3X5+zpXGcUNU2Bok8j+cVT88zAq+2eezYbbWtnZLz39qEtbqy
r5a+6Tz7nm1z00OUMZR5wg3aU1AHt2r5Xc8RZi8+0IjcRsmaYMDSvJ3Hm+Ue6CDSooP74Q5B868n
F1+UOPyetvq9IarnNhIrK39xFM8eF7MsxNNgRYoB8pheGvVTU3XNTWGpOmrlYk0d+e3JQT5+lvDM
VkeLX4ykjYCkO692q0Y54EWxciivhZjtrdZWIlELVMkRof+gmakLSHb3jmX331dAZ7jcvmmUFRoy
6LwRe3sXaOO+xZODu2dl2S3Oy1mY2TFrFqOVeUohu6WEv4dfRMUGVTt132j5CvxicYGfRZodtYiJ
KmqmCNNtFHlwExxDdlbRaAdU18Rd5TjVQfas7l6UsnCvD+XiUj+LrF0OZScKPDxx13EL/Z+8fkhh
rGm0WEMfl2d9fz3W2nhOK+fsto4rdeyEnISuNmi3HeSdRjNd2TfetTpowUxpnKzMEZgKjJ2oz+CV
1pZ5DHv7UVGaT20S37zna/6Emc1Z4TNqOCHBB+C1V6FEEfsfUKdZ+Zhpt1xWr6YNC8HfgFEI9HW2
m9TcUq1eD2xXbps+3DWSOv5CwAu9x7FLzFMNZgdpLawswCZJGOAOwLLUlQRvmpcrv2H+qIgzRKvi
pCpdelv6pgkjfFaGd10lfz70N+XkbHFEIi4CLWtKN8AuQJWGI/Z5O5H/PcL8Yjx/l5/OwqQNnm1G
O6LfoY7ypk37F7OXb3nYrtyMC3CSy0CzjWX5YZ05nQFD01bLrZmYxUFx2mIfhS9WstPrLNkjNvAx
lKTuVknNT9cX5/K2/m/ZKLOtlojIzL0Eznhf5lsDQwdd++XJX+ruJ6YlK8fk2vKYtv3ZkCZIpJRR
aItjkGC440gbyVsTH1wMweKfKP7wLuYlfs3JVQAinopTC94zZlda33y9tlZSp7Uos8tRzTLZywrf
OSplLX/CviubjAP7lSf6wlmvAntDio72CPn77LbPIySnlcHAFNeLjyMC0xu1EhucBF76yvkgS81D
Lolv15fDPJUHEqZPLxKUzii6U8W9nCKjs7HicuqUdvFzLh4SPN366MnDZPN6nN+92fOjYgoEKYay
t4wUCs+Ty0BgpdJoDLTYBRwUO/eq1SSf+EkWrzMfbcM2KYN7q9TlYmfhJvgtNhKr2KLF7n0wsrLu
NkWBeQgIo2StYT6/e37/MIrLpKnqgiKM2qYRvpBYLkuD8qVAIS91zMNQ1ytlhDkzjs4/zwZq/4iq
8sCg8XY5AFjaDc5YOAIsTqhsErtUjl6UtgfJbptbS8eNR4lC/5PUJ8M2Gnrlpoh9zQXfpq11kear
+fcvAcem/R9pX7ZcJ85G+0RUMUnALbBHz05ix7lRZRRCTEIghqc/i/x16tiY8q70uemLTne0JTR8
wxpAogbS+B2ZGW4nUdM4+bkQkGmJ+1z5n7qMmkuYta29BYjeQsZDXfw9tZIBN8dm5G1QC3ATyGJA
8rDT8HRsv3lD+I+P7t9JLdRKtL/AhFonbpEErklAWeFk8PlQR/lUGZbaDb9wRpevtN7GgPxCDRt2
mBDMW21jB9pV0pEZHEwHwq5s321SM3ndrSz74BE82eB2aq3mGy9Ha8+q9pJS9vqKWGa5wIABxF1E
C9YICCabuVIw/TpxtF0OJXf0zmtIfeQqcmAQlrM0s4BUh2KC8/TxAd76mK9HXjbVq7vcCulk/A6V
halrIa0lP1sGTuEOTJfGS9L+WycS3xBQy8BDu2ddmfKBQ6zUGFSQjrFimGr/ooIdalUfP57R5pWE
4tACkkHJ5F2NSNECvU+uOlTlYWa8mzUH1BFGw90LyoFwOR25GZ0koizzdzk1A901LDTZrhlo9MkR
I4dVT03ahdAzj88f/7iNNVg2mA3sNRq9zpoZ0pdZIbwZxmaB5onv60NZwEutnP/91LwZZhWqusME
9ioqZada8upuqK3sYWAFNJd9OBt9PKONWweta0wH0B1cBuv7D7JJ2gODDg3ewgZiXfIGiBCLT/Yl
GPnG0hHIC4BfAKQGjukqOZvMIFXBo/BYwUUKuJRkzm7Gf21X4yC+GWS1cBIgapBE+umUT/Oxn5sj
K8fH3qVXs+fBRxGagR+v3sbBX/qrYKojTF8gFG+PX6PLGv8e3TgdBOTbDK55gv7ZeA4n8RlK5KDC
KA67yrEKTx8PvPXZcAwWtBVFVWy9mjBNIFnvT/0pHJ3s0WjAHKQXVI8fj7L1zQiB9BXAcQvkahUT
sxkhMzDq8OTlmZ86VqsOYyGdG/R1wws3+NZQaCODKEiBCnnHkqdd4EsF48tTY5o48L7W5Bp6Ev8Y
+S7bAy8fGEtA7rznayOoIpwKbI8WdfuROcfMvkTs2pwH3m8MEC2QgtU2V2YG0b6HdAJUKodDX9H+
EQjwL/hZ1oUaxMbVvyjJuAurH/eltxrJWGKoKri4nVg7/GFC7kyhrzKbXQedunAfbey2N0OtjpWj
MwR7UGE+eX0Agm+mKiL3DcRqrQsDbc4JX8FZKARIfFdzKoagpHkUZacs6uIig2tn89Wj4wnuLB/v
7OB9wLCAfx28ZCjzQjPp7cHt6Ky8EJ5SJ9hb8IMfVFXKYd8yxnPeRj9C8DPTfLQvIZ82rgsKkNVf
WRcfl+Hyq1691o6IpAVGA5o7frALzDjHhDD0NyZg32HKORSIqMfQXCprb60qKucOTBUWlOY6OgoH
CUs8yFBBA1o21wqieSmsiL/hleSI/8g/KkQtITV9PdyyCq9mqSfRkZz7IB7O+bFsYCuYj/Cbri7c
vX9z4lXQhy4WqMrQb4T29HpaWjFWKIidHss8UDQOy1x06aC9/oa7ooK/kcut5xFKPRVieB/mAZIW
cMmEO2CeeNA55YcSfhR53IN/BzHbqCXZhUttIyxF4Au3BFwEEBpbp45zFFq9dFl09Lzye52pIz6w
StGmvBdwrvbY8AgJ8ruxu6RPs3EJvRl39QVmy/LtoYGuFbgkBzzr+6CA9ad/Salte3qw/8J1vXS3
Vs9Drae24K62T01F5gzEh5CLuBpaxzrAH74QKWdde+ipNxuolXZQ+ACbgV3a3RuTfR0srXsalVuE
puIOpNxkGz7NtAKAI+/EvVWQ6cL7cWGoNZFqdspZenD5hRFdFhxsIIrggR4M1/Bxu/TAb10VS7D9
f9d2FdiLWdfQZSnq8yworLhda3I+BUUWPaih7doUDMNhPOVw3cliY0Lvy79fj/AXwuuygCjfIXMy
2Og2Cra6Z2pP/Ez41KTNyOQBvpEuOLb1F7g1X5K82npkEEv9T4sN+NrVbopkMcHNEiAnM8/Tlxyj
Q0oF2s4fz2zrLlx06oF/the5zfXFD9Z6p5kMjqF1bfgTqFi7NmMxuwhu2tgriGVw/cA5Hc/0Oid0
8tnyQFoHuMiDcpGVg7hI005eqhps7RNkvYuDHDCa74gFoeWEHezDp2Ojik/SqR8axwH2ZvoaiBlY
he4UmUsM260hUTuA8BqwFx6cDN7e75HpoRLjZf1JtGK+syHW+a1iEB8pgiC7CiMZfStolaVexOwL
V/7WFoGAEdTUESRCInJZ89cvi84JKyxpn9q+VTsnKIIz3FvDC6Nszg86HJBVgabK+41YFqAOo3J+
dCty9rMnDQNay95PDFYpX1VwSZ1ma6MsDoCopQNA/K5EQt1WQm9wMXQFLPq2QZYCizyo5YMJSD5/
vPk31g9X5SLYAhUV/91QshQIEaLGOobcB0EOZK8DDBDp6d9HgdollC6R9EQ4AW+/EtTbi5bmIT/N
VMb2nB375lJDcatIEIBdjeQHQC30WdaXRduAWlrkDBTrCTynsXbZL94TWC2X4NVOMUDYc3c9ohOe
Hbmz8Pag94AqYj7CAAtqAcp/drgiMG9mmXspfd8ILoMA+gQOdGahnL0WFSv6EWxFAwg/nFocdfAK
mj9YOZKa2QGiJ4EAiNPvIgn0Sfrxym88yChRowqFmunSe1qtCjCWRlskQAu3H28g6rIDV/G6bOnR
b4bPkrlHWqi0DLz9x8Nu3KkQtYYiLCLpCFW4VdQ+S79RsCQOTlI15aHs5Pyg1SIj7A5Aw3ZtfuEO
3zgxKA8hxsQWwFZeT3MyvWaO1/NTT2A5V31VoYxZ9fXfJ7WI1jtL7gtZ5tUt1xrPhak64FASxFCI
7MWFuVWoLSH3uRBVvGs9IWAG4AsP36IZhZRx9dkmDhd4NkC1sJrc+ntvGzjplZEm6NqRxdKBBUfb
5fpOkAxqfPBluw767mKWsHU5wH/AgVcMviRUXd4e20j2E86Z45zKyN7JubuqfOfl4zXdHALVBBCr
QNpGzvp2iNEMJqhM05wMDw+8sc+T5VzIijfOHvR1UIZdhO6id/V8yQuR+zM+WwSzbh9W6PbwA9wI
kAi/N+2fj6ezsQ/hLOmBDhsAzvbuOVJj7/Gsn4NjieeBlvVBEucW6eaF47WxaiC6A6cGoBWkodbX
yQzyXgkxggpP+fCjH8ovPAoubMGNE/xmiOXPXz2sUFhwkHdCGMrghX3ibedZB1zuzAdbBhhMeNDD
cnf38eptT8uDy86ihvTuMVJW6Ta2QpcaBV4aO7pRsbCH5ONBtj4R+kcLwXNJftdUGRe0WKsGDf6E
nucBoPIbm6gb21XPHw/jbm077DqUxXEpLZi4twsIRrqyOwNglR5oDs90lUbw80k8QA6uIqEXqpjz
BBM2WlxNClax2Z96bs6V1H537O0gtBJ40QfPclSendbMke4ttG1ZdmUHo0AOB+tjN3anstgTFrhW
GrQKRqbdrJUPSBBn7nPLFrP5knZA4Q2V2x8/nuHGQsIJCZEmoGPAp64rnZG2QhmEYwQNvSeW+2nl
NnuN3ud/GAUkHFxA0E5/p0U7jbKnQcnhPgZnYDAddH+Y8A3PYWGaC9tvY8uD8IMiD6xJoHyz3hlT
oUYDxeLg6LZPvPztNF/ngsN/SP/7DkRSg5sIcT60ntaYQphM1HOroPQE2YRYWb/J8CjDS2CMrckA
LoyUDaDe9zKmHS3h4deDpuV6vXM/RkOTaCsYd3k3sR9jLvsLi7d+spaiC+aEhxHNA9Tp1rUXwouI
T1ENfdaMg9Gs6pbezlaoozisTDEdh1LZ7rGGDGIbl+1gQ5VANnf5OF4Ebqxinne/ZInmX11dTt6K
SKOnea4FtBUkBa/CZFUMpu7DNHh5OtbUxCyq3M9ipvrf7s3/DQ5V7wXnvoSjqwdt8O1sbOGufoqq
z2Vz1QFM4bX7abyUI2xO8tU4q2BkLnoRzHkVHmG+60IxNexgGz4Sn3/jbli9oK9TnW0wu2lsV1Do
TxoyW92Fb7664v7O9ZWz97reDLU+SBTWtDnRMHNilQ8PzTTvh6L7gxf/q8OmTx/fBVtzfj2e+/bD
doUNp2uRN6dxrNAFvLL7n/AF2Af1I1Uk7rKz+g/+OgjCXvlSr5a5JCBGw/cGNoh50V4hP5A31GYP
QUH9ROnxUjq7saKoQCDWQo6J1319iIKxwAby6vAY2meiznPdJWQEUdo85/rbx4u5ur6XjwfZDtTo
8NxCQnYt4oQOONIV2iBnr4Ns39shZEg8SY49t60LZ2JzVogjF3yx8z4bCMaQjlEu1SmK+gQ12STQ
6jzyPYnkV2Z+/Yd5gUOGhs7Se1/jC6CLU+rFp/HY5OTgGpL4kVXG2i+ePx5nYzNiL6InYUPMctHF
frsZUWHJHMZH8HSmCY7u+kvVsUPpgwYyvyj6BV8xEbL4/fGgqwjpfx8NtDQUuKEaAdmDt4O2SvTU
l2Y+qaJNi44+ulRfqFCvah1/hwCaFM5LCMJwhS375tXt6WpvggwU8U45D0h58P16uKFjPTWHGtaY
8JUHhVnsSq9u/DRwBLuwLbeGRxPmb94YQb9mdX8KVjFbLzda79dxWYo0qHlM858+gjSopLBKXXiN
Vw/l3/kSxNIobAJV9K42AXxPwEdewVdUnEj2Ixy/Mop68X9wnUcnE33MRRQDqfGynV4tq52xQZTc
zQDjmw4zGY661M9hdUkydutUY1tAlQrX1qIQ+HaYoqxQW6AIoQfPxFXPkIiIL7yRl7zAtlYtgGop
mhhQjcDZfjuOHINscMkMdKLp4hlq8EXzM2uvC/cS/XRzIAQVSKuWtvO6lo9Kj1nUjsVZW4U6B8Pk
H7ygDeK6Z0HsVKV3AUG4tYCg40TIvoE7Bunq7cRatxj1BAG7k2M5e1hzxKX7qRrNhUO2PQratDAE
Aqjv3TnWcy+NKv3TNNWLxHxr+79VCAOaJBMAWKcf3xpb9y8SdTwpaPZBdn61KUoyR4BAOJAGJF8Z
HMlH80d4EKukY0wviVVsnd/XY62CL9vOw84jwMNkPbqafOzgZA33nrNPe56gJKR2mkcq7YwaLrwy
W3fj65FXJ6wKeZgTr4STPNHnrm4OUL//tzLT37vi1RDUfrs5VDebGR1GgPwj+qmuyHSCwnWTjJJd
kpne3CDLhkckvWz+1SfLeWGNk9bq5GjyUmfyNxxdvzec/fh4Z2ydrvDVMKuvRXVTdKwM29Ms/HiK
dlDP2/XhDYW+0scDbc4HachyVSxlyNW1rmbOoczq+Ed/dniWwLZzlDtFCRQOLVww4vTPwy3uLz76
ES7qVuti8ODUcyBrhrJ2kZtE1ll9CucxuOsKRb5/PNS68LxsijdjLfvy1c0+UsWGgHkGPAiTAmIJ
0wYWD3i1JmtpMN9GZlHkU7uCwwDH5EnGv06Qz//4V2x+yFfru/oRESntgFMGmJP9q+yLa2EdZAuJ
54kcPh5o85S9Gmh1PwLPBOys5/XgrWt+UDlMnpXm9f7jUS5NZ/nzV2sKRASfhA16kGz78QTwcQ8O
aKhTHvR5nAX65//fcKvThl0BHq8C0LbUbnZXd+6L1pabFHar7m3Ym1w4DJt3JASS8cCA+/quWo0w
Slkt7eWZEyVvBm51sWsBdlAMlv7ktgSOH8w4CenIpex08xi+Gnm1TQwBLCIYAcSwfBob0R4ZcRJP
XnpwLg2z2iSjGGfK8pmfWRU0jzwn6kfhNbAS7Ef9H95rhInQa1ma08i43+4UTseBY6ebk2zI1UBI
rBp98CCt+fEO2ZrR62Hct8M47aSMMg4/92ET3EGBEEbj0vJPMqzq9OOhUDzDX/YKxvL3mUHXBNqA
GBKx8OqyBI7LGcQIAIEW2fQ4OhMQEkXXt/cFwL0DnM+wV1oOy+zaDevhCrJ7Cy4K3uA7ots2tUxw
bcSEkiDQzdce6QfIHhPr3rOs3xmXOp34wLt4EDM5Vdlox/A0hrpkSWQ6D+6XTqowhZQZSayI8ad8
IlE8T9x7AZzmsWrHlsdalyZ1tALQ1hV1LG1rumNu28Q9fmZsHEvGEgVHABBR+pYy84CoKft4cO0y
aTuukpp6AIbMk92mEgVK4M1JBqWpQeyIO1RxPwARCoUw+FEKQo+ZN4FiEUQsNRAXShtB1b51pUpd
t+p2lINvoP3ajmWNAMqbEF5ki2WIbKDa0ToztHX6hfUUyPsaMogpkkIRE5i5382EWHvNqXXsw8HG
ikgHV8zU7OzSPGYi6w9y6HjaC294QF9v3Hk6LHcNKrA3/uAgSxh4llazY91PAEamo5bBFwSX5GDs
Hoe4sPuHYvS+IyUN9vUMyEQ4LiaoOnOjkzQQ4nFyCWuDiLvQ8Qqe5na0dhlMnY5j3zCoghblCQ5q
4okgIUtzwcTvsbC+NX1LEvhA1TsYbXtAEVHxExjJ6ISHXh1c5Y5w7PIj1JQpLb4h0u0APZxJTKC/
8II+p4JRFLy0E2BFVKorP/hhIY381sAjOUG3oU0Hj1snqlv/3CgLUKkM4qM5JSWyorxI8iYoH8Ae
Qe0SVk2348DaF9Si1A6Qh/qAf4xHh8LTNmhlsW9sXn1CyZtcw9axu5rQ7+YJB5blMIWNhX0QeQnv
Q2eH9OweSn6fuwB6gRMgayauZVl9lp2WR+nQr2PY/FRO94tomNeFfHAPFtrNO1VEWRHzLGv2VhGS
uLIpBHFQ3HvkvvjsFZl7Bka8j1tcFCK2HNqlNiv5N/jyqLSN+ue+m8WuglBhGw4vVlPmB9JxD7K4
ZbT7+GBvVAzgTYdeFO4pANTWYTiknuCniqN38nsNFz7SHf1oQifRYanL5LfaIbcep3kspn9Va/0b
o8ARDxAGdIy8d+karyXq5fATP0mA3eKpRQjmKjBux2C45Ii38XSj8wVjXBSe8bqtM1AvyGFtSJ3y
lElycCKRsIidckJ2vmYXFvTSUKvo1Q9pr2Ad6x9ZLxIne3FMkEAbtpP/1oP43+ohFoeaJfzw3iGE
wJQMChHCnzbzf7nNHxudB27+sS+1HmRN0TTQFgB9GLKw3TzuwSy54qVz0zj1479vQuiw/N+5rEma
ANwPkZpsFz3dbl/55bPb+Vei9H43zghTgSF2oNIJftOFzGnzU2HpUJaAQN27NJ6VzmjbVVWD/z8k
CtIeuBx/CN3gJF+SL9yIrpC2L0qCEDVA63z1eoqyYu0EI6ZTSFB178aGJbVgqCYhUhCnoCv5biym
Lm7gM3Xh6d6YJSxc0NZZtPjgaLyKI7OsKxVFP/ZUs+ls1/Nt6Ndpl5EYcOMLFYTlr1rFCAgOCGga
AFgg01nFPQUzSLQD4AAgCf4M2ZZYlU+lBPp/zve2U1/4fJujoc+M6u0W+s8UDu7Z3KtPCBIeLObd
cNPf+Vrt3ba9993qgtzS9nC4P3BhAYK/ri4JP/NBQ2TFuTNmimU5yquGud3d7A4UyLnIJA64XP/h
NgEMAZXjRekJcKi3IZ7b1Xz2u9A9MuORuLT98tM8iOjY+HNwr/VYXviCG5sFImNoNCJjioBbWkLO
VzmO13UdoQbQ0Yi15qxzz3527da6aipBksEJi5ePT/5G5oagEhgL1OwgcLOupHXVEPJRdfYpo5Os
EQ5VRiXRSPpi//FA6CJsbE7gKdFmXwrjyPffTo1CIhKEIZKf2ymofgB4GTzgVZySEUjgOG8r69Qu
Mm6TqV8aWD/tVDewKwbjtxvCqyKVYFTFZc7yXde59Q5Cd0Mc9pHaG8dEaYVz/yfytUzBpPGOkF19
9qq5O8xwr9pN1G2c2C69Z0EKbz+41u+81n4KBIuN6MugF96GwjmY1vqk3Hbc9a0MYyA1Jh5zxR+q
PFM3kEUVn7kr5RWK3VNiq6bZuX1u4qCHFTDQ8jQubFYn0DisdkEx2LtRVyDBohsP9fxyio1C6ppD
LwyzgEil5TunoYtsjcCmFzvRc7oLM1LuqkByqOBKECjMxA5NJhB4eN2XnM8i9jKb72s+/EanD7Is
M1xuvI4CesSZ31+TSuZJ7cB0NpysIpki0+xH2EeNO2Lqb5J1XYq6X/bThXHjPqsrcUcBGTnPfukl
zMz5LSqAAk00EKCm0vHSzOc/XIRVseqmgwTFPhXANh+LOnf3kJLvRdwAcJLqvpt2bVtcq7yF/lJm
+I65BPmIKNr8yFpZ7TMy6JRMHYJ324PRApvyW0AfwrjJ3DqxoRR+NcD2IM7sHqZfroiaz5mvi6St
GrrLyw7/syc/F24xHGpnspLSK3/3kBGIzQRAlLJz6FZHwHf1KDNdYasVX0hLYXQyjnmTUMTRST7U
84FHbCfczo1nXUyxU1An6UfY5SC+5FCcxC8bikHupD2QJKhEuB9tAUamQ+tnNg1NjMu4P9WT9JKp
rr7gWXvxXBSUlDfiJQnFdy9j322r8GIrg/qQyB3rScOHIMnaOjgAoOUlXlUCAj8U2F9e09wzVGjS
Mpv1J6ca6CkU+WCwU0qyA0UozOJ8cn5LARWseSpfItp2n4o6KP6YDpWyKZi+scrT90B55Qmk4os9
pHwyqB845E6abD7OwIl5yhAcjwEM5cWlFQg9G7Nv+QG9YVg9gwSaiiAcvjckfwot4d/oCFolNYyV
YtsSP6gdQf5NIAtoaoDcOhfiv7OooLxIol/QQu2vXHiGIJmCUBh+fJlWDRK2QNg4RVX0s/eqKw7/
iYTq0IqDTsK6oiH3AjdtCgEtJ+5Y/uQN3nBjAinvFW6OAyxcIENKcplAuvsF7s35kxal/Yv7Ieo8
KIvjBME44zDkoUjmOpti1BGi2Kvr9hM1XY6vaT1Ho08ObVO8gLcY3OmhoAcFD4i0KskTtRU7eaAC
76Dr94tHfrGT+Lo3zSKUmee52vcTuxEVkoHMr8NETzTbc6OAMjESu9pz6l2u5iauitGPVWGfavB5
Uu5kp6iEqQUFnjuuswGzm5T1hQsPOlttmx1DigpOl+c61gJ5YExJ/wMKxz8s5cGsw2VY3FAHP7Le
u4vCYtyp0qLfazTTxa6eK5qG8I7ad6q41g35Xc+5c540E8BPVNWXvCr7o+hxSbLB+8Z9M195rrzR
rX1PcxsOHhw1CqFK7P2i+AqBpe4LnS34ZGjNs5vOVDqOInE1zYwlKAb9UGODmzPo5UswONZVxIYq
6STqKnEWAa/ZEoJa2BiOL3VemJ0t/Hu3q7BPW/gpTWVfxqwJn1hdzGfBoQmcZTXyRWi5JapsoqQx
lbmn1qBv6IC/bQpMcfj4wXGXkG4dDEEej0Cmiyzu2Kunu3MtbhZMHIxjI2VDT1eNV9U8l5+L3ohb
i4YyrYQrY0jKTLti9vrrUIR2vhtZALJ7LxnURMM5e/ZbW4p0aFQTJMRhNRQLa19glfV8HnCwwcqq
Nc2AarXbGdYQ5Mp3jPxHFz1kAkAhOQh+APEDHGldvO7DnEENBh1sUzGk/V3d3WVFJc5TlokLK7eK
laGmgCgZLAH0eiG4ChLE24daNGDE4tBABdevUZMe0Iz6NGVw/74qcG94y1opFoMLx/BOAXmrLsRc
q5T43firspqwln0hgVzJLDqMMee4VZSTiRQbl+9LtyqghzoAwl2VfqynOfj88c5ZYqxXG+d/47sI
oSF8iChs3e2DfXVJCFT+0Kiyixs8hOyAEk92y8dAnT4eanOqEDkEcxYf9V3LT8OWfugyNMZs1JMh
335oM7M3YD0bimPkBZNIzCRvkJBfMJrY/MbohCBPQK3nXT7UEdE2JRzWTlAamq/zwa2vs0LVu0IE
FoIPXiUoxpkEfIP2kv7gKo7/3/L6ENFAKRMOfetm/pgVGsgzKzrp3Fc/AfKrqtgKRZNADk4lRVOH
154s/7EH/m7UJRB+FVgbnwVNq+FeZ6royW3r53CBQFbIcz/+opub59XsVgF8BLkjAOnAgZ2jdkZU
pn7YQGZweYnWuEoU3s1n+fNX84HVBG1cUnmnsWxZ4ufTHjrJQ1yI5srpL6Wwm5NCguCAAgs9/nX5
pvM1kSiSmlPThonqo13t1GkI16z/sHZAWyyynz5BZPF2Tvk8dawhBT0S7vq7LgJFL+qjMlaVCXcf
D/VO0OXvJff/xlpXVpBLjq0VdeEJ6AF2CF2GQmaTSYBnEYIXwDQnbd2TRy8YrBimcuaQ42ZGrRM1
8o9/yeZxWORcfIA/XRBU307aAjqjpLUHZQVf4W0u8ympIUCPQCVoE6I9AOmi4RKXAA5T+GvfXXKv
hl3tH1SwI/z3uYXinxwfqHKCq3Bop4NVVc8+iKFJw/02KRWB3U0Fcq70tEp7mX9HcjfdlboVj8Wi
XxZMRZ7AvatDi5gMAq876c86an4VUV8/Qo/cue0sa0o6FCEfO1K1cWshRMOBKBN0DCIf9zttdsaG
0prLofWHH1VAs7NoD2DGVYjEIHID8mSeoGqbITKBjaavW5pC1+APWhlRMhR5kBL4fO39yvrNhmw+
yxzYZ6eaYCHmdmZXsbp9VsLkKdSmAEo0NOfXxjdo10D0YW+ryk8IHEkfnBnGBbQuf1ZIazBq2WeI
droQ2NROpH5fqXv4Gvmfhsa3U4HEmsXViMp6VkL1IW5LioaCCn8hmqHw86IilbCeSyjFxQqI1ldI
NQl0Q6BtaUz/ZLWsO1ozaGq2VPU5FEodZDdCQUGIpRPnBkg/YRvPwHSEoeE00xB2hkYj/VPi4Hv5
dM0bhsJtMOq4dp3mS11J0N0QDJ9dn5oTg37XrhGR2cG5I4xbMaqf3HW+t9oXx8jNeWJGK9xNEy/S
cCjEksFk+8xkdtrUYLqj1N4kjvHlTQ204CnDLF9GJefjKNGhHyp7duLGWH1clNkT8bR9tgv8gNIC
JGeuOojZONFOZVX02JsCTLWi9adDo8xDiPQetLKWIkYsBmhY1+plAsjmJmso0MAjBLoCofgznNtE
QoJIpgO0EmLVgj9honlIQu51D72q6695jWozpA2tIAazetzpibB4GnIFWIsXovHdlGcPcp8PKqLN
/WRmyBi5yrlBBwn9np7Ov5gjyAHmbv4955l+sSxGkwhxqV3OwbkbJ3jaB2jyFJmBChoJfxbFVCaF
V9y2gJ5+zQtUFpQu+zvmI2uZ6+iuDkt9M+fNj46pSifT1M1nGA3MOzSG7qIAWwDaH8i8ZufJ4QzU
QQKmTln3P2wlvD0rATaP5awG4ANmfSuo4dct777aZvCSFtDGuKSNSkZjkyvOnB+dqCi+t66TmmTT
lxD/PPkjDN/Y0O37PhLf0VmuUg/LettQbRK00WDJ10/qiAJ8/j1zouGE8kCQKibsRLqN9BYn+vJs
gBRPSBENAAVl8FBCqJJgUwuoENT2YS7gfTFr3V37PHDTmdc/dOB8Rgs72xu86grTrLu4nFW5bIku
rrBlIeXSemcY61kILXCfoqZR7hzfTEVsWc1423HfjoNIP4aFY/Dpx+5A7a6OndL1dlwpmcDmdkQv
an5udB7GY1D+LlsLfcLMUPtuanx+rXMOUwJ/zKZ7Fk7kN5hl6OKNg/k52/pJFR1kiIfpjw5q63ff
N22aW3WZhi7NUoh11qlsOo68H5hwB/ZH+05kHTykQu8Ay1hyy/phRFozFKkILYnby7EYvBPtMJOJ
HTD2UHLPPvYTVNQT7bKwQpOsLJOqlzQux9l+ngMbTubgWML8anJT7ZP2BsJQ/T3Y4QxQEVpdAcHq
oBepTGpVTnWemFvf5VKXKTSlspjQTB1sEBf3zVx6QFjXLpqvXARXUNBSZSJnq0apoPk9467qYrT2
Few2PJHUCIISU9M8FX2praQ16M/5eZElw2yrFJXAIUEehrsarc1H7kDNk5adOEB1E/1bFvV76Qbl
Hj7RzrVqbH3UoGckYrboPZnldId6UIHOQU9SH2HIQ10z87nvmXNWnskSi/rWvpCwcf9br2p9OMPU
2p53yqvMY+PkOs2CWe61DsfzwPoZ32zmDxnYYKgmiewh7w26xblbnnvEcEco/Ndpu2wsIIiCw9iV
w7EiuX89RFmVjGGG7zeB0NkLH5LsTYdn1SIiwR0sU8dBkSmwuH8qOdV3szbdd8Voe6bwvU9QKfev
S0AyH22QBdIJvegEwDwngd0XcnJmmSSsZ5WyDkrgdpc7zwvpEV4NpZ30yKieIy9qEktRDf9Hoa/h
+lgc7cF3rpiqh599BBu5yJLtKWsK9SkEVv8OaAvsh7LKorgrxXirCPg9lmMPOzRRzX2HxzSNAmnj
eS5KoF586II2QGk4c+bH3qS+ybC9zTQsETMPnCzmuMi/W4Z7pdcVet5h+GjAPk/spuGHahLjMesc
fMoelccqxxVmSNhcNUWDQmJTwdlmxDJP0JhPIsL/1FXf7kJf8zRQTv3Vkz7/6gUmj6Ue+5Sjifio
Ou7cVJ7l7lqB5yRD3e7a60K2r0hLTp6w6Zexra2TgeZO7PsoCxZ4M3dgof7JjUNvKoYNassuTFA3
JLt5rD9FyEPTOkLBZQSkONWoOj6CJtYeSKucW9oB9NP8H9LOa0duZMuiX0SA3rySTFu+pFKV9ELI
Nb33/PpZ1GBuVzGJJHSnBfRDN6DICIY9Z5+1J9W7rXhG2E3SsA/n+BoWZqqffO6Yu0FX7ru+Tp87
RZBsM/LNr1bsc5XRQm+XoP9yEim2dmYUtsdSZV8r+0DbSaPf7QjayQiNE+EW0zDhRsNC9p5oSbnT
xugXzIGOm0RdwBKpyt8YUUpuhXWfU4dStG+7KH1NioaaB1bLKellb6cCu3dV6nmdRK3Uf8ygrfdk
s/mmlqD/1lQd/EWe5bs6qMed1I3WwaQC0p4ECfhVJ9SOnw3JY5klL1bBV9AToz0HVVrehGEv77g4
EivLBEF3eoKrOwLapW2VGQiRqc9udT/xj53VirtpHH4xWPk+9TR1Vw5T+TyIpe/EtaW81m0hFHYc
Cs1zlTZUlgZSQACu73a+oEkkzYvgUNRV4FpSkztSnRMjFiblicbI6Icc9TjVjmSwPfFbMzuRmXKa
HSc1Kl2kxwOwpmCIbV2NhkM+RP6uLUQOipbLhhdk3l6S2/wcG/6nWsiqT7nZsCvFWWJzbhOUJfsR
89SPYT4lo0iYMHgppEYgYagqXxAkmwekWd99L/3mNxS/5lMKWi/qp5u26yveD9pEicGoubGfvggh
+3FDNcBjkIaZrfq6dhPTO7ehpswNNTVzQkOp3BLJyx1B4PFnKFffjCgQ2UxV+bMitxzQlVfsS+wI
nC4RsiO+Ab8KSgsPephk94bOwskHNTj5xGnvTbkZHywhCPYcEMIOYiNZBzUyiIkmpqsEFWLRQDRv
VMGov15/XKw83OAXqZo2lyNADpgfH+9eiWor+XjEESH3PW7p5ClCnhJK+M/1VlaeMCgqDZEdBMHV
hblxp/Z6Whh4w8ledSKNZivULo5me1uKr1K1xaVdfbnMKnbdwJMVpNXHPll9h2dFo+EeLQaOP9y1
6mNtvsj9Rn5/kRn788CmZFfHIR7Q1IXeqiyDEk9g+Je4pe2nfvqcJOmn6+O28nVw1phrghVMZIjG
fOxJp2N038ugTDTTQJcPUC94Gg1zf72VtfGi5g+hBxVESE0Xr2pfo9JezjFnHqdvCkIexbhpPKy2
veP/q53li9pXgogU0gSYhRIRYsmRgE9apSo2aeL2SazlbGNyr3YMlomIr4ShAFD6OHy1APIrEtQI
6H3spjXnisSrScAO6st/0TMDEheFSsSRlzMub6xRpAQ5OpUGblcBCBPedzysDr3+9z7A5Dwpa+A7
ARS4CPMqSST5VlSrJ1MPweYODXjKISBcDg5805RtdYpDIp39RpCxLHcHrq7kLiYqxskwnOXIvAv8
rerttTgj9fWgD/kXgKxFdGNKdVwI+6Q7amLYxIe+FsLInWp+j21F5DXYkKyw2MtK5s+5HHLiu+vf
bqWPWNtSGWXgvEi0czFJBi0NiXT40dkid4jVuTRV+W3ML9gSW68tZnWuvYQOTPHLEjqT9DoKliKM
z1PTmzyMhdL/JGdz0hqj+eJvMZlz+ArBGElyWEiXFCQ1jdIYahgnDCpUeygUrjVW+t1Upi118Noq
m1uRKBxmJC94D4JHWpwaylNoGp9LJX+epc9U0nJDljdku6tBufdtzR/z3XEVtUrhWUmdnwqD2EIY
jxaEddG4j4RW2E3VVN31hjw/aQqsDHRRv2sFP7LLVlE2Nv/VjwmuwZDYm2d8zMcfkmlDPEpCGmKN
NjmyGhyrXrkHIb5B4F9bHXD2/q+ZJSisgeIuJcEooFXTHoIpvkmb5GtlgKeLgyOGmk+CYbnX18Na
z5BazTWKM0VruSBjUWyEnIDTqY8npxqG3SDmdyiLT9ebWbkSkDgCVQJk5g938uMARkINz7g2IDRm
Rv+cBrV8yCZsTiWBSzA2Oc3B8KSt+pjVRudpygMZt5ylQsgchpxXJfbz3iSjUJX1B4UsUqGJtxau
R/aQT4pzvZurM5Y18Z8mF7mqQJeJbaVhdfKF20osTz4Omkn50PbVjekpblYlVCakjkDukHDIxiCv
Lc33jS9EbSOSZ7zJBfPkG0XjtmPzy0gj3y2tYCKSqCp/v5USbGPmoPdCgrssog2UXhuHIEYvWvs7
S/Bfub5upKXWe/SfJqxZQ/RuAyDkUU3WSD4slnuyUtJtMx+1YyQiSt1ydJ3X8DIC/q471uJkMGuY
vFlmSCctvDW8E3woJ2+NvdC0TpV8wTfXEZSt1Ora6pvBSzA2DS51y800zPuyk1Oco1RtvIHyIzq+
FCdukwfaxtzYammxlaaDJ2I600SngVvy0B2CmTkQb1lzrpyuKHo5Vufk5ZxN+fi9lLQlMhd704mD
20m8fifI3f76ElvtyLsm5inzbkoYSN9x3DAqzOl7obKVGoMBiD2+d0iGoPtbws18rr7v0OJK3pvo
aUzepydRHEnGhoc4xA83ifrbvpy+Xu/Z2nb1vq35dHjXs9wgtTGqg3/SCSwhsR1Dt4jyYN+HvXen
JIl59MVh2JgXq18MBI2m6Xh7Mq4fG40aSfHHMcGNCB9jY0w/W6y26/1aUj/mp5PO7mogeAVrxjHw
sQ1C4h4sciE9Yb4p9tJOMCvyul9UYnPUbOhKaEtUYvTRZlaLv3exoj+0uxhQRS/FwPS65ERdq4ym
pCS/0oBwlmVjy6l1ZVZ+aGoxjJPcaFI5FsKpl2uEmQSe3VIXsoci7qytB+/KPAGrjCJU5jlqXJR9
FgR60jru/FNExDzOfLvitk5kU8l+l1uVfCsb8Ie2FkPYJgCGs0ASjpGk78SKoLcXfMPP1Eks+cf1
abI6hLBooIdSLs6U/DhL2oqUPIo242R6rf6W6XGCqGQ0CHaphvr9eltr3YJRKvOSnxPLS82BL0eJ
EmlUlGr5U2ABAdZuh153w02c51ZDi21X0mGTi3WrH7OkdtPxbHWWo0wP7V+SA/4ssfcdWmy8uTlM
DeAA86SWhK3VME0+5TnggDBD03597KT5QyyXlTyDyySJVxzao48fSlRxcGrqRDt5iTfuq7Jp7ytK
i45jYqWPuSpJpMjkSnqCfiFJThiWyaGuohjGvZ7ET2XM2eGYYSbvkqQwXrI2F2o70ZTuSRmTDqGz
XN2NAUCe6z97bdW8/9WLc8MUxLbH98c61gFhIvIwvvg5GTPKayA6bCXxVz/7uyFa7HhyGuYZAEXr
WEb1DWHKszWhEccgb/D/ixMKUMS/X2OxQhOBlGY8Qq7T2Eet6bUZfkhdAt13422ytjwJp4Mz0Qhc
Evj4+NWVVu663h/Vo5AIx0YRb0WrPVhm9XdFBH8m8vtmFp9JQ3YsFYJUnSSC1iPW5cprLKWukJ55
vbjXp8TK2ccDnXpzcOAKBiWLHUf1INLiTYK122i6et/eSOO4MWrS2rAhlNHxXDBlKImLNvSQi58o
9tiStOEeSSop+2mvxzcxTvdePO6psdsFpvAYZWwMeD6kols2ZzF9s8yty9napJzhIuAC2PNwtvz4
BX2zS7vAHMyjIc1Mh6eqxZxB+wzRdmOHWBvX2SNohv1izrfcIAI1CeqolMxjEWqvnpI5eVJthAZW
h5VXK5E+UyPEsrisY/LUdYKAx2ATDzgP67bQN4c6/1sK23xzIQDBuxXzmvnfH4eskqlejMoOB4Nk
3PVNSkiqcadY3piIq70hdq3PcNpLkxOE/B5eKiYDZuo3+WjdCkO4j/LxcH2+r06Ad80sHqeQL8K2
lBL/pETVFynp3WYErm6G4qFHO7oxCeZ9Z3lKIGECsERxB/nuxX4hjViEpYj0Tz7wc7Qa3blVKWQM
C++fYeSdM0QHo5OljVbXRpKQrIzqiPA26tiPH6wocbUU6rAllzo9dUH52HTKrh+3KK+rzWCDTaHf
TJBaboZTGetTp9UUW0TisR/Qrmcm1SdbsbatZhabYeG1/pQwMY59VNl51VIiVjrE1f+bQXvXm8Us
H81Urg2zZGuHvBz4LzqZvqx6uT75VvvCegJooPDWWG62gyTH1HtE7QmLU0pBFM8IXLXT+6daqreA
xvMPXs49qmchDUqcjReBbADcskcy3TxanfZZLsyHuPAdKjdAT057Yu0bV4u1rvF6msXY0MUvgtp9
3YX1pGGuSjnwIemkfa42jrnpRLq2rTJwJiwAKNkXtuO4cw7pWOdovK0s9W0TVY/lAkrxpo3+rO0T
/PVz2EXjUbjEUBnwHjD3DdKzPpSCG3tGascqt6Zi0ohoDYzj9amx1h4Fkdg78Yccx2L+9UKcSU1s
VSfdH6ObkZoVxyxNVDRt9XtQim/XW5O2mlvcmFRxHMO0SYOzxyE1HGLy49/TJEofik6n/kFuzFy6
TzSr+1WLI2Xr2lQ+tpMW3URiDhhJRl6UO16BBN/FZ9l4CYYw+4m1g65vrMslNebPZYjiVFL/JBH0
y8e5FXWKT/HZmTJfIphJIqqZO+VdXtpSPqCdzBEi/BizVPwZyChZSLJOiIlENfilK1n/C6EDSeoQ
qaNxuj6IK1MeP2bC/6hyud0srzWGL2R5qRJabRIZGslkd8rATh9szIy1KY8yHFk4rXAtXM4MnRJO
6sQNSszyvY6ZJm+FjZ6snVMzQHtmoRG3WsKlOyXT4HP3wrHigvvYkEBQbTCknkeJZ13cQQ3f952p
26h5kq0iyJVR5AFPmSVl9+RTlnsiOFShF4IabzwRga8R7GAOf1IG5XD9Y61th++aWaYVLDNAfqdA
IYyL9Dbx4p1S1ocoC05TnzwLWbsxovOVdrn7Esrkn7mSAZf6j2cwvja8fxK5Ow5FblMmg0AxcgUY
Fsg3Dx6YEnySHK3f8jRcDTO9a3eZcEa+YpqezJtB99Lg62hGwR0uZIWTjDUvfG+I7tJBLexCp45O
RRL1gJZR+nF9qFe/6L99/5MfeBfDs1CEWsMgRafCT+0prnbY1tmT9/t6K2tzFngGMgTefbON0ccR
zkOlEhMB6JFifDenb9BDJP1rlNb25O99o93YhrZamxfpuz6hFpss0rLo0yao0clDovVu3tXk2Xbq
rD+M/j7ZxiH3b+/mMX7XHqaZRQvJbDrpQ3AfIVaSp9zN9S3b97Vj4H0z8/9/14zAnRfcV90B8RPv
iPI/WYH+Hab+S63Bwrn+wS6nhcJWOfcJzxUSz4trqdEKYjoQr4aEGCNCQ2Jkz45yn0LN2CoE2WpK
/tgtqTGrliJ1coghxYitWct20o76wSTRt/Fs+VP59XGlf+zWYh6qSYaUCrTKuY01EcQPdomJ3Wpq
8zWRtbKxhS6Kgp0YR2W8S9tBeyk8Pf6WtqXngsBXPiW9AuTEm9LiLBSK2d9aiOqwghBl7/MQjSSx
RbhFn1tR9b80tZT/1Aqr6mxFz+v7uNG07ymFQwexGsLnNG1zaqWrsY2R9vXKUcPyfrCVqe1+pTl8
dDv20NzYjdpkJ6n3M/LESu/9ztU+UlDpD1TYpkZMHbXenr28mQmISSgPxMQV2UcfVllniMJTepN5
0GzwCxn80p2sSH7kbBq/GGbo/5D6QJRsoRbGl7LMAmT4jdW9tr2RfC+nrnMrECuYkipGMnsGT8O3
oPeE3h40MuoEBbwUeXgxGQFS6RgKjzBJp7L3hx9NIhm3WqC0hwEvuJ9cbklfRglsV5hNdbqxu1we
F5BDeLVh7Uli+EIklta6QrmdHp7DvOtLh0qC+qxj5tcfhqjk0tE2uv7qhcHWo+rysJ+dF+aKxhl/
dME60KMZEDQ1FmSg/MFKzN62EkRQ11fiaiNsmyqPeW6aF+CPGtdXS64UXm4AnQzEhxiXXm/icr/8
uCoW+6XRBYBfVD84V13DuZ5Uk0k8TskKxdHMcbhFKK8iFDf0CJdqKIQbd6Y/DIqLVUlUhMvMnJtd
Pk6ZhMUUyQqlPGok9Ps8DrPejv1AU2xMlccTTOdEx3CtVu6rLIsTCgtwckBeOfVf4HIK92Cy6h9K
F4lfImQ4pmslXqO5lpqOuoOshpT2FA2eZ+uNP903TSJEFFGY41kPK+mYW4bwMvX9+Bl/teQRV8aq
IY4vivuBTXawPXhkkj1UFUJes4gHBdaDV3wrkjx4jEZDSmzZLNMKIHzjPRpSY7h+TTzSMfIKb1Zf
jD5PcCEbgAtdHu1S35J+NuNUPSjE8b/KWSRqTofELnSAi8F07vJG+h10kvrsdxpibqvR49HB6Etv
QRQoZegU8VjdTqoJ4iFTG5XjrQXCYJDIvKUYtGT7ZJC2ztTLaaiihgAwwzxE3LRMlJapxy6dZbPx
A0WWhrqTPO/5+jS8PAjQcM2CRYnEG/5Ni2sYxCoFq3uim3kf7utUOEh5sffULULJSk9kApsgatGg
059FM0nqdXAx2ooFpU+JoxDcgS4XRpvXkNWGYNOi8CO2c1EbayZpahWjFp9LC0W3V0nyp2rss931
Ubvc/Oaqu39bWRyfatvSTFRjemnGx7K6V8LY1eAvpjlpto2VutXW4vgcI78Jiwiz+tGPoFZPeDtS
id5X/c/akL91guL+bd9mV0me9XihMTWWF3P2nrZqrTY9q2032L1WJbvMtLpTCrnqTsu98F4EjrfR
yctp+KHR5a3cU7SRIEMQnCiR4IhtHhSBmg+5ibuNO9Z8X/u47c1fDiGwpYrcEZfKPrmKJMQAig5g
xHQJaL2EQnLOZC14q3n3/Lw+lOuT8d/GFtMkq2XmudnzSKTGXxjlc22OGyFuaf47rnVoMT1UP099
4IjjSZSGKnlpE09J4Uh4w1w8kEUqFXRFMX6CNawCiCuUSmGmaqADAeJMcP7UiVoYUAhb176VH0Ya
CGNnbs8Eh6jb/njFDD0DASOR35OveVzXqFYknz6OURM7neAnWJWFjVbZcYeGf19zezccH097yy3E
zLjHmFqwXMgkWzmBy3fn/LMs/NWJSLC5LsarHkY/TiI0kM042KryFKfavpVDu9L2Xfg4GJotyBv6
pMtpQN6INCiSesbjQrGdmpGRmbEfn/umrGwtjrunMVKa5+uT7XKfoBUCILNodtaszkvs3UulqUYL
PSu63Dr4XAMoEcBWlnc65gEyiLLrbV3Y45KA/9DYvMzeNWZqsiDFQ6RxbGRadutpVkWtXx57MGCF
PvV2qeT79e9Ck+KDgpb3qfVlWBrUbnXpUVaaKX1Ng1DMj9Dfp8FuCA59vv4TLxf6/AvRPyA5w1Jo
GRRqOs0HZCz75yYSil2eUCjjq0rtcKmfdlKZbdkvr+1g6ARkPi/RrgvjyhyTdp9qj+Q09vVXXS3e
qlx/g+P863q31uaSaeG0gVZ4JYpsQsXxmjAmTxwnGiGoQD14FMkdrrdyOZc+7pLzr3j3eacK/ZcI
0fHUJpbjKU9K/2Vsyn00ukq4NZcuL8K0ZehgdyWJR+9STx6DEaYI1hdPfdrpX2OB96jZt9kT/3mu
gRINp+3k6pT7svjlei8vt4KPLc+/7F0vxTIKpyyH7gBr6h402T2OH5EzSsEP0vKGXavSYRzNm6wW
/7ne8Mre+LHlxXVIjgs1BgiVnxTP+kdLhx+eUT8k+nhjQLkMo/hO60yKu4qjWMRfJ6s7VulWYONy
vn74CUsAfdZkbSTrlL5pUvRoGuUeYdwztQwby/Byvn5sZhHTgOsmqFrS+udQ6IrJFs2Ykn2pNmth
9/8bU31x2IZEmfR+jL3jFPZf5brr7FpTiYPXd6r4ynbpiOMroVSXhOOTRsai7LeedMshnW8UMw1v
BgdJJsy6j/OpT6eRbHnQnDKtre4Er8h2QZ1qDx743eP13m41tdh/I6GzkrHroxN6MkftrF1t9I5O
2fn1Zpb7wJ8e4ZdGjgw1wIV4V5hmaZxArZEiO1Nw4/fWzrfyc6niv5mHGxG95Y49N8beyZ2B0jvE
rotFkVR1zpsbxyJfHI8DmAOrb59xqD5IfrNxa1obvndNLWPdkU5IJVMLBJuh6lTCi9miVWu2MmSr
rRBAYOhwCSRN9nE+tKNMn6JMPHIBuw10L3YSU32r/L+9PP8ZOEq0yGPiQnhR0kTMTtO9Js1PTdTU
J8scm3NsxsIcy9Je/n5CGO+aWiwyjAIJCGWgLGtZPHW552CR9NbE7UMRhXu5bTZuTqtT4l1zi8va
RCm/puRdfOqNyNHkx2CAM1T/TLecila/FDczygypoLpQJEtlGWoUNMfnCJT5c13X0Y1AobfbVNT3
Xx/B5XH3vx/r36YWKzePvIBEFkXkvngXV7I7TM+o2uxCIwzLkyc3w/31BpdIM6yCWFd4P1PMZ8AA
WKodkg6GZaPD4R7qUPstj0Pz2wvIHe/0SWxLGHHj8Ja30vA4JVr3yRCqWHVjIIDDHrqzSs2fKlH7
Kg61BgTNCnK7lCRf2vU6Kj47hIHzacpMnCn8URiBjfiddMDhOvsnDnKL4G1RhRu70vJM4dXG3WfG
X5E2UgC1fVxXFS//NvTL6BQZ0i+k1ibxTent+qhdzrz5DUwTyDYw3lwiXPN4EHsj9mBsdaZrCK5K
bXApR7sy2jggL7dY1EkgrmdlPzfWi3uqOabaGHTZuTP08ijw+ZyRNbYvMhA2qEJVp2vldmNOLG8+
8wjSoGJInFWUdy5GsAUz1RM5Bx3ZNeO58+Tp0Se1vpMCqpHNXv+utXJyS81x4wiwMj/9/djOYm8J
NR3xx2WEofWlnohhmZzVSgm+RJ7Vv2UKeBFRT6gl7/wtx5i1+YL2cU6OI2pTl0++SuoaA7gEIqM4
hRJt3QvT39YbMKC6iI5tLipFGrJcY7Uv8LCM8vREiYYbJq6KSwAU+L+f+JyPf6BPxOwuGXOpH6R1
g1eQV/bVU9db073fTvoGjGxlRtIKLsrUCv4xDfq4vAoprQbA/NYpksXPQjpWbE6aY82bfhG55Ef+
ekdk7BhAdI/QhC9Cdk1ORkzNUuFoGMKtMdP5PPnUDtGxDRR3mnwXYvpGkyurm8OS+hN2e6oalpk2
vdYKLyBKeOqat8EDcqLWdq//yjrPuT7VLw8WaT6VzVn8QAx3OdWLvARXVavmkaUf3kgW+KQ6FovD
1ONDe72ptc/G418h2mJSNrt8R0XSpI8enINTWvhzVlQKn2IlH4G85PPMz6HP9mg5rze62r93jc6n
3bsnlORTstTJJa/sqv6dGkbxXU164rteqv/17RCVFlJyvCzRTrF7fGwp7uO4xwfCP/V1Qq4SE/HC
lvWf5vBlo0fi5QktYTqgEj1miWGzsGgpH2pJz9JIOaEN63ZSbxIxk3F6sIkr+W9RaSS7NpRHNxsn
H5orFPhTQpgZa+H8E4I1o9qxVrqDl5M1sxv8cfedP8oOYBDdiQLvtUnbG61Wq+PQNMMTfmrNl3RS
elsfWn0GN2LdMHZ2gPue4yv6j7qcQIuJSnE7esAmSDQMjWtqSfdFjqR/UBA0Pr4aItaGmkLGUanG
vTX4b0JW569+H00PDU4V38pR+VkQzN2VvSk95mXXHATJ+4oaoj+Mfef/mipMl4VoHPZaYNRuDxDl
pkbb8n0Mxd9Dk3hnX83iB8Rt1T7ptQxGl9zZfaVUb60Px8hWFK97rUThs6wJAmVqEQ8vr1btjpwM
ACHMYurMz456PeVAK1tkLCGVelLbAZlVp87W1Lw5gfbynKap8fKSKInRcl/bwfIYSMOKVmGXWIhT
JC3e40kC8Hkao0MdJJ5gD4CPz0Nv3Mb+1DylhO4RDyY4BsdSMB4lQS6cdC4fFyTBwIhyjNymruob
hbvOvWZ0t3WQ+iCER/2rKbfSC4xpeMexKL0Uvi/8VuPAPwkILfeDbw1OXQiU9JetnLkUwj/kSl25
tZRC+hL017wcHpNMkA6UjwBUkQrT0SWfCsEpFJ7VnAryKIl2np/kbj/gV9N6fvzJIrl2Wxph6qSt
kIGuUzHvkALlZmDSgLIxczy/YRLtFKNR7MJvfsP3zsg6h988g0r/PjB8W62H2yIfvacSHvxO6yfV
AZqrP2HA8zqA6tlB+gJ3l5bBy0jFJIE6KZ09Ysq5EinYQWRqf+genilBPbxmWlc/cwWybEw0S0Lx
ehn/8nFc25uRBWWI9Jvdk5g/eFoo2ho9tOPY53UNkNkJyaSB9yuOxPaAQLXarTJM3nMjog3cV5pe
8w0F80GqsTULMDp11Kz4pdd68qXpBmZ4p5TPxUg1lumlP8fcyNwQoCp4CICuTqj7SJ9T2HJsar+y
rH6GAw7Ira1eEMFWzuwh5naV0hJmTgs3Qz16HpJm3n0HvL+QNh+MIEAb1/Nclhv9VUCjjm427l1F
AuHnNAIcUTmPk3PcltENRSmfemEwgNB58lGqBqDY/Ji9BOEWwYk6voWxoHMxJHbDdDPKn70W9VgL
yf8MLbomFnJ3JBIdQe3KQheCc4OVZu25kUnHOHm+xTqlUhV5q+PoicBqMryHgyIMqY0cfqEprO61
IZduprG7i/Omu4eJAMSqr61TJtaKE0dFZg9IIhyjyH7E3GihskbTpy5T5H2vNfdcGb72qSk7FKi/
+FFV7YxB13fWONa3Qy42TlBTcoDcMSABrDEHO/L3XqkYuziv33RC1TaHDs9+AQq5pqEs7nPtaE2a
tbe8IjiyfXzvLPUtYGLuO719C3HpivX+IdaJSrRJBvO+qA1HqVQisQIyB526UqszH2Ryrk7Om9+N
WrK+LUbjdu+bB7MmdkIhSedagfeta6yClVbJ+8LnPVZJJFqlKRyg+qrSbWLkIbG6qr0JkuIhGYnc
ySXRAwwDKtcQ8/pYEDO1SR0/dXEX7XNSd3aYqndQxn8bFSisKI8nO+jB3RF6c8IiuAP4+KXBHOCJ
YcUIry0RSDahqvGkltjgVM98SMNiOCh+qt1Xba8fwpjFOw2x+nW0el48emPem3nmc68QG8utEtXY
14Nc77QBbGPRtsrRG4u7vA7jPaCz/IUtsNx5XTg8TMDQ91UGl9Ws1cjuapZapuviHbLe6SVLC+8m
KRv9p2oW4lGNleIhllv9h69lvgvyv3qE4Jg8wCLQn4RaLDEuzL75oTDuY7PTtT3x6eg78aP8W6cP
lOv5Y3xWlbR5Vup5Q8fVy4lDI7iv4Hy7PMAau+TFDzlBipEFCs2tmBYSUKIpxws5m8p7CRs4bLJq
+MNQJQ/1xOKz8XD/rQmNATc8LHfoAXjahvAW24E7SJrX2kHJSiD7cp65aZg+tXoY7IR8qH5JQVB9
lz3voW8LqjZk9avX+9FDl2QjIgRfa+2hgXQn4XU/STiImVNoOg3qWrsETOmAL++O+Cknz2rFSRMU
QekYyaQ9FGUD/6yMmy9hLT22sTnuAYECvhrqp1EaK0dAFfCKvykIvrF9UwKw7gFI4S9BYmRPlgzS
tedQOk81f4ctW+KPxm9YSqEBwhJ3nV2RyGlkT2pGyUST+P/0JNdQMvQ9rtupIru+X4QAU1QSuI30
nAqIgKpartyqESBeWlroSqkPozO26hu1LuTP1RhMu4muEfMYqn0QZOHvUYZ9GE+j4WYtm7MhVvKv
vjI6nhvkV74afhV9MZqBswEkzU4Kua1Pipk4beDjlCNyf5hEUThrlZ/tLUUAO89JcvLkEqstKnBf
Vb2Wv1dReQyztoVrmwJY8c3hoPaNici7EfetUYSnUG9YuDnGEUmJH4EvfR/isvoMra2DZgfhCpJ9
ZDwmTflJUbLhi5YNYmkLKDUARqaliGSLxJQQsCYnywKWGT5W4vgJEwkUg8Z4rKQB+1CtaR98DXZA
XipUKI5m0t4KanZv0genk5Bo6CXaI8OfXiHYfbJUb8tFfeXpqFPZw3VQkpEu6IuHMggwn3uchXtF
hkzFixT/gUuRt3GLXru6m6qIul0B2X5RKCIoPZAsi3fd2H1PvVtTvy21X4Jyo/WH65fble5g2YiI
WdPI4KEp+XiJFr1BNcs69Ng2/BfohEQ3tkDda00gRtcVhRKyS8MdRdFD3DcEfMWBdoKyNt9qWfjr
8K2E9saEEq/PGo9lwZVZZLGiEtI6CcbvBLBMxbqNko3H9oVSmCcpgZk/UCWL8rul+kaQc62K+ppa
FB5W/X0de8GjyQMrcCZdKg23Myf90et5AN3gh6Kmd7UgcFR28mhtobTXBlUmOEkUj4ckc+Hjd7P8
1DfHyGuPupI863W2K7T070NCgNVnqpNJFf5FJZYsYAWRCx22WoHyyHg8ElzbW5rwUiCTrNke8Bg6
qsIWHmTlsWUolOaRjyeAchE4iUkNpV5WJyeGznsrQ7PX7KCduOc10hC1Nixo7lBhJ6gPJiKirVDi
SiCAqBu2yIj7V3RJQTOYHhg37dh6hU31Bgpwalm6kguCtrHIV57KaAlJDJMImOVJi2flmFc6tc9x
hOEJFpe16HbqeJNG1sZ3XJsqBDSIdhH1nZv7OFUEz2zjVEgIjk6NQwXaYUiVjXLV1SZmvAT7CIGi
ZfQQIwu9nZIxP2midwjVCfclfyOYsTpYVNySODEkAieLwD9GEzwWBk5y1UjcFtl6BDS73UpvrU0+
gq//aWXu6LvoRSDKOBnqSYJmlxdhVFqftQp6ajVyAYdwNNt85NXbJHrTz+v78MqGTyp13oBJdhHS
WBwrXavoat4pFiYs8V41xt3oC08UPZ2MScR3rXy+3tzaLEcBgR6C3Aa7/2Lq1TVk16k1p5OFD6bd
ZNqt0bc/hwCq9CCVG/vm2qBSLo1wjEiNRIT346CqVp6XUivFp9GYvsPYdgUd4EpZ1jeepN702VS4
CrZ6G62uTRjT4o8im3R1uUNyB0eMXRrWaUAi+lktreKsA6reqUb74/pgcvDPs++95mo+GZDZaChE
+Z/k3T52caxKWJKjLJ/KPEGFETchpFCeg49xIeY8c0bsfoCWnKI0UbgUR/gvJVns1kZZulHH66VR
xulcBBCnubfK+0ntEjdvY5yy/MlyTSn65I/QMI2+913e0PED6d75Zi3dBG0FgT3y1R9ZPtwPQuq7
vjZZdpfJ3j/yKD9XnfE/pJ3XctxIloafCBFAwiRwi0JZeiNK1A1CUlPwSHj39PtVz+4MVaxgRc/e
tI3urEykOeY3VgFxO68B0YblLh5sA+0zKznY7dQeRldXgVcAZw6N0Vr1PTLWIGzV46gb4UrT4vGv
aWzH+8waqMU36LWaJSYqx27vNOQ/uUM9vzJ1sQLTn9LIR4F8MjGYcszwR+UMwu+qtiK1JPJN5rbC
kbU2b0gd+j0Uap2kuUoeSIvlsyi1q7gh8cr6eJsm3ngjnOWGALvexnqtrcjHUDiVstw3S/LVVEi7
ai0FAiNF0zuNMoosg7vHWaEh7ZqHq2zOPNa6VSnOs82vaHB+E/EjPOsO4+8lHcP1bFLbaChSBrj2
Ikab6QTDdjUe7MwE6I93YLWRyfCE0P2wXdppbxmg5/q57NfINT/JWjePgvNUMBwDw9UqTgGs5csb
EbNxkGMdfeHvjDvc5t7gts7fETwna/SGOpjKnJRBmm1/00SORFA5Mr+qypS/M1x7g8xpv1VJjBR3
W+SHPBXDQ9e6cpX1WUfJqluUz5tfvTrY99hHdF8xIWfu4sm2AagMcsMysnXdJCpATKlZhRANpfK+
5lKv7tM6FYFezS9goGN/aZwfzqTCdSrH8NojYd9jA5V8q8ZlvPWs2Vmz7LDYpLzRWnyysr5Nrmoo
UmKAszGaabXOylK70xBE3JCW3y5zYsLaWjyA1NpWaXTK0Ioz7vqoc2+sQt034MqxepvhcEdp2/qm
Pfwa6ukb7hXD1rRT3CKIIzcAM2L83aLuIPThV1QP+q9yKuedQ+XrdRjc8oDyC5rwc5zYD1ltNX8N
mvuS8RShKxZXO/BFNd575dfJqKzbUKlom1mudV0bHfyQfkp2TV26O/T4t52V6Lu4VtbBysZvdivm
33Hq3Et9zN6yTuabmnBv5xYu8PHWy/WrTtQ8BOSRG6O268cRX+MvcdmU/ihbvONsTB9GNL5fRkdT
mGuTGDXx8oKe/1fVgxdbOdF0HY5OhYMEqsRSK6e9LlNKuvYTF0R5LTRxM/VFcy/q0XgSQzhu3WYo
fNKkmP+mw+0iHtPnsaE21IPS8c0oijiEQ91yfSx/Re24+M6MRnUTgp6NUiplhcnhtidqEkDEaqSo
ovlhaXJz1xfzFV7FhgN3Ow1/oIRc7OaCuo6THyeD2MRbjdvZtTvo7UMeR+ZNXXn9gZpw/CWu6hny
YYJ6oh5Pxqoc8eSa64S/0jPs4tLpasYvT0GtCZtrPR2/YDQ9BLhvvmhOUkMUnsYVWPScfTjIRyO2
HqfOUytA/O4hq+bpS5cu9zkGDn7UZ0NQW96rO2fDLZUyyUqkv8emhKLt5fu8TH/SocbpOHZ8BwPD
F0tvx02cKf2+sWN3jRVSSz0PfW2zc3HHdiM4ydinZobVBam55L8NLFbvJxwkb3UvQ9VjSfKtp2O7
trGh/V2DH/WuFiT719JqYSlF6G9cp1mNB3jaWM7O6uJyMxvqbdam6aks6iSgetV9a2JDbNyoZFHw
VtumUZ8gtWkNXeZXqtBvW2CC615rReCAgl33Zj89duYwxBTVspaqdTQV/gi4D9lpt/2Gz0sHvXRQ
1yE6d+3VNHiHPDfibZNnZQAHJl+h9p/7nU5hD3hlgsshTiAHr7edh0TU+c+mrJ3HaImo7pkVTRN7
aa04aOuqLpFyrKy3BkG22rfzqMUP0DGgAeQtU8MyazWZfRzERelaSEhx8YzjRJVGL7TQR6YBZ0mv
zjEPkF1UbHgQgO1C6Vy1tUelJivwUIlEft/MoenPXhiux5ZaUDHpxVUyILOVLRGUYJXY61ynFzAM
RXQos7FF4oRioHQmnVcV6pdVcCunUmBSiIsm1dupRhlCj76o0SpWkx3rft/25RuInnKd9IpCfIOx
azUqfWVZOQaP9tGlhunHRtANHFC4LuLJGilwpUPvvuaYNBy4RuCsiLr7qsXWjNVJjEI8UTBnbdT0
lEITAmVXi5OPV10+wUCxaepTRs4r766wC6ZSG5H15KkUYrpIslsnizyoWmWV4m9eZDp70qVAMcSo
vIve0wJRAWPgsj260Q9Yp8xqrJ5m+DKHNsepMLSdcVt5+RIkTpbqfozH924eknEDBi3eJUibWmAF
RPWsWlN74mFxNB60BsF9yo03Lm9qhRUmHpW0J3PlR56nbuYpLf1EjhiGqUJeD23jfY2ofG3GSiYQ
P3Jnk6jI/TKE3XQ3VFO4pjq5BGloisOCp9DO0il61fi2rMol1spNrekw8bGhFxg42PJLHVn5fSVj
96HNTXoyqQw3mso93/EGI2DFsg2Z5BQkRVrd10nqBLqpwuuS33CTacUQqFrXdrG18FgrsciN7bXf
aqNtVwAk0gcgJsuGtwyVcNgkGp5r370kxB41k6pa9XjoEQ7kv8feS2/nocqfdbcrrsIyiZt1Z1Pj
nQuO9LE+d5BxpT3BoUsITVKis5ItSKnskA1UYWbiOi+Mf2dCV99DPBaeHJr/3LNDbt12/WwEPcyq
b1nSmjcKjkZARyOjS0XjY+nUwsVdzL9MpXXPjXC19VhiCKoJijslSoQ7mVQLuNIwX8NNMaBOddSl
E5RCYJMfbdyWGwog2m2cGM22cnVtPcyY2BGT4CwnsnxXhKlCvB5V1CWzvYcJ++Z1M8xqNed4xmpj
mH5vLRMyiieoksswBd4ehtsOyMBzNRCHzYvQ1yW1392ME+MGcRLlC9VgWKVr9i6amvY618sIZf6m
oYWRm+W9riHG0g9efDQTIfjwVZGJTe+kELtGKb9Tspf36bLMryoU2CcY2RdOz+/IgsaqkqxHs77i
TTKabuthUAXp2w3lw9wpPOsX7GKmWqZrIzM61C3nnLsmteRPPZWZLxPX2pUiu52qdAEUYyr3rhY0
wqBI4kXXYL+CEph341XUaJfJrJ6N0GrRKRnUIcHoGS8UENIx0fdTWUmRb5EXVDempf3q1OQOKCyJ
PAB9nNxO/ENfbwsroADLkcnxHJLryRqNXTxa+dYoMvqYltVPeC3MEn2HyF6pEiQN0Q0N2TzKuUHi
ac+5qnFZlNlvs6mwWEjQQntspZ3cpqE9NKApxtaHilJ97zMtfpqxmLpK5yb8hV8w1dU6wz53Mr1o
Jbpp8o0+VDfjbPLuJm0X42yC2cOSejEy6VNLPpE6Ee1Vi36nV+VHlyANelXR4HWjh8mjMRVFu7Vh
1h0qO/nZz6m87sqs3Q9ugirm0M4PGGZVa+IDXoojDXeeGsuv+qy8KZ1yvGtp7e2qEJpisxQ4LFbx
i4ilWFV2pO7acPZ+pp7JMyfbKN/gzUoThWrOfkm7nhZuXN3JsOoeJ2MueFvTcCXH/BckXwU1BGve
vMn0NMA4adjQuSj2Wts3t2MnKBJHXf8NOCJeFkmXJ3OQL0DOZFfV114NuLeYQ8mp0t21lVU8xLZJ
1mHY/Q8rUeq+MOOSkCiaaeksyQvul7yAbIUfqnXNx6in7tzFFh2QWcabhM7LzkyG8TERefic0IC9
Gafuu+RERtt6zMVem/u52du25vllE/YByPXwSuKGdRti1HNvgdd+sZo65BdWoxEsXc4aSryT0lh+
9aKSxvYwzQ9ZL+uXhppCMFET83XPHa8Mg3Zl7jodiEMXBMfAC22A8VlrrVnutbp12TEL70JmD5vc
aT2Bn6xebEc8kl61OW5WOKUaW6VHy1VctvWtHXvJq+6kzkHP5iWwbLPhRTtmnnEsUKkAaWD1cUW3
JEmexlSptTvy8ne2B4zT4khqofVTpVMTIKdd3RIX/i7HogjYaA12uskCdF2h17lqesqCClzbfulC
7Y1K+rQyEaa9hmJNqAZ5MtBmj16xlwyrTDl/jaOHTmSf0jBe0EfaG4Y90P8lYMSDTcdE2Z4PTVUl
V6NjfInHJN2aiX2TpUu/TUoTHKKHdXJudPEDtjjxyiNquXHr4cZTXfEDg2hy6KGzSYXJD3GJw8sa
XldzryLUdvKlpdlJG+bWbqSg0omsoJ8Q6F9TONH81rQbRPMb49Yzl2iHt7l4NDVL7eiv8GW0ziVf
j9q/AMg1b7GeZQHicMtqEf0XQwP35XLYvurx8IKLVhYMSjc4sFiZPHhNrGEcbaj6ekGK6Ll0dHix
8US3aplGsssx/t5TTLmtqjxJfTXTIm7Kxr6xYqO+hRC7rI+CXc9tM70WpRY+lho9TGco5bpzI7Ga
O4GmY6TiLY5uQ9CaIR7XWFPJrdc0+iMErCmIaDOt9LS2VmE8aOt5GawVAVN9VbKf1ko63hZzT6J1
Q+dliBbMtSBsVPtCDdHWaLnhoOVl34Ft1xuXI7JeUhJQX6Z2/YXP0e/LovhZ6G6EQLg529txIU6A
VQymo1z6DRV7tQXXUwcKk3q/zQUtcmKXDdnVT6PHf81JcPTjWdJ5oo3qm+UtuLdZGOJBfnCiZ0/K
ZIvPlPGrGUAwUEIKb8MlHDYg/szrppjFUZxcBDS2UF+PtRGXcIsNNZn5suHSGXcLHdZtH3fxvkqL
cIsoNS4jIh5b4m1smldK5I9jFdY3dT+PAVJG+nWlZ8WrBs0o4Y0a5RaxhPYQD1O1jo+9Ly3HuyaB
QrKV/TKvoqONuJ0ZzW0y29aut8WwamNj/t7mcRwcH1UfMBiG1gPEp4zsftUn9A3rgg+HVoe3LxKw
Rqk7tMGiy/LadibzkHIrEApmzQ4gAZZFPflzP6GaEIroexUJtNliFBe/No2szGB2ymHfupbYZBNP
f6qwOon7en7uoqa6qbkCt33uxIdaZHgGzb3+NCjbO9izbr9G2Vx8l2bS3GJpM247bIZYhea34bCW
cWOAzRPGt9EAnATjSluXiVMEeGkQWKVZfp92jfmEo319ELMafh17RLcz9cEgCbtxU5TIuywki7eW
eXymVeZUG0uhsjXH+iaVeruZZJ1Pq0Rv27ujP9ZK2NFfwkNOZAVPX7/t9BqYtDHJK9HmTSC8MQSz
b/0wp14PFCHuKs7MeJNqs7GyU9XukZPHUAYqeDol+tesnvKrEGd3nkjrDoZ7zC5X1qo2C7Wtinig
vGRVxNPJ0YAVZjh19GFtq8YKIqZGY9c2pmAWxNTDEFZ4eM1NsYmWsbiJRsD2RWzTKZJxc48Ak3pJ
RF8FAp+kxzLpq3svtvMgsuynzJzu1BLa194Es8l1uEPM1NuVi/tX3CBCMbjGBqmmzq+KXBAAK3mw
FPkdyMlig4iZtnJGAl+av86vJMy/FQaXi2/qMw5sdWQkd+YcWZu+NM1HL49vWYh+xfFxfK800i09
AXOt7OKHIC+I/SaSy65rjeaXvhSoqgLGSjcVpFvmlWTPvbe8OnntPA2hsls/mSonp8Q2qYfcSNPb
yQNf0mt19kbl/KEy5h9OW33pban8zs3qey+KE9Sy1A+rb+M9+hYYwLlRtR3s0r6xF00+MryOx+Ux
PxIOtQNEIHmvv5ba9KaKSd5J5TpPia7h4zlWKBN1LiU6ZTZXmZ0KLDwd+aBlLUqZ0hj8Wj/GlLrV
XNMb1Pzc0bJ9XYY4FFpREfTI/Pte2wvCzikEnUP9Iq0kqDvT/Y0PV3Q1OVb4nTa17qftUm3HgZuZ
4He6tqO6Wxd1X7JpsTrTGgsPsG7UrjqzjtZuXSrAKTUyp3aIgVvoGDtPZUdLzPktbBRTEnFPJl0s
60LW7RoJARMzM/ul1UQN5CQrggiRkX0eRWUQm5WLGtCxEqzCzM9wPd0MYx49LrP9XOInAxKqkveg
tMjYCppIuWzch9F0wKJMOdFv5swHtle7MbXS3TudZbxocr7WlvRaj6vsUMncXIsGbT0vqx7Scibc
dtrv7ULkiujTl7AL49u+BSpnOkOySlVYbOMxx0Ov1aGmEYBsjNKyNhqm9mtNHvPZfo5+KKe5WaZS
86tUeGsEX/kpboa7pDe5VG6kQ8qF16Etw3sUr9MAkB0lw3G+w5z+Rq9Sh7JAawZVET4OtWf4/QKg
jV+HICqGtubi2Qg8jO5qKKiORO7yG8Wf71oWkhVWfc2jPWME2GOI1KCUdYMAG7XpzqLIi4v9qvEs
9GMiwGpzK9iJuFsBritqQBExoC+TsJnSLBgeLYvZneZXpyrB1YXYhSyh409tyBVXkmMqz/jWWFG/
DrlbeC/c4tZxElIX+qMrUchy59pNtpe1uqFOKVYq1n42k/WEidkUDGBKr3PPLrloMNAzity9SjUE
jyeHVoE6dnRty3K3XpzOW/JYQp00KZ/BbF3ji/EK2OQt6qddP8hnVU0qmEbxqyowJyzzZNibg3jr
KnMK8sF61IhmVnPKE5601EDCKJlWhd2OD1MezfftaH+d9IR6pJc92zyzRAlzvwrpKviaOWg+Xraa
Hxb29L3RrSuK9egUOhSoZDn2Kyr06hel9+Q11xJrw8ymwEDtbtdrustlVqLamV7yrDjTU4K5YqDF
jTKtBMj6Z8MlzoVAlzlZ9mk2rJQ8wkduFnCsS/elzgkcjQu8o48dTqEDRAdmLAhywB3/OZ5didAk
nZK7TNn5NouXNMjbUbugYvxxVoxCRx92CUbuHzplZt+Eturr4uCWSnuR0xDeYVHW3s0ikYbfUjK+
of9EkOJRNREX+sQfW5CUZBCxAdMCGAShyD+nqBR2RKGuF3s53Ybza5o8h8nrkHHqLjJ8P/bm6JLp
iPwCL0DZ87TzvfQgOOypnfeGnt3FZASWXj/YnnUBFXKuy/m+Kyf+nFFdzIMRR7gnKky2PIALQM44
tDNQx887gB93B+0/Qb/K0OnmO6coGpN+F0aGXnqIbbGszbKJV6add/v/3yjH3fOuOV2kdW11bpIf
QGgOt3oUZwcjdNU/XzRkd4+yY+7RQ+nUngVzgM40B5nuM402QXSVebg/F8BpsgsN2jOL5tLzBkcF
dAc1hBNcwqSTPoVxYZPNVvkeURMCLki0Fz7Nma1Gu4gd7fInbOdPDq5CES5uGi856HYcfdXb2fqr
Fkh3+mjTTNeff6CPJCqO77uxTvab7OLWZLb6XnO+mB2NtGGTURBOpnTVptSOKObT5L/QfT43QWAX
zMzUOb+nxxakvOuoxkv3JqGgrIqgAWyK+/yFr3XmdtAhDAIIQrsfCc+TdYSBgP1YCJ8pKq8oVcra
8ksdgU2bfNnOV58v5Lk5wbMA+CbwCvvgBHlsU42RrkcHy80Ftc3kSAWLxTrEFv3Cdj87FLQmMBfH
PX+K5/OGvKcqbcrdjM9u1rwo3abG31xYvQ/8fmZCmgyNhL4jf3HKxWkTQIteh7hWD/lSbinKmvNP
I3W9zB/itLmjND4aPi3kQWy8oRPIzKGss0/KmUK0LNpjRIwXwiXxmzNfFQXTI3/GRfsGjtCfVwp6
W1adtSLZgyfdgBfXhrcY++Yw/VJVFw7HmYVmKN6Q4x+Fe/piF66CQ1Fp9Jfb8Vo25ZZyFgD+vvjn
e+eoeIKSx9/OMacEqzCzIzrGSGl6vbbKsN9OtMU3IMT/4y0q6NXCGXMh+X1AaHZEZ8q0Mw1OXGft
R6ebrpwllr6VXjTMOrNySHswGNQpvtPp0esZxXK0ONxRkgxm695GU1nXL1wjH99KAMqQ7niP0fz6
QKGNGlTPoIinB22gaY070uSL3vU2Ta4Tr/eLdiHaOBPqMMrROQhZamo4JzvPqum9pZEy9lVDi64A
LuNdheFvvM3vyC78gb7g5x/sDHpTMCKb718otVPF3sxNhB2C2dhrUXsn0o7AXuX0wOLAHguiaBuw
vGHte7lsTHKTCzfAmfX94wI4ebytvoslujR0qOTsQ2FoliwwM5LPvr8w0Y/vKqw4AS8ODI9NnHUS
GncpNIDQsNNDX1RDh8ZNbttr0y2SSz5JZ547AyVE9NtwchPWaRSXwRimpBQlhxJXTrkzZJnfaTJz
1Fan0eheVWkEZga59XLxEXaKkYBUjn1JY+Pcwr7/FeLPK8ywS1EXeoZ73VBX8NFn+65eDO2plO14
N80XP+QHrz6u8qPdFk8u0ZEJ0ODPARfyJruK0bn0UDy6y7sZV1KKXuuq1rLVmLjZ2jEWtYkmbbyl
iRsG4WKRPOfdJR24Mx+agsqRZwx7DaDbyZMcRr1ZL7Erd1LA7HQiXKbLC6f0zPvgmWhUHQ/oUdbz
ZIiS9kRLQICASWmu0HcMFgno3x7Wuv7ojMkFGOnHi85kKiY8+7+576c7F6eRfnaxCd/Dg0wyf0JP
6kHEs876huMllaGPu/c4GF1AzBgE3jQnU0vcmaut7rUd9RMzgpwXRXchnYF7u5Dj99SKQmtlyln7
0YMylr4nhrS+sLofty7hFN0q4MYgndGx/3MnlV1S1JoVxrg+DqsidkBw1XdxhDVXUfbbz6+/s2Mh
40eoLSEwnMY5c9MN0Mcze18VyY9es8ki7MHaVvPgbEJAHBem9nHjoFlBtIgAO7XlD14ubjZOvV3M
8171/UoOt17/1jbfknBrZ//UNgYnDeS1bDzieIexsj15SWpRWE6nXHUA6zSvUVv/xovpXrhUz8zn
mJIDoEbeFkbGySBuPWo0naN47yK8SefZn7twZXc/l1L66bD7/Ft9PNgca6IxFxFdNBdP38YFiSJn
AHIHtzClnqptnOiSXuWZ3Q+mn+3AR0Il/jSmAONMTIxbws5ww72uyY1odUiMTw5xIGSiPUScwNXE
hdjszMRMA0j/0ZmAVTzVXZjD0q0rO4dlX2bAt3N6S1jwfr54JxsdBsgRiWtiRCEh6Hy4noUb4jwH
EuEAFFPtikhTmwEW0SE0VAMUcbwUb56s5N/j8bWOwT3auR9u4WLsRhubUbkD44YLyv2Y3iqLPlX8
Bn3Oj5rXoe0uHK6Te/JfQzoIB3rkw1z/J5sx7pwS0HCN4XtP40zUvhgoQNcXDC9Otvy/RkElnsdO
2oSFx3//rtwwdWGlxxZJWJXoEfK6aJSH+9JwF4M8vQ0XWLmdtwXN0V4yHDo3v2OOqRMQ8cyeZiWq
NJWRNGLe9w72P0J8RWx7BzI0urBVzn06tj/gFOdf8jF/zjDR4xIpzMTd0+I0j1XXeJOhZEp4VqH3
T99n1aRw9/rBHcEpm//NTqVLwxGnbARC6yRQy5UJ6npAabfSbnTraYyLVT9uKnXJUunccjIEG0VH
3VI/vfqFzjFxDZXvY8xRdIoRSKr7qPv+F6v5fpjjwXy3X7g3jb5YnPRQpTgaGdpU+2opazA5JqII
aqoQHs2n6o5icrHWsaK5ED2cO/gOm/BYE7d5UY9f+934s0QZKjVSZ7eIv9zqNqJ12LW/pPvy+f1y
bjVRyaFWgI7XR7lQfGzQWqOofwiBwV/XWTnua7OzdgNv4frzoU5Dzb+PIMQJ6i5whD56WzK61NOM
OsDkNc5Odk73exx1qACzCIocLi2tePu6rjC9p2vp3kVydAMzTy6po53c2/wO7hlLoGdjHzlRp1yK
jLIwXQYjOgx9Tm91mPIs33aOgxbR5zP+uLh/DHQqEdtA9o8RWkJYRkerWc+Al9V+Jb5+PsrZ6ThH
8R+TBxBG0Z87BR8RERloTOwb1KCvSleNh7yZLykAfdyPx8v5P6OcZHxZpxqqkopChHtX9esydNBD
/U1WEnw+m3PjCKpLloeE0kdFGceZ3KRwYnc3WCq/iSGwBxDK8lVbdpSyojT5L8YjdLapGiHL94G2
lk02xJrY9pCmemvnZ+j1gdvtIvBpn8/r3F4gG+DaIPvALvT4Fd+d52iMVOU2OYCg0NkIREzGo0KZ
vKR8dW753g9z/BnvhkmQcEmrRu/3bZY/i6gG2zhqK28Qj6SWlww9zg5GRdPherKhOZ7svBhRCbDZ
MxYCOHGV3XOhX4lu9PXx7fO1O6mu/H1gedkQD9Mt4rvTK78GGt6EoNL3g/XWChQkIJUAQweR/1dY
xyvD+C9O1PvxjvN+t4jx8R5KKhznDLQ0Xbr22Vhf6I0dl+YdxerDlE6WrmwsKDtTauxjqcdXVLzB
T2Rgn+sVLBHN8N3OAe5qRmXpXAjHz27Ed4t5cpCjKQ9pGYz4HrlF+tMB1P0mNPN3ChD7wpY/rVH9
7yTR5jOPVOMPYblYWlS+EBzYW2ZiUUHph7y5iqYKokvfe+Ovuh1A4KU5Ou3sHycDgtA3aX+XOF54
oV57/rcQZOLE6VCHP9WhU7IWYkRVarcgteTjwKK3O0zFynFTu3L8lXkFuh+AK+nEJ+hI/BJJOYB0
JG++sCrn1p8ikyAdOgr8nfrKNWaaegW8QWBfctM0LR1360lfxIVOwN/Zx+kOIx2SwkSgEzX404qA
huWEbncL8VjIJ/BwVseEJk8QvqjaR2GG+XOW4OcCDHO4czO9vquNKnmBj5I+zh44tNnTLh3kc3OH
jPzvj3Cy91KkQrQxidUeIGGEb70dTb5O5/3z6+JjIOxyof9nlJPQKaoEKJG+gDplgGg0vS71qyRy
g0JBJFz6hnGHmoSt1PS1bM1LfpVnbytCN3JdkwjyNJ9xNK2quqX09nrUV+mKPVW/WobWxOsJjMS1
qRGswjqY2q+yHmpn8/nkzyyxcdRhJ6n/O8Y5+ey5yNOpr2JvZ3vpVagi4K5N5qfgYz4f50zUYaDZ
QJeJ9+yoCv7nHWm7RZ+1eobE/tgGcxIFQtYXhjg3laMSmk5TlfD0Q5VC12euiZ6KrGHk8Tq1Q7BE
lot8NIzI7FJL8MyEIHv/57OdXPoSTg7ah5XcobpzFckWJpt9YUJnL/13Q5ysWZelM0CH3ti3+qsd
7q36yzI96tO86uTLP/46TAbcg46AOOWD49K+e8HCuWznbMZvwmqtXwJhKIih84XI6eyCEc8TONk2
X+l0DK1cBuA36V7YlEF8RBSNu7kmALlwnM9f3e8GOvkynPV0KA1FAh2Gcg2aCIF7iBjroUnTrU0X
5Kum0MixayvZlJOGVoutvAvv9fnJ2lSRqMNQmDv5dBCWutDVWxjtWfHdcIunMbcunNxTS85/PZdE
U/83xsntCAZJpLaJ7qvd120fSGOsklXXeNnyqHmG0m+lgZ+rD4cnvkPGNlwlFAu7B91cRut+hKC6
PC6OmusNxIDpJacXDFDYnpsRybth1h/+8RY7Aoj+fTpPvkpnoFiVTZW3lzO5cNkiAuZOF8Y4/j9O
3zAqof9ekZObvO1QC8lGzdkJ/RVWf5kaAfP0m666kKmdPZlH8VRyDrx5T0t5RTwqJH6H5ICnU341
hRGGxovIfW0Blwm9Rz611BIvDHomIeahejfqcdO9O6VIiJVR0Qi5c5oo8fNk2gqVBDgzIu6ltn1q
HOyqfPJi7LMqMruluQADO3PB/jH+yQl25Ix2YacQFai9bJ+WYZ76AnrXVYN9zvPn2+X8CtuIvPxv
tvDnXHMvNMcyCae9cL/q3lMB7dCIXrGL3WnetP18rLOHFZFQhF6EJSnP/jlWb1aSPl867xG0Gp5B
a1Pd7jJRLevPxzm/fv8e5zS/j8wEQatuyQ65hRuxjxU7SBwFfPt1UG7qXNgu51fwP6OdvOyLYLBB
2um+R67MMrglfuspsh6o+3mOunDfnZva++hR/LmEc22Myaia+KDDzjgUYzNtNStut0V4UUb+3Lzo
dxBak/Mj3mT+ORSKTVPvmmj914uFgKHjfTNK8VC0MIRr90cbhdPu8892LkB7P+DJsZvHgm7zEW05
6sof5++V9iVP7xobPTATUxn42/+/8U6OWSM1uKzAgtGTmattVtTVjaw7cyXGRO4LIpmVVs3lurAw
Wvx85HP3J3caSQvgt6Mgy59LK7S2hEDRyZ1njitAwzttufGMO+2i28algU6ergLIMVVMM9kb3t2E
MXPnvsoy9KmHXDgE5weiSYaYMoCA04s6NUXXoAaq7SGZgPqvMiNNVkMCw9VPYKvI9Tiq4cJZuDTm
yX6Rs1LOoPPSiWLAqa/Mx3U26OFvyPp+w1P74/OPdvZZoCz57zme7Bc1eTmi9Y290/MsSKjaxPDj
ZP+EVcCqUb+myb6T6GBkfehnyFZ8PvrZg/9u8ONivHuTRq1PhkLk4x41XHvXmqO+ne3RRM0psS98
y7NDUTpCFs6zDXG6O9FiGQaExiCqWeWjCNOrvm+DqOzWn8/o7OeDJIUi3FFV/zRO9WQ7t3rp5vtE
vQA0L5vHpbqX0dvno5yZDOBPIIWIfEHGOR1FotWYyhmeGiwf9K8yavUiSW+bbr5o3S6ON+IfYREq
QCT2sA4RwPI+CFTVpY6AKPHe3hht2zdEc09oqj/n3pS9LC1F7RW0YOfJtPIGmV93gJ+IaYZGhw1C
4G0cQ+xG5AOKP9GVxJBMtkYeOOi96atFpbCe4sRKUfodw3vVpI7nF+groVxKCTtF5pF2u29AvKvW
eq+LZGfn8bL4YWfkDzakVOoq0gObP+VNtC3FlKHAnFrJT1tLWwvlns6dVnY0o+gM5FK2iB6Mlocq
re49gLjvB7/Ty1msSy8yhtWkQT5H+rlo4aYDo+y38MroE2K/nFwhhJEXQV5nY+M7EO1uo5ISUlvH
w96euipdx320r2a4ZVT8W3HtlUP3P6Sdx3LdSJCunwgR8GYLHE8jihLlNgi1DAre26e/H9gz0ySI
OAjprtoouvMAqMrKyvxN4hVhxI2Y/1Y9CQwgxEWto7445nCva+TfG6e8C/JBCe46s7a/leiLfM+i
tn0nxW07eJQdCFKHNaZ0rjZG0qWvayfjFGb05ukiDI2jH2U6GuHRoH9pyzgPdk3R5L/LJO0/CrNp
MMxFI0I5ZYpVXEYdTYC9OcTNvRqkbHBYJv7naKAudDNNh3whheU47uKo4btgIJA1rh+OMqI3XWP9
BHXcnvki0NtNe6whr5SDfpd1yIodyrFATQThUkRAGy4HKPJOavYdSjeiLWVESkN4WUqzvdQozGQy
q893WQD/bedEGKK6ZQn1zDUAbX5WkvmdFxJvxE3RWoCzPuaj7ZXVIP+We2M6QueUcVMvwn+AUCjl
DjWuGvHnYkiR+o5iA9ywKZyn63vuzc5+3gdgagEOMTtegjDp6SnNgIYifgEaXqkmSLvARiBhMo/T
ZPy8HuxNmfIczKFOYRAPfnFRftUpTq5FM0ZnXwSu1ptuCAgaudjGp0Gx5V+9+mQ22CFKWCAuS9i6
H7F36qFtzx0VSTXWLhgAtDxg0ysbJcJ8eC1zySzRxhs0yFpL2FXcRBDOFOYtTBjfQ4b+WGXt+c/f
3Gzcx+APigt1yOsjhVlb2jOLoxNZDJewNE+DimFApt+PkQGBFALI9XhvUjFf6mW8Re0KthTj6DLx
T3GbnuGO4rlr3rbytFEWaCtxyMMKT0STBQ/6+c9fHJVK2aFOn6QRtpcDmmS4LuUUP7WBbBYrUCvQ
NAmsIS5caQRMCDay0DTPNKX0YoWKJk5qWdk0NdpC+c0Xk1XIXqkY9Z3atszp5SCW1TlFSphwD2L6
0BRG/MmErfQTmm5lHLO4GyZXLVQ9c23bhyyuFF1S3Amcvu1dMWIdgOal9HWoMPuWuy5BPcMu0ZLB
XxyAhaO30Q6J7vH9H719xpCANEG8GcaMQ39jZFBbNtzLLEkvU2EMty2Sl66SRsF5iGDI/1EoJuM4
T1gqCDDYHfobsoDtlE2S5JF0hs8k/aNLPdJjad2hU6LaW03llX1CLHRfcYOATPHmfK/D1tE4RE+w
IpH6883g1CbjlrjgSpJhQmgx5eKB5gbe6yWlMrob1UaFY6eVHtYaruLfzLukQGlCKBtGKCvrFxTk
PINA/fVtC7eWYkhgUumfAn8+3rvQaMe9PgkFX0ujsjd25eIFPq8L+kXY5eHD/BbY1jqGQAmyLc8m
+k1uLLL71Gk+XF8QK68P9CMmiypNBoWF+Pr1NUPCzrCU6YxKr+qapXRTtdER2Z6DKpKL3dkbN8mV
NK3xBpF2pTWMncbiflXFpdGp5hCe1fq2Nj/AefcQqa60v1roiMjSZ4XV9gZpJnK9R0QEq3TmNGet
PJaZdNL9zRnZyusDU8lBoDC4YPcuEnU0TEY/RLF2tmSUEbGnkBW8BPtRMe8lJ2VGh4ZG8Ttk3aPK
6DTIH2ICit53mZV6uw/1sEVJv3VUZPDGROcDSOioui0Tnkc5A8ftBrUdqRureHld+ndhsSlpy3KM
vTkrp0KgTiaXDiYEMApQzihhyit7FWlOOaoMt9Tzb6k/eUH+fUTHi9p24whd3UczAxB4BAi9Zbtp
8kVeF3I5nX0FsfvZbidiJN6KjWy39nUY7c+lB/QyRi+vF7c06SL1lY4qXslQo8jOVlh/yREirboA
b9/Y3Niwa4/FJZtBkuyw9pYIpKaoYGbDUYIOMn0YLeVjKcGak2Tj9/VNu7KJbCA5tFxQfuZKv3gu
P1OCLC9S+xT69UPja3cYjxwRBbhDrGKjElnkoPnAmEkTyBPPdFuoO69foWVFcVOkmXJuK8TjA6xS
zG4jxMrTvAqx6IRYDRebMhzNU1fede1nG1XKLLwri3hjNazGoXnMSfucghaPkgylSIxiUM65ktzI
iBPU6fA9G+Grq/3GKHkRat5gFG8WE5hZDfmtS2aQB41tphaq6vEuL+LD1FS7cfqpdBulw0ogQswJ
zuT0e+MmZTt+N3VEOyfRtxGdRdXPT2F70zX1xstbLO35iQC5UlrD37JVWDSv1wHRI8mw/VlurnwX
B+Eenw9uuZJlbQRaLLh/A6EVT0KFBK0v63jUpFDq8C37XClRfA8I1LqpejPaOIY2ojgLK3LUOQs8
UxpsJP0UC5/2vZxnG8t69Y3B95v5kjNqTnv9xhAx8VO7QRfSRsHJdcLhtxx3D2oibYxI15YAIyWG
vQplAlX86zh4YIRokgDZVqX8JvDHeysWX9RAdptp/PBHeef528C5h6owLwVwm69DTSmlUTfqFiO9
2lVHWD1oltWQM5v2x/VI+vwBXlyy/g0F8tfBcpGTdbnegFhCHGgc81yEfjti6BAWT0mD046Hfoud
ejpqrInXZ5343UVOu0elO/b3MvJf6WGUdPmrbfRmD1u+NTQ3cRCVv53od/kACrEQwmGj5C5a4cKR
uDEoZ1StfJEoO9SCdeudGdKr8TrQlM03lLGkcIc6l9BRq3J85diq/dDf6klRyxct5bsAQEoY51tM
991kTL6jXo+iSzUCyuwl/U7Se6StkIVIP6tprH1HAlyuPfxppnx//a2tLgUqOd0GGQqMYvF9AkmD
6azE8TlOPne4T/XOL7/OGPN+ux5nbWlD25q9Fixq4WVLmRay3rRmHl6C3HG8hPH/O62htRtVpX28
Hmpto1KpcNme3SnsJaKBw2fiFmGIc98ZnqXKSCOHG2/NWVtqkAIxU6AZ+RaTpyIpOClNdDGVwbF2
vVLhWd9VfqodrIF2m4e9UMkNvEs/0FNBbFsVsfV4/TGfX9livT8jKv+nJFsmJBW5GH9gdZ1klsy4
T/HqUpA0BfK4A2tW4WghkDs9+VQ0ri/o6mGrGo8ZYnpTGnl20seD12OzgpwlXbNmd/3nzUfwtV+3
yDES14Rc2FwIGjsSt7YyFR6IcpxZ+izLbwujbN4piUzPzW+3nD3mg+VNaDQpZJUKGyjavBZftAyC
Ep8LjGeSiyhtTOAQkpue8IWOf6ROlQ1eNBXSQ2xY+lZVsrLwuDzM9yKMbymTF4+sBFXsg2ijJQIS
3Gv64BPSQ1sk2JWN9CrIou9SgCaL7IBCrp7wtvwcaD+G6S9ObsTFEdei3adTMC6SQtk6sR+FGi4T
qnks45TmM/61fr6xRFYfhe9jAyOj/bZM2PEQVrkUFfYpJ+9lFSg19M/64Ov1hbgWhazDfZUijvbb
nAFfrAY9LOQ2HiUqX03vPRJ/7AVxPO50qKZ/VszPJ5D2MtSi4tHjujZiSMOX3qnNG8RTTeHardzs
E8ssPv/NYwHaULivvrVxlblhzQK/6aUey+o3stnyveQj6VZg5L3xnVbOCM2EHUXXHdWIN2DKfOx0
o+ooS3zla698k6t6n6rGzgq3NBzWNhCKKJjUwI1CnGLx/tShTSpfipBv0OL3tt0JtDoBpF9/cat5
82WUxeUhzkUq7AjfVtFc8j76II/HTHlv1OlDL6pDlKBbgqGX3rqpYX/qgwBl3X+u/4S1JWnRzYCs
BDz1Ta0f4kmLJI/joP89oS+GyRG4FKN4GgfV37i4r3079GVYIDptZzp5r1c//oKMVfJEnFFVQaDq
zAJ17eFzWmz0aZW1bzebQlHWzw3uZed+CLsqz4WeXFpsRt/LdSfRT7dCZx9G7U+5UGSv7nxzX0xy
eIDs3EMAQJOgaYpx12T2dC+hHumqOhq+19/11u9a5Ms6oRpBVUo6GX4l39gZWQwrrq0ryNqRY9N9
h7yBBskbXlaKkKQdR459sgsr71DAyoOnMi7BbMWgy79mEeoAnuYXcbr/88cDuY1wJ/0DbgyLLaOL
zgztaMjOwg9uNXqzTVv9GUnqOau9DLHYL3qLE9csfntJ6tAuDkGNS1oGqCrxkHBXnYcqqPStlLP2
1Wj5c/HmqKTftDiBQqnVrLCBrlj1NrZK/blt0j/DZc2PBQxmPqrpY76dawUyYhLIICIohUmJlohL
bv3qmF9e/z4rZRC6VBD26ACjeLDs9kFyiFVlVLVza9SehGFtzDA5drK9PwBGwTWCUez1iCvJhSxN
vp4JbSuHd5+UQKAlga0JWPSwdtFxfk+5dfiLMCC8KHeA874BFEVcVvTOAq9hkuN2XFX829k2aKcy
7Pr4x6FmFjo3O24oJJf5iV+c4JYs5X4kkvIcJB8CZ7yvggCj2T/s/M3r4VWURZ3AVJtzto6mcxY8
1AmM7e4nTHUX7XkvRN7kLx6JwQ1BkRHS1cUj2YMzYOnoWKfaKvK9hl2aq4zIoUqZpmyEWlmBQCX+
C7V4LpjG/ohQd3rpjNQ/MLdKXdlIHtP5Mj5Gae2h3FzvMrtP/nyD0TWDAKjYzI3hPr7+bMJqKyZh
mMGNGBCVTXdyxuZop9ruz1/lyzCL9KQqdGmrpp9O2MA9yVNcIXOcDa6WNVtHycpZygNxmOLlCBNr
uZeD0RnUxqJwwAB6F1vSAwq2FJTpqXG2EFgr+e9VqMWppeGuglJKESN/Xp7rSUKRKN44ObaeZpFi
87LMHDPD/9Dnijxq9JvwHsDC9BCP0UaoldPx1dPMT/tiA4dyJpVVK4szr89VpcFFGnv2KHFHXLcD
bYtksPpkmgyEAOkFZkaLhVcrrVRlQgUFW4ZeOqHN3yW3U5+hIfqnmhVz0qAB4LAe6D6Csnr9ZGbU
JhL0Cf+kBdFHp7WOmShuxkp7RzcK2/YtWtn6k1EdMwiH67WcTiRV3pha2MNX7j+0xgcEOnZDftTx
/ri+p1aXHwZo/xtnsacYtABFYQ1Ca5IOflqfdKf4817nzFH+3xDmYoW3g1+X2Uh20DGJ8VQ5kJCV
r1Ey1out4mz51ubLBNdLwsGkQedoEcoxh8k0wkhc9AJnm0FKGFOJtrnBuipkYDVuiewoy5S7DLjY
WiF4LkudVRdHkU13gw/fleadPEn7Nijq3qtqX/8m1005uZB7EOQOmy482CEmb66R+QjjytzyT37E
CesWA/gpJGnlZjZIVnPAQXkP28oaFH3jqrz87PPvplH7PFphALakz/aJRlLoGQ10CSDk0Q5dy0y/
XF9aS6IJo0qqEibhTJAhLFIrv94yjtIo+oiE1iXOOqYPCS0hbujckftavfRDF9xlldR9K+Shv6Pf
aXo+7/LX9R+x9qAvV8T85y8SUiRJWT2hdYxYOpkoYrR6KoP+T/tBz6/TwJiUix7doCWawR7izGwD
nAaKRJfd2AbL1xpiCyEzlwovu13LKPPqf/EsSiFbUOEU/9TbWvDe56D1glLWH1S/Gv/wLvVvKLRe
Sa70bN58ukq3xJg6zhnh/+iA53X8LS2trVbx2sexLdoMVI7KLPP5+oHKUFetgQ7eebSbg+1kd41j
Ha5//7UNCmHW4poNLONN/zbsQSFOtoCJYgf6vYbpFDLpjmSphxk9/3NE2PhWdRKMcqZS2VK0Wf1g
L4IvkmsfclOYWhhIkxO6U/djBvYpwcanWst5L59wscsCX22nEJWHS5NaAPWSLjxhkfQjTX3MAXI9
/4sNRQOPY4kD0X5jpiz6vgCR22fnHn90rL8uVdk/XP9myyLiefFRR8qMKmZoy+KJ2iq1faw5nFNf
FaXbCvVTKFefpXB4n7fVCdjgxkB29TP9F89YHO26KSQ5Lyc0WROBWaLs9uY/HYSa60+1GuVFyl0c
FWrfgXUAwHHumu5TOFhfMcQ6xmMv/0UcB/ERhN9mLuHyQm0VwNstecY1IGhuIv6BzjIC9FthVvYu
/RREhpiNoL+wTHkibCSpqiZxFnX6uYmGB8evP19/Yysr+1WIRb4zY0Pv5TYDiVLa6U4rAsZ0aeLj
ftj0H1UtjY/X4618IToQyP04nFVoxSyqyXKauFxU1nhOI3GPncV9kE/vcUD9c3E5jogXcRZpoU6i
XHS2XTG2MoXX986P2FL/sXq6ZCb2U4HQjn6QfbTHLWzPysZiGDxL+pgAUBiZvM63fMihEGqin5zp
JrEwrtA/Cek0Wpeg2djCq6tjxroYNCJnedvXkZS+NZpUyuJzVtr3Zj+4UZFsfK2VzI4yEq1qhSmJ
qi3BYnlnIA0t1f05xLksrvCGrHDz+iHQzjDFrQGu4vrqAFjHj16cv68iLr4btl8JVh9DdIFz34tj
XTTYzGGwhXZlLdqLoeN6uZcQuyjchFngtCtR4GYOWk/Vx66oavk4FEF3n4oJY6IoLOtfY9EgJjUl
Tpm6VsKvz4Sc/xDwtHeYAiWS1/nW9FEKRP0VO2uZelJ0oOMrLUaTL8do0fbMcDCziwQ1HaO+2oyF
WzRZ+pFWfogfoZE1jVspIIHKGi1atwAw37vAP0vDE74FtrPBTMfCDs+JaqwvFKKbRvVVAsSO/6uN
XcFxxPUBN8pKTlK8Fcs+x50RT2MPc7T8cai0zPLAPOdfw8IYJWQAakyjq1TKBZqQdh54WmLAmwAy
JvAvL9sfgaKUpatLbWzcl2CVwPZbgX7X9XThcad01NZ1nCL2d3VtGfUDRlKoHJdFgdV7UgaNcjNk
oGA9v6WTF0VpBlzXGpmH1JKpP0QBIpRH/EbgQyBab6b7Tu60H5rS176X4+OHM2iqae9rgUXers1y
63MlzeYmg6iij/O/PTpma2DHiUPWE86BMYg3VR0+1m0afRNRhMCZjiR56+E7Ib6VBmYJvBsfWC4P
gW4dJaZs7SRg/TAY+UkQbSULiW+8SH9OoJ/vqJmZUInSvGHQgih8aZsfQ27oIZ4Bin0/lFL7FDK9
NNw0NKbwOGRmCQ0SFwvaU5GNE2GldAjwYkRuc1vz0de2IGZ+z1pJw86Ve2O4jxGc+GLgIis8CyJK
fBxm+tiUp9oNBPSy9Eo+KeCjoCwulLSFcsDpQv6VS239yaxQJsI2JsdRESCwYboImzjvzR4jjosd
GyMyxj1+OKeOhkzsFdhMc3+p69kqVEMKroz1IDkOdYSDSp4GyRdb7qZ3jWG139TUKR51JYluGkKD
udCrX3FW1e+A/OQYd9pKx5HFyA6rZ9miuc4tGPKbo0W3DnZnD61TD/3OsoQeYficNDeqg6OwJ5nm
9BCMRvbVsTAwquyhhNGZ6vXTRDq3vMFXqoY2LLSlQ20iMYgLZ5VitgWL8LukatmNrE5+BgkUTx/o
FbYf7HIt1n6YkW2MXga+6lNbTFnPEIPZ+w7fXFprg1yOX7AyCuVHX6iVvKtqwzwnTtZXp54e5A8a
ITU2WH1b/a7VFEPvSOCGfJNjRBa5GdRT/Hjx1vtJ9zt/DBMZp0E4PSlDS7p8sadIfpBjieZjkRo4
haKcbDPz1V2iZMpPVGempwSase2OVpyjyKFGNh61cSputaEW/2BMJD72Q2Ul+6zgKMAQrlS/YphC
vinQZ3+wutxMHzVcAfEVygrF3Fet3Y9egTMUKAInsK3d9QS6crzSGqfFP98omFQtyqwaoeqSidJw
NosftVwee6c9KsLYX4+yUjQQhVOHaSnSNEuYC/ZEQQdUxDqp2cOI0K+p4ekVeGm/0e5fj0NrxjKY
OL/hr+iS5vPps+hsFe8NMmsztq7V7+v88/XnWTl0uJ/T4cdYBIuRZTkXYSw5BZJtI8Ke4/YSaqw0
h6GztPHe1r4OYB0c9yz+gmz56xMb+mc/ZI49nQdJTtx6BiFZwUkqxfvrz/MGX0x1T46ZGwM01RnS
LwK1gtOs6qfhZFv3SfEV4RPPuD/+sAoMqQdOIrNl724FndfW4ujmPAcWC/yJ4cISKYTmZhbVXZJc
nMBnLNMZ9Aqdprtjcq8eqtG8SYRSfxGOWpyUaibkVcGmYN/KinlVPiweHK8WVJ/BBJ7GoMKx+t2Q
NF7ZfDCkLa3F1cqIHtisXYzU/bJ7nfeVwm43tZMt53d5bd3jns4JX7lq9E2zm0ctTjdqsZVFylX2
v4iLvhtiIjbOy5U4IzL9YA8ReJW/um84Fsyg+UOqy/XZhHVmTkYxnQM13nP0HVpnq5u3Vh6TOoBk
woJhzjpvkRf9lb7HliUTcIhkrgDytzL40I8PpfkYiV/X98DaB8JRYt4H3HAZdL0O5NihbSk0bc4U
K9Jei5V7vbKfaGneo+afHMYRUdjEsbb05Va2uELpD2IJMBvj68UCTHzJAQbqmycNrJTS+fsmOfcc
4dcfTlkJM9tlMNBF/s/i0H79dNowDfyKQmC3jHqiWwYYku7xqAvz23pUYvVe1rpJvhS4+zXYYBV0
zHwQA/6p426i4uWRtRWUjDpzYKIbSu3JpUrxlqLGqm7khbWfOk9P0bwmk7+BPw3OSDkwInTct13m
jmGReXbIgeiEeK1tvBZnZZO8ykFzfnixvMrSgtta+s6pi6XJOeEZqjn70sEBs7W6wSvlnuqsncoI
lJ5V/PAlC7HqNp8Q/g7zix1KCu7grfgNcwED99CSb6NyitzUdqKdBMX9VysybVeGVXEUIoyfveEj
L9CH6ps5mOi80OoPbybEC08mbnE7XylTShDTbr0Ofu+T0YbNBSFr/9B1kXqY8HN+b09O8M4B2vvL
xKUatLLWnmkzhSAc8vhGhirxSySYqNoqUntND94vhOXyVc27/DQg5H5KgljKMKj3IQckIvxHG6vg
zsw0is866S/4TWiyW8V5/WMsHZy3TSXADy+bdXm4BZ0bRw57vHHsgN4gjtuaFHTwbrPQS1rtc6SM
9q1TV80OkLPtYc5MFWmo6P01UoXtrtXi4F1lhn47iak62sL0q51gln6Iu2q8S2ut5x9H69jO8iJF
LcmPVdQM8G1EzEVKzjv5C2RbdTdWYYZxZpPHuzTCKc+raqXBstUabv0ktt6Fic5IramU7BTrZnGp
u8k+ZOizBDt9MuNbIduzy0/VPFL8J7dFHyvgYRGnaakz79sEJDJHQV/dxUMQ7Vono270lW9osGPR
0A/v9VDPjrRc2n3gVMEHn0HDeQi6bsbRSR8HM8yPOchuHylHfdqPAcaLaWNlqZsAEKCfFTT57QhT
kjM9/C782ER4BHtuTfSOW1CU7a3SBMEsVdMeU0y6vr5J9e3L6a7pVcntsWY+S1Gk3QeqLz6VPhzy
cGyap9pvg0cpkX9Ngd5Qc4cijQ9Kj8P1HtfV3IKqjefCTpPtOEQSdzg0yezaKvl7Q8tanGdJdGB0
qv5B9uvqnYqjwKMmw4t2oUiEt61RpHexWZZ0a/XnOY7RjVi++1n/xcTU/IuVDtJ3tZOAVYsaCePM
tH/rIW42dxooN6aCpflJAdISH0wzorhIYmkMvBIDwQHd+T67t8D59y4j8fHkmF268wNkrU+mkyfv
8sSyJa9sjeS7MbXyIcHJ8o52ez0dI4uGoStKDguXPCs0dKEG/d7URjjZ+RDnd4wcjMirAOdu8f7W
Rk4AjxTbNOl7vJUUx1CwHjQnRGVIadr6WNhO8DOc6viLNA1pvlPLVvO9oM6lz5XKteZYadwouWJP
8DKsKgoPid2UjhslsvwzTnvGB10a/KhxzsX5msTxidWVfL2e/NbyLGP0WSIfShIz9depT8ZHSG4B
dJwRFRGYpxtT/T3rKjj/vtwBB70ebbXEfHkCLcoR3Ugx7Cwz49QFj0KO9rI6emP1hMO5C52/Yy+y
IndyjxNq127k+ZWz/cUt543bmz5M2O22dXtO1Fs5pvGVl55ldO7QP5rRQR+3jNJWH/a/axXYzdfv
dmhDmcTbWWdTzRPbzWkHHdIep9gm6BqPu2aAeHlX3YY6PpyOklj7wBrLI0ljeLz+3te+8stfsqgv
jLpMtDpm1qb6JZRUu6bnUPjO4OWSo2+VGWvvGTgXNEEkQgD5L9rpSqgLLZLa6NKMJbOPgJGyiyMp
jpaFr2JTjy7Dz7otYrfGDHJrga1eJ14En4/6F0d5N+SZLseSee57n08bBbKrV6R3EOhJcdTw3duF
TV7s4qSKbrsSAQfF15INIOZqPQE6AKFqmT7/ssdqRZYVJ5OpnROd5tUurwBlerHsy9lGdb9SF5Nx
/gu03E4q4oeFLuRzXRXOuM9tp7qRWy2VHmS5Q/fbnyyui00ox3+RNubrKJZgjI8ZWL9+zaqRF3Ki
69KZmbh6Mxp5emknGk21gt/zn6/dF6GW8I5AyWOtCQSk0yJRx4+arwpxFw2p8U+D+/wGRWb+3W9u
o2AFmW5AFX8D7qjUXh6FDunYHBBxOYmotP13fo7pnZtXzO0it6Vf3royci+4BDZohiLN5A/GBmR4
dQXNmwcSFbeLJTZNyAmdkjG1z/N1ZG84lfyIEaK80SlZWz7c9xnyMjAEmTz/+YvNEkQ+GAy7wjNS
uUw42UtY6erOpYl+Jb7YX/+MK1Z6JIQXwRbZUEvivizgAJyjNog9e2iAJfcpVsSjpu1kYXfHsbcy
t7RlNOyaLDkl6J/qbb63Uyvc2KDaWprARcjWZ8sR/Y2gQkLNnMapll7QbfleM/5LmAJ3morhVcHf
+0qktzdYBReNV0jsKrdryiC4sQIR3Ud9kv6TRon6NFDB1odkauOSFWEhjSFpgaN5Yy85hqsNMAJc
2anTD52h1w9BHvfyDo0b63taVjVkNr09laMSir1apdVHpVfMbh8HSv1Doef7vmote+ODL86Buc2C
lCUiabSyDboti9TcdnVrFd0YnCe9fqfl8VGJw7u2HDZQh4t19SbMIgn7HYouSu2E52L4bMY/DA4a
CXAboCIznk7X19Vip/wbC9YufjsKrLblI/WZA6UPotPZKJK9Uhkfsrg6XA+xpleKWgCnmYZWv/MG
wE8PuefFWs7Z5n5ceejl0k33EXbxPWh7VuOGtNMaaCaVr7ltV5W/QqvH31rGrIpxKHn0yHi0Ui/Y
yLdopWSDHWDGIqIbnUvI1jh70c36942gID/L/JtwMRcfWeNUarhZBXgezS6cYWJfmq5OjlKGSlIv
IdNy/fWsxtNB4c0wvBkD/zqLNJrcgbZC37KzfHesnxQt3GX5gy5tdYEWhcW/D/ZfoGdU04t0lZRi
8pk1ZWf0hXfB9I2d5Pq+A2ByPNG+PnXKFk9ldSG/iLhomKAlpkxaSDOmTZ3aS4I8P0ZJortKHvmH
2Ky1QzzY5fn/630+J9IXj9mMYxAg30q/dwiMfTUMhSs0jQnPMD3gtO5vnK+rG+jFMy6WSxu02K0X
NupgTjEhVTYhmOXZosj/f1/mIisIbO7NhPHoWRPtzghuFAcHhUnZ5TnGu5+uv8NnPOGLg/zftTK7
Hylwak20UhaLMqiLaeiAxle2EDuTHpYEXN6NdPkeYzhP1s2bsesvioRuud6+Nzr/iyOVB72u7+1I
Q5a28cBrME9Ff6zsb0SZ7H07dWO/PGqd9v36r139BPxMcjLs+TeS/WFVR340Sv6pajsNOJ6Ojnlk
OX+xT58ZKoBl0XBadv9mAV6H9tZ4ysRNHKmehOHwMNyH1efrT7N2yKABgPy3BrHjjSgt9ZPvt5Wc
nWGfQuow93OjNtiyM1mPwv8dz1N6pksFnE4TXV2k6GtFWnSvy9ZFk6sPIt+y0FnLOTzJ/4VZLNqa
gc58f2jPszK7lwfx+5HuZ4CAqTaFJ0vPP7WSvXHerGWdlzEXa7eU6Mf0SRacjdo/wnc6x5r/0eiS
O+yw3knwVv7ie4HTdoDKo36xrOWbQi2zQuvpfob5Qasy3LPEI7PyP6MwPe9IwC3oU+JLNvdJXu9I
HfOjTpIFLPeofSxM3wOq4LWltdPqdOMFLqr4f0NRv1Pr4ML0Rq1Ih/0WmLksnRswIFw7rS91FagV
jt5Gdgjxp3kKDW28MwslPmZDFG1Ul6tLE/kDDLBRXXgjgpAmQ6jnIIvPyI99kVHNcelrfSyKv3HY
YPT4X6BFST0BgtDDuZwbUDgLUFe0iiOyohsHxOpyfBFlcb6Xk9wXVYAASxF1LtYZu6mpuSr8Epbu
TsXTXyxG2s8OEiIYyS2BUF0N96h0puxsdrG9q9rG3pd+2e4Hoyg21v36c/0XanF5jlp1DEul1k9R
YKY/wQ3BKAmVxoYvCMWwcUFkMfHMOBK2BK7XKiak3Gi6zZA2dTllopE7Zn0HF0N3Etlj4vmuL/MR
BHrzraZ3spH3V5cjvDdGnMyq3xht9l1QGWoGZSbSgh+O8HM3SPSLppXBxgtdDYTBLh1QpseYZrze
4TayZ0oJp+4shnxnhExQfqbdX9hLgeVmWqabuLDCL3kdRDRxp5gKPuFhJT35qKKOcXajhv7GHl5b
HC/CPF8gXxRhoxmrWAnEw9nPjowlXUnUh9A8R77Y1dMW5/q5JF9WKy+jLXJj08YOjTjNOncRZHxE
Do38PnSc/h9cptCQs6fB9G/UKqnB2eaaCUEhy3P6SuUEo77BoUzI4MdAtIhW37Wp6RT7CBkUZ5+D
jXK+0GgOMVFAFKq762Dg90+lFcIe1/pSmjXV9Sjkf+n0vjuDa7B5R30g2KUBlkz0l2rVo2nOFEKH
BSDfykOjDDtDJFV4gFRR3GtJKX/vKyE/UEBKs2KurISewo2ndZk5ORXd/8zMvKhCU1R2ShtckN0y
e5LLEJ0t2oHtMaokgZ5sP3NcchFKdGajFCiVXhTppzrNi19235hPaGrlmgc7PdhKBmtbEjwV7FBs
xikp5vXw4nvbahNYEg4MJ2C1jjM7ihfHjjz+raiSh6wzevUvdiWNd+S9KcagJiyyj9THhpxEUTzn
ACVy697ub3pzbO6x0Ev+DEb9fB6+fLjFOZHhj5JF+jCro8f1A4Ct8JiPormdjM3r+FoOmIEApooL
CpY5i5Wcs2+DpiwhKvf6U9/k6qM8WjZAQN9iSV0/K9bK5pevcBGrLSV7LNuqPDu++SN0BizFQnsr
3yy5Mv/z8v4v4WiLD1XkUxMqmIZdDLxN3bYZ0sNkReJDmjjOdz0BjGwh+3qGqlAzbEVYUoxR9On6
k669VfobzO3p96EBukh6lVw1pm8X0Vkbg5+q3qF+bP225OHj9TBrSQ+XDrxGWJJvh0FKqGi+qBju
6nn5zm79O3qQXgICzfW5GQ56/3Q93toHtHWgIxRq1IXLw34S5WBWUkL/0ZaGR8WJxX2MGs5G/bL6
8iARoJdJo5OD6fXWHiOtKBILrkcMws33o/dRoZx9S2yBe5T5KyyzuP0i0GKlKIkadxJwzrOTqfrn
xjSOsaKiwO1XNZe5wsij1A2FFt6IOOx/WcoQTG7dqcNtl9WDuRcFRFN3UrXi1ow16aZEURx6ZhbH
5mUYZUY2qF9FwDCd6sv17/DcJLv2yxc9AJl4aZjS4FLENJ5gejvvNFpYl3jmHXYyksyG0/4/0s5r
SWpsWcNPpAh5cyuVU7VvoBu4UQAzyHuvpz+fmHP2VKt1SgF7roghgqy1VmqZzN94J3mKE8ejyGuj
nKXf9jJAUhFXYzsb6mzjAF7NDdMgO+gyzMTwt6vWBQNIbQMfItidjjTWZ7EOn68Pe+1th54Kj0eJ
jhGb/tsQSRkaQ6fKoZuIzQcry/ZdYn5pBH1XoeEwxt98bctLbO2UQYQNbg43P1NeivoIUtornKWR
W7eKHQ93aZPse93N861G61ageXYvjjOMDCA8NkGKhCZONwgPcBeT9Tut0jdKvWtzCGqPWx+0RQoL
i8zpccTySgMzMS9O7uI+dVNlktFqDvZ9oxzjXEGRVN660a6ObhYnhoZkcOYvgk6pgcERI3QR29il
dXyHstV5mAA9BH+wI1oINHJGy5xny9rmWAq1mStj5xZ4g5faU+6zbiDKS/E2A6h/PR/Xtt+ZlQm1
ijozjcO3i9ZbU59meWOeGvoMP2VMAO4yH/QMHgXdaVKn5iYYJeVwPejqXAKwml1GdHbixVyCXgfQ
3rXpOZes+oigGuAPjqDj4DXDbdYJ6ZbswmpAAGizpjVP9CXKNBTSShu6CX/dSXAm/+jpwc5U/pKE
0/WBrW37PP3/L46xADWXAo//Xs6wuQulg9YUR3zi7nG53Aizdj9A5w4mLdRzrj3LCQxDzyu1ko0q
qpFht/u6/NxHmb+PQ7ppQsP1pNGCeGelpm7X6Dbf5YpnvF4f68pXKIucbDqqI7Nu/2Ini9tSg6BZ
hWfkf4p93erNi2aCUuSyne86aQwPQuh9hmhRb3z+K4tJYIr+c6sbxs8ie4pc9DDHE6MztLfQ7bjA
OpKfFG7EA3ofeNpvyj/MlzFEgdk+SVb1PQExb8SoSeUKjZ+uFHZ92GELlUjVTT7IwmOIvstGH3Zt
fBfxlgTE2PM7CaXMwe3S9qYd4wfUSewJgJn5Bz5UoMmZTN5QVMiWS6jXjZnilWucxHE+8AQjPfm6
Ue+5ABv7388WcLRATTmK3qvTgAkORq8aoP0X6W0qgcEX5OmmVIJDNmUf6iC+FaPy7+sxVycSwDN7
qGQhIb24hCll01TYO6gnU3jM1cme0CAxi+w4hb/J4fsnRUDJs1nrM9VysYsObd9Plqo3Lorl30K9
fMSz8zavcxfzkFtfq46jEO8Sq9q4r6xs3sgGk5K03fgNy21gGJOisvzUc7OwV2/VuvHPI57NbqCq
+Y5LjvGQ+vWWztBqUDQCUVrlOFSWFRe/THEciLLR7XB0EUzc7AP5PvSlGzYJXtZJ+AeriBEEFAGd
k+LdO0QoyqKOxyJ3w0HBptR6bcLiqQyy21LLNw7DectaXEnB5CL7zMEkUsdd3P+abADI02ICRwF1
Uh25DQPf9RU4cYBOk6h9up6fS3jCr7ThiKcqB9qKPuYibdRISXF5lIlRt/Acqp9qi5+GJ34cMsmW
e+lH5mn3ip5/opf/wfDGH4mSH67/htUhgxiZjTZQWFp+IxTH0QMN2UdBxyLRUjoT939EluzrYdYO
C4j9CMgz1lkY6O01I0EBmlkgP6EX+q5QCeW+GMFoUa3WHNx664dmzCbgx9Gw8Y2snpUKB9XsTA2f
35xn4OJaSsdU440jJmclNSRqnal1DBTM4eyp7tpTNPE7bCmMtMymC6nl8LlmPzdZG5JxYxIWc/1L
aQr1IHUW6MK7eJleodR7Pkh2hM2m8UBWPxae/9QX6gbgYrHt/W8YhHfQ6OLYWsIrS08B9G1mves1
6T7Mw5uw9T8PefziNeKWeNbqkOD+4waJSCS6O28n15qSQQTXHLhl1NymordTIvV7jUTp9fRZC0P7
GXVBOpXIdS0/lDb3gk6T07PiGx5FQfjSPjVRJcQ1IasbaX893NoMXoabs/kiZTRP6qPOQjuwQlnX
s8Rdr8q2IoWHKNx6VrwDbM5KQiqvspkEDjpoWQS0BpTgkFsV3LFTumwPCyKZ9pOWhWCaI5/XcNV3
J2HA+cUW/DjD0QvGsLYHQh6+VL4R/mZR8lf2XP6exdiHPE21TlcTnESQW/DT6UfjTy2q2nVi00vb
eA6vLizEcNhJUHlpFrydabOMuxLWbUi7sbilPLk3szC1NaP5zRfAP8O6CLR4nA51kwRZB0HPrxR7
0n52wrhvg2OkfLieOosSwv/GmX3jaA+LlM/fDqgQkoGGiG6ehth04kZDX6bd+L5XQ8CkIUPpMb97
iQo0ugXca+itaI0TyKodNdnGTrXYrv8ZhcFBOLdUAAgstmtdrKdS9obgnCp1e8IlFEGWwVCfusmg
AT02st1HQWCrmNpunEerg/ulDDz7a7Ngb+ePHh3vVI1ndqwHd6Pv7VJj2GgKr+Yc4MNZGtVA7nlx
yiclzd9RKoRTTIVfk2xF+Wia08YMrgWhwIjoASgg7hSLcfjNUGh1MBN7Yu9nZDWP2Wh+yFXl0++n
G68vkVnB+e0du6rwhsGLFalwS1mBoC10xxljfD3G2m54GUN+uySQX3Jh0DFASIWyP0F0Hrx9AMIs
dxLVCuCPwbDeuBmtzt4/z2gUSN9Jucs+N9vAJ6SsJx/HEFvFWLxN1eHn748MFdBZLxxFXmSp3o5s
SvwSAcs0cgtQI4PeHiD/UKf1xy2XzLXv6TLQYgpnssOQITnkDrFoG6ZiI5BrW+2EKEFnd/ngNHq1
kYBrH9JlyMXO6jX6yJc9DK4wyEgSRMcs6zYe4ova869d4jLE/BMujkkzy6esUuCAdX7q9HJwb+Kb
XGFw2VEFEPp9Nvn7EE7a9UXbGtjiyxoyJRNrrxJOpm/cmdGEhLLy+t+FmL+Ii4H5eZKZ6ZRMbmRW
p7zGLq6t9tdDbGXE4pzooF4pjRFH58qX4h85JK+jglqwDXVK+6jp9V+B7mczEEf8gw32ctEW5zuM
76qpEXxwuzA6YQvwFApID1wf3Oql5jLIYosN68mHsTamGFwrHZAUqCf6zPzoBZRC8HnURZvqGPW3
CFBT5ls9PQgpwt9rKNPdxm+Zv62LR90yS5cITk3v5bqwauEUWdVtM+Bbruk7tRvuJL/80lbJLkqt
2MnpCNXWdFbG/lXJrG/Xf8T6alsqxxfiFcayYg2Wy+cCq4fnIvT7dpdjCGJ7fUZvxoxTC59j60Mm
qbndda23sd5zrr4bPj1fmr4S58S70mcRl2PQpaoLO8/tzK9thk2kFu+M/vP1Mc4Z+z4Qpj9QUFQT
+9y3H00Sl/UUeIp3ipqz1dyn7Y9Wusljz9G6yLkeau144B3wn1CLjQcdC1EO2pDCTls8B2Xt6Jn2
pZbbjalbXbVfZUZcjGihLHYaEyfZwtT9yhWyh6A8GXI+E13tcXo0QRK05pYy6+qwAMNxngNnQQj/
7QymYwJLTZKmm0b/bowvlgqjs964n66u0kWM+Wu52Np4YnSlGHYqnPzsQzUJhxr3UKeIxwctrnzE
JbuN28Pqdn0RcJEWIYhNxEWwqBSm6OBZWF/L0sY6bc3bIh2sQconDlOBm6n8rTPK21AQ7qZKdK9n
3drUzWUhHJpoAVHtezt1jd71plxYk6uL51A+Cal/k7XPqPU6PO02Mnxt1qiXKRq9XQs/m8WsWZXm
BVCNRlxdIyfX++cxHDa+17XTG9YRshuqpSGRugiBcP2Y+5KVurhr2VJbnisBLpXQ2Bl0Adm8KcyH
qVE3Toa13egy6GKpAFiVQh+yEYpe/IzwB7Awz4m0xJXCYWMK17LCouMpUrdHcnQJeCt0JJmMHvyC
VlsHmGOfuAUesCvYqC+trJSFjA2WKRSakbJZbhINl/8SI20XAbLnJG4PxpT87idEAJiU8DlACvGY
WISwfEWe9FpuXFPrTnWePReVcrqe2+8maxFiXreLbcEIMavu9YZ808bkJMc9xuWipJ6SON08kN8l
3iLW4uoziHCrzCqO3D7OCo0WlgjQKdNTLX0ONWohdhcpYn8MFcB9L1FESeiQRfo43vl0tx+DEtUr
xKWs+DGb6+6YjyJBaeNIHN96bYHJlOz56HN7etiWdiBq47DRn3lveUE/AV16ukGI1sxF07eTlSdI
/dCk5DRHS8JO0Ex1uGH88GS1P+hGANl1rIadX+TDKWgRroR53eI3hul4EkmDA0u/u5eNJtj4XStr
OGcgQHsKKQDUF8eHgi0U0rZN7iq1ZFcW+rbZI++njS/43S44r97cdyPpScnl67mIwQhOZuDBfmmO
RiJRgDskyBVnk8Eff/fjmoNRWzRx5MTCZ7lHxX7li9ZEqkiphARBVCc7BAGKjeR/9wkTBWy4RtGf
DZe98O16dhmiefgbW66aRUa909SuVY+l1CR/X//I1qZOppcIQQqalLH8jnMR1lhSepmLqyo2qnoH
9c+fcHUVg2MySkcvH75ej7g6souIi886TrvAQ80CjGfftnc+JG+6UMKWsO1KFG6WfBGkxezWvdif
IrmVq05sI+QdYSqK2sfU97YAVb8W4c31ko/uMshiKODUdH0Qa9XVRmWEwFNIwnjOeEHV+7ymSb7P
SghEtpWlXXkzllEq2Ah6WJXTKHmmzL2cXrfjKS+t3aj508GX22za12JXvIAzD7RTKA6xfqqtVn5s
qOk8T3rQj99aYLL9g5zrCg5mfYvUyOx2pzrkrSE4RVAUWLiGvv89U0OgE4o16IdJbIxup8itWNul
0YmfdL2CEPTbS4uk+XwJpj+NePfiax91vRiTGg60FmrFZ7P0y3IHbWTasrxb3VUAjVNvpDoNJP/t
xxEnfgZAy6QnxvtixwuncdSgxs8xt7bexCsHg0QO/SfU4m5a+9M0JtyHXD9TT2EmtLsKppuDT1Lx
0KLpgp62970dO+/V97XX69O5Pkx488BuKH8vC9FTSJ+8ig3j1DXWvR8NcLgs14qE4x+E+ffoWO6e
tKA8ioCR6LadjubNuAsM/XY0fxNgw9uIEwrnDXBsNNy43r1dtEEckrqF0+fiSHkMDWR4/uZpBv1z
67Nc2dLeBJq3hot7Q2rOjkfRGGJm1QXYO2h7tREdBQhuU4s79F82tuplN++fkUEkI/NhD71DnfRF
50lpmSEzYKWyPWpS/NhF4cxbRNyzjGL/NhSpCZWiVRyrDLFEFLCyLfbparJQhgb6YiGqtuzbSjEM
4LCHotlwe/XDmMbpN8RVNk7ad3dlFpGHJ9cHUBPsKosvrx/TGXQO68DKsWwJIpThRLF0jQBquEET
YCPc2qDAgcERATfDqbt43qhGjSVkX2BeIA/JrSiV4lMWmR8Kq9gSb1uNBIZOg6wHrGYJ4ClrfcbP
qFBR4v5zblZnr9Juo97auDa/r0LNE2jypkA2ypKRcH6bnB3yKgn4//ise5aeOp1ixV/bODWfexwP
jkOLCBgzin86bWtlBC2ljjcAfTCstMp4Swlm7ZCU5416Bk3QGFj8mJrWNMYHUGr7TpfAMHTFvgj1
2v39/eUyivl2yKmIHW1V4mhgoNrTjfkp7dTnxi83PsPVFbwYzCJXgiqA7oF+oduocPdQIjX3lH9U
Nx3krcfP6lfwbyhzcdmu4gkM+uQZp6yxuGv/pQWWrUZf4TL+7ntxzhZsY0hMnUbk8kAVpVytQ4GD
Th3LfZkYDq6eGCVt7ZireYAtHw7pisqXvfiq694HxCFV6LSMQ/oBjbt8crq+5CHxB5lwEWdxmPro
D1dtWZaup4D0bXlxgX+aRnvM0bO8HmrtEGAX/M+QFqeNj7QJrh3T4Mb9N2nm2PRHCYtfbTpn8Vas
1XS4iLU4cPxRpxpC2+kcpm34SU4BdthViEqZ48/NCNuYvP7n9eGtJTudeRBPv+Rql+CDRhOSwvSV
yTVFIdtPKNDsMhHMAVLU/e56qLUb0GWoxecbDWVeWRXXAyXUEmSjNbcF5OkV+ddajXedlueA+cWj
5ee/2xMl+S8DLz5ovSh0KCdj4RZpdq/I6bHuh4MSN8fr41udytmOR0Tp8r1M09SH4MKjxHIF0ddu
6qBBlbTudEcXyi0+7lqiAA3/T6hFohhdJ3VKHIXneJqBDGOq6zd4NYbP0jS8KFaubizd2kdwGW8e
+sVNCG0iv5dBGrndeC/2SDL2vi0Y92ba2XmzVUNZnUcV1BjPSZwxlkQFlad5O6qNdzLySnUiuAZH
NUhiW2nzbCMz5pRbvrtwuPq/UEsppBTGuxzXkeWmsYolelRKdtfqsHNiNq4o960PY4hAPXJP0eEP
kgWQIUBDELi8Yt/OKC2kONMSRJjkMX7S9XwPJ/5Dqg3762FWB6gboDUo4KGdtUh9EW1zNbdM2RXN
LtyJvBDZRHTtoDbJj8QHQtVXCSTdZto6CVYXEfswfQbeYYuwyBgYwH2RUshCj8d64Dn3eUzFByuv
3D8Y30WY+UO5SEwrLnwYnbl/rmO2y33QFHG9V/2xehVDvBgOmTUoBmoyefRU5UP07Xr0+TNbpg/o
HiDi6BPSfVqcDV0hSK2RCYU7ac1N4ZlfqmRLLmFtHrnFc5pSkltRsuiSQuzHPKWzIL8EdYOiZO62
1biRJ+thZgSjJFOMXS5X4nW9HIVC4mbe11IvbWiNdrLpC7OajRertbgm+n6nR1OSJe6YHpXh76n9
aXiF24s3g4zV+1BuFNhWd8mLcIsDR6lGCwQfCAgt6x88ybpVY1zjuzjc90rxdD0V1oeGZhI0TTxY
l7hET/PTwZMH85Tq5Wf8OWhxK74dk5la2OxNs/sSi+oGRGFt0VgylJXnJATL9Db5pVrqIVphGqMI
7bE3eDS1yrDvrPTL9bGtz+O/cRYfmS5DlgsEaOhjq/6IpdwtddmNjfJe4Mj5g+vW5ZgWKVKia6Jn
eBucxSmkvBtakXrfDr5pZ1bcPqeYljpCPW51pH5tt8sv+TLsIlUmWqSSPIumT4PcfZHUpnH7lkZ+
GmcSwgW5LzyOolS3thT4rYyKMf45KJHJ0V1W+uqNT3HFQBNfj35qsdSNNgzJdkKh0BCOkRcWP6Ik
Hq3Pta6Xmq1HhnfW/VL58fvLhFgqHaiZdfSOOuIZmS5ngm+c/K48kRj3sQa9IkR519y6D6xlHndG
hLY06oF0dN9mnizHStLFeXiOkME8JrHlHWP8Q/eo4WzVzVZD0fIGX81V4J35QDgEo5JjvXNqJi89
pnXRHOOk6Peog+obt5yVUJzF9D0MsHlU5hfbOVJzftqHXucKnnXTNLJrdfldF/an6+u0cplCxIcN
Hfgh6NjlqYEthIbHvVa4sHnQrHuVwGd545kKrWMmWxv7fMAvEnsmOCOOz9RxFi9WCqRKMyENDTBk
ikd7KJPwpu0Sby9Hfmq3kjZymKS+E/i6Qb0+3ZKoWplSeDHAELnlWLSW57+/OJ+RLxCUKZexhdN8
u+tfjAaGblYfrs/oygbFmxbpCu5yDHXZ45B9z1PM3mxdjCTvG/+mjo39jHD3k9S5HmmtRGcYyoxI
nIu570KJ3qDXGSKvp1gXuPkOcP1C2Hbi+JJR9dDtpkFCE7Wa8OPUoOJv40FrgYJLikjcX/8pK1NL
m4qNCcaRyNIuagdS3MlGGVS0MdX27FsIPHTmgTbT8b8Ls0igJhjpBqohAEm13/eGf+cP2X0Uqxtn
9dZoFi96LBVQsE1T0e3VxDgVWfu3AGMFCre59Qxdj6SjPshX/v6qE3bpNAH19V05tjih4/xRiDxo
hhkaydenbuXbQ2MAdg9ZCZNwWePU0bdHp6icXKx0zH1UDdq9rnUSlZ5pCn+MJnDCvVHHeWsralXe
TXLpbXRNVy6oSG0iaUTTFPv0ZeEfZROxGGLEf5AZ/FFp6K2hB7Tx8a3cfN7EmH/DxSeuF0lFjX4A
zd+G077yveznkATKt6nv2sxOlQb7obQxgx+RFRt/XZ/htQ8fsLjGdw9T9N0rIwi9tOkjVHMDIZWP
o+erH2H1mpQwcnFXx+Yf3MbhnFC3RkGWbvRyNx2gYTfCBCctSor8KJIzJxX43T7PE2njZbM6tItQ
iw8ikcs47wc86/rxU2gUeEMO2BFMu6HxN77wtSSx6ArNqH4wl8virUStGB+wXDqJfhjIO3RjNHUn
ZiVec9dXa+XgY97+DbS4ZCXIehhyb/Ru2/jJEyYL0jFTh/6jPyiiOwWxZXMLCzdGtzaPlNQA7UFM
oMm+ONSDHrWFti19tyQVMUbOENhPxMENdSmDuahsSQ+tzCYsbPKRGx+f3ZLyojRFl/cTHqW4gOkT
eNBaaZ1pinBtuz6bKwN7E2gxm0XbxxMiO7mbTuhFKOjLq/Ch69tw3Go1zCfJ4g4xvwsNePScse/u
RaVRpemk5AnYi+AQKyBUMEY9YyXqRI3xFQf5e4T4EQtNbwEv/649L90+Vk4EiIL4Kj3aeTu/2F7U
rNaKSJliGJLjQcBSCNTJ1gDXjgS0D2QAVTqAsSWvpRPAJWoGYBYZea3njIPBxryIi7PY6c95MA5O
JOFLgtxJtC97XaJYyf8TMec7mn35Mo1Rci7ybnIxINlqeqzl0+VvWyxzw9lU4WMSQVCQD6LwFcL7
xk6zOnpjRteY81QvDwmtGHi9RlDAkUK97cSqsmOtPOPE9XI9YbfizCO9WMm8LXOxyBAWrkiSUBhO
hZydLGAJ18OsfRd8fIyD3iUSbfMudBFG1hJvGK0CcRW08cf0lPEc462abJGhfpXGl5+FDCZuBj6r
VE4WgXwsAPvaUPtTKVQ+5F1lKnZJI0GxkPra4fCb7vyuSr4BwAh20ax4nqmIYA/tlOErmKfjWRPM
wt9nAqAVOoTyvgDl8a1oYuHx+pSs5RC4ZejFM/QWybq3U0J1ShT7qQ5cC35mZNWPimHt/iQEO97c
+eRLXXymhi/LY49X4Dn0tOLYCEn1mIaNurGZz8l+bcoXHwN8QiXsjU44ZUZR7rvA6PZZ1aMZLR4n
M0ddFiWMvV/zyL4+urWbnAwpHO3bmVi1bB+PViuqiIgiSZF+1cbPMQ3Vzvo+lB8a2di3WeQUW4/E
tYcGKFxKwzCEfnV6366ZoPX6XHbJXEn+q2/9vVp/M43PWPTtVGnAbfJBiV+rYEvqes7Z5QTzrkEX
C2mBmV3wNipa66ioIW16KpMPvWw4yY9qchIx33vgua7P6dpaKuDS8A2hS/5OLKjuxlFTIh2TaOVH
Itx1foMr5UkdzkrcH0zp+Xq0tc0H0zaUuJCjQ45rkZ+mkKR9XBiDayjTLq66owLComvqjffh6pfG
rdrUZqPe9+o9XTPkbc91pi092/fNu0YSN7Tn1vY3UMtUX2gfmFRf3i6Rkao5TaZRP/neY9ocimw6
VYbpjN3Gdr26Phdx5LdxULsvSg1joJM5xD89IbwRfJpMVf45icIbVBRvsEQ9/cEi4fUDh0T9ZfTx
NmRp1bnS9pA/M8k45mLktHJyMMutktLqIjF3yBLOpNllUQLIjNIIMsBBDxEDmsZmI32jo9VsYVxW
c+4izrySFydR2kf4WASYifSZbA9edePBxjekYWPW1jani919WbunN502TT4hlCE1zUNUUArIFCF9
rdgfb4C9oC+rDIGDS/doZ6Lc/0nK/3u4iItRxqirRHCgTAx6+2GflEV+qI1oi7m9uh9ejnJx2iZa
J9RZammnPLce0iB6iCvhPJZOp6GHnVQHRMkwUjP71Oa6v3HsrH5yF0OcP5WLhYymsfEHDr5TjuvZ
lBQgomVAmpkdmfrGPrW1mIsNGK+BMKqnOHZNcsbw/E8Ypn5ItPhgVT0UEOOVA/ipjLqNTWU1Vc1/
j+/FIialYdZm0mAli6V0FFUfJ8l6HGJ0069/4f/PMv4baLGM0HOKvg+88USeftJj+pF5qJ+KuHgW
gFSEWvdDbTqnFtA9C6stgsbWKBfr2GHD24QZiGuagg80DGm8KhwCWxWmtf2FM5uMA95GnWlx1iRh
PKpCwy2FZoLrBdm92m5hx9cykq41PCrKO7zMFoeAWoyaPsV9eLYkoar3MJU/jwiNOLU3fBjlMYk2
rner8YxZl4rSJy+lRbwGt7qulH1mjisXitXoGu0k40YxNp5iq3GAT+jzpQes3mLqICSEvVwFJTJ7
6a5rhdtGVj7VCl5vPv5W13NxXu3lXYeuKv0Sqh7mO/IgzG6/9lQgiInc3o95+Snui3MnVHttMp4r
K0RjtRV+XI+5loGMau4vSDN+Y1GNaLTIKtO4Mtwq8nLFpoZcx44uIshtQw75bakP3s4a7WmqnPDu
3oEs6c3kQ5cM8Tk0cm9XphTfB1SAqVdHwm2fDFsNlLXVA/+PAi/9yPeSTagMW41VCKE727gniN9k
3bTP0bywgi2i9No+yStDpt06V3KXh17bpKXaqugIjpmM+3zcv0hjcpPl5i7uUBSL8iNuxxQ/N3Jm
bf3mKgGtG66t75DUxRBAhMmqxkUC7tUf1c9a7t1agvDzepqsTSQ0CnykeLTx3Fikiaey8xoVGFwl
Z0OMhx+FlX/smuq2SJuP10Ot3fgvQ82b2eXZxrUgrMy4hciczW1LNJI02w+eM3RRsDHYX4+2NbDF
941T5ujR5UNfa7gfmqehuhn83hnk8k/W6WIC599xMapEr1PRj2Q8XuSovodkkDqRKpdHvWx/151v
LlBdTuDiRINymoaeas4i7dM0HTsTPZ2DNqaZ4HR6VhmAR+XaridM53ax1sTyy/UpXUtJi82E96n2
S3j17VBB86aRbKbCaUzRekrHfRRWxw7xoOth1vLkMsxiRhvJC5HT52KSN9+95Cb1fhblX4P+6snu
fxdoMZ9aghJuk0rohglQz/THgr3ErH2nzV3O241Rrd5HUAundQCKmvvl4r5lBk1Va/0kuaWF5Xym
2hnsQH96akUZipl6yvtsnwNEGMbP14e5tmwXgZftu4wDvMiFVHebqPqiK+if0pFtnGg0gj84Uylb
AIRRZljAki8RVGmSTj6VHySzbJSRnckwd1CanPI3fVZ4k/IpXERa7CVhAhhbw6fLNXJk2LOPfgeS
1bJjq7VN7en6/M3/1vL0ZoNkH4ZwhljfYicJ0QGVOyOGMlDB02u88QVzgY322epudRFjkfNmqiS5
ZTWCmylzb7VIrT0S8w91biloLPX+lrTEak5cxFukflEVo1pOFoxAqbJzf7SFIrSFfEu+Z21YoCYB
KdHDNqhfvt0xWI4Ib2K8A4ZqoMlTJinmvkKBLQcqZ2Fb7Py0yzdKkGtDo1tOpdTiv3cHJ5pf/qRV
4IwTTL9lw7sp6tGWtK238IxmX0kMiAiiDIEM2Ztlust5pMZY0iCJ1zXF7VhbBtRiITyAQ08PWqoA
zvGSidiyvvPzKXTHMNZcOKHfGPtrN7/RByv6pvbJsxCOfC1qKu6apDvMtkl23Iz3kjneRzDM93Bl
U1rUYU5FqQlvNJwXnTiA74Fp5y1c55+lkhZ7dfKe/MmLjmaltk4yNAoS8FawN3uv+Br13ouhTT/x
WP1E5Y1WqRJ8rRJ8DpM2I1yNmKDfaOaetXITzUeSnzU7qUFnfaWpOn43auNcDRrFswTD3QZVR3zd
09EWh+4Z1fl8l8lcwqreKvnHwgqfSAMLRgUjcXPK75HwfYpGsXdqaXptMlk++pLudnn+0qHMafu5
ILlDrnpgN6r8Ltd9yylMc7S7UqqcOuOUKUTphNv4RwM/98eQCyCWXmj2G7Xy6vdShJlj3O5bQTsN
UfspwSXDrtPyJYzx/dYCKbZ9FJD458LvZudrR+wl0cVvkodKMD9OVf6MCnawx4UKkmwTHlEbRjU6
EDhPVeOhlTAb9iIs2lUqAPZgmvdd5GG+rb2GmPTtmsiMbho5Ndl9sL7w8va1beovYykNSJFLrV3r
Y/GQ4SEOy1HIzqVSHYSuwpF75vvWWhwfsCcxj0XcjUeuy60TZ2OyQ7qsRPChNexATVVbyVUcDMWm
3De6NDrdGOyzLppF7PreCTW80caw+yj7Q3EvNNKdKvbenTwEEU7r/ZPAVTL1RLyMhexrGOe6nY9q
fuAJ1DtN16kzjOW7IeJirqBE6hbAeHc8/kaHgnS+t4ypc2IlCpy+VYsdVEbdlgHonVCDfjKUVrAH
YRB3ethNZz2bQnscldTJ87Zyym7EjL7vxX3XVdkOLJfGu6fU/24KZAGjItIOuIhrTpxguC4XUgAA
L09/xOns4aZmD0o/arvCrI5xlT/IdfM4xdnXuEjVnW41OjbqmEfGdf8d6v1XlceULevBU+rpwklK
2g9+jYpSokuP6BgEiIEqx3zq1fvMy0enaJvuhmSJHV8ZjLOsI5dXGHJ5NhBNq3vEZSYs9mwlSvhY
vLS3NSF4SdUic1LM5e1S9b5pLcajeEo8p6g33kr4YpOxMQbsTRIaew9pJ9vodH+H01W9Y/MTbg3D
fzAwxsXrvT9kaPQXo3eTScqLEMjRQzbpvZOZlnAEyTHaXlFScwoF6Xuf+NZjaJR4viT5WReqn02Q
eMewNQfHL4Jp13mInRpFnJ5a0/ypD1Vhh3GoOBmOwlIi3HoWaqQdIuFuZJTTITDrdJ/UerPr8/aH
L2A+oyG7YA9+dFfVhoCk1vhXnhbqrsqwMlQz9pLaGsLDFGRP0GC+51aaOWWM853nBX8V5nA3eYlC
syKDX2eFudMM0ge9BgRWyQIPmCo7KGOj/Gyl+D5Gk8WRe5BLcsaBDYDR7qoRS6qqw8yVaoMjJG1x
E0Vi/SSro+JKSg0dcqYhR9Io4kGDuGNnSY48Fd85J7EdT6SHqInugjYfH6SszR4NX3xA3PNc+3m6
jzANvwe38jKm0pOkVjg7AN5AH12tE/84acg2W53CUtdFhSKJLO897MfsXG0EJ67kn55XJRiAF2V1
WwaxU2KufOjKaHR8EJaHIE3HXRGbuQ0d77OktJEj53n56tekMFOQ2wIKC+SL/rdixg/1UKefwki3
bKHxfvJbBkdF2WwXNE1/6zeCspP4Q+cp+klLpsKOAi+zwzQrbcvAorlPqmAPsI/LqtQAJ/JCCb2E
qU4dlbfyvejRTBmnPt5Rton2uuY/dYCcdnihvKZZ9EWPS3VEclAcdnjSk1ciD+iqFM5dVo1OiiaG
LUW813suJLauRIdG6anCmHVyo/q9ZbcCO07Zx+0R/SDv0AZtsOtG72Eaxo8xPoV7SD7ZDhe8gq0q
+VTrynQMzAIuqd8HD4FRjbtUgRaYtk17Lwr6944AdoqLMIop4ZGDJHVGOb7rK3AMctSFRznLpf8h
7bx640bWNPyLCJDFfEs2OylHS7ohPA7MmSyGX79P+xzsSq2GGp4FxgOMPVaxyApfeMNmNmaxqYdJ
vx1Igw7vXVxhL9EG0PI1b+Y393juXilp+YvCx3OmLakfqc5yY8ZSrqNQbQPVHNugtMd5PVKk8Vq2
+hqyWu8Vst01g5bfpQKzb7XVFTaSdqca2cNcLLddY/8ya227aJxNGGBqq0S3pd+PTpatDvbw92EZ
TcHsLq5PBS32i7G2Vjb+PCkqGz6oqHg1uOKFs0Slnss2raHePsSWU23cRtTenEV3QCrvu8UML6s8
RiS1wKygXnTuILfvl5tiUGGllOnyiB3TMPv9wJUr8p7btqXSIqlOU255TdAFW+f5INeWopgbZJ2u
bUxIgQ/Z13KxVJ/cKlolWUwNSEOCqa5N9bayMg5Ga0TJtyLOXBLjVZfWW5U4MgBXVnuZ7E2vQUA6
GPPmpS+ltdMmUnh3mhx/ksPd6LB3R2PWfJQf7qtQuYkFtsoOYiQ3rhWp/kFm1tEX9qucEHhRossI
+pyvRhQAkGXxhVrHK30yoxVAqm6FneavVMjOV5XoKjNK/ecQj4c/QwTN7hztKnOd2QdxF/uIvF8q
kyYDOWIKk+ADusKx5leet5VXROp8AXr6pov6b7bbvYXFUmxCRda+m4Lr7Sbk05sOlQ91OCg30wFj
A+e/uhYKUNmUT1ZVL3eQXxVPEyV0VqHHfhkW6U04qIuHtn4eFGoNso+6ySZq23h1oG9Aq1zqdeXa
9Qqv6EtOs9AzQusyo8DkqbGRrc04xcBLG5fDtZhcgpirN6iBxzg7me0d29n1h67obwFl1as0mRMf
xAvxTxW+ub027kdTSeFsp9/DsvvHcqJsI8dKCeZqRmAW6/HABf3gZ7WaejU4AA/VxnZvI47nd1Nd
s1wq8y5rynTdtirnR538o4Fz9rmeVM49VBmMGZPkCpIBRnoUKyEvbcu8um+Mtvcr13hR4nHwKtXE
eXzE/wodYQ8t898l6atv1/1VifDtyq7dxDfV5k4Vw83SFM8OBnm+LKeWyxISti3T7NauqySIx4KF
5Ib9FdDGJTAd9XtddwZV2fFejcLcB9I++rmMR+5+N7qL29R9xAv71W4z9bGL6hu9rH52Y3WJamd9
1/Lnt7WFlbHSLtXaiUexztpJWTt9c9unmrnK2NFjzRnQZWNHvyzZqXmVbCvBKwoF2JRQ1aVvCq0G
nZPOr6WwKm8UzrYbxIYsOkNtf2zX3MCOv5RjQ8is1Fd1JF/CRNdWo9azMqtw9GszbQCghLYn9DEN
hN7oTLTTvcS2ak9G4LGz0nDvSkUT2zrUMF9umqBQVPUijKyfqjFcu+H4yjNHG6VmuXZJHPvDjNxl
R/dtNQvtLhzHn7rIn9wRfp4RqfJ5qnPp5aHxu5sqZjCZ5irWNXpIpOIXWQf7cSwQYYvaCdr9NIoH
8L2jJw2A01WrWb7b83lbdcy83OxL35jQHIzT5qJQ+4vGzh8zBRl+FaEOXyqTvStmTPaE0n6z3HlT
dQPWtMl0i28dB8wwtb7swqBXiytrSMEyxaRtBCNx+0+mzIs/pML+VkdK6DlAEHAjUgrfCTVjM0yl
XDk9PSglbcKgqQCD5bozBO0gukuB+XZgQBRpylDzl7mx79Ny6C8BhYJ/teOB5GF+axfuEEeqlx0e
Zpupb/ZFVN/ZSXSB7cZN3CmR17Wi9/s0K/3Erbq9GavfptSW24L68l00F+NzM6EsmY3m3ozC5PdU
OAT4jpNOK1dvMq+1jHhvDaFYd7gVLV40mMUubpRrxCMiT2861lGNW29YaOqO9K9+JC/sPdMe030k
3GQ9aXruOUrz2qXaU+uOc6AtsCrnvrZ8FMgnr2hLGdgiil8nq++JyRsRTD3WggdC4a50ZBEsrQEt
uScU73Fm+T7UYbfuXC1rAke09TVd2+GpNUJjVym5s25VHeTVMEwLwXOh3yKhCWI27Z/DmfsGzohN
8InHBP5VsTaip587+FtmC4bA4UgupuvLty6vLNMX5qh9dxZr+G7L9p5MYwqGfnwukknzVewMQOpD
a1+KfYG7kFrXhpcoKlnxlIx+OKaDF0NM9Fpz6YlH+0tNnRq/6xcJVkvcTFPzkqVzvDLy4a2juuqZ
NQsxyTKE9qI68nVrTm611Oj2su955pqABTNsh5ryyK4rI5wRbRbRPBC7Zlrc+no+rXrXfENEMuFU
NJ9as7ysy7T1FPh1+xL0jVd19W/Nanfq2Dts8+WqEHX73C/zYyiryBta46pVwEA2U/+9dIs3Ucor
u0ovkSO5g8E5IZfjmAEqONoPVYbUYyvdTZ7HZgScWbVTzMe2DTKVODJ+x6UzfsdHGxsus5XTJYZq
2byXFoyXlTrXHAVR29j/TMJNhZdXkFi/q0Y74uEAhLwP+rRMDxEJl3hGSfYbmijjtFcECYc35UK5
zJYuC/S5i7bhWNiXZW6gwbOUv/rMBIIHCJGNjr2M42z5LgTiXccJIJPYg3Tzk97Yc6UsP8uk+0m9
bFXFbUnqT7Zb1hSLuqHrNi1pjx/NwxLkRKC+zd3K52xsv4iim9xRiq0qO9K43r5JOsXiOnIe1JL4
nu3wmuqsJkv02Wu0xIfLo7zTstANyCOGgIZky6ax7ho9TTaK7O9anfQsq8FmZkLZONJ+UER2kXdZ
RkqkdEGcwUcCauQPEb1Wy130O1DaKNsPB2VLPc4xfG/+SROpBMsoqkAvnWaFq9dNW9jNQbkvITPi
t7qiE9djjNbqlFjSA/MK026JkdfLcMjpOmWXVgZihVMSrScnlb6ipHdTbF+rEG19ZVBGr4vQAASQ
p6/L3nyzF+5goojkudcOoVF3x1V2U2pEwocez8qaUhnApGL3Jw+5ihKSNRN7daXcjo5zO1hRfF3o
1u08xhdtIeQKbF2EeZse+i3WRDCKoytptApHfu4GUbREFxCppGcsYgxCvX9rZoRPMGUwL2J0MW86
wqdNnY/FqlNbnowFso2S5rKshtBf8somaOpcvxTRz27gdKtySYkgaV90tSguQhGutE5lnRPkukt7
N7akJ9oQUlmYh3mzVA45U9OkmwwsrT8rduyFqtkFQjS7RJCsD6b2q9awrFkSZac46jXWhTDfRuWx
qurBE4Xd/Wibg54rCWUwx8LxiZiStcPC8Vy3idb51D5OmlJ4QqV3FAnJKVPOt6UOUMJScyewy+TV
WCQViGyegrFQ9HXfmjeFrryVelZvxOxuEpnvXTt7wBblsZPtvi2M1DOM5r7CC2aLg0YYmL0Ve/xl
NcB/XfqOGQ2/QpHc4D73ggZaTVAd6d8JtPogaV3VU8qs8PRlGLZhM4+XNVnEVk/7mybNd1BrtVs0
g+ky6MU6yrrJa9GyQy23vO8F9KEp6++Geu5u5ahpa9zm7As7tis0+YzBfobPh5tGJvpt3cll645U
YXKq5PfGH4muaHky3Wjf1Cy1rmUiZah8K5o4XtfJsnhD7d4KXXlsFasMzBBHnWIZ9+lBiLyOkouo
cK/jfLoZKyejCpnkgESXeVVZHCSz1ot1WIfLasmpYUSxbqxEEldBEk55Q3pb3tbDQAbBTbN4CuIf
F4tq956clp9aJrRtOkb3uBVFnpik5aUuxeZ40jeozQBXoCLlpY0AwJA0CqVSI7939SqlIpX33lyT
odtz1GyolzjfpEp/N0XxckMEhSvAXMs7DB2KB0MfMUWeUigLMWUycHEPoifRMWvnR2Q1Ncx+ffJL
t7lC1g/D3TKSZIyEJySb4rIrR25DRSRBb8SWb3RVve6E+SxVyScawmuHC9M3shblsoNThk1XHU2k
aadHAmfc3rmKZ/G4yPoltUftunOIXKuSsqrFlguSg9+tqyOjNtTJdelU+dWMPeJVnqdvoui6dRsO
SJ/ZueBUghcEvklZNZCUPHbibTsmv3vFvjJkY3iUJa5mQaSEeioKE4PZUHkY4gDh1l3kIl5v9LFK
FYfyAE2E+26uDX+ppO7h5lteW1Y+buaovl/C5tkswyVAqiLDMF7HNHK8z1RZbFNVqp4e1cnWRUpi
ozpZea1UmoZCfWlRSRqvVMp3QV2L33OppRsDtUgyIlYJ1MlbF8ZqYEnwdNw9t4NNTFna2o1j02wy
0pQijOgv2KLmt3GSrifyJtsIvf2tVtaDk3bpLlRQCIi1LvOMMd4TrEp+boJYGl82xt/Dz21xP+pp
sUpJhWIN6Tn0E+TrAHd206t24cUtVWGhsc5ckUGqnfAz61VcDcdBfZLoaftjm6geojKtd9Ay8M28
G9fzkGUB7HeK17L5xxbypgpJ3sPyQourLdfRg5KULUXkinqlRcWibNr1rPePi9PZ1+bQVHvKoN0t
1TQlSLIx9l1ghZRLp4t2cqaNrkhIl1g4e5zEg5/MxWU1ZqmnigypPcVyL6oIzydjrJrDuV6uVZIz
X29SPXCm9Mns7HLzp+7cae6jO5Ljz32T/UwrLTzo741XkZh+W9D0tg2Ka0tBYqAU5Q6VTMqjHbe4
C+GzNcr5t60YWmAllFKKbmpXXV/kQZkiOabE6VOfGjIYsikPYnDNt+wq9QpIx4Vr8H+l/XIbZtlP
xZwjSsXOfZvFct01ExQNHUsXSzfyNYnmNQ3qS1k0/wyAn2pLZGSG7Y1jtM+dFRMItnrlu24RBnoU
38DDe5S21FbRPMWrMG/W0NXuyg5Bb3KgYiV6Lh2z/DX0+eRRvpGc3jrK521lB02s0RGZ7Rkf1mF8
k4nbX050oKiQOCiWikXXSX9JCteqLWKer653WcU9NIjit1ELeOxdfzVpdb6NzTlQqOTuoslyvDle
buSQ/UMkv6kmNpmjG37s6iT7cFc4wJInlXIjck1WcpHbJNl2plAN7lv9IoXAvCGoJqggct2OKl5b
hlNE16ZSvAxuvqwLu/ilobQaOE3zbdEBkLRZ/gbkMPXGbL6tzfGOCqpNCZBqSIupUZHjM78Ik0vV
VJd0hTlz/GgVYmfE6tW0FC9Koiz7pdN8kiBiFj1c3ugsGUE+jpvRNdx1pfY7njN6xL+RylYS2wEu
DpJmafstN8kctDItL8DLbWdFGW7hwEwXmjnIa60RV81Sp4TjtgYsvOi37SDZTUWlpxyUyaWid3eR
kXyrDO1CDghfDwX5W5qZROJL4wayT59F2keryOF0H+b6bqJ25pHWBVNnvs0T/Je5018thNXrio1T
K+Nt1bS8DKdfftjD1MFYhtfqK2hhbqxhuBW9W9D/6H4m1QGBqfc5hR4oE9Qq6aeBqf/H4gjhmxSS
RNYQqymLKPpPIn2MnSUmu6yoLBmZY611p3ruD7vUpROGEgAeulFbXWtGtAHcTeaT6LdJqT1rWfSU
lO6L00exF5l1s8UEGIpc9+qEiV8UmKih+5D4OvbLSpzjkpe7d0ujUp5XibQHXQtXZZb8VuNsi6re
M3os+6ZNEiwrqjZQYs4s1ynyra0OORGpdtUgZF/ZeugltR35Rr7cJ1CRxtmpKSvUt0PXVF4rqrc0
7R+EPs30p4hUl8yOLkVj3zL/eu84le3lRevwYux0P0mB+1rS/9RVWItNpFb7cbIBnqXDDS70r7hd
8vaS5qVz2jAAU9gEmWnd2UV32anmNd0g8lV7srGcH63L1JI/UtWijJinMc4D0lpHqVrfC3sCGRLX
r4WSvaSt7PZOKx4SF3Rna6VPqFX8buDyw8CfNjW5hJ/q4eCjpb8Qhur8WP07We1DTChDyniD+/J6
GqQbKGOfenETc4lwi1OHfR5N7b6Kxt7v5uR7UbmU3PPsQtBHsRJ3jWBYF+hQ3EneY19pp1+hAlAr
KtXvydhuFKurN1Nj/Ism/vvO8xEowYiMPl1aNwb5H2lbq6ztK1Qk0nUk0247xck5C8GjTvcf37sD
QRwi5R+jy6PuegpkYRhqM0NTtFyhC+NOpdcvzjngygFx+Q7/8GmYI2xCJi0ZGjZZfKLXBB9RU3um
EwMbALbmG2P5j3noTfSWbqGKxiHktU0U+5GmLvdfAzFOzhckAZZGUIypr/Kg76BWQ2uVeoKe0C41
nEBrs12oWpTK9eDrYY7a+v+ZL9KYwsTuQTjHgL/20LAc5sTZGWhO3Ie96AZvqaV+a5QNiVRrNRS5
xTifwz0dCy3+Z2AyVP7BkOqTIxWAlsVVWwOla9PtopWKztCrQQ2GvtQw6I9T5SDaJ0bTpT8GJeS7
6KmReHHeO/+gdFD/HVD78DTYRFpo+eEqxj1xBBFJnUhGjVLQgHZonlvm8qJUzmM+LX+nLfNpnCOo
tEIXWhumet5poVquZTT+7BOqoaRk59gYJ9bPAcCJyrwQgNiO108JBoMKl7S3VRGSfGWr1HE8Lroz
G+b0MGxMXKcPUKgjSCUAWaJNUcmdtK0fSU0zgbqKjxfYmePmCJf03+VyENqGJo1MxNF2yPOREp/C
ckHCz5/Jp6dUrP7FVkBkG40SjNzRYv6446LKHTo59dbWomY957e2uKlVmpFJ4Ia/vh7qCCr0n9m8
G+p4GVjuUCx9b+0gX9yiaErbwtAk5wuqvpOlNWdmdmq4A+cd9VmEbODbfZwZ1F7donxJ0mG+oJ/k
5xVU+2Kbn91Gp74SmwgWrwnGHwDZx4GGKEL1LUVKi9JrQQZvlMHsxPLMdE6dWejQ8PNVA4bbMbiw
smIDRqE0dpGDfVS7Vgv6h+5ti0tn2nz/+kudGesYTzjEbUTDJs72pTHXwQT5MiDLTpHfrGxfUqHz
9B5oy9eDnthU4t0EzaPv1SxhVi8IEe+GOVwN6QFqovpQSTZfD3PSS/b9OOLj50I6C/KB2RRkT6lR
3hatIcAB0M2jYdw3EMUIx4ffw9Ddy8xqjEBLsh6ptEyR38qsqbtL6rPWOU3hU2vIRnUGvS9XxR70
aA1NUVJTW4f67eoJyZo+ZkrmYeRJNvP19M8NdLQJQTqWWgNgb5e6cmUm5W4w838zBFQiCwSxABR4
NJcKZT6HSobYgUXby5CKo4jPHIyn1go4TdtAWBrU5qdTa7SdBAxOurMm+gXLnZXS8bJ+ff2qjvG8
fw4smN+H4wNA9CfHUVSCaKqZVbYPSZI3/QjDM10cy3OaFOhBNpi0exTWqFRUYL5krAvwv7szD3G4
S45js/cPcfTBUtStgQ2Z8b7JzfzbUPXLSxlKbfRdq8wuRuh62bYco+VGtez5zcWO9Q1z9vgJ9J77
qxDmrz7K8nN79cQBoQuAzii9wq35xGFO5QDTeCmXHXUED5sa6vOP00Jr2FBX9jl086mo6f1ox8eR
CCt76OhlEqcMl2l1V+o3rvPTyb/3bbtCD9ND08A3q81Y/qV86J/I5d08j88kYNXh3LpdvJ/V2lkb
kaJe4WiVrhrAF//i+EPbCgMG5JfA0x7d9YemaVZpE259bXyrzTN5ZvFiNs3D1+vpsFw+Laf/G8Y+
ou+XWedGVtoh2a8bU0B5r/k+xFp4qU7WUwWo4tLKteyKCqmx+/8NfHS897kwhoy6yS4d9AtaP28D
R6majKtykA9xI17Tsl9/PeTJU+LdXI9O+jkBTlkD39hrMm2vceOcvAabsm0c2vGZoU5sCMH1b7vQ
3akWfSLZRF2FMVM77Jo+vxpna2tY8rbslp9maT2h+3Dm/DsV2wBUd0GsEHVglPfxDtO0iKgNePe2
7+gFeDgvR0+FgbV8qkTmbU1C8Zcqwf85C9+NeHQMxT3Kg6qo1Z0bTqtlcsIAYbTONyddu6xm7czR
e2p+DqmJgZO1DSnxaLE4hVViajrk264P2+/NOIhXM2xScYk7OsKiyRBS+Px6sZw67XWuK5dQDgoO
qh8f3+kiTaokvMld2Wr4HGpusyR+LpKuXqd2yYSdEeeWpera33gXzb0/G3bRbM2o7wf/62c5dUm/
n/7RwrVpiyW208f7KS3lI5Lh2uKZ3WQWZ+Z8YoPoKjBocE+wJD/59gG00g1w5M0uje7pVnrFoK/M
6twoJ/bGh1EOH/tdUj/RzrZTMAK7GQdUXJmSVd8CKqJk/aQpOQX+hcb91y/w3JBH35JjLa3qHMGr
joIX3lbizcidK9lJ9CyntRMWZw63ky8SAiG0H4Oc+jjXcKCC0RFOG1BGie8M40qbmk1dP309qxPL
Au1lF+kkAfwUd/ePL9JxSrW0c5TqO0cxsMBsvtGwP3M/nBwD1CyCklhC4Pv8cQyqIp2auTMEnxKh
GxG18zovqEr+i5m8G+XoNBnyOkRxf+p2UTXZm3YurV3SmvrqX4xCEcCiIuBgn6h/nAvYvngMnXra
pam8HFwLxS4j+P8NcXid79b2AihxaBCupmweJYGoWdzkiPmZiZxcXu8mcvjzd6Ok6qyHciqjXQdO
XVLTZT4tQIav53JqFKJcLjGkRGFCHUUgAxDsVq/FtMtCc10r5l0Xu+sS/sXXwxxeyVEEgoD+/w5z
rJNuOWSyeg5Xxh0H1zOlfIBEcEaL/Q/t6HgQgcs3OlwosFJp+/jGstqSllG3xk6pcCMFtj3mheVN
iIiDyc4s93e8xCo4vsFQqtUQIwcfiLLvf3QdEsuEJBVCT6UeloBQ5zyvVnEqix+kPKBt0qWhGiOd
EtTn5Na6slGiWftet61VrdK0aX9K163x3mj1Nn6yQrZRm8YGYg9GBCy3jGGgeGaJwq4XyUqNNro5
GsmKRhvtgzJZ51Hl0BeYDHBmXlEafXEzAJqpN6Ya1ZYHsEmk93qHdtrKcsI+Wi9jbr2ApbMfZGNV
6UXYNwACGqDR8bnXeuLTsS50HNnQVDmhf+ekDnBOZydjeHJpF5r0T+vw6esFcmodcpLix4SsLTJT
R98ONL9BrxrwUuuUlzo+yJ05XcfqX8rr/Ce2fzfM0RkUI7Yad3Gi7/B0qDy3g+9h9ec088/N5WhP
wcCUs+jluFWI+WEvzoN4WHRreCy16vfXr+3Uvnr32sRRZN9OkWXTEdR3ej9fEuGulPqcf6w4kT1Q
Vv3fT3Mcl+mJrcyyUDM0K9l7KEcJupquBrFibVezeJ3xYXJ3k1oBuYytVivB5hrscq0qpttWtGDe
zTBVnKCZZZk+0FFuDsAeu4pXVQUkT3ITZJsR5N3kSS7a5SbvTHtvYjYUAkSv68Gn7w56WtMk7A29
UrI7OlLOTx3QigLJNpTdmVPxj1Lzp6OEqNBA74lG8nFiFqEBpbemUe7tpNNuFKxHbtS4eK2m7F5V
II3lovCDbZz06nU/wyZraM+vyh4C3dff97DsPz8HvoGHJ6FxcbQtjMFqi4Uy4F42Th5UCIT75SBU
YLBRe4GGh7MBiVBuvx701PolKkalmI+OVMfRoAWlIj3H12FfyWkIRqDQKx4NRJudh2e6ESdifpox
/zfU0X5s6kSInsbnrijtZ/ijlj/WUAjyuPupzdN45m2eHI2DjPqRTbZ9rNtUtsU0CGShdqVxb+Q/
iIR2uvainlWZOznOoVCC7SMGJNZRzBbOtF1F2UX73CmblVHW95Vazt+MrBOB6KDc/NX3sg6nmupS
k4E57VJNPBoupTuSVw0R/QGzs3LNJlppaf5dTf9a/+YwEjYBJkqPiFiAevh4w4oxy1o6rekevdrp
kRsOWfBYLhtCVPF3i/DPpDRXFcJC4Q0Px8MifRf+TEsGTasEQmaE6q1iLM8ohq1DMGBfv7ujw+3P
MOIgF+Mi4ULD9XitqyFyQSJH2ZDTK8rAcV66DVwu1XOi51CLg6+HO9pa/x2OBJeaL1jX41kRAFe2
pnSUDOphnYrkoVVmX/TJmTv7aAH+d5g/TRCL/zimMGdgQIYqo9y9gMhaMJ1qS1iH+WUx/vp6PicH
IshGphZDRRbfx6+Eg2pUmCjj7Uzrh2Ilq7a4kNVveMXrr8c5uuf+TAizALpuNFHVT7KCbuzOhZwz
dBtlumorPajL+YyA+KkhTJ2ffWgemXjvfZyK4/YRJER0TIjsg9xuXxZH/Ph6FqfeFoxyCxUim8z7
+CaNmwxuAUr3OwGjCZYFnAfPSYx0R3nRgGCU6mdOhsMzv7s+/rw2DBaQEMdD56Ax8nFOxjABGE8r
c9djuRpaRFe0tx0n9gB/vLpOfObaPLWZWG/gU1390PA+Gi7U5kxYg57sO2jc27Gof+d1ApRGJgbK
mkPpg04ffVhf5zSTT80Ta0YkvB2aZZ9kvBdNwtfGFGFn1D3sq+d42GoUa6W2Nc81NA9zOH6luMpi
qAM+w+DfH1+pW0523k04WZnot22ibBovDDs9SJbnOt1ns75b4q4OYqgHz4Bd4r+7MP98UVR2SW8c
bs1PopfVlDhV7zbxzuoGny/gmQCIc3lfl+WZj3nqqHI4p7grUZv6JHgJvldRZZPlu0m7dpA4Q//V
K+dzZqGndh3+nTRlLaZkHAc4LojgtplrZztq1ptaFVvAfv9iY/OTuYZNqrWfgB+HG7/GiHVGALpK
PYXG5ipSzsosO4fCwvHCIIXmMERQCuGIo4XR9eboFE7l7CpT6a5q/Aj0VT1qtb7Dha94muIBdlyv
iz4FP4cJsteA1H2QddPeO6MLZrfWxeDsWxgTOmIatrsmZjaXS71vwpvWmhx4PZoy7GvQ3hDP8I9T
wADatwdIrxE1w49msIuncK6p61PfC1/AEUzqbu5HmV6GTt/K32qqZB3g+d5ufaBz8asSWlboldUc
RdsMOHviN+2gAwkyKvziZ6BpPlyT8dVVWuupPcTEEESsaFyBmJ6DrOpKyApw0Fyvd8ryu4tfN0U3
IR8OftT7NBMxWOBEsaMDg633oTncK1mUXmOmZ4EGGPTnYtDmWyaDcggp9sZsemgHsWyrLiiSRv0W
ghoEbl1UlvCpkELLbLpKXqURfVJfYpR6lSb6MG1QSW+TtdH0s3PnqBDyvAmpvuLCzMrCDKrSVFHa
N2T9Q+kscT10SoYhu354KKeqIC+Nc2cezHGbS8XW8zMr8MS5j8MGofTBrAX8zdHVoiT5YsyIZOGi
Dd57XhnGg2lc5PKcovuJLUu2gnsP9gJYtRybtVn92AmgydVOJkXtRfp8C6Jz3Zjt5ut77OQ4OFOw
XQEmfLKOHWQVN3k/osWyQLNdnGKlDi6Q4D47c3+dOB1QBELmjkY8tjrHortScE0j+eCwhYxuCCz0
ITgh4Io4fz8jAjKk4AwqrWBijr5QVtpSDIZ0t1JXfOzOnVEj9TwnH3liHRwciHhnyKQfBvp4d+h0
N7Jcj4YdsjmruUEgoJUWCoxNgo2IEZ2JmU7dxhgjCwyW+PXJh9mGSd5g7FjsEJb3xuZ2HorLEOKG
sZnH5qq25zMXxonZHS5+tMzoZvLr6PZ3sonCaIRkWieWaOuWYRxEqJZv896swfWF8sz8Dm/r6MAF
a8CrZB0iKX2c9qhmY5mjIuNdTpHcj+N+PeTu5ZTDVqyiTR3FZ3bxqVVP8sP3E+gLo4X+8etVBxsi
fJc4UiWZXdVfVONMI6NozmkEnvhwSLGZkMqRXGQXH5WwJ+DRRTs4+T5xS5I6odNdHBL9W3rAVThq
i7xeqE2HvPKck8fnkQksDITkkO4mzP1TYX2XdAGENETE2bFT7dCXAyT8WVwYoXLVU31QEeZVjHMO
msfQHCIaxqTSYrP7Dqfk0aaoQdTnsa2Uuy6tr+sl24BkXpeJAzA6/oEA48bUhwvbrbwSPqlj1VeO
Ou7+9jzDH0x3VNYsTjCgiT9+WYx/J0SIZ3XXSDvxR6ufAU8PyYsDIzL4eqjPJxpDEYtrqsN7/lSC
KJwBC0DUXbfSCWtsSWHvOk0kz5ybn7cio9hcN8wIgNjxCiLFAcAU6izTHoypRz88XzVU4lYFJbRV
ZxbnHP4+70VQwQSKrsGiBRR39BGjCWBkslTLbgy1i2mEo9nDN51HbaWo+SMFQuVMKefzZmRAvhWn
mCCNPl41ejL0okcEay8z7HOcRekR9DG1i5ar6cwnOzk3bjrKHS71j+OcPUYAFYZ7iXDh9NbNlQcP
FS77j4w0Skvnvz7UmBelAToYNnDh4xc5lEpvYQeh7wyZKxzUulybLiTtwjT1NxKs4gJs7zkE7alF
+X7Qw7Hwbtt3NRFTC+12ZyZ0MKEQgrH/9vW6P3WyHFBVf5qYh8LYxyF6dCpwIsG5U8C2npJnZ7mS
ZRnoKWQ22fozgg1fD3hqgVCCc2g6GSixHe9puMnj2KqTu0XKIBwrT1UXqEj9v1gb2GPZum26HNTH
AE3hlp1ex066LxVDrqgH16/LlIZormCN63ZSrJD/+/X1zPRDUf/jxUcEwaUuTN3RQS4cHVcYfaio
AgDn6520fHH/h7TzWo6bibHwE7GKOdxyIkeSLcmS0w3LkTlnPv1+tHd/z3BYw7L3WmVjmo1Go4GD
c2DtSBl0GgN/W9RV7sLon+ThVvWCsN72eu1/lRvNNbdNWhSMRMZRwSWZac+FMNRfQZSCc5SlEDXK
GhrhjWwlcgFPWef3UKu54cdCL7Q3JgMBnwOlbV4Lt2mgKWkZiWCSZmRiqBFyFwhs1XsNaYbBeLEv
emxpH6vWx9tLv3JUTWIvecpx6U8BdNr0M0elASB2shu4TlcXPpdSVkFWB1OyvvlLO6i74a2UmgzI
IUFEzOz0ESNeZRGdNMa5n0eh0+9KFYTqbSuLLkpp3zCAr6uIZ11a8SuYOgLF6x23kTeGb22HmElc
XkG3zUz/zZW7AFKYbldq+nMfHSOoZBo5Sk6CO4yP0Mr2zyLNl8EeQ95ZcDqVnWeHxGhYFJiPzm1D
qRjJ/X/9iCs4n+hD3xEX5jHq6vdlNT5BrgQyW3kus+KlLqOdHgvvfLn5edvsUuymWIIwk4TexVV9
ErIpqTK8JDj1EHntSlKNO5iXKgQNymY7ivm4bSpDOt42unT7Uk2mSglc61pAqGf0UzUCcGHiwNPV
j3aRGDFrm0ODsrK1Cx5EoQERCmYFJo2nWVRlNiu24kbwnbHqv6SBCvug/wy+fsVRr77ipB0NOaVC
jY28dH7ZxqlPEueC/NSgMi1T68S84F0uSVCyhE7USSunfNGcyftVpXtCCjNbVQv9mTB2qX5UEtd/
EZHGLW3UC/Q3vVnqL0NnAM5SilpacdEFs2iSTOohpN4Uo+Zmm6HVXXL8k1ZCtEKlbXxXpMpwr/TM
eShQFX6ET6Zf4yG/chY2TuaJS9GIoiKx5jIIkBfX8C8HkoN+2LNUyXbODJY+Ck6Xv7vtllfOQm47
DXvQ6aBCyhovLUH1JAZyn6D7UgzRQfOib4lPv8gNyvBv3RJLkPzz9pzAwmgBXVoqsxpSZIUGeGeo
7mFUNBG6A0MWbD1L+xVnub4SqIPqdIioqE9yR7MgKlhBmAppDoSWPih35aYSjZWa68KHA484TeTB
9cMUwWyLCq1xRWOo3CNjznaBSpRpjZtKXiG4nWMRSVNoTQK+4ooTJWBls/3xkz6IGxWMTBWqRyNo
GEGNP6DNAmlp4KA6+t6DQwSWiU0or0lwXq8QWjVtqimjOYEnzjaMuQ8jVPM+czpYEnIrsT1xGhJQ
Vk7Y9V5h5ndXlB4iTZZLv+gbU6RdpHhODbdAoUh2NK6FqqWVEKxoQTCYyLzzbK+yUfPVoelcCjnW
+2pUqa7Qvx+kv60F0MZhhpA7hT4HvbzZSpSgijSl1aGXG5S3Pa02qL+kTTqUK1N0cyACTkF6yRwY
uIeJbHluyNX9sgiAAIIC82trZwkcg51hBSJAiKqVAqfTIZuzh6n4beuN1T2pISKcR4OxYbayLyVv
rwRxm27rNq/XClpXG0qepJNuwspswG80j9RunLoNNCGhQ2UEbZssQEmtDza349aCEQpYjGNMoPzr
0RJVzepGd2XBqSu3+9LSA2ac2hSGNdz/lR1KO7JmcdfRcdbIGC69MygNy4PGwnV0pc73ESWHXZ17
4ctfrgYrXNQcN4oslHlmRy0cosbl3ms4Xr4LA4to3eWW3Kw8I5WlxajUj0j66NhfaZMIXqvAjpkP
d++HTb83bPdJCWw0nLb+JtsIm+fD4XC/sz/ZuzfxG2uwP0m7jWh39s+7xv5+e8HSwpEEvcJspoHa
NOpps7MCq2JRhTX08WrAC4SWtKp8z4KRIRIijefuYy0Vw505DPmmh+ZnUzadWT5oJZQeh0Cn8nWI
47565xZBwJi5Gn9qBmist7d/5ewa/gUM4wL+HZyAbMiXmx9HqtD01lg7RQFznZLrpBegSBlgtyoY
xtpKWQn3s6z8yuDsq8TQ69Vew+gHmrzu1utj0ZbNbB8GTbEJE/8B/37rd6Ljm+6Kb8z247dl2BZ/
IUaui0PZkDP6G8TIfbltvIHawdsyhwzDsh7Va5KdJp/t7O3x29av7qEFySNv1cvPOr0uw9JC27nK
wvw5kpQaUaok1w5jCzN63VgCoEdTPClZ0jq3d3TRtDG1STllkjLvHeS9xVMRmKTjVffh+C7VpJ1J
0ycUD6FX2CnqmbftLX5WQ6M2DDjGoiJwudTGt7KJKgztOcUfNgbdg+2QBMamT1V3JSIuL+2Pqenv
Z8/gKFRqsTI0k9ko0/upcK++CNagvhZNF/TwbCtNdZTSTn+VmNlam5lYXiePKmorEyhwvqUx4oeq
GPsnNWnivRQp8H6XnrH3U2vtgTwLYr+9h4vlf039ypjO1ilbJfJ3UIs6quluatN6zMpkBSkz7cqV
g56ZmAV90fPkKjGoKBhDAT5mHMStlUUpPEC6ta/C1ttxBbfH264yr3n/Whh9M8R5NHSlr6qXagab
nzaAdhVNt9yVouodWwrhGzGBjhyMvwnHjtai+iz0G9qd7m7oOm2Tq6PvCHkq/8M3UMn8TKAi02DI
bEfdMoSlVhuFoxaBj3kQ9SAXNmLmd8bOY64+2nu+pf2sCjN9f/s7LLmSypQ21RyqdLx+Lv04DITW
LCE6gSNADqK9HgdxuY2gX61gWxfTv6wZ//7qANd0iRI8EJyZOaNHGJcnOU/WOHHaJN0lbgY5zppo
1uKqLOqxyJwiGDovHvEEH+nvabGjVdqLZGmPWa+8VZTU/7ts+tdyyAwpURHMqVHNbpBACFoL4Whi
a+v693kew3+WtU3QrkSbpVPIq4RWG7NnNJdn7iEiDwAzoOIeRW1M9C3tIMHchom7xkqwaIdkBTzo
pKc2/25uJ0ZgeOCXytTBfDRhJ4ERJMn+4fZjgo6DZ9BxouV06XPQVVOvZbAdDOg3tXmOofkd5TWg
6fSfzKPKmZFfFdyzwDWKZdKEQBeceGD8MCo/d70HTfCjGpcnUazf9fmd1ny6fZgWbZKIUzFBWUyf
v3wSiGkp8gXW0a8F8V2gReZ3S83H+9KATzcS6FSY0fi5N2We/K7SrORPS3GUGZL/rM/yJwbI0kCu
RPPYZO5HxDK+F2H9nOjCPchoIJzpGuJryVnO7c2cH1qjmmcxI0upAmtn3ZqQJwrq2qTP0lE+tzL9
irN9bJLG8Mx8QHMiT44U+u+0IvrSBPLh9tYt3edAHFBq5niBRJ0FJhCUYB/gxKLp0wf2qEKXiVjD
sUs1O2+HPbwMz+4YrxyEpR2jVz8Vunkso/x1ubY8aRAKCs3mGGQR8VYsvzH7KOy7QIUVzj1ETfbu
9ir1hUNxZnA+hQzzAuIhE4bTyoQnr1WPyJ196UcD+nhj5UZb8g6QFlPtiRYJ6NTLtZWjJqVSkPiO
lNfhQ5IFBhyU/zL/S433j5VpwWfeMbiD69ZxJxxzXwt3iJJqOYTZMZy6gZHvlAjRFTFqtRU1rgWf
nF5TXC8Kvd0rnKqedS4JA+MYVdzt29Kyi1R2xu759mYteoeFthOhmLnA+aONTBkKsMpvHQ2yzlBz
qExtNOOjIfxQzB+3TS15v2UyrofSJCCfOag8HCXVpeQVOFn2CIItEr4X2k5hVhwBzaFeeXYtfT2w
m9ibOoNXQGLSMd3KVRd680rIvsGk4FnbJPWpnjeaqP39zUmllc8n0ndBR2AWpNrYYzI7GyZlv+5D
oMpOqWq72x9vcT1nJmYRagR1qLghwvIxm1QlKVz20G662srjZuFAgVvmGf/rq12RH6E1GlhdKIyO
m/kHU6ZlWK/Bh5ZWQqXCYloBP6DodXmaSApaverlwSl8MX9sc+9H3pkNzJ5d9XT7m8kLkeg3ZGia
q5kwS5emAmWsgCmbER0xo/2ptn6DvE8OE6Jtlo30WOdS8RqIdQITXxA99LBrfvEQt/kaupL1EDU+
JMZ6rgB7q+MxROM+puROQdjKX2q3Ht+RSyk8rBWl+RS0sp7C8W9FP4ohQLnM0Bl1s5E4beNtjgbY
i1j48b/4HbPCDJ2qU31unlcjaNcjUWQMTpRWTlVXR8urVgqTSw5xbmL2BC2R+RH6VkRSbGwORVe8
czW4nW7v05JH0Fef2LZo4V89D/pIL8WwM4xjUjwWrmfTyrOR3dn+vRWQONM1P9Wk5+3RgOqqmzN7
Bbnz+96MoPZ9IyKzdtvI0ucyaVAwEy9DujbvoBmCAKdfFYuOLAiHdqwPrhfu/t6EBRcF3RDeBNSk
L526jhiGHisaSUMmZK7NxFz3EEaQ6f+LnanuPTFfSVfDTW3bt0oSasmpmoae7UQv04+xX0afby9n
afMJBYCJ6JZyRGdntK8gSeYKHI8gS4U7ldG6Z0nupYOn++bXfzAFxpT4Roy76u8ECjpOkDf7J38E
3z4NpJ16LU0cqZDr77dNzZs806NNpYvEI3uiXsDlLnfJUzqXakNOk6dxn5Ug2VgYq5pDIiNcZt7F
MgI3avI+goTztuWFC516ME9FWktoeM6fB7FkjrHcERMoqbwXY3crC90Rqk1E39JNGq5cs0sRlsYm
3UaiOQW42e6heDBqbeQKjopWy1Fqo0a3615O3we+ZymHPq/lNfqHJYc5NzkdwbNszII8OfeLDALv
po7Me0r36hdkq01zl8cjXLW3P+fCa2sqr9OzY5RQvyIOqY2iTf2wjk/I2JlwtBbuvqRl/RKXXbzL
zcDYF4nuH0U/EI/otOr72+YX4gmi3BOgYUIRXl2WRacPfHjQTa3afhqG5Eke/xLuOnmqhovSoSDL
pB8yq4wJlt5kGqTNJxddjDdpm4/1PYrnrb4RkCDpVxa0sHvkV/zmKd0EXTt7All13ja5CUGsJAlM
gyojNDdWUu8NKf4HR8HU1OMRafZcQTAhJIyNAbElRw8L9BgAzL9Phu65rZtipc63uCgSGgb9yAAB
DV+6JE9wSwxEOh+ZqB8ay/qcg7GpAuPHbWdYONrQkOANFLsJlPMbDDkqQy/H0HNgBH7Rq/Fe8qIt
hAEP8Ag5gRh/uW1uyfeIvBTuRALYVQqNblsamXLrHrM2zO/ctIFwoVPX3sRL346iJC05IIOk0NPf
z45zSM9HCzodNDkFwb3nwfObxor+KckjdyU0LgQrDV8QaRKQd1KxuzQVdYJf6V1qUuCCbzjd+WG2
zZqD26/s09KHIwST49KNpUc9y5nywUT0EBk6ogK6CTSn+0PbZmvV3DUrszxAs9IcqQUrcUpF597U
ELns9RVExNI1BuLov6Wo4uUnM4Wo8zLA0k7tuxurkp8Y1a02LVPxZe6iu2OWT0zVHFNV30pjsIbt
XAi+VO50EhpNovI5f96rkQ6tv8LQbl/TnEsKT7MDSdmlXf4Cz/6j38oj0nf9QwNp5W3fX/LKc8uT
K515JWPOZhTGSeTguSUgjVL5GpVQ64ujsNamW/7GFC/ISTWwjvNUoRpMd0zMCt6F4sVH6gSs7C4I
hIPP5H/BoBjzI2AQHrN/ITaiev3H8GyRZd7lZSzTD1AjKUEMIKBpW/XBrkBa4fAP3/PM1Czs9/6g
Z+gfJ6fMa4IXIYmkt56ByE0wlj9vW1o85Nxj09QSWMj5BUP9S26bSmY2qu2gjZQnsptNGb3ps3TF
R5bCMVzW/1maHfPUTEe5yf3AKUMzdtxJxdfqE/GxUaOv9L411IOkNdnqtdXNDr3l56bUZYiPaZbK
UHGbmqgaZUDKIMIKpfqZ0BOE+9tfVFkxOicf8SxImDIB9cYs68v0YSQfQh82kHz/7ZDGSf+mkJK8
3oJCgBy+9kLo5MO2HiqkkabyAQNQvv41l7TkgTtRT7aDoaTucdD09gl94+ptDuPnR1XuWm1TIx8z
7jJkJtxdCVXO+MkbfMF97ZDy6re8Q7yPdZ5rwTaWUNPeSXnUEWJ5lWhyYo9Kkwun0eg095DEQ1oc
EeUtrU0m+HRO1a5svmWd3Eq7mm2VV7xhMVbx7+hnQJopzi9nxHQ6HWGR6ISoeIvSlQQhIvtDeZX9
aTuEQjxLarZIraevLoKHX4VKdFfKoYtR689vmINvxVKQylaOwtNgRbG3lQsUj9Cy1dOvNf2ptTbb
oltMDSPmpH6N01zGSN4EphmHo+G0oZKZiOCKhWb7hivDNd1LQMWVpkUj4LYzylMuNWu50M75Y1W+
tAr4JA1KuRWcUTKRJ/GqQj9FQWr+qIO2+MYhRLLNM+JDGw/qu6wKXFvs3eEb2Yt8Es0eQBrINMmD
KaEKt6ERZYesG4V7pHoRLWzTbJcKco5KJPmvn7fao95qsBUnQrpyqpZ6wzD8c6tNDSqGeGZHOWiM
ulUQNncSNRjGY6wPhutEfmomJ6WIo2+Z4sp3FP3QwRv8OpGfpLZ8GPzkXYSe5Pg6IFfk7W5/3NmO
Tmg6KJlgTJkgaNSEp7+f3XqRjpRnyxw1w8QqIhM29PG2x6Z67t89+q8Mza4DwUQyTlNS49ikWDKD
Vt0YdR1vXKEWVr7zFIXP/OXK1CxKK5KSpUwORI4Kky1EWvsyL1+MMn9wq+RhlIe96xXvb3/GNZOz
nVXFsRJ1L6+dOsg7u9bE95nbnxDp/BCq4SZrs3t4Wle2bpYNzpc5P/qRV0qNOMDlo4cRo2ZdX732
vMGPt1c2C3K/rVBq5JTR9gQCc+kgY9SIpTKW3XEImuxDOFThi9lpKro3o7vT5VF8K2RluBnMGMlh
Rcyeb5ufxbcr89NHOPdPTyh0Eap8R4/jhzFV910lvq90ayVZWTwGZ6ucfsaZGTlF4bLNWv2IMJAA
OZlk2nXV6W9JlgqCgqxvby9rzoF8ta7ZuUu1tu6rPNCPWZojdl3stDB89ND166vi2RPqzzrvcEko
T2nSH5PsL9mJf5unPTgND8NrYMzWi4bQKKW6FDvR4G2zEFh6xzR5vXI5XUFcf0UXlTx+Gougojgz
g4aQDlsS+ALfOvTvitHbhN6jKBJihu91//qaBE5aPJjjNi/+JdycWZ5936Qva6uN6saJ0/BBQvZa
UPM9h3OlVr7oniTxlAGo/jLYd+k3wFp0D9BnQy8t93ddPFT3sL6HTj9Iw8o1qC7GmDNbs7CWGBFM
IF7in9JU7fqN0AoGym50gSehsxr1VyHwg+cuF9vHXlTr58BAiJOJH940CHCVwkchloKfXjMwlaO1
WWPXRt2PG1OK232ox8WnohDLH7kIyUBa5+JT0pG5oTsfxzmKyDJqbrVaC+1hSF1X3sSN62XfZWTp
jW3VUavaKnXT9JtaAldkh0mQnro4r74X3TgipG68SplU/gh6Q6i2E7C1oR2tQVYBHtOtN4KbawXC
ub2KEqnp6vAdpmqP1NQoyO+jyKv3Q+UbsR3Av3WX9mLUrRzIhY8LrgdMLWBW2nnzGmor827IIi06
oahlattOa33DFuVYUQ9KbwR3kVwkre0KUv5BiHOk4G7Hg2U/Yn6DZHLqV8wOShGpJM4m+qGWWaFg
Gg/fMqaM7L6WV7p9i4GOgvj/GZqdi0JNxyRiws8JrDcSydSYlFtF/wAj8oq7Lkc40p1JiwbE/hxb
5NYQWKu60DlZZZryIe6L9LMqtUh/g1x4qiW962GGSRptV7iSzOQo1Xte23EoP6dsVbASEGZPt98R
T6cHTFF1KoDOKkFjV7PBlIudvnBa9V4aUdwkbTWrF0hlV9a+eDOf2ZolrI1VCIxNqx7TqbK2NYHh
0mDvqxW0wOJWQjlCNgkSgnruZexx5S6OYiuH2jcaXDsPqqPql68t0mdta61E8qXjMTFaMikDhxZF
u0tb0VAG4Sgy204hpninDYm2bQKXhJ+tdV9D3ooOGVq1VWKmtW8fjYWNw3/+mJ59TK/2hLgeCrgZ
1Lv6PikfQ/2zm77tg5+37SwkOjCsQIukUS4Ur6aNoEZQU8GIIicGJWk3aSpwIfrhvh/G7J2ZaNVW
9PzM1kv3vTjI1ctt6wsuc259DisLZaRTi6ounAxOvBrCi95EGve2jcVN/LNCZbaJuthEVF0z36lr
FTU/0TagHp6iKj1l23WFfbhG8rIQ1ojlVBNJHU0webPrERHEVnElswUdwStM8vtDEcvvYjNauYbn
BbXpdDOO9kudhCk4wIyX/mnB8iCbCFYfc6Voko2f+PGLUtUdM2N5YMIEa8QlIq8u72PGmcdUsuVI
Ueu9yAjOWjtuIfIBejV0yAvoC1P1mf2YoS19WiGDd9J6rmob/BcD1yIjkcwdUNqLbW1My/7YJoL8
scrH6t5LYxTLZCq7+R6OKG9taG8hD5MA/5roy6DYcQ1KlsSsK/XODU9iVQ02LBvh26rMUYXLAmmb
N162s1rJPaZQDcN8qvFbXJVJ8bz6IcoMxsletVaYX/IMSMEm6gWL2ZH5U9gajUIwWs88+rry1uuV
Y9dIH4okWXGMZTPIrAObRMV97hdGCNc24MHo5GdlvVcyPbZTb+iePLNZ07BZ9kHe0uBPFPQ+5m2N
qjWjOja0wBmHrkVerzXCbRAk9SGSZX/be2m6yfX0k1j1OdP8HZIEXeMfbx/xpWAJoBCWCabYGHia
uR4dL3EcPOp2TMrZvflQuPDxVohwZ+9Ga+2KX4onNMAonDFYxT0/u4AUUaxKL1CNY12l5tc47NWn
rM2Fn0nkC+0WaXnlgzcoQL3gNYvllTt2caVMhmrMjRFg5hjHyNBqcGdy7nhda2yNHgYuMExgG3I7
y6svefQPz23SQ0j0aQmbzBLPPm3ieUkXl9N1G/TeoQFvsDUizVzJQ5cclgWxKCQBlKsRDLcxzEHy
Mv8UlmJxnytawjSgacH/QN373W1nWUgg6GACz5+a+deN2VBo1RiBbNhPYhdaOn8jS6jihnupCVc2
a9ESpojNFM+Zj7sMz01XAEeAHeeoylm/LToQEXXa7TNj0j2v/Ofb61pyjYnUBclJhguvONncqhpL
FIsTJ4zu9YCmtvbQh1+s1t0X8rBypy7d279oKZksJ3WYl0fkVpcSOUwzZ4wN6RMs75Yj6HF6+IcV
MYVJV2wagJ2neoMhdsmoVaDm66RiZG1Srkr77m2YZCr8DsnXvI4b57bNxXhGLv6f0WlTz2oiXVIx
A1GpFHubpn3qwuCrJPfdo8csW2G3jQA4wmhzeR8igFbatPXDQ56K8YfbP2PxA3O787oGQnD1jJCl
IkXFoIqdUkDzu2kN762rWd1KfrtkBaUPxhgp5k/sBJdrHcIwj/rCi51CNbu9mmfVNo6YYr69lqVj
MHEtqNOQPgnLPIS43TA21eidcksL3mRxMqbbVGqMd5HvBp89GeThisWlcKLDgUxOZNBnnCPHxhaG
ocqTQp480gbs/lYsVNsQh5XPt3TizszMNSB6j2qgAHPcMRbReYW9kvbUW0UOdp3mp7Zixeo/BBQK
khMwQprETWb71VhK0sHZEzmtmKNcqPRR++y1CfWESOB6tHn/otNwe/fm5XsOHimm/ssJmXWHevfS
Saqx6BJwmbUTjsrWZMRXDIRdrI/bztIOuZQ/Rfq4N3xvByUM5CNoscfp19u/4dqDIB2R6RvDeaJN
40GXP6EXO/Dhbls4TRE/a1H5JKMQDe1v8Ubtx5VSwbXvcP1Mngo7M+C5eW0LzGvSRmmdOL1a2aNh
bJhOy7SVZ/miEeamGT+SSM/mPTRxbFvD6PIYccHyMKoPQ2vu9O7b7a92naiQkBOlIUsGFkz9//Kr
GW7SlDTr4Nuq0CJWBk/fhLGwKYR0I47Jg+AZR10IVlKxhZVdGJ1Czln4lM0kjNqK9yQq2GhuSmh/
QE4TrGzSdeBiaSqZNOPN7NJ8k8LehPytLlOnayqnCaQ7IV1VKlhwOrhheBdPiS1sGbPmhlHrZJpx
MU4ofsX7XKujrafIr6+JZi5+MWZkaI1xm169wNuiyeV8TNyjFFcfrHLcBpb7IVf6l9vesPjJfuku
UBuldDv9jLONKdyirehplE6a+MquCKxiq4cMXNy2Ii19NVimCBgMbUH5MXM6wKxWCUlm7/gNuMyN
1ZXJp9z1te9q4ONzcRPdm3EdPyqBqb2opaowtDgkCGWkVZOTG+lBdF8LYxoemyroYDMSzLrZkhyE
0l9Hb2i00K8GzTYBmOapdAsUpzWSNHTq4ompMrMtDhArb1yyaG0lhi5+FIxMtDiAD69uwM6sxaDx
G6fVBuugFem4UyAffhW8MrbhN15ruc5PPqQkCtWHaZYGTNFV3SoYIz+R4obw4qUHJRU/lkr4rMPl
EYSC47vhQSlydXt75+du/MumwifF7DS+OfMvT43kUW0l8yjIj5Wukn5uo3qNDGVxYQqZOzkLfDxz
Jx4QYaubvLScEbiWd8xIwn6gXO3WdAHUeNwP3uh+0sbG/SSJRb/2+Fpe4h/r0zafHSF66HSQpEB3
Bt8DvG0OoKYk6HXDAHj67a95lYb+/px/bM2SJlovshbRpjqNoaW/lXOp2QiFXz7BmDhuwtZqN93E
PrgR09bamZ7yA/2KYuVHzN12/hum3Thbr5qAcwnR+nSk0G2m5sbHHNGnUjQdK/T+mnll8lkoS2Gp
Q3rSnNdag0hSBaEOeqcJGT1Rm59k1uLKguYx8NeCeI5Nx5AS7bwuIsn+UJadD2QqFB5HEX0wRVm5
/xY99MzE7JsxqeJreiYzC+gn+yDUPhu+9kayqgc3zvb6AP5CGqOVo7e8LGamaBDALjaHe0rjaNJm
6EOnNDLoSYv70is+3vbHRdfn4pjol3lhzkfa5DZ2+8RDqjgOU+hVxue0Hk1b7dSVSDlPqX/tELMe
ikamx2zW7NKVoWkqalUOTlEsV5/STOs38Bb30Lx2xWnQ0tAeLc/f/Mvi0JoBL8s1PO+CZUULcApF
7SMI1q3puu8R9Tsa9Zoi2PLa/piRL49T4g1U0ttCOVb920Do7Ei5y/LPLdO+jbVW9F7cLxh/ABxz
31wpcQ+DC1BN9UOI7QT3YKRqTg8jaMEe62uSuIved2Zq5vGZUTAcqhYeM4HIR+TmAwJvu9sbtGyC
ut5UipqEKi6/nJcWGcRaeJ8pSG9bLz5G7hqGfmlzIDHiCDGbBQx85nharUQqjfLR0cVPpeHZIDC2
ufHSFeluaN/fXs5SXGUmQOe2pPVy9SCm4RnLCNCWTmSqtiBrm5bJ8uaRotQ/ODYFMhJkHvggeWeL
UkJlUAqZFEcyyw+pPm6IsAe/KFZackvbc2Zm/g4uS8uHbU0B16uGe1WIT0W3hqlY/GSEHzoejJtx
9116QEDFyai8qbfIzNy+ENuexopqVsWWQsL4IyAH+pdvd2Zx+kVnl5/nJqbZlvT+UGkZ7DqT+10I
a9emSqI1YPTSYQV5zgQHPWAGHGc5cw7XGP3xAfyE2Nty8E1TYRJy18bppKWr6dzMtI1nKyqMSsjH
RtWOelZuK2ZDZJFShZjach+Biqi2mvU2yRhN68o7lC3vmL3aFd5zU2SMhcq253+SQRJG8uvt07C4
ekrpUETDGos+6OXPkoPCjTzdFY5u68YImYyyXYuhvnVlSOhum1r0oj+m5gP7ZuKNqPTVqcM4a7YZ
SvM+TA27jLJPmi8cbttaPBSUECbKcg76vETaFh3S9mLLVDuiHX1ebpss3f2LCXg/zEVqwKSShbr3
FMkJLeUUDvUhT8r9bROLPkPxgPkiRLphR7rcnFp1my6VfPOYsIJ+gCi8SyindTYy08+ARfxNZ3Ur
X27a8HMg45QDoHf/n83ZPTlEUas0mh6f6FdHdiaODQSRWrFxB1jlADe5WyMLTzKjCtuoiNbO/aKP
QFbOXPi05HlNNI8QiUlDUXTAhn31hf5HOjCMniiJvgszU3Ruf99FL0Go4zf9AQM7l9+3aAXLb9QO
dBMIvy+RYoCoLtJCj1ZcZfF6m/pj5G4Q+MxfZ0LFOFqii7Arjg/aEIKPGmzZiuBHfiO17coGrhmb
hc6kjUFl11FBDeCQcB2kTfyaiMGbLq13wqisBOqlTzjN1eKe09NhHj3bJIMJGVZRRx8Gw86r9Njq
+Uq9bs3G9Pez0MlImBUoIaD/XEgapiP7UN1G5dBk/xCgztcyxcozO51fiGYBqtBRZPfJct1vZdGd
APYiXLnGKHLVr5+OGYMjsBKj30L5Y+Z6baFVoZBXLpXBdHjyGYKbUBHVNqMG/ADrR3qnezG9zXBM
7MGKR9sahWGrGUO9/fszwLYxOgi7I72yyZ3OFu17lYqCqig7QSbtsyx8k1rjyvTuUhhTEM+GPIWB
YebVL02MYwYvZR74J6P293VCt1rPMmE39DxjU93MbEPz+7tGibSVtS0dBdIVnXttEgGed6YzL2zE
Xh1HJymEkzeIey+pqSPCRp7pFiLM8ofb33IpetGJF6kpw/xMl+ByoRR8h1GO1MSpLD87GTpvALtn
909d2Arq0SpTePFvm1y6v89Nzs6GqKd6pXK1Ojr3qNvW95rSndJIXhuIWLMzOxt1KFA9iJhUM6v7
rsuhybfsNFyTil3csLMPOItdfp/UecyUvoMm9iZUdqP+QAlz05hf5eBf7m8eaEymTXOhTEhcbhai
Jo3ZGEXjVIX74Jv5kykIX25vzpLjn5uY3aVBX1LAKevBScYq3/C8QhwNKYd9gZrfvZ+2nxvmRLel
Cx76tuFp1+eX+LnhmSPW4G48IWv8kydIyns+a9TvPVTKghVhmDU7M++DUYH+ZTJhjw2t29aDKu59
tVL3t1dz1QSbguXEcjBRN/CQmr9AVX9sjVrVW0fwB/fQKkP5gzcIjbei7wc0CyO/PUQQrYKzQidG
3CGGE1mPCmMv5cYXYA23x7ECg/b//Fmz7U0zVBhiJU1OaRuZKLyWrjKpxGeGbht1THmwIaUIbakP
q1fTDATdHgLFrO0q0UPNrszGZJgMnpOVKs7CpkDiz+gxkpKkUHPQSOqiXAmnhnDkZsmOU/TdRIrX
vtxe/UJAwAqiMpPCEzCKWVBHoz70A0K4IyilLaMPN+g/o2xtQHb6X64cGQb9CUYGPmWeD45mIOb+
0Hknxj+qHXuovNFCwdv1Yio+9bkc7cKKJ6nYecwQjW26xkO3GNEngkdoLuhCzSN66E7UN1XkOYj2
7AM4Zrv4iwrNRiONK4nUYujjoUltHVkEfV6BzVQlK+Mc4nlBH2wtYbrFf+1zCAV80W6rlYHrhc0j
wQdYhOYJcKb5q68bmaJWahPG165VjooBV6KduK36WqtUlFauqMVc58za/OEHGUNVWmIYnGIVsTqL
VODoCmGwl2RQYkWY9zvdj5sjSq+vrpR+9Q2NccJ0tTu2cC7oKkEANIl2Is07u8IK17eiFCo3JyxH
tdvw1kjGjd/r6te/PhkXdmaX2EA/OA6QnIAmyc1/Mh9sfGxbs/iolP0ab/xio2LiDQHwDtziqo0W
R0FQmbxDHfDeH/3i0zgasM62B0WpHxvhtbIAdwaebQlr9Qx56W4D2Qm0U6GPdwWz7b1RH8yuFhgm
ItbtFD1qrN0QyAlDoDm0g4mUVt2W3mOrPStKlEVHEBVmflfqkcKQbDF8tMpM/WwJOOgeAHgvbPP/
4ey6muTE2fUvooog0i2h02RPtG8oe3aMQAgkhET49efBN8fT3TVd/qr2yrtrNSC9esMTJqjdJZYW
zNlOnIgy5VC4eBB9qB5LCDBTpGxzrHd1gRHQAY1XN0gWt/XVZiQT+T4S5U25U5fsRvehCfOvP+uZ
7fN3wPvzKf5OlOnkjtoWZF9x44MlEewbxV6+XuNMEEDQ9oExwSga3dD13/+1BmwAiLv4VbO3mCNz
ewjEtiqUnUj4/2Zos7m/iX3Rpe/Mg6EoxSQfWrZohx7DYotAtYAFsXnfEP4NoGlwM9T26+c6F0Zh
1oV+DO5vZMZHz+VMfSFdjEkgP15eOU6bl1PwHnrLw9hc0jM8d2P8vdS6b/96hXUpFIywRY04I7PJ
GbfKHr5TG4awpLlbouAaBGmd1bBJ+voRz4XUv9c9ug+9pvL5qIGSqaxhSONe3cWUqUQH/BJv58LL
PObJ81C0TTyy6gAxujKLInAwWWi/F6UxO+FT+8K3O7M9EFgwNgeMEsDy47BpUdELv575YaIUfCwL
Ki0C+p41e/0fXuBf6xyFTQC/SdiFmuz8aNw5kNIJh37bLfzC45x9e38tc7QVC1yKHQWbdDeW1JEp
YZg7JH4AktATpVNNtyAR1ZfmG2c2x99H7JhpETFVwECxZntrXpp6A44bJHWCpiDVtl2q7kLZcemL
HR2BwafUtXtEkSGMenDt6icVXezmnl0EotfQ/oohRnQ8kwwFTFRHm0JggUJsIxNg6zTb2XDpXYi7
6wc5TgGR+GMLokkPasPRBxvQj1wZ/uGujZ/98rtXbMbi3XRbWl0CUZzbGqtAIHIVcI6AD/scOgqQ
Rseww8DG1fW2VC/ctPvSu/fNw9c7/dw6CLUYpqwjKPf4RMkeg3b4ysQ7b6xvKjm/ks7NbW866IVd
gGqdi4arGiEoGBjronf0+ZFKAXEbZ2T2HtfOE3T2ds2onyWfb+14yZfCSZ1mTC2udl8/4ZnNQVD8
AJ4c+sAuHi9bGUJ0BQb63iamTUw95D4Vz1+vceYt4j5e60EMLlZBrM+P5smlIaQMwh0op7fFwL4Z
sFp4ZHKAby48zpnj+2mp9XH/ulMaVKQwjhbxDkboTUYbMDrQrPPTrjbsQhlw7s1BewsyuXh5a1Pu
81LGW5iKvAqDL7cI8oX2xfXEWn/z9btbI8DRmQKSANJeaMYhhTvZgWSqIpAJyoMLS4fHpR7KKxVW
ts46e4jrxEe3ek4KsfzHw+YSp+Hcd1vlxSDUj5wDnbLPT9jGXWGqgTX7qjnEtN2H4l6FL6L8R+Eq
GABg+vPXOuvv+Oujoecx0rm1QI2Z+K4h1btH2YXG5tmPhQkQJkwgXeGNfl4ibhdCQz4X+zpa7QfV
DBu7AQnupQJq3connwudYoAtoEgCLaDP69SCjkQylx2mQvQbxQTNXD3XW2IFIDb3EfSqwCCGunHY
b6iEdXrdFfPedYEb6qYlgKIWvdT3P1d5oOqAf+06YEMP4DhYGurwAY2sPdSpo0TNjG+WcAU6NOGy
o8YG7b5vQMIPeytlgeWkAQ+aC2XsmasBtNpwhfEiusER6PN78WaMhCEaSw99b1Y/orrrPqCbu5C8
DTDYTIrFY1dTPKM78fX5ObvwClZZPVohzHD04UGWmUgDGNMuICD9p4EL2de0WgiM3Ppg6suUAsg8
J+Miyn+2KcdpRbRbRTDBy0Ct8PmZoyLiA7Z1sIdw6vJojDCH0lf6pUDTawvKEk0Dw1T29fOeBECE
cIRzkE0Azzjl8hkoIkFoCZB+QMNy0IPAMWsOM8Q4/n0ZDFMhAoidDtjE0Z6q6mqGagwrD4Y7Vi5r
7T6BttOkHR8uuUOcREA80Spsi8pyNV47BmfURSUDfEZ/70cM9l96q5Yu0ZaXGIvtquYHAKMXIvu5
d4g0CVgIUOVQ4h3tGdHFarVtRIOnLFJEXGBuWQIntq9f4Ul0xXOFQG+h9bcq/hwfy9ibF7FMdg2g
6WGx+qwuyixgz/YQXljo3OPECHqweAHF46QzppeQtdAPWM33+uuqqfpkDMeniLBLviRnF0L3D4lZ
7EBU9+i9gYoTKF4ouhdt4SV9Fd0WMPJJprG4kCudHGq8OqSyaMGBXLgCaT+fLMzqwlIGbXuYGaAQ
Cyxs00JCQaeCM1/qx4UC68m9hGo9872QvqzkCuxH3IlHx3mkQVhNyAb3QrtFUpZsM/vmGdixG1pe
AiSdxuy1ygfBAqh6NBhOUJ5xOE+0bJx+78mdma+aqU8MFETYiymCLBq2ixUDynsB6X1ySWJRKC6v
BgNADyG3/vxakVHQagmBMEH8v+ZdlMTDpZH3mcP8pxMNeWfMCU66xKp2C+idacB1tcYLBKk+q4j3
3XEtdttyXWXTFLgZqUP73880lCYwmnDAVwEZad27f+UYeoYWUbg41q707NRvvSxw5wc4y337+lCf
DkDwDjE7dRF6V2LM8UU3dg1MO+RY7AfHCjOoQ84ZyBntztIa1rJiqrvEk9V7BbXggzd2dWJNekjg
wvTbTOySBN25LYuTD4y7jyvoBI2qIxqWJIL3stLPRYxpC6YsS3hbCLb9+rHPfFYPwWUF1YZAhBzX
YxyI0ajqTbxzDb9mJnhpwCtLTOxuyBxct8bLTS8ufNF1N35KtbCBMKmOQD6Cf9VJWgOLPAu3OTQw
6YAr4aYfP2bxTJwPCpmQoIUy84Uwem493KnQBsGIARDfo/NPYkxW41nJvR/8csIqxSbLmZKYad0D
h5VBITnR5N9PpAfhxj9d4wA4/qMTaU29di1dohuxaGsrRfgTlqPWhRd5JmzjWOCh8AmRnB0f+7Lt
ZFAGrdiH7bRbJnMHpsSL8i9Jx56JLlhmJQpBbWDdJ59PIK4CaWjUlPvRERs6Njs3sN6+3obrX3G8
JeA5CDlkmEjbAK8fLRE02JqLU+6lo3a9Mlk84OKOQoBHNyUsbv59NTQh4FJnoyN7YsNlxbq2XSrH
PRTBMVOzdr393MW7MhZXDWR6vl7s3EeC2yxE/nEHYQZ+FL/a0QoGNvh83wUqR4y8csi8m+pLBnXn
PtIfcV1o4OBNHqc+nMG1BLQA5AqQ3WpKdWNk8K9DT5xbJOQYDmMvoFV0lCV4DRr+bOkhWs2aR+JY
G6hhXkiC/wz7jjYC3HlWpgQuGdi9HL2tyPJlWeIW2bmz8UsgGKHdm9LGDjHDJ72KkyXgVZG6hiqR
VM1c6oQOg8hnz+/ummgbVruJMH3hcjizPcE3xwQWdzpKoePTHBUqWhZZAmyuxDys/pD9oyhZMae9
Y8Z8JN38Du3H+hLI/ey64NcCuI86Oz7eO9qCO3CBT7E3PTDujb+kS+XaCWEmyoxrzO3U8CK8sGHP
7CRwb5Di4qRjvHPcPHCX3gN+G940fSxkXrSuOWBCu/z8+licuXgi9F+gqwGNToxEjjJB7cG9Ia6Z
2OM6vurJD0++h/aPon/rMV+6BFU9c50CHh6t+dHKez+uJStMspHi2uWeuzxn8lnEV14kUqf+R28f
lFVgm6+EV5Du0LE6PoVqmmkMETOYTI+snYFFoFGVKMS9OiF1UF2Imufe4Z8pqwcDcNyjR+9wqlyt
l6BzdmimTn7W933Zb1g1xQqT5hjiDyGj5JlVNHhaenmx2jqzUdCa+P/dub71vzIzoOs0r3ru7CfA
0l7ttu2uKa6GC9vxdLSNd4oOGkRMV+2TE/+N1UykjtuZHkwjygRiFDtoWjSJ8wT7wYwbqEdp9r1H
6/Cb0sbJ6Fyy5sJvOBPDEVEDyBXgU51Cna2GleNktQDsWn17h5AebrAIhdRs9D8kZCsdHWAPxBpk
oUffVIdoefSqg/UyRLEMSRjcihb6ZBm+qcdrwX59fQzPPRludZibrFxw9Cs/f0PN3MnSlor2cL8M
UH21htz77SAlzJDo8vI/LBY6yLFx6aL4O1psLkIbDMoI5Xkk7ydkaqmt2QG+xhd6Vmc2JiIKKK+r
xTmQJccXlV8yG0bn1g6Mwfqmi51mY0MrZfv105w5fUBzrkUREheYYB6leEPUAkftUUwjvTlri7u+
vAYsIWvHO3/Zi+ECQPfch8KGQMzEcPfUUh3cVujNSUF2AONsRVzdiMDeV5Cb+PqhzuTKuOIxhES7
Hf2h4zveZzBlQc/P2Qvi0LQB2nTnFCLEdFzeQdWvSfqld67CmYdTUjpdmH69/JlA/Wl59/N2XKiW
0AuvfFgIvZbDS1iMiTVct/U/b0So1YDXiUsOk7UTNzEYDVpDGY3BLmbzWzi2P0wst3Z9iQZ1ug8B
qMJUzXMQJuMTfyfL70VtK1PthQ9PGwPXgQ3s6i8lmKfvDCM7yOJACAy9jROpmmiMwqZoGmtvqKfQ
ARAKTsCu2tJYyqyBdsA/B0M0iqBO4IMSZ68F6udv5KEh3YoKXakI+z4ur2PRpG747euNcLrdVxj/
OnKCpiXgu0dH2CdD4VkKAg5c+YcSPsBrIHzsmff49TrnXh76nUjLUWeDe3dUeFiuLOYVKwLfC5rg
MkvC/qoKaDosl/rZ554I3wf/AKEBNPjRa/OF1VgQ168OVd+yV0QnugHRyoMq6GD9o2Ui0hB/5cMB
NQRCC+CD62/562bu7JgVxgN8odCBh4610RgSGPixMbe/pO5wGgax1krqAsUD1M/jiOF4Ewi/VlQd
LO4Ds1yqatd03pSWc+xdVwA85MsYUFAN5+5CSDz37ZBtQXYduSrGyUffbpD1PBLgoA68Dz7gQUEz
wE4GkUjfUk+zIpeAkn823efiBIpkqH+w/VHYnwyvoZ/ud00I3g5Fq+ge43iw4iW6pTteDFaVm7qW
WyNl8OBDWftWDXVxNxe9cjYh1HN5xtFdFW8oMpZ312XWg0sDRhJuqXD4zjp/6JIWYhDlxnE5nBAC
bc0/OjppmXoo8nNOesiexwu4a8ozMfwajHESQ+roXnDI/MFrb/BUHswB9RO7jE2UajSmPgp/GDWM
E1pzZdtgUT8UFvqvsPNyfHByiFY/DKlAGFcoHPe6K0WYhtydbmoKgdwtYaF71wewr897Xk4CPyAY
wfseXWffhs34ow1KFypRpfBEOofC/w7ugeoTACMxI1NgA8aJE9tFgWKNlDRpnYX+bCGvzDNL6e4b
M6bPvz7Sp0UTFKWQKaJMw+zmhHEEnoeLpBQerwNh3nbwx2jvjm5xO9VuB15tZz3NbAk3Xy/qnDne
f9BdgJYiKJ4oFznUDBHY2/HeVvh+N1BN8vqcTgQg1hZG4taOtmXzTcNA10sbRwV2ao/EF5vCccbh
Cs3V5R5tsSKbPRFlzjBvnNm66PPgnF7voHxhA68cTBv+4EeBgdr2AFE4xG7X4rOXT1p0oAnCqWlO
oH7XXAOp0/YpJqB2dYgm3IwbWdcLSdkY1UsCJp7vpbHTx6+dadsmM301vfdyTQYgcyrtFGqPQ50U
Y6z7nBsbZrRfv+YzRx6+HFBsihDiUGId/X6hphEctWkByKeHdtG3uGlThsitikv2j+dWwu7EQYfN
MAgMR+EaSrDa1A6FknrkJH1PkapOCaRqw0tIojPbFRJGKGtQnMLn4jgDVy4sWAKKIDJOC+QkSfwD
du1iJ0saJQCFWaleTHDhiJxJTDCOw6hxNYeFy8jRa+xrpwJxoi32xlXqDaamGMqJuZov1U1nng0S
jiEBzAK368mzwUGTl06IbJIpkdXDmNg9uiWNTjzzTSAafL051l99HJ5hwuGhIYIAcNJEZPCrCYXN
oL0/uZg3LglYIfNQpv+8yipYh4aeHeP2OS7QBmCwqJlDqAHo10mOaYnH8kZ79z+sgmEORIvBc0Lh
+fkGnyAyFYMmOu2HOt4sEc/dJs5IJbZfL3Nm6rEKargolLD7Tid/cGARQ8c06GIi2PadQX5Pk6Cx
Ea51KlFNmyrTxYOHoQDz7ity4Qo/88nQ2wJABT0Z8ISOHxNKNw21FWWHELa7hwFMbB+YhgjcEz5F
dfb1w5470p4b21Ao8lFCHZ+0FWCpwYNY9nNtNPRihyYppi5bIvUeBNMF3MqZrY+mOXpocO6EQO1x
pAWd0UyNbco9rI9Sv/lB5qduuvXch9lcwomcycAgtYAUFuPGtT15dJqNU+rQrUi08/vwfa66rdDx
Plz49eIMGxz1QwFd5H9/lUibofGL9hyQBEfpOfVnGvA5CPZUyfcCHe4DsU19PcAU4CH2p+bClzu3
TRH3Ufm6BJIfJ2m6XVYQ9gXsZk+aeB+7hUzI5CRDpHZ+LXNS+WnB4ElQWfux1tdWy+LU7y6qUa9P
9SnArKrswG+v6i2gdRy3ga3KVl3ZGpAsLNblVhAAsIuBxg3SrIeCqjn13crNIO8C8LUdpF2j65u+
Gy41Hk4OTQjbzTXZALoCdODj781kMJKC+aAFEXfHMaac4WUy//MF+GcVKLZhVI+U5riJMjE58K51
ykOnZgvVF5AUPHDNjjqWQhy3nYd/3FLreqv+Ce5BhPBjDAKPPHgRSgJeYmV1yTIXhxaU+IlKB2J+
l9SnTi5ALIaCLwL/HT1oRKDP4XWwIFMDDJHeQ6tIJ0sHZJPfTi9fP9G577SO/jCbx/gRptifFwk0
7Tk4F9bewvTgZtSVXSfU1tFti27lJYNFiCEd7048U2QjtCGtQ+J7PEOLdWwmXVp8D22cOm8mDCdi
be+aCm0AgDhJHkhlbZq62s9O9+xWy8sC1ZmUstHNGKw3kmjs0y7u9n4s90Ppb7FSNoyIktyj97rT
YW6mjmZR65UpVOza3eKgpOwL9dEQ5GFQN27T0C8/9EjsZ9nwN1+G/haC5C/CCd79OfpA+vPs6R7V
h77FcYYCpYkSdyCw96MURnjjpqVFjsqRJW6j4KtMu5+WLEwix9JOpSgz6iF09zxqEyAF7kHyh7qd
kXxTwBIUKayHcTKDy+LkDVBQq363lfuT9OXPZvaabQS7qDoK+g0En4MksvutNTv1e+F5zzUw67kY
9JxLHUfp4sm0ZeZ9Wfxd50pcjEOdylXLxiw5Z819XZj7COqMUMD4qNoYUkdCf6gQqDTWeVkdRTzt
XA51cjSqq2G8DzjDewtesAWANa2sjKCfyzogrEu5Kzy1H+kQJTaPso7GmQE5pLboVe35eR+iSxrD
mKSPSB5xmlPBv1VLhKEYf5kMeStMeY2p0KN0xU+76DEh8yH9tbBtXy4JiZuttuKH2bH/w7tq1kyl
TSa/vPLq6SpqrYPyuhuLLhAVb36pVqYwh98VDr0peT0l0MGKUuhFXHe+ztAf/i2LNwxunimQiJig
3s1NdBiW6ZpMw7aqoCRaAhUCF+fEceoP2noPZIH/u2XztGrGX+AUPUBOFcDexf82Lh0s3/p6v8j+
vmPRwav6J9obgC7q77L3vzmDk45B/2j3yw3oSSC1T7vC5T/madgQtFASptpN1bTQ4+mQXxY3izf9
8Gb7paTLzqntd2P4XeWKnW2XW2Q027giOSxjN60X5fZY7TBTSQtcYQPvn/yo+B0iq0tXC+hs9EBj
74Zd1Kj3cISLLex0ghGkvbCKtrGKs5m/m4hcW3N0UwpjJaqWkDl02HaKxS+bN9uhd78Zz7qqcDvR
CBYFsbF5Ns5GpZA4u5s7+2oEkStRrJYpcDU8I5JP29ZbTe3I4qDgEsBHydbKQDNmSSBtlbYY5iBz
URlgLFXOm9hK7AZEbuNCLK9oRX9VdxyPMMN9yZ1QxZktrNiSVgRp0EHYzHpgkdI75ILNlZkdAhhU
g/+kbrcF+vK3nhU2GXTCnngUvqOTDRUID26sSk83U/M6c4tndOxcyLyoCVZrKgTlLcqHiiXAvm5i
ump+e+pVcZ1iXvisBsj1FSp8Ilbx31RG0Dt35HMklZsAvfPIZbNtArTMwyGda/Kg4JSXox/2H53Y
9wWswSbUOyAfkr6L08l2f4zD8tNhQY6O0qMsXJI0i3toxOjeua10E1J6A2ZsPt6a4YeiY5t2aYFk
0b5358CMKC1g/1PH6iF0xUZjqOyy+qpzfgAzlqMJ+DPsYhcBM8pHZ8Z+cRSqr3jwb/sxurGYv6cx
eSphC55iOuolo6Q3cxDfYRL8RFSF7wM+oO/prHT0D9XSpBvlI1u6pyWuMwoN0EQ59zjab0VoAEqM
cq7LW7fHtiLmuvU/KmeRB4tZPzvH3XVW/70T/k0FfFHkT1fMzL9JR9EppPVv6O89cdj4bkBmbVKv
KEROVLcAnax2MiSJifRd1LJsLqakMOP3vnRpIkOculrXHwAOJGVcw5TW3xob2pxtXH/IAJwICrhr
YzXXcTukTPv7wS3v+2FBAtmCwbm0duo1fZl4sDFZsJnvRvgvpL6P0btpnLvF6r4z2Ain0oW9mYEZ
M6ykNFpXpBY76usrESiW2bN6HXsIaNrLTQzLUKX7BJ/0KephU8RN/0JZXyXu2MGaQpU7f9INdCu8
PSaDz0yEIMDMeeWD0d1B1jRT65lARp/HjHdZPYqfdUNTXywsaeSQucGQ9dAKTADTuVITgP6SZbpl
+zGurwUcrSYWZo4VfAD5iLGinuK0BYsjsYvyisHFIm1996mccKXNzS0JByuJ3RLBBmmQ6n5yF6T4
KJgPLdW3nVMOqQjFk4qDPPLV3hV2ykO9mUL7zrcpMAqTfPSD/hvr4C4AdiEBXyNRtvwoR9wQqufZ
MolctiIt0LZNHQwzPV7USekXd7Wsr4M53I0DDv2wXBV1+GIVVuZCC9GR1Q0trOtwJGlXQcfSsd+K
WP7H52nrS/XiiGBvlRA+IbRMQ3tKjY0az7eGn6IGnLRzy51Vl2/eHGXxDENDImFwQXRWROY5sCAd
VSASV8A6OzbElUNYCySidYaMCI8lLcZRh466uS7YtRrGK92zw1jVQDwW7bvAFdDB7DVbuDOANz4U
ezrGZdIN0OpAnG8nBS4rebIVgyaKhaNgwebMA2P6zY7FheTyXCoGvA+aA2gcndKOZAnbAHQEKjQ4
43Se69emC3A5WhemZ39KyE8Vwtr+A3IcpTTKA4BNP6d8tipGq1IgPg6yTFX5ARY0rN1FoieaaJp1
7ZKw5VHGTlLofUv4Ziin719nnSctvvUnrAUnUmlYzxyngTO0Aiagk+OdAlQ+icSULnVxZXcCiJH5
LoIwNiKB/QG5mF9fL3xapGFldBFQX8do0Z0koHDwFVM4zMse/f6b0q4+/AFuM3EpbubC3MYKLeRe
bpTQD9DZOrSFndnFJX7ZSS2M37AOcwD4BSsKxffnD+B0/ljRrigPXijZ3i/sGblI8B5g58Lx2wEq
vHesrOetu/n66c9UFLDAQDt7RVCvSk2fF+58hhy18GtUhNCbTyQyy4d2mYpL1J4zD4hR4joaA7B+
5UR9XqeArWvUjPGw78c2nWY/81W4A1g1dzwY7YEiMV9igJw5OxhhovBdMfWwcD/qhEoMVvwRCh9o
UNrIM7yCbWixTOnIOnmht3aK9QBdIESDGhA2NIVORjoTs6F+ylsCSXJzhWYAYsx37akM6NyEteSK
Ot9HzbPWLfNWX0ANnHlO7BdMDDBhPwMAbqJZYqKi6r0WEDCClckI1ioc3y70MgAlPlOp/b0SWffS
X+M5FH+xtQjX248tGa5qWYBDwIfyh+hM/zovcCbbwnLI/TXGPTkUKA3uuB8tfeIKVC6Jo9spDVjY
pAMsk58oRAJsiMhxeS8M7g2M3MAbQZv81uiYbubZICdvW3tMI8h5iWRU9ZBqxavtaDdkD/UAP+kI
izfh7BJg6qA89OZNwbWuBH/ndLJS5eB/44E/PKtGe0su1epeQwwDMcnEzs2giY8gg5oAhEGWeqbH
JdcVa18URmuvIXQ5R5GLHtUUEhRkgt5zL61xE/LA6vLKla27jSMIFZAat+xAY4jixUNh42Kfuw0g
o/0bTm37CC0YsCkJ6hFn488hJKZqqaVOiM+ZQkrTB2hfyjKqNqZms7ely9DHuVAsCoHKaB2+m6ZJ
/2a+CB6WyLFm3EVivAV8t4KfpsSLxmsEwygljj+3uJFrdWUNPTUZt2y6ndHKttKmb9StC+fKJXFC
Vu6oKry3WA6Rm1gojNfp2hKnRMDzYGGyIcjgkHVncxMHP0280hpBivaGHQ/Lmu7V1BbbGhyZ3eIz
N0IZW7t1PkzWyLcE2l2PLUwOvkGMfN6hFlPAOeLO+SgQXcoEx7IbQC5l05USNeae1jg3v0DJNxjE
jagY42nyUmDd6/cBjTVgwqg/vAWtZjee5sOzhcr9pdLu8BppnGVc7NzeWBFBez6mcXdLJKZAiYGg
GNoWovL2cYg6sdbVkFfl5G8sNWLyZ/WszpbORtJvTNglMAKtkkXXVjL3trcp/ZJUSdvL/wrXxM+r
2emDpyf7VRcoxVQo6I5MwTLsfXcp/wNjCHL5vhjgzgs4BmSpgli24Ybq2H3noaJ4s8wTV6qMhrtm
8sGrLaLFJGVjzels0w9b0mojQg/pUECdcIuZ6NhBwTHgO5gikYdeTN4PTeESHoZ6UYkIVfXa+QsR
uafHEralQHlFKfdjC35TZeO5Scj7ahf1Q/dYO/00Z0IEdD9i1ns7x3bZfWvqebkVBGiFjJB6vuk5
hV08g1raBoKk/sswOv4v0tni1mvHoU/qYaBvpMAUNVlUFT7DdLVvE1h1L8XW70lto+IrGsi+ikCj
xdlz9z4KBh5tFs81VTIoYZoN6DNIpYgamy5pcAbTxq5rSHy0ar9SFaYdtFH4Nmoj60ODO/iz6GZI
oDpgiczJBI8fkqGyVyU6DUG0LyWByAeQimkXIS2Si9L/aRZ3N05gFZkd6vKx8FdfQdBmS1jruc0T
xA+DreXRCgpsXnhPu4Dfup5QD5VnA/zkBO1zK8ZmQyBi8DoCAQpQWdzejCLy8o5HQQZEuZvC2lof
cBB10miOdL1S81uglvB+gvMsEiYrRJz3x76jCSyicXRcy7z6zexsoH+BpFpQvq069UQ4mASBPQeQ
lqyBsdhOg9DXAe/gz8asWD16LoeL9YJZhifNyHMxKjhB273wkNQSW76WOD/xdc199lHHVdBdFc4U
vrUgJIFDJiZ1C2bedBOouE5FC70p5Vaw6h0bw8ZrwL/Alxclym+7huikN3gZWOnVXVc636kRDU24
y2LYxZV800H9m0OL1pvFoQYY4wAV/xbS80CQY/YH0f0pltMjeoXhTTjPUY2ugkev0fMgaUUkwWQ/
Bp6gxpx+64dDyFNfBsWv2Qj5bOnOywWDl6XG7DitpcuDBNXH+OgEJtzGkJcG+CBs8ZKkCBJ8C3IH
+RxMTx1uFWjzGrT8RhznxPfL6l5Sp8w7qFptOLHVh4i5rJOgt3S1daSMUqE03ciIR7e2DIccn2q6
gXQkcl34+GZBYKF5O5ZyuwxWAJMu3WJazIJb7WMSgmeQN0OnXptxfPW9crrqBYlTqQsoEXvomKuE
NIMy+YyJ9QE9mXtByIiuSttlotVA7WtZ8tx3IusAVzg0FGOrTAY5BZlVoRngQ2IphzKQk5aVeWxG
4eelwrFlQevx54gxS+YTbHayugtEymExmU9dq649bqDkA9pzdM2csblVRpHdgD+91iaor2avZj/l
QvocPvTVViwdunlxW2AULWBO5IKAv8EW6VKGRs6BqRAKZN047GG4VcoE3R/n2YLI/JiIsi1y0fpi
XyBhzbirl2ScIv4ExrH61qMLfsUGp38rae3bNxYRZMzowqYuVQUtf0tF5VZVVYWiTwvntZ9Gvnco
JoU8Yt12aat3aWuSzDP1N5AyCZfEL9sI2II5ziGdNjwz6giSELQkwaztgJ9BR8O197h/qQJqY45v
Jw8UfyhcTCnkIspnW/IhSNRYW1uIiEAczGvEtuwccm+afhoy47U/DVE3UJrC81lO0b7GEiZms3bp
Wxc69Lmw+BLnbjR6RUa0hX6wdh6wMk+d0F22MBMuM1znYxZDDg39A8/Gy8MkKbDCYTu5oyIJ1CPq
jWf1wWaMXHkNKZ/eJKxzHCBWOu8nIvOv1m/nlDRTjNNUhPd9M1Ro+FVBBgFmhdsrHNamCgwxN6Nd
8IeCFU7WznrJK0rjj6jVc9aJoLtfOtf7vczCSh04nYqkp7ZM+3bUkJypnDgVbjdD9y3ad6FxDi4S
UsQjzFCdnFmtfRBy6OrUdG5303VesDU4zAixRDC0I1z0AsIFpX64yCfHYewgIqmvJTYRMpBqxgaK
geIuEgxfx6v/4+y8diQ3sm79RATozS1NuvKu3Q3Rlt5H0D39+aj/4qizEpXQaABBwEjNZDDMjrWX
STFrCjq29z/torKis2Scw6FYsDjJ5RCJjkO5Q3xw680WYvTaoWZM9Xj4mvfmysa6tri9eFYo0lF5
dQfq2soxzB1+r87Jk2vng+xPQIFq68dlNbS+O+v619owx5OduSoGDOAmk3TEw9RVMsqduAGTk/qt
S9vkiUaUG9LBTkzOFZ3snRrsXumX9LGsKJ/NzHUDu2zXLWncrqKp21rNRQztn3otcLWJDyhTb94h
6W5u47kAZ57oAR6K2fbaYJyY21RlKXl0i2OVf/psJFYcnKXadeYodthdURPQw3qSfa/NvjIMw89u
GqYvSPiTz8ydCZZLs9iBqsfGqwqH1Z+ouE3yf3v1jj6xC5KdFxYElgz0vpeq802Vk8OxqDjepylT
KXKmbqCRq9i4qMXqr3wdOr/ZskngFpk7/EyIBmN2S+oQTar/JJGGS1bDOnbnb45WTSdBB4FsWtb5
Hd8TI/nVFq9SScs7U5FF6OTt9Cyx84JUm+HRQjncutQf+JEFbaKW9xge1D8qeyxP6lx8SkkOGn09
dby3xNSThzwv9IbVXmkFrCL9SQALDezVUMtA0+StIWOO065eLH9snTe3Jcx5VVcZDWZZLJHpjcMJ
uF8ETVfXvwkjkBHm/eIZ0SdJWhOnTE16BPtwoj/aeWyzp4Azs81nL/gkOPQTrOVOlOz9lFBypxZl
/X3ptP7TLPs8UpSie1rQCPgUOl3mZ8TdnzS9/i7QLO3YINeDkU2fqqXUfDX3uoBZl+x66eyBgr1d
18ofbgKuW2Tj76aixBbJIu5h333vp6kL7DyXz4lTaCHyTccnfaXYxYs2u0GHJdvP1HXLz3GTxW+F
pc4yyGwMxoKhaCZ/Vhw5+rKM+ztmUX8bY4S4HzUz9qU1dYJSVsNvbdSRDDZCmIB4VvuWtbidt8pq
3ZCMaPTMW6eIhtJKHxetm33WucMhbMGnmekz1Fqbn6x8UB6tYbI5jvnTokIb1oe2ToqAHRF105IV
98ZQS4TxXdXfcozp4ZoocTBNpg6rzp3HsFzV5oALqBl5JVjzMii/7RIrUMdc852qGAWk33717KBP
tZoVB04Pid+4w/C3P/SOWO/tLM7GsGnqyq96sNt8GWU0JupLPaJRISYaWHWex2cOw5tRYvzJnJ0/
GYkaQwBJWB9S/nYbZZ9RIdyrsZftMjNZA2echC/ERscatswCYWVphE1ntceybvAdzACpluQYjuCY
r7LEzZTevVWfYnMasZlLuu+ZYy0/XSrYgydJI7MZPl+2WfzCL5b7WgzuPeH2hEjoiG3jqtaOpuJ9
7krrZ1PYYzhZeX+baimGhrR878q2Gw4GfxzXDq3wqHO8R9j7M63D6jZXS6ukzrD1O9CqNKg7BdaC
rKveH4xCe9SItv7pNJT5MVvlY6dSBXqd1x9qmzZJUiSPGS2GfR5b/bfMcdbHkroxilk/A8tWC2PV
mIjwdJNTwpDciaFbfhbbTmHrqbFyl3AeW2VMPoF8g6WXLWkLme2x3ON5hxqq3rWtRdszgbzUwXuN
ZJlowaxk+VGpstw3oG0FQNU1XoTWfLKXLlF9Gctkr+lcGcrV1W/tVjzA6oJrVQzNU50o0y+lTdod
RM4xxCzjLZZlfxoqZfuh1e90busAve/XZSXHrkqnOmpot3BM5elODgKXwY1gZzZxeYPk6a702K8m
yH87BzJjWGaZtpNzDDPVShQ/ldzd5wkTT71qSo/2C1dkOKXFozRtGUzQQv3Rq+0b6hHr1MnyZUlh
S2S15ry0eqX71Nn1U22343HUmhtntfVAFKt3mONB0G+qiginVAroFnk21PYKzDzuI7wgHuceRJ74
GetYeCh13GIdIq039EBfB2IeTIOzVVcsv6xS9aZomfNV5S7RkJDpXI2Tet+uyXhjGCLfDUAYIYJO
JyL4qgg6kbQnzSpFWHW9crSh1e4UqyIpQDZPRI/Pe7Ne3Yi9juvykieBBybDual/ifEi84mYsqIm
UV6seCkIKEwMIEn8ZJSR9kc/gz2UsfWEh+MUDp40QoMPR69hbW/cVHi4MajPk1Zz09YZAqtjm4jb
5E6VkC7juH51p0zZo8cwg0lZ+dluqUVzSYyVUZaub5Nr/8MAKgj7ucblFLgg8DpSLgZla5aYisqP
H/LXHCokxGkjOakFy0/vdDtc7GEOl2kqBE2R7GfuOv0zHZLfS2e3t5AS8zeN4MxbzEQGv9ST7JTM
49fSqmgAZqvIazqRCu3fiUbuumQ5U7186+ue/mpbGKfFdLTbPM1Tn9bTdoudqi/uyt4GC1bXYBQ7
xY0cp3GfGto3IPWCkEq6WFqSVmExVKijMhrLvk1o7s4Uwr7NRE8dY8dZCFFI9fVZTIG+xL8UbSGk
UZjWba6U3OqpRgCqps9AuVRjTmsm/pCJ4dGd4l+rqlaR4+bKU9Xkz3XPLZEeqHI7ZegBaEv0NzTv
zDuIGGzwjr1Cy7MoBtpCsODw6Y8f2mTt9p1XcvVIh+aFjTm+d+GL/4a3CjBTwKENyDidfLNXdSgZ
s3YbC+ZhXkJFCsbeJZNz5UUKQpRvvN62SOBVPCCVnso870WxT6Q6hEZCyBZA/JO0J+VYt2ygtjVF
NHAaP1sb887qK8yzRmOofMATNuYZhOF20NPjMllKYBuklbsETsz+mExlWFv9di+c14MFGrJXY+M2
HdMqKCfb+qwObSp2Q6yTrdkZJeHLMHSsGH8VKMoeaGzb4kLmqqdpwq+mUDgyiq7+qiAh+rWk+sOc
UvPLdPgNmel3AvBwpBAa0I9IzqpSm7KoNIs3r06maPRmfY8JsAD/yZET1MXTGC/VnwYny9t16rR7
IeLvs1OKiOIqD83BM79oPVSAZTJEKE391yZ+Vryk+RTnhuEnTv59EAzWYiZTMFh1jWWQxX1nyUFR
LeuAWuAxM0yE4FZP67B3ZzRWGZlVPVTsO52Ghp85yUtW5yfNSbK7zFvGw2BAWECpFGTxZPqtDta5
TnV2NFL+dXTKxyHVp0Ono8SU5dh/H0ra6aLzphuIjlkW4sas7b18NHatDrFq7hxJVStU656LR/WS
/LNvwZn4ro8yz2HHCO0oTaV9EFqu+0bRe4d8dJSd0ngc1AXHV1zF6001m3zFTJmjdOHCQX/kh6sn
epRK87lsxulYlSqdVqvLFspuvX615mm6s5Jt1c0llwm8vPwNAwhnu4ph3cRNWLpsZs5KcrKRD5ur
p50EMq/ysBGF/pDYFWJ9PLNOlVyXr21eW9GgTFNUZ3SBzXxEIuQtX3T+qxBUywxtzOfDIV+bHxpK
ttsNk/ymrfUPlyZD4Ihc+yK3CEY/L60lMlwOS3CDPgmLuOopiEQDsaadfCDpiiim1Op+YcVCQaLx
5v1aTvcoKfpdN9nlblBbQNmp9G7S1FWiFRrNbjJ0x69KrpBY5/3BC4aNskwqOygtoXInyCzfaUpr
t2Qk26OHlzfl4hSA0BPdO2PI710n157GTu/ubb7Kfs00fa+j77ohQ0Z7KNymCY2mW3ZTWlCAqEp3
l8OuECGn4/qUF0DXcIGqXTIM30dAxNskTfQHNLxr6c9an+7iNLPuVojuEdh7ea+Lfg7p5tXwRprl
QZmyeSfNOj2tSZWEeg93a/CgDjlE1QT2QN05oysNuYpO91orjMgQSUxzfNRDp8O8y59kbR/MBWVp
UyPlYoE344Ks3NMOjUOSe90rEPhtg75tMdVHnM7Yi+cyvWnWZdnlaRcftWH+tc6DsXPLtT5AFCJX
wzLSG9NzcSPmeObOkK33+YCTxxTLFjRMQp5PuIwf40Tt76e4XaygcCG2FKbXE5rqtSh54VFInFdD
HS1FJLXO2CvZVDxqow4mozUuHfuRG83csEymbFoep62rMXZuHk26/EZ3TuP0WkRUu3YWFNk6PORG
l+7MXIrDWgu5W2K4MS1olqwNLjBW2uz0hZJKqWcOceKubwkTo9TtMlJj5vq7GQO5Gwpnui9RGROP
yy2mGdLM19bk1VvkT4XrdjSuIMfOrPwZhPwOAyI+UaAaz1Zhe8FY8m81BXgmhQiT26ZenBWvB+Xe
2luC/G57TZwbr5YvWsVBmFZ4n4+ye9PinguVNYkwlvEQrI4nIxcy0UuWw4uYNXu+q42pCPPOmIBG
2DfHnDNCaeoajg6FW8nzacEof1qt2z5x5UHvo2VfSe7MmBIKeEz9dJiahjQuK12Ceqgnv8xqMAG9
bMmOHMXNUmy7AbMiml22Om1o3hgQUmTZPvxS1d4E7tu7JrbwoGT5hjSn13uJ5eWzpS+dn1TlANej
taAB5OWuSxYzckT9Oijrr8RK+5sk5kfCEKCOrbJNaTGRjpXIFdaMUkOjyRYOVqXOohSk967PjCps
jbzcJ2NcBHjzdXuBO8NJH9w5yIzV8HNIvLu4JCUBI+RwbOiBFaWt+XZsag9urH0VorsHeDcokC1n
5/TOy6pTkzUpG8xAZEXkSEqMzI2xC5jhh9vFykdVwLJy6b0tjnrI3FrsMBQ4TeYCiNHTf8vriTK0
stYHYXQv9gATsFulzllO/4EvjQltGneBk9m/5QoE65XKGx2pMcJsA5JLGS9hp1QVqCQ5qF3ufNUN
WGPE18BzWWYuaplOmQyP50c54xA8g8XcGK0EBO7csJzTJhKO8lTTT7xT58l+5r/J3lRwYN/Bj/1Y
LG15qGfAj7FTnpqFX7Bq3iezi99ya/7eJlxdx8ZVQpF1MLXkYHzNc2OKHEWhYFDw4ezMuf3C3qI+
C93dczKowQwzc+cKr/0UE7RM2tL6gPRJ3heG6RwJNH8clEUPtSRTWTgU7aPtPtWKk4Qinl8nwtCi
sRIO1MDU/am3ZRFhv/hrLdzPGJ9BCqtJiioXffRBMS0KljQLjGZWvneII35XuigCWkruo2ott5Pd
4LFlJTNmPgoJc7rdPaoFJClh9errYBjEyHYx5a9KOIyNm6HvEaP0mmV4Ji6a/mZ69fwo4Uhi0Dyw
JyhN/5C6q3vTUvOFzJOYP66qSKSFntp5K6uR2xmtfrNrfZHP2XY//2mMc87NYkA33QwSVjqMj6VT
tVe0Uf3zoPe/+sRpvqG2Ud/Gsqj8FATzs56NIIVG8yx75YDq+ksiyATN4vV3Gqu/FdTnoeHMRqRZ
ah+qrZoFsFaLk1rRylE6y/EzKafIbdzHUZcwLfIydAbZPuv1SgVSEbiX5+5rQnEMshr/QqFqBD2f
9VR1RnfyesXcz7F5P3F1AzOtkjvs0V+4Av7kfvt17WjpMZldsPahOFZSNLeNvXo/VBVxjZm6n0bo
lb6erw47v3DvckTXvjpW6VEXox6M8YyIre6Hr6pr3FORlwmmFB7+Wlm9hELnMqP36RKhcYq/5jhD
haWa/qzZzAJjlCydYpqsk1agjexrTXnJVqs+OEI7tbVefaYWr3fj0NGrwBmiG1fqR6Jpb2c2FeHn
CZe/lW6CX3QKPOe5aknWadZP7Sg+Sy8pojmLUSeucJN8PjS/s9DRBjJPemM2/CJNbt2YfQK24SGj
rQsVEqpSmX6GKmHcG2sMpjZpr2ipuF0bygNnpUJVtNpHGnv5gzJmcaRVIKNYHvRv+lgY92ZfDWGS
j96NJebyLtO5USjWalOd580+wQ5h1zWNiFKWip2TqGRlOIHnzqze2IVwT8tSU8qPtkgOs0anRvbj
3ZIWbcdWTKW01itUuFatir3QUv2o4nh26AtkkJaCi6+YPONgV1IPFcmtpVA4TXMuUW9z3Kl3g5HT
HVB76UMLdSKuV/Gt6iZj5Lk98KJjZsmtRV30qlmaHZmy3Xfc8iKkoeUhX/LW8vNWG36OBfGRq7rU
+9Jo1D1892Vz25L+YKrlXtGUJJhnnY5k+smxum+tprQvncs9uWkl4ZdOcypVShDmVx2l9UTfVsvA
FQvXx3oqBemn+9OtnNLzOhT7vBpY72YzoXBV7kzwQbbczvNza3g25uYbrU0tqltzDZZmNB8MHJO5
PuvpZ+LiXywBONWAE1Mbzepugd+yk4pKnU/j0Gw6Gu8NGAZ8jRvFi52g1HuMiYRjR5qTIxU3pLlT
Uyi765YdUC3cq2Qvq7fWy80TPnPFa4dBhW8rQt8wUgi11iD9yvNaEdqV6cB5FhWtBif7hqC2BwEa
acxye8Xb1J5+6vP0B2SUO4ntJM/xYFH7bHzK2RhsUgrjlKjqPDYi0bd2pDhm80f2LSizsL/nnp0g
ndftB3NI7B1X/Nk36KWFU4oUQc3B3xS5mF+WlQu2q6efhtx9oT78syjr/NwRJUY9Bj+5s/Mq7OXS
72nUVOSlqFCN6zYBCjGrP8DO+b1XG5L/l1InLuPRVxaFbng67ZOumSnolT5akgQeQjW2u9Fy/iw1
QHlpw8kE4fqj4WX7J8fIO9SXnngoeqG2M8672bbyQBkywLC+m/ZWm8H+9rSYpJ/401gpvx2MMQMS
IobvtKOsGyfNkd+YQNDCSL8W9M3CLqdTMcH2CNKWO/ngFTpsF3uFdjxoJ21ObX9cm2+G5Q1BCnkk
7NFhUvWOIuw8xExlb0B7aZxH3CJtIOFu2Ss6wvYprp2HiTb4TmuxjqaN90nZTLdWrN52gnjnNwxU
ip1JqmKA9YrwM3NKgmTVHqaGPp8ycAGy25o9Jzf1nWDWEb5q90Hfruv9HFegW1XjQWFWmxvIqEXU
WHUPja1NuAiq3m0J7ggHNUWw4ZnymDt0wYWlqHd1OT9ZidH71GzxaZw1na4X3QvYHUduodouI7bD
wnehRpMgxy8bnOYXVvmWTsnXFsOAyNY03KVcu4x0QWbcoJn3EIDWwyiqyfdii26frOs0iCdb/Fxa
x7x1xrK5hcGz0EZVWu/Bwg94X/Wxzq2KiMnBtKCaWwNpTakDt6BMGQ+9KfK7amL+5OPKhxD6cRVe
7YSsyXGXc/gGCTr4rw1Jb096TIPDLbtpN6JfieaFDiFzY/nyD7+g7GnAp0kV34ylKvrIFuryqJXY
fLYIxDiYMrlywSsEsKxtSOwN5bLepj2oXl2m1dNCV/tI9wzRslNVI8e6nn1RK1A8v5dWHcLuaW6R
H833cay5By81loNaOdmLs2ZL7VcLKvtqXe0OBbLRhZZR4mPqphz31TQpX2hgjL+KJm+OjTGWSBm0
YvIT28pCvUp1xe/coQziDGdW3/G67kYuGj4CyuDN+0lCYwntAVTDr81lOULrzL8XUAPvUMIBbpda
nj/23RjviXdZ/0BtNw+Ulz+U0vV2XBvG/ZypxUnM9C8Bt5vmaCvUJX7WuFRajl0HlpKlQTok6qmp
gHLZtWYa7l63y+yYY3+j6PkkqJgQJ7Gsw//MOogRudSCVebT0HfeQy/7+rfm9PT4Yrv6M1gcRGCp
BIJYbr5bXAjvSduY4Bme9bQmhjx1plju66yowtlIjLdOa8SvytSWGwxFC1gWuhnMNsrnOJuNe+nQ
ItArDfIfrLBu39TJEJXdnP4mX3o5jgZEg85ZlTt9EdXBMNFPL0037Gh1Zi+lkionjEPnAFChwXq1
/kNivf4IFJPtFpqHL5qygVBK37w0jePk95M5lvvWVLnBz8xYU0xUi8nSzo9uqmwBktxDm1hjFjfm
HMVZn4Vj5+E6McP1WRKnL268cjFRB6hYs6lNAmVP5AvbdF5DT9DqtgjkmNhPMdHLd5ZSTJQ3COav
EAzfyVxxCUKguFE1ca9+5x2q9PMwpUqfHom2YlM5ZGkc9GKXOVc41e+tbnmQp/EXpjMIQc/1bWVa
K4uti5TMKU7mqKUOAiWovV8yaXVkw07fIQ6waLMoUiiqr7jos4Pc0cyf/5l766KRxuyeHHiIqhvf
8l98ytqSMFxy6RzKHEvrRX4x8+7Ky14Y1E2JTRjC5nuDseffj2iQQ7oi081DLzrfplpR0ErpRhsp
0/Hjl9kIvGcUcpjbiBLgHboOsujzJzWzZY463kSA/534mXP3r63D2Hzy5tePH3XppUCDtE1Figfs
OWe5JLpnaBNHOTqJ8aVSepx27FV79Qh1fklSVfsf3swEGvd4K41hPBvDAlZgyVrPj+36UjLtRTuH
9nQvyi4ytGsK5Qs8ac/EtsG1bFXHpOhsGGdDGc2U0+A4JMtbl5oAd6SwqdRvVvIinOnbmKRX2P8X
CMRb0gPNJoveAT7wf385LVuxcC9RJMJjCl0NRVCdIkzCF+cKTfrSd9tSBzGuwo4VhODvB/E17aaW
c37M2uFO1N5JyVZEhxV8CueKD9PFYcSSyzC07X/nagJ6yBX9aZEcixx0RrdwB4CFSdYD2ECvgzgO
v1VT/A8DabG3OA7BsvY7Lr2syeTw0BcdwYqVSCEX9btwE/OmNsGyP14Cl1Ybim5un1uYxTsrWJ1W
Ye7UqnGElUGNrKVOdmf2Rr7dyIAGsb/EVSJsESha+4+fvJG8z9e5g0kFe8pmv6edEflz287dch5G
PMjq7lsMq/FugQNx5SnbnHv3FFgspDGZ2Fud2xDoHReLUsj5WGffjOIrvfJIj91DbHphAyZbCuck
9WsC9Yuvhr+uyrLF/cM7W3u0lQXMDCmPoJuhSmbCMl0L3bn4CFyf8ATAXeGdPctENkQH3U4eHQC5
sNSUYt8aUOI//kaXVjR6TLx6sKsnBuNsRTdck/VuIH2UZmX21NpyjLQmNUPQ1vZKzOv7R2nMP3Nz
qccYG/Hy32uavDvXduuVTDV8dWbYFc20oVnmlTe6cGjzHATpmPCDhzN8fz9n1kWpDhZnpS2dV2ch
76TIoas3R9MW0bqxOfMMPKy7nVfuCR8P5/uPpqk4I2GdgEv9exeHAZLN7NiVepwgSORddsDi4Mp6
vjSMNM/RH7mM4bv53sCudoFIEry+5X7Jptu6jW/Xtb2iFXm/A2uQ2hwbVxuUHO90XvhzpSUBMM7B
0H7n8Q9zEw1D3hu5ov3nIQOh0DA8wiWFT3b2uabBLmAemLwPVFqk3yHq0+PHj3i/BWomci2Kp83c
1D73VDJpxZpD6saHDkcb01X2xWju6EqCqhVfWku58oUuDR1htpuZMoaq78rTAc3hWCwL4Hp+KHD5
9somhCqzNUg+fq8LU8GEK0rmOh+KIuCsKkwK1Vw6OcYHohOCOW6+9IYVJJb2+ePHXHgf+mKGSRW1
af7cs8e4g6pwdlTTMU/IrAVpq7lb6nWIpObKXLjwJJy7DA59FdXGO6e9MdHGdlaZC06VyGjBjc+3
GqpryFHY/qrKNfemCwOIWRhaOnJwOPrP6zXPbIFixno5avMYNbYSpjDnlsG8ckRdmH8I9jQ8sAxc
Td7ZZOR1LHtCiG3MFCYaUZ2ZnmRDR9YovW92ymeLAQj+8zdje9hMAzF0wf/j7IBa3XnCiMMsTs1K
OAgkWSutfH1MIKR7evPDlRCdr3y8S4MJ5IftlutivXU+G5FU11VZYMyTIl/cm9mqY6hQZlE+8U8f
v92lPd5TKemRwlP7vjtLTOSAOez26pTUGpwSQyYM5qI/tapCykoDpb/IDOU1N9xlV61Abi6I3ZX3
vTBZWQu4n2JGwnc9v5PpJbnZht0uWBEI0N7MTQ4akHIIl6Xzl+5qUvjF5xlUUyQbkVV3rryFCEC/
xmMZahgDgdzL/IfqIPAZrhXf7ytinFYZWDaUTax4vt6Fqyhk9RIq5Knpp9TsiZsX4byIvZiyx8Hq
o8SZrqTmvJ87usrD2GVYjyzIbQX9635bMHG61mvbgyacMIEDVxbuLqdh8PG8eT+Efz9me/N/PWZc
M5h2DSWINt84A6oCCIfAlGp+5S596XUsxmizC8Wq4hw36LRl0hPQ1SMGCTBQ7ZtZOD4Extv//joW
/qfbrV3TMe38+3Ug02Roji0SBbvhwZmQJSCeOCp5TGPe/M/VG/bZnKB4VG2WcOfFfFo5dlpwkTl6
PZ7Qfq6n4juEvuy5ErP35+P3el9FsaYdjRsLJyiS9rOSYCnYX1hP1WkYRP21FlO7htk6OtcyaC49
h1J0i0hmPlPm/D1+Y5srOtGE6qFI4NIYGdV89/Lxq7zf+gks0nSKD3AVndPz70dgyKmnWYuOdE3c
OBqY0lFhmb/Gxc5OurNOR+Dl5e3jZ154LUOjHQFQtOUKnRfAmb1AL8Rl/WjmNo4li3uSjvn542dc
eC8Kw83Gim9kIJv++72aJTdG0+maI667YVO1YbEcPBWnlM2RrW3zK690YeGaOE3zNNcCpDrfknDj
ptpWBEYZsEU+IcpxA5X8IHhOmMM2TdlE//31LIPpzuyA1HN+v1OJRJ81a+BalMUg0Q5q099r7JbP
rk6jL6SEWb7XeAJfuz9cfE+AKoMlzbieG58pbU4WlA4YgcDfeszRXNwlkML3pLmQdI8M78p7/rNs
/749c4ewQAY0eB8M8VltNywGTWxV5kdIRgQsVNYwV741CzkFWp2K+lSM6uQCbKrablonxCsmbDHF
h0U81xCeRHmP4WuHc0tT1MVNnmvu59aDfeUjPVitAJ2/onz9+ONcGCT8bzdvAODD7ZT6e+4Vkt0U
dWZ+il36hr7nEEcRkI7SPrXSUL9Xo71esTrcZvP5KBlkVG7bLNfXc4wIxqJr5ASCH1FuQwixx+XV
yzD9nEZyfj9+OWv79efPIl+D830zeXi3YyCxs7R0Udeb0PK/Nf6DGXQ+bBp/DNXA83+gegkeXl+f
f5a+6dv+59vbW9/1v97fB7fGqfbvv39/e2mDpzK4uflkhZ/klaJHP9tcgAhAcjgJONcY/XcWGJmW
1wsqYQpLRTEmWA6OeNZSJZ7o6NK3g7CN6bEviqT1vjGJp3vquPmHaESi+30H2xHfMzyKgIXoz9PT
s2/GjLCxoygn92c/LMXNaqzmizsqX8WCZ2yWZHKHzxFNB2zFrR6yUlEtV+qCs93s/15Kd0hshp7/
3l9SH0wXoBhXpUkITAd66G84I0FpLIEnsl4ltqv16vDjL31xJA3VMrbgPkwnzkp06H/K7GYelNp6
vEUauYNCfqVAOJu3//deBMIQArXFtZxvm427WrNFA+doxNkT1gUhuMi+VovDx29y7TH63wsSBFcW
TuE4h7Qat05Q4Dpvvd39T+P1/1/mbLwWtE1TZ7bd0famKC+MW7I3r8yDay+yfbJ/1YeFS2e2QQ1w
xObLgXKothV3wwLyNQS+pu+uVL36NjD/Wuv/931cGtLswBd2Mm1k4Fa4G1QBIzJdOAbYL+f5Mge1
MtI0KEx7EXdt1osfMpVLG9bYpdMHhM4MPXbCu8zWm+oudxFGhVxI2vmgdKMHQW2uPRViASROH4/r
1Yoy1cLhjwk3TY9kPbWPaZ7oXz6eBxdnNGawGgc1N8HzomDA9HyqFVxpBiX+UhXLyzyJ3cePONv7
/xkxHcycQdNsQifO9n52/mLuOmxSjU6iDdPdNmycVP5clPrB7sdrmWNbeXb+gbA6p4Yyaei8A2HB
k5qB1EkwRE2rQi03m0O9OBIuvAGhY4Wii7IPesRiltD8+qa/ErJ3aULqtCZYvqhmybn+e0KaWQkL
Y7QzeGkzIUTdIYO3gyPap49H9dJjiGHmXok/yXsMztgcnZSyU49GBjl0qR+cpt8vpbjyNpc+Hl0I
zSEW8cIxalWZ7Fy7obqZuz+iEjeeWH9Nk0Gf/lppf2lHN3AL5nZEHUWh+vfAJTUGVl3fGQehfFOr
+xWLPHzgE9jCvXnlSLw4eGTlAsTxN/McaikQ34o6keWpSI0aAstUQB7EJhiN+HAtKvTiCP7rWWfz
YXOsHcrtppJr9Z+B6d5lmBJCkTrSm/sfDg/qQrxj6d447/AckgNje3ZH49iv9TGHbmj3+TdNllcK
nktf6t+POTs8cAuYW1zoafXZIG87hbYm7HDQm83+3u37+1mvks8GNam6+3jWn+Ec/+wl/37y2RzR
rCbHwcDNj0ZVI1A8ON3e1OfQG5ATjKS9/kdf9XfPO/t4tZzqQptt6Dhmv5PGsyyHoIU2+PFbXZoi
/36rbbr+6wyT+ogWmKDtY9duqQFEP26Seri7sMk/ftKl7Z5ut7nhizjtn1cXi503psQT90iAAiJA
o3oqR/fKEXntGWezI1bTGCOZQjlYeCDhWNvbR1z9ndeP30Tb/pjzff7fr3I2FQoY6xilwnToRuu0
zPf2OPsVtlFK9eK2eugSRD9zMZoWGDbxrs3t8OMfcPGjkbxCFBCnm6Ftw/Cvj4ZLxWitLmtrUG6h
Oko32zvdLyvtoo+fc3HKE0ZIC87eGC1n7/n/ODuv3bixbYt+EQHm8FqZpWjZkmy/EHbbZiY3c/j6
O9gXOEfFIorw6YB+MFpbmzuvNdeYmR77mE4WhpsXgfypSZvqqZ28gdLOF19EVSocdHpx9qaiutst
L+2SeE38p+VZD/VMpfoWxI2rGLGB/oqt0auK4AhMtVtpanFH+dDUbAVUTR2aiaICqkOGb7oWNUOQ
JhqMYezay4pjSglzt01FMa7kzKY+XM0iYvxErWydQ252OYn6VAZupTgnbeBCDmZCEgORMg/Ize2P
udRDA8ojoTEDfdr8dGu4pqZ2KEPBLV0P+FUgjl2wT/s3PRpXNsmlcfvY1GzcUOKNQ1bLyVkq4NOM
apI9QI1IY7gzSfLpdreWZufHtmYDN3iBE2oQmNxQA5rd2ziZW0C7AOZ0L234vVsNtyx2ziSEwGLg
Q86/o5RkZtEQQnXFYFGgyjI8+QjZ9sbQJiuKj6UVTraCkl9i6mTcpyH9sMI1H1B0DVjArc2feu+q
ZnAA90vt48qmvPQNCdI6soUbNLD52TeMqIrsLd8a3TGBNzRA4N7oGdWDTr0tsRcXmvcjr9YmydLE
5wygWpB60sl44rJzdqH7TZw14ZlthJrZPArSE+VLwf9wGHxsZtrFP3zDUe1A6Y2KwTuz16G/UhWi
jd1fZlX/PaY/tjLbI6erY6z4fubaY/8kJ9EmDJuzDnPu9mS/nhAOz3LOTY3/XuvtbOEPscaL8xRF
MjX63oveRy8t1F6VAsHbTV1tF9PxTHYd1R1BYdIrl99NOIbkO5KFX9TQWUDwc+c99sz8yfMV8aW0
rfoQtFG+0uhV/2aNzid8hJJ/kPUGeeteR+Kf4sKypyTku5IU2sp+eLWOp7bIuKPF4VGImuWyg6aE
wMBokXwgS98KCrEc66uXrc3yxc/431Ys+bKVAPrf4I84zQExaP1tRHB/R9FM9tiZKHSkvFLemqjI
9n8/eHifENFXSMYhyLhsFYRhaKrpYJ+CRt1b6Ve/dcBen434T+54K2N2tXnwHU0q+9kOVZKXc6e7
Ki/qEn346Gbjs6mfu+BXAStGeI+Bc19SznS7Z0ujRjoT6cck0yHjc9kzPTcJEKZj75oUvNgUQDVU
xSTOmqndSjPzayoHMuZkqVGf4PqahyEHHKM7IVyeAjvYlR4ttDWZo5EZQWtKhHQ2WHmsIAibtD+o
56unUQzmz4Bj612aACXwNQlebNomHMaDmiLB3qd2BC2hr6g63kRhSm2LJ0VgUKjJp+Q56D3rUYXG
9yujcpL6fcKgwNWJ3KQQNcDjMul6W97Y5JB+J0PbhnexBKdvo/NdDVT2Y/umUItVbMZaax6TGiox
VWapCXzILpNmh0LbeFCoFH7zeNkGu9AI+mgq98yzbYivzpcidMAe5hT+7MI4tP5x8tKg2F4NMps1
FgkqKAwLr5ps9GRjK5IIOEMDFsfatNVoy/xPKPIPXi98aiJztFowtApKvVs7wIoLWHQRb7qqTB6g
8JRrt6SFwZjCDCiyFKIO5Dcu55cUyzBRMh0x1kD8i9t8rMMTaJ397UHX+TEXtz6iTBzsJK1pCmuX
2TRuiAq0nmnFyGOyowLWsAy8eGViLbVB5JPzVTeAAs/b8CoNcqwjejeJRrjnvR8dWo6+17/vyeQm
jPfOpO6dz94EfiLGKaJ2qSuydmVHli0YnDXt68LBQCSarDiuiNxR5inRgisI/t06Wna4qa28izyx
gwm/SfSVK9ectYyj9hTz/k9L8w1blL4usP+SXHmQh3tV9pqHuGlN/VCr7fhnFF4EB0P0B7/nCGzG
svhWhp2fbPVAb6OVWXIVSbTUi51hNhnlrPbKxkvbEwVPEz8xAHK8M0JDo/48pDK01510A+YT/oZm
IumbiHfGsHLnWFgR3NK4hKKDM9jrZxcBw57McocSir6jI6Wu7i1H3IuyXAnpzOU504e31OmqARKK
TNF8Z6/GUQZtajTA6CvDBOUkD286aOIWYI5B0WZmO7+DOCl/kmmKn6TG8t/DfFUZrCzMtI+/xnzn
95D49XoTdCeG1vtaUaXGE76QnPipL5KKkva+0u+0wlfeG1kBstpIlM22HUxhwGPJG/AF/CNwb7M+
yaK0cAlSYDhTbJyE8t8lGHVUWiQzkYuQYsRMSZ4NTNUAcAjCDHtSo9k7RgzLyHeVYo3Mff1FaGeS
aJHTxkuZZ8Lllpj5Xlwgsendzs8r3fVHKQp2AAWdxpXzhMLyUeixsm/h3NtnqmxGm1pcUfjmBqF6
6b+3GkXmOwofq/ABGGOgHnNIrZxUXt1EO6XDk/X4l3vS9Bs7KnOIf/F+mn0ZWBNkk7ModqnA+TIW
/R525UoTV6ti1sS0+X54VkjNCNkLOcWpSP4EvcOrE7I0pXG3O7LUCloJrqcYm02lS5etFDreqZ49
eCezznTpXq+srDy08AMgvwx2E66cGNOp8+FUMhFRcuclS4sNPdrXuQQJTFFCaC5GVqvWlIH/SP3P
7hgopO+llU1ldmm8amn68w+fT3TygNm4CUbW8REG9c6R6rqzUsI0DZoXwiH3mNV9vf0x19qczePC
iOpUKyX7lFiAPxxInjbS8q0A8rFxIuMgKK/3g7UnjaZef1SVv0Dom6aB8+FsMiajz5Mp1jyqwUsH
NHenZ8hhI3m0d5bowupI8hA4r6NqmUO5yhgem7CsjnKsjk9xRX3XpgQseeensvQo8zbiCkR2tjzW
dStT3yLX+SuEm/wrjBfzEeJIXe4I23bKrtDa9l52/OC3ko0KyNZWUn9aWign2zJKLKrWbfgWSkcW
exuUWmlvutrLlU3TpKu6x9ldZBrvKa0yyc8nMes8wuCp2oB4cPDP/SjyL1o8pMHW0VJwdbfHeGEG
sxeizCUpz/y9KkgjNQqJk6wyRePeDtLh2Wykb1AzAYGweduttXJszVbovx1Do8Uji4zR9SUrzIMQ
JwgzO1N6KOW7oq+4aoEFDA9j7ZvxSvdmh9NVa7NlYxR9DnUg9M9p7jenEUDSmXIue5emdYlxi9y9
3f6cS+19nLvTsH5YpgNkIX6qCpgVEn6p/+xGaS/al6FKDrcbmp/+Vz2bLc4uj7qstzzKV0NsWSBb
+XjAI0X4BMTiXtbiYyvZTzFcSx3s9e22V4ZQnz3RYYV5iSWxyWqCQ9uxnxCivFp5u5LIXGtmtper
JobCcIBDV+7TnOtMKR6LXKnO7ajH/8OwoQOagpM8L+y5FjLSwf93StK6QflFlv40pPt0BQCx8vn2
l1OnTzM7MLgQ/qehf0f1w/zoWe52X5bImQdfkrYez1T1uVO8NH+wq7Ypv3q5I+fbQLXKzqWUTPb2
quY0r0o9Fr+SocuCHSi5athYACOhtmtNWx19j9l21jrfeOlLMgCb0GmzT5FaVf1zhiazWlnCS5P8
YydmA1Prk6DCbEeXuotXfbSfUrXbdmb0XdKSlWDk/HXx/9P8wwebDosPH6wCbt3Fph9Qo6j/rBB+
p6b+OVexB7GVU2IDkEC953jJsw7OKEnbtYzK0v74sa+zw2gwZT8QHV6tJXe2o+GPyQnyJ5KsBpRz
modHqDarAY6VSTLbRMihRL0QdeHmWfIQt9lnr7GLHStuTVw//aCr2Uhphop2lgfcXNo8jr6Bq5Qz
AKiarFm1veyv3SwXv9+HJqa59GH8vCYypBSCuFuCiLT7T8AxHeNO9V+rcC0jtXBdobruv72ZfpUP
TRWWVja26KKzpBU/uyxqDx4cl3PaFxbKMhAb6My6PaSQ/nR7Va99xtkh05gVcMSGFHcu98lmrJz3
Oul3t9tY7pwzXTiperuqZaUqXbLaVLFcJwKUVOFEdm8qaX/CYETCnNlztqo8eRdY+Zot9OI2zInN
JYEs9FVdDSDhJg9szT4JyOpAAL7nsu2Gq+U7i5vKdOHTZJ3y5/mtL3SaNHZaYZ8U29tgx7c1rG95
KzYKBoS3P+W/GcKraf+hqdn6ogRYxYcAeniAMQlsab0FOayKQHkvRg5LWxspcu3kyWuB4sfPcJIh
SEHNtJ+tuJTyrSSHaHnr3sCPUYuBjz0PjVMqx0Q04jwOJozXJm6Gl1EqMJ4UAkuaLW95bDtud2Tp
DkD59hRpoKqKbOhsI5bzPGVhe5GbFuK57a0HpRdnkHB7dch/EOd6wjXhkCjmFwIhP263vTBcF03P
9mW7i0tQUV7vKkqZfC31uO63Sgis/QAXox+Og6I05v52mwvrzKLSj7Q6MS2kfLMrzxiGeaLnfuzW
tnYOFPtQK2sFmQuT3eJns8DQWl8bkg9S32d54/Qu/KL7AUZHx4vby8eVOo+5FOLfY40Qo4NxtKxf
l+liTVBnlolfU9RgvKnnjyIL9maLUbLlH7AO5nnMxVHNjzJWvSOOKVhJrbwoF74mGVkNyIeqsXzn
9ZrYX4F+8ROqq80Mi8hesIHsiYxF1kpnl7aujw3NjwBoLslY2Ynb584rPjN3FezOuNIx/xAPjaF/
qUX1z+2Zstbk7ChIutQoq16CdlMhpvcNfJvCyC8fBP4iJ0nCspJitsllukvfb7c8zcH53kIxDeQU
h5l6JRqYHLxV8LfGCaeGPzZObKdkqMdTE/jPg1pBtMZLG+oS79rKhPKwsrUt9ftj67OdzcjVjAKD
UHYtNT4qcn3GOeEehugZv+qjHls/Qet8u93hhRWjfmxy+vMPp67O+7TCMRy7u54kOFICo/9W6muT
dekaYUGMApxoot+Znw6ALxN8BOzUjXoTMFU5YsXYnOvC+QR/9FuBs8HtXi0sDpN3HLUpWCxx4M52
VnB56ugoXePafRHgkleWx7YuotP/0govfYJIjg7+5vLbhYSWCsngoidUSN6pP2CxYa68ohamxJTO
4HWPZsairOeyDVxquxJ3Mv+cN9TUiJoy/QHrB2CGDTHGNv4ngc+7zX3iLX/fOVRNlKGSNKb12Sds
CjOdzHgCty6rnRVwJubJyigtHUIWCisqcIkmXJXPh9wYQjsKpJMDHhmisVd8qrp6W8Rfb3dlYY5P
CBE2amgi1CrNviEEJ15YmlO6ktNAvx+SPCt3fpLmsG4Hp8n/fme+aG62YWqJ7eM0ozsnG5ZmYVjn
UDQre/LCerpoYjbz1EGpMyNSw3MwYPMxNjgBGYdgzLe10u3r1lt5xq01N03SD5sEFm6R13m8AgZI
rnnn6nYN6xkkq7pX1t7YCzswXYPjBMGJCq+5TEY0Sg+LIktczA0ht0lldMAlBzJaWcG3xhnwYMTB
eAesLnATvsLb7bmy9GJlmTFTVBY2v8HslpIEVZoYRUXRnpwnB0Cj9luUjw35LuihWdsD5pcwJuhD
yfhS6YGGCVg41fX0zppIdXHa/vc3MWZxmqEvIkKMiYYHhvWka/WDE5tYxNnu7R6vNTNb6KFNxHvA
NeOUg23fBEX6ZMTCHbu/FF1NdybufDb7Mu+Q66oExawHLcs6+zRkjzkobQm766EyNs54dgYQ11D3
/75jXPBBTVEOTgX8bCTDLh/8tMwTl2N1l+QEiM3xUHhrepClazxZbeLVXMPQNc4PN0wfEqB4cIpk
StLOalwX8F4NaKJtVj6L0MfqRq01fUfuiswYREVIilYr/77d26U76cWvMbs8DHiqITsjhDPUSsZ9
sC2+kaBLj149aq+C2ogNiXP1h4IvMiWhIrjTcgc7ePz/NrmNbc7tX2dhb2dnN9nb8Tm2WciXW4bT
UeJkkp51RZ3geOPUzac8izLwgpzKA/KHlcFeHIWPDc52XSxWWimV9fGU9HV7xKgT44EOR69gn1ly
NG5x8uNaA0s0ICyuJxr6pyQICc3hsrpyri1sYRNGjToRthC4R7PdGYi+GffjkLt43NhbL0je22h4
ywpzk0kwVTT/p+8DY3DaciWZv/DRLxqe7dPEW4tEdcLBxTgs/SqarNoaehyevUEEn2Md3dftQV7Y
OuypCB3EIPc6MnaXgzxQFmv7WRWe9b7UjlmPl0ZfjIE7St3/cKNjcU3ZTQrrLazNL5vC7GCUkUZD
IAuEC3H82Uij4+3eLFwaYabBinEmxfDV+7REQu94+La6hg0a3JQxVS0cf+V80aYxmL0wpuWA5kKe
Kqbm50sBhYeal4QLHUY9z1i71BjwYPiLtiOwpBc9qKJPLU/XtxwZkfIQFmGsfarlsmxfoL6wlgJb
if54Ra81u7IecAFsrXHoTkMXml/lsu8ePfROw6bQPDBp/uB0OCHKLWlrUXvDD5w8hfzUpq0jPptK
kD0QHGnCvYN16x/bCR23iBJdfZTVPtD3ksAz5RSNeHFsozoLvqY6vOttSsXcz7gakvcIw0NY3p7p
oxW7PRpLdw5S/biNI5nlEqpdDrjc8CdWGTku+vBMbEzh518NOMS/kOZ9MuoB+QHmeLfbXJjPiPr+
2+ZsC62zzGsNC1WB2qAvoxr3VKXpN7xT1472hYVK0EfnaTKJW6/QaCqXzsDLmolPZQbtSYSiOE1+
CiGEXhOXzwYc3do5tdA5SMBcqyibXwBGhCOAO0ypfUppMd0FZRfxkC2S55xat5WqqHn3kGBxIE4k
PYoQLQBPs7Er/RRkiOm7PYZ0YQrbzttkwPQC7eX2gM2X7KyhuXhJlUyBI1jSu041YsRKhM+v16Ls
2nw7nxpRgckg1aHKEaXcZW/qWLKDVAv1k5b13deubbV7Jr/5pS/8/py0BubKvJP2RdG921H4ozbA
j5Jj/hmNQXwYavE+FNl9Hw/O1h5LTI6UEM9nOws2vhg+m7VjAMLBuqfQs++Iqr8LO/5t6u1dLHvn
RrZHyPB69d2R0Yx7RPxfjEKrMAYMYjcv2aLkIQkOoingEvidgifVYBy6qjnaQ7wGXpjPICR1k0wQ
BgjXYtmcAx/qsih7zRgkF/NWCwekGJMe6I883YaVcZ0v/umTO5SScnGDKHDVEo4IfRBxerte24tD
VOCTBgG52MupjvSy8WwEN7J8uj2ZFsaZqhRKtNhuqNqf5+z9UE17Aa/5lEjpI8WKJ1WMD1Jt3UtZ
dM/2d27V+Eunliu3hYXFggYWkhAUT4LAV7EKagvHEGWmKxHKUDDmrZQEe7rQupPHZLBR1gf1uHJw
L3xfJC/cxpnQ3Anneum+x/WdmMHgGtZTjGVSNZ61Id8q1ZuerAQwjOtZQ80s5ERUpoRjQF1eLp9S
7wu8UQPDbf1m8B4HKRrfm7Coyk0s+J82YNg7k3JrNY3vK6n33zOCyPWdT20q2lgI1lDXRePhv4Ut
E9SETij+sQuzNrjzxzB/LnHSzbGlaer7iIMJbykvpXDKVoiuv2ejGrqKHQ0vQrX6b6PGotx4aqS9
D5rivUWDPabbVHasfEtMvNW2Um587nPPLI6SH5bvLPS+2aV4PKNJ1nvjaTCUrn3o9crD0lQf+wfK
BSRsM6ohxLNHGlHQ8TjflqkUvoR9iT2gpWRNhuudFGRATG3cScCa5co2o4ZSf8vyXGAI4hQkJmUH
F9XCwjiefptGu789vxc2S4QoU5E0F1BEuNNAfXjF+00ftNwxDMIgmSrv46D2f2phT+jqf2mHsDSP
PHaMuYirxmsrFZJinvJCvFpytuujfGWpLswpZ4oPkDxB9ELe/7IrtTy2ea36lYvFavOQp7W/DeVW
2SMvao63e7PUFNI6pP5T2YQ9X565SYGyndYocXNqhRQh8lPQW3i/G2O4MkDXq5L9FdkUlXET8XmO
j6IwrvVGOZVPvmPiKWf1zSN2W+Nr1srt3vPt5q5O4jU1wNXD6d9dnR5OjFaYVfP1mWC0mIZBI064
85wquGLQKdKD6IzPXTdZrKXhIcZLopLVXSoXKzeF6zlJsAfkH50mzIhQ6XIggyDzMK0eFdfPpXOU
ib2Qq5VH0fUA0gTjhqSQACCC3ssmeJ2PXemFxkmyhk0NIqWVv+C29Nc76hS1Io9nOCSGKAi/bCVN
/Awra8c/CzVqfwa+YeX3rWfgPREUY/vgwEYBSlf63ZoCbP6e4KjEzBg3K3oI/WkepzUKyKB+OCZn
3Qr6p66Wm72GdJyU0xC94mFlbdMk8/eagTPV7ZWxcF6SULaAOLCd0P7sw8oiypNYiPFkTXIlu7jL
/GjvG/3J9IddEnzuMsMtujXB+vVwEqVACExQH63/1YyBjSwGC4m2izbhnFUKZejxzqT053bnrifm
1AyvW51kkKLPd5iGYoKAMpgMSnmIy6GgcC/eoAtfpWhdxW2m9adhooBgDoMTSh8vZ44qzFJgxKGQ
Gym+YSPyGg8qcPn6m4SPHn7Pr4H5dWxSd5CzF89w8LFfI4ou7TvTjR1aFIxj0rOXv4EiYc2LryAC
CAh8JTU0RvAl7qJ91u8d6+32d11qixK0aa5O8fj5gg81JQoyDBFdfai6g6f2DKBGWRPOSyj6VJzn
enymVwbzeqYS0uVCCZSJcKA+D0ZhUlNQJYziDVV6Em5hbJRUfY7JFuMP9SjMwtzqLQd6nnf577TE
Ru12p6/nLO1T68TfE+Ju/uYXpkMUMKf0Tq67YxAqn3Fc3/up/uV2M9dzlmZYipRWQUu64r5EZpB6
VWbjzxH2x0IFAiSFh9tNLPbEIiEF0m6qqZ4dvGFQ6EOSGTxcAaHZ5ntce0ciMis3iKVJMh22E3EQ
MuvVhOxLwPYF9dRJ1gcvuPKcDLn9E6kyoqNUJNZDoDu1tLvdtaWvB6YUDS1Zh+vrf4abKfEznCEb
Xf/lO8nPBA+s200sfT22FUpMNXghV9fuJIgLXjYidu1WwT8wb7AikrXfrWO032+3dP2omKYAUKnp
WAC8NttUhKGTKix6x+0SmOhAE8YnS23Tp74uU2cjJGyHV/q2eI/A8YwiLwV9E0Kgy11EjyjNbAEn
uGo3fJMa/VFgWh5ExfNoFCezACyNzVZRhDu5TleO+KX5MlXqELsBDXF1+AqbV1tMKslFCrT3G1ye
7D9BXW9a/E1j3f/7NQDlGQIFGiTOvnlHcRHDuavtvVOWoa0vyi9VILaS/ZdYI+Q5hIgmoB7UEI71
+bkg1wK1rK5LpwwVkOf0yPhRB+Xmyoa8MCfRHhHX4BGK6mG+Nwob5nwA+/Mkcko6PLX8BFpnozTS
Sg5xYUZetDP9+YfXR9iWRa1mg34K1AIRbAhGBjfQqe7Cqv5+JU/nKO/aSct9VcEl1QYkvE7loSMN
6bZukuzRGcz676+u1DhQmseND/OG+VYY62PeD37hnBSpdnaxFhTbqlyjZSzMbLDlRJ8mThPk39k6
dvra70xHUt0QZKgNCiS17JMd+Y84bN7r6ZpMcWkyUPFE9AMito7G/3KQMMD1BoQgEUTLwnmQKWxt
d3HblYTumk6SVraMpSnx77cj9EGwZ156FuiwrqqY8hvf8bZ5kFMYGmz1AhdDbWWDWNjbHWYfGxP2
JVMK4bJfVLoUElrr9BxamI5GVmTiBNz9JXjq3xWLqw0p24lNegWDEoEqKMICRNZn3tHJpH1dacQ8
n7psTVd9/eWIHOP7wt9kyq9sbfKwGOOQencXlkqKPaOpHdRYhgFvjT1eXpQT3z5Orqch7YHlwIxF
oVZ0PlJQaaSUIhTfbZpX0Smb0PzWtHeJgSW2V67MiuvLGm0heGH54qB5hd/BerJXkyLzXIKl4SEs
9HFfqJWxG4xW2sjYQ24H2U4eEFXX27RWzZWuLn7aieU1SXVJ0syivXIwQjuRkoSCaJv7x7aulUMV
VyfhKX/9ZESkyF0NGyTev1cvmY44rnBGJ3JLy9vI5S81fyWEHLUlAJK/nv80xSLDQo5oPnG4y/kf
NFST+K0Vuk6u4dkWvqO9Od6eItfvUJoghDDVkJPSmEd9tCQhtaZQrGCGYTXsLT9RfmHaaH/31KTZ
SkHSnhX8PdODrRdVsfIpr9c38RIODLSl0641X9926xdofyfnXBWzz7Dtt77vfLvdwaU2yNhAlqdu
9/pFGHVpbqAqs06V7Z3TTsJmVVk5I6+3X348mVQsZibVwjwsS7F6QTlCF54bEY9PHrWCu9IbvZ+5
2qUrX2xpmnODweiD3kzhkcsZoWPigL85h4mGhWmMZV36bFJf7jX+ynJe6BMRHu5JJE84yeZJg1Yp
BDhD1T7JhfwV/9wtap77AK/k26Oz2Ay3FwuixMQpn+3wQ2Uj5eat7qres0OXcjKEORbmt1tZuORO
Jh9ktbA0YO3ONSXjyP1X6kmppwrBno3UasMnPB5DoCMCXUGvjH8II2afWfbjIw6zxb4AabfynF3a
jYn6IJLikL6uwRO2FphCEYYboWbrLAhssefaSbQ1G+/UpOnKp11a2YRaYPBy1qgAly+nilxXWF2K
1j61RTCe+hHxV5LY1kvqIM6t1Cza1YSSN4UiupXcwdJRQIAXRDtPGGKis21rsgkKfdlL3RKeS1L/
puJzm1qfcsqEmKvicU2itPRhTYs6Sm6NC8B2YJ5Zauc5Yass3HVO/pZzuqWVghmq97nQVurw5mRb
7guA9RFE2TKuJ3zaWfeUJB76TKsdNxMOTKPWMrwHo7SVr+rgNfJzJgbpeUii6mttWjVCqaqI7G1t
ytk3bh/YMpSSb7p52xvmLoYbZx+JPchvo1GXr1XN1RS7myLSd3Yp4MUUiDkNUo7kL3FVliV7ZZZo
89o4ekPmbFoc07MdUODlNLEFTwkCap6rVo4abGRiSrjFBnIQHPTcicUONEe4iZMELFAfy0qzcbBo
xUe8tl9NPAF/6V4Xi02WmEq9UZBBnwRF55hb5/ANt86oScYh72tKdaVqwMDMp3TLnKRLFrJ7NUZq
VaTWVrQqRY1DoYZHWxVEeweh1WcRUfK2Gc0xM3eyp2jj/va+sLSbUgJicDdilVwFmFS9rvDZ1WNX
mAgxrI3eRYcK/Ei9cgYtLQiSkxMcDf4QkYTLb9xLFeo6ssUuT5zhrjF7R90RQFHgH/u9HLhBNFFp
tMJO3mUj74y7LF5lci3stOARsDwhoYccfi76AYHTY/7bJ27Jl91Ydqdii42FeDeQWrr9WReb4jQ0
qLNAlD8/pHCnZWJYpCkhg9/XpfYohhK5y1qsd2H0YCbwD7N2AddeSG3nmUqH6Zr1qxiibV4+2f6L
mY8rS2SxO5MfDwlR6vXmAfPJhNrWesKQvkGKGTfzmidwNbQqRRxC0byV/eWqOYpRkWBML0eF02K+
IIein1zQcE2yUKFFdnBMxhLL23r/l4P0bzP2RG4hEwFv8XJO4oygmDnEoJPXWtZkn0RovuxrrprB
mk3jv1H3j+KpCVaD+MsCzjFd9+ZvboScMgbNoH27djg2sXonB/GxSLrDYHsHMqnYMlR3UTO8Cl5D
m9hzjprsn4NYWdFfXx2J/B72ZFXFaAKPmL+H7CRvHWUoBspShvIghzVSDRK3yabXHOtLmNVUMcp+
vhsdfQ2wdjVZaZq6I4SVU4CDU/nyc+PXngCstwIXKu8GSQaVu/VetZ4ykgZ/P7Cc+Lhj8XK+TguM
Ouq+qDZ7t67Co1c0+14ZDtQTHm43s9AhLFq5WU8ZXcRXs/kjrDpslbyV3Nao000Z2Na57Sr1AWLG
2W4N4/V2cwCUpp94OYtoaUpZKSxFQiuzu+JYN2aYCwvqqQS50JIr/ySkhHghOQTUofKI8npXO3lW
H5sieGQiqneiadR6k4+xgUf1KG3lwhu2WPA4SO59+RBH7a9I8z+HiXUkzgkPTh2p1AiGaNeocbht
6vbdKpJz2VYveV13OzEGGY++TP5UOvpDoIkTxRBfjVKWDmOZin0UiT+dzxSyi/JHWVS/UJ0nJy/S
8k2fRpiVgQDF5X5M5Q4FhawdAtFz4DRFcggDR2Y7zm2HWECbTMGbdAjVbavbYb2psVTYhnkeHwLK
ZF77fsi+j0oZytsuKHq3ib1kq1WFdLRDq2K3rVpx9IwAkLtvq9uS/PGzJir5xWuxYW/jd6cwlc1I
HfzWLxI8MQ1Rbhy7r7aOiMJNFkb8grlWggFEgKF8R1/FETnK7EqJmr8PdaCwUI3S0HfW0LWP+KOp
Z0+W5MPYtfirtBIO1o7aPiUUeOzqcSKmOL3YeNUYfVPCPHuz5D6gjLzFwMxQqu/56Gj3UOB/t7Ij
jknU7duw/gq7MTrKgd49UzXR/qA8z+OKEhnpY0u6iVwpNw/V8MKfjR9pGwPT9XgbxkN1HrUhPVp4
bx21WCmecUvFIs4YJ8xrQImyYseqW4m2/KFSrn/Ucg9+oxaGOxZv8maoHSoXCbbS0N35sI0++Y34
3Uk9xsBx8aR0EtqbqOEygzCk36sdOagmkcduI3coTHZyLHkQhgSu2qNtCgh1Y3WqlCA6OVYpkZxr
bXh3vbGBPvd98DpN2kStbt7LLKnPydgKN3KYa2op61+JJndbk2T71mkajbuXwwleqtZDp3O3jBMj
w6W78w+ar+ZfwdBlJ1QV2psXS9pJl9oaVIxUo93HxT60/GrEOEFun/woVrfsdNWb0nnti5e1Prq4
4dMwYlTZeEVB9aUevJAzhyRV9e9ykRd/DL3pXh0vRhvTE6ANLQ25bQDwC8NwKAB04zW3K/WXz6nc
bpw8CX8yj0zAurJW79uKxwKrqjeTfV/xnY9K5CneNvA70FWa1zpnGULUFxzHm2LrS475CM3Z+UXu
R3opKNh0E9spul3fxG25CQZj+IWkKFe3fS5H205lBBVz7HeK7Yfm3kic+o8lx8Wbk1OisG3KfHhV
Y7DhEp66Gz0X8THFjeXdTrLgyK11eCoKqpK1Siq/d0n+qRMOYwj16c6SvP65kqo02sRlYf6Iq7Zj
bRQivE+jHupeH+d/Ck6WzxCY+0OYwCkoc+1b3VP8PjK9HrImh8mcYOjOLK2+tLgt7UxnSCg7reOd
oknj1m67p1rCQSZhmB9x/VHv4xB/zSHCYU2uzNTtAkg8vpeIU1Tp0T+h0YbFNnJG9Us4xP2uq+3o
wVaMalfZlviGfXtztkdV3w6dUx5wK/Y21J2WT2kxvo/kXMutBsHR2BRBKO+N1m62ctQU6HFKXBhS
9Aj/gDmJKBWiQKIxtPTADxRIrEX9u7XSDsyK1SffwijuH60eYxnDFH2w1eDQaduOIMnRj0NT3uW+
HT6ZqK42GEhEx9Ybsl2UopdD5VbGG73vigNZ3uyhkiJfxkVH2N9GZPZbO7H1o1aY8b2qpFm78+tS
3RlypB1Dx093da115XlkI6cogsWPT6JhhBtbivAzkXDraffYbOa/bakxjK03pV03gZKP4yauakBb
lOWdB8D/8aYqc3MT+/rwouZKcOC9B0wgKzVtoxv6gNhWYFd8GrWgOjITWEqa335JnARzZD8aZWtX
4X5215lGcdBwENgMVf8P+7T3S48lHj2hDbhlk/dN8KdvivrJQztzdnB8246aJs4VsBGWAyo0G7Li
56Z2lF9K3bdw2IvxJRh09f9IO6/duJEuWj8RAeZwS7KzrGxL9g1hWzZDMRRjkXz68/Uc4MBqCxL8
n7vBzNjVTFV7r73CF0sLMvBohFRZNKxG9aPBiPPTOiAFD+VU5WkofX+CXmkywwuG6d4DTYsRgtuf
lrrGls5fAtxVa1w7dyPTpLjpFV1olTVOEFd8LbdsQ8VN1w2zjN2qKvUwqTX/iEZTu5nmUbphWtQG
SipFo4bjp321MnraG5nL4VFgkBD6+WhDhw/OJJI5L8ywH7vvs62cPErqRd10dfYpS8zsgK3zsyeG
aj9PrvEy9yvcOs1U11MOUZ4TnJGPltcATlA6j2jwzuQ841vv12pX+/AK5er1UVu4KnbgmG+zLjWj
Je8Opl+/LGU1hlnN34N8qKdxnu9A9SfOL8MJPZksGw30bi8HI4ulfaYt8GhCUdknv9F3nYXVZ1mI
L7CEvtWW/jJIKw3nBSGlnxoN2W/ud5lO11gouyTYMO2wSvtQ9mT4Wf7vbtHKXZdA/bWlQK6SpcmG
z2cOE1Fy/zx9NH54YpqiYFm7675N2IigEXd3yugqFXpYuoeLruIB7dFOCjiSQox5xKS53iD4F4fS
y/GsXbwfWas9t3axoQDs7vx59ncyX76udHbxOBjWripaCUeB/Xm2E6PcuIS9n5jgmSGmWXi/YY0a
jkW2/hxdwaTV8MztzNS8CKWXkH4p5Kaz7X7bSseKRWYPe6DNlHIis6MOZ+ANDtngZ2gVNmDRKXpW
W+LlKqH0CD1yi3aBNkjvGjR6Hwuvu1VC3M1Nf8ae8rguNe9Rm6tln0iv3OQ9AVHOagEsOOluLvyj
reYu4Gxcf02ugwGXNqorlbkiSoxFO/UDgbbhMhN3PSZ53LkQfKwmj4m4aqMK69k47YC7am++Z++Z
r5xxfKiVJkO/m79V/WTultG1I3coh83YjDLKnYH9ckFKZeNmW9tdGjlOwr+38YAtG/3aWsc6HPP+
UfnjA1Pydgc17FPm4EAzD9hTpBRDD7bmrXvX7eYqLswhj52sb54Lf7jnwF0iD8H/1lusPDQaEt36
JmmuXHPWokUDtG00F6lEMfYxdMmn1G6Onq2JfUcDzbpldsomjO0sr7unrVK3/rJo99mA7o6AgXSD
Yeq4LXS3fhaO861AZbkf7GXYCFqxSCQLuWKlln8aV7c/Ki9Ld2U+bGpNA2q1UXd1a5QUVfXkV7wF
mix/CnE+74cuD8dl+D5kCejVUnahk2czTQtqdnOYxQGC3FeRa3I7TSKNFhLxotaREHLrlW13coP9
iGvKwWyV5FOxUwxqrT5yy9SMZd4T7jpd+0I2O8qGbOus4ynhvYsJQxuvnHJJI3RIc+R2endltAWm
S37wfXH78XvX0wmXWrdutXZdwl5bPC48c0/+SApll2Xmcbb0NiKWkvRzWcqr1RL51WgE+bUGMz4M
5krjhU6yja/8W6tWkq+O80G0FmaQcIZ/V53LOKcFwDNX+1GVILXziC0wcnE90s3itkVPHeaIbJir
qWeo/F04lybFlPK8rczLhR/jTFHiW/kDAYR1XFkMYM26sWLUI3No5lYRZlP7k9jBu7SunwfL31FL
itBx1eeVD3mnjwNPT1nbFLTaDH0/b6mKuIZUVs0XIxMqmhbLfmKowYNKKLeDAUXBGc0HOCJJdJjH
EutZ67bCxTLMndQ7Jpo0Odba29kYs61ZV/pD5wYD+Tr2slkAHOIy98TeqcbgZmW/22hDn6Uh03jj
Vkjb5frEbdvIX2M+27HlNlPYV1211RKduMomv7fTDqu+Div+dlrsrWil+cDJxX/UpL5lP/rl8YAi
MWbzyV009yqd+v7JpNZjKokZfeHr2CWP6UOVpOBhMGyadNg4pvieVHV6bXc2FmtadRyq3HyEV07z
3FAMJIPYFrVNEY47eTjjw37CGvVp9oMvWpM9lYl0t+Vq/Epso9p75dBHk9YZm05bx23QG3yUwrZ4
cdmD8nQ8sxxc7Ny5sjBQLm6uZBFLiqrTnIz3ntJp3ZNBbexyWql1tHvG/Ea8Op46aalPAoEn6ocy
yNIjnZP5OIkV+agNyF66a3/yShyy5bp6e8qo6Tltmo2yMB6Byfgpa5XxuMjlBKtWI5zNfjDHiZC0
3Fm6MOcnP/RtjW1/746x23Wnwhmvq3b8bVT2Z/6n+7w2DjlbehwMrcVRDGD8u2z6CZolutWya+7n
QN+dEYNI+APM91RfN5plf2urHma9ZrTESHtFTIrJiDI9QJI+YR21aOtd2aUiHMk0jOpVfu5ATM+1
RsH5Oev3KDKvhpVXSlZOFmkGGeO2vrYxubBOOLpaEGkp8DFoxechM4k9gsyUWeuzLYpT08ynQth5
7Kpx4UOEJTYPTrVRWV1tAFN+4etfxt4qN3Up7tq26LZDX/jXyly8UC/lYdECiI8zomT8HLJvllbZ
/FDCvye3Xu5cxVaCCSE1hJZN4WR2WYlUwqQWIlY4CJz2OoMzQRFFBjSm4667C4R66RJkuNIVXwwn
+0qAk4CJ4jAjcvP9KJ3Pq6FhIpItN5DdnnpMwb/jVJbFQz12YWmm9sPgE0ag+f5y9BNPpx3wg61W
1d6NlSWIR9dyOhlL1XNaL8GPziix3E8UADgbVCibZvpMcZ5cTbk4plOZPIxL5p4PRIjl2Vpvq1Fz
T5NU38xhaCKvy/1Qb+tTaq6oVDmeseTswsIzfw4T5oeabzwkwrM32Jk5YT3rbjwszV7rqI23Tjek
dw3eChCi8PGc/OvOXn6nU00whO/vhzV9QiWlfs2GHA+lZtRGWLVVggDc4GjvgyjBGig0kKJVU17D
HtbtDXz0YKBpSZqTCso+hp3ZbRMMQ+ep8GNttraaSGEeewinEDX89Ic524guyGNDyJIjCxo79kLc
81zlbGEBjU3CXMHpUV4Iw81DWa0PRcdmjA/0EgIPTNvOdh/V7H+rMHALmYj9dKbswWnNT3J1yI4p
1BDWbf0gs1IdZSK3TtDm0Dmz/n5wx/6xm53vrkjzjVs5JEjkwyN3yww1mTS7glDB0DHrddeS2bwt
a43GR9cbBq6tHw9aoe1KMmKh3GjQjG0cg7yhhK0yinDqu6tOef/3H3xn/NJ31p1y9W85jlGqn75a
xXBv9nysSxHYVPLyHqN6bzMmnoOUH0tgnCxrTCYLq9phiF6zJSEyZQg0OmVcam0fgUqTiz0K5X5S
4NNfSuIh2Nqy/otqJooOFGjX3mKc5nLQqIhcGBgp0aqlM4KtSkHLUVWfF99atpmfVKFndPbOaxKa
rQkEi67uKUVmvvP6akUrahy9Zm2f27PGpuuPYhV3vRzFZ68eHiUd00bM09NZ87VTfmlGa1Xv1zKr
SFYP7hxwtThziidjDgxs4fzjUs5gn3R30/j1fGcQIXuHxJ89XBilETvSuet8H1B/9l4Iue9iDDb5
nzofAzbdCSVGsDHIjh2N/rhEZjtjJ2vQ4+s1CTCygNtazua8HVKdZ7J4gEPCUVfU7ePeWTB00xp8
/7EVyx4YL/ixcKmpvLagisnN9tYq0mQ/rfVDv5oGpUjnbGpDPg9mOW3RjmccykqLqPAfnWQJwqIJ
hsdeYvLSuuXnloFkqAJJTapPctMYFgWVVmd5bM0l1YOZFl/70kt3Wr5eZ0TDk5YTvMwTxq+ZP//U
s9n9lKb+ldm4y3mcKcKgnc8lKtGts+k3cKDqH2lTVwctTbTdKh258Sf3ZvAc6zwouJ0TAub4WPwD
hyqGuoWG1XdKVBoColvLLzsKUBzZe7PJeZuxUyv9yYuKTnvCMoevXKwtMJG3xw8FjM0B4h3YbGeM
261xGUPNdFE5Sv7Ovrny0iw4mVqfns9j8u0NWi8ouZhsOs5NroPOIrc8FDq9woKTZpikjJvYlfet
aTUxFGv67L64KgPyMWRJy2UDKW2nQjyg4z2s7FmR0rIXUJxuk0t/Bcw1/RJJi5/EAAdPTt2XYT0E
N3Cg+MMpgjNrkAwsRfM5H9evzTg+GVqXRdVSZGiD1XyvaQ4hl3JiAF/4uDtambwPVPag8yM3bFva
1nfUS9lN4qVoDTA/0OUDtrrlxpacMoUcQj3RHyDW8dugPUWtGn4FRaBFdQnFbzSrF+X3bdzqUxP6
JTqcpbjrBI7JRqeeej3/UTpsdopy+X4yKhEDG5mb0eAUaMvsOvCzozaMfpj4rtqgJHV/OUb+K518
HDhxRA45o+etmtNfti3BEGnXjoVbPQbVakSGO7uRGqYynDJfHKFXNJGjjGprtVV14EP75Xbt10Dr
yn0KaXqnYNbf1WX7YiSmsTXS9WahO+KvUetNPXKlnd29EHsahB4o0LWYku+13Y7XBO89zYkRJ1o5
g/2kAzVxu2w61S2RZWRf23wlyxOjUMRBw3ZQ2TlTpvs1drAGqZQ3g5327KLKOJmNThWOjq5S5LqH
U1UvV51p3Y1oqgIaw6X0aHaa/NYwGmSWlXDjtZl+gigPMSOVLNaC6V4nfvCKktWImqK/TpPhh1Jj
tj+j0HqjVXGXwi0x7JRGRR+zU5fIYSOT9POUayPVcyBgqK3BNULHSWNU335RXeFerYZ5i97QxMW/
t04g+Q+E2LZ3CVT2CF+ibF9L+Figm0EkV2K9mFvIjVBpsAEXuLeYcYf1WP40R9ffrlZTUG03vorm
TDzyZ2Za4uTZFXR6Zs2BY9jTXd2nIJS0suglC7L5Jn0fTJl7cBIj5wbSLSk2EK9Z7LtGYKVmMYqg
u+2vy2ksN72d0kyu9nBu5lZe9tbncPGoqJSWRBNaH8bqvnUoqrHbj4V7bUkHo4vZe6Y+fwHBul2K
Es/8TrIh5pZ9CwA9hulsG2FfypkOrVl/+Y1D29jhyGrn5nCFLXCDs4Af3HuFyMNqatItzvt2ZLtK
+xG4qt0R/7duAJt+zJjxg6TklfZfAkQ0w1y8XurJxkXZrK4rl0TfcUrqw+LpEo/qEema4yidzBeS
TRwCpSULpMnWGjv5DZz7N0UtxYSRPSRz2R5HzBX0TUnN8ZAnubUHjb91E//TJCmKprz8NRa+HTNI
sY5j0HrhqFsSNDJRUBPmb8u5kESgOp6UleVRNasvLUKGZ5OdOS5lgL+8dO8X7PPYAa3uxEgzi0zZ
T1v0QbelXn1vBhsZOzi4f2XUbrdpW3PKQw7JjDK40G12QLwNa8SkkZ+SIY1Z3RFRw/WSOtgWlIFd
bMdR2V+BSks/7Cb+2OK07T7pygw4ohabOmMHATa59mS1a9pu2pu5M2/Wde1CJW1KBtWrnTeYT8Vg
gtXXnwy5mkcDHJ6iuKyiIOgpA1SLEVTb7YUHKjn3QWgY+UPe6/ul1MFmvEo/pJBi7/Xc/u0D68Ua
Nmrf9BLOEucxEnJZ7CpDy45MCtrrte17TCFtj0fWcH63mQBW072o16Udt+n07BSBjkMlpJYhF2s0
gO0e3FYk0Wo0X7Lcz37gM00V0gCVICsW8SIS/6tVTfZWuecE5MIKNos3z6e6AazpCeeJ8RQM7ikE
k92K2fzXYdJup7rHLaczSZHOnPLsVakdCtrcp2pa+X5k0IJAm4kNp82mm28bZAANFrzd7EfpCOJr
0YpGIE/k0rszhzQD3bBzqDmcsbHZ63HbtL2WUOqB1MVWrsNPM5FaPIlZ4FC0ZDsrgOPEJjd9Tjz2
4LRw0x2b7nema8tmGHIzpu7yN5Yhf3hZVoSWN94rZd9QjjVh2VZyWw9EyvuDP8a+U4x3jjc8edbw
FXpNe4Dv3/Gzi/tcD1qGGL3Tb6aJIE29afUtZ2lFBkkDcEqDEBqwacLexjpfrWZ1JtW9DI6eMYJC
CjvmqdjpjkxfWtGkceJmC9lp7mf6nV9Dvo6bQTrdbWrbwNTSI8thaE+l6ZwBvwZoyZgyneucknLL
CfPTUIsRk3Hfbh3Kku2imd/tflpCQhqYkzlmdxD8iaiz+3Hb9iXVK217OKk63aflmSqkKe8o6f3C
lb2oCJx8k4JvxkPBGe3U+anJ5a82SH7M1aRijqVrhoVahHvfURt9HagA+MhIE5u8bNAQvUAB543J
Sfp1enZKevH1cn7kz+VXQMnGfoByG5dGsOxBi9MNyOW4a3GU3aVtL/g6DBlBm64f/JquSaCN36Za
/bnO+4M5j79JlAax6Sv/3kpHE8NcvcINXhah64737UqJTspVfpCLTdtsLfSrXcGGF3jWHWnrPf8b
kCGz6GMnfINxxMpGlegiQjLsxgwBlhCH0CvbJheg1YedDUDGkVoEcBU5+8pmfsxRmISt7nU7OxcT
lypKKix1vQQChDflFwipe3TU3jdGiiAlQ+BvKk0btwLCbcTzzQ+1cPs7oeUL4uuM2t80+zhNbbzb
jABYnNh1ioM6hxaWuQ+D1tuhRlDAruLVOqajX92qWS9jVbvOybFyaw05cF+0RD37dqdCvqYOz2d5
s/L1jirb2fysuG/bx9SRL6NoK7JD9eobuLi+TUpmZMpLtRvTUszTOqZbSXA9Of31AHVwhyaROK+a
LIEQZ9325JzrN5CQ5srqjWRDLDvmOSlD7LlpHztd3vUeTouJbDrkiRMvvHbUmeRt0wHU3ej5a0Av
pk+jV5knYZv5vq9cHP86AJwePndPzuQONGNvGKUKlcb5g0XXj0oXY6gvcL7rtfpaTpMVurO4s8hs
WI2M9ItlfNQLt9s6NrWfzfwqWtfp2Z76l8XrcGpP5I9MLM9wTT+5eICHAEnmsRTNneNXoP+FrxhD
JYx4GfeF+axvUB/iEtjqT4yhl42d0Chl050t1a8Vs+SoX4MsXO35JauZxTvjoCKSx1oa4z72z57t
JFzsq8J1otRqiwjOhCFDXT/HL7nCfzR7JbKQUy7/YjZTC/VhVV8F1IoxxOosOYzD6ocuFkGRXPTP
qiy3TK7c7TD0WmQHyxf+pPaom6MDhNZfJ0L/zKumxYUHyGX5bb1vPf/Gyod5WwnvULa5Os+gVFRa
zvC8MuXe5Ro7hqcmbYON3a1cy0fbFAtqMM+U23YwmPdRwYcmWUreNKvIJG1221WetiGvbNzYK2Zt
2SpfDCubIhqJYouN7gB6ZwaxoeWkKbuuCh2NXjAvRRm2gLBhVTDnGdv8rhu8h7Y680Ymcy9cMmbn
lTFa540VsEL3MjTePnflD5qOest/ZgmP8zagnYt6B8FrnTZPDo3/MRhbQDBPg9E0zrG+Vu3GF2wR
gTWe7ZdqEPWm37iJuivJbANa55NY0XoEOjX2LI6iNJ5cPZm2ugtmYNui3eTWggcY7LDNsNiE6Ikx
3XrtelWrNttXmtHFBBGYYeKN6VMj5V3iGASVpGzcxLP0cdXIettqq9yazK2ustL/IkFw7pjMIzAP
gGj81bgN8u6uBftnomI3pCa1tApJZ+ydpBq4qOWT0c02gHX7Y2mdkYEvcxgH7mdsaoaIqxoFEEqu
iWxZ/C/A69ZPrehTsBoFeGAKQPMKg3SrV1UZ6j0neJGvNfLJ5FnqYxKWelpvpNenp9wOfrbS+4Xz
n7/NvGkIsavKIlUwppzM6nPpCvnSz27FNLCjj3SYJH7ALjrTr/7kFp1jmPQAQq+JUADW1AW3KEg7
nV3Uh7pkyP6xCaCG4BVZqwe/9PRN4XV1GZt5DUugaRszbNxx/RwUMvhyHiJ/XWVd59GEvFV9wPe3
P/hdZ0bbH/I7D0Etd7FEuEtGAI5NG2cNPhDEXZLiLi/9gpw6Yg6aQtoK9jhXUkzPWytvd262WrTw
6mmY9St614/cmT64rv8SO/64LkqJifhZmxNYLL+11CTaZ+UUfv+pXjIpL67skodaaWk1gtJ7ezut
adeLz0lS9yGE3w9ohZdUuPM66CTILz2b4kJqff2QBm0NCPkz54PIgcXXZrnD4buIhDU8oyF6ef+i
3rpzyNTONnS6p7PTvV4MgKPk9CKZfpmq8WDNeQPGWS//yO47X9Kfq1y8d0uqRnNZc2+fpSnDgvWq
rIrtUhV3QePc/y8X5Du2jq8aHvMXRMJ10hPPKizt4CWBwSc+mc6nYPDMj1LDLt8GD5Y32hyH/e2s
qnIunpLNlKJrZ53x5Xrq5+6U6jRVdrZ//2reWgVvG0zUkAB76I1ePx4P7ruNfVp7KDN4dIbMflUB
I3KVDM/vL+Revgjn6/lzpfNb+ccnJLom8bxlIGI24MZFAS6aX6HPGtZ3oTizNn3LV71ptKRoHsZ0
xed2KQiq2Om4t3aR5zF3LcsqnR5SMhhqOofSfUnBL6dnCvXiavRc5cPJWOBXNNQJlK/ogfJ0lxvS
3MPWASkx9XZWcVNg5XYkPoUqJGeOijXes5/LPA6sZBj2btUuP1zpeS1nsZedJl4lTkIm3Js8MbH7
RNOEm5NhzyMJrhDzlo1MBQ4hXdMu33vGCF3InyNOBGiXpMJeYakO9a/17oWXtmrT2mKi44REIa/J
lzR+u6kdnIyxch+tuRC/TCb5Dbn1daEObme0h5lsFI6taQ30W6ctZlLNKl7BmKrTMfaewO5rt86y
F9B+Ai7QGQLk4u8/vstdl6cHcdY6d884W0N3e/30FjZaikVHHCjtr6uy2HmTu5ml8yToUrpU/tTG
4sv7S5438j/POM9A5ODrOGl7KNX+OuMg4JnFYkFBpk2ej7rRLqE2SgyyVF/tC8NidLtaw5eCQA3S
czPxwcZ13pguljdsVGsMxrlgCKevr5gxKLOiUfcOo0/R2mDkfyaUMnLRsKh+NCjObjwn5dx9/6rf
+CBdH3sIpAisjr789bJLUlEX2eNyKLR+OlIKmU/r7AyHxFrKf7UuPj9U3GccD1L9WVR58fG7dVaJ
1h+Sg9Cy5gifAfZua/fX7aScDwqDvy/LMmxYt5YDIUn/K5lmaBcgxHL1DmelVYzrzXi7qmDelfWg
bf71DiKyQMsOyxvlMgrf13cQvhtdAJQBCKRl7Gbpfvbpd5Zmevr3daAPsTfj0sD2eVGIzODhFFoJ
xGGRafdJAryMGEJ7GoA7P3gpzPNvvnwZ0XtjAwALnHP74q2QFMdQzOE2NkPHkKMY1/EzHlrCixN9
7h8wMYQ8k2HU2MRVp9YcUHgen4RakrvAUYoitJ3cCRpqSZZ1L8ANQgfLf8bMqaUYKRglDjmyGYJn
n7IQgWba86VpBb2xX4vv6ZgA+f3z7UPMYeIFgViBY/TiMa2TBaEMhdVR9u10xUgdpxez9za2Vxsf
lIxvvHyoGTy0FOwlnHMX7/lYCstbdHxQVw/V1KwzhgACA0k3rY8Eon/vk7jFUdhi8Ap7Fbuf1y+f
UZhLsbRpccTao/qWt213dDqsBEPQQfrxvhNwSrziYPfrR97Uby6NYou2ANXWX7YvJml78j+DcF/Y
1VXiVsk1e4iKoZHqMd862LFqFK5vkHjff5SXBSU7NQ8xOMuaOByQRr++aFpzv1djPUGTTF9AO45j
yRAbM50QIv/u/bXeeJZY5+AFhvgQec6leFmDJ9QECUkiq2JWOS9H6TpEWw0fFJQfLXNRrTRWhU+d
0+WHRjYRRM/dNLX7XK4f3LmPlrm4cwyhBn9KLJDpxEa66M3uGiL9nVCEtP4HR/jFWqRlYTN2PkfP
sj7MRy8+OEiQ3QyjcUTmlt8MlnOc6nY/BeKD7uLi2P5vGfT//7mbQuG6PDdNJmyAKl17IG9FxwA4
YMxplLtqaeFLB1WKN/sAQl+fyUkShOv91+PiVfy/q8MCJRj27Hd2KV3M7IYILg2ov16y9GbOTazw
dSk+ke85bDiElg/WOz+gPzbm83oIfM4eGYSKu5jpvH71FSEGAQPZ7ChosY846TzWSe5HdZr9tCY0
KF2QfBToZb+xJMYVHDgMW+y/pFmNMer4t7n+wSjX8dCOpM7gJGru37+Rlxr0/66MFB1y1s4Cpr8U
9UIb9bYa+2Wf+fceeiNMTyIh5qhjNoP/cTgJ0Cn721JaH3wTb7xAOInAYnBYFJ+Ci9267+bZmtaJ
vDJteshhhMO3akOae4iSICx4lB9TEx2g9dGzfOPdwaGIjhi7HQ7Zy85Og8GG7ZheHDyybrxqu0g9
csxd+5HFwxsf4lnVikMGZhkYWVy8M1Y3a2nXVQaR7DD1Uw/1IEh6423ef4Jvvid/LHM+L/5ouJwM
kIcvJIWDKHR9MxmJq200Q2Uf2Em8dduoIenusBfhpbw48lqzwLncHQoU2VeJeDEZ5tjrtYWh7fvX
89ZtCzwdK2G+7L/rusH1FW1s4e913YGjR0Ekf9tT4/ihGJN/De22bV+nVqDLR2pqYuZzsVs6M1bw
a0foAC14xXaVkfCGZy6wc6tvUuXomwxo7oNb+dcl/rcoks+zIxd15cWrn8FTHHI8uw+yNUXICf5V
+dbGnu0PXo231gECoiYy8QP4e482pDOg28KNy/iJBouSpIo98wM3mP9u0au90ccIgA7Op3GkLris
hXheiz4taHQ1D7a/OMFYjVo4eEnTPoyBDvPVuMZ0NvJlcVr8/MqE42l/mBRu/LWfvP4Z/210f3wH
7ljPEHvGYK9lgUusWm5Ar0nHQYc96wfXHR6cK/Ivp81DFICMoYVt38Lvgg0e5Foi97LVfcadiGQ+
nWPGndjrXGvYw7OthrOcI+12vQcjVRj+R66yf33DHC4I9nCcA+YzgZxef8NTNlpOXpn2wS807Uly
tiHlGrRq+Ndj7GId8/U6Q7JKazVddSiyeV+JX5bRRR1EAze7H33vg8X+2jAuHsjFRc0KsvoCheZg
KRHhjNmnxO11Z8rA/fs7xkVFfP6G8SLi9aZDO5c9Fxvtaha9q4wzghDMG9w/orLrrhyh71TvBpGb
lTdtiZTk/UX/qghe3Urqgte3Mu9KSjcNVgiuSztxNjcVBDsIs9wYTX8FEHV4f733XxEruNjmk4Ww
mXlIqiN+21USlaOAJg7PwfpHW0nu5p/vIvX+6wvLls63arOzDmnx0OYuKk90kPVH7tR/f61/rsKG
/nqVmRhgs7HzBFyrikz11epvNe1op58dMaOY/W5RT/77DcRjwidnE0s6PJFer6ivorZNNfkH8uab
TwsWj2GTi2T7/ipvXRd+Fhjb+BQX4ESvV9HyHowlIfPdIVEEqqVLMscGUNPq4T/n87RXbj6iys4q
98eIJVPzOBXe0P+bWcN/zxBImebpDBf8hfikEMmWSbbi0BsYlYi7lX74TNV9/1r/Pl5AYP5YxXx9
rYGXiCFNmE7plcIpf4b4XmyVnnoNd3Zx/5cX88/lLo7qSq1+geV5fyhN4ypT60n2KH+E+0Fj8+ZV
Ya1rM2+ji7o8nNfSsdlM6uDQ56hgk/XM67lZkuHuf7h5f7woF99z3XRLpWSmQ5udm22eLtOdSx1y
QJgDO+v9td7aO4DKMBoDMrBxGHj9oFCd5Qbs+eJoSt7DWkjvik6+//L/t8r5PPjjAAbeLbUelcCe
PvrsXTO0MmyyrPvI6PHNBwS86PBsdAzvLjaoeraZ/swONGJhffY14X3P5tTba2aa/3OdxgvOuazT
GAF+XIIQdp03XY7AbD9U5hISz4cQus7STaA8Gb1/8946TohRMOiGMMEx3YtvyVSeubbp6hzWZlzi
rG+Nm2USZHGaUES61ZVwktKPPuC/T2jL+HPRiy9qVURgWYwYqNxUGQ1S2zPXd0IcQetQFfkHb/xb
byEsePZEAr4M3Ktfvx+dbvaa53GwFC4sXGjAKSko79/FN5eA2UpX5wEMXGLCnhTSbwTjC391jkuV
3Vgomt9f4s17RqfGxCBAa3x57hcAjKM9JAj2zMfFeuafUCwmIQ7P769jvvlG4GTC8BHPMkaEr29X
MwFL5RLVzlSV1nhKS6W+jI3pOVG56p0WQTLU71y9bQkFQO+HVsU1u/WEzpFpVF0kacb0JDWyzeS0
PYIAUCd6GfiNux7aLioU3B9KS8grYQt1TW2KmFLAZwqOGPFr3SnzrPoTgnN/vm0mv7tGE4deFtI2
qUPvX+qbt5QRK/2QYzMRuTgzTZXnSY0Z3gFbyeqGn1jHE/5MN1JrmluEatav99d78y2xPNbCoh6j
mIvX3qjSAYZ9C3ORkSTQlRmEfvrtf1iD1xB7R1b6q/lXuNmteWogGFz9E53TI3758ftLvFVq8PP/
3227eEF8TNrqqizXA7PFFOdg9X84O6/dyJFkDT8RAfokb8uzpJZabdTmhmhL7z2f/nzUOWdGxSKK
0Cx2Fwv0bGdlMjMyMuI3vfvFpI6iNCO4XgkOhQlPRX28Per0t16+9ogZr0adRXlPlFEgRzX+lFPr
QGiNjTxFJIz7IZRl5/ZYaxtjdkeiqKAAvknFqa4+FX2+BQKyadDFQLLp9kDK9Ba5mhXayxwz2i/g
wi8Pm+3btW8ohekMsW0FE5zF3NdeI/xdk4SDfe6NLLpXLDe+T9BdP2pd4AkYooZ2Z+cR2OHbP2dp
3lRA0KDBNeK6JtcgXQFBuRWYqNK0sVCHkBREf4BYJSsTXzoKlD/ofiLrRVY8e6OpbRdC6pAMp0Ly
q93W5UgDSLcoW62ccWVtpNkFV1tBm9paF5+NIOye/dE3n1N0cz2ImWr6AMpPdT+aWtPBykyzzt4n
MpaJJzlT8+89NoMJH9/ue2d0y/o+i+SwXzlNszU3tUkxClW4adknz5zZadLl0h8ERnpnF9uGY+Ka
1UY2ksLRsq59QIMwWlGjvBrPRgRzcrMDMEO/dC6OnSMiAHmnsE4G9pAyKbOtN1vFO3jKsPKNZyeW
7ig+DlSuDRwv+c/8SYLoO9zbybA6y37TPNoiOHTI0pXpzD7v1SCzoxpXnVbVzZCelbJN0GgwNaiH
tQVHbuVsTH/Rq5P6MhCWESilWfybW/7ypMqRORaalGHSh1OdJ4ajlbNnXLs9tB5vRjMy3tHqXOtr
L03v9aiz6UHwzT1KuaGTG8oWAvkTjdTn24d+cWJsPto36BeZc0RAFDfl2Hue5oha2RhgpEsoBZxG
MX7Xo0dFrNmtLk7p1XizKSX5AD64mWwVy/gjGjzH2BaH21OaoubVt0LSnibDZO0zb0XJmI2WdDGE
I6pwJ0PY3AZKhfYTDMld3GcPnGUcHb30LpLiNXjAy6NmPjgBhH6FrVLTmOeCMhA+yTebzNEgV0YA
NBsg03L9DoTAVm7uhfVNBWnR5t/kqEQwBvA++Pr0h6rdD0MPPr/Am/xPFLQb1Qf6k3rcqb8s7EnT
3NsE44fbK7UUDV7/2OljvXo7gWRUdZRyPKeS3ofiMdO/BMg+VelKKJjllC+Hx8KYxyYjQSNh/hCM
B3jb7YjZhGImk2ecGr8DZy/vZa8vtk0ItNpNenslKV+KP6hG0l9CeBOJw1m6ZWVQrkrsfB3Dhn81
ZhtlzI7lmmL44grSUDIFMfzaENxEt9EoXdM6meGXuPqmejkA8w+Sv1LtXp4M1W78NLiZ5rlj5fV+
DanKcFw1j34jUzDmCOO2rYdmkYsj9e1tsXBGDZ6DUHtQLaaIP7uUGnKDgBkPDuyX70WPL6ipp+Xb
TykIhqkHOEG+KHtc7j0P2YzBgNt1HpSJlYGT7E7Icr1369T9Y8WVv9Pi0T/jND0cQ01547Pwf/ck
OOz/X9HZ1td6cBPj4I+OmqIT0bdA/Lu3lXSuhpgto5kpcm1iqoYfbnFvpPU7ZGfvLcVcSY0XtyAm
3RSD2YUU/y4XsgSwjL6yinQCsjPJQZX0/NhIVvYVq7x4gAepr77gly4NEpd/hpx+0qu4UScYAFZ9
Gp7rYRgR9suz9qnQ86E91dBA7jxL86y9B8A053mfNCtRa2302V1soqOQ4d46OJOkmCfee65/lwqo
n/rz4Es7t1vTKp93q//3S6KzKaaNatrzRzFk14brCusI3bzzwl+JhSilsTXoLEEb3nTtx7p9bGt3
JedYHXa2zEnuSXmupZ6Dr1ODgCNqNqgn5sc01wMH3YAWmU6UJIrKhoARyP7OR1llJfIsLDZdXqrm
lKMoC8z7r3KjFfgwVZ1jUFfDZtVpIDBMSoSuekp1+Rgg43M7+izsZ0Y0qbNN5Q6q2pebawAMCRcm
DZ1a/IT6sKm0B7kN96GU7m8PtHAtcRnhFGNQmyf7mb9Cgq7KOtC150DO7nwjEkh207WFUU3W0wbW
8HNA0nPlLpxO4zw/wJ4d6QDqUcaV+ZhCZ9AMwjh0qMJu6uCTZEJuRVPm9tTWRplFN7xFJkE633NK
76eSRSitxTAUn//LIKZNdRfyDaWvyw8VKnEVFm0ZOmYm/0k9ChuW+m1M+m+3h1n4TC9Ozf8/zCxj
7Gx0pDo5c524k9FtVJJffa3+dH0DzZEQzRu1jYu3X4AXQ04Z5qv4ZtoVst0BB0+T9G07qo9GN6y8
XBa/EEVeFLt5VOjzp79eN51H/cJ0fC1VDm1jDO/aTCD16HbDj/+wgP8ONW9BBW7vq33a2Q6eMO1H
acyqrVcj7JVa8s4vYnGGmLbWhV2cHk6QvJgAC1F9vVxBdM7M2DZxoa8KykJq6yDTeQC5eHrz1EDS
TGhcnBUmpNTlMIGquX0K5dOxSjTQYM2SeokdLfgnI+3PyrCGelmKTUiBEwkn8XOaepfjtc2Y+bnX
KU7hwXwzuHU+KkmCYgdaJRvk97qVq25lPGPWPayAhBchrhI8ZZAlAFOq8T8Vu30sojz9dHstF8ei
EKoCB+CqmyfMJfINyMJRisCi4Q+KFLBqXSlyUqMnf4bGvvLpli4WAGb/DDcLUWac4kXctTrzIRCa
H3D1Qxb3LxKXB0P5auVfbs9u+utmcRc8G0Unor1sXAHuq8704swE91VZ/ocs7x7hE69EjcUZQYcA
Xv8C053t+VIMFChT7Fah3FaIe9V72jxPETQe/CzPUpb/aJVYX0kSFr8aWja8cSba1RzDMcgVzt+j
bp8qLdm2yvsYweyssnelrK2MtLSCisbu0iYLUm7my70f+3FV2zFhxJQSxAJswHtBrWUraOql+XDL
cqo5z5zp2bNASJ0BT2gcHWoS9V2bStEdqicQNdsRsY8MBdGVq3LheoF08u+As32YmRrBHl0GFLCf
o5rOnr9tuo/2xK/u1yw2FpcQqBJq+7RWyKgul5B6WGPXjHcqOvdehNYhSteSmpUhXnLKV1fX4Ic9
OiM9BEYvfxra8n5chfMsxHYO0D+zeKlqvxqiHOUUhiSsLlhMv2S3/pXmKZSjrny+fWSXztPrcdTL
1VIRBx0HAwVENZPSOy0JrUm62lc++BjAFKjfTOoR0HLRhLY8d632Nn2LecDgfFIiBdsDomG23YsI
zxwcsGEkG0V639gDftDeYGyrKHsWgVacE9VF/NWXx91YKulKdFzK/cE4gMsC+0gTeH6BWn6OCiu7
/6zBSDsLIw+6Dfxx7f1gRDzqtAb5H88NT6aLp3NWxNhdhnH09hrKxY+YDuurL40aRlIBijRo6SHe
TMLqE2S8bmWUxSMP8BK9Y2AjkAsuRxmL2vWGhDZwUQfxlyYKioesD5uPQ2t1Z0Pl2ru9rxZP/Kvx
ZicemriphoJ27aDJ3HGIf9ly/zfWtArocbctU/XtuR7PGOjUBjab9PZnE8xQN21rrqRT2KWfzLZ0
dBREkJRfWcfFeb0aZjav3k2LtvECIllYofml4g6Ato1TCHMPJecYDdrn2wu5eEReDTg7In0hcSB6
3IblIP/c1CECX77yWUPHfaNr7XtaiA8RfUgxuCsDLwa5VwPP9qULmNHVS+GdRSvnPxozQ4UV+uTK
VTT9/KsIMHWpyGJBvs1T9ECCLVo0VBBbhZZmcV9LzU7LxpX7Z3H3/zvKPDs35DS3hka2nTavs2Qz
gtOMzpYZ180+VQ1cMnozKNdsURYX8NWgs6fvoAYlVSFcfKyiQAyizVKUPOzcX6OWrSyhPQvh2ij0
NEsqKhhDkNH+QQ0MGVixV6VuWDnVy0NZgtSLs4a+72UUUStiaWuHrlPIZn8eC199KIMiOUn6kDu3
9/3iQaNk8H9DzbNyu5IiTe+A2LsKKr4u0jVnFWuPR7Rd7N+JXIXOkPTWSiFmcZ8A/Zgw8OTn83qp
PSbw5XqA8NUQ/Yib8QQBcZ9H6QHo+kpFcfFc827D5Z0asD3HorXSiClDzeNNFuiQyY7fJj+VIv8d
md4DckEYXXj999JfM/jUpt1wdeBw66HMROMEY8fLT4hwUzQgfxScK9o0AQK6o/WBSrdkb8oG2ZYt
/BvbgyYix8+KkFA9ySuv++wqVm0+m4WNLEcle94vxeO9e4B9aicnW8ZujVhYoQGPqxOaKWnUGr8T
kRkpZjJGbW5GafKiwZM1sDdIlvEP4pCQAs+ujAhtkCBu73kM1QrKNkb9UGFWaz9FQosNqioaAjFw
z4M14vzS+aTuDjuYxx0P3Gmzv7p4w9rtykgDxKwimm1mk//LGlhzKbt6qenh4T6BOWaXUp/HeiNc
UTphlm2G8rvl/epKJM5RtZF+hyJdOZ5LZ4bNq6rkMhYWp/PjWUpRGWgdnKUMT2HzR6N9KagoGmq8
85uV/bu4etCKSJ0sBKnm3NmyLLE0wATNUaTmsz05ddTt8XYIWBlCzB7m6JyaKlZ9Htlhji5MULiY
QtSo0mQr18NiWHt1JmYRNEm6xJC4EhwrHbeo/W94fm7zotrfns/SbkAL4p+jN9sNjR6TTLaud27c
qLqPgQV+MnzuO0SIu4Mb0YscBJ4vrZYMu9sjL8e1f0eeVvrVVq8QkBp6NBNPUVwY99boyTvDiFQn
VBpxUMj5/8uXw81VTD0nirDTRn01nuYnndl4PoSiEIeOMBiSs04zaOWzLa3n6wM8C2UFSldgRqCF
tOHo1NKAWHnz0SgnKFsc3pEE73EfeSu7H8gFOM5/o8ZsrwRjpUgZnlwO+NdPjdaiPhh/kqXucPuL
Le79V8PM9kqphY2CTFfk9Kb+iRLsR1+qVj7S0q5/PZPZphjS2Gi7WCROWsZRtKu0cfiQNApemc04
pGvrNt+Ckz4JoBhqALSLAVjOtoRXGhaaUgO6QomMNjFor+G9XT67SHDcXjl1aSRM3KehBObq8xuu
1BIXj6GiPWWN+0Eo5MkR5vQ+MoFoZZpYP0Gc2lsiuKsQcx6DbzRapOx3JwdHAJeHNPzV9emmRNhO
DaS9x6u7cvtNXdSfm8C/G8YvHjrnyPSvxO75B2d9cPpBYwcEHjjhOQ01rjvTtWukg2S7pcg6sqfa
lRr1HApnvoxBg0nIwhL0nWf3A4JZJD6isB3Z1RBTjnV5j9gcnlFZixlFYVZbVSHQ+mlfnXuMYfag
ScMvJYL3K5OdPvbrJOTlh1i2QkGN1tAV0lbSMr0XNVaQPaqKOtXIsPjpJ3yNTsOjeCWpm+/zl8Hg
thtwiSfa4SxMjPDaCy9rOycV5X2FTIYWIu491Lvb+27pA4LAomaDkoQFffky5iHp3wCTx9BRjbUM
JTNDfmqU8u/tQeYhb5oL3BMmI5vytYpEbYZpEBQNKknmB/RHIGM0XFQ/uxIvL9p3q8yapQ8Fbuml
akCdcF4p7KQiq0q/HLH7y8utn7eue+bsQYcKIt/s96bAHSgvvW4lNi2cYSCb9NohL0NJnZ/hHFs4
E5JhT7Ro7pJoiA5tiVtINKTFNsv7NTTT0haBFgIrFb4oeMnZt5OwrYayP6qO7Q/3Yyxvg0Y+BW2w
MqvFYVgeal2Yg11di27bYAJgSPieThLi2Drg3r73w5UShTJdQZeni24Nu2OiRKENP886VapqLfxu
3wnDJNjqOQqzcDLlMKSImHyi5OtvfWCYeY4yvVfce5J48uy1nXr9BaeWETIutPInbNDs1LUR7oVW
AQHBCt1o02O4ijqV7SF+Gq9hQJaHAgdGRIHoO++RilZNdbRkAyeM2k0n3sdFjdwxQNQ13v7192NO
3CmCqwxNr/nzUApq9BlRRHTIMb4qUvK56LKvgZ9+vn3IryMJLQaaAFTnQWNfKRIMWi9EiBy3U2VR
wqsEuWpKMfFKDLaWlm16BE5BEeGweUlQHSJ7kEov4SXoebQr0S0PjqHb6s9hWibccaXc9o6sj9Bq
YQGj9ewbJVRSGSRxihkPzdVt58XvacH370IpykiFPKPewuKJHg0vrc+Sn0bWpkXp3Nui2TnR/6pR
GjZRrbY9gEF81yy7zD+64GB+9lapYSAiJe0jZadW33h4Q2FjYEZoGHcuTiQd1ho8ZNpY2+YhT4Kd
HqFvvQGn3/8yrEr+GicSkr6dLUslJqVjyGs2aIxvUmsgOwzggQtGdctwMyIT/TsIDfzsKrTFcrjD
yP48RJKZWDtlcHH9QAO0CtGNbnSM69IS+JxV6thnURSIn5A+5QDXAuwR+qYwfDel1qGVHvb+ZAkG
nU3ZdlHXPUqVEvZ7S4VNeipLF23zskI2bKtDng03huXiwhREgzUeaj9QRydXE/V+6HyE+fUmD6u7
CkbouehC2jJQU8hXEE4l9ahjva+3rVx33qmS+lBx8I2UfvplHvQ7EetGvkWTR/wxcgVTN63R1DXG
3vXFQGKv2rwyoSFaV2idItE6LRWJdUpN9U+bqac4GfdClT7EgXLQO/fp9pFYOHka2SOXn6oaiMZM
P+fVg8IMfVSZEal2MnxJ9jFC0Hf0THEDSKVq5VwsHAvNoHskA42xUJOYfsqroeTCtwMFN4yTqKxt
rAcPCsYr2Glhadn+vD2rpaHgNlNwUu1JKVC7HEqMkWX2Um86qPJ4uyL06ARn0rhDHdjfIuu39qhY
GE+Xp0YHK4h65DwHt8sA+RTUORwJ80EnqRXlIacielB8z98hV5l+uD2/ha9Gi5EcHI0C2EvzegTi
tEGQcDAcyqAbbNR2emltTfxRbg+zMC1UMClmAR2jpzmvSkboeiP8DoFiqOTuzu/19iAA/8BC7o6Z
ka3sD/06B4O4pb6Ithqk1PO9iBI4Xsg9kKbEyHyknQ03/MA/rTyEnppTzAKcTBk7176pWmg9lWNe
nYhfTcyl6+tYV7ZmPWzlWlcxTIjbOt50Q1vj8YyexC/E/bVio2D81W1KScsPYabl74w2lCFOIUX9
rdYT4lUvogHbkS7p7+qmxDjRttsxvBdxHqI/rAIs2Ka13rYbMaDdj+JFbv8oI4Uin5XG00PGbO9Q
aCSIhTRUvnp5nptb/Mzkjw2mXPemb6dnngOjdNR4ZLUHXg3WpOdf40PvVQLDK0RPeEKEfTmmK0nS
wu2HZAdQZupYIE7miYOMsEyX5ebgqF19dNMIy2zvPwxBvc986YbBAp3lJjyrR7uyehVwo8A7Od3p
zVol+aq3iNIDBL9/x5iStFdhpPDSPkZ/oXC62tSOWYG8SW74f9gsPVftUNwXYQhE207qh6TGAZQ8
OLJWtupCkNYVZcqjCZyyMZ9nbcBoNCTFdvK8D46YiOBWZevZfsxd86xnbZNtciD+K524KVmepZ9U
fXicgGJgd8xPfaDHvBrZpqch6zVH7gZTgGqsDb8+NFFCT0IqYjw3gWy1FZrMUR2+G/uxs1beYwvH
FPINcBTqJDwg5jWoEXON0kjSzMnDz7V9zMZ4Z/nvpTjbxjgR1Su0/IVdq1Br0Ah1sHGgRFx+7iAI
jCjRLHRfsAHlZbZNxmRl1y6EuYshpgm/2lF+D68xTNXQKdAU9tHPEdXfSPllkZXcjqdLK2ci80il
xlJQVJjdgJUGmbe1/NZJtRybcSwVeqzk6A8I6CrVIwUEBL/7qn/7bsVpjhHRhVOvNejA/1qE8rp1
wgr73O59UuXbSAwbWzsXSb2/PceFq4liizAgK0PEg691uZidH/VjlWI55TaYnEjBh1Ky7G2r4Rpx
e6CFjcGe4LU3gYe4crXLgTB7loPWU42T18n3Ri8edElbmcvCMWfBeC/Qkl1gYWB8kVRJjumFh8Ua
j/NtpR1MbcRG7bmk8fj2+UxtIzDaKJddCQ95AY4NaoonfKDb+Gxnj3lfnW4PsfRtyL+4yjWe4hTy
LpdsNOusbgpjcOwm8bagACeTLAOXwQS/kbcPBVZtusWXOiaBLgemlbjuyQ5aEzVJCRMUq4AkUX2+
PdDSoxxS8tRyQ/AdTsbszkkDSCxDXJlOoPWdu8eIGpdESPr5MQuxhPKQ2dbPSMcq7Z5eJ7bWkTxo
Wynp+2bTRXi2YrvX2srK11QW1nqSYYQDbpMXgHG7XOuqKVMqK3g/2mblnaQufXYt8WPoKdu7dkGd
NA3lbdnQqvML7XPVSe19GcfdoQdqghEkXg+JmvyRRrVa+WVrP2w6V6+inQQcmfQqQyus/yHzfkzL
H9Lw9fZHWRtj+vNXY3ixQv3RtQYnSKt3g9qfhFzsC39NDm8hcF+s8fTnr4aBVY3R7yRhIXej+xjF
kQoaZtS1U0X/dFcqIlnpzS0NiCydQQjnZX8Fuq81BBQ9bRCnqJL/+Elx7F1jb6QhhDev+Pn2NaTU
RBAlklLWmh1W6gVmPA6mjig4Bp4HPaC8dFbyrg+2uHeIeOWeXfhkPJSguCEWT9I5L8F4teoNvmr6
51FrxX0KrCzcD4C68QDlBK3sj4XYTU2QkusU66BnzM5sjSA3EqhW5wipPI52dIjbNf7J4hDkKUi4
Ma0rRIWvN9pkFuufAdcZ3zTNHx9r1V6DoiysGnnQP6PMwRRaILxSxnnIyWsYkSINyjs3D4x7TY37
leC9tPcEEi46aNmJfzHbD3agdmrnDZajoxpAEy4TD1YtfrQYXJ6qXFvz0VhKNgWgdFCE8ovq3uXZ
cguvgOrqx+faiF2U4VPjoHlRsilb+w7xdnwoddn1P1ulUt0bhjR6+7dvfwGFAJ0Hk105zyMMzShU
zbcspxe5/+wrkrpv8b2571z9y+2RFnfKq5FmUcSKw8hrYrNx8PZ9APBDxf+tTO/pzfJ6MrNvJ1CW
bPQOMFYgVTvVHR0qkf9hFhbvOyQ6xYRUmFXae4zTI10KMgePy3eeYe0lksnbC7W0JahLIZU7CZ9e
9SzCqAJVlEfJOYEFtB1EPRxxOX9fw2H/gXHUD5HL8qGH0rxpzDFYefwsbX9SBDpbODJQQZrNT/d6
QFKjFTl+ojb1rrDjLNzGfjpaR3v00rNnYC3z9gnTdaKeg7wBvb05qUDpkihW61ZxKC349cas095J
rHDcB77AY8tt9G2QTEQ2W+biDlYffAtzhmU6SVHy8rkWXfHcrsZBtrJPRpR9oPX+A1epO9+08dOV
tLenBQb3GggXyspspNmVnROvA7VPMgQBC/tg2M0kVVpQDaQDcLy9jxYOHFhSrhndoicEi+gytOCd
N2KfCwLfaJv2iHrI1zKy/cPtQaYjNXssE/gpksF/JELPn+gUxsxklGvrFEhGAEaoD+jQVCLTjnVR
iGBrJPxft52VYOZ6e+SFY3Ixsno5vT5ONOyb0+DctlW6R+5QPSJ8qN9p7YQiLEJ548k1FoU+Vlbw
rZs1yfGrmcOlQNLRhH2Ip8BV8bPRcjrASlM4Bo7nTROzb+VNpJT7PsUWKlhjFV03v6fxbK5Yuqdc
tfMEXO4D17fCIDlHnZVv1aHF5w2Wz95Fa27f1233Fws5A63pmHypTId9jD3iA3IOwwrk9WrhJxIJ
BCdKllO/fx4CkbTM7GpIobMXeX9OydF26ML1O8NO01M6DAmmm7TMZEzzNlJXK39uf/erXGAann/Z
iFGwueevK0mqksQaoXPRIaAFceo9bReggXZ7lKuYMI1CP5XnG/v6qvTLfKQ6bVEm0cSxFB9SKT8I
3aXNoa4Ev6VthMaNzJy4vq5q2uAmXDqqTe8MGCLG/vdOUTamTqux+p6Ea8+lpbXjAUfxl1g7BaHL
M6MHdVjkdio7kZ6jJYG3pVrtZXlNJGhpGO4uQQpFZ4XYfjlM0spW4fqka+2Q7mtb2+dysC3E0+1P
tLRynD1QGJw+xpqN0qEPnqVpGJxjW4ug/1OD7usE9zjh48eiRca4HzAoWwk7SxsDLhCVQXwOrnvg
hWvoDUTT1KHI+4dQ/isMQBPoav/DyyVz5XlvzaMruxAUr81aTiLG81IkZjN20PWa7CQtboB9rPVb
OubZToQwGceh71ElUPVdoEVr4Krr9/40NKq1CJ9Rf71qkFGhT4Hh5HSsPN1yD1kre0+j62FSiqi+
EWBZLg/dQdEr6zs0PaAchd8ov3RvxKWotydb+s4nQq4syNWdNv0qEgUxPaAQ1Z3dabnsVWUTIiqA
gRMCsCkmTTJWId24kgYt7WDadQw29eSvLLaa0a+NTgBtkPumwOVHNh5kWf+b5l33VnQPk6BJAPCc
gHNNgm1Vu4zyDmMyD4HNXjl7A/682RqAcmndhMmlAfiGkzI/K6btxZO2LIr2qjp5e586IVYeTktL
Rj91KpiT4JC3Xh56EWd6YpvJ4DTpCOjaPwcutaFqTUdxYRjajRTuNFKaKZG6HEbzY37ASGA2uvBd
Vz7kRnuqMuvt4X9qanLipszmKvxLxOsiwXbcicJzVB8GDzHq6C/ru78dwxZnwyWDV4RAl2Oe+iKE
IeRGzjUnqeIH0w33OGq+o5739kvmhURO0VNQv5vz1ISdNLKCmNqpkTv73hyqJDqFqp6XKK4qfXCK
/CYpaS+M5hrVcCGCoUSJGiqFQ9oK842H76UwSiF7Tq3YOyH5fzGcOowi+ahk6mMlpIMejysbcSE/
USl2gNKc6jm84i93iBQDy6JZE5+1zFQfTavBE9YYQ7ISMJSS3yvHqIv0nfCy6KAm4vvtL7pw0iY4
ORWXqSl+pa7omV2X63lsOqMf20e/whDZtZK1i3xpWXXkNsiABBfsHDKEZzWKcHWNfH78fYxLfGGC
e7fHKrl5tpPoIK2+0RYHtNg96Hy8WANcLqoL9lPYwcRa2XrGIRYMZb1PxwyG5ScMUW+v4cIdqxrE
U7rhwKGuXsAWkoZqBUzQqcxmX/bqRuIKtD1/0zYre2UhhwCPQYmePJIn/Txo5eqIy05iUzEIkFQG
F+RNZMLgMYNAs5fDwj1TtTD+3p7e0qDkzpDFSFxQlpptUNyis9jTc4wdeIn/LhF4/FsPMYdR9233
B4o8eOwaZYqSy+1xl5YVJAacHRo6ytWmsQbdzO1QDc/aGH4HjOC960e9eMi7ODl1ihutlDoXTgLl
C+Y4HQYSmNk0AVDFFcbcDV7fw45i2i5q1pBzYmkMKpuTkhpv6auuBCAnrLDrXHbUPDX7YwDn190B
s/idepH/Pcvi+DkzFe+dGyrhoz9QNdn4YvC3kt7LO8VvtX1g1uW54fV98mM/+GgiILLXTNfbkYR0
D1ooi99oh5u4LCj6Z9Qv1U3o+sPvIYqr3Rja+TGgUpIDOW9/BzbKXgPKuMewFXQdlbQ1d3Uusget
yoYHl/x/a7b9l061Onr2qTxsDS0F1z0xidouV54LGvvvVU1SN0Fop78UObRP9RgFm5R8dKdi/Hka
UZVGcBLfAtKJbpNbkI9w5ezkU5M10edkMLpNkmTWx1r0+ic/t8wPTap1u1HtpL06JNJDiVnzIQAQ
+wmjumQzDPF4J9wKQJkkbaUx6s552+QChYAkdTS/8fdWr+lnhPKynSSDmvD61ax64R7Es8xkTyJP
YF6VIeOKPwF3mjlmXIFdUzcUIbZiDdO5sFsmZzRwpTRpuRhmKYqHqL4p8OJzEoWkOeocv9LXwKsT
qeeiIAIEl1jCfyvctFevEpngFXdeiChZl40nrUi6Y1yk7sHzNfmHW1byyaix4U4lHO9VudB2Y5Ct
BLXFaQpKBRj8kLxflbBDo1DygBTJqiHIuckuraoV2bKFUIJONlgs7vWX99fldUCjOAA81+dOP0ag
o7xdXZq7qnrCO/t2zFrYGAwE9gooDUy3Ofh9GBMpxTMjOOPr7B+U0eiOI0Cz59BI/N3toRaWDbkF
msLotiBHMy8saKAsTS+CTzfI2TEU0gMA6pWQuLBskwOxQr+W+iop0eWyqXiK2yF4yZPa5x9QPjsM
Qt1bkneX9GsudS9febYRJ6tLArCqUTOaIzogVA8o1KuuA/dN3ja5tqmrUdnopWZu8tJEigb04L7L
O2MXJo218YtK2bouSpRpYWNylYG9TlMDQFjdgbsyvP5gyH25kgCrC4kFcMWpSoAqyqTldbkkY1/6
LXhZ60QG6jU7MzGDe9vNXULgIHfaMUbV4EcVlbV2B5jVMsBhu5l8kmsRIYpp9B/bUkei1rCy6lOM
EP0TiLFyQ0tNebIGN9sOuCYAVnezIQTlGuJzZRilId0VSRiXW6uNLGsX5j7WaVpfIx6RyEH2GYap
/kFqK70/3N5jC9t5Qirzoqcqe93+U8OybVGKEydQ0eMR8qb7Lg5U7yDH5dp2Xtpr+ENPwhAg2KHo
Xi6s2SQ423uBdUpKxB/yYZd4H7rufWWtmR4sDQQFeOqdAiu/ytbaRFRGTrHkpFVTtrQtaxOzT38X
r8ExFwaCgkUGQ2uE8znfKhVfZcghNjlleRLi79j+GbV0U0dvFUbTeVry5CNLMieF2HmBs8hHQLRJ
3TjwX+6SUjtFjfwFMNhKOraw81kv7rrJtQ/NzilNfNVWN5OuqHoMM53STzdNOt35d9L4WTfVTSqf
e30l9iyEN4QfKZoyIFJi80halEpPNtDh7W7odyICUaZ5K8F6eQiCKDGOZuK8eYQ9jzqa8AnOiCHk
jlvGg5OUsb+CDlgYBeVxQigqSlPSMNvYvmm1jeyNqZPIg/RT7uIm3Rha760c1YXdxjBk2zRQKHTP
rwNFj6IIAXUc44Nwy7Nuo4cY1uTPmrR2UheCAtcBwkwTJuC6XBpXTSEUySIENskmAfDutqkjinRl
vy08O0hMpg6pztvjqpgYNNQSIbBAoh2lz6HsIz+FOMemUap+47Xhg4Zw45ujnc6syLQmPYKryJDk
raH3A2+qHBz1FtRDegz7qDyKtljrWy4cJmICKLIJQc3cZjer0WqSFNh17Qx6kH4KA8hJbuULf0Mq
7J9KpdPNba771raTvDWVsoWCA1K4tIIorQMime+UCVYpZ3FlnESrndvoexEfc1W+74tyV5v0xLpD
WK3hLhb2DHV1iwyM/hNVjtnjqjP7pA6aPMFGKXYU/7HoHup67fst7BhUNmED0pRlWvMrJM6VegAD
Y9Lcew+6iEbaQR4fWv9vnKyBJxdOG0ZpL/VJYDH0DS6DYUZsrxQxKdGY2fOAYssGB647bMW2nWl+
ffO2ZCwepiBEKfDOv1eSj17WhBRAFW/83lr9ky97XyqlPt0eZmFbQCyZvg0VXuRhZp/IxeYqAMre
O2biv49dRPlimPmYPidN7Niu/F0rh4NZrmTmCxuDbtLL1mBvXLGHNciuUFrQ0U7beJ8N8rFqokdZ
dCtruBCEJ0XKSRGeCwns4eX3yvVydDGZkzBJS9+Xtncv+8q32+v3skCzDBZgPgFRAYrN/pudaSuW
JvRSNDpFFufBLqrs4meg2e2nxFcSDBMDVBU3Ul5b8W7A3Fc7JFVYtwfVpa+3V7xe7p9UHIYLZwz6
DqYTUxm2KYlicCj6QX8nB3b8m5p88AOqVfy3tirvvd9ntoTVq7AQoKhCbevm1G33vqxQYPOK/ikd
ml7ZQBFDlNoABp9JimtDDCyEtuktTTqmtZU+hG5le+jRJap/NCCCJecsAPG1kYc4mTxXDF4AjXEa
QlNbSysWtt2E4J6AMDCbrjZAp6JRYkRGCAzZuvfG4OAN0Sf4kYgZVnuE9cNNAQ/cA8C5u/295kcY
ZQHyWjSQ6MYBvX5xDXqVz3StFlAeaLAdDLx3UqwfzAjDcW/Iil3bWk+3B5uHpsk5AiEKohNRg5tl
ljxFoqotu7dkBwnWL0FebTKzp5IVHCzrg1at7MT5ks4Hmy6fVzNrDE7tkGOprhuJh799ZDT0aisM
i7YaZoHhKYszd1Ljb/q/QdLr9SZPWuv37RkvLC8zFtAdeaRC45zNeEytBLVUDYK9/1QnX2Plkzke
fJxRbg+zvLD/Q9qVLMupY9svUgR9M4XsOH1n+9gTwva16SUQSEJ8/Vu4IqrykEQSvm9QI9c9SqQt
aWvv1fxvmMW34jOdvvXxrVZmyrhoS3nkyrPeGjOVLw1cfXZ+UGwVfOc/er7T/zPB/xt0XoCzCR5F
EQgfIPCbUHRWbGrpR6YlzJNvMw0XUPg9UwGpTKO3t8Rhl+fYn5GBOvrzRL68RyEBI0fhzfrrgX3U
vn6om3YjK16eyP8ZAoJTWDQYWS/LMWzi0u4hf5yk9ldC4KYyfcsttZHcbQ2yWDZRsgZXSgUdxEwp
+CXAr2FEAXOPpItvRMjWUIvFApJhglVCHiY5q6FIERJUSJ3MGiILbJW/7MP+mTu4C6DVgUvmgsw4
8anSaQBzk7E2It/8mfawFAvLjZNrNfygAgSzeOCAL0DkCsqeVcbbPuFVD1+7ltjocFTOPkx5eARt
tzpAa8Q/6CK3X6/vNmu+wy4i/2zoOT7PIj8Y+gy+fbK6KUnbqXgomHlTj4XiEezMugPEWbw9yGbF
Y27KEbvCEaz8VSiavw4mgN4o6TjH0qPeY+ubDKqkoIbVUTOW3a1IjZbtUjjc7rmq+c6dhAQsAnUz
N3JoI25cr5Xe4fr3rMbG/EgHewq47WV3tuooEVOTISWVMuY9fe/gU9QZ/r/ZUmfDWItZywwkwAbE
RlCe3hV9toPn7D7fZPSsfg2QzTOPCHC9i0fFVJcK1zScYMvwoXBhG1QHsovQldtI2lYD8GygRRQw
t2GTaY/wYh9C0BT3XWbFzHmxyydd31GRXF+ktesM6rwoumGd5ubzx9njEzICPI7qhAbkLuf2i2ex
vaDyZqi6T5Aa/9pL8wB44un/Naw/V87PQn1Csa7A3s0T4pmHbAS31XciMnZv0kmRYPU3/TR9Npst
5sra3J59rb9Iw42cKsgDeeTUW332m0I5+NXsS0WOQ+n2ZEdrI1exVdbE3hnEgjnj9a9eu2DwAACE
54/D6bJo5dV2QEUAMlCRNTvV4zbN9cbEroXp+RBz5nA2sY03jhQb3z/5Wj8UVfVE++zZ6/yNsFn9
knB2okdbAQKl81F2PgxvUpI3ADz2CsBOZo6/RqE20rqtxVpsbO47PemGAbINFRR92t+WcKB2+ZjZ
WdS17zn7fn1xVmfOAAna9FGJuyhQTBbP8ZQwwlNjyFPjx2nIdlW9pRa0/lH/G2W5u+uu7KDGAMJ1
4A12XOaF0e3g2EdUVKeh85ln/VwB1CXEURW08PuNQ3ktpUNX7b9fOc/C2cJNvMha5qMflPveIcyG
b0FafaH6H4fAz9Uaiw0ExFqiCm8O1AzQRUGtaXG8gJcNtUMN056Cqewescj2JsBBUd6nEPspqN7Y
YaufB0DqDAOEEvKyjioH2U1pZcGNNHDrF5FPYqe5FrddBR5mB2b5ofAnY6MIubqmGGxmCkNfaEkb
qqqg6qE47Z1yyIG503j0MtTThIrr0Yp9bUcF94/Xg3V1Xs+GnH/S2TKSHrz9gjdFkpfsgH79jlbk
EE7BF6ROG/fr6pSeDbVYQivnPYIUvQNX53ceSA7GdyhGRYwbez58vf5ZG2N5i2sBIp28c12ARUf1
hZM0yswyHsHsr5HuoIu+kbyuTiI6v/6c8SNDmX/N2STac6PFbeGbjBfkJ/igP7MRxjieVrdmmjq7
6582T9MyuTPPTszFxif2xCwDVYITL8p8B0GC/Mmtu2lvZ8S7rZ0M2qyp5BHMw/sHIXi6vz786ul2
Nvxi33dF4aQ+uBWJ6KHwIn/zugBodOt0W78WZmm8GfoHdcGPM4rXYq4V1zSR7nBLuRk7ZvcvXgGg
Vv93iHlRzxZtpLADlHAKvxn9sjimhuJf0tLKbw2bQFv1+qStBsjZWIsASZm0mVvBKwEt1f7UZjBT
naYqOzpKWRCQhlHD9fHWF+l/37bY1aj7ew0AAdDudOFBaOt4rG8q+ev6IKt7LMTTE5UlkGWXkDhX
QOjU9/v6htkjfSCZyOBdpP3bQEkVKTtIIBT0t6om89MNHTQAiMFAxP8WeZcIzbqzsnFKGqYjBYOB
oa3jfnjLrI1LfC0Azwda5AyTWwN0nKZWEgjzKFR3a9rt6fr8LS1i/5h7gdNvOsCKoaWxpBlD/Ld1
K6JSKM9UOc4lbjX8lzKoGwD9JoM0hlYG3K7Dph+6AxkhWITyJDW7PV5Ew6sdDk4YZ6ndkihr3IpH
ALYFxUYkrUXu+W9cnDbdRFPBGxBiVNOZsdHY1q4kHA9JDjwZqVR5uD4pq+PNJHo0792ZO/VxVxY+
61VbyzAhiuP07tNmnxPXvfUHYcVZA2jU9fHWdsrczYZVLBS/kFB/HA+v11YzDispqvFCgt1Hn9k/
VNt8+f8Ns5hGg7TUGHLDTUjPfofwHIxyyHLdWIW55ay5lkPMDUbMIXBPF9RjONSV2JlsSiSFoDTk
3G8DR+wa035SI5w8qWkfU3tLY3ltFqF8BRAg9JUdpC8fZ5FauWLAjHkJVVX12ltW88QNS3+22s1j
e21jng+1mEnA9BF5Xm4kbZ3GZh3eoJ7yl+j5+ZA5H2L+2rObgUpg5wynsU8OHMZc1OW5H1Vi3F8P
ibVIB18PyoegRIB7sJgz1gZcgPQhT/agUG5xlQNLZMgsV23o7Co2bSnir04cghwlB/CsLgQQPVbl
fTjZU2J45bHJ6Ckn7OVffBKAaiGstWfA0+J0hoarrDmaVydBguPAyd5WNovKQTwGGd84oNemzwHv
wIBxOEDLywcBCFodmVo8HD0UI3fFBB6/6Ux97OYFiahu47//tLnJPcPpZ9nyxafVyLqkCQWmJGjz
/AhPsSHGVgMyE86EsUyDLQjT2mqdj7e4fywQPBxZ502ijHCfTkE8lFs67Gv39/kQiwAUlqUpyaA3
22u0lSCh+kwmelItTUI0v8LQ2gh4EAuxcZap6/mIy72rmAvN2YAkJfqY3VGqtP9Vwfcpi6GVb4Sx
By9tQCKKwJueIU7PD17esFs0a/zgrSC0qY5M904To98/3Vp+77ixkCWuTptJV8SFz7uDrbn3RANL
yYjVtOp2Q56PDyof0iePpXgsjszz3jTE/56csvWfLWZ40IW3TIKcGY+9TyWQPGmkIBH1rJusyCNu
jCXZwRaDAuHSuTIqaTjBF6qa2JsE2OY3wwXypXPM0okkIEAiaj3X+4c6PrXiqsgBqDWHXNFIF7LM
9rhQ7e8CzUd/D5BE9j2YOLsPJ2DiMlm02Y57ZefBHQZMyyg31ehFTciap5zhhRbxpiFfcH5NL1mX
5dCn9FtrBp+h4xcz6oz9nvg2R0fYHJpZRNgCFrS0+EwmrWsXenNSmFnkMxa+doNnVSCyNhiHCqMZ
E5BPaXOHj5343qhY5d+EMLbrIw1ClBsXPSBU+7CtQ7BRayXT+xzoST8CkJJl+7yG1uQJCPu2il0T
sDmYTQ1PXsl/TN74jFJn7UfAjLnfyOibRcSDAWiktPNlzNLWrG8gRQDr9BQEbR4JqxigLAgzecxZ
OPsPebS0vpp5aD+1mavuYHZsOIcyD3S3mxSAEpE1QLsMySADu8ZW3HgM8dEybls8YyPAvoK7zh3a
Jy5N+EA3VW9hWfPQ/O2b1D12sitZXDaT88/1Q2PtWgQvClK9M2QOre2PF4kCUxprwjtIWHZVNNnV
DsS7Azws3v7NOODD4BrxAC+ad/rZhWUDlkcdyGPfdoSmdIKFesO6b1DQsPinWhXD7+vDraUYYO/9
1+Z88VnmNOmwCsBvcMpcRH7dwyucujg5gj5qpPlKjOCGhlsSeKsHPgAx4azhMpOkP34kGfCo6UTK
k4FCacsQt2lDd8wYd8jqDtc/0Nwaa/l+cnyVE515Jx20UOg1a+mXUcndQhyyFw4h9MKF7VcH1VQb
wqOlaLNPeWpX1a1Wk012PVxQVWT7Mhwji2b8B8mV9+n6b5wn+eIsPYutxYUE8S8Jcm9ITmMdwtWG
7XQnNgo2W+G7uIPaSbJx7FWWTPpBwFC+Z220TYre+pDFNYQD1CuCznNOfpYHO9qiJQvc8e76bK0t
KAQF/NkoHcDVC2QJCCxjCD3rky7cG+oUKJkUJ0rILevtjSToglM/p4/ogNjA3XkQn1g+KVqIR0FH
DWKRhIRNHndoFjx5f1app/ZPvI41YCb5hCNIjAb/RkIoBMe94g4khSdLkq13pjOv0zJU4PiLSgpI
h8j95nU+Ox7c1quFnbkT+meBq/a9zKExaJcDIAVuH4BoDMJtRqI2C6x/AGmGVlpYoTEVG7Ryvnhj
ihtN4jmW760ptPLYK+SYRgEY84+jA3s2v+VtzOqC/+KK9d0urIkg4KnUCqyLHN3ryEoH4SUVDf0w
Gr0yEwAk2kW301qWtz1DEzKq7LxUkS/QRIGXlz+A/FKD+rcnjgnydesIM4h6Bb1nBed4kNnDoODg
M8n02e409OmslgVPXjHkMsqBF/5bhY15TTF9gDjCmwgAmMVu88BmyjvZdknjtCwmbvgPVImzaPLF
Rt15LVBRbZ6ByOCqgSz6ca3a0ofGO037BC5QvlVGKLBQJ9IWeL5oyU5Vf0PNbDCS69tjbQ8CJwo+
BNqrSNAXo7LBLRw3RzEfUmanFGxOfxo2attbQ8z/fhaEM3vGm/CUBx51DPC+kc1RYvts7POtURah
ji3uW2oM06QSprUjpeoeFZKHjelauwDPp2texLNvySWtCzsgVlL75TczC34pZjxPmv0sjeIklXkb
0vHz9RVaO4uhuAK4B7SlsZUXt59dd4WYSsDU00LuRC320voG9lh0fZS16DsfZXHv8aIWhl+DWJvy
O2R0USq+1X6Lg/9vJQbn/RTgGJ6ZWSAVLQsGlQWBNNg0sCS06F611X2mbCg0Whst8PXv+d8wi6Dr
HTlwx0QhKeDud5gkHruhPTXK3oHJeLw+dauRB2056BtBrRPaNR9jwlWwvVHEdBJVtcgmx6BNv5Vm
oDbu5NUvOhtm/vez0Eu13cHHigP/WeHeV37W3LVAAu1Q/Hdjh5f8y/XPWh8PqR6YkHMrbH7SnY3X
jcrrDIreqR98l+Mv1uk4zF/r4Pf1YdZnD7KqBiAEgHUvwrsaK3iItg0E4Qu9d2p5UwDicX0Ic3XX
enNtAmQ9jLM4w+moeAgQS3Xj5xAc3qlGiU9ySJ1329fip0MmvPVqg6OFgxos0ATaKIwvo9EzXHFe
UfUx5yhZ7j0dFN+gGKe/iiwrUPPWjY/L05IFjQAsdPK/3JOgwGC3WMApgaViXICYO55nrJFMJ3nG
b4kLz7RgbHYgxzzUot4I4nmazzOFP2PB4w+oKMCHLkjEgEwNVEOP/GT4ZR51fi9uoCGSx4OhnDhr
B3vvTIH3en1hlkfbn0EBtgQ/BgiAC0pvimZTGYQZOWUjBGai0mbN1zoz0dRuWygnbkznHLCLT4Tc
O95kILkj3pY4FaHh6A46p07K8cHoi72rkaWMxlsGcG7a3DtNdzLolnrAchfhE7GBEHcIbuAclhkY
ail55SqWntBycGJ06avT0IfvvRL3KnCfr8/nci/Ng81qYKCLoi52EeepqqB67bpNYrOiBUmPzn4Q
kpF+S0hm7avmaYQlN1R2gfr5eDaYdUnZBADZiYQ/gGA+tOlMnvMjPr5f/6LVgZDBwp0JPa0LQjbQ
RCqAfUKTQFk9cUzyUhpyD53SZ22X++tDrUjUuEiTXUTGfE5Ap+njRxmqqLuQ1vAYm+wdSn6HNuxu
AFp3IzrJWwiSPanWfmUUd4hf3knPS7KUGvH1X7GyJRCEM8MF+ToSzsVR1SoQGL2pzG5Ckzi32keD
sOy18SCH8vv1kVa2w6x5A1IaapvoFyw+d+hQEAqNyktSQNgPuK+GNx/XyLdGOe1JcKd8dCySWxFY
4ig/pXXPtnqja98664givQbUG/zVjxPe+EGVcjbWSZOFz7KdvnbcOuIm3WCqrQ6DnhKQRgB9XmgQ
QkMb/dlKSrj79CdHkycIse682tm4n1dOUEh1g6Ix+1HNCgUfv4bgSHFD7Xoni936GQqbFWBHsFsQ
1QvN9eHvFw8XAto9yAoh9rkIEwBiRAd9FYCAJVw1I1n2w7Eu+bulvO9DmL2nhXuAl/xnKBF2P68P
vTqd2CAAoc0iF0uJTxVOXm4GgAaX2cPU0L3oihvSbRGS1mYT2x7XKlTnwP9bxAbTbu/XipMkQJhE
dEQ3tKDttBuQPO51BslomflbonhrWwIwFaiHm8AewKnx4xKGDoWuBDZM0nrQeY+LDgJKE7FrJ4Ku
MDqEMDGY7vOg0Z/QAFBTNMpWfL0+uytHOMiiCCGwbRBJy5NVwoyvxNzrpNWNfcdRoHyUWV1shM8y
IcJFMVNSMa1Ih9BDWYTP5PcFuGcSdBuf/k4lxDjL9N5i1cmR5b6xnQdN3P31D1sLG4DiAA+dQVyY
3o9z27dgbE8gdCbwyun3Vpv5p8yoACYGYya5PtRFe33+PA+aSuClzrq7yw5R6ReZ1RNeog5TDD8H
kPneSlWqOkIf1HcPlc1r8zSM4tWbuTuKyWNt+PBjKF0WvMD3nn9pe0fd67EONmZhJawhpPCHToOi
zEVY88AQZgdvkmQcOljAPHcFOHAuStLpPzbZou6sxdKczaGnCTmTi4awZ8DWfkDZOwnyDh0OO8Et
+5cN03mmsUMNdKWA17nQhgBZVoPCWBc3KQW8pWBB+tBx6YPUx+qtdHgtgv7ELBpJM+9hcSQAijCw
0bHTU1WGMbbHDlYeJ8my3fXoWR8GNRbEKU6f5dGaEy/VbplNePd0z33b3QXZ9NsotmR514bBquA1
gisQx+nirAlKyF12AoKTzAWGCs50RVShNXKwVPrXctdYpBCSRDM+DdfF8maCVTU6OFSTU1qbB5Dr
MWQJqcZ64wJc+SKIJ8KnEBzIWYt2ucO5CamSdqqB3ALtwQYfPOmN3I6ksp399TX6Q/5a5PLnY/2x
mzl7nJZwagusnKQJPKP8+5Ki+x2jREYgrld67BNQ9tbvSbSomFCUI99NKDl8hggEmk4BdcxD2ov2
oSq7DK03OF6Q2MwrWP50gYTYAEelrzz0FUvVZ6su5K/aKrCB2sKsHehH2A0QMZUHa72qCvtItaJ+
UC7zqtjJqkH9fTQCBIdzbBb6AFRgEfQdzRVP3VElhqkGDpjvhOxMV+inRS7Md7fkytfOJ1wKqEKC
pY6Ld7GGQc2mwFBtmjiAL1IoeejxlhjuE9TmejTmRkYBKpn+RYYGYeG5qzQz1i9kGInUpk0q8C/M
tI44WNZSWnG/ZZp2UZ7HYQXjcRiFouIIHujyChKs8zKPWRBigMP1XllpduebnRGDWxnc+iHGBmPB
3dPMNWblEh2lExQnncElG4u6NsuzkScyUjQL8LD5eBeC7eSAYQITFMN5H7If6XgDxGPci30w/bi+
Udb2JC5WKA/CDgV6a4tTBi0o4qaAlCSdYPs+Rflc2Du/2HKnWHmm4QSDii6S0bkRuQgbzlGU922I
G+YFtK04+sKx7HgMqI2MbVr4G6/ClYsNzjHoeULmAIZcy5eam1uD0RsUxr0Wlw98bK2vYMK2G0nS
2tyF0OrFNkAqcVF+yVFKKKtJ5TcpCYdTSvUQOT5p72xIxPyboWYbaNT2EZ7LbYfOrcxLu55Zkjbc
LSfXTQqZA0PganOjMLoWezP/COIGyAsu5Ax7l49eyww4RkAJ6VC32TO0zlxgGsAoRP2XHetxohtZ
wuqYeNHCjgegJ4T8x3gfc8FMFyIbSWXrn3UpnnPwqnPbfRqp+8RNZyM8Ls3GgNOZLRCgSYxU01xe
4TolyFSGGY2EFmbXZie0GQH0KCCT1d3oeox1FrwHGXskkEa7vuEudwKQcJCMwKMMhQR7OTScKaGS
E7Zw0EGCZyBkRFbsVPbC4KJ7faTL8MRIvj0TQSG/fPGsnbTdcptPeeL24SczLe4L33/H//vL9WHW
PgjizrAtnLOIi+QB4oIO40NQJplx72sVm05+FI0TjWyLeHH5KEF/A5UrPJ3hrXxx1bW6raiRQTAr
D6vIJn5MKwWw5C/aHlvHjPqBbMzgSsUHIwJkjuFw1V1ATtPGR5URutV4JwTyJyXM+CSgcWBFBhX0
VwN5pSHqfWU9KWjU/lOhZ3lPmWn+HFTdRq0q5fP1ub4814Bvxp5EQo1W44VGDNTXKhG6Gu1ab4rh
WfleWfBdvz7G2npiIaGmA9sHOFYtbgRkZKxD169N+Cx1zawjoF8i6l3zJvC3hLvXxvJgIY18He4P
FxpBxPQAo6q9KRlLoz6Muf7N2s56kCV0Amvs+41rdW1H4LSeK2dQpLxYTgsuniEVoZWwSidDWhxS
7h8Cz9oIm7VVmg3N0Y7D8/LCTmgSWej2sgpPYELpo/Rlsy9b3H3X12m+Mj9muPjzyA8QD1isC0UM
8BdU3XPg3R3/tTBFxMY3kVdRYP7i5DXsPgV6S6dqbf8h1QxwcDroOiyLAnU7GGnWov5J4DLXT98b
/n0aq4gG1cFr4IVlbETi2nLhfkW1dXaCQ6Xn461QwxfRo7wLTj3zfoWk+mUU1Td4tv28PpFryzWX
dGYtMWi0LKuMCsbUjVYaJeQMrZ/SPaCv9XJ9iLU4hz4w8isAEqGPtvgSkbv+0OsmTHqqI5En0MeO
QliUdl2zEeLzX7qIChT94O2NZ+NF99QEaj2DsmB5w1RJbivtpYdRlngx1rIPv4yAsD+Wrs228jt3
Za2gKT57EaLBefmEdGujU4GB7rpdDKa8Z2DBisggLrXuZOuqIII4l4QUSEo7KFIWzQSPT4g6fh/H
tH+vRDH+qPXo/PBSPrybpYnjs7Rk00TM6Vi/I1MZoKoOC+NgV4QwbInMpvZ+oTXUP8KrNW1uvcYe
bhSBgOCJZi0UpoRfF2M0WlMNKBicQSbsDC3vPFc4x4LgxnpC1RsAFAq853NJJBSG2oaWQWQJu+n3
JjRMYeNNOveTmXWlf0zHquGH0G/IJ28aJrFXUIN5hI6iVxwKmZb+AaBP5yWAD8G9KYsg22V6hKSu
X/p2sWfD6H9ujLKh4GlYwo+oJdSjb7Ch2nhkr2xSJBeWjUwK4XYRaiOxKygb4oqYIIGl+2oHTYu4
GmBtK4vdWNp7PQ0b+3QtncKYaMZhC80Qf/vjRu2HuqJ52KMTnJfx5IVx5biR1PVJBNahFNPetN9z
Qo/Iw7e8N9fiDm93lJfw3AdwYP73s3e+6fBqTGWLtiQR3g4eCdMBnW+4sPhDdby+iVeH8nDvAlQO
WeplDl4yZAi9jbr2xAUEfu1j18kDwnAj/145jtDqnJ09kXNAmurii0ZiQC5TnjgausfMq8tTx/XW
HbVyIoFggNMIAhRwXViWkbUOvQlqGsWNBmIzTvM8O6WzWIgdZizxAWLZipG1z/Lx0oS5AR5meGB8
XCir9ZtQSrO64ZOhJZBinn3vCC+85aTUX0mf+rc9gMJk72e6fOhCj7xoZ7CcKDVteHcFwXjX0sEd
Yoay9AYA6XJlAZ6BVj1mAsXIC+8JyGEwNuZplhiiuPXC6dkkNfAgZnI9gC6mAGSOWeoR9fS5BrZ8
BA8i0HXqdRD/5t2pd9PbAS/660NcfAmGQD8EOkUWEBkXfdcOHkxapQUcxOtXFmITFnmsydfrg/yB
4Hy4ZOZR5n41EBMeZCQW15nSYEg6ta5vRnOq8JAZGGDfeXmAQv5bSHtoZFpcwyCdZzh6dbbTlTF9
Mg3RfbZH+6tT9cXfZlzzD8LDGJsTz/4L5a4msEp4RRlFItKZWMisAerqcNLwN758bQXxcMPF6uIx
jm36MYhb302RjjFITvX+UXchPOj1Rop/sTHxKTMCYS6VzAWgOe07O9CqoAxom5Eh6YPmIOyTwX4b
dXocyev1RVyLFHDm51WEuwxgqR/HUalVZRAcnhJlGbsURXI95HugOnfXh1mbMZTJZwAHkriLlzYb
e9BDR+2d7KJIyoLi8Aw3ttWlKDtgiXP3FmKT2MIXhPwsUxmXY4dXWm7QMm4F62FyOSjrmXVu/2MQ
afOgBLC0ERgmZnNoqxxaw6Oc/bwNj9qngVc2PaYms+EiMxn0PfdLOEqNKAVWR927+aOa4HfVaeX8
oxpJW/hMBUC0W7B8z3aw07AfArfsXoLKGO5LSdL7zOZ03Pue27i7gHvIv7TNIWtculKEkMpjuf7O
PWVke+6wPojHFCopOxeuNz880pRdVAba9GEEkzd5NOLq7cGobLM2Ml3ZEBAUfAiyc99rH2AWln/R
6ElAcC4TTX0XKh8yC6IH6WRfDmmGt2oDMfzckaB3ZBPPnlJfGW8kHfpjbWqIFxNMghM5pG7qKHcg
NRc7TlkPe2/wuj72oSUBELIh009TI9yXgXj+BNyfLu2ICWCSo5bUVhg5UgfvQ9Dk937NnWFXZzBn
gcJFCJ8pjlfx3+IE5xY62vU4SxFXaMYsLhSBPx9CeB6HkBi6N9FbNDaF8A+8BLdn4/a6yKrnsWZl
yjnBRX14sSnliPqb2WlIKqb0zk3DAQWqxh8i1dckqr3C31VIdb9c3zqXOxSD4roEtBMQiItSeyYA
wCbCFwkT3ktK83+IEJHr8413pAlzpZVderaDYML08TDI4T/QumMZJpldyye/UeTrgL7rjlneJ8/o
joXZBodUT9ZbZau70BhAeXDTNiFWmRrxWNjOYehAuFM2KCYm/NZvDG+o92LI3mUgJCRJ5ffU4L8D
zT6rstgNqBUFlX/npHYfmal4dsoKwqVlADBLV++Dun0g1FFR6phtpPLROfQakixZkH5Xvv2TuOOX
nuN9y4q03yFX24Hz8DkgfR+no7yVvPWiyTS+TK5f78fRHqJ8GN5T4okYFpbfBYgLscWsFz1Mw84I
shD7z7cP6RBKjBFOce9Rfdt1/LfOhrvS1PxGlToEMD6kcVqkYQwj7GNQ5Ie6sdghzKH4DbEfMyKa
xIEr73O3PwbjuOcdfSzDMHGFpHsrAxHb0uxHU7D2DensSwoHh8iEKfhbUEsvEk1X/7AUPYim2Wtt
3EFHpNp5IXEjgpzwoaLtkDCv459la5SvZGzdH6plKuGWVGOEWOwfs6GFlpeNI/DWKIvirsid4TYr
7H7c5SmsE2NaOjAXGpDI6mhgxPhaBM7wqECZ+5XNrNOIcibpDgSqYYrxKG/AMlcjzaKBQ8tcQA77
tbIEuYNDndNFBkTTn70cZCsoKE/7Tlje02CH6paJtHo28gaZXt+1TQRxc/yOgHTvsvdaCMYxdQoD
CluXKS93snbljuSBcQS4AXS4WcDuhkHjMJbZ6O4DGPDdW1BX/5QSacST3yq0gPC8OqSpb40Rpbl9
BxuTdk/Rq//GuCw+i1HMLT+PouNXG/IAuQ0rEoUtY1/09GSkQ3Fbu/Oa9bqEKUJnRyqtvEfaT1Zk
13hNhiIIbnzqshfJDPNgOSWtEjmQft8ZgboZp9r4p4ZS4wlKMdUr2vYBhsPTbigMtac1vDngJt89
1qE77kZTI1yHkJc7ZChTLPuOPHJQHXfIniCI39vZbsK9lNSWKxLUw9VTKPMuEZ7s9EuvHdLG6C/4
L0FrV3vV8+YxJTZO1sGk6rG36i6pRkhZwaJysnZu2iDF8ivNyL2s0JG8GZTP/B2bRPC10y1tIq/2
SqgcAkqyAx07g62Oaz7W0mEQJAryoooaY5ieysyw2NtgApsRsaZSexuNgf2QWUiPvS687xxmH2jl
gYiI/yjGiiEGhqm4AyGzbA9DMaJO6aHcwOLQT6surlJZvMPOLnMTv6xgdeZQl+YAx8rKOwUqDes7
R3si2wOlCQ8Gg/TfqSfL1y4opITPSIDrRrsNH+PKIDXDuqWAiORWP6U7eMOzxOQBygyBSxwZga0p
7kcKgFk0jSzQYAg23as9Zb66nzj3sjtJDImLH3p3+R0Ei9riaBToDN9hTahtYA5QHi0xsyDuNHWc
2oBpmQOxHzvf4PceKr08KkfTe6/MDBhgSHjHAeG1B44lHuYx1qc8ck/C+N0txd4ZZjOTrqDBHZKO
UNw53G1+OmbVnJgPEcWWWeQHHEbdt7Bxylg3g/mmcANkUQGlxdfGBoEFTLfyzum8sIyLqlXHPgfx
ynNl8RwOo3rjNQv3tdukr1NutgecAP4u78L8xsUNHUM4Qr/XuMT7yNUcvjXpaP6DEhKOA88dEltI
+0gZJFwjICqDaQaGFhakI8o+ccf8V26D2ReFqY8CvCI9mJq8sGIx+MOd1XnAqODt4zyolvdT1JoW
+coLQAaNVOa7BlnATcdtB84xJj9SpSDu07fBq5K5UcXMHYzY82iImgnrfwcEBLZIadhuo9k7Tr8t
I9QPQd+mb3nZOS0qOd14NwUTLhvS4BiOONGuAO+oRvoHskUdE9KKgyktej966fjbaQJ90xDODoPh
pQ/e1FcdPswc7n3um69mZrT3vqH0bahhbJNbAXkwG2K8u26H9q/BB9SgqNtaJ6Uy846Xyvvi4tw8
OYGoD0oEY2xkTY8tavTO0ajS4sYfbXXrQCT8U+dVQ4IKYP1agiP8rmlj38CD4a4eoDF1kHmrvV1g
93DinP6Po/PojltXgvAvwjkMYNoyzIwmKFiydaUNjixLYAIIgGAAfv0rvd1dXNuaEQl0V1d/hTJN
wDpY6aXLbhrF2V2RButNR8FYLZHsjhp3wUkTGL/ybI0PWz6xe5Sm+rgYkq0l4WI6OoOPYKjYvmfV
jWGN1bnpomXMcYQnyOpSmgRdmUgH83rbw/oOCWwsHtED/xzyMAj/ybN+qzkvdlouG/q6EgXK+MZo
0l+8RSL6YUbMLx7kAjxpD5fARSPu7LAM2VSP+84f5qGLb+EwurM3Q97IBE9U4vYCr4lYmmzCq9Gb
Ym4E4qfesr3rn/JWuNOG5KE3H1h2GDEUqAqNZkTBYYV/amT0KYDn7hU/TlKq3qD2TED6ukR6WQ5M
qODFJ9x+2H4LH3ZGxGuPUw35kQJlBbiy7WlRgXjDpRQ97MM6/nLL7N9jvRhsJ8ORWYStOM3hEtxp
PyEVpCvcsj6QhJKXKEEIJBbgmP6DPeT1P4ylkr1K5Txec8T0xWXfW/PYwwf5MHcqvzLN3MMgUSPQ
Hu+z2FzU+ICFp7SNkgNrjTt2o3Kv+PlA3ufe6bP3VuwlU3vxLBBgxcqQi3Qu+xD7NuhH1vGQW6TW
dTEWkuFHz+NqEDI6hAMRR+CmZT0KKJclVgb9M+t4p0uU7J0oQZIsLkXr2OucG4J3JS4mGHfH1kCV
ZME/tU8I7OGibb+KLrBXGSt3HfzqQBTQQIrFbsNbvUaavs975G4r8lxPDj1/aSGR44JZEFlZ5rgD
cQWnGetKEHeTewpH+x0+Hg7OaHX47QA2WWq+tY/ZuGApUCq9HXhi+74ZChOspITd4VmkHAXH3saw
TYZzgJ80GY04wKCef5F0onhuwZjGUMdgGQAFyN0ETf9fFCbhciEjqHYLRpvzZRziMHhkMo39CWMY
w0omkuCrhdC6lToR1P6ifb4mnym++v0W5LPFXoGwwlbWSxBRc6xrrBcRrRNiMWKVQBD2nsUlm6nO
qkTjCz9lPsWPltE9S37JPcWbhdxBulQ5durzO3xXeY9EaGyzNWk+ya6MceDNdWd2HKqqFVl3tzls
aVS7TrO3NpRR2KSJASQJnqvkY+u9/u27YP3u0MqlJbeue++mzkYP8zq3M9DB00COJPVLVNo1QlIr
rCIa25cQbP6ihmnFuaU/eK9slUlySDcth6b3rHgZcJ6ML25eE1gVurxQkGY0/9yWeC/uBUlmXH1F
b/HOaH2LRwdRnHHK8prLaEhrl1jAtbewXTJQllazsNIH2ZQcF83jrm7nHu1J2Q9rMR/wA2XpJVPS
/E0nULR0gkfk5uY+g0BjwHgYH1N4xvPSc4s+XAFXnjY5X6W/D5N+ihEk5cPx0lGPcatH7JopRQfq
erVTFrgywmQbX7tm+kOtY3ZQXkbqgh8+Dq841CaJ4dvozZmlrv8LQMTCmkgu+58VgJh/OAvj4lcL
wEFcFaIY3h3wBpCQR4nGIUU5EDWd4R7Rhi3+2QxfILZQndDLYW5926JR2ZNTx6YU384UnINsbhny
hpPoQQxUfOFUxr49XEJND+J/bUQsjhMSQ06cm/QeN2tYZipr7228P/QhwaKJnQ/IAToLqb7nfX2L
Q92XrUk/uwRvByaJD4jo+0jBd6vA9s8qMlH0NUhHwqYSYFesxTkmonFtOqo57HSdrCRf/lv2HZe2
uo8c/5u0hlcdh2w1UVQUBh+nxDcMZ/g4Xi1Gzfj3oqKmwAw+mMiikTLbPZlhfxA8u6I59I1fWd0t
4X0a+ryh3RTXFI6zMgiAYdvC9wwMmQqcU3BWouWcj7srCzU8pClbj7PPzwzWzec190B04H90mOOX
e0c+5l48w6uHreFOYSU+G7Im8cujCrMH5G4gbxI5684gccl16g7t2N9CJWgqwgGYC/theu1B7gvy
kkxkOEd6vIwp/9ZsRR5Hzz4R3TQdMOBL6qnXv0GnefbwJzbRxO5kEH5iToyBTBi8SMpeZqmfYOXE
a5llY43V87hcYnB4SbijXjfsBLTBdJR7jMDxVSf49DOOauikx5FZUm4gXG7aPQCeAVOAXE01R8nD
GtipimSiMV1q04OVAGVDdv8uJFqBDVdFSsEenFTwmgNRUW2TeDdcqQPYoezABgXLDc5kMj/FM3K0
YFDkpVAiKWPh0l/I61hOVGW/R5zByBgch1u6pP+40fNhYJk/MSxooyAf3vY1VP8piXa5TPcMak8A
BvlTbOHTEANi+Hqbid+8RwFIMi6vesSlM01S0Doymr/KPinOvGhZbQpA98u1Fdsf3ObR/6utY7aE
6avvXXTFsn5yLDYwx6rORPOB+TW917D9Ao1iSHCJpOQHtNHRGfYjwEhmFasjJ8NynPNl+eDhLitO
8V5sa6LqzMesVjIfb/OSo7PopqFBSUEevUHZoluZVT4J8ARAHLQvEhsxd8jpSSA3yPg873kIyiEQ
mbuibMBMKjJ/p2GM0eLPuA11Z3rMEeWsX7ppnl2pVsf+BaTPpzqmmKSnWET9nNFQNRMF/YbrXTes
G+F/n01QjgOBdgAc2QGBUPsT21Dh73xkT5BK0ud0N/KBse5llN0vgOh+ab+vNVsWeZpHO32GHTb2
cOzKrxaEoDrMF3P1kyEPiO4j3yLe14Pbg76K1xiyJlImKj0V3XWL5DdOsP8itdxB8H4ERNkf9eK/
EekOAaAYxlqJDtsIoX1CWAvYiN490nn5ThS5joEF89LiEUGjbPMWjx3tn1wmgbEa7B9j2ldUqFd4
eL68Bf9lhN8ymgf4XRX/DgxGdygM81JkyW2KcQqCYPXixjQD9Kady44uv5IQ62SJ2l/INkskoi/3
KsWKPi+it1yIAPsSU3xOzdZdA0Q6onISj30IlSQFx4W7Dc95+AdC6ymdtveQzRcMFRrVZf1tmsm7
CAEaDhAch0KYl8mCYRUhe53SKax4hx0QslmccJuoXYfQaSwmP2fMHxJAdY6zXrMKV2dSYTjIT0qQ
DQuyME14npInABZwarZeNGj7gAqCQCU4voB0WXS5L/6XJvlc5Z1+VcThfmtNj8c1FhXTqEYnMl4m
tHtN55e12jexAz0izF3QtkjBHKIJZzZyQHymf6+FrRmuyj/xj4NpR/dcdmFqGy4WiAM6i68MKbfh
tID3Fa1vqNajUk+hQuS4pj8F3dK56wa17Rfb4x5dlxn/Qhgan0EiaaHwoiqfTEt/zUCtg3bEcXHy
nt8lfY/vYUnd1RTwAITJH/ABe3xiiJfW87clhwwChGBcb4tRuI3Wx6GbIQEUiAMtEPmA1Ga/n8d0
82DeUiXLAR+zxV++kyOujh4MOZ/dMolbG0iG9neByc8fSP/uIYqgQSUzYvNwR6U3tmHK/2Nj32jJ
ldfP2CkvmlwPP24/Ph5+GoumK3RfwwFma0HoV7dgld34PKuE6RUU5wlXTrTy82y8QsSrXxC2l3UN
rFqgVbRbchbWz3dFBnA6XfO80RMC2+JsBl9CzV8ACuE3aJIdTx9qFZugdl2Lfq4hmyL/l/Z/tyTp
6hVDBNi11+y4LtHjkk73jLCPSPu/Rg1zDTnAN4WJfDXE0T2NDUTwHH4O9fMaesK+ZgEMfmQWe1gD
CFQuL758Tu+mPsB0Cu9MpZ19stwheHQZ/ktM/hUv83dU7HMJw0MDhcI0GRCHNVnb/ZBznqIR6Gmd
dBEpheZzPU7myykkl25c8YNnFLYVlKCEu7YREgKJS3J7HiaLgMJeVX4J5mYvVveIoCJIARlS34oU
1sMhgW0ux3pJsG1HY2NzyJL+nv045Rdks5Zqh1oEYOxQ82H4IDsajW5MUOp30G1iv/fVGvChZNnQ
ncI5T1BfoG80Qe/PBs6PyiPZ+DrG7NN0kjYRrDwVtsn/YyMy5wedLzh78IpQb6JDvlFxxK4zfezV
+tfrNqgXuf8kCmVhycCoqIu5/W/DjuwdnAiPosVDPGh6joL5KkEbrQORgsWcxbzSOoNV1r2SfXhd
Vv8fFBxfw9iJxdeIVkOf/QLGJD7gHmDHAkFrl2QU9DPuWIIPVrykfOlqGH6XU5x3j0Wsv1bBtipV
bVxpuryj9H9fLP1i/dKeaCCeSJtlNWamd8jdIHVYgFXWTYs4mBa1WMsHCll1K452I+kNmRDvHrsd
dR+vLwFlaHI2oLnRBcpybqGVapNdrUjGO1aQAJXcqKqAbf9g8zxGHHOpKXNZWUh67VJ7K3L2wCe9
lf2U34s8ew5k1jYTeM048PF7QhcVHDoVPaD6FSfcfPaQjO57GH12FgPg0S0Xv/Hvs3oLVHRBpQyi
4TC8arL+x/j87Cbp6gT6xI9P+zdwtUlFBGBiRaC6cgV0DJ5n5MhvnfvLl+UhW7oXjtqxhMA0lDwg
pMxFUpQ2iLqGs3WqC5MlddhrsNAo27DYNCSPHvpduU2gNUW5eqVojwuqUXpS/oguGdMnZDM1cbB3
Z80CpD1y9A1u/qmXtq095lxDwV+hVPMccljeRfgvn03HAW9DFbfpPxUqeQB8PUQPsfNywuDtwDfV
ltSS9875exg7LKBNZAF+BA+h3QFIdxFgDV3bdeCbobsCTu5HlFpeZTFiFJBPpDHrSM8A5/Aag8C2
tIyA7jCTv1vkEeAMICvYkMtLsChS04kOSARQIcRKoGoiOtljDNFt3dcdBUq0nPRPcaaZd6jtZFwh
RwO5dUjzCviYXKNtSxoQkYsyC9VFx2o5S+Rhoe803/BHyNrEHd5qv74UYxRWHfP/TQBvli1eiVpu
6147Tv+lk9xqCrtb1U37G56ip23i77Mq1goMOSgOcwaJi0XwlQ/+nCPeqkb39TTnOX9A/NBf52YB
z77bj0U4f+meooTABVPnBJuWeoJkgFEvPwgvP/N2+MJ40oIU1KIxVt3fws2+GjFYucIx3F92w3OA
qYCPzdJsg6LiGaB+fJtvaK5cjbOJnkSRmkrwlp40lAXk2WQoJuzuDmKNgpvD236Abo+QBTeSL9yr
yeFnhecxonrTpc22P+gvAxhG4LWB/00i2YSG44lhbnLAaILfTKRch9nQyk925OS2QE4FtcwofTNe
ZJdxjieJXk2wpcEb0voqm3CkYw8SLA+HAW+XFui14bh4W3agIkqbh7ShJvBADTkZ3yUyXC+jD1Mc
nrQ7kmRQnwQDGMTdmrH/hqnYfDA/o8dXtLiQadC3kWOG6SUP/sAs5S8jVpJe9onyN6u1bjAhNs2q
8QlLqATkU7WrugkP9aLLZ/mf9HF87ZbRQj4LLa8z3i2PXdrqpwhFHELEk+G07Xhbhr6HqmVCg6cq
LQCCjRNI5ZnZG5isocqL1V/aaLEwOPC0CVeBPzJ2ydHB1XVvU+SYZ35bT5Hao5vJFnHbCPgiDiG0
At9XG0Dy0vmFCgyxkmGQzz9zzqDUNNCkXAo/Xw1DX0cjK/+LbWau2FdaxzLRnf6F0Jvu2GvQfTmV
OQhqUNnKYR6LN2AexwrzF45fM2axaaziU2Y28kGpEgcC7OdpZmOBEJsU5emgkx0542sIGcoZCs0q
LsoZFDaIVQFD8jcLEfZn7XqCsAn7LK6yO+sJLZHCBsFPIX+1jff+gH6INnxs83IxrX42sPA0NJ4B
fs2naXna13R7CpgBtiF17OjaltaxdeH9SNLtAc328O32DunsehuWDALX9B2D5oHfaTQc4TgMnuPY
Fo9MGPUfbTt1BlVhPSyJEwfsZsyfG2zax7A17Z+uXwQyosl+DqY+vluiIToOksYgeWfqj+/+mtTI
Ktv67AuqNT8jZKg/ThbjxbKVVlYD391jPC7mBbroimC54iczfsbxGu+DfN8itCu7Q+E+wNR2hxla
+9zvO24DwvpjN/vhZSRqOIRp1/0yc9xeCf7GeykHHPSUMvsvW317WFejqzkDYNyIPT9k8TzfTTsb
Lp2MtguXcKWOI4LC6zYmuS0LWCYe1TDNb77b9B1UkrQmcyaPgR4SCGKQyx5WDzEggrxgy6kfEY9L
pG5aGU41voL1wPKueJRSkP/SySJzHrdGk2IQVqMIy4YysAO9t1Erb4SjoLJTvr1LNYVXy4x+LUaV
9yivbX8RnVqqnsywNIfU0pcxgnbST8P6Mae5P28+Hf+zBCWNg00MZbjtbjtmRs8+DrumUyw7prtc
mjDPp1tcdK5ugWYxJcOtAnobZGV4X8LhNyqr+d+kw/g1XO3clypQ9g1TvPVczAP0Y9yeHw6ghdcp
i/1NyVDdxmBO/w0YPd51Dgu0qqe+xoYAtJ6eGYYGrS0cDLM/wmJLN3ILJvy8rlXqNilw1bJxl/8I
m4EfDLEYCSllkOF+V/Rib5sCA+f2UhQuH+pCJMCZbizRBAl+7Y58ZU5wraKG477SWAt0xy1G5NML
XeEnOTLwGJJStPihrutCQ1FPox7i75WL0ZccdX52l2gxoShLp2xqRhfHkLtBEU3qdQax/RKkmGGU
FMGpHwP2jrDjhuWZverCaFMgMTGCwo+wNqvzEBVGOYRLggq5xfd8XhByPNdW7ljdUTZa+jrGnLY/
+mUm0zEA4SStRlh89XmDCvcHbW2UV4MLMWTRSxrgfy8AjK6LPm1h6Y1gcIUYiocXVoM95w1DAthW
dRgsacC/aeqbIMYqc2MN6KVXyAr2R5IZCsgGCBSvhbDxcMlTaGoXWuBrO7YBLvMjejI07xDl+/tQ
+fwPbq4ZEng0znWUWePLjmNJHek2WXDhMSgcWKn8Uaq0JT/M0yBbmm5y+HPe5P2vEKvAuhqtW4dy
yxQxZ0zFOWsU2prwRHYGwPFuWevK1IZjWgkxiPUYThxIyrCb3ZdH2o14LPJ2/x16oRuBqXWNls4i
WKTzsgdkadNgghN06gfcm0BcJxgo8KuHASLF2mUuu2aeEvRaGeafWADtRrfARBru4i6Yt59CxDNe
taMD27QYx169tvu6AFnN2ynkhwyyxdmkWGR+6GEz3Q9ZIFTyQvqW0mofhi68kmik83kI5wK8159r
t6KI7CgOCAOM/66mtTgPGcLGESTgaXrFtjy3jfRbBJ8JCDB4jNWs/wuR3GlLTJGhuXdrusd3UHoG
iEhGB0tJPUNRmnaetxCUYWM6Zx3c2NU4eviIhl2y7TblJAmbPB+G/uDDSa53EYbJ+OLDGBbvJPcI
m+m74J9jugCTkIUDas8FmmetkPiK/HMXBuocBKtP70A2NvM1MGLZPrNZLxQ8XCCnbghi8LBnj2D1
w36SL+3jBvr9I6Yv+ExO72hU9B51tAb8HsPWuB/VeOjzKPuNNYPR1y2XwRdmKEwdi2wPwoZ75CBU
LcupqQM3R3mTg+ZsDztk5/4uI1S7MsCEnxzRtsDXxdyGamSyRatOHGe5vLQQD3QVtEx+wrMNtSSw
yRTfkIo320PeGmjNfmNTfg0WjvnU3M8gA0PnTx062zbPK0dVsR/gvvTsMeryMT9B7A1t42E3HGoo
zzK8LDjX36XjP7NjFWOoT0AwRNTjDrv8S1iM+/zUqT6Y7gvU6muZAOp6m9c+HRpCEm+PelBkLYeA
FbraAghQp4RK8xZJECR+o7CHY0hP8PWeNJYc14tTW4EwiHQmLX7R0G/qrIgxQxwQsdo24FXCKtsj
LTh9IswpVg7QzPQl1T9uwcK2srtvMaAhR0wt8CtiPW75MieB709LgAXwa2yx7XY0BmmSBwR3tA7U
ip9VZZevSLzGQAG58YAzZrAUxPA7w0ahCvN70KH6ve3CIRBtyPf6Z6bxmiVwtNzvgD1sL0pmuQFc
KOLoo+FizO7AgNzlmQFWtjQJX9CMjT01+UGizUuPoYPCD8QvOiAwMkNjzhisW3idREvmetvzdccE
LUcTMLVoVA8kW9qu1nzxKdTTAsOBtICLBnJZlhMs6BZmw0A6GGOsQ/zo1WIR2N6NPNfuSW00weRu
NT2OQC5TuB1HPJyltbhmPyE37NDSsEWemN+u9Rgygt2JuT2mzQAM5O9D70PxjeHoJq5J3PHwkpDV
vJlBQ/NycsJXNRY7jjlMHpDqus2O+MO8TikAqWE7yoMvPLXYDMJrVOXABP5R3lEEekaSQA+UeD6g
+69av2Arr9gBd23H+A7c44SeUH/59YBtH3h3ZuuRgYILS5a52h18bdza6GfaE5LHdYX1pYlbO7cP
GOqHcvrNh2CDWEfnNoEkV05AaGArDuc5xzejUlTPEXYPRvhL6U4yAtqAVh+qgIBZYUIVSsgdCgVS
4YfiJUZ4B2koLMU/H7BwDgNHLFg0EX772QnsI07LiWEH7LTxNj0jMVC3B7KSWT0vP6zUOyR1p/Cd
yGQjF0xVgE0ZXRBCS0h6UCWiMqJi3whQ4dpmcKsm3cYPWO6F4tiuHaGHuFuW/hCFIzP/WRSzOKfw
+CswEAbRkUYV6ApOg0BmUAPWq7PHbIq8QKAoRWwgigw+1MBymbnSLcaL/4Z24BQ08SwdnsNBpyF6
C4iGv7cQOyFHeImW/n7JkX45o1vZZpJUyMeEd+WgHH7Ak8xzKRpwN3ZVqc2K/d9OEOR+0n08fEQ9
Rd6Vg/Ewj3iUnkmmFnW3WDtkvxdQqjRstjvdm5j5wT/5jK7mHltDEjx5LKYdOqLXT81z8Z11oH3/
B/sXhoZdslugqzrbq/FoYyWyT5IHQl8zY+h8S2AoiZs1QSLoyfJh53UBzO14wR+G+IsZ3UR+gXwn
kweSRq29avwr7WFQ2gz3Njcd+wXoX45qGKsH3Q8qPWbN2M3gE2GUH/WVHlLMUsRMeXycI9aO/yiJ
CT7ikipuBnjm+sieMRGH5xJrjZw9xFLhit0jAcE6y0B5voN1g/e/Uu4K9tVyZGf/HRjDqH6XkM7j
yeO8SxLKzwLgSIYpfA6rdxkFnibvo15gQ9iplOh7Fp43GCl5d0Ua6CDOZE+xn4wgpDU7WOPycs+G
QF02vUpoLZC1eQMQtxHVDrx4+FashRbNEPu0e8p10upmWqFnVesKSm/Z4fwJ0fgt1JmvOcHfUY/U
WIwnMNddoA7+oH0324OzLwo8RHUoA4KsgUHQ4OJNb9NLN4suPLc4PuOmn0f+Di+dM0cRMKLvXAZO
z6WPGcYTxi4IVg1/1lAOOKgkbGCT25O7KWDzP44bSjRLjksLvm5iX4JoKeITrACUH3e40sQbWxFU
csK3XbiScx//nRXtRY2lsB3mhzYY3WEJxzw4U4nXqS9xCg4JTmoP3T/ZvOP3uI02fRrtvJKzwN7h
fu+17PtrnpjBPI9abfnzgOHxBmzijMms3wSsWrFNgiedgXJRkXRcozLtgSOr8G+5qYnabuqhdWj3
LzKWK3xbPfz6fencvpuaRF3Kof/PAhoO1upYCeO/hGLfJeFW5wKm1yZGB6Qx3AhBHsvkHtED2UHI
greMQznKezLIA8yHJDlHc8/Nk3MJiXAwkuFTLhReXKm5yRrUqKspiyQwyBCAsjycpHY7u87AQsKS
YjKHCnS1klxknLTIHndsKY5bMG5/mIBWg457x2x262EQrDmQGj/UvkyhR7XRyqIGZUSx1ZHqx9vK
7cDqNWPRfoMVJs5qMbc/BfLcK9tANohErbZlIdXupgy8Dg7TFSLcClgUdRiJ/gKlHatGJim67AEz
SZRO7RIihcDCR5WVLh2SV7/b6H6XI9nqLVfL3wjACFrpmQ8wowUuRt2cMjXWEjDy+QOjCYtomZ81
2IbYhaoaQ5QVepvWs2pcpoV7l32LrU7MD7K9xs4jj45hYmxb8V0HIzz6xfiNue+GgEne+VcmpgGf
dw52fcYDZQMMtJZ9wqA9wi59v4LEUAmHhMqmZytjNU+hQkCQhDkVRozUun/otRAcBAdtJP+Cx4fA
9xJultU8ZRTueIT2UcgPOLONC2+qyyPkoA749n/B/ZTBJzDzDowbJ0SH1AQ5oSXARzfQDeDTheEZ
+5kwtCbPeDvn9WOFOdiX+JEN7IzRMuF+k17Pd32/Tst5gAkNkqRkvT7ToYjIoc+AoiyHJOrfdGYz
tAtFtsCIlCTLJyxYcPHCNjTKG3pgk6P32x1ON4wX4iMOkpYBWyclO6wxBkp1h+TI/NIPP21BsEhD
f08AE/q7zsb7H5/MVrw7b4L2QEffxSfELkT0gqvIJo1I2+xDDXzefWkWWqDDdyxAbHA5bGOsj/iO
kOuW7JSuzSQnay7LPLP0qdjoT2OUBS29uTUkKBcEhMFLYjMCHFMXQp9Ffc1pUXtgsfenNQyIr/3e
hv7TQBLhKJkiop5Y3sID4vt+0UuFhjATZTQRRuDAHWPVYg6hRf+bYCUoe2O8FR+p88F7sMLX+ZPW
puqxDTcB3wm0qTLK4Q89tDJGoQOJVkYnZoeRHGNlCUYyfS8fMH7RMIwFIxZ9LSXr40rXLsG7ruN/
YeD0zwUb4Zol0truuO+J8Y8o9nCEhT3VmLnjXZnLxfMYMMQoUcUTehkra+i/CD3GgmkfIEEXBqoD
BMDWn/J268R7FLTqs9ABklQMvA/FOeizjj4noKMM1xxSb3TjKuTwMQQ+boNPA0MBImbAYtOQE1Um
jmpTS/ttJoMbEBkwOYe/pA/asf+EIzD5QKGKwAyZiFNClhDjIxrWLVCZ6Oci3Lwwd4k7jhr46sbp
28YziNsman9lbp+Oq1vkoaXopxVJtrObBgblTcNhrvvw3A2LO7EoYXdCxfYeLyx2SFefpVU37tNe
YSMBpYSAhokF4MWWKo70ecYp8ZT3nblgUAn47hz1+hE8PY5BmM6+SRGICoOYDUM5udSyX0BcncLi
spKsve7TlNwUYqC/U/zeMXsIILQs8IIdkT+DE5JM0VbvcSFgLBnU+8AURGTQKD7gwwzOPQ1hqQi9
YydlN+DmN0BBLwk8o7xE/rC6m+YAW5SReRX5Js6ZE3gSsDpBL0kA61GpLY1gGpVA5xtZ6C8wnVgD
0DIsGe1gLJJ2AD87BlIlN7Dy0gJjpEW++aXdmqlY6DWExnxBAoaqcX+sN2yqqLZKUFyDFIFyp4Kz
aK2xBTorOH4pZkQdHV5jIDCv2RLgGOzl4v7OkUif9U7IAZgVKEUpjLU1Rp/b1WOE0MDlTd5TQ/N7
CfZ9IyMd1ZgiRfejjfVh7QSD3V+SQ7CZ6WKUHE9QUVzjM25vcOvRA829Lz3sLUvJ3Lw32NsZ694F
81PuM4cQoKH9H0dn0tU8kgXRX6RzNA9bS7I84AEwGNjowEchpeY5Jf36vu5NrbqqwVjKlxE34sFe
1VnuZ+qCYAxdEY56Ak/4gDYr3VA4KQYnQEpvghhveiu5SzC2WXinqP6+obLPVsR/tLgJf8EdDikM
yz9dRvHdoCfpDyiLEia6O4U5ouo2xxGFbKdvxgDuCFW2l+8aSo6jFDLsOOJjb0p70L+npbO4eCGv
YAXqOztR3B07emKQJpRqGm0KCHduaEmlSWxi8miVU+6mAnQ0bpazsbD3r9cStgSW6w+f7T3v5c3r
6PDXvW3n1cOer9MrV71gKp1dra4hBWkHKMj/mmJ4SQt7R+rgTv3C0Sr7c8ELavLc77awPoSSKgFF
2FHWy69RlYe4M3zepDtnSAR/+gcC1sBL2ZPcW+l4X5Js2OgJOtdSx8ci5ilhTzzOvI44s5rtvZ67
TxzsrzE1O+KOpfgqmaU3NfbXFhzps1PZOMBi96fHogq/a+WVgeCbZq5wmKoXJmAkW2IWG94iLSsl
pjcWk5gE89x3Fiid+Nppge1WW21s/qtaJWrdnnEURKiWug+xdyPr8jRm1lPtNs9pPR+MrHkhCAh3
IYbtoxkoT7jR6c1AwqeoND/tobvGNL5aXcMTrwifclKC7TY/N2KgkhV3zAVfm8ejiPUdqYPD1BFL
WOePeSzfU+6ynmyOeJEHD6PfndNIkWKHVw+IZvK7ZhBpdlZ+r6t8MlyyHIvsNkVd5xuxxBuvsKJB
sCzUWj8Zd2+xNX0yo+1SWW41I+nDNBsPXi1OBZL6NtHErR/HN/jP17pPz5pIo1zGZAscA5EomWJf
V6pbPzRsV1G11p8KeeK6YYNfOH8D1nu8rm9sjzE37kSGg+16L52lXrp+Wf0B3GzjxFL4k5L3m8SS
32JqPk2bC0Zte8SGVqh+moHy0+o131Wdvox2u+8sJyBsFugmurvhjN+QUSjAmPCPW+t1qderJRde
3EpE1sS3SmfcJCOXYmwpwLI9xumf07cvDAU7XKrAzoqt1WCiFoX9ZNrqZ9p4O8eeBUhy/lWmc6SM
7p0ZGyhP5rwP2vIrseYwsdcL0QbQmfLJLpVzDfbjWzgLiDa6s7HTsSQMmT9bq94HLVT+RhPLPifq
7FUuxHX3zgZ3ULf40BKJWu36sIJX8J2ermpPA59EmGqdF29lmYy18Iqp8mvCL8fs9J0VK23pGQCm
d1TN9ZBVw7bsb02LeWgkTziZbOYaA0NfyBUUoaRltOkGDAk7sorhLmIBNBf/UP5L5FGLWl3bg+b6
HfthZCf8uF+PjQo+0PdpwL67v6EjyebyvsoHP1uNp0ztgn4AP1+bIWKpyyts6xYRYUNuzJeL3LWx
BlCT+tzbN0YvNzXnxOKgrpR9MMs44if9Io3KR9p7e20EdnDFHm7pWJnL3pV2VCOyBp6sH/6++jLl
aRflYBwbR2cd99DDhlqZODZzuoPOgVzWS1ydnlGrith1E7IO7VLBsaWyuChzEdK0yDqy9TzVwt0k
dnNo6EpX3Pyp1i56/GtX46XNqet4EIl13kepG4fxUAL54cgPMdAGS9bj0jywQO3eFBaYf/9kx+tV
J2mnV83R0b2j4Mga9Nd1+s9ux5fW5p4DHhRN3j+VwKs5DruZ9TJVjnXmzPOmqGQIEcqe2Xle/CZh
05iTbznbL0ifZ8ull7dU9721XKjYPrIwNpha95qanhqyqoFQhfoIdyvVtmXbZx5rBzVGwVPqfWcM
b1onQkc0bAup663ldXTvIrllzd/Sra99MT7nRb9r0/GJdWUvMLPPZOqxumIShl0NtcYH9ipK94wX
GzJ8RJk5VmdRat9A3ezvWyPZNN/eegS9Qslpm726ertZa09xieVS4I5NXfVUmlims0T9NKrL2P3j
tr13h+KdNM///5SnEhop7fVLkagvfTb6+Tp81rO6rVdcVyd7EbELFZMxuequDsKTsnhFWJSFS/NV
GdLPZVS47DPjkErMz50mkwDnewvA2sKIp2yQE2DIRe+UW9vhEiuIHpabXrWJVGUxY0W/kmKK29PQ
2PHe6d1/Tto+DTpl0ECOSTiTR7w0SvNt/J+Sb7BuH/nCA8lvcWCuL/e2qfcHMlj9YdDKV8pr7NAu
26BLm1eIxYOMR/6kD0ekrK4Nos3Gme0TNRfxRjjTnaPUDbNC5RBiH1K3WK8zRaFBQw1DkCeyjYoV
tt2bZxJlywFI8LmbwRVTKwuHGYNbwcrWEVy9udkqo+FRs7xy5uvpmaqYW2sUP1nWjUHviFPSrp8T
TDsaYZoGdS7+MSp8Mo+EbTl2/qy3d4TxxheV3f60idUAZltn3ONk1/GS3lhNja3cERsvyuQr89zn
LFv+OJd0f+icI4vvrkU2fTNH3oZJ25VNvTNn9R/Jc8Gp1gdNF58tCGZAqB0mcZQZiDyGI51TOrAQ
grmJNRhOXbbn1ZoRhpfit7eda9/XX1rbXkfDidw+Py1FFXX9EAw5QrKtfJPs5ibsQm6UsHJFweKk
ubZ8e9SWLfnzbl+v/AC9YvyTaADPbtdpxyWOG8ji7nXql+mFvgmFsn1yyDQrdPDscsKZJhyxUYpc
BDp4wpn7+hQlXosIKozhOyfGeo5rUvkdKbTAHCebcaI5gvO+5I0HLGm6sEG6hHVD49myqm/goZgO
tjPe8fnI9Ju8bko3eVHN7LXI6hvqcsrP6v6bGB1NQV7S8zK01ZS7F+673w5L1JvdmdsUfi3pQizz
fssE/QjJSJA+EhV4ABHlSvhBLVnVmrekP5ZiCMa207CJoaZagBoXM90vRavtmGITn3BC5mvYcv6S
4p3H9NG4OrAbr9Et85YMVYBj5hEnwBF7ydz26hCcSDtZhG07fpQ9D2fXnFbs1PviiiyY+1451FRN
MvtFcOGGX2Za5v+/K7fxCpU3tzMQKJ3Hc27Gp1rnMEobXCwnWe8mjwoCv++ZsEFGW76Ojtj934kd
MSWNruRtM/akUTJmiodkXlDCmDjKTp3yNzvP/xVqA7+h0tyEUrcxM+8yQSHRGlXwgQHvGP1CYolx
HDEkzEfM2d4lF2lb649OBcAGRTwhFSH/nHI8lmn+PRX1f2oinasr0m9ER5dw4/wxdCNRzsX8imst
SlEXLNG/2b1DASXjXEa302cP5XggXVoRLIXqhLAmhYcFyZw7aw1+OCzccDdpV3jW4HWuWq/EQHaO
fi9tme+tXue7Qt3slXf88trNA1O7RdMgpKluYp8k4kDhzVRRuRNPRHVKvYEBntTITPVcIKk7+Zue
wc6g361bkHl1L9ayIZM9s0Mtb+l/o9fJHl7tijeh3aJxPkrvVK55bnPMbMQpl0/KHzThvqJtmlEt
+UYZA0Bb0Wv/0mkdX82W5mBZxpDwQ5ylNMCm6S2nZ0v6Yz/2tzRXYVRdu42/R7It9GUAJgf9auMz
QQXFXJy9Hi4S4W0hG/yXmtjFG0NZxjpaRRdfutxLfr2sWqxgabpiKwDKOHkF4d4ptX7WdLXOAwWw
ITg9x0DLdBLTq6dAGxram2zr5EbVkvrkJcWjTGt9JID6tobf9TqHzDY+hbXFWRxJVxrFRQiV8AQ6
qXO2aVEPeCUrkUx0h/mwlt12SvJsJx/oyFqwp7e3yyK0V77KxYTKztAvC7IQiowGLU+Jpznc0YeE
nXjDstq7da3F1hiKhziRdkWY5jxaImUWsfOxP+eDJiN8SBIsZhKTASnfecv3AJBe/ousbm067lzb
jsaB6kHmqz+tkna7HhIx2UCzKduVFgrScAwDml0vR/S0HtjZlFcnNu3IVjFyY8fJfNuphgvxPqxu
JWAVgXGyey+jfnNeXjwoqRsfF2ixFFk4mozXfdZ8k/8a/IX2Y1xPZ3qGlNdOjC95lNOwFvWMIt+S
j58zIp9fkkz0EY6XEXqMTx89z/1hhN7Yp+AzL3nK9c60lX7YtZooTg1W2rmstdSvmrH/UJPF/JdI
gJmACtL8NPejxT+U7j8LGeGEiVG+KaMZw3koq/4CcOgGpdGaF1cxtChWLc5MIxm1Lzlw9ezgVgNR
uCwg1OBGDMtmp6g0nS1BoPfkIXcCQGpvisGfrsNi2fQEjTbeou4GCvdWHN92MmfAHj3UGuekqzb3
cCb3TIIbEndYGZzMpCg4U9viXGSPNhZNNMw17PMdHQqeVyclJqNXPc+e9MIpnjvS2Qx8ws33Tcmc
qFIwtzEsh0aVpKQREZ4FmS69tU1OP0gBxWtIBE5PyHg3VfN/69QFLKdFf0zrl8L1AtfBXCvj/nm2
SzdIc2/idT0RjJ9RAgpqyjcx2zQI/oyncgZmK6tiwoitrpVRHOgq2+s9dcroO/BGjvK8qM2lluUd
AbAC06fNS7Ytcd8SL15tz0Tvz6pl+5Nu73KT/gWHsH41KANi29I927GNW1yTDbL09btt5t9epEeB
PmcY3ENdinP9bEHX6kwnD1q7PKtOyzZlDk0f4P+iy+6roIUwoE/nPinKeqPuaNmQtoUd7vIPkSz/
prg917OWHeJ6rvZk7iHKyZPzctbNjWNK9w8i8E0geJAlH6Ygl9WKBFy+6oU7M4TlzdkraJeA8ryV
5lj6qsq9f2pxjEE4eD92yS2XicfGoTzBDpApWun6jzSW8FMDwxXpSwQFS35Dp1oT30JjCXI7P6+T
+Ynxx8yx4HNMA/FJFvPiEtHDQ1PPU6NLEbIfYmHcQDnPV2HytXDkPnXhcZ2uNtmXU/DjKAxmaYDf
Fjy+XDaU464wa1YbTtNtZUUKmhiRba7SMa+Fgd5cY1ED9lu/mZo4eRVdL0TVmkNscvW0GyT8qilu
xJeUq2mUzz07CCgzGYsNhMRhlHERGuv627M/6rh6dDEQntwWWCksZwjVgRq+zEWHTG/ZyleibZz/
0kJv/XUSn93IJFepeKpCywLXbdanuOZAiNVhR5L1OMVS23i9ec9Zsxu6vZyvhtP8xfY07cfVemI1
PQE5Y7iB2ljIjxbdh2lC+6BiK01gGClCVaud8rZ99mYKT2Bof1o2JAUI9NzHx3kPSVH4TmZvY+rI
t/rSvlcZKWOORw9zloUcIw/3QTfWT9NqvzWE1ENrECq3RZFGq2lc+hRsKKdwQ53vY26+p4miAnrY
86kgwsxJFCOkTOv6nNF6cS5VspDkDw/rkr1BJBIXoCYLJZAOAZyI+BBr4kx1NIyTI4YT8zXlHPwU
/HT8PTvu5s4uXfJ7rw5Bio6UpMuOI/DmyGI7jSJMU0KbOpFFEpMR7PCBiuf3mLAazStvtDGYERat
foAzg890m4dn2R7cR1Eld84UDn6JFnf+pSIPUyIzALUL4vnaF6xBUNtsZa8kILwy3xU9eZshTXwT
0CHwDF4YEIV6VCzu2+ysZ+HxvBMJqNzmR7WTzxiZnqlrIeucK7NPil4GrTBJbNrpui2JXZEmGalf
6dw7/2f1rlPSrzT1OGDFS831FTlnvMEu7vVaO1GgdW6c/hmd8qmyuxe0xD2P44+rY2FbfAM2qTt+
SE9ElG24qG4VRJk8z1Zzq4TiO0p8xxHb5YxciAwwAWV9i/WVZyrOsyvjPvUDjpcFZtphHFnWf1QM
gWpqNZLZNImwyZIiIPQ+oWbHFYGvjIcLKx8MI4ug7KiXdwf7uTW75GiqmenTewqSpuP/eczza5HW
fv24T+a4ERtjkh5+lTO+LLSGEfrWnlNL06JZY5PCyP/Mryb2PcdOfbVzlxTmAGSNG3xOxuRAC8e1
lSSO0pbcVJu75zVDEOm1ow4bamvKrz6t1HGyzcOYOSAW6A1fp0+lmfIgn5yIKtQnuupHH0AaK9Tk
5sFZ9lkny6vLOypQuIr7JsAiAS/7p9Odm5nhAVk9EPdoMfsjGmD7UZtsZtrnLN1fTsdtoWh/zaB9
UHGMol91z3Xm+HSOXktzAp8DKAMweLO05JSBAT4MRxij5wRvPmJ3hE4tgoa3Y9pdyGm+RN7jNDGm
8t+oNtNdJmSjl4rS9GWAq41Vj3cN1IJQq52bxHczhQeN69Xz2Qru+vZg2E/1xFIRaTf8PU3re67d
S++2dzoulkB1HNJ5+fpeeAbLFYz/ujkORq6pqeIwi9vNIzaW+FT5nJiSMM7ETPEStio/i99Sg0xD
l4MNkr2US/+UPILi1nJy2V1P3iZKCJ7UHRpQyonXzvuitV6x/jWMNV0Ne6yscKQZhY+wvrYaMFBm
zReXUHxReh+8SuMNi7N+DSt/wzBk+6BQ3st2eRpXUpRj0hhh4aWvhImDRXF5iPLxkMS0vkqaP8r5
oA/5wasU3B/u56P71peGg2Q/PTV8Z/mZVBFWbg8sDuRoi3AtkpBowEdbArRX84cp0jtjbbZ3De5E
EE4NERHUU7VeyBVKTYGXbUpuHE4ZZA6CbDeYF200zrxNiACutUE8R/xrFYtByprnAJHnLfdofcg5
pFe1WXynl024/r9XPY/vVVJ+lFr/viwOq9T7F6pZaDs1Z6750AxCR/ilLGHxlZEalWSk6LWZINxi
pwtNa92NlfdVp8ax9IzLSLkSV9rXIUeb4O4BqroAFExHbhuIKYyu56FvvycIomPjCRY3t9gPCk1Y
gTlQ4CfJYSZwo6aLi9TyOIzS4NtavnLh/1Qm61Q4LOTQDKpHAJgCA2nzwkVQvag1eU5KXGyimrwi
OL8TGhgsbA57asOOvPNTlirzVVUYW6WKy5Qr8khggwBZ/ZERKTjaBHe5YvVIja2T/uAsYN5mKhSU
ZRNLrnx3TaFx41W+DCuNpzyK2Sv3AkhDLhPbye0WzjBnilynPeqOawar3r06jHMRMMJjaXqNpj2h
sebEPCjYigd/VPQuWlPqx6h/3RN2uow1ZDZ2M4u0qb4Gz+2p9SsjBMFpr2nNFWKuDyinuNHpYVAv
kb1lkzI/tapnvHJyWwczU291k77FZGtgR17J3h7tvqVLMK2dx/nLZKPCI0iT1x0ENRw0crpixICw
hn3nAlBGgJ3DwTaAU4j85dzHlTGslvl1hSVFyh53TR/71HA8M4t+4StE1pi8xEPDHi+TjagMBLO3
XSrnqplc55e2jOSUHYoMnzO331sC6fVA75m3TFdz5iIGZhWhooWkgKO4L66D7t3NrP3oZ+c7W5PQ
kPFmXilhoKti1T3q/+bnum7CqVz3MLIghM1Ai0t8czPr3Ukn6mlKmkPSjhY3UXgPidPs96njRtBB
jFaDO4fsUZZbNoxyDeQqFvfxVZvsU4dwo7a2vW2yvMNRcSKQ/E1qkYKdDIp/ZAstxJbEXTopbxQs
HZcqf9FX63PJy/+QPcG4ZnXvzg8huuFPp7Z/0rDuM+7IhpP0P6kNaD1dFVJgHOSLBwCBK04ugwTX
KHbCZuOTUG9DTkWMOlAPaa75piMPZHp9vymwvRFAjxxNHI3CPUxUXxAEJxqny8HYsFK+IgQ2bZlx
A+zWUEjvUpjFGYvxDIqHR2AKH03zPW6r736EFLN7vgY0qr43SPgLx6ZclqCrnVOVss/P441Sud4b
kvh3LGF+zTp/9az0leTuI09pPR7lZhMP6m8slRKpwCDoCMwlqTMl2JxzKdAMSono0Cup1eiM+dse
hi1EIfJHuZS7efSoiWrSv4RBO20WunVmHBjWvgZuTeViWRwbcybTLUnhm1O3+kux/JtbB+Upbrcz
Uu9DBTqBDa1cx2g5mpmvfUEihP638neYC+8DjKY5sCOJ2soinwIhyLmozfjcTx0VgEQoN2Isr9xH
fWNBd/D6+h0KAo1LVlcFSatRnGE3DITYdcd5LrLiw0DTnRvvRBfedFoG/V2U1EO0JNmpzT57dDBZ
ZhaMw/Ra5F0bsDpCozPQ2RFd67gpZCuCX/ZluvIncTnw57rkX1K/p1FjZGdezRnSSxAikpTnAaHZ
UIEdR+eFF0OUMFumK+k6uuMSsy18C08bntoOO6kfc2DcAHz94Paf3IE2QDyUgI8E6wa2dv5o8YJ8
FE9P/IKQ8t0xpUvQFOrVxltlP0OQandWz3Airr7rJGdvGSju4OXf2hu9/MnW5lywFbeW5taZqZJ2
610rmbq8IF2XKJuW41qXe+KSxCv07TpRz2YpS5h3nw6kquD9Xon1UGXFVWQVlQ8jJVTu1ibR1eCn
2AL/I3H5bjButeufoy1RVS7Ef4aTfFyP4ATil3UtD9Zs3N2licxpB3nmJyxlwpip8fadcKr5vVfP
84dSoYxcPDv1JxAGyi/FA/xuy/ibpo/CM2R7N/10Um5f+E3vYxJ/6UhdInM2xA5dSlG75pbYdTi0
GLFzyppQwmJr9zWVGZvDZr+aYaIc/a7P9CXMTRPOg7UvZwUQDod/YKA3xl/B8k0pi8CdniCntoKf
x8Mpe7SJvw4D35reC2lHO2UDH4Rp7ruU8jk6pfgBS5vFGAd1HYP5EdYrLHL8nnYAPKLA9dRRdVfo
R/aeIfHlARcUXuHggeOxK+YNLFkwrlTwJn8xpew1Ip9BZV7p1L673Mn5KkGpML5S6TBnBF4NzYc1
grdrTko5fOYOMck4xr2YsWVXn5v6dlnao5XSLZnVUYew6Obf9WidR9M+UkUrMsxLvGEINL8uVkI5
78bQb4yBxxgtcGRnHhUKn9SUPScWhY/r4Jd5vtVzEqNy8tUJp8j4g42Al075c7976Vcbf9KHFBZF
fGJrwBF8o9tI911QTyTIOi1Ld6KGgkvmgFOyNdx8h3q6pmLTLkgXccfIWwYSFxA9Gsxj37HFrE7r
rQOKK+1djLVBMg9rVkRjM236boisVLtU0tma1qXS2PPGvyC+1O5OHIGv8q/Her4HkJBSXIk+QykD
qED+nircD7QLMXlAGyM0aDOzbD5hzzrYM/sYYuQFnrzl4QNnf3nzWVYf3TTfV+XPoyWn5RXeSdqM
c5e5mqHXAxpIeAJbf5BT0GV3Yf3R3VRO/a7RSz9HmcqaNbI4l/TzZEcd3puMf6WeBH3xI/hN3Z+x
/M+x9kWRU2TV+RPx/jqpw1wLxinS1W067zwEHl0J1lQ+M01ORnNcbOqKpl8cj+Mj/N0II3jYjA7u
rwGoN+gdl+As8rzUd8prYqmAmNh8PLLEQX0xzAfNlCF7Q2+r/I0RViBAOdKKSJWvMn5uURo6WKDk
exX/WAAapq25a/jCkwsBxv9LELfZcBcMaRO06pk+Tz4251DNb431hfsZzO7fmowciVZkmlwxa+59
1X20D3wXTc/d9oxWrurtioXsM+xkVnAjQ2qZzfFVsgyiNLV92f8N2JctK2HafAkcAtXuACHqJpHw
tkYLKyK9s/v4RDNYtdK5dp230bPzRHMGVJ7vaB8i/Zm5gZr9rRpeNAPBWb/FArey+HKzeivkoSFE
v8x2SEsudyYq2sEyuUS0tFxuEoVSI4YdRHSG8WNLA9PMedExKbmuBiJdqeGsAlPamfPbr2q0zN3T
SPGm7fCiJabijvzx0psl3+zx2A8pykETqFN38BLnJDQUHJdIu/eWMrB1WnbkABz9Zm2eEBbfW8c5
Oua486p4r0rar9qEDFL5ADTahEH8EWKZBp7Kub1ao4GvyqmOUfcuS+7EWXkecqoPSirXqEbEzLU/
DSyMx2TNJZeb/ZLz4nPnF8OA0nGnZW9r9dOYtL+8iz+TUuV73amRxqD2EH1ealc96V1G2Yh07hl1
LBBARzjDJznTYmH1MSf5qL3F3XKk9RWFsyx+kQWLqJgoHrKtIkgoAMuMcTeIjpJGXhwmr/amkVtP
W39glG8DwkGUdPMddJohH5mOv6N6oF8RooQuzJyQWG3bR3smQWU6oIfA7F/YYRx6Wv02ZM6dZReH
kQwErjd382llV6DLQm4rshewwcSNOPd2Q/9dPuChyXTO5TLdqgyaqIqvcM7gzB0XzUIPqVMKifds
y3GuNnIUp7SPz17Hic4s+9bwPh4a/bC69m6xyqNDVXGurOSyxNNsFJSzdTlgE5tyaa0JVMDWLBCz
23GbVWzjCH2pEU+H0+Rhn8TEjIxdcsinNZ+QORpaUEYd1pw6EORNVHv+grOY8TzEhDxTGoK6SJp6
KwPUtbX+1swQfqkot1FDH6yXC8tOdoYtbpJGylF0XySOnrRYBoXh+tqiHuwiPa5Zul/NJajmjPY1
8VuSaPI0gE+XN5dhbOhEYmWLUryR6QuNJkPlLo/1ikqEMAUic+vq4dsuAPJGE9Gx/R47wC6t35pI
jNNslRvyOjRjKAqfLmMuHepbtc0UhDReI55dHAF09+x3DB8rVIVcfDeNt4TWj7JOA3WmECn1fqpM
XtOx37PaUiOuY7+5GJGJ2flcDY7eQA+OiVFcTGcO9KAe+JVU44lSgnOB3g/rsMt1Y7/EZRKxTtx/
nKE5NbQGscVBzfZyElfaYVl9mxADGbeKQrEKD0Y5xBe3qM6ZJa+zal3a3nQ2NYts5po+WQv1NLZu
kGbQoW0wOsrJarPDYopQMbK/zKOgqVXbZ1o1MAkrjmVwCyPXDhWhDSC1rVqg67fzN61qDCHeUyeU
rUMEqW7cixnDijiOem66GcWJlQMkUR8XCJqBKCDTwEDb9lHp9JCj6VtkMx5V8UCfNoQhuvB+6ddd
11lX1LbdsDQfCoF5koNswubegsJ3XPpkr+uzz432py7Hy+zosCrTEBYN7UgCcBqvjz5+grzNFjYc
fiddb+jZzCHjdC5qMsGUb/6lRVH5Xs4sHqvqXRX6RNmf+1tN+dYa+CWg8N4I0hYbIGh0BTLDm7Gd
mITJx0TZ7H7FvHUEDFo1ur9u6W51oCTehx96OS2R1md/rh7DqpZ+4yAOzhiB4IQtlhSFYWAnz64Z
7wuDAXaubrVtlnutevR3msYRpWdXmsW/ilBtTXVZvi5vNtesShur/aIz/4zdzN1kOOWqXm461zBR
n83XFTx/UyrFHdAZyqkG0lbQe/CPh/6tFwp4AHnTDYgF45Kq/YwsqT0aJlSTjp5QN/ilDiFsW5Pa
ceowCOxO/eyG6jVR5aVbUWu9FUaxrrHZhTKXyNDJxaZmS1/5LxrEzAkkcoEbxFHnos9dkn0zdK90
53oENncnDt+Z2KRmV8/J7BovTSzehRszvyPP+/pMmE9hc/ROTXOIa0/6Bc8aT/5737r/JbSjC1Oc
9Fk5JfoagvbvkhIA31LXgOxOUBM9IxJNraD35I7IWYk9b8WMJUD93jGRil91jXpJVfebIlJOExu2
Gc7nyZ7GCbUve9EH65U2OFK3MWKMw6u7Mwl3S/FvsTH1jBwVFZeXKVndp/TSVq5ibiideekUawi1
dh22KUjBbD3K3qAxN4Rp0uukEW2ZM+Uwp3m7azmkUufRHCE8nMZK43iO+YdRcSUosuybpGSoljGs
lDYEuQJkw2qqCWu4eyFEWPppap11Y6RqQpRwbPkOHYGqN/kvz5YRR4Bc8tqF0py2OZ65KewdV/l8
k5f9O2WBbwmlesSSnogyHhpNvQ/qRGR0ihibYn9yUJKU+YUMtsYIz4dgqILZty+3snPedebXFd5L
ACUjgLlPtWXtGWz9XCljIj9MoDOUq9HhYxm0S4IHG896sizh4AL96SOUFxsmTx3D4sbij+JKrgQm
URjcM/PZleKvtssj06fjs96DxD8IcagKqfm1Wl3UJeHCDPPTlHNUV5x1ZWH1aBy1S0N560ZtK8ag
8LKHjq7fC6ePOdvNM0opNzOT95rZYvOyJ4AZlJqugg+edLt5h1r8dOzpi+v5Na/ci1iH/Kh5svMV
i6581jIaYevWX1Vh/Zd2zrwzC2aXuqjLzSqLl042JUqccTZGtaLvpCXi7OpW6GTpl+kMCndW7ppW
0Z9b1X7VVMhRaQ1f1eTkO/zqPijnuQ0oGEKeW7dKCsSSFF8QSzXVp/rJHniKF0xHRXg/s1r/NiP1
Mxy927WcmW9U8JvFMkN6Q9BANPXqVovqa5qXRvHg/CJ0cMOyL06Gtmk3x5wqBN7MeBVFOoQmJxWG
a8QW7ediLnwmH/py6NDT84kYppBvTl+Pp9Wd5FZXEuq19MqFtCGHFEChAm2AkPyPo/NqbhQJo+gv
oorU0LwqR0vO4YWyPDY5NKmBX79H+7a1OzvjkaD7C/eee8O1rq9lUUbHrsmw7RGjsNah9W+y8n4H
jY8XSXlbx7oLhyxHUR8ovoeIUnUiIBtxSMgpGb+wDT/JWf7hBKI9meVO4w2fxoimMxiwOqbwRRoA
3Ys2dB/izAuXTR88dqWbbBvtsPAdGw28RO2BuFtXlhrWA0zNXxQdzmZQprPnj83WXlnt27q/6Z6m
1uJi4hc+iiZy1gIjDCNejX/D1viEz8XUUOB3WZIqqjhkHsze0Hls8B0QDoYFRpkbGOE2k5qcBc+i
mOPptR6x9xxc3QRoXr1+Cmg1LGQ0HXmVEQ3yKNiFhSX7A3Q18T5xajffovBxo1XDJ9+dZssa7F/g
WajFIGrApOmahEKdIZULmcLJ31uRNDUrcylvnQuXCeJ2nwIZ80i/iB1raOAh6uYEkBcBHk/DEZpC
1zP4BCbGhKRnVCiyrvvGUwq7mREiWNXE7lZDb2KZ1KmHrQFryxnPRoqmADDD1jCL4YKl2lhz8bX0
Kiy+2U6V+UFN4XDxhfTOBtwnjSmf8U9lmlvMAvPBtzjfx6QZ1qFATobgjOhf2bTMMlAYDwIZp+cz
TgEJh6dt6qGM4FmwzO9xqAFPc0Ay8OcjdkE0wnrA1wMoYcFGDiTjMAfggwkacMN1NHXNXU0vs9e+
TQEu100glwQp45Au7fCHrW63zWrIH0PSmntnnvJf34yGpRWkX0XL2IMAU/L4SvCqLUiBjYf76IWG
GrSs4DNfAvmc9VmqONLLaqiac+tMCsM2SvNzNvQGr10cnAP0I0svSgfiQI14Gbqm/lSBrFdjlxQv
xJO4O4aH7QPgLrlQOupWace+qe0LGGuG/tfw7b2LbqhY/ZWFudXKN0kURU8POCV9JGdIYonXtf3s
4W/aVWWttq5D25Y61nvCAJkjWMFZXRiJYihmRJZYZkOp3vhFrbUSSEGTk6Xh3i5r8IoNkhO0fWWX
IJkfLLb689QuTT0Yuzu6b6WE8jYxbrZd1kf3eZGok8+wjvIrvPd6q5LcWbYimrc8Xsa77wfzQ0T4
JnBDUOJe5tOb1ta1wMW+x9I43Jx0huhZu3V/NsbWvCRtph91m+f0Gpl5xTY8RWybxN26nmpQAtox
3ku/cVayDuduNzv/y9ADuaincMI00XUaA1oOFBRFk1Os1JTMz04wlJKtb4WGoO/dwl26DfUm6D8W
zn1nrs0IoFbCd7tq0+THlh3W3CpGBhTR84GsxKhYUEn4tnmz/fChtUfzFua1u/YiEe/LxPFvbEui
1zSqG7Sk6QiiCeA5phSCjfeRn5hri/NbsYfJJnOBLCiYVzqZAanHbXEKZhtVdsDzoUzUHtpUVb8c
nan95oTr14hqx1MLwWNJEhXTHFDW6PQ9DHTRXCD/4ZNE74oO9QUhbPbe2JKDsMuCu5pGbiHispTX
EfgxMp2An9sOw4/MZk1o21b6ZMQ2Sq4qvnbuzC1bOPuuz7+6uEM5X/ENy7hFozXeQ+qRcltp7J27
MXpgT8oRFtPC5KO9coriYNXu/GlEd6KLmOdV3prJqZYjBtem0CsRmdcIeTRtI/86afcedVuXcoF0
IayJojcese4xBuhLJN+eeGw7xJJsykoX3wgWP3utdPlUhcVr3kOPkt4Ls+SfIsAwvEgcr1moYWSv
0wFwHKJnVM84Dfx735Z0lyCoHvMJp0M1tW+eTMBMUo/i0Sp2dqC/GXPDju2CU+WFr4bVu6vK8Bhh
1TkNJpKGV9MtsMZgc17XADL3ihA8vCISjXrV97sRfnbtsMqbFAgWK99ShnyFlv/H4jYEPixjDCnq
YvjmQNRHReUDJhVV8EDssena6cVhkcBG5RYYyVMG+B2z1QrtMot7al4LccOiz8JfxK1PUOsIqMXh
YOAo6vj/CXND++PBHOwb6EjwNjgtxRGbf4zOPGL+JvMduJMN3uNtjyzJlfYFOhYSj/m1kKw1WY5T
ECT1rprCfCsg9S5U7j+rGbZjxOy/QtCizYG7C8s+W3hkgoEOSOMlUMeedvbIQzI21rSwCgz9hgz9
h74w2yWyXWuRsc86eBYIfNOn5mmnBP2ccvNjO2BDqdwf0Ystsoly44SAHBv0hGjfzRUJD9YGCrLx
g1XKLK9cX/oWoLdbe6LNGZEOqekyXnW9lZc1CHDQfh3C2IVJWYrmqwwz9y+Ay7fszAY8RsL8Co4z
llrUVPZG2bG1+7+/afE/vg5RxS1oVnITRcRv+cwsWClY7b527l6sRH8VwFRMItAuqa08ZC2Ju88C
uHM7w0VoSoBCsc2awF0NFDgvDaD5bYsIZu/aOaImy89+46DCrMySlxllZm57VUS0c+nwAALS3gf2
VK8br4k34QDxBsPesOrvAkkta+87GIr4/lX5KxZD1qaPsvw6wjtB5dG01dFgy/s4dLTXMUciwEap
nhLQi2jSB+uIB1lxubfIJPlameWuxszMX6We/5rJGNHFZM4t9GKBY4O1wypPZ/E615EvkVb05jEO
becd8nn/kZdV+9D7Ksx3nglE1DLwn6vJoBW0QucIlCJ/9zSCcbNEq+3UrK7o/pNNoZLh5R5QQMUL
gRuKpgrWVQwg0wABx0QfPaZaRiyBxcYvImZqs9eT3DXYDhVNZV2tQg4bJ2uhPrUCTfKA+JVaHSND
2Cr36ox2cOnp3N+CTIMtLHQD2HfK7RN6cYlTC2wu15654XzlAqkn5+B6Uu5FPiS/mlP6JdS9dytB
PJ+kK/x9zQLxlNr1h7LDKVnpAAqYH9RU6qpCYJiBNWL/h8MKN6s6zjVcjXU9MnotJ2Uf8tLxcUWw
+5EJi8K5qkW8csrunnTQNJT6iiQxMiz5iLDk5wjLKfgtatq1UwwSPFbE1izrCguJKXX9if7i1nus
UcBlVzN4+Nafbim40auB8IhJSirMlfYdmPsOzR1MFXj3OqkzlDocz+wBKMN/CdX5yionXWpmGJs2
HJI9FoRf7gbjtw9099cmAN4QstTbzs+ao4ZfxvrAdifEn15yL0hS8akNDv6Qo+UUoQbekVRCIynu
50cRy/nkTdn45ofQIZqg/gdE+40hJ0uDsC2eunpM1iaSo6MOxoKYsrJNSlqUPHka64xE3yGBHlvB
XP5SsVA7zyn6T1ZYfr3uI3DrhODZyf0srLY10IVso8qi7w+8f3CbYSZl0OTZ+LPa44YrsiHcUdgU
j2nhlNehymlaecesJ1YD+cdcINZktwfqxawcCKmsWdKIIC2j7bcsoqyjY7hyWTfqQ9hkcDZjHT8b
PqyIiv+4aXyyoOQ0UWMOEd26aD97K6guJLGg2E5FsYlapPhozId9zih56TcWwUpUiuhZxmxpubF5
zqd5fGVoaXDFJzndFXoD12Kl5oapccaHUwPtAtoaxCWPz50mR13251d4RSc2oviA3fI9SPqQbbIV
xQ/CKwmLRp35bHbNcI7tOlwTCFPS3rEwRc2PSQvuz+wgw8p9/1fzG287r6i2JAcVv1kY22QDhNEO
E71+hxBXUkIgV6gbKT6E6+WfvgsNNWtQlKg4f6yrsNugJ4kW8BJ+89w3MFX5xr4NLGSTHcZBcrhn
RhxmfSUvYt4HkdWefY9XG0WIQvmcazf5F/W4vaBVgEfH75trCGcZwx/BRm8s13HQRxvLx3E6DTDs
VJ9HzyhusM9kYzutMG8Ue8b/t7bjHIH3p1fcOes+IS3W12rTzKNzi0NdL13WCB8MLzHalcmKnYj6
K9vOXetqvlROdOnZHi1TMHUXUeTuzk8NINIU40uzwPlYa7XG6TPi0arEHizXpQVqf1ZG8RjQJ+eL
xMJ9kJXq6AChWAPToq4D0r1UUQy/Ekce058AO00+oeNkzrEcvNl4dOrsZDuhfaSnBJ9bWCHCTte4
+AOcuKAvgAMCdmVzjrMvI8oMH5tHd2Nl38gtf1o3fwk9m1ukz+ja8/TWBBr7YbGLIxC/dpCfpc85
Nmce+U55fzIC37/EStebMZuDhwBY0yFvqGGStJBL141PTspm1SlCBhQ+lFPM48wEDIjUEO4nKLQJ
o+QcGJVls9gld/cGFN9Y5QKJFSQ1RhdYw0eNDByRHA9IgdbdRlkESxy7xkta9W+mKd60HX+j7H0o
avjO+GHZDc/xQHhg+CEllWvJJpZvz7lMs+uvwsB9Hoop3hHuAuHLc+XewCRBgIJzhGvgrag67aXB
1bfsQC37Vv83cyKBCsBE63tttnVCIRFZWq5agelhLO0Xw0HZgDCw1JnfJI+UjCR4tPv2K4L0vI28
jNXtMDbpKTaCf3RxIX/Ldv6FFjywCu6efcgLS7NvOm7ggf11VjXfHYpaIMeIrd0+foNmVkN+hKpe
V32xFkN3hUSJsYxyYcQigdTStzbkTU8LSBxqy6Lmd5yKf5zMJWmE6oGwoo/Gs7/Aez9DCfwF7XEC
BviZ590bQXlfQ4dELJwJbC2MjsAn/x1GIBWBnt8MLa6OwkyiqA+R9RyViT2+r7kLYHfiPA6S1+zu
6CyAl4ag2xZzmQgQyuNxmjQJHzAtcXeVKBdM5pnKhj0AjP063WWOvfFtGqyfanPYmip4IdTVXWQB
YEBT3UUBNRa4uje+xgSMqG9ewe0hoKhQzRsTfzWvC1gWGA2COTEwvU4q1PiBiree01xdcEVo5914
F0pvPAjLY1zgW4zN4S1e+mLo193Qp695Jj3m3hTcESDihXIQ0PUO10muHOaPMftXxjfqx4ijF6PN
f4ayGn50PDY7YccERWSw1urxxx8MwroYnSPzDiYKuGj49SEtz0JbK/ow98Zg4NHwvLxi3u/rnWXM
jzougiscLgJwPcN9CXEhfDiN4kVJtP1w974vrMwv72ZLfGcA2SB0SybqoQYU3TRRejRj+XtvA1cm
2PL1QO7VaZJl+VR3I+O3EgNbVE1oJ0pi0ggWMBuv2vDs/Bu1/xwGoLh8i8Opd69Bxgo8tsf66sJ9
ZBVjs6qONfiI8RzzEBD6x47Rz2H6SCIDSyNvlrWRfmR+++nPlkt8HkzxDMQ085jklFvsdKkgxRKq
ir+ZarPCgpN0tGbcK4vEyPyraMd+U8N62VQg0QCzq/ypssbHtME4Z7Mbww3VbcqI1XbTKExvHbGH
qYetvfekucDS0WxizJ4M0wM0GDa2HtSTenq3tLKvkaUQ2PJeLQaPoBEzYaSOs/RUk9lGJqwqt8i7
8Cs1/sHx4u9E908zfZBnlA0bHhmiczE1H3//UE3dOWgh4jhi+mQiBrHALncqICqrVGOwLskSu0Dd
KdgCT86SkZjcmEZsrUDePLeEbWxwPtKLGvgVmMCRSYaVeCSBAAe0/i3NqXjAGUhP4WcPNf0+RafJ
lMvKNWAHstNP7dw8dAFQmlwX3Ez4MDwjfhp97hUjj4CFh9RnuWi6XUKzxOPlXoiFTpadDWqF9jHl
7U2of3HKMTkvX2u/Zzkkm7NR4khAyVwCMGC65rL7Xad3hybAf8JSXGovkp13SZV5j04lCLuwvHgv
pICLLzuuj1E8C5tqsna53rzWONtCgzDr7YAnBHJDrVPcsSbqUWvClY5/47Wt6RvBUNWL0XNpI5qZ
u7T6AUaPBIabbe0yiV8nAOaWypkQENf3pWQ4JwdTIUJzqQuWzT2Ar8mjXSJ9HpOutvAf3U19In6f
I+ltWhVjiTUoGLZkR5rbbFS/Ee5Ddqsw6npko08OaseNrZpuPdw5INgRvhS5dYfegCfqqXpr2RGo
rA7qc9XDgq+QPAONB7OAJv4gNKNLlKMnP0tHoHgV7EruKvhTT7K2vhGk8JvkKKzGpkUK7Ljt0Sqn
HXH3igqzfCMssrmFTgKF1tzBB94Kglm2VVRjOCD0VVc5hJQwQqXsCGgXin3z7GHjd9MxXzV5J466
7P8KD0Mp7K5NVghswu3N8gyMomSXIRv15bI3ZUU8odAsqTJ8DKpDX2DSipNogn7IdDC5Yv95zN24
PLLIfY0rQ60jS9IX5R3cWqISpsa+uhW3NWRqkuRzXTNmmuSSt9dYQ5WOV2IejZt3v8VEHrJoz7xu
GTCVQ8KVt7dkyDiUa+LEanonURp62Q3oMdxxlpusxPiXTWO/qgJeVwhvDw2auU0/RjY8K7JqcsQF
39IkeiriaY6RPbogCozRP0pCeg5OY5qr0h7GbUOeOGU5Is15wGcwW/qOV0SixuqWptTBt44rhSEZ
UeXWg6H78QQ7j+F/EXy1aviMwpSEJBF9+qP+UBbYQ7Ol+ShtySimJkClFhqtoLQ5dPGOLLK0f4mL
IaS8iLw3v+b+VjOGtvSe6jnct382ss/AZnedJcUHMQzYbRsQJi5uTkSOUFrG5zwPvC2fIbI0Ub+H
Q0/tVBDeS9ztKpkcDFe4S+D4pP6u17X7ZDiOcQAeXX60FQg4x73gXLrVJgJLH4d53bvGgZ5MbJzB
eosy/7lta3EtlJUydzeqZxVUEenT/r/GNf6NfWKjuxL4OkW1xcUx7skC2JpmY6xbN6zWBhXO3UYU
7FLXc/Dr2fkKEhXrRyf1l7ZJjBgO4HgJBgDYjW0wSfGYdA3KukzYk84hCU8UsAPUmcAz1nmbvnVo
/5dxqriX6il70F2Bz8CHu5TGMV9ukJIL74avZoj7WRje7i71WBElkzHRTF8rARwpAszMoi78KiYb
QN+QfjitwUioxJUGavVZN+OzHWJlyONnrsHy4kf5e2eD/o4jBkJFeXCBuTKa1p/VNMMugKNDwh6a
notjf0xesTPKFv0EeXgqA7RCjAJOSxPYmj8jk5idL6tHHJkBjB5sYprI9UPmo5h2E4lFRKZxKfgB
J2ayIlGUo+N2QsnIEHaVy7fQV4/aAfqMjDcG45AQF0Rb98Bk5TnT2cMQFJuuEgcmVgddWeRO1MQ2
jFteBUCS88YLICIMTwoQRV0T8WLhbRiweBsInFBN0Wmy0kYiwgs6WBj68mp8dZPe5LCtiIwLjlPE
D9oL1H3YiIVp78wsPjg1Jo2+mo/Quq6TnF867MOGmHZEadwUbf2CnK4r+ehXYbu7mBlQiqBxtvxl
5+Vnl8TovgNJ71tPFgcw0Glh8TKHxUvvPM3W8IL3EE6I+WMm1XfcWts2MteTS+4tFIWkPRt3GDMx
P9ZMwlNs4khHU5dhfJLxBkXGEu7kYoyQpWP5aeL6WsGWmsxTqxHfOBIhuYuWeVqYINSd8ZGV/kLX
fJndcAgd8yJKSofYOzYWCRMdvREigdJH4omP3bqrBUk8gsSycppHQ5ZbG3B4ABKCQBzAchMeSfZ1
I8+3fJ4EekwPXtNgr/Lmt+C7692W4t7fDDO0Jt+69oW9cSJmT260hK2GjrI9UEPuhHgu+U8D0tLc
t2maShy1qJrLlKcWZvzKjFFwAoaOjd9hcm8krr03PNILAhz2KI+RAaMSbvJsG4jugETrm40TuhxN
GICk/hlZK9HnYsDGoLaybSBdQXWVMYK/OCb4yQTOo3S8ShwWZD6evADzYITuOHgPUTHm6Xj17JvX
Ygy15rMJpW+sHht4/6mRH5ow2QeWuPhZd8rq+jJM9Yq51iLKxXs08xEGY/Q0FfazCjn6G386m9P8
RqTZMsNGvcIh2ixw8+Mc9Al9ZMGLmfpWpeM+YWsgqg0Q8x146FOLf9omVafNGdHpH83DDV783zjC
H/9fEq38t6IJ1h3h4A0T23a4OHgyQJGSb+CdCnjO7KiI1rDxwscbk4Tfu4k/YJy+YLR/1vNzzdZB
jXwoM2PhyUeNw4wqLQGaxmuX3j6qyPBASQiGbhNj6ZPldzok1IvBtm7ZkiLuTbwUNhPJ8wztGvAX
IgPLX3B3jBgg8+iFTGag6yAYI35Kj8u7umEMo1+Pd0VSnX2rXY8pO5WR453GEhWPXk7yyxPGpiEs
BHAj3zP5Rcz7mKasXMPd29rCLIwlwscbZTO4QXfHYTDk5Q073YcnTI7+OyYcE2g/FdtkeEai/dng
KhHknfniw0IL1RH6y/DlISxK9NZ/ZfhBhqNDpPvd/W/1+7Hv9mXdHJNu6tY1+PQpRnAOvPLkamAA
KRvuajzGFmInu5NPffKWI2idneFGqt0RFAjLTFl567lGvFiaLEPiXa1yUiRjBFXB1iQ2YSCItxdI
GwAff8D+R1aNdJ7122fr2Us7gCShxi3usa2jszfySj9kGLwRnfXXp1671gAAZsPmoKfnC/ORezy7
DgmKhUjam5aML1cN/zgMiMQNtsRl4c37l3rooAjEZEK6UmzqBrPZNFQbTfX/+3uYVQOTEmd1Xn64
ylc3HKHfgXDWbYStN2jaZyHaR9EW+wnQT8XQuE/lnXD+T7eCvUGX70rwOAxUCYLhrCGChhiKRyt2
mcpmh0JiQMuiYWc0mPMJz230U22CTKFuXY8sU9sCT5+O9/hd10SsAATyVg2OrLzKtkbdWly3qG1R
ycTd9NL4OaQb4zz57t9Irm5FkNiQgC4bZrG2TLnpiaPT0XQwfUyIfVs9FlqhEaHe4MsUzrMI3g32
W4CR1l1vnpvmaeKNLEYXFzdGx0b4S+VB7Jucs8+fV6fGGzBeBOmNvyLa4QGP6ylAS1aI5DxzwbFQ
WHYt5AXX2s65u29RQLDqbx8LH/KLp+a9aMpb0o9n5Um1tFJ9MlwMOLK6jQi61raB76VU3yrLTl3P
ssmXpCGFQYk+sN9jeyfYhg1oYseQYE2aLdKxveZ9DL1xWXnE2bI3R5Owz4T13s7ledT1e51yo5rG
Y5y3Z3Mcb0ZY7BIsg5KzsSM71ayiS4Goasqzq5VNXDglpgxn68/2wyiLj1541zBWV7tSe0kogUqy
5xQDSZUiDU+tbzup9oxsQV/HPEeUYw/B0B/ZkN360a9X5VDayybzX620/GQOwVqs99y9St185VT5
X9fLo991q0BggzYwdLQuPLk68bax1w6YMrJdkQbE6KTf2cwO3KiQLfQ4VpvSAxVlD3fJ/QbPJ+O2
fGAHG+uZBGdgjanmjLLHU3NfS4dBPPO2iFen8PYxH4Hft29m2f8aWMNMhylKpNqXlN0sqZU79tkr
5ZhIvucj1VW8yB0kDrHwD8HAjd455i4Unlglw7CGgvkPPSElFp7miBt8FnciZc1qxjb+7BHXRBJZ
D+E076XJgcDwK0VGGrrpCw2zuQywksdY6kPF1I7V1NtQRXtOq28xEsZn8xoPmEoro6CZ0dUeB8We
seYWMPd7l0DJZPDeLL0g9JYS7UQrnF+ZoeIqwufRLNZtMW8Ugba+4yFbg7o9DyWLgvSfi5qWIMUQ
pkhMAAuszUc1FB02SoOUPbSQZGr4W61rbxl5IDwhFCHWs7IlrxGMoO6gPfdmIhpYug5Pb21xy0Kl
puKyt+NEZvYQRT+ESm2gtXO0IF6224Zg6pLpXV6+giZ5cVumUFN8IiFgi1zBW7dj8g8pCgou4X9Z
wj3dyb3LmQxSzP/WQs8m9d5IMiLTFzNvr6AO+IfURibXHOao5CjM+o32A6CWdbP3GudV048tWtV+
OT1MOqv6tAL/00vrnajnA3pVvhTClhaja71UtnobnXoJowbQhH/3x0oAG2bMXM3OjRAhmDw2kykX
fcfe38kGQSQA5VrhN97GAxBykgGYQr8ltjox/5zRgf2H76BglZHnG9WWf/jDXjubvIkpeE+0gXuj
4dJsK+Y5DmM9ojmytD2O3j1G039yOhcU591NI4+VsFez7r4wh5/HEFtDW/TlWcfVqiTirSvkVhj+
SimE3JH7UA7yDZrcV5P0j9pn4WRmxi8NGuGNdy2g127dBgZ/PEG/8o9wjL/pUZ3liNZ82df5O7sK
YHPpzMIMaCP8/OWY97cCTjiDzEU0GhdGlNWjFzir/K4y7plGUbxpTk9dmpvGs5Z5gDFbGseuzngg
qhVBMx/eVBx0qw9jRj2ZfBKg+5m64VJMYmdjNA+dbHPP0YwkKwhkBCS1Prrpb8dNX+HxMdNxWRcg
D4LyO2BXkbryq23ZwcyV+1dVLpBMl3XT/FRP0B4gXDsYVRt0IwlyzWZyl4WSJ4nsw0aKs4KSvyP6
jbV3dCstypa+OxVdShA3gh09rTU1hEwwZhnwZVIOHjAsbDK4EsL7jBK6nFFEr1YcHYJkepMVsP2Y
1zL6pUK8pFN0cEkq9nL3p4XpZBP/h6aTCVQV45UFUZtFdLbhJrVicgTqZJdKa1/G8lCMld4QSYho
lj2jzDeSkO7Osa8994H0kM6MlGc1Q6912hc/NSlWjh39K3zrrxHZqqsNDM6y718sEniJtr8ju4uX
UlrzUvjTdeyqjZPnv+5MeFjXWYfUEJcgN4a18OfL5AOoi9v+wyfzZifBaS5AKJ0MHX8HbvvsT+qd
yc3v4Ps4bavpLYhMsYwxM3i9A1TCe4Cb+GTkNlwpcGKLAuH6YsD6yIzL3VQmeEquK3EwMxfghyEl
KidbbLIsksuiM+m4houVaNRt8f2LpOsp+vCZIfuRfdjJNRN6uegdlypDJEmgnIZ4k0vaK1/mH3x4
wE/bCpF9HdDSBgJfb/BTjsmOhI9znzVvHZImNRaIMjrxBQboHsLIX9OwfojstFfSME5mPL4D/Eow
vjYP7jARU41cBLLxYxqJi4tLkvHtuuytYzjEK/iEx6bgM2NmzuraQ9LUzx9wsjqackHFDrcgz6LX
STCVhnsdbdIQwVVkNgAp5VFGmItkuoO2/wC7Ze+GDNm8FhweG5lxylZ4y29BMf/RPv6qKT63JZar
lKhbjuLhXJbDK7qDbqF5gReDL8Wuz6YWySmjHCRO7oDwQw475aB5gv5mV8NXl+cHI3RgNWYIoe/6
PiH2AfFxxoQvkEUeE0BjR7jjcwO5CO3AV5N5oCMMiibEUh7aqvbNJlqlKKtv0HXkalw9BnJNGzJY
9HDaMFFamHIct6wEli45hG2fn1nenjJ8+1mePqvB/gtbD6s8/o8w29poIHHOwGlBsjAwOYqLbRoT
kKe8s2MOa9ezCGbBaFVX85NIhseMSTrkgUWm0dclDywwNwbTRU9h5MM8pEM+vdCHtDDIrWVggGIK
txhqc8P19e0XCQasFvQphV8Rert7eEtXYMpM62fmLpcpZmUuQfFl9SZiPxXbiJsge4R9sQJeQssa
a0wfP40PGTavNpGUq5rzjOyUJZt2KsbE/Cb9Zzfce1tOMX+We9bL+QEaykd8n++09OyMthYeIdq+
3rbluLBdtUusmTu03XVBCB8a/xrdbGn3t9C3r6wXqEb4MFBax12/r2PUFVhWKsm2rg/XM36YJJpv
aagQD5HlRZxuKLI1K+qHip+QzLdzAQ+RHfiqERwvah6e8sx+smprXGi3/ukckPfgLh3FZtieP2IX
ORajoNSkZAdgtK+CEmWoYIhoSEgS04uVIlJwo4gNMXZna8x+bNUTfTjCqJarHjxjZNLVo+MLYAui
F10XMxpHEJJsewHZGPGv8vgoUIPweuoHopaOJG6hzEQ/iZZ5McXl2q2TJTCL9Zy1FxsxK7fda6Nd
Lk5kuQjbbd947skEQd/DB4llFLMd4RuEHb8OfL5VBEy/yh+6EFVMJhdpna4Do2dr0Ojz7AnYGP0T
kpQVStjtgKuXPCK62XgXtPK3t+S4a2X5ycD4YkOnS63oJ/GT+6L2PtiZU4LVhf5ILPPD9dM3wIHZ
onZIb2M8tJJpfS0z+5Ql8UsbUkSkLG3OrjcdGCODqtDXWhr7voqPpYFBk2gnBS6HDzT99HxSy2c5
7WuZJ2hnLGaNHWK9aQz+DZXG5GJx7cXZ8GGi+PKaPj8WQ/7W2FTBYcTyEa/2QQDkM2P9zkELKCdy
T47LB0OIHh2oNF4qJrpLz3N5F4mVjI2TEOWqaIqz5aIpSNUuFXc7TtCAKGf3XdjZ+xya75GDgDUx
mhkYHv6NarLPWvGC2uSBU6HhRBjZW4gwSa+B07y1CV5FEnSf7aRzVxrPT2OEjy59yqBIJ3Z9Gaxn
pHrnqS4/O4t3EnHwhXSAN2wk21gzu0O4eopnAwS1EezLcg6xK6ZH1FUghKZgC2/iQh7bv573jh+A
ew7iDzVB1j4Mdfva1fRqaaU1oVSKlgsLiyQUqVBMZKApbDyDH95kBjM682tTB69zpZ5jIfGCEyau
NKWP2RIxQkLSqvPUMmQCsyQMXC9ID+INGZiC5OCCTkJZat3FnEOTdcVZto8K/wmtVcbr3gxcG+Rf
OZ18ln14rE3zw2aXrj1UJdRbS+InXxzHZL3tqJFuJvjAfXR/7axX3ca/dmfdWKAKhg8g9z0BGxQv
P8LJEWh+PpXrJI3KXSaR4ekx/MsSxn4xyHxOGUbuYeAdbdL5ktq5DjAfMwZ8sRS/JendLJ+uU+uz
lh5EfwqobELEyHkTXwn1fU1IMkwSfhC3Y5BDGNeT9OSDSFAcgayfkBWmZ6ssHvR/HJ3HcuPIFkS/
CBEFoGBqS28lipIos0HItOA9UDBfP4fzlq9neiQSqLom86QLLCPPA3J+yXYAk2tNRr4Eq/5L+3yH
cROohuPi4lGt1HO1HMb50+MawBP6QOjmeYztvUiq91KQzww84gXlGunZ4ZNZkoTcWvD+TOfNcLxn
GRrr0cyhqyqCvxvwq2b1pHzroby/O3VMlYzaGj1TzLpcNU7MMDq4i7c3yeQ9R+zkV+GUPs8132KU
mY9DQPGisic5EU9h19uRAbjD/nmFKRsN6P9mtMz9NBX3+5j69lqk0LEEg/PR6Fi6wxIJm4mlnBle
kk69TH73nncTB351HPvyGM7yq4ZPB815XmS+/HIblAkm7Lrc7vdWoDetdHcETKwnB9yqMT1OvvNk
8+cjdmQV++uiTK+ogO5MSOwWk7/uKSg8Mz7Ew7hq7eRfaDFsovmEdRFB0Y0IzoUkYF39ceg3vYQ4
7DtIWIwfPBNvPicTEYquv2nK4UrQHkp+g9tNEFTDhMR9xazwIUXwqVL53afFr982Dw1HGstSXHez
VOEGremaYLuXAjAU+EyXW0F4p8ilo/ed6pw1PTE8+DEzp3jRBvpG2Om1GTyhgn/K+gF+sl0j3epw
f2njGFJYEomwEroDlaJPpEev8CWd0kCuvco+OF35HKAaXtaaObzVn7xoelZdXbJGaN7Zo00gcacH
d8jROlvJtvILHCuMJnMSSNh5pxsUk8zPBy2WVc1oV+p91FffZoj6IrXkY2vjTIkDSAleU2AgjY1V
geekwFg95OMO+QnNJp572vofUKYvzkSkkgZzxSqpeU7IpFngOkWR3sBantX4xln/kVqxw4QJO2XT
lA9RAVJwyl9KUFyQoLDdG0CPtdf+9HcrqeXmNysllcMUK1tD03Bm6KzmDfjlm5uPOHTGI44rtLvk
y0L5W+aef7A9C/sxH5a4Fx2WxQ3lMRqVXvZQK9jqFeVH3YWYnjvnTd57j8j0f43Ce+i6dGcVBG5l
ronOYnxqjPgmWvkSieLsAn1ETtD8qSnddi3eaV8QRebWFrgBVs3YDiLo2qR5DFznQbMVnS23TQ4o
RA0zhTdvrFWvdDX2d2LtOL3GXvZtO/lj1c7jck6scSVEzyltj8fYTU9RYi1x91wdRqWM41tYyVOw
L7V5U3l1vwAPkIHOhfS/Ss3oHFE8GelMdozw3NS0Sll+KwGqcb7ejDbeWUOJ0Gl8Reb5MXfDTzdH
tyYAQEUSpxVDiyPHc99S5CwwXjqMBqAJd1N/hvL2HoU12DH5qd3oFNXxA7gbLNJsmps+PLJ4+SL7
bVWgFDZjrnMIqGtTojEA7X1Ow24L5O0w2HoLI+I8i2mPrOu7ZnZITosFa274F9IesUtxyOx1Tm3Q
/PMpcMr71CoS83tcj38N0807U1lRTcSJBs3AWzIH6Qrs/KZphqe+I56B2iUjNjVCF+pcOi95yGQP
fqA6oBvYDCZjMzkx96JFtWLxEJJPpJoM7UeruA7Fw9gTjJKV6yAY1pkoF8bsHROz3A1kkRtzvg9q
+VJJzizJaLNtSH8ziFHNmpdy5LhWNWvMfhv68D0Nqtg9RIZ13qlPCAEnEraBa9v43iiFieIOOsbU
wDWHgVe+IRh3MWhvFwrzLywFqXfe1kitdWS4BzLXD2glVokojrNb/zAX2MJ32lsKYkVaxEhxbX6U
xGNzNAzM9g2kjst6Kofz0IRMKwbYDgdDFzTcTY1AXhdVdWqiJFnC1p92gwK5pMcT4PZlKfMfhKwr
UY03IoqmnXLHR3IPMCwiFqhxKOXldKDpW7leRfTznQNanFoDN4XRZf1Ra5yYkS1ILiz6N5dXiE4J
RwzreOYMNkcV3PZVcdfBznB6WZ4gheksZgkajTt65bwYIKDZD4SP7LK8j57J2Xz1kMlrt8LbbosH
qwmQILnka4XMINRkXhOsBaQrESdQ7vJ2ilaJXRvUM757UCNhh4lW76NZVBjc7skQ85MxWO/lUNzQ
AgGYUsMFDX6HrCB+JjsShZwxLcfaG5GFGnTqSFUEkUQtFOsw94EFe2vc5asAocgKI8hOGOFF4Wkm
VpBAF6QWdbDPY7CNxXywfHPXDd1znHpLQ2VUf5RDIn8ZoQjJPvmmCmYF524sWI9B11cYZfiMu/j/
nAUesTB0Fqk3PRSg+uHjtrBCKaF08uQl1Aaj9Ry48MFagmFtsgiJ3F3GmEpTzAHsO/GXkNxXmcm2
ngHIBf03MVmbQYUnXabnERUc78yRfNBfqEgpjXD7IHz7zNj1HX/lOelJApzrTjOo1GLFU0Vbjr1B
Vc0TnoTD0AxHw8VF2zTj3v1/qaSZ87gdEFSAkpaRBScMYu+1CoYlpyDIDKwpXta85+QsVQNKH2ZX
b8Bi34KJ1qrgf0u8CChH+ulr6NlMdczuJCp6l/BzVB4pFL2uxnKJbmJjCgYU7vBEJuHejXD7jIWJ
8KL/dUxC1qJs9Jaq67E8RTracnKcTV5wVRXHIov5SSDN+jn3jV20OL51+z079e/9xTB7+AcySSHf
GdkzNS9bwbZ8YGnAOlda3SPJe5DT6yE7JDlgLQfM2lHVbrJJCLugliYKexDGoSErdp8o5wWlBVzK
ykYwNpbHyYAfF5Y1yOThgQkC1CaNZ3N80wnmFn9At5tw+iIKrZjmu51+9q0UqH+A2vAqQsPjo844
zFlovPgmFzWOboASNpxgDDhvWXkXuDSk5jBa5kdYTDEC0rHry5faauU2nJCjJs0IiyfAmgfpeoEI
DK4ELkyMt+lO2mwaLM871KZEGMG5xBuPUKalV69Lr1kWxCoTrwR5g/jaq0V8LczGeisaM137TMBp
H/D3h5QlE//eKAN80dkJNe5nZYRHO4gPUli3VqQr7ROTSUBNbgWXydLLSBaL1Ah2/v3RbdzhxBG2
l1n56ieyXFaQE1B0HY0cgAQKZlWJH2bP1wDZaRHKXRaQKQTKNVkoz/+dkNco7GCrZI4+sPpBwzG/
6xHcRTJhoZW6P0mjZhIcYd5u8CDxz3vEEjjkq5INQOMhQvdT+4BERoveS1bdU5U6TBlC4rSKo+2E
a+L0WI2bkl05gX6xNnv2Gf6XLpwjcO2TE2foaUxEuYC+HwNNF2t4Z8w/B8PsvthwLAq0WwtyvHGt
ED5M8h6ffNO8tBonQDlPe1ysV0Q9WyCAw6bPjCdd9wjlOlZ2Eb1PFVU1zr+CzjX6KCzrdyQBYJFY
0T/RBP+m2TnCUFunWfNKwjPlR9vSN+lhJ0pFFJRGVldBkhm0/4W26ObUjLGneZUjj15EePpzm5ih
1j0gFEU7yFtid9MxuEMsko7sBJc9C5AOC7cvZCc56I++KkFlIl7CJLat+5GICYLt4S5uoswAYkEh
sZa5dw/RNAAjJBdDogP15npethSi4OOKMyOhibWjj2CjxgA79fGT7cTbAEEu19C1bbPHrEl4hOaX
sR/RYxborlxNJNEXWTyIqbzHCs5knzMjBlOPMZhWycr2fqGPBuLoBaCWDxV1f7lPtFzHurHRbxRm
nD7ma+JUJxcjdR/ibKqd7NNo2U1nbgswL9+MmkbAb8dTq4oPi5DjGL8KyJVqmzpU+l4FA7f39atC
SIrIa3jmi32yso5Rdmye66TrtkzOzkQJ/4l6fM9F/JeE+QGK4jEMR8mQ1NlLMlUXTVRfjRYiSdXD
wAu4YbdW434Kmd5aIhexu/untnH+OYwo+EwF+GDBURrGO5lnt0iY6EOZhHhDd4wsemvBIzi7xZF3
7NkJPRhMdFytVe7UkHoLEt7KhY+kc+C89u3g262IO41lYixd9kbEQhxxEr1Vlvyj1x2RMTEeYoW4
NANvb3uQz3FH7BFuGP/iaJDkZ9TkLs24E4JAv3ee9W3I4Jmn8H0qeVVsXb4TNL2EfYo+2Pa/iqrY
8SK8mxW+Gxd4AumR9/THhAgEsncX7hCJNRwIQKNN98uqYH7G+rIl4S9ehwmqHU7obDkaUbtzp+at
qnvaPQTIU8ckTaVIai04tnw91ZHZy4neZjvytyy9nt+wKfSfoTAkWAGFIxfq2TexgYf3CbY07FXb
Ia7E+svF3KMliOzKWHsqepuE8c/DpoqOHKaQaLJ9YphMFsb8w8PPytF3f/INrN022tlxMLMnBBQT
hCRO59gy7LNbUnFHzbDhr5rXmuqSdRhfmOcaCyeO7lh+F+EuK7FlAAyTsa20Vg0dOsekkayS0SrZ
5DSXxmJbObregcD4dG1mpCnI2sdqiV1auYDHPHkY/OLQWHOzr1uEzpOR2luz1vtiDJojxuFHNHlE
ZXAmosTx/4qs+NHdPQWDQksrrqEwYdqRI5Rz6+nPtYObCDQ7w97ozkZQ7ducsE+rAGQXbTEBPdFe
BvshoyABCT89hTHtMR5+i97bsVk91MMuGNN2M/riIxyZvs7kcmdEoJ6wbe1b/BSMT1gmWhMCPEVO
C/+plLcI/NnUMN0jscphsl9avJZzsQFv+9Wi8HoNvJgsHIlSJJYAFTFLDW7+aMQNqsyS2ZwuybSw
xmMIZiXLrB/X5me2QeEAUX5l8HbzOl4kiLFqQXTNU+8w4EtNlN2dOuf28JhZE33jcGxt58HQ5n62
nRefrToj+DAia45TtZn9bybvhGwRcrVkCV5Tl7ebXMMv8vrpr3GTt5GSBuGa/VaL5EXqe5R9iNQl
h95ANHF6EAYuxFZlN/LK2YCNxYy/ICb3qYn9J6kUn5nzoovx6oTBCznF74yhjp1U877Ja2heepsX
1aUalblnLCcA8SE8bPswx6CSBBtrLq0V0BRr7eru3Z2DZ4pUuRQ+rndE9NEW4MTZd0nzMMoUhWJM
V12xQVliqUJcMjM09Cv/ow28126M3/yIamjou6tJ+DN+5e5chkCnUNEAD5iAoibtBNsUma9N705i
L3TAAI0QH+zWdtuP0Gs+4zH5y+zppzHtc4kURAf66GZZfTKb+NeO0q0T4BowfeNZ6og+a3ox0qlf
GUK9aoM4BODG3Ij4gRFF2KeoU3vDrQ6lWTDo8rxbQV5hGAMD9FMeAPaNRRW/tz6vUm1Xn37dPWng
5gEC9SYzl70Rsf0aNBJ9g72f3fKBmD+gYDZZY6Sgdf1qh6EcRRSH/b4iu44bGS1YY08omAvFCAUo
k+rOQaIZdpSQTdlts6IRe2yz392o3MWUlvj4e3bV5eQxtGCEQaVA+z+3LpIZDWJ5ULeZRrBQ8B+B
nYEuiu98iNwEiW72vywAQMSnzWuexV+uNHYNHhPUqt4JYg6ZT+KAConPbDCRe7T+ORytbQ6UteOr
QCUDjDd05n0EArZuWq6X/mLN7iW7UznyeP4cu/kwRJx/lXeJqML9aGpW7NG+x6D8nnTziIX8RaXj
sh+MUzNU17Zzb2kWbap8uhicAUUVvGdd/lC3MGhaucL6raCPgneCUJjdJ+Wp6107NR283iN7zEPM
C7fJRHAXTNSWzVDvzGh87NzxPW3lR8zIWBcgf8rE+nJz6zzm+com1DFM61uMKCAMrcuAI4sxzhNL
z0dM8nTD4kh5/8Rbd05RnoZqPvlpfx288dL0zm+M2kEl5TER9KOKKL5UtE9SOlAvg8tgIKHgmWV2
mgmMDDDBnPELCwq0hRyvSji9x222Y+5HXGyH9RRquo7IshlxfIyZvx0Yq5+GJn9P0uzHtJJzFPYk
1OQYWQH6IBK5BKi0sHozsi4htGMmfUhNkON0At2ydMyN75X7LIifkPWqDV44TIVz/Bg1inJa/HW5
u+3d/Jwk88Gxrb0P0GUtA3hC+AajtXCnZA3S6Ax1bTUOGJmmyEOFAlln6cd4piHA96fQ595ALCSf
XfLPL3k1lqe8SOP9PVBBiPLZcoR69GVxyON+O7MD2gJNQaAEE30xlM1v0fZfg4GkgKzS57IswYYl
rULRZ4wrx6/9tVl2T6jywDYL76qmvtmHtfvIS4KHzf++G0fIYCd/ZrqIPrxlHpkVhXxPzeSMLfUR
5Ttu6+YNVMqaFLpL6+qbJdlFWPNzOJbVfch2R56BPjFji4d6FNhZsRu40jty1/v7wuZ2sfj/DlZg
nP0CiLXgJsF8So9ZTOsKRY9BSuCurqt8HQAsXjipd9Jh9wwyB6aC+WHcW4u6KD8HJtsMdpZkAB/q
0QXLdMejYBvB0wb1p4Vt53rB25z6CZM75Pa+vAWRQudLqXAfHHEFHTEgPc8deCrd05bYtHAiBjye
T8A9rWseOP06vIMyWKXsZcs7VhIG90Cbk2+jpH2kCgp3Sago8rFPR659S9me0aAAUWiYafeEOW50
7fyT+XDjdvqJQnGuM4heVZ4xaZ/LT5u12GJ02gdEVR0WcVhqYci7M0CvqV3XXXu1uYXRmjF1hHIS
yWsYmw6zoPhLMUw0y2rcQuDv1rPZg1owSno8o0Ziy7Pq5KW84lpHG5gEausIJD4x6pgZU9mdY60W
9oyruScgEqGLPnWz9c1Mbu2X4lfxxwcxsrd3kvKRpfm1ioc90IS3QSb71u9+B5m+pkl3Cmpvr1HU
zrr/SibkRn5ZgDFGCboMSXxfV2Q2Yv7dG3a70xzRGILQvOdxcET1eTON+r3v2QSBSomxGODCkCg9
FgyKnirdbWtt44j0x3BFBF8O+Se+mCGPsqxtxMuIw8Fq7O0ByV9Wu1fX8jquVgbjKmTfb1Tlj0G0
XykQGjfsBpAlgFMeB6RtWvioPYjA2daFtyLq4DS2GMpSEx0+ng2Oa5dJlv3A9fzsDvhYGKcxnO3F
D40/ggtg/SvlaoRf3GQGXvtl6tZ/cUvPCqnJ4+5CRozFzkEuzPDm3qDHZnm2vQQ25JBIwBX6O6yL
Rx+u25BlVwIHgUtONgiDBsRvbcm9mtoVTIWlkQx75jnPUyx+LWnve64S+O6fkH12dm88pvmwIa/y
zCB2b2Ix9Two0ZMuv4fAx4ngWPCsQQSFMwixtmnP0ozO8ZRdo3veg+Map7vCPQSv5M8E6ljz0eY1
oqXdDXg/xKgeZcz2r0zONvKpGjXeGE5rt+QgsaLoE2Xc3vHzB083AzFY+lbn8pn8HCRHLBSYgfFR
XXva5mZOT0HR3oXY/V0/Vb4yqgKzmdUXqtpLbARgbrC+TYTUWNBfCVoBWJtY+5lZn3TFU0r3pAPl
rWKCBYLQfyIKsNwFuXsLs4lfgKyMPIDEn6/y+SVhSI8qAEMPZXiq9wZyKkDx+E6QOayHIaT4lHiP
EoE8rHBIJ5ekYJsMD6kTXMTqMdqknJ467rv1KAj4CdIHr+5ubVC8JQCYCyEe2kRh1avOIhbgvuzL
kJZAzBgDuenwnXnpG/O1xyRXT+MIsI3Z0YjfFG4k/9mz9uqWQDMxnWM5c1Hee1alDoA21xY7fHge
4zq17UNcVrh2i3FHw8/OsHK+cMxeQbqjt63ouBOAu7r8sGyewaTnCy8YD3pOjZCNS2ZAV0Rca8vO
vhhuZtS91vW8safk3ZrlTohiQ7u10zh3Kqcid8wdV9KU3MvQWxOgqKGii2hA106Zd57AUOtsFAuy
4aiiNcGgjsGuYwqjl1pXL1AiFsnIiVay9wbPTjkKlXckEgf12Cnu2DSZXU/aO4XVkqX9uzNWSAhQ
egc85RGgaBVg5humaADzifNp7Ah0ikgOg7debR2HNAJQRY4SXPzFNrMg3gdcq5Ps14k3/+uz9KWW
EFipHF6HeFpjlv3HLgoFsmAXmdnf0HFahA/Rj+Fnf01OjF84jiympEAU6ib02N1dc4TjzmoYvrRe
QPHaf86JeiI5hDwDAVMo9uo9KQIvni0INbXuK0lECtZlgkUXgISBxjsdvbD8ad2Zk7k2hk3NYso2
nLdxjme4m97WbWpyGWgHH1gyPLoR1hzQmMaeQB8oWfCa8FYyyBxNyoOwa65uF4C0DQH4TmaNgbf7
QK52qTpkmR46l0VQim+vQWsVOPJfZShy67Pgd8wrtY5btsQm8XPbgGk2Ev6Kr8V9rYDt0dP5+z6Z
P6YZwaOudu3QbkxwwY3TMDGvjrHM3tIqu6J7uglggkyZV/aYdbtUCwj6nKuCBHsXVEUax84q0dHO
NbxffwD0YPp62941KGOfvjVoZXg8UeqmCsNOatIQN2KFEOui8FOQE7rilji4lcb5Px5TtAZdMa5U
NDAbAUACeI2Zx8Ga7zVOfZomBFhAarepGx2zzn1n6s68n2d5ZTTmv0Tof9Amg6VpQ3ybPeuANosd
gav+zffIil47D25FqZT5ANhDOaYLHfdkJTGA3DA7RqwgRbYO5/A7MLMf6+5zcELnK8H9grLfnlee
iddJjt45sYydTr0PFq4cUj4F5LRrURxrds14MfqzAZZpnQ4sK4v6fre+lwwCTlZfv0ZZ8jFKXIl1
dvHSlmFJC1E/YUh/oFbeOmH64uDgK4fqI88dFKLt86Tzo83CYSr617CP7jOHo4qjXaKSjZrkhlt6
HYryHLQXyhkqT5JsoIIuTQ9vjpPNkOFi63lM5KGB12u7RCLgg8Ucp4iSIj0ITsuCT4hXGg9I2hMH
63nbYJRn/gAjVrA3QP56GYMAPdHpke+cb9jtJgvpgn8Sg/dMLNLWNYJbosRXPSP3HViUDQ6DWz9n
+KNN2mcdvKIceGXxc2kGYzFW+o22lsCddG6WVmbFa3U/bXrvzbPaSzeSgpzHBf6iZm/3boEDxjiE
99FZZ+BpkKxsbbeydozn+7Us0cSbGYUUScxc+wZIwzkad2PsorNtCTVVSqyAEX06uabvrMNrkfAB
lv6ElivbptDfEVejt28uZaRfzdm6auFciM7oF0Exk1Qxo9IDm7YUmPxxJsBmFvYXgD3i0SYEiXbU
WWfIcH9lYDH7G9P8zAD1VgdAqSHHMvBlZEw7jHTHTeZL0NUUZkm8s3XxqWaAgdEUwYIK02EpvNGi
ViLSDfTkuZ1hX+nI2sUxkNkh+mdM7SfYSMRNzt61Pcjy8CE4jT6jXnz7Ml9VGTc9eeSQzjk3mC3g
TAdg3nEYFlmOHGhknd3gleoCFrpz4EfrMU39P1ikqMdnM3JI/0btP4TmOnQKcE4dTiiMvDpeVG2t
UKtOxrFFNhdj4ZZsENvWpGiErBg/hXmV/iFiYauPnWV+cxkyIJrJ588szgOaKyenWqUkJU9kED9u
JMNzDw1o0QJCqbAkGs3OnJj84AlNMddkcp0ZBBsWuuxOmSuAG7X3sNIue3Sb0doIxCeMRlrn6qcD
X+advEw8mbn3bOe9lei2caqmey0S48sAOLyFPshQKmSgUznafnQSwu3px9x1GA+/EMHMd5yd/0gV
x2ImQjKhoyi5ThIfPSbx+UzPz4zK0QasLK7NxiH/avJTtIs561Usx7iFaAzshRNY6aURTcpFU/IA
pr2xI26D2zmw3ZrphNuvB9Wpy1wyq02N5nvoI/GQYhKdj9J04JrztC8ZvzTnrmWGsfSJzGqW9egp
9HZZjAUpqeQBZx+JDiRaW0eJ1HDlGZT2PJwKmoJvWrtJe38Owmzt1Fc6Q3wvhuxZrQYPNpBC3Gl9
vmEESzhp6Gj/A1XyBdGuWKWgq5aW4y7vUblU1XA7M3zZhlLfcQFlsZmQGyAHLPiYar2oagRH0uQP
PMu28SbcRag2T4xS+ZffOgeIHDg6Eh1sFOUReLblLPtTEZhwfKX3YfvJe9wnhyoKXlJDfMJaWyOj
WWW9+cUih6ps8B/cTP2gtbq4yLQQ58UnMkkfZs+9+gne3inYAqo6cUGLlVczDRNm/Drl9aVow9fa
IvQH16oJQ2du4TJQ5sdGeJtIRl6WsRmtDekcjUwQDS8yNn3eo8wQ3RkcXYFJqz9guNU5fEcxNI9Q
XB9TGjzIMiJF+i+9dSLy79Qi5RfExzkLHFZDxExuyqraovVB6Y0GL7efhMMJWmeg0fRY6KVBpsgZ
G2mBh5EIcFWyL3DqwD7Dftvxw9i7FGI/YOp9Z6sYSa+iAOrh4cTLIqMBzhCTMVugchH+K2Md5slk
QgHwAc3UrA0nIhiECJSjKu3pabJMcxNY5WOSyQMD/k8jGo1TZ7ImsBJJHnFamU+h55CCGYzqre+r
K4RxVO/zncPd8CvxyDNloYqCkEO4YytIpGjK91EW58xxJlxBJYTZ/uaN5sXE22Cp2nzIi+lCzuPj
QGhOnhhHbnEs7DZbj8T7DGbvk238qm3Q2cqiWquAQDfDo2lP2kPfWJ92Jj4hO6Lz8joSGVEhjU3E
dL+i6m0FCZpZhH7Xmt7m+r4RK+azHEixchgorug0qSmtjTWipWwKHN/tCGiPf/fBM/Lve8JEHBf5
RrX2k1vk74HBoDNLyZ9ws/tMyo4u7Yxaq+DspmDAsjCYF9nqX7ITMaHbzAnJqA30lvULC08yPcM2
4Ej1zAXiln2Q6ReBevnutcxcheg9RQtrmKexfKnqCRQS+uqO5tMFlNnWh3aWOEnjEzDcrYjnv0pP
x3jud7Kp9+xL9oWMruSb/jU9kYvE7GWyXWU5qatYF6fqp0ryNRoRzCMBLWK4zVHUEggHqXeuk3Ol
/PVIolpHxZBp7JohxICc6KOKvGd6mPVwd6O10OR74lioLdghyviUIkk6iNr67Roqf0R3xLKkZjlT
oJLSMrdezvy8p+eRqzasjW3aeXSAg342NBLQKDxHbLEXZcqBO0cRD2Ka4o5NIIi00wvixVNJ1iWZ
3LQNeIaWhtOQFHuHkHrdZ26WDgn3+H8cwPFIlQkISMD/tHGynZ2BTMiiwbmcDQAUq/sGJ1UAMfsM
68fdJkz94a/MkOiGiGp6W9tpRgOi3hF3sUVqN4zdtvRO2D2dN31HtwZCs6wfnG0B1hlFzfRsDuKG
jnfXzbjqXZfcHwejTreOICj0U0QqqoN1GANUecdsKN44TRBQhzvUOoJtfmJE/+m5pFz4Az0Bs4zS
YYqI/ws1JEAZXPbxyMEplICEBo3UGNMXE0EAowh1tgfy0Jjh82s8doX6lq3/SMX9xSzFWnduipK/
dH5VC2IFYsqHUwKYQXYfkexJemRhopes28eBj6NgxS4ivXWs/susubwz42ICPlnHKvyxNZ6niEGA
kNeszliydyjae6y1eJkq7tuWEsabD9EdUzr5T00Pclx4GEBqHDN5tUVsu0E4ptYMgZubHYefrHaI
ItSzt8tZiWYqvxCNVG7KxFx3VrjuYkiRwE3ek5ZXEkX2L4ECuIP7qV5Lj7Z17KovHBibsOpgtpos
7ZSfbqpy+vSq9Aq9fBP4QEEoQMyG4hWX1HNTepoztV2xvzka3oTbSWNKnd2H2Gy3BMkfcZs/VJO+
mjn8UVyJY8wdW4AD1vl5aI0DsQxfFXgeQs5eQyIfzYbcEQZmid89soQG1BISnlNSrbeuiyi3AZCX
hS5SK/HWwrSZAvmGdShfylHuOyN/jHIX7MY9Xcjjl1nF7fg5MbyDsxKY6yyXLXsezM8uuGzKQ5i2
GQyNI8NHMBEO8I0Mv8ECDe1bn1DIM87fBpP3mTnR1RgZ8TbzjQIxODQRZtAAjiYIqKRYOxXx0Lbp
vcWwzjahQQbB3Dvnwrjn9/C55LlZ7UWMGdiBf0Q6a4wpoZo+FVCHJRPTNZcbqGkVE4GUXCDZ4C4Z
/asf9I9mnrz4iFt4VCAxVP0pCeMvCIPxuS0lEdvdlGL7N68jZXQfK5zVIYOI5H8R8X0zyocSPGjT
+XLMO8dq4DGWlvFsFDmJPBmZfoD7VrHB2y1k/JWIMSA+AUEk6pePPOX4Eeao98Gc/YaYSzmoq3zb
Nbw/QZ5EiOBxKXXII1kr8ybMqjogDL9RhrebemhWJisvr3B3rdTPd8/U0NonLmtKT7IkfWLR5p5L
CcEgSu22vMeDaqy7AF5YX/YknploZQKQPw9OSVxr6vroaH0MIYPl4KVQXb6su45qwXPIwB1Js2Ap
epNuCi+xiYoV6XU9M3BfcA4mapkPzNf47JqF2yqcV0XxPcUwPEI5fWZZdUaF2hGFQsJEZl7SbLzv
XUOHESbSuvY3nGmXHO/aax7yoE75URqHxyKploEb7GeLL9VR0XvM8g1qy7zJJDLQiGeKdCFIgRi1
yIunBYTnItnPXAoRXpFVvky9fFGjB3yoNF4GqsQmQrChAWWwKIL+jBR9OczFSUNqW3pFPG1UKAlx
EtwbFpu3YWICSpsDx2CEackWw2ymz8q2H7OeebkjSL5DJUrOxMgsRAWThGMBd38CuJCHCiYiAA0h
m7XZ37fP1YxVfPjKM/ONOJQdeMJjDFwljvh7FQw9hcZgJljLpa7OTR9PpESRhoQl8P1/lSds9Pbw
+ayhkBt26RpNMglDTljVW4KMPxXSgaWYQA10hEourSio0CYFm8AhK8uEuoOByNoLrmPGu+/KRvJ+
3wirnRnENgZI5a5gAnSvBi7kax/JZ4m4UNICIrscg00L6xolKCq1fpyOvmPITcBHvimd/taS2IXu
E9l/0hvpeirUsO4pSmFfb8g9/ubvDVjSWfHBn+4pB7N4VbYHaPSuODGiiU6E/J+Z5IylT0wtojIk
PJJ1F6woniJTSxQz08yHCktayv4vEihrU35rFAg0TznuIlCqGOh6RtnT5T+Ozqs5UqVbor+ICDzF
a3urVsu0zAshjSS8pyioX39Wn8cb38zcOBIUtXdmriSztTHb/NWX3lW0gBJs56pbXFOEQVk2e9we
R3UewnbamZn4SQYk9SqZv3nhnjJcoCZrraesrOx/PJvj2sjw4qfT8J7q4tnAQlKn8cXpo5PZa05g
x9ikuGF3qirT81BipEp67GrzHWYSReQpUT/o6kLVWwI8pK2tYTMeqpM2RYKaovVGivy997untKnG
tSQ9jhbafub8iBYOuSGUl/y5t6rX0o4vQuY7lbh/uPJeSx3e4s56NYdxF9uM21MyBqs+dd/1PQEJ
pvIxZ7WJRuyuDXNM1nlu8o5O4a1z1SnjFN0I4oY8BqiRqXKRdWCAGJL99ViA/aTTZ9ORvZUoaSNE
BtXNJXiufF1bA29VD9ZGG1+q6L7T0KQjxWHf0nfDPgj8fexFlyl3dzZcMcfg4yqcbzMk/gDaxQsA
nY15OS9nTReUzteV49zgA9yw1dn8usDutHCAm8G8xEV9lMTTKtfAdFte0zF5FwpCH399G8bVpxlH
e8lyPZpMrEsU54ytiSDAWifsf1SYXkYXeHRseO+ymYCd8IEL1M3NuZ9HXXRMqor0WTJukAJavBIz
F6REvtqSsAEv8Wcb6vXgImj0XGC16F/ZjZ3RlU9DUwRrE/Auvl4uLUaw6y14pwA2bxVj87ZgQ0+A
gxiY3vkNzWMe1V15MjL5EarrgrOLI0l6OFTuogEbTz4J/8vb+fTtxE31gJHeWaWY+DGKbfHBg4VD
q9kTf9tpprPFIJ3XHqpgVwTwLCie9Prh3iXZ4kArnWEDOKd7Dh0W0F1ibZPBfXNIC1LQR9zQB/TD
9TW6xAM1CDkeJSbddOk68UcVRt0B3Iy3kbwWEI3fKVfBLhDk2ywn12XUL+ijO0mBPd7kNt7jOD3Q
QgDsIXlK83seBNzGQrFfwr5yRPf4IEK8w5Oy9f2BbBH8NqalW1K6e0Ut3IpS3RLKlZg3UVr8pJGG
zoIUIqDZb0bIv1sZzS/oMLjB42JTmuAT0hqBk3eyILrdcoNf+4aZ3w0lr6ChEbv7zt6EbXpTVnqK
5hr/SRre5CQpLsqbeZPV47rqje+QCOqiZiYLtfPmqY6cYPNmtfJiEOAPZwSlwS/XDl/haALF3RuE
sWLrMBD3bDV2Mz+GkU7/EeNMEdJnwCczPhOgoMzPLt+NtN/YXvKFj/5As8I6l/yuZHOO8wntYYqP
w5x9S6ekiE9sKl6Lyqg2ZZTwPTL/VCg+nVC1i84Lblwm4zX+C28xEvS/5obDZ6PlnPLK/rkh0QuR
j8UV96Wx+y71fAgzWsTc/L5FOdCKvZXt8NFnwdqCTid4Ni2sh3XJQnT2PsgY0FYp1FFT8GJiQLcm
BveyJvFeQYRPNhWhhMHvyNxWNrPGqJdVWh1FHZ5JR0zLsU7o+vKihS/6k1VPZM3cM/5ysh9UwS+4
Gp4o5nx0lHgExGsSWItJW8DVWQ+a61edu+8AVVlIQ2/ou/J38ruPHuI1lDZ5xQ6pCYa4D5nTvIxZ
c5Sy2MSDebBr47mFrJwJ89S04q8M+RuitsmCpd/QI9nYlBwWZvQiS2Z3QYcwfCEtnEMSkWggvRWQ
RoJ20D6nSGgskZBohUvlVuvfEotmGi8kYw1U827YtR+TQP7kmRMsA3fc0Z/yYocl2OBgZlsEWjkV
97I6U3cfZVj3y0KO7mowk2GbSOvZZFe8cufk6stBsMu1DiEBprLhMFVpjYrJOg14TE/ytH2TDczM
1kBSiLLiiltt27APX0a2ubNa8eWyf1yMyv3oLfwuKTFG654rMRwINvZjodmjDmQosUFhEnMOGUfu
mvAjKpVVUa1ioRjmtvfa+YRAIiwLVmwwc9dYc1KPUF0LoFwp6zwawBiKMOzgkQ6v9eB56yJqsx/D
p02eP4U1M9rJ0f/20P62bU2T5UDma5fGTbcNDfvN9+M/pfLs3jN8qYOM/LwOX/g3Rj7Zd05DYr1O
Kc94GR+hPsbUMbcORtmGusgBItcg8LSHflgtzdacV34awPCMx4tKCrJp3dpU0j/pCViFLYDGAkwA
sxVQ7DPY+dq7W1qCrNik0thPk3GvCDTPfMEgvc/DvOOQ2iHHM70WyQNPEOnRLqgXNttYeOD1LckL
tuCzOgd1JNfdfO9t5VCjGkD8uGV7G12PHUoeIiLU8iv2WX00UXMxHDlf6xjo5EQi8zCi1b8Vqkj/
5SDpcAZ5r6LEpTw3fKS70XpIpn7Xgs1aOuYUrNB4uV0X0UfR0xs1yfsnLo79q8GWZ+G3KQDxoSTZ
pOfjmIR7T+Kw4NdxcIzmF+YzRC2of0t+bh8RBhcvrx9osPzs06Telg74S5ygJlNZcuqDHLEw4XJq
AZqlD7G31roqb/69C84tCcDgF7JSh2+54Xw0swBH0Qc/nsQpDwBePDrlxEfaxywaxN4bn5FgozQW
8KkJzonAz12p+CsxU3i0JiT5Ufk/QQ/wHCCky/eDxpwwtZudFtzf0s5DT/ANdS7yhLVTk2EW0/te
e6zNG3hVJXPd4Kld6bHBS7JPbcgfw8zORSHfzbThAE5PehweyIWdpMB+W3jDM4Z+CPbKf5jSfBcK
SNh30owEQBsUMPHIDS4kn+SlXXYXSZi9wUfEBb5u1ta9rdmUNZe4sTslXnTIaRsf6GNjkKfQxk5e
e6PYOoZzcRt1FANUxjFv0rWF6XXJjLAKKwummEObclMPVBRV1T7UWOfCtFxkgXcNMPTzPRL2Ulje
Eb999OwG6oNKixwQaolgbbJPxt69qJlwjYR7SAF4kuBNuvKkvTXs8sUmt7PqkgE8CQwiKOPII1NJ
D6q25Se+WetgYXWHV2jdtByf/YG1TlkNLZc3PI5jT1Qm79pDZMVPU6WShdMM000nw7uhhhnqBPkU
0ZLGTJ3Q3BqcZUXNP5kU0AOaMxZmKGGowCNsCccPTJu1RpB+VqGJDTvN/yh6OpVjEvAfOAYny4yw
ame8WmHnCJ40bhV+GfjXuRoDtE3wW4c5DLAtcpdK6FEisgs6GdJLUOizliirNOhCYY+dKCDmzTna
BPDCyuh+fW15huAdyU1c04wSa2pFkBpXuJf2TQ9uBOD4uxV0HgFi5zX3Qtr/kvLbVMN3YogjYv6b
a7s3l3DjshkrSAcmf9bx/XNAPonFRrcPa7nRNeYkdtk2aZWIesaooJ3HyTrWOM6vT7Ce9pDp0ve8
3aHUE6yzGAroaOzLaOLaNqfBYqpZ4E9uvEkNqByVQeyd3yimOXXQSfNhwr3UZfcXmNF33N8NVuG1
rkuU7trZNX7zwiqbHLagqAbQUraohP2K9eI4DdUHmxZ4GNjCksA+28N0VGl4AIR8YktXLitS3hCC
Odns4f701J95UfLok05YxH3xzVV+U9FCtoy4xo6GYNnfmEQUY0BxpgJz3dddfZ5CVJu4oxCFj+NS
3xf3dp0LVAp/7Zf+N88VRchO6X3waxnPmY6SX+np4TBPIPeKFu9dH5HM8gqhMc2OwLxBir7zLsFf
5ZPJCgrOBUI4vhf+JadD7dZV9MUYsR/vXeBJU1xLpLay6N4qV3usNIhTtUH2rOaQ1whzZaHdV5XP
SzpHbjYu8nWU2U+8GreoLU4qKs7ByL1SD84LWai3waG+JGVln1TUD5E/JPKatr8OCDAg2491Tdpe
ej3Klo5ZWJBJoCWdFHZvPLS1IK49bt0eGJuJbUaSg1zPov+cZHPo0J249vjNyg+1f4DPhlWSiAub
GHxQBIkybjC+xSJXBQtXxcZDqjtrnfmgYdm8+FjXczZ6o6P2pUszOqXsw0MonGrTBgBXIi9gPJPI
crZM2aOz+McaQ3cI1u+fKWF1Q2T/OnrRW4MKQK/GMa8JryZwLvgWb0nNINyQuIZBWd11mujOOLBm
HMeONTy1Qx4t6zt/c6gpuia3lq2agWtOW2VbRU0gX/QkfoCrTZ980eX7qWNlloaddTIIHa7qovoK
kubLhgDjzenOLDEpBMZ8aOHKzolE84TDNExAmUXnXVo/wKHnt98c7SzKoruFLoQvV2f53pr6n7mZ
95r68nWYEEg0Kv0gkaooiQSCM9fZbzeRJy2NxzRHg8Z7/qKg+/EeGDbVs5R4xBX+LKXbtWPG77ZL
i2Xs+L8dmswp6MryGPktXZpe+lnasHDi7itJBS7jAIuQWae8zXn3ON1JxMo66Wy4IAK9G2aBNHm/
HRY2wjfo921iGR8eRq+ohMwKw7UivYXTyDEeJPVJHBo9w+YUsU5w9C6RhFN9zVwOfeoNRJyBx7I+
q4ZeGcPL/4LBvlWYj/gsxu3WoW+5tsNb2OGrSVXIXJJdzDnEHAxOw7oPxWPnYiSAjFL166nVZy9p
Do6GXelZAA5MDm/wwbhZA4zt0Sc9M+yX4vlTBO0XxsBjqQqwtVQMt7H/kebVS6gGpjO6PylGPY4T
ccqkfoiIBy/jspqAdN+3hZ28GSMtS4hHvWecHEWEppLX2BXx0TeloolFFidaei5eYD7BQiAGnrPM
ajUA5jEzHrnW4dC6/0fHPBJr1P+twzVhK9C5psz8oYyx5hjE8RF7QQEf2tt3ccy+aMaPD3FjgdHv
MEYuk4jzTbzTRLJtsRjir52y7tIRySFRco2leRjwWXKdv5SG9zIJH2RpZoRc+eXHLIsv+B4gHuyD
yosPRgy1DDDwrbDiIB2ShWzwhrYF19JAf9cRhn5lqb3uTfgr6Lp+YrLRDBBN4p0XTTurEqyHzLcs
QVmFunqUlUhOSMQK0hAgozIKn/qw/b/a9+gW4Z7xrV6WcLPIwJ0mk/KIWW9JkG3tYGYfK7O/qe+J
lStaN2yjxmyvKOLjWhDDaSBrA2GNepeamoqgDZed7aQ3Nxb5lpyfuSX9wGbongbvnbHbFjWe2Iit
a5w0G2HVvMtkaVd6aMOjprvqXLbD3xQZH7wAr5GUeIMIW2suFJfKAwcY9MMbZmZgMgMT/pg7/9hn
cLWRDCccog8ilgflakqag43N7W0ZqfnLG/M/rAIrGdc0vLdq4c1GusZPZ++YKu9maHMj0/luRSRl
Q1UL8x7iWcPQsKyFUWF89TgonQHL90hqprEwl/ol0lIK/7MrnkIJscnWV7gcDS2/sHlNnzWXYef+
3qTSOWF2W6e2eDG0jx10iEHoBQ7eoXRe8LM9xH63S0BUxFHwEyX1ZwnhnPQMBSJtIIkERe+2wjrs
cYNsWeKtWA1tR6aBNndX7T2fcNfBirQ+1ZogjyQzJiysWBMVkIjM/dEYqOlLO7BIpX4PfXM7GJy4
8t7CVFlQRO2bI6wVBbhA/suQVxkzLyxMqipEmmcLM/GukMtvYLR+gooyYD4bvI3yr6B3YwPkhv07
2d+h89GNxlUZgScZfe8sQqRfCUtN05GMo29aDwnInkBJc2XX6fskXGNfO661AAL5kmKrTaX1ZwTj
h100//IUVH+k589OGLvWjX94r/xtJslox/30G8C6WJdjUz15TnmIM7FUDRDNvqj58tLopSv+oDlD
89IVZeaaSk2dtePSpm4KLwPFhJR70/5lOePGo4sLowfR60bfQxnEEivsNqtpmqkugQJHt2VTWJu5
KADZu0xdpQ2ASALmxKrUvc6xsheUorLewtrrZhkmO++xToejoKPnkApgB2WPK8YxBNVk7ZOARb30
6hS0sQId5rrumrsEG9tZ3VTFL78se2LfM/kiDQhb2262tWzQ9b2jnK9GgtJQ/fPUGNtuotIPtR8n
pGei3dn+A1LmJeK2HHf12gyxwVYhbnEnISLnsEpp3giE/B9F+4k8QhWgwhYVE/WuS4rzkJMK6rg1
84vrAnPbdFj9KjfQpwwOK1a2wQUIjXMlnDWbD/djyhEh8QXrTrwh31/UJFI2rsZ45ue5hobzZLfp
Wzfadxky/rRScz9awOssjx0zCfQl9WtqISbEpu5ePldnzUPujw+9ZBgJTNiBYkY1dEXPnS+1zxkX
ktWUUMIaeNHW5XpXxA1CtrDbDRfV3yTl196FZrT6P50ou5QCezJ6XtF+F1b6PNX574jzchn2E6yB
7LsQGX6bIpH0RI0/cyYZSv3oNlf4gMhQX4uU1ktj9D/pv/3wQjGtEqiPG8xMx9KDT6V4KR1W/2vb
QeLJCKGUiI2jL/YqRj+iquXQ4t2YxIysTrUiNHecd0N+6PPyO9EBpiSKHoxOHcZM/0u188l1Lli7
eFOXUEN52KkP2jZZ++0GVrBJKZJYeoN8LyUTl+eCtkJw35o1fmab+/Q44U01jVytBfFTyOg2xRzT
bZaMu0VRuc/1MKE9h++U+Z1Nj8uUY/ovedt8yIqkksjZDylHZavRLvKnvoZr5U8j01aGtJwE1y7D
LRLQqbYw8hb7jvYxJUkkXm+4OC3FISXQQ/yK5y7299EQbeEizvtiwGFUQ5/kgvbUTupFlAPxYNqK
6Ft4ZHd0NAmKNFlzkpy5URbuTUDAcerjY4iHl5j8zCAB2HWh+9g3M2ykGramZU4AfaZbMxPqkXaw
kiZdJZ4uHkY7Uws/cK7h7LBabGBRITPMa7PwXhz8n64HE2uQENTcWH6PLa9/nT7Cy8A7Ti89weuP
vPmzqm4/l8M1n8O9n1uXFswKKwE1rAPh819srsaKlIB2Dg47cm8MP3KD+tCExZXs3HNCGV49T8/I
y2zmACq5XlYSrwou2kDaoP33phkSkXn5GTfBEebVmVar7H7G6VVuJh+8Pu6+UoyMtS1vfOQo95qg
4zDacLJWAsuCpt229rdxZm9Nv93m7QBzdC6AsDTz0pT+U+dPYoOocLNwiq2UUOBCs2kt6eEzGqwH
8KuPMi1fW9M9Cxd7KScWyF6cUMXk7M36PqqyiW24nfvlXdH1KX7JIEQ6QXSm4pqsB41WFjaD1itv
TQwDjXzkiubPJX2JauUqLMq18Uaj45kcIuRuMmo0yXp0F/QdPv1KHekn8paZ9ndh2Z5D6fxgOM+2
hnY2BU/ZavbDAPttOLOnpjnLUO6JHcyLV/T0AzbOc9pk+Zry8hAQPENvZcfcL3waBhZ66moYgo0V
fUpOphORr1NT3Ek/tipf+EaxauBgX2YuWZWoGevH2OaBsXIg0cg+AcFTqbe8htVPIwLQ3E7jnmM5
gYylNPjf4FrNP8ZU+1hJL/sYHMHzZ5cV335SMMUhH8fgPI01YJkMatI6mZIeDsbsVMjlQXeOiTk9
cmko3tvAw6vPYVXigraDpRu3cutKXB4N6Bcqt+6qHcMLfCNBI2EjOIWNJWs6c8mpSSCiM59qIThq
bDyN4tYm5E94HbFCqvdhcIlKKFz7YfM1AGHpZjCbImkuMwVE7HB4qjMBewLS9f1uYw/saQcyy9i7
r/Dgd8Ka/iLa5zKreu7lhIWPKY4foN0pjm1MUoRWAlQom7AgMq9xNrJx5rfdIKsEvJcE6dKlw5J1
wR/b+MBAw8C8YI4BIGsOTx3iGvdEjaGR3nHq7Qb8XjRUd1VbHpoUMyVIIPuJQT+h4Mly5UNolXJr
uaY8tjyYOwGTYO0wvhOUAJTP0pB5ORlaxXUUH9Da1jb+Bjdj7EjhtV5Cwg5+L/N+2QTYBwjqBOlB
Yr/01+BoDbXQrpl/RvCQt2XqqveCvNe2lzYIR8IcN53dvfStCIPnMgW9YnU+WrmXG8d6yHouOK3X
/dM6/0jmcPx0PQP40oxKvRetiVd7VLSkr/tqxtnl+cEmhnD0UrdQVHAGAOuO7ODTyElbqKBNdk7G
Ap6Fl38szbL4ENrvT1SmlnxICDQBuuj902iw5Vzl1FH8JfR3EnW5e95phrxf9iLi9bFklEId2dL+
LqGn5uz2jFg2zzWNkRBjKoV4kAZuuGV3aD9wAH/OulMmlMu543dKyuip60cuN2nt5mc2nugmqSfV
Y9sZnBnkD6DAjm2QboM+uWc2zfYht6s5pTTcY/Ue52yMJvs1o8iHbeqcNwcf6MtaEkPGNUtvUWiz
ruPrFV7ZxybbgUJEOAVYJPf83zzmUw0yFDAuzVITWSG+LaxlE7PGk4aeCKkt5TSP1cyurrOTbhcU
ph+uJAPsY9Ca8bXEqbzFNp49SAKyq9wT7daY8/Bh0rG7qULbemMwhIE76ZBYW14nWxuK7kes8uRW
ow88OwqzpxlWPa8bcUCYe53Y21LL9zrO210wdDYqqGx3JsS8LTdH5kaymPe4CWoSxJA8XA4OH+yq
x5g0jRkXGdbusFs90NoN0Irc7G2GJUDIFZRbhMqY2+uUyJXVgcwa6m4kqoUbNZJD/0/kifmSjDpc
ek7srunMqy8VzRQbdk3pubOC6uqA72ER1oQ4zcvkd4zb4LUDz3zk0wlnuc6OBd3HqwTLyrX0x/4p
MIbsM22Sfq9KS13JpopHcxxYOsFgf9IqBL3bklYxYrOhaYs8W+6U1WsVd+wYBxt4TtL3uxLS5DX0
onBlUYxA2KOl7Jstw97hc7hSHtKXmgPjgdRz/69p3IZbLOGu1HKY/2BR7qEe1Ec3nfkH9JSeR9sH
HyO6cn1Hwm8UUL3frudxXSfpSMTAvPes1aGnf7lEezurT2hK66MaCl0dbsse83mUhtYLBgtQp7nt
yG3n98NPbvjwDL0p31T8XvYxi7pjLhJ2qYOv4CsbWfwSzPx/W5RZ5H6W5iggFzvznzM7oEI7LH57
061xguElCXEOD84tgOBLhZXHZGvfiW+8k8PTKIn9uMSyxjFPmY/Q5ZZTaYgnt3X1JXNz6wAoXF96
RewxmCK1sfO+4FPMtgQYo5XfhtHUt5quGawmfXSkNpZ6W1I9D3NWCWIATUqsS4HoNe7KKIwEdISq
9LfTwNgfelb16Ge5t3WsDjYcNbuE+10KIEY1Wossv0/QIdstUEWajZ8ut03vQUsgDAuWVeP6L7UJ
Qifl2qI96QJMbrxVAvZvr0iBLd02D3cl1XBnUslsWL0RLJQVRi3yUFJdqK721rQqh49WGZRXvm/e
2323QNNVb7fQSnxzPwH4O/HpYISM7QlXVKc4eChqMhHVye+n1cjkPNNgtwoJ5C1bttzXrkuH5TR4
1E61rrch6QR8yDGptwPss+qIQ0DkIXm8M+PQ3XWZNPc+3hQUHVm8QIb2X6Iee6Bo4vGa4jpaEah7
caNypFh4/GuSAjNcVhNFlgiJy8ZPnB293vXaIqzJ0N9UazOG7IJ2kYPUtaOjxYWZHPXY/cikQUty
R3tvw9/Z5L4veB4BK9KgZdxsnlMyQGm19UqTJCd0hWzX4ox6lUXL9tP2yB+NpLWwpAtCMSl1lG9x
k9QHVfI/IXzND2BYil1UgWBOec2OxK6TF7o21efsTnO71aGoLlPgD/+IZgZw2uL4pLLQWY6eQYoX
E8Mbt6Fy67rqT/eMUJMfR6vShma6rGlC2/sK1Q/8Y8CmrZkJ/jCQDfeT1bEHuag6J3iG+4dyApIM
n5+p4e4wHiMpuJuwCQuqsj2xAzewSAcvWMxmFH6JmCVrVjNLDETAymVGlG4ZuWySA1XXsF40BTiQ
GzkzulGtOyknyhrx7F1trjorHqH8J+jc6buJ4w6n8Z3zpXI9/rguVgG8BuN+IARMNDcpNwoPxl/v
2dVS5kF9MHIcqmShAZM2A9XNocMtdZyqYU+VCIUssF+zm127BijvqTPu7HH95VsOcmDegwUJi7Hd
DxLklIjF3TLhzqtBDKxDBtmbz9RJDRvbxq3F4Sbkxi/xQE7Z7G/IVvrHXGbBSZbiN86K79zxzYdG
Mr70dpdc8JJ7rNIRxGVkvoqGlT5kF7EqycmsxQCovHGDZhPKXB5ymadPXSgu9PzdIWN9uHcyJakX
qYoDPQ0Wmxq7OseVp65RD4NMIYmsu0CpJ+wWcAu0Hhd9BCURzDqzrOFlb3bUm99lWMZPyYTW57dw
qjm3aOFw3e4jbnzWeqIK8n3jWla0yNDUNiqa2JszfkIYKiPEA4n6/pRLtBXSu9Ei9b1mPUQt5j6r
QTmWodUt0e/7HQKF8ThZDVLdWMJ9NkdWM00IzJes23wi5SIgUWM24+mI/V/S2CV2B0pgihY7TF96
w5/jSbbniW7pHDY2AT8JsOwBcKHRDFr6J41x+gWdTabOMCUh37HsNvw3y4cUiMISuH4GZrKGR7gO
+aWTz1c1FbKtC70YM57pF/OjkYkacGKSwRqzWHBu6AeTz1NX0RYTgcsxmLpecON165gK3c9qEIwS
dVRdRaqGU0Nj0rZBd9Ir34sRozyaX1IvwmBRpf6xIfK6a0puLUZGcIE+K28tGYtJ+5TptUj4fTrF
jOST1zADTd3slWqCvWXOUMv5K/mLL2xzFXeCQqNRV9dxJNwk2CddhQICpZj3qO8oY9YHEQcgcAp2
Vj4N0bvQ1MYSFR8r0xRYuGrHLADGbVr6a8TytTCowHmvHRpaceTwA3K5edAWnnsfw6S6nWnRQr01
Ci/8mIbZ2zS6C36yQg8bU1ofWRP8UxmHj+XDVl105tCfuBpS9MKH5ZKkimCXSCgjSOiCs+C47TwW
tcck9+/ZdZpOMxVGR28erYtnFtN3CCny1vQsj0NDBWRD248hhjDozfKRfG5/xH41XEKeNWxfdbkO
yinfCjeJN+043zFXsYjYORpiD2GqvVUtvTbdOKdPKh1xiVmen1LqNmXHjI4WfgpuNVxw/FM5SPNR
vbSt1qbDhPAYihm5kxgTfxoo4MlxkDygucdPA8tvtCAC3ATNIkqoiva5RyPFBm2wUptAl7krJ86m
JyU8/yRkJx/HAflzXZoaC4dh0UjHEpKfUa4sE4pR6T5IldJHq1wDZ5szT8cxSJ2lSRacGrHO+BfS
mQmCIUV5Bnvg2FtpzMYDtebctkunoa4sVuLVnTpYl75DLzNusSOXA+fS2K210txVllYJtnXi4rGu
+xx/HuE4Yx2CdKd4WyfbRnZ3pG7BX5kcZx/i3NqxHsOEVzkR0d0ucic865FKPn1GPzx/97ghFKIP
HTuFZsel66MCx87jZ1ESxPeyfYjD0nieHc21rbF5vkh81A+zIj1Vto36saYB0Zm42X6WEZpjHSNX
z1P8W06pVew6L2aklTHgjEVtMcf7rT+fcaVgsnXi+xcgMj7zJkpYqsRiXHasjt/x7sU/oDRnbxEl
jqKXXvu0rI0ZYZmuxTxt9mJythLPtMNWsZQf4FLLXyZ4Un9dpu728iHSePXoG34OUf6/dOR218mQ
+mFQJg9RDH14XSQx1r1MGwfLDMQuljSpW2qwTsMQUpaJm7B9T2dKoRUBRFIcgftK7MN8r2gduogO
e3xqkQcBrR0xWwBXYo9bwl81az7uBvI7fd7csobyHJryn9/O4VMYe1xjTSqqBi9V72y1YXeRFjMe
5gq/3Rxq3uuhCan89gJFV+JgYL7oU9gZ9WTDTObOHDvC2JgJfpOcI5KMadbEH/qe9Ei5qi+nIDY3
4OYmbvTma8LFbDXkU7f2yo4y1oD5Blb4tBrs6KsFVr+vcfY/hZYtzzrPkz/AuXdmZFdTmhyPdDH0
2X04jce6fLctIz9ITHBnqzfHlY/0s29kCNM6CvU/A9oPCAPoka2rskclkuw1gHe7dFK7w3N5DzEo
gRklY/uNCqKnzRSViNB8pZ6zjhbI2p19GunYz3PnQdlxpLPTgVUEGGB6nFUjdxuBNsQK2LBPbInC
s1AO/mfwM0/4qdUGSVPdBp17O2NunbVrjOWdDJJ+48Vyt6L2uAVPQflFkj37SHKvf5VOMe15X9kb
4zZHRBrbzybK2XG58Bul2yb2/SoEh8mpqY/O8vZgFNXwID160drQEL8muu46K2AZq64sLikzjckw
7+pzFyH7ovQFn0FlfNhD4q84lFm56BGXUm1ngJLrKtkT7Zu+Mbm0R39Kzd0MCmGhWmmsBFMlboxa
MP3DjG+K9G+K72CtXMR7LUDstr7DrygcSYlkXIqxyZuHsmjiQ5owOWMbBTvYke9Ch7OutQTn7chs
WoDvR+BjaXgq7ADISjwHq67AucS+gFiK4fWoWKX8baApB0S2MbJHPhUCObL1qsLGssr6SCyJGdxb
g2pW1jWd4XDl3YOn83ZbWc6psiOI6f7gcRCj44F95b0LuFDMjULTjziXvMw7s6KbFjObaJanhNsM
3tdF15j9K9vSGGFSuC8ITcXGpi16x83FWRdOFd4Y5klf2gIpdvypqkzg5Kn1K0PUr0bGYz3BZ3xm
yD6m5vyqmC9WcBn0urWsBHGcniAnIUtFq5HaTjoavmpeiHLAAJpj0cTrlFFZOowEagW1t9cMjsJm
MgvBHgOAtiS4pIQfcmtBx+pgyKygFTy4wgExaI3DMTLsvzLxH4cAGUP8x9F5LTeOZEH0ixABU3Cv
9KREypvWC0IWrgqmULBfP4fztrE7sd0jkcC9NzNPYl1cmZb8dD3huqAGJjoFQXwYtWMfAXoojEIs
VpEHtnZozctsw7F2Qqz43O6ak5Ez7XMk/clyEWpYE9qG8uQV9S/X0/SpkI36QOOw7vqUYMVUpow4
SHyY2o6hwfHUsH2g3CtuMK521+Ck4Akr95VSCcwCZfUHtjfZt4VPxxAixYHX4cMINHLdeJjY81kA
BfRc+V4Wdf7K3Bfcpi6Mh6Ib8G1Y4KSWgugR/Xkjh2ErvcUix6AqKrGOK++S6CXGXsDw6zJU7Frf
fuNv/aEW85bGPe9ZFvCD6d1x714FoClQFnXYJt03ovAesqyEphWpeOdPWXRCxKG9qTfNPrWh2aAP
eduFfNbFKo2z4g8xVEp43EpDLBANCJjNEIN5DBW0TcqonjOia9ynEn63+CeCh4w7wz4a/BHABxeA
xdg+qJNWAUUqiddMNVZsK09OMkYigM+U8wyZa0w3FOv8VLQMbnGaPHM1DEjVWCGRxtnmTw8C73YY
YvcoJ5Aoq2QM+eGT2IX6nBbfS0m1HbgurnOFD4OAiHr4KRq2/3ami80fnGpvMaOsMR560P4cfa+b
Pt+i2g3bZbaHA6/iiWYMCqymkUjyYqyZAt/s1Qt0epix+t5UFpWNuiP86qUjUIUx6nZeCfEsj4MB
c2GHOcHjqYHGG98QWUTRaHHVRca/GfzucSngQeW9wBQRy4lRnuzDqjMiWEs8FHc+yweaUaKbfXxt
PdMz2GmqdL70dYTVTsbIZUb10DFHsozPcXpDx0F227c0/vi1qo+9UeXnlE8J+yB2IrCBrfdowgmc
wmCrEyqDehoXhIoSqOU2FEX0bPPEwTNGIM93hf6yiOEc2a7z41AQuynFNL1D0qwpYnD6l6HlaAQc
G9TAOIwnldFNwSuTdb7mpfcSUnBzk7iOuRsFC3QPEhG+lu3cw3Fkh1woDDDG1tuuNy6X4+zkyvlc
6FBt8D8Np7yz+zvNB49YoEetUZEEZ/iQoLwDMA4VWbSN2yZ/leU2r4BRm1s+Bi5LHYCkaiknepG4
csbcJyiracXOJoJ6x6d9gNjdqGOIOhbZwMYbVutNOEqb2atoT760GY+D3CfDmzDV7CEH4cFrbfI0
Bdu5Hfdgip0heXD8ucBBMhYkvylot8pyvo90c2s3MaRFO/yrBW7zUudntyi9XR4M+RHkvUV7np3v
Grepbzpj0CQ9nsRX9KnYASToUMKNdfD15N5oq31pwmzYdNziV/xyab7y55eeercjVh7+mm5109Vd
RBrfJJcqHggwEG7GjBXyP62MY9wNVMV419dyOdn2MG2CkJpYsICkfQJiEhor3lMlcaxWRBU5pAYB
z08iyrrq+Wlq4oUHLghq3ejsH1jaLyOLiKo29Zk7IQEkjkbUQGDqVPwL7EBoF7eCXZ7TExETr0JW
SBP6LiBRfS5B39Hl0iYUHiMQctsq6E6T+R2NgCWuDwGavqJr2JjM2eVzG++qwPkRUVTw09QZlR8z
Z5F4/hwyy70L/OKX/HCCWoAILvk7bIJSfVqoqGGYRrh1Pe6MnfOqcHpfklpR1I0EeINll3dRHn3F
CdqDtN3m2c8tVle/LC5YYZAfluxrxoT6ONKaBrQLVwxssOv5jBZWHTbdW6knUFQlOZa0z7+DLkH1
lzP+KbzQPdtJFf7jhyNYUs13KoCTS2Ag+wSy/hOYW+5MM86r3rb0U5prJL8EtbcqS2hg155zi/TI
AeWruBfV9c+pl2fb0beY9Uhrc1PfDiEFeQZI3XbCdbFu+LqX2nqPic/sLf4x/G1QU3U3klxZWrkf
etiVkWjbU4jrfDW42Zt7/f2zW4m9KqZmg+UP61vInBBjt8yB5a5DUNUbM0/qHsEz2aYZ5c5DKZdd
7LlwooYsICwYpnzF0pB2n9q05VaO7AM5N5GDLkn8FYksbqfWOweLW2POHLKHcBiiXQbnAfUpwdM5
jf2ecMdr5oZmy6n2vfFD6pqEyM+WB7+9dpyCVjhtIwVoPPdedJfyA9nPLlTgrGivw6PUh5gb7c0M
LQbEon5uvOIpsAZEQCVvXU7BO44ApBFhqKzrmqJ0JESmkzC4IduH7T5L7DtnsY5dCqqqWohkWdl7
sVzhoxFk7DDua6Kt9KImjvtLyyZGFXGt26gXJE1CpecG3t021uMj2ya4R6ePUIw6TLTDKFf8Yks8
XVLeeoX3U8wJwlVTd1tdNP5aLtgFjAskMgwh0NByEbJw4E5J+qI/Exxrj3a7hP8Y0GGq2xMpjLk3
b3G7ZL9IazQKhFG4U/F0tJwS6nRDis21EVkn7Ydkq5PxIFq+9VNOF03cTzV++IkPG63lN2HMlU34
pthxYNGALkBAnzxVcmgynDE9+2qVxYwCcUyy7XgLNlofv+aaEgZr140hcVjc6AAixnLLNYiWl0b6
l5BbxhHQWMhsiz6AvfuRPipYghwauKwA05jG9hO8T/Ded72/VX1AvWBFhVcZ42MQs6F3Yy78i617
sl+w5pc5LbhbAnsda/GjHfaEDDLiJhmq4AtHCMx8IacbUj74dk3nnuc5eBs7YGKB0wRvPIXHDT5k
vQlps8dslTxxMiWD05FnX1VTq9DN0UNtx/J5KMr+XNUW5/IyhHLjjxkHZI42J1y13BZ0hh7PBigO
Ev7EbQAIlkX76r51qW31QN3cktMl2Jvo9p3PCsTFKU/MiYxDPKxqkNkrAHPD2YJntI36cf4JBtd7
rVw+iHEaTmofhDRoAAuyL61FAC8pY+upsMjaNJZof9o+njekAYM1vyn/lsoblO+FAt/viEqN45w2
jBCe5AaliHFRdIbo1DqJOPiL6i+uIgHezeiMPPHdp7Y16dEtpHpzhfTwtURYJ4xq74pCw6dPi5DC
+SSJ+Oq4JLBY/mYOXPaMHGhombQhkK4mPxruglyVT3XRJ59T6rMdgy41q4ZkKKeIZHqi2Cu/sSN5
fUUX7ZqMsjpHS4lNMaiv7ierjy+hccMfrkzeB/hDs8UThkc3JbXkzniF8qRoUETNvPNtHv7Szrw/
6SQVwgy8Js0BlA2TTg7maZWTaKfIYHbe23L0zvTLc0wiTH0cK91OJ8+xkv4YUwxLeimHaN6RQRMK
nSL2QDyFaaLONV/ETSk7dR93TbsN++o70wNfPgvLsycKhPmojF8mDgubtgx2RQNzpeEbshNBFh0t
yXKSd3XxmsiSkgCrnUW7Nqlu3zCBXIWTRW1rj09b0XfmRHSx42FJuB9giOGlhEa9jXIvghge0vyO
Zs7LzacnuRo7EiUZT93HznhMLC3ZbicQ3qP2435vKJ24ZPj0+XBMZAMNb8UV5/+eFoZ42NQgL7em
Va9lUQb/Us2eWmFuZ4vAZeDWzmfVRwURiHq461rep0s148jPkocJKwohCWySNPlwb6QsW5Pgwvtr
Yn+tBuOvdZciw4+9c/B4U6yCoeV92wzh+zL5MVefcSL4Fn5nPcROHHZzX4FIKwbiLX49gdIbNN/G
PTyvUTyXZsaFl0DyLor2tXH6iWNRtNxSo9T+iyF4Yo3igjcHzl/mO4gwYuj3ScOIyYFt4rCdOpeq
rInVjVV0qeMl47JHjzVMhQOYijcZtQ9ygNyWpuXyVIYwrvgppUz2UVj8CROX74QVBaqJTciTb2DX
HJA1qw3dTvYhNnm1Hrn2clwo3kaVupe25C7hG6FOalEN11EKqMXW9lmj4ZYhy+N5cuvbUMUVG51t
BPCKOt9yaYm3sXIKqmwqeQyDJbjM3QBHra6Cj5LTA26j7tZK8kvFJNhO8o6tg+yU42A+diqbygIC
PPsUVOutWlp7U3cTP2AYv3LluxTAlIw356awptNszd+RXrLXpArmfZ45Ex4y3Hhc+SlFGcV0ZBig
25Ycz4YLOi6hLmeKhfOxM4P7DU4kPUYJ+SzOTKCobYqyWCn++hx/rjdNvBKT9JezhtxSS0brBDGY
TeXge59bcmL54Dwx6f/GUZdsQHlZK9QZOnVBzSNojN+224GnLZOfXjXiBeAo9q0pXdbKVPfctMy9
sAdIRIskhYboyjuht1uW9DjwwOV2QRbTQGtLHHnOIm1e4i1hJrg0/C1lZ4XPqrPKh5l1BJWHtNLn
AhKMrGTtB2bbDJpfbcWLjWioT2BuQ+jQffMbFk9mOUkNjTdy1HlwORtd50pl3qkAaDhRBdqXJ+ox
VPPKn13TTOQ544WHMw9Yym1INHMGTbeqDKMft+3nV9+Rn6Fbf8cSLsFcJT4fTNVg/yQgWVnDlzsy
4l7jkrCrHQ++JVy4yoXPAYx+JBHWRntPEXRLc6q94x53aqf1LW5G593L0QyiOgreWncMfnPVwxnO
8MnvMXFM+H2jidG6LNQZTyCZSAbxAO7O1YcSlZosaNiF4Z5clfXOVjdfhLbJDPU8BoYeqmBkO87J
53j7YNuBIkg7AhohWnrur2P8Mi7hi3AjZzs6Ot3Ihr6LgDJPbOiWeqBonhgl5OZ/IP/yDfU30SnD
o79JaZFnoqflzZtl8jGxVfEb7FgTGqo+ucv0xZ2WuXcrxdjwjhL61fKK7qgL29sqJ51/3SS3vuDX
OZel1kR3hbC2dqOI7AIV39Wcv5q1w9iKzSas1Db2uvKcYht688e0u1i1rO/SMsci1/TUerR0jiXr
2Y3saeeEbv+M8QnkLrdee2fDrOTWkoTdo28xf/N/wDw6hRMvQze/ifJWbKYo6t6LsRCvdmnbTxEu
9ruGLpVtGORcKIZI2GuaTJiFec4tCM+j9wtER+2igANlPTrkiWsJZrkPp1fYnRm/irJexTYLyor+
p2ijRY0GmCUYHbBTFcygFYa5kclqCLorQsIBT2O7z2XQ8JAZW7y0yfidliEgQJfsRkJwZPCXeutD
1cGnFYp9awGaFiDsqFBKMywFo0MAGFGM40a7D6FjXzjvcPV0bBLzgP2dWJy8hN/wohZsMlGlUI4K
djDP4Rnf6EM7xq++mE7OFW3Gu4O22GpiiVrsBxguXIs8j00XoE3dtv/GoX3xJsFNbmHMLuuBb7jv
xIRPMITHVgpE2c3QqyTUpYlmS+5PNfkfq/nnBMxMZqFRLZtFxyt8TFaVjW+6mPs7Oyrc35KSF0Dn
+eNsIWB6S/9FCRNxAK95xzlan2rSKiWHPZx56h5dGZc9yuTKyusX3anpGqJ01t2c/yBSnNs2nlZ9
r5mLgKVgdDL9NaQly0OZzC+d0m8eZhumOCfhG+BMz3gifuMMSugcx3dDRFFXFDG14sjKd74JiPm2
eCIz4Imrplr2wGSOZZXRJ46Ou57SyVsnpueELf1vv4uGhwon/yoQhgeexNMWDKO3acZWYK+uY9py
gbRmBGngMYPyMpV3Hy3SvIGhieWOWb/Y54sqxGq0rZZa68z/dQ0xRE8buWuML0DxYVjOgIY89IGh
yCJqzUdSR1+Ll9TXpCNlQXlOMoygO+NowHiv/xGnWtaxggFRKmxLcItxv7ZDdMUCXOty62Wr04Xm
VqqWyAMVbE1XdjqOAEK8oAfFLq9QgRqU7k1oPHZSF4Sk5maxsqmN2bShSz6vZeGUZRQcMKRBtRpA
JdLnZa/7TMIZwEkLPwwQ3uTCGcvV3zJUlKmR2jaOFZ5IRjNM6OLqWlIPqluo/qBBYc+t4k1N1j3t
pP94BGEiNYr8vR98M4osG4PcezvEoLr7gr0wajtYu7ylOKJXeNWaB0xWzSbq5pOKUfRSg3wfeR9u
kT4ynLbruJavHLsI4un6AraZrpvWeax1do//DEd9MxPiid9kb8MAQ8KafO4MaIt7LAL+KkhxulqD
u60T6ewRV16niN/C0rMBphUT1CRxlVqd/AhE7m6YlUrQyIPmGKA/tSneZWztB4fa+7rFgGYl5pz4
MW6rmFDczNJiF97zGIG/cyMGuWbxnBU5hfuxH9UhueIdEbfgI0F86ECAs8Txtl7YoyxP/5gcZAHD
Lm3vVf8DxdycQBNSjxNfD0LTvuwnTRSUHdeDQnTqaUK+FBILUMMnIZFESPApnahG+c3JACCOqD+H
KW/Xc52FiDfTdAjU4Kj5gN0rharmWN3nWJfLobIba+2SvLihEkKAOcXW7xToQbqOUsgCyMGrzLer
f7II8w0zIOcvQbpAhv6dWhpY0u2EolfG4X7pzRcOyyO/NHmLoIEmn9EM46iooHoSD1tejhzYPVCy
vmjIx6GapZb9VTnTkahOcLKUPR5m9N/dIsL2AANcHIiTSDb7GCQ2j7Nna75Wc8z0v+PVj/IXQeDw
z47Yns3oqp0M7frYaZaqrID8nHYD3jeUeJgzXNBEzyNcJCIlJ5Td6r70j9IHRmKRa6Ff4tpiPSUB
NxfvLBrEhjLrXhczXeaFIgDjIv65Qc31L7M2JKi9nVNEfHZMx/3T8eRLNtrTTR3hBdIegOXZNygl
9V2UoSBayxjsCAJ128yb+U7Ct1mnljvtAyRBSLjks4Tx36OpqfdTUo2wM8YnXFYvGJDbg4q67qha
TQR3MchMIvhOJAV4XVKmFDTiD2CHplnEy5pzx7FgKwJqCyRJTh4dcF5MmdWPhozFLStQuCtSo39l
IeEgiHLeuK5K1pkzm33jl+82MxnzMIXycjqHYfgwdLmEJtKFaDGce4pKPqDP8QYCY913iHIgJnim
RonZ502NKFg8hKFzX48+ECHeWQSLO7yUPbUpHaQ50Cn6hO0YUpC4klt41+GjfgsnznCLo+xN7nWX
slruoqIWu6JdpqfFR/BMhblSy+hB723QJu2gqV7mfrkZFz9ec84dDw1wpzUI4HuvbATVRuqXXxj/
YSArrrLm15ujC61gWF0wq6/sgIcGcu4LRRUXPXX3i4BwlEb9XeYFcu+AUcCO/mLmDmeyKTBniPi8
jHKAOZyO28oq2FIT+czPiV1B4kKcrk0BYSgMo2B/beKqK3x3/vDpXgGsGeIQRcEiOYVz+d3FaE/c
yKMDC3B1P4wUuzWuaW5xmfAYWqaOsEA7HHMTxevKhfM4hEO8zq9QntmjpymkNBZuP6W0oZVfzRh9
SmlmUnziHugw69fxA1sN2SnLya7jcHhjgWO9mUvOf/YMao9h0LT3PVzzUCuMzVhVOWmWmFkZ+unN
ZDfPgBiWQ6W/5QyTvMYDuBJXMFO/1N5faXGm3LrA0HkteCguYe//0hX0mkE53mEoeZ508Wya5EBh
+kzqVB47NhaxT6QC9WJ14idKimpdqYxSUJPftWr4ojryQjwWMidOMtxHirxaR+RUABJdAs7SqiwP
WNAQpyLr2hxYQJINHULzS/rHtxozTpvSuzTxktEY0kIPQ6zqLnnFdYoAFBYBW3GGLvYaXMEsmh+C
HftwrOBqeygo0qIe6VpbW4TcsFo2Zxfz+TJkX5WlP6iVYpoeKQto3YH2F5Lpcuy+qLlmtmvw+6gW
N7kVU7ldhinyRnZVkfml3MQg3ChcKi9JLAhBEm4CNYlRZEzxk8CRD6t1wHtOBmTxkcTz/B+2CxLX
HWFPXDF8v8R0G5d8x4bYWJt0im1iiFZ+bIfqXI713UJHLWKEXNcepGCJW7NTw3ik8cX2OLb7LoMc
BRVYGV8mMjRhkEr+7svZboLvZaIJM+jGW6eh1Cane3Gax0vO8fiWkVHe0FYFXkcLmnmiHvKfcT8t
iBircdLhU51wBsyrEcxMlNn4IziQ4En9wuqDuy9ti9Xc148JxnIENSI9yKZMpiE0kj73+X70muyh
V+YQAOab3nangz2N6VpUgbu94kw4MFV4R4B94P1hPVuW50DJdzqYGaEc608l3R0Ucg0b40pLTXVF
Q7is97Ga+cmixWNwHBwdrTs3QX6d41fuu+rkTPMtdBjcinTldGWmyd8l2FNKDqS1tWkm80DsQW0Y
zwlMFdedYWQaBuZIQIP3OznZR3y134vtUNFFZO/EesN3KqZKU0+0a80l4ykEaGb2/FX4w1+InRW0
nHTXoh5/OYjyLgywQpTOFbTZi4fc58AS2GQ66v7ae2t4R9QADXZIhPN6zMFDWx3aG+bkPzvNOO3M
f6MXTQf8Tt726r5aCT2yTUgMG0mXycMEmG0LhqaGGeLWu6XBhyV0ddamnHehTh8yULw8K3hS53wY
WEbA/jvz8O75LX3IiPPbael+eNQQX/QEIWpU8U3Ty+VQNEyfkAgEjMSV7dJ/gf0Nxs1Qr3tpPw6N
YI+JvsMO4JuXtxBgiSbxyVYVWUqlaJauMcGOf0paaPAE9FxpszOFH8rA5u7qiPTG/MLVE0/f8M4g
etMl3Y5s75fPEScwuDOHjPWmW7jMDJ36mJqE2zLvFv6eaN45ZpZOVwSgevSXLCN9Dcljg32JajZo
nIfGwkKrrvBcikS+MeJeeB0/tAM9t3lgbidCsLG36J1cgo8U9XSNw1vuBmd8xVL+kVyLTtxlcLk9
A3CIHQaDQITpbmxSEL392TDMnlCxgHxUE5Uy3o/rIkfK/oqUHf1LVLOz9pP76k7TjgmaqYMnjsr0
jlGQhSlx6jW6EOckfoX2sHRA7up/qTe+tJT5DIX9kQ7ee1BzttYzvzWiQV/aHd5bEDR2gfagWabW
VTJ+drP/LBsfKlX00bTFZ2J1m2RRpwFXgIPJt6nEoZXmpSvqr5IurVXQhxUOy0DjC6WZzTX2bc1w
CxwiwUxKa0HZgPZljv8T9L6ERXkO+JNZYtvXxeOl1JAnAqWDKZoaG4b6mYOAf5BuwnkzH7D2K02J
WHwNqeCvmYaqOLWQF3p8betgduDi+W1CfYv3OXvgOONQPlVZRGumGFhM7fm+tMkVTTK/QVt7mZSM
VzyXMWSNwytFYvkaoOM3HFbqWgti0IGaTzB+rzZvZ2LGlCFHYRpYBvyXikDweklSj2If9gnl+GbX
m+EPhwl+ymHCOIQvwl7MU01e87wYs5fpcmk88yIttCL6RC/sob8dLXIIP9xRnRZ88tR37drJ+ggq
/PLmBN49ZZOHWjqw95WPa6Aplz0vq99AXzMibfFKPwB7uA3sVXawx7tmB8b40JlCH4MWs3UWp3BG
cFmEQNLZ6OmcsdRT48pjBfsRfF3yWg/gyqkjfnaISjCB8LGHVVL/0e3+2Po+o5doiuvhvieriDWZ
J2JsHsJCHZtrhXpCaqtKqB4QMP2vzkuNwtN85DUtmwXMBg7L+zJLNLUu0yapaAUKJQWnusTwkMmr
G3C6lCkdo8ngfw863S0IBpvMafXWFM1ZyJ5/xoufa6X+OjlD8K9Bpw32XQpCAdc/HbFO4j65E4yu
nHv7PNEilFF6glftiUMtwhngjVUP+gYYICf8sX1ywQAPfqgPlahepXGC1xnS/Jpo8FuZ2s/uUNqw
JYbqkM04gmEeLHM3nd2MJr2JTsCVydiFR1/UsLKoFMcZhrOL0D1FcKsMOCgQN1HulFBnqy+/Zb5A
osSCrwf/naf5Lme1WBHrvHayMoDVgAXb2L2FdX7yJKFAZePar4FftNFACqJhNqB8tD9Uhb6h/nf+
Z/ftrtI+fa09ZE4wJj41bEfbbupTNti3vue/BDFpHlrPfB6RXktb2bLQvjkL52ERwVOBUsS6w3ti
trKtGMobKw9uITp8zBNRHb9J/0poRVYbPaW0WnOOU5B+4FipAtY4sMsbyrQZJNSvlTrlrh87/zAa
mMsWR586sZ/ShtKhYKZwWCdluPUFQ2KQVy80sd2bIAhuW+m2W6WjF3y/iIhxdWC2TmBiLiS9bGxY
EGkot+NTfv01j6BcwUDAVa76XuACKi4oa0RnPbNJfPsR0a57S8QI52vAO8pz2PfgcFTYlgs9feW5
e8ko8aF+IKlfRUf8UtCvlv0/mcwvKVo4Q2tbbVQ9VTstKLK5+rab/sIif7aH5NFuOmoxhHdxfaYh
FDG5Y4++xBVIra4t7zPPrvc6o7OMhepuVMtrH6Dz9oQWNlLJtybJf1EicJWT2ae1rz8tTT+eU8lJ
IM89G3pveQEygg13JtCdwzRGar1rSnCyQaH2fp4Qn7CaS0abCm7LK2t9yW+cOMT110EB6jFLr7A6
PDrDglEzSChTLYBPpJX4xYB3g8fi4tvFOzdy9vQBeFeNx7AcP3x0r9XQWJ9SUktpvPoOINg/v+8v
UxC/XbF8WYiDwF68vZ0DuCqGapvZwYePTr+xx5jbVkq9asA/p5NPKC174Om8toW4rb3+29XOXTD2
333q8CSV6pOK5GtTFEWxCDL6HnvMQUsLgGvUryh1Reopwz9KnvS6b8wnwTtGb1pCkHjmD6xou2Ii
rVfYybkeeSiFqv9sivF5UM2GToR+HXgEhZtAXzqiWRtgG/hDswr4efqisuw+nmtaf7DDQx2lvG8k
ElVGP03Br6EtO0zdzbOVyTvCDeGpouSD8yEhfLdy7x13HM4a4adgnjtVOKax3g0tFQPquWl7te5d
1VySYDzlEyYUjezPaOqfsjEGhcqBmV6XrF4BbbzVdsHIzw+e3wTFkvbwSLfnHYGchqWmu5tVfa5k
oXBycj2rkyPmPriQXfFPTFzjAhMcy75Bu4dPP1k1IHb1KOTi3sZ19oyi+2yi8REND1iQ8ZjALZ8p
3urcjtVm8m4UXhqGRIiDcEa/cIcFG9dy6dRr5jPQ4h4XhnMH4AdihNf+6zIqkhL9gl39vSZMuzK5
PtcSZXnUQDoDmwZiszxUGZNuM2XY4mTyoKvgHZ31rZpD+zQpHAtgwuCi9ldY5kKtTOg9O6BqN5bL
dUQrZ7pFrH4l1HBP1w2rOXTEjYUCKsf40PstZQWwgFYDTKopTX5sY+5AOMurPwYsBFU+b40A5GGQ
S9ahIZnth2ha/FcEz31SLDLENxNGvQEkQFaROSU5aE3K3VLzsqmFC/LaAePQj85TMcTB65S4xLdp
/40zgJfEgr5VElILThR3NcVzvCfOgxBcNQdnKh8wymBU9NlU0sH3mScAd2Z1Ha+lNT/1bfzs1i1E
LZG/uQYgE+6Bez8goJw0X6E/7UCTW1tIAITKUhRHFzfHLEr6k+W93ab/8hQlYRR8SzXPjfWiqD6T
vHlrYXMcYB7GhH5F75rya6mdW5zw0bZw8LPnCc7QPEm6vXEyiocbD6tenLzMS9eTVKCKpy+46rCe
Axzv+58+Jbrg7lSLTu4U4WdatAQBHR8OVYL7qprE+XrP2HOwPo1SXT+9y3Gyqf9Z4MXFqLZxB/zc
LFps/BnBmu373EnE+RkODV/2pylPXURM5zPyB1SKyL+Hi3KFOfBjdSzHf/WL7AZxgPt8ESU0vcOg
Kp38u4nt9IUFPV+1I3x3VqR5c52VoJEXLxgMl4MUAwZ+9O/L7Du0mbUxD8Fp/HBJayF9EVvQU7wr
dceAK9KvfqEhpZaWt+fbAFBESkqi7I0u6hfO1ceEEoM9fVbTGhB7tHMC99AVENBIAfCEDmon3vuV
94MP/a1ZgpDgWQ7nxAHFjq0UVUCGEzIXZ8vL6C7/uL9725aoF+V8gG56ICt8fKfhQCSNBkmE8k9d
z68Zp5y9AbGw76OrxwxajquFf7B9ce5txjzsojNaI9nzWSQr38bxYEXCX/sNwqhfZuMPDTvbLuKe
0CdWCZQ4ekk5DTEfNcOq7DyxJdrG4/R615r7HoTIkk4Mb2iz2XKlZqAe04zI7EsF5Rv9NhRQVz6V
CvPM+zEsL/nVZSpAx7Ify2bHeZCZ1FzthSlDulvrZ1pzym03Cvs2SpN7amolH2iS2fzL1XeZoKW+
i6Jmbypxb/fGPFv4zlnI9HEcYP/E7fg96SBh11j6pyT2D7UpPQYKzDdRlB00gv9DWGGlzGVY416z
c45QKemCfLFdWsMTamdCqh0SVMztbNvAuKoxeO47hDU7U5R/TNH4sQS0NOKGQRKj1o0s/SLWOqQG
wySJOlW59cyT31vZoSO2sy+fhK+GI6KK2FOSS6mgw4c3BC2+b9GbqADVZkMRC/c9p//nYkzfzBY/
yH64Ejf4g9r+o5EjIMsRNpluCTMHEZkZzf6iqI9FD+YEb2MrtUt+dUU8ePsA4/aBBAsmYLLEkTP/
qTkUT6a288ciy/zNPFqP6f8dq1X9NjrJuFGSJ3BrWSlx9Dqi7bmnI8OY5pAGnXqM+u66FQGCCfsn
4xQP1aAOIhfhxsWeCvVt4WfaO/GG+UTuHDy2+8F1frwExMoweT+ogcFVm1j2UvoQJLwvRly8hnEr
H2QN2VkGDBu8aaz9WIp6LfBq3sDzA45f+R5EcgqHlma2UJAquS7w2T6BXEDbabqraIilIJ6sy8BB
bFNH4oLlsmUOnJ8jHQ9bB97Tqu7UiTg9rpiacaSpgyfCbFeg+4g/znqDpT4fRslsEAa8w+KcE3uj
XSoxKvMSTtU+TspoFcbBI3ClFyIn7Q33xM+emH2iq11tg/pQlNcOOc8yI2B4QZDCansNEonHMLJY
M1hZ12UR7tsWSEttTvQbfOO+PNsJzfAVfy7eFPabqkqeRvD7acD6Y6fqo0RcQL7IwedpGgSI5x4j
0f3ogew74din3mozSoEIosSaxIXCjbMju0MxV1NwKSzpFal1b26wAn2mNDevAg8+9TDCcctV7ayV
zcHlP87Oo8lxJE3Tf6WtzwsbOBwOB8Z25hAUQTJ0RorIvMBSFbTW+PX7oPZSQdJIy+46tHVnWTrd
4eITr0gqfSvk4vyL6AsqlxLolaDpCUS/rXZz1/Qrp1TAfnXygO5asJ1a+dyjhrIC+oeEH5Z7K7tc
gE44E/1uako+ZY8hp0zGAy1CUNtWnnyqhw6KPbkyy4RHnUFnocpgc6EnsHLtwFso8rR9qyZZzwk6
fm4V1hxpzZ43ko8WDhEEv5Qdelk76L+B0EHU09hkVfGcg2W8Ux09WB/ABI9a9oySeMSOxe+ROkWH
zPmIWijmVt+yiBu9TYq3SKfuekwoe81aqUNmFA55VimbXbt4oGm4vzcYgaE+4AYPfeP8RbGlRuqn
hM7u6x0lRn1DxwpZ8LruVmVkfiljVW2NIpyAyjT0wEJxU2OOuQV5ApOpF+kWTPYj+jf9Wvv1GwLF
fDFj+BQt+j+UMeZ9TaN3D/882hCZUVEjU9t4GgxkHY/Nkzap06Pe8VjTE36I6goJToF6YDYk+yay
vmAPg2mYi3pX4mZfoqGtt4EaFxMl75dpih9Nj7hjkLU8tAsGF2zECHvDQ0qsLd3bYqFRJVRPGTtA
IGBZ+I7XNdLyrUHn7aOBQvcNyC3SfUWiDKwq30eBfJz9eHjsKqNa9069SNrJ5pmNIb6Vqq6eOi8C
QqIhHt+I3IJ6Wk8T+nThXo/I5EV2vw7d9FUYxm2gMmA2VKDWySLMmpnit6eGHtUQHOiz+i1pRvQN
XUqXbj/SjVY0r8rkVTh+vA+XHm+TVux5u9uGUZweatu8RYNi2uDQ9xg2TbFzPOEd2Bh/uX1LWFsh
Ja2CDDis/jSM+pscVHMbGck+c4zPZh7K57QuCZ0G4gA+5iv41A+VbTEODu99kCGMrk26x2PqvlA7
NilbIQ1WJF81mp/EX5U8WEidZwlUQ6BXd8bAm+MNGMDi900Xs/MWtylUxOzc245FxPdLeiQ/PAl4
fxFT1DOOq6335FGn2yYttWAde3cyNJ6bADdAFeBm4I4QkS1pG+u4LF4QWmxvrSJ/wy9Hb8xBPDhl
8qNLHQjrGYicULgvwZIzjtr+WSIJiHozUmvhAnJCMZmZLSk80CIaS/h5EjkfdJ4fpAcMDbBds0uj
MrszO+SIaL6BFzNMTg5KP/egcLECo9BSdRXqFh3Pe95Mv33CyQ1wjTuQot+7OOcBqKw77RbRzun8
g+jqrzk55sPgB3DOm7HZ9vbwKzQQKYgaF0y4h5G5NKdqbyRI5VBr+UFL84OVyQMQsi9FWENjABPk
Rh1KeXUKEBs/j/GT0cIgStvhZzJgG4Lc1wyKFn1lY+YbF5kLmJDy2zqa5vhJIloMsjZ8mQkpMD0B
wo/EGPLzgUHE72ThcxBgr9EMfQnLvs6eJrh1r6knumdZOMhQGaGiTQ+R9kZmEwBizw+mleUorNNl
rcRqAl6+zSPfoFWnRu+D6uf4Q+XarxpzWphMibGKknGBdqKPAeUBIpKgfW6WCVly9HFOkQKPYSnu
qTD1t70pyezF4JBK+lX1YvmY2VPLUlvEKSnKm352m8f9V3OxYnfa6alEx5DYppP8SDwPC8RDPrme
628NKYdbEy8nWvJO8ZqKYL73IY8sp9d+rhdEqHbLZ3xifpqFGW64jcINEnRvVASMJ1+mOMCw4TYE
+7/NkXYvSd5nwPNw/WbsXrSZ9g9TAR9eoiV3B8tSH1q8BQ8QAe8TRU8cJi+Mghr/TuHc+Rj2EJ99
qozozoMTwXvff88HCnCFRzZC8VPftYLWA45V1lQppAJRk+UCp3Jd/gw9zHWkqZ7o25Poev0nsxd4
sQTkZqmK4PhYGq5vXf6FHxAgrwaBnyZUFo1xW7aHETTdJgp7POto2W3sReaKnv7yd+fuq5kjRYwr
lHVbtERdvoIjR6+J3CqltErBhIZ+GSzQ+QoyO+gzdGPpKNclOutB/9uJl2CGgomRZ/SgeyibVO3S
J8i/1MuJmlZ+6ogHmZMBZioMv4uwxuTZAJ5DKyn6nYZuiZyR85lP+uxZxUPcFngChfPdbNIhQfQm
f5PDuM1R4N5qMRkkeMZbOjW31eJ4GgA9dwYuZtTO136FJ5AgFSsRX14MMNK1SCW+9xQwnTYxN4HT
foeYOmySyAt3eWvAgDT1vpPj54aydj25903jFTfQfWEkxeMLby/pr3KfkwpprQhwy11mlk8h0jGo
cXhy6wxDf69JVLVJAEIhNbuDLFpuEL7UBM/ogzqjngjO9CdXevF9V9C4nCy0CSwxfwXwMG+4SqYP
qPp3K3x1QLElOeSILIf229nZvc3Z2ErPMdbCcdRn16nAAXk4f48t6nYj9jSgntymWltz2+F9lNLh
7VEzTjyrPcgk+T1EyTNn9oFku9q5LZIfNswhEllvbaCbgxJhfyczfiMnFyswMGu3FWAdZJMgA4NN
QWVZWjSvHWTg0PGy3rKlCQm7BZ2RprHXWLrOG7+3yMZsREyxXcd/mg7vS2k5CdhTBGZmq4LWaxtP
LUygTSTgxYE5Mp9Lrm0avTW+fJWA1OFgodtjOgZegtzeTbLyqcvnjtoFMj4Zgu8r1CoOAszpDQIc
gN5jelwFaCfEEGcI8H2zqq1uOAyD+NRPgMqbHn0nR3VcpLC4Zt05qyyny+z44V+z6b16GWWpxQYl
6OSLl8XubWKDwK0taiiZA5JpAuOy7nsDZEOBTDYBjbtuB/qKCkGOR3qlSzof5h5Uytr/kIn+W2TA
P8kUhftU+iUCQnA3Qw7pZkYspu9RTybF+GyH6kFSrt2YJm4+bsdJAzNFWTZQvDx9nVtbHjnMTDW+
z3Q04C9hEzTQ8o3rb9UMhqGswEXE8ZBvihZ1pbJ1f8YTnPjYb8XdtKhhG3DlYajUh3aBGuFGZ8KL
mYnDywky31zAiOPuv58xgL7L6mknZ/8vPFto4GiQokYGPGIYOvcQCOc3rpn1h0YvL03X+6tySr86
ae3eISPSr8u2QfK5n+51kpPzI4R2B9AAeSQulXWDJAH9PLNad4jH2IQwGfUtgV2V53IRJIocx66E
JIKw2s8BCvSwwcBwerEHkgWKz4obyLujkqhJtOLxS0UGEK9cYOTpavIS+2PpONYbt1a5iyO/Rh+q
tHYC1dFNl3VYHc5pt6FGY3yN+9r/lILe+05IWBMOlNlPv7Lmu8wfiD897XMbRBpUmtTxBpxyTLdz
mE3UEszKoAQ/UaEtDWt+oHgmX0pg8ZwgU39S3di/0Cotoltq5MUbdMbG+z4IMKJdl8Wr0gNUraIS
FmpCyF8B+KzsD6Ieo0e0uYvsFuGe4RZPxfxb2SNCeNN0mf9adoX1zQ3b6NswUjieKpvOu6qEfefB
QCXEmxL1OGQN/iDNlFMMmEzQ1R4XSKzbrzqsGq65jkeFqBoufWgnsB4KQ8ldSe1oi7Jht0eKAO+c
tIe6kAzx/LXFxnDDrcP5hqSKZb2s8RUtlPdYITfybOHPvR1kEP7yuqahvmWkehVY8FrgqUzUjr1f
ozECYqFU9VC6c3XP/ebf5gp5MFhPaKU4VfqIHGl3gDPp3IiI+7Spa+LMvH5zDDu/S4LWWuy2AJ4s
Vm9kj7+cHAFuU8lpW3dIHw3g7dYYqLPvquhuHLMQK1tUwHc6ysBMlp7etA1nFYex4lNRDA9mqoNP
yk5+xV7t3UAkhGy8EMFNF7AkSoIT2BAU4qKga+BjAPPE0K+DapO3a1sVxkOjRqoSfjZ9M2daWYQ9
dJbLEgOH1o6HHaZ2FlQK/oOigY29eVGPq3LusdrNw+UQOOYBch+WN3VqP3ooxaz92E72CKT7r57v
hK8xxhAws/w0OKC84z0RF1dIg2dqmxHPoP+Ukr7SxUGNK4UY/DvPJ0BAZp08NVpGzdrq8hIjCTeG
6QrNsvlotXgxUOS33KdpktVD4UMDoONEjNa7UYjq12R8F7rJyDIpQFPNGD42YZZRTgIDAM+ucqOv
Eg8nkhkYBcg8QXdDal4S0RDiUi5ClXQfFYl4bPIiRMU/du7rvvPXBmVlQrwCjhBNnwERn7Z/DAyp
nrrODG5DTIof+GvpnXa+2AYpEXk7ixZQgtU8StC/Jv5GcUJoQ+tppAa48ueuooUokBGIOt6sQhXD
h6qYsdFqE/1shjp9UIjooFNUoifZZFEBZ1VHDzKW7Ss9qB/xiGWdoyxvX3U5FRPVG+IG5TSXJ7gr
doFKoVxhLrK2BSorrW6LD8Yg1c/GsapV4MLr9RbRLMvpaGlDav+rdj2Il2Mc/aTP5awGoeuDnZs/
J53gFk25ePF5Qy4JvcCRG9KhrGgZtGqwLYRH7zXDJ1Gy/2idVZ9Gt0kel2Pxgj4qymoUW16plQLS
dga5tyMv/WoWdBJu2qobEPTDFmGjlM8LGjsNKrLzlJnfyIW46werUWuQ/8NrbOPDJeruoQy67i6u
MMZMIzv/1qJru/WiAsH5cKKO6vI3rRKXCBwpGCocqv1i4vlK4Vca5l5n/fcE6WhejAzFRpwMcNIK
gS1tnIimz8qzGm9AtWBQ93UQ9NAGbbJIxMaE/DKYzaG1ip2B9B/mY1ZARpwgazraxb6l1qh2sLHK
TzBVxMMQB1RL6O0DVlujW1dtYABZ1IxG66ExHOwac9QXxyF87dPe2ykv8dao9s03//7Xf/3v//05
/nfwG82YdAqK/F95R0M2ytvmf/5t//tfUBWW/3f/63/+7Ti2Ix1TK2nbwnWUlpI///n9Q5QH/Mvi
/3DStYIYERywYEQAJjYFNHAo118vD6PPDGOh5OBKYZumrY6GgWjIn8WjsUsIzBKYQaNL0yE079o6
R18z6vOPYZ6328ujeqejwjC2BVYAivl5R6NCBbGcCvbkTlu/BQYy5ptdPoSL9tivilPuktNdHvDM
NAkVNPmIY1mC5Xy/mmnS0zRwxnzfNmD2gT7dEI/uLV/bN2403uItcnt5QHUyw2U5WdBlTMs2lz//
x+drad54SZDiA1uE96msvji9t6Ucs7k8zOkusU3YNdSl6G4gBXY0jE6GjhpXmRymwc52jlma96U2
wv3lUcTp8tH8sCwLwSnkA5Qr3s9mYouOcPhbpFxtopzPQ5NsDdrZyqI/gGhxALFXG9ivouww3lWg
u9G6W7mQVum2TX2/qaz0j78oq2tD/UV/xfFca9li/1zgLka5r/Ap4fE6CbQzgkfA1NQGB17NK4fk
3MfkPJquhdcrec3RWJOBEo83ZXqfJ9ZmypLgNe9qgLUFDOXLK31uJGUJzoaUQnrW0fc0uJdVDw3v
kE9Ukocg+Mut6uY7fatr94tYtvz7C4ZdKZUlXctCvt5bvvk/FpA6jw4TQ6SHsQbLBUGvwDBaRmvT
QuYBiSe8YiiYr5q6G75R2rgvpnxtlelGYEZHP7O6MvNzOxn/HL6kYJ+5x2uclglKWUHb7ufevBOO
eR+r8uny4grr3JS1NKX0CNLZPe+nXLAcyp6m6GDAYIRIFDvQK2qvftRD035QlSx3QzWBEQaOA5ol
keSPixBuxaPMnB37cPkHnZuzw5CeBrVrsrne/56wRB8W0UhYsJVsvkK1w10KG/I4XV8exzmdt+Ca
tVypGIXR3o+DSqGjdelGe6QHt2EGphAlyjD7kiUPlwc6s33BwdomKtManOTx9kVP2mhTwGU7CoD1
V8BDbvilQ6D7sRFWO77+8WC24tXylGd5mnfk/axUGYVBY2X9roya+SZC3a8aFOw8+89Xjx0p8HRS
UiuaCO/HgXiGdOSYdfvUf9DtV1V+HZEqCYOPl6dz5iNZFkBCizlBdD4+j97gjhFynN2+gGmLp+cq
oMpl9AFol+fLI1lnrnOL3WZpx3OEd7IfUM/wwzGZU+L7YGzWYRHCa1LQCbGp0RGAQzeVA2jtbKj2
CUxj2iddNGM80Io9/tbUoMAS9P06h0MXPSgvB1LvZ4tqHly3kGIA/Je3cszGRyteemD4hECUwevu
p+lCrY6nwnWJ3LlUTMAmr85YJ89WRSX2z78cokuYQnObcnkfhxn9UNCUCKAoZLgW/VXGsTsjeruk
FABiMkgeNQKfV8Z0T88a4QWXjOUI5XC23+8WWIgWtLoxPbQQTKl95g4i07qLbrRZ/5Ri8R2MbWMn
k9z/ffmz2qcjW9wjxI3aNKVzHMr12uqBchnkYgX670OKwtgUJOLKPX3miFvScpdYw/GY3tFdkqOQ
Dy4VU1MRhjtvLO99/8csrc3luZwbhXedf7hI6IcenzkUhJ04l8a+dH3/YWwH8UaxlnpY6fwHIRRC
oB4njjfBkupoKKh3vZFjarn3C6DMXbcb/XJ3eTbLNz96aqVpo5ishCnsk2AQIHnQ4O9mwMMuUjhI
tbPJZGdj2gy5gpw6vevhrmyIii36+ZzFy8Of2ZLSpIdqWUxQyOMtOVcQMhcxdai78DsE6HIkWKDe
dJ5n3lMq9eAiqZJ8MG5Xl0c+syXZkcsxUNoFkbJ85n/EGINZ+3izl4jtEDs6PjpgYXN7eYhzk2PP
czFbgkzieKdYlYuMSDj0e5kB2Aa1iaVviO5MgelxhU0Y9Zwry3lmb0oo244LbNNhUY9OuI3iQZf3
dbX3EmtboIwI0fOlMqavfz4xy8QVgX+0J48TQCdG3ji05gSOc/mY9n6zsaU7rSK0gTZtRTvRm5r2
ZUSl5spHO52fI6TlSAH3WQKoO/pomrRUJ6Gj93QsxpchEdWXzqIQBMO3UNOVTPDsYDZ7kg1C4HCc
J9lh5cy6dvSurPM7KaFbV32zLkPv7fJqnhuHoHJ57TTPgXn00SY6aCmYAg9mi3Ur8/ops6hZNNHv
y8OciaqXBHMJstiUBHVH45Sw4wdK8/O+RzqCTpoI82cqbc1HdlNP2zXr832ZxYG4d9OuA3I/VH9R
nkq+ZNJ1abTnNmgOSI6IWl/+ZafhxfLDPJIXfhVp3NFXLbSJEAQy3vt2Cre9Kj8tKgbR4FCRVn8c
BTqWrWkmgbxyYR4cDRWX1IqRv9C7IqqDD7DayttOo9kbyV5EVw7j6fFnLKbEpNj+J8cfNHpLMyrA
2kp8zqpfDcIV1F3XTQDdg74yscmV03F6pTmWcpePIWHbu8evbJwu/GMrDPaJATkbzAfNJvPH5W91
ZrMuka3rIcci9Um+aak08qxZz/s5nffujHadV+/z4Nq7cGYYhVgCWYEkumX1jm5nLuOgR0JkFzTO
A4h5WqyYssnmyoqdH8bVpoaOq8RxUtA0rNlS4t3NtJWMFqap/bOrr2XOZ/a34i5engGPVOfvg/mP
pwap8AH2VwSCFjJgXm808sTKpqJuXNty50ZCJQd2lukAAZRHAYOTKVQXK7TDMtC5CAzWEoSAvA9h
ZXV4m1/Z4Gf2m+Jsatuh7GJxfb3/SAKHp7oj4NxnriufEpD+HyjmT/vLO275W95HKNQYl1fG5QrW
5nFU1+BKIJDeCg6zaXyviWTWZu1WmyBy/Ve0vb7Z3J9Xhjy3jMRbDtvcJLc6jkqyCcRcmnvRHhC1
cMBROfcoSNwkrnFlBc/sP8JIEJ281Q6t2qMV9Ca0/PwplztS6y3Q50PV2Js4Fn+czFNFWWq1yPZQ
lzqOIwH/5MmQ8GXcGZxAItYufPTLX+n0ssOKQS01EkpfNjn7+73QeQF+Ekh471FGJcBP77TRgH4E
RJHAJUPcyV7XQfZ6edDT5eM0uUuob1I9YAGPBq1xTnDR0d4PbfjBImqFybTvaNdeGeZ0C74fx3o/
DjXnWJtBDkZL5km0C3itJRZhFpJ+YmAjrTT91AO43Gqr/GoWa41EyuvYo+aGCAO9ewwqRfExSyIn
hXKJdOlNRiUYopJo63KbKJVY+6IpfPdLATJDfnJ9R36Dzw9XeTRMWmVQJEvUZYPE61p6DqzHykbA
8xMIvHgE05QAX1R58jgPhf/cwoywN4YJ1mSPTBlFldjm30ZeDxTTChBX8gWxQN+4hQjToqlQgn9Z
YydVQrotFZoqQshEoUKU6/L7bKkm2zZGU/+yQyryCGhZKtxHsJSaVS9HembzLPotsthtAI1/Ntzd
4Lq1XoXeCDn1hrTP579sUUosPWOvhTtz5fuc3BCutsj8FNc4Z+i4BOy0rqrRI6YRmkKTRPpUrn0z
xstkmoftHw/F2lKpJ4igPnH8YLQeUJrWKYd97bTZOnFAK1RZVrw0KPFfCVVObleuVkENmSnBPj6p
7SgJNx78XnpQord/mhlOvdiTtWP5p6vHOORgHFvKO5Rcj57aCdWpAY1sPECn/qFvvxi5e4dBzpVR
Tq7UZRQJOproiuvcPDqqKOKA6tPEeNa48II89cuaq5dp0Rawy29/+JGWsTQbQi+lNxo5749rEYqO
HN1KFgW/ag+UGD06Qpa13Wfh7Z8PxX23yNSbNgJ9R4tXxBOAcQSZD42Z968F3IqVN4XhB91W45Vb
6NwK8hJSfyOQoK64XIb/iCKwezDRWyZWMUsc9VLwuYgm3IToJ3EiriWSZwfTBESajU6V6ug6jwOQ
O81UTbs80y9ZO/1EiOGtda0PmLz86ePE13KXyhCFTPpFx2mW6nNCydkN9wpWBQiq5sVBTuHyZzp3
lnibOFCs31Iufb92oJUzd/BBDOIZMzxg24A5Zj2rK2HDyXPEIVI233jZDvZJn6AooSbAQ+0BOpSb
cpqhTgL9AGl0eTLCPL7voH7TiKEyRC0PyM7RpqtwBBgdC+pUVgxqWpf1WH13h65JbrySHjqwi9qA
P5j7GqZwrdtv6Ng3xS2K/6iQXP4tZ/YJ1TwJ+ZYonYkfHbUwh8FkNq3eTy4l1j717FWJ+Sm+WukT
oIrx/vJwJyvM9cRwJP82UefJzOvE7yEnmXrn1viiwQVyy6chtLeXRzl57pdRlpoUhTdHnPS3B9+y
0f02EcmEa82r/Rjb3iO8hRlT00xlH+pI6z9+w5YxqcER55IsUpB7v0OxxEWDWOMqYNiYIhvjFkP5
mw5XlctTO/leDOOhBOhYJu8KEdv7YfrZH5wpaKo9tg5fwx710tHrn3GseLYwIbyyOU6/loeSJEU2
8ivPOmng+2OkJqRN1d5E7rvxHUTti99Vhv355UmdH4fAFmDvUkw/2oRd2+E1guLC3kNFsfHCCQBJ
IvQXz8DQ8spNchLnEltZ9MXg5HGdeMcX/jAAVtBI0e2TBMeQTmCrk9Oz2DRhYL8EYZuvCIT9DabO
ye7yLM+O7JDaex7XJOnq+08Hjyoj9KCGbkyD5JWJfyeD3oa2/VcRqs9JBlRSTvrKdP9+Vd5lX8t8
NdaZFPponx3fnKIMw9mtk2Tv4O2Rrku7h79mt4kj4BNPGPzU1dzGN1k5oZPmlC76fIGXa/QCe2if
Mci52BnjeOPbcIRW9VR0NZjVGW2ZHKGm7LHozOE5F7o3b/FiSZLNhEFWCt5SJcWqEob7FRJfCHUq
HmZrVWOPITaX1/X0tPMVEZSx6YosdXD5fl0tcyhxLJfT3kzanbIw7MieBid7GG0cvbPyTwOGZc/8
Y7TlpfrHK059zcdkJA6gqiAwEmHrw9uNHPWVzQJWhb/o6MMtFX1qKMLjOTouBVQ2DWvcXdIDIuDz
72H2FY65ILQCan8vcy/0xpqsaB/kpfGQRybo3Agy395zguglcYZ6hZNghnAdPqIS/bcVLszxvZ5q
59Xv6/QekXfndrAi8X1UjnE3OcjQBNWY7FoQe6tgNtAOQ7b1QUbCpguK4H40SH1QCKxs4cL5eGeP
3Y1VTehrysG/1XGQ3bpRW2wG9tJuVGV3CCz0qW/GIoclooA0Y1wc/8CCrACa7BZvvOWQyCEHUm7u
IL5CUFhFRtzcxtVUvrrCSNeVafgoX8zNbTIpew23Xt6FlqG2TZgnt0PVoKWj4aU8I5fZ35vBJPYl
sD1mvKDiNQrFmY6ob5lWe283qKcKDxcHx/XFbR+HbgRNZxC7sTCwozfTv7BlC6FWdzkCrX5x16YI
CLh9A5ZIdr+Mkp/rBL3zsekiD5Si9m7NcfTR9E1/ZebfjhuonlWQsKAWBPIwzahL+EzoI/C+ZpfX
gbMqXapTy/N0k+XgukMo/3cu3Ejk6hwTnycTf6K4bbcxciw7m9sXCXWBi9KM+zuW5rBO5YyTZ9FF
W3hHFZZEpDFahb/hO2DYOHvtTuQ+8tphNe8pj1EH7nEOfKJLHzz5Q+Ju+nbExdqgarJuitJ4inRV
/NX64quX0X64McdphPhugcVuDbTWbwpbJ1tEmEe8pSAr3OCNPL1FgdfsTV+j1JkmuGnnVVyCqh8y
+Mih+9V0g3RTg5G/R+87E2tvtLofBdwMLIma1F9R8hnXgsz2W1trWIDhxFma3AWhoDqEDVs84IM8
QWak6JBt1u6VAOHMg0O5mpseRp7mMj66ilUSSCw1smiPRNMqs3FeCso7yuV/fldAlZSaMMQlQzvO
zELDc8seyuvOtAycPIc8Rb8c1YW6NIwr9/y5x8VegFqOLUyup6PwA2kMoxjB8e/T3vgSOMZ90pYH
AV5B4pyJUI2LNqcK7y7fvGeW0WTxSN3pe4DlOxpUdCSKeAFmezxk2UybrLVuPewz/oNRqLJ5rKRy
TipTFc+KjFSd7BfOSuvnW+pwPzHFuPKMnJsM4Y4thUnMeFKmtBuIfq1M3B2lsJcmD97yEZ/hOboC
kDj3oXj/qSO74AdOKrzQHqehHrsUpALYc0ThPGhV+DkU6BvvUx1hLurN+M70hnll05+mHcvTZTtQ
gSmznIJNPNi7JTysCIHYFuemOBThU4tHzbMC//qMSk6wysdFcXoM4zLeDrFAdQoO5qz//IuS/iB6
L8HYgX072jdK41VaNZO3G6cOZcDZ60G0e9lzn+OldXnznMbLHnAUkm0y7zMVxsTCeZ2oyN2lcLR8
7NpBoqy6+tZGBe7ySGf2z5JE0dik6EzV52hSqZ03qKjCKDap4d1BKHY/Tm1a3SRmchXQdm6spevt
kkFBGDsu1vZA/+3ZSty9p7p+7bkRnpxTWL+qIBr+NLtfkIKuojRs2X/jJd7HO1aH8mw01u4+7KAB
oWITv1Zigs13efXORDsWO5NWGyOd3l9cbXCN8PvZm14yrZSmzprYUl+Jqs6sG9kM4BJJZcSh4Ph+
MgLh91kR8oPHgALuFJvSBHleyPXlySyf+jh0466iUE9PSpxU/gZkvMu+qKJ9ZxefJ8gpYpJ3g3KQ
JsXFxzMTjO1IdDr3yvTORMJUyyxyGx4cl077++mFsranpEu7vROqu5kr3x77VYUn2lz+SmFcXZ7l
udH+np/jLnM9Rv4Vtsq1zmV+QEbgRsLQsJ/F+DSjbdcV18pZZ25N0jLXWYoG7PnjPkuG7zyaSFa9
F+nXyMy2k+89lsmXeHyAlX7rquDKXXnuC7LvAdXA7wUqv8z9H1G+2YuxguMw7yt/wa/CkBa4lM7N
bpCEkI9gPD/6yK1eXtAzZwDsBweaHFicojJsnRlWHRvY4UVzuRa9+cs2weldHuTchbhA/wlM+GYn
DfSuczx8oIPkUGeW9TBhO4flMAbHY2l0NDavNoLP7BK+l0u9hzIh5Leja3EA7gHZEnDEjBXCysqa
Q72Y2KAfb4QV2jn6ypcTS7Hg6PBZfLoFj6B45Y7T7ECkTt8HfXzgsZc/psBJ/Js+iB2qF3YfolEp
JpR68E03N3UXwI9pgQg+pVVZvmYqaL9fXu4z35Qr2iLnVyDcTwqXJMSjhRJNvE/SMP/k4wIAesg0
r5TVzoxCMAuIlER/Aewf3WvINgdDlyUxmr7JRjrWyoGjcnki56IHAKQo3kj8J07Becr3ExtpwuQw
5FmEAs5kvviziJE8lfNdAkW2Q1JpZdYRRncxThFqdMXb5d9w5vqmJ6AcrBkWxOVxXwChKARquOR2
FuqWNzhk3JsQBqJRX+nc6HPraVGk50WiQHvS1o3nZqQvWJp7nOInyYueRd5GDW0frlmgHrJ5iNi7
JZ8cNGjf+mJC6I9aMQ9X7n+PEX/eq6bJfmQ2fLWbDjCquY1nm/DfLWqsVsImDy0IY37ZAoqtvI2V
ehlQrw5/olXYSL9/RKQPbeu6KLEoBYxMPbrOZpqGgfIJ00bd+fdoahVf3Wgqf5SqsD6CgoBK65DW
96u5GEGFKsTpFpknraFr93b0ayrS/LP6OwGf4w6fSzjunnkrcIRb6zRyviFGhx5VW9nh18ZAAMqs
cw4o2ngk0oiqY2VdaM30ycW1uQ6VgNaZoyJwK0zai5Ydey5SA11yT4dt2mZlou7Q1p+qn9iyzB9d
tIkUhFg1PsdDlj375liNG5c6h7kORJHW6zQ0inaFPYanHibtFS0mg3SHZzGgOdpBYO1XQ9qRo1/e
V38XGI/uDLmA7kwufNolx4lMiGzc4KlS7hpToO2ZoDZHEp/LL079w0ITbQgRyUJmCjklhBMUjFJc
ldSvcIhv5/6jEG+T+llA7fb9+QMBCO3kK93509MHRgNsHAogdElZ3aMHKe2bJJEx7l15OIY31Gyf
bCDAyLKux1KsdAlGUU2PdSapoQ6by8tzcuwIKOwl/KNAS7R+MraPWkIrsbBtZfWC18xtXdSvZltc
ublP3niGcYjRNVAAUtjjNxctm5qeH1V723yxzCdUqVEa3GcNVGV9a1Wvlyd18g4uo9G/X3Cdihv6
6F1Cw4YSQFHgW0EZK6IRFy3iKtGHtL/CDDk7LcnjZ4Mjpehw9OXwLZeLQ21w6JwSmWe042jBrXKv
c9t1LoPFZ8e14d8jm9a5N1ghTr8vz/TMD3AdbjLu7KX6fNy5hV4VjgVuPXsYFMYjKIThO+71wTdF
EgGizbZpiKRdJm4LfHiuNafP3aRAIpfqh0mQeNxfmmoxz76LeFpsONTTjF9G5f64PL+T7Qm6GhC+
Jh04B78s8saZEckHfRhgDZdjTTdgka3MK6fg7Ex4Xf+GFTnQqN6HhH7voU1XK4BzCdLcvVDPdjn+
aUGFTUmaCtSHWvaS3L0fIws12i8YAe2lnpBL2dSlsw0rfWUmZzYEnEzSH8GZBgR81G5xZJqjrwHN
uUBKt9/0nYkwMqpw6Kz2HtRcfJpT8agSNB4AiyBet7v8wc4dPZc6C1nYgqo8Dubd2RVzYIXRQWIR
uJ3bwkUHDDLyDX4Q9ceo7D9dHu9kg7Cq7pL0IaxFwnJ8uxeG1eHv3GZ7med3XRQ+JL4AclPt/4Nh
HCo6dLHAPR7fXyowU3caOqp9bbRqgFM3HszB5kocdrINmQwlDSIxKjjcXkcfz50dO4ltk7YM010n
dSi37H/3w5/PxaNmQosMCAGp5PuNiEFIjJFABN8jHFD7rosvIox/Z7q6Bgg/txc8Lkdr6daKEyR6
LBLHrzwA7x1eDXNWHLIsujVcH1WsK7tOnFm5ZTrLhlNUE4+/zwgNC+cUV+3beMYpl8Avf/OQpSl5
3tvoy2R0/nYYLNDRVScV/k/YsdAXJLL/HNZs5S1g4Dxe8Qjn98YIyujKlz2zFOxS+uJQpxZ87tFD
4ZEm9RqhlANe2BlArKJbV2Uf3QdzaW381gr//4L81zsaePM3LfxnUU51RPfy6H/+7/9j7ryWZLeO
bfsrCr6DAW8irm7EgUfZ9ma/IHqbhvceX39GkZRE6kj3SPdJIWlTm11VjQKWyZWZc47Qe/D+z+0d
f33FH1//f4MfzeWj+jH8/Yv+8B4+9bff6n6MH3/4iwfXdNzupx/99vBjAAr7F5n67ZX/6g//9OOX
T3na2h9//ulbM9Xj7dOSrKl/+u1HN137LW8rGRZDFS38767nX/0t/8/r+9cugbyLQlDxu7l2+5q/
vfd2H//800PzrcBI+/cX/td3/fgYxj//JEjKz7faBIk3kYMO2xoL2vLjLz/i8M5xkhfg40Bd8Kc/
1U0/pn/+STN+Rth/a3c1aOU16Wb66U9DM/32I5U1Q7o1xt/ShuS9/vIY7n4Ng38dF//YPeDvSso0
Vli3dZSWAOJBmewW1/D75Ii5VI3RrKnpSAZSQgvx5wSvoTGPu7KaRyGJnwfTQkOCRBN/ZRLbx9mS
kgC7PWQRTZ0E+TLSQGkI9UUqOrwAb/+vm8TmsuzSrezEEr1kVXpNWiO9bjgAL5M4nxVpIV9d/brS
/fb8//D1/jrG/34WvGZF1v74nn38/Sj/w8Q4P/pPf/+C/9xpwEP5qyXE/xiE//V1+tMZv9ffj8Lf
pg/v+3UYatrPtGvjFcLzpt2Enfovo/D2E3qeZbY6xiFJOd7z2yCUtZ+tWxMntgvUUeiyIIL5bRDy
I1OnhfmmCUWohi7g3xmE2m0H+tuRjab0W+c66Tn4KLd8gHjrsfpdhk4tEpyk8M3HDKw86nMb9VNn
D7PskJ64q6Bw7b3lV8sWbJwrGzy/Ktk45KVxzDAPqgugIfNXEMv0gRrhWqp+XZbXQTeekiY7V2YV
JsZ+BZ96yYYf+9p+nWTgSttrriUHse6f2yyno7x6YGm+ajB8h1q5H3dIKdD30u2FhNjRGNXjDRFT
QbnIu2CJ4/t2GZyFtGGa1YEp7I8rviI3e6r/jyH9vy7s/3TM/wcO6dvTRhKKVu3WoE6r+G3v/uej
+2mqv/4pGsqP+vvw+xH+Dz/mr4MdWRqlYNrfaWH8pQX51yWXwX7LqbOxUJ8gI3ybBn8Z7PrPJImY
BJJ26yRCu/O3wc6POJQw1mkKu7lbGP/OYEdk+z9GO8lM1m3pJhPnCHKLbX432ru2E8c4mVU3uYyR
dhrO8bvs9VEvMyid7V5zIXAHQzh9pk+ja1yrz+Qlz12kitq1jnSv8EnM+4Nt3hd+74sv9TNUKG93
9cMYpefGIxU6umKwnMBgBdq3yVP8Kty8/jR84Ml5Lx6WQ/lGl5D0PT1gHhrpRzpYXTkwA+QI7nyc
3No1XUCnUYJ7pB23cF9s9ctQ2aKrh7HTR6JnvGPiEVBuX936bvcrr3YLD9d6HGsPieVgLuTV732k
HatwcSRf9Gq/jfTAPBQPAAn9LKyfsEZ0qwsHF1Q4Qti1nixChHVupEhcw844oiGZAo4l1idxDei6
n567Q3tnhNmx88pojlp/DaeLCUDxoTpq363T4qQ5gm1uRQuwBmTRfke7001rY6/H9Ov2vf7anasg
/mIeaHu5j331oFyG98kVojrUX4qwdPNHBABBGe6ecV+ctquMbfgaSKHh4P8X7I07v9bX/jXFGem9
pq1qOKZ4sx73cPGSL4MLc9nFfPEkvGCbhDu2BZwjdlltZm8NZT8OrTpsznS0uJa3+vu18rpgP6Z+
+diGqZ+EUEjcMRy9NdIPXUC/qDM4VSAdk2fTHlx6ZILp2XBkT3csR2XIlD6mwEHvrQeYWGF9BDb/
Lt7FWGWDhnL42dHMXeuy4lDs6HdwQF2Dz4P37S5u8l5FXNKj9kW4lJ91KPae/H2CrFZQ5jzMp+Kg
u6uneLOHx/NwHJ77OyE03saj5mVnGCz3hae+TC/KEc9nb723vNRd/cyzruT5MpsVlH/RehZ3ZXEx
0fOTk/UFkYOzOtjI8s/Mnz+UgHJWOB6wZnhZPZzvIhQDByqTnuHobuGPL3gEhJsPOTyQA7zI/d1R
AG84TcBbL1K0uYmvBMl3Kyh5U3eagszBDtVvrplvRVg7noASurs7eVM4uo3fuNKV/jU6eTwscH0x
iM86ZfFovTO+C9+NBe6qLbu1Zz4aB8PtXVCKjumlnnTQHNlF6fpgXio3cyu3uqbeGDQu5q34hX6R
IEU6o8cl8nXBZQeVP3vD084NFALlkIeS13/b/MEVgs0FtBJu7uZ2nhWwq+wHke9nOsCc+M6K1wbG
Y+6s3i9vDuMH64TVLF9AsdOzxpv6YH+GlbKF8lF6Xh7rBytgrPrmXXZq3DQs3NjpPM1p3fyCbsQT
uVrB1S/pJXPLYAp7tw3UkMOQl79jombHl/x+ftZ9TKzc2dYC2caumKGS+YVfn1eP+3HWojQ0ubPF
VfRHJ3GB17h60PInD4tLT5yCh7T7k6ceE391zTPwZA8vB890GIi+xoLU8EmkWN0pxB8S429dcCrJ
zt72H+axg/EQLu+bC0vTo32I25ge1aNwD8rg2YomHsF6sBw8z138dytuufaOn5dPJjdE9OxJgcaK
aXrNcXN6V3gycNpE0vfYJvylC2c/fulZMGZXiujVjyG1Rc3j8Fjed//bwRSp2D9Y3m9yFOIiwibO
239c3iFux7hjxirL+Bh151U/gELcgVIfS9a1zUvfF2861kxe6Rvo0eozPeVnIJQSgxLCFw2ID4Cb
c09zJWiN30Vmu8FCr3sGw7hhHMhBfkqjLawuij/yKIYjR8oAdleg+SXLKdsK1qKRwao+eZ2XB8wA
HjMbw+wDugJFeZQDw22Zr9NBOOrecEwkIGmuesnP2nvPR+peF4qxUz+3TDDNBVjFfrHYiW9eFoeG
cgdHex6+5mMKeBAv1mmkBP4V3O30ql/yqGfEpnd60H32LmwPhqybPkvv1THmOwq+9N3sfODB6zV5
Uc/F5/Yg+PCUoSW7nEN8HO2C2Vd8jEQekkv/xswI6hNuv7AqC8MefRhoj8tn8zK/yWxns+TifD5a
dtfbuPUA5tIHln7rhOl4kz+VQeYzRL066ELhveRP+T714ofYWZzYgecA5vZhv0teK8zCD4k7M4xN
1S8+rTD7mkdWSOugu1Q2O6byNH5LWGdP+Et8ZKjORNUf8I8EMoPtqj187Cwt7/KHTrtlF1rK12L1
+K+8BzpshXvysXKweBkE3YUlcD/S+eg2J9m17ougOZfXpgAV7iyH+Hl0s+PQOuK5ejNCbbC1L9BR
jK/W9oJwFQhCqJy0UxJqb6K38NTBZuL5n97tDKo1TK+Kn/uaDx/QTzxWuCCNFp4+UHW3uLDvuCar
KdbWlzn1ustwoX2PzWd/TR3aUl3Mh13ZGwIwsPf13eZRIcH3+W3mW2OiRYjQ3oleG3WX+ap6hScf
tsvuZgc+3008goawfzL4HexkkeztoeUvXvdlOBvHbaaT8SmBfXSwrpIvO0VY+6k/hqqbRc0JZ76M
DdLtgv6Vt/vdJTn0R6zgv3ZB5sVRe4XEHSSXONiC6jgden+UbDEYFY8GzjXCO+IH7KP+DhF5YneH
OPFbf49TBxd2VkOYfEQpkXzfeIlod687LK1r9ii+5l8AStDd7NPSGpV2nNxJd0KElf5p0r3xfveA
6mLX74hhdh2ODFQvf1L8/m6tToP+vnz0E92j9oYLlgAUx14HJ66dNGaHr97kaJjuRfituaMb1xXq
QCi55PiCLCy4dRJ/z7yCAKA4aARIg5ccMQR4lHh4XcCDdGqiQ5zA3dSpLlPQhpiSe3LhauHuEjDe
QQUMhGvhoXPyKu823feQVe41J4Tb2bz4NUHJdOa++nEguRI3XOWVtyezvlJadCtPCTF2vU9uzymA
ISM4gqMQzEFOJfgoPIPfntzHburWhHmWIx0hm+RvFb8pPm1nXFm5cLqSw+Rg3pl3hqMFBI+hzBuV
oxEKrxVrU3dfEKcUhZ14+IIyxW5DsfSn5/6VNvRjF1Te8rxb/lYcVS85AJDwGtiv8lFoD/v+TZt9
eDhuQ7MXOHdQPKyID6tMQtbWHsqv4vc6izLCmuGbtl3x684ol57Lo3m6DR+VLaI4V2fLixmT+7GJ
eFo+hVFPC3hKzi0myn0pSE4mX74I5mN/LJ7lKPdNW43Gg361uCTKgI7gpb4ZlUfBUYnMZmK95twe
mWGn7JQy6zDT9kb+M/jlhXKeu/n0HzuLf4u76M+N8FUJNl/1uxPhoMfdd6QD8k42W9NX74oIRjab
aBto97IrOXg8vBAluflDFi0MYSMAfL1sPLWV7U70X3HAiFaH0dmcDNMB1XBX2tx60CiGayrO3Dnb
W0c4aTjxW/GUPBnn9EN+U99ooYgngAQ2VntJ5WBoPnpQCon2nCzl4utjcu6+5b5AOCJxV+VI8PLH
lBvFsvY6etM3rNr5mqsjPRDgOWiliTDSH6JvfhsJF+ny3fzZSYLqvB+lsHPhjJ6wmv/oX6TUyQkI
iMzvibij/rXwACJ5qbN/LQKBR1QfIbDzif1FO0y+Ee2XgiB19PpQ/tqxvHCtDrf8Pn8kancrtoqZ
lSEL0tu1efmVP8PlFN/hG38CLePMx4FfbwWDuzs8wkB0idHcLuIk4xOJ+VaQE4k1rvbZndZD56rR
TKg8uXugEm4TKPtEs8F4bEOFqBJKVTD5oju/jA8Sr9rcTPckHWqFY+xeg4uTY3g0hlAFzFxVtgmf
A8iOhKSXzBH4QqNXBPmLElCei3qv46JUPt6MFG9zYXLz1dknmLGAkhzJo5f9q+CZHMZYWYh7UA9w
+INOfRaPPXb+CFArJHoBeZPMCk2oJIf9A9iW9mLtXt8gJqKFwcsf5g/rfgz1U/E0+XK0eupbfMWn
NGoP26Pub4/qCTd3jL+nEybH9+mjxegt/IGAULU1b6Tz34bh+pAHWtSeuYigJKa8RbnQwfJjda25
HtEdTgANIq7Grz3J49+EvPAMHMiJ2UoEdwmxmJKyULG8Qrj/JXS7KAEo5UvPY+nZi9fr5il280qH
fgSrDSPiiPrfKb4n/A32d0yQlSh/Jji1TWc+ad9yVr+Zeq/pyEEapOc4d4qW+dP+6At3QvfAyv8l
4YNjrwC39aP+onS2eEzgSFv36uzvOOcnjxSsZhrpgSpHiatLTte6pVcGtcfs8AlTjuu5vJdfKzc/
lIfSk4/gqJz6bL1vh8Itrpgmy8f1ufDTmUnaXvjiJ+HOespe6zfcLYmzijAOBq87AnY65g7+8uc0
WCLhNIV5aLniRXrPXlvXIlxsGFucZwjiaJYwCNbHYLqu5/l5e12+auuBL5gHv8+Y/2sZ03+UXvoP
TBzdakD/PE/0X9Mw9tkfk6C84deMkGT8TDc9qXTciijoYZr7l/Sn9fMvfcu0l8GFwUbl1tL2W0ZI
tciMIu4kL04POZ2ff8sIqfrPCjVwmvskpM3ItZV/JyOkYKb5xzMDVWLaZenGwiuEujpVxz+eGfIk
G1NzX5krSUGeBSNBv51xQBfA8jVxteIXnnum9iqveLzE2xYlgF7pyjrG+LI4tFlCFW66wOg0VkhM
OVAVflGqVA3UNoNiZNbMVXR4xoDxqcEqLGUtZ3Q0t2oSX9HIPYxTxtKjyS+TVj4BHrkxcXsnTUmn
LCNW/wtg1CQp7GkBp0Ax8X5WKzylEAwlsmw6RTadtmT5iLHZcYBy6PY6F1/MGx1+WLrcOd6E6HdV
xWJpmL1mT4hTVlqKnKKvtWAtnoWY6gN4G19uptey2m8yLOuTVN6IYXQyRmNzrdXRwZ5futCYAXAg
tiIoqvjzKj3HuRbIwKZaLdyuMQ3hwNGaax3QnkNFSJ4Hr5XM7GFR4XpZcIu63m9xQAIHyfFb7bwU
hfh5aPeHUtzOup5eMPZ8qeqOmCkp3qR05maNb6q+dJ4w0xim57FbYL6DbRNEcEnQUfbqk6OJj2ui
7S7CrDqA2uRWeN5J+my5Zk86rr1t04rJnixObF+ATRuaVtyxH3vEQill0kXnWI06DOaYTgQh76d2
TpsI9lRilzf6ypTVYQblNL+BYqsWVvpsLslprOJA3aAv491UOBThb4bp2/0sItfJlP2UpYLkVuP3
utxAQIzCpwJB3ZZW3D1pRdLcfrMWW1ca+WRkxUYNLjfdPam/ZVkOgbmobhIkydWsaXXg/xZOf+sh
K/EU8RR2zTyuERjKewRV6lmp6skt8IEEbSKF0lCDRKA45pgj4BZsJPdgHgbK6qYV9jKfpIFj3YXZ
V2HC23LKyqditTwPLIA56L26xq1Nn6z1Qs36aY2th2o0oI7cqIxsszqMVW0u5nDaw0RWbWs2SHwI
OkHdZoC6S4x7U4bkhJ3/oVGUJBwocNqUqIDVg251b/UEWPQklBQz9Uy9+BHL1hZJSdchIkVtJ0gN
1LCsddDvYXNe1Kov8O1hd86ar6j9nQgOw6fQTH92URKbmdDMSm10gEFIz9aev6YGWU2YAJCbTupe
G55lDvQ74tXhrjjq+rGklhF95fQBJrMzWaNy6DJ5dgp5BjZWMjxtGbCjKzQupj7We5oJCKpy1VVx
gX2wVIyEaPzFRr4vGp+JA8K8y91ZaU23ywkTzDnxKxGx2bonNugtyUugXLsd+i+b8kVJZyeWtQNp
LGN42nRaHOXxfppMEyo8ZzgUA26fKd9kudb4RXOo6HkR7p3o5VXrkAYh/NFX3MsBkTtLvGDiWd4M
jjICIhGExgAi62i1o2rDeBk8Sp4clOiIHpa4CeRCWf2ODguTNBr4mQdoaemrLhbPQFwGV6+yIujF
7F7v54YZyM5t7SKHO4B1PKtLUqjhmqDBaietp9Fgze0ULSJGW0pQ7BPgOvrsvIZlUNcS2d2MNrc7
k5xLlykaoMzibSilj9SqSi9Xqu83r3kQAekNGI879GQJsqtYh9yCRSvHtJnken9ITSyIVnjlW989
zB2BNuDOlLxEfO7y115pg6LPgQ7I6XdFT4+4/u323jJcK3xmNA3kCfaJT/jqk6FiabBjhEpOZuoX
qVJFfxoX1xzXxa0trG30LH9B0EAAkzCNTBMfga3IP+IcIakMzeqG6u6W9pLJty7FWDhCy/b5kksk
D9I1X32LplF3FTDBl3py0RbElYBt4bUsSGzPoDhjC757rawfUwybJcbDwzab5LVLwdXMMulnMX1Y
pwa3JSnJThymwSxBa2uPiDB1Z86gQE6gNoYZAFADjBZc+kJaP5nkwxr3R1xcR1tkkcaCBmJCm99p
kIYCozZ7nP1JF5VjetDTVAuNOhdYgaRzbLS0z6nGq9SANLGaFKDfCFRPb6toR8SckQHrpTgsO+jh
PTb8Vd6SqSjn7CxV117HkF+ALA7cTQ96UzmYgqoGYgxbORNzUAHl8JLprxpmj2pZyrAmu/pmwRdk
pTX645acINBlrpyrOKPWJDoV7QHrxk8R8KGbjSi6ilI8zbT/2pUl2fsqfAUzQhqaIsOQj4HUcv7s
NSiYNAXe5dMvI6s8UP08yCLMubrfrkLNtilr+VUnY9VtSwge9ZIYsfa4jCezyCfIN2BCNxn5tmZw
1BoxCNzbklN+TcqDhYGizAq3rOw3v1OUQNbAww4iME04IRIOE8m6eftmJCBWUIo0SnVlOphQl5TP
US1bZxKk97TIFleB7ZkM7X3W7x4+RciPFET6yQbWRTGCoktGd0wUE+kcO7c27A0L/RvSZI4jcw+p
M9MqRxQoh8Q5Hkx5WkXtLqYuCwehyOh0N8JgPXH4a9+XaY3GUgulRiA7LrIyTKaFN5MyudMuZ+TX
6N0pm2cRcpaf1YyClA7OtAGrugkzXk5SOjk4g45VwmkuaxeHwSr1ppdV0nAvw60W1t1Tm+QOztPo
aKT6q+lZbWPBV9Ii0I30q6KBb487oKIUnIEtz13lq7B9cL9dD5uqnVDdPxNlFUL+iihltel3hgdi
HVpR4vAvASsRtQ8F8IZtxtOHgfbCrs3TahpDCKknXDojomU+KpXRi7PuY07lE40SzZ0xpKexkV63
Pqf1fAZJWqP3ApqDIdcqwB2pocuMk5fBQMLAgBoCOaReGwHvbLRd9GrMmqSWjTPLaOy29brK0+QA
oZDdOXcL1kEYmGUSjiA650WH+jWbzpiZhY0JQdClW88DMmEzqZpdr5ML0rL0pqQ0gQLKWSSACWFT
EgiV9DyMDfNFfDX1MgvnZTFDS692UE5kzTPxpCVp7mZL8tLH0uTnVRl7S7y9E8PkNlwPQEN59roT
Aw0JIvY0rvMQ63hKRENN8Fh/yvP8mGD74iOkeBaHofcWkXxcge1FTn6DyjwPR1ze9qUyPaVQUqjR
7XiGELXZJT4EniqlsJ8YYJs87kC1DdIU2BnZSs68XNRJPFVrroeKVCXnWs6PfYnMWd8pifQptb2k
Wog3wP9s0CocQVDnoNSzC/phOVRVmDBVPujuzPLAIUI4I2ycnAWUly7HmpO2EJzkRLEe0E+gxqfj
Vq2Tl7EWn0fxRQRLdVgR7Y/4KeRLKcCMglqojG200otvr9CAadbUDtJAIyHM0qcGRM+x7U3Y2ZIQ
+3RtyOy+Bie/OQCNIwaCbr1YyfJdWJOTmq+zn+po3VerilKdbHK718oxF/rV7nRzv8hqK+GbOFyR
gQaQ531qnTyc6xAP1+RGmlm7qiAVkiVDSWKy/5G0pMiaFqsIUYUBrX9UgApD4OqPcgrY0toKtxH1
cBNjzc577VUUMkqLU31HK4fqaK3UuMq+E2xwuo4pmmrla1PHnLqtGEP8Xm1cFTailaw+7f9ki/fO
ZNAW5z13lGwkW7Wz1CpDpzqClA5+sUo9JwPp5hFewRRUs80XFaDLWm8ngoGmm5UjFtj8JfzcD6Wo
BiaZb+DTPoUYctvqyuqIvsGRc5bHxVIEjjE48ptG/61QM9EW9n251hwVUNCTv+NH1ZJ0YTmUbQCq
fBOVW0As4FiGDsZT9eagwsxy8vYw9UsSLdYUCnLbO72hsu6N3LQbnX0gQPaYKblzwwQ3YqRXuJGM
QzM7at1/5ho+4tm4FpFh1panrvKnJlU1VgfNBqcWfUXC0ldMwA+njWp1wsyubwoSmG7ebGxv4ky9
IKaN0piaqzCkFDnz/QmJimlbiwVcc8sP4+0u0O97kLLYOIJsDpK69pdO+TYK2lMlmxu0I67XEKxX
NR+/Fh27IW4JClT1UKniz1uc3XfjZ1kLKWsNTGZ0KJBvUuxvDSuclHi1BVWufdTnD/uIV7q8iIRy
1CxS1XyRuwV8e6wfjC3BTxkJA+vd45bBeatQYzubpdwVwifdgF+gmEY55wPdYDVXWuViVMcOH4LA
rE5lMxchLLUTt7M5mnUdVL3MXVLUD4ETsgfgI8KcgrLLol7lKnlAr+/B8CkdaVg+TGv/NOM1gF+0
O2Xf6DZMHQkFIxF43bQLR63S6RTiQYSGKan6SoFjTKqp26hrpPsX9PahpAqwxifpMCkE4XT7RHNh
xkHeMssAsQmDWnh0dVNrOs/FRKa9FzHiNRQP217Sj0r3MBD6uMkIbjFVqGrS69noBltwj35IfFcq
natR2t2dM55yamg/1gVbAamyuOcSLjLyYmx4wWP9p7dAaLCnHaO5akmrtuLDJFkLWGXFToZp9vEE
RAiN0nZN8u+9KO+2schkl40Uw9FNeDO19FrmE0tpr7IVUZiv0C/PyYh96zhhdKmeika/JJYxXW/E
yVgC9NeyYDjmE6uh5dapwYaza4SfILq8IgGCSmOPu8zLM8R1DHQxrieH3HN463vd3jdOxfksFsce
A0xPntbvaJmbQJ/lizRqxRHbHF9G0nc3EOFfOwQ3CQl7KReeFgaUp2Zw5FRl/TYZ5kVQpbsBJJp2
2acR2JUQ81iTRjrJRsYKGi8P8J6ezbH5Bu9tsdOONWViOYvnUBD3zOu1/rEvmTxmZX5rDLB9Wvks
7CPrzTC9EMYUdicTOWgp7FndWDHrogcIoS0aKzM2oyWvd1fY1+vUgO/MxDigwfND4JihyAvd1JD7
YG/ZMRrWvuShYjBgC8Z2nTTBcKVtYUvUyoMiNhT+6kl1EGTmRzkJANRzsqooQ28qZ1dBGw6rXLeH
RK3bYJ2wfpKMmuhWkaeAuO1Rj63RiQcqlY0ieL1UvEuKjrdmm1Zenj0Ji0r5ZVQe5Qa/H6mKXUNZ
KfKUxQEm8RAK63BIxVY6p+vJWMF7J+fcaLmceq49sbVO2Zq2zgLiz88OEGygSajjfZft0nncdB8g
XmInmTWw0BXnLutHe+eZkz0ij/49SePMT/IjVseyl5lCqKdC7mL9VnoqXCqvvj0UPTM1mzTUbbEm
hoeQuRJ+NwWIXZBeS3sW2/6ojPo1bzrJEQvjtcA41wZ3DVcNdrefoP+0VSOXvGWFeUvE5af1RlCs
nJCCnZRcfsG+VYAAFwf9reFn7nROB7l14iwSDTwBXxeS0OR/aMbRdu1Gx1ECbyras760euJhUIOq
Z7KctFNFW+szQm72O5u2XWcWCUpKHCRKoCGOuPRv+9rAU4fDEZqzU4pJHK3gZjU1FKz4nOjD5yCM
Z1UsJeYaZeakGQMUwZcSU0cto8w4r5dqua366j5xCGo5S+XxW5LxiLM4pry+bMhGRNpPNuFY6tYH
QvDzPmyD063rYSq5ZMSuKelOW5b61ypqYsFgLTN/FI2GxjBpPZWDntOIJF2wggnKVkIKUpD+0yyK
ItKNO9rkB/zbdgd4IrXPgZKAPj9P+4XzYjiYleCqO5U0cTbu9YwOI5Yrt8yFyt8hiC8EwDCUiYQN
aZU9LVndPhV6v7PylbQaXy1mMxdSDHK0WnoYTYOEXFl/LQq8Z9KsoJJfSI/1fY68Hg5y/sVaRj8V
xPumNrXQUqGv1rH5Pif15k/scfHWLx6HxMGtKWvsfV8el7TwY7oM4UTqH5oWLcr0xZzA49bTs84x
hEgtO+QNJJKKlp29tVWwqe40MGMXtnjwxq0jKQ2nQ+V7xUGKs0m2j2/kizK7FzdPzCGQKL2fi81u
z6rJqXj9iijEYvfQPW3UyI8yljho2RAK6ZKZWXlTvXJ0wTgjjlxsVSuujFfLreiL06ldpsIkB4OQ
v21D+rlhWoofK3ZDcfY6id100EztU1CNA3pmd82lt8IqCCL3GOjnjYK9WmDh0X7RP2BhIKUCfqow
awT+eTTbcbWTmZp82tEIAd7AN/UhDSrAnXbJBitO4Im2onjAKkeFXZjA2CVfaLXtfBWJjve19hOh
7B2aFimDwfElHhQh2Erqw4TbUG1ykms7bUYsVQxOnoqx3Zsx8Th9LuDL8EISP/I1TlyGDImJGJ3J
RvgnPxkC2N2lYQHooezhyUa8ZcpHdJmVI2ymbhcY2Gp7dtRm675sVumgWiDC7+SyhqBMUKWnDwrp
KJwVxdjt0upxGi2P+L6Ipi1+URdWBoyWIwE+ONjDHdQ3VE9nSNoborhI2c5eoare6xbuGotpNj6e
EhEqkf620YE9tmbCT7zT8rmsD7FmfZl2XrNP38RueJHnOD7Avp3I7XXSbXrq6XecEh5nYf+qTkrl
6gX3pEoPU/rS6SeR5p9g6wSw4xpEMyL8s2h9ruhxvUSQ39oZKViJj1ZjdFS6R8aeuTiKPAvOBIBU
ZVCdDFKt+HGlnmGUtW3mxU5WpaZNbqJDSFgGu6KVSbNAMuLHxuX0AQ/flaUmaGICdSWxPLRGkVLo
362KKTiItihI5P7gQJKV0CRihOU4JlwfQpiTpOaVK3aM5qJpv+0NC1ImQxnPAN8QQ3wvkKwAKlUe
pESHf9lOn11FNLkAR7QzQwuWejuIKwhmPA4Eu9hr1U5M+r26vPZWTXhKd+WcGMVxbEuJEM/6viU0
FZoznTjLTKgYr2FWsAgYqbjcl30vH5jllV016ptJeuFibcZpzFQ6tiV98izLwUyQoq42d4dqorg8
6iX3ub6viuV97bsvOjl64QVtE3ZlSzBA7A6Bfdp4/8zCmLFS0e8W589JRRq1jFNX4SLIgb8lENtT
w/xqAFZNVmrUVRE/F/rLPNJ/k4nZ7EFDPlVjdj9MSufNskg20qrPNZQjkXSuM+KrCsd0Yrb+N3Xn
sSM5kK3nV9ELcEBvtiTTZ5bvrq7eBKraBL0PBsmn15fSQJi5woVwgbvRYjY909NVSWbEOb/V9tfQ
/RGZA7oywRXUpnFHTlLlZd8KyuhiW5duIoYPldkq2Wxov3oEnHbuaW2zlkAX1nM3mb/JTiPSyoY4
bfKnFiWXsV3X2XzJBrFfRPs+ul6Vzqo0E+Ja08WyjrId5KlzaKZuNJdD40HeUv7JxasvLp/Gm1v5
qBe9yuHpnMGY3yp+ykqtwX4seoe4oPFnvXjsD0FUYltks6mts3ai7bJqceY65WTQywjFnaP5s1Jz
Hd5nytjP5H/HWA3yZzrSnz1CCmmF4/liSuDwWx4AKLYk3OoqRbsdL9hCKHJ7seuaq4LjJPEAj5ay
3RXKew5fl9ZSd3TtMzQs9pT1p1esVJjTPlVmB8/l5GpIi4uiV913cb85T5Wlj53N9s8k6ij3UALd
tKVHfZSPxCmDIZd/7ufP1v+tWms36NqDmGAhBXc5edZwsbmzyP5ChGV/+cb2ps0BLYI17Rf+442e
3I05NXDzg245Hsr6YKxz+zoRFBDPhZxTKR+q7KirGuRFAniY9V8shGUCnnDNJ1vEbJrVNQ/5VfV0
DLvafAw2AhXnKNxJTZxGOTrjseD+sEFTXhvbTjeQtYOz7gyfT95wVhprpzI6rdGj7yoUkoWv9m6L
vUq14FOS4aYH+I3JZwQZoKA4bC4zs/pSbCFA5vpUQP/paKKry6y/bcIMXsLGfRk8Kck/mJ56QPJz
RSVXrKhnJrp7e4hwsQKsBx+2uajb0FoHOj9vDUExcR1CiMxj8aGnnd97Bw4WmZpVS9N8yGMy17ch
mJ134QGE+PeO3ZEPY1Tm0acRVfRmnUSD9xh0cre1tntVrnpaRiRX2CgoQu7LHZV3xUF+gPhTwNwK
MES4BlUuX5lLFQpxqrEalyMl2O/hMKa0+/wJm3kfhQ0/f2/JZFPZgywq7P8bikS7tK7bMn0EY3cr
NWl9lVx+bqG4boFmUDG6R7uoj2AaFognrN3gDgn42noMM7Ivp3Z5HDFCxbWnD53VzLu68MQdMn1b
mih76ghvjxdu9COgNpXKa+wC6L70hOSpAnkJJvlkKy+SpQ0C1o92qqzRYWaDR2ihSO/+4xAAvKpk
mBDbuyMdzeKqv9OrzlGbROIYwze3Mj5XKA9L1X8MEZwM0iyqJXE9KI6DaWod1w4zVVf9ME5O30tq
tAMv3UIFfjtXQM28rzNs19crwXPBxSiZ5VpHn5uK+uAGWVdHHxuzkRtxT9LpajBSaq63lMvoaS5y
ZBGydT4KRNVK7rxM1ZSJa4qlF/6uhPh1Kl8nXpjdgtV/qZQx0PEuubinztmpvmPmm8AlLeNvo9rP
yFztoz9vSVa1KDuKsr+69TyzUrnfhDn5QDNFeHTr3El6Umdix7d/Ob2BHL1a0YLLNkvMYBkfkeBC
7+VFWtVWuIuo2dgXIzFNQMi7eSCUw4wX8sLizoeh3XR/D1coPyPmd6seDpSdL7sFUF7N+efs+TkY
TH9nGYp3iuacWDsZEf8iTzhXAlI+aEtug0NXWIo8Q6c9MG5fey9vePO9eu8V7a3mU6QA2TlOXkTu
Mwn7NDfTwmSIO5xQcwaW5jFrCeKkMy1VKtj3vcgfRBieKNF4IwXn3ZP91Ro6IGC7eIQ/i5WS9cvk
mQ8UGtNYvegzZ/5AmqXlpcC1n41PmbHvNrfWzR5rnukut4YCKln+6CeX4R6FooiMk+vJh3pFfOsZ
45X1EtmcBAJRpvdBNDDxscrmQi4xb5fVJ9+dICUy7Ci15TyjL/jtksbJu9o8ZvxYLe9/btvDublH
Mfv+NcrGGVF3wwv+U+oalMqBIhB58avJB3sX9jkHk0a711j5KzoNZKxRxmumyGvAdsbNE4wnr3JP
jWfWqRsth6J6ga54jyabcoYFyC3Aag6JBuzd0wQSZ4bNskM3Nx2VbZ0I2CQ2ZMYkbumK4G1KWGGi
zT2H/hG/8tUm9f65zrI/0fOQPUZyfmty9guzLH7yXSBVNchfjTwX8Tb60WHxng3PYH/hHXWsKoxN
e+Xims33OSQ8ZVwAQyXsgZvlEdsDebz1NPrPjCGWbqx96JU/1qwFzIwYz1Zn2zNUB49+ZP+AS4x2
k2VeHUpalFfgTlAm8JK9FfS5micgxvU6O7Jiae16CEbhPBFYcAwXAxUU58QAa5XYjRnGLBLPJgj2
U64Z9kqrpviLrxJKvr+53n6SsFjvdej89O1a3at3Ge5k8zmrzdttRCWlUDp5DCIynjSX5MLHK7f+
10YK3bGK5mtudF4MQxnnWef8iHgzRrfCQc0imke6T/MuQLSau4ThdKnhIiIrA4U4jPiNwTDho5t8
iYtMfjjtSYVAFWNx9sPHMfeAjLuMzvoVM5/R/25MRrHC7WkjcItu184tkF62rHt64Zq4NHouukxc
be6ujVgkohWZaqGmq7bLLiFTTOSOyLwGdmeBkp61aGHqWonjX6bULVg8g97fh9VHWQbmqeqdArFr
90q3PPR2o0ViqiguO3ZPTOVZ3I9CJJm9vjnkJib8fHXl93HU/hqkemsyJlkmnTblWVhgvET5bJH5
OvpM2eNs7OYcDWQ9VGiCC8w/ZQ2eR6BGfQ59ouq6BQ68moxv2wDs2Gt/t6yVDwefYUmBhS+s2BHT
77FuscqiS8s0g1XXLyiF66FN+wnY3RcmuFGI0csuqpMoO/9gL7Dq3gEKk1OlmO75s/nr2ivE56Tw
sgzaR65Cb6535uCXqevKy+o9q6nWx2GgoWRoRkSK0+aS69xsh42o6diOlLmvpNz2VjSeq8GwDouF
J0vUSJF182tZDM26u0aJdDvmXiWHXeZBia+NcS5J/9u3pJmA/NyVES7IY1awXDdN9yuqc2wF7uyD
DSEomtcRPNndW0gW4tFax/105x4R/brCZQIOat5PVH+jzz4nUSII13rXNIbFHXqEPZ2uVRJ4FA8b
5Z/Jt/TZ2uifmfsvsfFOLu323ELxxDQ/WbelXJ+jqWQgp1mjujACIyDI/Zc8cv7MosRpJa2zPZ2b
rcD6Vhm4J+46hKnuWdcrWT+GTfAbQQ8GNvGeGwafmjLOYYe8uVkn5L24mIYxpEceyNiZtxmCLupQ
0CxYBCz5uNoiO/W12q0DU9GSMd4ovpKFAf5PKU1qB+ANasmT7k6QY5uOieFLRrKP07Ffv6LWSjKr
Wm/GfSip9HLdGuPX1rRIrh0mrwzdGJVJNlul8cAj6C/mqXN506KMz36bt/Naeg2TLWdyY7m7sRef
+ZYU7aRvGqIspUOAjahev6RAIx5M886O6mNGWduuLWYjXmxT7WguteOsctQhmkhZgsnDh9I+D262
gN+1581zMXlVd83IjFCnKwI7mVuOqaXe8x7t59Wnp9CcZSKd8T3jNkhDUcByUu33XN/aZDXc7pX6
m6exlAs4B/jywltQIrGeYDGdvDKA4f0fsoblrLoBDcBWHAuPpaZrUM5Im9CsRX1GMDfpUJUrb+dQ
nyK6Y5ex8tOVbNuk012z620w7ZdIjONr238jOu+abRnmkWLbdejJZPdInYJ3UIb6C2bV7zbRgQY7
DNplYe+LVfyuB8S+Q6S/lVkHUoTio4cWmbuN0YXo0LQoVx5OyQqRZT9s3xsuQcWNb5WMyYA0k2fz
BjbbdOmNerfO361K4HsyGazDhVe8sHLvhD7iHByazWQck+T8jXkIQDyFL6M/vDhWfinKwE0Ud+vO
RV0DEhhwTu37zDgOxRDdohaA0kdbRT71s546CCoLpIdNAYSlLZ4iYax7C7ovyQNYQQcW0mhdueuN
rozhVavUjGRDkcZOoptIQYuHdNjliCpeigJHgulaN9s39gF8eTJvhdxFOY8Zod8hD+znOdcDCIYC
QMlWartLqtj7S6m2mxycOllVRRx55hEPtVYvPWFuadhvn7ndrIeswdFX1tds0d4DGkOXihySw8xX
rSJ9hUc9oaucYuUXfULmLzRWsd0223DvV92cBBx8q8FcLSa9GyfzXLrTRbaMDygq7jRlMe9CC88k
3XMpqY28FfevkGuBqBleiSQzy7+iOvgu9EgCggiZW4z2YkpMm538SyIbRXX1bO8Kq0Nqr1CR8GBD
YeufqLR+Gcbw6fZ8yGbjcFWWA6yO036aiL4WN3N2tuxQBnp/RqckP661x8QQ1fMompxkrhI8gQ18
qtxbsPwlvJt24GUkImwyYFLbft0PRYnnxCeubMsi6qT68+zRoSyqHEV/yMMv2mO11i/rPB/KqNpX
uvha3NHijsrfuhFdKPNqwrkxp44/n3sv+56Xo7iUxYNJyhyCy2JOK0vs7cJ3H2xolViSM3/R5szU
Ns7eDpHDTw8fMAwuzY1thIHJAVgWPnI5v6RrDN9Y2+Gr9N2Bm9fvvtk9+3tTe69qUMdAUoOCOBM6
1tFIwy1kLkoNZ0kKbtQ1D7Pw0XiyQhwyI9iNtoMFpeQZhFZmX8pe89338Veaz0PO04SCBiPqZHDI
/PHS2wayN37IVIR6SyEHuH2jckQRAasLai/3Re6eIHPVofAxnyhuv9lFTCcm5fAe2AW7T885YvJn
G1pYkxEy9VzTTdvpc9bWQ+SB8Wd0xtn+LHezD7Tn6gZbqCu/NYS3+f7ZE213mHWOfoimbDR03c4I
N+tKbTEv7TLvhpC/leceq59jP6gCh1UYIvacnA//3jiFBhjp16/VNI2dWS8Hkyz/c8fwFvh74s57
f3oFum3ebQscGZXlGMrxNJbqFbHj3g5FjbjJf+cNGJOs3H5HOW5XqX73QQn3YJq4X4NLx7l7Yzkj
ZLwydXBEJYMhwdM3QhN56zO2RBuiznK3Mq7r+l3n2BrDDaacdBHUl7DQU3kNhy5mJphTWJNHw4Zf
s9z8OoaQLSHhVFnVHIUsvgqi/4BG3QN1ykznhdXHfukwy3Tp1gXRKdcAn0vEfU+DD8pR9oxkABFK
R5eMweq+LKiiuJdqGok/LOOuHZAnkwMARt4i1kditmVrfwpWzMN8H45WuHJ8mMt5ch7mjtUb3cad
1Ao+y6FlBtvQK0DyskvX5pfPoGQ0hEMaW5t0Uf4JQKov2fBSgTt7hEXupw3XN4jZUVou/l7FNe4K
ic7PL2gRiC7hmnlxUOOG6khl7cntLSy3v25GsVu9m6i2p77qssNG6C9SWvZq5Axq10n8+JmjEmNb
v1WhHnYzMxoXrl2O+/kulciDz66ceArZfNbg3gdH9B5Lpa3TsYOnnXzchKs7xHQplDuFwVIuH3O+
vVatMR88C7m3sY6xZWisqdzpBdvYIbDceoe4Nh67WtzuNGvQjomPXGTbGLuX+3XWGo166+5sJIkg
sbYKPLa6efa4v1MTCBrqIb+IKDMeGlR7R2dG0OdVX1N5H0n9ZUqWCO9CxhiX0OVGE6E3UQBGx+sC
fZwOzDlRYx6NYX6uo+Dv/b+oimI5lrP6Q0c6trE2tM+ZrTG2oA7ZcplOTekctooLgybdHepFdJMl
l0ZYJ1br/EFKux2aZUEwE3wWFiMCeHVzgn1EROdWU+rfVUFhRvpvBgxMHyNxjw7aeqhHf0jsYTs4
lFD8sIpuvJ83eM/wq5rCuo7tSsps7a4xxYG8BfVYgWw5t7zl9wghMggGNUyIz20du71ELR0rYX7P
lyWI+579Sy7NyVk7NlUi5fezzbcl7+Tt3qWw15b7JnIUrpuUTjJigANdb1GE2g7YAj5Pxmbmy/Gh
o6A3RekhuPHPtIFdKMB6lQMezM1/WGmBBVPtFZy2OmWIS49oP/jlarvbtwTCpr1B2INDWErVV79z
61DZJPJPi0sWpou8dluWQ4iRKqRFho7DIMZUYezNAENSM5sHp5jefIFNBoz/2KFVTHKpdDw3cBPM
5RwQfUqG33hZLWUfg947F14BZ84AGmdDZKcZXBRxKdV+mKdXb1k7shLEtCf0kmeCM6Dth+IwzvM7
GqyjZIHbxoYjgvxByO8UbtMyfpWN3596W36v8mZ4Fvx23oy7HhQ5IXcSKi+MPm1h2mlnzFwCFlnF
o8Bn1cBPzkgt9pP90JaBvPL6PjdUPrLH+37qrdG+1Y197BQMMtzCLxGBRbKLR8ng+/2NcRYpRIFB
Qjsk+3sF7EzEsjH5odyLzU3pPkT/Mi2/iuCFjruf01TZB082MPnGs+IJpsg+cfKVYsWZadh+eMwr
NttgrJIonLGnRrXLtSlQjtSn3EFDNgSnWszdg6rnDjuIkR2kg6mMn54YM6xCoq5euMSqXefPu1WS
tLF15ywQ8bQUPwbb0oh2CIKgiQVmHmg3XgrTT+1q+j7lLCUoI1bukmXfwpq0ChFZ59nPlouhzZ2/
25De7wrNVBCpm7NCod4HaaB3/13d5QHbcFoidXXnMUC4YdtH+Io6HkZT74QJ96Idbji//2DP+G1W
HcZh6qcK0/4m6Cegg3kpkaBsxBQqmOgMlQGXCBOB2xEJUG8+wXvtetQUiHALIytmgbzqDiYK7s44
0wAaAIBGr40x1EnXn9jrLH4k/RvBM4IwRVp7CGgKJNSM7Z6SHdwtpb5ox3vqDDxeAeDuar856Gdi
i6Dgh2BiMrzHOjJVDQ2ixwnx0l3io8PyaUB5nNgV3yUfxKOmplhOyC5loX9O5cBZ6qDgQucbG1Bt
wjHcp6LrsdzZHigAzbg71YyvZqPeB+9XmWXAF3Ix9m31SbDoHbfoD105XvMoGs65uQBjyfVmLfLL
MsuraDPcknb1VYcdrw9dTv64lAcYoh6IqaqTtgSr2UquTXKJ8WDYqMJLi6OA9sUPNaOWFUjiSSz1
OEt+ttkGlYbTAPUegttpWzNU2gIdadoWfp9Ssbjsu8m+DNs35WAoMUQ2AEU/6Cms9zg9Hig8QrDe
hH8KTeFPaLNGbxsymMyOqnQyhouvob4g4KfUaX8ba9Ow8HV56gEYguZudupRycOu6uKjXMTj6jjd
EWrIG8bvTEv2kTNQwCUirud6doZxToSFyZovJbs6bT8SSaaytjdymfEbOQtUmba7pM1nXPq9t6uI
Uais6u4XGD7hv03U/J/VVvnPuqlP4bxprhKgXaXKr80QyEmM7MNbns3MxfOKhGdYuWy5Ui68Yd0j
4Ol3mhN/2Lb9mIf9R1735WvpRyQo8x07jCWkqPUuNRYskbMmiXBvd5mb5Hk07HWBfjxaYT3EqJcb
i0PG2prn/i0QJlEKdY3hO2/n1OPiFl596kEZ0lYWxxKR+KJH3uoyaHYeOGU6bVF2ZD9r9hHLEKh6
wwvZTQ9GzUBmmStatLCXcS2c/NA7i2K/CWQC3gkAO482X3ijiiufT7fRIMgb0ndcI8thvEMc0Tbh
q10dL2U/4a2qbIR9rr7ruNEBL8EYpKzCLVDSl1+5/s5ocoAVunPRfuC/Il5pOjVGc8tLkPPSddkV
e49ldClTZAsAYf32WxDByFI5wtHeI6un6tGtiJ1ZcnO4bfoss3XjJsXrs4pdnY0HV9y/H+Fgxb5u
uuMGJU68vrw4C76lxlLtXq8t0qQvO1POgUYn0ABvLCi4rVXidsDJjtU8SNFCT5TopFRwbRenvTgF
JO4sSH6W/WGuWe6zqCiBvYbopDUuZrPh27TM1c7rir+hgR5xVl559bZeXFxeVZ0Hj7Qevfd20O16
v6fISd43u5EXpyiK70LijfKX/JU7hT9BvT8po8N042DXbzLQTD9Ipo5wmVH1F+fRAmBK7sYferfq
43DHlNz2NezDDUVC/dvjJfXCqkobugdi/LKrVT1JA1+AsBGUWUVq5/lTYGqPfYboHaN6iKLMjzkK
YEvUd8snt6Ayx7MMcAxIs/vl5phKChG8CqM/bn5Z7ExtUmi3RdVuEQY2Dcmt7obIc1fT+02iLtVH
IAVrz/XimjWfmLGUQPqyvgW/Xa/bD5NPMxQUzIFxvN1cceMa29pInWmde6yqlTSHKkLIS3B+1EPF
ssT1HBrtHlhyOHdRdi4tVnVkooiNoxJYXRG/0XvLhxNWeIl6cNWMTPR0WhfrWHlGujRNdG6M36aB
bFXOcNFBOTcvmvzBkKDxoypJx5ioVlROVB2blSIXFEc1pOubuZ0GyuxrJzOoc/LpyNOnQvCI7ajd
5QsqObwwsP1IHSlT0wZX13xP6WjXq5zhA5toMbEqmpD5aiVLRBlcwH1/sYxiD7HKfTVOOKuxmB0j
2o6ysj4CiUzXCnb2aK/iF2UGCXopSFVn+S17x4+bTSPNdVCL+8td3T6gqjcD2ezLdnxog82DFJvn
2+BVtLVReMt3GitX2Js321puDODf5JA/dR2qWxOUKpn64O4jIbynVu1Tn9c3dwpRBfhNgYqBNO72
tS5M8ohojvORimHiYoZakDUsQ5Rd2dGYUGXvAdi7QUKy45FLqk/+e3zI/xba+J/ll/7b/+j/k2TH
e2z9f+5mjv9UMlf1vwbe3f/C/3Yz+//AeEyh7T3H0fxfQXX6zz1Q1P4HcZ7k3tIRebfT4tD5P15m
z/oHQXtk2KHNdf4ZiceafM8TxeYM0RgQ5GjatM2Ykftf8TLfQ63/Jcnx3oLr38PJiTOlk4eOyn83
Mpu4FKq+9gHo6VBKUA88lKPHO1y9Cac9R4X76lVIjcbF+38ENjt8HP/3v0zQtu3ejdksKv/+L+d4
aSGMgYZzTVgcOMVbYRRvHreHtf3tHKCnerp6FSxT64LlOe/mvH4qd3tcJONFdK7PZO4K5IzzOXL0
U+Dox8v4FCp5C8cHZUPX9vokFaM3I4NDZSFmyoYUmObjXx70Pw35/4O78gnt+TSSdEtLzH/4VQjC
dJGs3VNhwZKc/xhurFYpfFMIO97caKX/nXpOsO9E+dt7MQ8Wyr/oa25GNxmDOcKHSTmg3xiHEXKe
belL2ySX8N1NfJQVSRJUEj8MZsdiBp4eARLnSQ2JJzqL/1/0n5GR34x7Ug6e0WN2N+t2IviUIoMe
rC2EpNUld/w/MnL4g6WAjsaB7A3RmDp9me/DpWJYniIydkz9c44ynFtkc4XykzsP7e9AZpNR21cj
mJn5/zo/vOZZm80vKoIAg0l1mJSHAAr5OOMCP/A0KUoFh5w9MohnI/rL1MTUlxkXJfRTyym1kW7+
HXa5fHQL9ajGr+VeR7NWFk7KsaoS5iAZO8FryHSKrrnFXBX95et26qtNHhpp5GnZR+/RPHz00K8A
WfmTfkEwm9RjTY5WBwGzhT014kon41zdcKklE9NQ7HXkOxAzgF6LwamsdfVYjA0KgZl+A5KOExOT
Kq+9OLI38PyKMjrng9YPztIArBBgdQcNhg46gwa3fE//RSzd0j2oLWRYFTN6cwxWfBgnr1Q4YPv8
qvBVHSMoxQdpl2gmc7Ee3Nol0MQBYOi4f3oIhl0JPNPYm9hX67Y3MlD73rcwcBTVj1VpsvhIccUk
vMLw99tbl395/YSG0JGvUS8UFyKDTxDaT2WmE3OEih8kWY+1W8Te1MdSZg/24ByM1gT7AxRpI7zq
g2++5mrq4mCYw9PWAXrs9xiii6tVG4hKQ6z5MosuzhBsfEYhaij4FdzQ3ZHZQcWhL4LdGnl700Um
0cL+JbhgBi8Z9fbWLHjKYHeeo6q9QkKiHQ4/Vmn8FB5QzOx2O68YMXJ567Hz/nZITFP68FQ6+9ap
HdpndxjPXtAdjEUdTaN0HkAxkIw1Gz/AVD2pZTmhxyv2rpM9jJ08105+ohgHN+KCWcbvX7v6bo3G
MorfZ/3bT3cymRSy1YRFCR4r0f5YgPDiccHwkyK5W+NICibMOWBiV2zY1nJZDXjRpptmcNGtPBYj
wgPZ+7e1ZlYO1pbELEz9yebaZ7Fu19kwSEdscms/mOTwOet8lIIQmmaZnxYsM7QMhh7BK4P6KMMC
PmFcYPuK7D238i3WS/XpjdTOuOQ4Uspyda2oogzA/CEnEtiaBm29HulIm1nr7lp+u7F32ml/tFZA
OpU/JosXEq55n2nqigDNcvF+NaVqEr/HP20GzUdlOqnrX7YpuEcpoJDD5RNBSyfrZJJSFPbXoM0R
Ri+GdeSGQlOKdr4ZCcnSNR7uvqr29CZpFIHDK8q83Vy2JNQpplmvxcbVqpDKRBRoxEuP8f3bUS70
jwnLmeO21fsAi7N/ddgeY+s+qZsDzIcy18vYBg/KQeHjr81rVotz0Ii/m2R+Xlzrd4VdNqkrpNFz
5mGyzweZ9vNwcKRDYJo/GUi1Zz4+VuNNkHbAWoXGGWyxtjkVI7AuFmwaRUT+KlvcIw6uWtEMXdIb
+kkQkhqY6+toUNgyzGTYNOOON2NLWmGHABBlYobudCJa+023dMb5nUM6uphSKlvRuYRfpYVW3i8s
//3urll+Uyr1szNY2YZ6wnlUTwDTo3pE0vzlOOJDDOhxqMetAMAFoUO+GBL37FbbuzM1IMqFGaSZ
8ezl8xcQvf1C5vInE6ZOCvEtd3nAdRDCbRmTve8Gf48O/ttg+FDuc4M32b9h7yRPz2cRdrFykGIW
0IIeRhn5f0zpzl0E3nWI5kQbTKRAZDistvKH3hRuSxyxW2A9l2v77gUtEP0QWoeoOa3tZZhmRMiZ
e+m/WR0vF5JrbUXfa4eSuXZtP5f87vntBvxJMMY1/w6iwA7tXR1iTAp8IpHCb52qCRD1ZJX6mQ+y
a31XFV5sUaB+oebN2guvOHRbvyal052H0GMtNZcX3JTMynhLlpLpY5jWY9WK41x1HwPRfGPXGmSF
NZsQeytj39Y4OoOi/zs61WO/sr5I7CABRGBM3sJL39Z0zYoPtPvO0VOdh+EMgWWDbLwMjb86j34U
nBqxBnlv5k2c6q51DhDMhLAaTM6jDYo33gVBfA/DTbTnXlDRyViHE019EBTzoXDOJ2HG4G7U7klN
A6LSEgWK20OrOeRmRCNhKO38s63b5RQt2bONeOWwhfl1xcW/MzeCHEJNL9zNyAIzGVRBulefvy8m
OESGKSfttNgXmFOCksSZGQTR1AsBIkMNZYSjNDOcr5zIkaKVlyFQqJu5i8M3rsoE0VOSV/Opucsz
RqzbVk2qV9i5ADAr7o9GBwc5uOxKoQMA1iZuH/rP7ojdwVcuOQAjqScw8tke7bmRrCORjfW4nok6
cNF08goR8V3tnPbJW2bariyr2Tt+T7ZiT/5qYHxNWZSn/rrA6YbBj3EJXpsVB1ddo3eleSKavzOv
8bt0K1xdxuuCe8DWVbTfeqLKwvlBaClPfbs8UyQC81O337I7hTqtv0o7IERx4L7nbntQ/bze8oXo
nIG25UObnVTu/bDK4NMqru1sTreeoB1pWk/DwrlSBtnD1o4iiextuWt/fsm8K8985glJ4XwejhIP
dk3a+EhEA/gghfFWtXea6S/4NwL9GOO0YZSk5GkuC7L5h3gGkE3GIptuszzY9kGt+qEP1fCaL0Co
JiKd2roPLnbZHzWedcx67nJoKpRmXseMm603si1aMGs80mA3IClvkKivxtBRUJR137uWAA3OstjM
pu+BCtEyCe9LBwhEu3GPgPyxnoNEL9MvK1jETtrA1jJDgwJonjhl89NbiJagRJv4DzqHwI/QJ5lz
99JjlPXhzHdDmQsW689QoU5DpVDGNINKLEBoyRrCpTnuQ12+eJ7edcsKxGLnD/cfBurykI3IMz3z
++zZj6TAvA9TuB573BNPhJIwymxhuCu4sBhdHHuv6YUd1k5eCBlSh9HnHjOd17wNt8vYiPmwZuO3
0YEHRAh4jMo5P1RrVpJ0SgSbjNelo/tAEwJywPdDs1vIydINkUTGUP5YdOm/DoAXmLJTzzP0vlsG
75We1TnJl8K+cZK8FlCvyPCxwahOn0ja8fcM2+9jZar9sE3cC1b/BrzYHVW3FGQPtzJdxZZd7Oh3
Sw4/VltF7JOG4MvReGOsUM5u4Kch/jlDL8bU6B7NUaN9pMIEY14SWA6cq9NQDj3Zv21cG99W8Xec
fWJrWgjdSqn/yd55LEeOrFn6VfoFcM2hgW1owQgGNZMbGEUSGg6Hhj99f6iea3Zn02azn01aVWVW
kowIuP/inO8w8uh4eHXMLtLtT5qFqdF51cZpyK7CHHgcu6LePFPxms9c10drSPmosZe50wXqgsrV
z71jG2++5wEvddp3UqaCDSgDZkJe3xx4yaJVlnvNhvn9OckiWil3beShs66nEq2bgWQwrP5UNboV
Mb11SRZesVrZW5OvRnrVV9hjopojqINuRiqarRsk8RGqwbL+C8uguxV5qBAsexcjtx647/S7Ao8q
NfNUt17mGORNr4PY89Yee51Simk/AUw4m+HMcyWSdsvw5FBF04jx38QNRQKMQ8WGQ0l9itGe6fDI
D0C9Tg1kj08mMYS1JTEeugg24h7KuB2joTWkRz/GksKw1+AoO3/cZ0TdpKy/sojFcZzaT7pv9cXt
x1NmWh8sLnepRoqkROyv8AMrvCShc1DMwxddMn5wGD+GhvIANOV7XoaidYYFXObBu436GeVf11PP
Z+h6kzNNXmHEl7LL3t3Idc8VkAZrkSIlYtHMGhR1//zizQ5UIheFQTTiOxuFdxtyIfdd7rIcxjvW
Mi/1pj9O185bP57pmmGECvlSzN0yGuqCM1ronCYEXtNsvgsah10esZZnKfzcsNTYNc6yj5zDPTgT
oADZokWFCYZLJz7F8aTWJl9HNjnXXMZdMBKkhJlJYBGSjbq6InrBQ+k9zrJ5wUJ8koOBnDCxjr5x
F1eFPo/a+zYKrp3YwD8vhgKxAkQsTnmi+wZwAmk5/xiLnalRWLh6nYanYWzCU6z9dxut0q6GpIUG
unmb6vQeCw51GDXmBEoHj0l5xl3HUpIir9JM6jPk8xn+z62Ry32tIkXjyPh7tLAnRuFNNom1MlOk
9MRPnZ0edk7dpmLfCv2nj5JfUiOrtRzTv/RxcH40pYJs2nCL0/OuJktqRa61Wg/t6K4VYrZ1MaEy
t536isi63sxdNMD+maAPGro/54E/7A1h1eQ08+jHBPOeXULt87Qy3sWUAHozBnM32HZz7NBproc0
Z1WIkgBdBA2b42ENzPos2da68dbKGpotWC4K6n+2iGa9jzmNPd7S3kNboETINnuw/e1AZ9J0TFvN
GdgJttWryxa2xbtv8UwyaMQHEKekiZdU9sIbdiWmFHZgzdUIg2dbGRK60ZcZs45G1VMwvR+c8M2c
029Hi/yA6B3oog8cHyYGOZK14sI2EDxzDfIIs8XBfXwzgP4cghLErw4qPKvwBACrLNGbq7IzIVMP
R1QrnJvI/PYY4d3IgjlZdN85b7zVJ1R8wzNrU/+eEg/LTn/uZwbZnSXXYYENIp/tmxdUn13oJ+vB
ZefpkLLzlA/HUaB8MFIUDiS2ua6+diJ5dzs2gK1lLsPqw9glYl/2xZ2j/B8bz93KLqk8XMX2ojHd
Ge2dOKE9OE4DsjAjGcQ1Hzx7MY8XO5nONkLcEI1/Hp/dtEbKhBBvXTEC7mSI9bvuYV+XBXLHTCBR
oWJI0xofVdX/KVE0cRENQfVkcmV5Krnl0/g0JOPW6bmzk8Y/4SwRFxljO8Dxats9IAw/ZtFivmO3
YyKi2FPT4DmHwUUvxodhhY4g2xtF9F75lcHqpUfqkaXXOutyZjNwH0yzPWmfuL8oZacnEvRkxd84
ocNzwDGYjbJRR9OqBlWWoj12eIXq5tD7lJIU0M0h6Cq6wuo+VxPXA+hZSodL1IL9lNaTMkEHSiv7
dSPj2ZyQ6//zzOFtNHhUW+TnR/SRYsVP7u/TKaxPSmXXRjXtfdm5JLnmoBhMdp29OcQvqFHHU6ms
EIycDJB3sZBFPmk9DrV5SJR0zwp9Irws5zFD63Z0SyzUpZ1R+hf9M1vD+Lmeuj1/plFjfwsawz3y
YuWochH+6U6353/+kKSnx5ALiCeyzX6dDHVJcGq7H0wEt1Lj4DPHdhMPZb8jhnnj+0F4gzsDBTfL
g23d+c9+E4bnvvM3oq14tEozPEKV2Dtx89ojkL39zy+R89rVuFywGAgLI1FgO0gFcoAowDHutSW5
QKxi2BUDONkQzS5ageQYDeov5kL08NCRCU5r91GgHrPUT1YCZNY6CaZnlmaMk+at5Zr+VoXEOWSW
vQ0M+V7bPPyo+WAiyba5n9hUzPh9dDjReDtqrVvrjzd2FzfBchh6LKq0yTWep81qqXfkmYGItcpq
lybZ3yhRNFeollAiEFvl6tY13q/skxd3akfWPX0Kbq2lHLRvvVYEWcTisa3OWd3LdeQ7P3ldunDT
MMmml1gw05MLU0EYU7mJ2vlQxTrfNA5FDE4sIT/hiThYqJi3+OLgzogP57agt+yA1c2QGGhY9S42
wawFbZ1iW+AVKkdzZxqmvcd0TLCBh9q6ZBWkmRMW7J3WTpFG51Rydw3SN6miU1J/BtYyVQdZxKmI
RnbFIezrbF0O+aksaF+RwlfIE+Y/NWFf66RsMLdaCKzE/MXv1Dhr22Lrq2RrscAiU4tHJC37L2Om
TOgrOCq6fLZSxDDT4t70Fa79sbXNLQyidmWYLqBfDHvz9CmYoAYVtUnd4IUPrebRHdS3Q0QqM1WH
9VUFY3lW3y2lb2PVkK0ncSgMwyK3FJRlqtYuQtMDbBCodEZSntNS73LEtNhrrZ+q/qz4slffw6BT
VuRs400YcfjSfDHzuBVxdmLAKXYRwnMOZ6QQ4VqNrdyezamTm5RJkoVTnvTiIyMztW6AiyC4ZPZg
m+KzgbVQFLnH4R896qJiyiVSqJIui826vw/tSK9A/PC1+vSW6PniZkXLp2x291bmIwXsVp5b2q/B
BCc0JP9pbRven8xWlGV99DFOJu6t2rTWycxpiK42KwcXqeY0rzB8cFyXmNXQvK3TeugfJAO4rpPO
qS4xEaksCC5sIQ/1pMDq1EwkK98mPoPxO2JWeoUiqw+dXeFKyMstMNVw5XnIM7wMbo/IEPGkaLcw
vsvIxEnJXUSCFdrT0sYhlaHsUuoOZwQ1PdaBSb7MSVKefM0LzRx+o3DfxYQY8E4aj0EXYSavCESZ
AoOJcrdIozpg4E5/l6CtyTIJh0epY5YOE+t6aOSsSNb+uBp1ipUyey0lvd/UAj310nFfYhhwAwYy
8cFO4/QBTerj4ONTou88hV4wnL16303T14hyZ+1l82WQLb0jjoCD7ZgHMTofHrOxInE5wOL8EQkC
dRT2Lg4gPM7FCDes4PutW1PTlMQkPK3wEX0lE6cCeIh7Px7jdQBzIi+0tXZSjaOXN1Lj7vRy8Ct5
8oK0iSCj3L8q2ExrCsmsdO9kRaZM2O4zK6n2GOHe6jLcaKelpLThfhTFnb1LUyl2mMsE/J/8Mubw
xTDIHaVM34vC9I/eZPBgY9vHOHX2etQuJodOpu79rnhSaeucWp0/wBQpHmQ5XY1G4OB2v03VX7Os
urVdfjJgeLZJuEvjkhLWgaKT60tNYvdFVj845wEZubggFjNXIxDFFAY4mdxcOG9kP3IQA4rVkhME
IdGqZQS9nuMwX1Mx+h1SuJKXamzbeJdG/XdvloSLWZwCYbgLaX640dlxJ95wG3Ubrnwb/VNusEBn
XrcJJz5bMmM8hCRwGbsi7/QUm4ABBATvFZtoo4QbTLzkWZpY/HsejC64Vrb9nXYBUQlo3BnFgJ5x
vfpQL7w/36fmlp6H6BwHCvN4LJKZRTEIbtBcEUMjvQqCTghMw45K5FpNvxuiflg5zsVTtIDgzSh3
UQeDYErYN0RY9gapD8hCnbuQQjAr0ktdodWRsvxKx1TtuOjeQikh64xNs60gvayHAQFYDCtYATJZ
mTlvTyi+XFRWzejhWbuWKjjkWhAWlfKyGkn/2Nio7kNupsZ5EymNLNtwToHK+W08vTeIEdzz2WfY
FHM1EIiOQcUJjqamQS1HuXLNDLefg89TMU33nZ5UrHh+8v0ZgY7iuGvTx1njmWLBt8jZNYR4Rx6I
VCcPWk68LjlaU59NPcDCtwpuJkUkb99ibCMebD2rQ2Oghc1HpGcgKRiRmGa5E6SS1k1/P9fNta6n
BGeV/oN779duw1fIs5saWdXW9GkOLHibOi4VOfLDWziar31Sb9n5wGRIm/uW1qzqurc5Z5E46yZe
w0R5SuPpmRHSwev9o8mSY21FGJ1LJ+JhHCyUCNaT58qXvHcNGLU/QWK2m3lOxn3uilu2NBey7ced
LV5NXc6nydDb0CXPIeND7SJ47RLa5Bi9HQNO4xQbzYfpA/tJcSStYextqXioMZ0BFr4/mxfCanZ0
TrCbfbIHZkdeddm969qcj70Qx0i7IzwX8SdK7fqu5z9YPm/DTM8N11GtFK51iCGIz0eTOCor+2o6
vLimb4cbPInebF1y159PNkhUnYXVOvBbIpEG5pteOqdrqYyPGcxJwl90SqPtLLqC2yO5h82DjzX3
vb3rj1+ePw7nCQRF59g985C4p7xIXozcJEim2uK++W1qM7x3KueAiYESfoqvRj6wbpEWc9rFs+2L
5zzjVHQYhJfYErgL210fTPdxx14kivoG2TjOnVTygNkjL3TK3G7V1/mGO5X50ML7NlLMYCbeAIUe
epZBcO6Y83C9FAxjt0mdvQ6TvtYajXqdx++GqsN7lFeYGlzWi3GWXfqFbsbImspHkCOWTM/ZXD9m
jaXXqS8fqzR5TAdqfUuQ+QllzpoQXaU5vGSKva/IwQzJXIRvQr7IDO2ozYu+GCh/K8+/zREtXIzs
etXR2Y8xDUgSeR3GkwC1k5fuxxweCwKwhxqNWhTSbkzS6466ITiolWR9Mw4e2b+t3KImBA5WBKF8
YDE9dEZOAIdiprrIYh6YZIHkNo39ZSn1MprLbKFK8Xd7Ex+o0jvpknijMDrpObMPLBZuCXjiPK7o
7bKJIXBcLDrWwTq4oYT/mp5F3B6ERBUOxTHd1OoOa3uztX3GcSMJM3oO9k1Tn82ug20yMcdsOlwS
afHEQCsn/cEVCJXyRGxIqJ5gF2Vnv4ug0rnJ3vOnWzhWL2FeJcgo7Qm0wQwzJNh1RZ5QYB/KaX5k
lddDa+4fBskirktf3MD7EuTLox8zUcp5GYNQpFV1EZG0ZWf46i9RaROdB9yabQ7KhqHHnmO01SOf
4680iH/7/hpKfoIs0aj+sBZIcCubmYZuVSl5rpFSXZDEyj0KVyABbvPjF2h7O0QNfWfzxgbyUVO4
Bt3N6gkL0tX4JkjQ3DQDxGE7H1fTpSnHGnHV+DooN2J67T/A36oZBTY/0rKeC8KvgoLZSz5772D+
EpapBYnuc7mfayiAYUHNUOZs+MFNvxZ6SI5VKFy0RxKrb0xCHat2DJ7qxGieSQl3O8CqrtjHGfIu
lILcja599Cdk+2BmAJlm5hWc5n34vsstNj5F1EfbKWVz6uc893RU81qFqPa7tn0Nyv6vyPiGoBFB
d+2mj8aYn0oGUBAL++gNLxCjG5OSzAgecSCn10k4JwR9GvoXe2+mg4Qw2liU0rp6f9CxoOIaTHZp
8/Qq5Givddrs3Qmnc1Rju2+Ml6FFxO1gxMWH6zcYEuvHburuce59quXW/v+6qv81ONoipeF/0VXJ
tko//4sw0f86/G3031gOafV/hUYs////CY0I/+VZiJmCwPHRExFW+u/QCNP9F2opG5WTI0DQOYuA
59+hEe6/LN9lRSdctO54OUl/+7fQCn0WmbkERzh+KMQSPvr/EtxsOnxn/6l4IsbUNQN0W8iFBM5N
dwmV+I8cUd+aiwkCHDBVUB0P8GaitK8fkOq9gFnAaVWp95iZz055PelZRXGax3F8hG1rXyC6LvUr
d1PbMoqY2Hn20iIolwCVRJe09b347hKJaWC2m7twJisB485BhW722MDNWRUh/XhYxuL+n6knCPQE
gejjOLHeSW1iAciPuGd7AyIhkK++l383IUY2dE34gO/NbnafgD19QQrFPjLn9jEvbmmbD0+tJAUi
Smpr41XNzoiT4dXpEC65cipZiFeEBI/1bVJSn3WG+jnDI3sHkAMBEI02zobhyUv8Ao17yom5yNmD
oD+q2fNPzdwsOwl4PxAbqjmvzug55nvcIH+nPKVun6B5NGYMbQUaO1/Rbe+7fpzWrqqio1NuGjat
ny6kGZnHb7oeh7ekxIIUeXQx+W8zgJbRxRL3TkUYaI7HMkZFBAmaEGLUQHPcUZ4jRulbhm7ABzH0
l8z1bymYs3yKxUspjq5B3EUB9vpgEHQpAkk0FNNNDDP9PsC1uU6tJF6XOp93VtGwpyzjNa2Et83a
9MXhS6+MIHwuwxZ4L5a2jWc+eBJBUylCaIKBOvim7o4ObTDGmHxjyfxHptG4FX5egC+jFB5nUHvF
EAGOOLQJFss8TqeNsYwwKr+IEIPOD7mfJYi0cNFHFQQDJO7UdzUspywJmL0tMIoyaNuTFY9nC/EY
SrRoVbbfCO/QmgO5YMvYE3ek0gzZPQxwr5zzHW8jTapunW2BMZIGJEOYVKv8JTMfTTWMd2bdMGyY
CeAcGO+oUTwbE5T9OK7Dra+relNhQN8OgyQdGi91LPNDO9XWPURR9MIuF6yNaTJoEYrUi7ja8hnh
0ldGO9susgOhDCSg1enMIsdtjwlsGDuDXi0pxJm9+kgZMkY+Q4hsXCVK3yeOKtZt91tNNWW/gU5C
SqIr7H4yt21QV3cZerA7iWVhVw306WafBzczmrY82P3J82joI8E96+Mq8mX1yZIJyBMKr3PCrokK
pb4hTxqvuy4KnaOXsEAN25bBSs/coGeTsMb3gvWxVu05KAnZg5pSK5uNJro8GfefyYwdLciZ2vkD
UmsaMA0iowqZRBs1HjLFyp1/ye9LbJ5aYAOrlzyVSY3PRTcau2603hLYfsdG43lkteoxVoC6Yk/u
S1AqsSnaKdiPiQjAMIb5MTD1WxjPn84AwdGA1bFCsPMBq5rTpr3OsX+cVf6X6qUjObXwsPlOm0Gp
Lzdq4vM03qpO6BvjP/bpBKG6eHb8GgNa1jglQ4TsAax49glf5aRJndjZpaqPrggYm9rHuq3rV6f3
PRqXBWVRuPKAdu42x5PYRqCgg7G6Ky25KOV94yEoSCi2UTH4kf5xS/3ohFX5ZVbFXw+ttz2k6pGA
FIKbvOrVTSp5MuKKDV6EfqqooCQIKyYttvwIbLYbxSYP9FOdwB2Y+/riUvpV3hBh38aImdMGAV6o
2l3AXmml+4UVRTPC2V3Rmfl3KJnAdUS2v5mNzl4XYPCpeCBQLDL4iZrfi0B0Kbt9AOORb9PGxC5u
v7LEmnepC20BExjEhVEei3e7MdTJi0wqHRMxhkZ6vup/p571VgOFDt3eciZkUDHAW0Cl6PTPqK5V
Pm7422gIkKsxw37NfR9qA+8yvicx7PLujuL4IsuwO8zBgCuYTGhc9QwEGsQTKn1oYifc4vKEjtEf
MIb9zhHNsptuRKQJ4CuGQ9nkh7wJfpwpTTdx1L1bI5Bv03vKQvOx7q96NMUqagg79MACzAjNcQvy
6WjSRw+UVj06B6uGLqgqVm2NxC7tJs2zsCeiLAgxQSIIrpUZIoiicTwkJjM0FCfMwOSJu21tIbbq
m/BdVKhNGTNFwAU20YzoYlbYm+yeOtVP/kRzCFrYoj9hRMGyCgjtEuZomp9BUmN0WbzrKPLQbBC5
KijMg5LE05b2tuztQ9ilj5heJ5oce+YYzHdHHtB6V+j0ZAjBvqEpDgUOXSxD2caI+fiqfTxxGJtv
Tg8nuGqg4BvUgi2+NVS358pRZL+ojgA1u/xuGwSh7IfdlSiTeNeHdE6iTnJis9mpaGI14h61ypib
0BnodECxqttQM3sqAIGW0/iVjFOEFhFmB+64W01hcUZMehsd8EegbzbAX/UxzvTfBDzoJPIfSJsQ
3QumbBrT4VAisCnd6a02yLFU+ilzDaDMQYk+EgnDhAWnsHrUYkAIq4ocuS769LW6uEHERBgO5tYz
oqsD+WXlGQiPmK2+GY5/nITbnYo/Qer8eKgRLhoZGpshDL3g+K28/ZPJEFWz746gSrnxUlU/DIJc
EBOgGbRfQU6n0xynBjGl6yHwLXGUrGqP1EQX+Rm00QVO0J4Mr6NCGk4RTGDAGno/lum2CA6FWZYn
kJY0GPO35TbvfagJmfH7+agi469wkls02XeZwvPVBhZFiHWSRlEeTZ7WjSm69m7cZg2m9HDyMKpF
4H1qBvfEfb3SPO6atqFhK/tsK4uMDVXVHfI5rfB1Q03QYlzYYhrPuYzusswW1Ap8T1JV6KzVK68E
4hfCnvLR+a76kU20XbxWY0AsIbq8lVW6aBZnSUSga/8lHoA7VdB899V8mMT4aYrgMISQBZsOwLsi
zYpd5VMj1Mn3Rty0NrYiMtDY+lbvJE/cbFFfI4XIBG/sK8RUhoqJ0E+qWjQj/XvZdmBmTMSZfSRh
hPKZXkVdBXEPjexmGmrErl3+AvAm3xg1AvyAdSqGl184cNaqrbKBWK0YXMw6Yp8EEKEldbOxaCjT
Grf/PO8Nd6E7dcsQBxtpFnAodaULtXWy9ilZII1rv3VZ353G3j4PDSBjRITVyrXsI2UVGomRMNll
Syla+SEQuc6JIFDWbP4uOsidJ/6OSD9ZyCCVbnLbOpV0nPXiCBs1e3ZuwGYXgaovlj8dgoIN59bY
od9zdPknoiAD171WkVDgB+CVW5OJKZ88ibJC1eQzTNlEFaysqWYRxRzoy3XyLz9JrKsq1Yetg4Md
EusXjT/5gJihyuFa4i1DMTg9Nzx2bm18Kdd9bBtil7PKew6SibRU0wSW56aMDkT3Ew3yB2Uo8ziT
A7Bp1YujyuY0a5NSj3xauGXde+646V4SRxQE05trZ0/RXSuq4YC8+97Q1m8eiGBv+JC2kGoymn0I
PAGCoRDoYqKr10TNHkW6nHwWO1F8SYxgEzYBCK+hOIoJPIhjuZdqHJxLPzmwJrMbUiU86AzavOSC
IpQNx1x+hbFPwqKetgw3f/tuE7fAtogZkNpjCEqBVDDTWku2yXQU7q1hamVTcCdjMCNiikEFBoAu
DUJDcw95gLHzcr2dOEUZkc9MSxHpqsz8gMTppGx2/I5E2yR+iPGwMZbBS9w9uC1DHTv8LoZ2Wyj9
NXb5vRLGEXrBNa3Q6o4gsTcuxL+oZexpL7hqHX7phAXe4J7ihqgAINd4KvLkNW/1g6H0hQ1IwiLD
SHc49QWjf4C4OMvh9d8TqMoAm2EhjdXAMM8rCUIQ87ibM/2CrPgChIKfP2J1U+1tWcsVSxEcX5IH
yidfKYg+Y769BPNdRm3v6AFsb8pvpqm9H9LnKuz83RhGR5Lglg9axDxcfwwRbZOqPvE9fMEtefYd
hg+MdVbUQilHe8KbWYoPTsmHWaqAgSJTD4O1Uhd57lF0wUfvt+lJRB9VZk/nosPJPQxsInFTf7kz
EyEObur3aOMiqaBKDImkcZhDjZDnCa6BZMBVOjgJ2ah29tvp6Q704rif8/2IlhjjwyKsyNJHwT2/
zSKMej7oM7rlowHEbuMywR0DVu4NiyV+cLmezPmzMJdArFI/OUN+NnOACWXdbmALAPZpsmRjMrWr
kegTH0TOVjZzgcY2cSHSY5Pfv4wlGpcADn6JxACyuu9to2esvdc6bc2z4xGBlGX38cQtmvnB4zS0
+9JmhpfW14pgaG6KjRzLJ5t7M5hLYtQbPgacE9dxZjbWyApQB4lTnKDuNYK3h5AS7Gxvc7TZQ1Yw
ntWved7ekrn7sic2Q3rwn6VO1Dm2whdQemQRE0e0URFLodrgB+9oiUVY7tso9XDy9NMOdajMFIEI
M5PjMWC9zHF4nX02xsH4pnNPP0lW3Rpc0GWGtesww2wmMq8L1Nlji+VeGbiAWtvdY8kkuKll9mo6
QYrrFWvi2BAy5mPi2Awh8iWMvH/BvTiv6LOrU6kzbp5Lo41pGYGOTNQWBv8/xWtDjAZrNQJ2mocU
ynAK4O6g43FPVI67Fz7PeReY566Kig2+kGZlze4vi52k764koqAkssGCcs1s6rnodpiHgSf3m4w0
taAyyTmU3aWcoFdWbn+cRVoeaoGffKbbgsuPe+jF6bAf6zwAvYzADsaLcceSIF5ZbILXS9hAl2HH
0IrdeE89uuh0cjKO7PhPBJ4WSZd/mDTsUnx1PyyaMOiKcJMZXK0VMDMWWym6cqaTwpx+zDR5GwO6
E5iu+aby4T3zTIP8SvSX3XAB9dTH69FxPqw5LHcJYxt66OqGVXOhdhOQEIT1u4EMvle0W0V/zGoL
uE/gIeGk9N81WC0r6DosZllANdZuOfLDvDkUIt90HStCx6x+oxgfMW/ezh0IAs3KLdQ4RW+Hvbs0
5l+JvEx5YIYLOe7jPJL4uuJmHVjZh5/Zyz1Xf4KThiQFWCGc6yN42YGDF3onq7CjqVhm16p3SL4w
kYhYySUpuy2L7Tnjg5lI/6Ny/GYtnVY+jx47xcGiKZElELOpkOnWR9LOFdUSDQFnThNdJUZaIb5r
gvdyrEO5XP7JgRkUVPO5p1/hiu1X6XQO9aI4X9D5hR8+DRxcVg6PCzU8q6Dm4nP3rBRhNaKxH8yS
7llNaFZ6H8gIim00VAA1iliw73yucjZ+akIGryP17k1MKrpFicF+liW7E10nXf/0HliOYYTeUaGz
89L2jlcBnRThvFnC/TSl3LP+szf26AZJptsO4jsiPGEl+X8qnAFw6PJvhUtkT1NMhdywEsvgPA7G
G1tm7Gj5fPFNDtk2LE61O70OMHbCIkMJb4HDngz7rW8ehiXSjZMu2bTVxCc84BM2I+bj+H7ne86W
XgV1IrFxq66L7oLIl0c9e5s6HzLM8MFOGjMQCFY+Oz19TcQ7Il6lPq0Ukg+oDTii114KpTKdcrQ4
PlJ5eFjckeiRVGfF98Pw7XnMIaqBz1ushx3pmcRuV0thl3z40USoeTAS3FB7O0uQzNFNvw76cvzM
VHS2SPYIO59jpIwHDH85UaDa6PbJiDGws1E9+6576lg/blsTXFapHupGiHPk+oy1AszGMRnZ0Yjn
po9y54Sl+6RtE+0so7eBF5lrjbfRRKoTshHe1bWOj7EXwDeSbGOo2OvNHcZHcNSxRFC+JL6YKAvA
G5H7phN3G5DIhrqz4XLw9U5O1W+gv8VgTdu8aPPHOBy2jvutDDXuu4wmwMNxuOpQNW18KID5ED0H
dgPvMEr/2EnyWIaoWj2yeY5ZyUp3YjmeavQPnaqjte3voiaiNuZ1AKZLAkqLszEio6QIGbUsNi0G
pSu+I0z+FI+xBYR8gmfRWMUnEnfc5XVzFAZtKG5W9KZJypK9CD9nk8+SVbyaswuVQiOXGPkuMzN8
owWj+C6J11u2Fb3NBcioykpEsxF5W29yo7jL8Sf4kbJWYjBeTQtsjWEC4GqR9Nrz3RgmP8r0hmvV
/+1H4pJqL3uyu6hkjW/hUmDtlo6YCAvJ29FxXCIRf8q8+yLHnw8PZV5TjbguQIoxIQs+GT9jwCOq
o4ew0+AFUwfxDxrHT+IU72LkJ67K+rMFQWm6w1MwtCz2wxMqEMLfOZfXpWDY6GLpr4Ym2vbFI0Ra
Z6trrPAkrFxL9LU7w/9HZXELVNPtBq/6k8b+T4qaOtUgx6cOtU+KCrXCSrHyh9Kjo2jvmfzSPY2t
WFVUWfMi5Ys6z2ZaA9K+76Hq8QbNZQW/Voy/HndISBPlxSVgb28/+wwVnQEFgh8sI0O+WJx09cEv
q53BJ2QT2CwXOxJ47IqLlwsYhlkTPxdz/B7w6cFPO390yn7jc8sLUi4oLM1e0pkYvs3mqYqQa/Zh
+95T1PlMl9bAgPCqVp8TDOUNEVYryDl/RJyMnG3TAhkTH3b0mqMranT8hjSEYviRDpR4l54+s8VR
UAFOtqmr8esV9zhEGJkLLtw5ZIfVIclIKYCCuSV00HNN4KxE+9JbfbYAA+E5MAvp6fa0GlB7uu8y
rt6Q0XNDUFAGWQKcKLb/WAbFB+U0i+Zh/tMo4wqA5F5aaoPLk8yE4EqLw9Zr+ZyGHdpWcjpWg6AM
q8EyyfCXHCcsKp3Zb/2yP45OikgAsV5mQM6dEzvekKd319cxaYOW+w1MBc08ES3uDEkKRWu+toT7
nebPwhKLIIOCYUIDVVu0KFFlWMiGWEnH4+mfXzJPYmbi8QcQxBw6Tf8WywRGWTlgkjZCUvhm1PzF
2cJKmZj+xD5jT2eE5dIjZFpZnI8TCPcBUVmJYnKDVS/CbSsZSBHUO4UIRzoJaQsWZanGc5j6UBg4
6zdlZb37s/3UdWTQc/GtPAAOK9mHIX6Ot9k1iv3oYdoYbVARoX92pf2dd9aEtKYOOBzrs+I+X8Fh
fk798SmaGfiUDobFIT4JZ6CHE4BFFGtVYCm/IlM3ppH8DAO1LTJI7i1qiSqYvqfGZwRN/mac4UNA
oPuloN5Ar3TzTeTeh7kLAQgyJl6t8JYM2VOK6mlDt0/OcH6z8/gBQ/KevVINFDkGFxfyYVyTI0fg
YSn7TdhtFJA3Xnw2mgsqEggWztlgh5QA/Qts6HVsMTPuhv9m70yaG0fWK/qL4AAS85YEOIqUqFna
ICRVCfMMJID89T7oZzvCXjjCe+/6varqLpFA5jfce2508ioNPV2b4vvzND1gNN+muJvBqngbZI4o
lxyp43pr3MPg+DdBjgRiBMX7Y2ivvs9brjjNlMuX1QCe2Ro6Jri4uyMDgTg0RQlfKsI73P5VZfNj
rDV/0szvtoA0iVxgb9UgrMVFkj45VfKE9ITQrPyJgCyxmcB/g4/Zu9L6O9agbnPe7LwGGVWWQK3E
ctWQUW2sTv7BNR8O+N2ASXVfifmmzXq7Np5fjlOe0eq+GT16XYY9X4hzxUYTqA48KtfpkM+IvhkH
/m1QWIpGg0FCr4O0FGkeOJYy9lNiDsGe5dhAsRTu8Ivj256qjwyCFcgs/XcdHVgMTDfZLbZXBR1r
hK3m0Y9G9h4D05deZpgEhvwxauegtfOPntqpythi2GZJFDkVMmsUF6s/R041eH/msm4eyPvAlRJl
P5HCuE7Lxok+/63rmcllM3xFBQs+/H9UdviqS2vcOT0fGlCqOIxN62q0w7MdPepUMZtl4EkdmIwA
Rh03MpW/5WpeQm7EEtGBXZ+w6WnIR2fsn4S9w6/FC3ZZAxhMnX62qy4V1cqGa5iReUvGRhl9LL6f
bd3WKyB7xlVQ3xc+Iq2E3Ar4NfjAMYihlvC+vUIdLCI9tg33Blpq8osQ0tSErxEGBskt6u18p2I2
QXpOhvaizgRoQq4y7UeniB4oxokA84s71X3Cgbe2M2k2zoRZM02RzQxwngN37s5GA1hLmX90NspM
ASMNs3t0mrw1PkRDHjcRm8sE86Zb3HKih8zSKXvvoNihsCgX+MX1k6ZnX3ES33tQreHbcE8aGQLp
zo0vqbE1rOqlBiFHrFz5W5r8Q9LwqyKjDdeLix3zZYwNX9oiJ5i38u/gry/FxIWqZ9rFHbKvwXng
q0XoNZAAq3U5lguTfEKteGMV/vCv94fgsIDeo0Wnuena6k+BsZK100Sokmu+zDN3lIxmtDnGDmY5
KvSesqjPb5n/28Xp33yxwYIm4sEEyLTgf9RG94mw2Y+6JIiQegtYVzUeqS3GdSDhAfVHTl/DfGhg
q/rUPUPCp+xXjDLitUnWvuosvkcv38HSKjigVqxRhi2cm2ukvBLX1HHue0TBecZHuxSAp3gKOcDW
L4tNKIK05kNvtPfFsEx4ZxKY9OpWQ8FMoY1eeALBpbTuRFLtOWlj4iia9bn28ITqiXaZsLXryv9I
STDDJeihiOpSol7N64TYThaFzkVs5iFJhEEiNS4fn/Smisvfb5Zzm+nMnuwnhT0m1BqWawXfuzHr
n1PdZ5TE5oyNlqfBaOcjywIiP6wPsPAsvTyJD4wGbmqSoFb8bGTrrbnf5WNpL5IZLMWm+xwlw3no
eZPqYfDCXNO/9Bl6ho5heRcVfM5Y79Eo109JT3J7xonVtFxGlRGdRj3+Ggr+H57hQpnfNM008yuN
zsHYMw8Okyv+IXXsHxFBLMh6Tnjw7AKFk/+3mJ4lyp5/Xle21oTjuBWGh7588lmhOtBUase+DQmi
6dzNkx36ywMLem2ndLwtksk5EyjMUj4erp4VGGQpvO9r5I5V77QJF0i08NIj1tkrJOU04y6cYSxf
ux6EU5TU+dH/sMG2bFMzeWsVkfN0Z9tukkis/OLWkHm9jA91xSkP7PeljOYblMc/eh49pUP74Ila
pwtivVHzl097xIzoUEP8ovHWcmmRcy3+ckyAT3Vq/Bh1qm0VzqkMnaMLDXuDDhvGLILW2QLJF3vW
q4Nhc2M7cR76OvT3oScgtI3kzzg7W529w67ylrdZ0lujiW/ZoXFL0k1l5j6b0ls0+FDFpp3oXFjy
lo5ANHt2kQulcAEElHcmFQcls3tU548DqVnowBCqkS+1RA+9T40t8GTNVLeBnd4LyUi+tJKzkv4l
7fw7V0b3qvHOVcd1mM+kIsG3T8VH41WMUrDB5JU4c4eFXWn9LXzb3TT6MG2Nj8LTmOMmuIwW42NM
Fe4f/9VrqeoUsx+9R3gnFt7ihKbRrR49AO97O3cOBkJbyFPgFWx65ko0NIxFqnAh4gNdNgOWg51f
SjzLvXlldPXdsZcKLDt7UijIkZAykhiV+2lIDKvNvQGWlX6Bfag2cBiRB96ehGG2e6fAzZkNH1J/
nejvMVI36O15GS3lfJmNPFS+tvCBFg/zJJxTglcGNcvM20mllglMfQa0K8MQDwYKZKTAW5vHlPeA
at9VJw1QzHZMIHO4vDITlslDh36MgeWwdVrqabJ7nthbv3cxuRgFkpKDgzgYHcGdptV3fYmALeuX
mCVQuU1Gbv31zMU+x+GbOs8N2oU6IXVzwO4exP703nWgzNOc3rFvv0n964gIgw7u+tDwCDkJh5Jd
PNxTOgwTpqkiULYWL7oHjNivdRpyTybBYOzafpm2qX0oTE68NgGza3XQuKXS79GwEvu9rjeT+TGL
m1OjGJq1i7WtYv2zGhOqsQoSZtWutldqTqvWvno1crICDEEywa8D5ie1bT72vvWWZUzwTQ2/y4z5
k3CwD56Vl7To4cmT5LfT6R8sH6Wu1ZK8s1hI+aaRWh0XPCZiBzv8TIAVpsa8JBnXNTEcALwhNZjX
sfJ4A7QW6E1e0OIXmBnlbzqt5S5ZmUySsDdHyJiqDJAl5kpGgY06LC6HoQle2JlIestcy4WfvIbc
dSh45lfkv0aQ6Ckn9lD+v+hu+d9Fdwjg/hfR3d/iqxv7/wYz4w/8S2Vnin9zXR38mCsAYQmajv9U
2Qnz34zVte9bjuu6pmXyK/+hsrMdfgkVt06qgK2bzFH/S2UH6UxAHvNBj6GMQxVn/l9Udrjl/ydX
jJ2y6dnC99nxmwbusP+usmt93Pgp/52AWkCUM/vbJ4QA7oXV072HqXeDWJtk2ZUQH2vVzS3EjyKM
Bw+pYrFA4jH1IbEp0ieiwOjEuVDtNkqTz8jsGB/b87BrMJd585PWeXR8k3bwPO1pwAhbLI7NJv1R
8D7jNVwQUCEgjojKBC3NxdxbxkbZ2jce4SGMq28xGqeZuJGqZvjmL5EbOJA2tvrsPvVqEGFb43uZ
mpRdgoD96TdwBldBu5YhysNiQFAVq1IN0C0HXf8m/CzZITaGvuO+1p5LP1QOJIW1vG7dsuAY0K17
M/6swOpEQ7y2WPJPe1MWe9e+r4Ezp+JQg2Mh4jLaD8GaBkx0465fYxuJSvvT2tnL0vUPU/U9OSNu
OhMpvY16yiYCLplqTH02owecb0x2T+bENdMDYtyOk3nAZM+6YxWIi/lkWowKZPk6OA6yp968q1ti
QoiHjxOdyXpuQlaeFDgvrlErW05ESOPFVj+5gwbA9/6mEflcsgWoxshsIwPk5FCYovg4NWBs+EaK
Ivq1KjZMFOsZLoD0RA4QXlZ3+rS8M0JQPdTkawVo7l3XiIDBasOES276pQzHevo1ZrvczmN3Xzf9
Q+c5iHPEAxGkrKIZZ4e+1t3VeohgvN23SQNvFT5Y3zbz+bWUjE8rqK1gnOhzXO2Z2CY6ZOp8wY0w
2hhJJoY4LPLfIqd5nNegPBfurqUD2ff6+Zlm8pClDktCfiNcJfN57tjPmv0darJQH+2vJMrHg9W1
p3RhADR28ux7LNDZE6y7SO2BxU0d+o6egueg0Yu37B1ZiZqMB0g7vERR/4B24WrinN7P97WCdKp1
aHzmlH4PmJC37wkBayL8wjrr2ChV35oX35eLDkpkson3rMvvxsYqZScP1YTcAGQl6h2sukFlg5if
O3wWHOB3c8J/XRgD28T4RH8Cu7es/S3kee5D0h17k6C3SaO8iMdXL6p00vV477CqfZiR927wtO3T
VsdEAQDXM9iD6GvqWYbP6rgs2Z+5i6G4EN3QeWQjgJp+NpLB33ipqfG8eJCZWYgCLcPfN9l+mEhr
ZlYGFw7rJssrsEUZneetT4aDhuVqK7yJCIHl1bAxl3bpbEHoWfMi2I9ZvPWFiFTYrzc2WCoVTHr6
09pDsrPHtOd61cVOW5yfRebe2feVODuf2GSsO4kk9YQIKowMiaSgN9ONUBrc8kUPmK2a93p9qrMG
ULswFmB0zJ10t6Xy3Q1OWj903VIzxJyyoGYvYEIduFNGdZMrtgrM7TpAZ/E6TOjkwdjerKllf8Yx
kGg1GorFfNadZYL6wFydIfwTcZa9Y5KfB8wbqt7Z0Qh0tNl2N795H0f37NTu5ixzrvTdm1JZb1Tx
eij78axpS3yu2T4vapmencp7WYYWikVtf6dK2ScS1ELT0uDsiem9AQ9wJqnYPnPk94HrWRkV4KSd
B3P0DjywoLey4a6d/Pm0ZEZgD7TUuWmR+DEWNEN0woFNIDSph7fGb0gokkZ573ftjhlEthcl8t8s
7oIKhNOGPgOgvPq1W0MdG5RkwFKTAFPHiH+cGExUfHbdZmExkA+jJahe0Cu3LKryt3Z9dKu0fWVD
/oUuFZTZmsVJ6LTjTeNdJLFOGi4heJ0aDwRLhFgEic22qcXzbNiT2/ecWLue6hDWXnlXjzc7msH2
bwcTklqZRX8nn3GiLCDFMmFbmyJo8gyXdwa/Ixjc5opfwT3UsXfuF7sJnJnliW8ASyIt/d3z2ekQ
kBPtCahz4jPrQyR0RrszupPrc3IXNqM/ineiWhPSzkjZJNz3bco6DsCSKAISXrZTfKxnUtLYH1th
0qmjadXAkJkPb+Q09uRAQk4R3WeatTSwsQmv0BvfVD2/La3Vh6MN5A8P9HZEEzULRFzCAN+i9wTe
DUv3pk8Nn4Hf7lpAKDh2kbHVnLCNYb6CziNoYqDK9hL7wuV3hWXXPC7FN/5kimu3mK6eMB6nVAMF
sEsQu6CKK+FGl93G/G5cM973ykaxmrX8HTTiy+JWjEd3rA/o/O/bMXIefMP5QyiHNGf36PFVk5pX
XsrIp/7FImeBAwkg229yMDasaERzX6aUAWmbv7Y9i4XYp+ciO/LQ1xMCsIUBm/0txZhvI96NSsnl
7Gf8r3JP/8EeU1bvhTu7Oyh45x55TWj7xKojHttYin4C9D7y1TK/EGDh7m27fhjdZjjUkRn0mbfg
CjU4AZclnHt7/ib5JCuG79zvnFVuRw5uVT6VDB/3VMD7lkkeV6+DBdojXEj1PQ5dEd81smuO9afG
A3CeDEkmV1Heo1UFViL0w1wvYjv68kbICXACHLiuTwJejGg2sJbkZ5LEeBkkTjmejeWpGE9m04i9
RAgqyPTas5KAWdeQCtPMN+43kg6xBYfVyBTc1zFX9jIfQnSm27hPwCQ4Ot7XFu6EwS3MiOOuZ8il
t+s2Lm+PszH9bdYFAAEsw7Nqzcdp/YEAypT7OO5mpKH9vZ7axqVy7XbDquM9g6RZ44kruFIQN7Cp
QzLyy2Ya8UTxKWF7yJQ72SVSGM0xmFoMqpfSIZyN1POTZdDkCvSkIV5vtNomTqtWRD+ehvy2GF15
BtABImSq413F2t2IxR/Ou48u0klXK2t4c0wlaM0DQbhAEEXtoa2KVxCV1rFt2+YMf+dkNNN4Za8x
IAbC2a4P5pp2k1mwtvp3AzP7XZ3mJAKwx4L7/khAkAxmU7XHRI/3BpbXB2+GfOCrMuJTyExS3ITY
tvPEb+8bkiEqMUDNLnHEjtgK8lWvSlL0tkmvkzTFBrgcQ3BNv48EKtyBPQGpw+o4Msxa8rnlOR/L
kIB1wxkfcpXHh6r3A0NS2JXrL4+W+J1zBA0g7g9j1u800AhHy8Vei0RsxhbatgQiIDmCsd+fDM1f
k9Mc6gaFaKOFlUnQEW0q8it7ecagCXnJXVbd4XZJx4X7XvzCOUMfpgi9svRbNfvwK7wy5jrWVZDL
/Gs0ZziOmQ69HpAPM6tGhu7M4tyLu40LUfQgyykPFYsxziPzODf3Bc34PcUZ0O0cbJvONh3Vyd0M
FRJyTn/nx3rYkk3PC5JdoFCgdSjS5IFFGXNnJoyplQAFIVnNw/qH11Av9nNnuYTdIj5tE7B5+gih
A/1jaLcLF6QcfvoY82VBbmSq4yLOAExsjbbPmH6TOaENTOFtjiaEFIgL1CKhqj4v3PMACA5MdPKd
WVEMzt3MnJpFvLPeMMVs/a4kyimv7qCe3Ps1EA+ZX/sIK/lokdvbsVZh84BPkVf8iLGEgb9rw94q
Xb6udy+7kIQALUef+IoTsjmhKQc+BueCDWLBBporge3vmjXQRUfNZgQ6zl8qmolMTrWDEq4ZVj4/
gIWTBH3dZ2GkWGafLTK3giaDdeGN9s1pjLDxwBd5CpfQkC63ySX6ilF3D1XohPrkMV6GZdcnNiCG
kTDoMp2+u7oBwikKXMcDkeQw+cPMgeepVzMBdJBVa7c0ELJ7HUzP4b1DIg8vAbjllLlbvwb9riKP
eYKP0qdvDsnsHbUUubNYRn83JY5/yfeVjCOsDM2Mu7R9qCqSCo2e2QWulAEFOlHzwJ4BNaDWGWJj
IUSPOjT1KLwAfF3wNoRaX2S7YWbkgFp1X+eDBJaipXclSmgtsSHZJihCIc1wIws8iyotWO1X9yMr
g50ukc2oDiEmdux9E6PG70Qfr4kQWPEb7O8oY3Vz8QMdLQ8CsnTZRiWwQW++wxrpbU0b8HUHau4S
Q0WFcbtbTKyI4BF5Otz2s4uQnLCwibbk4lyF1AjUEvD58E/wYLmAZ70l3udG+WMz8JpLxMAMJOtw
3JtFz7yKEDG0KUvAGM4IJM6pTWxpT6ldv0VxPoa6DylAEaOREY+24Jbg2EWKR/BpaA60YZls92SD
vpS2Xu1ibzI33mwCKKYvCBQwv4B2LF/T84h/Jl2jsvJ4D+GF6g/xmMv0ulXt9KiUvxU2sXwDkY3b
rJthK/jDW+d5jLid5GvsTGoSHseyajXil9FNzHlihYM3PK9IuKNfPThdX2PGdsjeZgFSCNI9y2eb
poNZoU3t6fhXKGS3xmE7nqDZ3khNXtcgQ+Juw5Kenj19+5wVvPdVebLn+E10dbrNPccNmRSHRZzM
iMIwgeV6cU9OXEv5FHhCjfvBo7g1fUxIvVceMN/vCT1DdFCmL36T8I0jiJ6E+0fDbUZ5iRbPQO1n
FvmHK4eAfLGnRC7vQ7QmVzeXpWp2miCKwtM5ONWz5UevXobiDwDWo6f7dHcaD480T1hmG65e5tVR
dWWzu4mdfwR17Vsfm7ibXW0PUmDfjwam16WOwo6tMPZrmzwlNx+fUs92t1Kf9GAZE58lbxajaqP/
SmGomYkVcCxF6K780OMuzArzVHhxwnvqGmCjNRUUGFsSb3lnJ01ARU+Igl8Qfh574TKTOkgGqb1Y
r0jnXh2X1bU2mepEwXisR9Q8rafDpAIq1NQ+qv6s/hoyhrVFNTuBb+JjK8FIZxqxDyVXijG/NGox
GR6SidbJ8s3x8keOnfdJ3pGjiwELz55Lh8FPl/oHXbqn2it/eIVouBCVMipAWUBBf/jnd9cZ4dvR
wKOa6uPIJBO1C4vv5oJixQ8Kl9TCHr4i/D4rpzmv2N3mTXiUo1+ujM92O+sETuCzozFEVWfMCY1J
OnN2TAATfOX5qOCfLZ2GPPFc/BZRT4BDh6hHltco1ZhrFta7Dq/4WNb9HwMc1abMGAL1U3OYqi7Z
9QNZVQgNnjhY9ra07H2KIDEHnHDrmyHf9x1zKZ859j9yPe4Cef0rSnnN42l5YEKeFywGbS8Pqyme
7wwQvqwcJJHVbEEMlAFmj9dL8mO6GvTAzLrXHdrBpMAp0sSy489bN92v9jgRyaUZyz+uBRPLSNNT
jRxm0NhtJeSYgtat0MW0t7olczLxhxtMoirUy/wGcerB9/I6FNAUN6xLGUkTYjqNBpanhkNMCyHp
F4e4XYKK4TscXhPskW5+NIRpHTQqt51O7ONmFP7fxsE/pQx41PNMBOnSSePkyz8pBIKr0kBS5yyn
M+vSS25A/CyfEdFX/Jn4rhirS04w0SxSwobq7Lmkw9tMMc3Tklxg8F8jW7yggmAVkvsvGBdgtiud
E2akEKKOHptdzsgG6D5nip65ZIOI7JLhtipKrGI6++WdNS2ICc5DZnA4LpDq2eA/x5XxKzE1RAPF
EvBBCslzR0+vRvnB21GGympPE7+Ql8hVis4ucWhhMe+/2D0xjcpboFaDc5/n52bGUyph5HWZ++qJ
7tBhT0wME3Xhck9rGNi6ESbLzP4XyEsdKZyAstoWQtJPWGFty5sZRcTAZTjFcu9oJUjrO5PzyCo8
JmMeVJ/qWOsNWZZDaNfgKTs0O7WXkwoDJK9/zJBvIPnj4VRdIJPqbtGOgEJwzzKvmxEYx1PRgYwD
KyK8+lATCqFS8hjK5uQxeDy4ef/Wk01I5BHegLhauVrx6G5Ln7w+jPo4kRDOL6As9kJnR0QbveY4
rpeNAQKjr70bDWxytSxGKNY0YCet4wcPLNBVF+65GMviftK6W9EM4eIYzkVFaHMFFfTZscHSikad
jY62ByFAPF3MFKlBO8LbIybAQFUCOQstbYrZDg2In2Cd9nmUS7kfRh89YoSi0V5xn9j+v0d8ArvZ
41IqXAGdrJyfIAEA81UqwKdgBQaRqqgyMDp21hxOPb7QIWMzOjamPJXLcp9lWHlEWrpbaH31hYEt
S0cD+K5PzCBi5+nLbaMHSTbwrme4y0i4hPQK1rbMqU3c3vlK2kreFcMZShb5mq9NsyJ6nPl+GkEj
+Kg/eBxkGWSOoE1ZvOhUuK+Mt+VF2Mk7kl70PkK74QYhV9EqHwyuRf6eWO+YTe/gACFltvAemcxL
8pH2dlEOipZ+xRjyRLAiung65hBVn6vFf2WijJNHrulTxADw4SbHVBiX2tF7nrkusLkHN6bbpGj1
kcUV/ZXobxf6RnTiY3LWDeBWjUAh3C5u8U5B++fu/uJE9k/+og6p1MeNQNMYKm4JhIlcV6KHs5FY
07lo0QBnaO4JzTWjoEIOhee3PyDWZEQYOwSTz8rddaxpV7KY5HruqZt5nK6o8s8JADgOaOozBABf
tSzvYv46AY/YE38Yi6AV02FMC8hdy8bVpM02Tk2Aj+WgPrW+vOpd+dSyU7xoqGnKuEu2tk+8usqs
R5lIpsC+RKZf7rvc9ne6ah3mSe0I9KM8u27TX22rfG6HF11HuqK7GkA+LT2kRJMHmikOVRmdl7QG
fpMibYhQlOVNTQA9QZGhyr8WOeDjTrGHpC1AesENvCFueecp2MjKiHf8QP1F1ymwBZNe9Lwzjjp3
nBi+dltp+pg8rMEOlTiZmrFghjOweDCHdKL5ZEsFalLhiUro2rbOhP4ljTwM5tjHIKbgw56PU9GP
D1ENj3sZCHio6gd8ahj58I8A7bVZp6JdrdNxP+IRABmyUpFMhmV9yvZD2dFNzPqtvXXWOB01ZoUY
sdl365UKFIY4QATxqdGMP+hUnj164mIyfzWKnTJS08W2xKdw15QGdouR9Ek/oGmVLd8+XMgLJhR5
Wrr5W5vbxwxhM+5BjaKUjMM9HPPHZWClOXRGukWn5O968Q7yDIvLjE4L4WgSlmSwBB25DfhX855V
/bOosNvr5kNMavmpNsWxAryzTWYmbN0C+C4d1KUwYDmnMAxLWQHIyZ6FJ/Tjg71QBtNm3Sdd+liU
RMAWKL+Qxl4Nmt5t07jvZSN/0ZMZcHKKNmCYziXGdMBa0h6QNWzaSisEB1GGgVIOjM7SJD0A3Y/B
pSm6R6Unpw4gTzChVQrpoqE1k9BZF/3L7BrIzOhvcTxduml8JPRA7ERuE/+BgBV5grPtrMVaOz0d
ylBh7IR46+b81klkh2bjnLyixhU9UY41DBu59zDZ+d4JcE16MP8JR4e56cQ2E6Sp5XxWw1ZV3Z5S
TnL0DdYBGBYTVaqLxaseO5Y09iSgTPqshZq+Zble/sWadJYWkGwBeALbcagSKjdhWjKYckVJaHvv
DKFoAP/JI/Xgh0IgZt2FlDXBxt/y4/ZBOyxOaOdQFEaEll6pHfnvWJWJbNw/ddD+NpbOuUCjWB1I
Ru0O7ZR9xkYhz9JtTg4FDXei/5MBYDpQ81xkOTT70qlT+pGG6q/gSS/S6drgkGAojGbYb5wkRLDV
gphgmw3bINk1FRchS61LhZAH1kJzjCdgwc6g70hTNV794c+olz4NL/nV8IC0FImoZxdRmMn4K12N
WKzj05kkDCZqroWgRJAbx0+oU8vQoyBU+53Vn8z46etv18Mo90G9lJdXJ35rB6BUmccUrgLV3tck
Mk6A5vZ58ebm6VcXxV5gQlKjbqWJnUVm3+m6eqtiNgapSU4J0KC+igXUUF8LapsYZN60l9rn/dZx
ri2SRPWCXQs/Oq90jWEiwLy+60gE8qWe70Hzy3g4xy4xzZXz5fbyp7Grz9kexq07incH1tHuLxyC
+3FZukvmm2wvKqQts5Y4TMVkc+i65oP8k+nm5+/NqjjVjJiZUFPMB5FWezJj3BOxJGHWGNi3HPGN
/oKoTCM293hX95T1n8ixul06uTQe8x9voGguHXO6KzLUdK6Bm1I2jQmfgmu3ROJ+IawiHBfxxhPH
jdUh18aK/ZF9MeZBy2TfYmH8MLrjc7A+lzF7i/Efwz4kV4E7j0hPFUjcb+gc3aPiE4nrurjjOMGe
r7ynsU12lZs+VWtWAASO+DR2CUr0WLsyQGf3EscvosjPi24pFijJb5tgZLF7+E5zD/x3kkgbNKXv
3Xb4W3f9o5lb1wqsWyaJ2Sn6pWHv6IelaXgnsy0fiwoI8hpmz3z8mdLY3NV4Tc6excmGeOjQjwhb
pdlc+BlvGgUyEGxzV4JDwHKCdRi09q4HAQKNjMUXE984t6qfmHUjmaR38xy1JxtngvIQeBrtvWzs
NXPZCU0NtRYl12GSkGZ8IHQW0cVolrSnUZ9eBn9xL8JyKlxIA6WeXncXmQKCIKyT3HnV0n/a3wXM
KJY5CO2IkNSwT3Gs+dr8OIDTqidhEdVa8d71JYaYLFmYBoZT6WEQYsb6PPfO4yBAzq8jDZGgKtIY
pZz5ULDPQffXmFycXcPfF9WCyAZhlTXDOSC7PNnOKRp+q8Wzkbu3CNAJSzVas84piqtb6JfCfa5c
K770JbGGg4KBrHn6sU7qixwptjNMgn5ojDIA2bumT288ok1U9cmw5c6oy72Fy6vm3zpa+d2UviJy
2oy0Fk417Iqk2UdJiZkf9PocHxHhqIal0XxxQXWSBhm6GbzLV7IuGFU/QhG/Y2cQ1OajxVDYYQ8H
AxZ8CHMGgqgH/FYocTcLbg0MMiwqX/P4uzd5jyh415uwYRNrsKUvIdp091H1MTmfNV4MUnmvaDiw
c+dPM1+qNJ2D6pgtc5EeVCJOmqG9lCaBUhO0Fi0Tu5GEOObhjEeNJWLlxbocI8rKtru6K9IcybrO
oIs3DbP1Ygfc0R+V5/z64FMQEe7X/89gtz4xVuzrG7QnXC9DMOrtJZn7q+vj/WWSs18wwcTm3wFT
kwcP0sOpMck/PmJ3ibSpY9fA6ndjOmimPf3Wz8BKesJxB/u5Nh8cOJMNcHjdin8Wkp9Mh0/it68+
CwZamY9iI673tXzP5J0OYGgN4UjjHCUz1zeJ2huhfVZ19E5Yb9BD+WFZzajsdSWAIqcI5xzLw3GS
axgWSvDGDBMPFQm6eJfxTU5kWT4l4HF0DlKy1iKk3Dahpi67CS9M8h8xAqmFQOrhDk4f5iV+XfBx
+l4aLnVGkhXtIeGTAxPJOARSsslocro3i3XlUL1XsJ8Hli+tUR11cJhuA/q9YmPT/o5ow8fhIIR8
XRKe8SxYMjI6DGB6GTilRbyyjsvoZlmfsOfBXr+TowiWPN9BuNvVsQ5ebn5ORP5mIEVmoAblzkDj
uRi8uxgFVPSw6DezgnFqHpLYHEDVkGm1LqL7VWE93QaGPVb/0bHJSPDfNSahwC0NYHQ2rWVPAcKJ
VjADJAIvvkaApj0aAOPFISWAjQ6EuGbf3Zbqxtz+wWyuOYJbn31l0559kPBoXI2BT7UmYeLDnhpi
ft699la6WTi6XVAgMYNNuB9BF64AcqoRbIUbCFR7u5lClV5Mx3vIWWnQRGx8ho6aFQW6UYX1yEC3
Vaji6qOR/+B1YJLZ7iz7y55W/zcLYVdHAs2PwJRwOEmDmAFCFVDvG2ScuqAIJ3HNQUNLo7hzcDPA
ooH/+MLqY/VdAYtk0l9ChRh+11WBw4Q7Jh9L7+ULBTCbSL4O8uI7++D4+RmPFk1mi0/3MtXgHJOf
kYaEP/Q8wQJMtfycV9UZzUkiPjCYbnI2GV5YG480cRO2wxyFUtKgvEmGW2PSPOJZLK3Yeuq5E58r
WO16m0MnrYjVUeh2N2oWl4ZnZDRXkjkutCDvqyYsW787FqNcbgzAJJ/7AOULyFTmTOnVyv302IKC
UPIbsb2wP6P4S0EIW4cEiswbyz8SGc1YBUFCs9dhpzRGcRYdlUQ7oYlm4s1fd26TfaL0OyomNgq2
YaOntj7TGad3qefvNaOmbbpywu0YtaE2oLYFXH/T/Jgxu0Jr5NRz2Kz6xgKaKnLN0NHHX1ehsWWA
votb2nGVkHbcgj1oOU1GJDUJmUj9SzHLPxCMYY58mURgGD4ERbP9GXHqexHPyqbTYi4m8VJ1BmRt
GPJjJrygIHfJ4bjlkuGCMNUcNMayy+b8S4PUq0yygCe1hEkGb3Rq36H076OSyIq8OuJ4PU5iJP42
tZmolueSjLA0ezCTkTkMwvjqpXjzlP3YLQSkA8W/86uBhd+Q06GQzk7m9kljWYGXA7IX/x5aptLd
976/jVNlBixMyIc0b2zzjhOcxZm5kGPqezTtx3R232Y3Rm+QauyMxUUryYUqSARP0JRb382/c3Qe
O7IjVxD9IgL0ZluO5avLtdsQ7R69y6T/+jmchSRAkN7MdJPMm3EjTgjivN64cFKNR2k4kNnctNG4
bz1rZVf9t0QoHhJ5GN38RYrhr9uziH2tRPpq5xJCKBVFPTaEAVsAk0EefXd4P6kVsiBAxFw1Tcii
whnWUfscXNe3wFfjw0BFttYNAe0Fqbwjm3fSVMa8H/JgMIHMlwMTHryjVvczx92Ekb7i1zqDfjZN
9dbi4nXGYVcp5AX17Mpcfta4PFjVt9lg2hidrxoG2WLIiSO0PRNcBFIYOGaTJ5jGCCa52lmGybV0
kk1ejxAdWvgzNsCZyGieJJw3E00LJi+6OcqNClBXzb/KuPzSJ9ie8320dxCTGgg0A9k5eHObKFDf
Kd42Nw4l7HlIOsVVjhZnMDV0B4cOP/zk7bGNO+2EfYK9dwPxosrMt0Jx73WtnWqy9YeZ9mOVEPVS
KMDAmmXsSL6UCr/KFst7rL3lQshDFkXUg1jrMUX/7Llwd0a4AdGr81lL360QUpitX3LI2a9FhfoT
PeDQ2vsuY17UW5ZI0cSSLvNgfblcxJQuccGYSS4DZNGnDtdUhnKw8YS1jsq5N7S4yXaX6zs0yKWl
+sQAIbLha/OuAwogvLBHokr+DFveTMV4NQI92td93ByLojplBjF3OsCGGaJqLUUC9cb0TEKlREpC
Y5XGfFWzY45+Q53CxYYmr/XjrtccNv8mfS6SOCKWMP7adf9mAdsFNeEHcXI1xm8DGpQ0lc2QOQSa
42XvAC1z8n6TZQToBntXi3f5HoOuEKesr/B6LomNWuVELSurNW/JTmes9uAkNnrzBipRdt6qGWo8
b4nvYjMK29PYfSSt2IQMYJmjbnSLNXNCwY724Q4dbi4miM+R0VCYdo8vfbgZM891orceW5vMKF92
B79H+uUSSft2vYrzyj62ecJWIhy3Y6Z7LOjJUdjgzrwg/2nZSGQCPgx2kGxfV+AYpoSRUMovRXde
s4DeatKxYpzBtA0u8IE1+Nocw3NBX4hdDPtQQtIpSLBO6UmBaII6l7n7ckx/NAyZa6NWeVbs+FzU
8qMKRqqGCuts877thaO4S722hnU+eHR4a8c+S86uY7yMwrqR6XiEAZUPIJodHEBFObH4hsOrBzWt
Lgnhbxh+efKhM2nXnm+b0jdJ6ZCds+gLlCpGdJsa0wl4M/GQKANQ62wxYJ3my2dwTsvvUh7Bl2ll
A8Fn9mZx9rxnEbM+mcMxJjHgNhtqzW4lezIOc6IMd7OBNEgNBKh/yChr2Xsgfh9iNsYV/9Q2uKQh
CQRbWaW2DtaZy6s2rkq0O9q11gQzlo05gbUt1nZ9VxVx8tjvNZr5rDhVxzg/pahly6pn9Cp/BuD8
KJy0eL2U3UHp3EsMLMZL0Obbb8jfS6YM2igB1E8sO5sK2+v7nFTOwputvBTd4KuUG6oEV0P62bwp
4lylsKBjkff0VIV2B7HsUcj12GYnKOAmjRycr9OUr9XGF0RiBPZPUo16dZ9ZDAJ0UYl3TQ2J1PN/
perYVELfMWahHLjCFG1HhgpBMJsRnz8joGSCkR+AIz8BopeIKHBamklZ2RMyhNimdEz0PCQsP4H+
blvuXs5mSAVWy7Vo17RydDio+pgNByO6cJ5hfaxZLP3f/jLj641toaa7ZA7DeP0ySsRL1WWX0D6h
9LN/kEdXFVvcz+tosv2QdWWV7TrTuXdOvcSVubZZ1wZIb3mUsxZR/Kb+iEf2gthDa/svp2WVkNyy
KdiYTSqJojyd9mzO1qTaT2yKbLbUDKdErQiGkYhR5t64C/MxKlVxNAlmMnkBC4m5uk3kWWTA1ZK/
ZFXdaKTbtH11LhMNZ3BChoEv46TdU/qZ8Gx09YrGO6xtMzIoEpeE1NEUE2DGH2HUEOfxOninZHqh
+4rQhnVq7HEti5S3O4P2AY2pmMUIw3fKfj3L0im5NdfbpLCUBWgxSUVLLQgUs/Xp8NVG9Sx0Rntt
SulDEFsvsSjHACW10sOWpiiM5FXQA8gX2lEp8e9ycP5mKSNDlZwzy6W8Wzly0yCCAlDcW8sME4Ie
7plUB7IxCt64LHCeHos0KEmAEoTG3+ZXrmM6MtzyJSWDp7o4SWrqtqS28vBYJoKq3TBcVcULyveW
l8vVtGMqmC7AiccCf3XJlTdwEvUI1ZfXTTAHFAnrujFcS0l4SnXFn6lHP1U63RSPJ23SWFVXDhuP
rZW4/0hHHiF4eZtIiV4Dwq34kt+J4V062rAnrdxhV1gOCYKBklj7fpBia8r6SmvTsYpYsfPoh509
o8/lTeK9odXjSV6TVlNH4YM8uvVq0og3EvzUVay2sUkEq9OhclYUMXYTK09Qga6X3kOBN9LL37zu
08veqclbaHhNUg/xrz/ytd4AnrFrl3NdLi24vIAj39PEWdesJ/XoVYIGwQB8woM2W8kc5aVl77DV
I71aZyo+07GlVSmAlYPSHEhxoHLgkbnoCqooxaqpf4y2zfeyZ2wkzpdQL8GVDB5sMn13pskXLzZb
JMXkmk7ub9S8WlNFitFWbtPcOO18VeqxLnFN0ugRj7+Y+nnizfnupqyEU/uaob/qEhHarT4BNK1T
s96arCCgo7GJ+xkc45nlqW9NGRuHPtmU3l9P4oyvfsOAScVMCKgBaHaQsqojPdxhl2XRd0Jcp4si
87YaTU+jNvha79xTLfweu0OaBOoWj9geECtlhNwqsyHzyeZnY3xhD8RCGK+j24dHiKfONvbGF0VN
iQsFbXig8QeWSron9cvVXuUTNvRbtzN9RwZP4SnmKuVPNguuZ3MA1MBU0yp27pd8Ilhr6g++t+/h
AObDDTQU0155qRpuZdRCvjSNuWQkQimJDn3ZHIpiAgTSi2tEOJtupOrEFWOn5+WtBvYKAmRYSJlv
c1f9UAyTa7P2A3q1WARthH1dvKuzfpIBO7W0gxvJS5wa0M+glvW7MNTvQztuI3X0jbraxCWOgEnH
4xQfsD0voOKsHDw2+KU+irF+6+tsDYZHJfFNNepQPdqp2BkGz5ih/Yim8Z3GePIvJp+22GihvWbZ
uGKnt5dsdhaajrmltEu8l079rfdddsASe2s8de1WjDdBtHPV+BNWhwUsyHowMx/t6ZfKkGDlKuJC
pueipQHt2Zbxwq/VtxN1FU/dccIAuknZYKgkuWfOEMexwU6pH0r1wub8oFnF0kq8o4iqD2hLhPks
MH0FM0SUIY46lybXCKLYl6rqQGZK7A6z/ApygkJvz6tThuVdr2AAoaj+OsG7QpW5xSmd4rAlnAHZ
Mkx/F5Pe+IWJ9xOEAZrQhin7jC0Yp5Y0DqHL19WyIPV6bN/szrjmeXnULc9PYqqqxJrmhoVQX0ds
0l0DzlDn18+FUY1WummvW7O6l6q4TVV/Hlgxm1ycGy+42TXMKZsRj/tRSC0G9aNmPGwpNF7WGvh6
Om8NhrGhIogovjFJdd1jZjlONhVaOkzMudQ8tb5cUtsNF0VjbJbGxA/QejNQgHIEYUMJ2e1TntSd
jPaYVCT17HDlRWBMDJpglGgvTV5I/i97PBSARM3g2YXq2QPkJTk+Uv3oOizxaJqBcxFbO8lStzKG
HfPMizEax8bkeRVqA94BSQ9FKRHrNq98l7Rw5cQXiuuXSin8Bvqe6I1HZbhYCsxbhJM8GtRdHD0T
HHFLvgaNs4+ZRCoVRwKBp6D4VzfWeUINGucx0jZvBXrVWpvKXTy+ZrG5g4bl+GNhbU3tmwZnC8w5
Wpzlyj3FYzEtw2Fo2pvCsA4grB9dJmdbKSvKooseGaZzosHxVQkpA02uqpt+JMwFXVTe9b55p5v9
qNkUO1ftlF2nkRjEENxG1i30kW3dwHuEqUI5NbLCiGU2MtV1eA8GDEoJqxdzFK8jK991wmI/UA6i
/VEbZRN07xiONnNtjBYpfhm4G5ti0haYOTXcqzyWfitINeH+nabmy8lr0ptds+etRuSJqy136YOd
dHQp0uNcu+GhmLvpQ30/mlZwCICeL+yqefcamz4kNMicyqx+ojOK/0knmDsaY9NTNPuete6+beb6
8BSuuhyY2wBT7yqVNhpBjasyPKdZMpU/HgEXj5uQ7SbHIMP6V6WHPLdutRftO5ndoteoiw9e8FYN
dN8oJFxCwlbDDMU0x54rda//NB72BaJZsKQBnhU9CBUCoRVt2AXTNemqyaImPuCRIgbtYZikM2Fd
DeOJMbPGWI0Zjb2fsylaRYHJ4j55RtLgxdSYDio8W+vAatYtfMiFoyNNNfRel5a+azTNL+JiDlBA
g+mmcO059Z0aJrSwFD9k99sTe6WGdTqMlreXSccD3Bp7ksffoxv+5FWyMhQwsQ4nXqPbAFOxn+Cf
ZXLE+QdbJKfSw8uik0fNd+5aJuItH3fXOfIzYb8R3Ie5bcnQ2pWJg4cOlHdNx6E42ZlkVsbKnk3w
AKqU23La7sBin5np8JTZS+y2y0IT2zyPZzGExxDkhwF22dBNWDlaOKydql7pRFPWhsFtj+Uvkelm
bzX2cHOr+unEwzN1sUfE05oJAV5ljhs+kBn3NnrS14E5PQKMlQ79UfqABdA2rG++H88OHJhVfQ42
6M6Ay1cuN3ES+XHUU1DrLErigctRyb6xwc/Qvo3hKmunhRTqJhWHjGQT7Ua/Aicg27aPoiwvFnVN
bhBiz454TUaGce9SsGqG549QxpxSmfrRsL1boIQglfwhvEf7PE/3XuadpEnAiXEy0JvraKGeQbJD
hnlWtn4e04d0wOE0iP1UfGglo35Hz0BfbcZGPWisgcc6flb9Uzj0Jw270LVeeivceEXy6iojOAgI
uaYiaYLULu2gXajr8qUROax+6407Q13Db8s8RaXGJfUvoQQ9zoQ/6H9pvh9xcNsuW3WT1Un/VLAJ
CNZOfUZ7GhAiruk1N3sbfC+kUEQh5KliikHmp+YyUQXeXOMBNvWZ6rBlc++os5uhN+iUmti425o1
RVTDlkjacz1qhJCC1zC72b2zo7l9xYG5i2TwWyZYHRxtZbTsx4z0zu0fQ07yIPsMSinOhqXSkZJg
5+LntcDrpJ40afspQaHuCtd1XyfD38K9EBjFBzbabwryUC9KECNYG9LOOgKJ6VHLyotUjW3APay0
yodqVnTyxNuhtu62loLHx6kJr4mERD1h6La3TeOgWxD6np00+SojQGdqxmFubVgU2rdrGLieM8xE
EcikRoMBSlvfZJlHzU0OYa4Rncpfwx6BAnDLmf3+G5rp0ZbWFxji2QO/bhr1Fqj5uo+QULlx88HZ
ag10PXp0MKtk4SpH8eFMXWMN33DVPYWB4OjEUWY4P5HG9XIo0rsaUCGnDzvSRVvQB5pUvpyYp4kP
Ew/8pXfkvrWReHtWFbwaWvGKysiDnz3iOmTsD6K1wXUi5GZGF/xGo2s96z+yaPxOha9PGl+5OvpB
uNlJIzsx/v8TAXeAmAYJsvyIsk3wkFp57eqGjiX5r0umk2EZtxHzIKYMv9KVB1ieVZsovlpRi+iU
B32Ylrn2YYQEhmoXHJ1W7MO5pMsNu22guxomzfobR/AXRo2NJVjuWcQBlJjLrtIZN5QTXVT7MM4+
YSZPizat70PKYQbxZZH2xV9I8XlQZX+mW/5zB/FhBsQWpXSIYPApl+E56VmDyBslxOyVWHDFxA7z
EPWeuIdOJmmWznNt28YIs1H5loP2i7Me/yy/J+TevKBZsaRPoE+UrUKeYJUUmq/YMQYHyVvjetq5
CXtg8va3wSpJdrORulTvCv4L0SC8pMHRdPT3wGwlsvj4EaflcWQBSAUa/HzccFgiWW/7RtJAyzAW
MccNIe9lzwmTILxBtRi8t7wc9mT8yOhy+c2oHVqk8Al1C7eb5pAc06OrMxt48V4KfsaGgftkLhMN
Hd4rRGnWCSURxvGRMfFFlJp3nD3hr+6wHS73gq9DH39NSKCAbqINnrxwQfUcYFmXEiFdGL+Ojaxu
qTm4grunVeqqN0BU0e1C1HsBHGWF7/+ILvCKLLgU9K4S2yI6RmedizyolJtelV81LIjG2+ahslCy
bKsimpSVcnV6lw7exK+zcc366JY6+RP/xj2lKrEYiZn1Bb71YlOyaxNmw1XagVVe1jeRpldNGd+o
dRBVs2xlfUqGZBc7P6Qr9xW9nZUZZWt9XimVnNahcscBs51KImRRRF/UaNXY5IXvBPpHHfFMoTBQ
nWassRCmCy23DrWztcrqh9QKTdi0eFH89cW96g7Ks1w34TxUW3IpvOBHiHCbwDme2l+JvWDVF57G
YI1y5dW8mSS7vMJ7yrg7jVG2HLqSZk8bdmYTB794iZdaO31QQPwlkdWsitUPrvEr2WRB1huC1do0
sHAZxolQ0zEe3T8H2YKcJsZZO/AOTvFaMA3X9GvUlgdXxa1fJZVc+KeXuvus1I82MuZNGC8nj3Lo
lFvp6e+6beFVZ3WrpMW6sYZr1FsXAvL71MMGM9JjAK9pYaJYhE0EkW18Bi10C501MqGXySyfg4Wt
TuqgX6kkwYJbE9+ZAhZTg/vQmXzIqTvvNYsLqJcYQOP/v6a/zfhTQKAFXPTi0THAYfWlJ84mSjOG
0PLsxsUao8QOHDlJw3DL6AZMDbNa+yRhdqsc9BojG/eudJ+h8QyU5OJNDpUu+JwbtoRW+e1W7MCw
f+Y61B0Wsg5aDpN0vxnqo5f1d5PSrM4t/SLndKRsLRf1smW1V+jBg5LHBdHiu5s0JyLtRFQkr4GB
F0som7BRAjxc2H019TgZ4VlkeB2VmOGIsLVxjXVGM7NCEQ4AGZbL0MSeT752myvpvrATg1hJ+qkq
nzHSdW3lfmx8sds7DH2/ctE9MB/tM48UamjyAxdXW2B7MpzLPIaZ6qLGKe450xvCshAI3FOyA4by
QoxzD2D1UNGTlnJ6rjO+bLFTnKuIPZ3byu8YoHlEh/qYykfMb1aq0dKu7Lvj8ifEI80jr9QlkIdY
qqwRhYUNQoGZqvMPbZm/7C9h4FXuhigt0cMcYkk3st3IMGQD4BQm+CB3QcyEYFyDtTyj9RqWJfk9
j1t+QlOBdlcM+pv1R8mXDVPMqib/kmVIt/qY7KJplkcx6NEWM2buRwNFPSzaG+nwTQmyM0iUcFWE
ySrOiPw056zIUGQSFpPsfSYPhBuk4KvaVuuePHeE8hzQwgEmK4W/mEGreWR9stN07vbl+CDa+d0U
wI8x7iZDfJm05lqGe85clPr8RUXtsU2gPhLoi+Vi//FQ0fHFafApvGhXE0gMsBpYk+RZgh9MDFjd
pHn+ahEeYfWH1BOcFPIJMs7JRJPRNuW+L71bp13l9GJa+nZuBtDxUSmn1oNgpiwF1G4BPdaZEQVQ
HE3MFYbA4JsRWB5dFqPCt7WaQLHzJXSDA+MaV+JpGep7O6EQ20Hr19VHlAWLcTanmlWL/tkfIQjs
mU/oXkicbTJkDwMZu7W7WxvstfLFyvWb1dCurTorMVvEIyL1Oh5Knd+zO23avD0PAteDdVYMeweA
5Ic18yZvkNgZyU2MIzTC7+O6e6krrkMThAto8YX4gwdNloFFRl6Nx8SoNua8Q83CBy2UpdGT5+ZS
bgw6oG/kteWoOj5Luq9StemcxvvsqEcmhHtMKHImJn25DNAai04Zv09gbdsKvbcdQm82En9hgNS4
qS37pjtjy42WWWKjmJKzGJVVHRUAjqKNprKEGLt1kZWrOVkmZXQcVVv1TQtOeGXGSGbhbWqdUzbk
j3JUPjQAnYroD0GgPRSuoF54jgHZphDms/GnFea7tKwjNLNVEkIBalPrtdb57GcCjAY7EdJ9PsfO
tnUxxtvBoaBRqHpWHBVtQJFNBxXQYcmtG4cObn0jFUKM5hbMtgs2w3saTczXtj6MjBpRaayJe2zp
f49V7CDBmGxCjCp6Dhir/lebyptnsIVJGVQgidrmtG25etHsPiNUIZoIceJjvWzoyyCA0wAqG58N
+GQzH18q9AuFlybS80vGgVhKZZd6FfuzbhcFHSI081PVw8J3A/uqI2YGIdoqkDs+ZxCqcW0ozdp0
swARA4/MQG9DCP9+ILHCXZcUuzZse4wNWWxf++5aaIQ9UukhkGZHwYfRkETk50YX7LBmz2NYjFRi
Zl+kKd+nkdrKecGUohWNxcQTZZufdpsTZ/bzkh5y6K4M2wkb2bHS0MPD4iQV5eiaIU0kHyJ892iC
KpP8y9NnCkR7ECCZY1X3ayRqvlHTd2Frl1F6myEHxhwuS+0Y9N0mR+7M4IbHtvsrVDKxJNqiReFq
11hOGOklsoqgYJn6LN3JoiWVwyQLau/MI0LBRSnZ0RufwGONZVDhIkiibaCCaytSi0WxFa9T1urh
nVvDRmTMuWXwAv54G3F1TUONgVFz71mU+1D1Apy8HOszLkQZUakkWtJbPiTXJiAxj9uIcENFOl2X
P2ieMyMYXA6b3/kDDIL15Cp+iwCsROaJZsg98ZM9/tKti30gyloe4folcP/wrSGA0z0Jh95AvBsZ
rtxmEbcE2EyqQwlHcFdV/2kjrv4gPorG5GXwuPeHW1V7c82BoA3+qcRHysVZhDkqWwY0SuvpbMgM
XwZk9hrrwIKSvtektldMYJZ4jfijp/KYZD958HSSLeuNv5iRqUjLu8rcG8+lP3nhJ0N+UaeXZJT7
tIt+FcVYYjhd9m3zHppiT8JTH3HEFIUFlkRlJpkNhoX6ChLkJS29c5omq8Gsnm5NySaHoKJgLQ/1
z3AUa975Y2vQUBx/hHI/kPMMOOLoVWejeooSa5mPD4dRKUc/QsXvfNYkjIDdYiTB0ZXK8haTd8fn
tkTgWHtdureh6sW5eWhCVgpS7kdc0/TA7GIgZ/R87oPgL8vBtrY5dqnfuf0qD2+O+DcgnVpZvEgI
01vanuquKw3yL6pY63a5DYN/XttyzAIMmzh75caA2pp8OV66FrxWaC6hDWucN0lPNP68u9l9KKOy
DIXc1nxhRPlpZCrgn5sW1U8w4Myb1kVJCfKl20TS0QRXUtMy3lDT8rjceTsDN8ki6tWzjFWszPm6
UPl2mZnTvyQDWWmDeviO6mO2WUcJCdspupUqiLDFZ36IgBzwHHmfLDDO+fCqpqeQI1mZI8G8GXZ6
pw4bvbvnZoKCBUYyoX0URME26R/zVxCiHmTJcWlQsOZkvxzwhCgGEGr9v7wsfIVVb0fBkz7gD6BW
t0wfRvXiJCRa/8XsO3VjwK1yKItbw9U7Ub9dewvqYBmZ98YqfA0SOGcjA8zDDq4JBnNOJ7im5cqO
nr2JLjRemLl1NrGiBpLHKYQtVhfIA3gZDZGnm6xXmY4ici+0qH1jLvwIW5v/pXB9PbbvnDfL5iot
9udxQm4+q8a3pOj+6bbuLIittCvwJ9nSRbXYGtkPNy+qVsAO5qgR+FrZszXNp94l1rMf3DPUAr8j
0nZ0esKDfaueo7K81m1pL7ywfhfd3PJm5S6Ft+OvVocDNmNSYkHs0bVIlg20zc61LmlrBXcSGXPb
Oz9bXTU/pmz6SwDNRErDH0g7TCBJKaE8Rr4odGwdTlFSrAEW2gVOp44Wtc66Zu8GBDIEle5HJWQO
kFOVW6e8wROqXvLswbZ93LCixDBbC5WONJnDVnhafFzH4LvnAwi1onR+0KbL6VN0W6X+09NHme96
7Ne599QxKY40IydBTpENmFnki8BzFoX6L9Pf27HYoJYJlQtTsbS9nbDBhqUbqCNW9TXx4acOESoq
kHrW7NStrR1QOtMGAxUrYYik1H1jbOTHHtqH0HonnegmWz2BxFFfbPgSASJkee15mhVD2Y2Wu9F0
HyYl7/0+q5bAUJZRg8ep3BDmZVC6ih518CK52NfWH55iM2F1Tyzc7p44RT18riAm9HRaTngkzGdB
wM8OdqIArBRCgujhC+M/F38J9hBglj7h0aUFu1ZpNzXYgxTPXF6xypI8t39DEa5mhpm9NSPecnUj
HGZcfHACZ/Z8ow35HGPzGby/pD/p0ZP6cA6FfRX9NuJFqd2VSRcPJVbdPUUNJlOyRzJKPEyAGlAA
N+Dv7RGIQ01DSsDmsJzowjMwKKgIMIew37l8fyl2Ir2y6uUpIWTTUvbQnNsJMPdfrR28v27kwqvt
eVOWSrIrq/e8Eliw4mPBJg/G7KERZ1iP4L3fKCFU9bl8uuMrCtKoppeSdwspkrs6wP6Ocrs3gHgL
p/oQZDmVcZVnR4+x24zrTYNub0XdCrFlOXsJNDbVNlfd0r5VNfoG1nGxUNH89fCcBee28oAEf4A8
AApD/XiJV+KXjKHbYtLm0qIneIKqZfP1/5ODmBH0JAvV0tdypgZ3DpRv7brD22UsymZN/9GKQGeP
1NmUBOe1m219htJd9abvwR6bK1FtDiRvunCRAJNXGUdb8037mt5N0oi1wKDDADIlewBHZBNg0LvL
pE12Cqc0y0OP8DHhK3bk0HLYMeLrsvD57dWJsDc/mpxozUh6W054DwDz64m+cvjRpOW7PQd4g4c3
IP4ipIXMo0n5VuoD9vPPjOIkjzFRRNfIORaqPDqSO1zNt1JZRt1Hw0/Z5JDS+UhV/GdPVq91rqFF
0rWE9OUsWlXuXMxERfWGzQ/NxW3OHQ7y3PrCKRConBA1U2cPSSwm5UvAI4UB0de+jqIf95vY9gOm
yNrcyoqFEx4YLomg14jY0YvAkNM/A8AEAo5aXv0WZbvLiBn01iecY3wv295KtuFEcQp44AHj6IzB
dljVGlxHCraf8wNjrlwbqZjSTVZMxGqXsfXl8FOrqPGrxi9V8A813WjVWYAzEJKWSPPZcSYPCc9M
9w+bJk4TLLgsmdgDgb9dU4vJS43Xmk2lzhrVaFNwLCAQRxBFzd7pQC6yx58GjFVzX9e4di2u13xJ
Yt7hucAuY8E8MqURKtIRpSP6CjzcbV75KKPiIbT5uSZWahUMIVqqLrsC+x/bGt5rGiLMVHkUEUgh
ikRYsLsR4pXefjeKDRBknF56HcGwXE3olxXLnaotAbvfLXherCM2jHexoBKzIodSB3DpySstKYmk
RSAhqlOA7y09MSuRCK5BhMWA7tp2k9C6gTSUG36dpESi+AdlS7BSsl1fxIpfh+GLGRe0O9JTNCD5
RGFRrPFj92+0WBP4lD9lVjG3K3W1KlMrPset+hrcg8poWW0k6msI/zzA0v9ouWYdLKe7G7iRe5CD
M0wlsVEubTa8uGYxB1iiZ2B9S60IRzAQeos+E2JKOX7ublIA+x215FJ0JqZ8xzf4xbbs4LjzIRVV
y9Ed1lCrdhMLKz4mWCG7QwSWuXtvCTIG+tkof0nGLcJTG7ziRN+rFAk5k9wFqDgG3jCOujUlKNNC
IzaoWhQjaZBBcidKj///G0UEuNc7Wry4wGlsyT2D/LFamv/SsperwsYhHKoigmyofVOw1m2smhVS
GEBAsnrvptpU1o+x+PW48i1a+ioHTe+u83jGesBPwk5dGg3kDIVe4Fr3MLyCo98YdfTiGNQVt8lH
auOzqEyCjoTvSDC3xprHuD3lHgqSIxTzM4FeJWImHvjkA3GQsJyqu6BhhMqLfHDIPTWgd8OXkVIr
WxW8gA3qpjOSFqBgUFLLhW9q5GMh83HZlxZgw46441S8RVPw3jfjke6l357H91UhuwlFLvRHO4sP
SlW9JKk035y6z9emkh6hIzEN+D3PU4LBh8w/WMIZaTlOGVbnfdsSC1JJbsmVxKrFO+wZ4yE1qa8w
+CKX0amZaprGxpeaudwy+d21R00F0oaTVI3cd+A3GjEdDZp63i4Dy7r/Y7V1VqebKNJTkYcubEf5
PQYHwMmfzdht6iy4RkZ7Kix+l3XGspES1sL1/nDuNIsQs12ZGsfaiOwZc3LJLPOVwOi15mI3F170
VOI52qljYmj4h6JwitXQ1hxwYJMlUSG/RWr/MXTyW7cSrLINBQ3q0iTqQTAauwKbGB7WMO8Pemfd
i8iA+vglMVXWNf91x8GPUiiVP2G214479kBWvCHxXnBicE6jGv/lyZdS3kb1FjfnQMSbTLU5yMKd
Vj0K57vFYVi7NPPSojsWO3IORnivCTWQ+FtZUQJeUF/K/KSl7CbwUVchRqySJRG2zWpVGQn4c2tb
W+k15pAmOQXx4pmhLVJJuapU9lMRlkQ623qfGa/kIz+b3l2KPCXqf9O+GsrfYL5NIX9TAJBs9b3B
jpkUJpebX97yfRkZ2NUK/5UGaMI8mi9Ik1gifuajoK2w33TBb5HWa1pcUL6obJvnfsDyoYT+b+1q
TrsiG88GyARqsYyNmVlfNPwZGndQzscQB6Re4WBIkcfbdNoOHKv9SKh2BEQEoaQeKX5V1bXgJzsN
jt9mbNMm1fqIneFGr/ZWM3FY1VbwUzbFnh7XR+JYi1qcWGiuOrxLlZu8lvpBq1FBuSeYsboa2DnW
mPnqjzH4oKHvo1OHJd09dxFAqnFZ8hHuQSVaFdectHxmUEWRxssJIbQy7VvHdZydKQza6yShxaVN
vQ8IoArtNU7Ee2zB57Lhl/PxdsBi1N8eTdqlXlzq0t7PFXAlzbYhA6uC7GXEpIjdFkWhY2hwcDCH
ZIUxIfQOonu3Cf+j7MyW40aybPsrbf1cqOsYHENbdz2QMQ8MDiIl6gUmccA8wwEHvv4uqNrqSkq1
1NcyzdKUpEhEBODu55y91072sTFc0gwO3kRaMsWF5dy0NLMcxvIODk8/unE7li5zXJcZrlq1aiPj
KWTyYTX1rqIgjgFQBa638tBTKGJlgPqOgu4dSukcxo7q43Pi3Mmyg6PPzEmtcv414stI7BRjV1Ua
3Crgbjs8fV3Pgcp8HnDMVd2It2Mre5pNIDU79nZLDp8HZ7pOt/Ap2LaHVR54EHypS6wQpzDy3dJ1
njI+gJIyVpIlPjNfd4zg2pgnpL2kCon0bFOEUyaRSbgqCvIT2+6JI35gxLwlx8LquK36wzJ/TweG
kBbtZzLd8VOHuBMIWDLwwcyv0/TGNPNAtBDKj7Mwh13y/h6nNn+ZnaB7hEGwjgsG7JV9KpCS1s4x
JguoNLnZkJHkQ72Oo1epxvVU0hmDSjWlj6z/V50fnVGKP/fpw0i2g4uOEe/HbUjN4lr6VtEdcDL3
Dt7r2oix3bkh5nTO61PF0BVFRsvuqMj/IAkaQlj2vMielDD3rheutVGfwrS8XeyTWXhXQ3isWMvG
1twjoSUEBNST+FJmE78Xka4w5g/JwHIwjwfQfJ9MjkKpgWaC+LBZeJvGKrbQ7bGUd/cawhx7SkM6
E+0m2iQdAy47pmcnjotKWsRfNRQBd6C2iZs7AtDXwwSsx74jgegKj8J+C4BwFWj1Epftw3K0MhGc
XMeh2jf4bwJDoQ6voytU9ysLkL7G/F+CAjDSo4Vct4/8PYsL9w3ARCPkbxc8/8MRhs654xkuYRF6
8bGSiIMgo1S+sy8aSVJAcE2N2ar23UAwmPbdMbPMh45aYArPUXnxIblqkX8h0GfjvOr44nT93tfq
pixhHWJPwkg68sTB1WBmgy7MmvZCGvfOoI/M2U4d5oq8ayCKgcYPCTIsm2pfEhEeiotnOpdeUNCS
Hyj0gz2DR8gG/y2miE3UR1eSGQd0DzbUIz6KXYJQou82msaopIgkM9JwanhPTC6Ne3p6ZWBvyDl4
TMdpN75Utrf1MABhw927VsBbnU27zgUT6bXPKqAXMzOtedJiF1CTFE5zjM0KGoe9Sdq7VPsf06k6
NzaBPsvnAxfZ8Q/Sfwo5VmpzvniLU2aZ6fB4+PS3mJqURn8x/HGV+5/iauvMb/lUbAamFW4MhCEt
3lJVfrC5+Q3cDTx4HNX3QkBJQRsdg7jJpm47CZJyPHUwewRavfECU/UWoBJpDQ9kGe9cZzyYCg0N
GExzSHaDg6h2yG/6nMAHhtERslUMIOeKPqVbocpl6p3y/jQbOzY+xCMAIjlsB8fCDoYlyMmR5cfX
ZnlbkOXbdPkGCxJzLvgIB5NNwH6LxgUvcWVTmpMdvs7SRzyEvu3tshpCER4Vck4+BGOw7YbmZqhf
/JZOVsyjT3nQwNsZsr1F/yviRGv3933dXIA3U42qtdvBRDFNsvimS2Gmn4b50tKor6y3Vj1msQuv
Jlt0CKypWyuuD73Tw42r0ShoBLLs1+h5RUZSKHVJVkevEQmGIYefoJg/RvMN4Wxvst0Avt6SeoE6
7EmS/BFYKJa/ItAAIBTezrkC9xy+ptBPqva5JH+C6Rv25Bg94pCUlxg+6ZEO/a6Piuu0QXe/oZAq
8UAnNfmsd8ClAKwyrkF9ZEXP3rQUXNHa/Wpk/VYB/RHoyqJcbWXC7zY/c+T73HBGx/iIwQd6ON7H
klZnQT+UPjYzP7aim2qm6UtmBsq9wulpbn/OCEN1is9Wha809T4KD5Lm9KkN37rSXJHxCiZtF3Rf
s1pvDcWhWoh7TqkmgyY43HvP/YhQa9NWjPkDNMQce6vsVLV3s5ffG+7D6BtfDPc212rN4P4qUghj
vPeslCdINVe4K+sm+lIik7VIUBe1AUwYsLYxXk0sUuH8brHN63wvNdodoD0ct7eN8z7FBq5TY+9i
oyusR7v6ALASip+BEjYEz8iwFrQjTCLkheRxUYfCXUN9nm6W8fyAEyRobhabm2uaa5vFLEa7nJP1
50/w6Lr0S2xBoy/G+4IgIbKggS/GO6PehCMjhQl7nfvQfUsHvrVzebf4lkoS3RNm7hokhKi6jUya
HRiYg34La0CVCvBGortVhCVByXYlkNFdMYyEO+NskHLts0jQ6htfEkAZ1Hp4kdsgQ1kIohyi4C4d
zsLZt48MWgwOoPluuONKw1kc9Y3GFeylt0l+hxAc+anRSNoxT2F8SQdAeK+Cjlu0oWc7Bh/i4TLP
2zE7JTF+t5X3OagWGNdzhTBPtcw9rWZttKx0B+iFe5uVxn23dLBxmK87EPw7dix/Og2munZBLA8d
99YlTpZhfUDMGg0pnZ2YXk5temycYAt+7+h39JPkK3IAbh709wHHA8O+Glqakp17xzPF+XjguYq3
pAvQoOkuzvBekhjX2meHPQ0mFrWH/Rib8XA1thciFfqoO3ps6I3GKjteW8alj+uN7o0b/5j2jy4Q
j8x6jOhrToW3R6vvFQeAiytiPRkdHVtGjgUjUf+m57frVr8Qr0e0TWx1l0p/LiI4Z4aObpBJlESi
pdeuagkaHNPjQKDbIYkV+dCAeNkWwgJ6F6d2D0HClMu1QMEyTFP/FHEleGtpz0OGmkgtozUEJwgd
R5YW1s4cyw/kvhhH0SQr4p3Lyxx14g5V3YpEXNgbWG7WMiVCJspMSImOT+TVRH+kM6FdZbjEyaR0
KvQr10ZQroMOBXeRS/z+sLEmwFuPot7ieSV7eQHtdL5nHbQZ3SgX/JiG0saSbTjJKo6aL4TkLqzZ
4pNlhvOmk3vYOskmjO13ZkJflCrTcwmVmgU/Ogjw6KcQkiLDu4CqEeA66oZDAuDr2INPQyJe1+fY
kAU5FF3OWIcy1w6H6KN0BliAcIm23/7YeSDHkqBGGbp8FW/Azkwn+57shuIDunaXk32HeOYlrdAC
mEM6XUA/ucesd9BEGyXPj6QPJpfIDq8v7zLqlD2+GOEfYrN2L34Gjavv53RTSnLrHbcyV3M/+9tq
CuhglL480gJ+TZwJepztfzZJaeB4NfprYQvj2NUxEMSMvLqGNAr4YmYKC6WRX8c2F0eCjuZjUKn3
ElDmplOiWCkzRTw6j7g8oTXh/gr0rq2pIiZr7nbjxCxPB4PcBV5xG+ip4ZdKGKV+FG4GCZJfNShS
luzgYIECDEPdoLptCaTr0hqnQ+3RebGNQ66UwQsc7lpbV5sl2zmJATzGS29O+KBV836yDlFeursW
HF1WGO7Rw7swKcjJlSePBTJZbsPutinjCrMv/knOo6BnkvECdNg/9C3d75CkMc4elrMt4ig5xcmN
HGfzWKmnhFDrEwhGSyWoZmxb4W+lT2aWQLE9M6HvEM5I31TT7MtoB00ONxBmo41Tdp+DZACvyobr
pmAjyTInvdrlxhbMIm9ndccbJ4+ivdZJ0u5nbmAInRD1LXKsLFRPZGrKsxTv8E1YxKr6GZn5jALG
uO2Ab3IEjJjsKcvfzR7bEOag84xpZzY2mRm+aFHDweypJeN6PMROxlJeV58TpFbn1gh35twWhA9X
b+NERx69NsSgMDl22ji4HiY/N2yqdWo5a1K27DWlKm01I8+2fTEc2Noeeog4RggzIxaMzuIhi48M
9mDegMEJiHIljw43Z6aoa+vFaKOmAFXUdg5VuOsNTuyVc2xmCdse1xuTeIkKqwg5GWiEEOD69Jwt
skKoBnGb72M8Mti+xjM+aQxP1AzNvs3pgznl0m5PMBuOHsaOPBBYRJjETxVxhGCdhJhCrC+XiFnl
zrPA7xTec79QvP3FwujMzQdpNAtKZ7C3uukefRszW1rUF+h+jA0qTZKnVTonWT520LH3g4twkwbj
tsppr1XgF5sKjF7knHMlpl0t6SDZA6RYOPDkJrCLknDBWlU4zF8NAKnzzKnIVUAiNIBTEok3zN7A
oU6xpmtnIgNN0JI3qDJDJ2w/uhxodiKWq3ExwiaKYi8rkiXUg9FtpKsbK19EMCzJIlbxxhstdRni
brggK35x2jTbz6A5otI6Fy0cl2KYEqxUqLwStiw/v525Ga7QaQWkiyLj7RK4gkHlv0iLFT2LzaVy
jDgqFYTpFB60auBDjGTdZXXIP7SqeALbxmQT23wT93rjWyP+ey8mvMMYP1px6sJsz8QmUB/qRDQ3
dpy8OZmTbAXeUlSthrfqlATIltGoEBUQAEWU/YRx5THDfBh447yyjAq3aeLeBwZDNHtpWfTBU9K1
7tpy1GuTD8yjB0GYzg7xKynBmSlXAulYWeDfB1WWbDSpH5ydAh7fQhlrkRuvJDbQLrDwEgKrSFDW
I0jpJgEQNoTINtn+J0v12IWAjO9DF28srb6r9GAA5TrRSF+1igFOUAI5dHrrkTw+XBnBqK+k0K9m
YkOMS0oXNXf5OFOE5TRqoRrxWZVRuzXms1lQro01Uj0oTbiwyf2xVYANv4ZO+o1pX6rmWMf6i995
OaZxypPWRr5aLObQuRpfRxVVZ2bN1Tk133Wk/UNoandbz96tqbPs4LmgbA2Vnoy2oQ9k2usJeDgx
s7B8BwZwnIxxcatp3EODPE40vU4NYoQQdUjYiYeY1vc+6LPrtsbgXgPquXK+Yl7yr5Z7vAnH18ww
X0iOPdgReGG/c+v9zIw6QysUZfIB6YfM4JPHHmYg15juEZU5d0HzeYqsHX08B/MnzLdIU7Op2CQn
0mrXOLFGqI+EZTeLeT3SbE2q2Jp27wK7Ewc+M7EORJmvfPrsfVPdhHWDap3NZe0xPrdsape4UMRc
wWNORmTBUM8cCoF2OMQu7IsC0Rpp6MEmygPY8I6BoxxwjE1kKjkJhOkm2XgVu9VhuclvZgm2y6Cx
hSqNSGX/nsTJaGegaPNq4P4VQZRebpxQgz77Xk1rOQ/IVqzzM63IgbjqSxLI/NiYIQPJqWkwLJDu
0QpYCcZHVzuHoqx87FYee0HUE56Ie3ky1DogsxbkXFFT1bY+BhEFZdOzKMMrtE2BJ/p9HqAV7D/3
teecnYqcmg7FWujVN41PpKvtczBjf6pWDKAK+vFRtM6N2jgUZL9Lc8Dpm7NyJsZiF6ss+HiMclrd
f477/j2XHifo0gEIXHY7MXGyMHAgrUGuZxY4si7oDkWEStuMumQdUO87ZRxvhO2+1ZH3MSUOnS/H
16z5/jYUqN7ywsTFyXgWF+lz3vrjce79ewR4pHkP8EZdPwCxLnmW1ODiQ0QBGDT8/57x5eTXbJ44
GZ1QuldNpsFVQOPAp4Jb3vc76r+4eaWhdJflC0BJR3KnCqxrmVE7MBe8mp4iDtcYAunLBHtr8dS0
BRLJOBtvB1X32zizPnR1Js8lkQogbhDCwssWtISYMd6iyz+DtrYfw4jJ6ygBIKvO+QqTytxXHe5y
PUfBeV5k2CPFgxysXV6H9lGi0kn5Haca5cm1w/cT1zL1JNpivyOZ5AkoYbFpYP7iSIsuooH8OGcz
H00NT9fqvorA+BSlA8caCIBu1bToIehDto3eNDb+jbRHFEnfAsg0ibShn0AVpmbuBtnfM3XYmwRi
YWEKDnEKgJ/832pLuQ96ltJx1RTuCF9ZG5vWlwu8zT4JNCFMWvsrqDFU0p655y1EfNYzJveSBEhk
QeC6q0Mcrxl3D7BfDIDOxaR/cpXkZLVCkC02Zn5pm9p5bH2YbBWA1cQy0jUR53jBxedYav1M694g
VWAlKuRnbT40h75ELeFY1hOmgIeGc+VlzpKDpHa4AYx/w+Rn2HBUe0QtT5KbhQ6r6riievI2s4sa
ADA30DzX63i0XGYA3Xmwq9MssVNM4FevPeGa1KK5jSraoB8bzvZnmKpf9PRx6LV77lOvX3F2rxvr
tdSFOE+IGEzJ+FKK6Aw9ojtKiFym2yC3rlygHxQGiU7Ons/wUebB0RTGc6hR7VFk0ks0F0NC8Dgp
Mp8rf4SuOGX3tHlobIrm5LkhXER4ccDWg0Mdif1gULegQ1ZrK2cnGjP7qHWfXZi0XjdG+FxDVkeP
Q0omLL0ROtXVEBjonBPUcnDYgiGgW0Eq3q03k5KJz+55HMPiFEx3JBNG6EiWYBSPTlNBQZ5mgbVy
2h7nrBEP+4TsaQckFjqvE2YBOD7m8IwBfj8lub3pwum1FIbceslxIOWqdBjk9L59paTLWL1U78Sr
4GlJ6DIN6HxLF8lOolD+8vEBh7CaUwFzFe9kOF5ndvt59B0KjCoEdBZ9tvzpkb1z21GM79yJtWtU
INHsnvA3q0wQn/fwS60Bg+vY1ca5ZWpY6kzDuHb3eTuxYiHqFf784JpVcCm0tQKX6LGBT4B4e5r5
AEuIfOLUEpUtIia4Vgh88z0pzos2InmOVWRfPAROtREDbGvNaYd3DUKJPT7VPaZMYtzRYi46R9/U
ez8FvFv6xbhjJvHaCxr6CETAVKemu8ow95hxd88EEGgSoMjdyAeNB7/ovP7khWpjJ1wu4QNnR1lq
OyuZovYNkNCk9bQzitDE1mkzMJGc+biVCV8T9rZU6aa2HlC7oyBBA3uVNdlXhOJM6I2AiLkiuLQy
e4hbZKo2i8wqdnOiC1oBMlBDALS8Vm39QL5asqWNGZfw25vgVPaJR35dtmq0Na+0S9wD3cxjZPf1
c4ImLwualiIgrxABBLeWYeCF32sDk0Pfg4OZyWTSLYpCOrGrhOf5qigXclUWv5NyBLskRaQ0ezB7
NW7ccey2Hrq7hkz1WndPIjJI96njO9dBm5hFDgNnNLu9p8ePPqT9Hg7sGDFPoQgi18LsNHareNyg
lcbeW7anTqFfsdxub87uewvBbRXNuNpp7JA+OwxkWVKqaK2udNBYa+oZZJzpcZzISJZxdQMUMgSy
sCXnG5MLnk2c7i9kdwWwDKsj94m9+Zsgs4CMnyFax+a9aXinGnsi1rlVi8Fo5c09upjk4LRq3Iys
krsKeVkHpX0VTQgp4c30K3TI+jqfg93fqjy1gOo4M3mtnMK7gENF7QGxlmDKXfS3OFJ7D7U0qbOl
cV+HCFOqpCOA0PoQhO64+xZe+n9e9H9Eb9Ut0+uoKrt//Cd/fqnqCd533P/0x3+cHzYf/nP5G//6
jh+//x+79f36t9+wfatuvhRv3c/f9MMP5df+92WtvvRffvjDmnusn+7UWzvdv3Uq779dAC9g+c7/
7Rf/7e3bT/nw+3RXU5C8+j/HuxKo9aVPvnwf7/rtb/wz39UM/o6dISC3PTAdKYX3r3xX0/674/uC
VRRqjC+IVvlXvqvj/h2NmbsEu/quAGzx//JdHevvNrGqfoCYBS/6/2e+6/KDOEsun/D+9b/+3bNM
J6A74fHLHNOTrvVTuusAdngePLyoTkdGxhDksJAr4vZmNv60JAUzqOtiXzYcfrWELJz5Y32Yw6Vw
6pNPQS0GnBxxvYNZcwds0Dx9907+9632b6Uqbomw6Lv/+neLd+fH60OAxQu1PNfjDeKoytdfvtyz
OfHd5t8AlZp9n7B7MCZV+0TRSZ1nVGWtUt2msCswm7BWQhQ3myEgy92oj0XTrQunDLYiqr6EKWli
ht0NOzIgL9+u1y00gRy2i1F3gIeNsx28N+Wk1xntyhrix8wlSm/wy3OPoPQU0f37w4v6KVLXMnlR
rlhekzSx4rvLi/7uRQHIloQ+ILevBLOqWod6p3KLrIycfCqMthstgKp7VorZx4076HguSkXzrSbN
GbA5bjp+NgCBDrVAwqy78Jov0ZBVFFfMzkJHxyfHVV9/f9V/vVWkzWX7jiO5J11SKn+86qFSGXog
pAEh+CqJPGfugKemInrJQpSSXQp2NzMpnMK+jNYqj7/mVnnl2g29j2BcOXRzqzS5G9x/pk3/sBx9
f4+Yv7hH7MCyPOEFFhdn8Rx9/3aWsyxpwBLmNioLBGFPIo+O0bWk80bOtLVVjlc8MAHievrrTK93
7VOLs90kpzHkKON7tJbjKvu8DEk5INXXYTRc/vDuieUqfnjSpO2Y0rWlwzrg0BP88Sox04pZECmO
pCGaN2RbEkgZhym9UGOZ7gmgiZVjPHYqeow5FmIC5h5AanNpDc+5V5qBRkOy4lXfZa96nKuPURbe
AJD5lEYFFXOPjsP3QiKLcsB+xNqqVZxg+7KTMj7ohMyuUsM8qx2zRTIRZjRHUrYvNcXXdBPFnV69
zRpraI7zBCiPStbU19G+M1R7LTyOxa4YtmZeeYuLOL8d9TJsKCTYR0+flWfcsma5e9vL/J1UNdop
bI2BNMptOXk1w3U8m9NUEGTmE2AptXnko9xFg4LibUSMOSyOSkmGJV9GRrhRurYuaMUaIyfauNZo
HyNO7Q00u3WGdDJEenzE9otWiM564cmBh9mAycq3HhTk5nS2cmj1TrbvonmkVaamTU/QeW7Y1slF
p+eFzF7aIC02iUN1bwCwIR+vPQTIyMxcVKQK4JyPe2T+Zm61+9JFqYBL8QDEKOBIBA7V8uuvqljM
7M705uce/vls1hsWDLIRGthZOSb5WFYn4ohgV6pcbv5wUy33zM/3lOWCIMWF56Pm/2khaRmjxQU1
+vXigCmH9pRL4sYYhR7Y1+dtqNOSNwHUxVBp4JChfq1GPKvZMJqffn8p9q8uBYmN5dAKQsYjljXv
uzXN9y0PdRsDx3julyM2rqACSfKsNtVomsfcI9qw1PZGAWLZcOM/GQkarDHAN226WXhlwfdiHjc6
K3uq9c1UPfsD1rUi79yNqbx3Y2Tdi4YefGXN+k5AEcXeAF+P470HwhMQBCGXI+JsmdoPiZtaW2Ns
j79/ldZftkvpLBumSTfXEd63bf77V2k5+MeGSQCypoPJnC4YmdWnkiFF9kzqW5YE0aWNmieyxaFm
coqLFIKt0S15ymD6Sqc0jk4YP5VtS/WGtxxNdLpta9dZYI9IaPpIbiqDXmpe4msPyvGSeShT8dF5
f9iFTOevN48UgQg4ZVj8x/np5rFtxLetRtQWREF+Vqpojsb96MLB9WMq9AjmYbx3SWTwvN1gNUAm
rRzpBpGRrEH+1e/fWXPZPX66laUpMMiyy2OJlPaP949XjdoJjQQ9cvPVNM1XxE/2nbLzC0t/jiTM
7bYkv1Ef5z4plEndXQsMYoRE5au8fuwWul8dE4aiajQGvveHy2Mx/sX1eYG0TfZAVnH/502mipVP
VwMA6PjRxZa4tZXNtMOfz55G/DWnMD3q+dm1VbzzPHYVsyZkh5I6xjHs1c+pKV9UWDC0pcPEIV8c
ekWHHrxQfOE5xSuq2t1Y5OG1rsbqiWcd+6fRHVD3nfUQTgiKSOjMOnlLk54uCJ6lyGB4rKvn17oq
WKSH6DjnMnrS2r+TfDlDYfkJ0i+OcQKH2rGiZxrn75NPQ3hSNul59XR25x0atR7eX24Cj0Gpi3q8
6x2SqBLPXCt67WED1YNOAogUZa3TuX6uaKOv/bAKtjpLIGcPOtrVevhqalwI+fzAr8pgpAJbqyap
99+CAvI2Zfgw1fFhSWaHuwgTwupdkkUjumRTO+3T2r1Nh+EFiAdth4YhMb1n0GwhGJtKagd4QrIb
G4tRuWo+0EZtP4TBcI68YFe3xVmUpD5bEGdoVGsMo9GAsiEnn7E3KaIZiU9RO3Mz3zr0BViYiBZK
aymeRivxMEE7t8gp5KqH2fiYcZpdLcV05iJcrNVC7XLAoDg2qrSwIo66SFqxCsFHXWdNuYkBcj/n
Y7+SA9bWABBrEFTrBQYOpKFb917d7yc97nvjwajlcOnb+WvOu45UlkZvgwqltJId88AXn9b2I3O0
I8AUFuyo/jhyM125mdI7ECo7ye31wIr+SNvr4ovePMLHP2dof7eV5YCo6nlVEa3Q2uNQUXQ4pay5
LrcZ/c2Zrp0dEs4zBFcI8t09OzpekfSLU5Ne2eoa87lCMJzIxmOvxBgxxq+Q1sjEITiByTo91xDY
lhYMlEzICbdtBEo20HdkS1hYHuVHx0SgIDv0YvxEq/XeIOx2+6hG2xi2XX82q+5Wm2TC+9lcAV7F
ssUQ46onc/ealx6t/VEvcU2QcxlLo4pi1M2oenyzi2AfZ4bYGHYCwR7guY1/ncNNfOC5PPbTtCEh
NboaCCaFTDW+R4Je8oSVxio8sBBR8mY3dIdCmlxXhiZvIBqgk0dg0EiBgxAEJzjdTyMFT8pw7OAM
CDmrHkBowNR2RVQyTcwcMg+FQrv3GkNcg9AQtOzb9iHmBfPWmvdDC6m3jGJ3x6RDXvuIcwsZetum
bd6zLt4j0YExXg33WAKB3NBUywylb4mPdADf5v3eMhiChW4yIOy8kUhTSmoVKs9/Fae3/1xSfzgu
/2KnJhQzEJJ6T3AoW77+3U4dwuAtJ6vHcesyJxvordEGIp6AzFcriOxHl9fVeu4HhPThChJIwECq
XyLWge784VJ+cXJHOmQ6lo2gwbWcZYv67lKGNoBVZbGojkCVNhWRhdcj7far1oyf2zIB5rqogmzG
Y2z9JVMar0ZQyEG0LLrboiaVp/HHbWumIP9idO3C/hxiwP/T4v+reg0ok+fT6XL/esySfougCuXL
Mk8JrmaeiWuE+RA6aJmtMZG59hn9q4VQMzD2YnHnTPWj5bTzpyKyPtCQ4vjYkkSTcwRISlM9MxAO
gR45ww6YykM61tP+D+/sLz5kzoW2y+3pm8s/P76zrozbTjfoup169EhTRjcfTP3ZgTBswb6MJ8hc
mYTd10VwoMzY3nO7lUCUovz295di/+Kc4Qf0+Tg1CccXQv54KWGb51EikujaG+jfgmciC5x8ChHh
ZOQ8eQGAiLpyaOg7BsJba0dlS1p5ds7YxEAYIONBMLzWqG4QXrEpDIwJFzthrHf5TFOurOwbo2AY
X5HYwN5aQM7WSJCnAe39oEGUU9Q561GW8b5ryHJ3S/HRGErzGZ4QOJzm/PtX7P3irEAxyisN6PuI
4NtZ57vbWuelMXm5IuZU5WKbaSZxhr8dhqlBVNfMqI4pP9HM1sfR1yQAlWN9m7Sx3FGJ2huPBm4Z
5P2D6PwXdqf+QxLoj3MO9qO02vQhls19J+tTbZI+XqH0a6XVr60+7fZ9Xe3SJJwxDuJHzQIc6mMD
m6joJ8h4wa5SJs4p38mBgCMCDMb+i44jqFUoCW5KIyP2wJ/fc9gAm8kpcWgSRKIiWuZu0N64uUfG
dX+LRRtLogIhoisYH0oPq6pW7SGa+c7RgTOBRgrfeJ+fqiVHqs8rQGb1y9iwdKKhl8TNnLJGYAsL
6uzRi4I9aJsPLa2zkw6g4pr29AXWxp+OmPZyo/10xPR9U1KH08YwffenZ6IYa4LouhmfwbJv2aR5
g7rrjgXwVeJLIEyzGJ2i2umxueNST8AwO3O1roLOvsrB/MCVsonmkNVxtC1w1FBbCokOVBb45tnK
QufZU/pCfh9FqotHv7cr0OpjT2OmYPvtS/x9TY05cZG0Qjg3R/rfBD+XZ5WRs2WHxh8WWPnXU7VD
KIvwPdpZJmf8n06tzDAJtqsQfBI7D6CMvOVdW8BgTcTBHpj5tMVb6dfDHpsBOqYZgOLA/rd3jCl/
ivAttkCjGjMOYGUU4pgYlguaCEHhmNjxMYgTFGg0M/IBzs3YuVhsZqlvJyBlVx7T+m1GjBX24gpJ
cE3yj4ybdVWEAgJ+YJ4tuPFgOcnfSFBujy6KAatuzQvCNfNqxNUBqfGx6ixo9QAg2gRBvuFeVwgk
xpZhf0l3ad0X/RFdFQrlikTyWRBt3mLXFbk8ZWgLcPAFuwy5IhvaIP5QDJp/XWMdm0LXoQtL9xT1
xI8Lmx+Dk2oSoG8caJNVYnI8QRgGFEK6zPAoWAwDmRtnI7AY9gAIwgeRao3dg43J+w97lLnURz/e
3FyMxYdMK8CjSPlpK8WsJKy24ZOeqii5a5gieZ51ndcdUQ7YTODxjTvTsm568tZRquAF5YyyzY03
AtrVn7q2f33SuBhuOp/nTdC/Xsro7xZAZcxDn6uY3Xw5EU0duNCSNX+TL09FCa/xMGMAjvOYaay1
QCwGxLwDnlVUE/ODMJfzOwYK7kN1KDQFJ/wcjNupSXSLbsJD3ZB/MLndlxLmPPQSl7MyssIUBMf2
92u59YsnaOmz09Xwlg/6203w3UsJRGioSlHxB/FqmcD1vSJoxYWAS8P/Vo5180wYlOhFsXNjAhoM
0wMzQuOnclkpw01dodgcDJqOQbvcGzYEwCaOkYSkE+6Uznoa2BANYqxR/JcUOUb7rnPfBmq4+/1L
MX/VvaDDbzE9pNlvM7j+8WNxayMtGPmz3msIgIznKuT64ZPT6XDlpcWtBTp8U1aesakW/W3iT5vJ
RBXex9q/Iugpuc30q0dkvamaz5Y1bas0MlnlOos0sQKtsAuzLgNQjPGvH9ZCIHMpB5LFJ1PdvrnI
tAlt7D5hzyX3a0Rs77hRsR8yIe+ZY6GETcGd6R6zUaUleodp2MY02Fi3LPdRGuC+MNvmBbLy0OB5
miWyTlY9fBGIn05lMz8PmXECoFGfyacGB1K1cG7NB8Yh65ZIyQcvJM+APZL5Znnjzno46daTzOOo
RjS0YsyRFAo0QH3IW2VM+aAIV7ructDkHoQyooVPjETFppGSctnYk+CXrSshii32moc4rWH5jy2i
b4GvuQJWjfyKAS/ld8ToNCAL+drrKaTcUhFu4WXIiA1GehnMS8ehk4g9F23R0t1wmtm/STpoh0Y0
MWXXzAAIkig+G4wq8tLxAXVW6b4HKGCYiz2/Gi8MGzY0n5E5NPCLPOLHpowElxIkOvLXVqwNx29u
yzATa8RkjIljNCzLYWhSUjx32aIxyJtHJXp5TOiXF15I/mLRPPqShoaWuvrDMdX/xULhOp7wfdYL
V/Lvj3ekV/juCNyfs6GJ7tLvFNqtVsmj56RwfJHIpAGl8ZXp3/XdvItrKyfyBFprKNOJ0nta+Y0v
/i9h57EkuZFs0S8KM6hAANvUorK03sBKdEFrFcDXv4OezWOTRm4405yeKmQCiAh3v/fcR2fmAc4C
O94ZCCIcRdmscrDGGNZXY06eqAXojBYHIjPIR93oT+9xYe8j07Duw9SgQC2nbagNZx9maCBSI/fP
MS1e0sHpotaZz/6j9U9YdMmdWQPXSXqvO+fi0Chwpo7myTAQfDgDlq1sKNBgAAGkV3pSnSMuBNAQ
2uEsRL+pZ15tFJ+u3dCcRa+OZLC6xU6KoS0Cghh3XQtQU4hDoLsTo5OXnln9RbpVuDVh3myrOHyc
Z8e+r/vl+5oBLUWteNN43tYyHpt9M9JTnNPKOZH86YNHU+nrFL3N0FmRy0zvrhnUJMi7LhDsJtkE
gZ+dtZzvAi83r2x61f++5vzjkkOoOkcQbKqmof7YCVjqk6K1LNpmFanG9uKPDMMYlHHMCKIflge7
VbAxUW9gjYuHTIDJqsBZlQEpWJmsDyaqsl0z4SAeqFcttNm3HL3nVWJLhuexQGKUtRUM0CTeoYlI
x1+WlsFW9Eb/H3vBP/QAHRcDALuBbTLCsZYDwf/bCxrEYUPOvAYCbEaaapdcIGy+ELj62jkBpkOb
0EbuglwHdRPTleFlm9t+XLVZ8D7ZIrqTmEtRzqRbP83bs+Wr8qYBcegJ69gud2f4jcqU2UdoDj7s
ZhAjlq5wNvfRRuCSgNqCl7ezPy32H9A4E8Y5KIdBr14RqQxHEunkaqGvB2Na3NtDvu5y6e3ToC05
pc7yMQob6KvQ6IsONx9d0CuaP/md6/e4DzzvCCFXb0tYuNt/fw7Mv7/okveb9ptypKvc3wvB//vq
4og+WZswo5MMbddIOi5JK99CQTJdOsBTcqyTCOnZD0JeAhnfddsYBpPT6/dUcPE5MLn/2g7/fmLi
kpgWUhAophN/dnThsw4jxAbownhEQeI9RxUd3QZQipfG0KxghK1CfJWsAni8B4ENAEpWuNVZxYWN
7n+c4Oy/zxak65rLcJ+GCOemP3bnIRAyxJC/wOFozHHBOGOdYnwO6XGlr0WQj/SACQ3i0/TrOSE6
w6PL1iZcNHmG9UEE0VeGp0t3HvnNAgi+iOd7dDb2XQNEaU7BYiKyRsCXJdswyKlKYAgiG7Vp8OEx
KTCOg5cyd66mILCCJZcTUYks7jqrucsIprqM0/jw7w+GvXyqv55b+dQ0V1yXt0oazh87QOfClx4I
PVlL5q5xDbLRk97Rd2OiIPzCoHAA1zERAszc3wEKV+TZTRHN9z2wEXusqmOZpo8dqKhrMs40JL0x
P9ZpPK18sEhk0HDA6OW7GTmbweucZ/qrwS6NZLdOTZITnR6mgI8A9vfHs/XrwPHpPza5fziaK577
ZTS2rBzMXP66bBihmtGS86BN8xweVUzKQILvZd+iklu7zVjc5JG8eHOOuY4JNE+ls3Vtlxl6iQcc
AuK/f+X/MC/nK3eZQ3v0ypbC8K/XQx+8iHEhhFhQ1LuhaMdO7nij54Yh1dJjnWZ5cRazt6wX2PJc
/fIJMfrfeiNK31yFNdtoAyRuO7jzEY2m7Mt4/e9Xaf3D64kwWRmWxYjKZjD016tsm9pFjUUTJZPD
EzX1PjLggaUW4SdY89MQARTx3kg6WBmwvgBXmPRjmCXP5jJKphzci3LJzE1G+DUpqqtiJIYCrFBS
KrXPPKs/EvT9ygZ7+vcr/wehBPfbM9xl4q34kv+oC/M4k5YhOaD2PjGE+aK2S0eYGUy/sLBpIqYi
5vijUI+ZxqvbjdZ7rJgc/C5tfo+X/Zl5isp2v7sI/3F1yyb11xdOcXmI/+hIoh12/1D8mMIZ88ID
HuyPASRbCBp+Rl4Yw9u3gF7CnvFmsBmA5HMW9MsjwsM6fMLe8Pjv1/Fb7/DHdXh0U1FA8bn5jz/u
L2ibBHkem6nd128kMGTzqo3G62lsZuSMADmsFiks21e+gQuS7FwnWZIAGLuO88iUwsCX0EoEy+bS
m2dau8dovOvnCvloqgs6HtInV7PG+cx8Ym+Yz4oDj5oL5LHVuEKrhdq9RtOK+iHf9vX4IvBb7tAm
2Psms68qLyzPRqtIsAP7vJtz3ydJzXkYrPRuWk7u5khMYOpRyUF9IQOsp8tXVI9eIA2qPtVtk6Al
Fh3x+aYWxEz/9qUNAUjFf/8m/2GQqzz6jLarFjWZ96cKAK1HAEWfLrpbFMURf7yy9AmwT9PScKNR
V6LYtdexXZyM0SBzYSxvAyqObd1GpKU4afNfC8yyoP311i5tNstkzWOBQaj211eXUSeqYRmwk0V+
uac4GzBdIeLUVnHBlDR7WNa9+34SWyIr9DUziGI3Wmxm8kIQl76yw8kHLCvRnM3lG0qZ/Ir8uK9/
/9p+X8Vfr1LRuPEp7Gma8D78+ZqWsQsvhQRZnQyMsLBylERRzT6ZUU6D6EtZCGAhJVYrYSw7y4K3
GLIm3ySGTa2Lse+dJs99FbvfYU0YFRVmeGfPJnY1Jz0nTeZuFNUjM2KotVBfAlBnmlRAfN4NK2za
pyAGJguBPkYWpLAtcpT7Qo7e3RRN49pJxJXtsQtPQCOeYgEyx87KD8fHROm0VXuXL5ZAG40phlyi
VA2iFjb//hX5f18reKIs37aUTQLW35pKGHPNKWkqsocKqeCuO8G5M834bEiznQA1sbJxIlqKpfxh
nlzmMqPDYUKDT6u7Bv+LRhKE+aJV1T1wAH9fNri16hmk2OK38a0Pb8gcAB6ju+km74cWmnk0Mu/T
Ljzi6qU27oyErT+KbWzOaQ9KTyeXIVXJxa9NdxfAv175MfHLRobZAqcspPDuolV7Rg+VH6J0yM9B
nOfnwZiQyXsa4XsDkXpw+Y0JvbibLpmfZxpHexWShht503dLhiUS69u2td1d2JAp4kwAb0Dkblyz
c4Exdm9pt60y+uGda4HAZc54Nq3uuQK/VEHWoxoivw3DMSFGtVsRnVBtLC98BpTmnFB420xbUQbF
0C59FwsxHCG9hzUF7ejBwj4Q0HM601pCduHVh0olDTL813D+TJplGlI2JcktvkG68fIP3/6P2/4P
RRs0bt93UZmyOjt/StXgVSYYjsfFKHhvREwvvOLbLsUNcWD1WkLKHLNRnGek8U3TcVaMi6u4nOKT
R3XjkYko4346o6qCdVVuCYx+iGFVRr0V3OXlvOftro6/G4PeYkj0LGLYEy/9j/PDP3Rn6fC7DBY5
XPoIXP7Y56KW1bDtuRGI/gd8ZPoJCC9QuR4vRJKH+KViBnUBWvRVRi90X/CM6gpqDTbv8D8uZlnw
/rrUeO7SeUNmK32JhPKvCyLejww3dR5SWQicRXAPquI/Fl2bNMg/f4uyl59NTWP7S8X9x2+BR9jB
pyLkiVh5xPrN0cTO1pTmS2thgulbtXbn6StqGZt6RqWX7hs5ovFiOMnVMxK5eW2D3Vp5oAfskeAi
MQItmaNPq6QeqmLzS9nYVDIRfpRBSi+zCoGFLBD2lvjXtGQU10Ro863SwGJU3xJ198DS9F0E5D4E
4VNVIECc+1tuwV5Q9rYj0SEVgY6cMedtYkcvLlr0dfBGqZUeOzJaKN4oR/wlldXUgOvIaxETUvpQ
k5E6OcSSZWa306P4bluaWu7M4dRlmpzhpjAMQM0ThMmd07aHTKXRro+GZlW58o41bxXEE3Tq/GFU
Bbr/iIvvXGzso4AqOT6Wgf/LmlpyUNqALIiAAXniyi81Raupc8lLJH4TIFmIL6XmjDfbn3a16TMT
S6HB18Oossbxt6FlTcJpi1q6Kh90DvI/A3RsQmzZIZZZvkvjo+o6j7fEgrIXdWfvEcOlwozPGLuf
03t2a/J3ZqDFuopYXUh+TxsP1TUFaGQ7b21ebVqz1kfJ99iZNmZgiKe0DYz3KSMHJqyBItXkutfy
oeHhIFNsOntFA1zIj7Yoq5Ee0HMkPZuYNlkayBzkvp/Uda2SEzJswj6bFBxkEr4jm7gisO0iPBzM
TsWXw9zQX9FHPtO1PvUj7e9hokomHgC3bbMZC7pps+nYG7MSr1FavU05yRrAAh1ApEx5Xf6UToqF
IlGENLo3jHuuE6fEbZsgVxIiu05ieBRpjPuMnL6byBIf6OvOARHdfcSPYX9vV7LSGFbLYE1wBRqQ
NpqJL8Zv1B/zluW4wrGzHcLsLRzUw1ylJ6eOP0Vk3WaTJPUNbUjq/zhtesdD8uZ7fNrA3DUkNMPB
SAknVDj42jFe56QC0Y2tv0csGKuWEacbRZtkQBZvuz76oezFsKNDkkNKFsaQbYuysojHvvW65MNM
xKUe+ai9zxc3i+GXC3ck1exubsi/MTNSNv0Sqg24xMKmWI/D9Od3ApXlFMQyr1sVXsBcgRycag8w
oUvSThTehGby4c/lAwTtaaMG2oItt91ueRz45ge8W3c6dvgtwsX76PG+pDo4BZqVzoQywYzM/rZI
cCXe6Nx3FnSf2JrXasRQZZbJOWrxf5HSBW/xau4YKaksuE1teR+aORsiXm+jLum7mrQbWpnuBI2F
1ewcwkQtFEmK9zqH1CZdgj844x/UKD9nJlmsvD1NaUWX2e/ZNm/mOiyWdm62mX3KyyJ4m2s00sZc
IktYgoIbDHFZGb9rk4bIFD/+fl25g9G2Vt5aRQnKc1deBRFvUuEtr3I8/PgBvGDV8I13Hqol5UDv
D+6tunvk5bnmIQSS0VZoCJweZAyhTrHDzRBZcxPWpEYhSdk0GsowTyPkCpKEg+RrHhnWos+qbsvO
+5Y2zvHJjXB8Q7Fw7bwnCYDQso6FCG/Vm6jx/BIq4yIMoePif2CIC30+j7QJZY9QE6/SOzn1wEuK
bOVFxk9aEXJHZPZbHvFrdTyTW9Mh1UlJPwv9eD+kyTYo0jvbiGEVVAxFUcGswnnGJzOHG2i1Hsei
0C6POnX4MIH+sFq+RcMqX5Sbn3XefGiay6vYfjFF+9G3nr12fGsrm+E7rFixWmu6xgO/zUpMBUHK
jUb9v/cG55es9lqCdCzgLgE8Sx+MyjypInrws/Ch9oC7Zi2r/OKHThK/AatefRuJvsdY+VwQFTh4
EG/rucCOGjZXlhFf1QWf1lB868nM2SHw+fWmeK4rG8uUojFVeeLOqvD2jyy3+aTyzaUqBQ8u3j1+
1Nq1aqyiARBsl7bKqme27yBv4ZaCck3SIlvjDsNfgX2PWZSgXYsznQYQERVlvtiDc1b4nfI1g5My
pJ3cc3uDGKhPGt656a0oR1wxAmdrNmcPVStuZ7ngE+ug3gi49r3E029EDt6Y4jNKyIuk2vXJw1Db
0tOEMzcHBHCIPocoXc89D5uZ1LfCa34aj0fWsPOt+RvlGZ4KB1S5mHhSccA9BGn32LDgk61WoRqu
GC50NGSoF75iX53R5++0C8F5liLbx94L8fb+SkH/4KwFBBEe68qb7IeisF6xD9ibAEXnuqjHc+WQ
HtGXu8lP1EJGCzewb9Ywm4mkq+xxM2AiXnva39rDrrLCGgcmHy9SobuamFymAzcrrMN4DVuVnDwq
TSv9zjXUUDoyv1C7r0djQHRutR7yEcJCfv+D32W1GRFdM0eURX9k+ejeTJ4B7tIjGvcv16vTtYvh
lzgPstOQb660Jb+GKsRZMmZXM8l6iwIPNgiYC43OnuD6HtaA2YN3Bf3Xlf4PpRGw8OAx8niYOjTV
UrAWZAY3tei8azPvr8a52WjZoq6LblRgvDWGWDyuACrFIN8ozKj5CXKgcAQ911QvUqpXc0Jtjh4V
bK3wKt6lfZ/0H2URJWvtShOscjtu2LrWTPA45VCKpAamZ2oAjI1+diOtmufZDIs10ZxFwyEa5Apt
ZSe5xwM7BPFLllN4Bs9ebrw3mofRDCPwbIb1FvB2exNYr9SrPhxqDFE2GJTQhQ5++wptyFwZk3nK
HF0RlpJDU2VVrTopV31tv3T59O5HQbzJp/B1bMLHaWLzx3iPaIIX2wisln0O9+tAWTGaRnVo3AiY
YEKkW+NAl4YbunUSlwIpPwTFhKGATM5+/nFTLKE9gSdWBQTE1S0npATjvItRY7bqs06hkXYSc0cb
9zeiqiE1aLQQHIdQ4PB2J3PGCY0jwmT7301Vvxm+JlcpuG09JMfZHMU7JcObpIcDg5DR2XbZfT6A
eEBF/w0CFtV1wIbq5OxydX5WQyv3HPgeUri0jdN8zCP7ZJaVr8JpeDZaQ66s2HuqOjwDvH6ooccP
b4R5OkhZ7GwmJCNDxTTNNrF708fhQ9vRJi6nJZlijDYhzJUtg4od5uAcxWjy0DG7hGj9qzLd4Xrw
o2+LmKuW9y8wnb1hsZrxCLxAxGFtkyhLBY9wyqzKjICKAcoDGsQS1mawOaccsQPPaWz6LyEJrr0c
AJNP3EPXyp4pwy9F5n/0PlPEPCeDaxace/yqOXY+Qt/ayj5GWKbC5BMPecKpCu8BnTyS7Cc2CSvB
nepzbYi7K6JSO0I5VsAysJEbO5RqtCZmOK+mdk0CRUy2qZjQrrmZdypJ7s02e1M2e6g3wQPPjW1U
Q3oGyoI9LVQkM+QTRMvqOxQjwjM7vTcHKKD+/OXU9Y9dxsbOJs8rnVyEzLKQvMphymDfXhcGjbi5
wCk9arDynBVdcnN8Z4Ja00WcXyoVEv5gQ1rrYPKomBWNBX3ltHCe7dJ5X+IUI9qcJ8trQA/GDRHK
BqieAoiwOfnG2TIBXoFk1jT5tq6Up5Y+yzYcM9g25UJhzI2jpBcIhs6mywJkfU+CLC5yV1a7Vv+Y
wBWoc9wd6AmA4Exlt/n4Xi3Z4u7EtF1AcM4HRuVIbYm6Hr7qMIpu6qr2MO2NM7IjhDY6LTa168h1
h7K2jpoD05rhXFrWaey98TLpT4YcIUgii0Zm4+9M00oOYiFjk3F5hAt9GWIEg9YkR+R8KIRdB+b9
DPUB/2AJjZ+8z9mO/qfMCqw7Jjovvks1F4DfWSVheG0mxjODxpNr5mC+w/kC66VbG170OiX5yWim
02Dx0MUZ0G8rTr/ymoeeXg4UWVMvROwxgIYx2YWzs0r5WOj4u0sgRTazf+UISNhxe1VplxM7eCtO
PsV+nKtvKqGbKrVIKsgbFHYaIJtoulf+YrHK09RZ9dljkIU4n9HMr92aJ6JEOz8F9avOA2IFOnnn
hgBf7UaQN6aqCzw7dA/capU3YLb9B9H7kGtNFojaPUcR5sN+bDmPTOgXIAs1pIuRCsBQ3Q87mskT
KxY1NId4VtHZaL/xbwSUi2UM1R36Uw+NnZkGDnIy1MvH3FGE1ZTqXScIKGNw3HkHo8+KLgFtvrLu
nY0scvaIwT16C2NsluHAW1IdRQ0AlcCvFarMj8F34b0V+XtjpJyIlhIu0nofdzk0cp8AN2n+JBHE
oSyN4QqCDXYGCK6OtwtMOt3lUP+0XQSG2Ug3SMgOBs+bCXqWnHm+yDx/KYj2w1LS7RTQMUT6E1y1
+tjVGO9gxq2UX71mTWRRAhIFgrH1NsR4vOMFgY3qOO/dgmxuRg4us2l+9oqoVjUFNqtGl8JXItbC
iKOX2dTfhsZRuMRUNiDFyGJcHAksRmhbTLpg4a8unDqiJ71DPkOP6vPkrU6TgyvTGoTrw1Q391ra
pPb4wbqXU00DUGHfMrSAlEbWcEpnLGwwq0RR80Qx6UKNLzEAo7DW+cGwgK6Svg6frbuowkzJHwwu
zbgED7D/piR0UZBtBruCKQG8YBf2HaLWlTnJn0bNEBqqJN/I0T6ncmIWanpyP1R6Pw1jc8AuD+Kh
uUtNrmOA3ZsJntI0wINZNxXZGbg098klmyHID6ZfnHIrdJ4r3//V82gRAkK049DYfK68iA7cu5j5
BfTQYiblvLHlvkKEx5wKSbPBdlBrxEawnpANeteiMv2L40DHbHLjoQ1eMM1wt+1EXUtTcFd+tyvK
8prEbql7vQOLR/FPAscednknSE7oJlOQ6NjXG9saU0pl8YSuGUOX5T9ihtWg6KdPWPi3gIefSfoB
OotqazVHCBGDqIH7YalrxfELljmN22GCiU+W+qXPLfZ2rw2QxJLYMeYPfmtsOJav3eV/nAn3LJr9
YLv3YuR0Gyc3NJHLNfQB8wzY/Np/NG0qI6Lk07WCCTQ6dbur6/4pLOnehrY6x9NMOA4sm7KB2RMt
ODA4+5sIt8bByrtN1Kd4h+McEfP8kKMM3Ezm9JGCbGqNkDlfBP8zq/PPJAMLA4/nKKAaco6zTx4U
fA4u8X1d8ZMHhzVEp/vE7sd95KP8spOf3on6jVsTXqAE4OcR9GrvVJexphB3JiBTHJDCRdFsTh7C
sTD8miN/4jgM1a6pwulsq49BtfEpFcF7S/V5DGg4OoJVVpe1h1C1v2PDfA+WlkQqS3BlUFSW9Zv8
MirYwvusio+55bBc+PP7SLwrJ/tuNXaERTLS2vXxI73vvRuXcGBmCCRx5rJ9cdTyopMffBQ2DCWZ
jkR3lgC3eqBGXb93itgk35CQRWHDF5qfCmMa2V9KXBQR3xlHHytGZEdxGXU3kfLj3WxRkZLqqwC8
7UI4bLCuzEvbmXc0zp7dEH0Rjwk66EidWCAxqYV0AxWpI6397ZBPMyDg2kQFOug5dq8rQxydKr+p
AvMzxz7VdeG3TzSw4XR3DtxGzLWkyVFedfV6dNsacNIKRsd7CUxgzZ8negUgIeNp6yGEMVPn1hbz
HT3PfpeX4Qe+nWlP6PuxKMSNztVtZYIqy03yY4RZXo1l3NCGgZLGe94B/Su41bPeeqHytmaQfI5x
5W7aJLw0CuqbWfN0R7edds75ODgXesqXmeoCBWR6rHyIaKEgEDgILwVZZeQGbYChNHvbCK5Bj8+b
1kMwaAd3RlRaRCNtMq5zn/TLqtPeNEYxHNglae0rTyMWSkg0muJ9Fr7yfEHJ0bNJFV9jPa7b+qkw
9YIkIMwG5tC359ffsYx5ek3WfD/SjIQLnDkt6Quep+5Zwz5rUg0H/RgUdA9yWPAg4xtO7UX/nRA0
DXvvUOX1O50q69px0s8gHT7HShkHv0D27jbwW7KCgPcltcjU1P6y4fhYBQYYFuZ1a5+vfs7fkJxQ
goidN/dfFJ6kuzjDu9XMDVavsDqX2i7PGcdNVCzWKa3kvBvsxdZt/DTL3za6/lfdu8muhf7lDQ0j
UQO2ksX5lu3kvc9qdZH9xOnUbhTyekAtXa6v8kG8jws8wFZYE0XXEcNgte46KZNnifRA5YSzuzbv
ruDQViCy22N9YnbSeOhCXkQaxlsZODG0z43Wot31xDRZRkMA4exZu5pwWJu1zfQX8JKweSkB1jcW
SQoWwS41fTDt9k/dkqWlwAygU1YGrrdrKq0IES0g6oB0lA0RzePWjouUhKlMb7N4IH9PW3dDr8Q5
Ad8C4p7tzA6kTTj1RN560h/Sho5xEvnFOoyYCqBTrVjBNWWU310sMmppSnPWFZbeOTWwfIo6+r/G
A33wWixS+6aN7y2gp46rnhxyBkE5RqM3bF3m/xszsMjnrRTil7Hbh3TBBFP/K9m1VzGqwRl+HE7q
EX9bMlCwZAQ9TgWiNuA6jIr1pm3ydz/QNRdBot/g1ZtMiTcFQwD9XvLJKds4ybHRhDa1SzKX5k0z
pXmtnPo6MwqQdAZTq9LF9j1j90gy+hQUhopwYufCh/ZOUyjUybLqb+0m2a4TRJNk+ALW+LtppUQl
jY6qd3eutD5lNjtr4GocX/e+ZdyzVVzNE4nuaC5rz73rnfgujtBOewzXCwZo9PmA2BkFnY5qF3fV
fGpMHzycP9378OqVyUpsA4Te1mQNEnlltNspjSnuAnGtUtrVSXgzgWbfCWMhjTYZfciiTN6dgtji
SmVP6TIg7tL2VawDkZPSJ0yEm2BGNqDoYk9e0JcepVZfvRvsSj+HxjQnnyiK73Xn9NulPcUm0lzZ
OBk4Pd+bJWkhOjzjVlzFnVP+6gagPjXx2sM75s8cWC7xML7n2VeskFtPNnoN8KsT71ZYfgsyg5if
IBKle00wVdY2By9Nzq1NQdSPrrONum1rEYkwxxLjNPzMfMmvjxxmJYRbDCp3T+4c3WRVfZo5jTAB
yUmL9pqT3cE3dWo6ZLLU15k0f9lT/+bHnNTqzHHXwpgOtN6fYx6ea6uJX6rMfWeDcBcY401us1U0
La+YOw98P/R1Pen0BBorOl+tjyIZX3tUk3w6ze5znA0Xxo64bQen2Db1JW6jfYAxzASWng8ujZNe
AOQNnzL1FUDA9FGybiKIKSuVO2jIJScI3Ev0i2PYEYF/ZYw3Hsg2FtNC7JPEODghVtgCb9yqUYIk
praEzs1v8Kboq5yIibNrsfcMBhhFi+KacX6Cq7BgFtbnPyAc5c4QyUdo0OEuIEbwGtxmoENRKzrj
thuNFzjxpLDl3meLyZ2zDJU+mYBkdwDMWHPA+jVm86MLJ+zM9JadKW23rXJQak9v9QSgCgbwkuBN
089Pa4AGHek4Bs3bUtGvzc5B4z/IbrjqvFPlDByB+d2WyDUH+ZIjoYN1zCRiluF606unOQTf6Dv9
pk6fard7KNNl5BlIPIsmEJ1xjD1WTgQgTPBID/GddwjueHRGgjVa59TIXjwjjsNii0cLVkFTg/zF
ErAy8V2sws4A2Iyuzej7+iirJb1noF6OMzwCsogxQHHkXJVOQr8a70PrWMUmskW2qSwB4A4hGRhU
aANlth0LEws7TPlVOldbR9MuYfWGMj/kIc2Rmk4uu9owwh7E37Y3WWQwXzMJJaPHwzeuiXsxXWZh
crFWAoE7TY0bItWA0KD79uxnBWoBokv7ceiQERFTF43Bkb44cfTmxbCt17joq3MEOnRVSXUP+/Q2
awnOLQX02rhKjF0yzmxtilh5oxJb1uDjYF4SYtUqM5ywJ7Njoui7CH9+yZuJrv34LoUP7W+Se2Py
w13tlKRMjsZnQ1vwYGoP4q1AJt5H/YklDuxvCs8ullemGsnwYVYRkKSzLrR+95zhtq+nj6AghtDs
ge+gCoC/6wTXCH/pRsH5LrtkN/T+izbYAGz7nfwTsWLQapxNcofcHL5liWdS1fMBnpN/mjrvq4uz
R8u75Px7l3I1LmmfRGoJaq6O8WDsETIdEc7VoOrtc9ehdiBWwWTmhHuYHjNdox3D2GjrBMY9PfZt
2PsI1A/OzMmz0N7ZdafoIsaZgIr6qsuV2I92TOYJlSu13C/ZmSWSYPezTlzFkXW+ToPwTRNLXlLR
YNfmlcXCROSK7f3UUc4g2OHqGN7RN7PYTjwUXmSalgaxTe5d4Ea7TItxR6OLCQNorS1UdgpwoOiC
QKmM1vWmnQQQ4nFko277PQjKChuUDza5IqDRl/2zj0L9fqGzwh8/to0hr2mLHnqi13ZSzi+kFE6c
CF2SZNmf24nTM+qCUyw0co4qe6rKVO3TzHzq5to8D3RnRUmMAZb4bwc4Y1xW+MYXB0yq32fDJjyJ
1DGFexn4A/Hqejg4tJ1WBX5OF1QwM6/qIyWgbOHDVsz0jjked0ZoB6uimnRClzlGMT6mnrgSCYF7
2nssfIbGXidobdF7gMrDM+1zDEL6icK5jq54v1hyAMattGelO+3bT/hKUN277+2Q0YQY0geS2jmg
8rDwxSA859Bklr88K38GcNCxaZX2sUv7WzZPhsoR0/Q68K4Re2GaBGchOEOJxFv3PYGFldcfyzzt
15lNS9VKGZ+6kbuROtvG5Y9HsNk+aiSA7qn/cpO0vgpKyFywmbAKJ8tIh5pzftIw7Q8g1W1CpbdO
hoXJtqGm+7D/HDoM2H3ue6UYZXX2TV91YNTJf3M9QCzGTM9t0ozCKJObyPs2QLqZ6j1TdHyxdeym
sv1mPMY0F+eq2divvlH1K9qPP7htr3wExQfOQHQeLaw50vJaNP1HpW25rRY8iWYw7AKwWQ9OBYh9
ohfAuJWNuN4B8XrCY0IgRZ9fojDPdlA02PdS95YD11kDNll1noXTiQWECQVzwG6B4BdL31aZVC9I
+TlsetDihyw8MDqDvRE5ySNeaVxr3Q1yGrpAvwlp7l0BUHcDhD/bhjl5kFk9PiUcGGIHAMYcF6+V
AxzfLHsAzhadr8Y/GByiV/OALcTRNKOw+0DxrBwQmR3w0wRhdmhvwjHfeYP9HScCTGZhgYINHmJm
fhioaqDSy1YHh9wTcbXO9YTO1Rb3cesfTDIP2PqxqhP3FDFzpPI7eLl8g3/3A28B2C9GSfCY38gU
Z8ksiIwBfLOYGmp4DnZGpML0xv8b+FMjftqZcPk4Kg6+nolpjPCngRcdQmjN5LcEJCGxQFCH1kG+
tTXH6qlBCtITNQ1664m3bt8bGtyyk2I10OnOtl/bqH00ehrRCULGlVMyNsoz9RbULanB0U9R1vqt
mZwjDtTHrp6cUxBaH10bnrqUIQ0Q9Y/aBsKl0qOuLzPtmkCR3AkAhKYQk6okLN6zRAPAMEt7HbXO
0Z7uc9G+iMr4LvnzOsv3LdOpg5vgxHds8jYkfg9WNjqCkzvRHQmHg66qtwwhAEnZFUByjnDLz3Bi
PyUCSuxda7hSBGzSWvg0nXGf0PZrG9khISlDcnX5+wRsftcOnpme9EeRtg8N6Fn+W9fgBy3RIhtj
t/bbc2sa+2SOb6WOjI0w6JSTBRWvBmVnyOntHjp+dtcI0tXockJUlsVazVQtkWcjKRrabzaxT+FL
CKLJ0sNj2iDfkQEBKhW4A6tmKy3Y2bLpduP4ot0JqItJZdbP2b7pPu2R99qs2nNsM83EJQiX2O4e
GOEjkvQ2oIbbKyAlZQwCGsdWtGYkfoz9+XHKja+gWLTDSzaQGo17PxdnlirOe3HyjO/7NfHaL2w9
xb4tLyBBXgbPv0t72kUGWtP/Y+xMmiNHziT6V8b6Dg0QAAKAmVqH3Pfkvl1gJIsFBPZ9+/XzUNLI
VNVj3XORqbpYZDITQET45/58EQtzOdXUBIcm74Q133BpVcBvbylXKJG6GERUW2Kt9Uo3P5k/UZxk
+fNUhGNyGcHwgYOKusKckwR6tGI+sOcUy5GnmvN39IAs+xEHexhm63CqZtysBcSn2sd6ghbOZFPW
tKYLfE+yK+KtDr9XoIRYXsDsfjJfonA64vLsF3SnMcCU7q3Ts4/G24pm2TM99EyI3fibmPuF0IAJ
FfomH3FhDS3e03JnpSHkWG38xO7R2DFBMT8uNuT/vchtd1ad4ncFNLqIXQSpAFwzVhPOujxfvASS
gjMKHtdIj1Q0VWtm3AeiGwMjPljglE6VhzGNHyAA24wkgJhbvrwNoDjbbYuARnsvWxpzO7nyROhv
STK8WJo9/VSkOT5lmm/w6SEJ4ABamUZjr0qPDqaWpvRMR+XsLaKTqu62fBD6po483GBN8gohyeX6
gn7WAHw0MzhwYIcYzdYsp3oTLps6AYngQrxw8LlxhGYXLegf0uPHnlE4OpbxxvlIaxTrleQG7Nvk
4GEtWg8VcyOV6U+p8ssNqz/Vxzyry4pRDFQWupHT+Kr75hPP321jAI2Js/GtMGlOqo2JrtNVWHB5
8jzvbVDbQkfsTTL3Drz0uPVxjHAyBb2+gD29SlrKzej/6lG3JvuuDR3OuROXVuFe2JpRJT8k3qb2
hvMgS7BEFTs2GNEEEAjDq3I1NWROzaeyhvmtqZyXmnAmmhNjFLT0dLb1Lym+9iXXFXcy6sii0OVZ
oxhpHTh6uB40Y/5hiOP1K1VN2rrIcooq6HmMsd/D+smwJGEo7Ogn4EYfl3U/od7XTK5lxRcXzwxX
g21FTVoIdp1dw5Ph5fmGjRxRjSlDN6ywU1Uy3hWVw0UvLAL8krWk0RCgLJxwVTlm2zLvLt4AOZBD
lrEaQHoUBddjJxqajgcTpThksffJX6XohL7E8iNtTkk+nY2w36D6tNmXqQXPvel+pT5HIqNhPFVG
+UONWWZlB8WrZL4w6AgqytU2MjJfrCSX6xgweE/EmQm87i9zF/9YCntjrZiDs2bRsqXja0rIuy9D
OPSLwMoBQoRiduM1dFNmHa5EeOII9L0/s/hwvlBpppVqpwT3oO/ymOnGmF1Nfk1INS+Zh9loCcVd
InL0Hu7akNA8/gzGqlXnX5qsfHECHBtBLBgaFDjYOAZGGD64NPdM3uhojVEnBFPJhWGCFwfjxKu2
HbUuenNX9SiJgrmvz0CY/kCuRVf13Pcwo7sC2msY2l99VO86M2ayTq2kmU/PSC10qWXvToKg1nfZ
vMoqPuUiLtZp7Gy6ylhnzDoBnknzMPB4zE1GN4BZwYEo014Rgmdc1F8Fx6+F7pjIDZz4eXSz87ed
cm/iz+CQ1i6V3yJczvHFkJX3yGXORg9xfiExWi0TP6NqvclvUhWfmtAej1RnEnkL8DjQJo4PWlvF
9M4v4orJGH4Xbdd0NCz7do4bRUxbBDesZ6pJ9plBTWUXv5tjsy11PguvwhvHyYNi5zA6UTeXevER
MwP9YVl9L1tqjkWCQaYH9pN1IWpJraorq7yxiFIAtBhU4BMkHKXtJGOuTaYyM1t/IwIkKNnHKzIa
HMZJ72p4V3n/56o3UX8LDfFGzrYDrznSE4i3zq7kPmt5CAzUlDAchpKolrS1ncMhMhbp3OPZiBqH
CWaCtdGKK4WQvQ8YS4UdJnI9ot8NcMyGsuQKp0K9AxtD7fMQvCeYsFKNIJnRcoZFrnoR5kg1c8Yu
LZmFFJeZVORWDP3LahU4tJwMFkJrYwimHljV1oRGWThzoF8evDZKdauDrem3VR1XtOnAdwupVQwE
M3/hDC8CjFfuJtXacOt6T1SPe9l+m5we2ZbWDS6g4aFUHDocwW8WOcON1Q0txRl0zwGt5Bhi7gzH
uBMCO4NiId3KOu5YE9iGwyWBHzG08fzoeU5dDoaj0dx7fbBqKu9jBipRQKj3GA4H3aSwN7FJp03F
ig7Xja5QKqjzRA/Ku4OmeR175LaBSOqxuzJQWYeO70fimjMFu4UHqhhOCc9/0WoPE7NH+lGZSBAX
jyFMuDldcR5JAojDCccPziT4cCVT7EUc40AjlPAY1/FzQzCYUiGhr2L6dsrGzcCGJzeB7THRQIdm
oxtuNYeCaZAlRtB+o7Iem9Us+NrJbD0y8m8ynW4Df4CaQvtwnxNjm+ZG3GFuHpm3N/7csA3sraGh
s3zgcpwgLiDl5CBdWa4kporqw6nHV9e/NpJzV5USq8mma1YFlI0o5rp5An+vCJaNCh/KyjK2SckY
IOFkEYYGgorSGqAqvK0wlzlY8qckD++SsRm3WQ5UgdoklG41hJvYadnD+AyiU596HEAFR00rXoNw
3AaSYytiOTtAFlJGU5Q0Wcg1Wf+o1WpnsQNdTwN2Bz+xmkMhQ39RMcbWugpHgmdSGLjHT2ktqTq8
H2uUIG16dGQSrWpstSUpClZ0sbGbwoa9B5E4N0yKCGYwvSSCjWPCva0d7BypZkNQSBU73XRLdUS6
KglH7cwq594x0y+M1iT+Y/WJDvfgBhkGmLY4O1pxLQfnhWPed5CGOHkY/C1FOxE8GQp9rSheQADt
V7lWPqah8dCEGD9bCxBfktq3rooYs0b1GbeYWhqBLDnsIPmKAfGJmpulMOuth018BhbSGA6BbhvJ
9k4xFtoBQH1PgO87kuL1zD6Wcf9B03C9EoyoOSDQHm2gQ2OOfufFV4cBH/qCoz2OCGFDfDG+V0Ub
nhKVvkkf+dHB2YZvbJhudC9ZV0e0D/daJOompDEGID1UO92NX/wRJ3GX0smta++mD06z8VjLomQe
18bZTRjZ9oMMs0swpt+VQJ2xiQm9dy5LoA3WiU5CwKxaf5i0wtsG1Ld1TaUupUofh0kv9y2b215q
38LaSJckO2ngsSIUAVW89aVpUkIokV9190pQ3T5mUCC0aJA7y9oDruvwPDKq7ERHsW6dbfUpBB+F
3JtHJugEADAE2u5oJsXFlNNfjjuGJwjJ/E0RySvBWGK4c3qvg993Ndvm2mNAWqXzmIdQAxN/HFaU
unlgi+o1T61o01Ty4cc3EHZ7QZv3VmAdxmNY8TIYDm4c3+z3xMuK9dQAIA0tuJcam9vJ9eVljqvm
SY1RzqVmRdhMZ1OlYW9qUHmztlsGNS8tL1lt68G6xHEtbj1f7Lu0jbeCIeRmEGNMVclz7FiwxAxN
AQ7UZpc/Xg4Xlc3HpSUB9akh5Rw7a0B0mVBN4Kxxa6y6OkNNKcC0B5yRMlev96nJkzStMglQFZnI
MZ+DUdhrqUY8dJzZmCLSr+uWEXkJqvEK5W9/EMYKLY2WDt+KbTRr+wBbZOnrsUXbKPtmYaiQdiaO
KnV8b6e03CWwcZZjZ2JnaPITdPZTYw7aQ/5OLVKxxgXkH36gteLyEoeJuxvD/j5ERdmKyXE2siIT
rpQu9rhEz5Hu62zDJtKyZUMlvI+RBmqaw3SXVcgrK3by9YCRMRvYecE5DnRoMTENczLCI0aDGJ2B
grI8ZeK8anjI+XTdr+rB8yCulyuVMPMjv0ARBVqC7eZqTyeWTrVgw5oISwIbJOC2QrD5D6dIbX0/
QSuxDHp48gouR9Sdcp0Cplog5hW1ZJJQaDu7lzwh8n5aWyLKHkJPo7bwpmp67u3ae1OxAWoyCp68
rDJJidE6Pnb6xi2LpxZ48YXkGuqP69zEyPPYFc+9God7AoCIp5B6ArYYT5bj3v9gH5e2+53gMRWA
THkDFPlTKwSRQvLs3UD16hDwsRoBgZqmQlCKgm8x59/LlLMtEC2XSwOGeO33WPNHw2c1Zzv7AnN2
nxjVZRygQ2IwZQs9ceaIDYvxYVhFbyqhJEWbd+RT6dLUjl3EM4tdYhryua/DJZKd/2XFw4sWcZKU
5q1lYivRidYtxsoQV09kX+kMA0U1xf4/pO2lIp6g5mgeir+9c1L7rqG6V5Qo+AY7g4MzWx9Zw4wr
fiYb10borYtmOoF1TZ94ZTq92LgDBLyryXWp6AVWm9JDz4hySUo2OOY5m8AuNp+y1qEtlDIZbjI+
RDY7zcWpyS6IGwjp9U0a53DSW7+mRt1t1jKl+hLFMD9mQbDBpFqgDPaCeb71IHsay6AsUgPWtCfN
7AlJ9Nomc0NUv9aN1mZ+R0Khe2IHCfjZqUgbyOzUCwbTJYZwq0AUah+JwltXvUtht3NaDAbrpWyZ
nBbw1hY0eHorjt/p01TbFKn6+Z3CAkchs74thUq2ZdRpTyE1vR7c7CnCQ+DrzBzJwzDlQ8DRduQs
3fuJcsVL28x7IMcjBVw41tHApDByEvzU5uiAE6ZMjWr90nipuoY5fpMuZ3Ho+zzY0ZTHzKulJsxn
LLMOJu3OCLTurE2i2AaDSlZeRhkQJnCfNfYUQ2zBMMrpo/ftbp0HGQ53TaQrYZZ3ziSe6V+5GFmZ
bLqhBIMz36Uewb0bI8IH139PELEDrzWOgfHlwls71rj5phbfo9ObxiqxBziFaqz2iowq0uSr6eXm
AWT6Ouka9yXFlV0YTDT1LC03fmp9FdlQ3jgN5di9Y2nroc/orers4a6N2El3x95DNy0SPbpBhCHC
HC+Myo8OqFHDzgYq7+syusMIcjK8pl9wINHBznQPo2lRexjp26FiYgrViDZqzXgi6dXuEkKvluz1
LSbpnf6DAEBhgsVYBU9HOq39cXwvMbCfyUzmO50upHUYMcjvKv1VWcRAZzXRtrv4Ns4dsRChnp6c
Zko4WqhmQ4NrvBeQW9gH+dmWA1i3jiLVnT2OYoXmaVtGQBxOLQZXtd4dOxdnacPJxxDarude2FEb
ZVe1XLmFHW2hTou1OTvZufU2hBsw0gVucfrBbqvsqN24cqCAI0gwpBv03YqpCKm6tffFVLxm3VNP
VeRNkHaX1oDFgRcGnyrbZ+K03TM3Q1yRpU6ZzPRqhljNF1ekaoxXuW/cx1q4AYhxiJqyOHL37WTV
VvvaYjZg+552MzABhEM+Blev5QmSWcOrGXdXMKAHzkVQlRtwtVpju9xEZ3xSNOsgSR4R4N+iOOIq
UKmFNWGOnsVvla+ZjLu5nsitoP96+YejG49glLhd0+SlGmv7AA0YCU6epVH29Pi6A115s/rW4Ajn
0WLeaHH2qgtW8pFOkdPEmr2zKeXbRk1HbbITnzJ3zDeK2vPRKp1TlmMAd9AW21BVR60HaYd9M1+S
D6cFQqr7OErGfdnTphYMWXbVP+REnwAa3ngKBiZESFKM2WiiXxSiC++rigmzqfpby9KoboTYcUht
plxmjd5oZYmGMYDgVOSXCIldxw6jPXUTNoZw6INzS9J367UFO080SBAMLbTkLOq9Tegj23v6Wxmn
TDRoz7uJfHefeV35lMXEKEkAzMseqZquiB5TsxnXP4jodcK8xxQzg0gy6AvGrjkjOYTLNCzox53Y
5yF4LDKinHHds0HIZbabzKk4Rqn7ObBpWoHgJNTiRd6q9+D5A3osVljt4S5LjnEwLT+bjlQjDIN1
rbfxex89RWyxiF0pYwnI8qM2oQu2lJWvR0RYfCchu3MzuqUfg5giZztuJULpQd08WSST28FBt4us
G9urh0s7A4qKMMeJx2bd4VzbTmPE8NcdcKCgvrojEj2dI90hfWyTXPvKNXVQVfTd80TLhkTDZJo2
/atGP1buJ4fYJT/f1s/0ng4USjDygCfwpROrYErisO0Y02ClkdvjrmArPFL2nuf3DqVZt0oOaCSC
d4gZKVmkjlvcfRMN0FEjDqeN5eIG9yqUORU92NbQXS1+A1l2Vz69h6BCKDIaeqxiE4idYV8qnuoL
wAIfOOFWI4HMN4sFuw7kB1Nu45HO9o+QtZZs2DPV7tPzMMQPXVl4BxsDGumCljm6474wrF+NKZ4i
Kmiml37+f2NhcPTw/ZZOZR9Is5x0on78IyytPE41Nm06QY5vGuebbiK9m/VufAnq7kMlExvjUfPW
LXLn0cph+JJzX2mOEm+YcPaJlh+GpB9fwBWtEXAnpCBKppvgPhQeznw7rve5x/g2L3aBX6QnXaDK
Gw4AGxUAXyw6+5wjXN5OjN9OOrgBiVDTIiQGGRPDWWiUrLgtwJbKmt3mNvvAafhMtNjGtMnsVCtm
udD2DoWmwj3dsOmCikEL64VXA4Sa2NwtQoPeHtG0LxzGQ1yxJniisSz2YNFe/CyJD+R68m1JdfsG
x9uJUz6/dZoaGwEveuE4Bfo7Qxote1J2EdCMwkOG+QBJsLB5joLJOBlQjhU7mzzJKfoOLI77RRmv
J2o/dKSJVnP3Udl7RxOMMqESyP1hcJfXtnxosTVh1so2msjG9ZR705F79Z3Oa+cQYZlOpdJ4C/Nz
6nf3je/DN/S5Y5u2h3xuZW+Tkblr8rGVPwJxxXA7Vql20CgcwW3qOLwLdXGhEc1iw3KbGnwcjgWB
LQKemyHL7BR9tnEQ6WfKmccFH6VDbWqFt82wPzLRYlEZUeOgqi90IydOrlxCu078oJVo5pw98QcW
Lx7FD9uQxVpXsBc10IGb1GXIRUIXv2B4oGL8k+uCeS6yPwXU44oKvrUdh86ybp9di3QpMA9UBl7J
AgYpsPk2/O6ykdAr377I7ptQdbCMjDjdQTgGGaFot/FqLMimi+1lyB9aOFrbVI6PHNe0jU1oa9Uz
QVlCnCbnC+x3M/az4aUu582UcWqDsFj3+N0hEeAOty7mWI+7KRdvVIMQfxHeDcsLMoxLy17QcLkN
xuBgj4/Lo1O/OiTuLq4YEWbT8aCwI8674GhZ2hqWBvZJcKw2uq4r3CXQvpxwfNV6de+Os9uiGebq
XqYKFraONJBrk0boQ8Nip1cTWJoe+u6PJT1xGIi2uo2nyN9Ncyk3g0jKayr3ye25iAIni7jIGLjo
EqUsNLhce+SR7ZjWH71bOVv0zYNr5A+mTymO3sFiRI9HSdeDZ+lynIJElD647FBQ8nQmm/Uo/J1K
zfrYFrW403PcG21DwjnE78CRmmdUzhRFjbV1Gu0IqZSAwMBpgY5BCA7AAX58bFWrMznR8vsy5zbh
1o05GQMolpHGLY196phH/cYE8H036rx3+gDAVGGMIvu2NKM2W1Z88EsqxqZ7TY3kCcMNMlSHafAy
6KN1igr8EVhTwwu+O0YVOtz3fgo1Ov3cKyUTs43OqR5L21w4sf8YVtWF55BnYd6uFYf8kFPMspAa
hlbbl4jF9AuR8cB2TeTd49jkmcciAciNfTUacE+ZUb4eG1tb+Ri5tvZUy1OdUB1OEYBWduZtRW3I
shgPo4yczw43mF29MR0cv6Wkq9kgOSA62Oqyd2qgjfv+IQnD9EQfZ7cpq2dVps3ZB1ZPiYbPQiMZ
8CcmLqw8ruQdtcf2YhQNqBGCZCMhxjsnJhAKtF+d2mPqGS9d02Q3ehHGu2QwqtmOedMCyL7vHVhl
E60LqxKV8lypo2tOawiVeL/nfYyQByj0xofbM3zS+IF4/bTbZn58RDp1umXU188O5ihgc6N904Vc
KFoD+FHUd7EKGC0DqVn6YRrcaEF60KLkJeuT7EP54lAlQbvXh+DWyBBNCtuDk0lTzHxQ+XMWzh+b
6LCzG45OW5vgzGz8KED6D4Ih3lLlOAQ46dVMEH+Y9weZx2YpXAO1yQ8cReMtTHkeBBgcaGg3/ZxQ
QjX2u8aQu5BmmXXnPY+Tzi4S32Uh3G3VQiQL1Ggwe7MuDlDTRT9T7lm/Vg0771OBCWPd1DUrbUlv
6J//RsYfgeiOKfQZwsXDyDJJeP+MJSFrzxa7xev/z/uShFizg002nEpF3zik0xL7lLKOZm4HK9VK
IDlgVXV8CSXjjxaTcfKdDaF/is3AP1UxND5SVAcLBaxAcy/Ejtje1gOz1izMsGlOwbabHzSS/tNC
wUFvSKwgUTDkA7EhYA/34yesGHXEBMxK05floi7KnlAK65oetKjCsui2egOjXRFs47k1tU/jSE+4
Y5gH0ZGeYX87Dg3R0awmLtebbz1xwY3RED7I1LSMvORdmiT5vYoXoCwWCz/eYMoEaZHUxl6O0Xyn
Pw2KjHqRFgcxsbiUpY/PlEttLPsPkynSLktuTJoGV5YdWechadak+dVGValPjJ7ny5AS0ADneTTD
h3Cq6YdhML1iJPBUO/BoQj+l+tRuxL7V9Ds7Qa1Kq+DcZFAeWfHjrTeK9Cbxplt0eeJ6UXDKqvE8
ZpRwtA3W57zkhSe2T5UPoc4uds9d1msrd2TWXMVY+/MuhqWkuI8DeYB7X+w7angLT11oY8YO3vn3
2kDFNzvga0edzT73a+3sxJ5B0bBfra3YMo6KJZFEGu8nQqXvbOyk8U5YAeVOm7IzMSfj6PSTcewz
zIg4Dg5Ie6QuqRLHyRL0KxC89sEEs3aogCEFLrMLEt0Bn2Of/gXPi0P7H/k3wjQZw/FZ6zZm6J8v
56Ebsr51AgIk0mLaF6irNXUvzJvNPRDEYmF8NigFhy6Kza1PIwXjtkw7JWOd44+d+LiiFg+qDss+
ibRxzTYFiiTDLRAhccK2qT6Jwo12vbDdAxdMvewbV2IUyT7rgr4nkAJu02mAuxDLe+bcWypd6Aov
6kvVRUc5vXiMIbFdL2n6esMZEu6dxEl3ViMuylH6TgzVpcc2fYt7ZmJVPWTCNk7CbM7ZuGwjyz/o
dh4cwvQLwHjMOj0wU+71CBBJYRtXv9w7bgj8oI/bIynDbMM0CstapolrFJXmdfAii1qGS1Tp40KN
YX5Bh8ov6DYfQWZfhglQS6wN5Z6x8i2evHe9HhjfWNEiihJubRulH8JNvYWQtSgJMG3I/DGp5QRR
B/vILnlMDTbFU3TbNLG7qvkN/Y6UrMBTuLLKGN4Nw+pVzEBxR6IVBSY/x5HAh1JBX7M5hbKYpXBv
gWazmunrqcInkBcFqRRpdxcE3zsDbfbom6g+qW6Tcir6lV14ANYq6e97qkPC0rCPBXjHY8pesE+T
Y9JTLu5bAblCGCN/Qfd0/1D24WDHlKYruKo8T3d+xcjFrWdEOcOdUa/uB+FcNY88HnYRC2zSMh4c
LgYOQXuNsq9EyzZseNWWBaL07OiuHfXy4tEj4WdrMfAkMSKc9b5CqlUtk9C6hrmdTeYjTkDzgGUZ
VpM2aNsgFfY16Lq53jB/hvtdE0XjfzQLExMl0fjpIys7UU54cPeNbea3dRoUh9RkNaWCJD3iZnhz
sagf0HeYY5e8OV3jMf6idi4Y5bVKoTCYGHdXqWMF51AbwMHqfLhlqn90Fr3yDf7sRQLCcad4lQcx
iuOPL5XmW5249b4uIR9gMbmt4nG4EBjB+5N78mYitUefOOGeAA+rAXKaJo11g6ZzTO3cODv15K4h
iakl1S361WbKv3GtjPIwV+zLEV7f2JLH+PO10PwDfJdPEcqdJWABmnMl7s/PjgLlPGLQo5YwDW8a
s3J3wdxHSBDvRN8z7j2af07CzbYsiM2mCdlAZYY5UxWhcFg69yw777wjwZRQDwgbkvJmzYl3LfSU
i0+lRqAoz2P8QG3YFML861/7zHogCdttVFuFq8Fq70t2XpUJD5b+Z/JTNQS9Go+zNaXNVRf9FsKf
+xddNcb/dfm6Di1Buq0DbbR/uXxlPVoRHNP5w4Y0wgEx304Fd3IQjSbnIDarU8iEykksjvG9x/zQ
RmT8i3ffmx/NPwHSHJutCB3JliEFrTm/YMIJn+s9/fT4hquYLVwAxNzHwwnEV3+cXaHkB05V0p6c
odKfm256IreGz3cYvmBvPMHX8F5TJ/wcRCG3c1YZ+nUJpqIHsbfHs10umkkQ8mVGSLwmXfLw55mv
IWNMWvukRP4ueZwzYaMFuIcoblG0S0KeEH+BcxgwB9PF+fhce0dOD1jPfAr5or4jc9Z971FC1wgH
sHxRwDOLlQY/NcfYtr7gs1zUMiJj1ys2IcO6HMd+b/rE/loWoIlQ+8ouafaxPQLVRolyK5hzIGfJ
JUyPx0S9jgGJBIvg/DKOyDc2nvXshhTtxPxnX59JJNgRmgk538619/lDzGnzWbSoHAtcugWDHIAi
I2COibB1zFOA4qS7gNVtIdnQ9JN+ZQyC7SbE1QNKA2KAvatqCJStgcCE6cbPdfQU1zKZfz3qOFJH
foF1qmiAbdMQe6XP9ocu+nXXafUKqNbcGPtOgCRa1xUad+j1L61NTRAEfqaehbfWlXyAmYHxEl6W
mhsl6zpdxvUYbJpZEwmC4kQ84ES09i41wJzXAe2rbPZebJcc5fxkQbNoWHfwXjecqV12za2LHR5j
ZcV29uDEUEvkwDQzcgH+iPSjEPrNLEvGonWBoOHS9C1n4FLoQINo8jCJ7Caq3JHheb+zJ/muV3DR
gq649g7tuVX2ZOnlq9LILQ89lGaTrFTQ9mopbH6uIAtJ+KG4ChhHE3piTRYMBli2hDN7Xw8GDmRB
zGEwLmWaDvjjw3SDnje0Dm+tHLfUfxYbEp6YwSG5DhZclc4useG0TLt6GmVIvcE7y9Ow2mJTIZNC
ywNrTONe8+jRrop0m7aUDDHAWacNeY+25LW5Xj7dIWhNd64F1WBMougAChmHefiQwUXfFQVe10LT
/WMp+DwHNPwN7rWcjm9/ANMqYLOpeDsFnXdkL6RdhIBvYfX5vpBeeg78KT130W1UCOfARa8fm9wE
o2OYnPZlzOXZDCjDmULCTsKY2bUtxN42RHDxQi772CpeIgNYTp8zUGrt5fwY9VikwG1KPlVEzCTH
uFpYs4MWBOocWOaw3BM1jrxrgSh3DTvnPq9xUvmjJLwye9L0WGJcSOqrZ2G3UlgL15lpZUcVWA+m
0YdXEabfuzF1927C8TZosmtDDR5znHBpj+ISt2GxjTQJ4soOs61hYC1ToGX2wAhmxgVBGQ/sqvTp
pMjwreFaOI+JDucZg8cGg4dcu2b3DRgK5sUMSZ4qEEHD4VeXdlgGWwvcvlVLd+Ni1TIyuk5ojpfd
Qgxjd8zAwBilS2irRYcxFMI0nQN3tYvgO4TyJMQcWcXPupSpeOtb2zyDbnrU+sQ9ZCrBMBsAKExD
q9rjYG+KYU8L/HwpsKlourHZuS4HSuyHAY282dsgKwp18D2zgUc2Tydf3WQVHgZfmcYJpodrtxIH
hwVUPk2/162p9irRiqXrNzeRiaqFrw2ZS04PAEWqY0aWgoj60L1G+cbBvZn43XhT+JJQTGQTt06a
6Kj6ZlzEbTnc6m6wbrCf3YMaaqsoObM6PHJeqm/qcrqbILvxRGz2Wj6hKBLVm9kdvIOun55VV7yy
r4ASrOxk5ejBfdVEb1Oecyoz38zZZMDUi2xYWKyySPKB9RGoGVXR4tMZCVI7w7QfR7wiHs5FwZ4l
pqtrwDeydmqXLX2ZPzelUd9CujyOFZdvJsNoFQ3Mv2jIyZbtkMV7lbMvxv8NSFuz0fRzlhUdrtN2
Gilo7yS5XnJM4TPYirVjg3zXB9Pb1QUTyK4Am5fJ6DmTqbnWSocrGiKPinC9cWwP15lgaqj1eMuz
0k0fyrl0cB5Y/fn6O6/xf1h9TQtRycMyTM37z5sfjjEjFcxdRBQGGFRNVSMA66QnWVcZO8Kft1Kx
BfrxM//7p9r2+h9/58+feTHi1gibX/74j936bv33+V/8+yt+/vp/bL/yy3v6Vf/pF53vNw+/fsFP
35Qf+6+XtXpv3n/6wzprVDPetl/VeAcdL2l+vIDgK5+/8v/7l//19eO7PIzF1++/feZt1szfLVB5
9tu//mr/7fffZvXl3z2d87f/19/Nv+Dvv6EjBu+Vev/1X3y9183vvwn3b9DsdINMP89G/Py//Vf/
9eMvxN9QpQwb/vf8wdkGG6csr5rw998s62/CcCgegMQNFFrMvYx13v74K+NvwhK69BDvTNdypPzt
f3/vm39eF//8pHgf/vXn/ywU/bXagxERHV8OF49uCvo9fqkTSPuizUTHsxtp8c3VPTQ7c/YWNH/R
JWPyG/1yoZJ+caTLEd+yOelL+UuTQjlik2x7Gjq4s8hcb7K2/xYoDSWKWPciLz5VOnxvR7/Gw5h9
9XTapfPxJop4PjReeaNV0TlkqIbEYjhLIzWesS9sw6GiM0KB0qINgxT2Uiv8Ym1cR4n9KY8waY46
zmxEUlmX3kKm3rUP0NDtuYKgN15qFaMDsh9ZRH52AES4LDskoNghHe9X5vOQ306+DjEkdz8nCD/T
0JAx0h+Yyt0i9x4LjThrPTZ7TplkTuL2m2I3V3auBd8WPHHkqodamp9mN1CkZ7ILyEjH24Umd4Fh
7WpBRiflUbcUviQZLdiRtS5mYmk8UJrOMNnsXyBOgQg0nAUujCNwdpphkmHfFHKXt/FrodvfY9++
1p6PJhs39Fv5L5mLimfnONnkEEBCMLR9NtsCZK6f2mhktFS8m+ixvXas3RQzAk1yi1iqq27Ej8o5
siX41heXbuo/2PJzLNWTfOEZK4TecDUmKdvo+V8MyFpJbzyl84uqWKVXylBvYb4hCYEHWlng1wDU
CL26Ttg8ZGC+9w48AJntUy3CcW0mb0UCvUqeY1u0W5XQE2Dk6RezTs5tmn7TdDCaBtUtOjkwrcyD
baCmV/KixopZ2meFbagmIQIGPWNKQ/OZLXGZ0leyPcsUXooTU4eOF3ul9RSmktyLlzQV8MjHYT4U
BmAY4wRvi+y5l4OP1vznKuoWZmrPPCt8tylVK/wQzOSQWgA1PWpe8wLNFHhOp3DFpmSUxdIiY3wo
qhHaKSdEDn39d8IL+6lOGZ6xN2ipF8dxgFDCo3bRas1HhYUZgmW5MHOgjQ4yoJlSMGj0/GdQXZxE
Iez/D0fntRwrkkXRLyICyMS9lreSSlf+hZDFu8Qk8PW96IeZib49upKqqMxj9l67zK1VpQEtqhxT
STs/N2lKVWbU3bqb79zEjddNGJ3MmFlr0nsJJhuhMN/Up9SaB1xr8C1Ae9tu5mHBzn5a02xXDxKd
3DrmH+1WL9KU57pukk1gMSfsvJJw5nJcZ7mHhdK5ZzzbYCkox83EwBFVQ8Lci9lsjI6sdf8ZqnxD
HPjc8ubg8zgapn2m+sNGmAO2p/JeLuWN35t/nvLvrKb9c7z235g0zmqeQFekdYSAaiA3vlaE9I31
FgTbSfKHtoQqU0tKC7f7qUY+2BncCYZazPDJZeaR2NcE4iAF7LBtGfgrtfPSNS0AUiO7NX1z305m
jcax+7G79q4cYBqykbwWA7AasB40SoJkTYv2ZURb3DLWDLoaRDWBE2uFJywG9Zj65UnrRweTiCAe
rAw8Zz0MrD5wJn6iMEHaoIj/NSYn2Wqvfhap+Wf5iLAD9pBmhVklS2PcpWH4a2ejXAnNrDEytuaU
/CNC9hqBU9CjC79kZFQQhhBbCmuDo+7LH6xnJBFMgsgF673yxpl3q4b6SCVwFsF3YaeQerMhAQQR
HmpX3NNm7K35X2jqj6AHcC3a+aZ1/jD0qIKCmwjkdar1ng4Op40Bo2pK8J7Y2NY429L1jAI7iuS+
HenXC4QTrYsjkQj0b5cUm3WP0gMzafPP0li4baAfLnZKKv2+RfsL8bbA7oDYcNyWRgc0rgSvpsf6
3KHZ33tBD3xS+xu3R7c5NWgIrSugZQOUlmpXrGxQkYCkCnMoP8E6DT8c0Z+S3CFSHknUeOvH5lX2
xHrI4bkkKcFmR6ahjNZBtDWH/hyaw66ztq1HCBaoILeLNlpgUQ77h6wKPxOvPuWB3E223NRm+O4g
fRtRJZWA1Exz/GpYZ2EednD1p2czDQ6w9V8Rp2+wLPtYUFMfZ6hgGWoXPjZIRhorBwob46ZxY80N
p43b7anOoq1smvuSs5+jNz73cXHWPhdeOng74QLBiZEOxV7OFkx8lYY2iXIGZ4WMvUfUGafBdVLl
fVvh5+rCEy6fLhL7wYqurBj2bphcQj6UmZifKCL2VRVubLPi5uxGCHq5+T2S+NQhMsao2thr8UM6
IQ6zxvjxZw7CqXDvOz4mTXpnmClAXoxarXAQw1h3lQn206jVjz345FUFH0X3aU5syuq17euDyAjG
JbV7ZZfo1pzyk030AacWsqmxvkOd/tPjWDGN4KGt8Ggp+6UxxmWG82YP82vEZol7iBBB0s8Ccfj/
Iqn36EtVbb/ad+ybe7xU5bTqk1c7QVEJkedHM8HDdc9uyH5WAvITP7o3HztNbltmPJLLfV/W1pdl
9bc8fh6VOCVBf68CB5GWf4sDdepi/kP+oFnkD7Fsri0mVOw30Sq1TWC9+U9M8MbclNcMqLSa71jP
37UyeMwRPHiT8xKr+aGBB03Wb4vnkin/2f1LdH1y3BTKVxK8W31Hosxd6jW7DKnayqu6N3t2zsOo
7DWsTKY45zhp97MJscSp97JPLtjSPxvP+SR8hbcdkbIY922H5oCUnKWpVG3wBEvyOmeRWjlSv/T+
sEee+dn20SX1uw/mRxJPhwWR+Q0z94cx4pojl8gsGKw0IYQ/9egArkKYN70VCng4q/AdpnNwatkz
yQpPnT4EynoUffuAmvtJyxpx1R1WsKdIB19+ujg+8cGssvzmMVEuGnnEm3uWBuIws7RuXJd76Bq7
SHoXO6y/HdhNK7cKvqwmuPzQtd/ghLgraYpDmu4SY/7obPPq2no7UwJyb5I5pSbcVNNPHMYX0zF+
XTwcHGdkGvryZlMEDVOEuyeb8MRNcl8h+5p87xktirkCyDIz4TzGdXHIkb5Gebyr2ifIDCsnMyVS
AUAXYD+vpRW9BZH8lEZ9m9Wwn7DEAW830B2Uz1ERvYd4BRj3lWc88ztAn2wKXcYM7ZVVzH1Lkndv
uq8qvhXRx1B6K8XbN0zhv4DFYNL69Tp1ISjWb/Xk7eNofGd1c0lUWG6o997wkOy9pRwR9l2V+Ad3
zHFczS0yUnIOg6XqU/2ZZd/NF89Ro59b7W9di4BkgX82axIE5gbcUAI+rQJHvQezcGUhiMXVxB22
zmv/Km3vHXjoYZFLp5Z1luZw1HJ+IWOEr1SCTl5uKozXZd8/jv10rRz22AnypwAs/BCd5ORvCoHj
vE4uhCSU2b5LjacIpkgUqk06R9wqOB+4ux+BPW6N4lP2WF/keO+Idqd9sZuj9rR8PEssU1A4KccJ
PDCGe88Gawd4IyBEROXuc8H4R0Xh3VCO7zT7e10b32HMokVV8kHqeg8xbaGmYQks3/xgKUdYmDYV
XBj4KxF+IRR1cTuxTc2uDSetGt+w7rJ2OdvOjH4oeLPGcj3Y4kGLekHa78ZEb7IpQ+agYdIMay+w
nyyPyCoDXilEwLStSCYyjhGOqcrSN0JREJrM1jemk11gbUemPgks9cUrFRIkanN6iPe84C7zqpsP
iUYCOQ5IZPY/JBCqPJjuFNni1Vy9LEgCRicnLcQmhxKUtC6WcOdejXx1jm/Rhs8QqTsbkW1iF8xm
oXuZILeS7VzTbDh3s4YQYRLrEBHvBR4wcOJtH0wnxQEY2sGxN69tpveJ6WyRQF1wEqwEsaPL/9ru
dK9HsPwzg2HH3oGgQsKqTkNlXou5X0+TOKZ+dUH+c11+ONTHvPzdvrQYimAjN9ritPw5wTkTrK0R
6VGRWA9+5ZyVIGmRd8GnYjCyeB8U3KiN3uQmZEgnOHjyxy7iJ0JAIU4MDJ+x49rjXqVyE+cQqsV0
YHB7F8YgMMfkNhp4/GwstwwN3fpRRRoyT7ZvXthcnwbCgNzGe8kN44FHctdQmcCt4SaocaOqEyKq
je+QejtgcgJqy/F0IEu3ZwWRoylAI738LW3efkw6+uORsmuJR64/tIPaDIxPEbSS71TscpiuedQA
CwjqLy8A9A88TCj3mlPuqeYz20U285T5yHb50UdTXtfxljJva0fDvY71WZtqjVt0QzDQxubpanES
tbLZyS65s7OTtfBneZPFgBiXenP5nrMH+Gd5jzFCbofW5YiknWoXnu7I45IEtzaHqyIUUyTeQT3v
W+xwSHwWccKuHMSmoQqV7baS1Q3JECt9dzWyBMzL5KKUxYUUHrvwx2MFScrCGbs8xe6q4jUUiVj7
Dx1fH4pqlyEFAQm9nUbgEpA8QRPTrdAFV/5dOOUvsTeeg948wOe9MCdgdJajRK+P2Ivo08dLR71F
b3j1ImuTxcmLCQEM8yCyHnnf2+7VDqaNJeUOxNjRwm8utb/qxXiG+UdA2ABvEVNO5+wVwmjHiPfc
DBeM+eu22dUNy/EuoNpsrxXU2dwgE32C288HPwa0a/HkFAZFvDCOTvIiZ8i641sXAIHp3kssVGrF
db2xQ29LDvkZjNhBEomAePcB/SdmHh77PDh3sb4sz7MHqc3kJwx6qF5IkIBfL9Q59thwufK1r6Ld
hKZKpKSm2NDIh+kKrgfRDBjFNuZS2UUYALJQX7NI7nzW3Uzmri4HZmfCJ0BSYALwiHvvvocG5wSb
BkJlawRYWrFL5wkx3hj8e0dtm6TAe5jj2Gd/XCEZy7N9iW3EygULMRv2qrcPe4QRoJZoJTZtb5M/
5fIcwQwilmeGCmDzbC3nmUWLqxOiRolFIQ58F6qvFMXOZLWnDPXn8kIwrdkxpsVJUGwKgDxlQECt
NvPXmo3uNH8gsD1BpjnE5DwtfxVIkcMSOjoR6768iCIDNQW4NnajgyvwxIuXPIbpxFnYyOSsrA5a
VbqyiVpPZHJlknIT9fxG/iKtcHsmKeE5JC50owvvefTybRv5d3ZrPIIX2EuxF1Xub6s2BZtGoWhL
MRzjHHn5mPCBmECvlOqcK/lRl8FjWLsvJYOclTlVv2SDhkT6Whdm4D+SjSIAyadKym5F/gW8ZzSQ
K0wXFjGswXEqh4///x37IkxUBkP3SptIAJ74dNnrCngK7kt73Wgyv1z4LZsw8l8dqyKYTMORMP5q
G/dh7iOvKBYElI2udQ1bCCGzMh5LPb/kJpl0NrvidUtWnJ//ze6e2Hjit1IckEv6L+iJDiU54V1T
YgHo4idVeyeYX8qKvUJlQe9qknZLHO4rzrgFgm+cReYa6yJgatd0vQ0Lgb9nHIZ7ZfhbLYNk5ZnM
zF2k2/iTPuaMRUcP42KlzH9WW/1B1uWbszdYVROqSpHbv1ZHez4lAkPBssky+GiuG5aqthk9RjEn
E97Ueip+Z+Z06zpACr+kxuHMFMfG6D6VsZkYCcHwXnJpwYqNXlhs/GiRaLN1XaPgTIGkgJv0/H0F
/IazpCa9ar4UwKsii4MsrCZCF4ruvLynnh1zl4n8N7Z5/x2NjMTNf6sUb5E9MzPK3eJPDMZOxfwm
YO9RtVTxUQ3jH6zi+yHjDakM8PV1zJdzXiR88+C5H4x7akBIyby8kPaCbdckb/gEw3Wz5NPrTrzI
OOSHp39DiEbO7L3p8dPI7LcPRogCZJ30PdAIbyoBbab7yuw+u4AXElgnlJEifIrY8MH+2wYRDhNT
dDyNVnJXZHemMGsiFvCuGdVnGZJDiJiMWUGEyAkqqzKLxzK9dymYgGIQlw3R/bdFVWma2TdGhQ4w
T3JiolseRtfjldf8LGoCWz32ZMKjZyWugCsn9TcjHUI90ut5/HJMCcFCYIc02ZszMOOFktHOmunI
nL4mgUDHO3ciJcPRb4ow3TUSpIqECIRCt3BikKFqfLVNGrE2R25kcp6vvaa8DQABMyM4tl32ogyn
PBnNteITtK/ExGRhACECjNsmGMR9I4IJS1ERNOe5J6A4/pyAIq2SJTmmLhyA1l59NvpmP3bqy0/m
b9Hy7geq2esoEtt0bykQjTorrp3Ljx1Fk7VUGE+V+wBMrTmbobFNMDCeFZRVhqHlZiL+ayem5G8C
KiA67wbyM121gSRrngjE3sGMEqHqMX3NfqlKf5qEtnmInGcE9fzKI+O3JgKCmDZfk2MgvFl2hCUU
uBCs7vKSklX2mMQQX1ROad/xkoFlYnPp7eKkS7YeGwdGJx7ikRDcy7D0v3Bo1q4Jv9rYIRJ57Bz+
OTc7ezv3fLlmlUPtTjQukd+Q8KwJWZAdMJZv3pApeCfrvhytkBIKBuycl3zgajTE2GC4U30HgFlJ
IdUwVyuM6Pj/W9uGGmeL6R1hCYPnaepfMil/MSHd1wBYVhbQX3D30XuCpvgIsr+A/puF57ZRO3ee
yMEEiU3TpU+2Sr/NDHgvdc4YcZYup1Jh1+2OD9OvkIpD35dvmWN5d+B+Yc/Jj5G9uqFiQgva/Ark
AveTfxpyNd+HReqd7H58rJz0syitZtm7xZvIR+cxDrYJEwJRLpgZqqZbHMsPx2HoqvzsLPgcI9qk
VcoJNFu+S99xIlST+4HJ/0BwxJ2h+RklBdZa9BPMhPLqBvWljgG9k5DbbsO/MK3HlSmtYdNW6T8n
oG2vO+IMkgBbGl7JQ/PdWXO27mEBFnDI7IS/jD3o76xZN5TLVRIob9hMsgdmU6qPmjgCfBAcRHbE
wyVBmqxMuI3Y2hg5AlYC10BkB8Pscl+wP6Zb7w/DkH9HihPKyvDXDCMmP/NkkIULqUBtOiSDvVn/
hlLzSvQ90JoZFAif4kmqnR3jgejI7OsTWR6qDrQsnESOuPAfYw4uso6uCPrGXgfY6rLCwSObi73T
iVsFBQZMbIc2gR8E7oTSUP1JGge/S7wqyQPLk9pWp7QP7lgwqp0ox9/YB89rmCAVAxQ0GZq03QS9
zcHAy+XvHoZAjAzM+daun1ymxvm1Gl4m1Iw9KI10L4fh35D7nHh8fORs3o15RjSEvvcq/9EhM5lw
YD52rst/FWK88X7goE88DIMyeqG3p+4oee/DCezCNEb1nV0ep2CKcSHY1jpshteE2f5RwQxaaYKB
YrEzC+SdOvN+MedTq2HJd9Xo0cCMX8vaa64Zl7qpGRxgphK1gnp4Q/4Ui1+YcoagV4m457GOqR0q
5FXLUv89GPRTO8VvsIrCHQIXildcsgh2n4LIBF4SD8mpwJNLPWeg2pvazywk6C5VT6zzS4RKLgWI
O179Zv7uUIliuCt/WzB1nPViP0keFBer+wnN3OtcsP8BdJLuao+SpWL85UmARpnhv2L03qWWc+w1
h/TymGA1JK7IlbRtPMg2WssluSRaR3V81xvZE8knwO1MKBeBjV6F3e92GFuCU+x7qDvmoUiLx9n4
cqpMbC2gghtHSgKJHfRFOimghvSyYXE2gG+xpo2cczS1/ZNhEQgGC/ZVdpncq9l6MwSIgzgEFmbO
AHmboX/L/RAutKrcu0i1X6GNFNJiZXroDe/W1ZF54SUyL0nivcpI/NOa6WqGh3k/Fyh/wKMB6p0g
DicRQ700bn0kOMeJ4cjWKcg1iDWVcD2JbEcgzHgLdBFsWxZzhDQwFq0t+663k/5mDdAyDED/oqTU
tGNcbkNA2i/KBPBgRb+OZpYl2P9+AD1ZTEeya9Xnb+Y8iIeyeIKWlzFxMtSmTOCxCLolONnQds1v
2E39RQQEbGjkdk0SgzCCAg4mp9uwqQQ2oEN8/wNiGh9jEltXOLEExBddmd5kEp+7sZXQfBAHA6sY
N7LXT4Hh4oTvms8im65yQXA7tsPSpyGTh87sBWc/E+VODQfL7B7jiTbZGBCjxcA2ACjRwVekVfLs
wCiK9C0FiEhaEDbbznO+fUHfMc8JPYN7UAPTprDyLC6kEeT5AMe7QI7dOGCajHGAYiHdg6mjB9uR
924j3yA0AgMKSJKxlHjSZVVjytbEypgD86vQg+N3qKcQ3To64IlclhPHAMAMjBH2R2SLcJcjUtNz
PR+HbOYtohXT+TPmboEjsTsWuQCkiLtsL7rPlHSTi+hZJZK0tAuT4W4eU7ZFYbDQvWk585F9iCrF
Cxk8MRNIL4f6mdXyMLZcGLZjnLHXM+5ZR8/w7pPNYzQj9eipOVYjN+japleosMitIXUtn4RtZI/v
1EGTbj4MKCtTPVDIEXuwtUYDR3337ATaOsbDs1+N1jYzzFc0n7huKa4xJaAXH8k4Fr3c/x8/mRuk
D2mmqYaTf+LdXsIInWIvvc/QAT3aw76BC9W9CaXtbcxoboBQxxHvwxPMSXdSBBHKNix2ZtOr9QC2
FkUQHaPGkqUVyhg7yqptQfoxXc+yy6YonZmjEsiO3xFzMQUmfl2bs4gROGQ909r4nEGDiU4+Hm3i
HDtSEoYQVr4tQHS1PA0kKkHMHokrqr2NNgAoyD69GovhqBIt+2tSv2JXnAu+G2sBnl6DtLedT2M2
Zyq4pu1l6Kr5wuAUsVhHd9Fjk7P6n8wVBLXWabzxeQR5mNShdeNPh1fWlVl2qAJJkq1TfA5p5+8b
NV65emKyEI69AMWM+hBmyWiIoyDnEHo08UkpMM42sY81mZNnmG/tzqvY/01kkkCK6g4unKvaSZkM
R3x25rRjTwAbdaqpBmrGqCaY5Fxh/CQ7drZyrthsYSs1X9GQzzu/WvZckXEUtpZQT6mW3OFs19Ro
rdmdMTvd2LyQ2Vj8WWn3znY6W94ME5ic/Y+EG+DDHa1P0FVfU0DsDRubMbDEtmnSBysd+kt0zNCI
nZJwupDiiyoqwlSCLGHb1Wa0w6D/irTQIvX6pLHO7YTMm3XUpxkaL0LDtkWdlVdFb7f1Usw/UEEq
6h4iVagV7DI5BjJ+VI1MGdRRJcRFdxtrkPaLo9OYGotJtthXUUbY5Sz0KfTpO0bUY3hFTKAZ/B+i
yg7YTpfAB1E9w7maX5PpX4iMAd9YMaNw8uRaD8mefeij0ZREiNm5uzOyg50w1ZAeTJlpGsUmbUx2
lCEuThmdPOy/K36XbscvjrKXzsaOQ1CctXfuXYRc3HxbjnqqICJ+SKEzcZnBrsCuQ4pT+hh54j4A
cLruWzhUQgdHp/Ge4pihs85GVJaBcQG5ClxB8lnwRzTZwDpgVRGQgfLiZI65Ws+20wIR/U4ziIqp
C9QyqLCWT+4Wl9dokgbWRk1DpMorRldwpYb2XhpTv9pRYcFasFxYQFm7izTBEUUHOpxY8fehL4zD
NHOo+5DgA85EFLIcl0PVMLpBbsx8jBj04dxHFB+Q1DJ+c1LOzOzCB9A50jNjXGRPBzym3WAlM+jj
aStz25sPKCAu4eIuL3wi9Ao/ajad6z81CNw2DtwpEhi6+9DFdNZE5HwXRsIqQo3nNiVZDWTcWnns
EFkokAi8S4OivcgRH41VM+tXZJeSrrKNRGFutFeCdCwQYDJjlan5bLcu8smOFsNEbw82WD2DoI/2
HsOCZtRQ6QemHoFPknTd87dlDVeWVBlMPEPuIP9slU9cwTgjVswUGw3mSe0OxO6MG4ELvjMd1EeR
uVUGxHiHTc4eT12FZMgBZgTvpx19IGyqYa0kYXNVabxVbkR4Mr5NN+Su4HO+zLlwfHkY+umeV/VQ
ynOjYAYXJZxGBnSbcHxgrTbBz9TH0ksOodEd07EBtru4PP0uYFTRUfKNWf3uWOND7kRPTCMRFEFI
gISGuM/DnRNrlEJqRidKCXfVTnkLIpzRmWemCD3rQ4gKkrUk9GQ0gN1SHRMuS6xXh+46j4N+p6Hu
UTq7BmPY+oMcIqTKcfoFbXZTlvOCiLJ/Khx0E9ID+i8qdpquoKXpGasNcBaHMQV5eyPj1URqUA3V
M5E+F21Fwx3K9LWWlfjn1CD/wZ9HS99bhewtTJzC66m+khU8Pg6B8WS7HiGdE+tUuRudfhVEFbTe
PDs4aXlx3faJolnsnA+P7JfUnu9Qs/IjmdlrnqMtAvFwkaRy0KkiPipnd1PX/W8SQREv0vFzQGo0
SKshmYjOrjA8XMJIgASHYsD+a2MGCQlu06MahnorWuc7FtZDOkOE/Zid/M3z2nHn9DYiGaskuwjF
09ggsfRqtVjvyaZSxkgNED0KJFSrQjYk47h85lBtbZoxZoWP53GkWN/nI8YULrx/WBZYpg1IzQZJ
9KBVlKc8QbntaL6mrMr7OjJgIUUZGiqq9qJCsd3SaBN0wXhBUgR56oyG/4iNKbhHOQ5phqijdlhi
Lfz0W/YtmJbJvk+K7KmHmLDF/IsRIPfQYzFZA18KA074ANJkjVYcf2Qp8NUb2cJcj/H1+f7dmDb3
QwqmGcDxscm9nyptmoMq2erEAAb2s4B2h0kZhAcJNLyaHJ9MmCobGZEgdqiQgdrXAUMTg+8Re3F4
lB2EEI5TFlBh+AVm4C2a0WzZ3nDDt9+czLz7BReTb4NYtpuum45MT+76uX2MfJ7JZji2Xl9uZ2t6
NXsgdBZycSQ3xHC5+rwEeAiTsHogUw8SPiLWd+pHzei3cIk96WpvZ5lItRB2HN2cj1hBUoAt+XFj
63nW8Z65Q7gxFvjB4Fa/LfyQY+fH7smaJmbm20AMzRawIFqGSNxysiVQ5C4XNvhJmPMcAi3F0zwH
B+R86dZV5Z+2g1PlN9/tmOKAZmWwKFs4vcrQrHZ+jssinSK8Jch1CI/QO4wCdaLYXvb6WJfyCKjV
24PnuxomuS2s6SVSKWpmXbAPyMP9sKSfuEbhL6kwR/zBbCcCj9C48aLdiaOe1Qa9f54xwPG9tZiM
x7rptjh32fP6PnkHU7lDaUEauwLZSbP6MRbpsJF19JIP8ZnMYOeii+zXI80dd0bobJIqehZdYkP3
XUwHvvvPbn5RXpYnDs8DVJZDnerHFggKPT3ONKai61hi5yg8JEM0hfhYfewqiMy2OYsuOEk9ptPg
2ZHuA3hwRHmKCzkL1LEsOpDM0IBge5vPnf81lp55iizTBANOx+r99SkAV7eE4Uzi69HsHOKA8346
CGs+E6dIoBxbJeWiw/Kp+LwKEmTRRAS7zvEtzl29shR2MN0gzI5ictccuJZ1sJE+1xGbtmGnovfC
iN9NysA8ruXFlZa7vNbubmq6XWp/Mh+ctsozxarLlXWe0uCt1nbNHQRVNfTV+0CykwgRyNmuVlvX
MQEyB+8Z/SnJbD3pB0sGq59APuTGWxEwhopOOH8sTB9ch2UVWj/SLNdjKjDzE9HQdPWaiL+rkWEn
wDIOKzBJrJXXxpJPDEMeJhfLDGOk9uMeT/wMaASqE8dDusC0fA0xfGv2vrOWffkgWE41rv0TYHZc
t73Dvqe+Mf8F7WqbYicaGg/jPcxzfE0JWYFlMD65aABpV+8tRnEi8l9SzLJOG/7ieJjt6n00UAaZ
Uf3PgJ1DpjDLUKv3zxVxC4GiCKXyYAIQkfvuzY+cSMMRps/eSQbwvuFvSCJZ5MxbZU7cBvReM9mC
gUOFSMUpTPpZs682Yd+KwwDAhJWdcbYtK9iWks+/MWEHkXmf7KxhYQZPTBhIc8EnaRJItUM/tfAn
2K3Hwf/fbRq870K5YG1ZSPQ4vMuo+8YmhBoSt9FMWdCF9hUoAxudoAjxpnAN2lyJIlgMpz1ivojl
ZeGQcO2W0N89CNsexK+JJ3VrGmQipqX1VrrTzmimR/hCXNhGXbFtmMnN4W1JWtDaoYm8gxXDvkxH
1KZVQjIUpeFKqO6VngjeE8P8lKgFzMQW2hK6fgIEDyUp21FgfYLjZeyWDudp6rnBowZ+GBzLvDOR
TjT8thnWNQ1oxybpHO1r5R+kkSBKsAgRMuph7RvhF1t3sFr0ubu6NXeZT2lhJd9wT+UmtL1HZhQX
+g5GndaSilq+clwd0IL9UWg2lIXuXRv7rKy67TjwtpsxO+By27QGYL6QiD9/vogIEVWgJT0e0X58
XvZ4IeJN71soZxKcnWGEkk+Df5gtVIc8WueuoWMSSeNu85CTzJvy/ZBjfRNArxgX46Iu8xrb9SlC
u7SayMuGFJdAQcufKTT/ZYH3EbcIqLy0eetchKHu0JxYoW1msNDrpOQKB9X4MDSUzaI/ZsTuog+q
oFhLFEQQhgC4peHGncOjVYzPZmd8pyxdVpnT8hoDa4gyjIalw2/Z0Ap2U3ljOtRtzHrmdkDzHP0o
l/lL3UGLi6PkvXWY+kyggRnj2fuxBug0RP5Dm1ve1qsaPOOp8eKgtywcDF44WRaK2nRfueKlBvG+
Km9TwVi0CHFhK12RSsNEoO/EXzcHbz3Uq8nUHI0+c8IOcnIgYG0YGnUfGQA2nah3GLTPkVn3+NEB
YgEOQ1qclj/kJuMu9/wn2ZIkFm50K3IEUEWNaIJUoAooQOMy62X6AMcFYbmI5W2Qk7XxsunTHbJn
BEZre8i2tWqupe/1G6eb3+wMpd0YoXd3/c/YoDYi/fYYwl8TDPgK17tm+fjjWFcjf3WL4INwnmcF
8htd3c8EYAS6WvmKjilGkY5+LuURWnfFqzcwbqRvggbXEVreBF8w5XdTIfxNQGIuUSiA1NM/8KOo
A+rwfdIsHSDawYh5tFXFPsiy5Fb7zblBphrNebBmi3znIwABQZSuhKj2oYF/3oROWrj+hZYQFklj
vWa6eqsH802bxNpZ3ZdTOzffSVa1S40xLX9Y09nOqnuJsGVu2a+fwwbVGe5/UD1ATcFlsDnILG5b
E6K7KdSP71pHYmJuIbLUGCIyOw1+BjONz6S8nGDiIOtK251MWGqbjOsjSgCfyV3XoNtQ1kBRykod
8QfeL7Pn0qMnLKrylW3TU2xOZyd1aAEMcaBNpaKM40fToAzHkICAxX3whxnaI2tBz7CvPTEh2N2/
hY9OJ/pxe5wJfZw9FS12yIndV5GILw84FQua6EWT/Lhq5XSXjMRTRjwBrcOMZwrsowQwt2ktMa30
g7sIbIhPgqNdkBwTNfY/16w2LZmksYt92BXJqzKaN28u3dWRC/GrsHugzRFa9rBxyAge3m0dE+wp
WHQYs4/xibiZQiUvpXbOjR5mFhAeTon2Mk0UDXF+ssrAXjnEW+eOeQz5NeMEXlqxpEHQCFt1965c
wizIR/K5PQMU/ok5H9upfyhbcbQb/Vn21I9tO2/IzaLhPIcdmlH2ryhZhvCji9gWNu25gi2rmCLZ
foIE3fjOfBxdVoqKynXrL+vdoSiuFTCt3H6LIiq+zKSb141zJBPjqTPdq+/kNhwffCB2bklUXpc4
iLDJVY/FnJ01XUlgPklUhuy+rtpTdNXh3rXqb0O2jxIxx8iAPNY3JrOv1cCyD8TinsbHmpp76eB9
9u1nt9T3cZd+MSBqLA9JjvevsUg4tgjFYLQeZe3jnKYtv+4QEGPBdMyKqUCHPzccjpGHTRGoPge/
sv9B8FgbVgGk36OILN031qZ3aDBvXqIvbWDcJZpwoJZ8Mj9yEDAhFXUb93OAKrvIluEecytZkPFg
uRKWymdGrP7/lyneBLZbtA4HyqMXRKykJ5Sc9KnGBNBG5D11ZBjlye9syA+VuJch+etL626wBKHV
KY/05MzvRgaHknCJquDCZD191zgdsvH0mCiqxlazx2zHz1pkxfb/X1nrdDPT7fdtciw6izjf3Hgu
EvtQDX+GnK5m1O2K0tx35nUKKebmPkH+X2FdSOr8H3hEkMOfCW0J73TE1DyR62VDQPIWcDGgHivL
V+lanJrRzkikKr5ihU2WPDJaSESPYxccRB1L6kMGVRHdDCUDf634QFCLbJlzw7d5YpeWbPqPvTNZ
jhtZs/S79B7XALhjWvSGgZiDo0iK4gYmkhJmwDEPT18foO6yFDMrZb3vRd0yy7w3MxQBuP/DOd9p
uQTRJTAPCdDVSvMnqyzmAHpyKrmNrlTBQ4RU5BWwGMl3c/TdtULmq277QZ7JOYiNG3d8djKo7IFi
nz718lh01oPncEOU+YIqWEaQ3lg+9NneEDsc2q8WqVkOtCFoRfMPAb0aWcYMpCr/OkX2Bxhjdg0z
O2qHoTKUPB7HjJuSqJ4kZ3HrCqZf8MWvlDa+sRmBuoaqcmBUQDdC3yFD7zGL7eMwLmsqdet5xuNk
qre4TnlbGXLobfgzkMlt7spvLXsgwhT9puiwiGDc4RCyQOSGd+Ddmw6oTR3Xm7YgW5WwxwDfTXEr
gpSgemB6adMTTqUBnuxStoNm9ZCb1YWYMJ5IiiyU6gliSeiRmkPDQLGroFRlPwOruDJz5kWVdW3G
Mf6OGYgZf77bbozAuzRWtcm65Kck18GJn4cq/VCIcnOZfOm8+Z213G7QgZDkNsZ5fgjFbVKofOcV
eDXNGek56q1tKTAwmQfNeIHef3SNea/y+ui29hHw5smYAbEjj9rYKUPstDL3Wl1+9fL6Ohw9xpU2
iKQypid0KiRFJpVr0t4Sy4MUGE8ddl3eJKE7iBHBTNnA9MtlX19gwr2KvwaR80SvdC/4x2aSVObS
WfzdmzmAvc6OyLLlyYnmxz4Sz204A0Z+GtBEI7+/dt38IQdwu3Fz80fbj8/4WfBPaZioytG5H7Tb
yJ2vrSq84Bch0ox/SkhuST6fXWt87RwdQ1jDwBiV6C2O+S0wNtAnOhDHmS4OxSyhJapBqQdhY9hI
6jI8ymc0tAbzE81zPzw2tsfRUzw7rMjjBju6DVu1nVhedJm8dgTUgzJsgDRJeeMZHDsWkRZG2T7G
Uihet/nJM63vkQvD3OMXZ5/H820PpNjbxY3sHQc7WEBp6RDdDKhPCj6zVeq+xRBoUzjNR9ekS6RG
d4ia8dmtlzMHueZVG2VPQ1QeZdoubyouF1tLL1o0wnqqLnkb7QT5lfSfhAEHicMzWCQfoEoe4wqG
FNvhuvJAznrgussmom6cn5vmm5ck56LsHplCfVVCoREry1eZExPAPppcOOsOT9lLEd4KPf7B2CYx
m/fGGb8XhXOhiLo0hHqYLursvEovgqCYtEpJjLGDJ2uEX1F3EOVc7nfPISOYgpM0p/mWwfTJYfBw
VfbZF8rhJeEZxT3dOf70OeANfcm6oOfqZ6iitLuhjL5BmDZ8UWmPXcc3MgZ5vRmBTm87byfsCGGI
N5xy5kNtPexHLic0FvdVyN3VjhNf8AxCLGnGJ9nKS4YAZQef5jkiDpK/lRO/gSmuGmhHjakhoc+N
j/bcfywfb1Qh4aDjD0ORujOp7iZeCreuo/RAV1SLaAGaNmpXV8QnduVZmlxCdYu9RSeNgpOxQt0+
a0c3h0PJ8hjxQLCzSZ0IF25EuLiUtKy/yXW0YzLroSoxnDsmrDx7WxTnMHOqbUAs4lVsj0+hi/Yd
+h8mgoDNqA4udG+lT6SR4KDocnQdNtaQKCU4dknDJeFNd3m/6w49yHgLbwJkA1AZ230A2El2Mjiu
pi/feofxqd0wLejpq1h8QiOhS/OkBWfURjLwLcW37DOEDTYyqr9rdXpXM+4nGuIeNa0VJCS+6uxT
9BN6o+g4Nj3dPUm4Gz3lGxbVDJLVI9zQ0BprG0poNBFKrC3lQyXHfDsMwdvYY1hjegSo0FTZldHq
89Zhh+hWbAoYQBPoXPLZFdWjroZzwpfr9a7BlCW4eCkG0zmFPFK6+kUFkjegAG6E33GZh3FVqOQB
BdNtaqJmazBCXRH4ZfvzYPUbQzr3IqElFvZ4Mb0LIkAi34rg3JvUh/o0TjvWoAwJGJNgHkAI42Q/
raJjjivgbaXWi13yB6IJdzeVI3aRIc19XuQXm7+1pNhQ6LQ/I+HcLv83G5z+s8eqISTcdA/gg6mY
vgHJet3W5iVzPOKPKveBe+WanoQO1WU116BGNEf7NTMoDqWrOr/Po53Ryp0NvZ+o8aWwMbFbiAY0
+LxPTBb95rRDrYWa2OSMr5R9rJPphu3PaWj0F0mXFgG/QzGrd+nHpNg2dyrK/RaGOM02Ey3R+Sm7
9DE3xqvB5FewRhFtbS6DdFDveYBhxQzf3EB+hLl5oqV6txmZZyp5zPvEJRcRgUxovajxXGrs1Etj
vnSpc0miHspsdr/8a9Fpv5UtrRtIIUxmqKOILh9yfh+SfPdW5W4aYz/MXc5+s4BfPMn3sGBSpbK3
Mj6hw8s2sqZUMzP9pQ3leamaa/OnNkdPTly9eyEbNRKzAvSiy2eEJf4jVuQwNua9YoB9aJMnR7Jn
ZcJ0iK2e9V2f4e1Ff2UuaaoiBu/BdB1fAqSrAIg8WIg61J8SJrChmh6jpHk3q26fFKafLVmNiYFr
sIownlZty8bQvMyjuKtQ3DVG+cYrTF5XdvQG/Zr16W3ohCetUV/MfKmyavTy3Thfj0yUSrlJVH8f
5LRhEY/DgB+E67X3hQmwvHarGxWWP4dyuHRGAVcw3BYsHcAMZ7sZej4CqukVg8Ubm8ht2xnPVEc7
bZZfPAYCdcv4QHG15gbuqe5l+f+1Wd/wdh+akrnhHKDUJgGwDGaev5m4xUk0L4PyrnQUL1ezoX0J
2bYi+Xb2ZQMfNcQKuNFlzGNEQBtbq4fCyUfU+LUPFzczwpvlz1DX10CfvkIcfWkcdEFT1t22Tv9M
tiE1QcziSMXvVJ6YbTMAK32dUaosAEK36xjCWg90KG9Vbj+YJZcfpZ1O/xv60P6v2jC61XP3lFB/
lFz3RJWS1eASyljqnKS1J/xyRm26fM9eN9pXWYcbe2jySxCZD2RIX2LXfESx8ySwrGpETHRVfZuN
I41EkNwvf6Le7nf5EJ178gE7Er0C6ykp4ALl2luT2F9Q/R/LXLvu+3vZTcfe1b4103ul17etJl8a
l227Vcm7MnIPLnxmIoA4iCYXGZOHBrsLvkkvW0oJPOaBDZmuSx9sjkxmH/1r0nj7qQuvMxs9Hur8
q4lZzWQgemlE61c2PVEI++PKLe3rWFe7Tth7EXyH4ryPyulisRN0l2canPPXsc4P4Pa3s2PfGQZu
cHJ9rdk79V53PdBOBJRRtt7csm85qjb7hed3xhv26gY+uLRhkhkZ9ePATqlleN9G5V1ox9yeMTfs
0qrHImq20qbYnvFVRtRNeaVdjBFdSkm4G8WTuAW2dttUpkONr0OkZ8Oa0mf6QWzeqdYgfTr52jfV
3tYsfJKxfgegBVgrG5ywyK8tlwLAQw/PtU3IVV+oF06045g+zM3Anjv5NqDekfzUfSWZ8JD4g/sA
eSRioUcz2JajdUs6eMLROhKSrQ0oHsYBmYj9nFTld0XBnsU8I4OZcf4DRzHZKF8p1p07F4UjDvCf
uK7e9IK9c1XXuT+9xYhKNmHcv0NaobS0nryMEVZQ7k3CTq9Kog/82Ky+5owtAeQw3XTQsifMZ8nh
xRrPnp15l8Ud8zwahsHYkoG00TBlhHm3RII8FrlVnWHtygLMt8K2UJjU1XEWaVeujntdiB8JDXrA
Ob1l+D1vPDRfHcRcxJO+1KS16UaX7EcFyUsjQS8S2AuInCRIsbif+3Q5TqDEypkRicHNUMJET8jt
EEiSRJexe7LrfXpLEGF4gjDDv1q0CB3ZfDrijZAiBvVCO+htKjbJ0gREgu1vnModTddT6Rm/YLH/
h4vyG/Xjvfz/uJb//b9sMCb/M67F/1Hk3+v0r7SW5X/wi9ZiWP8BryIcD14LUxhIpP8X1+L+R3eY
N0LbdWlJHCjC/41rsZz/OJaJw9ukvrCltPhbDeUSJBdL/seyXNOALunZtuOBPfl/wLXIher7F9qP
DjyFPAtb6C60Std0PhH/tKaeSKc30fuC2w9riPYdktBWOvswgwbhIj2+aUukYJ1NKiMUKdhAFJNp
uDhV2Z6XzuIgq87MppLtwJr1KmQ1d4gn8ZoUwUslcmjQLY1Rn5mgv5rgoVOgjzAe3+N0ZzRBeuq2
TZOLrRc/8UBKfKPaaxt1EHgD6w4Sn006amNfJy7JNw1kf4Q7ZekASc2+ejZym7/8cv/Ar3F/58ba
CznHwK5q2QY/DL78T/gjIdNAolBdguXm6VSV7fNA1tmBGyPYeEVvHCpt/k7lg2gwME7JQItkGo9F
2DiHukUYCtSUxWl527QtE1dq8GLIu4uLeXMnnfTcFR6gbXaAu7Grrq0Y55/NTsSkgcp3IWmwoNrc
gcn0vujfIg8/fZW6XA8I8FFl59sg/CrsYt41eOoYCCG25f3d91P8LopnHBj2VJA84LITNj2oE71X
nlOqYZB6tgkIKyRIqIdpm9aI1mIAdxs8v7PvedhJxyo4WUZRH83RoaillsWrMO0qp+t/dIFIKONp
5pP2JXVZ/zEj9mKYYEai0Ycj/c0zGCbz3LXbPpHveH+Gu3S+K7xnMyVlTwT6HuwjMtkY1sI0p+Al
EygWgzjGAvOTuUT9WCOMgg7NgdMGd7qOcsemm21a8+7ff2TnE+dSN3QgSGwZpU2XYBHl/TvjivLM
0DKdBaRT4NiJ0oxkR23BdQ6kYbjQnzXR/3CDAflllFsMzhnVTDEZn3Pg+pXbYmJNuddEq9jBzNgI
8yTDTUHe3MBGze5HkxDVbllKsQAqmNjlaBo612S+anTLxMtK/c7LLpYkYN3lNmeDsf6HZCyP3Dfl
eUh7NueItYfSA37doainzfCJMsgvi4aERRnKsCXraLAB1MjZqTap1GPfBa1mz+226zGHi4g3N8nv
ZuIDtgRgkBJCorQ5w/OSlbyUnp6yzhGBP5XVR5eK+ktU49Qf4gn4HqID/Fd49PR6PwTjfRM69XGN
nSGMCLByhYvm338Yc3m7/nocLT+M4aFcAtiM4cn6hP6UWsjnixjXzUss3+DE4DGqx4iEYcSaGgCN
vDFOcsyisxJUTuwUEofNnWNFZAuid3MK+LmhN3QEY4TXg86U1tCCO1mOZHfhZGFbxfmF3I/xBdCL
7b9//M/Q6fW5YhznWg4abVb/y3P3Fyw8E9/AmIe42qwHhBmSbTNAvsQ1Relh6B5mp2Cuj+ujBKV/
vBmMXVJS47QR45gpyO8QcDIsAOU7JYt5XiJCDVtgUHr/B1TxynL9/au2dIT7Oo5Ky2UA9In3njSC
mqTrkVJkA0e8Dne+Yy5CcIVOo+E8DxaLqBCo5pYYhVk47sExq2+BIq0VxPFjEFV0gPq882IFrXPW
BGHTHEwkm/rEVOS+sCICsgs3AXpJtU9waYQZPkFDlftluiU+k1jtmSD7AIh7TNHNWk5SxCtxpWll
vycjmCKTh0DnNBpoqki49PZ9/8Yw8DWsbHsXeeqBXABibUTxpR8XnnuKrEdkw7VuRe1Fc51nCicG
3aaNobksPjRi87Re7/aGS8BcpUia+sMT8IldyxPAJe8w3xS67kqUK78/Ae5szV0YQCOdRj4Y/gOA
Y8SlTlbKosHu6lMTnYJFrodnFC2qSBlEsnV/JToIjwqfdQ2XdJ35PHsaUlvL/8MH/IT3Wz+gq+M0
4egzIex+ut9iCb9LTg4qteWzVUFUcmZJtlQaFi+DdE2JdrtXDFUD4K5R1AmITsI8gevliAug3za1
9+i4xY8sj7+pjHjVP3zCT/Tl5RMSRWAtB4BruKZcuG9/eYn6oemIIQVd2doo1ybqfSyytCjsUYPu
PhWZAMjDzJvoOZquecCgseSuqCwI90L7EegIeJwRbaA5TH/4ec3P5dLy2Wz2vMChJSFv8tPPiwUp
aHKUFxt0I9d8SvxahdtsdYRkbPwtioNhWy0dQSn0l5jhCBv7hDAsssGwmxtoqcgNYP2Q3OgmD/hE
xrPfRLZH9vhTGHXnXszslJgN/+E7XbB7n1521wQJSLlo8Hjqny88NPxNwB6e4aNaeD4e03fHvB48
r6LgQIOqsO6h19fUQXjdTygj5CT++2cw/+HJcyVPnEFkkg2w79PvWpGqoPpusTSUj6Pl5XukfwSx
dsYjzgUkDJ15arsb7Cb1pSrFXrnWbuBzb5JR1CxBIG7USAn9JItenKwd7xxnAGrEw1h6uXGqnOZs
yK6iJDuvUTatALwVSYaw6Z/+JH9/CmybearJw8CFJdYa8i9PqFDsQZNctoQa8hGSDOC8M/2Umbwf
pmmbzQO2t6UQWs/50DTGw9w/t0oQOYoN44qt8s/OdY5zACxEds8tnperYh7dE75cgBx28uDM3cu/
f/3e3x8BSlpX8lbxGJis6X5/rWbDGVCQ8Fq5CTaTAi59WDDZIOb6ZujKdyrCox3wF6oWQxdc6306
EfrGipWsy+Wv92mAXyO07rCIMO2z2JZAdtqXnfVBXpnCrErla6oBcXBATe/iy/QXO2QmawAk6AQ2
Ro8SU2PTNBLaRtPDnBNeqx0473UZU9KWnOT43S+6FhEg0d4y+RwoZ6iqoGmggWWbjEB754yJt+n1
nKlMNT8GUxPeRwH+iNXuVJfqR4fZo4BD78dEX/gQbx7Xc8sOtCtQc3hN3Wgx9JPXkWDXoI1HSaOR
3b1RppqZMs3PSEAxTbNVFDKcd2tEcKYgtgeAjHutvIfEBgXdaneAmzF3aSYh14H1CkbDeIiNOfjW
sNEvZZVchzGVSWbxKCYBgUldZ1V7rWWWRIVWj/zuauYP64maiSiquMXv+oczS/7DD7+C7E3BmUqX
+enE56tPEhNNHItG5u16rpUXwEpnjRbokv/ARv9QOZW8yQv3zRpkdDLHYEEKXo1C9ICQmnZrMVsK
ens+Fvr8KEhsIOF72vQt3xspk/eW4b0ky8OS6/yMSAquqOPI/5n0D6MnNQk48zXeUq5D8gU2FfLf
q55F6dVoTwEZs4w0l3u+V0515dIYlR6c6T5guaAmUOT//hoY//juSm4+z+b1RYnz+2vQpWU7VSHh
5WGJ8Dm3SaxH2clFDORZMwYGi8s+Vy8/+BbCbWbxvXU0rCmTxs0fPsrvrSYxO7ot3YW2b1qmA67s
0w/j4TEgZ60ki30JRUDinW+ZTt0EM3q05escByDP9RB+N10svpkgw9UegTI6U/7m5layVaP1QjJ1
v7GX+jfOnb0GnkuDRvyHqsH6h2rR5uZDd+nhoDRs99PhjU1EymBMmU633eSjfmdJvjzDnjvAxrHk
90iGt7MWHBBHpOdkgAHtAZcrFLr7Kelus7D4/qsakjFAby3/aLLD2vQJQajnMF8zgqv3RE7gdtdI
2pXO9I7HY4mbB7jJbo+QXels0Uk4PkhR0nl5UjSdbLgx/LKeBnOuov2gzx+hxZxiTZM2wBbWhbzV
4hYLt20plH9bu2kx8RETpHnjd8R8aj+hoyN9ClBkQZoGDdc+SUK2Z/m0C8gU2y7OuRyhf1H4doZs
DMYrRa2GHMod7nUxIX/gpjeKYjgaXVRt15cBxayB+2LSrsNUvjkdFgPNNG+HAbYaGaAinDYjpsIL
3U4N1dnd6jI7toYLZjvHOTzlww28bLolBzRP8Qb4GoRhCnzbxWZQ2hD0gwLzBxHk+absA+uUNSWR
qairZjsb9iSdbVBnTLuUMq80MFoYZvoWJZSYWFx53TLJvjLXXnM4rmfUyyRR4pQk2c+CM09ILPzn
n0Zj4ZlV4+SzgniIlnTyIUm+a1n6btId6HVvA7IiLg3BXXIV96hFUah/pYl5Ivuu2oyYbU5WXNdb
CB5P/ZLuLkpkjMTkdL5w2kOIzpiYoGFXxQZuv7YOzzYKX4ZI+qMOXAdLfus3wWJdWUrPwtT6PamH
NcuS09qfjzPQGIfRDEpxoaFYiGP4R2aCZUmVVGhI/5ZgJg23Mysi+dKzht+bHnfTWm2XrC637QKY
HBcnQ2EwTp6YUlBf7mowAzQdivi7qWFvUTu79ZFfTzmtQDapvOJuXu4RJ5D3VculMTcYCLoIrHse
J9WuS4KzMVBhQ/uCOLYE/2nUBURrNXTc9J/oIDatUcv9+gbXJt4Gw+UFR8vE0tnauIRxRnwCbMCN
T2e+JbToI5wZTBgpMypXVwdkSKzqpf2gZzAi8rHaFksPldblG4qJhqwCluu5zbHqjXcexParwsIC
ZuvIRikE+Reyn96Eut74aY0EviouXg/dviIWdVd30DLWV8kld4baG+07YopbNTbvne28GgoFRqxB
PZvIzGY5zYSd0wrfpo3WsYNGCxngyRzNS4II2q9zPnTMz/mA66S8rXKxrwb3NrXD/MHShgo8+3s2
hRd6aJp2Ihb81JrZHHjlsEEKZu3s/j6cFkKajqlEihRZTuHt3ZnU+L4zDiNCf0qWAW7xjGgM3AXI
DNvx15N0NBpEwYa1ac22P2sRZE0ijRhDKZ5uGznjRO843a5zMAcP7x72CjzYcDAuQR2ANmiMtylm
UoOHut3mLoqsJIbqvP6u6C+ji5aAbF4fSyfA/CUTqAdm2jBOwlYBAUsTkAmiR7JMNRB5ameMNF5j
G7LHjhv+fZNaCptw8rsRdrxgEMX8CaXS+rzk0fKqqPhoBYhOsoBkwFDxY+vWe6hr+POX26JTibef
g69x47nbLg6v08C8W5OjyPUFMQRUH5Qo4AdK73tnnj+6yYQgbRItxdhW24oRP0nokWgfEkDQgB0S
ES86GukEscXc7T2J4pTUMcYAYAp4Cwej46kW+sGyI0THWblfbr2N0zdv1KM8mSX/TamdgcXsFOHZ
J82tTx0G4JOnQKStY6x+QU0mJinvuQPDReZoD+H3WiBFaOkdQFhehOG1mQ/6xHxM6zmhRc/mXAHX
adz8AMWCVWFpWH5PMNfUeXI7erG3d2zE5zZZDCzAxBfRGSf+i2hA6i/r5Izqvqd64wLO8fWr3qtv
hMtEU0cYuczKck5BTceMoUqTb9ucXkEHuPu2cPmPOHhAV3dmi+8cUPDjXI7mE7wM/Dt6OPoea+gd
gosfbuE8xAMfwxi4oxdjSGITcBp0+dfYjolHktv1OCubBcCY8edf7v54No50DrtJ2sCqlhd6PQJ+
TY7kbTFHiOmdUG36CJrU+kbDXWdo1wy7hpR3vzA6VoV6/r5O0oqaHITR4STDRJnsWVZgYECd+oZ3
q92PM6PehjNjOezWw1H19mOqcBgNBGqv5QmQ5HifZeIli4rrsjIeys7lbkj5KQyL9XkW3IyWTP11
wLWeGAjdeGiKgTxiA/PF0qmFGOMz+uNdYyQhsiv3Ha508E1PI0QLdL4t/x295YFbTxJkiIQkELCC
lJH4ZlnB/alQ2QzY9cDnOHte987P2ZVZNg93Jvgzdmy0SfBFi7yctr9+4OV1Xc/MHrSaroC9r19o
q+M2w7wCEy5D28ubsR7O6Ca4f4yHoPYQMjvoCCoa0GNK3qees9Gt+xOQAnbI4wwMSGvOo5tFPubF
1/VLXvsKfemAxiWTsDTG1xaL1FIrrc3ROLF71Yd0nw9Zzr96RDNh6gcXFzwK8YS3LqpYeSjeqkRx
hWo2zYpqOOWE62DDwWCSAERaMqtDQf66k4EyGZks4Z+4ChrIeZmHcj5z8wsZuRfOZufObI2DQBMU
W/KQDXxn61fJhGriUJuIxiGWdzBzRFEaUYk19RiidkAAVRP/2sD0bQWBDpTQH+pKY5k7/D6XoKxk
ykPYFJMB9mC/V+Mp2hzgYz0ZcUFmPirbeFn28ankee/sCLhCtXhCYCNvwxxHNok137QkSja4oOAU
QEzYOqH2p2HJ37cDNksxdmsGI5vl4/3+oaJGBMBo2M73jM43BrO+o6Bv24UxWuOGmT7+a+N5cFMo
A05MQjGhZH9oDf4+RrRdgyG4QYKCzsTpU2uANAFJ5jR0UFXR0XJIw8fBEbplWY/wMAfZ0Sg857Zb
3AVakB94cutLratL3sXXsdOl125MYlXekHpHrOAODyA8T318+PfPuQ6JP/1+rpSGaXmCOYhjfmoL
yriVeN4i5mEOAPW55gqtywrnWdb86nHNoDkzSvmiEb7NwYdJYOh7LkQtaHZ6rbo9mHMNNaZusIzg
CBoj5g3OSLXTVWJjunO3azIabXu2f721TZVPfmANDy30nyuygN5h7ELKp/xEjbtdT48Ka+XVkBq/
hhAK6oEws2g7BlweBapiSdLeDi3qSUtLE8m7+4iuAw9R72J+aIJuL2Lr5JAigznMncOXWUMkBbBM
nIZZnCUl/uLeZfTd59sm0bZ2Wj+vNxPqJuiXEe0yUdI+lnOuxyI69JZFFgIngDJIp1ABOkd49v3S
Cax/GQ1CQdv8h2UKs8m/vV0M3HRWKSReMG+Ty1P2lzlV1ZQK2QEi2jxBDq2jW5uWRsU19m5V4SMq
xcs6A6KbI3leyO/xWDL4yJKHYSmTG1t2RzzSr4MgxTHGE6VUNl0HEyKrvI/DfSbyfWxxPgOEK7+m
gsKZf8G3LCTYjp2tTaiAO5O2swDWSsjHgAlvGAdhs+GId5O88Wer/tkxiCCbcem6wvohz6avUOAF
BhtGSX2c2z5LrsT3ihlEePOQa+YJWTymiIYGJseapC23Mfwtv6yeFo/A3po4fdfz39SKeC/lV8MS
TxVLv0thgluVevkY1c6P2YAA1yZDhyeF0sHS2p4sAHojwDigyPP54gogs0xwWfamQA2MkSAKt6mP
OSUEVrX5KfuxdgNjkGh7DOi4m+K7qjSdrbQHF3XfeCgFLNelYGHdKXbYnb7FsM3WqwI7JKC8ls4k
1TTUU656qaf0ATdDfutS6fmRJb7DBex2rD4+qoDSo4ocFsMzcfXp+E0UefGnmcQ/HMiuJVElMIC3
DOEtw/m/PDJBR0pe5PFCr8t+SBx8JcsPIQCi+Ljg0zlsyEA7jvlba3Vno+NoHir6ujRtXs0kvvv3
A8b4+yPMxNowGC+gotDl57kD+9k8ZRDP5nWcLd8rR2jbMj3ONGe7pEfqUpsF6/iuPXRQYmyr/tHg
Z7lunW4blQy4pUE2R+SqP1xc/7Co5HMJFh9MkZBOfB4jVY5djQgjycVTjdxqiPTCsJRXZaePOwaN
cP5K4a/9t47Seh966Xd4x4QqNVm+R23db0QonsrabZd/Qr8D/bmUGl7NyDOecF40SIjOYT+fc0Xx
9Idv1TH+Pox3hMDxK1GSmIyglufgL7+zrRJqMReET1HqzwaDC/ygsx8OkKsUWNQLPdq46V2PJZzX
IrBqUt+akvbmWe+N7saJX/Ugjbdpb5WsldsDjt3ktgVSsFaiRPaMG9Z8HtFj2qi3hAYz6U/05BXs
FfLWKYQvZjNXrNpjnLIGWwURnCpWq9R2vQxQKxooI4GWnddZDaya2J4zv0BC7HfJQS171F+lrTZr
Po6B7a+Jbsfcl1ndsZG5ux/a9JQUrD1EozNOI+91qI2fZYBrJS+JMCRH9sfahpB02Psh6dc0F+Fd
ETKMWEs2hXVql4QDVIv5dh1pF9I8zy4GyKgbSQPlh+Tq5fLhzffNJnxozad1bYmF/CYmxYVBAJ9o
/VpQDks6+iq54Bw6Dkk3bLuwzbbDhGRfmTdmXB5aGk2PmJtd0hrfvNIkybLIAcWSYPLrBklopRoj
2yKBh/7C9MIl6QBcBRSy9QtYVxIzm+SR6hEiNCPfWjNwo3v116Y2DkMMBTtptV3khNcO/cJlQEY2
gg1OImsLV+OqVXRp+jxvlcoDqLbMNzCksL5cKlQR3VJxkg6A4CFXVbBj9N5sVEoJDSW+8QcvPsWz
eaH7AIStNOZP6KDxAFzlgvRz5EjN1/VzSgtiKZrvTUmIxQ77i/C9EIGzFyMIDsch3q7TQbPS6m03
KIlqG+KhYykyMlX7alWkkBtWNiIgHyvfHut5F9ZzBwAKeqAwnNdeMnAowUD5ZRhv4WpMO77GAeu1
uRtUlfrY2oozkfJc/CiJVHMT3xP6Vx/HMnrSnTo4Z8x9y7w/Ye6kRUQ0eyxSoJViDO9NmqVNiGt3
Tz4DBoYemfMqZXK1kZEGvKTKGPVdy9oeBA++/si4ASBjHgF1FF/miDQ6MPuD1B9METZfhjTdVS3z
DYzEh7WRN6JeXV1hOMp2tWDmGMueu1bDwZHV7tmSk3cJvfkwm8mCZEsvDJPqbdSiUwfph8UHCjc9
A3Y5DhWr19BsFfjDlI5SOGWjvlk7AK3LR7+D7pj3nDiAYEg8r1lexTPrEJgTLedSmWW/yrOuHZEA
YQ5YIDwIAqhiXM36giWMUwqEWM4LSS+NQkRFx1xBSNSHIT2sz8DaziwNYOGpdMMmzIGEVSGTbBBd
r4MNDUZ+O6VqG+NkwSgkoH8zvduuX0Y4UjyGKZf+LxGOS5glz3tWx9/WxxOXxUvqJJkvlgGUg8e6
n3GaMnk4pDKhfVwqS7Ood1mve9SCd0Ome35rggiPa7FPRQmZS8mdjme9z3FSsaiqKZhYMbWLBIqR
9sGAg7aXLZ98kNoRd94AxsC3GtXcE5DJ10YwZ+h4m7ir5t2cBPeMfAx0bsYewRtAKSM6WHPCh1I4
EtcJkmnnwakCSxlVMTWvGzD36SktE83ymEZ7tO9Jy22He4VJ7279owd31InwBpeWtizBwodWdVXr
kc9VXmAXi8/r3KNU7nSO6zeCHNuLVbgbuVTUVsGx7NWsVJn1yD28X9wK7OeK4m4dCa9jpoQMKXIz
2/wws7wzSTL0e+ho66YYyRFrIZuwHupu5Ogxpqz8J4JuEGaOzoSzmIJDwoA+xcGLXh5yXRNHOeww
vv8uXZCPufnoWVpz0WJFPCmoLqbY7ldb4ZzWGqPY9VEX4JzUmdTMZGwtl8d6EFfLhnCY6emLonki
VpQQ2roEgR4XBGMvq9VourEmWZzC0XlMqvCd1FaAY+0y6jTJjCJvPBFsl7gUHURQqOZz9pJqHOmd
3MdUd+jP7SVSjcIYw3ZTeieV6m9ZDhY7bSLnNHd0pgHQI38tjlXQPaSZZ+8GJsE+TgTmGWisdQGJ
hV0ZIDibAk7ZJ9uMFRsLrCZekRobs701cnABCfL+bRHVB5qR+iiHNvtSorxc7xhlmJD9RXArlkpW
IhDdgt64CdxtnPI+p675rWFg/OvGi0bS6jyThlCyUUg1YmqHmNsawBWYg/JO4Q117uBPtnGN932y
x7vOAcATDE8pfodNbrJpS/Bsbda9bToGpz431E2lvoW23h/W564PmI2W/UeRgc2LzF6cba8BJbxs
uRUnuTngTWyXuVMSYwflO8TFk8UgMrFi4UQDtbGWkd4qIDGG50GY5a/B8np0t2xoNl5PoJzHTnzZ
Myh7Rn4PGRgmAcAyC8dso0D1VCaVPpSY7wECcFK7gs36c2iavWl0IY5OjDlqekkyCNwmVJJNaEOq
SMTJgfx6hTzyY11pD9r0GFbqKfkvws5ryW4jbbZPhAh4c7u9bd90NwiySQEoeFcwT39WVU+c+Ecz
MbqgYiQNxe7eQNVnMleWPGH6dvZSMW2JZ6ZFbOt250U99Pkgf/c10Bw/3MZEf3B3w/SORavaVtK8
uFPZAostmjNDw2DvNDY8Yp9L01n6a9T960UH4PLX4ttADNX00BqpmcoUNY0dOwuKlV0zOYxeirh7
HqO/ZGXyTCRUKMscfWtj+6FfOFlFpMAZNvr3KaZD6cICsJirVmespZ5dyEt5spDMVr/rfYC+w/W3
1cwBfbSHX8sDLLYva2aaJT6wnTCKZKcrKDnPzbka6EJbvyeuvEdHagzJU4z84ugEiX+KlxB6CaRp
ziTXhA5FqIVvEFft28UPPmN5XQPsxfW0D2c5HTJab9Bi4VUQDAe9rn6QhfXViJz4UlApkmitJF2q
xUyzqTwNCQMDSBKZmrzFHqzBcAg2Qec37NTQx+TDsVOjQLhJZBxgk9HnSRDxyenTjvYUiqsCh2Jr
mWLqFV066IZPn2lTQZ4akL9mI0ApHLuTfsuixw5J4LEWWBWEVXwPgncDuOcH2LlDsUTbFQxk4TOC
1pMG3QrpZUBT4QCVE4dm5+PMTcw/ng2sBE+ujXASx8DnBmH5tQQty4aaYeXi8iHMWOCOJl8soAi0
I55FJ+yU8VlU3ENrVGHbZIqtl6Rmw6rCc9BBjjUsL8/qSRiX8VtaoS2s6hr2oJTf5AidIwiYUbkl
2xT9TfsVEjJRYaJd4u8IbtK9q7thNaqvicOZHZvNfQe7VD/4dXPyAhuQx+fsNQwJWKR8PUGUVeI/
3kNEpz/r1PjIKizXfcnYFrMoAYQkuOzllIKMGQn5WMhwmx/xwpC9otpFsjXXA/NVrKKAa1pznD7X
xfWSE3n5zfXrX3UJWodoQJ4JNRoBEPbYgmUmZNsyd/QuRxviRhrdlPpHZOa4JXs8oI8OSwKUKpBF
RV0yX5XFE+3hTKYN6hT1X9MboayOnhwbNIV+G8reOAZoMyAruVgW4+rPwNR9qEPrVDH532NGfJsW
62IXuce4oH7zjfpC7i7zCZufGTkV8FZyWOccJWlWT4ewBAbbAp0cEfAd9KMRdfXvIJPp8V+fIrsN
c3oXa5ltc7U9QbOuhhLNW17/haGtxT/PBGm2lr9GMLvn2eMiD8zpd6XS4CJulmPDenFbDc0rKXIP
+ZBx8BqAtsyVbzJMWA/4tXno81PVDjxXqkzPsXQB6p1Ps1rK6FHYZxcTGJibpvZBtOm+VxXNZHk4
/2yMWuj8lBBQV065khiok7TJw+Ggf3+0jtchbBOGjlxFSSB/tb7183O43qONCTy8YELi/3RnKCZl
3iEYT8uTPntEHv32yv475HCMA0Fu7Tp7/KNfScdofuHHLbfNBFmnG31H+eYZOZGGE6/JPS7nCy02
QhBOjeMQTntp5YdyaPqvTqT44KP9vlD506+FH3o8jrQ0J7W6OrjsVQ2PKkxPTPQJ4YzhrWWKd+FM
hq6+irP++vIUOEJoSAGjDy9zG0Mr0YXGMuR4FdbhmAbxmy4xM1U76GIUsj2QEOrlEjI8E7UQJmmt
yowegDPZ0P1l2Xgqogc3KoAeyHZNXTNSyr9MI3mCspt+65bQD5rHGCrYxuvD+AKbzmXBC+E3Saqd
x0YhZjawr7NoZQas1vI8MqFSvBHY9AKrjrmzzxxpZb0yxu03YcKWAEJBFeIX5EKzkNYC56zEQk9w
SmMN4U4vjLJmX8yoNvuJQZbbp4cMAMY2R+79Kb7t1JypWAFoUGtckylEnVEN81YM9bkL7MMYkgsB
AmrYpT25YasN/aIZx52Qdv8I5OSDJDMmqJOxm7OsP4/DuE8IYQLUDX8ibqfXIE562n50IbN/X0pE
FRh8+cjM+NW2Gnmeu+g9GxnFem5z5JWbrnUFuIPfQPb1EVvvcAW1JGxMKQ3T8JbrCvxVeBxTJCEE
YhA0DjY6dWHL6v+wVdIRJdkc7ixElzsHOPRB1wBjhifa7qhuycJ7DxdEbnE4rodKKHOXMzHckSB/
hSO+6XdkzTN8+Yb1rgulxhg/MkF4TChP9sKg3RhUT1IJcWrz8vWzU/H6lfZ7gB7OOQK8nGZsKR+q
ST5OI/2hnWbcA6H14g5wvNbwZ0GO9NEIS+uWHKMaKe7GpNiCH4TBszXcEu2kXyAZN4DGxMatTlC6
O57hbkQwBHez4RVb/Dru9pAuFYSCC8hiXLiT/mxAMoSE3Y6UD4vR0EiGzXMvvZAde9fsoG6Kqzfw
QXf5WxYzvO1b1HBGWoN4mtmTD8y47JAcyXCEat4uCLtEB7hMn7cCG8gt8eQpH7v5nHP41chwn/SP
WdoD1Wznfyy1r54x9pV9t1Kh8u3tV0e+6bqxbspXZAcJyskedQw42oOU+aWY3DeXNNyvdRhhJCzK
fQuu47DIWV4MA8RV29beQbcvjb3wcXJs77oc231QFbHqyS3+IBQQeKCQW7NrOcLnMnZ+XZ7DsUVM
Vc/sr8M8IykK907VcWXQrRD1MOzXGI6gVaYgVsOKCJBIOPvRVS7+dIU6w8zni9dhhC6m9EV43a1o
zPHuLy4KW04m8nzbo6jb8HHpvZ+ehMvLYMq9ewH/vhTpU7BaQKMybtN8snuAIHSQYXiu6/V3T7IB
OA93S1InYL28JUUeHdneCIR/TZv50iE5jGUhL2tp32omaidIwRYtb/bHb4miFtBWd+1akwe6Vjdh
0pcP52Vx253tMxM38vapdWr+CYD2KbZJKA7x4IMogEAnl8ew8sjjczAhFzkoLqToYKjdc8QuclmW
t9xqccygcb6UuCT96e5YHUiOcPJOVRzRCZQ8z25PCmpS1dOjAakFJxgkPxBnVz5guRuwKWGB8/bO
ahRXBZaZHSK5PEJM2BrUr3T8005a3FdWykNshI2gvRyeJ5c4oKjrJj6NCFNsXo0QrHyuvH46B0vU
fSHzAFEq8C47XsOTR9+1BIX3laVTCV82yodvawsETF+MdmweSESoDhFYb3cwTDQb43wcHCRnlsEu
h5HnyTDa/BA01Q9tq0JhsR8Xklit0QAVPzOGcvEeHE1R34Y6/Raz0X4u1eAzLLv3wHr2CjfZ2+uE
iiEe1lcT6i9ugFtOWX9P46F8H1qEYgFA+SI3k1M5ru7bCnkCyz1M0C47F0PhvXL7prusgEHty+Dn
bAzps4Rmc0CZEG7RXGVPk7VzewTpBfkIJzflMM5zDnbBkIednIyvVeR8VPZK+pysxFVCTo1TWbPH
mB+SaLSuOcTtPmHRLATTQbjVR5iBxlthDeiQHP74dSielroisLGqb4nsu2NRxTCCgKYfGya3mznx
eO/spT0JltAbMGSwjnJo3m46IGtLX2qA3Kyup7sYVZQFeNiXCYlUIM6QILNbaUViZ/oIAjj1bzRS
xMjVxsmuhvSxiFdYuHhNdpZ0jcPUg+dxczETizyUuI8V+37qsYJMeJFLF14nmhT2Wf6tcRoFI7aX
18XDV0zgYoCCbTgxregPA5Dqi1cP34O+CIGiBUSPtd5yCks73Sa476/S92+FQSDywtDocW3i2yAp
l0t/tO60JfLLJNNbkhXhEz7qNGMwtzR1dJMTFN0yzmDUMQg61jl1nBqSI/4H7j2mEYifLg8u+i9+
3R6AgclTkdvBpXVtuNs5e9FsFtnVMEmMkaIvdvwM4usqwBWhVi6O7LI4TPrkxhPknPSHtcLHORUJ
xLK87cuzYwQTcCIwIytOEvJEs0NVF+UradwoC+ZAnspV0esWez37Btt+lnLqAoDZScP6HK9ufNXP
jnTbH51NpF+beNYBeutvwGBIp010Aeyk/UMZYJwGIjo9hIOYH4oxlTutsfGTUR5mngGyv4ynsDfq
7WpG64MQoFvsOH4tRWh+a9jXRDlKGxGX1sPapU9T6ydniSmVfa/Si/Clpy6wuHAcvBNBTlBba6b8
meifGB69DQufSZII+4X082Wxf66oI4jHRBMzgiA/tV0zIc0K4i85RoitKF8FtovX3jXpTCZLHFd/
4GwEqkhIelnekMBCy6VDYUpnbVsT5Nosaugp7XxKZERU9NwRUxY3h5oAqm2O7vORqfNWOeouzMX3
U0ZRPtoqvaCES0QQ/H0OzDOBXsWu8zrjSZoZcq3ugxmxgwPCgnUSZHe/Nl6L2v8DZbe+L7LynxU0
FfEoOJJ4vZeVzJj0tNPeG1FNrCHvQ+ua16DK7QvjAO9Q0+89JVD8ph7wXMX24Kb/V13ReHZFSvKf
r1QeWuAxmchcw7a37l6dWXe7fBsRwlyF55c3CdljZ1SQi0IIMu4mTZMVEBPZRqofuNFSH1AEsGj3
G/MYMcK4Gm1HM4Ci5SQ7anEBNjQppvkJrk8/uMmZEI5474PQYnP2MOYw0iGnvNdj594sj3soxfhK
tNlPIhfEYyEDG3F4Kbepin6yIjj9btcG22CMIUGbnssrGMw3NtRT2L9QBgwva5PvAtLQgU29zjMa
HiNZzohJWCFD2YWuUQYgrkgBwUycg15uCHLNJmJEjUTp18iy7LxYHmkw8keeaiwyrhookPNYMgd+
QEgRPzgS236a1/O5XQcw+W3xZM3Din3Tz4k0ZnMqa2IZnSBF6stWvMmzX6Xi1kwI/NlWEl0Rxbin
lYl3mnGEZlD1O0CRoMVD9gRz/jDAmJA5TX4n61KJQekME+TzupqakgbgxnjF3xTREoimHHa1xfyz
tJiEZn61K2Z/RjJCRYyvCyUZwoAdC3SvulVKzO9LymFdneo1PIvAN9BL3t1dhoc1YmqG4MpApW/+
IhDF+Tph5jbyfdaa9kvqwy2vsnDcG4zk98z8bjXJMg+wLp8COpl+tMRvbmZmEoRlIs5pld5TT+ya
ZvnphjK8Fe0afq52Rg74bRc9usQ3XPKKyYPSjrHrBpUed81314WzL8qMDR0Nar2Qe2mX1U/WlKnP
9LnrIY7gst6WQ4R4hKwA7LaCkr2vTpFhnrkOWvo3pge6t11M5RphdoLVqf3GmgpHiyjPMkN2ZqyI
X63SgxWdnsZZsZuTOTkz+t3ppdtq+G8wgNghRGZ/ypvlqcYsva3CJ+c5HiyDYNI/Xvjq1O+iDsdH
McwUVSCTFqA1bzIM9raczqPnlJe0YJtHU8duuGG0NSwuwTCLj0xSGl+RkIIgjQnpc73shYVK+piE
LJeU/qAx+N4KrwYhtvDY4gC2aA2AdcQpITaDT4Z3zBF8hg+P/OQYYuB0ZrsieXre03fMR9uc7nNY
HeGhmc+tqXCzRQGNQ5rhJqqT5GYATsen8OhEpLE6ff7Ydkt/NE35J1+tlRrDRYXPHoat37aITes6
o0QjJZB8jbSRYsuI8FsZ5kRvjMRSjmk2Hy2julZk4d30XzyDe9Ca6RtkzpoNheNhNNDPdpBNHvIY
q2xXmNfEd8wr7jvq0Mb7w1pruIyMX4h7ay8zjrF9MKC8hqPbXBRZJ7QKEoSqBkXsjPJ+nEneK6tl
3WfG4m4SYzKeDErn4j0fynxvR211+odduv+fq3SOOdM11Sr9v7jBhM2ozUTTCSqNiY5FcCmI8xGk
I1rORbFK4/qh4//11OfOPaiJNeKxeDGILmXwvAbnJAbX5BYTWiKZomKREtEZtSZ3e/VmdbhBQKt3
Lw680/NaAJPSfWTcSfewzs2rPkl8Yf4sQvm9Ahe1zVwzPFlWjxY5bY1NzZKacHCyTsK8+KuLLfar
7jhcKquHcpbEzAPBv2wLC4lYJgmvgM7zaIzfKFfQPkIjImCYdNZQOsYxrysIAqn1vYP7c2FocCvY
tUCwZmDbdGy2SssqznropqX9FPG29O13dNWyt35YbprstPAHByr1YuU91T1Qc2UmyIPGef5epHds
GvGlccKr03ggQlu3PxZEteANyr6kYcEOH4/I0hEMuEYp3+1K0YhcawRGkE8c7mmALEvaDBEtZzxm
tvzeqQgoSrtp72MNw428IphPuPxnUkj8wn0Mqp4laFdc0PjCUFZ4BjC1SGSBEy97F7r4VQtE+xCC
VbF8038Tdes3p3b/6EE2IbFvo/I3jBj7cAGirjLmeKcLkFgpndAUo5XpPpcsSc7oxR/dTSHUSMCv
v3tt9JQvXXoiyPxkzcE797GF9wXOUw7lH1FZx3KevsBnkl81I4HGXKulkrxmeUWoyMLMXs0XQj7L
S16TxuRY855B4GuqBpktUBuF9voqhfUyLTbJPLH9kQj8QlpKIYPmG8uUA2OWiz7zDKBhOAQRS9Ef
5F71NjnD59bYrlzjBLfrtwfQ7h/eJuc/tJe+74Q27lC0j2bgRH9zKfqpP6SpSxa0I7qL5WTzocxJ
4bCqgDxKMMXIxtavjkUi75wnr7biLKqVEqPm+FQIszvWDlQ2JeblU9uXsvudSpxbnsKfhxH6dTM5
TwYwYdp7rRrXunjqEGaAJdQrz+U/5q5vep39v08K5z+sZz5LUCdkdh35HBd/F3W2KQuYzEmmbRbI
e9OkCw3TnD1nufgdE/N9Mp0feoav1xt6LKSv6Yxx0RYWhUqym/A6+NgfrA8HMbIIur9mgjfmAHph
UzPxheJvWzUsXjUAbpqfRSUv9Wp1zLlRchUd9UYXwUZlw9j8g9zQ/g+fId+eE/DZIeV1/FCrEf+P
pAjMUmql/cASrVm+5K1f7+xuIrJnXpOj20hCnvp83hLNrQdLeoSslXpB2XHwJB2RVWp4lif5K5y3
CR/rUXt3hkBBrm0M1Gv68b8/kv/UH/M1uwEeKhTveJODv8nd+rKMuMuQcaWGR9T2egYK+obvwN0a
UdGdmjXGe8DqcXEYnxoZWfBk8dXXwhi5fSDO4yv6R4ei0vb+m6bWh0kCBENBGZBG/10T3drFLDqW
V1vTLP3NAMW8Yb8YgrXPkj4iY4OlcRfbOEpJoD01pmo7nfjNSFB2irW7/sOPCJzCf/mCfNuGaWFF
PLv6uf4/H6wVDH0vWDsopZqNP2Tw9gWnwcWw/QuvD4A/b8iu6E7gHHqWrZKSzF+agKGlWymSJ8yw
5NkkHmqCKUVZ3lXyi34M6LPvhcWmuw++1VYFQQaz1c5DWgFdJt2LCfiE1RL42dPlnbvZeM6VwsuJ
fyUm5e+YNde8g5Q+VCvKjnA1H0GtnQkW+yO6hDmXOhL5FV/0iDAo2QEqLoqWvYpaQQ0x6i9D+9g4
bfw4k4LZO+wlK4M6Paac3Vhp6W4WOYU7dl9AU3DO9nX+M/dS8zpBwtnkdmW8LVHwzroG09May1Mr
pv5rlU7f63IaLnp2PNqlubeYe8KL4egRXnMU3gs0nfF9bpPfXjdUzPhFffW5tGh3g4v+2WHSrzaj
BJKf+I176f9ESeFsHWeS3+yx/8Jck7uqeG3DDmRQ6t9pt/6aKaw6NxiudeRUlFi0n2aUt9eOzSoZ
iOttLmV1a6P1jKXKOASLILNgDRICj3F1tAg665GtkqqqgXmQwzc7+6oD5SrrxDsuNeIGKp0Pt//o
wqi4d4mSgpmJuIY4zIBFDCXMSwNN+uAytjeZUUw2cSAKEuJH9CRk+xED3D+WHZoCS6YPcNufUhTs
G/4GWU6ShLs0c4kHau3sohdba0XkkSIvtwPtBt5iewiXz72h2TmYG8KzB8U87cbjbAPmcxPKY1uI
aa+k5sw+lfaotpltTOwJLz46/lKZ4PiT6S9X8J2+l91zpDsbLWadlc1rFFJ+OmtwHJyReXHXlMab
dMrvoIGBxitEjZbJkq0gGaLU92lwfxFcxSyKrclMbcz0yLi5tuQYHNgNRvbN6fcA/zfskF2qPBZc
FauwjXQ/ZQlKzqN1PaMpQV5waeOuc3Zy8vuvLRfGiKpv6xnRcLW/5GVrfUqbshi/hH7UdaujFdEM
gqJjVxn3vKs+OgtbmM+vLkIW0g+Al73MfpZrKveN0SqiNE/ykqDLQDuyDYr2QV9Cxkp4b51NF86j
g5hS+xba8phHXnzQS3Hsunw3zrjpunV9SsxLZGMnYs/13at9H2vi2G7IuxtmaX4Q3MTi337CqyMe
vKZ9SsbRvFgplqDM8A4mi50t6UcMZNf1vuZUfdXse3vUvG8teTI5Y9Qnp6tvXY86oxly+4Bt0D2M
XXuaPCJGfUy4Z3qfkxxh2RDuXZ0I5Mr3qAi0IDOzXbCgCfJKwk2ICnW/CzcCToOq4dgaNVqIcfyS
NvTtjht/lM7DSIjIsQOEePByRm5NVBjMkuj+g24592pQZGObYx1m0CkSKSbSFyeome7G85H9SXYV
RvKukFydO53dGkFaN40fcVaW13Gt7oDlz/VkZGdR3Cntj27rzk9l7o77ck1eWWBOZ/XpL717853W
OVu4IEj41NNgx3a+OmuaPtbsGpJGNRrYy1mmpOtrS7Bp7mAUCvvKPdjCxfEXoLgN3fhrh5KN9vTm
d7BGsjpmQQnc+BKgh9hIyzgWWExvBOAQQJkkz9JxWkKHjYMLsaBMLUy91jLdaiv9Yq5YD614zygU
iFbDUt8tLWal4y9dT2kPlVRCFQcf8gtlGFNl5fTSh/fQTL/k6NAWsxT9VHc17Z91bX44RHZvxqpK
zqLJCIqjjGtj78M0eh9BtRceT9WKPJCZ8k9dpLZMjZgsebsld+vLhOMlKxWpeL0sFqnJusaIM6W4
KElN1PyrOeRdyazwDQocU4OGFQG8W7McDdy95F1aKtNrPprko47EAZ3dZDinSnVVhgVg81ZilJTz
gz2zs5fJ+zjgVxmd0celRMB2KtZ93qwc7uqW+v8yGX0FhFPwLCa2UNJlrzLyNhAGttUdwr/EBdap
M5Cb9epUYgnsTCrhBXWY/j50UzUObCbMmA1vGOGlEMhy9XREF4rMDck2rsQ+rXo+z/aPUc79SSq3
Yqn6DGH7UMg4Ac+VU/+IW3PeWX77MEbCutBo7LyQN0v4YEj1tnVs5psSSLfE3p8a8RsmK4nzxFla
SXIvl7C/kOZzH4ZKnlKUCBPV0dGww27bt8U1VkiXJEK2CzttM0TdTgwINPUISwtlM/KVtxAy2WOC
UxNy/K6FI2203H08NzttFk/m8TW3Kf/ShFasV/ZobfUXdlo+yoi62HSgOBQrSAqRkeJtqh+Xnjsb
CILRiTKMD9ezPhttGEwX362Du23DtyNU6tFC4FQpy0jFoIF7VtUQIM8+PeP2QDVCY03dWn0vXeS/
hYEEFaIhm0NFuhK1u81q5sprmP1eRxK+h7VRnPXQJVZP/FrMPNqmNuKobF5fiFc7GbzlHPlwOtjc
RCrhdOjLnV06V0zT0dGs5JNpONm1EF3EBhptmUns1RIX1hZIBSkAcww0ICBoSZl93YL8a0JYz8Nk
YUYfWNGMrmxPSjDlYHlgXP6XUg3hFcEZ3APqdxOCgMaIRSXCbP3MeEuDSGZN/gw+w7DgLY+rBtRL
/btUMW5OyxKixc+DNAWsrNeM76AezJno4nEluitD7aFqnbLEIBXNS3utnI+uncsn9zl6XU0Sd1pl
XWTt9AZoHue9Egfpi7NoSb5yhEHEWiaOTW92yCvWa6PkfTVa5V0Zll+dlsBOOTWXMnwEUTwCn50f
KUqmi2W5NpQivzxaS5ccKpvsX29AuIVmbWM1org0tvVQ4SbaNWl/UgXHTvuV47D42jdWtZ+RmyGm
GU5tlY2bBsdPbTrtsznVH+QdnNUvNSajaXZCSKz9r5xfrZnPT2ZcPRRca92a2GjdOBuw0X834qY6
aJWMYHwBRuNUTiAi5umMwjY6zgviAcHya9PFVUwkLkIDT5iPUxWu/DD3WcAZyfr9T9UsN20qGmrm
gung0Kq7tThPiXib5mQ8I+YjP5NSagKHz5Tr91ha9pHJBblJVqgGh3vEi/PD0iBgAVh19W2TGQ4u
qjP8qgXhUVdrR7U2NiF28JnkBgcty+knoyIFlqIs8bKLXNY3/ftGnrwLShfnDOjtnsWhfUqr+KTL
yjRp081AgPx2LZjhFileekaLUD0JJVLlabRnUZ4eOpUGGwSYJmtXPMehoHJou70LBvQgmjS7RzSV
RxJ2fyYLuUPtOMDa8QpS2T3B7R6grtOiHR+9OsNMpBCx4Z9CAMXCfSrL9fSpWtfKR91GuyVpWj7C
DFJKSMgzvOd0SesH4hr25byIA/Zm7nKA+UeIzEct4Zk9BlEjzyy5UxxCjOGVDIBMDlgaZ682/kWB
zInwkbNlfOqwowZm5hq3RzKHmctznVtyJDtK8SJtcF8/5qE+6bsMg8KROCrUPIgzQNhJFSQBL1Mp
IZeQHYvTAxTOsWmSVtBSqA5t4uw8ifZUfzoV8rosnfvPV3cYOUWEyO76beZIY/NWs9BYuYZY2ykZ
T93lmEcoNyf4GHtZIGwIev+8gubeup5x0D7oLiUcxBytcgviHntXsuXhHY4YaO763xOFvG7WBt3o
6uLAYWGizH3JES13tZML7w5suMvIaTY0nnPU6sfMrZ5T8E5PqPoGLxrwzJNglnvujz61uwvgKyoB
+sBCuNsgo9zUtRRSk3bCvZHL9JXx2GbgS78TsbSfR9Yd7uIA70+C2d5OgHrGmpyhqg8I4WCIufFd
AN5WXNb0CfUBFXP6RUQMwiUZBFVKtGbsxnf9Xun5ozS7Fa0iv6cK3OQO0TA52arIVmWZvi60Q2JG
fk/b1p8g/inUBgEXjnEu5jE6mbH9aeuZF8wSsozmW9CZW69t3Ad/SpCJt2xASrf9CfMhuxgpGzH2
gc85OM55TDhXM+u3u5bek+0hl6mD/quVc6oHEft2cOS/h5yFdexe9e2fuNOyq8b2JZP+eOtWgzWc
0gXrV6Llujha5NUDy6JVYyboh9FT6wY3jV2yyiLZuFF8l23yomVf4eJ97QqPJCGlzEMdB2wXpJ3j
XDTramZ0eQHH8Tqhjz9nzfxgsNBnM5/+FNlwEuZy7PrZfMgDbKWKQ0rM10D2iihOImL9qp58PZNy
GZj0ff6QshXlsxavYNyKa27NB6x1pN+MzjOLvK89AcjUp2j/kmghb8MqaBGz6kXbRnxlYcm8BQyO
CWq9jfnMnJUsMicHBGKCFtg2TaV03mF7YSJRgVStuBUPEpvToWNaM9jt/MCm/m32s+Q6ejT0cy3P
ltGMByJW5rOmDeRuDM4qT9+1IH12reYYDwHBHG4XIUmZoi2bc7K+p9o5MHgmNLfzGIRo7eqY1qc1
cp5Xr69pBtKJr8ArtkbDgLmPl/3gLMghBMHhzHvY/ZBMuSm5egjrrVCz4MLRd2JqJwgAJwbqlYGg
AZfKLwkL89RJ8yhp4W8tLUyObBiGApheB/yvFZB9kI6Ku5zK3zKBLqGQDPpcMUk1r0z3muSFQTfK
C967o7NjNnBdYmAVAAi+GiDxt9Wy3DWbQ9eYVUjXnQHI1/eWDNanQoGGxowFGHDnt8WVBbV/fNWg
irzDZjHXX1rF9hiX8TUb5bwPZVbvSqNhnJc5v2n53suOn9FgcZSTjgYxyXbzO/2dBZCgfWninkZ1
sj+PAX+O8MVSej6UMR6UXHDN5mHpH62GF/1Z1X3HNCFAqByK+jpmrAZ8Xm42xBwDAmHEHEyPBVLC
bW9aPmS2xD35sZoiK5eChVrmsGZPueQ+ynIadZu9Rdbg7oA2zE6ln98iYTvHij4IXlv3qWgeRnDx
qXrLq5EWfLroV0fP1ivRooLJPuqY5nGpxRX3WP1Ae/UPyNb/NkB2QJb4bJps0zftv9Eni6Ibo3kw
uQ2rfo/Jn7Ik/bDUmiYH73ipt7PCsujLXxPqWOWpix/9vqK2Oln0vVQUpBKgcCW+GIGRnLCun9Ba
mRuSWVIcL/b3rORuNBPp71P4qIz8C3qsNSdpzY5Zh3jdU0Ea0801/9GVqkl0f598QicE7BNatovf
999Nqe5Q+Nbk2TPcqOAbrjLMBsV6NqfwTVh0bcBM7YNlMo4NVx0emxPuabp3vf5WsfM7aAMXo/I7
lm+5ezFC6p6gM/Ari/w8u/1hRpj2TAANsRUjCNouJQGAVfwQXHyJUm4ZvPOSggxss+Ssa4jQn59L
Lij1Z0CBKcOb2V0zjzxNhxnRTjU7CY2B3ZYvzB6t81BWVy7Nek9EG4cDHY/JNnw35r4BQd1/WN0R
wQMeYU9tmU1ZUs49FUHMtGER1d4wTLFFrLcpyn48tpIknSEZ22teOSdYRZg9ag73GpwUVEtZXuF9
3KqZ1TkDPO4gf8yf594gPDxQiZQALMDzXdrefyNH92Qjpz9FCTHuvTMSMqDcFiFiRi9GdxqNPxyF
ByRLYCbUZWG7LPv4NgMDzR7xiJLv9EIO1DuixG7XREjIk7y+2emU7x1V7TiUPY1tlwRjYIWUHWIt
tjQSO2ZG7Gm43NMp85H31d4D7j90MmhoTmPo/cJzi5pb1auFaHAhg0aykJ4QxTWI3WKNEGnFzK3n
Hm2nqRG2VfGBlOwJWICPKq8kQEdScCduzNag6Pf15HwOBjNFXhwWCAy5u2vr+RuSjPwf7PL2f1np
BJg72Hm4Do9f+PcntuQYypibfgJrGD2XjNjWdD8bI4W+G5MSRGBMoPB8ueKup0pOrb9bC0FMr0an
NdrMjRn0ALpG6yZmeSxMUlizzow3g4h+F7QKO2Az7f5/D/YdSy03/v11C9ky0C4oAzs8xL95wLn/
K7p94F8aDZYGo7+PF0lNHS0PPeagog/b19KluhkN+kAukHlLN31Ya9R88MV49nGV8KAZ164bkm0x
J7+NtYBm5WEaDdm0YUnDbVYgwiIjIMBL0r7EQgSnNDjr/UDYg+Qew8xHjQ4iyXFnErB7XqX1kjXs
9NsMnpfZYKT61KH7xQ9jpbule0Am6puPg+JdIeJSZRce3ULM3LXGaSEO5ea6P2yjeQqT8ps9EaBi
t8m7sMMfYY+MTAMWx4GToKAY2vGsH/MmsrZNDwJuAJXzl0+higvMesUMeVdssjbCGElC3IHEMl2O
N5XvAtBJnhIqfFx3IHncxS8YkX+pfZa3Sz+h4vf/sGBlgrv8xDxZMS8DTp1/Fe1E23PWJiY9FElg
K5Libm/UFPowNFGK2PfZj+aTXvIKxaNymq8Fb/Le66oAV/PFjqiCFBmOaSk+QcVbWiscPUgWP1uE
uc0vTPnwzqjVmxhQAk+o3RUaKcksxNiiKzfT/2PvTJbjRrI1/SpltUc2JsdwrasXMU8MMjiIIW1g
ConEPM94+v4cyraSmNUpu/u7yYEMkggE3P2c//xDY1CNSCfUGYIsJKNHuhPWLttPFvVgBwXJTlOj
fDd6wyb4O7DJ/XrLfftz5Hv7LoHvQYE4nCfaBg0R7A9wPdbxah3hUpqieg1i3C3nulpIuo9dAlXF
MRiqVMf3cC8XZhE+zhP0iLS9EkRpqfWk9eE6ADGiB59lBEprMlvnZS+AU+EhcRzoBWG4ZnoRwPIw
xmMzMdAGnNoYgXVpsb/fzQ1sbWx0PUddKH88K7xsA/O3CrrhIeAAVHE/9VRmF1IqFZO+t54SOSfS
vzhRX23hdnDc5sFh/unSLkGcqu45KA5Zw2/ArnYxNqq1JwGSrNV+OcEY3zKCAlgJvJTECvKPmzDU
6A9w/Cf1C/cNXBHJBYLpyckrRa5FhfSG8e3FYKiCDUTy6E/AW3NYAwYDxtIyUuTpBTqJ+qTZsbth
Ad3NAQ0RWA/lx4QdZYWtCtv9jwCASJIDbA0u/o9lCDHBJ29VTIVDdQUnII7giKvtsCpdLCZmtVfV
GAFmid5nf2KqDocUhpZqo17yKlRelRacCZMj1cN9xvnhTyN7T5qJDY1QlqaPQHCu/i2TrGOOqI2S
dbBqAQOgWfxoVOeHYIY4SacbVkUiA2+lHacKwJ2boSTryV/ogdoIn2QDiZiZKqGUvdecvYat1LOy
ZhEr7sPgE6Gs2323q430sZxguk6Z96L6tIZ1goSgtrw7v4ErxCwHTXWXk7ZY35RhhETn2IjIohFA
30FKvOxAhR6mALzPKFXl2e7q70E1xMcaXcBcC7gqCskWZ5Fz4NefQ3cMf1TtBWmn6qDpj5nIXvCq
JGsNadvKkry9ykA9KRqe3iCpoG11YJ2+ikiMSKr7KbXybRDlzcousRJOu+bOz4J9PlTiCbOaTRFJ
8LEgsNBhevg7D5DZ4uPX7d81yE8yhTBMoQr1g83VVOg9nrI8rw3GGCgXgW/j0dTOmpqWBIU2A32F
W29SOeUooulLAIX/2QJow6esP/QlTZUfAlwJTn0fadGzhtukUmNOOKUpQVpTpB5jw/xmK8Oa/j0/
1LBkWaVQPjNzh3MUfgExzYNrht5KIJRYOT2scIUsjZ1itbDRMvGiKF98QlpXgAk2ljxBtMmAWbaF
7cvQ1XNHBsN9o1OuxJN9aHK6Fnt0tF1IGPm88OPANHGXsKtl4bfmOkqZwkhkZP6mKbmcfhdXh6JN
H/seAmYgn3vDeCl6JfmhBkIBeEgU0M86UCLpx5hs+yh/NSfatBkjsFN0KUrC5RrKUgutL7MRBrSC
bCWD52rxyLR5Ws88lSIR3rpCuGzn/rid95NeGifMIH6ry2Ap976mFV5GoUxvGZgS1DY5fpT3JbaK
CBtqcnbjajXDLP1oezSeySqFwOVN4VkXYJnz/m5kdUo0pDst9Lx9cYmzO9ret1Z7KWMOD9L2DByJ
Fh3qfjhMOMXeZ7KoMyVjdOaK5BjtFSRQw/aN1lU9vQ5+Vy61ihg6R/E35JnMBeTsDYjLensczeAy
jx/nCapSdP1aV+K9a7q3At3hMivJGMVRkUmXl9yJEVS/ZVqOsSpb0djG9VIncBQZSAMHlPmkLxBm
Q8khArnd+mbF2muZys4Qnd+jvXTafq+z1Z89q5gWeeAl20rNN1MgHpj/Aj2GAL8A+5BLwp5EEamQ
hAEHFGsYp1I1iAeVetJ66L4PVQiXw9d+yAknfbCWxlRJrmvAxYTAEV5cfqfaYRLhQaTpjZbItXQz
9YOx83Tbx4gqw7S3sOLT31dpzl/YIDaiJNzodNs1dd39WGH2KlacwwB4bwxiOlgNGa/zPzAZSYD1
4gB9ivjza/M3GttqNqYG8U+wvAyM1PkREejmndfd/v3z83/NP/rv3/Tv7w6sGOYhZrPJCEGoF1mG
sQYKgWitJbiNhIj5SI1F5425i5olpx9fbYwvfRgidJFf+vGDP17579cM4fDnqy0736kZnlmxG9cP
WogAui00Zx85YRYhkLJ3iVUqdymsisuYNeLB1x8Q5YnL/BW90bNTbZiPP17uR2nHQlDpFuyjkpdb
4pPbuzCvidVLXMAyPx+bA+rfrS+/Nn9jfgkMeDHIsOX2zoAugoX6qct0/idT6F7mFyu6fzfmxKb/
eJV86Y+fapXkff60/ydYLW+zphof33z0iz/npGGx8tN6WH1tvv7jLWtIsz1/Td/+9c+H9q1q8n88
gp385ad+xKsplviDcR2EKQt/e/4l6HL6t7r51z8Vy/7DJedEWLDSVLhpPwWsac4fvFSYjg2OIvBQ
xRrvz4A1zf4DmTsELGFD1wNtsf87AWvMnX7psgTmdY5pm5ZhaI7hOPg5/gpq0P/6XRIRbOWUmIyP
BGUhch9z5ZA5+CuX5R5vEGYLxVPc5uSyY3MRjPe8zQWjHcBTOdsq90ZS7Ezb2qN3kZ7Y0ZvVeqey
fUzH8ah77aq3mLQGREsU9d5zbKST7QG5JYrXYS3SbG3ZyPlNzAfLYmtW6or8p7YuToFqkq0QrEp7
Pcb5g2nYG6IJtznTldIcCW6z9wnqhwL7QCZoB3ciyNWpN36SHHQcim0rf2BcfLJ6BdB2ONI9Licw
+l7AmMP1tAmcs92aWwi7D4HuPpg9/jVhf99Md1bjnIYWbUoQwVxLHhCz7bPYkwlxi7SpoVEDnYtV
6URnPUlIrZ2OnmNuW9R57sVqxblOhyMNBpmHkle0iLMHpN0UhR3JT+8uxLi+Q0U4Ylau2xsDO6TM
Tk4pMVDMkw98+KcMjrZj9BtX6e/Nxz7Agb9M1xl6h4wk9AgWLeSy33AkP9BbBZ56NNyahSejq4MX
fHRkxMdKCz0tTJkO7Sl5FsDhiwk3z7g1Nrhhrb3CXwnwn5qXuL6zDPIYOuWjrtbLjmtPjHijckol
vDxxs50TFDul/K47Fw9LGRpOMt34AZJwdRO+rIIfWzmumqn+jf2dNI78d+ko34ZjcP0Wxp8AdXhm
/PpMT32A2HnMcFovSTLzHRpoLznrdvZl8K0TgrgFgGHym4r1V7jir3/0AzUY6HMKHS/x12h5Hlvz
OkAJLiMSdZ3Uff5pl3n48U7+kbXpQx5mTf2vf2q/0pB//C3eoUo0FnsBVc+vbxCwFxvEBiv5TC1j
GPQp3ScmO6S2JVjQiEElwiB6L4urpSu3v//b+q8n/vy3sVPVOOrZfix7jmL4iW5pBYWaT0WqrBxP
Qd57ChIVQjfjVCnV9+XiO04FeUcELnuh2MaecYA9jqlH+1LVGons6N58f5Er5XOq3/KyxbPiEirV
KXWGh7+/1g/2jH9eK3xfC6aqbdjqB/zLyjvNLWBerFzQQOQljJkE+lGdSYjzHAwTUQ/VE5tShNoc
3zr3qo3Ot7I5zkbPQ/ybW/efL8eZ2bM4G+of0yxDMRkoHdGHlYq6MUy7XuRleAuGDPlQdS1UimOl
JdPBvvd8TJmT9L0uSJjzidRro/fOKp9+c39U+9eQj/kOkZ4oZO6KBqP9L1lBGSEWyCjDddjw2ZWf
ClGek9SqF4YvXhv9xbSi9zRvn1GxT0zAVtPkMeOxxMUPDNJ8EUXgTlpccyNa9ebrVNzhV/PJNKJ3
I0xOhWTEYGQVQWRwnukbLti6SLXvUtTUU72ZvPWRsURIfmi0hPQH8Qw+cyHAcOEUOIAYa1wzTmUo
LuRMbFzixBXrXLVfgKk+qbV5NjCVaLrpMqzSjksckVHkQXkTKAMHA70gPuYiyM4g26fKTm6ZEryn
EsXVys+J5LeHGozQooJTYDxpuvZdyNNBV8iGqaurmPLT6DE0MzD/yqbwyeW9xqGFFgi5Fe8lr8Sl
zW3qwt68mDZkK+syUD76EUBXPXoQtOpjlYlzkFjnXJq2t8m5NeN3eelwfjNGrOJSa/4RCLMhbjGd
Z45066n+ve7dFSKqixgtPG4558gK8PPyNg2wvMgXxUVuy6Dj1slsRiGtx0Xife4n/U5xa+gAUD4Z
swu4N+bFKeNtqckIuzHXcc20905VvpJWvBxV4FX6h+UUi2cImBfUDTdlbK5eYE/0R8RrRy02OFXu
rMKap6Lo0tNIqLFhQLisWVBjr0gbNvNOi/3vucaJqcXvEBroFCVn0HEWvUOCJDqiITYvbSqOelHe
x2PookA3t3EDBV+fdk3XfCnc+AlvlRN8+qWqYFbbjjAipxCCZA/NYVT8L2qBNgZAOyGfD8PMjoaU
5BNvkhkJzVcFy5i1K6xzaVAhTML6DBWmWdixum8HF8cqea2OPqw7KvCmyevl2NQo1lT1lNqffVMc
FDr4pYixtGhbmM2AoPd45aMKetG9XDpvpTcrsc9D55xzgi6N0r6vk/e04DEadVoQV9NWOQFMih3s
x9K9T5nxE+rEgxNWSMvzdm/zBOssjdnLpsDTcBEHtPR+6eLVpNFYjIgJLEtmFDGT0W2SorApoH48
azTwGNQNJxdkblBs2F+2cSliwnb4nX3/baiq7/xGZvWsF7u+Fi7JnoXEwvqW6mR8DAv5CeaDu0QJ
/6UnMz6wlZ38ac8Gem1sZ2GbRNWpOr/cU8L31vUYEtnasoGnhL838VhGcGuHR9err11hKj8iNcx6
4lfKB1HFPKNQII4wzaIDtvMeAJjhVfy1McrPeUj44lgrb9Pw5CtEYtk1W6Dca0cqud5PbqPpv6eu
wFLcaR81W3mQa6zMkncntM/U0ntkaLdeAOQUBgi7YvIQ2N+9nAVXjphcFV2yV1RgPY+UEK5xzFhl
RkcCupZ9MTPMKrXxTUTGhePiGTb3mdEPew21HFsHYnEAIu5EGWkw7L09BZtRRQ9u0Fyp+3iS4Sn0
7vA5Jy58Nb+6ycMXSGtrP4+4LLa4IHnXDetOsZ1H4KGCMtPCp15eWuUlN6Mz7rHQPKKhHBbu2FaA
BPYJOfBV7ileylfHslvZjYYkOWEaZ1zKMnlXqwQqaLrUmUvMXACke+FSqXCUSPODyu6g+NUya3su
v7/kw/TVSCOOjWzVj4W0+30Wrdh2wt6rln12lOymuATJlOOLOvHQypLaK7Dkkv7jRmo/lNYm9tJD
7Pd43bPVq1H87lrDXVtZBOR2zHMbJx+h+z36drpsVe6GE+GqYLPINUJS9P6b6rYN5lCwkEc+j2VP
KV34IBOj7jzLDyY37JO0jZInTaG7rFiHO2KHlyKvDgM+TYS9bCC2YOnJA6wKkk6YIwP0FlglOEQs
a3xgrVVeaZUXRdBkC0WE75qon9yquct7sQzU6ZM8VbEFXEZJdsae5tL4ynpwLE4eJSmWNp36InT1
QxS5SPb9+xr/hmXiapcyDFd1pN13nnkmNUhfKhEwdVmkp6xJb6GJ6ZLtv0+caUV1yGwm6m2JBw+v
kbcLbxOEA9kaP+Xt2KH4i/ExbqtnV0+eUUpeE5yRFj6J8+yx/oJh9TsZHVQiE7+6ss5Br92pX+V/
lar7XLTdtyK7i7SzW8c+xTh7Uxek30qIsY15kfduYIOV79TplOe0FRf5QYeezsPQNjhZHJ3gWrTD
sRHqEZeUjdbJuyq3Dcc6G3pz9T0WthH77qLJ3LM2Gpf5CnEnvLk+twgtJAd4mN4Ip0Vay8moM71S
iqui9DraYVYTxHt0tl2EBk/tSwhQjfEdY4SDh8PhwobhSya3ubZT8dTV7acfoW0pSxOxyaq13PvK
LY8JNIcA6T/h8hmTxeqq+sEtM7SLjzNLx/hwKd9oFZYP4JK4FaF1aKNVOg10FnzD8PP3ITK+qC9R
4a1qR3uyTfsZ47nr1H7F/R8rXU5hyi0f12UUoeGiSZy9POiJt77wxJzl68tGnIXjXwqso7K+eBws
7UhnRl1hPXGkv8EiWUdZfe0z8xJfyirmhOTHyc7htBA8oIk7PJTROQ3tReXzoBaqSdpifZa96igf
vdj02eVlzlVOSolPJZxaCht7WS/9lkJw4kIMQ12SP6CU6CVNstXCOq6QCZmZlNBt7YIxULcwaXKg
kupfTEYjbNzWyuyVJ1HTBXQ+Qjw/PNRmcEONsdZ7jg4lsBBQa9c+Yal1RXKT1TleKuin7SPK42XL
q+et311SWah8ONZnLePIlGV9in3WApAeBjtjakzF47VU1wrIRwjB9yE3YQhg1RYck+SymHWLPYGF
I1dwQ4BxRUlwifxLkjPUhwuv48rDHQhk+UjaIZB2ap6nuFtld4YNDqFRdc7nkVKwT2OAOoTuc6iq
767T4+qSneago7JT1sqADwguF5p/pUxF2K3x0MhTNyj4WBQ+ES+1MLP2vxBsWHP8s0iGMX6Hx3Ju
fMTDVY+oRsKFghRz5q7ybVbxtymz3+oatt9c585Ew3SodnaA90ippS7eNw7it0AsvIhDr7KaC/Et
72rvIeM2xb4ozL1NQFLZIpSLG+YNYfieuN7bgPg+651PPsWZ5CM6SfQ+T9eMjD1pxFNPs518KXiO
amfYeap+SWIqhEq1iDoGtSh7eJMGsrHWvyV9eEsSczsM0G0b4yvBkERH6ixlT4zxui4uuETmcMgZ
eCe1a69hewmmjDqKHnGvhdpDaHOwFX7nrz07IemHR1ZruJBEge6Z4DVsBSkKk+jC1BPmDTPvgkQ9
RKuLGgfrpVHyWjNghuA4d31l40vntN/tylRWxNFJF0m80MIwemc0iJ5p7Bl0KCQzVMrXtJYZG+GJ
RHt+D0K7ZZOJq66BpttUsImHIxjuhMINdlVaXYMwujXqi1VXiBuIgvJUQiuSHJOCSU9AQrFxS5UR
omBdYM8lLqKC4ytyipywdNdoLox9YMoCx602YcTj7o65TZfacGtdf1tZ2sEilWpj+d4R9YSBP0ih
wqDliNA0cbQUafY+mdupYAikAY807GoZJK1lqAEbSTlwz73I5SMXdik28rWDW595MAQGZ5rFiAeJ
wdFMjUuO0c+ilMehF+Je3eKjqQ5evsQvDMVKxLOiT+ZK02FHVZ5qMJCpz06SIpDvskclT1jYuoVb
lbCeRCW+uq5GHqEGv0jzkufOt8FnusLdRJ70rszIKIUrs86Tjq8PZbEZytpf6A3xFFUZBLggOFgh
VKDiODpFFgHlZis+MzEc932HMTquzMkJYAvxnnvDhA7pRu99dWtOOy1o9WVepw9dZe3gZ5x1nGLn
70yUDFqOX3Uem+uk5q3OXwYPDZZ6tcXQBwpicz/zppKaNRd2yQuV5nNsaReDiK9FkhGZx6YfhtUj
XgIXyyPvqGrZu5whPhB9UhGmJFXEnfkVd0pKaAskr0lXYYinVuzLM7bzgOatdebTMOgeN+jk4cay
8bXmCmvmTeTwEVN8fjBEHhZ9lNxk+1ZSPGIaw4lcTrGK9xpVoUFD21Ql9bh3X3TVde7ewKAuPMhn
vrAiK6VmUu59pkG5q1VK4STt3qWrntzKcHRcaC0euHF2kn8idcTZbaJbGYl9XFGJNP7JnJprTd3f
dc4Bz/prLbgMeRrIJ6Y0wtdG3dkiusnSlqDGbZLkB3zdGeD197K5UIErxtTfVT27+cSziWzQRawU
vA9EVHcK70KegL2Pw5HhSaNeHz+zxqKQRAtiD/EnwyQlekA+GeyKS5ozry/L71bgbI3gEubpt1BR
ln2E0zdz6boqtg0IbYdNtlMqa7hpS6fTX8LJ+6Y2znOm+xh34XbtQhuvAeEylS2x/9IW+oOG+VlU
8669CGfKcqeSB1pVxj6z42M8wlaY8HfnUQ1oZep0O6lQ5OvOXWLjyUZLzgsILExcl+oaOQjET9qc
WlZ3is15TvA2aXNN2b8iCcP9Ry0fu7ZftWryAibM5ji+SpcuPF+LzThgx6PwSXvpU5r5pzbrvrYa
E3GN8Lj0lYN1r8fdU2dqr+AKz0PgHZjN9Wy/S1yyuMQIq49WRcMP4lbhAwfbCmM5SdPIsXopim8E
jHZLG1M3P1aenQ7IRAcsXXgszbbPHyovuCUdhyD5rQ92ZR/8AtFTT/vVcuCNRXBDeM6JWYXvkRWi
XvCGnV22T0Wr7uZncE7yyrTqOlrxzR+9TdnBRkpgbkEL9S5ep+0r9y0c/U+/QY4+jg0cQpoRghuW
arFo7Y/hsEbKZCIj3XKNYmattmq/smzlWQIAZdDtvaahIDeZZkGfr3Z9WOmY25INi0KIJhLJ1d9f
zl8AX9immq7rcoAhZHL8r3hoXti0tqH0TdTpmjuI0Jw81t4OPvsieo0KTkW5Cv7+jzKQ+Ygz82dt
tm7+NBFGjB9+/bN6a6CTJYJ1lckdPfdGaB3pmjF3QCE843vJyPEqsAWjYVnKrPhmwOUchIQaUlpx
SChIssGYPJtbQoVhsru70dOX8xIWfXOV/Q9S39eS34JEEUREdoQ9fZtsD1O9u9Os22jEtxj5hwSU
qsF9Tu3qirBuP4bdKg7qK6L5S0wgMsOd9ARcsS8LOiNsBr0AL7beKK/Y+l1kYzw4cteg78cqFnEy
3bAhi0dZ8rdyD2HQeO1oPKyKhlzU63hy7yWCoEzWWRbU8j0qMo2DGkbiYq1bXs3sew0YQUvLSk0F
PO+uu2bUQ4TnsY+pq3Eor2Np7+1cbDPfe86z/AraeZ3oFpE3XdJkXeJTpYflFRNEGNbllbDULfrE
555ZiMngWS+uNVAbghaX/cN5lj+OQy7wY1VuvZBS2ZZzCzyHluSjv88dDpveAtMzwlglfRfr/HHr
BwgNib5mbLv0PcoQVSUkgKp7WQnzggJ51SrqMzsNA4/EvXc1BGCFoe59NLwLpaFiwHeelIWYA2WO
3Bot5VWxmlPn+hcvyw96w0cYRtWnZKQlQfKCGXt8qxicjB0npa+8yQbU4J1KpMjPi6vd0VpY4CM5
EBbmb/h+hSPoFm/URQm1ym+RW78G7P+/WVTaPEb4ZY5i4T5hwr1RHRXI/yM4PIxZ3YJPUsvZ3X2E
aUu6RMV3CLsK41Wx3kW+ek+8zb2LtCGOikOe0s6B5qWcYxrg3XRwrBvchUVv+Ss95hSA+KTlGsdr
uVZAOkz658gMtqJWH3tcsOdPDJfD17iPH+Xzrbf+yRFk9+ClHarom0r47eUGIxUrutcsXONjZzXV
/rZBk0X5tsq8aalA0gq+OKxLCj6sQO9lq9ljUB94cF4a9ZsSjudyrJ5UN9q3yHObCFG54u85OHr3
ufYhaHM4Vrl6bEd/1QrWZzkIgoDBAYsUaLNdcrBtyDym6slBWKyTSn6oDpG0hSfpKf3aldeDWMRI
wlvrl9Qq4arvrZWwaL5FcIhb5RjUtCgSjssdkNYe3UOUXmOTZ5H6lCoyt87E6x0Qvz/IlRBrYg//
fi8D4XoGdBr6/j4EfzZCb10AR4rIPGPAxA4c3jpNPJUJ9AcPx3VFBpZNXr/xC/eubuL7StrQpa66
aMxMXeE0PnCgTgffEE++2BLCAGPV5LAqXZdVZr65Kuois9gX1XjXKQs/Ks8GXp+aPi0Ahna5pKDg
8XUaNf8URzhaecZdSxLavOH+D/3g/0c/sDjn/tf/+d/fhv/y3/K/sA/21VvyNfv+M/NA/sD/Ix78
AW4tJ7nAFii0TI1v/Uk80NQ/TNtgxms6Fqc3h/g//yEVxMG//inEHwYTRQvWuEqmmfYT8UBof/BS
vGg4ak2Hw078t4gHHwZPjOQkpxsTZf4GOZbmh9Gcm6LSdGug/gxA8ong14chmJLtNMQtebWGwB6k
5qENSxpivcQrzCrCs+q6b36ayCAicejt0dv6Sgv72iI9tDaoun037bdh9Zu5uPurxQwEDJsKx2Kk
DCXDdPWZq/jTzFM2XzhYxoTfDPE9Ys5q3QXJgQ5PYFRLDM/QxmiGouGhDxIbH88RfSYOpq6bPAyM
xz53zcWzQ8rSxvwyv69WoXNiXkkKo6bvJt968IsalSf/Fq0D3TA2F4qnGccIVGXlpjjt2Ibebj3K
5WwQR+CLdamkpAVwLGxbSPFRne0LXbt3DZSQqD+KjUTwax11ZcggDC0zZg4LvWc873gEuubCoJpP
35gQx/vK6tvdzI4rrTt9QM6rOYl/DAOPNEqtesVzgUjvRs3vXFd3H/EHdXeTGuOl1Ohf3HgkhyMw
Lp1iGXufyiQt7fyMyWgJqLh1S0Ya9dhbJ+bSPjBn6azGTCKJNiLvlhPBEIU4VpOgyy7TO73C7NgL
OT4U7AX3fYCfdXGYqHyV2LQ/1WP2hbPu0DWuWEcttMoyriDGecHqp8X0H4bsHwfd8kN3TMpbmDhw
c7D4/LW6qwamI27Mhw5iSsYyuq5Fi+qVjA+/Ps7/0AtyVJpcPXilVRyxY7inViLzGTnr0gmsaOdJ
2nYWg2UGvjg2vJV0KoN9r0734TDqQP8WIJjtsXUPvzu9P9TEPy7fIj4PX0UdGylZvP70zJZOEMTk
bxGXpRn1Pk+y6Uz/GJ7JIABeFShYQnM7Yp6AfdAFpJ20EycuNrLsmOGuCHd3/H6JCIdIti7zBCNP
87eBjv/pKrnPKjwmVVgwy3+9SlDFatTxqF0O5fSglNmdL93ZsRDU4ZHq4X5Qv06hoXNeQgId2j29
jjgyrUjOTYlwsyYYO/GbZ9w0zwBh6dHwzGb39w+C9petCn2eJrcqXcC5gKr16zW6LoUvsW35MivU
ZmdkkOJbtsgFT/nJAQJaOcPwjUa5XwXVU1Ckh5Fg5MnqEB5iS7mXaKxZkw4XKiX0aoPkwQ4p330X
kd7595eqy0v5qWKDKcal4hZm8S8pVftwO1FXjZExeOyZtf+9r9v0JetMonj0jOFXrAxXDB0wqtWh
mUZNp97gg9cQc0zkGQELNy8HZVPlAeMAZ+VGFTzHzDhklcTapuTVb93kN1vrf7q5BseQ3FUhlKji
wxVTfjsl9OQcB4lA2yB++Sra1NtUhhqfGlv/szgf2O+UPA54D9LO2MbXkQyM+TkdYyLe5PghjJJm
65cX3aDtz4zqN4Kk2f/uw70VaBsdinobmzxVPso/LSg7CX3D1SBrOKb9XvaF8eIFd4K4SS3pkbtA
4Rrpjcwo+dRoBXscnVA+Euvg9+rS90kFCDUaiqID/YZb96ZN1bswOvRKtIadtTCa9t6UiZfyCe91
ucl3rpTGuNEiajwAV7s0SWTMw3OYYZ0TOP6zmmRbaq16i3KNOIkC4R/SEKKUvQQDqyB9SOJ23GRm
/zINMBbcuBcPqVQI5sZOa3Edc96Fb7ePdZDhpGVG4hjoQbZIloOCD+rfP5sf9FySxQjXka0UPNKV
BcmH/TTPGxTRMlAOi61ymxAwfXRC2VLKg/5HR8vz2mLKEhZJuUtRqxex5Rxy0093qkATOGm9uzY3
daWM599cnHzMPn64toZPKqUPAs+PNEhDqRSPIAYGMBlGWJzBCaNWn46RKWCmNZtORRgDXXTjjMw8
J9N2EHPHzd0Ykxbw99eif4AVuFEOvZgDX8nVDVg5cj/66UGz7IGZsk+347aKvSjTKryf9Hjco636
NP9f06r6URminVWMI37MWgB2rH4SMclP8wOSiuS9HyNvFXmJsUvMBA2Sio+WOpKGgjFFe/Qd/JvC
ymH8ptmbvlR2Jkbsv1ncrApKyQ/3FQI2JyjccBaPO2tqf3ovdKm1YyHkAQ3L/U2DmcPJScRhNNX9
jJKEzKfgjTEgZ4yynUD1j7ogxNHCNniQi8Bopmvi+yQw4cRNzq+IlzN2h32Tjn/p0iqxVkrG6pi1
bXmIfBQxqlY89EXKeEXyiFz92GEKty9csO+57koazjmysDFQjbFPqmXlYYThi3DQ7o2R+c1PI5Ro
if25J5GRYipbl9bXuvKIUfBI3goG/6aPBvC0z0De7R5dEId7s8HYLsmjr4UZfEOclex0J6PCCdrT
rMNAmG+QK9OE5zpiVyDHmwi6HhGVQM69UcoR383GvvOcFHEYezF4WvE5d7PPUZcH69LBsjyuw6dy
AHtIUtCgSjCzYRjhFr04jjgCnhm8dYTA3CmxdOxFWsQRsfGBJVZ9mBIZ0WM+X+Xx01yg9qMfniOv
vrdZuFts4V4DzLx2bqi9qn6hIAFGKetLq+r5BoUT2lGny+9iV9sRXJ0CjZgnFT3NpkvIsplz1Pos
/oq7AoGphXJvMiSyEejthBJQBqb2xZBaRtstv/Eegv00QZZVB79YetgapE12TbU+R9aPt8D8ETu4
zVPpOkvqNKQveXabr4Q2+o5kaJKHqQ7xB1q3CeGppchupqkMD7lC7GmDZQz2sETmuJZNIN8knnFx
gAYzqKTqYrTr8ZmnoXeaj70BZ9xV7JXPRpOq0kqNZNEmx7VGcYlZzyf0LA5ppdj3MwH0e1JRBPiu
o/Hrg4BYk6bv0MfKvR6+55PaYEKfNOmnUEd/VIaEo5iDwHEfBdPo2cZTO+HFkfT7OeqKN9u2YLap
znjO7RqiUJvOXQ+Va+0wcsGUstrYThieCXcrNnGdEkcVjMqdD6dvmUdgqmUNmF4M5d4dPWVTpBGB
M5Wzaw0jhEcz8GEg1h4GcjOVovav/XtpF/5SZWVse9m8dARf4mmbAm3hk0WG0xGhJcnVFlIxz4H9
mzljsYXFZ+5NBo6rwDO4t+U3uzORbuJWq1ohnYDQvs1VZITBD3ubsSpq5vN+1pN1vynTPJOxPlzM
5Ny02rIX80PueVX+ZKnOJigZsk0F1bwqgfnYOhQeVqxOfzf5Il9Qm6GaIjligWZYHIUNJom1RbBx
coM0L9lCKgFRHH4qtr0zvuplp2IGpN1XyWDvU8/9jm31CHMOx78qiKx1HNCjjUbWbVrr2pjpS15g
UmLUzqMWjfY9mmKpiMSvNNvOd78w0xWs1wwGRlVta6Pynpwy/xpP3Tm3UA4Vtl2R/13nLEesn53K
btY2eTM+JK1DVGBR1RoseIwiV3qWPhuF9kmLkIbOzx82G89ur5rom41kkeUpKxwz/K3he7DsoM7X
YXnonRz3Ta24H/x1GrWvZWy/0zucyAbMNngArfFVXNc5W6LjCYCmwqdQqgMcR+a7M1gdnl7oZsm4
I/XY1D/p/5el89puG8mi6BdhLWSgXkkwk6KCLcl6qaW2LGQUcvr62YDmZaa73XZLIlB1wzn7jBD6
shPBkvk+jeKH9TWFfJIR0oWwIZA6/tYoFcO2H5z5Iv5WMQOjMU5OMfvJHQmdpC6RXLoMTxcL+qXT
AU3AGoFhP6kX3Aa7qsit56nxH8Bxj48Zonj2JYQNmJJnOarRJYp2AMeU/7f++NeTbJbuHoGe8eyV
UudNk48dYSYYLnt8rZJQuU0riU4yQWncwHgMCZITjsskI1J9eYhcIa+iXLbA68vM5jd/aEirj10e
YByb+yI6DCp3juuTVi/9LCHs6+lMUt1eMAJgPZV84ChoWFAiM1t6I/ZBD50+gWYRoPkla80TNjlb
F3jHG08LlhvXc0BomeZ0wrlO0oPL5U0T2Z2UB503taA5IXFxZQxcPouKc1VNHbiUXu6dGWw63c1d
LFqCzAflMWuF9pMXzLJ6OtZoApnum0etp99fXyTHInHPsvMduo2DVxOEUXraGYtDk03OJR6MOHCN
msyItJ5262+jPrY3olfeoSF1a+eH3V4BawoTzpUus09+nH1PibGzmb4e6KXW+3e9Md0SqlFPnJU/
oRyzZzZ7bFmDAcUgo3V4ENAXA2K/WYEmkqAlh4xVH8Us2M3/fwyLaHAx+Y0SKWHIY47CAHo6Fv1f
fluzfpv+oqvZSTUlr+ikf6UNlZ+TgpuE9GqS9WgAiilJxwJY2uV49EHz05XGPsX/ipoYsEDqJNDh
Jn4k96uHIoV+N+3EPYlfzXAQt37s7G3lSPPJe7fNNoMrQOFp9IO+MUJgXGVDlpWmG4FXI68z5AK4
SoHxeosGRngVn1/WosqI7c8Q0TtFE7NckczjLYZxcYJrDWTOEn9jvRz2Lq+NCX/OjWa5syzwQOtZ
G9oxEWIwCYEhKXl0CMaqWeqRLU3Qi5P1tGrrR9WDVWN/CSmqKuQhyTCfGpyJYY81NRcc7OPAwhkt
Rr6zm7w8oRX/T3m5eRyj0d9XnoiRLfCduhB+xlKT22aeKWdSRrhQxrU2TN4cjw95IGIs0+vwlhBw
FGg+7hZ1yIT5qSW68+LW2beVM3WHgZEWeo/hcVmULB36+kQ4vMA1MLUrPyGKGdGcEuLEz36IkEBZ
9MsuwQtt7jkbborp1BEyi2ex/hurHvIv6J4d2X79KSmnd4girAj9+T6xOzmsf/o6BFDsVYzaRpmj
5KIdHtVBH4xD6vukx3chtElt8nYx864dmTF/FJuKoy3TozWP5ibvxvZZpo3Oc8vXXArilaYMCBmn
88HxT2xr0RVGnNfrPVlmsA17Mn+y0TlVRWNelw1XhMn+VKZJ9DJXi5g3RRKR26DmavTIQ4f6OU3f
uoxbK2MrDvW1ANdtMosk7+/JkUa0JyAL/0OWBRrZw6SWgB6aHRy3tmq3pg9qS5KTO7SJtU9JL9mg
PE7vBO4M4Qt8AgvkCwghrBiv65WtGZ+mgPbEcBfSRb5cqBVCz0qixAzneG9Mhffjll5f39QPZ6Br
03GNynYj4/mnC7WAPzgk0bCMEBG8W1PfeVYcGAlUaitvDaJ1lurZ5S3vyfzcQ+OZ93Qr1UkRxXgn
4fHizuHWYpKlZi62KPcJTFYOR9FSrERycPY+NteNtIR2+zm3qzn6BvpcbjQDtF3RYvoSEzKl9SDW
hS3J6eke6obTkobCOi1n6jqlgE/ybUW9dlMZCtUk6Xc/I1aBHgn4JKQugWHeceMnEuYJ1hOHtRhz
Df9NkIRJaBjgOycr972FAEOBsu4J/0lwUM6ZHB7XO9hqmhrRhpVu18vJmfqd6XfGYW68E2QXsUdb
Dmurvqj4UWZ6flu/ROASV9orXML6dF8GrqlSON7IoRFNMweInqoTsVTru99AmNwDM4WDZNikRKQt
a5wnk3nog88ma0xLArU4SNbpwfq4q7pzAoLGd/SsDDuG6Dp49saLKKOIHagfcCXcVvlZ24X3vGyI
WPy9FjbEJaVnaaovoqx0BpDxo8e88eR0sBD70Z146Cd457mptpkKSQ1s6htSjlfNz6oTqis0wf05
lBoMBjvbFzwP29Z2oHD5ZKoXRlHu1w+gSqZN1WMwN/TUCnKjZ9DrRiGuDfxtS7k7rOjASR0aqePI
LioG1Qyf295mFo0OBE6scngJ4CgCOOjj09AA/qqsJYgE53KTqRsZe3/LmTSGrQpjAtiZaoCDzop3
e3buTGF/TX19IZBa/h5lfDMm+5c9yg8t9KK9YnpikLwbQb/ue/uZaAGyMJuOUFWiLgKmSKiryhuA
fyCAKKW1kI9sYFC/sQeR7GxinnfABzae+2GygcX/W4R3VN5VBQaYxuNgkte9aavq20khtRTsY7aT
OxOUgNTKIWFyEzUELmHA3hp6/RcxiwOxtTzR/TSbYY78fcHaY8pnHIAdO9U6BpKHIn3TAaJFWpvo
I1od40/Xugz6VdoFaxCeVtRbJyktskcggydWUQYhnJSUzhE4E78lI6F4BED8krXsYI05PukSiamv
j29jGzZsRc13UhfAu1p2skODLMyQ0rHvAos4HYfOaGK4wIv2UjRksxBZyjLb+c+pKCsrObmgR1hx
m32xS91K37guLMTRqt5Yr0bnvgSYkUsPAYFnHaj2siXd4kyyGtuT5GrG/5R1yUC6bRuT38yutto6
Ry9L/L1PmxjGlaTxTx12jwsZu3c2eTOQJa/CD9PRv+2xby5xNzIXxJLEOyHg+eHlq43lfrYcbkAZ
H80C4mzeqWSPCBXAKLA7Qi43bp2X6OLTILLDa25q1nXCmkP9PO1LQ6Zb5UwsRaqaKKHZnLfYMYY2
fWZw8Z0oBfhxanoCSnMJKSYmvmJBUWKCTFwi1UVufPr+RIIHsFTf7rHGleJPlEzUczH7+rp2joNV
89TV8Z6sACQ/AwWrNXQXl634Fqqx29Gok+vVbuyk+ZMiqRlH6OP+YhKxRPzH7fVXb1nt0FpJihZm
/qe2yL2DSdyUriLrWErkjsvPBd6FCOrZt7f1HL2hxD6QMTQd5yrDnzf8F8ePdt3DCdRAtHs2z2if
duPRQjy1/HJBWsyxYvvtRh47/yaqIJvHYM/UN91ueoFVt6+T4u5mQMRaPf63xvhgZGf7XaLG1hFB
jbmArZ4x3iDtNTMdPg5j+tB6kVHoAs1zomFruQlxOw7/7oEvOOhb/1IY0S3rGUH65WEMYdwyMaSZ
D98GvhfkpxTTNomAXUz8bkujYT/PDqvqbiLrsDzHw7ckFMqt6yfiTLc5hcOmNZVNHkN6iW4kGV0N
Q9OvjD9fXAHAUZyimVOiy+dvb1wO7Q55Uu46L56QZ6dIs1Pn88FUaXdKEGOnXvTVVjoCMYZEJtlH
G14WcP6KoUGti8WZ8rtqdJDjvf9WAiwndmDnZH8cB9WAKMRnl8nX0OqYWvnyJHO8Sxm53dRKv92W
Y7idx1+6bz4KLiWZJ08UmLAAwv8QzyPoHsS56tJtq5fkzBvwmZrMAb7r6fvZj5ptJ+G/qA5zLc6T
19FISNLs9r1H2zSm2V1G5TdX9z3NgRQyP8LAbTS43UhktRHpkD7KxBVKWxqpp2iOJOAvAXN8RGJI
IkvgpjpMTrN5bYUinpjvUWW2DPKc4IShzayAXOhNFg/VtnQo7jGFf5pA9ndMtcljoBfICwhYaY0V
m+SbkcOcqgxB7iti0oX/F6RaPILGhi8n/YNfRddapt+2IEVoToyXOon2nMGnFirtTU3+V+daxLAB
IAOhWnyHqUmcGWDWQDlNvW3NrtvwNEsUH0R6xrqG1RqfB7HRF0hsEyRYiO1mXT8Mlnmaw8wF80g1
g4zMgZMCvVVrLvgxvKC1EeFq6btVmQBfVEm5LvBkJ5QJuZreptGeLnaXBSXmyGNZEIg+GiWSWSaL
31gV5MYfCq4BF7RT2ynUGR4jWZpXShQjAdvhgMhFAoydi1axJMdO+tCkh3PCJGIjW5+UqHwOZCN/
s5EHHlbF+zTPjJ1Co72J+ulSyAStKZGLAG2w+3Z2d6R8/zZNWKZVwgHpmjs9OSiv/lCDeRYxYuM5
rRCeSVYN9MrQNdW0b+3xUKRDT743zuw6D++p6Z1jk3O28/x3guN1lq3xrizmraiNU2NZj9Qbw3as
AedSSJ4F0vjAm6wbc+adZRb6tu2mATRuikY3Y8etqke/48Rvc7CEpAbGW3Pkwq/bxS3AFMCzim+7
b0k23LclsxrcSMW2I5N9x4cYxBDwjxkaJ87o4SXzALYKf1JBydQQr+OJHlxdezWqTUcXxY+m5Hhr
QW+nVQV33Vn8Tx3HILEioZCwgvv+v0QfBoC9/RmDHFCw9pk5Nvi/9kgSUMoTT8uduubeDnsINHH9
bvKupqGpzl4bF0fdc49a+QRVZz4aRfHt9Xj/pvITeeyvukWwKXInSCLs/CbepC16DKzZJnKyUDe4
ijKn3NX2Pyab8ZPCZY28lUKDWVkMdjUhVO7MrI91kaVVIEbdz9znRBuU+azHCP389ht1wUc7CNiK
xiL/ddkq2XOzy4XL6Su19jJ01XQei98ilslFRnddAMhkTjzvxibaNVr2MSOrChz4aoErx27rju2h
MABu8Qp4VBDInBxXcnyYJjfxdEnxmk+oADajMdBsO8MTd2UYJLbz2jguviS3p5DKnXMFI4ximNPF
Zl8+he219HVy+Dy+aod4dn7u6OznS+pP/4b5XdMrEBO6/zLJ84wOYOcMjsY7Sune5jGxp1F26RgO
DAgF9mmmQ4q/eJPbL0pGKsiwu2lIdQO3MAkax7fgcv6x8shIjyMBIG7nq02EfaUVLUEMCdq5EPeK
xA5IyTbvPBfZ/ojk0tCgWwwwEDbAWMAjovCCefDU23e3B5jf/5dG7b/QRAZY9Oa2Uv5bR5oOtuf+
U7mXwuV8A77issrKraM57bA7msFYM3HySziBrnBZbuk6/PJNesctWT7AdlhyVaFtu80iOqdm3prP
ykDDZrPFCDRMkrhp/HiXGE4WOPeI258VZ8RRJXVxi2qCcJ0oIlxAIMXEerEZK1c/l1H91REduWdQ
/JhX5XgRwnuCZAm0tyZrcNCe0xJZXlnZ3x1oFPBBIRBPTCLKmz8pm+4SbRtWuerNHlSxzZMWJkiv
/tXeYqFRur4b4CgX9kTc6UDxomVYiXrPYBwyYNIkYSkYav0z6eR80Lzq5iPKM50AAGK2SYgkoH2p
Pkv/JI1u2IEx5uwO9UAPU/CIn2GZA6TzMYHPek+sLiXnJm19eGsqOxrW8HeuzBcimylnJPVQyBCg
CR0OK85rL2xe+4YxX/SSjNXZpgAjCL0M6P/rDX+SIifWwNlSxpxaaonYqSwQdwZ9gi30IGWbMKWU
rDJPAWy4+X3MkjzIeBEwv/yJovhUVuEW20QI+/CRncxvIxoRPsYUxSVoSc+cF1MnxEGrapiNos9m
J+DWB8MfrABxtvdrLh3nrKIYXfzyt+zrtYfIr57WX2T7KV7ahBieqkE4rhcnL4vmx/XfrBXu9Daz
my3+EJIVKGwem+V/6rSfNkLZ9THphfVoobl/hAEW7iuj2Y3jMAKLzbxfxRANAeH1MJAoFROEVWqC
/P/Tx+oZR5zwbsKz9gtJsvaT7szhPIBCnXHFpItOBNn6sWFeuJ1HEoTnjPADHzNNaJ/MqXyPvELs
OaogfLlA7JPMS7l/SfJMSuJRlq6+m/xDmpfDXXaOt2kKsPu+VfJIjEWOnPG9bscdAPriUfTYXY1s
GvbAuJp7Yfn7n8U3S2SiQkGFcSRNI2SyPEE/CVO6OqSaToxRUzk7zhx/XHjuM/KjqYL6r0zsh/3S
jKJXbnc6/+hH7ZR/xhb5DpS4SIHBdh+GCuaKMVMREwADNSIkdqVFnTIQLDLbrbdn34e23U3t45z/
a+u2/s3FtGrPlvY/Hy1KGZlVe1GiYIIKXRwGY/7TJ3zXjObo0j5po5wNK5+M6cOAeESNCIFHZ29N
4Xjww2HXAxM6i+YrrGOT2skj+HYMqeCj6TS3NsbEiiKvkH18PZqx75xcko82JGn8m02LG6PDWhq2
FOKq43i0U6O4RlrRbTwNU2/j8uXbuR7tYqKrHs1aCzd6hFlmmp5BrvsHdKAZKT7tb4q3GJLtjpgX
E9lNci+QLL/64xsNARswQP4sspIbkbVf5DaHKF7rdw3o2ZPV8myvY6WS3j4Nw1eMJzUBviY89Ng8
h7P5u0xb8VBWUXVwRfKvndIx0DK5oP077zyPb75kzL1OTfzGweUdQVqELM6+TQqoJ1F3W+fwkxsa
DF7xRa/ziHXqU8QIJvCWjAfbrqoAkVweJJr+oBqL9tKJT2FkswBcJtp4pniETWncmzSnUQdQY2Pu
O5ZGOPJVDOXPYxtG9A6DnR6NQQPwV5a7yezeASPUZJd4D/SR3m3mEqcYjamn9yI9QgewgkyEzUGr
WLbNFgnopvwWjNYv4MP8kD23DHdRHSKoreCE+lqf7Xu3bfcYF41rZtL/h8MESj+NziUQgmx5mFnM
jY8Qgt5Bm/2Sro9Rfp6IlrD9b0bf+3kBQq6LupLAyX2GZqAyi2RPhcQ9uYxA/Z7XE0AfVJwai25G
ZEZNZY6YhJV4AqDwEqfc6FJAnAA8AMmnQ2HejDzF0YsPJHUDgRNOU0fcu6Mzxli/a+rmTeWzFSRZ
FDRD6eI+FzPGhxLTEfOtoHT8jp8exOzlv+MkxBC1IqUVJK2UqQPTjG1SLOTnuL/+CBUVo9eDhwWo
sqV/XJ+EcghfgXk655pNaRt3zxSR4tguSkrBzwOydrgpB4Nl1khsg4UTds8sdgyaeXHZNZOx8zlw
tx0JBAHa6oyU9ZR6npgv1BMFHwERNjKD0ayXMerriT2vpdfL7c1+HXEByomSlh3r7l6m3r/W0B8j
T+8xwQI18dzCZua3POId19CiCrNFPAQhKNRaTlcnnce9r7dvTaFKtgkwattIf7LZNZ8yuLJbu6we
W1SIF722H2xSIXyY/uSxa9GWWRj7gj4ultxt93kZi5pRnZD7xLC7gw1xiBvru8aQeHDHbjrGEJtl
JIkQqcvoilz1jzdPS0b5xDzsPZ5N8z6ZEAqbzoFTvcjAmENVG9XWxNosM2wZYg0WqnSgVdrxoVDG
0e0nWL0aDirapaOcVLmvNC7RRA3ZoxO7/QPGCTbJnL4iTfaJjamW45aNbrkpZy70mehc4iKevMLE
3LXcBt4HuOnpokzQtcr3rnWFGCpF9dOCC+M4L87Ooq/0GtgyNWv4DBdGOw3JpSUCw/fzC609j4fw
7zJW5zghc6mbS7ILIWf1Vk42W+O+mAPDUr+qvxrXDTeVq919q/5aH5puJJahDqvfzO7fwj5/FUPv
BT9vQi3Ieim1alfXIQEOsHTtznuI4hqVF2kg0UuTAexAY/Fm1+BbCc4wluCfcGMhuD3isCRX3LLf
LB8TjaNN1d4o2nLfWl0w+SNiOoApPzNx0VCQxiVhsFHOZevaNoWJzfZS+bkftM5/Jnvti3BDAj3y
hqwef5eltqB1o+em+XYOTp85mFc8mJVNvKlL+Z9KeeXWoXaRIn4giTG8W+X8FLnmp0Ht++AZcXcu
iOb++ZAYmhoHa+gN+Jkgj5dtpT0nv4y2L25uUX9ZTXyM/ezPoFh928J4ceMO5tvkkC8IWBaute8F
jW2Gj3GrvnxCvxepwjST2lYj9IENUG/qfh6O3tgSVonHJTEqwKC++YTOZPIt5pPxgGYkx1oA6Wwb
1iVRSS3X5BR33m39VkLbJxaICibUydazfeHvzArUQDolJPkxDD46dfue8a49GY6/m6oCF0eH9DiK
tZNvsczvJ/s2po128TT/U4FtXJ8C9FvOJUmBcCvn10A9X9kpYgv4CGEPPT5tz2TIQwSS1d+8Bnza
J8Uc4DRJVkeZbi1uoAhansSmE3k2Uhtw851EgDFIVM5xBGdVQ96vFvrbtLE8P/3d9vJaWMhFKr/d
kaWQXkxxXs8gOMwS9d48kTFKVl8K4nZjxuO/eUi/Szey4N4tepiOtXOENAMeHRaMtYJbL7S8bOsd
26FTllf3tShRjQbRHVTvplP+sDFDxNWYxlyoZEV7XMDKpc+5oS/CqzqWN11M3+BLwz86r9IqRVwL
pfWYX6+Lsqu+Dd/vH4eJVYmwid305VNuGx2jSd4aLemDhlwKck9hpoqC2ewCWHZ95gqLfy1wZEJ5
n4XOzu9A82aleoevjHcNdbSDPXuHPeZPh+96cewl7cD524/B+lnlvm8doy482aU/sBPOn9bjal6k
LJFVBEWrGRtWHx3DD7b6hZOfQlYn5DRVxLebydt6j/wI6FFGaR8GONCzls5/ZgQKFHQLeXcpDDzH
x0GYDPa9EOYfMTFTg2hyHHLMpz0W1KOsxZXZfnhONAAyWqH0g+yjr7jDBxp34DCs+kGWfgp7Svzz
Xe3UJ/YvzRxQL9gm8ty0JBJFVB02nBDAEo4DTALLgem1kjVUzYk72B07ZiozW/bTa5xy4q7i0lW1
5+jacySMZjsylSGJZRrvXbKIQxnXdw0PFujgvaB3ThhHEIv3kWny37qf7JalfTnUX2PsbIfBZ+4B
ey0su3gfe+5jjx388KMaoqBQRk2kd7OESpoG4ch9PQWgR4eT0sMHEUbNPtNI0aK7R3O6iNa4YxZA
hbir4c2cGgvtmIkfoIbYbLGrJDeImKAlFgWZNivAReraLklaXa/T2+D+xfO/fAEW86ZB2L+HEAEk
kPPdUOLcw9RNgiC/vlyB6m9ThgzAOpLW1s/VpTTZ1x4sM9QfQ6BZWYQf8JImFxJaFtuEOvY5RAM6
tmi3rvKzjjInid27PXrnNkSYC1ZX7a05ua9/YogY6lAQI1V0kulMzJJHVeTOzThPjm4zRXuyu0uJ
fmJUaU7fFJGEbpQ29SY3AUMw1qI8kcybsgeg3odhrrQzKo4HpNC/rTATx1Bpj3YHRjh0Uso7VHH2
kEWH9YN2R6IwvZHVjLUcdCMwRbOa1NYwLY9BVn1KldkTQUwEH4vlc8aDsHZZa+nNZwPlZFCfpCYO
gWgBOaZRhcLSoYCssJhQCcMzb8S7UvlLh+fiofCQoVXNSAKS16ptO2rMgHlNE46DIHMAlCAJrPel
ox5aaRFawY9xtW7MFaVnBAPSzSrvAk/OISyDJ5G2rNwPuTjHYYqBksFfsH56ymr5xVwS2wU/IlhF
8vb8MjHdeCz4Qju/jk9E7sSBHCuG6U6aBGsZCce4YWLST5P2QAgXRkTjpMcta5rl1SkIJUUog2qx
BFSj1Py16sMHlJ47wO3XhiOT6tPHMKTbndyvP1UDH/1GG/u7h7o01fytTggztReZDXWaI7Ew7Ons
2CXGJGkckVI8NdyeZ7Ms35Le3sdt9RHF482wexgMyxvA6x0F9HXODiFYvtXsvCJ2YV1XfVS1Gx3W
f0vQK2oV6JpVOZNkDHFBTqNzYSqTusOLSG3tp8XJF2FEolkEj4bDfe2C4cQcAFsuqYDiyhwHB27y
5KQOZuu2ZGArGhE0zEbXN3JSLW8SiSaWI2/rjZmfZi1xD+tpHiZ1R38umnNe+/FBjvnFBoZNxFHx
snanIxcYE0ZQHdPgy62Vqc9B49v8EdIagW6l7WU9udZ7ZCpd56ArttTUtPyH4b7hwKe1isjZy4pP
5sbWqasIC2s6ZuxWTKyZGcaIhLphvx4HqziX44uIU530PWfcVb3z1w+JtNO6U5XE3nZsZXvsyLII
SjUs0G7DRqXRDASpDe/z3CxG6cKnaSbVcFQnCysbnhwW4VGO9ikJKUIK5U+7OPRZMcYh2s8wfFug
lwcyeaJd7SLG5Vm3DqBCHxJSF9cnWSffxVR8VYyxnmMSZn9aLYAKG31JVBrqy89iW2MG35kdTkn8
UOuHYLNsZW69E8ozL2io5EZPK3p2XjFUhHDeanJhaz9zQTwzafNkeer76NmryJiKdHMnG3aRfjx+
GEZk7VcVLFJs85m8q53XOiwULBK/skxckME+lC3BZz8/TF2DH1maRDNwvCSACLaT72kL945qJcl4
5wukpLX60JuuOGqNbt3yLAnKReDiZOrLM3P1YMc9j2dn+thi4eTrFnuhwhpuYjpZPaPqxZKQLRWz
t3Tt65vqpgN57DaTPs+DNuKmXkhZizaxWrpNwpe3VV3FR/QR5maMx1cRIr3POgrNpB1TlCOUI1Mx
fGWqQjDpMOcj3gXlozsdsnTMv5nLO5f1r4pJPLKH5JAUlL+yKf45MFAHi90ey7AJ4MN/avluGr/8
HSWQnV3EdhtFx0Pp6AVd23yur5i7FN3LvTIjVo8H63MN/aoVa+HVwufzpl70R2pihMOVKo9FguGH
0DQtqL2ZYA0/ncgtM7YeZ8GZwfF7DcyfiIh/6HPZ/Y78qXaugDwKN7BqUtEUzZlmWFutD+tbDHqm
VMbfUAMUWXdsd9Ybf2aeAN4Ko188MRDVBo1mVStuo/TqizXib9eNPgus0nlCbvsrHUi3DEfgiDky
GOS6CHzaOnuc0+QvS5gMAFYt9yrPNixXODFF+bvmjd0PtYLHGBtB6lpnu9WgrPlGctRpUTehZfxN
3ISBETpoKj4Pzi9hw/TAOBNdLXEeBikQX9lYOVP3m1gykkyHbNe4Gbe5ksycF/n3osj8OTQcvT/m
zVhvXWm82xkrG8Z5bmB6rLwIXTSCgeE4/SKzsWhkL5XrhtiGc8uOkccfmY9cZHEAWxi2Bn2dckwI
i8nOostCnrYOhvyx3jc9a4goTYcjLvm0clWQLRrmsIWmNMjMD3r7bz5KcdfMBclHy9J2xoa0KHb7
Y+4fmNu6UPXoz37aRQXE4mcQIeIvB57co0o+kIBA04pSYm2KryrqPOq2KNs2ZNFf2FkFYm7ap6md
/2iWxmUtmEiZ3hIN20UvrR3YCrLmWpdpZrO3MtaY8aIgEG7BNsnIn7Oo1bed1dr7ys4+xIBjY9bJ
kjKdLUAadeugcndpzrfVkXwxoAJlkg6bJSdlrDOGqzVO/nmupvdGqehGSZJuUeqpigTLM7Yu/5Qb
KYFlVo2ObUj2MM60C/5vOGRDG0CHO5gWd1M10l/V5EZXU/o0RTh0Mu9pMhyJPL/vD7M5PJscyFCv
+SaAI60fnpaEIx0lwhmmj81BJS1dM9JUU1Z00uxVp3QGk0G1eE5IuGiSQGAH5BDiYOV0vZbNrnO7
Uxc54SNeT9e5QVOpThVKtI2faARpW6gKHELtDM0R5x+576r5R06F8BAoizg5lYzPiqWEZiNfJOyP
yaMJ54qkvcZmxcLOCjngJJZDhkptTDs0TF6LpMiczjo/xgPcA4g8qGvORNXB8LRR7np+cTWFwpFD
hdNa44sOVuDOj7NkM2dWexMZB8EhA76O3v+IhZWdopErlsePsLXYv3WKS9sfwzN5LLe2ETnJJG24
i93iJEtiUlnAw21alGzr1VMXdXN26MW3bgvMOFm65cj5HBlq3CqG0fvGcHeTGFBlF2Torb9HMLU4
1SEC4fWpGbujPiOhrHLv42dA1sgvX5aHGKHSZS2HW78/I8+E7Fyjq5iHnLxCt0LKFLGsBf39JeQj
QsH8tEoICz8cLgQAxddqJDZUn8ZDqQMDyAz5ngEuBYNb7IQp/zP0EqPXZBwnz/kGrGFd1m5znM17
XSrvMdeqfa13eCwSBNShCO/tq11Y1eP6FFmNQFkJcnpjtOg3PXgG58wDULYMK4tXzLUfSCW8FxL1
OCn7/MQIpTnGDVOFsfynqctQ9DEa+JTMWsaMto8s3rNt5JnThJIhbh2GHcIJ+PTrYurOI3JmpY0W
GiFFEO7yvNY5G2EruQ2NZIIaml/dcrHXvXrPe6sKEHyYsH6TwxwTrqhS6NImzk4Wt9v1LIpbGehe
aO8tUVbb3rT9Q0b1Rdkq0RNuVjH3Wql2OIGPWRL+buzqIXfM9GH9QUddJ/GK9H9EStRRTlzwdejC
7crOAvUgLiUlylaT8Yuq3LvLlNS3Wac4GhKhZQ4Zj059YGP0slp7Y5xDoqWZRbd/WEfXuuFuSF05
+aplnutq43at54oY5S+KWAaD6zxJIFVgmQTNLWSY3GfzJXTY1xpp+WNKbKs5oR+Y2NxHbne2MpYE
Omk0WVZyqupIwjU7wcQBV2zZlFgl6ggHF/dJOijP1iN2/XbTVj+P7Ad3k6XpR6E7O+ReKcRhZzyG
os9vjP1eK01s+ZCGG+rPAUWCIlglt5KHoil/z+TzlLI72ny5Z5RCb9G4lPT0ULtWhtHdtL5ccIbn
WGV/h2xO0WWxppDGf6jZqp+PPPeSZF8PFkuhxC6uhQ7mkWVfoDGN23Xdpwmu57SWd2lnoIgwyOxE
QzlhXhLhzQnVeRpEcXWxkwJ/jK7YC312HyVilVm/y+bZUfzszGUmiBDvIzYwwzHG7lVrHXu/hlGz
dHx4FUGDOIBCFsFVWrOQWkbREl3kNkPYdiRqWnGvbDFB/FkPFzi9/HokO/55iBB6aUhU+h4twdL8
PzYOiJiz4lDnZWly/LSrHd+MPUBkKSFxRD2ey+THjdGgE9zodSEClpWgJwnk2wkLdYerEaM8yOv6
A0BQED+sf1X3OprdlH6nR3Xvxpn/iE7+RXReSvJqdPXkYF/ccHIvax1AR6AuJdqjrefRsw2qz88o
di9pmiIMX5+HqreCtQJF8ggPD5TioHcz2XCuus62ejDxeh00PDHsnXlHhDe/1B3oAaM4G57J6Dip
0v26M1mvWKnr/cOIJ59lSuJs67H94pXsqYfy4ZRG/VX5SImiJcBbIs6sWkoaUaL5KYG3rOMBkXGK
EAq4ZeRWodlju+e4dcpJzXtWRODe1jIQ6cNVxGT2jbN+tdqUjeKiZ25Q/jj/Y+9MtuNGsi37L2+O
XDD0mHpPd2dPipImWOqIvm8MwNe/bcasyghFVsQP1CRWSGLj7gDMrt17zj7rV4gvO5CqcIRlu0kz
8GaMz7KThIu7ZeCbDQKKQpYyOqENsJ1HUdwE7vwriGPUkdxHVWja22hefeDPiKgEe2Qm24ToMLaR
SK7LZXbsY1Ok/XZd13kXhU53RfK+0+V9GjXJyYYPZaT+etK9gqlzxT32twem/kBg1UBliixGpwQl
jDBytpORpYcpQUjTTgR/zc5YX1AlpFBNR4lkBEXZXNnOTSTtX7rGMlqzOo5zBO0ROjB+7SE/pMRt
6zZiEkqwjmuz3PNwb2I6dB8nmnYYPzFE7E+MGr4iKGmY3Lj0EbF8713mcwi2wdYhHxAbaxzMQ5K4
l3jo0F3VCIospJkT78cbj9rX4dXxD/qc1iuQJTrFCpG6oqexJ8jjnbku9N8lh/W1P7cRlEHlHEqN
7EE3KKbRGB4IlLqHtGrtSBYkyHgGABkYznjxVwpx7f1bwhE0E1L2vg3dC4pGEteS4YveS0v6YieZ
wd+KFuYOaSX3tZWkSJvoW+WFcxdQRbnrYL2G5VGU+3b02bAUK4QlzN7rf/HL97BjNzeL/lDVGNDS
PjPOwQhEIOm2sTQD2sGPdjbEaLbpitVzy18wD7HC+NRHOcMhAb1Vuc6rNPYvaWpmT04MAbFX85e+
7D6FBuvy2MvvsTDw0Q2s9jFCcgTV5YR8xih2jvRMhl7M+Lte0JCk1DoYc/GS9NVPRpIuENQFMKEJ
aZ4LU8+yotRC8U4GGZwCQGCVEV6r5HsTd8fO56lh3zWf6640n2POfiDpSdDsw80YxhRdvTmTlxW+
uORfnfOB4qw2ESowVQGKEtIuljY2OUr07jpX2TftHGh6roDii7RWQiSLOWKaxJqNbL01Lx001LuE
VjrDVJZgdahQMeMDdm/EbFiIlyYg/9vnYKc06UDTjHPmtpzB+uVrL9eXlDSwwQu/ehSrG8RaxJFG
xecZ8hZaqolkEW/8KuN6uImnRBI30BPnS8XNB7HxSrLhjZWTnzXbNAQNAxM/GNfj0MweNw3+Mrk2
ydb0GCBacRdca/W63dLe1l6wm6vgyNQk4+y0EKFWuPKSDsJHNJw9JjBu78vvJL7Wm1wwrXSYbdhE
CI+jF13Sl7JbxpvGSHkwcmQRTmExDpbl58Rp6gNumfco7GaYoCZCKS6RExBWM5k7L4yrd5wv7ol+
cXDFNLSTcfPcVVIeW9/ZemRaPNsE8N0weL/V+2rbN/6lMIMHplLxLW0EQAJ+N/D0hwzNPOvUr+a5
F6n7pG+6Si7VnqvwVjKzJZUhIWoyFM2OwEexA8WScoiroGWRYj5O0SZXovekoL9QFNGx8Jc7hL28
49I824uX7QSV3J6A23UPI9Z5dG+dlZAKe87fEG7+QADS309o9Js4WM4+wcfbdTRSzoOcPhNjjzIN
U45oQIiru2aWCsqj1jXCGUmizhY09qqHKVpUvna1fluVV04fT12PEd9cM/GD/ABMtsMv4IBAC1D9
upVpvzqF+FoszXOGe+KItyfd07aCy5vJ+hjbhUAsDAi174tPYrauwm0ZOrXWDzNxstNgDTM/pTn0
hjc+MJe2HrvJYkYJVdyR/tfYCM4a8ZA1zqXqaIWsrLAorNEzOoSmYmqzp8u6eueasJ1tvFQViypW
d8iLGJ4W099aKBR4ElDhqycHCxlTm4yJFGSFNbHj+2wVP8QgUTLmiBu6hRs5dlmPPNpWCVNuXYlU
HZJjfzzVJgccywx/5C45ATz+z8GyJS13vNEFaJf0b6RLdefRmRD+IfPg+7rH3K7l1WGGuyCJT5ey
oHyyIjgeI/ubGPz+wgHpcSKm9uhVZUnbrVVpswkNQIwSJ39FVC4we+8x6ecXVw7DVszesO+rsrtm
S/SU3jiq7ur8sj1zVXGVJwTV0F5FnmwFj/74DQVSfcS3Yu8zQ1y8gFllPgCbUNMwDWKCyfzaRNhP
MzbXXZNYPYdUlqYo8+n25JvI530zZEQ8Vr4UYTDfrCOcBQcpgR/IdL9k7rzzpp7rNg280kB2JyPO
UTCSYrFH5YvRoaFTXzTOdG9MkMul63/To0Dbzn75iD3PuTu96oGAIXkMRwF2lVVzVw88eCbe7p1t
VIgEPOum8MuIexekY9gb414QlhFHOHnx6NU8h/F3Imfq02p3cOpU065KBU1Id3qXBS+LaQKkOMIT
F6jr+IAPFkQsQrUQ6TTuCgfBZulv2/K+csj2sJvqSbvoBTZxfeD02ujeo3v2lDHLV9tZZzdHqaaD
dsrgtFwK+4CX5EpzFk+RMiWzUqJ3YMoq2EhOTV7WVKuyOg8otxlYo14dss9hVhRk3OLIroYf+ttK
GK6AfM0zIFZ06310V9kQmqbYEgevnaZb9Ifmd6ARxJMPzJ/bijsFn/2ceBznnW78JHE+qNyT52hh
WouGmYWjCA5OYRaYAjEu6Tc0W9TnXgTAfQj9ndnYiGVHbNn50j8XtuvcEWhu7eWweluUoJcaDf9t
lNB+hgY8c3rdHSNm+rfYW7kgbeNe+j645gxDbjtHOttkZD5XRgS5AG/Er6l2Z0xu46Moj0E1nvuU
C+wSGH5hbHhZ7Dp5bg3jGtn0cLqShpwzjsPD4vLWu8gH5+E+RT3cko4kkt2QTUxnvLmnkYZMs7MX
HknEBt8/9jkU1pj+WzkxG0BeAfHtYz+q1n46zupHsnePzPNJfc4Ye0mkP/s5WsP7dRFbWymeHJ5a
UgM6RqNldjIAD+2A9qx7DYIIzEdN3gCW4t0gWKVrtQwOBIos23kzis2qIAsEt7zfYkQrTATyTLTy
G5M0lE0S4skgLbo9qbhjr35rkAZVfmQ+cdk+FB/TnJ2FYzZnYQwv3RRg52DTwpNMunrAuGr53AXD
ch+Y3ZOulCP69hS1IWZAI24IpZL+YQTLt09WVEt58g7AbUImbtf7GsfEwYEkPhtfHYtIpgJbEyNO
plf/8x9a338BjIm/MmdQc1oYOuDqcUdqdsof2CgALeTcscFvrR5LR1861ONtZ9+WlazxuVC9hAQ2
PdC3DXYSUjNqCjM9+nIVl/qDcfX/0Ypcw+G/JTsqiNf/G62474e6Sr/9Ea2ovuEDrWgF/2IvQxXh
uKTTK5bR//ybrGiJfwU0+fyQUjQIXSTr/wErhv/yvNBGrE0QWWAFgm/q61EzF33CHjnZkuiofxr/
9H+Yj/++i/rf/vzHbDhLYaj+QzKCGegz/4U/JFzIQazEv2GW1mTNCFaNxU7HapcToknSLD5nJii6
1YcZOjsc7Xq0qEUb/Oq9+dXpgjcdLBz2cEKryb1fGEOBownrPU4hYjk8khV0MLYgw7EMCHBVQkTH
y2/SEQN3tRbXyKGAAxWHRi2q13/imv35UfGR0bi0xT3Hh4fkBf7vuOmJ7OwMWxcVPHCVrU4Abufg
OQ4IlyTBDHQNIv7FMiP0ARH8EXAEprd0N1ma3IQqH890ki9g3KIzvvb3tbXeMDv0qN1QAhOUc4rN
Dihq0P0D88r+c1ieet2eizTCtjwB8NL9S6BiIPMM9Um6ZyoQbYQ/oUe9txe0d105XnQQCsY1aOHR
HQLzed90q7GxBAMLYnUIU/ck9UwXvnglTPEyUOM0bGqM7jFkcKTFOK6Sj/ijRQMYPbzYOCfOj91N
UIAAyEJEaoAnOPsGYtlShzxbab2TgfX+h6fjvyxlsCb/ctdxiRxH+IIMWm7m32JEpQ9xfcbes8tm
85PVTAuTIvphTsLlihoigFyjn8hkChHS0ZK0ASaZ4svq+tlxigF3t9W7Vws0d3wp6Xjephbpc9GV
62Fi61EEEndvwRrfZHG2HkiLuF38ed02IarOOam3ZdMS7Fs38ybrVnyBk4gPPso3Yk8S0PQgp3IH
GVKF3Werf6zOTGuHYT20M9xeT4K4rSfGZS1DNb+ee1wwjb8vTHobCMBwZ3od3CVSbhQzx7LJHuEt
myfTal4iWDGHKlZdSlKeaJDCr+oxaeRmCJoNgcnGajtKBnCFBB3g7ugr/ylsQhgis/srFeC5EhT0
H78brNKuYv6+5ePmtS4qO2EkoMLx1Bc068FT0SmArH/lU/4lUYPdDmDMUlDxFRW5NsIiXRqrbVCh
yia06M1iXG64PRikhumGS+SMHkpXrvI/9A3ZaQ2TwRURADLo9ynb+4vxsnafpm+VpBLjDHFh9tUe
yE34FGD2U4mmCHPVx7b0VyjcBnAVVggkJeOGbjlz+Y57LqkHGmVGgXw7WyQVkE2ESDQ9m6vxNUEf
DR3G/6UvQ0b3nDKYiWQSxYw74YQEefjYsY5uwsSfjuaQojBWvzDDqrKPKOP7BfV/4RhPFc6caApi
1JDtetCXL4s71RLpd0ZoR2cv6ZpL0eUnV4rdYoLcrMLpR+GtEHoq/ra33vDAjxuzL82L2/LhBXZ2
E6/rD7s3kLMCCZlrQKiLpANAa4Dwc6nOtqq5OqintJrLV7zY3c4qLJYcE9+XI+wf+voFVvadUPrv
i8uDEI6cD/Nkr79OlCyTVkePsZWMJi3k3XFrNThep9dSRQ5pEEhPwiqBAiEAzPws1vZH6sUvKYPN
UEZIGjkp7vUP8kMTX8OI5pvRQ9EYy8Hsk0/WHNDCkxyKkgkOtG8P/aWrq43IauL+hrO+lzEFy6y6
C6cFxJXCySaz7Mly5RLqxzfNmn6nH8zBO8W0YY9BhK+XYQbUnc5AT94G3LIVvz2M3W1qR1c/C37q
WwK09I1Ekfbx/RlU+yPjeKa0yGLIUFOLeSP41zEtdjppPYn4x3r81juIvDsPnI2+V/segl0wPvzn
a/Tdm9l1j8S6o1ca88Drix+kUb03EFVuvBuOmLgPjWI9NDRNysK2t+MwOjuaOg8pbKINozcXxSbu
iC6euFUEy0+arISbVRT06tLrN67/r0BUz9C1GTdeGt7qxUhnfi0Qz7b6V+t3pr+so82xzacIiz2x
DbNM1oNpCXJO2wpNtRmd69Z9WlWqfJlZO8/sDA6D4Aah5A17/eX6R/s5XgZkHSO/N3xZ3WOd+xvO
uAtzicjYFHH504i7l9EmM2lOc4S57Hm+ehO2yvqbPTD2+o8mSzNwGguqE7GJRx/yq3rVCb6I2HXW
PTlUe5xNzOnJ7gUbFXyPRPa2AI3ey/o1Hha6ZeqZ9oTqmkiau4i18o1R1xj9SdYsjENljMwgOVFv
0s7rWPFCRGGY+doqPS6eiXO7rG8kZsrtwoxxW3ok+IUTYzEKh41HuDDzkRqOsBpZmCjYZWEEsCGP
JDx7t/jTeqMi1tOnfzfT483VkuGH/nXMgodWLR12OH3LsesXavQavZEXw2OonuZizF/tdXmhBztt
S6y/bzQGuxuQnBH3znKsU7c6rKEv8BNeC9SSZDDe5zUrStZ/hH8hgmHPEb246pcnuv5miOP31GNK
aOPWGAekHk4iP3npa9biIavmLGTYPxz0p9wq3LFEWkizmwnTXKzbJEdJzHIyiR5NjKEYcoF5mJBu
KrUJC5fa+KNpWDfZ2r5VyN2Pfs3E0C9AlxU8nm4pcDMaqYVijzdvNMfGUPAjdZGaQmYnuA+gyHhE
dVTWGGYh0I+adYjPF6/Qy5wisvDaGnhKfVYlBili66FK2SY0rrB3XIzM7fxA3lG8U/3FTq2/s+8H
R0THD2Vv4G4evbuq405rRlZTr1qsp0qmt46DZU1tVR0iRxJPjJN+MvTGJad13owupl42NvV7Z0q7
jdZV4Po2N/0OeZR18GkI7iye2kPkidt1JQDUiyXNwAJjGArWqW1nDETgciiENjS4yCC0eQPf6Bx3
uz5ha1Ma7tXCheWG/Yz7gcoqYoPbjpgobrp2PHoj3Cn6faesw6nhe8BRFoPLPhTIFWnFprQFe+sh
cW95flseDSrGqfQwG3vJzdj4FY8MWir1IDVemd0ARfRB6MKNykJ72BeO96Ir53qZzJMq0PSXEjPs
b7K2fBKBI84Su43Z+m8mwUFnfXcV7XJfZ3Jvtm+LHcnTQsdyT0bTqXTFvp2Xk51h3u8mRGSdeNfL
k4Eof1PJGNPFxhdcc9DChJGaHS7WHvGs3UxEcjJt2ZYmrlAjH+gnNmDaLK6RugbGi8yrds/8rndI
q+riegVbwXaKC66lmfQ1EewoInNJHk3hT/KcsU2YGaPiunzRpWpPtBMmoD679Kz5NeLkq/Dniyhp
kc55I7ZpUD6ZTvaUz96b/iBqz0VhvIhXvfcRmQrqA2UP0nJQAdy3BR9w5KCTkS1SQv1JVhH+BK9D
dxtpA7g5bAekYvgC5s+NNR3E2J4AFeD54U1xq/dHARgRl8NKWkghtm3BdUlLjtJO0IEWK1U6T8/d
oIKK1fewxA/IezklqT+hjkQ3DzPPTXCBqCrM8/2XVFWgeQsrJiHAbqsLidJGv9AJN0NuFb5MDRIL
dLsfUk/1EOr/SxKzYc2y8HqocklKnlVLFqc6XFlqve4GxzzFR2Zjdmk7Ii2lPR4qK5h2TWY++HU3
XTAQkP6gd0HfZ3FMffs17p9T77ZwWAZ8VRqCKiEXN0VkkzOxqzqfCjxYXksbUm2Uo//Xv0bvn1Kt
NaGquWt0fQU+Rdcn2yjGdzhgqeznaDnoO8xVmbh4HIhrtZ57SXxG0H1vAzT/EfeXS+BF3Eqi7p0n
E6Qx8gtvOGRIPkA9UNrL7sYRjN9VBl7aI6ibC4CRfFAWU/WtnaW38crarO+KUX0GcvTeyaddYLvw
J72UuBXIQ7t76ld285lMb27y+aF1fi4JYg39HtrEJmc2PfQeS5teraIcaodee4QqzWoKvEQt6s2P
2CF6xVPbg60rEXbiUZFF9CahEx87s7gAfWcFpue302sXAuP1ENVKfzSUF32wkv76JUgRXyIMGvZN
zQGobQE2jc55IYYGvl2Epoar/fcHLtv57bzFwdJie7PJt7eJdwh+Y5InVegwVxbxvh+dS1NWJWYN
FN4esxM+wINBmkeeY+qN7Yuui5tkfMxb7uJ+YGjZJP16DHLkRVKwYbsQInrDuLV8aubIlSWJe8Rb
YSdPMjcgLXUiwETpee2hOObAH7d5Kp55BKZdGP6cWLePYG6/6PJyhcP39+/V+jNDWB+imerRMgnA
CNNz/o1kH1Lzu4CDUdEs3K5EiHMwjjkbabmf0UjyFxKDs6B6vdTaH0dE5vLRJnaMB1035Cai377J
rI0er5aK6hJ33Q3EeZZSnAF6KTDFcEMVtoVEQ6RgBTlIHbv//t3Yf6Y7//vdQJJAZBR6jqe7gn/o
+nkV1eO6ptEur3ZD6r6PzgCPy8IPFQMUimX8IDpSuc0esyWuIZTw6vlszOBm9HofxERxn5rytTTQ
Kei7VT8jhRHKkxe2wOasLxAFdoFZLpRNcXtQE5OsH9yNK2s8rGRjYmIIjwMd5R2CIv2harRlSwRV
8uPv367qa/2pHcUd6gnhOjS9iA4Jgt8unhzMlRNWTjqpquwwoQ6kR7IAL6z6+CsLGkoTR5ZkOszi
vIT5szTiZcPQrt6Lwvj096/G9v+c5MGnz8uxaJK5pCKEXAL1XP3h05ep6YexyMnU8MRPZs7JMV0N
KtlG1WiRRK/EbIDRybyMm7xNPHyZy3Joq5jw1Mh7CE1RMHoTd2sccW4eTAbtAfDgKJ9vIsfpyJjk
G6f+Vh9tojz92meUWJUZEoxOF0Ev0Jxsgg4Ikt5+p1aN8SFwtMds4ezTNCjTx5F4R7U46WrCQMFx
40fjI9mVrD/63CX7o+nCl7BMOuc47TCgsvTrxyLg9I470uzog8eoolDiuS3G5hnqiRt8yx3OGWk4
HejDJ9tWHbFUPZhlOX6P+L2v5ifuqMvHWWqw92z43/U+Adwio7kAebfDktvPsKZiYiiRNHH6it/0
fdSl1IHtzLkpFMFykMvAirPKY4S37Kx7jOYqMREGV/0B6UOsNaVPUc1+BwWASE84SFmLpn6YlnYr
cW+pBLTCMPezzb5GT0EdJqESrRGvBO4kadRqq5bgYI2uPTBnOEtY3NTF/Sdd6Ou+ATEId2tGpSpJ
b/mIuq5l+ivOvStkuy+2i+o39+mV9lkMwCK0AClHKN7caTjmtccgzcJ+OCSvsXfEmSU/Sqy5Fvti
dL5X9ImvpbmIa1emD12MxROMDdrg/Ak7D4KTfJnv1oVWEhGim1G1LuDXvmOa25lAi2RHuFThJDsr
YL+CUT1AT1uAAElaV11ivJSUkpNYX2KLCkNdLQq66QQ+hcS7iTVbS056OIegYW9It0quTKW3xWTI
w9RjMnCoN7eR2VPiPbgqnlB4mm5SEwED6rSZtp1aG4sBvXidNP3Wgr6/YWLxSa+x3gy1FHnfT70U
5f5Cz8JoPzZnEfHjfpUdbZ4e6zZoLjaU3scFGJntY2ykL34KF9BG0beZ13Td+P7yFC+LfxbuuG2r
jOQDOL8gX2BgKrYu6vOMJ4gEdIEaSa/esuZEsNLT0W926LHppnN28JdwPrvBFFydn7oASA3E9GRv
6PpIl3ML4qyeris4pUtWJU8ffeuWO6cw0RKz0DgdJKx5qSliEDoX5XoUA27BMSCvWRUfXjLcN5R9
GEIo/1ElcT5SjTkDBT0lXMJvqwPrCM0SSATH/HxOoVRF081Yt89hkjuHyObMS4wjvjHV7xgc4y5D
W7fVZzwjALDeILJdyio6y6RDfYLxbhL5r7JdDazYUlyj1QKqi78AageXhsOoUbJl+U58C9IOjAdJ
Ovp0IrqcKIW5jfSJzqSlvvNFRleNhSUGTnQYw92YjJyc0gstkhjEAOYcv2eMj3WUb1UbbBVBTahb
Sk21Yn90CWN6p7gn3kQ7kM8JvIkRtw2OBOnOCiGDhz6jkKCEag6NCF85G4Gk5ZhaZyGR7u6KIz5C
pQwST28DY8EKUaa0+AZ8D26DaKQfsvKGIdfRKJGAed3Mpxsa/Dj3wSI5Yi9ozuuOmNPJVs30R7qo
4RlMNtUAtS+2iISHn9efB7gwwwSSdhOG4TlQezj0y2qLfeRqrv49lOUHx63edRtLJ2iObH1x0IGg
8ZSpbfpw7UgQVBsgXhXpSu5RmDFTuWj+uLuk3YlLPz7036foIci676kqSxj5v835cNJ3ra6Y9BOD
5pFGNAX4xrNm5yANcQpcT1z1QcNp0s9wGNej1brfx3X6x4QVHUzyx4kQex7FU0jtRKR7SCvlz3ue
XWG7tCqIA4tvimvloDcL0l2tDj9D7f27P++oLccqoivutVhaHyeWCvw37DBwNk6RmNdoz1JW08YF
wsd+zs0cEAh8rFmkAfneeinwHYvwR7+/aznYXdXK3RnAlpakuerWBPIKNMPKAh8KKp6ekCevftUP
GqZ6IDPhVh1w6M2gwuawN6pu/OhP3Q0G+m2UBThB1VXxDcwi5dxsRCu42VVryFfX2QiKo5jnaKOP
EZXNkQheCALmZi+gdxGETqCV9Wbms/hIZZgh8/seKkkh6ttZyGfMQK9hGrzqgt+u6DugKPh3F1LX
+DPthJ3L1FYGwKcNx9566NFufSs5+SQSjLZSMxfG0aLS3nX43bE27NQWpT4NRxqf4zSQH036//tP
F0FP76A7pmHRkn7lw/ZX3cdihBzv42DXj03aOrQ5FHEtO5qqSOT4RPSMaw9Pf18nib+WSbZp2jQE
SUIJfPF7HArephkvCVnALXOBLb7WPQDVF8edcf7pS6JOadR9JFggjulbfPlQwsbDP7yMv9TK3Lm+
WqY8l3qMxLo/37m4iZGRF7EPmJSBjD7IWUX67OObVO1pfQsXwfR1MpcfxggGMxqzC5kQ6uDCQp1G
9BS6qbj5h5flqRnqn58o27So9RyPGS9m3d+qyDAJ1q5QroFOAH0p81srw5dhyuRznXabUh3FddWB
ipIhXR/Gm2pENRyO7HMcuqY4T7bSFZB3GJOoEk1/9TqLG9sKoPB6Fdrtn4aBfHlx86+luSabgvtD
vEIe2fdy21ryS6QaAMbCwbkjrTJfmydvtF450NGyuMUqzV3n10iQoJfboXk3BOxO8J0vUymaO9Th
qXLDgft7gG1XXdAkwjwxT9NIk3g2JKhaN3XPIlpeR2Gy4lZoYDLf4Ds4OesnVncWs5bDoaRUbQWt
6xRc4SGU3xd/8BA9L5/m0n4N4i8ocOKPTv5UN8p+lz3N8FpO+JnofPLCaJ19GkalkqztLzMn+4/z
m18di56NSaqZssCaUM0OXXD1aMyKRJcn8AWKdHlqJV0fhqMvKHfg86sj07jMidp84dwGCN5Ctm8Q
ke7Obs2DMM1fVBzXFFYJkAz6j3175C+o8QQEez26IRul3VOrfcwvvcB2j/7VmukT67WhSeMXN+m/
FJXzqE+PH49oM31favFNHf5phf4y4o9cPV0B6rFimJzDeGaVnelFGRHeVMP/aMvq2zlOiD+81iY3
s77f1cFPSUXpT1Lg656DqdY8iXgeafF+olDBBMZGrX5b5l0ROIFf704DnY9BguJWT4KesOmX3Xty
n3UuQrOa4UDfOnd6mx/9+Lu7OJz6WanUGLAPwuofmhbW70NiW6j0Jx/VhKvD3n4bEsP3JfS+RHQb
q645Uaif1/wr2L23TN02trpC+tLqrUKPMUnv+XdfSL/KeE1+WbN7xakSfIKa++d6ZQqBNUPmePv7
x/0vigpeto+eQ8W/CQdb7W+9loikPNOQkw3fnFQPfTCyendgPNVcwg7ciz9ygNTTE3d8WgZ1cFeb
q6XOStbgPFkjMemJH73oJ4ZI8EvoRt3ho2VH+9HHFLtx1SqhRrJDKO8bp3pFPLbXg0AdKP7370n8
dWV11JLqWTbdcsdx1aX6wzkYrlA1ei7EPD0izQkh3yTCe8C5sB5cUmVp5WEE021fcpWPclbsOeE8
gB1nLKDmEcZivfYUXP+girLVp/nntdXxCL4SLK+BQ3frN/2KX6gErpyo3DiqXx3mNuvCsx8GegIL
gwlLw93AZDmbaIDo82aW0ejP1TyeYmGVLLREqACzscVNybzyWLyr85Pet3TDRE/JGr9/lElm7xfV
7dWloO7KCtekFATy3yNyuP79p06r4S/tEAuBBG8qtFQDCC/anz93EEHLCMWbvh3oaeDtHSOkmnyB
NWLULZZ3S3Kw8xl5mFgS0QIfh9R/9Hq4Mnl+jruqfJbzq+fXr8EQhpdaBRyg9zuZU41T0jWdi/5P
DMmIefWOwxnBRFnytQQqeS/anWi65do6B9NsrkDU3bMJ92L073wPsknrhT+MgkQc/EZPxcRwVJDQ
5OXL3rmFpZQc+KgyeLE8ZaL0TmkMTDAi4GWiCOA1R8MG3YK7nSaj2zpGvN70tAhWMY372M45S0sG
B/TdX2r3lnkv07mZfQ4n865YhHgx89tQDHzuRreeBl/eh47qwJpDeMXxu8fVFF1ryIrb0MiQv7TG
T+FOj45XxaSippeOFIsT/hJ/B8OnsxZ3YwRtdrMY+S0Yu3gninrmVbl4iChld+2IvhxkA56u3Ngh
lDlz7D7mpnHujOLU4V+c5KcyWI4DXcU0fEqdDsQUGHE/Yh9a7/M+vx2Q2IhdhLxD0ePSuPppx0C+
nPF9ZfFF/rwjYrnYJkmjwDsSOPt7YBgvWRzcJ+Pel9yaNgwJNpQ4c0h78RmM1QkGIO5AYjnQtRCZ
PjxWZC8wJZ83CfYXRiFAFY1rtdj3fVqcUsAX3m7tLHo3JGJk2WkplnNp/BjKm7YktRWF+dcAKOgG
xtQOWuBnhrsHUI1vDObDZLe82uQOeDTMICGUzz0WmUwITseg4oGQpUGCONfaNw0q1dq/7S7W++ja
d+aMAqRvHpIZPkOAar878VI3prhFbtxS1lfezzabboFreuO6PYiSYVnubG6X7DZsPkt0S+i87bvI
gHBMdKI/H9TnWMSfpqHcSa++qaj31wDDh5jefdkwz7z6OBCs1SfyTWlErZMDaHGTpNiNHWT4imEF
1JffiJmd27d6zbtjeTHqcG/KmFx2Kuc7hLxXRKJ3Cy7PZJwUkW0T5saJjxgmDLqdCFIr0fQ3wkMI
PzCvEQUG2jmlRPPD27gtr7CzLgxGmNN6l55AtZwfXrfOdxeUiTH63woUxVH9c+rxdTn5zQIIZcrD
h9WEMotCed+68nl2YIfnjcNwfiK1N9nBqr71u/IwJPO9Zw0wnN1PEXMEMy0uvKwvBNk8ubzbIiK2
Jn/AmgAF0v0E/PWzQUDUlAWnWgbeBrbbMa6nSzXjLC0bjFkl4WB55HA+r0gPc06zxwHeGu5aev5z
sJ6TEneaZ1rMci3IHYT6uLCNSzy8UUsXK5JnZo57K6Fb6+bUlu2UnGowB2OX7kKrfcJEi8jk6hYz
PPLwMbbMmzJ4QA58L2VEps5nVEhbx62f8treAvb/YjrGlUAswD0Stxoxd6CXZ0g9Rv/QrA0hGtUX
V1EMOlIxQcmjFKnOs1cfo6q6t8iFzOv+dsBLH8ePaYT0G8JaE4hj2x7q1LwmgX2fFvnjWidvsxc9
hNUI6VI5W4yNGhLjdGEh2bHJUxhHhxzDk8E0NwnZTIwO/zSKaouk4cewS7/mjfgepjDvHHN4kk14
mcOrkdBEU7iC+rkm78/O9mJ6s5NfInm9VFW9Scd+r1hJbeHszOc08B6reHdvTd946XOEl9Cm2f06
Oq9Rhd/Bf68duQMydSji0zqQ4zbWDLJ9ygZ731yZPwAJHTfB7YCbL7SecUbgb4yWJ6v7YTYPJiYe
wyJdi0d+WLAkz4cGKkOFjzpaikf8wgTxqPUz3kp6vSrBmFIlghkQrqi+h+55pP9Wjfk9sYKb2CSm
Rh6HobpEIbZnbDs1RERs1aivFiK0ihgcMThLMZBC1p87HugGT5MvSMJCjJdP3wdE6BjkLr0TH6A3
YOuKLgFXKPBthPL+KWmQkTmPq/1jhpIyT92Ti2W8h4iAe30jnQZ8UHEm2w5cVwChfroGRn2s4vc2
XOhEX9c23IlJQJQadiHxSoH/xQFYGMRISKxxH5L/QHefOJ+7njSbye3BYU1bKBrHomL+joi966ut
GT0k0S09qFMrAL9aOXaRo4mRF/r6w4h52sbp1rsdPc/vU2NhNetusHPvbM+h4uAz6PLzPMPgsfd1
YjRb6aPQDukd0NtmF3eOOBUxgFvBTVdj9WYOaoh1lwXgOpOB00NPrtpEz801MMiYT5b7liHLBBW0
kRNAoxhg13vdXkK1kuAZWvEn+8FP7Ahb6ywsTn/kIRFrBLE2xeHAtM71foy2B+OkvnCmx7T7SSQB
B7ieBOd7IemIo+Xz1mOyvA0pIJ18b0cGwF/zxp/fXZpfibUqz+EWvuZbGlKMutG+q/uXkZco4joG
xG0iHqCxUvdPDkNdA+XATIsNNeN+EdVrbC7PnYl6LwTAzUd3dqf1LI15j0aNZ4yWYbF1TFwmbZag
r2sAs5j3RJpgIWiP/8veeSzJkWRX9Fdos4+2CA9Ns9mkVoXKkqjCJgyiEFrr+Hoe92qSDYCDNnLN
xWBmGkB1Zgj35+/de67RxGudbD3La/e5hmtxeO2WQBBOQNhvUY1nAFq3uim+wmS/6GZ1ACvI5gxA
12d7McFC+ecAzFVhuuBorGsVpV+hx+GIKjvkIoX7nLoBQZmTAbuc9m35zdJlKEwho5D5Pr37cfTL
JzftTziIQFWnD0ssI5mQexpGchXPORRoR7tfumkjAvMDzjRrU8XNg2WE1wYHC71K61tpgNmLoFUX
Ng/z0qaXQXcPZpnc9+NND+klMp8G51s1FGeB/ySjRhVuirtWNoWpa2DeGdWpLT72kEwhWOyjQrBz
7khrW89p+dkcjB3xK6+N52xgl2IC9og8TNM7nKrDkpw9Bn2CHAfGuNfIsph8ZhC+lg3ImavBX/Ve
Xdfepqxnvk40zhnF1k1spnuHSy/tvyFBkBojkHopn1Kvu5QkBFIG2V/qzvtSB/3JWcoYHNxwGkKQ
eLg6zgJS8JaqaaFJC3CzCY17BtOEp2X664KCHskhZdtANutdYh0M9qDRT8mRM2QkitBZWxLjS5dN
KKJDkAZW0VAHRCaitE3eOPpnlGcIgEgqnvwsOBFVjLZmHlzCo4rmMgKsYO0Yi3PlcKqOonw+poUR
IyoJ64PQAu2h8aZlpS39dMJZET46Tt7vzcyrNup3nYxADHwipyGfw3atdfjsuqxgL+KvBrZPmnIx
IdKU/5dYQ/1cmXO+ev/DyfzmkGO2GZCUEG+5pI+Om7IBe1N28usQlBfHSpyOWNXbALpq6pxx0RXP
ILczcCLQvc0xz5/1se8OXlNNBA9lFSyETltPg43fvyJcRf2RxmjBzkJs2qsfMNHLZYFYIM1MS/7s
JixoLbF1J/W7phSDk/RgXNTv+gnKYPICOLcSV4weK/jol2KbjjVKcSsgK8iBebyax0NiUlEEr3Mw
f2l1Pn0h8VT6c1XGRxO7k5PfJ5BjeR00cq6RhvXufGBuhD20IECegn/AJD1mX2XESn1HpmRLME61
d8g9Y8sadmML9Zwg5cJrNtZgPnjuYq52k8UomKnWS4KqiclW/HFsv9E6PulT8RB5QY36gpUUMy1K
TcIJRwCt1CQr5v17S1vePHZa+R+jqWEqMpsYvWFX6+TfZhWxczC+DMIT0ROhAWr4sNkhGsW4y+Cc
2gXhB16fM5OG/+zMQNumHTAUxnFR+OSb7a4X7bYA5Bm7wX0NaX01J8tpKKGXg8HQkBAUIG5QG4T7
bulPs8g/Rfou6BdnJ9VPUUuKJ7bStVeuA+xzLsrZtVuhAiReBVWlcecDsSRH58ZdIfMkOUloyIOc
8BU4MKpW0qCQRsYbAlSxtnvLB7ILXllzTv5Y3Jk5OR70/EmnbHzkQaxRBUOFpdl16Gxii9UW3s8V
1ofQxwHReUsXvHJumGIiCWPU3Y/ExyIZT0569NFpPHZ+ZlIotaavvc7Q1kz9y4ST3MHpr9XX0u94
LMpl3+nmxmpR2DVYIafKbfYZYOOaEfOGEh72DZGgRL02s/dWUB74NR7d6thG2X2SezeA19daaj+n
qPnrEeloiVNcOJfGNjfzaINViFau3j1YNWjlbxU/NKysN6bLK7ANOOTcAwfep6LIdyKxA1IEtP0E
LBataL11MfYKYa67jr5WOhM12pXLs40lvNHrNyFR9o2bAEajthubAf6LpMBbvNChjR41iRhZsaFZ
ffphjFEf2AGe09KsXko2Qsg85lWbN+got4GXbel6DwQFUdkEgw8lBDDW0t4vcwjqA8njVEdPLjy+
uWpPVgKspUgSY189m5lmEeK4gilZfoh7Qp/iaJunwr/RHNaIGp3aDT6Sa1/fmc6SECRqk7Eqk2g5
ZKi5niOchT5Atqkr4ZwNrSLhS3r/O6OL90bhSIpudMRnT/gGwPYD0xXsY9MGbeR92WnlfPQ7t2Mp
IlBIRPUpLecbpY9c5JhCc5aPAdyXcwaPfBWEprVtCm+Efh6cZpPwhmxogo2bCv0DkktnHS1t8Fqj
YwMjpYVnPTPXNhVVvM9klzc37fpm7Mm0BG3Hr8j5x3VONPTJlLEexBpyhpyDhwWx9D40qvpAuvl5
nuvgTKrc2WCCwpmN8TftJnPf1bp5Fr3Hvt2TbENzbThEBq49pjeQPT3LhiHifsyJZiY/gKZvqHdX
z/TfUsBtPW5kNMPU5wPpBxctZ1uMU+tuNKiD+sEcDkoYO2SDuW+K8KyuaS92UMlXVW7C0rIsQU9/
mZHfWkgu6DKvqm4h6dcF/e5tp8ov1++iaNXH9NqerFbM1xwbSjTx2uei9e6KOfhmoKdnMomybgn1
tyUsHqhN7I26lBXi3+1Mp6VkCuAgATbnUrCmjU/K7qC67krAQLwX1mB0HB3FpeUyNZV/2ksdjPKB
tg0cDogYRt9H2KTdTjR3JnPrWOQu0MCHiJ/6r+NgUaYs7XGQ2q6ht9vt11wp5lPT2CxlPrxP1nRI
8OuQxMA9uKfgFGc5r2E6nAefbHkT3aJeIrPXIcMQcUc+COpv5RloG8SUiAK6Cyo6X47nrMg/EIv0
nLsaMTxau621BpRV7j0pDalqUOcRttBZeMlGyUB9Okwrqp29X6BJsyOAAlKyor4vsNw3iGbFeTKs
d/Gsms+DMHpz8dljKYF6GstMZvkvVyINJVf470ah+uZl7q5hVOvvQyX1k8Wia0wih636XIkotEc9
nG7sDle0tNdkns/YheOVuiUouHJa6Rg7GBeRAdDcsT8xjHoXXKg/EhmYBxYPFaUnZcSaNG5hXKhZ
4Ka1K6XwxOWwG5IVjvN1lSVVsamc7GNHzsuqztu7Qfb41aS/NPXDGEXNLh6Pdk9e5zR97eSEwGDm
8O4+0FezXMJSwyYYgQGRnKlWBrYwGG+r1EotUGjtHUZ96mc5VghF+Crydq8EGC5OKAakMnAhXjc+
qTnelJ5cJKkb5vbVKnF10sk8JbXUGtAUzDknliktSY+pLGpdCpSxfVGKhLY3npd2OUO+y981CnCG
0K1i4yHTtP2obBTLcu84yXIjR7TqK6perWgq4NeOvlfrk5oEhFP9QCfCURoYyLLfhoTVX12x0PSb
/RgDcJICUaUAUd32EG29OcwZjRwUoEpBoKY1s99s5qblEOPrhNhhdFASEg1xOLJ32oMuYpi1ZnBM
q3yQaKP9rGm06JVSVV1upVkPgOiE+XJ0NMsh2Ud3cOn5cBtoNWjkRbKh6pjBCDDdB5mYV+2gcfbr
88vUg8E35HhZDTvUDOzd96Et38mILmh4aY+D376r7Ysm0Tgu0vYmrUdKACE/CPJkfd7b2jrKLWpT
6czyw5DJfoD8aWAZ4SDmrKYoc0nM5KFT4ArqL6YsXkEGjzmulbxE2T6DnjFRUUTHQWf/xO5MBSF/
amebT3bcsALK7jqdaAZrjJyU/VAizkyzBOQjaAHIGbeaaE8clshZ/o6SiCFJT6CSQXt6rZ6HiJxe
HkCk04NBC0fbv0/2HFGtoxBK9Mc2bquNmiWq8ZejlywEMCQ1nBD5vvHC9BA3ueCB4bkl4tDbq/sw
9ShqmvhRLQ6OL8u6nj51o/HU6cVhJhGp7TgTWzE9PdHeKv9IMzDZlwM2eI/gMspul9XhORqhK2Q4
RtbC9A/q9mT06DCVoHd934RN0a7YzPz319+uqNkJ9SQ8jfapj3IF3rHGPCUcV3Zb3TUVa5FoQ3EP
SINVhmX6XWmjZlrphGcvOqhhkD+13/olt9dyClf6/qPe249e7O5gnVMKS31a6hL2o6UTZpIZt6s0
RgRj2SLk4mcyKGHcjedTam9AnPYcq9NhZ7GgyHn5+6IpnWIaO7HXlQ0pPT21sQFtCjv6OpFsTLXI
W01Tkyvntnv1wDdwQ4Eb3aqfHsRYFO0hlbgIhwHzQAdZJMO3sLRex9DRCDUkm0pK3JOEVBlrzLkM
5RfDXD5UefVq0LSK/OaljLDjxoIJvW0QUJaaDybprgfdqsNVG1YbTa+qI7wJnGZMc8s6jzjwtrCi
eL/VC6ZTQR0FJad6hnTIXYRfkqeSJf2uofbrQ3HjFibTBmF96kMHAmufMxyoxgoVlPQvdZhR1ijk
V2qVVJJxtUyoxzwR1FwBtkzdMz4o5VmE3mLTuxURFRmMMvJQoEjUN0GORAj4OEUcm7DrTLcW4CJl
whsyxyToiEMOEGKPIIqqWqslLyVDGmWag22KRxhn7nKom4gRuRUBtqpS4rZqYuyxDkgdwp4p4msl
C/nUw/UoTTrTYHwf3ad6aGgxNPZXSyOtNhj7T3Ccd4Ujc+t4o1cWKk+6yowVgV8DhpmdYg2UoNzY
kYMK0CQgb+EowYSOlls62XvPIE5CfRH1+quXUNcwpaUC9gPyKm3eM8w++GFZvhso8gG0fxXaOtOL
ZdNJcWNCiPeqsXgsJ2khC8zPeb/sYcmQSS/fWxihJNCQ1CKVY/rg03bndeN6flEDOjUEVsuFWvLU
fRG4CLZmU5/U/Se55ZtmAEFVhZrSXpkOOlvxWjgjeQ+yauw6hG4CtxHKLPeD+iJqLCs3Q8cWxwoF
DAqM+M1xbFRRZJwDyHzqpYqypvU9gUi5adt6pYR/SUBEWFzQwsNAo5Z/tSHpKfix0CfTiF02EjY6
CXw6XG2c0J4RrPyCmU0ph9hqRq8Ig9odE5X7uIw/9poe7CwknapESFOb3SuC5k7Cq/q474uUiWxk
nHWwehovu1tWPPA5RU2IPnqlrpJ6OJWKKSugLZP12p365qBKSqXaHYvwJbb772qbUatO0vl3OsqN
990HgRakjxh0M/1epJbyPntgf8F+gRFYFYvv7JKFc66U/ZCY9VKwiqpdTd1BJWVwsuhLEdJyVHuv
Ptks8s4HqvT7/96Mu8DbzIT87JOGbqvbjAdlDjGllMxJP+GBI74bI/dCDto2lF5gKam0Y+syc2Ti
lI+8sS0WYn1L60aukW4bYuAGXgtbkr8rny0NXcOqCJNTSvshcLLXAVPXPuc9ro25OKhrlVTDjFIz
OKoXfaCHxrqJyBdXGCmmkcVYnHjulRJ7KHVjQ9bYagr74E8jbDn063Hun5TQRGkQM1Ko1k5j3xoR
aMdU2rYVSUZP8KeFM8Hs1egeMMBvPFM7j4m4n3GOq6XNlnpU5V5Tu0tmQzISt6l0BCvpm1dxo9EC
f4NKSRKym6O0w+cZ5cQVwhqeuOo7tTsvTU+nWJ/WMa7hzmWtsXLhY0KkdETW3lL/a0f1hqHlrLbi
a18hXwqD+NnUkqMxJHTXMg+OsmkVa/VkKCugspRFBFju1cvrZEwsdXe8JsRIKhet1N0sA9UOgLr7
No2eLHLul5QWjVSQmoSIUhJAasTcsI7ngNhuXvv/Khc8FBALwvSp9bfxkD3xTQnftZyjbU+P7ZJ0
lAN8TCdoP86cukXPd5caaAKc0a+Ge0uQazA0yJy18qvZmd0dsQ3SAcUqGXro6gsv/IAxf+sbsBNG
EXc8BN+U1ELxE9QFcYlkoVlDnyl9WcZ+PIgBWUAljxqoeS+xRRipIeW7yhOmHjSFEVAKFF/gLcvd
cIG9nQWv4YJLo1n2gDaYbTX9m9J59pH0ZwYo2029iPa1qV8dl+5pYkeMChrnMkPaqgOe1VIX+7Yq
Lym4l22SOJtWKqTkVza7CgfL0L2bzrqOnTCs3UcbJAPw9W6trrfl989DK5PWWZPkS6Jki6pKKsJH
aylZw4xGwzz/ST0ZqjRQF0EV2p08tak3bS7tey9wQNXJHyL3Nrp6dKb/VCYJO/rukN6ifieY6cLP
kNejoTYO7FAEKUr5NCEw8twjdwKdY0szbXTfOdVu96Ab0T4hzkspmJpCR1/S9N+1kjJ0JmQ9DIN+
P46A0PMgaXcMAniFEQ1Lbd37CiYdwF5v7coeFq2mi0vdz8VOqTWHhrE49CaxyrlY74X9OHl0DrqM
s+l8VecAQhaIQKmJOVNvoFrDEzePt3X3Xva1cX+jtUGLfQHLH1yTCwe8i5PkHwLpP1JSE0skzxBs
mT850r/d6zG6SOqV0XDukFC9lGl3oQ/wrllj3PhSB/Y+sG2OkHq5UatD1zdf1J0T+XifTcbBNGqX
95RaTElCpS3JX0oL84P5puoqteyoOiLpHJ/k0454OwYPMwNyqaJS2txlbsE1jPixpWFRmUts3KZo
jYp3MZlSYXeDNHjq9Vmda9UDrzawogyvMnUhsPXn2CcKb3lWT/24cLSB4EQgSWa9LwgjctugK7ZP
9aSJVSOfn7TiuEsHdp+aOck4JnKzBDlN3Oofx8D7rnYNrFoyFZw5hqflW3VyV0L1QM+vgV98WgqM
AHHX+VfGICEyQnmIj3VgWkG13MROd88jX60y7XsjvcY6h0d1H+fUwT8BBIZ4ZCoVba0O+cHgUlGj
G1TXDoA2+Kc7AhGCU99r8GEKWljg9dSDIZemymgg9KaICqL5ZQln1hI8jAeSae4IkMObnMFeTbL0
rL7qqHmPZpY8O1ELz7Fieqb+XWWS6afedggTkZ5Eco7kvWFNBAb3vdF8js70rNXSr/5x7YdUrom7
ckpoFXw2TdOSjTZYL1py1ka9PqkDlj1lmGvjfbLoYhdYNBz7ErmE8slaLJxyqVA3S/6PRJ4FFIia
EPJ4ZObVWOFDPi2EzMqPogvcE8w63m2harfr56ykD5F+pyF5g5qnOOoOqV6yDFel5EzqIN2NiuGH
sAjUkyUOVzbUNHrimByQ9rP2BpNZrJGeXHTSoS6pgHcNYIuuIlu2jWbCY70MymmGkf4wcHyii1sk
284etJ01VI/hUNXnwDPuvUXv/zStcqLk3NK3hDypQQylplrH1UOvPl9iVyFlIgcUL7XoRUXtS1AR
ijzTDC/Izkw66y1c0tc6C4z7eNyHkw+/Xp6ibKe8mxbg4p6DtFySZ0ZUShzzMASmDamrrk5Ark3h
4CCcYiwfkMbVi5jog5zURsJsYL8uXYaqwVlAkFrdRo8Qd04hgw2vulc+d44K49nOaK6qm+VoyGUA
+nFS55FTqtM+4Uw6AHFNLfdG7bc4+jj2K1MGduMRYGezmI+1FT9Frfge6SRlyA1enZndOUY0HyMt
UMsHcSP51o2Wc5aweqce3wIGUsg0Ubs2Nn0eLa3ubIsbkhU684CKfdIh7FqSEqaaGTs7rwVr2B1W
ZcIeQ0Q96U17t3qOCsPe5ka8jwZ+ctjT8smZa6p6zIUj7/m09m00HBN1+UEzcwwaQ3ufdO4DbSou
DefVLOiD205Kvuq0OvjmgIuWAVUOgPSY0Bpb2IvbIsg3JpnPTOkBJRXm4kDQJ/rdHBt6zVG/NyBc
7VwgQhsHyo+NroAI8D7bNTmL8MjI1PSGCq8ITT7hOvmWnIlrBnx8x+D4szZZ7q4VdPoL9wC0nw1m
TL6QcztuMPu+unZDroPITwMamL4GPZNqabHrmzOGtDNHLpY7Lwk2TEpviY96GrUo3UfEFSWw0/Um
qVdR2IX7xOT10hyb4EyYfRuom0tCplziuQQ1YumZ674+10jFnCI9iYYecNYPzKwxQfVaGtLcRXJN
liDRMQkkCZAQ917ouMdkad7GkSyqxoaPMbbxOQqJmJ1bCDlEi9mut13iiSGWWWpHwZO4DshvDzvQ
EQJuxpqGFKEeFbnpkpGUVtc296t1Lypvm4TbftS7m8CEyWgHNroP+w6PSc7Bn+7SVBBW1HHA2BiE
dotogmc8RQfjSKxLvpkX7eQQb0IwhvnA+xC230lM/xo1vCWDMVlnc7Su3VS/LCC5t8MIIkD9UtGB
KduKVVho5Y40nysdJhrWvfl9AVN6SKtlY2pTfQxcfZe3Bjo7lKpO7/YMo7m1bQ5kiytT4K0lvXMO
RX+cELTmEbFImWdfHct7aO3KxVM7h6uF+Xg3jB/rNr8UNs0h4aLib4X2UrkhNCi7msh/lLF+Xv/J
8+vPfkiISeMWyJsyar0FhbToU7AHSZ8dWl/0TAjtgKkbLQcT3clYRk/+DELJQxlCi1lc0yJZSAaL
EPgG5IrUcFWg8q+9qcJnLs9zjJ8+h254x0gcNeCMH6ZocyCy0TdcpyTKYq6HBH9uvCje+qiScfCM
2coDI1tP/cB5IZlWQXeO8oF+Ye8zbrbDddbtk5uOSOR9wjl7ayZk2UaN/Ht1bMoZyT5JBgj2bgKg
2NAwTvh486Yxe+WwYe+XvnnW6LMuIxCQpnwhsKzZodPbIbuj0eU/mOE3FzHFhSAC5IPedHbH1n/u
xWe/Nr/Zk2/uojD+EuuTuIkx2IkliD48ozReYNUzAsI6BO6J1pbplpvO4+yNPh6RAQeXlHE7aiPS
Mzi/La4gs8aNHnqmAABb8B24IMprQ5DcXZo+cI75uTfg5HfoHQvgP0erSkCRwD4bG2NYzbUx3Big
B0Y8SWlC7kkSIcT3Qfy7lfUy0cM5F4PsC7WMSAD2gccNkq9+psVHK++8k2uOZIzCjoypohCEcOQg
Yi2vRLgWNW08PWWwHJXfU3cCcZr3R3pjyXmqB75GDC62JhSTppmMw3MW+BBeARoMrZY8FZR5gZox
JFhySPVLaXpk4BCnShdDbFu7fyYLzd63DugecHNbaEHBxaNHZEVufRzd6olW3N4EeLt2bExqeSAc
DMZRSJjf2N4k9Oi11pxPjpt3aMKY3Ot0O06NV+Ds4SlkcUNjkZ7bWJdhuQjScn9AxWNzISo/JBRF
IzWolCcjt7bejQH/T5/8V/RJiA1/UY5vPnef/+0NuDp+m8/52z//8fy5i79+Lv5tzT/5K4NS/bV3
CKUh/gA/yQHS15HvY5DC1De+td0//yF/hzGeQGFuMysW6OcLmmzRP/9hGX/4umt5vus6eLPQn/0X
g1L9lo7ZysEq6OLV9/43DErrJw2/MGxJnrQ9kw6i6+juT47DrtLQO08mFFk9Is3qLrbugu5zgJzD
7TYt7Xh9704PUP4S/3C7y6t7PyaWA7BbJDa2CVeKrEiTMY/m14jtHov62aye7fkpGp/05UNUX/uO
aMu9z5Q7megMkGp255RfPfdDOJEzcW8bD+r6//8T+q+eUIkN/dd81F1cZJ+Lb399NuVfeH80TeMP
+g249Zh28Tw5Pt6TPx9N/w8GoALvnO6bWIA8nos/n01X/4ODvy4dEYjQmLnxW//JR/X/AGbKQ4nL
GvOQbTj/m2fzF+eLLhyXXhXmF5ecWor5Hx0YSY86N7EsdBcyjqm2PbzATAGMlDW4tRFIGhUEJMta
a3r9lGhmj5QWBnwdDsjhe0jeAcp+6jIigP5yCa/vFpcfyK3S2fJX54tO/embummbhiUMIBU/frJ+
ytKINhaiTz052d043ZHqd5uTENqiuLF81z5PEohlds+97ZefDCcmqr1zjxpfQo98dBWMu8Z6usmq
MD6UWfDdHfTgpjRdCslp4oQo+yJ6T0CsCs4VZkMjL8RIGQ3T9fffxvyFQytc1zAdG/iHC5H2Z0KN
QyE+NDoGRA/Bh9Fa/WUgrTC3tSfdrpaP7PV4A9rourRGOq+aGn9PPmTaQx7TyAoMtp1yCKAV8kvh
m19Vo18j2vDWsMLyzvEhO5OV+4zcELt6UJVXq9/nujkQVNJ+1ZLKeRpn2vresvEoGQ/jwBgq8Stx
dDwS2L0+1CkaUWLFaAnBRFGtTilj4t9fBUVz+eme4vUxTcu3PUyFct3/q88qrkKrGBxUQ00AVifC
faO6wiqdUR2a36eXZm2fR7edIGpodyqCYGYCsPubD/Ozq5cHzPVNl5fPch3TFj+ZjzxmDn1aJulW
oYHVA2WHdnH1cwaBYxScrSKfbnobb0NkHZOo9KExkInw+4+hHFw/XhOPF53NDHuXY3FRfrwmgR1N
5lTW6dZyKzJHE3JD+oXY7zaOsp0+jBdf0+cjA8utM1Uw4/PhoI3FY+XOV/RH6f1sacm9RqQEeLJv
RbbAF7T8ADHU0K/cDGF2Rn4hUhTC0hBDBjavqzN0nyJH+9y5k0OYfE/EJbvkavYIBNWT5qtHNXpO
l+TeTWiQwIlanqxAXO1Ef99Ivk7/Tob3//SS/7Q16myyOosc39uzeWOVWf8vxjuz0i1OYvLLt7Kr
4WOwcC0aLEOePzR8OjD3dvrcgPrVczqWgRsSHlmaD9OkD6feb2DURQggmfT5Hzz4QrgMUTcCbroI
ascPXY0M4vf3y5PP6I/3i5XZAJ1jezYP88/3Ky/rZMoXM9qyoOu7cPZlm6yKdo5eOUcQRW9OOq2g
wKbPFCbzfoYk4mZnx13Si2l4PsYm3VplfqLf0oMlFhr2rzOJczbn6UX3lnKdCs14bPPsRcwZ8/rZ
FyfdSMWaDwUvBEnGAbII6SxgO+N17RXzh5wh8Lkg5gh7o8tspLT2gQiX63TCCpNfE3M6hqVHEBhG
mvXkjus0H4JjVpPSppFR1JL5PvSElLtTTDSvjAnJWPKBm+kzB0uXfssYdHvXwB1EL2qPEcLZZJW0
zrbo7g27vevkv2exqHEEF+NsLMmenkC6K3FrXknO0WhTmCRlhtZ3bWjOcDxL4dgvZsNhd4zJMgmK
+kIE2Za0q3SfjZYtbW4MdOTxyRnjfTEnfGVEAIC2y2W6WBr5pr+/s+KXO+tAnuddBETlOcL/mdpM
VmBZx41Oio3czjyXkCICsY78wxfkAIjlJPe2bekXqIQrFd+k+y70N0x7yACOcAmfjZiJpOjJC+1s
siXD2sYNFK005kGm1yOGKea7qPKGv1tGfl3NfKoLT4cL5tv890+rWV3rfWgFQEwQTOEbNwoMTp1x
CGY85RNzciANWnmpfCL2YAKpa0o4OBCxpbulYOYwXBKFtljG1hma+L5DAPXUlNYlaadPvWDwgL1p
om3gibsy4qRfRQWzauweekNTPayW+jv2JSI7Gfwa1bnp7U+/vz2/oMJgDAAYMBzePsOhmv6pIKj1
sl90oEPbLHDYLY2F6tmgPXYVwxc9RaBtDfYHv6aLNPoNioOkqjd0irKy7A4uxjVp1O2OtM15i6oZ
+3436F/kXoViomDNTcwHRQ5aOrohWROZG9RKLUl6DKG8WNzZub7JoyF/9Ic8vVVxjKRxLQd7Tov9
2JLBaoSavh/y7vH331zZYH9ectirANzJ//yCLClTr4ohJLEDZG60mwKW8DjxCc9mII9BOr5GBqlW
wRT0W/1UILG8m7vmthA9qMyhvZhJlF8WPQ9QgxEhxuf1T4NlTWB4SnxxukWfr/O3JkesbTNCmUlM
wq0ND/blLOAjB3Xu37bhDEdLPHRe92XuXe3gaZlk7BEv6XUIZ0Hh2pae76Tuf607uMiqILCoMRJx
cOQbnLEyQ5e1trkGwuD3V+gXLz3PhssBD0uvPAD+8vRHZj6VSdzQ7PZ1/6R79MC0pQYi0jG7dfOF
cMyyIx2aVzlsIiKoomkgs9dcLpoPxK9tEPNoRnRLIsd12QIhE0+lKLZpzNUg/yY5p1oMyzMftv+H
D+5yJARFY5qC2/vj7q8bLSnjRhWBuHLdTTjFqLVD/9o5XUIP1cQHq43fBP60Nf5IP5I9aLFykiLs
V7lm7Reex6dWePeMX49eutxqeeTsVaIgN/chu4GMHt7+/jNbv6yTfE7OJXi3cc3D8vrpPKtNLsHj
2Aq2dnsSSY6XbnjpPIyXUTJnWwxu4wV/WQwFZ1gemBytovYIwsZFyOSiyiEuzWmWl8SKg/suct8m
IfRDHc3aTb0srPv+2+CN4W0nf7GCQzkRRjf5D4UHXHWp8MPiMbnoRYXxyQq8D/THNfaQpCfGPIj2
Ptr+2aO5nIctEshyvkSYgNRImT5AR1ungDdXJ39nZv8ZIaBzVBEmDAHU145L2MSPN7KufJLKFi/Y
mHExkUiTmthV+3pDIcHwygvOefeclkTORoOL9MnrX9qWOT4iE2+TRTdjNmIRxekA0GbZWQohIsNl
nSq6dom2VSesuh/wohjtbR4Vb418l39/Z9Wd+2GhgScJ2YGCmPQifPk/bSJWqbtRFwhBzUe7EI15
vC9zssgHQLnnIgYE/J7GEnnuQw0T3I7FzeLXm7iMvC9hJ0FGEYeuvpnm9dCDJ/r95/uFfQnmk1Ox
sGjbcGw2fwbxhFQJcz+h9RTQfC8qWyeKp88CyNWh86dtXlcfVdyRNnX+yiYXGUmPM6wyO+uAG+u3
oYYRWRNECAESjz6VSXiDGXM5KRLaa4ht9KIHWbcpmfc9+mnwSRh1da/D5f79N/n1HSItBfQBPQHO
QqYQP8E//LacEfuPy0ZMpntpzLLaVEHYXcK4v5/N+ZBGBPS9x4rBf+FIF4kbX0O40qR3w9zdVH5u
HJ2gd4njLlHS2I4GgjjAAg8U75Ec2m8h/sP9MjFM7rsWzyOv2soi0W+PDDZ+6HWXkHCjwMUqzE3S
kJgkyHNcedoc3bS9qLejsF/x1X8rBKd/KxuwLKj8sgKryEGU9XNXON9ry7WfUHL8zdWRL8uPz6Hu
sLrgIrDonBg/B4XEaLZmQp8olmuSX6Ogge5Osq7TgBA0mrE86FqIVb4SEu5sBZS5/DLq1uf3ye6M
saOJhvDGmiqkOyi8dyTA4yp2YzlB8D8GwZCeyW4Sxzqb1iaC+dsxXYjEljD+cEniTTwsnJMsJhwk
0OYrUFOsL46GjAxibpogpUMKsZ91w6dKwJUQzUju8WIrVbHKJyME7aZwC+0m1vKrM/JRl5IIPa7k
IxWTf/UkwyvS4vhvXhLj14sHiUkiomyLHdHz5fL9lzOVGEZhtRLtkxrOdBULtmW3GI99F1vHeCie
HXmsXeZNSUHt0VkIl55k4Vp/UXqDdPDnT8kA86/CuSjyaacLMjqMLvf+rsPzS8mKr9xxbd5lx3cN
W8gl9S8fFLXWjA9ghK6cQrgv7bC7TSQO3tHNYN2TyXiXlPawVVezSqxL6g/2wRE4wJUQtRVdcQzb
dN5HmglteS6IdE/RIsR1da6lUccl9lhDLPT7p/MX2jCrkEEJAenKJqTI+RniOudj7TsxSQUdYWwb
BzLFGt5NfVEPH4x0AymrnmyZMpRXmzZLv5qqofwQpuXaC3ityxFbLdiK9FS2xqkKCvusJWhbPc08
LbYz3pRReaxxVidhvaxs1IgnUZFcrlZ81FMcONl9N/qAumIaO2MvEzsDDCubsSsIQnPd+7/5xr90
rxzeQV9Qf9JJ94yfu1cG3il9KGd7Y6t1YGRaeWD+1VzYEQ8jBa+O9zbqmVAXGmyT0p8+Lh1p6mFU
TIfOui2cft57XRa91nheXM1oH5skMGCRAOJ15D+3RKStOzkf4vDOsDOtN5PV2pd4cj6jq/a3/PKU
9hAnRtfM1vGE9wT5+LRrFtkXmLz0IdTEqaiFvkYo5twWaez8zY3/hd7LoiSP/PJ8SK+CN+zHB5a5
OyuIlv4HY+e1HDmyZdkvghmEQ70GEFpTky+wZDLTobX++l6IarOee3ts7pSgMVnFzGAAcPdzzt5r
276rANKc3N9MwVA8DO6AlpoJMopImjcBNS0PZ/6MWC3BeUByo2Jd/j9apP+31+Ny+9FR42/N/Pft
cOhH0xg5YPiuOsqSqA7siHoYOOg6am1FVhduKBHk3qO9qY4ucSqBkTLxtNpdANB+mSWr/6E/ov3v
e4WLbtIgAS/sOrysf32TSFzX0Salhm8BMFj3ato+9Ur495+kvdIi0jkppy85Br7o0Z7pnHiHyS4/
LUKMVdmo+3kesmVwTbdjQhZ2Gvt2wJG91Hz/4bZerte/bjMUUxpnWfBDyND+vaKc8GZ29TCTebKk
HD56j8oMoGKyUu3EiY4zJ+PRQkF4ybjzcXpzQ9e9MIRdPapHBLXPAQnUJ9K+Q98SqDwWesgL3dW1
Q2H2YasSS6nV+0IxafkuDWcnpjEVarW8CHEWSN29Pgld9HSsd2EjsXwvAunMtOWxduY92tTpomlp
8B+2if/FflapI2muO9w7GmOGfz+w5mnulE5j8sMvr4qiqIcqGpH6kASQKooQrEygSMx3BBD+k9Eq
DRnC+JMqsOXyNbUmzBJZx+D4ceRqa6KUNSfMfd7q8JAp5DiZWvAZ4rI6FFMMvKJSeholy4U08QvH
ajJ/bZIsoh02t98Umfou08bnNCfJXug98UIo9VeCM5+PruOzsOxjEXQ0JIsJIk5Zfsb60Fy1uFFB
9FnxxoisisBP5VoGszwXNjCOOgXdolVEiSPJZ5JA4Gs22Fi3CgdJelWKizqN32j2yd8ShMXjoQ82
E1GQR0ckAC3RWa9Gt0LFSLPvRES98xaWEjOLcTK1ITvMsibfZGmry7pFcD/0h//3PUp3Y3lg/s+7
1KAA59jL6BDGE6qnfzuUF0naJLVKTpg2CYsETo793TBF+wqDDaycrmDkUWXFqbKd/J8PeWE9q3Xh
bCI3575tkXHVqA8fv5LLlx6fDTL+NuYgPsxJdYnHAd2Z2pRHQRTJgbpK5Y29ky1/EWx3R7MjXbNr
yne7jabD40uPtrnSW1+9oXQ+swgVZsTYrzrKo9vjVg9FOm7FVEHTGnUWolUCoBFfH8GssD/wCNYN
ZbcJ/IeI2O3jl5pF5q3aB9a2JUEJ9Yr61DoWDBO97Y9tIpNDXA0oqxmPulmzRmuNM2uCxjoIBD2C
+M5L5ILYqGcKUDE58c4pjfFYDF95M5QB2azdxYFf/jIX2UoD1rT9Z+00ajugn1VOR0WbpqOzwF7+
eaFO4BylyL4UV2AJHNndga7lnhJhmsg7e6vzKK/+uRaDXhQcPKfhUAr2vbo3YJqp5qFCOKlgsL0o
OrmgDVipVZjkZIVminHrR3xhRMm1L8ZCdkvT5IU2F17loY1eq4bMk3Ks26eQED8iR8v7LJXibKbT
h6SifmlNd9zA8NJ2g4aUGSaf5Om0f0JhTF9Asp3/fmmJ0Iq1gVDHC5FG7RPBmEfYNBlUSbJFoqlP
VIPfCgMQLHseXZTspU04mjWKVvua2RoYLpLo3TTb50rJzGcX3hLN6rUopuhN74jq1cts8oKWeBzJ
jOu15wkfmvBpGgUYrIa40hH1tF/24Bvs4TkSavisQK97grpnixb7bJId2roqzlUsoxN9S3ujtMJ4
t5lMZVazgHRC30gG8k2iMN64LmD8rAr8dEnaBlUTecjM4PtbxAXyjJOgpAX5xrZHFcmoEt4nQrQR
zjBdY41H7dXVqEutHM8j7HZa01ZP+0/1a0vLrmov8yuSSx9ss0toFDkwxzTK39vORbqirR4LT2ul
2MaXA93SElhTZWjHx4dqULaPhwN/iL7VkHaTfjRu61pmhPG+ti0pvDZp05s6xPP+OLdWYriT1aPu
c2KySA/pskUqeIymKtogs3lz8vJzcNOj6k7tPc3zy2PRTlJiDDWV42Gl1cewSgsPKxFmu6B71dJ+
9IYg1k5Np8zobEnbE9owQoxp34Ru4nWDGlkGLTCkWCibx+72+F2dx2FCIp5YtwaJC4mu1/i4cmVl
C4Lne6tEIdWOyWahqGRQSIuRuG3aZdqOg5f0bABlB2Oc7VtYo9c1MumupV0IdA52s5sDtI4yzOIf
Apl31jh/9EuE4JJciC3uHlqFtZvg4uxseGEbA1gRquhoPNaRtD2ZNeHmodPNBdFbZNBBKA31i1IY
8yZaPhssugODDcc9fUC6BJg2gfeU7Hge+HAKOYc30PedRDkN4ExQHIZkK2jW7zEPx3M2nx89Uk1R
rfNjSwauz3GKTjEmH3wnAXEFkYz+ZpYW+d3oRPsIcni3R/A1Xx7py4Ws4U9pg0koXeis1RlCpGYS
DVJGO2HVPTt6B+h5WQ7Qv35YLLwYvDPQVRYEQjeQS6xU07+kwxK5BO3oNEVXALuCpEzjCy0ZUJyZ
tTo36L1H5IBIZIqf03Ce0Fdfwlajj9af9KQqLgqpRlHqAIgkQ2eY6vs4yHz/2K1rTjQ+YOOeIAHM
PFpRpTgEB3loMjO4j6oJuyPL2V5GB7d8C40iTbYlgrufwKHcHaNRPClhvJ2iMkKQlTVHKZf4dcGB
foTwsiszIqStsH+hHONIQSL04wMA42RFWMuSehAh7S3hKWYtKvbUnbKtRr9iESE/oygOrfGlgNyA
NMuhFZJ8pWGu/qEN/kfYAcYX1+13LOD1qWk5VBloHR+rB5aT4pxAuvf+qVVUljs0e9vBmI0bLWFi
I5fnr7Th5jjlYB7/OZiivTSPlcO5fm6s50GNmlORRfhQWVyaDNviI2CotkBn92M+sDAw4SkAjfuI
0uUu1xlYMz9R+WszRHO4pysqR5tud56m+9HImvcu2UMNWMVNHX07QRb5oEduzPiRSBo0V1TpTsdG
R61vFRWtCEWxD9UwbTt6FlbI61FctODFjBDIVvCCaUXwRylfHyOxIlJJDKmwwHdTpJHtLMDjLA2Q
ugXoP40dwQx2vO6srFobEgZfqvFnSzXMCeZWnN0c6R5sHpLXqSBvj7ZTgFYYTpRxoU1RA/0xXh5v
UWqIv0lUawB94pQkMnszGZZyfNw/kQXoHy9tTUQA2BXnBQH5hru6ejLkZD63YgE3+o/nzBiWIRXk
z30JZTkuwuA0VEniP36fxgk2MCLol+jfdddwIiUi0luqAEIdjANKFqJD9FDdCRIFVpYGq7mKABvr
NRGfUzCf0hR8EZKKQy2jA3JtXKYW94cF70RM5UFvExsZLs7NGox03eFlxm4DaZwJPLbCQ27tBzBa
itgzUG6rc1m/2J3jlZPrm7Q4S+saWpALw58ZvaXTv4Tj7/B7aZXyO/Iw1BvgaLBRLgMaSFgfzP3+
WHcj/2SNQg0E8iBYlTB5unxUF+ap7kcq4Xdi/OodbLB2JX/YHMOrOuHydlPrxdL7wo/MqNwokIxk
OrERxRFRUab8bqr4M3HmX0nNCSCXm7JytlrA2iL16ciSfAgDH81zPJMGXyUGEugynG/T2FzqUR3W
fdDGDP1o9Zh5UMLADOxtVrKHWzbuAwdN7YGkgQEm6swgln1+P+J52ORu/CGa9FJBLoDDBGI56Ket
2UhEBFGMN9Chiyj6qcDxlI4LFq3dktYjU3O+prK/pcuZ35bTex5MxnZcgjoCMoZQs5cBFJgGUrYG
RTEsaYG2m5HXE1vM2LL8NOEVSkqVCU5iNOsCze+2HWP1bdSzV6XR3lqIrTbwAdyjq7y0oAS6ytaM
ppEJA9sgV12iIhjKCz5zokFn6xijlJmi8MaC3KyMloGfluLvbYA7TXjIWmcDUO5GztK6bHptGV2c
ncb+a1r9aVCB+eA8Vis0B0RPaHG9L/X6jnDqNWv0GTB4dJPmeHf1qcIhynS4bHvaI9NPNYPxAYzW
b3RopZoNfEZxs4tBE3sup5Mx57j/KvUlaY3MQ8xUkljREpY8kDcgU9fxg9bMPStiIkR2SYRBE0Gw
2DBTeI6L4AXXzOvjRmGABROmiekOtCqkx6p0Di59Y68MA086FQgoudWK+KY4xS7OCww3wXE2/7rm
8OKO9r0GhA21kBpqYwpgT5F+1QktGrNpPferEmYx4gtlVQk98+ArqUXP5c4yyMN6M1657CKGHpgl
po3XEIvLkPO2GPqP63aaxxKl+VntfifR/D0P47mYuqdB1V9tPUbLVJsvqgZ0POj2hPtqZ+KKCmCj
0y5O8fs29FJJcbLtD7N1W7JkwH+blWPdlbZTthVgGa+PtRqbbNFse10DIlvX0buSqGvLLF2vc4nW
gSDJ0My1rqL4C9h65eTfVmIeok45NGH4NVYpNYYuzq4OT70r15wc6bD3O1H9mcoExsBd0BRTxKl2
p1uMT0TR/7bTcQD+wlzRyPPjjBtylafJk2Ww0TvtsB0bQbuLLa/DcIo8PV1lOiJ8MyKRaK7OXRAr
u0l33hlBm+uaplvoptMeHywSt6WSSskRJJnF6+bix2UA7GgEz/Vv8rUJGJ5dJDoEQnB0rAoYA/Dm
Myrv0fd1kR/ELBCcy3k8wYR8tEnmvkmNtBQlG18zxkxHWbkalIRs+NSDaVoNclI5UmCBr/r2RmLz
S1wm7WfS4/ePFLQmWDGyQ17TfkVLdEpq9s+ugndYzlO3oZi9jw3KtMxtdzpIe5MMw6wTxFOLbYfE
KDAJkDZ5WCXOD2Q89Uel5r4Zs7ThnapBKJNuuh5cVkgaB8Omgpf0PHX8uLjENQ0X3TvSXlwXre6u
Z5HHm1giSWfa3ThsTHqYv3DwbDFIlKofQGxBauSFA28iO0S+HUmSgHUs9kFjJvgj7JjnxzmoRUAK
SCOiFazZldnuxnq+t3XLBjN12UHhzcst941g3QvRB8a6N9MfcF1XOl3MGSvectBppr0LisiXeKxL
maB+J4UbkoNwHcR9HIjan7jQN+aM/IWOho3ZpxsxGYDNcIwXrfxUB/hp8avmWulTVOGf6Wr4iQj0
bPvqROKnt0jrqbrdd5wrvhnlyInbjQyyeEuik7gDets2qaW+uuridyNtU3N/JRkSSQdWbobnCUcE
hejK5CBACPZUH/pSPSqGnLewcP9UHSX3vCOs5iVPquAMBDvlp84h4uvAwnBJxvUzN4zlO9zI9rVQ
Jgt4jO7u87bACzqP8UE6eb4WUX5KLeQjsS7qexvMO7WbudkkxWJoqfamdV61IV9rJctNAQ3GQp2k
l92+7SPnZBbcHSZnWpQ/WMjdzhi2BN97dgoAZJ705Ko42T2FeN6Wib4pChnB9iiUu1HUJwQj4bFb
m/HJrvqlCETo8ZhtPcW9w7kgf4k7NNf2eYlTEiG+ENboIlwR4EwiLTDvRvgt96DCGldK1ZMzBIyY
dl3geol2cNCN2rDEIBhu4rhVOEMP9qrS0spjcJ8hwp7rdWF08U4f834ThRmXhm09U9SNGeuoLOBI
9dy1a/eKpKxe8GFPfRG9ujas2inNt2CRpk2qGc3OZU7mFZGeHIUTe00ZiS9N457nnV0azg4BNXx9
MTbd7VCeI5cEDGqbRkbTWw5Xdq8E8k9D3M5KJX3Ux4XV4eebz9JkuWYDeqqhNSnJu/q3H/5qzj1i
bZfjdxpLT51iryOcw4Qfg0WNrjK/71ml6f4yJayuIXlt2VvW/S4UCH/sBjyeZpgCxUTwBC+iMBPO
gMBpcjs+tmYE+9tdcgf7apMYagHKEdCnjaX4OCbdWgRp8mYXpg6OlDXhnKowj9Me/MEIinqe7F9k
1oCaoycQVzT/a39Qz3Nwjl3raCzzwqK5DvjsCiPf9VaRnvLYuJtjiMKllJvenyZN2S4vyxmN93Ci
7fVulABLgwrmZERr7c5RYJurYXVUJ079A1IY0EDAC+GpvOQGHKx+HH+sOvlWnZ7Coh13o84R0gGw
6iGG0/HhmFQ8RnOJmYY01krUqlcikSINHO8xS6aGD85Fh3SfFjs9YZl1/4oRsIrf4vwnzj6gntic
CPBSZuPQ3WIlfKvm1vQmRB+HGe7Jez/EZ3zL264NxktlxfpzUqKQ5JlXW05f7PkJGhj97MRWR7mJ
j79xVP29CtsbuOlGT4/5PK4sR37VDXPJ1g1fI4xllPeAOYFKFlF2tJKg24U5sBzbpmsazvOuadgg
lgECbPQ9pCs9a+2NWDCT4CLRkErfYOquTutROSScULL1MPi4zuXoWyOen8AyjhHbEK+j3UZEalUI
GOW9wi+kcbgPG5uhVqjBFJN+Stj3IZ+qjavn5ZrEz/qVkRvo5LKzfxTrd8lT+dcpjBeqQipj/b2H
zCGyoxAUnR4b5zDSWTlYyPfiI7xOehe8gv6PHW2wxgX5JdIOo3Gzsr0Ldlh7bg0X0dyzmv6VZLMo
TE84utCNgKAxgIYF5rgZ7GQ9lFttvMT1xxDceoO2CjuXDvNK3yok+qUbIBhG8SIzH6wbMwCCwKdx
vcQpg9xn35DqLg0zyAxAD3vDk81vYFykBrNV13+AXfIKEXtfJ+cDeOwqN3/pmEC7zQKiAVLc4mw6
dvIDIB/9U3fdpIRubNkGm7cAhanj8wTa9TuNCehPEYkoxWeUPg8suenK4u12NeU6W6FvgzxyXRZ/
1QCaNwrUcfD/M5m8JAXm144dck0wg5c5ufNRmuM5j0qx1uzMWhepbIhy9jC9wV5quV4FFRd01EZq
LI7NPa41bTvhGYbyLgg8y/Q34gd/cpXorNoca3+WWblKGqYcSvEnbZf3L80AAjnJvg1Td89ZR/jG
JIbrSKUCewZSlrLWhDqR0zp6o+PeGlpRlnVarMQ9TBnS0+lOzvp31dfxpi1bNNu12ISDGZ0yVFcH
CLLm1hhDcZ3xnPsFKOSh657rAOBBFLn22VUZ//QwTPchCw400KB4CgTmAiEiPLulc8RGUXnKVJ6N
TturhB8iXD1aDNBxAHt5B96hU7d50a9x5bE7fYwWeWvMKknW5Jip9d1mjkBvFhqG+4la4aVEdBek
72pL5Un/l74wfmPfrTPfNvZZD0UJBRsAB3z5a71XV3z7imd7lwismGTyVGF65LACobNu4jsaRQIR
qlrdtWj9DnZ3K8ZdGiPHGU8xs+QnFcfwzJrQbO0Oahv9A/BZ2CUqam8siDwvLSzEWbyyrjs47ntm
rBr5hcBOTrVKjw9fxNo0omajdikFe0n5PqaOdsjFCEOvJM2vzzdWZZJKVq259tCDknPtNns8yuiK
UQiS9W6Mzroy8oImAfuX3HWEVAP1BSpQ+GWTH4bePEf2uBv05yIItmEntlOgYF+ljI1Dv2PXXt5n
5hGEmOGNIrJCpT3lssV3yzVxSx/Rooc2jV4wTP0RPykcr2wb0Q/UHfRn+WsGhUx/0vTaw1OwUt10
3RsanmBn0wYZBX++1evBDwyqBEgtZcf9ScBGTsoxSm5vxOovnRMsVR/NuZ9rBGUzpxzzOz3btR6V
J+KlIE2WOnn0dbVlwnRgp4LMEnvIqWlYn/knyr6i6bnQm1UQdhC5Z3/oVDoScAiQ9TUcK4/uFC34
DE/rB49RILpo4TlDiSWc0W3XMaXQELdBfg0jDMvoPC0ERBq9hl3QfEEPXDUURyjGeUqbrZOrvjm8
cXZnJxLbMk5OWXcdu1Qekiiv79nyocnt9zY4BkwnNkmQH7HEEjaXdxX7SeuXjqRL+otWhwsHskkj
5Y1Zzk4GgAoVN9ao0kh4QBjrDdBRVRPvJPhTBet9XCKPsLGU8990fqLUsFdpDGqxJgLCUGk8SG5C
e+82ww6YC3hAxQc4CaXgp8k3M5OguZd+HtLCBTHnUNaNtuPPHMTCwPYM29h03COh/DSilwSXRB0K
z8BMkOVoJ/LMLyjhBNtbCyhBxfoDR2btWsa6Igaia69h+NnkT6Ybrancvdwe/cx6WewSMVmyLNZe
qafoWc1Vk32zKEXWjfvA3lsSNNmAD96MFMdXFZhZRo22OpzJ98vqc8iLPC9bPUmfmOs1/bcy8BXS
PEn+GkFOoh1R1pWtuKvJygigKLrmqJcpaye/SrtZY8rQO82lMAdzQa2CxRKV4I8jBdWyXMYC9krt
PxPDdPxYA2KCK1bfS1Kc+7Sqz1kS2f4wp5IqjO1jtI2zNUn5h+nUjYBMDrDpdAwQjQSragRTWhRg
XqDYwvjs7WeISRee+m1ZbY0IN0zdAZvLL72hnvI6PDj0zromOhW0KEeEHkx86Dj3yUtQL+PZkXSR
rNKppGyIJKZul9emal5BkYV3valxAIvp0k3dh60VGlTHF2S7wapWn+t3s8uvSgKRdxYXW7bHQPkh
l2VjwE1BQrRN3eaodAGcst9GRLWHBn0GN2ugDSNU2DN0Z5MP2ka2kF/b8US3n/XmuY6tdd6BuuNc
Ro+KCc51qn4k6H1Nf1JksifQGATDXaloaxYsqWNwoIpZj9wBQX+nF0NtsM+UNfGChASX9MKRR/1S
ky01K8dRAGduN267edYJmwPqP0bXJgjeqg55tUExQ2RKA7cUY92RtsChEuWHA6l8L/oMLXpWO76+
5CtwQrhHXfGdQUJb96ksrlav5dfMroprLDK5doSW+I+vlYVA7Yg+gCDWfI8HRhyaoI0uQL99yfj0
OILRUTnSNTd3moFbKaK+NQXTWaKWt2xt6XtRhRLtjVs+NVXX7VCTcRT4cSrHgQfQaGs35PuUBnRS
FddfIQODa89w4U0vbuloW6/8odmxKdNb4fC0WX0TXV0bsndUNseqCMSZe7gDqHvJnbmE213kt64A
hpMSkiWFnr46k8tRKHmVtBqOc5c3S+FMhFvWRkAo7G5tzNrGRIX1MRbOK0lwUWjtZah/9rTsz4Fo
Cto6iIgCeNekbh4dM6x9XW+UpzQDuq1JbBeOizg9dCHuMMa1jrmT/h0e0bG6PR4fn7XzrG07VblZ
Ny3CwVCz94uKHL2ur0Y/tSwKJAw9nb1OzcSkc2oK2pfXTo3Ls6D9DTNsPOaQzHkLdMIezibdsmqL
/VzNN1R1FVEFeZxzBI9MCr3lgzKH20AD3iViYjmgk+enUO3yEy1YCnLL2EwFdD/4WuEuGeE0yrZp
76qt3Foj1d4V0RJupYCbV7OnTiGXLEjgTop5BjcTQkFLOvzDwxj/Cm2jZbAJxNnK6ZHLDM0kJsdm
K6xTWOLrVFq8RcxZqHvHBCw+aD2cBBy8gEA5M1eidDwRwCUuh3anjuUtJp0W6VrYwGDX5w+7u6RK
y09cvwzUqecxMUmM7+ZrWeXFaU7cVx7w8QwMAz5c9F5q2d3qomJlheh1G4NytHKWPJxGtTyeZ6z2
XbE3So3TY2fhTiN5WMCnWt4n4r6CuMCbx0BIRE7yPqfVDYnI1H8ObfsnLOeEbD/p+lUppzOpQypS
WSU5oXCh32WJN4vteKGqn6VmH61h+hXRHuLUCGQDAVpysPTqpyoyYhWUNF850UjDb2EUtPGm7nRQ
6LkRtAf0EDhJww1hU9Yav/rfIQ6sNUDdYwGznNMpRPli0OgSRUF2eHz2Px+MyK5ZOuBxWpxkosCu
SMLZ9Sb8eA5CphbnAGe8yMDCYbt3noPYoyYI/M4ev3U1yS5KIsBM9LnGk9pRPswihYZSK+9Sp3JX
2p1Zu/POqRkY0aG7EmG3ECwQHI4Lrd/gYBUq1lvq7CgQmxctUN/oFelrgnIMrrOrXYi73KYqnts5
EPHNnvX2gs9wJZgS3Kb6W4bg8LrO7nfQVp+KFN8LtncGKqlaHh6fWRqRY2SBBquHYKSyjNgnmJYs
KDEQXhLN+3QAI9tMmvM6qGPj7bGfblBybE3MJxmK3bLAQGQRXAhKafoq0v0Q4+Z9KxWTw5PrK+m6
4EI2tIwsNvt4RKveknPOk0HiUtzdizEy2LPtcM/WKD9KZgHCGesv1sNpc9YqOeztNNzPblsCvPpg
gOEZgfFia7m7MerKOtObhKbhHDN++pPVE24C9K1Y98QGU7917SYBEXfSSC+CqO3O61p3yq3lQvux
0/6gO8Yfe5ADZDyY1B3R7U9IUNdOobgM6I0QEFPyptWNOE45QXNllN2zwCUWjXWLmrsI3ukgo6Yv
31xaCseE/aYiD9ohAVAvn7LUzV5g6BUreqsAyDUIj1pjfYvYYZ4EnMJ1i3kPIXfuzeg4Zo6xQaFX
rOV8RZa3tPheB037kjtNBxVDJ8rLKi4p7Udr30/l/FYVcgNJ2gsi7Z6pYXeRYasjambOFuZu/RZp
5ZOQ6l0XY+pDUZ53KeI9rzKQ4YwlRUjaDPS9EWLRmLGnZ3fQ9Mty7oxkduAa3uIgSj9ZWrdd0NOF
dDHqhEVIVTGR19AGG5jzXkUvToW+VFR2cUnpeqx7V629mQYtjcDli/zp5t7tjWvbmMDp0t9TH15S
hn16TQjQ45sfHxoVhUSTk5A+CGQjsOd+53X2lrc8tHSHvCpYa6H8AM36VdoQIbMYjmK6CgxCrjqk
BWvBQau3h2QzE3PQGbm9LjuF2J8AaaXaV++TdF7HFFOqOVTphl2cIDXbLXwdWZOHUDnVA4LDQwZ3
BL5x/o9mpSbrdLyEWUUEXir/TGngg+30zDJ41jkNFnq6rbtKbnvrOjBV41sp61s9PIyx/KNU9Y6M
IHhr9AxkXHhz+vAeltuO2T8EI9NEmzgrNP+sHDFqGsw1midDY3pJ8y7UVCIfBDltAoyJr4CErUyb
EZ97LiG5bBq3dMC2/EYVds1qTX01OHCUDeLsoKjvEefx2kQsUKvbkuAK3yqBDNsj8Npx/C2spZ5S
6UJXKO2cFJERhlgRg3MucmVN3Q9vqfBKGXtmW0sIS4hGkuKOX8b0qJ6KlUKfN3VRI5R2TMrUEuw8
bHCiB6Xyphbgn+asbzgqFpmXuAziRUmTJEZmCUiKDgcpl29GnJVePIeHybA3Q8/IKM0uGfLoMo/0
F7YchrJdwFQyqk+WibiljwsWmyb/YE6mMRtn3Ie6a1PO4eybOhUAiqpdgirwWvbd50gVbqTG3wxe
8d1V5/XYG51fEwTl2OtqypRNrUjxVlckYNRMTRQu48zsnRKnIGNN4xJI7SMAez1avwXzAcv46Nxm
l+ZQbQyx0ic4OuJmJy8htWyYnlXjXaW5IdHj2wzC48ama85AnHT3EeLkwWR4UQfRn7bguqip8oZP
MDu2aiwvyT2oaD9GMA85QXx12Xc0zgiCeT6tIDzGVwLK4wXLa91YCK5u6qSvMu8P8eCEnp5HlPVM
fgjssAvQIsppWrC3kRAzHUdIV0OjU0UgeN5nCDNXNQr4d6yELkvVbAK+onguTPRYdVnm+0GJFWjo
yY2Wtd3/yZv5kxaPR8eRbww3E+NNQVMncCi74LDH6i2rnnIr87Pye8omn7T4jYy59jr/IadL9ka+
JpkPv23ejDABKac+TaaL7v5RCc65QHLx1Uia+JD/VwHmRBSi+Kw6zDMdKzjPG7vAShfo/Z7CkvjN
WuFgXCrRMm5kpQKBkUMAr5R9QRCEntxwnvsd92GXei09BJsHiUACjaKytdZVfXFJAyyKX41jkL5h
efksqQhLQg/3RgrKKOpV+1bHo3vOtrZg03FDmfyquaccOT5FY5idEX0hACFbxk8sI/wlA2ffW477
iqm2288JEUVxa/sZGWtfmtOtWoFeIjSTXYniPgrFSqEaCTFNZz1hBXR0ZMKg8xYk70Dh+yel2jry
ELgmeXjc6NaVyUE/vdWp/SLiwPDrDFdmZarQmopLbKRiVQ0+JLVPBH77Sv7FjYOYofOqmIax9s0N
q0w/M5PqIloNGRM6er19hCeYTTOrg00RlMLXCRkjk6dtid6IUSfK1t622ah4s1U1T0rwAqE5v+s0
fc9KWzJVjeNNdNQ1hlsO0aJZpz63avTaG3lKi4wkiH7um28xC1+pDaYNhHSXN4kKYQXxLt53Folh
LQATWkbRCOrY+ROaqriVQGuv+pKP+fh6FEI1GJhdw1F9Vobq3C+DUPgTOEXV4bNFM7ONK/IwH7/k
4T+gGu1etN4ycGpN1T//22ShIukaFnytdMHVyumWBT1uWYeRRABFi2wf456E433x4fZQQ4+QHJK7
ORjhqlPi/osRB7FQ3UQfuL7UbsKQo2Sk/0adDAV+j+wfuUrst0xeitFgYyES1Eo3Ca4t1D4W+R8k
ZcR2uFJhDOBa9hz5Mlmc0OSHO7050ysBP9BmWYD5t9aoArl90N1LHjMLHYUQqs8l8XL1ZNpnjUEx
YWyeNjCjid8RH3iqk62XmMSK4b5dDmuz4GRIgleHPMs91UzkFMbFGiVI39KasHvKPAgmrj/W48YI
ke9VxC+sbfMnaBByd8zNiPFqy4mcDxowDMkkTSEljOjF3Qr51zBGvEBfSwceTtdaIkTVGEcPqPRo
JOH99+xh9qI/kzV5WqZ4xdKW6RhOpOmmilT/v9g6s+W2eajLPhGrCM681Txanp3khmUnDucRIEHy
6XtR6b+/rq6+UdmyPEkUgHPO3mvP7i2pYnIKeXcAPnSrq/K/EGrBGIxPFUm4RFdvzh1HjI4ASfWD
VTITD8z2V9J4d+l7BRy3YCyys4IyZNrQdy82mEuHloNUFm3rv0BnV1n7Q9WfPRmaMd1f3K5CZugw
g5X0bgiUdkQprWd2majnmWTs0NgIY60AfO2/LbAk5FPwdpJRsxpnBKhqb1O3o3bliss2PYv8Mm9k
m9i4DOaoSDfSdvlFryhYKub3uezpwNurSTwZ+LOV+klnl5F1TbPtyBthnbd01Md0acKvnDbdjO4z
VrhV73y4Hra2o+EvkYkl2Hp0JfGL773G5Bdok45I+8IzuWr5WaIhVYHErlkywgm46lk1TYIDG+cX
enNewn4FOm01zdsa2iSD0yk/DVzbgtzA2l57CBB0C4PEfHbs3WKKGfgn84yYCP7YmqOcl/+NlIcP
TePYp5MimZOEfxL+dWOk5bK8nxjU6U/P+WXHv4uOyMtNOr71ijGr8RAUR5sYVnk/Jvz1qa35OdID
ZmMjSe0eUcyvvOazrU5uUOwEiiMOoyvDxHLJgboLvjKzBcPMs9n86WSxQZKxqpEfGOK7sZdsj2Az
Jm+DAapzhkvHC5CUEAmR+nD2WOFCX8lkRHYCHSP8irwfQdCssdjRkLd3ndzORKZ5BVd8qlGSfXfi
bz4ywnBLMLE1J3Fra9L34ZCzzyJYxpA2qL4HAupm21j7/Ab+SEyIq4lkWbBMq9QGVUtocRg8Tx5g
7p4BXo1Ct8VdUTkMVIBR+zuIignkzqTcuVX4UJlKvlkCPUnvg1DxU0IPo+adKa2NGJ4I3RJldjtQ
DFnf1hweZ8Yur7gM9OuckmLT6iM6+PHNmi17W9Jl2AvsWx/RKH5FXIaPae90r4Htbns3+8L/HT8a
bTScoMPTL/H6a+c4B5IYjSOL8YNKwvzZzHOHca08m+2YP2dtaT6FZDeFU7tXHi5DJv0INxNqM/oF
vr/X+LqfEROmzwgWj1a8xBIWVbttnTl5bmaCtwwz2Qvsx8/3m4ETmKeYYcS5NK+eTJuz5QHPNMUY
vopuZqtiU/7mAMwZ04u+Cj0Ua957nELNsT8IGj8Hd7SCxyQggiVPlf6SMY8YvHaX6kNX1+LkVvA3
FTQsn9BfhmUubgGcTlcSU2lcMzvp0tR9a9PxluUEXCkvu+meC5UpfbGPtUns3P+5acwImXGygzjT
/rv7fs9/D3AWnxTskZFgFh56/wJ7O2oXGuN0hG3nqpebeSwOsW7m0/2uDIgkV87yBTCX9HWt/Mf9
Yf1cLT3935HuagaZsXm1fVcTxBMFP8aprQ6ptggeWr7Qzq15rdPqq02idt1hdkH6BsIRJS8Ub9LB
PcfvdsJN4IP2JM009u90jPOzcOl1kU9P00nA1Cw7L/sJE93d1H7ur13mN4uNuPkJ4bPkbWaZKYu2
krCck+Evf8JPtzX8j+o2jN9lE33HQ0KcSp86h+JmTPP8KCr51/Gl+klayR6xA1iPykp/Wuz+uuue
nd75qqcm2o6TbsliNnh6J/rsVvtU2tGzdpDW0k+Tp8ygSTGksrnlHm1PzxB7MmE5OUXC+ZSeBJEi
DJCtdJznLMRxjLNxjyRQ/7BCvXGr+iTBLr9nQ8PgpZE3VOX+vjVm5ji99WyGefuZmc42MRNOiKO0
r7nRc7TJxWMVwybHlubSSlUHTMPfo+yHZ5A+9lomCIZimc2XBbJ+SWI66is5DvGhOQSWfjbKkrZ/
gA6A/K5V3Hr1ScOSZu4Tps1pwC0CN3Q+CMNed32TMx9uyfrtqK94ZDb7Wyw8yQGWabpyLDr0s2vY
D56/BQ/8BSW6cO2r0w/GQTSRs1eNJGp5uRnijo6GhY9KI9m9t4PuN0aU0p0J5gu9UhhCkStZc7vc
PUQKvpi1tI3iaFCE75LwQg6P6aL/p7N0/2a3oAsSNfZlDgvW6vvPKgp+0eCLhsEPj6uTGdlnlRnE
0AGGReTr75CGBawaKQl2NI03+dWHWPuIqpiLrYYOGufG2ak78eQLBykb5a2vhscan8RGlkosqWyk
CzdoFgQpwh3PnTWQ4O0k2XFSw9/KYzDeKf9quOlTnvnFLhBostMR+gTpy2z2c/U3Xj673xWr51Dt
6Rnaz1ZajK9e1nzXjJIvUoNY1mU7HjDGpJtJVRVBAIn92pGNsQ8VnOT7px55safOZ8R7/zTlurxN
oTg3jYtxqIEGltBRfQm6XdIF7PG6w3g/kDXr0vwP0rn8OQmSA92azFcRqLMrZXfLQMNhedMPRoVK
caLeVH6J8jAFPVFO/kdczgbGlFUx0LyeeonObPR36DMN6lXTv9qDpRgtOhjXq4xMI0s7z4kYgjX+
YjbgkLg/O9DDD5k5NIb6fv70SIUEFqbZkOJv4NgbolNpONWFffUdGU4cpXBDdZ4ajsFgPRCGZ1/v
X01nB2HE0HPlEeWJzrnoss3/9X33D+/fzIX96LS6Ot7v+u/m/rMM3zZOCJl3/99vHURYbsEVQ77+
P7/4/sDOmm5NXCT7GjB14Du/6hxl7tqDI7vVoH9lzDAKTzGIQ548Bve6vS0Sr9ssnYeOtet0/6z2
+0XfYhkHZhDiDHb9KU5C7xGUburP7hMR8cXBbWgLJHZnP3t9wGi+nbJDr9znCiLKL9IDxaZlJVt1
dsJJtp7Lp0Hoq+lW33OB5zQh3QwZF29/oEt/qCTliXAmnJSzkqu2ye1dE/6SDtnnfX/1xoRc+9gm
gddBocF6jga3LX53Dod617T2vjU/9JwAT0LReGuENHZhDshb0GY1LMvZiKWpQZNTg5hxED6R5iAG
wglsM/rtZfmiClDtRbYp8clzM2w7rHonogMalvg23ri0enZBD8DNi+0faCkNcpz8Cxrd303uRnss
IgHuOfVmRQX9wgEsc8jJ0I76DSIs6xgIpc5p0jUHq2uvUd51t3ThkplzN6/qDnbR1NHiH0f3Njp1
c62t7hAhC9sTILjDKiQRq1uodgjkUCzROz9sLqXf7Gcmpz8DGx2jnWfJEc921HTDBaeBc3GWJFhk
VahKnJHNJpUPcVeGnCWyx2xJRewH5PlNHdsUGnHHYcctrxEIzLqOUkSLiyJBq2yTSFKLfR9tKxuY
gfQnGVlv8rWfBtR1UnH47YLf9og+xPVofjPWPiGkCgvGHUL6aODT8FzMiEYrUlyStv6aPIMoIkhA
RFrJ+lAV/nEYKDKqokWUGr+0KCPAI4d/rcp+Rehb7SoSKVfIxFYV/o+khGJGwPA+M6b40LqtOEny
zCIrGi5JbxYPLq6EVvFiqa7jeGyn+1QQhAn9mGGyEpveBsteYyNhmzGni6zYGTMjgnWzfOqNEW2A
5SPlKw78/30+AyTb6BerzOZNYs7u1nSGNx0iR+KktWSXodUxhuyzVRb5R2roVk7cuBsCJsNNiVRw
LBrj2kzYJTutnZvVO9vQl7QPceeNZHc9jZTYD4Jcy6l5GsJkvNm0p0CxGWdzjkmQ3aHVTnGbQdXJ
itcKxiCyIKxWWZJr8hXnr1GZw74eGBeOXoczcEl0gbhXIOUbd4Xh5o+m0X02DPOPjviLJLq95E2o
rhYOwj4A+tHClr+UNC6OKNOwylavluPyxIyMvGSB7UD3OUVt3d/m0N47sjQvmTZ/tMt+6dvJQwnI
aai6X1HD/jUa6A704NTnipoYRhUdivRWOMmLOYTFQacxs9kqO4xeuxLx3N1gARo+/0/HYIA/l8La
cfGsePrFibcWgbzPTURsM0cBA5lnfyiiNr91IyM4m8Vql5vRY0zi1jYxwJuoANNLK8mC7Vt/umQe
O/6KkciBvGTjIZzTwyABUrmRek85ja6mENWBxxa3iqmmCyZf7ATdORipIbrCXZK/6CjpttwiXzYo
V7Xq5PlnW+RiTdIpB8CmAjweZeCSBM1Zb8T0NGJH6eii+8on+LE0r8jja6bvIu+/maGXTIrmODW2
VYwze5gNhZHB+UNMQXFierJLcihZYAbPdY+QKyhECkOA2GgrrluykOVbEPW44CD490itEJHQS037
SzV5z1FrB6ucA+JSp9ZoypK1O+DLGcl+WYMTErsZ5XHfCms/LulOKK3CbSVy9EZUJTHNGVMAQwsJ
T1+TmEbdPJO9rkpQtVV8ROBzLXx4FQWOeTTK8BxTCf+lDfuPQestHnUArP5LOVnHMWJZx/l4VJ/j
MJlXOdnPnHirjwINDWR02T7cP63ED78OhgeZETOaKPLVAdCUY6ieknRyr7mHSGu2X4dau++68+i8
pLWxDyvrxJSNbhzOzE0K5dPCKbmWYfwTARHe6mD6YWchvVch/I018Iqbid5Z/lvQzO4q6YprG/S8
oZeUB6MjH2NxxSpEco3mYjazUFExm5cyrqatsnhzMsOlRZ9KyP5Jzj5Slo/kEkuyIYP3SlNgM2h1
tppWQZkQ4U07bd1zpbvUghtLjbQR7X6PoQfnZeK95rFf0nTQX+THv7l9s8mD6pPkU8bpNGdXaAjX
RdpJZNuwDs085tpJoj92WdQHZ5lGF8EL5Ey58edj7/YTUcM4lqcuoqMCvsGvHsY06M/jED7FIann
xmfLEnipGtdaz4CEIelr4p6Jph2INvSk7T1Wtr8NMgxWmUMXZNA0XkYlrA0LwyjkqlLmg8CFVNMt
9YFfrCE4HrHu33Qqir3ukhfhzV9pIhDDhoAa0S1lmTUdeD8fVCrHIzq2Z9H9AZhSHAEBQiPqaIeV
DjW6HhE1jYm1Kjr8j3UrVnLqA3ivjC4mriF6fKPYSjoWN9EFH5jkgxM7yniSxvxmhDEyXEzHPZb6
2Q0HvKywJtoSD6ZZoZ3uYALpOYcM9cspJ3tDiENl1j+9KvTPsN5erY6mweTQL0pbIG110/91rGp+
tEH3FiOdoLzTp7xUzc7pmBE0yEIOQ59zsPBn3juhfbWm1H8yMhZUIzrXZTsf6QP4j3nWBo9NO/4F
SBEd0+Wz+/0zZuASuUQH6t8PswJpNgtzoWhGqux/3zTLRx7uNiK7IzrFWa1ZVM0GOdBykyVA0e83
9/vuH3nQio+WKBhEj+VJZqa/njQxCWUoX41U9NvRKj7DpgiebMqT0POKmzJQVNhyOgrP6jfB0Azn
XECAofCjra7Foc15MSJvTA+8s83Me8gTszhbJeJRBit8WJLQg7ehTpDKL66QNPDXkYsk3C1oRSSa
ia4LhONa9w4eKIsnuWL5PXlx/FyN8DpLMpDPnU+nTGoIYYk05LVWQl7vH8G2YG9VXIqBrX5gPMg+
WPcPtunjtc7o5yAbqDe6dbN3wbvG4f1kM/z9Lvn7OQREXwO+GzWe58CfzmUGX3YKT1YFZmssBonc
drkfw/H87xEmIfInM6OiWHYYVPb5zROrWSDEoiNb3P67uw7bx8IN5On/ud+SNHNbcoN39++eRr+4
GsxcnLy3PpxFtJl1H7gelzEn3bH73R6G5X1kw0whv8hbCwM4KBWfebrfhEaCS4NMFTqwvKY0Cu63
97tzuYTbtDk9xSV+47+bcs4zenfsSWUYVuZq6KZ6ifIc8mM365f7AyO35KWTFbTwTlzmvmPVXZ74
oOjjc9kam/td95vMbe19k6MQw9ziEAYeyEPDRpvQOc9GFMBjSF1gNPu6gsnjIgVBeeq8lVljXHqP
/bjyhffD0zlQf3uOzxN9qh/qC5fueCVZPYA//Epehnzn9Cl3woi+rHzQZ4Qw9bqKxfQROP7IGCj0
9s3y6ewxLsAZ6z9EAEfeNXahqZqQIWv7OgUIUv89CrMc2ipmPE3/GFjwMgHvzYjpbTaqBiOWrSdc
QK2THEHDoq+p1Xog0YeQ3agghysWbzhQOZhzqHaoEGLOVbc843wXoun+KdGRrEevxG80gI9LvHh3
v3+mz7MPQw9pOf6xn6ImpImBzatff5i4rS5B2v3fN0pBSkgTFz1HBtn6/lUxmf/zELCvxaa0CXe1
KJYolfnm+4/p6urmKCwOCnVkrxyflkcePNqRiyXbr/Um53x5KatxjyMZqXhEPuHkl9OTXm4i+n8o
6fPd4LkzKnblPoUa34jvySfPZZ5vivCozeo5DBZ30Tz0q1qN9bZoQ3rltNs2LpFEvJrO8DuWH2nb
R59ZOd6I/Ln1bZs+zbD+nshTi7blh/S6+jzVkXmOJ4GMNDCbJxoh9ItdFBvZiNHACNGR3G8oYrp9
YOBYCvqJF3i5+e+rNapmc840NvL/+YZ/H/XJsEkiFrH/vgCse3gIi41fpckzy0DyTJLXs2v4+tIv
n9Ht6B5VQUbZ8tn9UZnJrq2QRdFyGT6cHNlSMfQvhK/UdGwwV3hiardhH+a4FAj0zXAwkozUtMck
7Hd3AdH9htaXxBc6jmuj8c0jc+01ATOyLtXNdt23oK2zq5tyevIzQkeLHkbCHLoX/utyOwpL7b2C
82vQLTJ/uhDGMFTbZLCKA2GfMxtncqwytEOwnkid8Zn8zGHA5a0zl6E6MeC6m8uV0iibijRjhB0O
78TKLRrGRyP0N4kmwNAqeOsiJvWvQ/Y4Gt8UluYelUaxDnP9VSj7V0e/YWfM8BprRBnQ1SvvHCI5
cTOuATVRj8KaDas8OGmJFbJFvBSMCkMwdIRrLONDERfBycl5lzVm9ZRxMEOFyYGdgeoJ7fqTMkBK
1B4RgHk3LsOwHgu2w0aXW2R2dwsO2VFcDqWmmxFQP68gC6QnXL0/7QRsCwX9PgDyjZmNvmqjvpny
5wcnveX5gG2DEn0L1breJLy468CUwARpyl3i8CPWnnlIOE94S0lC/+QThHQMwcKON0lJYolfuVuL
eKbnIWFcQZLOn1TGw2vAyCjzkg4zP4Y5c1LWxcEbdq6wRFlJMB3q6av1s2Nkht0pG15aotTPnoUF
TAmf43ORr3uSLwOTKPaEHPhBwmasm4DWWpiZJ5GVLz41Mfk9lT5Qv2nhvlPZlFTGQ0ncVF3/HRPJ
KH8WDFFa9WFS6qYByboKRM9aDSPI2CZiIGtXzqleFM/Y5c+27dPcqMBG6NEpziJGYdDDsWcDWqYP
iFhOBGus9diefOkG+6ln1Yx1ovbkIob86mcWh3Yf1+zuhujdt9qRxz5uv4DQ1KuiKUh75vTLPMng
sGblv5VN8m5VYIP3NMK2PHvJPcs6WTpFAcYKibAOE9o04WiQc7wjDRRuke0Wq8EPdxAneNQSn1Wy
oNfMJvbaAdNOnnXOAnmYCmRYyo7Ok+cNBzDBHceo8QfajZxZuG3uGqHxHxJoTd+LrNEFhma2BMBz
HKT23ozooPxsD8XNvdamA7gCC0hGR2NC77iDVIhYx5T+DVo7dBRfZFsTItjW5wC3Rh/kPsgEf0wP
JWeLc657dGwIeRV29p0LGAuXLH8mThfnYdJMo9DmrZQV5btIV6eZk7k5EgbXLDta5tONqyqyMVTf
b1Ektmv+lvZg6+JCiVesh8E0drD3dmPatyfJ2YQuERlYwS6R7EiuVVXoUqMn4gVckA3t29xPOKms
2eFpRTE7KVqf/rX0KvNRTvlXV+h63Uv0IRVyVd5r+3wsQJEXeM6ohA4J6EQCCr14S3MMplrIouHn
1Gauz2jDwI1mNC606TzU+6rnXGOjHzQyuCE0stAPqiJYG52aHiQT8cyfDRaEMDxQfh1mHSGUTSRq
R7rgj1OABLazVL3vk4D6fRIvjcdkmfIiov2YLakQiPBzsK6jY4MFMo2rSybBJRwoBVKN+xjl5aMB
JBmFryhXvWDlQeoDO4iJM9qNp7GWv502/FmrWW+bt1IgjndxgKw8GBFO+Jo0uP/yPAyuWaU+6go6
jJ+k5ZWotk+dWj8cmdd7C+PEdWZxFdRIz75evEoSxVrVVRR5RRGe6ZaUx8wsLq0rwXyZ8Z6dcSU5
A/8E4fgLt9EbJWx6dZabmrO2Qx7zWrj00mwLpMtM06JrJhdTFIYmeDk7q0zUEcAyAar5CTYMg/2K
KERT8xOJLzg4BRbd2ozLmwN5wFSwwsOYmKRc2xtn8v+4rfmdZWHMbC9du2H+Ybht/Rho2B5JAvN1
/hgDFEfKgoNEB/85jA9YMJsTJ0kq+wDyv4/4+iBb2mCyNmrUrfMj09jfAkYQTSHzQlS1tZpMvCfN
HD8mE7jK3pP85b2kHxFJgyDrr9G/qES0D7En8RfL6CHUPwfRIjE10HJF1CldlcFSR45NPir2hw/f
mhSy6nhRlCGmqmOJ05F0bSO0LdI4S3EAVfnLnSfv1EyHStQj1eIyzqel67hAVrOFJFS3r3mQI5NH
ESqRhWnzPA+IZvpFXyJy9JJwXHg98SqYBj0HyfVqwpQ5mHm9aT1mfjFzr1XnEIXNNPJKXM1I6aLs
tQqxBVdJp7Es03pemBdpwZE96hhUQpg+4egPT43NQdg09iPN1IeI4bfDO/6hwUMlqsvYRtZxchGE
VHFCDKx2rLM3/E5Ku7m2piSvU+p847CZbbAvWYSd+tckRtmtYCcfiKVIkMe3W2C3ziYwq4/II52u
m6afvZZ0ZBJ8rwMgHhxSDbp9MG9+n6NEKNI/6JmGncPRmw0ib5jET+XWpDqlSZWNC54gAdKq9o30
CCsKkr/KstSSjF3jOMEVnBjw9PKAnOkp/VvGWbBr4vEXlYE8Lj1vLRZWptczniqMpxpr1L5XOJ6G
ISRfG6jTRor0iTCJXw4GP8RjzWuBPfyidbVHp/I7NcdPeBl7o0boOyW9tenws6OwPhaTr0kkHRqK
broVsNfha9RHWdATFajPt1UiCNGbiUs1rEqv5wpdXzPyP4VoVhk7Gp+GkdgHI/Xcj8b0Xxo3w8tS
G4AzQGAeHdOb98My21Yom3ZlHEQ3YfvYm6XPYXAS00Gq+b3p8keBNHiIHbUddc46r9QOgg1ZJA2q
DjrQjPtp6m5UA6R5yDZp0mxHDExPrZIvntb6eKDCBtiggXIXAlSYz+vNjrAHGpVvkTaY5vC7LZD/
x3SxKZ5e14OMnbNfSJh9Ygv3zn9wjeAP0ZPOqlHAFNtWG+vcDN6jFg1A2hg+fZZio2myPA+VGazr
5Gc+6eFhxA1Ne25e4yoRZ053wQ49GnGHDq0qq3s1MQPBVplwLU6Posy6na9JzS6xSQbjR1hl7abM
BeMn0CE+459VZ82fOo7JDJYfc4YszstzKBc1z9vg/ppwKO0gw3drRxMSLHMLoI+2t3PSP8+M6Riw
ef16kstAVtv2yg3bvwRNNivhNd9NzTJgKuTF3Se5ms0KubvcWcSN0NbjMswcdTHqbFjZHuGheZr4
R7vbSWGDy/WSB6aLX0gS563iJGjnfXKJsuBojQYHvTLAymVwELzfOLFfPIax+d1Ys3fqOhq2TfMO
KfUb1oaxdups3AXS2lswaVk/6Ij3loGqtE4PkcuybJcpw4xswM7gvqda8s9wAENdXO/m+Js06/46
2gaHUJO/0M15TZG07gu0uhZZnueCiQrUI7JOZhbv4o+jo33dCI5RSfXpDNYnpxDC4jGoMxqr9Hmo
mc306U9Xz8Oto8IgGDDeOYYjz2GfXqBUC8RxnKiGWJOSUz/oaUx2eecOr7Q4mRTH0853CYasIGK8
m4WL7lj2f62szzelc626drgaBmp76gU44QaevpkYz+WIiYoqw6JAoAZSkY0oygA1ivs7Y3ugPwbD
J+C5s1vaPmL0DrPVQKPJKhhi6hiHoBiRgk4bMybjwGiRf5Jen+yqjmckpiTHZbuJiKc8ha147sLE
2jKQP+g2jraLL7ezM+Ma+WzvQNCYYzG48tIvyPHEM1Nir3yCp1OgmtikJGUCS/zKD9oX9gI4ijOl
GqPyFxE5JMhkpIfkNXN93vI1tRQaVUpRk4lqAGSuAmsja4HZU5LLKrrhQMHI8ICQzIQULmQIHGql
nggx8sKPxiJetTbmAsKXfUx6jBUIf8bNlHxFKUh8T7ULYlljVlOTetZWSHLHNOzD0vK2KFP7axuW
aMaBhvmVYr6/3DDW/OVZhbvXxEuz1pDokpvmS14jDU9mFqscTFxtBC2PBBjLlDzHdUB/Px9La925
sPcwe+CbnV0XygYBrI3fBHvXxqvX+8/k3ZkvdzCaHBx837nL5NaJqx2cfnfvaYH+bqLr7ST5H49s
mL0f6mMdM/EtFlVzrR1x0n77PBU2NNuFuGsR77cZWm3vHFTlue2thxBHXex46bWssP5Mg4AcgdK7
D3W28bLRuPkFOyQR68V73P4exei+xIGEShQBrwOuCJfJ5uyObcBbVaXtbVIzDJ7igkbIsPxKQZ27
Vz6yPkvLm+Vi3BmSvVPD1/MqhjSjm5S3rgDmCnTkxg5W0laskkeCi35B67sNPO0nTW2+iM7uhEtf
mfXGxrxyI67pW3XhwOYrX9q4qHgvSPlyf5SbzOMOfRHZdZh+u9CgnMzz7FCMDecuI7vdsW9TYDzc
KYWebZ0E8whkm0Z3vT/p97Sd0JII+BZwYtjWBoQlwqCqhGZ11TcfQQ/KOkzhuERN9MQaq5n1xNuq
sFEw+ca5y/MUcgEDn7Zhpus17YOSsXel+QziAQ7CnRp+z6uiVbN2DBgRrRvV69Zq2jVoNdQnBKa3
ywnUw53q8t+tWTkpj1WSXDvXQRLfOmejSW+xdueTpPLsGwDxhp1lV6rV+hhhlcgciMkQuf1i246G
edCNTwifiPCapNL9FwNmO+7F6QzGUSGZ63UavYu6mS8zaqU9eQkfHUzoUwqZfhfnzrCn1Tv+Y1Tq
MA332AvpxLHrXu4fRQnuj85ryqdR+dvY8odXHn6/iKJJL645TnH3m56FoqqzVQul6GbJ4DmvQnEK
6T6s5oFiloiTjAs4kUwl/WazxPT2yiAAjDPLk8BsxKDGM18wg2A3EwmZhSXFZ0kn/jwrcfJNVKcz
rtPj3IVAn7BNBaymWHae29A23515Oo64ItVCwk4N/rSYCcGEFWEVRxx6IRVOO1OhAiktdM8K4S4C
7GSC+Ftl4c3IeoiO+QLY8iexGx2s9W0YlxhZ2VXSkcym2ERKHWe///E8Lfu9W1IC7jdpHgqksJM6
mmiIiHfBRuI42SaOA4PtnWN3MKQ/cWTfDNtAtsZ78Lp8NvZZjCCa2e6UTQBGkTO2Y+e+yCl4DStO
HZJzIi5O99xgHmLI3Gz6nlYJ5tiRAnFC/WRg7nBKKDGmwCOLin/DlYB8Y8mdItx8ZBaYpV9NSrRO
4+5EhFKmNDL/3yuepElIIURwk8k+EWZ59RA3kfk1xgVLCEK99awTcBJO+Pe/BEmjrNfpJJiQFhKR
ZyvAYE5JPOzmBYJdxXW5AaQWHALMIu+ceGiTjjbnk6qxK/St2bQ3zGrep41+7aV5Iv+Kv9tGuTlq
M95lzG6vFAPdITXbo5L9R8PE9RuU2joKV/fAmyiJ3TWvcHBFRDVtLXPkHJxN7dO/rIdB0Xtdgu3u
N6ZN+Hfp07geQ9hGhZk+cGblcD3Fz+wk0Fuj2WbDDIvjv7/fiIt303luGY1wtkSgFZL/6cJ/3SQK
kywaAV5FSVBmmWTFYSTS0UnR5aG3LnawFbptpSeWkc5AUdepg1fN0ZMG1lTiQXbnUHyybjAUmO1p
Pwfud69s442mPhCg5fmCylzQNOYatqyXMK39p5zYiqSIj5YNlwEzWYu8Gz97mDhbOy0QGjGzf2Cu
/7js4EcVg8YizOZmGxbm88hwOb423y0Zw6uey/jx/nT79SAP97c7XmGGjksrx2Unb5gPbSOLsTPS
CJ9+f4mXDvVoEwRvc/gSTX2yETqQz7IGivQvSJCOV7hR0vD3//a2CAFLvcaV/Uh1nRxQ8M44VB1/
m5MFs8tdnDQNgy1qa689GHz5gOwYcAksq3XfoGrOZ3cfFvgiV8LI/mB5LneAWDYjpfiMnLYLCnoJ
vZz3Jari1xLI8XFa0iRA5ILrMs3NgLkJTX75aC5c2ns86H0H+Jfcc1+ksWHZJx00uzKKrYd7NEbY
4WMbfctdEyDqbUQbHeyODHsjlcNmxhZ9C6X45rdDW+V5MGnyAFyIxtjbzFMtXgE70E3u7OEpr+tT
rMUHab76yegRhdRCf446gWtPZ0H5H/8gyc5ytprTKrxqNblnDLkhHmDkCRadnR1wY/+xU4jYM6NE
U2kwmAw9gyxNDPHacw5sMl854uqPeaKPjXUj6hYhFRjWZfXuLAScrSrfaiYlamGlz7hZGalzdMb9
TKyW7dac5Nq0vuTZPP0ODGPVT1aGPPkrBoN2q3o0fv0Y+5dIjqir+4UTFslL7pOJ5Njk1RfwoODc
QrtC49gG/KLszarhhfBtk7lLcY8c6oRhc0xZbfdyfLqvnfiCmDJkGWhB28DIMzOOBbjwWC1bspVm
alOl7vYeJTOmAKGSyt39u9asHtd16Ti/CEvwMR3a0G5KhQ9FMQOd3QmDmBHqw1hZv/pUZ1uYF+Nj
XfYnPHUcMmKcXOZsO6fERv/RTDZ+PIPOUpamf3ii7Q/TEZRn5McKiDoNPZ/j/+LsvJYb17Js+ysV
57lRDWxsuI469UBPkZQoSpTJF4TSwXuPr78DUN1bmaoTmTf6RaFMURQIs81ac46pCKPZqWqKmT6S
YO1jOleYE1Phivs09fAMiDK7b3epGpes/ZNxTYIdSoNGLvSxpsagG+Rqd6qyc1t2ylmnIG2Zwjpz
A6hVVfFc9FJtV50OHsRqyyUihv7WtItD1W7jXtR3Xa2EyyIIbNDVrJQS/DLz2ZqHQgqi6udYinDl
TCODqyVYEEyjuYn6iXQcJut84lJQV2nRt47ii6cDa+1WM7uYy85dJxwfNW/v39a2gDzW4p+dT1uE
q2xt6TsyOPM7W2X33Xj6Og0rbWfNI1Wp1ZuCjvWmEHhz7Ikp2+YWHGTDIz/AdnYqYWQs0D8PdRCs
klB7nf+qJgxnK7WYIjwVuSdEv81JFIJcRp7aXNPKfdJE46Yc7C9eLR/1xm4uZstjELg+PV7EzqzG
++oOb+oEzShvRTvsRZ6aW9kb0eehQuQYpBH+1C7X1l4T5+chRXAUqI1x27TuqwJT83MPlxgtg9pt
NW6GRVf2yQbgPXCZ6eHp2TJhDMBLGhbe0s+6+BLlWbQcUGmlRlXeVy0dQC0xL7Y2ANWcKsNkYKxy
O/WODfreW2jknxXVafY5gDKK3CDAmxyyyWD5qxHA4TEi2YsKGktvvWXS7lgsroQ1WXNILT3Pp4YW
JQoswijKqROfqWqzI4o3OngRS6HQk8ouEWGGnYEFl8NW4KAY2ckvoKf2VXWXgr8GAsbBWsQMYWs4
YWZYNXAdl0aoF/tEA3lahnDs4wnUPOLuxXcBLTMmoG8RJShc5KgGe09AymjTGHfslBtbaNYboEjr
oTYYFETqT/1KEOxmpTGwQIu5KTLfxCBRSFR4uUM7G3bv4KQSyArSsTn+tavMcWHbRXCsE9x6Qkue
jKHq3+YRgOZVfuhx/K6bgidjkHm7UlsE0LVg+K/Cnsg7jDh4/Mz4NidTkyU1Y1fclcjHdeLYACkx
JgsUe3r82rdoK0xEChjUY9zHaZocgzoYYWwMKFm97pxPJr4Ud9pKs3PewlGgNnUFQX8RfiQ/K/tT
+L1mMDWjV6scmlsnSK1lGhnJDtw+Bmmm1YWDdfgijeLkIAggkVm7lei/lim+ng2HqO2oWy+Golv7
Ftva+YyXvsyw9uN9z70uOqLFMDdjqrIqHTvzRG0Tw56K5tCmPrPOyzLfZ+XwlaqNt8y0tiSd7St0
YLSMLWkDBoif0lactWuhu6I7X2CUSrHyexWzhassVNSdL6SsqNu+D1o8naP/qsLoQmjADdVdxsJ1
Liqms03Wiv78frbSlnSqeTOgFw1WGSABCIXet7CAY0lbqpHRajtK/z1rAmgnuUx3MBS8Q2RLlkJa
ydaSgXZVsXRfz/Mx/ineBGelumuQs/Losbc0kGXXb0TQib0/LcdVo8bkWikIR3MTi2VPCtbArVnH
xkNQGOiuBoNj19BRT2MewO9SvQ1qtz2VBZpyBxbAHEkwSrbWY54DtgIqsgDzQ+eFzYIU2R0VMmdV
OphKFV6x1rXOBy89UbpU9+jlln+X1d1O1so9mNeQ7lcLnyRA/IJriLIqgNtcSeQDOegtpqNS29R+
0iznDWfrh3e231RHryqQ6SHI2s+b1KzSEa96wUM33M33emrj2u26HO5P2N9RJbUO8xYVKDVSMFMc
HYJt7njStBVF4pIEC8D8naUwIU5OMQWNLKhJ7JNKjTnBwUtzl3X+qu6tR53H6CLbwDhhBriUqtbs
W107UqvNlw2Cu5sRAhz6RaU6NIb3VHjpOjcGLN5pI4+2MF4zq+eOmJZQesv43o3aAVpDeajSZVrh
OPMk1UgQI+x8VB/eadvfpJV9JpA+IvFvgCOv+1ytVjmCXgxOsP0oJCD+Ry9nYHYReEiDUpO3iOFb
VKKRsie8RQ6NcfTjoli9Vwhogllg0G7DWnsKhgQoYhtXtyn93VPpToGcr9RTMqY0R7nzR4mZQh+f
RIt2HQUHiF2zQWxWeDU20rNXYti3cSV4sVi1NowFFF7uoUOhipo8nq5sqLBZ5hOT63Cus85eY5uR
CLG69QC2wyhj5RwLyWWxTWcZ9Eb1PA/tY10/9UmyH8NIu+sR+i0TDVdpPhKDaRj6JW/gTJkkNIKd
jfUb1VO+2Jn6PAaq/9mwafmmDaAe1DWPaAOKGvmNCQv7Ti2KKxur/iiTtti6hDtA9aNMNIRAXDS1
7faikouhwoU9JBA73xe4Sha8Kjyjz2lhj4sgqswTNVDQoUP+WqhxdzuWBD9GlY98Xr9aLaD/ekj8
M0ZFay1iamPNaHnn4pAc5+mjsyHlvA/+kTm6W31qzdl1FZ/m76oGl2mLI3Pn+q08K2X23KgieKnQ
kFp9dxdJ5JvEm8IvBJjPQSv8XbKBs96g8ge/vmO3v+EVG4MF46S1DQ74C3fUhrJdA2fn0PuKf2D3
Q8ADKpdW2/djGVzYC4RP0ciutVCfrMTcBWDfdNskoFlQXfUyJMhDpPXHzhiQN/Rej36tfqxsDVJL
VzxgSKGPgNcUmoXXPVGCweJcdvvQBTgz3yfCw8Ze9yuziFLCFGJA4C2hxFHkfZm3UjIoPwfp6/yX
0C5pD6lkSOyaBz8chcMQ14cndNZbikvaimAFOgYKDYfUgwwmpxhFymb9ewGBzi4QDm62RUIW9lFr
i++FRivOE3V4OwT5vO1h42FrEPisHtYj499Di3RpHUdKu9H6sb28D8w+MfY6zuL55lLgk8Yo9rsC
Bz/6Xt3bazWrB0RNySPWackCt2M3OjijWLIk8U5pc6W3tvA6l71trH3ya9DnRp9/NafHMELEtCWZ
QGembfwHGBikE5bukRUWEK6WKdsv9r2BKy8pjOfYc5WnwWZh4XM10R5Ezp3FUhR+nPC+jOGTIIbn
61gzhKh1lF7sIWJbOvrRbh4cVYJvnwc9fTKzPr7PfVO5Bzh2X2Vd9RIWtNmxgHkbDavFS2D3CMkU
NQAn1bFvREQ2zeHokk8hIKxh3qBNXzIAJwOajf28DVQF+UVxqncnxR9AOTnFk40XZJ5mxhDetZQN
6aFRRgzBe9yHLdXnAmBcErr12okD9GNDnG2MiqYQG8j1HHoR16Vxk/XVg/Bm/4Oq4fHCcNfmxeHf
X/KExAKVRtcBJegdqhRBncKPjoOeadvITBmcB4CzQERXtkvjcp4Yy0ERt6zGy12iO2KZ0Mv7RnwX
wLKhBDdejQD+fdiJNm31o5rJgMayX25Dh0uGD6a7Eeq0v6pQ1WZOQEefGhfbJ5ktLYJLrakybR1g
gzlbva5vWj9QIFHKFGu+C4VFTWlb5ZgTAjWPtqmkBpFlLP7dqawadkZGeao5x7Yptq3Du5mo6BbC
zOsz5a3sTi0bDq/3gk/pCJlMadEhUmRmvNHrS1iWJ+L0xjtg3YB5Y3zjASqpG7qZ8pF5x105OpLj
xjGoq7BkmLc+5ljvPDmCY1GHamdCM6EgglUk88x+V3VYPvK4rQ/NaPuryc6JqbaHPJ2Sl4Au7nOZ
Kc2yNSmTcq9F1ya+ceb4IqycQHtCC4pQLjHbQJ71WmXc51mXv8/wSooUtjYrnKJC+zbfTJUJAS5s
ef4MtS3v0zb8ErNFXekU4RgQ9OfI9eEacWqZWVehrvovA7ApXx9eGM92vlGGSy9SjQfdGx9jMAQ3
lO/KBzSk7s188yUmWKsij58iYQjo6mj1NMUxtmWIzAqlcCPUr2YU72BCYGjsT1Op8L0jMUfvhpnn
76tSaiu3ZSUcRGN9q4fVva1n0V7zWos53vZO0gZ/A+iW4OHJkW/jxcdkAXhDrxZJWCUn6SLpgXxz
CrrM28+XoVQQfBu9dqSDRl/a1lkdlB20Gap2gSbdrdol7nKOaMsDFmiUEB7hQ1lbHBD+0iSNky4J
lhaCBncqvhDfr5NLNdKnCjL13jNT86tqlreNDiqlpgC3Yt25ZKcmzpGNvivLWOSG7HO9PlIec5r0
i7RHXAE79RTl9rnQW0qMASWwuZYK49BPz7Lq/fWQtl+BWE0YzZoYJh9HFDKqDrk10WxJ3N7PibzA
/yJkZqq4urEbbviQpJFM72Gry05315Xb6lf2IF+jhCoyEvgR3AYbczVQqOw6jXec93PvlYXiU0ai
26WUZAVNNnYlEYe56KqzAJ6Kn1ZnTF6f9DuFzQYVuu6cho78gPkmm1dF8+ioSA+8mUC7Nf9fZBVU
XGLzfiys5zlLVsZesbcj7JIggDdsBp5oRtucRN26pQwHHqOEEj7/UwQkkeIuUicm4msEj/C5YVOK
m3K4Qbp3wICbnk2iY84ak/3890YbJG8QymLlpmp3NlUjQJpEoAFgc3WRNaTwmOEQXII0P5vCx1SY
OFytalLlqtVKNYN67Q1ttkV90S0IjXhBKo+baWCen59oozBOhU52mDKSYNmYX103ucd83TDpk3qe
m4fcavXnbEwvWIBh3XZWS48EHFgY1ejYw7TYG0P4OaqzZK/Bk7mtXTROzB57fKegbVWqH8QLrjyj
/q5SkbvYuA0XVaRrJNRQiZov4fy3jJbIApfdxdG31PY4fydNXHXvFU8TPTd2meqOUEv0WYLyb5Fq
j7BV3FPG0o5xiZbD/AoDCV4Uw82wPXb+AflviK5wigb1uFVa9OhAy4Nbjwd3SwIAiqlpQDPj6G1E
hzXHSY3ELxRVRHYfEuEXC93SlOnBHlKk1W4+5IQG0K4zb1QZjJv3x9ObOPgl/NU8aaPlPLyjaMqP
+uAVh/dMTSSY8hhk30rLt19VPMSbHKG8IFIGtFC06UIR3rRJ/5BU/ZNkSTlvY9J4GG9bBWV5ufGa
gj2o2utHv81GtjF8nwj6pdFzDJb5hCjoc6ejOX1fpuRODm/TCbpzqvK8mHX6Egmk7GbAvlEJYRPO
y1dMvQ5LAqvd1PGDrhBOUUwYr/mJS9kO44unTD+U9y0NgcMghy8Bpu0zNibrnMRjsK+kBvc46t9y
NT6BWqGvoBGnwa2qUeHki4GT/DZreva9zkK0priOtnp+n+2lLY46LJmWze5tlcry3uROWQqbKI25
aC5jtOMdE2WQ2IeGRQ6VG9genpaad7+O8hTqf+bNCiG0KfjdoaJDdDRJn1/eeIC86s8/tP9SKIv5
SWSqxBAsapbDFyMkTCmqARvRgpTLcEpEDWP9JRrb8YJ26b1OaJLHjqXKD257CsTW1G5UjAmaX4wR
CwFnuGNJmRLvPndENQqcpoPbyUhV/Ro2k/YnLW/M3CR3qhmJdOzTnJZMMnltSHyPhjF+mgNw4Q3N
nTTESp/xng77lqbLEkYh8QusaRc54n10r12x92D3PPY57+dSYPFY792y4KXNONfWKw2Z2lwRMV0b
g4YTQx8PuzGjw51A1+EhKzZp7pTHyq8+kftjYSNQk83gEjko+zF4nHdwUaqzgnCAR+WJcPf2lIFm
I5dxzO6rqJX+laIAjUYh7S2yGjZcMoHBnhbZllxAlnhUyGtn6I61bZ5HANNp7rKmBMwqiuikw/W5
VagPb/oG7jviZGyJFrvert4MOfKlssbLQZOOjLk23+Z+3sF/8dXJkH2qIyRDedEgyp5aoorlWpuG
/593kmlMeGMCCwlGp3p0I4WMEnlbtEgGbY/ggyoQBynyZ1Fq7/1HvTCnmDD2BuUUyvf+bWG32DKn
dZEHpGLhh1jgEs2iw002imm1rzQ2AIKWkbNzAOfs03L8/D6WGYYsoHnGFfwRVFddjqPHID/pKKTj
7IwAFm7AJuARnKKxilnZqNGndGCT40SeAGVBFVz0MNdGk7CbphqCrV50G1SIKSYEnVSSFsXs3I2B
YVEtGiMIPjfl+KRZ6t08wZmdj/HWGau7BuEQ8FdKweRSrXQZ5M994OISYRzhdnjWNEgmFbgUtC29
RhmlSR4bY1Tvgma8ZpXPpjUQ2sGvcWDatIQA29ckkJT9k41TmZpzW94YOr6koZGIM2FCotaZqIHJ
N7PL+ksd1tEhAEtA6vBFdsQ+wj1dl+h357k/xslFromrL7sIooKJLnmp9eLa1cR1BHrTHVMpnufx
t3JpLXgQPljaOsf5u7qtv3fSohL2m2HC+ZD3K0yIEqbmCHQODhhP/edRokw1HdckJgVYIFjHbA+9
YirzFYXW7otRtsOuyMMbsuqCLTunYxUWt5Ll1jXJ+Z+mlNk+S717cvW6O6PUEHX6+XEypcYsDreO
XvY7Rb9HSZ2/0rLRFo70FC67mu3jWD1qfqhty7yw9hC0xPLXH82wPnw0Fak66008cVOWsRTazx+N
hklsw5PTVjraFYY0ajd6Tnrm0Bp0HE2oJB5jk1B85TD/cEopUqPOfnWMcjeoFIM14/Ke61ih1d0Z
ieHcDExD7dTn9czhCyBRnKtGV+3ynCFSjYr6cX4svauUNRXW1pSHPjJtQIQETTQqprh0sKIN2ht3
71OJPdq6Rb/ZQOiw0lHWb7COoVCoXMg5YS8/j8kA+t4jmwyw+c52+4fG7O2lUw/qa0rwDh4+8eQx
QZkwlw4e14vpBW62LsgPrKWLA9gVx7gph3Vusdn79Sme49V/TIvmFOsEegNGM1XU93KKZ/9hjkE+
S5orc/jKK9niiyS7TeDQNg4CaRBlR7xouFpY1fJ8Ky9Z5XpbJ9fCbSU0eHWKc2PrirLRB2ITfn1g
87X9cGDEVzuOZnFnS3WOuf7hwGix6xY7CrmK5LAyCvBy1ME/k7aZHvKY9Rc7g/SSwAnfu0YNQIoG
07rExupP6p4YSzsCB0rRfThpU7ydncTBbiRxbGNgg2NNoz5Cxn779UFrfzFjS01yz5KmZEuu/M9n
M5W9byF8liuXFsyAVOkyKtkOLcQTyXsM8zZG8nwEOmhLE2Wk+V3maj8Zspc5p91NkMREQT993OD2
N4c2XciP55MLzel0HFVHWfPzodWtq2aNhqZvXh7o8UtaSWLL6RFC0zO6l8tg+zYJfaZ+n0SuYPh1
9JsuZPNK85Ik2ySBi2VH2m3gEnqW49+/tUN5/PVRCvXDUeJWFJw7R2oGSy3dEj8fZdpbgoQg31nx
MmR5cTEZFdLJmNOSvz1SCqHDfcnxK+5ZphF7Yej72ololKNEqXEMJwuQuc3KTFJ7WzkRbkovCKjj
ajtAIgOA9PD060PWPg5SPDqqxULNRikghDUPYj/cqAB4TX0YvHItOo8pG+RP6mPsnJJmJ22gQxfR
wk31VZbkyJFMTSGtzQgeUml14HC+qaTxymaYiB+9Vtaw5J5+c4Afr/x0gGCb0URxyQwppgnkhwNU
oMS4demzyB6cYakWHQMX/C2K1Qoq+IaWdq8bj5j0ixsSXqK7AFWDB8ZaeSxqMH7ukH9iEP40VM0m
QQd7wslk/2YY+ounXddtYesO151ejPgwDIUlueFmMgKK5NHOOrKkhiY8hqmBtM5GRZ5OREg3rMEg
sL9cpKTAiFHR97NHm2X4SEYIIuxKKHSl4IIrHpFRIYbTdKR2T0jJ2i7pf/36zP71Ueus0C2DL7hi
fz6zyE4atc5bjpq+6Xo0MT1ljkn4V19nAA/LcR+ikYVL0N1WlbftzCo/MjpcOhs74TAguW1qdPSO
p18L86byW3MNzJRuS3MqJqlZUMX1+tfHrE1P0M/jALtBiXFbaioiHEv+fMyqFTahUmrmqkiI+G7L
qclNq35TluRxjnprEXVViaXe1vG6G2xrVyeRs25jP9pneZL85sIbf3U4zEC2bkoDb7LxYfUSBXbe
R7EtV3Qj7aObjcWFHdfDvFzBBWZKiXF1oByX0xa8ZtYgyCKNufJICd78ykHOOP2i3ZDlUQI8xCfi
wcW0M2Sa44C+IEHZrfHsIvVvn/B+20dmG/sogKazG7bZ0gucQEFQC5KpCCqYm59l6L4gv3U2s9bN
88Kz64YX1yuqXRIY9pEiP8nmVIBR0StXMiHoGNGZoFdIKq37xdJr0lksUR3cWPtmU3PbjQOsftG0
+doM7OQItUru/xdXVvKYW44qpW4I4+cri+QmLIymMCFcMPH0wtq2ahRsvRGprprI8sa2EUQPo9Eu
B9VydrlQX0y4NzcOg/tvDkb/OJCrpi4tXaiGMFG8qPNt+MOgU9W4PNlLmiupFd+rvtBv6APFIMwp
azeaeezCSS+uoP/TO6MldSco1ugiX5IieTANl/U5Vm9NleqBxK1VEQK0xS+D5jiMnpSRGBpE3NoB
2jaWdnKsDKVVyZihnVJFcEEDJTwGLkvbuTlrhMI4/OZkT0vPj48RyyVjWjaRNSA/PEbGMCAmUklz
fRdnd01wmyY5sFdFUE4PspVmCH0PTLbbBlZ6UVUMApYZ3v/mMD6O7ZxmWzoMmVLVJArwD4/PJOce
tHy0Vnk62HsFDPgefsI+Ype1RDYFmsUWbGf8gB19g0d+MMxzBu21jHJr4agg6BZZmIWbwYEBmiBm
fOmp4kbuJFj89aHOZ+THM8b0o2ucEkHGrmWZ5och3lTQNeFY4blRTH0P529b07E7EHca7eiA3FeT
YssHvI8pKdjamvLoTAv+RNY0v5LE2TdV8zVK/Ue7h4xIIY2nr3fHlTUtWvO+WJP245/Q0Mpj73PW
obstARF6G3b11qm2AQ42LLSKafCoNCY7z1PWyDsI7WEduiFneiWTwnyouHB0jJARN5hwC4HHvjNd
ZOOeL0+smZwbzWHMlH3wm3tqfkA/nCFhq+Y8DzIGmR8mak8o4J0mdX2bkjGKljveZgVythKAcms4
176gLe8JW1nremXvDLuGbq+2u1kdprDiNChDXXDhEqMOT2+Vx8Q8kxv7HKW9eRAploloPIe5i5S+
EtkpFADfYxgGv7nU/7EMnlZxlOE13eSKG87HVVyts1svC7zKlokXMrKpLeLfetNH9akuSD5X6S91
rV7eCUj2p8xKvrLBpvPNNJRY5noMC+UJEf64sh3IJb++D/9q0pa2SXnaMLkhmXd+HiaLhv63PUKf
KDVKqaF8Uo1e0vKIwwelf/BLwGd0mDWMQtCdQ2Tn6z6tKFBltLLURufqQykLHDKrMdk54LmICG8T
z6EKRa9s3nS7yW+P+i/mSQQybINopWGBmVehP4ynPdC9MIhCpLQl5nLC5EhUluzycQ4BvUtI72qj
jmTwkFIIBTVimEflRUNMcuoD6xvx2UxBYWQdfQU7rTDo4FYmharaBL3sWAoFc9+7CTpvB7h6eP71
KdemUejHG1uYjJRUVgSlCF0FB/HzKW8DvaAp5KlrdBX4ub22XmMX0lbDxJ5Wcm9t+unXDlbRYbSy
q62Il7maUMgWxYiNVeLXxzOvJj8cz3T9pdRs2zEd9UNdAWHdIHK1VtcBIpBFxyvWASLC0bkTXtBt
2IRwhY0ihgjGYpOLMbx3v2mkcKm18IBR9XMgLHOHuF3sRVFMLvXA3ycYIPqB+OJiKpDkqCAdPf1s
2w0Zla3RX4g+cLemCjaAKbr/zZbZ+rj75DSbYlo+M++olianOfmHewRls1KoNRitbqhuesoMlIMI
a0fd0vsEunsiWkVDjpi/r5QVK7J2j7CwP0eOIAKtWbuN4rwNIaToWUnVUHihySKKkUBUHZxFygyH
8/8mySKCmhAVwRTFVinT7OoZoF5yg9BN1H0dlLkSrQ+dEOXSMoaqTgZ0PSHNR1FRVdOC3cwqx8qC
4zqMvrdBj63fsstSF+a0csPcyzM1adTRsn6f6zFxUZGQoGDcTzsg3C42QgwAayLhIHlPekjLx580
ISpFS8C5LTxaE7RiNnbfxweD0guowO5QjfJVA1OyyIMQKUyE7Nvsv2pxkPHhUvJPiWWc3SMZuk26
lugk1QTCDGikmoZQmW0ElX6ysYz8Zr4p//tL/z/eN3D08eBlafXPf/DvL1kOhpsonA///OdufVn/
Y/qN//eKn1//z+237PYt+Vb98kWnh83jxxf89Kb82X8d1uqtfvvpH+u0DurhvvlWDpdvVRPX8wHw
AaZX/v/+8G/f5nd5HPJvf/7xJWsQ9fBuXpClf/zrR/uvf/5h89T9949v/6+fTR/wzz82b2X27W+Y
i9/Sr9XHX/v2VtV//qGYf0cyZjKgaJQ+eUgl4073bf6R9XeEq1Q62FFabM/mulaalbX/5x+m+Dvb
zKkMIkx26/Y0WlVZM/9Im36EVcUgfoNhypF//N8D/OkC/vuC/i1tkjNY65qOjMkb/TDsGSwOJctf
Rj7Tnlbl9of53GxlZJqS+NuqGFHEIESpAIouYcw9KxkPCGIUB49Gsdat+l4EbCfadCC3g05algNX
gvQOkoaqQk91cWEkMqKyCycV1KVaxkc4neccdyKmpv4tZAGEXDZfexJeZjGUC0RD/QY5S7hsbXUz
mt4t5KdF0XxDX3s/VNF3v7OPVk+jsHSSk6Lza4hIz8SR2gvdpBlSOo8OXLQFBOBhEfTtHi3ZJ9Bm
N4kqn4H67gXZ7oGm471RaD0ZHSkc4cjo6b/WKuH1rpd+0qLsk0b0xWp6t2D4olflb+ov9s87jeks
E1JkqZISsWkIAAU/j3pSUeAINZnA+xzurY4Oeuqlb46d4B5T9GufiaNFDGfkD5sBCaroVLEIe/CB
QWqf0Qx6pCyFb5buTJpOBYgaeW6ZO8JhGhukltnFuKhiQl1FEcRnINuWeiwN3P1hi84Pm5VO1oql
ad9qyZ9US/s8vSqCTYPOSGAeAIga4CV23C+J46+x36R0WcZh6bTJXU/i42huGzaOrdcf4YIdmzx5
8xU64wqOzNAG4RYlb4iPO7QM3yxFu46xeBT+lBsOZ3ig2QGKk8I3IQgg9NqdO/E5LDUlBRw6ykjg
g8/nY8N6VtB+L1Ir2E9/RnQuWdHVVzl93tICXzeNhEi0Jz/+9OlNrMk/PMH/ekB+fCC0uWj774n3
/VrpFo0e2hU0LeSHhQCnTQRjwKzh5eLq8Lmm0wSc6Ji7ZIVY9rXzUbNk2qcYFS5a/GRTVCMijmw4
qXn/OL2awCeFglWULhxy2RwVO3QpPgUdLurYopVb1CtDU78pVvRGRX2tKfLNSznl7aQG6Umsph6j
rq3Buq9gruuZvOKHSGnnD8ugSD/3CnEReK2TPHvTDEwIZCc9EP7zZiHQXGpW8lbr1l4trVdqzA1U
Zs4eoCCFohXxJD1Jw6CsKqhKhNRzAhl4XJyB+y7llGKRYoUmxHVqVWVWe8ZIdxY2n3T+yRhk90Za
nUddHEnC9iENTaI2YiA6k4w+UHsppmxcg/TDieokWzXTzkglJwzkujCqjSHDdKH4vKzpzLMYhj22
/Z0dWTj+UNawJs6WamiRLkLqnumBEWHRTWBBu6BvPsEvKaxBYVimhvhsddMAFIoRx0eEgdFxo90I
rsmQAHSiPHot4+g3JWoKvf85YJoUzi2bgoHN4PyhnpaWgR7jqNCXhAmQqOnEUy8enk+uknNuki3m
uOTDW0O91H24tdZIWlCRfpcuSiU6Y4/TqBY6DJMBtZeFk6U3aiGeU4cxEijFsAy1NWa2R6tgB1Ua
p3rwiR9zBoa43LtWScKzze8RhkDgB3u8MfHz1cjalSbrXVk0mDZ8BnIDNxrdHyrN01HmSvwlHp/B
UD7ipPketu5jE1hXDbZTJzG7+g107vpF1N7VLWxknVjp1wG5hJj5r5FxRsvQ4nEYoaX0+YL4b3r0
aPEXjgegz/C6lYY0bZH4kHf0Fn1H6iq3ZQ7Eq/HESTM+lRl41NDljrDtN0cBHBH5yBogqeISNVHR
NwlBQvWwJWKaFfHOh6IaIehdKI79WDYM0SM+nukbmaqMTMQ44W6I9npvdrvKTp4R+KElCfkspdlD
dzGaLUsgsIAy/sR2lrukG2/cIrvU6MdWTlS/dob9qck8KNvZXdOlZ4NzwyPyTU/tx5QELNFnj1XH
zMKAUWHqpy4EgQwXZML5sXE6U93aTy+uFOypI3c4VroRVLv12BNYhYr1PM+PeIY/kQgKp7qHjZee
NTP8rhbuY5Y7bOhKZdmw70FRmy1tO0AbLL3vZsu1dTD+L1IHloJSQ6KePAzcZdMMBYTrLGK4pYyh
MOgIKIq7z8ZgVYshwHBW2dpulNl3E5/JIlK970OKYrnRr+X0aZqIOZ0Ke2CXzzCMoOJ41tbMJbBv
95JU0aeAtFzQ0u5SVa1xoWh8bqTbL0BqTk7FqcUn8L3QomNDpDU8k0uLYFBxHyoThlmYqN+nD6AE
1M0k/rJF7RHiiQ24k2G+xleEprfyvhdU9Rd63TxgbCCRNCZZTspsU5XhIQ4ENU6DBT8sHtxoaJgU
JPFN250KL3uY7/1WcGp0HExAGjeDnh9sX3ubPx1Wq0+/ng6sn4tX77MBezBH03S6Zf/R4lMbJZh2
LNpSt3is0wCwkw1FyD6PI2OiSbSxrTOfoU1agliEmF/0m3mSzZjDPB7U3C3pWWrXmAk/i9Tj/EMt
YNatQwZnM7vW5JCzVzpCHHqbXtmkGrPAkLwpMX9iqmMshISLQwc/auK3vJZXXELXoHPOemmdMwOw
DZEc51CzGTsjBsdGYWyfDiAbtGsr1KPuMyHh4+JRS61smenKZuwKyDX8pbq90lFmLQXmc6Gk9k0i
nvi9YZnjpgao0u9SvUUKHewtkfK2DngEHOr7rkN/Itopv4o30fjSunyBSL4OaGHOk76iT7v/Zuez
jDGnnHEWO4QAX399kZy/uki0NzQ5ra8tTXwolwypUvFJSrEMzdZeK27jLXTtttbSc2ulb5WVvVFH
zpY1+Xw1+K2lJpl/2MknFRFOXD+mcT1+m1Zi0+u1MYccTtQx8QKEhYNyWwSd/RlF4Wok7WxhqCys
Un4BBdERcDfOiWdIIRfHbfgh07BJ+DxxaFwDxY1eKY9dpms1LfBQQTMBGxjoiA2NNLJYq52LkXQ6
uxldI1Y03TVyjGszrZZqTZ5rd2In0wQZtkNRnwITKYsKQ72a1pANu9i2WwkWCH7HAgHJ9BXb9zGF
1ZV24dVm9aIZzOrwvldpRB0hj1mjDVVHXqECDDgGDW50yyJj4nEVrm4atJ+gTMOk8NoTbHPoT4NN
goUavXZ0YdhCHKbrh036PC3QrAwFlGxyypDqtWRt22cs30DzZatatMfYNq6lB2XuHlmL8puVmpxL
dB9XajZyEjrwUtps5H9eVXMCvc7RaBCqMjuPdfZJLZJP1ZifZZKd2bhcSx87Y6tk/4e9M1luI1uS
9hPltZyHLRITSZAESZCSsEkTKTHnec6n7y9SZX9X6XZXWW9+60Wb1SARIHDyjHE8PNw5A/JTNSg7
u3q1zAUCcXEKekowowqNVCTfkq2lstdMDeh9XXevQXyDpONnpefVzoFOr/XdCzsd9gR5OKPnNe/C
6LZUu+9JXZwUOzsT17Nve89USC3sgKUNjShj861hUyHUmHwWTfiJfg1nL85jeJajcrHloXA31CKc
w2Jv45gNVFTX2XbR6HGAKAlG17iLGhRPe31JKTcKtgHFyyoEDf/Xbq5Xb+mE7gqWP2CrT11oUvja
PhodtyHzplQSlWo3F84+4wt/CkZYAfKhgjv0JtVl9dxfdas8xUhGruec6dEL1Yjw+IB3nw0NYVta
iKsAE+AbRFBAQkPz3R4zLQ65yWwOyKK+Kh21J8oXFCGOEZXEZoN5GtRlh4p0FR4/BSWYm/JgaC67
GyDeUxH09u2MxuymdsLdiBiTj30bdHnlNeoPCNcgvUASOqljTNxsfGdoVTAQgxgFGnjV9KEUij+o
IeJgKmJvE4/iwpfz2wZqHvXFvmJQAmhy1BK6VhwWEZ9GeSWXTpGjiJCXXIKLo3GelYibGWgT79Zo
BODpaA3OKZ0JTShqwFMjK18UOHvqAmEz1o8ybWQm1XI2TTpzjrnnVsXVnjhZXYRQoEFOKEKln5Ts
UWeQaoOftJchdG6TPrynYv4InHjKqU7EwPqudDEHDNIrCvKfHTAQRFzttkmjL5q0eQrbr7lt3fRJ
cejm+EPpKOrEvnzjxVyc0LugCj65xlCFuBApP9eb9iK6bPNMoGg7h/nTmxFdUVJygblNRDDv4nb+
lgbLzWhGj8jhfNoxxZ5wSZHCTp6J3vBskKu8GFimHTNlQb3zaGAFTpxIk1DgvEztu53AbkLscNwm
DU+im6Oz4QBntLHpG+1rlufXxnYupmIeJSYIGF9sW4lRlPsi/gEJ4mzTa4qZnTLAtZouJelb+l7/
iT/5Jz5UKuYDX5Mu/xIF7mWdD9il7C10Y/HrzghclnPv5tdRooHYIRSSoTHG/K1GfsW3ohQlRQwq
u85JKc1lIcfUlZvhFSu5z5hSDL/PreexT750Dc88ymDD4t9ks/ZVAqF1vknAPiXlyyRymfI2ifgo
uhs3tgVTpjxFaXzNWvfC2XtBqekyWfteL55jMzkizERCn1mCYDCxeh09g0j5UwwRvXDozUVC7656
c0hMbkeEODaq/T602qcRtMcw4RfrnKhXdhen4/0StUcmXlvzgoaePLRHKXhsU6iDtlzR7RUjfYMu
eykDhBa4KKxbxOJQtt5mxXWSB5yw0pzJXowNh9pk9C+xg/xJ6OGFGnpUAMO9szRC8zUETeP0pQOT
Yly9yxBnV5TmCMnxiNgYpYW47UfVtm/aUJ6VUgUDcr6U4V1ctF/l65AlOo+OsZtcLDUJti8h1YGI
0dSbXGGhoG3/OfLRYW9pmxIR2J3nTMcEVdAKSBWcgOdzQ0omJlU5J9b4aFfyl44f4ynDdTb8dGfl
0uCPrSFqQgo9cOFeuBzgyotgQDWXhRr1VLDe1/XxPWY5lX9ESEZ+l6R4Affi28A0g/Rr+bWMLvSL
T0GEUpX7GVWrOJ5SCDI/p0KJyTRuWig8t1JpZc7FtYrLc9/UZ2u+xQTljLrTLkO8wfGKczsAO6GZ
KjNWpqXSUJYRZ59KxWIE3SMdhr5oW/FNfAazOEU5U3OyV7n6dVqEv2mhfhlqK91STOPgVm+cIwT7
p4pSjhSG+FYflE/Lnh8zaapucPiHQ/sDCUxpHYWwA+rgzpF6AwYH2sCPSSwN+gDFbJRKHuyFYS8V
YnbDyBHad3ZIEs/+otJJbqN+lI5xP7aqvovxw1HC44Dupgc56K5DF9Wu5K7BkAayScvkKO0dQB9F
bQyM7B2xll7HXuPMqMyjp9O9fexdZE7OnBEyY1pxxrQWKttHLnnpVX+3xipZrz/rIOuY9cBXCPd/
Hymu5LbfQgaoGQ62V5KJ1n6HO1VjDLnbJrovN6l1L89QcHNN7dfFDpjlRwN3W+foWOHPwRzv3cF+
CHX1Ef7Gr6NoHPN0aw93VcvRikXaaW1y+SUGwd0svXNLKdSRpAu32wGHtyn9pFzuZIwYB+fqppHB
kX7Iu+lUBlRPYWdwnDzzKvP075/3t3Ttr+uLR0Kb/L9O3uX3dC3OkE2wqFCSEGIjZlHJrkDbploU
5bvJNzwK7iRUmbk4qWN6zXPy7lQ2HVAVdLfrJtSXlEUH/VsTprnvWV28gzZuyqUYLw5I/ixLFIgI
aurDTInpPw2Y+9eE0foE4C1kt20PpS1P/S1hVBpDTpLTpuvkmEiTH0Pk7E05VS0WnSPbwgotNFFw
Gej3djaPaDpdkz7+lFNYlqAEXxRfYuK4G/UXSmw5WwgAUJk5y0ijQ3+L8MVNk9VnoodzHYaYXdq+
oC2oj+3R29HJXIfaQTSqivlWTiyZQOuBZO2sur/3Qs4laLAXI+FogLK0GRe+xkON06rUj9DKThJ1
GpZMmcjdJl79nNn5OUKWPIUOTfXwAcJNtZvd4IJUngHlzfIsENiSy78+mDDxrUd7TpDSSjnsJLgs
4Rhuknc0N4hWi+EX+p6hyzUk+nV9UXHBSaqCiI81iBbUSVosj+WIX8PUkLy3ucLV1sBSn9gcmhJ3
i7BEppCt0IztERZGcUA8xEWUMcbm3nie4CchqVxRH4SoQcFBgjrObUwJriz79eAOe76uzSaytglY
MZrBKLJsqWt3gTTsbY4c+hrT5UT3SIu0JAML3HuV+LMFxENfkQpGJ3PBKPEQrBfngKY4VzrOXiAq
b4O/y0DmjingVNWLMyGFYbL99xqHOvQE31Ki27gLb9CRZp22uMtAPbyT1S5nqIQXHqZZc3WvsxOF
SImV+busAInTLWQmkM1Bl4sNaA148pBDR9qG4Fu6FRAqAdbYICCXPtk9Prrg4LiLNRklhvVxZU8i
S8kvy1CXTuHHdg4yWph39WJ9JvZT0MUzQCaf6unMVSIfHZBoBepsceylFvZbbuKkZnIkSUCNGvwT
F9Qj2P24XWo23XVlylmhLtTL5JM/BtFHIJCRPYQHCpy3YaRc1mh+DVS958qq7szeoB493LuZcjfH
5WvQ0swScSUm/QM2vbIW2sA+yuyF58cGrI+v+XD8z8/RcvNk2803rO6OIe4x65gYC/OJZeM41s8w
h0CGnn81XKzpBP/iYrAuf0XSDJ9DyMcs+cqWswhYtUJkQ11hIJqdZXwlio3YMOfC8ovafjSMWkMA
ZsTeGg1ErDxG3x6tm8pWbtuQDVbOlI4bX58hjIH+ebZEV9Cvc6bIfYz+k+MpSqp0v55arsOh5Lql
uc8844HiADYCY8L6zEFAzyHGQjU8wmKunwsyvGV9UEPW4SxdvkZTioqgnOH+kLBVvlpJ6MFYuqpP
6wicZ1J2kk5SSWDjb07JK/u87BSVzRshT55t7k+hLJq5ab8WKt6AcojmbFBrdLVGGhgL4mmv1yAV
1NkOv5Dm9Tyxp2bZc2LRfTNy3nUaUUHDNJNLSMJZb9bdQ0AtAoZc74Pz7oHhuyE2ggTfBeMcyLXo
CYiI38BySNDBlOBV+micxyO3nqvE6l1JiFeyh8Z19Ii8wX1GlBIa8WfKhlXMxXtR5S+lTgU9GudN
bMUsxiA+rjk0ib1MJkR5hwAlZacSYGm5/s3so5v1mKy05m7JIEEBY0rYpLjld4dk99qVPVrTO6sb
DuvTIgnBISTr1BhfKJz/aQYNy4NnVZf2xSue65jgZ714FVr2uOjUvDcUCxedRSjh4EO4rgalavya
24lcbdahRLuTO1mi3g1zcJaNDiXK42S6PuzEz384gFVJoP4ecZgQ0VW2VIcyud/o9oulm4XXkE5S
9eVEPSbFz22xV3T11cRxvcrIlSgZmv5pc6mnp0UDE7QWcjXh6DabskW+LZJEoKBHpa3ukEzYCnIU
ULgaqN+TXsXvg6rfTT+hBmQs00UAoMxOUDpJ0k1LNouwW7E3BMjbFedZNOrqCSrPxuQegv5hUef7
xCNFpI0jTGYbAGcFHgvwHUFha6t7smrShhWe3GAZRALkxDRQpTVTJfmumOoFpJ/5TxLXW9NgH5p0
4zVFHiVArtEbKRxYKhC2GOTMSgAjXBzsy8EU2YP6RXWjF0Sdo53eljfW5CDvoJV+CmBXuw/UBt4A
NIP1g6ctCXoxmfoZVtpLYW46BZ8kw+g/M1TJevuw2OR3EVj9Og8AfJaN2LTjeAlgMc0fO84vktWw
2qiirUCPFfNV0ndzMLwoxptkRdecqmZhRKH1P4ikeSqbr10hQtfFKsJyvA1n5OyXmMKCP7sPZdCC
ymDJg7fIrVdkJEqQutyVdfKKo4TePWfpdCed5HTdzsrts9S6Wk1E0J7/WBHGzkLCw7kJID1AHcXq
zByAkSIMsbhLkNcJraPAwh0511nL0QlxVixRmYzXGFuiuL8P5+I1LINvtfvYgkkgjShQnlZt9Ugh
PLI7kWQf77NpupQUje5GW6Em/1IzkJZefkcv+dA6xaMgegpiHGWJIlZd7uXv4+Q+uAXJmpGcK0w4
npkJMqQPlfWlzFHTsJh7IDklUuvWmVKsl0iFtz3Q4W2SndKyQWeSuaIIuhjE/ClTGRu4R69hiMgf
uDvolADhBpILkv9coeRpuKDyxC5p09do/2zCMvtJBoQa2YJ9A5C1XBFdgZ1jS9vNg3mYcjYdpp0w
gaj2JbUu6yIxrRssdv2/X9fWfxWWwgl0PVnSZNJ/C0tz8gJ4LswwhXOOwig7awshCAwy4mJNIcde
fzi94hfmgp7Qp+3lp+kihIjGMY+2YI32CgYGlwZZkE3WI2SHvJAO91rCtBXukBB0jXfkJ2i23sTK
/FCp7GKm2t/ZWX9TF87RrvOTHNxriNd5CVpKhO4x1cDHLI23XaE9yomkpGjdOPVjppNOCV3rIqfk
es91pDV5jeBUDmNdAvv1JEoM5xb2BbbUuAF5fOnfd6ApmPxv+6ID/8V0TChhwkL+K3gbU5aKCBun
YaebrxY1wBUsj75kD5HsCuK4X738m2vZ7FUJ9y6wZVuS1bZeoN44UHXGDJMkaRV2e1UGetZfMJV9
GUJcABvyGlg9sB9hYrwuVUUYBwLaizPFup0JUi8pF+bGkqU/BIKnRnP226ktobUMx1qbyQOk+ivJ
e31TIrW4MaPZH2Q6uy3z8u97xPi3k8LEEUbqqJEVcqGMyJT7EzVuGfsmdpRB84Ngzm4MC3owGs4s
0FNfEj2QDYDrp1yCdCbdjBFV5UxPv6BRQZmQ/EN80zxJFMW2CL0MYQ8PJUdUoY4IiVzUOSYT7FbI
fpDDReUOXsAD8dqaqBtDCx9M86XphgfcaqJNL5ekKCOOR7kmgGa4CL9En6BekIj5h8mwJmj+Mhko
rIA4KiwZF67M7wmcvpGfGhw2aLkQJxFZ2c783E75QdC6ZTS4o5jaqxodY3vvZc0TPgFHY4Y5h0vK
ilmuAJxcDiSYafLkMQiXzeTsirq5j8r008uzf7hb/1aWyM1UGs0w0YnIMlPP8NfxitXG0srZw5N1
TN41pb7AeQDYKbdZT7V9wWVncEi9WN657acDsuTPaUisZ0VYKy92tA+xxfn7KaR5/0Y0ok3Qmrkv
q7DKgA7/2qakJxh2UUjy4yG/eml5Wq8Vgqi7xuQPlCyvFzShLSC4/Lle31acerLDRy98HqruaxnD
XxCYtZztizHX55hqq2E0T4IQCNi56PZj6Z4Wlx0Po1BcXpUMW4Qq2P26BWfxpzZE27BYfNxob9Rp
TZQHMkvl12cXcp/9vl6u1tvJSocYFP0WJHYb4HQhd6IOMMQTwFF2TPmB21twPIKOLb1lkqzXMhsG
REY18CY2g0vXASxqbnvvKc5DPgJlTSm4Z47PSo+RE+X0K2CTJcjemg0hELNKHknuUeu2Gsf9DWoJ
oBvLL8h1vZ70heyPRqvv1q9c8ylyu2rLfahBEperIYUP1wXJg4iVuxkElVbwM3Zc9ftKOMiUjnJ9
zIeYzOECCiBplsZKnrj6PBYCwGje+C0hB55ysyJbp92FCuHraB8TPfraN8pNNQR+4U1HK20Jm11U
llF4oYtsGagVvCy4MkoCPJmzcxSpN5gp+LbAaPNIpN5PxtW2j6RAj1qH7hpuzNsVU9Wh/PUBqnmV
ZDRIJwrE6/iCTaAw+mmE5adlpaeIuz065dS/D34HX2SdNJEkHjIjepuj9k7g/DQlLmvxe1Pzz0If
n3WKpmTv0eUaYKrIZ2T1QwVGLeme9eYyG+lPMzZ/gdVjVvh54BUIb+R0lOmjTvxpjmxSipp8R0AX
t8X1ziqHYB0E90gYxMyEmjpBouUVWcsXZHZVgHzqA5kOwjGp5wxC4s0Q/UGecbjnR5IxqBFqgsPy
D+loU/1rueW6M5CJ1jQqWGE6a78T4UFKM9MEFPdl804SrNjYlAK+Xm7fAjrI9V5yL1YKWDHeWiRJ
dAWJJgWNqag4zVl6jpgnEwI3KX+XTFbffa9D7wnZuOsk6L3s87VG+g8mdyOJI0laCJwsa0USUwJ+
4Wn9iL4F6VDJMZmavSEH2fgTVXfbTn2KgoYiZT6o22VJ9VNmzkieql9eBLjFpuNTEqfSAoxPLjA6
5QxY123BQhWnaUlp/sLT7Oi9b0I41DYM6ZXtFCVkh4IhxQQD1LrFjQG35u57iowKSq75FZ95a+NN
2rbqliNzorBIjgvTaSAwXP8Qzo+KFn6b4+Zqgu351SSIX3GVWZyb0HpCwCkNIvkKiQkGgeYX6SFH
WSd6tWJbRFEpzAYvqPGtY+NYR16Xc8auXjxS1Js6A2t6+wkiSsApeQLB8WSJu0Z1btk75wxK5Yzz
vDCMxjK5yuYURiiswdZaNykZtb7gYhU7O6O+xyzrotnxMVuyp4F6wJ2gINg15euMoH74yKR+0fph
Cx5wUcfqV6+ukNG6JaKuB68SJ6vSy65ORbWYnrykrexYkoRT3P52KBDYJghGdYhrK3IlqPWhpOU+
UM+5ZiXXzZiS6CPFlqdc4j4icRCJ9CbMgOVfSNeRaSEzIdiXniffXSXaCAbmkdRaU4k4gbcbJ8pe
WHgFYbDvCKQiD6/jMrhBGkweJXAw1Frfb6vmo2mwiwkc57jhFdYzL921SvuoeGyNv5LRNWk8FgY2
iZBBcLyk7xJFEhJsa/STHDsr7VibtccYu/FfMNE679b0ggBESaL81AZsGVtEkJAt4cQqrjKVBzV4
bjy0nrOTNA7TlrOD4C33qeSOS+abS3pGlogBkcmeVIrStI9q5NmEPNCRpKvmU2OGLythOG1XIxXU
6LOBR8rkuVTeO5Y4Q7MWBh1IEGcQ5VkaPXbOa9MMQLbWN9NVrzPHLLwhDkgrJt1Wms+CHqrjJsrV
j/+M3BwXt+VA+fiFbVohRW/30vzMkykv5Gkr22mwLPYrmgID9DSFLIDZukC1XmnW6ZLcd6Zy+JUx
JJ8i+ZbUzZ7MZtjFY4AhVc5Ng4BQtXwLUtziKnf1hC8CIOo6ozSS6QuxkiRmJYOFG+8fmcsOKzFN
TdCMJuSSNLCAX8KOCHqjBxSod0JpXLEa2+iesMFtnFsBx+RAkDSRvF+tiAm4hiyct2NyaYIITw5o
ZAlot05p05oMXQ8EmcySXnQZPNwQMVcDJB9BrsmwVnZ1FbRxxeLCLrnKUVvIXR9JlyV5SPGWW3Da
Eu1mhNtZOW3xYub9/Twsr0RLuwTPVa0hVdpBMuRDJdKUD04avrTD9Iq9Ws4uyVzbqHHDip9QZ2bV
S8cFMoVXBGmFFns8XQyd31q5n5NefbXrF9f8ATr8vSjTfTh4dz8sq7bw5AKnKhbjODjeVs+R+NGE
ST8mw/s08cEdqtQJaxux5UvFB0ope1WRb7FtAHDmBm5etDIucGgfVfxWaVnnBYXfjWyxgjEi68Xa
cZ/ylUcqKdpqiH5QvE1J8mU92VuCI+nLlNWXp+ZFU9zjGn3+X3XIf1cdItH3f18dcojfm+9Z9735
c2WI/MoflSHWvwzDsSn70RGQge7tcH/4ozKElyA6qyQo0dYCYXCp2vijMsSw/8UtSedFJHgtboq8
9EdliLykukh6WFR7OY7BheR/UBkCksFd4U+XMptPMFTd5jqnkx8hWP3rXWIwVZpRlZ/1vHFe9O/6
btz1OUVou+KjOvX1hovPd0CGbX6fP2l755i9JF/V+/EhP5q3CRg6oeFNc5M/x5hsHop969cb86D7
y6l/Q5fjCYjzwQYg8XEhODR4RPrTHh3fPT8/Osfqxb3Vtu3TeHD2ww1eV7v01npPd8k3fWfe9m/u
bfFYH3KwysfwLjsTh+oLFprMd/LJnFmb+dO549gaDL+4cA0zTu6tcUx3y37eeVyPbtL75AWbFl/x
y8NyF97Or/b37Ga+zqgq1xvl3fzZXShimb6Ob+ZT8GSczDecFO2b9hAe8Wyrzh2KsVf1u0vAfzK+
Gl+nG1547m70nXtIn/s3vC6P8xv4lLWPj+xLe32XXOzDvLP24/1yo+6UzfBov9UH7WjdYTj3jVIL
npb047SxffU2fEYX9bbdISqzTY/VpbnBpvmgbZH+9fP72l94GqiWND3bdzfLe8RO8W08VOfmmOyL
x/g+ehlutC/6TXAO7yIpAwBZ3y1YVYQbjzP1yaiPi3i9bwj+03vnqUP4BVC38rPHSfGV1k+HrfsT
74aq23GzjRe/5tc0NOY2xav1SLFZi4iMcuNEe6SYgmlr3rYPRKP2Zxr7cFK7l+lpflA+It87jnfa
PnxSz8tl2Cv74uTtsXHc9wf9dvq63E3b/KnZoYq1t7d4wD60TzV8ix8AoPNbDqttY30Zn5Mf0GnL
59rxu8eJvqhvp2OI69MTAou3yT69aS/xKyglx3IaYs0FUXFXker+rj95J2U73oTbche12yTZhe9Q
qIyL8zJ/TsFGY7ZwHGFZaeV7bbjVo6cOSqOxrfbhbXA0dtGO5CWVE86uhx+0bV6SDxMWNbgT8i8i
5oKv8nYCqR1uLaqN7O0Y+9nF3qHi+o3O0nc09NVBoe88v3aPzY9Efs23ACa0TX2tr4zJ+EBQrJWQ
gg79rvW7o/GA5DUwQmWAgRLh+M05Mjbuq30b3xrP/ZPyVf/sbqab5gfEO9rfYqLwOGx0CptsDMly
sC/bQhTyUp/dl1qftoaNIxvCJe0XlRz2hNr6pn4x3sLLFHk+Gk/hT/UrpR8T5BhtR2COxr7Riemy
b3/rcAglcrw43SaD4aCerJ0X3TSLv7yFH+0jHkNORVnxD9Rajc9cjTbOD+dlyZIHmDneUdO2QPYT
YDz5AwTsR6Ra7tHYQ8dih8ZIlCOj/eT+bMp7czMcegPsHGWC2/LA27pN52sY2uydAsGAjbXDhXSL
XonufZvn964jMX/BEwFX+Z2zY0XccbU4uj+xgrkB11McQtGtu1UO9rYfN11xJCH2DSYqVkvkXVAH
Pnjfbvtgm8Md8hF+3SS3YecPr9SP+szv6fOp35nePt1/IxpKMIP6/Fz2+WP5UjxlT85hOuI9mfj5
Te4bX+1hh92kskkuHNfRI58AKImydnjrbsKXkOQiHlPfuMs6B36a6nd1Ymx6k1p3uNf4wbORFFB3
2Cij/rZkpdZ7fqyEy7FWiVp3lfpWJSjX2TfW8lSiGlI+ecFNXT515ZMOzwTHlFFBY/l+tLjYHfGY
oTZcx2YVMVRC5SvVM6nnUwhu5xuw9C/tBcC1yKnk2CKer9+QrXQizDlIUkS+pu1hV8UfJhazS/CW
h1xjt45GcsUvSc4nPzSY6WdlvOm/quYGRy6cZQ5zejDJih+gNIwRxUX3qsIS+DTv5hRyQhBj9p1t
p+oJ3lfRfx9d+3GC/JqbVLXFG3dHmNrdJ6f2u8avzbf1AVJ6H/qT+aF2y5Z7YmAeJ+wMLfY9/qdr
GIdSXpso20A9BNhh5vamfrWYHD+bO0QZzhlQRkOWiqvIzh72UXzrdnfxm5cZfD88jgueZpRUW+73
roM3fJoPtXciE+Nml85kvLWnOmggwAqBNGLKPeXk1uG8uNp2wftEW4gh72v+1JDjMjeoHNTYq5nJ
CX3b4/Q6nryF3Gd6E093OKLZkni+BKcYIZiN/TUN0nd95jrFnSkPvgUGcD3JWuqKN8oPJ9lWtl/h
mrRj48WLlyT0l+EVUsVjZ27ix+Lp1b6DRLBxN82zicERxRe75mDs2nesdCgCUv13fYdIMbbU45Na
39Zb9Kbamwl1KZKOz132jsjYGceNY3s3HpPX8Vgd2BO2+jHYLT/Hm+Yeu81DCjuLK6GPg/MBk7dj
tCO6/2qcybP/7O+iq841e6PeaR/oIWBIcKe9DbfD+3DbYYY4nut3/b551eHlHSkxxMWHrGb2lN1b
Z9Im7Ttm4XawHX72j9pbRYB9X8YoWULV2KICnCHv/jae6tPw2tmb6EhtOAp2mj/9HB5i3dfHvQHb
FnO6Z7z3MKnRtDt9+ggaG07Fr5Kv/z9h7f/CmmaJ8/4maqWsumh/zn8JWvmNP4JWneiTQmFqlimG
8UxC0/8XtOr/sh3TBcZHwM1TiR556Y+g1fT+5RgG8axKwIsajaQ2/ghaecmgzBmsWtM0V+Pl/0nQ
+m98N0fUoghYVbA3KkGs38qZB4RCPIoQJxxyQqpBko2jf1D/ihbGeeEWV2jYUdlv6XjqjXPoJqBC
Z916Hwbdr2HTGvETN8GNOZ+XAm+chAmKvKKKx8eHWIz+qV/PvwLpP1ea/l608ltT7d/Ca+xvOxj1
iNvYw7UVIbbrYHWbxDAhFJ00FsPff51u/ZdfKDavZCwsD9mjv8bz2RzkFQqQ6L7TL93YHE2H04o/
Z3CmkCArTmoO9+cYN+nGLD6aCndNbZMOJy86tdkXjpm5/sAuHLb1Zmk1Mi0nRLnI7G5nalDfxvjL
OIKz6acghhTDhxT6m941Pn2v4LMzTW8z1jlz9MWJT/n4kfIOzfoYmw87fKqpdiA7vKUkd8PXjRzx
CzoK8il99YZQNbf+OoNh2cCxT1Hmxmj1Y8qfEmEySQnxNnqpu30TowH5MUxIwukfOrcEC90O/YNq
lXGSoib5bJR9NzWiM1Mw7rvgg9allOYFZxrS5K0fOQn67gdFuacPMuMt709GelpAYQwMhYcIpfHh
Q+NmrfI5Gfo9MekwmlFR05aVb7b7xplLng6T0ITqqQ8F7y1+RpZ7PDnqQ/BpdW+lja/JiRczTK3c
Ed396i3qp21n3wUzdQ/xh6s2eH6/OTbF3vFORYwLNJ95iVwjeP5bOIF9ojXBYBgOp4DNtA5PXX1q
gMGF94E4p9Lue2qTRw34CNTSfde65CDvzCEpZbgEF4hs3yXzx1idZG1IPw5Q5DGEjHcO4KrXvDXZ
F/kNM3gLoqNCzxgUm286XTuZ6Y567DtoxRDv7bcZr0llO1QnBJ7RyqEKkYSlfVdUYEc596Wz9JhB
OyrMWEc8MLQgOSD17k/Qj8lpbBz+XeMcIAv3ruk+rOhJVqC0H1584d3B2Sdnc1ZpJl8I9N1NmFJb
uGclT3y9Zat8MN1lfDTmWZZ/xVvKJ8a+6T/kqyO7wk3kLWbGS7t4F5blvlIzZgEnz4nW8wzMTCZO
V+Gg/cEmIbYjaD2PlO3w4xS73/GppkaG3YIPp7BDX2cMa4FR4yc67LH2roiNjWn/k9bsv6VJZctA
CwJmleZA59XYl/+cITaU2M2wROYgtPNtDDQ5Uxh+CvSrEnOL62hCwfpit0tOHZcnjXTKgEYUwCal
1xu94TJDQQ4jkRjMCmqg3GsKXQu/lL/fa37PZEs7YR0Dbmg6nF3jt3ZGgMlDN7C1DRzoZXvlnwkv
Dba2zvHZ7szI+odvhDLAs/8JrYBHwHeCflA0hV6Y9zta0XV1PI7Mpo2r3mrE0gESKOqcE/8cgkrk
WvKjB5lK45abV1jv4CJqYe6puNQEP2sOaaR57Yk2sJAu4uZJRbGhQUnoQBFxszC35fwsv8Xf4vYu
A6RALXV9d0waIyzQSnhWxmzbYU09Yla6cNcwMBmTz65bmE6YrTi9tRbhA9NR3WRRLHmNjY7kagFd
9mWxuV9RV19qEFuvI1dODoVpOzmKj07stgieiVO1liq0lpzANQvA1zNplqLynEjAU0LM1DCJtVU/
13PEIjBiCq2NeCWlLgBL+F0eSfojNJ67kAZy0wuTF77H0Z6b7LuFcjwmVEdptGWdLKZGYvKhCKHj
jYCh9HWoNJ+ptpTRTYClnoa4QYJoUHuV3m2WdbzpyoTHcukgtc+IBU9j18k5xwuUJGzV/io/kGbR
/xqPndcny3nm5UbhwfWtpj6T9GHsGBxRLXDR96SoUdqjdupemk0osg+a8GZoGMnoh6uBTrE5qtm2
mnkw2qWlzs3CMMZc5ar5mU9Dgl6erDCfGUW7PUhvoHZShVtZBCk3TOkUmken1jwL7/Ls+6SsyZ/m
/q8VV5IxspjAWSakFT6du3yY0gvoC5PaX58qorStx8NGepSjQFnIa85X6XeEjv2G6jz9YBDpS9tp
zDpBVT6SOuO0QcSHN+aQ9luFFUOD5Ofy9wm+S5f1+DFcqwmyLBx45TvZho29fATVbRMdkKhSqesN
v8uoNbBr6Ps6wkWJiEdR99J/8iSMt3yPTMGRWyA2Jdb67oXJgsLITuapdFSbd0AjCOqPJ0a4YSPk
T3Qio4bQFzg1g1j4GrVo8oLWHMg7St9I+JJypqisNmzB/JHnZJYwCJN9RYKUU/qZhSWTI6dcr6NJ
qWZsAy4G6cy6k8P82DwECUzaEy5jVXUw0FzKB95jYnV+PzFH5IPXLY5B/WK2V2nw0Mrg9JtILXwm
lOMy+8h2mJQuaCacVnANliabkbSQxnb0MPkDnzfptJWfSLND77nQ9W3EyBYI3chwINyq8pjQuWXz
kpmWsYblU6a+3pUghUoY7JAal5VVtEyr9mAN2VY2XnlXlaNYy1zEO4y6AroNPy9ZUTJzmjbf0li8
MGQ7aoAZeWplFIlbazNnzH5OUwPcfsxxU2muinsNsSVFWp9aIpgmeNqXOJWz1lV2CsZFMXEkcB9p
SRrMG9j8Rv8sDZDPxHHiKJ9nxtcAqAzfQiIMTkM3OPbEnxFi84jF+EhuoPbP87P4BgvmU3ylc1gZ
8hCZLJTxIMdNqgXrKpBn6Zmq8nIOSCRDye9ojW9DPkVVVvRw101JJrWisQ/OzyUEULIs634VhO9Z
t08p9JDOlNbSfNnIGvXe1T9VQBV5Qc41ppEB6sCEWvIXWhVhddDXhd80JznuZIdicrUk5XBylwFg
HklXKvrVgxrDGdTzFpLtW1k7/fI8sWm4QwMvkuCLU6oArEtZc9K7gUdxqZNToafuZWjYiXS24LB6
kUeV8WJVeJwL8g1y0lLMxRSSMUezyJcNlXa1JHMcvd6pezuF8y0Y5Wl0UoQfcPvlmNY4Q6z6wCzg
4SrT5BrcHlzve6KccZFE7ov8EY2SX+zHA3V6a0cnsbHlPgRx62IplLZocjJ4PIj0tRxgZmhvFsuC
7Y1VNQ+5cCDWqMnTtRkXbeltOS9kjsn5IfR1XpJdcbHPJrYGCrPUWfZ2CAVjuacatUbtGpfAvcxj
mbvSRQyB9MXMF8km6LGtS88jws0cfZY90qWfS07dOs+26/pB45ueOcjxyReuw0FHyYHAKdGYv/Zh
Obp+HRo94aocyhYlVHLOrPsrP5OjckIYXk51OY2i5sq6k/OarY9fVTKd4kM6XZOjM6iwS2dNsJTZ
/GZMo/kfRHhfPpoXwunKf5mXDgtCFoX8vGLS8bEzqzw0aGJobEc7+w/mzqw3amVdw7/IW3aVx9tu
u8cMkAABbqxAwPNYnn/9eSocaW9YCLTP1ZEWKLASutsuf+M7hCa1KcvM/QeOj8MLNTf6LJG99Cvr
MoFl3V4fc52i9QfRca1AY88mjukczovpu8MNE1xuHTj+XIP9ptvzTRG4HoJTtpTBL2jCYi6x8EV1
S+cwHlv+04dH3wyuhE4qf36539WmvskQ2fYh6psUqT/XpnaXJv6U/Xg9ndwTWhuuJmFC3zAqBh2e
B5DEEhOCTl3kemp6LgvPit/cE6OIFrqK4jhwt1aerO9cmz+/yd+1wL5L7Sx8AHLg0H9pgRcUG+bA
TpZdHQ872yEpkSZ1ccY7NakYtAQRV0q/Y1266ueMAkR/yVXkFFRMB9bkcbNvdErXMe413q2lLliI
OT9KjABIleIM6x+X0/ZZBzMdT7vkOXCuFUJkhC5/biOHA0Co10+mToFd1eNDRSBgVK+rj5I42pMr
5vqzQ3G/POiTov+yI+TwZCUDjy8HB+pq+OcLJTVO8JdqGv1R4M3sEk3JWvHnuylSADJm4uH8CNVN
f36SPs+TLkRQST1O/Sc2JORyZ7shIVEb6MpCx2Y0LV9jgv7apAJ+jddcYDJQAK6wykFikFZ1kNKJ
QJddXFcPDx8epD9/COtVrvefn8L39ENAc/ArxlhMixwn19b2fp/13eatZtYnVPc977WW5a6jN6Cv
KEWY/pSGDsPeZ83+0aUc5a6uhPg2qrf2xfAexoSijW+kWtY1gNdTmAmiPEUe/RQvg28LtKnPOmo4
CkcKAu6WgIlLD3JSR+ou/e3w4/V9nivuM9dG/9JZRD82vBB4iNDDHVRna6oqXX3o/6OrBs6XTjMz
70LXXqQL9OZeywSde1/zEgmlLNA2iBbzi/4XaiqDxoNdTzzShfGoTPSZiPnug67PXz8136YLbCo8
Th1fUfLRNPWRPoQ6Bet6QdcVr1fqR8DSpZsA2WIYpI0fRZ907xj26oSniwh9cHXhMFRVqKssnVt1
UtS5lDEdwOqX3kpJz5953HUrReLMuOa6h9GyA/oZNHIaBH4FXpTjmuAyO9A8Vhot/S8Tc3X0iBEZ
I+sRfXUq8+zX9wOXOmyQpPLe6OdEPui6QOeklpTM26UAbHIbVOeNzmz8uMqNyITM1N/ozwjITv+l
kT3q6kTfS4wYT/pT6WqClyeE6tuv8wc/8udj+7vA7ZkuopGMbjTB4OdHLwVWYxexnPWZ1HX6kBx0
8aMrCD4qr/z6cv/VePt3apw/KXz+n0U//z/Ov8FZ/GH+/a1HqfDn8Tc/8GP8bTn/Albtwxxn0gD7
g5z6A7Hh/MvnhulsCxMEXxCTH/nf2bfDz+hI6uO3ghQogp3/nn17/0IhHjK6dACA8PPOfzX71hn9
39GOswJYA7l3hi7I0vmO5D3853Ro85jvsrLNkPkd8P4pRUrkpjo0WnCGavMDzBVzBTodRt0WjNsR
ORa9rwNkmljmWVby0OVCZQDs3VvZweizrTy9QWCn25lBC+5C/9HL4uI49vMLkgXqfuu0i9PsDvS4
8vwfF/43A/LXkuGXD+SZgc7VyJOi1f/Lk+DNsD6MJM0we/eeX82TAq227rQBotvjR0hXEzxID4c9
gVsh9uq4IGpvk3grAJF6+RT5GOpkAwLYKpneYd283seduhnSGhxXGdvH1nKgyGzsrX94LUBt/mG9
oAfdpy51m4PlJvNtlTVMWEV1TGF/vPnzx/T0x/j5Y0oQQEBtBLsRvUH5+b41qAbYUG7RPmln59q1
ndFHS1O99GrKj5g+TPuSxXnPwuCaYaN4dLq13VvakGOMvf6eQRukDzybhyU9WW2w3mW2CaFuBGLs
bPd+K6zTWBnLm9yrejDf2jMvXerqXMYbFzOOAySP+jPemEZoau/v1sFE9+yKOLmfKsdgYxhjEbNS
rHWN+a2dEuvTkLtjKNupPs1LEjpuXd+pu9xz5X6aA9Ax0G9PoyeXaBLDdAWnfkVUCOGhtHZCe7Td
6xIHpJYyST6qyXUPpUJW/fWPSw3Gro1L5y5F+/Tqz5WN8uOIe3RrnAvpPo2Z2TKLHWJ55nG8M1aQ
CcZQgsFY7eLm1RXu9TccQv6myv5zZNYPGBK+tkMxLaAuofL1840abNWq1kWkZpFDRTNoFjdlW/Ly
2URPbZzIiR70pZy1p4tCoJXn29XEwQk/+1ye0nV5Bgbv0do1zR3SSxCxp9V8MONO3k7KvcXnnVpY
n4HMMBDRL5sMgbUxQxKga3Z+pqyrV8jtADP+b/XePwTn+WiubeK7Q71gS1f88qi1cztvk6HyfWlK
FkMyaTvKu+puzhADTzsLG1xgncfF1uZwr74GScWs1UqlezHU0EI5jDfwKlmHumjQhIvgYcFF4GO1
pvGdOTvyZhGqvAmM9S/p0vq5VH29Kx4OlMDKuTUuw9+f78pkNmXXrcAwyO0hpnvu+dXX9tUjt579
azuswS5wKJ39tU2uzsJmoEr/Rr35ZfP4v29DIAgkbLofR6P5/jP6qmVehtEEIzJrH+ihnHz2iOVw
xRv9PYIBDNsDAf9Af7WadXdUuMKlmZZS8b3HAMiGMQWXBiONy+tXCzShH18lrjeG1gTwdtJq41YP
xXZyuT+jmrdjhbD1X1hEvzsMng0AEW1cFzFP+UuXhLgbkPXWKtARbNdoWIrpOsgHVWbW5fUPo36o
X7/amqY/9Y1aT5k+I//+bduIGWsOs6XLMv/wmivKPomMub9i/AfHRRV/iaO/Owg88eQ9i3cfgI/8
+Q604yD9tWBE4zEmrA3QYpUDPHvKF0A4k2WGZZK/VL0VnKvYsI+uzVCp+EvOsnQM+CWYUx0IHcg5
A1hD//wmoMWMbikZkmhVocPWJV8dDMlCUVOnE+fNmyAR+PlkIgXUlb0BcTP95fZZ/wxTWqdSsgPB
noMu95frMK1ZNUInLxlqls41tQYZGqrEGTsHYlaa8dVvtH6XLI4r2j7XDAT9JOe3dlfL3ZK11LzY
dONvs0cheLqa6P4hmR+MxV9EsX9zqWDOUOM6GK0Ix/V+4appK1RftLgEayVpdI6kdwtvc7sIpc/I
2N103oTJ2jDayIg/9o2VXv6ceV+vxM83i3PCS2OzYFKi/RrQEarGdF1AmN7606t1sPYgSG3zQ1EW
3Sc3r5nVdkAKm1G9X91URC5KFmfHgc7sV6gfqqI+FP4GArwOKM19xTMvRYrS6dJEAVFWD98YKQ7u
g6l6jGC9wD4LRw0Hxzm4bdB89CaXfnFtl+g1oVfT6oVG0TyJAgaT6W54DPVs6bNFFdFrGF5cbJv+
fBnEP8+sR/HhmwITNnZn1i+hq/BR0sOGGgna/JJ29OKUezPuHIp9NbLvt8GaTmdnLC/jpFS0uuY7
q6/le4v971b25cWbQC6KKpl+WCaYg7wgG+qd2YSZeKGlwV8SMRXzL8+Yx0yCLAznMgDu8cv73VbT
ThfS44+CadBuLe4skptedtBe8+DjPACH4zLelf30/c8X62dqlw7zvDYvacI/0LJK+r39B0nXrWI7
z+0R7btsDI4ynw1mpdJI9kri9Mpb5mHC3vNvz/RvPjIEWOmiQ8tBNZ1fPvIQW9ik14l+WTB+6rke
c/+QtFiq4KquhdB7BN+xvgjtNYjKUa5hAmnsmpWAA/q028tKVZfCAWGxKHnS/cijuk7lX5vX3+QO
wOe8P7oJsrHt/JI7hlolw9JyfZDqNb+g6bVL0n7XidF9n0v8m1CrfSiWSoHcgPozS1PtewPU59Tl
QMn6xtmLyhkOZbZ9aV1MjZexr+7HAuiYiuPh0dwWaL2oqP7XdxUykC08Egic8l9DUWf5iF7pqa2s
ALMm2QT0Jytv1YCGWy+q9PRqDvzn1/xnxQAdil6SmotwjaWzPmr/cZRGL9/yjUu4KzqLYG19Grtx
QDtseRukSZj5nofncoO9c+xD/E6QVM6qS+wDOpY+G8TaL98MJiB2lXwJCkZISPWFWxV/lJg37IbO
OI4Qjfu8APcZAw5Hdu8vzyHKaf/oXUAhsOCnaHSAXZneL49Dzu0Zgh6hhtymblx9+22/FO3Rz4zD
uOXkez/FPjZNj6XMxO3E6HPVjqPTwUbaEh+6ToSDHZmyqiPbYYzpGgo0T4yU3tSiktWt8U2aOu4+
tartkNXlmxaT8T1mFl04+1N9sJL+7bbRxjpTcJCNFdxSV58nqy4Pyja+OS12FVYWGS5W5FtTXItg
YLXn+A8KejaxEPykj7VbfW5y41KwhTmrmPXhsIohEmU87LfpQ49geVdvw3V0tMCSqdIjiWMnjfyu
Aup0tcaPkxvzjhsbFa0pgNjTbnLfSZAuNhDqEkKSCub3dY+6hWzTbwpjywbF4l1NzR0yZsUWwxi/
u/ilH728vi+BJmOBHiG9cJ1bAznf9z7qKo9vaeXaqJnbOuKpH/azKl3cPK3QXLbqLEW97nw687AM
nhNMgJGzRIpjYtR0MVHGT+2ZSWBtIAozux+RrTMiNXD6ci/CLqjGKrlC7CtZrvZmvUEbpX2s9+Xt
LAFne4jxM5iXKkRE8gn1rWQ/rq6KtFVtulSHsUHtPPcwvrSQDkEugF0bDiFHZbWXqUGeKh/fKnfG
FdGy213Zx4wXtcj1LExsM3Mw8knbjqTAiq5xmCIjWJ7yav2yYF7MlBSAtlHnM7eWKOs996uM+qUE
Vo88fQi16+KnjPfKxZEHddmCorsKYdwtZcGKagJfJ8H3oIKOsHhtfC3mBVh8s9wj2Lbe+iyQ+m79
ojAgDQ0LQ/Sy9IBpQF9xgSbT3THAREZjzA0Q7vXzEFO4rcYWh201QrON07Nasnvkj4H3FlTm1IQM
WyhrgMdpD9rxvPXoNRcacbal6TVjb773+o9FKpeDMoKXEQGP+6UdkM4HW3fk/I8wP3EuGsWlTyzQ
6QUj80B+g6rKGDqAVVPU1/HqD4ihzMX6tukn6zYJ+Afg7L1li90gBdl9SVtG2WDcLpv5zWWgCYO0
gNlapBDTFo442s9PXQKOoh/jdI9G0V5w9s4zNDGkQiAUD+y4tGHDhot7hWc0zao6ac++BFVDZuK0
8lXdfk1yrn3Ak7wTJeI3NWuFXY7c2wFBCuOSOXI/jBjP2iP/TFaOINAXY2b7VX+t1g72NePdFoGo
ozOOl1bwlLNcMg/GVqA+X07bMR7ggXds1PddX9jRMFTzKRvfzn12VYp4EqCJAw/GUak4MUg/dpu1
HVuveByrzYzSFL/i8lwJxlRG0eJislTnvliGcBX+dMoQRA3NdkazIZVZhJw0Jhzj1OyVDRfDml8q
D4Qj+vx52kQWzT9WUF6EW7w8LCL9UKJXtfPcpg+p86oLwX6F6uBgtZ237KdnNe57qKa9ayUQi81H
WUP283ODtZGFYlCF7wqqKzOyrl/jIeh2vfvCrJAVp2++64hI+9LxEX2vCheHDKxQMiveTwyow7jp
HwsCzBG7NPPsb59Ma3EPMq+/uHw00dooygc2tBpAI3kfo7dkK/b0k/surdf0WuQD4AOt39VbBQrf
Zwx1Yji4HYpZCPEtUq6H2VTlXmjd/szuUG01kRPBtuUlYAKBx2oCacCHqF+/wYXiMmblO9GcszT5
VMmY0fXkoY4APs+v0ZDvDaPZBW2YIvoC1NFTUR7MXZj1K0wXu0QjCihK2sqPveQLg4NbBdONGaB1
jffN10FHiobHc0uGc7EwhTeWGTMfxoZRtrbPa5vDumnn8cYe2EgpUI/pvH1GOiDNi25fFNm67xSs
h6KasjerMt5U/ezvOhPIQBfkCOMvxic/6E5+09pvEEXosAAlgaBKCRU4FedWbPmF5h51VQefX1Fm
D8oyb+IaVobbOx+HfPXuub/EwQ24VspY0nOKj+ZcW4d8xpJeuW/bsilDmaImaTQ2hAEAgiOrjnCe
zKdNrB50BsSx7WnDbN3A7KR8MNw0PuYp85bNKB7NAWKxj7ga2vLrwWeciTZb+o5q9Fvl+ertopyb
Ie5Pysng4k2diMQI/6Hp8R8JSq20WzX4VNc9eEm9M8oWFBXLBs9Z7FW1JDlYD38QyNva5dPkvEWi
4lg5oAXxhjrPqafOfTPybIDUt4N0QfvRp3JziselKXE56bIJzZwCjYwx+YoUN6quUzUeG++zY+Bh
kaqJKeFNNQKSTYVA/rGBJJLk96ZT39tuIZgKli920Mq3zPcYKhou3sPZc6uPRjdiLWDBdHZG0/mU
JhIBSJGdA2u8GfMcATAnuSNVnnu2Wu1go/84Jx9TCzHqssHyrUbnGqTfLa6Hzg1OXM+0K044jkUf
dst8KXuFwrhj3hGmqgeF41AneF89aAUsBW7aynhKISnTbMOAjjO+zTvIQIZDEdhYdVunIoMI1dvz
fihmI5RygRyYUfMib3aq2zY7MzG8tUq4Za5X12FhuDfFGDdHq2eGuqGuKhPzKxgeaN/Ua4tkaYpV
ogTBnj/BbzH2QHMwSk3LZ6sx7+GLLlHKKjF1kEPr6+faXuFH4le3LzuIZAjZ9u0ANqqNCqXmKLbG
/lDBrI7sLctDYXoHy1vUPeoFOEciJXi0O2OKAKt+Xcd+281LIMCqed5JMCrmQRbvnWpCA5JH6SYr
G7iV+oyaqzg1Y/MsjO/lMPn7SikS0zrJCAddP0RZVDH7BVtp5rebFZNXhwGhdhQjAv0uy9Gp3hoj
nGV5g6Wi/ETGK6N6yikjuimcPdbEtksTQykYDk1l7Maan2XSF7VyvkC4RwfNtb3ruzmv6i/9BCOL
bgaUFrTqcvSYMnddAvWqaTGRl9ZjUUC7bxoMUg+UI8kmT/0EkUrk35AcO7G+fUYGZDGd5JDK09qu
hLcVmk+FMH5VJv7eIWrvhIMUThwOae+QAyon7BgTR2lCmDeLq2sKrbnXEO6WPSz++AH/DGT4QQwg
hn/qFk7wWgfpG9EVKLxy/jurnqDaAXJUfoD21XIfpKjejZZYT6K3e6re5OsgXSuUoFeTpLuvS7Pf
oRB7Q532OZ8rGbmqvZXJ/GnqR4vZUnlO+m4Mp4batHcgT03cUzXMBzNzqTuHsOq2p9FeT3MLXtpa
hu+jvX0J8hSBDqpNZ4aXNz/HVVEcl2IuosUeItIYXEY5v6kN9KWMFih/690HHaBTZ04f+9E8gWbb
u7kJkc5pMRHpAvlEl/hOrAaYl0VeW+km4Wq6x3mLcq/8hMkY1VWN5oMx57dyEcfK9MZbT8WfHP1I
lMK6I5jWxyIztl3rJIK+aHgzjVUSqd59qIPEB8fTvLcz0Z216J4Q5ps5R/lsdPyw7/36arYbdRLa
OBTac5udCLJG1BRyfbAEo4o1M+dwRYrFV8E5F5LeyXbii2dTfTb49QBHrFY54LcKNjczkGQvHe2g
mQeRzI1PRbGY9411csfKpMrcyhu3d+NdQTCpmELuc1QERvr1pax4OtJT06GwWk5h6kwr6AGvebRU
fWyG9tC/YeiL7F1mJNFqDYeZX4sJpg9z2XezbX9ZLONewhl1Uc7shvEcS0zHlQYPOIR5Sw3fE5R+
zPwbMELbVHf4sNHWUA+K0UZTGM6uMBHag+K1yTc2AmBt987J0ZvXyIhSZcfaBP+er9e5sj4zE9MV
2jO4rnFXfJCT93YtqH2mGis9xjnj0FLBS+NhzdJbiZAQTAUATph47RtrQxVQBEe0iIHzYEUHBhtF
S/gQHXXVaNbWRcXDE01JMaGPYNBK7cpkpOCYYzw5gu2KcemlDnL6tQByxeI0xzkFlZB30CfGFTan
xN+MKmZ2LqVTykiiaBBKlvfvVD1fY+VwqhBj3K3xJnf6nTbNlpwDnulJpOE8FmAZnJj3G6PW3ccH
dxUPKWyGOj+adfamRMxn17JdawbzJW3k20ZZCVblfrG3rS051VBZAZSM5OhPLFvtfTE2MSiH9P08
hcLNWgB3bQwW0UO1zv5mFs4X01ywzzBjCU0BBa7GWEAU1rd0PvXO7+BkYwrwtnKym9zMJlh0IC1U
/VQW8XueDBihrvkp8/wvNvbKhRAfba5sRSWWVpqfHefv3SS+Q2kVjkiGVE2zY/7dYLdjz0cE6pLk
id5y7bvPCNt9ylqol4OLPk7fh/5gd5fCT4aQxgg2fAWPOds+lIH9VBXitms9rHwEfBq7g0Njy4vX
d9btGnsdBifW2cIHR7ZjAdGYnri2lCJb3meZR/IrDXjcbdYftw7Xwb5GJrgSEMub0rwYIhagPwFI
jcYH+DQt5PgNEPc4me/i2r40FhqkYDIwQxDp9zrDIdpotg+rCKadX8FfEUgZy+q4Wgmqzik+GnR3
F3LuwRZK3AlMbnaukbhhTdHnNtvenALozWiPdsr4hEZjHlWD/Q25maiSnB3iXNzYT0WQfvUMriv5
+m71Ogpf5AsYMtJ6YNGOf0awL5cGnxvDYAIaZMdKPgpPqBMt+KNEnHBEaGfvptCuR8mt8ZJs2Ztl
2+7rjUKnUuY5zbKHVQ3P2XRL6nYnrAjsOE7ObQNqKAcpWOR5t0+b4FL3BtDEOtyM9LNhVN0pReAx
miTk4rkYRhY//bmx3YeuAlBVUuq3JzTq/Iiuk4tXzCcvucapYimXpAdwQt5+07YtZZ09+AUDpUTA
fGenfHIztg+rVxIlVYYUFUGmWlEVQrQ1fbJt8OQIlIL/YhQTuXHds7HdbjEKbgGRFkZI1DTplBx4
4B4Arww7uRy0T4pwKu6U09vCFfNJFIWH8BDeRqnYyEU+KGoEhxDTqWNCUaxn5sb0xp5OqZOa4YIF
7zU+Z54NRHCCV6amCKphQAvsI9YgprOa7IvBeJl9cfa5E8O3uKdasmMTHzebY5o+9UtPFafcFjAR
v2GYUodO6X1rii4yHjamusc2FnCLmGqM+PztApnNO9efdkMA2MqfcRtfyvFt0UyXtHHHYzc053kd
w8JZG0olq7yaYPX2RcsxQtcUCfBcAp/emu+l1S+X1HXDxKddWBXOCktqf7JztsCbxXUu4w8dI/i9
N5Jp0DMFJFne2hYHxU0Qk6OGOw0mOKZxKlE3rAfvAiPs4FVzcJbjfFuM6usyy33e5i5dBJL2chTu
scsUcN1llxiedYi5ObvMEE9ZMZtHo80l5HdjjdwXv+/QTcP45aAKadBt5MO5r/DqMrwUuZ7uo4G0
WGjaiE/BnHvwO9t/17VI3IGdAzzwBTUf7YGGU3KcowOCkHEYTB7JDQwuUQXEVmGcOz1Dqof5Nq0q
5hmarucwZZl7nwYVT6gsP0y28aCw0+qI7JdytplL6LYz6F+ChGHf6MWfpUyPUykU/a77UiswC3PN
xxpzuIJ58qFc/GyP3yrBbCFRVV5hRlhifcb7i0BknVd3PW6LQRiIP6TbcDs25dGfvCu7rC/UNMk+
a4sPaBddh6rk7ozcQpk++RabydTpbubPLJRpf526OaZGE7U48sAfsxRFdgsPgyDlYd0YKs8/5377
hZnBORkwC2E/voTgTEiiRoC6Q28UUd/58V46XBAs0Q94du+4t8jVNwTFVaCUEjeMycE80Oi1I8jg
DThNWbxXWxXJgk7Yaevz2uneQSM9EVpECMrw9hmehovrKMSTLGa8mxKHjp4DJepjbRGw0qU1otRu
KXzjzcdSNKwk07/SMaqTuUoU/6hIpxj+xwZ0F9PEvgu3cdmZ0oi82nosAwu7deHWbE/Hfo9+J1vN
afswe+n3wbWfmI9AzwFTL2bYZ4ELyBP5SFo1Y89yNCCfVC9lMsE5ZHDnITC+nzskERRqZ0qkX5vR
/kZM7RglctNA6wiEJHQTYYIRdgQtT/dhnCHw1exrOR5BYOa7ahttCkfnQUADLFOlznU8HbvUfsjq
+Juxzg1IyhpOv8Cw2xj9fSqGS736FDoJVY7J3KKUFaKS1QKupMd9KtV8EH0/OntkT4o5zrKMD7PV
pcfA6t7BuasvtHoJYuFl1LeOnqYPMU4l43XK6hw9flFAQ8EiL8uMe3e5zYTHEAn/oyiPs2gecWfP
B2OLnJUCZl69gKPGwRxmhUEX48lZAzt7xjxG8LCgq9dh52v4Xntesk99naY3Sa0id+iOYqliAsSM
IoO1XqrCeAqKJ7d7N2rJvHKz33rWzJAFB7LGac7VvDwB8AGl3K/NuemMsF/kGfNS/ibpP9JT5iDk
U9icXf++6yUedynVejrcbrHxBa4rjrtzHm2DOaOSiVJcrrD8yhKvP9RLcyo9VKxUemIm3tGPD+87
urHWmdXFa6aKsDAh2VEQ8ITJ/ATv+WB6ClBJv4CgDlB+DluPyV8+mhj9BjSVQXwsTQiawgbP4Mf5
LeuYYt+kPFNY5t4N7fAk+/RFONhVuNLAfalDCSMrndBZ5uwGLViuSnpnVOqxibGBCMA35dt76TS3
gSi5/bHc7rZGdfukWdLDPFsHX9l3ChOwSFYxHnuzGwCoBbHQuO3Xel3TE75pBy9GSx7MFEQcjIu7
AqO4DkJWZ6P3t1Dqmcx1a2sCOOOwLKin7FAiTn+0pvHGFZ8WuzP3q7UBMOYGHcp6ux9qPZEMjK8D
tUJXAcjbqsbfVWM579tJF0wdIPkyQEin6iYEleISB0knYY1SFUwFTHQ+inYZ99QyV6Mv7oetTPYo
NZ9zmnIW/AGSjjnyFbSlD0bBqMfpyojoQutd1QZLJHajCKWxXS5Qd0hhaZb29J5Z1ryLe2c9mqbl
AfeuvhopL9XVw1vDZv3WiJZOooJH6xZgbI17HkXqpJXxOufXnwf/6Lp5FdnKCvbZl7XaXhruwL6z
1nXXafftTHOFbWc5C1Rumnl75zUG46AJcadYo5aRfQxFEifhJnJaOPqCYYAl3JjPQpsgVgFUo3nM
r4wxqZFqEnCLiryx1mwjJPPWpZ0eknY9mLPVnKZi8aO1CVomsJCQ4nTmkVXlEXs11G3nrTzm7pBi
F0I75nvqlrFFc/TM+YsRqOSYpRvSbpyp1bO7Pcp92Dq4/guNFdHalrd9mRvHPFheWFNXj9A78Nsg
V6k2JwXYhKa+cMQHl6nvBAFlKFGtKeIlYprrn1erfRi7ge8py0sfuI/OgPuE3zJJmNL16onkJZj7
95OPZGkmjAvIQOSCRhhI7TfX9xhLNk+2T12cxh+QcHxRhvFZrrPaG3HcHFx1XRdvPCZ8DC4kqCd7
cLZD6gOHIc/B5fZpvduawV/jSCTZLQZdCZZiW3vIJ5aMY1IXhwY9LWeyq6u1YRMjFjcCAPJcd3QJ
AvKdy4mb8Z+Is8Z+J9eY53et7kYLGJCPfNRsP7j0IvuWkzoN77Yc7ZW0CC5EtaORIYE7pw9lp3fo
WibPj4XFxkN96w3rVsWIuSJj8z7rhkuH0lBbc4NKgZiPDwwqTreXcr3z+qrjpI+kvsrCS9HEUdht
n3iQqAfKb7gMI9Uj4ItWCYkvBXYYWr7G5BxKp0Xfx2Nl0QerG1q9/X6AwEfPRUQiVQ9TfIvr7rdN
5cMel8KXlWlE3OZ6GCpvt7F408q+PcjUONYbLGMrZ+jYY68KG9y5aZflYPZJcGNPdRBaHW+9Xp6m
oWOBOKTJXozgwyoelb0c1cGcvKhfh5fSaD9UcXsqgjxBdTC5yHtTnJfgxetaPgcS8SOqupjjHeLZ
eohH++MYE5lbrgHTxsvKuXW4X/kq0aypTVjhs7wzl8+e10gUgDX2PkBoZYqC0uGdL881i2IMxvdY
e2GvMw4Y96xf7XWgH2Z23/r2h0E4dyLe3AuLDIwJUoScG4CORX5avDyB8lGhF6BL1X7jIrsYfUyV
ui/S+bsvCVKNYakwnocHR0alUcfsQ6anoef5dgHGIOr7LvXxaF35fV9bmExuKyIKs0/L5OFDg9e9
wtSmwNtDVkHIqrTfN1ikhIEyo8Vl1Omn94GLsCJ3Fd0Iaz5YdmnsTAdBsi73H1u3Z9ASzFHq9SOO
2iWU+LgLsLD0zHCGDmCug7iZyWctSslUxLUZOZV6io9CpZ+VZcxHOxuo/4ppPuQZou8qrh67RW6h
zbhrP9PrWUsR712n/SALDz6LW5ECGvSuOgPWDNI+fUBR1BJsjBX8RYkCOK3iCt+y6s5dzjIf5BPn
00WaGg3cCDVdWqK0f1MLVUeDNON971ZPTFzRzPMShqOOV0QWDfg+bl5KZsYnxdB4N9Og7UTbHraB
JYuBgXvGSDxvOHqDMd0jIOGFq8fwsgL0TNtgcvxr8exR0oU2Lk57EVCuENw6hiHTR2cm5uOh54Sm
kb+4G9sDp53nnWpR6ZpgcG094jwezbH204IkwXh7ENe2Yk9VDij9Cax6pmTsrjYwGtaNRcKuGlMX
q8OzCVGZCzf966rKM0huzBxyWqExD9ME5x1HYpBRorjSbAyLhxnoRYmlzYZmi185bJ+U/X228Ycu
y46fck+iCc7jMvdRnzK1ysNV0c6O9LQ7calmOPXrNPNjM5xD+gfHNjzkJ7AnFmo9dIVxSeKe2cWa
hmuZX9CmYfEri3vCQYgFr7c3m63i2nEqFdAAD9EmRgEnaCPCSQJcSg1Ix+hUMG1mSBBsrDiNjwlt
SeX7H0YjvvexOQUDZR6qRjURMEgqKhFYUbfgU1W2I/uiALRD4w03Kek2M9rmRF+JhaJ9xzBxxeRz
xj2CMb/b5mG2jl8Xtsk1M6x5fbEGokgvaByWBXWomta2l1Lvsm/F/3B1XsuN49C6fiJWMYdbK0uW
JVmOfcOyOzAHECRI8OnPR0+d2rv2DUeye7ptSQQW/lgm48No4ukUs/ho5uEtzp1T2GX0ztvvgdZg
cTZJJZEYiQ/D62uIek05XbWmoOo+xgSlB2nMqS0LaAYmv12RqAgbyYwSHBBunyfXIzDMN4/cdNmq
Vzm3S0OHTZLLdyDoG7kelwls/MEc32LcduuYxRjPJTpCMTEnEPG9AQaNdqEcYQmb376XHxEEcKsH
wWOOugfgSe+oILgrBs+6ZBefVRFtAD4+v8zQwNs6uTvajUm/bQkf1mb+kjXxTfviK+uw7OQxdWg+
Pg7URwNqPde+Qd35lJeGnJvqaeIRyXBpOn94mnautAl/q5rDuJeow6SiP0LRRG/J907G1qbM3I+W
VWRj96xJsYgvYrGfc4xOrBsxAOFacRDPrYbjodozFydZ+R7Lqj2Gzb+Osz8NTi8mweQHL69fTUUa
dRZ6j8QkvViR8YFM7tgqOyIRnoW5lgDsavIZPyvyExt5tjvT3xcYvNZEapyJ+X5Q4kWVTCdwvGjn
C8wKvJy0etfYKW+AXP4xTvAc6oQ2DXzN+I11CmQzPxTh8LfXI1KGPHq2c1Azp6xoN1YkfVU93jLu
8NGo7rnd/Q2TxFzDEGy6wN2lNaCDlKYgO5aPG4VJbGEkaki/2yWT5wNI5mzR9vwQzfMt0IpPbV34
G3v88gq72phGc7JKyreigvm00flnU/Q3FRPEJ3mvtgbZbmMTYnPSP0ebZO00WNclGGvgdO5CxSEa
0N0dn6XArO/V3b6X9ausijWnDoflOD5plNOrqOP1CzNmj64B1Vk4qYfBCqJDW6m3AE4AqKgiA6ke
WQ45Dkwx/St5qA74YLKXxjR3ZqWRQda3WEI5WZb48luAxKZGoOZ5HY5uDNlE9OuH0Z5/2+kfBdVB
py9jVOWu0qG900K+aXNkHhUHgZgTgGE9d3Gwz8F6mTR8xr4JujA0CZtrD55m16BO5k9Bm/oDqALb
QpEBDpLGPstbSxBj6Qdnr66u6OBQ9dgcVTv9wBlgR7D6LkpJfBh6fz+bcCWagauOs4+8lZwYwa0i
twR/C4KactJDLYJfg8X5rLPmLy/YVnH3O4xAqlrCgday0I/IY6Y1p05K0nPw7NLQr0mnzW0BcShU
9DjEhEGOi+bVNaqnYgpONATccwmfHwE6PPRxcfaAS/aunx0rN1tS1p1y28Da5k6LGKrb0Zkmdo1S
pCsXKHv496grOrkU1xUu+JonxZvK/G6TGmxnGPFnNggvwPqXqOAo2z+Zq9cNExbchffGVJhusMbr
JSLlMA30WMmWsIYCEQltBETnxXX1QCsEEepKoeSQ3Y56TnfbxN3Ndyeqi2N7ayDD50W+yKXcyB9A
7WTzpfvcgvVhHSvz9HXwlXFkD6YCEHOMBZCmQL47WTlnbXCfeSAjbRmi6w9f7Oy3LKxna2x6lhYa
K1wb+JNCuB3s8d80JWzS8MePvua9VuztkvPk1q/zr+eqChnVAue5JWnRj+m0LinUVebwOo85Mog3
9KVNFXGIUPhtjC1FCNmmkXW9GVqOw0P8aMdgZg7sURe6+zIirql1jFUmZPCQhtrfZBE19tXwq3Ja
YrNhZx5E338nI3IkZGF8XP8ECkio6wP3aea4k8n80U/HI4M4nRV2723SMnsrcvMriYrqwTOsvyO1
A0QU2sRAhrTHGe2M9wVBnBvVLGJsp7nWJHhOzYe28r/mgCom6Kl0EjUaxbL7B9bjq/JZmPmxmJj/
3JB9nIi5bRMiUpijGoAF9vPBHOrPIahvrqW2vsozKpOgDwpyWGrPjTfKep3DcO0LZ6CMolziN0C9
kgi6xkaCN3BStytCv63O/mvGuv8oZsp9NzLGRJoY7j3TrD+kTK2VN7wNefkhCsYHeIOXtpgNNEgo
pCdscOAxILaMF6kfJDsv/3SCpWDCL34FE5KSDEQPjOHNDFtIHxZvfLIsm1VnrGROn3vtWQQ61MAK
DUw8w1ZZrFq73HdO9puugb8N6s0hpwyq95DCDU7+rpxSX4cNYubpFPfWRIoZAZEqEu/dTDgl8Ha5
NvwKPSFCArtyFvkR6bUco5Zb5F+btR9WgWmK9rRrokDp6YTeFULdJ9K11pOjFJVy3AG1IXkf5c2c
2q2ulgXMKAjGaIa/cRTAPyLoOcjQ2ZmZZIVESra2tf6MZvNklsFjyA9znsjIoTc2+CQcvd0NrT6a
obezpj9h43onVEbfYnYJsInIeDVnh/4hh+BPFZAqL5nrycN5tnXH9Kd/E2LngKnzxilAyYkuhgd2
5W3ADL+aUkE5SLukc/pRv5oGg7poc/q20nhhPPTXaPr+akZeuQJW27Jv6lVuM19hd9kYuVRXrW6N
2fUbJw5i4qLFb6sXb2b5nfmTXDm+GljxNBKGsQe/gZeqGjR2OZKBxkI6RQ5wtjB4AHHZyQricocj
Bxm2IATV403NvaZeCHR/EzntIYnsb/qniqM0w/la+7V5VU56ayzrLTTDlLqPsb5P3vxCI3kJBWa6
qDbHYyXpfbEivAlUUl6IApcgwSh0KP+kT7SSR9GB2E6xcxnS8V6YBKrVs/GJ6/7WlOlu9uZ27cwF
TBdup9hLxdNcdI+Zzf6tvOgzjP0Uw1+LLI9DzRYz9sGkpRxk3NlWwhsONvgTuC7KYg/P9hR6A8wU
YTyJWddA4BXxra4T0Hl2swywUTfRCUS7kG8Nbyy2Q/k45/oJvXJxk80SXuOdTGjlUxpJQgHNnPl1
fjcEkJmZEiDdayRasQ8uG0/z34CxfMqNO91Nj6pPmddDUN0wc46mlyPqCYJzPY+k0WZIMArPey6n
PFo1iJ31AJqvdNIdZhq2Ec3NhAt5oc/mTbxI6E6XKdC/ysE6TzaGxSGf3+UYiccQKn+Fs/7QZ/Z3
F8xrqpPtvU9RQiNAWJ28dFZYmL48E5tcgLBtJcbkeQAU7oxxwwcfOWD9KOYmW7GApie3+K0UC7wI
ykuAT4c1ODfJBtD9erGN21eUn4SsCvMwO0W66i4TIzHRZVl/9FpFuHgYXrAaLJgrMS+5B8bp8Rvm
rKRjfLGMHB24CAkTIU+jmcvhXE/9GaU3ehe3IsIm2jWpbhDc11j53L0s1NkM6+IyzGLvjcR9D6QH
joVTHM2u21r9fOmMzjxluqJtEkSeuTI+Vu0UEMwIr96KjQPsBaBAhzxqx+iex78mXfTHal913cHM
khfRR8/O0s3T9BH4KrRHNxBfPCeoBbR3rWleb+3+YKG/0rm+hK7axrHUOzx54hAZ4GZ94b1XgP90
AjZo7oyy2Ass+xPxe2MVDpuqzZxXy6bxaQzq9F/Rbl1/+AC2JNMYS8JpnBjV1Fj9G6MsWZs5xkkb
3cmDW9FtUvfi2k3C3ltGtq0D1KTZKNClMFqtK5cTXwpG2xpeAl+GMDny4t/TPB8HXaXXhtIRbovU
3w96F/DK/g076znsSOONZ/lsQfo+D05PnCOhqcefp5RljKupQiruxY1xshMTsXdDJG9X4A6lsd68
uoEvz62Z7kbZWtdhufz3dSe4tsGgT50TYstxKTrRUTs85k2+T2aqDSsxpXdPROk9ogQTCMbOdiII
vD0TFKnigV01T23D0cdKdUTbCk+DyUy2dNDQaF+bhs2tpllVo+LMuu08/Vz6ALAodBNgb4igx3Z4
rceYsTdJ5WXKMpLnZ6d9RoPeugQM0R+anIw4nN+wotHHWMdPP89KxHsqrpLb2JurfrHFFPF4YQN3
nzKwkheSTwiJ9Onr/Plm5ib1Iacqs3YjhtrOu/f+3NyJyoHH9e5Jy9ZcCept8mxd4yt9dpzYejbb
8uQmXvNkWml5iCVt5mkl3V2NPgOxqjddu3vVwYaOlC2nfcBkrdP6Exj8RY0iWA9tHG0HOjTBwV1y
sln+D+z7wNs/LnfkajltnwS41KKdTnLhNH8uxahhN0XrHXJJq/riyDRHt3vUy+Xn6c+lGtyzGcxQ
XuYANpjXK7/yomPU42V++DGPCWFAQwcx5TO6u9mfvu8VtyGOuhsBvNEuH7F92Z/aNi9zD5SKnv9j
al2D9UoMxzEtso/MZHIMe2LUQa2umslxw+8tt743lifPgS900vZ7pLX1SeDseJVW901HUfEU6Dmi
NSRSK3ceOTUH6VsFr3BSTRgjJw99wvh/vvNzEVK6p7Ic3lHn/jFRsb3oAZDGCn3nTZRZve6h/q5l
Oy6JeuYrvXvlSoXI7XAXNVsXUGABLd6aMEFjhomOwCZFpQRpW/McXWoAhQvoAcVBl8BqogtmuX7D
IYg4L2E6J9xdzslPO+c0+cOfMHWAkD2Ai8AWL5lOmycr6JonOeS0ow3RqaIlQRLR1Os03ZIKQ/zU
cpFFc6ynFozaLPvnSca4esJsU8V0r6Lmcj/LeocTUP/CJEg9AV7W/75cMN8FKMY8w7x1VmlfMw0Y
FU2E/ygU0es54p5Cn9WvHKK/tzNGjJUB6PgaLsXfRkHWa1ukiBcK5DJzsUI9njyKuqIBOz6GOMkO
ZiPKt7ytu4PCOPNszNkJkyCVlJUBoRJM7aH0x62IvPzZCOJgmw7OBEXYMj1CkrInIKVBEzquilS+
W14d/QOn7UYMTKNZsQVYgTotYwHxStUMTOSPl0L4fwErXNohJcGwVm2gJOBOY97y7oAnpWsN9yCv
2kvTTlvmZ+tkIAcSxOLx8OfiFC5mdF1iesiLaDfF70Ya2ndO+emrPYXYvCkeI5yrpkN2VJsyxL08
jp1zcOtLmo5/XGEnp1BNw4Y40+rYNv1v04TrKSTTITEDjv2oh5cq8ilDQCHOm9CLrd01+uiOXv5o
T/2uCtyrZEclvdd3dvx9cu8O43BHGfhgpPa2dKPk/HMpdJ3+96huxj+Nie3AlxbhPYXIvvFmoStl
bX2unNw6qn6SDOdOci1BEGHHv0b0M3/MqGYpBda5+8gSd75lqh2O2Hz/sw7bQVgdE1xjD51Zutsa
8/fGyJKnpFPeM27P5IqC/++EeOVpTPtok1A/byDgOwWSFdqMlM95ItgxqVY7Q3N+yyaF4rUx493P
4jAuq8I88iZCvW8tFDmeCcCOO6O7BV5Hn/AUySNxAehL8+7Nrj1ETBEDfdNk2UdsptlWpGLcGb7K
PoIs/PTKptp60ub41mp5SqpWnpzlUSoyMjWt4ppw3Ierbj+DIO13yO3dbRSgPZSaFJEihEcc+tFE
r+hUzz8XJ3DfDdSxp59n+Ii4nZN0nbP0/fcHcDHMu9D4LWMHJpVdm3KIHY1Z8uLGpbz4GX1EceH+
bUV9NKrmd9WmA7R1lr326bRkIKjnzkimB5v/5WRgwV+HXT4xHQAMja3pfJsujEJQWn+8BAF9nRWI
2AUtCG7Rzk9Kw8yY0RJUpLt1VE5qI3L3X0mPFTGPEIorouXkKu5LJt2gozLOQt/YtTEIO6TdVrK/
g+U69O8q81wvF7sAqyJOkYfuWKdbLHrOf0+jaqi38Jo+ogwyUtTcplDadXlU3mK6ClriiKwcDY6I
d/SeFau6C1HsLKkdE06Mu40Qms7pCPrNTbK70nZ2+vkjaggowvJRqfBxaPx3sNP3JrTldxM2L5RG
5pAAZ98Z0rvjCmvvBOQGRUHsk+jYQOV7oDo/qxyaCfQU3ZZoQ1W06bPd1+WeSEWf7O9oiWtwSLqU
1zEt9QmgfCTNTY7y8b+H46S2hTU5eCJT9GdDYb1Vgbb2c0r7ltUwk1uxZWzqCk1xW3rWW2mErLSs
m4XDiFWbxS6SwTPERI4LDO6wroBLZRTAFZVQx5mXb5j3/LsGpnlC/XeO4q7dsV67q8Quhqs35cfR
ZEdQ/bgvlddsisZIN475aebd8ER1mSeffPacddh233lvGztjltNKhOHwSOuXv/Y8k8BwjjhBNL05
kaj3RYnB2rLLVwQhxmhcc0MTA1nrGSh2QO3HgXPj1Ni0I26/6zBYxGt74Ls9DLYOBiQyMhXHpXWF
6PL+2Iz2X5KKoXR9xzyhhjfJ2kYvYbnVkzKmig5eJpMi7w72hN6OiExr1yRD9vhzsY36pNJs2uUs
MZA7sdxqlX9YJYV7NVo40Ftwf+ZHi4BtgHUTrtJIXUK9rXnF0vS3w1mzm8fsknsFG4jnXWaH9p/Q
JqZcmeGDLMt405mo020SSW46rHeOOZ6ZV6ed44+bHG3yuQhc3jrWOQd17jhY+WtX9PsRWfxnmXiU
q5gBOjxo3mBCizhmfUxBqmrPeATMQzO1VLjNrXwSagm6K3Xxko4LlFZa3lM9oLM1jOm9Bhr5rl37
vwfLV4wGEDRLsGpg7LO2MxrAPequiF7M6XnAfoZYHa1kP48l4Sg48wJFaYasbPs18vkdRBHfEclv
9Ufnte1HSwzjSXKaXvltqz8m1zwo7KIpKqQZU2c4nrs8eB8SoAFOAdOZ+XbazVk3kI1bEBRhLTdx
X3r3yZrYIa0j/djGcyGDNxfbGCfI4O74WQVgAxdRWaK9YtP7lDnYZ6aSl963+0vb44PjU3j/ueBW
uY2F4Z7IawrRFyYIsv/P8PgzQf58DclkgODgr1BWe8PNiRsxK6rfhQr3fpEV274b+61DdODoe9lb
uiiLI4tXmU2EopHeCpxtahM64S8HAMVy8VSY/bdtNbytS2TBzyXW8Ow6mlaOcsbLpDt/m7scgiIt
vKtBAs8mauyTRU3SqdOB2ic+FaI1uB78UtXv9bJkUXlODb1D9i6TVmr2j+OgOIfAoz2lSWqdIzQ6
Mbkxv/JZEqTG27KBc5H7UlI/kyFA/yUs6+CXRfRayXw+1EP2XXvN2c7ZhU2lrIsdGpDXKQBG3usn
PLDRTk+UsdAKa1ISOOhVHGbsgIFIDj+TZWuk0yUn9ICbbeQfHsAAffTxV0Ie+qdwlPFDYjEJVsiO
Dr0J1GoPuucghMlHdy0j2BKGVPD5U1bq7isD5axszObcd6I5e0JsTVfo488zqxiOkVkWZy3uQDTB
NR/s+GYExn1CvG1nUQAHMEMkerl17chU3ETF4K/F8vTna5FiyxjVYkrWS95W2QrrNOQ9DzmufLW2
rncuhBZVsFwa32+OIz9BmobiUfYXIxUMd6gxTnroLVRPnoWWNZxOUQsBK8jOomFycA5ohvjst/FE
Et6g63deHvjwRv/K8tTjLi3rQ6xGyFAfMnn0F3eY33iIYPvgJfcJgQbR+8XBh4DuUIGtlEiFCP5K
zplZ5COB32l6Dkggq+SYfdYd7grTqhFrmtWut8Zw39m+vLemzR1bDPbaaxEIGQ0ds1nrHic8d3CS
4WM/+0XwADyYbjM5YaYhzvYyy1OMc/LNEVi7S6V/SQdzV9L6+pB6k3vz2+g1w7ZK8sAcYWYe/Kf3
KooQTVgexOPs+eMZzPhJ9xl29cEfy30RB39RJNbbwUnsE4a2D4RISDZKlW8RsXFcVYQZenI2H7Qb
i4McsIp3YYmT1XJsf1t5T9GQzH/dksL0ckqyJ16VHnpcmHsssNc6cJOzJeJ6O8dWvWnQZWxTvwxO
AocJUA31QGie9C+nh62PtDNcChipS6DyZ3cchq+mjZ8sXbS/PEuxkRN+/zy5JZEjpdaPdQw0EYee
vUvIpuWI25q7hNySbTNGw+XnEek86pJG8ws2tPHYCODOwM/JBFjWPTnb42PVfdCY6z4JIMC956t/
Sc6zHyzg5+tqNL1dmvp4nnUt4OSQM5kNvDSfoTk5o/KpJUa9//8tY1TRxiQyBWd7YB9dhHg/ySjG
ssL8PHIyR+1IYniTbaJP/3OZVfu/n8qCLmA1kN7z3x/JUEe1kSBPeMEqfn60n5/UX2iSlBbz9c83
hoxh0LJ0fhpFfBLNrH5ZDutUgcEKsqfIdok/p6e46/Xj4HdQ/Lh5UEDp21zG062axZqU+fQS96ql
o/2rEb24JTbfnxyPl9IgzHP5g96SPyxxJG1pYy+OISF0Kye9Coj6x2a5ZHWAKO5/nlcoACO/vBiY
4b8sIjDxfnTy1kegm5OSLcpcFFhzOm+I4/tjWu5LmmG/VWyj28weD9QefKKTwazvok0JTTNY5S7W
eCff8nFmlY6ovRJ2lm0BDw6G79xzfsokuQ12ql6kMf3KoCj6LkYlKLYJG9o58KIP6HZjl1Kj1Qbu
OfLzZEeoUbhyCWOFrl61bmHsq3KyXrSt8L1BIIvKRRk3lf52bJtHzjfLKJZzLCvq+WCNvPKh2/wa
64ncKM4d+6TvEZT7nfUwJf13E5fjc50PFOjm5cG0y3CzqgwE1Sh3Mnw8xnAyG6bFKEQMbWZz/OiQ
K/YYTR3H7aog+Y9nCKn2GG7f4gCpCfkhHnV7DK7j2B6LLrm2Eqt4a6XG2gb3S8Uwn1qMdZWZbQeB
qNKcSGHoglRu3Da8CH8m7aahtiaY30MPOtBz4Afz7gjM9s8xIbTdksINr0/e2qq0WPOnte4HNJRB
X6ydZBIQ/93EkcLf9u4UYcAJyNpGttqDx60wvtqrEi1Ot2W6QYqe4i03ILTz8lim9Mz0i5krrZvr
YFWnVIJSEhArN60t9nVSfAeDvFJK0xt5RJy7eM9wCN9MWZ37SJ1DjzJE5YNZsYXhhzCagwB8IEgA
rdIQP3Qaxz6ydIVqyxxfh4VCcSUyIJs5ai1Lil/y2TvCns4PCQLB5bC+MoUeXzg4XhOS9Rb0DETd
HO9uA4/SWRlmHiMy+/3E9JFMj16OigkLanjKZnYszwBK60rK6zq6sMehdM5F9t411ZuYQ3AJE3Wa
ML2NzAht9ZPkWQiIXVLGFzjpBA59GWL8Ao0VjsewYjvHJUO6o3Y3LN3Lp9Mh5rtX65iC+D2nGHMj
Guuv8Ha+h5Rskr3z2FT1YRY1lDZ5V/TYtFdZIYk2kv4cy+53I7MvA3vjakjGek9XgcsBPAkRLE/Z
Snb+95RnmBVU122UHjv8Zzk56dkWBfBSWlP9TuboNLQZin50kaghY2wNKbKAquDTONsh4fr/fKX/
ssEDGdje3/ZLVOHHBEqGFwrsvdP+uTTHbF3EyKgwv7IbuTNmLbH0Jfr8lOZnkpCegVPgOkCYoJ2v
fhH9qVF4jpvJmhnyEyrnEBTFBwQrG0MMf8RgtjfIU/5CrU8oP1aMSSFmAKK2hZjlcfkE1UZ+NEQX
HIYS9WZN20/H7Y/aNvGIWxh1pejgTvFuD9AlliBJs7A0mnFEIYtT+TUc7dtUmPVOZ+JT1TpfORah
I24f0xwXI6GMh21th+ET2Ylwj4OPp8uOtnZr/o56IA2oYc5XY0mqZqH2WO+r7ZwUm6GznlLeyI1R
pfkqJFQEtwV5CoMnvwpBHCEydjQv83tnNzui04FO3hRt8Xt0hhEio9bdREN990ZPHqo8eSqUIFFF
tdNaulDkQQEVCJ66bkuXdVHdLTumaWGkazSePtx+OEWq2o1dc1CyYvvvKwsNiKI5MMeYGqMhyCPU
X2Y4ElmOZPmWHNw+rXaZQdGSUNNMWFr6L8YudUQyVa8HiWE4HOuNSk3nUJjIOzi0bQDonG0yUqk1
9Nh6S+clnWYDftTf2k2Hgia1h40/KcyvJof8zNu2bnRWivLKqYKp62kVzab4KlorXlw/HrI3GBNO
q086fDFipuI7SRs41iOJ8y960+NQPSQ1Xq9w9Fd+RK65yfFMRifXd/t9IjEAN3Dg3Nls4plBzHRE
6WCZzEcrSQ/liLTAssidmCh4X01dbRIYkKJQ0ii8PZLMw3j8QjRDnHno3lqnXSVjEsE19bgQbDg7
XCXxQ9yHl7Izsk1ZSU6u2AIG5Fd6spFJOSLfl7ZT4jxjQUTlhQAQ33KObIBljBWD6dLPiKyt+EAE
nEm4STT+AZ30p773zpoQ17M9qG2urU1iD28qcsADDX5btyUmQjRPcTG6ayvwpq1d2zX5ThmOxwXS
Vw3cUCkdnN4jTK5f9pyQIe5WLBd4PJgn0FbilRtQKPlJcUxVKx4h7z56rU66jg1KxNuvEC5G1Kx1
y564LoC4Ddym8NhdgsSP7HvnsyryW5HiQxsoXWcm+O5dHwKnDZt10A7f8YjyutL1CdZ8p0d5d8Ls
6BqUxyjPFVvdH3GaoijVIM9khESnqBteiir4aDTVjLZ6aaVIkbp4KInKAJqob2/hPNub2YCNUlX7
r4zLTZ4b8aawlM1CtxaGxm3YYbQAEtpXNYkDkMXMdHohRzjmNFlw6ceAanglzG1YLDqK3CfUwbas
q4c8ln64mab1EdI0n7aBZ+NicClTbSx8sCzLHO7JMuU/6DY4DNARb4u4PFnZH+2gxDFwdKh6qf4J
bBh4bB/NbPLMv1asvOtstJxTRIoxEhFM/fgyt9rTCOEYmOuIM06HqLXqoVRdFPXI8ztn0/rJe5mi
oU3C18xgKp3AzrhN4ulQJ7wpjGNygi1tUioaSsbJPMIZ7BbO38wDd3pq0yk+5ydGXbqX0xTxN6m3
bH/PUnScaDM8E5W3ITwMERhZrSaADEQAevMsFAJBcEoVsyUORTMm3IsWwHhJhI8xvjee6N6lXb+U
g3tPBwM6WxHwWxsOntHkklbUiNaxPg01CmYvh0MPdX+u3ao9M496+BgjeTCwUxnYFtHqLmTptzPm
jBwk7BDcMcSM/M13a87tTVgY9PpckfmR0F8x1gCZZV1t1HI+duKefAU/3PQW+njPnr6jzHou+v5J
edI6JM70qyPreCgiZx+k1i//bhOLdg2mCNWDT5YRZ1J2Hus2IzdfB8K7GcVSGDx70LJEVGSPdjsX
R0GDHNKFbOMAna3K2Fsc9dgr08G8ks2yb796vzMubMa4Lz2yANL5AUaPY0Hb+TtU5yjfrkS62mtk
y6wU8VvbjyctAvdITjT1dZb8za30RxUfRdh3m9Ig4DgZCVAg8/qpRMSJVW6Vx2rgZpA4gG3A3qrp
YK2p/44IhrfQNq/dcDC5Cyf6VwBDxzH6Z9fGeyXx/neu1NTOUlg75NBBygOixesYrQd7wE4j5WM2
ZMO68weFWU79U6wGpxItU+soAgRM2PcxQc9uSBRWg0OZr72ba/M+eixTfhyHSxhQsMkwxePnZ15z
wg7vjbVyCmRlKLOdnYEwL/InFMkkjKFIq7dNUbun1s2/LIPtk9ieWXNEcc2P3ibmIncvcZ6+4YjO
t94SzmO6cp1KupBHHyGZDynkYlYzPIxeeutSkbngL0dATAtj4Lhyy6TbZppmg8RIjzpiX+0xRqw4
/P5u5xDpRQfDnIX2F3JB60HVw8XUaYABi6xDnwTwctyEOVykYaINntTzWHJn+hWVi0xHIdkFWfQa
eSt2qpbhGFFg+qVKDylzrt7GuNzXVTMdykb9CmW/6kjzTaB0VhyvBD8ImvO4cg9If6oHoFgSp8v4
sx0+ibRcjJP8zsEcg4go+1RL8ok6u0WYhriT2LSZdbhxdpWa44PK5jv6F0R3WfSRh8a/vp6bbZ6F
xM+Qeh3nCD7aPPzUfsGRq3r243RR0VIKoQu67J3yoiL5D3D3NWX1xIwYx1tx6trGeBQ+0RNl+0lY
9l558z5SEfkd3kA/RMvkYU7Pqp37rayaY5lVGtNjtiNL2tpiAaiw7yEUKdADBan/laEyXJdxCvCh
XoeZeNI2cTo0CWAbQ5J6jzMi1qTtsMB0S5Wxbr5KBwMnbYbvIxkobUqC9uuMLL/WCBO1cQzrgyFC
a+cGjY1PpHnXgXUTeEYU2spTPxcfZO9ZnDwgMiM9dw+28HgrrQaPHN45UPp5bdOixW0jfUTJYcF7
lIZnqeqLMHysLH77ygyzjY0e5i0IuW155zb19Epy1rjk9X2hE7Cf3Ux9JwYOXjNARpk5LOCskIdS
+R2BCbFcm8tMbHutcwvq8DOUFcpEecmqHvi+6uNdYwRwGKX5y5/+mODKueW/5xb2VycKv7umXRO7
+5Nt9TIKKom4N15Ca+wPuA0hD0YsYbO/3ApyIxVHVKNyDqGp7wQoPBB2e43Za1f5ojoce2eV+cnd
w0GMnIsgQatARM1Jpe2RKNKlmv8/xs5sOW4rzdav0uF7VO8NbEwn2nWRmcg5kzMp6QZBSiTmecbT
nw+s6j6W3GGfcBTLsmg5mQls/MNa39oMxmBuC4rm1IZ6ogJ0rnVf7zryVHG04HdAeoqnMMZJ0mJc
6gMSQ/vW/pCzc5y69KErdawsjXntUBdIpopYoAMwcUC+Ae9YZ+vE+7Xt2DatYh5yIDDoDjWTGt9F
6asXHdb5Qm17SRPTJQUBRWbp4SV/0BwcdtjL2L6j6KuZzVK5CfgEEgmTbkAtKSIkWMwOrbgfNk6G
5B/Db+ZCHdF8rKzDeMK6suHT/xq58GfGLn7VumrnB9AFbQxpLBaeWAp6NiGUKLhQUJfzGx0uMU3+
zL9fp0eLQW+3CfhACIxaCQ33rRm9Di2+kyQ6hg3xfhX9iq2R3c4x8h3Cj7MqIc6VVXh12zM3987u
iq96h3OLLeot4ZevbirpFVvUst28nWtE7uwq3rKxOgZJd25UR6BY01+gYFAj69XDrClPaQXacdm/
BLhRVlPsf0TzuE9CziZH52LBZwxdfGXb5cvgqouvU7CHUnFQjueuV8FWDc1yNn+3w8jry/OsPYia
UZGu5xT1iMrH5L4c3HNq+Me5B9ZpdsVjY9rPWYPYZx4pXZdXXaXtkwUQIWOcFH1nPG4hTdKhPmnF
cznS1lTqSetaPIcF4xJdDDvp9qSozv0OdAgro6AtEMCs2pH9h6Pn9+E0DRueD0fI4V6lDi51UsCn
uxGIGPZTOz/LrM63guck3j0ju5vY13Hne2XVZ6tpOUAgw8SUCmpl1ATm5SgStiXOeph2MNhEirUu
N5+0EOcnI7SV25IgVXFinzuwlkYO19AWVGlTxWQyWzxhKdbOi9LalqApLONtUDJ4tsvb0UWLWlXd
axlqL0wFqq1fjIKdq/HDsh9R7AMc6PiUMF5IbzktcthjoMODet3hnVtsVDkq3VA1e8apN+iJfix6
mwCixDY3TNB4GhJHuw886g0d8QRGxnq0nueue0TfATDNzsnEIUY39G+CiueRLd6M8MMOmnjT1QzP
wyy8JqyBgZB8YXs9rLP4OujdGY7FkyE0sr5Ga63b3E4Yjpb5jPtdqzFxxjV+txp3MdxanQWlA32O
nZwtLS57Gd0ZeICYLQw7ZxJvymofR9wOxOpoMTNjTRX3YQA7JQlDVLs5hA1RZ2+O1rj7ITeJOTDl
mxaxmklYM2/MiZ/UHdQPxjDlyjdwEflxTRghjaPNnoZLyeVtKAaeN1SguXYf5jwE0egUnkE7sJJy
BuUdYUbs11mrRWiE/S+6wKEQ1BhmStv0fOTWN9SNxzTvL32l9lpG6kXqHhyb2Xk5fM1qcaMjk9wg
l7yCs7g1umnDZOlRuTjjIjgitMu5V5o9VkdLozaUcAB1J+PsAx2ybiyWlFaOVKs19O0PHRaj5xhQ
YaoU5XI3kYJHmanPyE9sWV8jC6SYHXT7KaV6p4ac8DKX7loSyBTVbCuZTVsjSkaKx8c5yH9gVGE4
GveYz1JJgcN+vwXQpWB9UYyl7+Zsvsq0faSpg8UwxBu4pWe/bjAYazh5LJo/vLo1hBCueo0x7SrL
uM0EuKWJuLprSlNUsL8AsFZKg3ff1piZ2TvceS7ejttUaB9zfp9AsNwNCnGxM0TMU1u6vFKL72Ik
BJPTMiSwetKEJrVpcuPWLvPvLAvKjdmHDwHyxQAwOYdQ5LVzGKxcJzAODZyVuLFf6i75VqLfm1ho
bjJbv8iJZXOHyma4RFh2hwGQEHwl16sL0DcOMiUxogeOsGODmIMIOZU+FU/42LimWoucG7HobaoZ
617XzdCrOygNoRM9R36enNrCLLduBB9UDDbTxOomcn0SJYNs8pKZCzIlzmPwcXRMAEjySvvOBrTk
j99robnP3Ta8VGbGR+LzPI78YQNNj43NlK7V4HvjzD1HwXCY3YB9kuawM0y6F5EVwRk1FQgrqhdI
g3Lh/ZijrlYVq/La1m4tlAdHZNYLmrLhFO8id224zxETKQ+cSb4qFl5P5X4Na2S3NA6MskfzHRX/
TIpnT7NuuVsURsR6inKrlWWztmaGnbOLsbxnmwRwQvKttfuqiMw0ouIW9nqFWRzFNHBbiJbY9zzO
eHg5iE5TP4vgoPGsx4e112W/r3AhrRPbx2QtzrOj3+dAE1aB5e5CNBW8bHtAU2T0SxwBIZ5IEfEI
hmvEPhx9lqMuZjO8ZAaFfJct2Y/Ib2lhmAVMEaOtynF/IHoCC1PVJ7rR/JgV0yODv5KZqH4Gvfu1
zCfW2/WhlFN/W9TacZCXinsnbRxz3c4Ctt1yuzadOx5FZ3im7HjedOFzII6+ap+Gkau/Tqvl6r0S
6vxshmDS2saukSML2JVJ5Fzw+PQriTPJo/h6LtpBwKGdtqY1fwmUzmTB8rd9Z97bMkDbR/pFn4EC
dUR/nDVx0pz6mms9mXGC/XE80XIJptTRgCVjosSesDYT0BPeZpZ483t6ao6rI7cAWlDVXWRX3OtC
L85ZH+zpzbMVI4AbWcWvplGxGdPaBYtzhz2hXF5ty6DzmCBV8Fo3EFys9qZgIXeFfxxibtbe6pza
xnU8xEguD1zCXWsJGAuWqTk9DbbTHvAj+KjU1jE0mE2jU+R1acBBbcVqY3bmxcJdAFyzYI5sPdZP
Wpwvfh5nBF6dnUWHEkjrei61YPRq12S7O4I8D2zAJ1mS7mMiUJf/1U1yjStHvySY9DdzkqA9RqaC
uV2/QxzmIHQfvxGTYLJ/3IIA8/JQjZSS3Nu6yaJyZGjJyITzNDFTb2hrRi4a5K6qoTnxky292w49
7a05ax95XHiFDtKTh02M/85elgjhKXO+toTfHuoG5Bcon5WuBdBBbRT2RuheUMOHLJb5pBmJbnUL
n4SwlsjtTPDOOSK/m1UfroXjzFSw+LnLkGGEHVQ03R16dgwVxrYnX8mf2+uET8rMRQlarHkpYMt7
frRIi7Rj29onfRy9oOaHFAILQiy1+Vg1BvpSfefYbXDnOLSLVUSJFfOsf1WmcTMGHU1ufweOuj6E
hnPSlqoXMPq87bGYr7R2uHXHKPXmRu3xInXXiEsrrpis9y0k70CEB6nkxzQjr5Fmvx410fJULc+B
aBkSWdCEXSYNertOiuCH1Vg+DDyQKYr7fVO09RtyEIZzMQus+aSUYx47rNROkN9K13hZgNIEPCnJ
U8dQ9rhuryERU2uTL7u5lfu+SZ4bJxBfqAADPBj+bW3p3ZU2fjjnLpV5WifPLHXFJXFG5+guACE1
PBhm+ZoN2D/H+gekGhNpQHMDQ5hthwB7GQVhcFbdFz2V2lmF1QVgtLWLm5CtQllyeOuJJxKOYHfC
hWHPWMaSCOlMDHd9+lL0LG/ChnimGGXvRpZs2XOjuOT3om2TQ570m5adDp0t2CFUs/NunPTCEwR1
ca6sw4DgnWYEygDF81Sk9buR9zm2kiFcWEo4JiH6eY5wHyNYJ02V8QxSWr0XDs4JVCWeO1DZ9Uo9
lJHaRcp2t9UY7VzGjuVUmDcppI4H7i3Asc2XWkPJnDIwlZ6OUtIt3keOfV0wujClZBM40B90Wocw
Mh85X33WyFVgsgkFNQBy9y3pqueydy9G/2aX4tpgdg6mKvtigW6jHRvoX1XRs+eu5lcjYLKgoi1I
pWmtt/3IOKQ/6jCET4n5HLZWfDSDwlpXYFfWLf6yMWYiAt41xSEKyGOCETVhjWkZNTml9KKm9saJ
Y0RMgb2RYXhnxvEDGHJrV1sIPUcMEWnLQNMO8FZXdf1iDU244e2k7kzKk0by6vL/TRyqhyGAi7A4
a5SIPULOPjRqOYumztPnc8N2aFfo9k1Ru9chYCAs+8k4Rb2aDwBNmA+DtoG6EIAqa+vHsSVX2m2T
eDfcuLORH/qi+DqkwpNy0K9YmPWN+ERdmtR2PXgWjEobjitQsHiadmWDsyTIqtvE7YpnKJXfgo00
AGfSBiGAZchMPCtPhu4ptF1shlxR9NlvVrCk2y/NdchRGUrSdCw9vEgA5+vWHtb6kTwsmosJRJiF
iaNlx48KL7qJTAoHs5bBmof3e2LZ3/wqvk1kkW8JPAZg4VSPkskbIod0DffgEAh2bNQAtD2GDt7F
9TQqduYy45EFiVU/2v4CFZiwKUAAgC7TIMmfNmY7KVzrgC00PdmOqn600nenGtQNc7UOmWU0kymJ
cKC4DMK5RTh7No2o2jb5j1K45rbpFikNR0lGmYeRj9PMLAq2KWnJHNi/jYf22xjIp9y0GEHS+qaJ
fdbwowUATauGfekYMKqmHgIRyY6Cs3FjNt+QrOAQR42/GYb+RwfMx9Oz9Bmh7Qj2h9tL75OnmRQo
KHlrP8XlOZbpviqGHi8rFXMwpfu2S29iyxFeXS5SK2QlIJ67hAPFaHiHInQrVMflljTkwwBeKjMb
H3eM9VgO3Yb9/jcake9BRwk7N1a7Ffq0q5sK9M0Ib8Jgb2G35nVsInAS44ta9I1N5X73reJdLWIL
W0GvrZmBiFr0jHZgU1D/fBRz/dDPOcZ0xitlCn8aHg45su4HOn2sgp0zryRPR1to24KNo6XULZFp
haiinako0Z3yW4a2ag3JqeSmmbLyFZ38dySr23oCRSr4YUUtnZWeD2gkNedxVPJr1ms/ZKWOkWu2
l37c5WVwb9vjnu++0eg6Nrkfw0DTo9FDp3sp4b9z1Zga3AgWF4HUHkHOuOtZG7dOjUll6MlyK8UW
i84ZDQpGZxZcaNyJ2lYQmXuUCEabf2TDMvZpkQo4xoffGz968VTDm+tZfmytGrR32Lhqkw+YvWtN
/nATBLTCQZtfGfO4SWcxHGLEAO57nN3jS/iWGGnDeOdUDCxpnXSK9xVGQaZIoMBGmgNFjTcK6wL4
tkfsWtXzEZKFYM1DDkeefPFTi1ETR/YKQM7HqCHhNTKisJG0P9qR+KJYvSB4UDdWGvPwZkseh6BM
saWE5EdM4w4kzKoI1uhnbkIjWVflR2Hv4WJHW1kn38lrZKVcdUgpZrv23NasWADSYDtQ9BmOh+up
MYCiJ/TAHaAQzVLoK/LpSSTi1KNhnhnM70IXS5oOlCVA3o2oLvrB0uuEPRSLvCa09aA53yvyqQBo
4jMLWv4JpSbYlwcJp6McoQ/V3TLSVfY2zgbq0/Cltpx74iG28+SEB70tb3IUJj3ft7Z9tqQBwAKr
qLgD4/Abz/2Ri3BGHkKPDg1w4DCIAaM57jMQ4ebsh5zgspb+1nfVrawoMvS6P+kuIQxOVN3MWEW2
0YAQzsVab2nlRvQhxy+JNEZqvwrzDlXrMbPHlylCzldgvVhFrFbYm1c1iGy0H7vQrjZBEAMdtKBS
IKcGRplA+lsWYZ29eOP65Kw78QnLcZvHHxynPetgz2y5BuJuMHahwmqaR8C1mpTG3sD93IXzxhwg
V/s0QtD4Fx1c/9YArs1xyPAY978lOR4LG42wThTSsQ82tP+u17a8RKvHCuMbH6kgEDuupmet402s
kI4DGHpy5Yi/tahzdkAFf6Az7dshubVTysYexck4TEgSA5a2KLo3AbaU8zSme7vbl9Il7pceqinJ
dzeSTnh0egFyCPkVDSkWwqhtN0lKYlJIFM+p8NWthVIoGnAFtYbxwy+ZcOHnvRjS1/bDjP/MsDOx
JDEPd4yx2ro4OWgIrVj/kbDH7YJgz9SGfHUmkIfJgFzIfufoBtJcG3Zo0hcU/EzywY/Ta1eimC15
7bmcEBN1xjdDVXdTN+hejqf0dib2D2bGIcyN+ZjOpvDUBHUO93UrxWPpBx3lejhsp7F6rYIm20fI
C62K65yy+s3wySkQi1a/yW9Y2VbHOSpeXUDGuNPznRO679jmv8zgTuPY+D4JstftCZaS5DoY+sRh
BTBvpDXd1XoPOowRQVGZyakxs4N/bUTq3OnDfBpqM7iYWLs8jK7ppi7T7lSW5j186OZeLZCfya55
HM49Y/LBWlpmxAUUnefCdGH9SKW2jsx1T0iRn+qCrDUN42Cec5LgPch2hanM3UiZUmYaqdloWGZw
cNsyXLzyFE+7scLx7TrDvBma3tyUuubSTzcnU8/tXY+L2dO43FeGtlRM6rgg7ch10E+AfIFNYHZc
txGa/FaUO6D67grhcX4dGnyAzZH3zV1rms7vMwtbU9QhsTf6fZaZD5z6bODZcZiqFocc9fLKsST0
PHBeic+eqsijY2XQggkEXysFA7QL9W81L9LrBUNcTUbyJDV0VvqcmNcSLbMflf1mpm7kM7mGSeOf
rCh5jpvxGGcJA6cMJCxgB6I1osfUYXE4xtkbJLPt2Pe7ZMruIyTrTqjt3ZRZRGeOxY1TQVdyw/Vg
cWvDmMJJ7Q7TFsgaWOCRGXau4LtY40eTqktcw9nukQ3Wfh7tfD+9GwoQdoL7YCMj510G5XlQoQGT
Oj2YRvFagAdfO0yqceex/LZRP+it/G77+gAyK2Ec0m4jWdpIw3vdGzsbfGMZfDhJ/pDObMnqZalu
UOqYo/vshtGbbxKFY0jUde7IXZGLmHyfLkLpwnlDfAPAsphPE+I6O3GOxkSTGCjpVTT0NRgJ9wQW
AJvqY5ODQlwag6ONYhukSy0YSluEOuHAPA/B9DCoCJdQ+OoGaHbnJIOpGXpk3GPlpYAnJc3a+Khu
W0sixp8c6zgkuMYbOV5EUZ0gJaLOQZ/asTL+6xAw9adgNyIabduxjCWIkBCwJdT5DyFgTGV67XNR
nlNNPbpcx5Ny59cJpfUKW/ypIOnoKmLLPbGrqj05W6+UCf1+4ua/ow15aEtZfGk1lEqJ7rCUXmRW
JN+cFHwZniaYUbSW8b1WCu7y6MGsNXEPltbiTK6LiyEUQCqiRDD758hIM8bGU6Ju84B5bV5ADILe
8mzGRsEmB2l2iYBxFebjjaa6fF0IWe3ZaDU3pe39Kxs2ajFFBTrh2Cs1JXeDjyKucif74uON9P76
zTP+FMZnC2peG8S3oSvL+DUg2uDCRo2joZ1TlbUE69ieX3TusXFY1oP6AfcvIObM9WYqGyQPpeFu
c6S0FJjTsU5AlBgs9NDCBdtEC+nECPVb61W0r+uEwIwAopGI1CEuCeeIR4amRoNQbd0VZbmpACbd
mV2FYVqOOzdT6mQUKSHAg81eNQvcR2fSNmh6nbuqG6utAyD7b/LXpPunyG+bAYoQhq4vQZaW+uXq
QbMIosVAqkuaF46awpK3hR+e4lYLX0zW3swLA/Z6GTv5EsvMlzoN34dmRBwU0a6LNKoYXeW0SRpg
ZA819cTZlE/XBHQLLqAAV1Vnok1ldvgZIT3DF0OpegyJnNljlG/uQosvegP+TRUgRhLSbc5UFq9G
nb819fAFKPMCBmz0zVgPFd5dNjmdHj8NrkTT15LjlrXWxhVNt5unQj62mrS2izzRC9Cwr5TBw9Uo
9eIhjYMHunaaP4Y8ZyMUAKU4+laRXQZH2FYpPQwwfg2i4tUaVnZFSIdc/sVugGVWxqk4IPpfEmww
8ZRJA/MOPE3WAjma/FbcME+eD2NvUowU+bCu6JOXaOae7QPkwLkLmFGXFH+Zo7/B/XVvTGSuLpkI
Fz+cjhnhD/tKkt1sGqOLEjj4VqjwQ+97Zzs60LKaFJFdsBDec5388s9A1jRRCcTlHtSLpklsd1Je
a0EtVkNogq+y+JX2nzmTlQEgdbKJIPC7LgL479yOPjAfkAfFNTRZ4ABzfZuIBJu21sKgD2Hg4DeQ
588vY27Jc+aK+ym1w6+8OBDlHaeqMTz5TWlthhQW0GfAelX0/qloX4nkueoooPaEfkU71jjuK7BV
SvIJuWpZI0eYm61ecnN6ga2Ltw50yVpV9sUgpvXKFgg9vN7csCF3NkNoHpHTmSdZziiyrSa/DXsd
jU+n3uxisCns2cVMy0KPsfoPYxrlru3FuOmhk93N9XeIqWeuz4zQgny+6HpQem6FWACcIKi3ogrv
sl68REWUwHYBbxQuooV6KZ3Z70G3hJR5cSx0b2JkgdkY9WMyVwt0smyYQ0IfBxtSfRUcIUk8XqvF
Cz1PSKETjRBFRi4rPRT6k9XAnJ/QXG/mEOaiaczNAaJZftv0QKNLHMWb2o4FTW5votzHMOirgdVK
MCT4Aapk+3n4/ef38f8E78Xtv2Jqm3/+F7/+XpRTTZ3U/vLLf+69e++/ln/jf77j5+//5+69uL5m
781fftPlYfv46zf89Ifyn/33y9q8tq8//WKJp2inu+69nu7fmy5tP18AP8Dynf+/v/kf759/yuNU
vv/+2/eiy9vlTwuiIv/t3791+PH7by45xv/5xz/+37+3/IC//7ar39+/v//6/e+vTfv7b7r7D7KA
oCZYum05pql4jgzvy+9I9x8Gl6chiHyUtmNLMoh5NLXh778p+Q+bBGfhSKUL7iNF5GpTdMtvGeof
DKBMWxiksRmmNK3f/vt1/fS5/b/P8T/yLrsloLVteDW/BJjrSNuxVVi6oVxDSFbrP5cAitY7U4FF
CCJYhDSyUFaaRn2vuHV8Zm8IkgmwDkHlrSRUpp3TK8mYPn+sgT2w0IMWvaT1eYER3lTSGskfQqiS
gjvYhyUTufLFxp9y/cOb++8f4o8vWv4S/Pn5onkzLbUkxi9vxM8vGgkO2XHkqa8zwyg9QvluoAzA
rmcFo4J3yEVIMgN2F4Yz3AZLIV4QtbdXYbf/mxfyv717joPqzDF5/6ihfn4hhqgCNzfZoMXJjKY+
mEZCRTCAzi1aXlMx3q+sD3doUc+7QevlrDs3pjt//PXL+OVB/Pl2uEK3KOEUFjz9l8/QB+3fBH60
iH4ncvyq0ht87VKbs7tWGSkif/1fk/aS9/uvI2G5FWxd10ld5S9p2lw5wvzl7e99+hOGfUzUMThd
yxZ2tK9etb6+qbV2cTIniuSRwHqMBTGRXTC9ofTwzzO0BRz6XAAMtAEcvISQUJhEExeiXwaFjsrG
FeJZkrwwHRL/PhlKoJ1x8wOp/IozjuQXHuF7C+mbx2XFIC+670WFOA4d6YkJ3bPoRu2YV1WwT2I6
8TaOowfGzMzFMusUlZKwieYapD5ux6rbdoBMtrJx7HMOiAbTHQVvti4pWebpcWhtz8HwDOWEeEIz
dZ9bIj42qcxuTVowOP7uOo9YOPpRFm3YyjQbpr24S/z+o6uK8ag394i5httqaDFyQK7241juGOph
HWW6JSIs/40dPrSxxkxYmwEKAz494g9ZlwhZYqWbl5p4NT+FWjSY4x4iIaNi0jj2KSIWMi1gnmCf
vWZqKonxBYWRCuPaDuOwNWXEuJdYCrRZ2hiemtpfj/CzVkA6gq1DENtmtIJHkpAeU7Ub8CQzm6y+
zbWe7RLbfPH1xVTUMELtsT9ZAwFabgDTZQrg/bhBx+QAzgEJ806FMKxKmHZV6qLs6dQabn5kNzBv
bIBzN+ZY4uLNol1bkKkC6WI/OlhE2N3NB8NunwAq+4jK/SuQIugSUwuj36TfNXozuwKJ7RCfOPqx
eWFG2T2XiM7obaetUbrTQwuEiU1GLxm+1o6HHPexGMjSG/tSPxWafmIgEO8CQw6gPVx/LYkk3iKn
CfambYY7FQfZWo+0YdvnpbOjef+S6T2luWl++G7W08FDwbGdot8vQ1C0VRKyEDCMdvmiBu2Lkt3z
BAX6SI1crqXGQFjYfelpoN//plXTf2nVPu85x9WlIYmaMdXnkfjHVg1mehaVcbBWkfRUSuYPyx6W
e4RB0JIzHaUDcMCX1/a3CEkoq9DCv5Jhcjewguhmcj6p5Q5x70a3/iOpd4gRBRUKXwrG26c6SpE6
PYqm6Tg10UtpkPWgPZUXKvLo1Dn/KiB+qh9+OsKXM+LnM0QKYdlIZCxF5IyzxML/4ecRYlLhANRo
zQgzR7CRuxftnnFXtKKr6dYtdQ1hI+YBVycNdn8e7LnYaa7ve0WZHP/6RPts1f74YmjfiFWXlmT4
g+zk883/w4spDUN2VV/kaLfEo5q5okRM2h/WxW5xvWyCbqj3RrzYliauocQnrbitzcqLu8qH/x/Y
10IzL1F4tCCYfQlmRoEOrT3Y/wkvaGRne9gawXlqCcJIhATYn63zFkwNs6F9JlRH8fnC7M+9JbwL
06h7VJaw97MskR2pSP/WxGqb2Ud2zF84AotdDztrNeJDhzxKo/TX74dc3vyf3w+lpO26JpYKxtDq
lw+HHMG6Zi/GUtpqD8xqO6J/0uDAEpVAr67V9qHsxkOZgn6YWhI6p+7pr1+B+vPlwX9a2NIUpsNf
1i+R82lTpJEcYRUL6A1r24ZEB7w5OxCwXd5MGdFPKpHqrC9fGKlODMiERFJrdqA9C/CJ63LQt5Zc
MMh5HbIP0dEWGZy0zBHCuJPfSwNfEdQL9zZweTyP+tpHMeUVrBVBBwpjG9XqNGjdhBDNKh/oH7Vz
m8XEVEex8dQk47zVpPiw2UWRujX4L3qQYTbIQ2uXlr7/kpfN12wuakLvuKj/+u2Rxp+PA13nE+LZ
DHPcNX69fThhRodEZwoPSS+Ek/7g22lz1lqg+oFENNHCvmbBU7Cucczv0egk725sbmC1DDypWT9l
rWnf+GwuDzOVXEo67Q76TXrDLNTfyNjRIVzZLxo2j2vNhOee1pzYS39+CGaxzon22JctWTfCHvP7
aklmc8zW2aUYoB8c/7ZD3zy9l4ZpsZ0a7Dtg6sMV6cb281eE2LyaboZAiKEXJH6LJ8LyrlqRjyMg
MG7yEJ0n+nWI8kYrPBHgHRoc34ESHloP6TBmmyaePB1AHKdD7bwCG7vLlTG/o9VYk025mnU7uoMT
eVNTQ+7FOOS7Urenc1QMEWElTFeq2lF7Blklhx+8lVnAihUDayYkg9hfhOSL00QeD0v6ql59FPHi
w9NsckRQ38J+RfHiDkO+gsiJFQfl2Z2fYBZ0B7d8k9wkY9feEr3r3waLAnx2p4ObN/XFQjt4QaYK
vi6TB7dW1UXncbUBkYYm3ZrtfaWJbVuReFISrJbpGBvxkxpPcgxdhieqQ8mv609tp+60XFkP7hxj
jxewq6CYJlXHPtap5OODBomfT1Yz7+kxrXu7JXLJdcisMFu0VnkD1auN6gdMYM6+x8+5KhYanOUY
03WxbeHtRm+AMebC6JApvOKparAKDqOTsPXmZBttc9KXv0MxZR/+7hL/8xnEXNKSpokJ1eFh8fMD
om1FFnXTXKzTGDuemxkRFAu/Xo8cNsp0gx1MV7bCCdlXUWaxaRtfEBPsewtM61gHxt9Uvc6vPYeu
K2nRp1nS1YUlFQ3hHx9YgNCaqdJQbqDHfwyrcN+AUjuTLFLui4BoniBUt2OCTVGWJrsFEXDluI17
mV39fRCq9Gg9+20bm+e4nkuockSbTRnqTGGZpcFoKKmPtQoeZr+fXwynuy+IVrozac3uMgLW9HjM
vhionJjxoeAa/PkYkRKxtZOBqIfe58FiRpY3ZeN0//kFmzGbXoIx2F9hTi7bk+n0zpntSbnvWfav
KT85YOdl5GGy30rz+z40AXtlbbBtpq9Np9cr4nXD3UiVuv0EdTRFj8gjKp+nmG0Cyyu2irpzqEZt
wEKgDyc3dp7tmPLDYuJ0yB2ZXRJLZYjYM24OghTWxURqUjoNphePUHSCwFdeNXXdt95hNyMy49k3
cuMghVP/65+bXbOPGmk9BZlVHvFfd3/zycpf2yc+WUa4NMAucidJ3OnPn2zSo3DU+dhXiBcw3RXd
i9XhhB4Z06VzFnrE9+T3WUBSRWMH+i1AcpYLg48liDFzXZs7BUp7rU8YEUpmcg9/fSMwIVgurT8+
jnltgrxvCJrC+l8Oe4NcvNC3OewHHU0unJZzrunpkTCGLfYKHA9yJg5jwHawi3VYXo0KXkCfRTwO
5qfKxoafF8bx80sdjgae+7lgHjUhZZ/907iUKDGqCscv7s0GJ8eY++GTrfNEiNwiOxPxlF0sDB0O
vRZ6DTont6ySJz2xSKZhOh0WN1OXlSfcTeQ0BHr1PNk5cnQij8mFqc/Eyye70sVUjHMzZtOcG09V
fAj8tj75yIJgVA48bPUMaWfYqMPnrz6/sPSDFddRkCGNNxhnOXIflylxnSFNnEoUejc3AQ4/RxWI
2zE7x6aVwYm3ETnrWXaf2+Mm0MfuKFUB8iXnlO2s/EVLqm/thKg+GMry2KG/OIeCPIjR7I07nfZq
TVqY+5KPzvfIjsYfkYWfLNWMl9AwcackkqAhfTRerLnNaTwaqnC9uatNoaEUq6b1gKrnKbffEJfu
bfw+Lez/+4q4Hi9xXf9gdb51sjQ9PkZV8cOUJVGFhS/3CtHzJg1TffGVzfddk8mdjGi0rAwCblgF
aiPQp8eTQ6xF3Jo36CV2rNeRHoShPH3+nSheRNjVLEeRNBROpXYwYSHm6Z1DaDb8/NwAPkQeDno2
E+uNtRDbfKu7FLTXQU6Jm7XxIQua/uA6JKeL1CD6MoyiSzVQtSY2CsFwzD6WcllCTKUf9PUj5Kx5
PbZ2ciLcD3JDOut7O4mrS1MOGFoG276kmQxPMm9PilHoDQ9zTGdj/NoUmHW57PuXpFTfiVC8I8jm
OXSzwusWtC95d/+Xp/PabVzZtugXEWAx81U5S5Zj+4Vot+1ijsX49WdQ594DbAjWDt27JbK4wpxj
Ohj1PHFUdWocHz+VVjotqNXVu3bxg0Fe+Qp61q8eX4Nq3sN4gOBFAYW+ojLulutuhmLwr2MRXZtR
5Ufs3quxmFVqWs0SHfyUOhNdC6Qwr38wHKpz37TBAZl9upaWh+OtJ1iegIupMr8jWX3Ko6lktyUJ
pMa3PlgX5sAGnvysWxFGnC6pDnRvuFF10f8vMWchWbHtZzrE/EpVg1xufDKbsfhyA0xxejPVtzLW
w1PoNhN7Hv6B4dwwzG0GGG5PCDUY2qsiWYYRuAGZ0TTUey/vAakWeQ3YRfqbFK/7wu9IVAlEFOGg
gJjb1BNhMzizd7JmMV7hDX4WD1thNZlrAd5sXXmTviVSKAMR0kMEzFNogGOdiy2cNcIyayTE+OSY
r9ejvGq0/yy9pp9JprA0+uAFv7V+nEh9WTotzmKnKGEX915/BVfIwFFcHm/SDvG8mSNJD23hXlBT
2HvgFieAM/mtp2gnzAGPrFHDqmosS648I9N3egeXR9fc8UDCxKLRCwf/ksSJEwzdoatnYZcaxV4z
HHAfulfsShbglPIyvQyGL1dBwJVpxQzIM0M95dJMdiGLB47sdqeX4EtqRlFMcvJqUxazY5lw1d9x
Rw/srQfiTfZlNn6EQ+Ke6ZuRXcJjjUjVKOeBPR4w3NSkZrx2KjOPw/9e0p55oyIebKXrKXYF4iJN
sjeulpm/wSTI/jqcL8CrQKS4TReu6tisjo3HLed72pmrpID0VmKJwxTYbqrSHtcEvvhMoJR/SlBQ
6ZFtUMiP40YlqK4iF8BeInIkpF1+JpI6WhpmAhYCOghWKgrdyWvsIxZzGxHODM5rD4NbQds0sQwk
7u/jOyht5lc+3/GqrIEnt0G2S2ijAIh96OW846xJtB9649djF3JsJBqYxnjrmGwfhvlFpRH7mbRF
ugaGYRflo72tBta1Wk+UQ5pk3/Ba3YvnkVbMfYoNjG9hb5Ut6T2xO9y9sVmSyD689f5orzBLVfte
lc2HzyOZaIR7XNNhDHFpvns567iGIHJlme8m63kqX6XtyQOQJKEvO6PX39DWXxzPH68Y4SI6gOGm
Gs1+QbpzkeWIJr4R1StsqgO6EfTnjW5sUHv9H87XTgayksp3PegMQizrM23YmhXZdMxSqyQR0Jk2
SWf9s8jW+KsX7dXliXx9YFKteVVNfPhSQMg5RWlM5G9bOGvkTf3JREBoePDoeRYQniacZWMEw9b1
M42lUfdSODBNE7JQ9i5Y+TcmIGtRiPrZkuIca0nw5JBBSWiGdDauKMsjj43yOJCxsJl8hU2qD/ej
bfu30QHvJTwi5atpOmUYHZYdg54tkpmfvAlPqVVMa5y85ipIK3Vs++TdgMvCITygw0S6Fe3VoD6c
aPpnRp35EZFyIxDNbuyHTa+yw6dAlgFlEWnjMZ8dkriYAOIalqBpIEzKiCk4q7F1NmYLeSJiwutl
FckMfkSkTY46MUq8A1UXIOXc5YCaQae+F/0NbIAThufkYJrUVQeOeDH0DoDAMAZrkVLYI8fjsVS+
lZFdfkZa9TTUSuHzwWbsKs2bmVXrB8nJH/qB08F3gBBH5lPqaPu0GVkL1KzQwZWw16iq53F+TCOS
PMbDeyhd729iqlcjqkr6VWICHO6X1Ib4itajQZrFST3vOJtIeRu/riEbZoArwsbVL1aAZYZicAHr
dURRlQVrG7o7JGlvU1VpfoDrgmK4CAmzCsP2pgrXP2gmgmukztu2tuo3s/wbsU9/bro23miF7zzp
kV9hFmwJ2NGYL1pJT/jd5LFznWMnuC+/6m6Obm44KvupZ76RM9bLyYtxAnFTOBKXZtrHm3SM4qM/
ILJPnUlj/FxZJy9QL1E0cqTQg8z5u8W4Ek0yzRnYB5OT+19poZR0MfwOTtMfdGIgjg7ZZZhtqhO4
IHnraku7NtYT16DxwTivnN255Mb42s0HJHi1yrtr5mS3+PrWgWXldqBKS7IkDXgbqJbC7JNmdS9U
BLdjDJyNJHDj4A/yOzUBpZnNkO3qlo5Ln8b4WsS+jRynds+hkMMzlsNzhXN2rRdluqJziSE42TD/
cZptmNhMC8dT3sUa+YZ0VIY7jP/kV+XfPR6CQmUYUqwW/6mOqGWhxCx/r93o0E3FcFVaQsi11WCf
btKRToC+2Q6z9MLYY3h3/lQTbl2PERBqHtbgAUh0Adt+rTXw5ZoBFTCN7Y+DNgYihM/lUN/l/+jV
j5/cJgp2SE2vsRdyvgtmrSXScxk6+amwCGspst7fwe37Rv8dUDrl6Snxqk9AAgCaSZq6gO374+Cm
OVQWnF1VpECEXNO8PV48zTtYUerRjyXGtQKtMWrGJZyFA3Eb/hsMgfi3TwJqR7FToW0dTK6rZVm2
F03kzSLjNn5KdJxxUdB+aVnd7OxGgzKUjDeCYL+FBYM506L6gMWl3rU5VnK/xrHkj2X2otd1hVZU
705V6RB0PLTONqu87ORF0jprIkQCPvjTRdnaCPKps85Y4ZG+xOOSmBEUY4Vzcqc8fsoARMZkgaFR
xhFsBBkPOylvjwGo3jnalseveYw75P1el3+GgjZcYxQ3z1uqFWOhYCdHT+5cKMyrGCnnCPwM507S
wolU6t6h6X18mH0fOsQraTehPHnleYaMr48h3tjZvxDTSBxNxXrI0N4XXl2jSBlQ89bOeQRONTJZ
/vAGodaDEt2BzFFzExvSBmRlYsclywBLFguq21DEOA3w0on4e4Kfscl9/LF6a83+ZsgMOvKmP+2x
ljF+N4zGmLeLjrkYH4P7a4yVf0WbVWD5mSCfYeo6meB/0E0WO8dUzr1g1rYzum9lTfZFNNkmlklG
7oxP7Ihp8CxxoTvEHcUupGnWiH8isl5WZkkIT5Pi2CqkU98eL/N6LhCZOllN4R8d2zw9dDSlZRXX
bq95RbChS3tuq3J6s6f9SEDquq8oZSpbGgehmeLQzD81JapdvXYHaCHZlkyj6laCIvrvS1jFKIVC
da06jK96GbfrWjjaZuoy8se7Wzk4YJeast2bA1QKrF8ffv+Gx9ZExmvjiXMYITCULpF+YX2XCalf
lc9v2DosXyInyL9N64rTQb7WVTeujLxqn6I4NxbEMHervJv8tSuYNMTKg4U6CABBtPGbptKzDXLF
52SewWBT/BMWabJSlhfhFwjDs58TIWXwdKjiwTxVVazWENS6NwrxT/z+uGvrKXfes7EpNyjZk+3j
bW9r+GJsLLyqq7xjUcgX6dY8EaSAq1ERxk7oGIjTFMoA7ovGyerXMkHpKGnxcNuC8Cu0lNvASPLm
EGXyHht9c0Well5HwluQ0Uap65JCl/24cettG41gvjT6bUIiysckCY+d77ZLclPNVWV45CAU/blg
sgAYDozhEZbDgbvaoJDRzatvVWjHS/pV+jcfBF1o3ntmIaupzO0XYWh/dVA+o+PlmLvSdBu4mVwb
CY+ARyICKNZvI4Sk5WaY7+Ro5Rt7IrSlYnQFcap+q4J4uPHF4rI26reMzeS5GmgIH/+Q9Z/vxiaa
P1t/t8bqOa2c6B222k5LYu8QB7p3aBI/W/fjkCwcx+4uNlHHi7YJ/+Fd0y99KmmS44yJhW+c6kkT
V3as4SHuUGGzxRk/TAFbBYSUfVClSwRBPI1bLJAHfsv6BBe2e6nzOZG79s3tgxAP3anZxbjOEXpl
3TEyR7mOMugGqoGeaoV3FTN+Zxgf7nx3cL8rO4ohg9vjJmrjF6sfyzOmkWhDQJu2jDPbvXVm592w
EMcHp+Tf15ASQrapK/IoSszqHXDFEG+Xy3V11qrfOA6w/sXGxsWT8BR0KMcKPaZBCxPz8HhpVNDt
XMwB/ZykAYXwmM//DbKPA9/wR8i+eTcNDAAAjcXjoiUtomeqCJKlqxBrQIKEEF9ce8aFjzUnY5YS
tVWMSL8FVKxpzC1SLVtBs0v3SYnKynfD7pmMy+65xuCXJu0+ZzP5ZtQtWaDzCFbYhrNKW2JXKjSf
vl037yVW7BOJIDrKxXWHqvsnTtZe0kY/TLcxpcvUedamEOEwbD64iUSn6AqaaiZ2Y5I9AfT4AV2t
XTGgAP+XDC6zAaBfSe/bIjSBLQchRhLAaHG9Pqkc20fe8guPnQ5TA7nwUZ9fPLOnqel8Z48ZFisl
wXUfuQR4bHmfLDnC6xCn8bapphJcZE6oXevWh16bcM9AOsXTK+59G03vmcqov2E44M0sKGocPd3W
tqIqC2rn2oRwD2gNwx0YiFcBl3LbsTiWEFcjniCtbR19TPeLWJMjVY7vr4KcZJB0rrHDTj1rRnA2
x7w82fMLER0k7anUehWVO3543HgMOKb8NkB2JP6LBBHi375tMrVNfomFb0btiXTa+gyE4ST0KUCq
6PGiF7+6qIut6fNUnGNSWlWdCerGAEn2XdmEYkvyvH10upCk52j8hrBVboNC758CWHqiSMs9lNL2
gngIX6irtRcGE7Mxw0rPgx/TvEo1vIx+cdc666VGXXdzfNG+NAnK30yb3que/rCoSVZVZnTiqR6f
YqXTg+QtV/SAhq/TjzD8tRv12Gevde7J1txsHXn6Hz4B8exjtm79/pwqbmRL9OE1LN3w2sqIqDw9
O5PbtGvRWrxZfX1EN9r+JvNAPvTQimrG6zB8M+n8cjUsqFh64WXZj5Si+YWZPZ+VT7vFYKzPKcZY
rxEc6aKii4UwtrqtYebgBDhUoTlCebfQkvrBSzj+l3Ie12kHjvwvsZTZv2C04KbrU3TTxdMD5o5S
DM6W7uxnKJIZkDxJ+kX7VqOcgjjA9qfPcsIgpQ8GDxPvwaM9ni/omtv/Q9nZtGmChjbJTi+1A3fW
q5K/uoibp2rOcwbMn3A/fKq2sF8HwpTCSthHDT08Ae+EwM9DTDREL2XaAwpHEYaFic/EZQp8RBiD
uzT21DoZINRHeeqs0zi197N5pABUykSy4vFWoCCc3xV9+q/Jm4ZIAzanoz157yH/KokCQ019aWHd
Tgq1IFxPnH0NsxC/VAJX1dOhPJFk22zCiOkT1ol4kRiI75kriC2fLsR7eInHOq9xWbXtrD2z9CWR
nNM+cPr4RGorl44YMDmByB7r7J/TaUQ/5JZ9trL0IzTYyvhTg4w9qqxsCVG94Lpw27ORdd0ZxWNx
YLm0i7oWWlQ4KcwOI5lAbJhxwhdkQQDK38+fXunnDqMSPkKApn9hDCUvWp+r98C1nlQRM8V93Cjz
y0N87svegcPDnHQoih/DU+hcIdC+Gt6AhdQK4VMIscuNqdihaP+XiYowsbD1PryqANsHSebgNmaD
wyO62GkuLmR11ICXcxvnf8LpP1jopiromT6PhzPRg8O7ib2KJ+66lp9B2494ZiDVIpmyjjq/oYcB
6WKz4lgTG8weAQubdDx5yPwoPXtWDzFrpF6M6I27d5dk5yPLJHV8/BQPeXyEgSM4zbmAzBm41yW3
KYdDSgBicq7G8KKZ7gwdgKpXWmAJaPArkhjz+sR4Y5PlwnxTWf2Cll2/O0PkABZEKc2Nmq0dRq3b
zKCCNXS+fSFC58Vk7cKqd7rp9mi/uCneI8JyFyhl5TNf4JvoLP2tC6gNgUfgA7S/8xqvSVSH5mVK
MTIlxM2P0ivezIGFjJJpOz9gEZkTznDERr5sA++bkk57sdGpbaSHzaWIIUrabs7EwjCzjTETlIvG
RQo0gEUH/v8CnGAEj1wjk/7wsszb1I7JJdbbzbs+fSifBll16dkcVADbTMKLIh6dlDftyZfyy8hC
pCHhGFzz1nrLrJ5qP2YetihHpAtN7J/1XEjKhFADI+IG2zlB6sVH8mxJ/jih3/X7cWr5W333rs2o
0SjWTyHjmZcoSdZymP3OnMAftZv7lyCI9BeMqegz24rQzvmtYEe6quss2QKJfQqNSD/bWmtsahmO
W47PZTTPZR8vqRXsnMjEoz0CGZBjk1kLOCPhOuVqIFYDc1hb1Z8pE7M5eVu+QiHmNjULHuNVtbUL
m1Qdf545+3j4W6+jFZdFd+uzJj+xgKNAxlewE3EPf8Hzd01sj/feCHfoqiyQM1nyZ+o6dnCjwBdj
JYck6votJs5omVaWRzqQbu+hO8LOs+aUpcndNjSli2YqsnvvAnJNNN3fpYohFIudtezK6qioUQLc
70YaF5C6KD/6hMELC9jx1jATXRhifElkYjxT3RBWgie4RxKe1tjY3ASVwQh/7l6BATo1HPxmP+0d
N9Yu7KiBqNvGR9a46kQ+G8Oi/vPxxq/692nodlNniuPjRbMU8sJKrw6sps6FF6V/rNB6C5L81qbB
sdSK9kkMDEEBmEMC9F6DLMQp3ocml1sdzgkSRreDHYrRtyS0Umiaf0jRyO8Capgid7I32ZPDbpQt
DDlqhHPvaB95oF+jwoy+ZThdx6H5tM0QBEZs/xYMJU50StYSHGnwZnq/uEa4bJA9RfvBQV0nUjBH
trCcO4I4Il5NYzg4A8Ig1VbTvpoJQw/FOr2Qs2q6sd/4xSu2gPQO2KZ+nmrbo/yaqk3SeNWznlhz
lnPhsnbLNznO8JM5xy9FBq0MgDx+4u9LYuyxhCGNaJxKbvsB0LE9Sya8gqGq494TJ26uo+wIxK34
94vCBL8Ze8FiVKXcKRXYB3JEpmNoIo8irxgmDB88hQwSCrfGyxwXzSGcGEQb0DhoKYr3aYJYFJlc
KDjexEkpS8fU6IIQKiv0GhhUqScog+tD4NBxNRnQVrP67OIpOzmt+1lZDomIc8GATZeStQXMb/eJ
v8pKZogVJNPD48VWs6tyNhI+/gsiyE8N+JF+APM98OgnVF6eGplhIPLzj0qM1VYNKS1e6gPxkHO1
nbwzU0wvbooAiVbRXjyC6NrCNc4a7mCXMXbqi53mgD8PTKU9AZ6ouBqIj4Uvir0/s8cl/X+JtdYt
n6LE3LMWgp+XYyyNXcu5wjSLThKK76piUb+gSR8YzVn6HcFlwVjFN8Eo/zC1Hw9xX8JZSUpSNPN8
37b1Cl1ffBbEKx1DbbyZjZjWGNccSF5e+6fVAYz3ERUOJtqo9tOdnlMexUiKbmz9p1OV6WczjOQ2
CxCVN4Fob6GXEfbEBhq/UXwQLhPzyn02MV1s62xkO01ffNKk4BgzkBBbRcEJiHEVtwhlUB2RNJcY
L5km3L++4x4D7FnhomwBL1fVHygvJwVze1lzYRyUoTJgS51QCAHd6eC4I4kSfV4tG6+XzPlr6lxt
ODkMIDcFnceh7MqG3UKVLAekelsogphtmKVfVUKfpyWMNppW3NAJRxtNV9A5E/vVfSySsYbCxqi8
A5/RD2COnTkI6yr1ctfa9gcm7X5nFIicuRM4NvWxXAbB7Hs2iuLiBN1Zj4t2kY3u8+PR4dF7Qzmx
V9B124OZG4z7qpHFbZD7O9xj4SpjBHsZLfEiJFFqj3dBbbzHHPUn2eNiLyqZfPz3p9F5EUNt3HwP
NesIYGU7STe4e3ioutCPOezL8LtNYFt7CstoaeYrNjb5jTObGOWRvbfZ5Nt23lGF+akXboZ0ju+q
jYJu73rtqWVv/iaEGZ78xITUTKjstspMtvkuAlRLsenzZ/R9AtkJa6VY90zwGUWVX3U79gc7sIpb
hSFzHm+arl2cQgWftizst8A33xJh2rvGQJNU8blO+cmFLX4BdqRfc+rja5m4zjG1o4Mbcye2Kicg
K41solH19A3UPsT+OAr+GH2EljaCNDZMzRZ1hL4d+GNufGeargCg8kXciXveWwbE4Dp4jcs7NZG9
LssQIYZJ3Aslvdo2/fCAA0WXQiK0UjBltoLs82eOp98hRzToC1ztrWdpa6+Nuz8B39YYpNNXNeNC
qbzyi9kQOQ2ilAgQQ2j7NgFzTJJFfgt4Oqww0oWXRqorZAZS/mJc+q6jbq4L7sDAY7ZKCkOu68EI
yNsJTEypvGBbtk6RLustfvm/CSTn3VCCUXfomLbdIOJ3HHbIx8Gfnh5vqyHZ+RDPYq17fgRBebqA
WQmiB/L4iI+KcjyqJvVJPBKFVp3su9jLbm4w/GH5Tpov1razh0zBmZrxSSXW+GQxiC1BBAvfby5D
ihQDwkG2TZEsrTgkgcy4U3IiHQMTU5bp66DWFFqPKTirEi88a95etnt8YLx7vJQQhosan1uj3Orm
M55J9SRaFmHXXwIA5ahee2CIZrsxRuS7qhIGtrTJBN9Ir1jkfreAlSw+dVm8VhNRNtD6/zlzNleM
3oOAOX1hpG35AmnpFOjg6B7v2jJHTKHFpIJb3niYDGfhKqNlJY6HDI+gyjfWNDqHx0sq1Qek6/DQ
9RECPGOcttINUTyDdkaDk7VAvdQwbAtSde9W1sb3QGF/N8uj22ev5Gkwr2WGfu0iNm9amgcb6LMh
QSi0CIWugxCCI1c15fic+5P3PLEcxRNO54SMwXtms2fuIoWuuZblLg498yQmo3s2J9QFVu78TKqD
ABVpGtvllJMLYg0rYZW+aQSbIW2s2i+2TPsCyuaYDynbRGqwZPz/kMvH22KO56FTee1wzWxyG4RK
H5KunGKoTvS7p0lmHrkEKhKH8qdNkmezpcTwhAXNLiCHxY/L7pgjHIkjJ+Mu593j76eBq68KAsiW
0RztGNJj7rS6chdQss/SiFnha7l+H8iYX2mtXb6kLhpsYqcIfScLgrGi298DPhWC4sVJhn1/77j9
nCk551Wu7dmE8YTp2GN15Y9L7rgOBHxFUeedmM8h0tOl9ZQ4U7CbPAYBk2L53faEjKl+25kVnJ0S
qnoRIe1rmqnDFeGdQOPEZ8NxokOjQEKM06hB0cohzTopnJugLIEIsrTYsBT7DqoR9HHghbtUAKpi
pM9ORWkFozlQ962rQJmXU3uy5pdGEj5mDsg5gxp1eFdEe6eYoQoasy1RZ4Q9TGZRczJYGNyt1Aao
HFSXVAQv6BDKq9lz0lk1U5Q+HD5qRSDc48piP7/PQv6Hx5DbLHfMFInM/CPtWr0oddfPNzHZBaTa
RR8OF+tuzJLgnLmasc0LvuPHr8KwvN3az9C2rIgJiGCYtDQLkhsf7yefjXhvsWnvdY1zzyrHt0RZ
Lx6mo4PsADQqDKVn22C82nSIs8HJnLLc2YalZ4M2AdqARQjS6cLJvUNv+7uK5X/Sgk9DW7Mo7e7u
80REnLzU1JYlBCOEZJ/k4T0ZsqvEkuNJNrPAJjo/WGQo1aqR4I0pASvpXhL8LsXorjvg+QODhBNr
+duga18Z6oo4mxnrnX0SzUfCQoYEKvZZao+EgwSIgwNodNaqwFOEnV2M68ztPtDmHAjA6tLwKjrE
WOOnxYA3J8g5JVXZ646et+6dj6ih2UdU7gmxTpJD2foXNbW7XmApddQPf8RVZFkXLzjKaR+qj0J8
msq4sQLkwAkhYVXclPLoF3+sPMECx8zEZ9ISVisXWkvUH9qZGTF8Beep3pFMuhFiRgiSvZOjz2Io
XAdvNupeNpEjn0SIO18+F1uXGm2i/ahG2MvISCKw6x3z/25yn5vqqzHnPM+AsYBHQkK7bbp/dj0e
4LOLbAuGlhpcbuIJDR8JR7o/c3j8m/fd24S5TkzJXqfoVRd/8LfsmvQg/H2gB0s9I3qkDUCkgJpZ
uu108Kx/+d+MNJ6iPLdZvkrgqmTjwVMwhdTJd4Bs8PXzmF7XcfNPr086WgDnPhrtyrXUKmrVyi+f
J2NchRq9KiJVk3W1ssuzhPaUa9NW9RoVKyxkqobBaQ9wdBc+mIgBjdikj8tQsdlOGQG3qN70sliT
C4BHo9rw4FhGHP8qISYqMpYJIehlvUnDfKmC90AYbIJQb0JqoSuJOff4o+MHWU5htE/9aYvqcVln
5HJBWsYDFq9jm9Fs+RJhUydSSNKkBHtKHU8054k5M1zLLMZ8THBJyOTTQWs3pHsUTJrvEDKbnTDA
r8yOpDvmYn/1zltXk0UbEqx82K1OTEQJfcqCAM1THpk/krz0BdZNMWxy7lLN3DktBaHdeeQpF/ux
TG6ZZqy9OMIJyh0GTShJfhJuFqRQFyZvGyMyaMuIcraNfkm2xPg1RkgXfXmd8jmFrvlLUNc2ieTr
qLNpkWc5qW2Kh6nmxLcTcr5igFj0lbJr9kmLAh4qguQTLcb4j8MzbZh+UIm96F54TFvzXrfDCn3P
37zjwVIML6kvjQvfxnoyvogQYo3CH8g1oKu1F7Q6cOCsm6dw7UQkrRLH4nDPtol24flQbObk2Jz4
qrLW1sWISBVZQG/GqypPNkhZ4KTa6RNpMoAH8O8FjOMgaikdG9kYkh4tVn4QreOZsqhmNnvxPJDp
GPVEcqLXifH/JwzoEnmuwnBZoW1zwgQxaXxohnjZdXhW/cI/oC4kXIDUjrw74NbY6iwgmHhOb5Jd
OuuVI0kpEzjf6jcqJFFsvvmZgzpECneOInmK4VI2ob9zIUUm9vRkoSZ3nZ6rniMyRy3PJnNXZuG+
4AFj9Tu2egd8LzCviHaMxzeWxthHlb1zSm8Vawf+0py/ZfrS+f2W2N6bWFEdgNCFZTQTEiXJKOQO
FURYSmnfhsxFQpfykbWc1DZUggg4MUnezCuklq7riNpeDMybVAPO1D2kZvaCIX/DTAIlCwd5zmJe
w0dcxSF5v8GKeuw9kg65NYjJG4oNAww2kfYmGddexYCzwWE76elzkIqPTsptxCpLB56uT2SOj+43
KOSVN/wZ7L8Qnb76Kd37GbelMXG2dM4vvKxNB1u51UjP8KcrK85lVP4wLEKVJrZ+BWo1eh9BuC/8
EA5+XfxLzM+ki8BWWayDyiu8XEhMBBqhQN1YhvxkurGUpsPJZIO4Bjux6eKqWKk2YNnFvK7iJOay
jfKN8Bl9d/7KNep1mddfPkPaXTfVBJc6YOfzZVoYTHlZvjRocKpRA+fZrIkahHCAOoeQOjeod7md
r3vYFqaRffWcQGi/tw3Q987EgU32VMgUh7M4EdXHGNC50SlYZXzS3Hrns6bWyukmi+ok4vwV6NAt
Q2rH7X+KhH2DcLEi72qjDWI15QMzLfcCBvgntUgKj59lR+0chIxrjMUUwDYJ/GPSjbvWNN6SpN46
LoLo4YoK0au83173t+7A+rTxtoNjb0UH5BgnNCHjbJWSoUSXKEDlRghhyv1U5L81/8fI/Re5LZ9l
1v+Wg7XmFMLd3cZf+NmLFcYhxoq5cTClf58EwtUwgtFcrwKyhnl0LyYr2NeMAEG3rArTROSn2EZr
f4DjcSqyHmhtCuH4Afc5jD8yy5jAfFVPcTBTCiPKKc4vEW2FSQYSMG4S4K5ulviLjDgeJm2LUEO7
5RJ6V0b/IBWdpgrMaHghUWPpAcsqvPTFB8tntzOdtNrGunYqjIC1dM1QNSE2p+Z8MhOHhCX55Pop
xp1HxPSaydYPveBhFDrQbu+t0+u/aAWTgr1FsNED7TcRzaksazincmOPzpMCJG5Pwy41yRm37PUY
lpfGI05j8nSgRVA/xm+bsAEr+B1NjFpduo0yn3A8tY2Uvend6uqE/nMZF5sCvaSymfMHhDEQilQa
uwB17yLtAJWRSqZnsNIr91UfsfkXl8xh6EEiqQuzMNXik4GBpIc5jef/DikJaR84Qp+bxm+zjoUA
MKRJ/Olh0uI1sq5VBMe3hQ1JPso6JjsvLVp6oNIYdgY7nq0gHr4tnXUXUdBmbNpWQl5geFBhTvzv
ZuSKjauApKsiYb0RuxBwI2Q4SG/LL4Uekkna2sZrgOXLsKdNaSuDqJtqY/f63raJXEILtAQkAPzZ
XRrpl0P33ibBqiz9Q2m8RnB+A2zJtczXVea+AxGGuxiTPGmtyvYtNyhtpA73MNpIcJK+rW8ayI+A
LllLd1cnl/cBBU3rFrtEc58QDCOSjlDyNhu76pc1c2EDXoqW5J9qhpQZWvxbWwEPWn/Xl3i3krNu
1wtAQ5cgLA6qu6dedG/c9igTtD8wYV3oC0isQhyznYrOeiufLXIxBM/ztlEWNhzvJ40pQwRTsgXB
O0wx0WxYsf47uOWrnOyIALxy3DfIVVZT3f/tO77lif0X+zVwpgUo4+RO2B+ZIQbDrByjFRVSoMp0
S8ACOEN7pbNcQEBoUoSGrKTxXixYLoZn1y2OpEhdiF//hpzJaGEorokWPZVgp/H6m28SNUILnWRR
GcitCKUJcuLlkkZJ2Ef0yz0/oOz5LqziOUO1vejZ6MlB23vhUK7NCgZg2SwYSc3grJReImLtbbnN
7Pn/dWrv4rb6L9qrAoOxAG8xpJxeZDXrxlEoRAyF/gGJ5jWo8w998J7TmRMHV1fjehk0DigFsGE1
jMi0Cvsap24LjTsmSNnNT/8h7Lx2I0e2LPpFBCJIBs1reqs08nohJFWJ3nt+/SyqMZhBD3DnRVeq
rluSMknGMXuv7SBbXOZFGaKOZ07fEChXxX/QkvvLl5rx16z5+iOJEob9dyDRiHmnxKkz1mwe05H5
b4WhTai0ROVN4xnowZK7FjJ9s7Qc8o+dGutOYm8zjEZs+SHTjyO59gbnpJTkTWGWWVvoTfUc4Cr5
Rfw7FX9aVV9wSbmmgnilG9G0EiTEaIlvrZXr7n2r+SE7l5KpogAyBz86sIob9H5DrB9ZVLKj0O2r
Nyt5tjsNldSIqjvlPOqDolnavSC5sIPrOjqvZMVoCAarEVjaaQTPswoNA8Iw1RcSjphHj8ceDtal
EY3DGk9ptFiXhKq4WUo5P4K+D1h1EEM5QJSMX+ZVsjHhjGYj/D4wBd8ijn9L+GbF/DPo/nRVPZ0y
mQl/wwDWdTx17TY8NQmWozqLPkiXhBqd7QebSnckZkGM1d4Q1eV3EUc0waKYlESMzA4//KgNMyOJ
T9FB9PJlrMYzDCXEgBaRy6MVBauhB2YG2k7PlLGcNNJj0eZ75h9rODpN+Ay96/L7/2BjnCwG7Wj6
6SG30s/W7+8lAclkYtEZMqoLfbC+UpulDgRncFU4b8RrbWoG9QumCRcCSX+KNn7nMbdrE1Ko5h9q
8NQRx4vNTLbbVkb/Nuj+yMxWPtmYffjPI3RYaT63g42ETCeHKZAmpZtmkRE5ALpLmBYytFuKWH5n
xBDN87qFJaW5CVnWtk31p+xVsRgQgO8TFFOhMo6OHG8kxYmBeBUR4n7PnW/h0esm7lXXxGtiD5if
sV0sNQZsXZMebNCF1Fx+upCsRS00Br3omkVY2JexA4bQtfeyK2a8MYHKePzYsZ6jFitkWHFjF8xL
Sua8TZTuzdyjNBhftQwiUzJTWysRnJWXz5VIsvKkx6gE5V8qsr8d+fI04cNPbn0VOsy8XinQc0bz
xwZPzOytYP1Rx9FzQrj0hqXOR4zYGaUAol5BNo3G4o+HlPEFjwqoaPMQ5WgSXC31D8nFtlhqtknE
nRYV69g/hDkCEAQiLlETEx4LxFmiix+IWbixfCoXoWF++ABmh6K2lt3AYlFppiKQddXFFMoeD4CU
OT6Jn9R6Rt9+RvlfQTjjghMYwy0u5UWJ9471CfyF8ZCnqjyOLCwcQ+uXmqyHpebnq1FKjNHti83+
AKIyJFqeAzMdDygA1SC03pLlnLGI9PK1cCneiNsD7+DlWy8ZP1Olntmb4x7qvqlDhuX0VbELpusp
AY5n7pcQf0XQsS0Xk0GMlkoXonR2fRKM/GBYb0qTVh2umpNZLw1eaugu3c4YqSyQfQJJnIxLa6LW
Sp9s4mmSW6iw35UmjxgZkAJaPeVR8N6F7Ytr3rqaE9NK34hDQh/SdViSVUQ5laUwYGoESaRhsZ6+
2ppiJlKX23SKXsuGNJWQOTtzZTzsrOcrW5yakgQjbD0XIsouRQfNVx9ISslw6rcBG2GRfSqL/j0y
ghqcI8/kMUbuYTGYgTtzbT01+6cukoFuHNHREDl9w0UdBP1D79irskmO04DAFRGApoaPAW9l77bn
JnAOnij3M+Fbs80r8cxr6Sc7kh9fibzNkez3ezng+ABZEfWAKvHCdPnsIT8H7WwusRS3rdGsJulA
dxNAblLMtqpsP8I0PGc6y5Cq++Ap2a8Ba98zz0LnaCJScmlhO+89cG2dARkm3sZWXLtzEF3g7KzS
vEK/5QbXzLeKZ18zfveO9q7acd93N8Cm56HA3RFZj0GqfcVoyjT13OkMIAz57WES6C0iUj3W8R7q
6wGKBXQONrMV/gZqCGN4DqV4ipzpRFLiHT/VKcCYuBgE14gT8VaTMrerXWNVCBTFWkSjmhVQ5OyB
r7jdaw71gba7h0RDYBxzsIJoEcFU3QrNO66WrzhR99hBYQseoJ+TvPZZQiJ4iGKRlIVvixiuhT+1
hAwNzYuV1xfh5giKrPxN5tNrF5yb1LqnVIn4LjRAcbmdAsnlNyrJoFrVoU/uAYGKeSCxkfXWFmQU
liWpPUKAh6JM8Mpk1G+0PajKDIMU1tYnFi7ZNzlwRjBHrJWqB5HK57Bu3+b/pcJ90cqWmRLTM2U9
Wm6+aVv5MgP6PBV8DUb3kWURsjoj3tgaGpK+Jx08gj+Y9yc3TX5IuHqo0pxHHkHGQ0aL8fs7+ClW
zby5+YgpCdnWzeHcd5xRJC3OoSDZo19pe7PpLk4vzo0R7UefEI4g/aooGMRgXD0d7WvTENRLpRLL
3mfMCZsczfzKKDk7GZLlYf+kpfm3wTuL118Rn8YMC0M5h9ajGTYXw4hBHc3XtKM6KNpZe2hExn4g
N8nwpMExxM4pb2GjEUmdir8sIA5ule00pDeOH92tsPym3mCMNP3MN3lN4ZWIN6OiQBo7XNOga70i
+eo7/9w78pug7ZgECzLX4pY+EaEAGQEEECOzx+AJp4iBddpcCq63sMy+SH75g4LgBklo0zYMs+RE
ZpbLJCM/5tVbOMl2iQEKnU0UPJUmF2Ftfs8/o8j0P27ofQJNJ2q4+LZ1A/sTzcigV9piJDUK63fI
XL4lAsFZtqk/LLoiQPxK7ToHzvxxiNBUMCp4uwh5eatN68Ab+oDrdm90frYMW6jcbT9sOkOsuMW3
KLoPYLXXuT+P5cxaLorMIIyLhDcR88YHCQ2xb37UZrOEOTktOr1VDLHcs5ovaZvQzLbSUYjH54Fc
kyUjcD9tsi1ZriFuBT1bNErRu6nLEFc/EjcZrlr9TR/YnUGZI7bI2NRawerENIYlBIs31AsMArP2
zbCTn0FhepD4g5dN1a0weY8b5FSkQJKu3iGeZUd30q0BvLiHn9dQNyNgdgwFnPzNkvcn0T0C063m
kjBj73DXFARNL7QM4krp8coXjjiJ2ALjMszwlsI5eR1ApVgwXit6bA4NpWyOxMcmwsWFEbvIemBq
VYsOUSf3Ha6BtoJSTdHSe1+VOaRrZgGhtOCsZrCPB0VC7gRxGBDk1DIwRedm0mOTGVuRSJ3b/j7e
0+C4a7dw+42RHzNVgwzRz34dX1VQfep+5xFX1owr/wMXOfxiUy0qTSEg6NE99AZ+zVSAf5mhkXby
5afaLW95FGVMmZG0pUVDoFV6sWe2clOb2bIiqUfjNcaL+5A60bVvYXtFCmprYj6Rayy2bdg7m1pM
M+qD9mocuufWNvVFn8tybbNiPhqzC0Jp1j7PU+/QpsLZ+mn3EExEhgYlh4ktYQ+UprcpmPct3XSP
tYEGKREM/VkHIj9sCB5ASCxEmx/r8mOMZ2dCR33gFnwnLdX2hCAcyfKNqOz8ntHJx5SLr841O04S
/o4cd+Bb9HXZUNSZgX1zpCeIriLSOo7ksTAHoA1AlNlFoS5n2DnoVrhMLf9vxIJ1QUz1EZZywOx/
eFAuy2yDLYfL342t+tMbaNxKhLaUWKln/5XOGyt+frgXeDWkm4kO8EdqblODXGUNe+vCNtMPq/Ze
0OFi4fWnbUiDvh0JgWWU4KByg3ee18HFcNEftA2dFXHXD8DyRXFnckWGRD3+JX2GM5Pds2Day8ua
LLvCIdZHlidVElKByOgHrduBON9dGJcEyuPZWGQW5249rMeBaIYWUMhCL8IfMZP+y+zZGNWBapte
3CxzwuweiHTVto02HupcINyKxxcfCgzQkkPXUvhkAU2XVhd3dKXI2nCZlVyIII/6Z+KZaGwJpnGj
GbBAXY230YKyHO99ncYLJiovN61ohicngC4TsEpFHE5JlWVi3ea4jkgG3rmmjgo/ee0R7OMdka8W
+2MTvgERzdrKGAHf5LADWA+icjEHuhSzJWnboykiKlvhBbAHC+i4d2IqdJbotAuiAZZXqyMZmFSY
z8YbD7oIjpYRbFLBPt+obzmeNs9wTuVs/eGby26eIszY0naWu1qkRjiKoZKomo3FiWgQ845S8ZAw
TuguQVfXCxWDtESBxprkMPR2hRYMW09A/EokrTds9V9O2PxQHr67YfSFn2CpMCmGIWuLkPVYNxL4
l4k/Nr/b0vOTQ9si9sumAnM9ozah4zFKUS3aLZQdhemzR/4BGeBaojolnWw5C85Wv/81lPKboRr5
Vc6D37ABq3wW7CkYT1SR1sqCvkbIxcHyQ9xYCDKn+XDKbJ/HknxGO/olcj1a+aGxt6rok1iliAHc
e5JUO1lmJ0+b1kKrnhCUbU3qxG6oz6Uxp25NrxFZdGZVrkK6R7ys9Oa02+iYh8eKfONVRpIPXrJD
yhCR26D/sP1g6+Ea0M0Zwttju80DANFs6ZcdEeFgipAc0Ta4PmZd65FkBWuh7BWeULEg+YSpALeK
rKtHferxUU3AkhyVMTXpr3W9BUU68deTfd7Fj3GWPps64kRtfgF7A0U75y+MAsJe4/AzmSRbYDSd
OC2j25Qlt6bRXzxzIiatvEI10xatfipiwQWs1xijcnwQbO+tnn9SiuZltL71jhCOqrGf6iJAkENk
w850NSgVxtHjnvPAT3rMVNu6PXVZeCnygWPVH8/NsBI18bYBjvDESu513x7KxjsyLEK58OLGAeUB
XhsV2i+q/yim8GJY+VEzy6ciy066j4W7aDdaP/Fi9NCkbLv7NI2WXAn8MMh2JYcC+TsO0yLNCSe2
jc21FgOLcopauB72vE0j8fhKFcE93gT4eMmB7EjVIJJu6UfipUJH6ypo0nHQQBqhOibn17GG80Tt
u9A+zIRCL8dbwoh8kQQD0n7ubKtQ1GGD9x45IC3lzeghUONjy6hb03HhvJPXw/kSQuXyyU6h22EO
zsU9r9jKcKHQx7LbYzpXe/co5zGdDacSVsahdO0bVp0fWRbnxhm/wdEssdA/RQSpk+OiUMe2cyo7
OmtzjEJMKvYnxK/nqOt4HM7vppIGXIUyfgHpx06FB8DC4QnHkLvHxWMXT7izP9rWJws5RInjwXEE
PTitI28NO9dZY/AkQCl1dnURnRUl+EY6DqGOwVE3mChNDT1Sikq1PCXc/hHIrAWYxGEFjoIZyMbx
vYdBI2LQJmN3suUb+Q7Pls5qMviI6/pCGUxEQESNlITOQe9Z4XFyczQS+a7SZytCF9hHV6AyK4QR
19csA2huygJvXOGinbDpw3wcim7TvcXCrNZ6Y8zpq2W68cfpA8XzU5qlNYt8/ZtQLcW6l04ylLww
fU5R4VjbjnDGDZEG69yrXgDBoGvDtXfMsISg3tX23HfEtBOeZfnk+HQcXZjAmA8T5GIZ1jc2VZDw
PGHAhrtYjnJDIA0YP0uHIa2VRYtuttA2RnE1wmlVxhaahEB/joi5Jo7Lf2NY9ckNu9UGs1zj9e0Y
Wu1zwy73puxeWyuKdkNQ4QywyLvx7KPfOxX7QET6TceSRUY5gmnGiVjWiSM38HFn+vvkOa+lebII
c6d0TJh6lNqj0yYY7SLKh+JQj+PVKZKANEvgjV1ww7A3T5C9p6nauJP8UUWP4wJOPAGgxGJo1dFu
nVc9u/g1l1CfM32qBPcGSpdD3jlnwjoXaZcZQC/RmaRzTo9GWDiEPZa+RnLWEpLQ8mw9QUqid61v
9iiPPtFqk70aEbwvhGFve+c5IUuKqgBZRVOITx1BUxgXVBZ+/1O29sqZMUq+6J8dvT33fb20O74L
0DHin20RL3TrxFOVsVdldAvLweNSyfIN5wl1v97dOnhk4DdzwmL916FN7q4eHhFjHaeIqisgM0vq
GX5XqFxLm2sGyShDRv88FjpNZMQIJdWT764zsEHjAWC1bfloMYEB6M34aE+WvXTLB4KLb72T4gqs
X0q8XsTfEtWd52R4I4bA59t8wK750MZ1ifx5gZfK6itegYoHY2MLfH82eu+XSCYk/LiEQPUnP4p3
UxPkyyrBz5IAltI1JuX4i7wDUGVObI+64vefkcnrGMsnXAnU7FZ+nnz9p2VnAY8y/WC2AYipfxgr
o6W8x2MT9uWL5xhHVHlWhktXHwjtkKm8275E9MrAo4+P8Opg2DHMpuJsTgEDwUVoErvEztNW4xEf
ebjsYkwFidSQ50VQffzXIK8dIg8OfdLjdypfWQhexkr7QvNGV4IqyX3tcKYHrntHZvXZ1/Z3gZ5o
cs0//nuo00xrI3O3kkD63tAh+A1bYoLeJNpT8JBcB7YOaHqov0IOeATj4dFKiHJHJ+4t4TXpu1TL
IyopZCv+Kope45IrM9TdJ98qKKmarao5Xwud1ZM02z9d5ryUFhFSbagLaklrk3ToQWPsGW1df7ms
6TXSf2oSetpu+MtC5CwAxADy2WkSUD5CQJbT5U7pwz2KK8j5cxNgjvZRlBSQLUBqvGzDnYWaRheG
SwzNTonAJVFxsrTy94zqf3BLztYRN7i2zQKcKo5V8zpEJYeMVmyTgY45YI5kNs65TsQWs220AKSY
rHPZhgcybU89HdVO+MWjVSZzblySIgmCT9WHnNbOGK30TievWzAeRGC44me/k7WDUrAq7kaSP3i+
xxoZ0E7U2fnCS7QVY9ianPusWnpfro0yKypAZoOuDSiC83MRu8ApfDULW6yHPOapwlVcUIRleEzH
KthM+Um5xcdQ9FgKBdX6JPM981H2tQ68ZJfNcFpX+nqMeajGDcmZLfpsDzYfeMFrW1r0mz7aQrz3
rKWVgymupoxP4rvQHIAbJenmdaIthjvXGA8LnQ6G+y4kXqH56DqO2DzmYNJNytm8MXLWQ/ZXaZvn
0FIPVcmv6WtWudU78Y1xen7KdATg+BBIwDFnQ7hqOiaKgM0oEKV5EGH4osBQslXW+TUTrjcNPfZv
9DY97C4V/V+e/BA1/JuULqihlJ0F7SKpe/HB19hp+0y8cNFEE81XP3HzAyBCA9zKM1uZHQ+JHOMH
acpsr9HZFJTCXnkZsloj1tUmdBXm4EbUVn1uoEsvWqRUGxm12zx0yJFsiPxLBwhmfvnQp+5bE8pg
hSa8DpW7lipvYAY606pCup9gGdzXxjKtImQgMngKXTNeR5lYESvIvkITqHDiEqW1I11G5SB3K30i
62dOuchgL1BsaRA8bOaJTL1Q/VRPCR3/kcNlE6jkUYORvZXkzqERabVbrTzYdTJk2oRVyyyeDAZa
x7AUmL4zPVnHZY0LLrL6XWtzLYR2XtH1mV9x13fkgZsFzWAcrM2A1bTwohOLv9zpbxTw7trw1Z8q
I94l63z8IYG864FJUljNbYAxBe512yKHNwsUdslEf+P4EOWqSyYLtsM90wWP4o7V3KFwUu2Bw71Y
ju4IM23u7bzxYmaslyOWOgfqgWKtGgDUOiI0Ow2fOpMBBjJ44qeqAIxw45MhJztWqxJUma7tKa0W
AxSehV032StSxZbRKpSoLjAR/jVk4nbjtO6D9wGp+SGWIKGpt5cROSZrggKnI/prphhxQsfhGp8B
iRpLZY7vYZKnC+ZOwzoQI9aWMT9a2qqRVbDNkpZL2FfkAJtGBBcrSJ5xyLHhIPKWJPO4PQ0OiAqk
iV60bgoYSgA96CMajD0saKurlappUUjd2JZYnPdaDYG2ZFn47JRE5tr6gzYl6Q9Ppg1cHfMzGirI
vVnZn4kI/w6rltHRnJGh6zkDbX1g1+P6xj9fIvdJ8QVBGAROdU6lFt+T8mr61fjml86ba7zXw08J
FPX0D2E1Lt/w62v4fJ9MKdCKcxqfujJI93BoGSnHubMu7CY8moxbkRyE8NK9vHzR7fRG2J9cVvxb
S1mU2uX3Azr6ZB/E0Mew3y6Qh1vPrI4K4uFUdWb9zZCuVFwKOTGH8INP3WSqqw7rG9hU/Cai6UOr
J+tkRwlywkQOSxy/xun3A4lqEVLZfJN55uNYk+cKfQWdWTm91qTZLPvMzp40xg1W6bSf7hWhdvVd
zwWj8hpsv840AoaKwXT13t/elhcP38St7d39bwpP5YG9yuo3CjIE+p2lP2uV7e1+v4wNnch1B+lb
3U7mXkgOGd0A4U+l3hBZqOpyN1qJZDyqzmKMy31uFcO5I+gT7HVbnLKxB89muntUQ+hWsbe8N/HR
heloz20Bu+pooUzhnHIH/KfNccDIkCq8l8SbRzB1Fqo0uiPaY8XTLXuvS9A1AEnaBzmZN9dU2tnP
MMHlwxCfZd3PMEZfsnNwxNnNPfAIhvcWeFBQ4jgRqyLqilUa0iPXgeMTeTc8llOdfY4CoXznYErS
q3x6EPDKD0xNO/ZfgXPELYHgNTIpFTF2fBqafTWjtLwlxfQkLQtqQctpjYdBcnBVRMspyJybXEd2
M8zx9NYAOyTXGUO0RkK9F9kbRFX5JXKjbutqEeQzhxG5W6bupZ35haxMsK/mKJvcxna3IMTuuUlw
oI89CRPWUK7iykBnhnx9jXMgZyE+kL5m+uZ3q+Xpg6F7CfE9//2ZnxLgTtHxz58bRjLtM4tHpJ0P
yTFJsXQbIqlfe2aasWyiPy7b4a5ZIitwjjFImDWP9RkuU7W7yUJeAgY3ueeIH9Z92UBv96YQ+EZg
bl2r3Y5WxbAQLM0YBQNRRzB4UgYDnPyI2GbeaA9M51kGHGsDa/I00F8dD0FpyPaa7jNcVnXaXDGt
FHvueoEY5qn0mvxq1gUDp5lb7EdPg28TYWaFwJZzfpnCzW+iAjZqqgGtaV7wd2p0ESBp16SNqXPa
MKV1B2atpuGxz+69QzLbpIbwIYpr/nseECfQhsQ7DcO4sWt6yh6EjK9Fh4iD5kgyURkMAMMbFT55
TAlNJChsq/ps5bXEa+N5VzLnmW4N3saFtsS8SGYXiOTroBLtZiAc/owHmMQiOeFzi1PYrjAgiPmZ
P40t62/gJ0cciOPOJuf0xRmgUhWjOYJgnvoXpbR30LAw7sYu3EMpq1YO/cDzmI8zYa55dXtJTC+i
5q0Te+krAkorNpEzisFcGqpSizKCzULiFg4T3d0VrnFTs91FT/Js63d0H7XbjcuKZQSWhBFGRu+v
I/7oSEov29oRfmNECNrJ9tjiSG9csRPyD3rJer1Pmn1jlNHm9+2Jh+/UGIKrHqbXOvfqBz3RCMDw
LfFo8NBYaVWcX4P+7NtI0kCglfg+4DmNFKU7Nvf+dBrNItv2Gpma+vDiYnx6zFrWKD7e5N1gMkmx
tXhYMcDHNNh7lxo29MbLNBf9nQO6oU/qdeuTC1q1WnrTq/44oHimHcnYCXr22eQ4GsJnH37cfUSr
BFZZ/6Qu0p5lyM9ny2ofCaFtBzMhvimmnfHGD8JrwWRKNuT/bQAVFpeZcpxjHczezEJ/FDZylqmu
dwCe8I62lrUdGNLvDbc7jGjH5Oj1+H7RG7lApHejTxQpnvOtsAb7yNyg21Qx9XeBLSNxDHepSCaZ
zDo8W2b25nWx8ahG0soiDaer5+rpqXSK7DQMm6kI1qoDwNtc9Gfawjo5TZYxbH2tcw+ZY7q40LMG
EkM/XJVX4KmwLFh9tMgkHq4qr+bZMrexFYKsW495A/nHmLGhyla6XyIgRQoUDJxrytXXSjBq8NhS
I6kZ84e41B/R18fbX9NTkaHWMV1mVrPf9ze0LwDFles6wzTMTIExVtuO6BSMtnJ2lbLKbCYbJT4h
ZWNOOjc6LQJF8TOzVbWuM9lzY8mOF7dhBuC6zKA0I4g4eoqDbk3qBFfFprku2UXPbiSrjS9ZHtm7
YWQiPrWUnyQ+k9HoVkBIKwYYKJHFziaWDcYBaqGu7BQ7baLf+5mxoNOMLS1buoffL1Ex7St4kzel
iuFkp2V3zkQenBhALhF5er5oXsdOjWe/KOdXzRMn7DnJptRz1A9OH670BgmMRmgtYbNBj6OYdxin
b7dNgrYjjx1NJBPMlzyHIJP6MHPa0PBf9EH74ULkB51lEr6f9CewXGIDJz29eUgewRuN8oUoqX05
iq03oOCuEjt+HMJLL3KQ34mNPHNOtzilVpdtIYHSNdRg4ED+Q/AEi3iXXuKf2V0/1j6XlR4P44mZ
Sr8nQ7xErGgwx5h5UzQ8G0cZPIl6MK+Tafgbt03iJTntTBzJpHoRrUIG3Tcbo5pjlGU1HLCGaxs2
1hdvNnUxqjM2rEt/fhlLbVnvKgZRQgXxq0PuhzZM49nOV63UfHwhQ7Dh4XYKixk7XQ78fHRJees9
g7237/CKVeG7j73gCEv1Qr931ngpgNFxRDHNbnOoZI67EeTSrDqB7bKsuSaiHHBe1XzqlZ1fNKPZ
TQEvVzd9+QKkoOXgy+9Gw9qHrb+t5ps8GJ2QAVtt70yIwdfU2QN8PY7sqR5KuLm0opp5ACd2Twrq
Ia2ntVQd4/AkbvqnzDVAJ4WfUy3qVwSV6DxbAGypjdMnt1CKhcMxx3aM4CVptl3DSMEcNvxexpma
MH/AR+xx7KLEz2wT350Mg/PvZ6HJm8eYw4qK8Lkxw+woGIaskJSkH9T/rwyUTiObPtLi4fCpEsFb
x6SWR60fQzZYONoUHwYoHo9tVttc6QlDWfTWTQa9lcHNQ5lUFcfD6MK6gfzsD2ZDsLCjPwwmSG/P
nY1q5CY8BjzUp5YgQXrJbtcwpF1YhM7crXrEsZK1IITqtIUpLjFCRF76SabGKfU+eybdudtAL7H9
jJynWR0TBihx+2OkKb4BXa4zf0D6m0CJ6CwMIHwJVoTAnWkyt6hfoIAm+ec/z9P5odr4+bAnJxvr
UgjvTeGOXLfkoT7i3oASYYQvqdIUywljZ7LEW1kj6YSjG0XAD52H1ojzU543iE0QojClLQHrzFIW
N//rxa7aGlPnrJyuBqIqCRoK0/IpY1oP6d+g9IVqgDyY/L3fD9L0MG+PDotkK+tOhTcyKmPp+T4V
7KyqVhoPskAehavmfWyVeB+R0S1tNLxJVcD1JbyRAzFS2x5h3zUJbJepRl+/gRd8Ccco+jSdYGtV
8XZWPN0deAZkKyELh/r6+PvVNLsjhzB/+v0KBjXQ+Pq5qCrSCqu6pJXOUvaUBdvGICuf2ijjYWzj
FwuYydzsxmJJOCOmNHeumfxEnlMzCDdUUERq26mDNqs4dmanP1dMl00mpyc3sKZzH8XiXCaWs0RN
0awYK81R2Un8pAJxbUPH/EsE1IpGFvPnzbW08TNqGa8y1tkgusGPWw4ee9mq4kWYP2RIIo4Dwn0s
VRXycL06/n4G7pIiIRyA1/LnxJPkxrsF1e4H5Z5m6j+Yd75ZgHpXji3v4AWOd85k8wpAT8ykKO88
9EHDYjdXa7Bo0QWYgb2f+vppnL9yEAIsXLPutmJGLYl4+sMYMH9R+jg7JQJrF9lh/JoUoIwAnZQP
ZhM8A7mk+dQgtg+aab85Y/xMWY2dC1lKaArtNkrB0iBCs5i6Jj8G+wAPwlqqEcjsBEl7D/ruS82i
5tCsFFpGQuZ/P8TzZ5o5S4SQTq8Nt4G5PLGqsPVa7VQmjOcq0cLVOAm1++Xta1ERrVIE7rskIrhr
HMq9B3GTzaHLDZSmaodPRJ5+GwjZsF+KizKH/z9VFsc0qbLNKKKT0anhPoIPEQ2OxjoFSyXC5hYn
TbyLnCjaCk8iORzyz0whEh0hdtycUL32LAMXclDm+zAmq7gJoZ54uTyUutGtSL1S74PMEKT17U2O
Uj10XAesNJxuHri1G8wc/sWtR/8cWd1SsAu8/H5IHfp/K3IZeXba39h2CY7LZHuDWkesqSMvXIEn
CtXxQZQx0z0Sbb4Ei26RMKeLY+iPv6Vp1tjAH4iAmXPdlSb0AzqSdKb/M+lPx3e7rf6fdBP1r/Bg
HfGYbQlJooNSfLTn/KP/lThl9VmXtHFFzerJZjcWaXd158ugHZp7J5LmrrVeu9VCZ+8n+gd89p1d
J90+zLL4yDr9lsyNHqmdkoUYb9v/fJmLvKOBL/5kxYHsWPOz6Et3pazROppV7F5Sh90n3GK1HzK2
+41bxBhB/Pj8+5loXYrvUHGLGmV30KaI9iKLTuT/ZncKzO+KQ3Ub5q27gnABxFC2Tx76euBXmXP1
bJhiAZTFZao9x+gpU57eWlb33tIxj00TGs8dGrS1zjZP8oQ4Z1FhrJIhclb/OTPj34kepkE0ry1N
qk0T6oeYYxv/16vbV5MXRAqYAbRBZ6fM9uC68oeBgIbtA0fjf/5u+vxm5cno59k/eYh8O5usam5R
0syIRP5XWFWLdZgGgqC8DD/JN/z6hXLi5jsvsTCFkO/vY+8G28BsPooGAbIyYF6O3boqC/+VrYTv
XCfWuoeilMY+NJPvIk7QKPiJu48UiT+6W6pbMQ3xXGn8P9Fn1r8TLE3Dth1lW1BgdMMW1r9idvoo
JTJaxd3SbeSp58U50DkHhPVdKYoB7ySuQXfP+2VoG147A6pr8TrmeXse2eFNEYdcOpjVMoVcgKOg
0jampeSartxD5HIdE6FIvC5LErFFuy6TABec2cV7EySfHwzh1g7KH1GzC1GIhJd9o+nL1NOYoNac
PbllTgwSyKyLyvqoTYVLAGLtosgyTqZuey8WseRJbm3ClNmvwYBmTRW5cXuvZ+CKz7It5zq5gOJc
YHmlRxBqk9aCqOYyOptSbfQgEOdQH4tNH8F5rXL8msJNCEsoO4z5Euv8f75aUGb/n8uFETIbcUeZ
hhDy35GrsQR1JA2MHoYlHww+MHryXUYlbbgZcOnhTKVEbWHhXXQgcTvRjNQnWJNSwrJRAmYrJk//
xdl57ciNZVn0iwhcmkvzGhEMb9OnXgipDL33/PpZjKqZkTIbSsygTweU6kJ1ZBjy3HP2Xrt8sEj3
2ngFwcFEUZYcWDiT1iUXvmIYu2sD2hw1CIJLP5leyQaeFhkxAqs2Y8ECNtfc09o2JyZt9pOvRkyY
UZOaAIcxT+eXtmmynayqcIOy0Hmu6+IRXFX7R4J+UmM4Fp/rKVLfUEGHGC7L5IeGiE4DrdLJeYrg
1cppHBkz2IF2qLuUXfUcoejgNHNVuMNXLIAXrfH1BWMXjtW1Jx4iVaqXAc1FUa0Cu4Y1mIsD4GVI
rpqv7O2pUPadPvpQcRgn9r3N6kuxnb2ptGKX9mGPmyCdF2Tkh7lhrU8riA/VA9474qIxSOieUEGZ
p805aTRUMKGKqgFTa5JfNVEfAzssntXWUx+aylwy7rN3nY5eCNPFhZ1d+KyXSrnTtCBhgkc6H4QO
MnPofwK930IKMdzeZz3hKKLgvo8J0Oea8RjqA1IKERhkD/An5EnthTuxveAQsVVsOzuAU2sOv/+E
6R/zWQ3TVE1bs8FL6Lal6x8CjZSsANow8ekvEdKdbCu/TaJu3WAoQaUNbX0JmsxfVaH9Jw1au76n
nPZ1xTZkZuwPhexcsyVV0E4775L7s7+MT+r9AfAi4pZR5Nv7j03+EkIH0jWUauSY+g++/V6lOp+w
AdAKmBFnFxY0pakxhWdLWAcowPaZRvn/muHEr6xrKlnGusoVzf6Y4GhyZRDcckPmNuleU9XoYnql
c+qBFkbXEQny1vNzYl5r7wz4YUdiQH3Q539sUKfveFXeUG9y+R6S2xfvxcfYsPmJGcLiHbGEgWnt
Q2wYbkMMehitli0H55Oi1M454hwMzoKzOPMPVwmM4chwato5sBtWJd19k72LFFs8nO7iGEzjdGx7
oZ9ZHGXwn0JjWZm2ccK1L0/zhJqmz/LWGR/qNOvw70/Dt6jtJtfE7UDHEMqHobZwacDfW+F8xSY9
Q8Iahku//13VjzlV/K5S6irhwFInHuVjkFZZGUbNQCFcWpq5JO2FM1mjsYLVLOWComk9tJXzEJSA
rVjpH4ZACfBOv8WpvmrDoj6SKKKf+6FBBpiy02FXQxCZGtqX3z9N7fNbYpFgLHTVtni21sfsxDRg
N8encs7SRTOJyJa5XzU2L5PHSCYFHe2PuXZjlqDekijlHpfHK4sRw6KKvUddqWmH8hxgrR1L2jfs
3IQM7Fqga1D8eJBcezivGCwqHEjj//cnb1p83WhrdDrCORj859amHWPSQTQBCIr8FFl45i3rqj9F
hto0Yxq8ieU1nbRiU0dDjGYZvqYxaDds/vqzzemxzao9emrvYQDsCD7MuSZQtA+5zS6pRx54/4m7
4fTVXW/OoP6lR+KryevNf2wpTO3j844b+NEpqyCGtE5yM+36R5Ta1jsBdPWKED1rnxbhLJCJd2OY
YAZmOr6vWP7sLX0x1C1jab0NAAq21ldhp+qn9g02FB9ZeiCLIO9PSYMcYIlS8Z1y2QbheLJ1IoW8
oAqXjOmC5eDY2a7KjOpmsQxAWIelhz3zruPif05Hdd86sXXTuzI6D/jrlhB3JlC4cWAvMEQc0ll2
Wznf27h5CIJuOjNemZ7MxCuXtglZnX/zRUSBfgBjpB9i5NQLoqw8puH8aHrFXygEs4OZlqYbKGG7
mYL8bws1w7US50pgXiqLjD3D4B+9UUuv0VR5K5P+glMl8zVb1X6AYlhPimK+y+Glb7NhK8vaXuuK
GSGy6jaZiMjX02KgmD05ZQaaUqj66QWyqs7+yMKYx2ILSXevkmYE4HOLXrR1NbtmqMIZYFcHGuu8
jBgdTlbA1sLumk22DibCV1wRqOlKLx310VqJthsf1fnPZZc1LCHzY5FOCWEyPuu8JIv3UISyx6FE
ZwM5jtaMuCxYMIYL6ad7zebdABe4Q8xIxnUgSuxyxQAhlf9J9ll/hlc3HhPkL8s0zGavv1O5E4TL
FVkc2iGYsbXIOTbckQdmiiqAMX0avgNeWHS9dA7ZCHs1HXuumErQ4rixomejxh/3+++v+fniYxuS
wFaMmjZYAzkfXX46mnASxGgEGHZZ9tEm6JBi1A3pqpKMk4PSYYLFmvtw/ysfNNqyDk0ApMThpsvQ
PymFqfJ6JfpF+NplQK8MBzG8qrbxd8HsAzhJYq5jAoMXKs3nokr8aV8W8B4gwZ/KuFEX+qQ4l06o
+WlASbsMpnT6nlQc5b06edF6RWwbiNsLohq/k6Yx3PT5wYrNb9jxAxh4/Ussgj8YGhPtDa4LJrlq
LxI+c4UFtrSoGXZm9nMFZm0PoKxyA1PNt1nfVQx9bf+Uh423SGpBRG6u4pJv228kL4dnbIC7IjKZ
MfkXhcDq37/otNafrj6OalrS4JXg1G2K+er006s+WGpvDjHOGjDP3RaJgjfB0x6VU4Xhyw+1kx07
2TFlU2dDCXSNSRl31pDDPTLCXi6EW9macW27HuJKWerbYVqh4sA2mnXmWoW1/adeqt+9Rg6bWrC9
nQqfIapdaZiY2uKxj1fOhA9oEK3+nJlIEoLWEX/qPeE6ULiWTivaY28yhVCtsiWSj01fiudxYzdG
6iYa67uiK9VNXaZoQ4eheKh5+ehikB/4CP0B5G3VyUPoFE8w1DMDCxcsVHGkL57Bjv2tZg7NgtJi
tSq8eqW3zh+lk6vrqKiMW++xdS31o/Dx2S7abr7+hlh+4gDXwhSKcSUt5hJel3unHBgok+0fZhqb
MGmkfHDQEEFBmoDxjNtctoJ+kYwQgvMwlLQcAE/JvHDF2WstCN+hIW0jZ5MHKJRLpEJstbUlwUcG
OjeB4Q7zFzKgKnRrjNjXNC/6dQoHdh8DuUgZZ4EU4MEMBGwOAfVErRvkRmhQX+w2exsbTz2hqAuX
PXOfDVGG09Lku3whkIEhaq7xL6u0vQR2paLijaAJRcmsI+D8aakJRuspXoWJmu3bKcbOXoty3RWj
3AzsKDdGqoZnjcscHzbnqM8P9wylweCjoCfZuA8r2T1lytYULP4GPOxPla//sFr4p0a7bVupn/r/
eaiF+vb7T/rnUYTpaPxHGoDSBGu3D+2BiCstqjuTe1mq45+OEfM3iQUncSDaoIZWK6N2eGEa9kTY
A1STkUO2UpZ/54Zm3AxIkKupxgYnZfYc+vqeU1PxA4cFWRlo3KT30mgAlmYculEYmy+e++cWAQCr
QRCAtA1ds6wPzz3yhnmPV9TLVDjq2lb40BTVfIoVgbVqIxoFtXbaOUmke4i6YeRKXROpBkaTgYXJ
qtcRxxZA+SqDmAgb3EpQJLEXC+c/KX6vcOVRky2roeRUZgOwoc5iDjGMy1qkD1/8MuLTJYeRkBAM
oTRp61Ko843gp0sOehfms/Dd0dhsYrHxI2gzW7Xc6uW2H7d1uGsw/LOzD3f2OJc37gprx8zZjvZM
Rod6P9X7jBBKdY9/ijSPrj/U2WFA8cwujejEnnyPIzUDSaJjpx3teq7SP03akSrKUwsh3j9VJfq9
ubryxHmQGu+lz56wk+WdtPuj40E4OKXFGY2M4oB+XpfFOVLIniPE8xyqp7Y498W5UE5Uda9GIbrp
1OHKMOEAuDX/zL169USN0HeCk1BPRnAyg5NezY+JcfTuj1zxKEdlDVwV5g3Se/E+WpFYlk6d31I4
HbAix+gRIpe2QDenXSdZvBY6sptDRr9UHFv/6BRHiz9MR8lByTkSw6HYR+deWnoiB4Ia+tMIPbif
q+lP1b1q8zTE55K/x8sPk948NfE56lGZAv87ZfEZUL1PCDAoK3m6ecnJlifzXkp0nvFUPZqokyZP
U3ca7jXKk24xQTu1yb81WEeqTE7YJhvryDFP46SXzxXkx9E7UL13SNS5vOpgo34P4cexvNjr4UHp
GUPPRTbUhEePjEPGg/pOtjv4BOFrn+6oiuQ9bQskEEzy0G4LBL2A80it0SFofPENVT+3ynyoVZ3J
GlMpaZgfj9mDmDoZaW21tExLWTFl3dE8CbI7dmg9KAhkIVwVxH3qtrwXhnA/nWvwNpOHi2+T62QV
zsVMVGEsGm4I8G0IPBdrs1lX2Xos1zqgupWprw19jXDmn6oTFAIgGpETbYCmWuamDLeymAtyYIYW
E+jvsA0DaCpzBcW/1YGLJ3iCzZDcmcHeCPaZETnrflLQfGsk2S0ydUcV6g6DStzswmZHhmUAUY9f
x9nGbGmbbaFux2arJFtQxdTobRJ9k+kbn18kn8sLNii4qFqsZbPGkoxoLYTjuKYkvwi/FvnS3r/V
1htqmubCCsEVyu6dJywjgT21X7xxuup8bIB447gbkMMhOexoH8cQpWp2hgIvBtc2Xe5yZLUI+hIV
r79iIUPp5cpnH6yuwp7WZoVL0LegLSF3dQmA6PGB1ISLu109l2q4Q+3qxlzyXhbUIcKNFTe9Vw5J
D93RvYBUtFwbFNfCAKMgp3AB2VCVdBuJZhV6xVwDPzbYBd2ucQkfQaWq4eNoXCNzg9Bl8tEDpgNA
qK8o0qGoof63unBFIbpyjKXmEEzLFR3PxlJF6nEvHwOWPxd3B6VY2QR6ibmqexUKEJ+VF7uk2tmx
ixyMmgg1692BNGwMo72L/bzR5hptFw15wV9iArDd+l4qZ6yQ2Dd3gBxmu1R8r9B2Kd92GYlT+r2A
ezJTmwUiLnJjQEaUFrmgtkXkjpFLDJDlrHJjJcdVaqxYmurjqm5WSb4KwexEq8hbBh7YPFDuS282
YS/xlUFDzaAwZwtva+P5hDvE++qvpmRllCtcPUEPWwMpxQq9AZpwgNCRtTJ8FyM1Nd2LE+BYu9lL
DJq8diFJQZ3jLqyPLim0Ce/gyEvk+hLr+1yMpOepNG8Zb7ecq7xXNrm1xGXkttKtwbg37OtBfLmI
ptV7jdx7w7kaexWGLlt0n7gvHULgSoe3W3MsXjXZqssYDK0mejyHBdKS1V8l5kfAx5BJeMwsTkUA
CEG8z+WR8tfNVYtVCQNFzpUr/E98LFdW7FIjb2g/P/aU5la9294fB95HjWeCIJNnNVd1LxGuQ950
0vpsF00EFfFPonyBjRoiQQIp7TqWq3auhSqrc4UKqc6lueyLudp7TZFrk9WMVt9YZcYqMVYGiXTj
qiELA15jvgp4X3l3vWWGpXOHyL9H6CmWTvfFScj+1GNZugF2zjKl0En++jiiK8YiSVG7lzCENJut
sggeBz0nALzSXbie6RZLYnBGtC5chme0J7WqvynWzedQ5nlyPST6dGMAkW9skex6adLcdCj8Sd5b
GnMM0/8+JKTOLi3rzbHe4vYtbfnXvE3+W9m+qf6bfi+QHaiV74LlVyV5NY2XdnrVqxfbmMszXiz+
7D1TwfhM1EVwi8bnOnlOxmc055bxRNX1U1s/Bf5T5CNteEz8J5k9WveyLRboc0X9g27c6vhBGrdc
x8yOL6HIUxCJoWk/xqOCszX3/oKFnz2DKdpWGAGuHFj7xdg20TKBav1Ffyj/wxshJU21AwPckPbH
vZvoanSwHhtYSdgT9OOajpqHMcEeTir1ss7JSWiGUXsRhQkAq5HqgbDB98rhAo0nW1/1dEhCRQla
A1nACB5HbyN72pUNUGQHzn4hMB9Vmq6upYclKcpn2E+eilubTLRiTnxI5SBu97+q+XFhIREFwhY4
cBJsbMiKpbqWHdqP4wD0t8EemHjRC0BUeYDx8fNDqK6ymb06leqi03r6UIB0sGB8oMeK/WS3YM6S
ruIagsiJ2OFoK+sifa4GoES/77utT4t1WhNNZbKisveY15q/tt2DqXmxqCY+4CVyqpE06jOZAuMO
Phc1ODtyRSaH/mQu+pZ/ykekT07CvWhdKPoWL5kf6Vsow161Z5oXpfu3cwGtFFprOhfKwMZ+71xo
XqJ47l/oW4Lh376l89b0Lc29/ulbaF3ycG5a2mFLihBNC5XIbUQVO//eunj+v03LPMNHMB1mIzzh
FnGFFRzvD7mywzXrlm0NbJK43Xbmg37xan5apFs6mkbcGdLWGDfrH6ZVMSTMBiVnAcKCjSHRVQF5
JWRIj/a1a3tAikUxvoXVdOqE1W18vNMYLezpcH9oq0SwTgQWXSKn2lZ22F88dtz4pTTje6OpywKN
7sqY8naD/yS+3Pc2fB/+DEi1pq/777+6/31VVR444Jp0nvl/gCv096CNeH8jUhXJJThULXZcG77k
IeNtw4I5jmr15uCfWKYRgmE/+iOvZeRO0eg9tr2G4TWcsM7J3iY+lOvbOJjXTpsJ2ZHInrVMMQ5t
N+Pzqix7FtY8JfrDrHFR5aUTfwMx+N1rx/SPofGOHRup54rp5TiWBPlkTHgUhzwXJ9TwXTfas1pr
5c2ps+pvKUqySQymkLHEWsS4rXaLJi2efv/WyfmD/uvAnT5dMHI3udKb9seRlyhiFOXINvAPzPda
wxn3St8B5jMsZdn7/Zuj4s32graH00qmkw5A4wwf5mASWHq0DHVu39ueOW33yqxmBCwhjDPcmmgl
fKLlfUf7qwGaRfwaNPhhJQN2m7Iei6fO3AvdfIFipsCJRm4RCvU5WqHfV9dk3yjkG169iSyRKClu
kWDDraggGsvASr5LbnxYQ8kUL2PrwQ/foUOaO89x6AOIQjvHdO+DMLK/I7W1Vwo+r/PvX7f7hffj
68algwW9cNgNSf3XCwjqzEj1vDiHu4YRlaV8DbbXz7+VtUCPMOveZJ96u0QVBw1xwwl14T7/3pNq
HGMZj+ylCaof8b2dPbOl/iuP3iOUW1ogX/AQa4yl1lnLtHxsGJxiFAAEa3nOsmCnubKTVN2bPfi4
WowTL5j0cEzD8nXad1nVq6nIi307dsW2U3mCqMe+hSZt0AgtMQmZ+lYN12hyPug/Os4cHWksHnJZ
LGl6unFCR9t4KruLvDF/5JHeHlWNxt8w+60QZvaCzu6qxGpx9XT13ObZUbDsemi78FygV/3iQv0f
loVooLhUs5c1mOfcFVI/zUdi6B7C6P1iaYiwOw6dFe6qGEhwEzOML0OYkUaQYtgkT4/0yUPuj/2x
bazvSR4RYBxa1U1NWNJ4eYzJDkYYcbW9uWWbFy5+/4n4j8+UZeas0iIZEUXRr58IjDF4fOCjgsYK
BhIfArTYwTJ1IvXJs4rvPYagY1tGFp2krbsgaHeV5nsXZxKPZma2bt53CY139A3aKhamNmVeWXr6
6vdP89ONj0bC1jQTlyPjJsZovz5LL4XP6DV1vgwnckSErEFQWxrHuDpn3gD+a1kwTP3qtZlncr9+
WwxDSM1GZMV/ue/++v9aZI1RjUDi+f8qN96UB4gxUfyC/2+N0gfoLI211iUFAxPSj7Jp1HbGIN+J
cCHjsFY0BLuQSn//SnzurUyDRZ4ubNOyHLa880v100fLbjE9a0lYLNWgPQVmV26yuI1A8SXWO8uO
5YDbeSeyMD2hdH9qW6G+kvRHQG1kyFOsTNbeDMZXM+2SHTI1FbVpHKzNoFyaAdwoXbEDLFsOIY+y
Vlu3UUPvOnQvqgz6GDmlru+YnmxKoECZ9B4amSl/28zfaiN4CU39bdIGCOU1MSdo7DgJyyg5Dn37
Vswq9vuDY0H2T02pbU0mpg80Y44bTcE1QRx61uOhWmRiCN8mHaqFUrf94e6quD8oYfOXYafettdr
//j711X9/BEzVVQr3FXoWRG6fXizZayHPf4bYEdZnx2k3bn6oNcvNr7vHZm90wrIbsdEpXCOeQNm
dxzSR212DtpBhg72DZlYYHglvaetsgWIf/z++f2H4TcRMY6qOmz3oYZ8vHQPSl6GlVqhm1CSjSNl
/qhGQXgxJuhZdYAPI9KrrTGM4hCk5XvBLL4TWvimtMPRm9q3th2PlTkYlxjd5Ep2pXGigUcPPZ83
o26k3ao5W/Z/ARy1v/3+ud/Hwb9+kSwd6QSrK11oCBc/vLZKqGghd0/4LQiv2RZANWnb4alxLOPY
K+mfMLMglLOzTypNrhCtqacsLJmRRoAJf/9c7l3dh+eC9M2m5bMNwTf0Qw+dxkbsqEZD/kB1SqF9
LPLEGV96Hwsfr2pPTiWUPiVP9rXNUrjzbetA9NiL8BxkwlGoHePSljennTd8lv/nYEplZ2aVRq5n
wFiHNYvXlCy8PKe6iQltTK6Z78SwHdMOmkRgdeFb0gpv1el05HEph2Oamu/koFnMoCtmE1jd1yJw
iIhIalwO/49fnysHWhZ7pvCID1dS0GlxUlZpsqw0+69pktap94j8QfOlAig3FCJ9nGJdwTC+Oblm
LBU8UK+qiTHAa2W4yYsAU1pV0OvOSIAusB8VOeIpk++VzSQ5Rt23rJWQVIT5xz7MrX0Y6+2DqdJb
TiK1jqktq22VYOj3a62wXOJDXdRpgaF+t4ht7kdxNMCh5PAmjC/ErNanvQV7UpbTBs0+N2dax18v
niNPJyDWNFt6LdlHU8G3wfLfIIElRz31obPz7d14krAH3rphqRX5G0kCzUlMOTbJOkmZvRIJ3AxR
+OZ0NZZWmZxYv++MZHTA4JA2KRVIe3GcW9CMOAfZcjgYDRtZUmjb5z7H71wXI6PZJeIplyBtMmg9
XQPw4NfrLFWdWwZMh51kYZ1rxS/2zBx8kg9a8Wiker0gf4zAwl4ipmrs7OwbDTI9aLeCAGml9vWX
qWjew7h+6nSP0HNQa4syr2vs/Wp1C62i2NoYxvu2ngFu9ZMuYmsXE86x1tpY7kegv0hB9PdC98yN
GbfEj49pSmfFhK3B3OJGQVzvZDonublZUU8uL2AAqdrpADH15osT2h0AY3V6VBUGQuBozc0XH+HP
t2XWZ5pjA0vkFPzpDkjiElzWloAcnQy8CiSNPrASHGvfjUVBQg+/0jYjw2in5nIXBAB/6xphf00u
2VIopnOYf7Tm1yPuvL88u8fV14zaXq20YpvDfVtGY4u3VSOatxNsRj0dZBiqdu4NfGoauIYH1bfj
K3YghijlNECK0b7pYTIhWK/lvjKAGP3+l/7cuVvEVjLYEuh5VM35qPomOi7JulLDNNyQQiTSGKBF
lDaPap2dMxySW0gV9uMc24pyZQofNYEqrurDdCtRUeyjksVurIFRwuXYfMOtcqhNzhdBA4FvtCb1
EvjvDnwrLErjuRi75kjwoX8KJmYtRe4Eb6LvWxf+SbZld98sPRXLRSdoxHBgmRdbT9N9WTf6Ona6
+Nm3kz/m/3bOUC9R01kXkCOgxzLWQa0gANTrjL0mCzDOSM+KVNQHYX5XZ/N10tggW3xOuVMwB3SO
vv7uS+VP7mzNjyowrn2q/BFEcnrIydJZGC0BPpgAlS+EdPKTkHnur4QhkPtpdJ53bflPfRa2jTE1
QiK2HG6jQCWC/hB6YNi60W/dOlD9HdaV6GR7nODsPrgx7gGPWVkPuCrE6h7vXlSkX0DJZ9bVFBLG
HtdGu89qN5yXzJmDPzBvQIouiVpkCyDy+DRJ8IkNjEDL1eIq2vWD+sMItJpjrF9fegzzcMfaLGCo
kmI/QP+050tY7squK6E8sBUbR4+s40poSCSh1zsB43hTBJsxtrubI5dFE3ZverfFoipeFY60x7FB
gANQ4cvFzKe9jA0JAM2qZTvc+M2PY8BoTHErjXW1RCu4v6cdFqTJMdsfODtDFwS8crz/dcjM4Z8/
sZ8bwK6nxcOk5e3SruVCk73/Utald+o0PLQJzvo3w4pHtzFngL9UYH8rFhM7O6t2Qx+6ow4jrkrG
h6gyYFz7wfnu7JFB6+9JSc7qMNsTJcORpm7shTSVdzvW2mvrRNmjnszN/fT0+2/vvcH50HTYmoVu
2ZAa0mX9Q9Muuxpuvp1lSzMKESZZ5DsLNSW9L6iDa5gBYug5mxEd25MCoMTtI9bjaGnFXfYwtZO2
GP1i3DpKF956bcSvINmyM9UE4FdFFqdyUqDXYz02ayPv84OmxRgWuy56tqsqWgvbmQ5dBxrdKVVk
McJQg3XuY4G7d9odqeJu72UacjPHXqkemNm7yL0qjXwLs+H7/ac+0pxNVaDtS/m23ZxKqFtipqHI
zSd5n2yQL45fn21ETOeEJi1LaIITmD3fB376BkZhmSelBrbT0Kpu12eAwwb9tSSsZpXEmV9u4Eb0
m9Epk606fx6UoEve1JlB2mhQLfKBviaGXbXIJckdfdan32NMKUI48g+/kocER8jfig1SMSpgkmJj
RwxzqAt/PKTwuRazvmbFFa/d1nn4LPtWfUd1PywQkstzG47aTcbF1UrPgN+mvTA7sE73PwZcgfdG
Mm8aAT7gQ42IVK1pNR26ig2MzmKTpaayQMoyoLhJxKUu64n0RM/5xrCS89eELGAipG1CQrm3e0/f
5/jrMxZXmEB+/9l0Pl3oeJkdzDEmkg5Gyh9f5gAubdRaCLXyNn+mC0rXisUaVHJJ5HOX9Ue1IZo6
z7u3VlQd58thOt4fgjzAKx/cOu06aNe6mh/b6tr5V6FeKKdk6Hnpz6XB1+1iqWdHPfvQMK61CcwL
8UoAKkoCuC1nrtPe2ZjBdyVQAGsa6owGqqq/IT8cvNRBExLEJk2jYlz5p793ZYunLSvY+pVorucy
1Qc9eDSaubR7WfIxTp+obnwK0ydf+bem6tnznmrjeaieS+M5S16o3HhOxxcqSl4qBdMpiNjXTHmh
QJ0xJU27nuxK4NIOCK6bE+QbMkadb2mK7QTiwJtpJMEaz3TDwuarb4ImPo+qNSFxMmFj0jTH+ThP
gl/J8S/GdKiaOFf2VrUHcgDqu0/RzOx1XiTjwGNDZkh49HD9EwBaH2vlSGyqPJADXRWnepprcE5m
dqZzpAz77GXnLsMDcrFtHN4XaoLg4VwK51Lm1wo55XQd7jVNV9ubqyhvnsfbACj51vBn9ebTbbsJ
r8mTCWAP3G76VDepsdNi/6hgeicSwyx3fmEFFz+PMSdKdZNrO4Vr1F7MFOK90u0tb0dNcMTvFZAa
5+y95EDZySHGYkd6l3Ewy2MVHH3vWIi5dFLDspOanWCUjiBGIV0kZ4qUAy05t+a53vT6wYkvpXke
u4sVXwrz0neXjCRw8xInVypMrlF/za25Akzv1jW2rk16o8zhVqU3Y5iL4GE25NpwS5ybGG5m/hA5
t0bttINDjlrc6tyAZ28QVxtSi23ykGIl6sirlFyQLOFvQO3FN01hjuK3Vb/B+kqQ/IPMHvR7qdkD
5VkgZR9s68anjGk0lA/DuhHdkPRzifjfyuT1n0rk1QmJ/7ta98eguejhVakvhk5U68WqL2l4iZtz
HF7C5kz5zVkPz61xatoTj0V7quO5cEoz5DP7o3GvBFisc6hYcYhDXB3C6hAg2gnIrd332T5BukNm
Y/SFX+/zbIuZHf2CqtHUm7rz0Tia+kBdafEIrNSC/DHI0Rl0jUCogLuW7UNbnb3a4ddJ5CN+D/Jh
57l01bctiWBGS2h9sFXxBx3uf3V/IJlRPxn6IRylY64AWbULcGREC3fTLXDs+qy07bpUcc8FI9Dq
BKQfZLd8/BbQtphqbL9GFccJvpksyWeH+Pz3VkpG0NjY5haxc/jPPy8QVAZmvffZDqxjEiUWhlV0
l/tDBj/hEnaGv2m02lyM+duEwvBc6WVyxZmPOTn+wzTK5LUdamDQ6Rc2nc+jIwtLCHNMejGceZya
fr2RBrUdJrjw8qWc5FMURw5jvmltzJzasEeyLEZ4fVNVYkzPzkHGQg8x/8IciUcd0uFRM+WzLWV8
g0MQSs5Eety6RtFKQigArg4kR1yYHSfwm7+4N30eyvHMcempbJjohj9Jm22TO0WbDuAXW9aDzVRx
l6y05wRfMQoO/LVxWphXwvNItXD8F4lNED5aTxRilzbI6LpsnQ002JaGwb4hNrKcI55+fwPVPt9A
OR9g/oC8hf3T/nhSiKxpREkKhbIZyXbIzXnv7dv+thVoHQAGWuexxciI48LtRRbBlMvHZTyHfgCN
U4iQfpNlWm16tTXAACI3oVM5Rg62QW303llLXpr8S9XU55kcuBfkEsJA9AaZ7a6G+6m7Cjj0FYZA
Vm0bFnbw0TeWQ8oHQdHLco+1ndXMEO3IqO4e8Ew4GzV/ngbbuJFcoHyxlrp79j60x3QgKi5jjAOO
+lHYGzlwtWAwkJhR30oYcM9t3kAC1YBh3H/McpRwod9eSwdVYKjYEkEZ3HSzSE3UU3BKs454QBwB
0zew+AYXrbrMCZtJdonVm2dfxv3Fnw44FEnCgPgwpSK/Ih/3FwXJRXlEMB9AyWHnT0X3GgkLpIz+
xcfks7yQPaXJlc2kpTVs4+OAufP4MBexDk+kMKZNECf9zgzNt1Hm7xwD/jkTWsb4EObdsOKdEQff
9Ia9Z5F4RH7A9IWhTX4eo3A8YxLGk0HJIj4OZU2Dba5VjuQitOSsQ9Ox1/2QPIwlXx9g0cH5ri/I
LJO8mflB+lVPVG2B+oAoL0QkyyoMiMGwLpquV6+Mn7t9CciHHCp+DHUJIHpyFrZ2aHwj27QNnlkz
yqyniUjfgkDDR5FkwOM8pUSTo75XOAweGgc0TulUycW5SfBxr2zp8rWpaSrU0alBKcbhCBDdMoco
CH/UefIAZp7DPBs3ifJaJngt/MgmYkWv/4ux81qOG8u27a901Dv6wJsTp/ohM2HS0YgiJeoFIbEo
eG83vv4OQKruplRRuhErMpJGIpMJs/dac45p0kyskWqUdk8MrGTeZ+n8IUp6+TyCSPhFV8r8aYmG
B4z5AX9NmvQWBO+3F9nZMNt6BvUDy40GDbEpaxytdGKgId3pRI9gF7L0fVrq+n5qZwjW1tCdm7k1
HjrSXf0QZ9hhsHTo3TK3MZEOhGkzXZCWPrnTlrtcIgJcUsaEnZvZ3m0PSW4Wl8IYz3mad98+BeqN
3qJUYOSleXz+z4PQygkN3/3AJBvzVjE99ykXpYbJ/7mfEvuRzY5L52J6thLkH+yRPycCxioQ6Pxd
MxENviwqYQSAXlJiFM9VwoGQT23uS5pDiNkYOYwx7StulNs0s3pXbgfNzVQbTH4dlx5+SPVKOjtn
Fu3KLsEJLpqHhcjgFGJFOf3ibNPWe9rbSwooL6yYAG80w+D29/btsKUyhL/BJcVeQdhCS6EKD+rI
4mce3dFi8wYvhvQIdzARshLfUyP54I6RgvPl7SJeS1mCUEAIXWhd7fupKV6QDKn6KoIciBkKV0U+
P7c4xG2NSkWwE7Jajvl2SW87lcsJNLroYXJMkj8h2XWVRc4Her+UaNtfDK+Mn/ra63xybVTJvFYV
d+rbV9sTaAhnlOxKI+KVJT1253BhgWSzN/9YysrLwpDbr6V0jaaU5IeUZk9Ok9oVai1dcXb6iR1H
GK7uKaVARwZlcWQSe/7PQ79+yM0eDjMrOF8Lk4e8UqxPSsZxVElg8vDBO/e21L5OtX2NjEcnfwrF
k5U/pZCst2r6D5rJOGGtboLN5xfVx6yCBfoMo1dTPo7zc79VOz/TKsodXD5ddWONVfvQGc7d39+6
lZ9OWtYXHCIMeLnvmLL1wzCI7lu0dK1W7FN505oTbmAbpDZ2Wl5fS9JA9vTUp6PRn8sO1rzZCN9o
dAb2hSUupS0FLYgBgCBD42UTm8Nf/Ho/va38euzOdbQuSF1+umUswNocO4YqHw9h/Ug0GcHfU5vi
lwonV+80dCP4Xq6h2XlAFOUbdaTZnXYqHW9bfJKTgSiKkKO30k0694A8A8ewOa9n9RdXv59PN35T
Zx2osXfdpuVvD8C4IJN7bkkficW6z2iQijgdQ2UrM1q4OXqb72xrKbxW6VUmqcRbQ3yBMDiSlLKo
6yaGCdTalFIOfT1C5Yl1RNSOsK54UNabtg3gdBgZPsWFIrsFTuqbqNA01lGod1VJ2uFbtZ/wrzF9
UELlwdTRUI+C9pcqJQ5BnUbpWTGuz1+8RX+x+NM0TWdSjoRMx2j79oXTqeQawQh4zxV7PA9Vau8A
unLyyLsi0V5SVB0e0DS8E6NrhLxaOwfu/fe/hLn+kDcXOyK8WNnTBsD4/bM3Pcd5b+dKseI+Y09W
idQlPy/ojXXkVtXRieQRLr64djFNYqAAWOVZyHkeSap8iZW5/QMO5qkjHPXSyaRiTJiGufaRyaL2
+peKRNh7REXN7eoa23EiyeeZ/upetMX0QOgXUhz02zLK4FrH8xd34gJrrb5xoiE71QXkPbF6xfp6
IPGSDKcsDxMvbqBKkCZ1tO1evtNyzXkvNXW601AowXBLw/eWxRKj05zquH1Vl/vUHcJd2pf47C2k
4QPYuoANQhpEpJ0ewlmzbpdYukRy3TxZwDyUIpbX/Fv004nyjrEn9iCEnkIucCoxYXpnNqbYpxjw
fvGGKH91YTFYlUCsRMTA6OaH3iVZOcOA264GzM6ccYmcq62DbNie1fpwb2r0btbKR4gOxzRca+7X
GvLj0h9HJ5idgGOn91QlkDBn9MgefAdzhrYWDQQSXUiTpHcH7KOehhuFAR1USOVe4LYlif55rs/f
So7OmnYytsrGUzKeAElQSXjUlLUM5UhksOiB8ASrMEQJqBB3C9abEGesHyIU1fwFU0jtm52vd760
+JWFucNfmHLijU4CaFwGFpWXciSOgoznI9XHx9A4LvOxTU62QUDKyWxOenMalxM90sJeK6OGc5yf
E7Kfh/MUXXLtTKHx+FY4n7R6rWq5FMvFgh27rIXziQKemsLq/8VbuG2KfzinbKAabD+5sK0r5bcn
dtmldS3IyAGy0c23zLGcm0Y5xQgKANfAe0lZNNxjEwatU9lfu5HJ10AYWxwm2QUqVnVKzZwU8ahP
HtLwDz3GjoWZtMAvxjMpz8U5Uhm9tWF2MqvkWSpk/cEkpfwQW738bhGGdmhIjA0attX39QW2UrmD
OPEBkk9zV1VWcyc6pwniBDuslU/NXRTp97IgaEx3FjQ89mAi1u9e0rRebvtEku8YEcU7y6n1ZzA7
OcO4nEFwQVNxSdjZHbCTY9zgxQICJz8h0wOr7B9VSbOuUOKsa2r1FgBb3fSK1mH2x/CNNADjc2qC
wFLRgh00Roa7bbalAB3b0bfu70eCOMJ8ce7SogUyMTnF+wogEGCsEsE9P2bXjWoZ6Pe5PCQFYCgc
Xl1I3LzZZ3h0MqcDIAkNsktUzQPRhJJ7hCyWaWN1pxTSU7+YxUti1y8AWmCbqyF/kl/0T0Br/XR9
1YAosLiX0QujQFu//l97ZZlrvNRzC95PilqzGtC5TllqdcvUbqjchTaEc2hMnEYuxrG2deutipmg
XRd5E9UyGrgmDbwNb5m8GduvttY4eY7j2Rmjdt9yPOLe9IytgK+1vi3Wyk0/3WqKg2ErycCPFVDs
Eshen6bAqAJtq24KMKSDIFmqoJqCuQpGwtmn9TGZgr4KoinQo6DGtF6BKQnyCmG2D3Vo2io2fHX2
lVoAOAX1BUSfTWmX37JKIzhYg3bb+o7w1dYvTN8Qfmb6yVZjHPRbtXFgV2vVcTBOAWPKfuLtQO2i
VgFr0noKRLUWx3UOkadaK+VbeBFRII2BFgXOGChRABNuxngdBWO0PokMnwr1tRZs6I0PosggUeBQ
oX9L/Tz1yUKgMpu077UEKVelNw3eFHtDjHPtF62pv+j6GKtq3FhZJUypthXRfx0TFlEuuT3IjNsz
cwwGQ8SnHpAF2MLkgVX4Xo6F17TO8qGKkhqLa9pj8IlHtkRJRtYS7IZGM7UADIN4quIOXrABzWs0
QtSU8Xg1MokkvF4Lf3Ew/wyIgVHioIJRGfPhI/gR0KVk86JnUybBQGTvn8d1dTXr5IW2tO0ZuVYS
og3FNnH6Jkhzkk4BhBd+Itj75wCq19Zoqq1Z30PGRsBadhBdVZhpnXlMTSPB67U4z32u39utU/+i
ZUE76KcTEQIdJ6KsA89Vf7oo91GZd+WsRftpCeVmH8HfxLcuiYMtNwoimAE4Z7V25CddxWPKw6Bh
dItN4pi3L1QGOJKkQItI9KCnjJZ5WkatAbdVOYe0LErIrhHq4nXkrq0PUDK62yFZ/iDnxPCazurP
qEGG8/ZsUKaP1dT1vtmTCVWZ6Qcc+uI4VASS1zW+eNiO56Yaw3Ovj1ZLvO3kmeRSc7PNHdCvGIR3
29NSLrqTbHkQGwr7oaqcufKjWpJdVhEGGUm1cSHQuGRzkmG+7EBAb58TIq0P6AXjw7JiiufKZEfP
atS141a5Se0QcKswSUOKtfiuAcm9j9qRpA7gDnfb5+DGO7don6Tuz0+kmBTphFsEZtg9ObOY60Kb
k03hdR4GbpiQY3kw62yHh4bUl2V209Sq7+WCxGZZJmAxrToubkN30yKXO8ea0tzBNScabyboPHck
r++VIdDDqn+vaKQFjpVNJ8d4TUrMm/kCEr5NsjmYHNnaIevRDqUY8cwayggfFMa+pq2I3t6PtL4i
GwK+vJWTgIqw5DQzMzKiRX8oQg0DYMpCMzdhiGQSUYArVZI0PJL0BlWFvekwoTG79KM5TdZhVnGt
DzSXwYpypcws+X1nt9FdqUnqk+581g2zeCzgVUdJqAWZ3sWnCXfAaXvGvfD7s7poHBQxY/Ot/2IV
kLCavraPdb1MbklmGMPpfjwDrRrOAxD3cwG0nOyYxfGJGtnBBUw/5fQtvNHpxXHJsHNAiPtAd/Ra
xCkSyXDUWMt3IfIFXWQnUkRkaMzQkQlrbr/IDluPTtg3IkmZFRVlf2NzT9o+akSxHOwGBb6ZSz3L
ZEWnz2H0CoN10lDjFo6EhKi1j8R7S6ahj8D0rneQN5nmQmCQ2VXsK/FrVfjdRq2aTmD8phMWu+/P
1GGeTqXDQYxZjmsur/Z+7Ovl3h6UF0nv9BPNM3H/7fN5h/Kwci7bR9vnBQZXO+mJOdEXxoEY7Hon
F3cJrZeTonIpFyYcFtRG945lgURX2PZGWhOesmgkynGRFxIOcgi+u2T9bLJ9NibIJ1cYHG5yOYvU
BF8A82EdhEz320M3Ll4prW6PyuiYD7IMpjUKKkiTVlU3DnWZSxs7k5mo6Hq0Zh+K3m0zFt3VkfFd
VZMcOP3E61E/LKHOH85U+xUjbp2a5rh9MMhfIX4ZR1nQOwkiffUbTQrR5Ll4bkRcPEpl5CE1sD+2
tGCbOpmOhcSuEQtbGjXOmQZcOu62Ty2oMi/bw5B8aiYbgnOjj/Fho4xPPRO/jlV4uSZ9TQTZOEP9
/cFeP7QdEnCaTJ/8YV6ac99UfwwrkZUjs3Q7Qitdc0VRTa1NXE3R3G5UcFZWqj8mjc6EgyzuSIJq
bcKU2vVmrTASArpux1p07Nni71gJ1ncykdJJ3o43LKZeLeCC7xqN+HEgmN0lIzPshHz0ASpChwfC
QqZS4m5IOwlgr8YGrYjN0nf4gcGiksumk/Z2dco0wQmsrMe5rIkdE8KIpaOCLVqL0Dw3w3LOCCI7
LaQDQnATjMFT0Anrs+0BbhQLG6EtWHOtD7aUlAFBo8aVfpVx1UtVO5XV+Ggr/XKWDAsJDK6xPaaE
5WxtAZX2UpExbqpPdVF8aEyIWnGvZvi1QzxftY6qYY7PWtW1J7kfq70OFfCA3YaQ0j7EZNvbJKuQ
HsF6oZLbnZPIJQAcrWFC2DTu0OekrA+0D2sjgimDL6cHmA/ECgE89kjrUM3ipBWEuYXE9NyM9Vjd
SHoW3Vhs+ZQ9IejDItVuPE6TFzodiodprI+pxY4EeI8VxMAmd6OuOISytt8fBnLAdjRMAOAby362
o3a9U8R9UBXFi76eCylB9bu+qssgI/3pNjIKcqdZWZwWKabDEqVfrFl/BSOjP4+6OZDiIOKnJjmG
Ne+GsC0BxSNfvj1IRdhKe6Ow9xbnwDGK6pTY2XpNh86wDi1Ve4ZkGS5GfgPsajAOulZyUOyNXZrN
n50kjomw7OK7CMe+k0jGqTam8B0tkYvSgd1VpNHwkOnPN/MKqhdimQ/2QCazvchH5hxw2O152kuZ
Xnp4FJqDsCqBaTzUrllaHJViELipx1dHYj2u1yl43bXHQfvmnaJFgE5SPUQ9BgsJUqE7p+iosoGg
NEWPkgeY8NArVthKGXfhA42vL3KWWl+MqAQqHBFtPDrk/q2pJ7o92hcVMuihmYljm2P5U9071R9d
q5PubsUf83Ac3NCkK58b2l6lx8IbTDBGUUgwif79UJNRd05rQ4YMkJquEWkvi6nXD/qsa0dFI6Wr
InTEZ3pin4dEsjio1XezgiqjSiyEHoCFAmZ70S7rUhH8fT/qZ1MRF05almhzVbZMP3U/SKky7X4g
tSmmWXoTt2rAn1Q+yNj07KRCSTycNUxOe/4tyaoOTDRIhiVxr4gtFXFt0vQToanDvhmdh6pTP8nM
734xc9z272/39w4LYSxFpqZhAv1xarugSg8tGsB7VskQBaT8xjRKDrYQfRB62sdZT+PzhJEjMDnq
R0R1xETSxnKMubvFL+QKdox7bWQ7tzDscWPM44csJ1kvIV0Iz1tcHGrlXTT7RKrIsOoZsBZFRTxS
MuucKekfGGjQf2rTDt9d4sq9/ofthGBcxxUc0KRwE1QVvdEqqs7NS5wp8IAczBuNFUMGqMUeAdIS
LGJa95lJ5WMaSH3bBDElOtVH7yZcpfbVhNmxFZcfYyen+WBwBALlBjbqml3zqITzS14LOdhEZnoI
83wSJZTbCfkhnKyHvz8y1J8X8PyGJhdczaStzRr+7U66Upbe5q5RsBfCQhRa+SeotwlgMnSZMAkM
rUVMpjUfhrGsuTAs3Q3nnOPHWqm6dZ5HH4vZUXae25opMh24tsfYjC1fxjd3VzjiUdEZyBiRQpY9
eKv4Zsib+KbOG+sX7SHzp/mSTS+AQR+TUxMvgf7DuE8pc/jvmVXu61nR30+P86J9TRyjeEg1Yq2s
MsmudSLdDdULy87ssj2oCtJm4saVwJzs8a7pv2ZzCVqxM67zrJCvBJIuhA3QCiM/OpN6sNY8JTwU
kLeQzVlVIh9yrSdKaQHpjPt1wyJGqvJMzJr8HmM72wnGWl/EcBfbXEaUnMykBfr8Q1qQ+MIMCRRT
3n9FkDh53Vgrbi1i9aboiOfR5G+qT62xWVBP3N0LK0neYwr1q0o8dEV26aWxOsVqMj8RDO4ivrQe
iyl7lgzpLumi8f2GBBvDr2Rhdr/YbjPN+nHrZ8vMt+ilMmZCbvMT3MGO9EgiKnGvtC5cbEtby9kq
gdUNiKZdq2g9oXujhMrVmyVPFP4ieRpBpT2ZiWtZbByyoIDkDz/JXWw/ywIMKUUWgBKkVIYkbYC9
mUDvuENZGmhWYC9IgAIzPVpWELHas4IwPUpWQMV2kGTH1A64oc+H3GZVEZR2UBP3LGMLDwY5YH3I
GUZZHWbUwOkCJKtSF1iOP+SB4/jSVqrqx6E/jmsBcxy2GmOfchZPNT1EO1TXeziEROT1aMah5bpj
I8gTnWUH02j/GEdZcVm6+lCNfrNVWfkUPO2G/8v0uu3RxFi6eDUOj12cGETP2nr3hwgsIuV+ccr/
xXCSDglzWG4JqFcxsf1wzmuRkCLh4Fhsrrp81fDIyWtZzRUal9NcQ3nlcOHHipQrKK5sq3rEtuEV
OMFactGvdXttoG7lJ9rK8bVvr2N7FQC44uvcriQuCWZ6fI31yzBcUsYtOLCGi+B5vlaOC5HFCBFR
4oyhS9TfS65xcpxpxlPpuDbjKVGcvvXjWaaYABW2lvwEECQ/0opXSFFfW/JdsdZQBLTkpXDtx/cT
9ii/tnyj80uLC28gJ0HeBPYcmHOwGGtN8XGuYaAc1fkob7VK442jxWNzMppTbQPnYxZzyuiHb5UO
ZwpSQg7Q6CL15zG69NHFrNdqowsY5Xq5lFvZ9gUTirkuM9aai6tqX0ZAYMW1L65tcW2ggBXXarqW
xTWb3ISkmOmaTNe8IH3iGtNNJ3hyvNojLeqrw+oYXzUnQ6JfOpYjlyqf3tvaRYkRDl7a4RLp62NP
Sj3P87UUi1/7olnnSZwN/tLijEiYsc345yyCQQTFRIJxBIMIwo2ZSEThkVnEt3HExPaLbLU/xxHL
n7OI/x5H/HsW0U2+ln8fRzCLKEACb7OIDLdL8+9ZxLdxBLMIhai8+vs4wvyrcUS7nEAmMougJBJL
tHUiwSwCHFu6TSRgsTXRm3HEAqbNvhhbJQv+uatiX6iBP7vw5S8df3X+5LhAio1dqaLH8/7+HNv8
A28WM4wfUZ7gmMWB6zg/uvr0Bbkbhrt63xRxRtSQpT6UhRPv4rm2zkS8pDfMPxu3y+Kaa89MAqMK
M3FYQ+BxROm3DGM1AiRrgo40ennkq834Ueb8tnQgF6GqiTy6kgZHXJV7nWE6tyImL6uvohbVJVfk
CAfI2cgL/WxJMwQnMjCvDk3XOgsh7y3R6MkSIi55rKqDWUjx02I52D0B3P5iXadZP01kGdZASMHf
h+2ENej69f9qzDIiaJu07whCGQ/fStCaNw9l5C5sUT5G7B9aN5xdqXU7SJ6CqeJaVuY5W9G4ncA+
CPYBXqh7sEksyaNtRYUgSYkOLOnV+Enpl4OP4YwSit/iylJ8davU8WcEFijaFb90fJubzVat4xuD
H7GZdnwUGJnqF6rPXnedYLt2iezSh69KRZUfxz5rujT2oT/msd+Y3sK1HyDr4iX9WkzTla2ayGMH
EMluDkeZnr3sVgCLtwoB0thYTdcqiC/s1mLPQJHJbUh0wdg5rY8wCShiX6nKcbHx4woZU6+naFqS
Tlt7deq9h1hKOp3GJkn1FMcTGcYif8r8IfPn1h+36ls6JH7b+pNYaxB+tz2inlAMP239xfAL4c+G
n4n1SfJnRQJ5BcFuvtaspTS+SP2l8aEJU7jcR9ujepswNk8o3gT+Z/CqytMGT4vXwtnSWHgS3VRx
Y6p2w8GVqrXSDyTI9g7kvbVasor7A4HbAGO75qCMBzg/1GKuBZyBCls3xVVJLLBwiVSjxtCdt+pb
7Lke5N+59RzdIy1E0r3YWAtJZxSBi/Hj0k8iP+Vg2aoZ/LL0u8EftmpLHxn8xNpc8cXgO4o/l76k
+AuHgerrg0+uqL2VUPEf7KzSp5ytJDK8+REcIVuVJrw/rzZJyvMY/N6kkTexQii8tPfoK9VYiU03
Md2Mo2RYK9kKPaplH3iU4P/AnGM7LIgmXmseUSCulRM/bh5a7Lxbkf+VtG6iudLkkkSRO+6QelSX
QstZq5k8SSUT03NUT3U8S/Vkx5s5SBxv5DjhkGj9gWODo4UMNi4PPjwR0om4Ulatrxt+K75XLXwK
Wd9k+DmHDweOWCveSmJb1fjO7Ktkjje+zEAo9UXjjxwjKUYmf7AJ6PC40trou23PHNA7e2WFzZVU
lLXk2MN8TEmDC98pql2HfTeHSboWMSwMYCmpW4tWwd9fsf+C2mwr1sobYITEPIO10dvLlNOGUZ5K
FunWapxAmFC4sWjh5JuG+ZisH22fUrHPouOjMv0Ux+dxPFU4goq1CHVN1OO4BuYerf5o5mtZTlAO
QYTCcggyPGPGWhZ5vPHRYnRZH2vz6GmsPxIy2Neyl5O5nBb7RNN1ys/UkJ/H4SxraznRpWkuVnSp
mrUG9FjNpXPWystrMl/T8toRulB70XwNp6tkrpXlN8lWEc2c8SbMbuysjYn8tiTUnbOKy5yWxgFF
rlSfw+gcxWvl+mkYTxNWkOLkFGw0jgOGECzPyUHLj3Z/ZFdkOvB01qoADjdr0b2wjbVMXl58lOa1
KvOoJKfCPBb05bea8zNR1CMv0D5Nw1nhlj7QcFqrxrjR0NC86MtFbk4phOxLUV5pk1HxfKWS8iqt
6a2/WBv/xWTZRilqGzr3KeY0PyVoKKKcwjonk53ODrC/Ucq4NRf6bRxO0mGsau1h7qQKZwHWNm78
TyZ40sVOlrsQd/K7CsaQFhH3nat159Mv6zGHYlGeZjG4M7L+2yFST6Vhde/p2vXvO4kTVuv6G3Mp
OU8TuJ3o+IPKWqoPdpN76aC/9m3yVJlO9B6vYAucaO2QhD3NguS1KsbxSwkWUJhA+GekOaszjo5m
1ChfshxfuM6p3E9qc1djmt0vYyuhH2mKXSLN5SEz9PY9Rj2T1eb0VFn9I4QZhkoqnVEafujr4sZE
/qr1N4tR1vukXIzPdljdxNoTFHxnzbkcTk0e3av2ZPmWyk5oKDXjThTSdGiV5ENWttYV7R6E0xZ7
RS0xaLaqs8A6B0N4kp/aWD2REmKSmldAQhcVgrI6Nj+pEiqVSGi3Qh6V8xDL8932kDbE99X0d1xb
DyHeZBA3hrY8x0LID12jfODvM53EWDDmSwyQtZ1ywcf9MJtCxrLXGXeFaes7BTMr1Lp2JVYOxUmb
cBFGQ9I+tF9HAU/Ahr19tz1IIgpP2j6dmmU/hPpypi2kf6jNM+s+/WPVh/VJGLMNPzFKPjHI+CDX
RX7Tx/MtFtEak+0kuyqNALLRsfDJY3tvrzShKKRvFGYN2QJxOMR77g0qSUjqVJU3RWhWgJKR0NV6
ZX6ka/OqSFr5Mlfi1KV6BPnBuDo28OJfXAI3z/rbVSuLNGgrGCeQTgOkeHsJnBrCUHFZl0A+pdvW
jEePfHTTHw1lerbxxJJ4DHogGxUU/XOOy8uig6WMpyG9a2ubiIiWgGhFr1wgAyDte4UIC0FuSZzE
XzS7i+7qNFL3kdxgsBwsMvpK8AetjNraMKyLqWrzszFp5g4d8a5ukDnEFmhRogH7d5ElfXLwn3K/
YN+RqkVPdKbxGqIy3C8mTgIJSlimdDe62XO51WpWBVWrBUZYKO/aInxY+lT7MKgiKKRSflHsL7Zs
QR6wF0GCMQ991YhLkZsWydlqcUwV0phEljyCn4wfnei+T4qc9TEpzWqW7s25LW+dAT9JSXzmfjQH
vG6GOV3lZC4uzEjxyBavBDfO77siaXxoNvWRbn8V6LYU3SkcTzv02Ag7dCSu2HbP2lAvL5VefRp7
tOk0ZXvu0TF9kqHr/HbVZh7isd4PEnjDfZqXhHeBShlq8clMpgrWLW2Q2Z1quIubu3p7MBU13WUT
SL1fHSocCW+OFLxgsMZBM9NVJlvwBzU3//lQT0477HVzbgIRSk/6OH2NF+TyRJYPV+bZFQFqfuaY
074eGKv//S/ws4WKhjbbCX4FDlau2T9sKiJSBDsFr9heS0Kk/JFx6q0G4VXfhbj5INSWBq3YtGZR
0XAG2tZ0SAZ2OIR0NIdJjQ4jUckoBGzXHp6LHp1YjlZAZ5E0RS8o6AsU9KJ+N5CT/ve/+XoOvf3L
4Z3SVyyygUbF+pEbEQPwGxXsQ3tiFIA/mDiRkyLcDcDh2CBpfzBrFldpQJi6/dz/eZn/N3qt7r79
iO5f/8fHL1UtWuIY+x8+/Nf1wXv/f+u/+Pd3vP3+fwXuO/dvv8F/rW4+F6/dj9/05j/lx37/tQ6f
+89vPnDLPunF/fBKrshrN+T99gvwAtbv/P/94j9et//lvahff//tBbpCv/5vEZ6S375/aU1K3FA6
//Pf///3L64v4PffgqGMPrfip3/x+rnrf/9NVf+J/nz198oG7CmWA7/9Y3pdv6KY/2QAwRphXSU4
xC/ylbJq+/j333T7n3iCTQOTPP1Q5Os01rpq2L5k/NPSAXHJDChlW6b79tufv9mbt+4/b+U/yKy+
qwiP6X7/jZPsh7491CZChEw6CzxD7PRjuztKO2g8pYXlY8zmnSCj7yznxkco6kD1m9ty0qEGxkRi
2KJHNYz0jWG5l6PolKps9pKa1U2K1FEnBmcnm0V9GIeVYWPbd3IV0rmVB3sv3zSlwoaALWhpRTsm
QPI+b8hkW8xU3ekRml9mja5djQR+CYP5kdnnbtX3xqHhGxTaCoqe4S6xiBEk/2LHDDR1jb7sdk5O
rk6aWykZZA0gp0LEO3tRcSUvc7SvDAW1XBwje1ylfdBPDoayU0DGHnGLNMYgPdWoF1hMeFISN27s
6J+SDr1aSLNhN2KfORSKOh8cgsUPZUb6cSKND8n8GOrDCpSM3FFzHmUMDSncbyULjcPS1Lt5JpQq
ZjaDGiEBGFASDlYrxFxxoz7IWPIY8ySfkslC/AN+hDn3XnRf6AEBUgzJreglRH6tsE4VbZ9gHrhr
Lvct/KHLBKuv0h2cPqocuyQYGzuRlc/5MgX4CV7zfnoPaIkJixg+W4AZWWAKgNLDDjbXK5l6FSbV
ON5n/ecCZyPaG+drqGDDkB0EMJU4csVJDpkq+8Q7OTsriqA6zkN6YB75vJgvuZaGbljEmESMEjNh
Tfos77Yoz3JoQ4xQkpxgTWeVn52UGkRoU5X4cq1yl6FFg3Iw3Nd5QpfBnLHoxMYevC/igd46zrZ1
TKaEBMuqrfeZTdLzUBa7BaX3PtKiAfk5gVUktTPGGj9oeAN3S+NcIsg6rJtJ1IgiEs7Vagl3zgqk
yYwcUcP0pWy1r0Qb2UwX4sc+Vz8q4TPZPRxT+Uuq9VjVZbl3a9t2RcjV3tjZssQupfeB2MyeOUj9
YUS+0ijctdNeJrFyHdtJ02MiOXd9nb1PG0YXYmYtXNDYt2btE9m/MynZqLdLsoRUODG7TNU2ziX8
dUIwuN9rO+hYRI+q4jy3gBb7+UNS2uOxHB0yoeJXhMvZYbnlxpJ44Viou1CzwVYpK2SEJgeTpcda
z/JLS4Dmjm06OZbDlxTBf9zBkTdxeEFJV5n0NDbBeZruC3O8ZvqzKiOEUtg81XJl7KVZcgmAAfxl
IKbLekT+mcnMJVI+5Fg23BLb8l7YOB2U1ir2Aukg+ncmY9MX3Fd3rNbNg5KCPO/hzxQqGdFxE/kw
fZywWc5pVy0EvsktqaDNU2nMBV1/LCCzxeQGH/ihbWaZaUaiHpIZmLWiijKwYmuvFKO+6/qaUMAC
6XC92K95JgVNHwKHd0h51pxMPUTGMh1yNtSMTBxnvzjmF8PJHkKCKj1TltGONsa4twXhmp1d78fJ
ifemiCETOAeMjU86qcTHvltBMYbqTl1b7ko40/1MjmGcuuUywVohqHKfZ4IDo7Mhm9vxExQ8pmtl
+TmX8ucpstOV+pLQkLWAkBSHIY0/1Fuw2GDwllv6LfSslOSkgiYkGSgxHNWDkSjoCGP+yuvhPS+A
7RdAL12Ow1iZkX5IEWRbSQq09LAYLd2vlEmvnR/GEcBGOUGBKZuy2g+sqHdKvVMahcDOpSTmfmKn
NYrpqCftJy0k2k2r8W8o5My2Klo5ZErlvp1yuAYZI8RJMh9x6J6zQd3Po5Tuk/D/MXcey5ErW5b9
Ii+DdABTAKGpNTmBkclMh3Jo/fW1ompUZt2D7lFN7ruW9jIvMwJwP2Lvtc029P0mnmt19I3sYyWJ
kRydGhGVhqBmqY1vE5tzgsYdA1YDORMOqlHCF0YXtZvWh8FL1ptiei0yZjOtGGDD+z947fIw64GW
LXX7m43mrqu8B9coP71UnAKsZjcI2E7ptNpR1pd8ThOBGS4L/sjxEQ87WfoKmzMPdZBcvRNFuXsc
kaRG7kIxZhemiOqJTKlpeVEjZ8A451XYsFINsc21pbhb8gDpT2YFYSeIRdUtw96r7jLrlmirxLvJ
LI9le0icxOZbHwTT2CYOwtITHg/sn4SoQeSNwGrYDQ6SCbmL2MfTM8qa2v8bbHM4W+7vKPrbq0gw
7L3+bhvPwnK7EBtji52pZNo33TUDYnyd1F0k8OCEa7aEVKWXKxvsAM7TYUiZPRZ2m2Hci3hdPnw5
bjuheKtXVT7UFueC7SodBq71UQCsiX0yCkDD16GYvQI5p/+4DPWpXSfJSKCqYw0jqlzk89qgyWh9
dTbb5cI9+eFcgc/9+LsQcRjP/mcpSALwzeDQWE0DO5KJxJCk587muSmIOSIKPYXg4GVkbAFDTM1n
Px8pgGfEk30Fw3WU2fU4KeO2a7C4zzqk17OvrzBwQuyWfGIcBzyxiwa/Ofwq1++jwANWnXp/YFqh
G0jw+Y9sPRXY/nDs1V7Q4KQ+9sZ5XDisudPLRVEu9A74MuEeW6TnIOPbCEImOapjf2sG/IHrkP1i
Z9sNBCjvhtmYrs8w/LeSwxHnJLFzO0yw56wB3MFXSZc43VR19TplOYNkXi6wEd25G5CEipKEXFEy
YTQxnLb+hK9lTHeqlklEaGE4XnNcNLesK0fNKh7RXI2bHdwoIy7UF3s/HW58O3sWm/038PKHJqHh
SliKdt2H4zc43CyexCIYnlrB52Y0set29xAFVt6Cch+kxHQNAslaUMXzNiSglUn1AdCwkl2IzKcx
0Xh9dbIkPqqcyGUr05/MDu49FsaIBBabtIrpNAFSosUJ05wuoXPKIZ4bhFpL1X1yHEB4znZaGqf+
SjQAyduFVjc8YTVeQ0egT1Fg6ZLplOAfDjHovnmtRtluwIRPrWvUxwbes8vmUDZdNPZP08xmKJ3N
JNSs5uDaAkYY2zZsajLekBWIAXZ215nnfEQPQqPDxDIhR0Ty0FTZExGfW5RD868oMQL0POivdmWy
tLGH3a6qOZA9WWxorJPndhv5c206xmQEloNopkjEqfJrIOZ8ju7cvwcIG6/Ro2Hvz49rnYfNlsfU
w0bcDN2NSLanleCbdEjJdBvdP0jy+J7HsEgItgwS/xblRB0G+ssq83uzLwFlt+6NUPUU4VnL427C
4ej2HIhEmVac6dEgEfA6FROWor44yZPDtUyjNjUHUQ8k2Fh9JHDLUJUJlmgWgBye0m3F0dug3F0t
EcO31uGMes9ZkhuP1jzUoLgAGJZzDJEswpyEmedUG4GkWups4vc2M+r1lbH00srMv60SvCNrOt9v
4svhpIp8pUib06emlRsFx6jjgIFTsNVwrDFDjSK0pvVXEs1XB/1TYF5hLZQRbvK3sHsVwhp+Dlo/
cgUjg+RzNfiZV+KtawGz2JlIQVwWz4oDs3lOmOw2+XdFNGFIrizZZpQ1uczvqrRkReDFeWPn4UpZ
vJkE5yoXyWc6D/8CmA1S2bxuhRGJZrm4g/yhBKNqTSGwEJK9s2qTT9NnQmEFN0tCKCkW79Epvjc7
3y+GdQRz+G4YLnYreOAcknaYdV0ftqWHUtytXurvoLT/rmmDHCTzhjgduHEgYVK77/NEPnsNNNdk
wNpS1VcFSLpFvt6G0FvzYy7FzdB38pga9YcNGKa3ieGdGt57Ved/AosMlTL9KhrmNhRSFNBlFdrE
YXAQguSs9WfZEJciAnatRmuxnMFkubEr2QhVZHH3YUyjFU7XMPdmQlVueX+K6npnIvqYVR9Nvfnt
FNtzyn6WtMvtN/80SuKjyeQ4GB5nI0ZLsgzcbMBNe50GGv2tvSRwMXvUtr0+TwkJj61V+GEyZHGf
uH8XrZcbmwfo1M9ci4z8paTmL90+bEqOBlH/8ZXxCzl13aX5NdYQL+KKCliuLODMzIX4zkrALyoA
BnN1rA30RrNOWT/KH+kjDqxoOjxHsBV1RiiFGlNmWyNRmKhlrTVt42EroRqUI3ckNIhVESMflEMa
2ST+ZGYkhc52JvkRbL+xFm2I7Jghcu464pCNvb6kyyXxJvtg9fNFuStp8TaJlk7enGfrJa9dl51h
4nObkIJbEmIaO/727a411XVLvdhUMy5xM25noBRUvvBIHmZBQhCwzNCSjyCK/mndPQuhw9IKzszI
Nf0A76irhQ2eubzv+RZC6/qPmQl4CEJj3/jzbyKcBvRCgg6myOMZX7weW++U5KKMCUwNHWbBicxY
QOLLjdoFwXExkFKRRHNG4tWEpv7qKloim+YyzfLHvC6fp5KzwK5zHWPbe/ad5QHf4WsxEz5obvPJ
l3XIp36zbIETLmpgOAWfvtTTTUbsnKXV5YoLzxvxgvv3vt6yL4v/TpigEfPoilLiZXRDsia64Lgf
eTfcLLtxJylD9xfUEDNVCdaZWiJCE/6M0XKX9+SH0SJ2cv5D48s5XdQvZOmae1kkP93s/Sw+0D2r
8F5nTsRiqLEoyDKeJV33EjAPGHHmHEuLKFuiLQn6xVNtpkdsKjVZPxXaLNwckTBqhmssCsiHGmK6
U+QrbhJWG+a7gL8fAms5AcJQmkq33AMtsXfWavkRGENuPfvGb0ZCT3qCUnsAEUszPRAEcdd1jRsB
w3F3c+tzzugAYiOFiEDRl7kG8Qau84hbkYugB1I060M1cfGQVoNPmsjgcKzMe8fCBFbn6mu0wMdX
80xTQfBn2o9p7K3Tp1UFP+rdtmebuj3N4jppPxwM/GEv50dSrqfI64I40Ot0WiyaiWreDBIGwBds
C7QYk/nIxOaElBKXpNOKJ6LKp0drc8rdlj5lJXeGzWiCu3ojw7zLP3jgmSCrN8dejn423vfrdCzh
t9uk2BXlbVeje+b1SJ/I3q0BZcPA0nzfQ7x0Dur1OuL8e7LX+8APW5ssLlqMftmRA7uTZXDsFvd4
e3IKnww6abCcTk7MUB9AMCHEmB6J6kp6+Wwt222bXnkR4z/yBPxMPZVFnofISFUozey04eDr6rOP
/zuUNQtMv5hiKfvbTgUvGkcVpneADdyrugZTu9Q/CRT3ui6MMLMZEgh6oSK3IIGI4Kcdfftg4ra2
lnts7g8W8YtGuTMs5CIK2tA2XILF+hpa3Ye0Ao+jvVxK5V3qXP4LqG0dssTaZbwsvn6ssLeLpjxP
83QquA4BesdbMDwAz47W5KnxxEc72vdj2f+lCrxzveqiPP9BJsyeukK/yU1dpVeBPZ0QhNPhEhlo
iMe2AeUX3HmBB8MvXzGSwdxSxnbvejP6zjb5g8H3iHuDa7W7FLk6tVz8GGpxwzihY4yXSeun1mgv
rmrhpS7qW9feu+mkj/VqvnTUvxueS1zoVezU0xquvjBC9vxgzcJ0my9NpQhtjHq4byl6SSvYwqT2
STccmbY7lEeW8Fmbcf91lrTDVBiwMpUGTWwgaHYqVDMZXCbg4zHUyyoc+TdK6vwCWjQ/1kvxpG85
8jsk+Cu4uSd7u2pNacCRY5+x07/mCjFsApU2XLi2wjrL2LU0PEadFj9GJn5ni/sULdIWDdccPfk7
9vaNqpebdA72YrKnuBv1DZuBuDWUHfmW+mwcgnET62vhw6+JVrMba+QWXvdp6e2tdvjrTf5pK0ki
HRzcothM0uRnCvS/zWCA41kEswl+ZBcTVejYoftUmexlfCt5plS7NAMkWUuYb7K4GCsZs4vp38pe
8FlRQZE5SDhkg55GZI9l4f3Ra3dnVoK4pmmfSH9iM+B8GmZ1csfgVBLpg9dsccadLgt2DMLe2RXr
mXR7YDFxnJ2MdVUq4rx/V66iKzLmo/ABDM9TfhQOhgbxdys//PSpsFGHWt47cn20fvjyBTgI+ggJ
GTzLOIIM/9lqmExO9mMauMRoW+0u98e3hW34Kh/01NyolJI/k2Vxxiu8bJrT19dvWyKayK6rji+d
sK5KxxrceGp2dWTTZQGDOPh2S45O9WgV4m1CdYQWdW0efM3irK9t6zgwUCKj7V8wSs7i1n2HCQ8N
vmWiywyeHoVBUJcwhfEX0gtYopIUAcBiyUOjAwarVnA3aUAbxa74OJoBipyN+pM+cU++qhOxsnnr
TaK/QBAldSsPhMA/ARxlFTNOkay3K5fARAiB2SbovAiDDleB3ZITZPIB089FZfYuW/e4UBLEdT8/
NRq1kcm4qK/X6atIvms5qMgKvEdYLEboty6Z2fQneAvdkLEO+rbIYx4Z2PXOKq2K+L7vYnGXMAmK
lgM0yuxy3GcOsJAcAO21qIFqvlivvQ7uqpHmM3H/MUK5GFoz7u2HPx3Y2E7BgVEO1WRTyxHmhx5R
RE/ECHfjEifCHdCrVClIr5X/0qh+5NYzVieDb3P5+oGL86PVdRVVVfNrFt1Xzuj2yM2xG1FFbQFH
PLipXsVZlX/ndv8gJT1AYb+wI6ULZWkbI7XvTm3uvaur0I+9Y0iQwRpmyr3va/bj9HpOg6mHeoWV
+Z2EpsaFjsqYNd4tJHA/Ngp+FKUtDYi6B5VUb3ea0FokhD50xobJcpog5MeINQ8TmSCuW8QT+vV7
s3UDpNXLb8ZMTm1tvu+wkEWdO/xgzPXCKXMZJfXNn7If7QNmzTjf2nNPsf3QTLy8Y2l8WV32g5gh
iaaFIbCVB7+6xdxLfKThw2gm1ToSkqbOZ040l0mH1YrqWV+9rRZ1bZ8jlTbMl77n5ALrRoYxoZsA
gFVYFsSWYDfEkcULsmkajDLnDnH7BdCi5EMFyiJ3ZcYBViU4HGuySYvKDsI2ScxdXmH9yW+p0P7l
07WFLhCjqYpBXpLMW5wD6IuypssRxCR6x7ya74i2tmBAcWg16s2GQDJhZB0JgAxNZvLsrzoQho8Y
6XbBssko8Sly7em1LlLnUfCAN/gAnVXdCQ/9KH/3JfQKQ0QMVqMKukosmMocZps7om2mgxhEiaO1
gmeoSXofTNSJSn4rsiGmICHGrWm+LUBnNpv8CDDiFGaZ83eUTUk3rbCLZ7ApltrC4GZtO7fJXuqt
KpHzNDhjpwl4mYV+cWXU0Ms0tnueyLEEN1moP22egvxE4xK0NLI4YKEz5zbN+vIji4LfqeBSVqMx
RpljR2Doa9pzRh8y5yhtHXXv6+xgQPja83rxcK7MyNyu9+G0rphpemI9Tbn+BpXyqN7kqbRQbYqa
rrDwihOj5buUBQADj45kmgKfIpbEMlZ5XKXjLyT026JN7+eWQnMeq5Pk9r3ZxubcNzOBIuUAxJgE
Oa/eurvemXijGPHtRrTarZ3eIK+4LxIKv74r7rSLtz2Hbe+bczT3vNSMflDDMTXanNACjlAkqPex
YAtUBuGCFoHssfLBbue7urmavDH2+ZzwdLLoV6bUuGGqEndL856149kikHM1lHGttQOifx+TeyPz
xwe2ZmNY8gVeISEvUvt2XDYu25INa5pb/FGj7+PKPlQZOY4yeMzafsI2ArukoHrJxjBLwMR5KALm
Df6Jm2HzHNo2yibYIEOJcKOVRnEshK3uzU0+WTluzpFSO2SYZJ56L3scAmeOeGDCXlWMLNOvDEBx
Leb1pjYvhV/5dypnRB3w6g/ANlmXiS4yVz92A7QRgYUpUrpDGNRTubOuparvEz6aZPI6drUjD1wh
uQ+Qw8cqiLyM9rhTlhm5I5ujScbJUD6bWcomDKPlwqy0YaqKP+LWHFBBEHW5qzOzuPW5vQqjkJeV
d6+daaOzlqm3x/AflgpBcQInJbOzhz4tbnqnnPltex/xj5kUB6O6YhS7NaXTa5dDTrYQPjfe0zEV
j67NuzphRqXAFVjAiftxJ5apKZyV8Qpp0ts08hf6VjZTeKZFy1Eb3XGyjClKjJUt38KPZGuSAddQ
2KsTT9u7EfhFpFVnMbHF1iKuMlke4rBF360boOXoX5B8Wt8bndy1NfhbDBJNnwBUlbGvMGRHxxOM
D6UzVWE5w+XfWiaky1b8+uny2mTXk5wisPCueDvuX6iGTbRgo+lySnF3aD45UQQjAxXsZEZUiAlA
x+sb9rxFa0akKO4HxxtvJ7ydpsuSpMxitZyHBpG6UzgfBVouoqSRgG1eGdZ6NcIl7+6Dmu1D1qe/
ZDeJw0AH1un8b2sRLJ90J7MtBC85wcy2w/IDyxRZu0rcAaJREcvV5jD76avyGgaAk41ctDF26+o8
rXKYuI51QBtu7ckQpDkDss/S0P8qTDjtc8KjVK+pESZecZMaSbNnJcnMt7sdRUsutkO2XkbHHuoq
vWTEdTaMEshCHcJcgWdMTdbfaiLSzjL5KGcfGazHLzQfeBVZaUCaq22ayHEw+nPeDX+qgamJZsjJ
4KZ/zRKDmYyp6nBzli4cp8Uk/Jmhr1Gxp5zw/10UGwqNqHutBjN0/RHzekorwDN7NcDyLDR0N4rB
vNs92qbFpKP9DOZyeOvE+AIIkJY+0XsELAUPvyNiu7puq3l7j8mYnHnqBkaSFeyXpIiqhNNgBH0Z
G2WPv4jKK9CiDAMpzD07aXYHkH1CoF8+YWnpcyfEWdamvDUa52+TQU5rAe+E5arOeVY9+6qXx9by
vyZizuBdTNWuSdROtlfozyoLhkreZ08BO/v1y1Qm94jFaEv8VytnSemQpOuM92tVPHlpQFm319YM
eA2UjTElAasoDn5RAzgqg+0uaWO0gGi9flbf1Sxg6JBFlj0VFJy6ZXzCKoXzYn4IAmTPVHqpIA8a
cO7eqy0uZ28kdNM7iax+LXz/TVQMytkAvzYAHmClXbBjPU26vtV1DuYnPbZ9dWtZJQZ0/aeR0z/M
4r+r2X4ynsZKvz1bTO1DJZhpOXJDh83IdVJmeatsRoON68RDUydoA0ey5yyTxo0ug5pgwMTNaW6y
QktLh7lhlxm4YvK3PKkeC0O9AW3FplZc5m7tWATMMuzNp7xtCwbBhN8SXfTX43u1cEBPEJxSJ6E3
061xmNo7xqrPyNiMo5bU4MsiLG5nKEx1i5N+GpBblWym8Z00NI6yOGbeeCP81j9FQVHVzGRmjM+5
9E4gSNLIKm1rlxqQ5foszV76FisEa5ezradgZ3sszzWTqXuzYtlbk9cZZcs6XHrIddJIB+jfVJpy
xVXnNACKba8g/DMdPoBmyBuvdF6IUNFkLk20pk4DaGTNgjtlyIhfigV6mTtJzoEe0GxWbCUPw7i+
lJvj3nFAHGzgtKdRXREwQZLssysOS/vjstNAPE550extQh0Z1FKKe1jxb3KyYQ9uCrVHzYa89YzX
KfS1uR7kurx7K3VS7yVOzDz3iS3Rtjc2F7rM5sCsa0KK0h4fH8XFlnaHBXYgmX5tWHvGU3GNbJm9
+Qn/5RhXbpfwVHZEu0ojGnrYfRgI+oRFION79lQz45Y1mAbEKzTl9A4Lj1MGvCJsOvGde5ItrZ1+
WhRH3hh0TNp5ewb2hCm1pd/8V7qBg0NkoUK1dYUUgTcT1X/OvgihC8jT/r1LEG7PDuO9rFAISrqy
2Ct//AgKisDrbsocsuphrfdMkKrn0chOLZlukWkk5WExjeoSpMsW6iXTIS8Fa3BuEjgALg6ZZIjZ
nU5duZeZpV6UGt4hROObmB1Cz/3psc42xbBoeWEpwxiGBYJfFXudjih1yhrdd5ndzC25RH4l14vV
Lj5T7eYw9Uq/1eqvkMt2BmJEkYGTxJyxQfFHIyNoZuLUe3wTfpDuJuYDUQswiH62BITLnwdREnm5
v5anpdO7jhv75Ctr7yWjF7vCi1J/cPedINN4Sdoj8XBOhMTyqSmbfQkm6GZGCBxiA0e2gICLcTqq
IliBOI4KNnvd0t4nuTbDtl+3O3uslzBoE1z/G7dpPpr6pDAP2fnChADbn6/m33xmnyY240D4xFhY
3lUiZCFCFUxdOoazNVTMy1I3L0bPNMpl/HYm0zoKpEJBtZZMzsqe7W8qEMmAuS+3U2Hb4tRUbyBP
Xwmse7VHiDABh7qp7OBJNSaXtwUJZZYDE61hjFzpgIuldijznsbEy9NYUSWDh8juGGNPhyWtqsjc
6J1zxS6p6VJsIVsStVfqpbbyi2VqdavBnR4dtqw3+eRtN2pCoeXYhmDzSJLKVHP7Z85y0yjpEJE2
Mpbq2Zh7lZGGxqwJqjdmMteZP+b5sCFJe1iu5azZ91iD7fV17q4upZYUEPuv7IqCzzOt4ZGq/Ngn
QHYqbyWmXrwVwmON3DFXXJL1s9BlgiHMHPc5gUNSUSWLLTNuypaeTHPtM689BjxtR/NdeP5br2SO
lxdmh7pOqEcrO02q9BFCmYwwmPqs7J5Fjk+q4/Wn8JeHJnW5eVq4D+SMP0CH2GduIA6lKhyGKHGS
TFa8WqhMpb7ngMj5v/GDo033IqNlPN26FLBTUkU6A/tC8wWbpBqZppZ3hkzCdhoIKjfkaRi54VhR
U1n4KwNlgVgP4LnXGjfJXH0vZr+zV3la2DKsjjhC6uiPtX9jUxFeI2a+t+aqN0jtb2VyM7cg6c3W
JxyWgvtaGeYif/fcd5LKmFK5N4sqlrPdOKGaCKnOFRVocJWdWG6P08xLf6yUBrIqFbFl46tDR9kw
B7dr9eCLZduZM++r2T8a+P8lRMSsIZe5L7GqZQeSisZoxVCwL90pP8OtekqrxmYfSBo5FcIrlMZw
2KwMppM9MvXzIQuyxTdqLNVsp47TiG/W+8g5GdpMcY3wEfLUxPUGNCvNU30K6KDAmbC7zlw4wBNB
GNJf2SCnH4Hm8rIcthLuACARogdjrEFiQZrJhMuxOWZijGW97uaOOZdTR+iEoVsAM6fqhxaY2P9g
W/sH5RUkJDDgqdZNnXLRrjuXuQujOGKf8RjKIgbteECxs+6TiieU1GBGsQ3SMLjaBGYRMELm0y7b
wKWM+cr6tMhHgr1v5nV1n5NivevW+UjrRRGTE7KyAu6ujXvbQIJj2u65sDVz6qHYdUn/wJqIYrFx
XZZSw0HAKqvcYI3XRfyULDCQ/vADjOvNiuWBus1vY8es/g22+zRVCiGXgxAO4UTcr+omLQNMGENx
sIy2AtSKesXheEjlu+mW/VtqMCMtal4KY3EoJ3BfdO7Bc8ghF1Xpx6l/13dldluy6Y0nY7tdJna8
uidOt8WXFiRR5hcn2ykJKR0DzKq1Jw6d470HHk+Ba5uE2ZB456apeyyG9FxkLIxl5SNJaRp94Ph5
MFTthyQrhZuPAKWknNCAW89BBzqoZoxKeYr/bx27bA8nBRkMqxF/qi66qc/8rqKmOzftgs58FY8p
FUUkp+Xs48XR17p1zB06yWL6DgKqprFgN4eKL7R0+u4PLPKNLmDdB18NOQTUmYxAxd68F6lHohXK
QZtT79IyL6HwaO7GJafpiJKlKM9LkX/7ZX6FxtHo2rWdsGPL33RQZEdvWHjMOAIM7Rj71Jd3SYDW
wdSMWyynI69IqhfqYmxFREYiFkAIQCZV6Mj00lrpr9EQSF2x58yst9JLbs0UHDuLLRv1Q/u0TsZ9
yYm6Zzd9thlLRQVB8zvPOCejtOIBxli0kU/MKeTg6rH1L9nR5Y4O/7tOio8O9P+OYnFksUCplPWe
GTs2hZ4ILJJ+kZAFbGGDzoKcGXCJB6jLD2UC6Gmmr0avcdcwKUTQwCy3gT+UaSYElaEepfYIz+is
Ps6G7JWUafWe+dWTYbEpttJonOZlbwx2fQjk2DBg5GunE9+5C0eTn1bJZZNsPXtCY6hu5k9swhik
STnHfASe2k7dOV6pCKOp5i2rC6xYKTQ1HeCR15BnE4tzxUYFR095oVQZQj1ZY0xgQeSWzXTBCaAh
jcTNut4ODsE9ARsLd00MqnIG3CYYoGUGBgp+OKY5MIpxiK2Ed60xWVPXSeru8N+wsCkSXmOCAMO5
ce+0N5ZxZW9Q8u2SVcZCSHKaNnE5YHYp8w+4R89Zj2RKuuNxm5JbYF096Gl1H+hmiVZJ0dgkqOoI
P3BjzDLflUiAHh/YLphmvdOdz6qJ42+W4snxpgnpjP1cbCjGnAXiTFNMksTe+mKmHds/TtoEN5LM
0s81aRvSG+avcsvAT8E4mRYCNrsZTpfRPjrqzlCsNqoleJwkpW05W6jVDKTbnQ26ywvyvVDDoUne
qhRToZcxISFs4L4YayPKTJZrTEyywnloBv+nLpxbtu8IAyzXj2WHBnctkEPlWhxYzWMw3YDnkdDD
/MHeLVb90jFjR8VUMSLlWQqhAyJ5WNXLuCY0xiY0HkhnbJHM7lAH5oMzksmg1JpdHD3mT0o2j9Bs
aceygmCJfAinQTR3tTFYbBcYS2Sq+nI9CoksAO1EusluBdBrqttpyE9rs3645vjdM+wPFz89M0L7
7tvVOddd9sL/nnTdLp9V+i9okTEQ7vlp1/4W2j1mMT/oZ0rc8WVD9WgieXDwiQ8GOXiwWrAHS/TJ
fPCoM7GfNCJSLaPgwjZiBl48fXxDE4K7cMFqXcl07y9blKbVsduugqZO/LPsgn0bBY8F4QE3HSkd
Hbef/7W6YNmTOvbM5XcA8rzMBKY6tv+P8vUz8UsEdMy7cZnwuWLZM/xz2gfH1RZPJdoVDoKkjtp8
RsUzs4vqAKQFJWskzFBVdQ2ZFlegjf0rJr13oApII+fNurb1ZuOcOt3u7CVAPTwlbchMRdMTBMfa
wi5QI5SuHVuc1wyMkZNOsP/UjjzHV1FuyNXMvEQbkaZxqTv5WLKJFMt1z+EN9+DJvdTJX9jBY30s
FX3w1qB1QGEgzWHAcwUXrV+pMvQw8kalfDa9b02H2ZLInCvyxwr5kI0MpZUiVSOB6uBUQ4DUVryS
9LMfJdQ6NvIQONGBMv2wkLVUUR1YZSwXTkI+IrNDJmNj0cQegWTQbznClYuh1lP/fKMZaTiNDyEM
gAMU1Evd/wo97AuPIMbe9L62+ls07q9nUIfpip3ObGxHe1ZMftMOg+H0VXfu/eChQSYn4al3rt9v
4O/hf0bzikSgK6t8x3hzqEvnOOrXYTK4xtMwGBR6BT7Z0M1R1vbr+Ed1LkiwYNoOrfO3XAo+ZbTb
/EKYXuXNzsbwL2hnKkyXel7TBhXEuV+PJxxa/zKZ3CWyWYHoLNQHxfjgZLV98kcP6YFq3q4Tn34u
SUcFvdlu0FDQvSZT8dxvwOtQW38l/IlzYL/OvlXsiaZHWw2aMKxMbsmiQmYQONnO8RY+MvgdBX0E
f1WKHH/xX5K82xlbeqvo6meAzbFJICrRH96xpAMynBNPboM0biujRnbfa83OZwO4bpvo9Vk3Tkdt
qi9BHHCKBoBFl/2TFMvXhEYgrxsjcgv7krfdb1KTzzry0bH+MS95ab4iNvAOflO+pmKpd65YzmgA
sn1vs/0WiWR1Sayo427vg1mo/WQCBuoM985fVizbguZOZU++O74FV/53IaD9GFOGmw1YQDejVOxW
Ad+oYItaiExGY7DeD+zmbCGJWEkYUReLQAfB296m8tEqa+PgFcDBOwvwVZJa6OsdlItNqpe45oWu
e0SFaEyNo1pZ6QV1Hxt9/ulZ5l3DrCZ0tPxxBpPWo8n+Olcym525h15TfPlzSw+xvWRgZm/RiDJr
bJzbyTvOpnjRNatqcqvE3KU7Gy6AyilgGoWppqdtXRiysSK8dH3TsuRlJjQZ0DCgxKMCXSck5ysJ
AGQxHxMNzLZ6WQb/T2PJ4Cx5WGp+3dXKPbJuvLbbxmXoGSpb9teMnykex+BdGPC18QNxmbF3cjNx
xzeAJN3eDlTnLUuS9dtzpge9LF8BoyI0POhBXZfAD1feKIGcOtXet7VOZ0d41tlY/DxsRbDAzzZ+
sMdSRa4kswOnOzgiyG+G5MtK3Q3k4vaekeBzqwpyNE21nvDLxZu43ZiEzQkvLrZOur15O6dNbuwr
4ZVRwRpon3TtQ+16T//v7rv/b3Pd/zDs/Z88fP8b3Xcm/IT/u/vu9Odv+V39/g/33fV3/P0v950w
7f/AIslm0WAVL2G6YX/7b/udsJz/pOy8luNW0qz7RDkBk3C35T2rSIqUdIPQkY4S3gMJ4OlnodQz
3dMT8U/8fVEhUadpikDiM3uv/R+IPy0LixM1PVY7QHD/8N+57n840uCfkOKA6rYWU+g//Hcun9Aw
idpDrgJn2yAf4v/Df/dkQfxxWC7OQkdKkmlceHPScEiZI9DofxqlE7JFg9hhuhFVlf+IpH8NJple
fGhFAyXONnD616pKf2Vu6p3DqStuzWwZu45qQkcLk6hAagZo2rs4Bv7fMa3far9xqZWQtMwY+f4P
HpG5hCP8j2/YNAOXd8AJTDCp3r8HugVu6rqUXSlmIVufnGpAEeXG50gaHyaqf0LB1ukwqI0XhD0E
Eoc8ksC9pWoqaXcckgdM8X8A5P7Nwct7aFrSwBqHSBxEkuH9W1ALM/Ag1UMbbcWA3SWacVWY/rH2
zReHyNPJJdFeDN6RNoCOQw1fhAtCm9XiR9/6wEX8+zztaWP6b3QXZ9aO03bQ1QyaJzu3uSs31iSQ
3zX2j3+5Tv/hxfxX76Vl/a+3EicncCfL5X9WYP4bPY1dStrPVSs23kj15+ID7ycOVWOM629S51vt
Zu9SDBAaPJ7ESursYUpaerMs9q6eCwTAdGFD1r8TBpi/99bvwQ0uLkONQouZnUD7dYqBdf2/v23p
/+83HD67x5XL3eG7vPf/ftH2dQCbwKLs4PJFC+PYl3++qEKC+WLJ/s8PTQtlzFheXCsM6R6XP7Jl
CDcRQzeKmP/6BGJs5cXHF8vZX7OjDrrxnC8ii+oZ3bz86fmx51+7CqgN0bSoA//7H+ioEFHNL7Ww
43tVNg1q/ZPAUXkPlpfnh21mjFs1lH+Ng/GtC4350Q4K25dui60n80cLXXWd2UMHYEUiQkY8fnZy
l6UhF/uD3QeWlbmMvxcmTouF4xPV5lemP90G9JZ5k3Een+IxbPd+MHw149m6pD4jIE3Ngy5nGEB8
/vffDTNpSaA1f9ddbgIiFP2tjVm1FjMR062qWJWPHcstA+I0cXPVBbNus5IEaGyVD7Xl+TFFH1vF
tXuaiBe4hK4B93f5E4cd6c6Ye07LgDowCjZAhS+DExBXFnCBORKbarXnMck1S8oOt+AyP0mXF6tk
hLhtFDl0fz46NEWxg3f6iTQAY1WelFszX+ykyZjE5+eLA9eaMZRgJt1G1pn1rvkvL4MjwMFMf7D7
aVepNXrqT5v9+lYYSfPdsN7jyBRfO3x3BxvQ8u75YbNMNp0/1J+TYRuHxP476VJj089d8TGbngGr
iUfwaLjFh6hp/2YHkBCD0uIDK0GIWmhojo3jmvewsS+ZGtNNYwX1Po1F+6Y4369Vm7DJa7q354dy
BhFYNmqofMt/waAlOWpvEb+iL6a+HF9DqxhfNUo6ZolUAH8+lufOi9ISyhL/RbS8JBE/AFEG0+b5
f2ASRvJVwogQxc8XBARw9RY491jP8pqP+s/fOhCgJ3sKPxvfQEuTqrk8ZyGU74qyZNNETCRZzayc
vu/uRh7IK1XRJl22XKEUmMV6XEnPvyqj48xd/kEIPnnU1BsRLGO3REEwHaca5etcoQZZ/qi02Fsh
WSEJ0jC2OLEFotDSOOfKETsu6+gRYCxjkGB5CUPBm9N00F08Yl8wsYrTk6DcOHV0yuLvHZucM0Xu
IiA01YvVK0KFJgJvKMQdtQ5R+LBwJ6ogiM0LoY9YfKsuPc86WBXClxvCQJ3X3Fmcvap9mAz8TFgm
pyQQyB9jzOZToMNTRcjAukoK+KrmhzZjj3pQEgfaDMbRz8ufsGgXXhRkOK0S9cUpsFk6EUbfzO38
M/SYJJTn3IFEHLsCbD6S2fOUWDT8zz+akw19G7cbu7AWI/yQvUrB7GKsylteorgBmoouy4zCXeEN
M0PGWqyk9qbjgK0c9foX4bSI4tvp2+TTlboZtjVftJfQwTjUVMsg2+IWIDQ0YcArUxoTO7wV9Omr
TsGxrMLhBaigd0GfgHtBtveOGv1ABDGj6DBw3lhvWy81eKsM7jUo7AF1dhfH21H7+jqpGEwx2Sy5
Ym2lffN1tMDNtdhPAQvEx7E0h2tUSYjtwWvCvfaBDqrgDBhuSqj8nnCibtrxlM731iK3RJsRy+k0
RS6BUwDA3zpEfr/KTJc4TpVurMVe0lUdBhGL3KIqptWNhu1kDRdfwD+JdQ5cxazGPVlmP21kYyUr
opMdk/0kWLJaun1pvHoBsUW8bTSaq5xtyb0Mww2YHPuIAzraGo4HoAMX3zGYx59BXpt3MmS/BaXb
HixaGCZl3XCMehJx/jDIh9HTZ6dHDgkknTF4DNW9FG7x8GK6Ejju78bywk2w5lLNkHtyEJpBH36G
kdy0BGa8N5xIdUafCs4bWXkyfRhT+lkLD6PjFOCNjpbLAy0frEtEES3i9WqJD/BTJK1F4sEilNZf
Na3FqiI35RBmzD2DZPhLCnK9XNe+c2vE78+XArZX2OVrxHYXwTayiq9WxSgHFEl2rWdt61Vryc96
Guf3xHdP/tLEm61+y8bxmqk+2Ubj5KwpGetzODvjPY9j6yAm8SrmZm8Wcnq4eo+vwbyES8QllpxD
xPNdryqGq5s2GtS17DHYpz2Ex9q8hRaC0FKO/jUn8moL13Gk6R2cQ7mkoZvAbwU7IBCQ4zZss/Ja
FpA+k0b/DBHdNgsc2SzCb41rS5i9vnke4n3V5vO91FPzGIJxVXdDeIKA5a08PWNHn6cpBsBoIMTO
9FUn46Z2sYzOoXO2FHzDzCn1ul/oz+3yMlVMG+wqho0np5ep9FxOyvHGak+gnNeYQWwJ4S1gCJB6
Gb2n2yKDk1H0PsXpKlSg/cbeewSkak0bk7jabdhFCZdszCQzgw7HzzQgj2IPVYZbo2qmC7CJn5lj
fSNFF3eVW0hmk2Lest+TKBfcam3ZRN5hnalk5RzLlHmeaNpomQH8NVrVTCVjT2fodyRBXKhbm3Pp
vxlV5l5x0fzQLTZDK6nZ+FqLiwrSOmjRHgFOnmkYRv2968n8kHaawD3kq9j26O/NuL+Y9fwRjr3i
2Q6mdtZhumVYZ76GFBMscX6lkRlfByTSsZwmDEpUzGfPROvvApDvzY68s46QwVQULMomVIGz/ztm
0nIPx8ti3O7j6WvkeQNGUyQbWdKjyd6h5URP7dm4MoUJD5agTAx9Y1TucmNUp5wjmMyGaZXX8bzF
eO9t0IAjIa+7n0Gs8l3UfMpovjFZDDam7ULANExApD8hjCGBUwiPItmpM7SyS1RY3FlV422DAC6B
gSjAdDiZcltbyNZLeem4IYo85AjiMgPwhIFZRtalk87H5GfiLOriSy1bD3EuqqYaloIK63VhKsJ3
42UT7Lir2UapmE1i1UUtRwVzn7XbtRAx2xY7btSA0YOX6o3Ze2pP4HwjC/IDA+c9bqf2Gozhb1UH
+f5PBExkfhZu7O2cqX+NK+qKSpo3mhMYYyP2e+Wj7YwcrDCZN6AdK2u0GT1pJezPHLa4niXAHKAA
qc263Yb1Xzo112KoviMld852wsSin6Rkw4rHMrSQ3fmJV7wHIQa1aGSqZ7bW2vLm30oM6bkhUuJc
lR5K7nQINtSYNk9xFk+25x5V5Ok9wurX+nnPRv7OHMv+2A1QWroK/Zm53ASDgtTO5e2YVXUWiKCR
hNQ/3WYueFTHIb51nCpsN2tDQKZbikikLyw+vVOeJNDUh+i8tLX4YwLqR0RFXgmNuCPXQw/pOuBQ
3KRj6F8a4R3TEcHRs6zolnSGWO78LHPYcdc9vCodxjAE4wdVuH8baatXVS18YsC3XlikP9BA/IWp
pQ6cl0ozaCMADn/wlBSnKurbrawVJgnDGS6DObUHO+7fp6YGW5CHlywYmsMzWrl17XRdixyLx3JW
mi6GxbrkrPT1zHLeD8dV2WTm1gejRdLIf72YCXKPYkzEepyMo4P0b2eYRLFHXaXZCcGqYM1sr9yB
GygN7PmARRvABToCymH9o500eQCR804+WXywjbY8jt50H0UhHk27JR1HvxZTiT7Esty91qjzk3l4
DxdujlbRd78c4ap4TXkbcwbbaMYwEHu2fWcchuLWP9Re5e+r5fzV/UiCCIP8GLHSdFVybi6g7Z2K
ZszwCaOKUwCB5FDy7LZfBIWinDz1jgB5U5sSZ5mIf7ZYJva+Yuns4fhZD7L9WgUCGQ7eYKq5ntFs
xY9Cc0rSwqoUht4MCALeSuLdxsTEtiT7s29x4ccdcLJeNN+qpothgyIm6nHSIMs7Vkny+Xwc5VBT
rnBWvFU31gtr2nkh0zS46ppF3dwm7r5peajEqIPHfP6ixsK99/JTWnb35R/3mHS9R9jKZKM0jPR6
GOJb1gb5tp2LK0KudpsVxWnGFHTK82+WdkC92vKHzWQziPvupJJUslNTjD+zmtJnVu2L8HD9TYv+
HOfHOeJJwa/exlwf6UIg5OOS6exek+WXNhszkmpnGHn5WpvV18lSPtycV7TkI9WnBGWY1sk2zNgU
R60uX0i48fTfLknA350kOOFtRHfuGKxs0njXtfg6607Im1uwWmdOEt3jjt/FXOXtZ+t2P5FKlD89
Px3PCqH8pQ3T/lI6ctpYKHg57JNoxJesyquFWAmHyxyM6xAYzfFZI3hd/Um0iNzbqvEvISCI0h3x
wxk47j3AvikSTqYVVQvgBzc/kGEaQTGyiHZ897fvtxVC6xBxGXQebhjdgPFx6oM3t8ExthDiwy+2
wR67kS8+RNyjK1YcuHUVXnzekDsCUfRe5SAgDLgKjstQ8Ctx953n+kdZdm/0vDHzm+wd9T9S0ybn
QGY13NO7b+EAZRc/hHeaQ7DpU+zweL1BSCLK3RSGxkjT1hEbNozas8OZrBb3XFMQbIwuFywH0toP
4YDvnD33rprCxcZYY3MJe3pOhv5oVApzm1kDoyFbWWf85D9UahbvymluasSrPZbxSOquP25kJvZz
Ku07wWTOxkLvsyPWfTcMbnMsuqw89xau07KWBWZhktkHz8kOcXfiWDJfycamps78ncZNsLJ4tD80
hg72Rbo8lgR/XiKM/HELftcIcJKUxPZtZd7W5FE06QUa0fPxoqwc11dny21hR+kmbZvopbFj81Rj
yTuOPSxZM/3S5o5J8GX2u29keXzei11WBDyHHUThTXsKEvYZywlYpuhE4pIlo2vNcIzMud41HXI6
FaGXVUA+ZuG1585XB3sJGp0RNxOouJyHjTVts8n/XlrD6RnTE7aGfbVFdBoIy7oFhe7Yl/anygq6
a9sb4ctiTKkVelYRuXdyx4xTXf0qxsJ/hBniArf/3RDV/mopAGDNiAi8blSFdR8OtS1KfBFTv2rI
akK0BW1/chd5hmYKhD4k3dZLPShYtUxD6p+fLybBCbs0xMdkY9N+TUK8BmYdk0MplYTQ7cJUGtMO
fDzu1yRFh/Yc5DS8uaEsTlaavWcFnjXUGjOSpylvNk/OpZFA40cXcuWyeIsz1R5cZaZvOlwmCTlo
8mZJFMTfWm5kyvGcz0hxR1tzPS45renAF1dWfC68QlwVsVSr3IE3sHHFhKjKEWy166n4GOo3YcId
6RBsnWcJozAuq27dIn7dT1q9gejIEAfO18xS6gHZVNzNBr1kXuMUMLuflnCMv8hz2RdOWjzy1H6U
oxcS3imSrTmH1VvNnrDqlLv2RJkffLuI3rFSLy6B/PwsCEJ8JjwFOFUy2FIoxK6IFjOO2AlDAclZ
e5qQgHS37uX5sJKMxU51MN2twbW+hDZEGiREUzBW32wi4uLJbi5GxnA5Gbpz003ZpaxcoN/tD11m
Hp/bIyTaGcJDVKJUrLxAb9Esyl0V9q8Y8vNN4RkAI/x0Ojdz/d60bn0Ui7u/s3F3RhDqTvfn3TIn
5GCH4VgejXQ4tBUCFCOKva0OfegWy1HpeeXfbemQPJPTsKTyvcSt8u4sSV1BfUQaXP/jzsTBW7N3
uobvKcYHt8jHa+qQ/2PAFd1ncrQeOgr2puAkppyOiYco7cdY2WvUrJjHMuOlc5AXKIupWVqueQi7
fGazWweoFdToUT/IgkMkB/MDuIxCfCp+9Iy6eP5LAmErId8yUelTw1EDcO9uxBdRW8nVFSiprGKA
Nx5B8e47jFR2ygg6GErjPH3pagPHF5ameYI7EE1nvFDBmnyhnnMUZ11XCjoTj9CwwC22fpjGEZlt
vJlBwFraD2Pza+rkm2QsmUl3yW0wmuyMK6O/VAuIPQ68a1nVQPbB23VzF52DRVdrJs2VmLz8bFik
K2lYZ4kqrbvXfDyf/V3a7uYYQaEFdbyog3DXZOJvCmUayfDeaGYpc0vZLIxqBioIzMwQbUOpTrEE
4tW40ZvSz6Zvz+IOqTFmOsKEYF5xdgXepnPH7tZ5zcKVhqapvFacdcDO3tf5iG2RqAD8ZfyQmQdE
KWb1+9CYSdeFCuObMxuHlFzdtOmDuzsFZ2yuI6bDBDsBOjyYLmJVkn6Jmoz0PYy2Z2bry0K8OuWG
SNdShOPBMo2fuV19KxGOXoKm6U4J+kW/REHBzQfrXY/Tu1ewjnCIIUqixNgndXvyK+2c01YwuJpz
MqzwG6ERGi7aNrg2ebrFRL8CJ8Z4VBeyeUQYwq4pW9nez2kBymjHBG+AuIvqK1xgHtlQjNS29NxH
YAMXCFrWqogI46VjnV6eL+BFphc7+OT9MlZBX2LnNKPpYi0N8rNLBsDF7LX3h4Q3aOCmG7jQdDgf
5yBVsKxc42yL3Dq6JEXXrfaI1VH2XkTpm0zYVCPwtbjgUgs37gyBAF17DkhsqjauhJSYR9YEDtiX
L2liYg7MZgv9mkDUZ4T3ZHnK97lKVk3hUKTgVaTMs295M5g3BVsWWYs+VdDvjpzt/lGZ1Aexp8CB
PYs73/3iWbbayl6nmMBBDRteu4t1AwGdyWeUmfVrAKYAL2z8Wo75R1sOOAeXc2uKplsFovlQc7Vz
VXtks0fZB7LKeM9UTl166nzYOliIN2RokeBmf/6zaDIwzKDxcX52lBEUsZP+NJr5zR5uWdFbj17G
4PZDz1sr0+yPyu7JE3NcJNkEfZ1SGRQnwIlMMkHdLw2LrTR6TzXckZN6KGR/Fo55p6+Wd88jSSli
57QeO4sbg+sS5aaK8uSXn3Wfogofvjm2BOrUhI7lHnGZnTQuuaZ5sVtQdmIZAbseQQTjhElbWo17
yaXTgh5DDe14zEtkS3Sp2/yeJyZjYq4LhggHfG1Gn3zpKUiZfCkGpEAyXT+K38DOoKkNNHkVZPGe
GKtuWTWUp87wwrVRSLIMqjY7J0Zzw8GC76js2FPEQ7h3bYy/FXKvvdI5xhox6fXECuYUjXW29wan
4Em/Zt7Owl6S4TNbTUcA7sY0tf8wusZA+qS6Y8HDrje6N9ur6D7U7yJsXwVdzI7PYo7rLsojpiQE
A9ruvIckSnjMjsiuxEv8t9ntra2RMQSJCeW6etmp66vqs4IywPfpH1y3ufiGP+xmPzVvsQEumA3r
C6xG46OZHefsaGaMQQF7QxPOId0kIQMi1avMhu+QhQ6ROsb3OSzAUIn5GBXvswEiJSAFyYtDYpEE
iN8A7e4GCDw6ktF45NjBb7PIKSzH8GB5jc9GaeJJbEZcRDEe06y4P2uNnkhF5ljhfPf6GS3EAs9C
ZLKxDD951cOLjiQ57kIWf7/C18zpNIW/Ev2yB+vQZ/nxj6kn26RwxYc32+6xIiiaY3wRVxVy1Qi3
3480Vns38/9q4vxeiXhJdjWORU/b1eOTQJRp1hTXLvI0dmvM/+eJjY/bnrVdgnugRUTxSe6eWaXd
YWa3HSOmXids1fexrID5oInfD3ij5uE0gR4xKkZrGQwIjFLziz2PWOeEn2BN65iRwOFH+ZdHt64v
X7BR7pTZyIdJ3vTabZNVaZDr3voexhpnH9U+l5k187isi3hv65pMc8iWaI0RlLcEcy34SWNLPiRP
Xw6kQ++XekVRfsTKlB4H3X2A+pxfa2/cqCnzEWL96K3+fUQQtSqaqT+O4HF3FgD5Q5SnmEcRPMU2
mp2oir8aAXo8yDQZNgI2QbYc+61OmX6ZYvJXVZjS/SliD1JnP3ue2EYW3RbFlbP/uynxibTU6cD5
wnkXgadAg1uAo1hKQnzm87bCZrFWxAGsNR36WcnmVcrJP5qGZfA2pz9c12+35eClxK0wlhTEAwD3
yLJNkxNTOCXBawq0ZS3J+sXChjgxS+BDaGJ6L2M3GZtomeq7lkESqQ+aI8FfvvHnMXkJ0kUv75Cy
Ms5FuE/Y4CZD4j/8xDxX+D8JPPrizFGMWRl7AZja8hybhd42PipA1JrtrauJ7lYwbtZuohOu2Jmh
G8G+q3TOkSPXBr0kUJr7WP6pKMfyZs6JvzB4mzOplEdgyDMKRdN8VGR2o9rfMNrPEFTFziXvGxa/
8aWl651zTPOIQWFyTepTxApgnALJl3hMTwmHw1eIScUKDoY7fNMmDVpahI+OsvhNPkXhvv9ujR8Y
3iriNQAgtOPwyyoy/LNhW276oG83zILGU1B96cWgtg0XxM51dbxP0Xe8JK18E4nzNwph5zSH/TEq
lc2dprClVIoxtTKpdDTZN2DCRsyL1EEZ/JZ9RnsI6KTQx9htTWJDnV+V0ulF4YDFjZeckqj+2xjt
v4cyelhVnC2kg9eOJnHfqG6+lApKbO/oG3kL9rkl9GcoyVaDeyv2fSXv+bw3zOEWVNlHzQiLTiXW
iKqKecMbqk+jkRpHcZNd+yvCCXEahg6rj9DqtXBnZFl1umtcE3t2EXeH2A9xWIeb59TB7NnBSVdw
Sjv6XMaNcWwgjbaDxFGmCxAGasz2aDkQuzQNeMhGHi2x2NfqGrpTY3uM/o2DxRJsQshqm9CKs+/N
SMi07QBytjvgAV6mq22NCfTR9LYFywRKFuOw7rVHDmwnHfp12xwvqItZeIB28xzjh8CCEadl86iY
Bq9aRvdbq8vwJLJHP5mZgYDMiIFt+Mi3c5DvdzF7IdrteThUBUGWQR2Z66bJLXhUg23vJIT+0kO7
rgbxCD3FmHyKwhtdiV4XEvcMw5D02iFNB+DanhNErGsXq9kyp9rYSnZ7wiuaA+tMxhYGE75heCnY
JJ7w1HsrwVNdyECx/etpuSyExuxBa5qU1HvEBKXI3ntBT4RnGU8imL1WbF3HQ2lQYcOTECWRln4b
ioSIsxiNhpHzuOcUuhh6il8sq3jx7Mp61WnwG/sqea5TzG44zRRnOqu2tLLIVQ2CmAquLJmC4ItT
yhuupdt9HdsouMhGfAajrDHOcQzCC2gOImxJaq7GW9JgE0OBeESX93cH+ZV1IOweP2vl8VmLkA7K
Uf7sPJLRZRDfGqfkCyG0LwzdzG9uo8W6t8KRd4aolyLRF9599MJMofZEU9TL7P/TyUiALOYKt/VA
PN+cA22AF0kh0piY1RkE5hPRmFOOlFFo/cYXAVXXT2LrtUtQMivVlSuWKI023dkebX8eUdkrHAfP
2UyjElT9aRXtqwLnH4dmSsoeFgkIybmfLuhG6EfShKQSjoJEswSIhvIxNDdKNzwC3kxfVt8ityRW
i5nWxk9Ke59hzN0yyGtfY9wdGGaI5qve4jjBamlVyStGHe8U+7U4zPDmVlOWRI+UVa5szflRhAgU
l56pSaZyXSoyqkbLQtKtB+cWT8YHwMbiy5wTyzEtIEnmyrDzh0fj5fahcdACp3SY92fVko3OTo+x
e07xEK8DKzUOsaF7rOsQmzI7vTK0ax8oKwIIDd4xd+zwLc0JVEsJPpefWA31Le0WvG+YtS/RnLxU
XS621mBFt6jkqExc6FhRFLgEIXnVJRzthpUOVgYLT0E/lNZOxfKRgbveorPAS2XiVlY0bXu7Vza/
iOiiyzF4iUysSzP18J7tqXyJ02+DciY4AP1fVgLjY7a69pRbbvktjTei6F8dY2geKbFLDrkraRbP
m0iQ2hwkWUiL5H11GMnd107VOAQ2UsV47ORY1ZTdPSDvO6/eu+Xr+BExiO2irx7CWaDVSvqrlGLC
+0HSSAQa5QVZvcUzh3X61BPWFIxJcsi8hlFGyDHDiLzx4rfCGhgOjCBBLOpLor4X3Xxf5i9ZDFir
raiM0LEl26qsnEPT1uaL8hnIhVVzbJewDwaTF1F+uvaQAx5UdzkNM0LbXegDiRZJ9F1jKvvedjwu
bPOXRerPTonIIurQNq8kUICMHOgtoklcNbP9VRD1JRML3/kI6sFENw4unC0tELEo/TIIms1a9eOe
NwZLzyLJ6fk1bXEFG+h3DQYMaQsKuEMP07nd+JKP+ZZVQsSpWKAbcTGKObhEApTIO57ywMKrMEKn
niTnuWFqTrebG8C/q6aaNhAaL01t9TdDeyDRQ3kdg4hR8ZwcZimSV9GBygE47O7SykguUQuzvo31
78FI9Wtvk5MdZcUx7S1U4l7w00dh9aaiOd8o4tAk1gHonsG7mFk5KMebT57EV2Ibk/65fw7kMCrF
G0bwFjMXhFTCLcHRDDEY6mW91BregLrGYOpowqM1TdBWFXE2cmCKk9YIv2HUENfDDHDlzUbIc6wF
Y9yT9QvuuTyyo9XHvBhg83plwfeTAkJZ9vrdQPbPO/HE/snw+l9TOJlvBRjlVZsOryz6ghcBZmAt
EqwWOnfFObXVeAGfdXPRXqMEyKFHwbk6+5mFOgUEo7PNZq/F613p22gYzAPs+lHy2w6bRrx4PP+o
qO1oE45u863A9UAUqHGsIDLfeYze65A9ZaEz+MpL0cfhgsWpzxEnsSG6TVkLH2PZDuhHPzbByXZ7
aJteaa6MoWK+ZNLUg5W39pnPuMmxRbXKAi4QYS7ReIZsdoABmfj0gHexk7u350qn7QqBsY8lbie7
Ux5mNZ6QANlUPwM8tvxfOPGGG8TxTe7lPFgLN9//mYUj2Ps9LsPeeXlByJgeEl1enxfX/Ee5hGUo
EJZ9qcFprc2IVbRcnsJ1GS9PLFF9q+fYPrpWXt5sPXwZRyIk5Ty5p5Y5IixnVgWj3V0H4ndYZTM0
PHZNhwVYsnvEnRS9qSHNb0HPhMKbkXKOmJ9Ovkf0t5eBQBpE31w8KbNz2TL89dqBJQd8sBoCVox6
Zc3CUFyhSBJBqWM8Y6Me3tK2RQxDlVIkAasjk/GsBd3kObZ0Cj7U2PkhMxsQUsv4Q2i8ulwjiko9
c27TQs12S9gnAU/IW/b0zKE4rFkpXuJKMnjCyEKOHpBMQSPbCgO+ktVDEcq0e6ULOXZJbJxbaf5l
A5e2x4xOMSyLYx61qDx0G6z9Xp4CkSa7KJyzwxj42PtFC/GsHY+yILSsmtEojgbwz7qI3M/GU2+z
AzkfC+q0z2KDWnXydmXgQBIVJCHgKNoFnfVLMdggbR3K0XOejA0tQwttGDvte2Lt2YsxT9vTDUsN
lPJYkRiS1He/HeWRQUZ76DhM11mvg1ObtxfMOpArnfK9YpCSqVqeGcgs6/SczqZfJ1CRHtVsDvgK
knPGYXLWQ5CefaP21iFxQdd2AlrV5+mD0IYzYE0EEUm/04n9MEf/U6Pc+IzMSJ1c5Bus+2E81j5Q
E5g6zU4mY848DCMdqRnFLu+KV6swYJeVEeyVvM/urC66fZCNci+5+s9IFfguenmUXkvd0hKmqcsa
s0oawBAN6o73Sn3tXRolr3OS7ZiTqulWewLVTwXTzKszIi5h2V8eTW+Sq9pFxlJ9kuuWUBNE5S2p
3+B6pK/aI+uYQekOYZokeiQjLZnjiDBPRWxnB+ZaB4cOiMohqFnwOp1FVNJyLQZ9iiXJgc3YLwW2
G+pqY6exdcLoutfCjP6MzNmQgeAMeJ9NvvguGhGcFaIhBtJl/z7L22CbxK676QVIfLPN6yJFk+TC
8eYniUaeCTWsjuWZoeD4bMZ5gAXhZWe5qOosa+j3Ahvhbor4HQJTDG5u2nyg8gbRt7Sfdo9NzJDc
QA3Kjz/fUsCQH2aNZleGjb4EQdyS4qo8NNYDjzAW5u22ODCkidcMh2Fe+6o8GwkKh2cJ6DjMjeAw
M5+Z23VpmsTgMIO14bluWOu4yFdm9zgvV1uSIYRIqkfXzAT0fn22gC328Ys7pPpihm4K84ZVoqeq
zzEc75iXo/vULgJwFpZUcM5bV1B7KMafVpKhydMMlUcBdMQL7VtsboNlUowNjTDfia1dDJir9uAT
2qI3Hz0tZMKGD0ZkWm4KSSwm51i99pdZYkOZsLdjHj8T8HkzxV1XGfXvhssJH1HP6rxS1i4r0wOX
9nSRtoPgJEnvFaPslyHCnF1SC+Kw+0VNoW7PF/Ya/tYRvEHrGuDbfip8QbokcY1Nvy5skFNd5rxR
eO2cdgruujT3llkP2xSuBP50ZBJg/ONzWyhxL5UxrR3UeXtDFKiYl5XqfzJ3Hk2SI1t2/itjsyae
uQNwCDMOF6FVRmREihIbWIlsaK3x6/kBVY/T/fhmyOGKi4ZldFZmhgAc1+895zsR5/PZF/6wGQs0
UMAQoodlo8uIko5ro5jlfmgWyf27D6DmLY9GnEwSBGzcZ7/SVkbGN65Tu/Cey1z/qWpq9cYxtHVJ
q3Xl1F55hVDLG2R231TS0ZggIv2ElNA7Q46ABcHsaa+FlynOsudMeZ+0wNCfqHxJk3DKHx5a3Z2v
5wG8tpa+CMv/WokCvVJZdjSlJfMMZaAtj+feMdsGxdt/SlIiZY2JJtnkV2f+OamzdvZjEszdhvlQ
6gmlXE5CscTcWqkWcY1wj0qmMIVFEaxIcvIOSwCinqNtduI+Xg130DXemUYTWGFN16Dm2eaBqaC4
tiFX49Jz0mO6zprM3F1UGn8MWvETNoTYOkguiCaW1gV8JxQhryxmxWsDIy5/qXVbzja94SeM5ADX
qUfvbGyYO6SOba5CYfYb9h/+eZoP4az10sriIdliIsCfBB2t0P+U0ifAtn9Fn4ctPsQ/MDntuGto
ux6dpJ/udoTdPIu4jZjOp9EcAwZbeb37DKtFPRXeT5n51pNZsTjo86E1zHxC/h68Rn7nHBrfE3uI
6DBnYHLcloMW2wixhbj5UF5uASxOKrKsPyzCxZDW6Mo0e/eIcqTaGZ2g/TGvo2ElaSqVDFKSzkHv
rGbP2vIOOrDv9LBCgJ2N6APN/G44dMiK4CVQlOahtkVma16V1QaHpoXmGtJskJo/vFt0L9ZuYwRn
s2pBuEnD3Rtj1RxID8DeXPRIJwbSVSeb/GrBsB1AG70dJ39jejaQXq2IAMBCgn1d/5pAsAwJEz8M
VpEeoM8CG+1K+1M7fkJo9x2TnEKRo5t312D8KqrW3goCWZ6SBuXyCDAbKiObZG7zb7WBQiNjJLNl
Ak2wo6nvdYRdSPqUeU97GhBmRhhjqqX7TjeBvw7ZeJpKet+yIJ+aWSmj+bKnr8bq+Bwris854nM9
9Di+B/rnB5CS80LkZhccAbRL3AkYtrL6p06qe+snL8nky2NDwN2apZg8bQRzCFuCcZU3vbyJHhcn
kVRvk61ulkqJ/JXNcNQwSK6qqkIQ1sFvmUyDDJCvlmnkx4g+HkiUV6pMuUfLQ/J1mBrotdAytFNF
OhVbA65ZOa1sXXjXtuyR6VRBeFaj+YWUBu2Nlm6wG2MssZ5Q5wDawwW3f7IdCGDcgoDofxTKsS/A
1Pv1PJfZFnb30Yft175U7oYxF5BXFQ9PVBIbADg0OVq1XfbdpavB8B3H4ZTU6hvWfQAH0EW+TNlE
LllUorJS3rNOiHSlkm82UUAraeXasQ/1G9PO8ZFMLslfGbmuLfdhzwz7l8ZXf0yabbyYCJFQEph/
pPEbfsfmAp3f2+a69dIwJYq6ubsUOfrNfUoSi+ATtnC7ZF6ek8Dy8PR8OFAbQyG2nEAu7CM2uRO2
3XUeWwN6Hws8TCWM40ife8tauYKgar06k1aCQNRNtORNcsJJ0+1o9YBs1iqFFH38zvCAYBsG+ath
QLEh3cE56BESx1mbbJbJoaNy0OMSNGTg7GtLo/VeDdkxchzAFsMQ7luP6WE1MM/gHj7smHjOQS/e
eKz96XmA/3KzkC8Rp0J/jr3PsC3KWD40hGwEDXUB2w0d8e6XtpzVmy5RTo2rafcwb1+NVM0Bb9hm
Az+z93myBxtYrH2VjW+BKonyVRPZy0FBg9Xx7vi63uIplhtDz+GDaon16FM6LOyZXgeqiXMAWSSt
R29OcRVXWMb6epHgJOiorpj8zTcmheqchVSiUTNe+Y89j9O/eT3AkC7VuuMiXB+bijRkKu90bMKt
y44dvsG8Ge2sur9Yr52Zp5eATfulaxge+kNEEkiIE8MYuhJ8XZfPJHdxlcRcEnXrXtoASQ4s3Wvo
uNMelgG5892I5MAhPRwzNTlSy4laT3hHmM6eIDsRzeDTchc91PDUx+uQM+8+/9p7OSwZcQgvjQmm
t4lijc90kObN7ZEh8Dei2blrHUBa37yqdy6pjOu9NlYWxFxwm6bw2Z2reHxedsIhhnh6Km98Qvk5
bfRDZUIoQHgMlL7lLtwRTL2d4rk5G7fuzTK0Qzr6aCIyXBJJRMM9wdi9qmL2Sq4jn5YDkj17ZxUQ
RWwvl2S9NEN4RnSGzGboTyWbo8l0D30XlDf0BQFZGe7X0gy1Rxb7r3CA+pPW1TXgbtaCvkGLFgj9
DR15s9at8pugT7KNdEd7pRQUR5dECAxdAMsS00m3aTPAdlT5MTPq74CX44cJ7HjttpnY2JPdsWLY
2qmaD5kPv6eDJXQkp3FNEe6//Lr9prdFgJw4nAu/mqSSwZXmt92LjkN2aydtTHOfwtqHGr6qawTB
vQIMvExsxORfjUp4p8zBA4+a/Bg2AGaE5ldb1E/Eo5I5dRrbuD3o/hY85d6cNWkNCrFlW9nn8T4M
kaT7hpMelq8yDP6HrCeNqS1gsqLepJ+StcUnj2oe93tT0j+lrp26o1u51cW1wvdRaM5eG+g+ovpq
1oWil1KVbfPUzAeDk+w8t90Kv/kYQVXvjLFFVPC/Dr5liHMMLXNnh8RMLn2GKiZj7deXy2OkEj0O
8vA+wvrfmIgWnkPpV7cYM0vhZOPVaooNuzh1SPv6qyW+d7EMv/VWZZ71Ihcru6SvYVglO3+v/1T4
JTKhtmCSzjw5hwPza8cWd+WMHOJlFQOrKasPspoKVbTe2dbJyhr71DUGs1kHCEBXtVhYXZXGLNaI
NDTFXp9Vy97YfUGSQxJ0T75LvFlfgnziXsHAD5bJNWyTt0TW2XMSESzXMpL47XmhTPA+je4rehSr
tLyD6sZ9oHfgDuYDTpwaS2CvtllaRYds7s+6lCfHcRajhqZj7BDj/ZQazQl47Fvd09kEB/WXIqJt
HjDaXBmYKERWXMKIemZRVcztMQG069yRSOIC4HijuNiklCOfcT/BdSEqnPwY8KoBYEEYQDfDRMzW
b5CKQwhKPfHc14V87iK5AbIzraF2wHA3h+hq+E50Xb7SIDKvrN5wjk77BK2pvAewsp5McPzx6HPp
0qmx+azRyWrq1BrEcK6dnDuu5jKfwWN5gTAg8XpyUH7P/UcQcKyxzBSmik+DLdWRi5SbLHF4Ghum
K1tyjQtY0XxK3D0zaBL6jKB6yvr6zWfDN0YDVtOONriGIAT+Tfy9sf0npnu7zs/r5xYH8zk02h+t
y3UV6gXDeU/eugnkRdhJd8f5F1zbpAyu+mBfksJ/dK0WHhN6Fi994tM904CWDRHI9lJH817Pntg6
QdhXCMsHscIqakCR8ys33rQOisBgrl7NyUpPqeZcC49Uijilv/tLuyYynFSQ3vw1t4niu83wwkkL
/1DgmFuHcx/PcIPvFcle+zBFrR932SONRItsvn5g+gmOAJXLVa4MtATDvo5zdQ+Zkh2diDFAkWju
Ad3tcMBE7AIYnrk+CG42Y0U2nfT49CKVXZB5w03W9ZfQie6w9xyiVrBcLz3WxovEaUjScZVkMdsH
rfJAvpBzspibJifon1EXc0mslF9VzDi1+tFAHDr1qSBOu2zrHQwlYDXz9kR2DsWCid6AJqN6SgoN
xJnBSUG18UTMKfeXgRKBquuwiHkUDROYcqmP7tVCimN101Of+h8j9hi23E76zPxZ2/66qSmXAU+d
QH2P6a2++AWBMFMFtdpojZVwuKKRmIXSVs8Yg8nPxfGVECDyUgP5bUe8E5bVGZfGQMfb4bdtjLcY
J8pexqlzMZ3OwR5KckilnZmByIsoWeHxfB1sm115F13kqPc4MTVzpzHexW8yQuK34lvMNPTAhul7
kcDPlm4/YjWfLV2hxIRpOpSopupfgd4z9T+zYSBSpaCzsti7Csc5eD5seJuGHQm/fb4fMDfyY+x/
S1rAjIdmTU33gq0KJXVIbnk1w+rhoERMZc8RooRzZxY+az/xnKmA20Qolt6cW/Z92CnlyceMyFC+
rN/9hGCiupbYTFASmGUzgrryEGOgHe2BDhbNk1NMzZM3H6oCdbOKScyiqdXBmiMmOM/rIt4CttuY
KrdPy0Gfv4pB7nMjYcq0Unn4ZoMsPxWt6eKnJUxU+c0hCMaPnEYmDIaQqaoL73xhL+BhHNfMwT6H
qbKfbTOxAOSi2UxkQAs091/NWs9PbHvZoiB4IxlnPlXnXrMDTyib9JrUIeKKmmAu/HyoPoljTkTj
SLFDCK09NRGpQ8ak70sVEhwm7TdV9immWPFCUxrEl42ShzOHLKKRckI71mk1MDEkfrecl1rXt+Wd
CAuHhN1+OjShI1fmKAE4hYQEl0XNPLwmN1BnxzfrRlwve2siaLHKn8SdfuLF15vD4r7EGwprhiE7
hPc52NfDDI+yT/uakIAE8mjCCsCqBqK9xEX0TBjiRIj8czMFh6lOxnMwF6UWuc0Uxus0N6OjprI3
oermSGuyPOBWJ+iW/D8D/+ZDBdVDA/e5XrSmWdVYR8QP/aMyyDsxprPEpIIOEZwpKsHdr7Uo+JGb
qnnGnvCjnorgTFPOXwuzc/degOU8CesvXqHddeaj77Gwv3Hjsa/sOG814uJ1VohjF9riQX8AVM2E
46XFu9cjamKRaEg3oIB7Cid8zdw/pmNK+g7FDU1FOuo/hkrfBVp9DMpa26MAMsG+O/EhJ9jPZl2T
2K30scLZOohVt+8EyOUkbLDnzXKype/WREa+dxSMJXNSn7MmSpEjtKwXmNy3NEYwmKJhPfh9zh1d
YUdcqv/lU4MOVG1itzb3TTSOjxF6XhdAddQtLaFx0b0mQ47Fs42fkSJjjcsHoij0zDh4LHlQ27zp
C4kFl8CS2jtvRb5bzh3ikMTkeLR8IZQ6DAGGKvsDzW6xawwbfWlJM2+yussUagdiuacznb0fIVje
Q6Gg0adx7V3HGezT9shNRFKHR4rJPW+6vUKR2Oz8OnXuLRrvmbbf04Jmsw36fDDy4KUNLNzSaGdi
N2eU1FXVI+/zn5GHxrsZkFql+saSWfdqjXGPoo0mnJIWIfcVe0aztdSqAXD5PM4r8C9VEELzH0lm
INLMdabowqbHHdh/yBZWemMMFem/fb8LMPJicim+MFjIjtJL862px8EuA267HzH8ruHkjifRx981
LSHfMgiAL2tu/9xiX3VMtkEmanZiuEztYsA5XJtZy6rbz6ETHiyMus2RjVWp3LgG2igrpv+VJphQ
S4ebe9mRS0tuTElyTFpBIdMBjhH4kzQXe+TK1gYMRzGDrL3f9dqhnsWBVRFpFBFZcBIFQ6kZhkwL
5zVWvn5lKvI5RodLsEO4p85FPDgzFxb6wuRzg0CDePUn2T6zd14tN/CKgIm10FKBkbrA/2nhisUm
8WTIGHI3IpPNADqDeJZDlZCKrmcPjM9qG9p1cCrnFbd1+nOUOgOWEdTw7hBGT+Oz41WMILQwOrtW
FB6GsD87RYd5Ni6rLWBAfNI1u0dC2sRaJ9TuyghtxlfF1dwWoyptCLoRETFoywxuOegCjoRh9/N8
9KPsC/Phjq7xIHfqzSRAoRgtRvlN99AJuBSSGwLBK/Hhl6lJ1THXkma+KiUc2Pp0wMAwNgOhIA3W
Xl17Tb2wfh2ZS095v+tTM2R0TsCvQdl2iSWS70KM/j4c4ZHUiXgXTq32vd1hPaMrTqCKS28t116c
IqxPS/dU6FoGiHzI16H8AEq9ZSjWf9YQ+24MqI9FNY9MWCS2Pv5GmjON0PexFFdhY9aTNRUJO8cn
iM4K2VF37xIN4xCKD7H3PPEt6+49hqNbZsEP7lNgzauOwSa3i23Uorxt0948qTIn8zhn5EbsALhn
aGPp03LILff3V1JxsWLpvyRNI/DX8xnWiURVwiOpGgIeUsQ3kdk2Z3pS9IYj0b1odRxe2yr/gkWE
29pPvSHjpjb5iYiSyQh0XHDWqF8QAu9A8JsvjkPZ3iYKFUttY57snfpRaDUgZ7D4Ze0/ZdydyCBE
ns4GZaXXXvNQjLs2gwmFhEsYD+W8wBi4GUdwW0vfVUxCv81BJmNFl6CJQSLmnZV/SrmnTjnuIIyI
lPuWhRI3Rc5/WQ4LsHv5ii4ZRiIuJHPu8y61ccgMfa3HNpppNuRH9CFvqsiHkzcmP5dJjdKbn6mR
mrtlPtvNQ9pQt5ANRczPaAzeA2A8R6OvsL3OW4kpqYnfI/N135ZAY6uRLapjJ98Lq/wck/d8Mmd2
RzjC4c65Cg+zff+maywKZoAYp3eflte9KMGWg1PZkrsUz21qSDNF/DcnK22TuVmlGgy5qqBBIbxg
J4YeeG5UHTyTbrGRN+a5VxggCPJFUM6aONjdNR97Y5cDLln/WjZtng7IEL++1T0jRh9YTTPynruN
/Vy3yY+AAc02kQohEbD53C2AhtAIviYE8W1qwoGp++bJa2o+Fk0mesS/r8gd4LRFGq50vThg2mIQ
lVqX1rftQyGKb5ObbGoiL+9Cdy4u++1d1IjoSGD9F9OtxV7FSMLwkXHDpL1Aeky1Y3jLyKYNH7bz
Og1SfsHizggbPgEhOAD1TP+HV0cBiFoglH6tly8Vdd3WZ7AL4CFCxaZpNYU0s6hfL7822z2iIxQV
TfMjZTRQUMka3tS/QFVChCDJ/8LND6/UKardb/HAPMwX3RHj1dtiXSTmF1C4M7Y7q8lMrOnUlqPl
lrvCzyl9u/G4+G2BURzG3vUwkbL4AqY8W4l2H+fxEPm5LSpH1LuEsdG1JJhtB9ojZkAAtH+WQLGA
eDl7rSieS3hCFsIMAY4uzsu4e5nSztN1FbM5s5lSz4eO9Gh25qcQVwASF++O2bK7GG7yhHIPLxb6
zVVp9vFuIiZ9Y/Qp0XktaTYysV6nnDR0Tht8K3zIZ4xL8pCiEZu3zAMFVhXNCuo+eCrK78u/AHhY
ntGVrhCP5MeKTPVkcFjOeUpHg8HSqXNzlEF1Ry/ctG8EE16XizqH1rQaY2UcokkyXh6SaZ81X5Vm
xKe4ISyg7AZS+9pOAxHh9DfPGH4fOFmybd+MSAWBP9iiBGuSuOPKpDzZwmlxL4ubPI6hayIi4jE3
wHUemuwZi8L7hLHvS5eW5bvQEZfRkdgrlJU4oUzr2s5AmX4+tM6Lp1fpL2RFg0Rh3msGaP/trcQD
dV5UIYZ4Bxi2TnJknDQl3rRCvfOEnANhAbRj+QXn5SvbRvei5zHxJfNYdTnYi7ucHCxDONnJaZJZ
uzUjOnqCBsoo1Pe066zTchCBgcDEGB+A62h4z0NQOHXf+ram66FROK+kNPtdFmGgmy2TJFWvSdRp
yKfWA6QLTMC70Xtt0DVeRreMTjam9F+P6GruosKkjQHS4011JEjKHHWrXWf6jmh3NIq1MJ5Er+yj
acmTrtEu6C33p+VOOBviNjtEpvGVgbLxydPI3IxrgFiIGz+WkWiZNdfSqcdjQ0jA1s6SDIE2o9LY
umNiw8BEC8hqmQokIIw3ynBuym1IFJpGZD+92eyQdCckS7vkxWTRl6AAlocjjfGz50NsNZPrwKd3
ab2jWWFPC4mp3mglswrFmrEH8gprnhyLjR15kgEDQYx1aPkbom5eohZ5qR4k3+1Zde2JnHkrK1xt
eruYc3XFLOY1FAxsltUgLxtOb9GQwhprM+fMhCqLsvqxfJffJ6/LuLQdHQhoJom1WthNWOUQ77Kk
bGzmeduucOjvMfx96gOZ7pTEmOKrqb93Rv6qEPwUkVk8xQZRuk5N+iA3Uf2Wg4R3vuPtxuJpq8/4
0G5iQCEZd+74tT1wRWL3MFA26MZw7GIuGCcgc0gMtwQd8JMVAw4rhEig7lTWaVFQIfyg3p5b9UAk
bDo4lA9WEuDQUtDA1XyrcsTeVFhOBrvl+yRihO6IRW70DpUFq9M3B+ZtohNwUhLx5EgmmzWWggzc
/dja/tb3rM8JjRnQu7iqsS/OEneLoO5eJjeFOuTk186jsWhpeC5oT9MQ7WGRqNbD+NUmGevk9OSf
NjEEcY2wQ7NOx2PcpxJ/V0Vgt6I53Crna8k0uG9U/T6mbB48ZtCHwitQgBPCRZvUP9o6QXULvQoJ
WrgrYj6DtPcwqdppOls92wvJAbwfDqGz7RB3cEcY2yYdmgHXz3uuH+RTzNzgrxnyh1Bmdaap1O4S
jQGolhcf9GTdjS246CLSLvZAn77SPzJWds1dE8FJT1av/gQcYt1HI9vrHENUPVHceyCBymHaDLb5
Xruf6Ng1iJnrQ9XnNpLIwT6P82F5aMTUfYNJl9jBx3V0IWjAGYrkHUyCvFcVgXg2crpIU4JOg+++
uLRYqOLUpe3VzQ5C9x7rjXvP2em5Htsk1yVUJpg04546BXpk0LO7cHL0rZ+zwa7Z5aO30skFmc8i
RW4tTheYuAnSf4xAKezokeblOMFr2tuZkezbjqJfTAY8iNn0NmZ8Qlk6ZYdBkiIYDySChOQnPKHM
+zSMDLRKNAcrMQ5nu3UhrlftbpzXhiqdHLwmaC91dr8rkXpYcwjvvHiXCFYykkK79EnuofW2yOWg
2q7SKU5Pi16+sE0EjAh/QtMKmRmPvGmtuCzy8cGnyAwsF6l/kOyWrSSi4jlZuKbn1ZgPHLvJJg4B
bjHVii5iqC4YYTZWAf1b5NGrEMo4465ZiwIBMhJHpBUQ9TyXuYaE9J/NZkOtHtOdWzD2bsk4GyNb
bhvPre7enO8I6rcJmwfT1zUuU/cBKWgblpiXgufFXl/UYtyhf/xCgkqERYADXdt5UZ7LxrSHbV+F
N781xUPT8RkYZgVvS0CL57ym0+AxNiSy9Vig9OIe3uvnjAbUelFu+xYmYXuU+vVXRUOv7HPQkuxD
6YLzIdo3vu181rV4O8Ss2+B3nhLvgxEDUyBvwrYoglfyklY2yRRnHTkHbRgHLtMAbcsucQ+xApzb
2Ohv6FhiGqu5x0TITi6dGww3LY+OlWLkuUhFeX8f/hT4e+Itr4109FWZ4rxeim8Xuu/BzmDBs+dO
ngJtBC1cyZPZ+TZbw0y/m8zDi94oYZz0OuN6DUcQI5Sdsg3zQFRxemad07bEzyUqOhZA4LFLBtbr
EN+sKcfXp6f1m9BEcxwYhKJBneo3B5XwSaFWXFmuqt5kkX21BXc9o1DVIn9fG4Q3numybo24Di4k
CKwMhPrIwOtq47uIHUyM5pvBpXGpVF9ucf1KMgzq7ABuDQwq4iI6L4wLXch4vhCXhmhSo8Z7lc4+
L7MQSDJjgnZKGT67lR/sk8Rl3DU0CsUpBHs3hXhVBAbzV6vdsU1jxlinh84t1DmlPkMGoVtoP4Li
qpclLlpit59HIzsSiWjMGmRtT41AlxX7J+ijdSSTFNqkKdYJqXKlaDQ4AnqOy4dYoZYT4XngYrgP
FhhS+JHE0sx8RwyMaAn1EjtAHh6imnlLbc/rYewFa5t268gkAomx9Y0pE2aTFH1zechtecaykR1d
CURcOgSqWii0N8O8ViwHnp9PqiWRNOkc4kGv8jIyHzVmm0DGKIaN3raeV+XUiebEVvKRsR/1nOaN
6ZESqmHXY1jrp9gQmsJaWRiBz4EK3VPvfsoZFF+XQ1CLLxAUMIlyIZ+NPiR+BERoPCrrqZtpC3rE
/rcM2bWSDEs1NdJ9FCk3tiTLZ1mBHKtn+vHXPK3Kaz33fp0AsKzjgoTHL1xC4ULwR9O/u3pfJ+Xk
d1Oo9sjNfgUg5qvuOXLn6KgbDCseLhH7t4t0I/B3QQ7QyYjkzSjuQ2pSSkOsfadBtMmT+jNkMNrq
eID9ld5maFHKmX/khW+IQwgYmVoCAnzjwx+LlhIozbG+cACEGEcUWku1txwMTQyHihAqy0KqNOMJ
ymUobkVcsWWd0rfM0vvQJ7dJVflF8tV9+V+h7f3Q9Vl+oPvvBDQ0+0XbXQIvO/sapW6X+sd/H11w
SpwKFwVWMkafQEUAn6N1fw3raL8Uz2IGaQwuAk4DXI+jowpEUrRB9Wjz2cvh4Rrrhn3R985ODl5Q
yC9kW/30muKPLM6ubUEwQz0gxEPEOn5OwIHgLKRm0fonJH/JJmltqsARlYxWzpmKfpoT6jGEn9M6
ZizbAC+n+N9QNUQ3OQAtNyrjkZAG8sAE5ZLuqnm0cub4ApdeYE2fS2TWjCFihpPNnVJVTtVRL0W8
byYg7EIE7aEPsTBwgrgvWLj7u6HGdfHrUeq+xCYeaiPFlS2q+WFcGEiDuWqXH5gy17n2Y/G0fDOQ
TH5SUX6LktIDCYh61iUfbdw3uTMjw4aZbESmSZAn+m2Km29DIbsOsQODo99feg6UM5eO5PI/I29M
93pYfPFizzlFORYCO8jcE0wIwgbdWOwlDqJ9mVIKjqiFepttsyOwo/VM1VaWMYUADALjQK/f7Pv4
qqFRvTa1XensNqkmNLuCNhQJQYP379/2hPys2lAezMkpGScESXLNQvZSuUBAt/yG5f/5oUX+Zzzj
81KHABZuauVak0AzcG4NKGHLHKQUuszL8ng5RElxMwKzPcSi+D4uQLpQJy8PGz7qNPPRUs7RioLt
t5z1/bwzbudD5TifIVb4yOaa5ICy/mnZkajCZVviTb8Pv3YpiWx+cbRnfrr/kf+mP9cLGfxHTswN
2rDmHx7+j38GYP8Lof3/mfP+/yHGXbehRP/HGPeXb2HW/Mu2rZtvDbHsf8a5Lz/5G+du6X9zTSRy
NvEPkvu/hNn+G+cOmB3XrkvMp+3Q/zTVv+PcpQ3pHQ2fkGg2qUUcvlXnbRP827/yLdMyYa8rWsHK
sKX8r+DcHbjwf6ajM1W1YG2bSmccoQzL+AcUOfLYItVHSR0X2VcTgXfkG/cAAqnmO8dw3JrtQ9co
aLr2Ezmsp8lvXyaTXvGUs4Ej8cBP1zLBfE5YfHhHj7husbuD3pR+eeSs3jaF2rSeuS/JiugyPEB6
+2ixvYEdIh0N1luLz6fLvlIe7+g7vkoKsUmtScfYWzaQtFj7sPh1IV+7SffA2ESFGm4YH65xeeEE
gukwF4xoLeueMJ2yZVBbM63UXkiDvfhOuNJImMWIvTaLaFMx1GoNMBda8XlquidhNaew1cg9kztS
QeD1TG/ZFP0R5Tg7e+sNbdi1m8AYg+jGEpAyaUCOfdKIpDEhqmZ6f1tOov/SZfZ/vIo+haSof/wM
v/33v1w3f714/+nV+pd/z+X9+3ltvjXf/vJgm1HMj/f2A1jUB33T5u+RAfO//L/95r98LL/ldSw+
/u1ff+Rt1sy/zQ/z7M9Xi9Q5uf/j6+z0UdUf4//2A78vL/1vQkIDdF2U0gaV6nzN/r689L+hQCYm
wbEtghEMw4FW/zstwXT/plvSkXAUdcn4RpCx8Pvy4lvSwkHqSPiuLkQ+9790ef316jJt0wWU4YD5
5yrn6fF3ih/fHmHm11zJ/w3JfKPcPkLmmX3QPggBxoLDrnOo0om7Mrtw9ae35p8Q+p1/8vckRhCe
+Uzqt+YshD/9PQhcMqJDDUszujD26MVt6t5H/eeQnjta4v/5H5Pz2vDnZIX51UkbLZMrpW4L8x/+
mm1VpSaxDHLfJc1uevcPWnGL2F14GMo662NWm9HkgAhQe9hL8hMAup0lHobw9zZ8h//86bCc/uPz
UWxjdYaaSpfzevsP8QQ60LtRi2iX+gQYVwJ0AFt/kqqRPO8KnQUj+6FqeroelUJN6ZpuyIg7eKJ/
roCzp4TPxdP3UNPRAgHskxlKktE4hRGuozi8l8q64jxZVa51SyrrOyK+y+RWW8wW53Jw7wFcPew5
cTceZPdat39A0VyR84ptX1/nGR4RGxwN4xXxYWAotelQ5N13wyDih0xqFNgMN5MQsXL93hI94zW3
0UBSYqiVRI0WeSRJkYjmyxRvAW+3c9QJ5wx88Fb9vo5CtCJQ5CayQQHDYUpncwGBhNcQ8JNYNjZI
bCNqoDnoPsmrbTukaw8adoiPAAE0bZSfFlqjQk0o7olFGgkNRQoSyWYTMPFC2LhyGJXovCi4bati
+AloosqztY7KnwkJCpkOuL4Kbi0QjWgCOaIRuEcVGt6cFmUqW8q6pHUu39Ff0QsD7BpggSADE/DT
CgUYUjt2LOtKAF6g5RK7P1E3ID9kK0pyePmOzGM1v39+fmuar6FDyRSj0uFPGXjzGhRlLXlOLcTY
KDQ2zii3infcid/DCSyV2OkRvUbna+GgIOTKa/J3XrMXP/dMYrt03TDk1P0Pk0Hx+J4QaS556VpP
nOcAwgyCgsKnVXT1isBJooNgxfDuTWRvV2BI0fAmc+8awRC3y62/l/1PvUPUB/0WkIWTbHIHAdNI
dBcfxfwUTLBfCOnBjxmrAiyqQJaRdmQst91GIoYPE6LcAMIxGDJqf+uY2kFHcTa/3InzZULcGAOa
CSP0jWGzwvVAtOPPBBBG/bUPL273iMs7MuLKrtck2YIDx2MaQg0ubxigVhYq8iz72U3NCjHWxia9
aCJcye1vhnbV86+KT2+OXxi9eDPV79qEw4g0N5g/kSy5u39IPnaieJvope45Tfhc6iDFKcrHyRBG
CxUSH3edkEEfGebyvb4i05R/N38OYaNWXRmujPZRZzeNK9LyHpwSHlDP1vVwl5roRCXkLYZjcxzb
JHfzaWJLLhQ6abbytxPd2owwatii53zYT+QyuQWj+Zicux7JIfZTtOgr4T7mVyijj4BPuTZ5mwNs
8YQwkE28L0RywMaz19W6SdDFkg9acM0ycV/VfrJRgORqaCEjieskxRLT+lFxEqcovHss8rzKsPuQ
+V6VPwc+WEEDkm3CxuO04a0EZ4KYwqfw4c0EKzM7A+oJo4JdXJs43gomrpGZXErlvLOiba1ieiu0
4Yes2lUOoLephjcjNzdpbD41PkUUTDQErXsVQqsTa+mCPcJ3onyCPDQaIMZGyGJbcOFX9pe+UKuA
07NQuHP1jxiuY5x8hca4rgqoIgY71vJdorstIPsm+c+8YMrDO9qcHCm3871pGO62+SL5uHIwDIHP
k+o/9KZZ2306M0HWId75kE8pYAIAby2Kcihn1Z5JxYphJw4wNn8UiDy/1orvARWlKKH9sYR0bM1S
Tq/OwubFO4QohWuFc9EO8TuAhis/iGxY2SbxFV+j+Bua/nVBahYJtt+zCuVAZ12nlmWIBc8jmz2r
8Qrthv/J3XntSM6s2fWJOCCDDJrbJJmuXJY3N0RZeu+CfHot9kjCYABdCNCVcIAf3X3aVGUyIz6z
99rJG7hzBLucgPzl2weVz4Fuer6uI4vhS9puJ6PmtBMlz+lmseEAw03d8QxrGRpuxOUGn2rS0fks
Fu2Pg4QlUi+tekGMvUs5S0X5u/ABdJxTxhdrYanpdYGyltlqUgZq4gTDbNmqU4JystDisAYLx6Yf
PAQn4Db/QOkwQgwVy4p+l3Vwe9eO8d7D6TmrDYaXIFYghWnvVuaedLR9V6hvZHEzLh5Mi3YBCwW7
OnCRN8/WgjGOfQePkHJ4UwAgp0t5FJVk8sn5W/6ChjjMEU8wb4rJC1M6DzXTslE8IEjaHlJkUjtm
SHhRkdXG4XYG4ZcEmIg+L7ZPYi6OFW4bsBWBkgYwtxKlNoJD3rmcM8w+jzVnouSBh1NTe/FhSLuT
stRR18xQIXRD/fDeSBBRA+gv4Eg7K98e7fjw7/7/f1s5H37r28/yt///onDWaeb+z4XzYVw+KxKe
/rMI38K7gNHz0/+MGZP2f0jD3cREhmFseWH/pS81/oNyFVUs/7Ndw7b4U/+zcHaJErM8Q9ddR7rw
mT0Sov5XX/ofDAZ1h0rcoC6UjnD/bwpnU26V+3+tLm1qSopHCnfKZlt39f9WXXbYYx0RjwgCU5tL
An1oVopj2ltfNTMerB/FeCxJwBZIg3HDGubRM42gZOM2YyYLFxyY+7hjuWlUB7ekqNMc/poxPzar
9urSBlrnRk//2q6NaPtgmttRfw025RTrFsNeq/xeVnGHQi+DFMLqyaj/pEXFEpUrhdYwn2PSAotE
kmqPrZR1+pUDxT4oq9TDaHDokJTuZm4TYSAUybhHMtYJ7U9Vxw/LDI2t6y0ss9r4uMwo1VCu7RK7
d4LOnT8FN2ZWmC4Yy/HKFNaNjPDTj0h/g7guCfs1eQHsBgRhagzP4zBYeJ/7PesNjGXiNmHLnHQ3
rS2uiU4IXVkFbovQdyIwwSQWnKHYdFVaQF06uz0nZEVQkXQTlFIUDAV0uNwx9pF07zKxFWxiHvbo
wgONsSqCDpwfdNp/jgTqnqDl0Xr2kix8KfaGZ0s6722nuT4xm6+wFC8dxDtAeOaHWzgfsVdcSKe5
KzyydiqzBvhYDd+smZMQnRMWHwHBXhxYchYUbFoREBrwoQZ+X6H3YPgGm3xPe3oym+7dYhue6Qwa
0snDO9EixSCpMWVR7YM3+YX3/dgXzNjq9yaNZszuRh0kM+zfRLeB7rgBgUfxzuid1+02Xjtt8Vsl
xjPvaDjXIxLuykmJC/HoF5pnnpQ6KHXWZW7hvQMW4+2IOp1dHaehuyA35zjG5aDh3W92pJr8uXJt
fCwOP6WGLCLFRwo8Zt2NX3laOwG5DhGSGHS+4GSSfUttPqTIb8fuJjN0BG842ctieDFALTDNH55Y
HSx7o5I+At3skPTFtTa7Npgl9zAIDnKnpoJGpoCDO8qupuZJd9x210YtAdNVRW2HNrTvM5MSu7xe
m342z1E/GnyoENPVMYb/JrXUU+7uu+kpnfqVN6KegzJlM8/NkTfG0cMDc16m7B00R7tPgPttSlP8
CGuxITuoq+YuJ0GP/Uw+A/X3YvyVBprZTcI1CKv34xJ8Vp2UFvp68mvl+Nnmr84Q6/sxWm8c+J3n
dvwhHNC7ml1N7rI5OcolS4MVN8w+WYn4bge7uWhslBtW0r7Y7Np1hu0+YeHaIYMNYHsdaLZq1Wh7
YmLBHFriqS7Qo5udcwZPB2kvy9eAXPdgXJKUJRRliuwNx9+j4devuHDJrWYhrOV4pW1CNmrTcbAK
sU3Ecgg+L2uNU7UUW43ELpRyP3Eb48S17leipAzohQgmNFy7rAEPaRY8pTEcqMMC2Yb6b9157vyD
92k4TmXrBKacXlyahUDEc4qqmRyrPiIlN4H/Trl3NvY9O8u7Yi1COUcy6BH883T2d7lJgw3EAO11
n2CUbpI3aWg8oosuD4IPjD5M0Fe8qg5qmQYRGb+h0OG2ywIVSdQQbXoDn5qnkbCInYOsbTcMVQiM
KqMuFny9q01aFFyVyUWAAlQZ0y24aceOQcyBPwoNUGm8bSDrLJGeXXf95G0rrhZVPIwLZ9Q4W8ux
yOrzlKaUn2trUP0T2itx9y7TdblaTx06d3g+3mkQhEIP/Ev+zNgEapN6iAsPlKiVnzILMh9AsXXD
Sdu53h96njK1MiMfJmsno+rKwG7qD3jTFiYyuwS6SYoN2Hc5HxEmWPDXznE7uAd3HL6I1rukjD0D
PQK7AgmeeQxshSiC21GSdcCXS38ycpCXXfO9RBsuMU8vQM6qI2Iw+tOO9UqZlbeVgRUxiu+qgvIs
kpjQNSBroufTMg3WCeBbTX7RF4r4gDGjAMml1H40Mbau5bU38KJ4tdFRu7m3q7mZ7Rs/d3EN1TnK
Jbg3SmCxmaEpYywvaCJGRgC06YcJihZwP2BRAwpUbKx4WSewtWenwx2t6TmzBdcjK1hFgVECVcKl
idk+2ctHw1sf1qwbbzVYZnttlOyoyCTu+hFJP1meIRQl+mWP7kH1Wzy9uQfrtEuGrN0Ni3zTOe4l
cgf647kKpmoFgOkUfzUyJ54O/VINBr6RZFLHWhJKmVTts3q1sJqgeQXdas7R3bhol1JLwim2z3rr
3YAwGg62ab9nRfeYT2WEAuHHVKAbyGkxd+YkX12j99e5Fgc0LjdjUWN1QL3uTPCqlXZHv/VVjXoF
vknuixIzvlhpwRwDPpk52tD7sZbMstdPrVg+uRxHX7cvkuP5TRB1UEj1ZwmbvOiaMab3iVViK27x
GBiCerXu7ZeFBqFcFUFEnXXfx49aytYIRCeVwHQ2sE2EnB0nvX9eM5HsnYUxijYQybYJzX2d3Pq2
HB4gQWLL3sxmkNMMGGqofKKkv2hLnYa9jBsW6CCKTOIW8pKcakiCKAPHgcFIHJ2aluhSGxw5gyAS
M6tkOYyJmx+isg9tdfC0kmU1Zvmgu4IiJgK3xGnUAZRqpU4Pw9erG4c1IZwGvmBozAbsmPGUo7nG
fVGS85Lup7W5rtQd8zOGdIwhaGrMAsQTHdVD5vR6YLrVh5i7N9hChyqNn2ynPerTcN1P+iWKm4Sn
F/E9nhQ06ze0HleTM9+2ZArBRbgXSgIgYkULFNPKqmAsps4fxiksbP0ROcuTYg6iPALPp56gJ8or
jysa1wt+se6plmPp63V/ytrx3igZMUIW0kWPbF5bTtkAA3U1YM41PLkRYUCj7J/a+WyZzZs3i3un
acKOFMO1SOYgssGvWO6zyMxb6XXPYNTfWYH+kn4Q0+x6bxEOlkLpDc44i++epDZgOt+aCaO0R9sP
Xauu+mPWgqNsuvk4caHgsqkPTj7S2I6lRXmAQ9ZhSKArzQnryjlGdf1L2EGzMTHgohkDGjOCZIjK
ToJBFVSkk3ywDS9UqgXjZ7GOWCMYpez64pnybeyJHFDIgddr4I13+rTcuBmKrLrh72xyjF/aQSj3
rI0gCpnuaaxgOiKyzcSAbav3YdZCu3YmyVJrwUVdZFudGDZRBPBwRpPiejgI9Xa8q9vsJwVssXNH
hmKSZx1Ufoit271N8272zTQBWUKofCUwJXl3RYGSWDvn5vBsVE4WuNHLyU7M5sZCU1WVOTU8VoE5
039rzBDx3F/BX0NUsXBAVt+GisxDVvXEZMOcjtuRctQuGp+aPSBW9GQ9q0m7YYF/JKGC18QhXwkw
0ASOHqFVf4IiZDEqIzprZLsz4NnwAZF+Q/L71VMeIByO62lZ+gfck7f4ohejwcXRf+PDuCk1/WR0
6q3AUhkZyW4W+QWgwQsRSA/tpm9uSPNs0hike0RikahAH7pm0wDFfJG59ZQnhAmm83ozac6XC2pA
9YYMAOYDOhydPytBo5Y84H7ap976hqhgeFCdfbXyPHM2M1/k+wPWtnf67BdIxfOaPpUVQM1YovzJ
saPzm5B19zp5CgtkhIy8FNwpAeJk5qd1hee37P2p8QgkGkvqtCmjGUdV2k+Nv1BTM10AjwonCd6F
aSiAUvrbNCP9oKC8xx3/uT1i+bJ+oakPBeoQ+HuCF7kuAsRHI5XcctZEehFx9V3jVW6Qolci2W6m
OqYycrcoOQt/UyMu2lSc+1g88ywWUYcXaZ2/KpuxbmdtGVmk4hgVg8rhFo2/ueMO+u3c8TZmQ2BU
6jjVUoVpXJP19VBN+oM+6B/uRgo30WELe4U/bY63OflP5GLWb2C5I8blu3yWDDXX5cxc25HOj7Fg
D9PpNHZeutw4uDILUZ2Len0e8ia0EwJX6rbnYJTDC+uCEYmK85UgZsG15TFj5ulfQK7VhcV8jADc
trH4GFbxwbbyx9gsP03g4Oh8HNq+9AM2R+wnc7TTxBrv4NijUO+Mh6gazyVyFhlpKDsY2TbwLnak
OSJ5e5tXa0/hR7FT8Uqj+X7XrPg5W+Yj79KVtq4zGQ4AK/5NrC4T8XJNUXRBnxfC1ymGVZp+QF44
ZjoCPUkkF8vZ0Z8Xk95DskUlAIRJeWd638b0aRbwKbGR7+S43uDaByeSi7eGl2IZdPtL3qbtB7rM
n8XE4dZ22W3ejLdSEUoa6ShBJ+MAOGAKmn5T6dA5hxRf17a3/M75YN+R7yenpjrFjUEC6vALixMp
nxljJok3JI38S3D0Ua7qq3IOcw/0stHyU4UlBJuih/qs0Ktw1fJgWKicDaJFerO1Q9bMeVi06wPI
Ra5B8J6vWR/d2xAdMZHYEPpgOvnt7CGSWZPnHC3H2LHqtUvNJOggbbEWPXqrXYZVRV7K0IRzduUA
4XgaLCAnS40Em4S3bhtDLlGKpYIiU8vUcKgr72dO6hfsl+k90nv6VI2tthkRnSHJBc0zez9Z7B66
zFwJG1uyPQGx+6TwWPLhZtWxZh3SjIEbj9J67S0ScCJ8TBk5VKS1CExafdyHKQAIE1ie0I3XUzo3
3nlxsKUkDZjbCrldMuXHqilvl6RaKJws+05F8UuSU6QZJnt5GeOcxOX7CkzPH9FBI96KhtBp8KjW
HZWLPmNLHtvqqHmJRWrRcot+c751hnrf67o4QhCVwLQu+H/qPctgcjSs9T0njJjUjCQknk4FVOPA
WESSHVoEKjFw84coye5aAr/feg3C7ui6HJl8doa6dj5QPAdLjvdcVXKknzDdgFXDZ5GoA6t9ege1
XiNpAjT5hrtUZ+pimwBaRhTV5ngAGePCFXFgKNUFff04mBwtvJ8zxTtfxdqd/93InQ3OFUTFq9nU
aFqzWB06ZbzGuTAAvaT5QxPf5s5mxRFiY5VDSl6cGfWmQmvq2Pl8jDiGOkCpQWNU46fRaIScgtaF
RXLdxhZkme3Nxv/HJGQcHd/mLp1ygdcO8aVPPtItmjUytLLinbGxzguwJwkrw6VkOzsz1ubwH/3U
aRL7ao5+uX4462onhKxLTHgJJGTiCEHkASMDjs02uRk6Ozv148qF1mWMMzjS4CRhmpkB03LIVntD
1Hc2HLrrtgc9m0tQ+JTXD8kWx7iQGXLIayVCjZsdX9p+zBZGvHmnBVGa934a93826RMsx7xXgu2U
n3uLdo4981in4FBmje+w4pt2VMM8o8mm0HQJaElAtiMVfTa7tnyjeMw9zUD3T6w1C9jMFzq6eNvL
X8speeB52wRk92TEhyQXFow7EEy0GKOv6gGfCKzE0+B0yNVrO8WgwSb1nyU37VgJOEylDjqpdnr2
S0dCamOWnDYsKXaS+ENGxAoABquOrOU+28yrD7bdobO3RurhgiQFgocCwgJgsA0dsJ5mgOxJyHE3
KrLUezJxIJOhOM5cFkakelUIeq4LDejsCM8joQfQX/nwXrQapkjU4CntLOKT4hIRHsEi/HkvI1Fs
8yoD2TlEM3e8akKVdc1piQb3pGhNwioe5tcheh4L6PwrrplgqMzlvAxrmAKa5t83AfLSPdkjsvKo
HFKW4vbnYhbRjezXx3WWH82qS/CKP7Lprf0oG1KRFycASEdIRdYdWPmj1ClWunWaBQA1LB7yWPMl
I6idLlGXYuWDWELlHdQK3CnSZ2gDYAWODZy3gADzee8V9+3gUMI0a6Dh3YX5GZ1VBCpsSEamHQVR
D2itOVoNQuGautxSCubfGcMI3EksKl0Z7bq5aU5wsxAKte3zgE0vhDXELUWRybdMQNuqzwAiNjnj
pUjVNo9a9vRGhCv0zk/GHRtoeb0eOsBgTgFMBQcoLfRUNGcdPLOf1ST+zE194XGearWE2iKdG+Sv
0zE3jroo1rtKAkeoi1tkpOwhSvBO2bu2ZvG+rPMEGEB/l1rZV1bp07Nnk8ZE0t/9RHSRT2nK9rDt
31ghARfhWvPtZXgfR7k8udhcWIL1xCc5vM4CZ9UpETZTiTQa9joIad+dzZesZROcr/1VI2kAN+JK
BywZYTF7HHIxFtsh8N7LPktu3G6ilI9MsDuNvnlqzRbsBYQYIzadfanmv5hj70kPsUsfyFgZb2Y3
YU0kh+IkVzHeT+uj7GN50Afl8W+KjHKmvSWEsL+NeFcMOIAanHWN5gQE/0c5uPm1WJRD6ntTXsmY
9X3FiOXByqiKat0iqJSCEGF0476nKr7w9JYxdR/F2hL9uKyNrOw1M/PpZyjLm7ETxZsFiI19M/TZ
onfZWy7erU2rCX2jb7/yajwJA2JME2m3qhicu6mLTvjYyicrVtO1ldgvpN1VYd4MRAVwUfs07++K
DujGZSjkN+0VWSNEAM2Lfl2BWSHLKzEPk7MIuphpPLVpZj7/+2k0JvTcNqm/c6y7L6DmNm5t7d0k
snRfVMX6U4/GfSfEgLQzEwfXpc3A3avuvAFkpXBytANFdQTE+5qUxcKwM2L3WGr1Q0dE08EsZXkq
mpIVuiof0oneCmLV9IrKaD7gApYhqOTfrK7mx+i0pPr0Q9LxhtRytYszxjOeVC3ZGfrKJr0qTF+l
jGRAqSCn4GG29Lp+M4cx9wXr5CdRVNydBAptMwbrIos3ohDgUXpgHjUdeti/n47wxPENfjIWV8d/
ECIiSatL7LCN19GsBh11NKhFe5Q7bJrpuW64ftnwvDpmpp/iyeGld6tn+CHDDeRy/bod1ZM1SfXQ
zeRcmV1sghKhhdWVsy/YWBwsBiZwKLyTOTR8lhfjpJV2+0CbaoVjbJe3DO5fqRlFyOYILPi0Gh/L
dCMNPXpxBr3fmZ4b7dCKJyF0aFwsjvfGce8e7CbtbhhedjfQEnB884uhaIFpVvBtyJrmP9Nq70Yz
1aFM1THflgmToZpWrIYP0CP91ptheoBRuWgGkCj4QCI0pPYZ2XPyHE19ArDfXU9dUcf3yZJHu3UG
dKGac006Sj8xgeEHsYrQNPMDYCT/7Vf+9++pWWi8o3/6m+NfV/XouVOUh8Q85bcLUWlEBjhFWOYF
Dnmi9fZxRdXldFl1MVNF8aZs64SXIbldIy0N11d9qdSNKpv1jhwWhvFmO3029fSVZ7V8qB1mjZje
wyYVxj0eapYmXZt8JvjW1mbt/yiUTwsIgQ9t++iKKlb3qUk4hNFaeJVRSXgN8G9RVmCz0rwhNa3b
HhqX1fVmDK5Lm6/BsGGHNMlysnOXoa4u0jergqnNHgKK+QDEo43JNnOYXBLxYt0j72tf6ua5kmny
DJnlWnjCZWKHRYbKcP1cbfstb9rxMZ6H8cwMtMXnwBA4K+7dfmw/BB3bflLiY5jYH5nVML+nsOOA
vb0vaz1xDGED//dTAK+nOtKCAhDHbYWZ78nDALGzyZ66ZtRjPllFmQSNR0R8q+mkPXfx42wwpUsr
upjRzF4LnYvPAd5B4zLbj1apB2Pu2S9aaVW3K9LTrZBf4eRnKuyR5SE98dgSknRC8w3tJ9sYw266
X8sUqwRD5dZ1h6uI8JeyB7jX69qbvjY3a881Fo0OAoG8wDcHX8fXtfyq4uIieTXTTlyi18s0YS8t
iO0ig4uIQRo8JiQJS/XBOnCHZQho0985Bsnr8f/EGmRpxVJo7MKJtZfSUuosDxpgqjfHKorPSypX
f52ykzWjYs0MstYngdzKnoBGSvyV5LzN+6VKYBoNEESixL1RNKcIY4lJJU2UHmGilZblHS5O6+Bg
Ux2V9PbDlidb/owDUitjit1DA3HEox9nhnlIJzwbc72BUpgEQJsoqMVvxFxd0Ojj3QTiRwwVY0oJ
/hbeemln/V2ymY7OcWEyMaINv6n79dS6xm0Rw8vP65TBeV22O0PWF2oIl5MPHVBWjuZWD7D1Kr3r
IRZnMIOv+KxYEY7GGlrpRtI3kDdA5ZZ3oHuT3TQZxyGnYum0ZAZpMuL4IwfPaAuyf5hx6VeaAA1t
cG2LBY0CeOnH9UH07g8jcMJJxhbmP+NIsXpge5pXU/BB4ReMEN8QmixEDh1cIjRLNnIqEprQ45M4
ILPzmDHr3tLmENhIOhX9V+bd4+hatj9rPQmhgNJponZVf533pUeAO1uTSm/femKh/KJfXozem/fR
3KO4cup0b+2TLbpKJR0Zm3RGTJi2SQlVEXcre4n0M/bIx6Ks4e8xkpsR5C4L5O6PDu3Py8aSsICj
V1rlCVzWBRd/i1IuE2GTHQ3Id9ctDEtR04iYq/ets0znjXvLivW87Rf8aeFVM2IUWyr5YIkckdBV
vs+DzSJqcX8Ba2YqbwJUR0h/xq/YFhVMcjZhWtJe6+CrPZxqJydmtuW439rMjKwSw91mY+90WvQW
T5efZPJSmPemN3shW9XxOADH43hXca2Oedm9FuX8lqRcFSr+mqF5xwY4TL2APOEkjNCk9z1naGcj
nNGyqyizJs1fXCffgwoLK3607c/phdm170wdldzAppypwEn22m9TQv7Lk7TYFTi5U4zyO9s2oRIu
40cSJTfK7lEMxD/maDDRSBnmz982ynzcxTw5jmS9hgz8iTczVMboY/hKcHN1fp3NVkBuO8PTRQKx
U/njZOqgLVYwtOC4yIrJ0UxG33mpcztmdMQOcvWWg3GX4h1FNHbo+l73l05H14BMds6/Oyf5Lud0
DjwedVJwIKSlyJnIPWUtztnccfz7xCxABIS1RW42Z2tLzjRDE2ziPb0eE6+xpgxlUMNasa6DyKCZ
kg5fdeElD4bN4kbnI1THcXbObY28QAe169CQnV3KJoQfSra0ykPZMV4abOUR8cO8JHcB7dtEBcDi
foKo4B5npHtRxtfaTheCSK2AWC2iUZp8b1deyvJTMKRmSIIHiSJbUF+QZUNrlVCLrRaZOXPf+i0B
xX4/8emPhkwh/Jv9FPZJs4BniIZS98FV2Rpk6KycH4h/QlcJmxBBVc/p2Ktfw44ex3gNs4KIZJGb
76aMjCMjhjqYxie9St9IxvnKiK/eW4bno4q5sx3VUmWg7neTJqgoWygvd0TIAMQGhMtYCdFnTEx3
4olHpdVHB0ZBBQTQWprIN50lOyw2T6+JRtfkTqEcdT/EdBtnvLPoopkt5KdYWj9uB8MawTbjockA
ioIqL0+yPY1Zc4U+DVwUISgFtYjTfHkFyxs3+YEbixx4vWLfdV1One4PXfS99M7FqrT6CjtDZav8
kJEEXzBmau5coUI71fcRI0cc3nuG4bwRbFQO2foxq/oOmx7/gk3vJF2yxWodl38uUKLhX68YFmpx
SShJxXudDA7olNi6IqCJUfOi4UUwJRAU9eSigzQhuQ2zraNBtVYGqZpGCvgIrwXepWjYUW2R0FbN
yDomD6Hp4y1548MW2g2/8AgMOAVPXXj7dSFLURB6Mqq7aJxjaHiS0B8GHXVbkFAAOXhU7hLqZbv4
StpH5d4OJYmLE5h+5muZb8C9ONYeS0CzHV5isKBdmpB8Uiwe+hac4wU8pqCUSRZOMv0Zto36OAEB
7FC2OhnLjTJN8GklM1+syBCxo2kKUgnEZGJRzwYTK2lRI3BeLU5vRnrEskYZdZt6jOL1DS4RU27x
ICztNZHGhff9ZWW4yKCXadU03wyTYB+XCXQlulPuKmt9UnGsCDLljPNQ+kwCraBn9jCwvIppDs4Z
0bnWbufV3+noEhvbaoTj8cAKtB9xGrk+SnAtMIZc+aaYz8ocznEef6zwxnapXpOajUgvimc+pPmW
z1VvQHp2lFvcq+oDp8gx+eUU90Sb1ni9//3HAUdtJsNXbnh/Tm7ETP0qpAPyIWuMsCGUhf0rB6gq
gVax6Z+y4ijL8tRoUAdknlH+jDdLZLBBblePebS6WHBQwhUO2K63E87BjW/SQh0zUtM+CvRJbIDA
l3pfrJGu0nJ8HFv1U3coksn7LgNHJIdxJSrDtIokrAgNUW/CvYPwsR5UXCwojvDgVyivgqVmxt6a
1XHoo09yr0+GIvixtOcvA2jeYNgpOZ4btK49KjKH/Lh2gL4uzV5PyXPWlz4sY5DkxsgY1c2fmVsh
F/kVRWzyhNa/nmO84AV3mBYSZLas6YtpHMeUv9BBI+5M6s5amICMQEMGZ+VegWG5yyIn4O7huZnZ
NdhFi/HAui4iF1ZwPF2B5T+WZXlZ3H2RcNDw4mrHmSFBRm4pKET8Ca51O7fdsU/ca1GpR4QAOrJL
M+hLSDKdOpNAY+xqK/5hGAVgbUUKYHSfBHK9pJnbB51O4PPSQtYYMpy9ilkaAaKGe1osNvMuVJ5B
kNot5/teN8hEKuN7L8IeIWtEDT+SWm/XONUX/f2FPocJGAiq3dyZO6jU7Fi9oExYe4IneiYR6C5a
uebFQi3lDSiXJhAWBVwsacyM81y2HW51hzn34pYMCgCE7BrQ0Mx54twHHL4j3vPBHtjSYcgfT9Pw
2cORCOy6QFkNVi81O4V0fduT1JDlM5yjUTau/ma2YaFl7cFGEY2bm7tRLZd06kiFRKcbze5v1Mwv
ZhS99ZJareOFN8AfGf1zjScInepsBlOBomTFJEGNYnn2d93p6NAX+ysvfDzS487Oa15aM3/W0+IL
R9kSIWLK++pkL+yoBj5iGRUpczvGFER9B9rQ54FrV38mzG/FlX8oNw9KmTcfGp/h64VM4al392vW
ai+rYkarxwOFXsbOvJHRQ2nbQyDWfm+XDhDumpQPQ+WUO8XDZnpDZIVqHhEmcts6YqbzJAvm40T9
zbi2GXMUyBiPg9L6S2dwIjfVUL7bdXtpWiLEpO36SW+X3+vMC1BEg/5oGVq1pw5IrpHNySt7aob9
aBTtI228hdu+ll8Om5p/f9wSFrk6lnpfCHb3Fc6qS1at2sGYchuox1jdwspzOdHj6SXRLUxly/S3
HKHttH8ZVvld3Cbli+EaSIyFCbGb1+/UcyIgzsyjyzxqhMivg/PerctNt33BJS6V0ovwyLjgt/vG
TR7dylF7MEfrFXCS6pqs92w/V5P76A4oFXsOxe8Yj8u/P64q/b7COvYmLG5syriCTJayA5CBbdBx
kpOVxM/CtM3dv0ixdLxpOveXjzAQdKAHSwpVVXbIxVbdvhJ6f09HAANYrxZyd7kaJg3ZRbtRF1jO
zhaRbVE1fRHj9dRg9eqlOdwX05wSxc4DTTF9WitY88LCDCSnmX1dt5dkZ56KuDtLoZU7ov3+BoZm
3B4gmTdaSStJ1qVGXux6xrlQu+Cl40vuIduLzXOjiEyLS83Y5fIfhtb2iXTY90bqva2p+OHRVWOK
nCS6SZhUBllVcdocmRInYQ1mEkBBFDL8OhQWhuXIMb8l/IAV7AMrcypBeK+LyD/zucOt0hZ/+XYZ
kpHGC1YXN1JjSUqSnE/FMO1FlzxQX9THpBr+kJ2xOxDTM1pJpPcLPL4OGeOQcbd6EbXOxGmjLOpg
z6WbZtsaEX9+aWiqs/nemClwShOkOarOs70Yd6RSmikOp9VCdJeY6KCGdXp3+QDxLND2Jab5PdXO
s8uCp3Cdl3TUvdDhcR9KlAsIx4qnZF6TXTfCbNSrs5cnc9jnTPgpAV5sfUBWU0qimaZ3CqvXOTPl
zeTqDexKcb+slo+mJ3BB0sObpNItVd4HUWU92ZvLY+N7sgMlUBr3lEZiBqlHU3xwoUn7qd4ZmOGg
1iqgSJihtGCwwWbb3dUyubAriv4Wq9mVATUAHT8Oim2SzVYulFFr8jmpHHx12HFLC+Bc04WDTc8N
6qRxlbhLYY9As4CrPaQqTFbTDB3NHXftVBRnI/ZeKzUTayNgGXlmHIhBbqghSODO3wrBx69d71Vx
ZJcdrWVXTI+lSodTXkdnAdUgiMlnRD4nTq5ppad8vY5L/BrafN2P0cEyXPvoaRQvQ6nutwunL7rx
q3R4HixZIcFVWQgrVrNOzWCETtXBKaALrJYU6RG+LiZ4FHMx+BbV0Uf3BOOINWx7aE+Dgf0MMReb
onYOkt7cMTDaMZYko6Xg3K3Lk0SAbExGWPVQzFgKmxwPgGmI0aiDf4FsIv2qRR0hJQQ4xWbg3igo
840F10zdJVyMzV1cEay9TEUddIqUOfD4XPd75AXdrk3fPGe83dQ9NihVgY/fdxXd1+Zo0XrWqVtE
e9QhtczV48x2HpOTYu5BMdFgsEJfVexAT8/oKeUtuWvPTDiRfVbE8gy6e21Z46/NltZv8/wnR5pZ
ekCf7IX+3Uzoh1KJrhoh4p1r451ccG6mlkmiGLNi+V3NY7+zV9Smxf9g7zx6nFfy7/xVDO95QRZZ
DAtvJCpLHaXufntDdGTOZDF8ej+8d4C/PYANzNbwZhZz306SWPUL5zxnrnee9dC06VNJPIVC8Lv8
zCIabsac3psALq14fPaa+SwLdenanKLHsZAbBukawetFD5lj9KJ4N1rrItrsapZ4cGhZtXXl4c1z
W7m2pbUytN6j4q9PIUP6oYoLUE6rlDBaZwxeA1pi1sxDOlHkiU1WOtdI136I0Pvx3OmZVey+9jLi
bZP4GnkAZe3cBfjCLp96Sef3GM6ByRETl0yQdFs/xwWmkcgLbqIUe/S6hyS9cyf1GiPxAVlkyb0d
4zCMbrwQZKUtHBNwF6+k/i1bIMNleoI7L4V0wQM37rWxudghpilG2hQqWOJqtdXL9LuZknfmYC9x
AcysL/epEIiKmodmoMHN8v6zdSlQ8iR5nB18VGqszZXtwixjsqObZwLMnGszJ91G9p+eMQI4zWwH
TBERMvHUPdsjZ17WNL9ovz81hzGrQuJkc6dOM6YiTvGvwPLKvYq9dF114Y3m4FMIFNgA8OhNZzb1
mkw+yJ4M1iQoCB9kcbJyRd9uet6jtd5FR1cIuE+meYEBzQedFOaDZci1y2Zyx5jtaab9UAHTkNIh
YE56KBEGPjmMypkFMSdnqV+h/HOqoz1YTwiOx00x0P0QVaYjrK53MJKqh6FDhJq/QZIPN4PQPgSz
bZ7+FfFFE/IK03K/cJs+GBLH3GivSa1JVvFY3DehARpODxliOBcGtC6/PQP5KnooWAwkdvhZ9f3J
Sptri8aisYf3AYT+euyyX7sSNJI0H9Donhm3cteC+ZRZc2SZOV9kUd0jpy0SNmJjp9d8ujge0jor
VoM3H6fB+KjIX9jUgzWvI+Pd6tprwd9VG96VGoT1ok2RlOvnkvKZC5cI5MKbkBiJuF0ToQYLKBl0
X9JAObY/LAHVGB4eBq/5jkbkCHWtbQD5P7uR6PfzxPsyZed5NK91NX56IxVuNROJkQVnidZjW4Dj
JAt73PdYVJA4oWnJqm/NqnN6bWjTvYcoiv4ul+W9aVY3Z+b2aIJsl6AlXxFf1hTEV6QuI9w05ejO
zfC+CvBrwvZ/idrmeRaxTeXZn4kUplbGEdOFyTNQOX3XNs6bl4WHtmPTBj/xwZRolZeX9aPqTNO3
vYiXuhJcEOFdOMgXBfNrFaXk0pWB/YgxgqKgaC+N95yTM8MfWpNObKTbMF0yqtIUjZQpfcOdv8OS
91vQddap+PA0vo2LNpH/TPR5kP4mY4WSn4F5Gs0PFckYzJNjcl2Ke1u16yiyv2Mnv2WCv6CdB7WB
3YlsG9FNMjApI3Mw0hoSR/KW0dEsLrFJpe9QYRFs+lJPunmM6h/CyFFkjMUrrEpW3N1A89ep+yrU
E1yh9h2BZeWmqvqRR5OGa5hwHNuUY4rolXXXVjTLujWCF5radZ3jWqs5LUSwcEI7okIrCKHuxN1J
askmFfKsq+JeTTMRjCJ990MeO08l34UzNxtimgFlaNEFUNAWhzFTTZVsNDp8cnQYbfKjZHAnGaxh
K2YI47T9KZD5dbIvMBcJZMpIZ0ZhudwoxBGlp0Y+16lFbnJt+p2Dq1DR+q6VBWC5HH88vTrIKgOv
o54HNq66FD8M/VlKIpntzF0BYghvaHVD6IKmOnuWzDw94GHf+H22EHbegxTyjhdz4AulH6t6kSIR
yUXTPfqqyw91gzKgk7STesI8q8gVJXNAmgcyiMoCg2kZ5bASFttnaT/kM8FTRcoiwUiXT7b0Pcio
Tyl/oJqf9FW2N82aOWYxnXu3bH0R9A9OgWtfVsOaMNVDHC/aMWyxuTG99Th6AZzTMLJRmyBntja6
ZEVAYNUi/3Uo19YJV9kqmBAyjt2wxeDBvRmKYPvPr9znH1FTEAMwM3IbEcAKo7N4IMkTtPIWuomz
VwW1RlbjvGBEGQkEOpAcw3VofsqK+aGhonOsJobQLUthnt0+tC4FiU7rvo9vjULaep1r7afTWh5j
Lz6xCifCwzRx21cxCpW+jtZjysDJjvRt4nCOjHWEfbahGyCSVRZk84VA3irnbpFCg4BLVtRQDEM1
1vWBhHWnMyJksAVjQXf3jqoDsrlQUTNHq7nkoztUCuYhkr0PrwGvajXA4DKe7D6hxjUkPzlLXkFn
+91sHJl/vEfwWLdoQBn3Oi6T9krz26qDODWUj63BZTpEzJ9TU32zLsafHZSoZnieYVa9irY8u9Uf
fdl8udipTWunVPSNKC7ftk5irLqRegtdwl1mZgd2MPty5jfP0xgzSvWn9cZzaLRv42gkR5XDtC2T
fezmbGo6PogZfzxp1xFNmKt8BHM4UBqGq4NFu5kdMklibGDE70GwRMh4pNyWkkffawHHL2QZIgAO
WRntUtE+ky+Ocdb94gqgkXI1DNKdZJEZv9DpgE7wosucur4oermd2+qzNdqd0zApDQ/0EuHJcvqb
FTsX+Dkv8DlnDBDPZJ7fMTA62K1+H2PkMufwKV+Ulq0BGmuyMlLOgTOTxuRHIzzn2NA+lu8BjxUN
jJ7sFKc0kbcXLUjf6xjtoWZ6P6n3OGTkijL2P1mKLK6OIL7S2kVDCdJ0vgeTuAbzUfvc8iPRpLnV
/CYT1KlkrnZSYKFvsgbOcnSnsx9xbKGvgdMC244rBMMDMxKbdUCh69jFretI5NgmDQb229knyTwZ
PAau0BxLxcQidN2pARGanohVO2bbnEDAFQGJXHbkE65jh1ZK8XGU4ffyeHogfEotR7xoC2JAsJSR
k/EIthfFE6RUyAeS0AzCRx2qvWIi0tJwy5MXak9jHPXIkgIyoKaQSBGKesPll2l6bItSxuGJxdJ6
edcBybOJcM5ljRuq1XR9DS7rUgv9NuGZWltkuK96BQ9dI99UBgC7kQ2m4MKSjEd6brDsNezQYtYt
nG08woNnH5MQNX2Tfwuc15u4EOc0wIgIV9bXa2sJK7QvmhrxTQGfTUdX+qznvgGH4k1P6T5z16+N
xZw0Qukvh1Po/XEazkFSIbMvuw3u4yG/1rZCQEsFUCM+BI3GFN9M1qxDWQbNCOU0zcZpWHL1RHb+
TQyUb88a13BO7HUFXW50rbUKmT8bExTDLIKtgOTCCHgpXdaCfrCE3I+zqa1btCtrqQRWPL6bIXux
Sor4WZrTxmnV3kINwqowJTIhg/vAUGOdVBoPZcPdpCUU8qs2JxB0hgihRxpA2iH+Glg/IuiMQohu
JTG0ebCeGMqxkQ6J/uu9HckPz5rqfmRiod5vEMWbcw47BQXsMLN/NDnTgTIzXnVhxUx2nx4jW98r
4aAHaPJyhyVcSu03niZmYnghjI6tcBBkw4mpDLNlNJiBxfSwy4k3twcbormkEPZsE9x6iEV9ZDtq
MVaaGG6FKcPmQXe3S2UKTOsrqEy6+WnaStxZ/TzoR0QrIWGNWSesVQ8J3WhZ+Zc1vBQFwAoWqN8E
sDcVP7vsPOOJXdAxC90HZM8zM3S4L0RW/pSBsWlM++ohqjwtGgeDUMq1lhNxV4IxEeN3wcOw8dgH
+uwjNrplv/Uaa6/BvbKXaZieZX5lNvTEBM/vpvFs2i47mTn8rSKuB/KEYIkimlpAPAdG2X/a9EK2
C0TI0h/q+gcuRraf+0vqJdUDtbwvWvYF/DxyH5ylhxwH1JHeD0FVe0cWZGsEy6h1AsYbs3czGqrx
RLuKltfdJrcRrmfUvBsQhg5hOv8xMHr2Xr7htTgDh6UtgrWdRBAlQK/AFICvkoxhRYqycwld89Lb
4h5MZEz2Ny8TqW6Y/WyUjx1jjdFtCN0h7j5xyu/CTZgyYGZLhuq2XAKdxqCUqMmHmNg2qjrmjzWm
kQ2O0YagoY3WGTehV5dgCa0wOoNNE82020czC4B0Hzqz2ARe8BnNLZiKrHj/2zr//+EC/2cq1/+V
fnf8KP7b5WP6+TeSF1/zL76A8xfAKwPinWvD5pLugh74F5jL+0t3oG+B5gKxhb7dgCv1L76AY0Df
0j0XIJ6lw+XQ/wvM5eh/uQL3EzQAkzWs9Kz/iC/w73iB5dvD1aP4QvTE6Nv8NzRXMdYdMy+XBQzs
FuZURHLEA2zjJrm0M87n3oPn2uojw+Rl6M/KswhQ8GTT8EqmEB4Y69IwYONkCq5um78HVbPL+npb
m8Z9nc7uPmYh7RIfhzYuX4xD2iaCZrIsKtuKEVSvT9iA7nLIks0c/aZY44OweLfrXRYkj0OQ3tW2
cxXh+JRo3REC6W8jkru8icKl+DBs8oeTqj+qIPoNvIm+0LWsVagxwG9ZOCM11lfaIAaqp+6trL8s
TlTvGprjE7LR4yy4ypq4PFt9SX6YBecyWEvB8kqjtQZSZPZPeEWyFcM8MC999oSUkrDO7pKDMdwl
GVDtYJzTg8qVuYkBelFl2tkuxxNuuMyyYQLKCyEfw6akRl8XwF0vblxWxNiRY044kOej7YO5kzpy
HYrpNXe8jT5i2ICb+eZUAPRRfVPrjfaWP5XZFYOjouK3Hqz0MwrZ0Rm+bYe/qhleU9ks+KviaXAJ
v5OkmBOgiyOHCTDkz3wHK/alMAZ58lCZi4gooHmwmnOOT5oF03iT7AaRtunT2W6eyF439m6DxBwj
zwb9LdiVqBabiVDWVecy4JzchBevKBD3G8VedvltzsAVesn8VpryW9gawaKsR0DA0kBkE8sloreS
TgOoQudvwoiqlfUteCX8eszfBWUOMulnzZhvVLhcQx3/IwOiMsdT28GkibzkToryTF+yH6W6QkVk
cUXxI3Qv3iTja9ZNtR/VETolootqF0NNX/RPcRx/YSg5I0nzjeqC3fbVUgysMzf8aipAu/OE1Quq
OFhuBlIvLjFCefhNIOreHNSrSKkeUWowkSnHxXdXr5VEUWWOGyUMcA0TEaqo84TPfm0ZkGUnILmD
P8XhUzei/c4pNlC7G4WfOQEND8WOKOXetWfMVhqLSgI/hunLJKZmrXT9wTQCQmOtI9tV1k+CgbpK
wUyEsMltT6lNbaoXlFwUoaVAo9PTfaHz2w6WRTen4S2ICYohDq3ZDEQt0B3o7erMrBcQR20/j3Tv
BCjwpxAA02wd5shzq6fUUYmDzw4rQ6g/gbxxDhkQMFlHzZ5p4Yslid5QTCBmHTnDnFQvukjP8exd
E8FHGzvCRGhA/dja/Juq+Op1de9wIAiPSAKsxkssYBLvkqAl09x408z8PZkpbvKOzsOwwmPluCRL
fQQGX596qeBOXBo9pvsd4lYmNf1TGGnuShqS5AW5HWNTW7I30ZkyAcr6LtkKjhYLF+Cmwhxa5Zk4
0r4pix4POddwwviwd/XRXILe2p0u4V+mMXNLI3/vu/DXCQoQ/N29tLIHqw+/PNLqQJnxGMvBfUas
BUs6ZxFWNEMDPZh3ZNath6KGVSRbYP3Srr2V7h4aPWH8j29l3YZVvglslbLojT5qlmHb+IwLxdsk
gfehRIaowIQC6lnVdWC0gExxpAZ29IeuYdGsR/qt1hTGcsnJNlm4dvPoqapDGw+W9lMM1j4Kp5sR
GCeGAK4xkheDjWudJMGHx65lg2QTeMrYPMeW8xHGFnP+kK4lKGr0VzlQdp2yMzcRQFUCQlhS1z7u
OmK7j0bKQsAOApeUaLDn3BDHPK/2VhD4g7hZEzrS2eLvwD/0MxYfaYO+H4cHJ+XyrOnZO8ZM+NtF
fi2j4k3LJ8I/K/PWAzCOUZT+wzz8j8qS/7dgoJb+d2H2D5V4gY3+i1+0UJv+x38/f3Qq/t+ZRssX
/FNzCPcvtqdAiLj8kFrawDH/qTiE/pdng6/wpGNI0xT6f4F2pfsXD5IJuEVwwFNxUKa0/4B2pfyL
7+FKTKOWZUMJ/Y9Au2CL+MX+F6AR8xZLSI8xO1xRG96R8W8Vh07sOGoaz/Z5MHG79dWp0ViGtiIb
N5rZhSddpuFJ46ma8uo4e484g/zIJabH3RnNhDbu0PSHYKqeuiBgrSg3skhrrFQuyjoY2gzRaPXa
Aq8yn1LcZsg+5t5Gn6qRzU58K/5KDeBCdM2r/AHwuPGSU69bOI0Z576xFxe+pcxwm/aIesnDnihZ
ZGavg15vT1NvvmbxzDwnjAgfAUWEgwvEPOmiBEJFkctg2OxOdWJenFR7ZgbyykavXqnGpRFiQ01+
03BWqCfQWgQnW6v9Xo8uBQMh12acMZbW1mvMN8cG3ysnAWVf7zdd4+IILXwcHp9FXH7M+ceMEA/D
zNZqy7XJmW8RmY0U42YzhbSGKV6LyJTocFOAvhkWTvMOXrzPSP8nN/6MGV13hfwXfZck3hdPNym4
H2FUnezqMyrUqteCu0FkjyX9rxnNB9TUTMReEQxsEQGglBN+6rjb2mKiCuDeNaYdYB+mP9qlZJsZ
LmfyAMmfKVC+akKCqkvNt8pwb+TBzrNvWu2Mm3pykS2TUpu39i5ZPHzIHNqQJIJ8PdjNIk9C46i6
nafnL0QRvSRnF/d87JRoaLtTg7wPaednBwcH1f6xD6ptYYwnRbwaXm4oehympv1JXvi+BkKfEHOh
rIsVa7BE0BNEo/PKfvqAk2/H7nivTGbfljg0jvmoEtasLJN91wpQwTg7jU/dYoEmaCSG+2Laszhm
/CMsJ+mGbn7dGQqBsW2tnFk+pQzebzXFwYwjJUoeMtKaQ5ZmYSwRvPGNMls7xCmALagkUYG70XoL
k2VQMczTRk1sZpyUOw/bqDNvnUiOfkIauJ014lRx7+XAtP24Y0VAsAZhvdZNqfhIvnha3eVIGql+
v2gw4K9PgOc+Ul0/pKP6bm5hGZ66drxWeuKXNe3nFOFAqyAzIthFcTMn91LvfwONhM00IkYsoKaw
yxGYhcCJncU7M3Ifg459MhEY6ELDOfWpY1nD6ulbNKLTaQzrveWG3mgK7T6JtWd2htGO9khnpRtD
NHBpmLuyYI8gVtiAsU6vR1QZZX7U+2o9NMpXKLZ6bNvyvQh8FXzG7bAr8yw5qMiJ73TgTblumIfB
KxWcCTU9FrXXHPQCi3Pb15kfYDoAXZsjQRYXvaVmzWyKbXKKmzsni2+6lVtXVEnWc1/edU7fnbxI
PS75GXpD5igC6UFf4+b2NtmYUlLy9en7bDBuL08RPgd43TBe02tPTnSkInQXT5FOLvCy2of0CHYn
tey95ax1N1jjYWVNPN5COEWLhHoCmDh1vzVaY3KdyNNm2tVPG1vdJBHNi0+ekCVUzdW6GcRdx3tv
o1hDWBeKtwEwxgQMydl04bTLHf1ZKeg0ATZm+RHozbbHHi/Sr6IoDy5ioIq5l44yPCBg2XXzlYZQ
Pfl7OBk8qPZiV8OmKeOdi3o1tam0GzbU+bNRozEsWqxn8D+cZNMKaCVvNiN7psFmuRcdMukZkaW6
dvOpIpo04wOT6HdBqD/MxWP72AY19u7oKFmMWsZNk4pdN7SkO1MaWxUzxjK0nRMhuzC0E6kb69K8
98xorYFeMNs/0WjwrE2PvE1AUlPWTwjFQ7PbEY87kxcUL9Ye96FEnTJDDo6p0YgGXkVh3nIUFK9F
PV5Lm6EvQqkxTbcNZbgWNtvKwCWKI9zUgJV1nvUyJRmibJc0aOa0iR9nwSYIp5fc2CuYYbP921pw
zomnm1s2YUl1GDtWtiNOmOINy9dmal5j++Lm0SrhP4zbQku2DVlfU5zduW68YUu6G6bwBabVA2QF
fIObnoEgXA53Q8w8qT1yx1JowVqsihlBGoPINvZIw8HEShYcpTwbMWsTj2IVFtmaFLOsO6bI6asF
dJy/Dm783GF7tdmAzyL8k/cfOYLLKBcH28bP6BpAdVXlm9Y59N7qsNypWG1JZ9roxnsY/WKaWc/T
b9slXzUM5Gm0dwOWf4OlPv6IjnpUeeKxUcZqBBpKw7Pmjcf1Q6K9+m6HHIUBo0NOEyv/nZGNm7OE
rjHhiYGtJNr2EiW97xIQWbflYzJoPnrZcLL5WO1kx/ppFt5vIrM/f/9/3rzWa1zBfVI/2MrYWgwF
YmwxugbvdkJTWQeCzYnlYn40AYWmZbYWA8MJLXpRs3lsPJqVJuMMSt19N3VrPUyfZRbsMNjdDahR
Rvs9MP4Exv2YM5ouPruu9mPu4JnVZWeWRDF+tvELsATkjEwY2Dr3yE44O3DA4kXJNNbQXbcaHFaf
z6rofeAO50YgWUQQlb3YyRtP0GYRxjEgvejVNh6JK44O4TCteqP8TCPWE0W3zT1g+jQ8Kn5B2X8u
US4NsWA1W+wmNzgr+cdZmlCcFz3aLR0YMp5tfPNhU5Ce2/Khj5g80BXlOLOMLN1PTn5sRtRwMEpD
OFYQvWeTfNmu2uZ2d69Plu9M48a1T632vSTdLMaVTv4UHHllLLdua25hrlFKTG85YsxGIBkrSmao
d3RkW5fmMczHjRXiqNZr9lPFrk+WUW21B52wLcuUkg3FRVkdcqEuwG2hXTTpJ0wbVas/koS1Aq/x
uhwhFSlys0Y8/OSFlDkX47zkB6szmysG2x4+YMKNg+ekIECWNDQ7F08XUscxgVs2DHUPO+BwhbP1
OfR8wCOj3tIp42YW3iVPvd3gLGK04jlz+aDmJZb3GfgOjir9nTqGQjJIQhaQyMWQdPcPZhQrWiGO
6AEjvaOx0sEPcnRq2rbie07G78zDtyaVvIFFeAg8ALB8Alx92ues3FdaII+ZGs890jdcSeopjNnb
tDt2E1yR4TlzmhjwlvumVYj38OHuG8ZtIWHfMVgkfNU4pjAqhdH0nSnWrF6/VHMuNiTvJrB/UD3u
w2J6Yu9wtjLveUEKK+bZDdaplOTmntNxVne1fupM8Rua7ndXKHYcBHs107GBht2EnJLQaKq65fyo
OQ76U1mNoHDcN2sAs0Jd4x67+U5WNmgY1hMKhlObfMmEqKoi22JAZp5Vv9rpd6/MvYkvvWNLJVqQ
6uyBLHYGcz9uIHOyHDotQe002GsVoegwgHnk9+P0SVbqaooes6naBUV1WnBWlRq3Pax8hp0R2xau
cmZdYOCUoeu+m8s/gfdbeuW5yhp0VfGm0+8kkV/Yz6BW8tlwWHEUDaiYl5hYK2SpnNccWWDPOKR5
Chg5uIgrF3kEsXUDYrWcPwAy5iiqXY0JqS6fxQJ/0MYXZwkpYjpD1uQEOM8pjfU4JJfIJPDtpY7c
tYLDzkImgQHXLoyaGhWr/l4n9sZCYeGwPGC6NdbZITCmbdnB++NtzF22A0pxE2dXm3ODLMtVLD/K
wnqOysNscboage1Te4N/RsE0j6fceUY/ugTlpsuaCOSUYBmhrLWESUe6OPFx5RVn+pEv3Gal/Wjz
+K8Cq9kODmlFvbWuCA6treptkHAvwi8e06NWsBDDAdEPSGop4yNUuR5pRHlgHQqjkoc6r+6FTpxx
ItKfFFF44o5PuYmcblHvxzmaMZ0qRk4gsxPsGNrCXutbJ33s40ltY7AaDC84LhNpWUcCct9UZf1x
nShHtqA91JP5nBBEHAQSAO0C266zm7tMT9G3zl+dhWiLsE0EZxXansEWW6sDKom2ClmtHwcvZk8p
Sm1dRt82+jbMNkuR440IEntWmLx2HJ3ryXyUVgnWVKwj7btIb50DS5spzlwnZJ1GB6YzFh/elNuL
1AwEHOFH15FJRwpLOBlENMGDeUrHY8c4V2fVGFTwSqzpIq1zAn1fFCevdO/s+oHYqIPGskhK4LNz
+bSgWjUnQGRD6ZIexgFCgd4TnVXBPONJYbzbQofCB/NPZstM/h6RtyYGzTG41SNRrB4uxwT/EC2u
MKApzQXzMxDxSt/OMRPni9vdc1lysXAPBfFet9kH66+dvRS/+2HuPlKmRG3Qk1cDM1IaZ1n9hsxo
g+CoqDZKLjUc96AKf7OPmWcz5g+coc0F4d6U0S5KcjBfud8U7l1bBZfQ81O2TJzme2KU9obL44Qf
qQ1xF2Fig+9LetvRGcxTJl5iO96nzqtBs5QFn8jVGWmrvVHKm67zUQXXJcrfJEu3MaAKKOasDZ8M
96NtIjLLSubEXw0iX+F9FMZpCtxdDvifun87b1PzCkvvIcmNVZ8c9Dil33zo1UtFDSblOWWtHjfd
JpBvi/2bNSP/DKUWAJIahVgPTMdzmZQix8O+PHZXRdmsQwcLOSpa7ZnJ2noY6IMR2sHMWiuQZRlq
dj17neuUS9nF+MGVOv7RNNCY6n7i/UmccDvrzs4KcA5XNibEgW4JQnmkdpWe7xr3AiT3U82ULqQC
TcW8STFCU16J6VKlIRqUq0RZZbEqxGGSNtzn36YkhB1Smdnu47nZOXF8mIphO+Oul154aRCLux3u
k/IJHM4pszcSZNAsPcSEnT/NkCNHjBLzh0MJz1pg3Y75zqbAcop8H8UjlSTW3Y6up20hV1EYcuxM
Z7d4krG2T1mw2lBuLO+haSChCvPOkBTVWnbnRd6fXs8X6RpXsrsig42wYSQ0o7gTqPdT3sMe0ODc
91szexHWbwNsawJGZ6bNbkk7jK1FDxWfVT8sUuSy23RkSQqvuU+YDm4hTyPI1z5lEj9mWrVjvxJj
QJZ+IC2sqxpBbnHuPk8kl4sIGVYNhUJyFtS8gpnDkcEceT1Uw2PjhIMvEk/gM0C50aNv1euv3LnF
rJ32nettSiN/TMPg5GqEPHf6Lcgm35ZyZ9C9jH1+DJAYDqR3dBPKnf4x8boHtswrL1nMKulOa6b9
QNL1GmHTaJ+7wubi7IikBYDvtrsQWbQcPK4WbV/bwHdzh5zwGUiMtetS6u+peGRetpq+2u5AutNk
0l21nZ8TGKBZnM6l8eXKnlsK+fdEcViQ28srhCH5z8DZKkLXL+kRPHkCubma5y8zczezzI9WgCHI
/Bj5bOi8blVx6mjrw2D0KxQBjWnekT76ypmA7e/A6ueHxNTdAIVYekyvEgUOAS6pwtHb5qcoRBrd
ERJSpRugyv1KoCTNortgerMVcFo1S78o3khfo+cBudgOKwX3KXQkC7PpOufuIULrZSE7ceU1c4mX
9QRoxT+e9TNl3xOan2BK962Uj22frkY92aJh8AuEfKHiAirXzlA/QNfldme7UrqXWOs/HM/eCIZc
KzV1m+Ep0537HgMumzXPXcfDx0D32hhPCATqIyCkfUquLirzfDsMDO4hTGASKTaBNvwWAID9rKtt
9D82ubVGf8QSpp8uLCOSX9VtQmiIV7u+Jc63PtWbcqDsbASvimYTZVDSuGInzA8RGzKYBeQom+k5
clEhWD8mci8T5Z9Dqz1247ZEbhKHAd0Dfb+9MI9T58GeWE5Ro+fJ8B6X2otMXG6GkJMd3d1EZacj
RzV2/XAgN/I4snVL62prD4dK3VFhsCCsKIqnndbrx1ljRmmrXziw1NvWoRdH/Ft+aFKDMQwdUBLU
1nNtYr+2nmeCAQ37O0nlrpF76RF/7AY+g5mNq/7YJGJrKUoF7xGF9ZPNc4A5ZdVXIwhEHLK4b8Cd
FPweGABs/RqIapuFlLSZ575PNeEbwVFXYm055bFL5m/adYCLBWgW79rgGsXdjbMUba5Wv1Zc+4H2
a0MGyAMSa6MtLfbfN6VeJ69am+xii4ZTx2MJ8T61qCDkp4j7hDidrTP8ADmmYsTE6GI6itt521u/
o7rYmlMxQTOWNI4dtf3d2CwDWVo0Z34L6J7VorYSuY8G50A7BHThSWQs2cRG8Y34NDx0MAGpMsYP
L61vIXonDi5+Flq5W0OskZm0H006/NQNG8yGzmxG31adzMJdS3ZdpC1qO8aDqDjDNbuirY4SmKtx
sVAELaMMDbnsnB8HOZ2AGIM0B1lP01vJ5rWovAuuasDb+UlP0peBlnEB1I0e7rHzlHRnZ2JE3QFP
kWTECgra2K+bRe4UP1rBcy7jk6QGjrrXdANsgXK6xkqEhvbSDC8kYlvtd920d6q55gF3Jz1tblEu
O1i9R+s5Hy6CZsuMgpOIa7SORY1WW6j1FMgGSFa0F6GK9q6R3lodq3MuH6ImP7EcXeM9ACsiP0m6
OWHz8r26vLIF/a6Y+GiifC5Y91pxuGkvdfKFy3kHsAawtbM12E9TfYniELX6Riln54GW44XwezGd
kFNQ5DWU22zTBQUsCObcRt8KsTN9gQXKWiryBWiWCKpsUV/HcuDZ+Mrle4s0qMr+8HKciEaYihdp
3VLJk5oQt+d85GW9mVCb9USmioggeF3HZ6guIfLjwRsPdMnB0D8PKedEabk++QVZisMoE942mb07
F2+r9N4TG30f/L7mK2HokcwZR3i3c4z6RxLbaWXHKRj3AyEqdutt28Y9SyNeG7xFwntqm34Ta8PN
VDsNZL2eYTimOEkhiIb2JnPorOLKx5oRpi8zPUck3z1IMMo1HgNNkZ77A2+f6mLeZuhl+5CNCMZA
r9K/4yE+wEJoDr3XYGMwZOOnSAAmdPhNS1g8wju3T1+iDIp9BZbAiR5agRA7C52B+F8ee7Oyj23B
3TuIWdtmGQI8Ym3tldFmxrZIXXGcwCYqw7wkrnZXh+4VuVGJv6Dm6cut+yajVtOKS6kQIZmt65x7
LcS/YnuvRtKVd1CsVmNcvOVO/IIkauB8KXBLbwkVj/4ne+exY7uSNed30Vj8RTJJJglIGtT2rnaZ
Xe5MEuUOvUl68un18UCCAAEaaK5Jobtv33vrbMNcGSviC4QMCE8R68W6OHJoTo/NyAPeT2II+ZYD
ryxhHA3EIc+k4DQbd4LOX7qMiFe1/At8/W+c1MhCELHKBWbHE7mLtvF0GKLmmNUlfswYajN8AgQR
s4aagYMCAEe/Y2+1C/3p6JB3zc3wSEvLyiisdSMFF1D5htra1LPHznrYjp0iTvwADuZ9so2D09p0
xRcZckU9v8E5XY2REZ3+/UBNVXdZYp7Z+oIrotvcsc9uXePXwi8ZkM42GEZDmW0t+P8YwPdpH+Gg
+R448VnT4HXBUA/xy90K074GXnUjmhLXrMw1NBS6gDwws0U1LnCXbCWm8G/S881PT1VevNex8Z22
06YKmX1QcG0k0RDSAQU7Oad3Mr6Mo//mL8ZJIgdEpnGPhxUwiADRqW2AW7pbc9NgOhwL7AAdEykH
q4jWzXisO445qnUjj0dQxcJbDWde+POUamB/76CGaAZwVxFIiwWSFXfFRiM+45iGBtDtUp5DPR5P
mr/HLCJnYlC4a2clw+rEFwKJ51LLODkQ53PvbL0mweqtRZqG+2mMTq4HjtZ2+0dLGz/KSFrEbs4v
I1LqjD9zQx92cFaOmZ06OVxbo55BXrYUH6WXfLKs27R8i0cPBlqcUaTgXjLHr2/pQAZDpKjCVs/i
LQ0YgsP5MPR4z8sxQOLyFN+MbPD2oD+fkrApt3bu7UH/YYuQ/AKQxaItndiuGjdu2o07+kLyZPKe
wLludSq/MXaRvWXDdJ8eWq2co6+K8zTiaoim80jqT2t1LWf1MTZAMTV4WKEld/faOf37AeKgO8Ab
JC+ftU9mbAYnb85fHIz3lcyeTXnQ5QyoJnQfadhNdtQh+551wcvS7yO//9tiCSLA0B1yi+YqAM3u
xdcklIZu2LeLc1kHKEaeC6ueD0F9nJvAho3KqmJisdHr9Dj0kyLWTvOBOatjWpIHkRIsTthCekwB
sfT+wNPejsJdQZsAoSHkIsfhJUz5tJOlenEjqeGa63MqQnW2hc23VzpYlrS741d77VpCdGZCIFz4
Aq+kdQ4MbL98oPlaZ9xqAR65PgP44M3+Jkxrva4n/AdDTE5n0j2w0T5NTmXeHTKJaTsQf/0FDUpL
E37SykN1HMvPpe8tyYtq3c+D3PpiuLp56x9VZsQHIljfQcAHkngdFYn9yD+Xj/3Jr5z3PHCKc7CI
UBkDX4sZa8P1jF4HzhCPWSll2iz7bn6YS6M8RIjnyh/lRg7ma1aKYF1jCFyPktV04fC57iObfvWI
d84OdkHFVk8OWXXwlm8pJh7P6Y5VQpcVqLUSxTkIdm0XX4wowNI8z6cHMavoHjj9DnIdgaAw/vJI
pkPkFT+9/clbEbym/rgspf9VcBVnoAlZaATPLlyrNmf8ps6Zntj3XtgXAl7c3KpXvzecXRAlH3Fv
Ue7VeWRTHH6hlK4MXk5+UR2Lh7jmOesAbdhDm5tQM6AVpBfcZkQQ0TITYsh5T0SuPfVUFIAksfpd
0GSvXcnfp0xjySFEMTHk+jQm5YzDxAL2FP2UTf7MpB+seC6PEOQVtt7o07BYSQYjfVu+gTCn+RRq
EjdcpKNrVrA4CyL7IaBUfoWZjfq8MnrBjtyvvM69sGlRD21AA1KddKRuOgaAaGbhFgI4ZZiE5hU2
FBwF+jOWfvenARVUkUDdaCCj+9Y23oUEO1K6jJQe1qcx6d4KuEs29QV3aRPxrZu959SH7xSRn6J9
aTuGdndIigF0UsjyvaZxj9Qf7j63k+hgZuCx95n+KmveOnzy4S0urBmeLFEn/jqsyJlEh4dQGOW2
agBH6rLlOoMc8e+HAKHCC67RcJ2HgeTlqV20zi4uvo2w+TuSWRHPU8NqKqbtoAZeu7YP3B2ivYhG
ru7qiG24QZ1obYwTLagoOebrphSPg4FWpWhe5J/eXnpv3XUwY30f81OTFw8JfYKEcWQJlecut5Rc
8TjkGttNK1p+QhIooXGgNoZUtCPxPxWEYgbc+vx50jGJTyI3juWo1d7wyt8GJDaiXKGf/A6KP0iI
42yGfNYo7NyaXpWSwWtfRa00mlF6rE1IE5oMrsGuNfUllzIXm6rXIteC/ZmXik8iXpy3cU78PAkZ
VDpwaUW85k+V7EpjfgE8cBXUG3CekOGDfX+ioSEz0mLLs41oJ5RVFK/82Hd6n9TlhzLpflF++MVm
iZkD/6Kd55twcqA4ifAzBzC3hQT3oCLScGYHE511UrUK3ZJxiYu0DQETTwOZdI8dlcCks8Y0GhD7
89qdapp6ldPdB/uNF7ryy03dDNCRMjdfizB+N9qK5kOjPoC3fBuRmu5S2y/3HSdZrjp1tXCp2MgQ
1NVJCITNU+jkSHPVcAhp85olWBjgxFgyBs/bBiXIvDy3qTqEtHIA1AWlilX6Hv4lr3N876ftwYwm
DfiocTde7S/fXWHdoIRhfx/sgxP2cFsd+WwYxa/Rp90TmdqJ5VLKS1KGNq+LDLa5bxTPdqysJ5cL
DO0grAcGu6P/g+4SeF7uqdIBJBZJHZDK8c4EPa775sVI/HZf1PlErs4V+wz38X7kaYtdJ3ePcvaM
TVNENIzSQPC45HC1i4aO5GDdalxR3APTq7bByxpEMd4Ld5uUavywg8bd5wKnTl+V36pX4cec5H+M
8gdwbnSZZj3dMk1FU9otecbYfW37Wt4E8NgNzj2MNct/raaAuOTUtRvDiZ/jHG4E5zqjUQx/q4e9
iSTGeq5qone+TfWunip/m5hecYu12jEUs0KzmuropSl/9JTAnWVqqCRjVa5Sis63obD0AxPyOpac
s6XtxGQm4+Ti5oQKFXQ/svFY9wpao1aBEVnHfz/k8p9ikO8HP7p33VIezbpAI7Z6ZEEVia2Vm1+5
XUIHgBVS9Q0rgInCAWemKSilRIJDJX4Ak7cf0Z2PYc6ToGaztYm15Z6SCFgPDh2IcoMsLrMf6ou1
/MgbPH1wVeO9SjhtQW0bsHDj9jZEilasYLoNDvYa1/sURhLdlOOw2KarYhNXotzkRe3ilU6R573S
OuJISECKueNucOv5BF/2oafC6d5lbUKcSmW2faxqZIGp5uoYYzR+tCJ7p9vixwh0fUnT5FiFXDUl
eZ/WM5Jz3CYRlhlKQ7q+v3e43e2ETj+g0a/UZOcP/9Cx/yCyczX+pcigAsJPZkbFRfFKPK9cp+HC
AGVNcAgjqihyALH9jNInQ2djV2N9K7TzMQhwUy3ssEPLMfLqksdfeQm5DC9iY02H0lNtJMkpaFGH
IOI8+WlfPLGUXWVDkKxqx6z3iTvKm8+5tBWd228KWSA+AjQ+lGSZq9omepNEOKNFQngPY/TeQ4Xd
llXVbITnWUctsr+zk0SnpNvHplNcG+rq1oD+LvFI1Idcgj4yrj3mA4T2seH0qcyKVVvZR/f+8sPr
xZ95tKdNxFqqqQ11nSttXK3lRzqWmEot5yXharAaGaEemsgcH+zEQ3tik+RAMnz497/7tP0sCd55
W0wdEdsmBRjlSjQvM3UsCpYDnyu+m19wrZ14L8ZHz+vHR9cPhxOE3Ne5SYKNMDlE0ipoL04xgqKx
bDxReY5v2KM3LTCmve1J1JCqDM5m2tFGzOyysX0MuOReBbgJBu1tPbviPvAIsjMh2FuvMNnbt5P9
WuM6Rx/L6RRI5IOYjF/JwpRTK7Ov7hjAc60BxIm+/DMhQWs4pCx1p3M0Bu3Z0gX3AVRPlmx5SRMW
0TvPbLp7K+Yv9Fn4xoaBeiV7Mj5abrPJ3NxXDqPsMDS42OB6XWP8ATRldJtKGvlxbJLw1tUuJqLJ
Zb03ZxeTjN4dzgNENSBJa4OcJ+VW9sGqGLO9rlKY78R7O8L0Ln10rjBPod2ExXAu4NncVQCXoLSX
jVzxkZnvgV/tO8cBEYUf/doA1QUx38ZX0al1WslmHc35/BnNJSAdW73NoYkfJ8VzyPf3KwRv9doN
5TUFKfwK12vvcQKBE1xi8VQuPEwBsIOAcP1dmEAT1wm5Wgen3hKvcJ9t4FGp1dwpy5lPLv30tyJx
gEvQHVHAgGxapjIMYkCEeu6+VFmd89KZEPQIUtFPrX28aH26jRIPdJrd6oepH/TBUAAsqwg0Cs+x
8iiGunqvl0tZwLp7xEhJXHN6kCkqBv/IYTf6k7jk8bhrmiY8LiCaXS1qWJewIgw2dJtUAriygyR/
URCqHxnJb2FsVKcW39qWyHkKF6vOdiMesjvVIVtPakkyMpJmaCYQP+KNJ5J8P0AoS231GPp1snM7
QmuxkzrvcWzT6YMGP7m1dedQyLM2beAaeup/pM7kexgMl0Z5IE5GmsZ6dhwYt9N9C2t6FcJE2WY6
4eK48Wx4UH7vkBgw+23U+r915ixlI8mWDCg+co/OTY70u3J0H2A/vOUVV1cvpJFr6JW/FiRBIbyw
t4ERFwAhKnlKD9M7ybj4hb+RDnPzWsWxc3Us+War8rNQ5kfcwXeroScloTKR48V58jGGhCWrsTIb
7guzCl68nELoYHAgX1MVjuYlN2OBWh7mXfDomXJDHFOuu5J4pdNU/Pmt6mD785l5JNr2fsxqu+8/
7LKbj7VybCxm7i2SoBCg9FusyrxLwu9okOwFGVm4EN5DFq/W2Qetvh61iZesGTzuRYgXdE4xgame
OxnXjwraINBIE1+bbYKAd7NsVyzOrzQivBx0DvF4UeZnpw/aXcU8CzhkpUKD/QpNCtzdawiCNM+N
aTXsbNM7TPlw3/hwEqrUTw+peguC1qXR+RMr7WsDRWVfdf55Msv+OeioK4s4OevQxN1CB984nOok
aY5JikenG8foYbSfy7DM986A8UC2kmYaNmUwodtD5ec4dLuY7mBBHAIRkbgVuUPeqHpJWtChtEnb
s5/zrPDVGxA+SCgyFdvJhiLesI/fZCYKd9734pxWXB57vxiY0Ehb2wrN19X6JErglpWBU6dQBx+L
2QXT8FOkGws1k8t6V8BeTyK46aHvLFYQAeEnYmXgR7e6VuVlxC7A/ih3N7Y54CiLOhPPCx5OMETU
4wGUXE9WfM2nMLl2/n2reQMcpOG7sXNJEhh0bZfBXBxi9pVuhlzjOtN9Nfv+ZpzliT3F1uUXPsfW
51SKglIe47Mz6TBoJwlSc5A1jej/CILx15i15jFvob8F464ChnvfFmc50EQUhh7KhRlWu9Is8oU+
eBT9Yz/mEwtux1tb+kBN5ifc+Pbkj3/KxTaTauvXTmwX3xEaZpLggWzj1ub/eDXTrDoZii2CL7Kc
2uye8kdNWXuWtGSHs7E+BmMNESO45qX525o0YyrI03GLYDlOwT2xGhsfKAcj9jh3XdNGj4Lt7ECX
8sUEfo0y578kPs9B5WG36pFEUhopWf+OYuPH9E+U1mQ8Iz3dkbqRUDqcDI9AuXgO0uaEftbiA0bN
HchS8dlj/EYZcWTMZm2mlT4vumTfFMyj3Nnvm2bWbHu8tTIDaztzjYYVJLyt9pqXmgZX3XXjOaDn
9GwsPwJ7qYrw1F6HM1cRxvttlUBOjhyRkkHx9nEWaxDY4taL8sy4XO+cifvMQBHUpu20DQjKni9N
+k5KfRM7KtmOZvrEzmDEKjNN13po0QloKN2VTdBuEgHRqkSkS2CAhFZ1UqFq9iMBHT54Tb2unOmv
kxnycXa1/2iUg0vmecSvY4z3HbXhh0FSj8WOy9lYmenvEDIOeTpQVFoB1EXcPIpbaM7m2c26Tel0
H3aP8FT4FrnCXx7kxVb7cC5yd/xMfFbrSSV+XO8loroQylo3X2f/kLTv0dDBLaWqDPgoA0kdW5ts
IsvrUcWDPTKgNoeeiDrlejya2CokXJZDwhGuK/LGrQ98oRgPEzv01GM+mdW3D3X1UFFr4VkW6Swa
NFamrRtkfe7blYpehfNmupgm7J5NWudt7Za4gYOEF3vYxzug6h4OCKio3FlrDFHksRnIaBcpBiM5
JMICHJIsLvxaNVg5SFRRigHhlUegofPT4IBX0I6VboDjK/RNLjhAERF2myzeUIsLcqtO7nl2Des4
Z92tjHPga+to5d6zXYw08sJRZIcHiHeIyGaIKj/rvHlm/ak2k5MYd27I9U+Qv2x9das80kjkQTwK
39eQFeatEUXmyord5KH9hpuKnm5fMuwuiLaQtyQtbsY8HrRXvvpISrvBxqEpKMRyMH/zaiyHNIN7
MeOkLBV9kS0Fl2e6aV/61nmyk7i9OkN/EmN44dn/x27mr9ic44NirhuzhKQ36QSrQcxNlx13Whog
BhkWPTJ8IYh8p/jhMWtsdEjaIuu9as+l/lwiKhx7BhZszyzdbDEjJ9E/FNbYt3sMiTii8eIkJ8za
+X5CX2pqC/eBmfYkBj0CZMVPjb1vphZM5FhZYL7za/Qgh9pu11Vef3Cz8Ckbag4vC0pI2TTxJmBS
VFx14CKUbPCpWw3n8zhH41/ZfxSdxc04ydtLEP6GJVWexOGY9CJYb7OdboeMEEKMALIKmD+XS+bE
W4avX7JCmAJXrxv/kZKQmEk6eqlpfN4RmxxXy9/GI9JsyobEJW0ImVC/sZ27a2/YcrpbOHOSbTXQ
52DOAmqban6Gfx3LtpVDXTbA8M6xsWvyQ5x0O7+NcSpZc722YiNZF21pUSHFrpGaZ1pCnXli6NOX
mpnqlCw005YWGbIMKye50SwNNleGhDi5OwMD580fJznjVEnkdmj6m7XUNYRgl3buXP2pWxIPOFHc
tRmQBWZnth4qaptTSe1iMoe/PUmHDEHk6JjWxvYg+4EVqC9N/Tz4fOARtSNAIO7V9LxsM1DSfedx
H1xFHv4Lv31RClcqw1d/Z/ZQHTQUqXzg2PB/eiHhSDpRzNPuGz7x0keJ8YJNB3fvOLDO5hwC5rHi
xVT6pvPO//cQ8IvE5Aaw3GcRi6E5wwEtt+axHPDUxDP9LeUcoKUiKWO+GCAiLsBVfPFN1a40j2IY
3Yh9uZ42wprfVO/xHqMScH/7MCJR7drwt/HC+mxQd8TJTTGGY/YHO+6/Wsurli2PuZ+eYNHN627h
cEYtcq+fsV10uYCH7J7k0JfHbliIjg04Wr68f0w7bzd+SQGsUrQtaZdBLOwQIni7YeAZ7PWA9iu/
PQ9R2ux9V3+aNmRYXQH+sruZb/5U3hyDZwWyAS9Q31j3ErMeMAt8CK8xmMKPUsQXJ5fur1TGIRDP
QUIHz9goeUO4+xp4UJ1DUgPjkD1KI3T2GQwL+GtwSOIhfY708NCRAljLLvJ2YzPKPapYSEqn+MpS
+9aN8fTYusxAxYtfU53nKbYOAbvbVZ24TzSsleei69bIKeWXUxQrmTzQajvv6bHt75plg+63A9ZH
roIwtF0Ww3wveUuQ7YKcMITwDBPlyLP2dp29poqmMIvs9M4JZAQJe8Z5afGS/H+QQ0Uy8vv/CnJw
iDT+l//+X/9vicqY8Pdn8X+GKvl7/meo0vsPX7iuJP7oO640BX/lf6cqHR+Mqme50rY9lzzj/8Q4
uN5/EJmE8MCT3vRsqBD/K1Mp/sMPpOObpkUIyxO2//8EcRCC5Ob/kam0qGA3XaYYDOSBBUqi+v58
iouw+W//yfrPvmW1dhs1ZGxSz1mlr0nUfHo5vV0qcp5tSOuq5DBEfwf4+Ln4K8cUrd0eWYZw/HKE
uPWROnpEjNsSIo9FtbWNGRJ9QMx6cWt6v74s2fou4ZYKCW98KAU2lla++lzaiTBwoLPAr+X3XPgH
WhDvMZbl0XCfx8R9On1xRgnKSj72dCk3AJKtwWEh4Dy580NXnDoewrNdnwtRwKj19+UAQRrm5bGv
pnMoaRZLFzeXVHdafOCK3IHIwGuQiXc9trjkHyFX7MpYfeqhua/rBjSDwn3RMK0165JoTShp3BH+
tbdYqCJIpyzo2+BHXu0u3obYWkv++KZ6SKjYKIOnFqREPpGZ8/KVLDAE6vCeEMBdS+OE35ev87Yi
I6kyWhFnLEwcHBo+a1gnh24q1gPNGWWv1hBu9qqhk8DDl4J+EGb5g2bDV4THyWqpFUqvPbpOU3hb
gLpfojdvUUOjTpAe9KvFFpgpbkihApfY7TskP3H2e73xpwqcFPzSmPxqDRM/LVBP7ay9j0BPhMm6
y71w7aTZOkP9LdPmqYL+xsf3w45AU+HdmXtOgizGT2aJFUg2lg0zWxMmJOXcZPaR8qmpMIPTiojV
GMQSG9l1mai7xOfYMB2fl96F/GpvXVr00p5PQEZeCdvexc0GxEma8cQgf0pXbow8fgEuBzYAaYME
IBeXLnlTznz2fEJBQKsbqjAJeoI1626t52+Y81bQ+r4o6CEYJ7n24WVsAsPcLNR15WfLpvDYR/qB
Jq+DANg0mcyD81u8cARhwnNRhuJ/lTVtL379CF4XkHC7aSpYZ+izE5EHHMqnRHzWbr7T2YDu/4le
+ScZId/ZPUkay9gbgissdQI8qiHIhfUuLt1jlDy5AzZ7I6bqzDiZELylteAzsc6ydVr3znamWTpv
MEbO0kBkSNpL27rPSBh3pa1uPeHGAk4ZoT+yLzHjud45IxQqPT1P+hwpsjYd3sCKk6HAT9bSpxtU
4ckrv9C3gEfNazVLcnxGco3ES9D4L042HbUMgIn1+VNkdy8NjvshPulwX+cak1sOmTwuCEZivUlx
Q6Ct0TD/GblcfGXzIBkkmunbzLwfN5YrtqtMg8R/daPecw+ihbOod4k0tuD4D8A3iErZOHQmOGsr
EdYvI7cLir7FIQAs7U8vZRtvhOzPomnVXcM7a7rZ2pmao9VKiODjI3XXCG8ULddsVJrafacJaQ8c
/WDIcG9bQGba+I9dvTbkvKgE3eR5+0p/c4QXZtwlFYO/+QoXjH3nNaVA0JhZQ4PazScIW+JSslvv
ElhJAndAsvez6CmwbOT4XGwNEX6Z3fzRLg57L/yNPO5ozC05dp2MaEV/cZX30np6wJd+RLqMcOEG
1ppKFy4l3U9cMcfUIShf9V14bgPioebWaJKWtcNbIOrPOMO9TNv0vVNW3zo5VNI7mQaMZQv3Etn3
/ZRxTek792MGQhG33NeFGW16AWEmmbq9nUc3XPh4grNTMBSgM/3wmdqOo9Y/QqUHO20uptMSbTsi
Kb41afoY6OZJDsRbC9nDvwBOkZZbZ4SekfV3SUl+IK2e06R6mSDYLGZ0Olt3/QB7po6eUjHyxSX4
YAM6a4N9LTZO3n867JxxXRB9Fdg240fRybXop5Vpogiq6Cxoxva4SfgEyUdkoZGcwho7l6iLteeR
sLZqimJ8vgY0G5rcbKgVMzW2JoOtWTji8yd+FjAv6q8i/Al6CCsYJRq+CNOtGG4tiBrVjxt4cNii
5y0GkRPIuKOJKd3jqWTb0eNA5Pcu18FMPvBEbzcZJbZKhPWKle1OOL3eTd9dFcmfniebi54Kqu1u
gt1Zw4HJNZcprvB1CEpxxmWLg492nHM7mh90FDCiV+67lMZZt4owVX0cW/u5pvxolzBUgz35qrzp
b8qeoaGC4m5GMVj1g72TKpnWDh9lGS079MhbVeOWPXVDk253sXN1LKLyLQfrbU32norldcDmBd96
x3JdT9YuItZpLcQi6TwJvN+U79xTE8nLCMdNwUqRY/0h/PKvUWW/oczf6XD5Vdj3h5RMdpvqZ3iW
M9n17I9VV0e0a9WLJxVnml4w7vI1ec8Se1MbtZ9lqL8C27fWMoSIFyMuxrzGlR9DBorQDosPgSBK
Y9YJyPK6TYzdkPMLBzCnpbVjlOeFFk+1b15U1fztSBT6Zk7095ZiYr2L2BLcacUN12TFZhrJJZ6Y
DXT03TUAd6gny6PpKx8+qhZQpNtvnZDcD/e5QUUbDemPZ0dyS71F7ipeB9z/XLB6Dzumpt8iuc7k
nXDBjXdmA1JSUrzR7KNsPsxK7YYifQ4tIvRz802PXgTQUW9L3zj3Zci/h3ok7uYIQwCbKnoHZIg7
vIbjPRPKANWSm9mm0tPTUhiGQ598k/2J/fBsO/0bN+Z7A3QTSNLy1cisk+knp4mEkJPjnrBiSqBp
k8g8dyuFwJlofQnPImSpXVRDIhUue/1WszZsWilBQnl7zxmPoQgp9vOQv6cAKUO7zzFmSL8oj4Vb
3oI+u9am2Pc2TSOyJimUS0D087qvUf1m3DWOwsPXds7Gf1x7cv4NDf9Y9I9pchhtSQ4E5UTXJy+v
+fyq6a6iSA6JDG0zNbPb8iCXwzNcAmIELk0XiXtnJdGvHzYHtu1rOWDRGJ5KBSV8tNem6u+pl9u0
mo8xpEO8VqV9sdixBbTWJXb+YXQV8RtxEym9YkGK8blgobw8JiMjfuHCsyJQQLZszTzLHEH8k6UT
FNNVEbywNmZZ2KzGLF6ZAYCEX8+vdjE0Paf9tTDDO/COpk9JWGyaa06uDFuJIstmzleEgqtT1TRi
KMDc5BCpO3od3XAbLbacaj4Y4SYLXvSUQrvyV9TynGou6l2v+JQbu4APU67ZIPNizOlNe/Z9lycv
Djm42bXp0WsfKw6SxsDvkQUXUqXH+DiFz0a763S8d7zgSWPtNLKGGoMp5HLuruLygU3ah5PBE4Pp
t/UWKG1Ni5CIPpoQZZKiq6htmgPowo1PQejKASKLwTQwcsoS5vKrYj3Fdg2EFG13Hsewm7NmVM0O
O9imdKs/fDVknb5I4X7lAEpXFGJS3BWsoLnd2BxqLDia3FlOyIJfi1M0A8HYGUcU/5eg0i9e641P
/dweI3iPjihAnRDo2AiWNYXF7DqLqSP5C+4bVy9whG2Rx8AJK70nX4PDZOYhx44x8+5z3vCDPZI1
xYwm/7FPFy9PJIgYNUK9OWpeOUsHbAm3tfHDW8aWo8YgbKryqcssPgQ0DKkMIAp0rWwmHleAXw2p
gvyHiPGqDWY4wslIXh27ND0m36pQX2noHlOLPF7cGMch6+cT6KxV4vdkHVZYW8c7JfVzl7mY0PHf
rnLY/WB9d4VrH0bytKKK8ZwbEQ802W0sGz2bxVzBmkc9WPtI+i8lOaR13sqtn3a/kBug2K/0OF0Q
9/na422wA0Bo4eNEwNFnR5mIv5rjRmWMfVT9NTMaSqXlgQrR8M4b7G93GhZIXE3llY21SY87K4LZ
Ozbv9Muf2nfZFU8IyMcsd59iZl67jm7ST84uCbdoJs4ov3tijFK9GF15zAY2sGNjHKD3cxTMjUBw
gOE+hgoFC5ZcOzOZ+uldNYljbuM7SmnKm5aIDlUcAMXelQCrwDXLOAn+L0x0m7iPT3AbCJNWDKV4
QcxW72l0Equ6b49GBa/KJHWI+Y+hfDoWMQkodsr5wvBGwATMDpDL2CkU53ZEkA3erdbY9sE3+sc5
HTez9jiP/PYVEPKdMRLPiwBVmZs5ralG5DCL4Ls1efgSmfN+JiI9qScgACycujl7tD1Kprm9ESDp
36GZPxclCT4//Ugfw4jexFKlj1WPNS+xkpsTzEumd0hoDUlusqYnNHS8bWwvFezroO2Oui4YUMin
Hl3ray7cPYZyuRtH95BMr/ZcHpKk7TbAzJ70uIz52Dy45NpC/3VMg0XAPuJ55LbySHpPzpA/25cs
tA9giw9O+txihwKwwqq/bzb1SPYKG0Er0qvPqgbm8y5L8MeBSuXj2pjtNmIpRmSbeKMXPmb5fGjI
e6ARHUzWN3wHadXmLGvZa2FQ3M3Sunfq14ZwQfA7uXwBEKv/Dn1yxGZxUnzgZmrM8QZgODnrnirS
Fk4c47da2BLRxnTfanDHtAusOiTdAA+BKwCG8YjuiUJOqLku/V5Df8OGLL2vTJpHiUoYdeHzROLH
MEEOd9O+onYkyPqt7GE9h5sJvbyKomcy/ABNoKqk0z0Ijyfl18+KP0GH6OqkNEXZJ8mHama0cKmw
Yxed0fGSxj/QL3dKVmc9smMdo7PnEg4OM6sn1uyeGAwAB2oGMNr0FB1WNdfPwuh2/NX0J5ZjS+Iy
XEfpFyqfKHqY7b3xGJoROd75ULlmyqyvAARitx2KH3rGORqGU6696yjEn7wKrsOYH2Vb3OiCPNV0
SEBX1B9WI89uRK9ZCHiHlcl1EktrST5wDBKD4i2E30wkdQsx/Owm5rrv1c53xQOao0OOQ1xNkrxm
V6q1nH8qMpieljd0IhL/ZvwHqwZ9UMOlC3CW2eMTBcTZKe/bL5wFvN05BbBtFHIYZFQQR9baZBHs
dcSyWti+/HgxLCbb1vlOFqU2qg6ZU99qUIOOO5tM/ASyJ/3WV+aHFydr3TprC/E6SFJCkWIfN1T/
YvDLgnlnefO+zJxnzxoP7cNEOQuN5+0Vm83JyhhqRxDtffueo3a4BL3uhop/KRUIdi0+gFXt7bkf
oddS61LpJ523jBL1JYt4CMVj+1gWM7yLkm5hCPHukqpvHYrv/gdlZ7Ybt7Jm6VfpF+ABZwaBRl9k
MkdlKjVb1g0hyTaH4Bic+fT1xa4NVJ1TqO6uG2MPtqxUMsk//vWttZaHvpe0jE7UiDMQIPJSNukl
8n1K7RfiMxl5DL88uAgjsMCkdJKMA0B8Zj/gRqKLX8ORyqZ5OiYpVQdMXiyqz+uMwcMXTnKnynqh
0th8GIUfHDM48MtAbkqKxQjzwM0hGWUuiD6g7lwBXVV5cTbDAp+fe9fV+Zc9BbSfLQdbyl1XhETR
cPDPivLqDqhjAR4nT5QP5gGmnVl6de6DdcBegPpVkWlOWYS7Fs1elvIwBc5rUv/yyT11Qjy8IIRp
GvPHmw+rW6IGBhGv2cGfeGKBnzE+kkq6/ILQiZpaoGRfVP9pUHw5+cZTqHqdKPWWr4LrmG1YSpIF
4A+V1o71lUuipsBftjz7kSP8SKXs7mbvu5t7BdtASoZdDi9hBwTr2KfB4Q5hutZVmsYnlB01qFOv
gDIf7RTdmor03r12A40V6VujlghxfCfc9x6hYVNyzsmy+MKiP6Mis54ueUjoOkcAH1hdFO9N/NGY
P2qJPUVm1fMs6dygAakO5+1glwXgkcnoaSJNcrf29mN8Fk6KBp5gkc1Ky964Aw0DlCJ6I6CrxwGw
9ZCVPaDEAk9N16LrdzB1tn9GRMoiyXHCtOoTQbLvThfeVPzDYMLhMG68Un8V7rOmo5Qw/oOOyMbC
oP5gS4Qe+zu5Pjl2+i3M4bcgShyx2YXCySVSHvethpZGymzY/BDiQiE59erp+keqhEWfcxmaB+7L
BNA8lCKJDGpQBRxt3XGcZru6CieSE2FaQfswZLSn2ssn+9udxcubuSKZZoNXJPUvytq2jr1xyuws
iXSt5N4JjFs/pNEwplfpiRc3L+5LODtS0X7lGYdfwVSD6I6tJkfBJoPzbvYy1nO5x3qy7Y9EM5L3
lJ6zlrMSjWDMtSju6gdv8dVg+1CQRZ2JcL9IClb5ujjqcA0cyNfYxzV2PMSuHo/64C87z7uCPOY8
jh7W9QrYyBjRRkvKbJl9S+7/eapuWdVzWwN15YSp010BlEzrmW0Ntj/uG26C7W8isiyc0XyeSPZn
BZmw5+NRKMlWKVhqgEHie2uqS5mjppU3yozOduH+RmIGtGD2hafFkiXlNWanbC/z2elY9jYJ9/W2
HLelWPf17PxuxYbcGBLk34WMD2uuExvsU8BfKUmpmMim4eTx3PenCUs22cwMLt2uS/qjvM9Wrodd
6l9bzmG9bKBlyRMHTV/L/FR3ztFkVmxpiyIMxWjwub+Ok0O2D+Wueci4shvrHSWbi1SnMKA2HQs1
HGO/raeUkb/ZVfKYZViC1jjqZ/qOO3vbEPQ70aczDN3WYo1mQFx1KaIn2PuwpscZx1hld7vJNbAZ
DIdV0WXtRRhLI3p0ScOiELZ5turhMLrU/+BgpZTSrHZYQenm2fNEOzgZ7CA10AspGjgxoHdeCTjh
gjx6sXGXmP7Wmhe8kd1eldNhMR9m83Hgr8WxKyFYZ5a5jO2R4Zm8d5QShV9xDqtXQX5N4taMd7Eg
XrHbL1nHiPHVZ+Wp8PEBrVl5bUlYmzv7VbfLdlV7ZTpfMTg0I+EMIy4AECd+AnRpzFEl5aEAArR9
PkbhTI4jzLvzp6u6nZG9dGS6JlVAH14WVdgSkvTVtILnkCwLo+ZuoZ4mh1i7gIgibiZlGh4L+d4O
JzxIHPn6PeSlm5E89OWu90b/2g7yyqoLiOUBzOHQEvTY++sL2CdE2bSZAO1MrL4ud2Z5tMds65jF
z0rUZ3v+KNXiH6xEEjLI3ruiHnJU7rWu2Oms1cusEAsD54FExvtYOpd4iiM68WbkWInmbjr2OcER
ZtkkztRt99Pys3u3Ne1oHrgdNYv8dgMe+dTRAfCsXOxV8gKCt21ZdSmGMVx/95Ps4l0yJM25W1hQ
GAhADehtkMZvSzx8jilGiXIJIQX84lwSF8Vyk8NeXH5PfsbZx2f4xuMKArccxxJNtA0X/8IxnYCW
eOP6/b4XMyQ7BgdUo3WxorwhENxbaaOLEa1jdzd/lxhOwnkk2ewDvIyImXLfcPtI+p6As24/jz+N
/ipIHqZs8+ARUiyRSpzg6PQ/6tTfrw2d9/Q+sukhPztjU0Bfp7FFPedGfvX7J/GRee+MEaeUk9DY
4bHPGk005OwUELiM5LCutH2zWcqLRzMpD6HVRtp6SnCHpMs3afqI+IjtaAV7c1pOQLlsNctblYCK
2QWJGLsJfcqDFpACs2ge5wSr6U1ikC6b0gHXUkZ7xR/RX/LRIOLOcN6E3z2N08QhQ1kk92hzeoCR
RSeZMrJPO3J36azQ5JjiEre0oOtoaRfHKUdHLfcWWvh1UIADLQW7WhSOtTystFDMfEU0XmtaUdxi
xqLPqQFzR1r2tci8aLlZ5A8e6rOnZegaPVpoYbpDoY61VE22MaK1lq/r10GL2aOWtWF9XyZ0buDB
JFq09C20CD5qOTxDF6elkNFZS+UlmrnQ4jm8aPGYOngFkNVJ/PqicAShXUvusfMsUOC9MvB+N2jy
uRbnA1T6FLVeuFGqxXvwqYSfGIL+gLLvaIlfabHf0rI/qMnnrEEAAyIg/AsN0JAATqsD1yXpCEoj
BEb8iI2F26KGCzBbfpQaNxg1eCA0gpDCIvgwCaGGEzKNKYwaWHA0urA+LRpkGDTS4MA2eDAOTNLa
ggyU2fsAEAOMDALowYOMiCEk2EboBE77x9CtO2Z9moU1TgHchDJX0GgNaZFp5KLX8AVOF+wu3fQC
2k8c0ImG62qfkaCosY0AfiPUIEcL1qU02lHCeEBIni0NfaQa/wBTllepkZBWwyHr+O3aISadjsT8
tf9F29ldp5tozKo6JD0GrLhnXpfpa6bRk0BDKABmBb4KntX25NwGBcFEwRefYvWcaojF0TgL+cFA
ljI753FCzmP4y3QaBrGmBIKRKotMf3wq3cpjTQkq48PMpBqesTVGM8PTEDwR7BeN2PQatnE1dhNr
AAeekcswfzE0mgOORfIrmSG+a90ps6b2Z1i4nSTWth5Iya815GNr3GfS4E+oEaCct5uarU6jQUJD
Qq3GhWYNDg0QRJZGiVoNFeXQRbPGjIJpz9bRi7Dk/I41iGRpJMnxriXH2U6jSpR1EqkDvZRpjKkX
j6vGmgR8U/wX6KSRJ1SpcJtrDGrWZFPD4nJfwUiRyGSylkfsiOGCNEZVa6CKyIxFA1bpesngreh1
Ku9Kfx43jeJGki/klWk8q9Sglg+xRUvveGqqQ2NS4+loqMvWeNcC59Vq3gvuK9PDkjKGqOM63q2M
zYaGxJo+v6s0Nub2HY2ILqMKt15Ogp9JaUJ5atis0diZCX82+0uD4Yv4rCwIYuaDb2PlgFyuRBA4
W3MhNE3gmOPlYYqnHIIyQCnYojDcLio7sRf/CtvyQ/kxeZH9Xdk53S1v7Sc16J0pOXd1Sqh4npMo
VPs9zcQsrRwN3ClSt2hT15WOUL7LVOK2UPOJ6Nn5AL+8TT1KbYVjXSFGvQ+PMI8HRfEEu9513YdV
hItCQ6dAgAM04KqxQNJVDlhbOFlpZFDBDgYaIow1TrhosHCAMHQ0atigWGMttNhtXYgOGbZuyQU/
zul9NobOw2IZhHM2uNIn/nGDvz+kmGIi34m9EqlkaXnXEqFeTBNZIJ27B27utpOGI6XGJGsNTHYa
nUwIQetYjuFp4elJhW1J4CW5KBq5tDV86fTPAa/D0VAmwAiq8I9Zw5oj1Kal8U1Tg5yBRjr1TSDU
kKcZfxd/QZ/Qn77GQDN4UB+Ac5zNiEbt5tRjU4+MHAtOYNMGoHHSQIOlpUZMHQ2btqrYQYtTP0V6
A5v9HxWV5vxob1ZIakrYv0q4VakBVluZn20+IcDEWb0ns0aGLGqGxdk10K+U6+zYt5kX92XRcKyA
krU5ZZ9oHD2lbicAC1d3NxmUkw6db8A8TpQy0EWIQ4h8Ak3iJssaPPYxvdchpoM+VMnGbm0OHNC7
k8Z4m+ooNdbbaMA30Khvp6HfVeO/8V8gMERwrtFgD0a4l++mRoYHDQ/PGiNmd+rx2gd1wH91qXzn
pdWlP7Lxjj29djwfu2Qn8mne+9NIEzHns6NHmhjNx/Ol0b/4vpwvozP+afzuNda482ga2bEMbWu/
zFCBXBdPMl3uRUW2amyV+bEyZ4hVDVErjVMrAgI1Xl1o0Jo2hX5DAHJ3Z2oM29dAttRotoTRbjSs
HWpsGzOKs+vMmcWyhroN6G4OdjQKwHsPGvwONALeaBicI8xuENzTwoFtcpoNiCt2cL9Y6JcxZY2z
60E3jDOVZcEtFc0ln2uELFWBoCvsr3Fb0ko3p/ArQrt6MzrGpvI2aIidmLl8B7EH/KMR9wLWnSKJ
BTjig06C/q42ys85O4l+pfNTY/Lu+BhDzTcan8ec2xxSjdQLDdcP1aXVsD0nuEMFfb/8heGnGfM0
YH4yg+gPGtYfTbD9An5/1SB/bn36GuyXEP5cLHdha4udD/vvaxNADu6JD7DCAVfCpPgci9yesCev
ieUhButmMXRbvOTma4NB+5fVQJsOLG0/KPs22LVsg3S/MgmeAw+dMH2R2rYQawNDqq0MUpsaRm1v
kNrowHGYwCC8D6E2QVi4IVpcEXkY8qxyan0TXOkmLNl8C7pc5IQ+VnqFgwecFZfIublkLsn1MgeJ
MfuRJe78A2sMt4n8MsGM7caGIKiGhmd8VPzHlfv8srUaQVGwlxEZ0SdYPhjnSd/Ig6vbhPupT8CD
7edRG0Wktoxwf1TnvrpbDBxTYwnZrzccMxGXtGgPz4XjX6TAVe01/Zs1f6Qq8x7N6UeYklUoOoV7
lETesvBOVphOB5oES47OWFxsvC6GNr0wZW5bXDCetsPwurnTDlhkxBASf2z0eVTQxnLoLQVhHJKZ
F5orPpJxhokyfC4Fej7TlkRWQ9txFm3M6VYCO4rukgJ4UQgIpBUIjuWIsK+LcK/5yqeo0FHHpES8
kLSiKdliPVtJ/1OVMb6wkdmlhOtgT96c3LFml0jv+UjDcERS8Q5yJny08F7rCQxraY0N3Zoz96OF
+8I6KV4x8dHmyrrORyxEirEujoIvGZuWHX2Or21Yflq4nRwr+FFr+1OlltvAxkESOfPaZ9O7h2uf
tBdkaKfhZ5377KNmbakKtLmq0jarGb9Vg++q0gYssgOi1kt5vHdVDsNuk1XmcZPtx70gWBNwDdXI
j9I6fbKyII2khva4uOF5oan9AjMcpr4h4ZeClW6fBw3ycovzPoPk5dAU1S7ZL2NuvY+s7E9ebPFn
4u+5ImCzIGRKDj+K1PpDVKi1DMHWo68Pnp4S5IW2uzpjqTQvI+cFHvko6kRM+yd7CMw73d9N5Lu4
si1IZPDOkhtQaCQ3KHbq+jph5itxa2IKT4kEq1diZ4v9wHmGdZv1ROoiGEDGd91AiRGxyTM1NcI1
WlClYZAq/45hP72T5rOfNs2973bLNW3vlpbzlUhsXNVzbT+mC79wW+DMJz/DqmvvWlPYr3js7kMr
5i5MbgCgkx3fJotVriIX+JN4Iz7oqUHs+6jrE1oZH/keg0NdEcPleA4G86WJwWNKmxYHO46KBOEo
pMXtQnz93//0H/+NA9J8NwOg8AO7BEjavJHd0VlwcXFT5Dgmg3a5my2eFSbR3SzjuPATe9qPzrTs
/Gy2ThYkjtHBV5mjefU7t9qambIIDI7KeXYprrbUhWyRz0qt8Y785fwEIWOiIlx7M8+fTITojow9
AwskgzDpxk7rzafOzyhXr+HPPKshQ4DM5l68hrPDW8F8XXY42UiNw8QV0dhEooskKyIeqW6waut1
zZeWzXXwoc/4BzcDgfQT8pmTLuEbW7cLzqhrKRSz9jAuV4yqPV7Y9dy0s3XuMX+7aT+fTavFDSQe
lTOH98NUteSpc3Bww6w5U82+C+18eGz88dJlFbqniapNnBNmEJsAlThe5wvNJLcEqckQ1nWUjnEd
e0q2PUYLFLGDohX4UY3taSxRx9e6MqLGEv4hIfyUnYZYAeJcVyT7phxPq+oj366BNVi9bhrIlU3S
ZQPaHLE3rSCloXQ8QtPIgjznriKY1rIj4fFiSRQZNw4Rn5QsxGJn2AuxWLHs94bEI+l4gUsKZ3Vs
RfEhDSbqdFH+0V6oxJouaxa7d3OZh+gswaXpzeNcxzm+xJPjAbmzMvu0h182be/sbU1KpteWUTuN
H+Vae3tGe9p6Jx2Nk04esnjzRoFnAigJkluL2DpIhojNOLbtY8xugnHzDU/ldFKpepudgD+iu8T8
bm5ZvQwfomMaSFK8mN3RbLvgrSzM6jqYfIrDgeV0lWRP1fzYVgkp33liXGyCXxrkJ/QE78klVSyq
yYzXJVYDa6+SjRrLbKJaScRlwqRv2sPy5ZeQk0PhP3rWSvNvAYZgjAXdBnHzvk7Zb4zvUW1xLrZJ
d8AkzLlSOd9OwL22nbIfFlVermN8GZ3/NrHzw3Mkr4s0vkPDeVjDRh5TeHkGc+/ZZd4xxbTzyIxA
3UJNYyuzDdvJQs40/rR9rx3cdEXJTm2Y/wtJU2LcY0QcW+BWeyGS0PedncEtd2tEZlYMZ5ROSr/d
EuNsytM1OYb1nO3DFfQ1TZLPxG33bkgnuavo8qYHmpRc038Ji+ZihmS55+DIuEW4YXYGk3DTAxQD
omQrVVXLe1NSUg1yNXbOiak7TxwF41+5O5flPTY7VM6sMfCwdZ/eaEfx0IVRWQEgVlCZmzye8P8p
Le9wWqnipog83gblBiveNxT41p33I4mUDt1t0BnBY57OT1Da09YE6m5AGxZ1m2FyHf3G+OuWuoDN
RA18K3j2tlWs7dNvcWHeFHvuLh8eFjdlp7vWKURc+c4Z+btzaLmw5+lH0pHQ36z1rzSfApRLjh5p
dbOywbzRHDaLKPehCnIHPNuvBKkWTgdutOF4tRD6oIDFLCdidTntGeRmWuZGilwtEifahtICYezp
oeD5b4/WhnwksU99/03EGfaJAT9lStMlrdjuFlPZrmazRLQ+FWE8uW9TOYnnsMeZie/7YFj4k3Pr
FhQhi6uSdpMJ2W/k+ONXErtHMj+4SYiuZeXnwJenSqqfvE2Un7agTkTw7JbMoxrLm45tUT1Xf1Wo
Z2G3AwOHrVHzsFVqwuiYQlTMWmWryLs2Mr0lY1klVEAmt04Fr0N6XNP0qCpyqok0bIlEtQ/2hF+3
sRtiHjxuw6lRn70BQLdV6BpGkkKB0bNWDCnhUhy+Iyd7qDJvYiNqvXVcgfZA1F/nYteP6QVnp0mq
jyx+K0kPcNx564EAv4j9OwFs+ZdJqdcuSeXHyPePOJHvoBMI7jeyWwJjWRuES0Qi6Nhvj8VJiMI6
CJs02aSVJDaq5tjENXs/0VxJG9WMur01K3uO0nOaofwX7QQCTbgknzH/Vk28ngqxf2NXHIKAe6Yo
pd/70EzJU+jeL6CpT4FDVjZnpAsvbtpYg0p3QTPWV0kPBvFqGEYdhl+Ryz1rFy6EJW7vdd0pnoTL
mJvBw7Qi6xBj4WGUK9F3sbBaTTOfKsPklBi0Hlk3485epf/Mh4JKVSPEOx9wCVaweUZI0h4iszTC
g8FdmxJ6cXAHB9iTF3PrDADs5QdJRA1FFSTRkJ2S7imA06Zxsrsysz05rr08UCHoqkJeFIqw5GH1
y2PV1InO366DPCIo9lVwI5CDW3v72pP0ka/ERfxsDMZp5LV4MbYOsarq2coZj7iXGuTjswtuA+Jb
Q0lQzqeKP0mLT1cbi5qIBOd/I/wTF4BV8y4IR5KWVsbbsyz9qKe1ZOL9cII/sXoSDj059W+iHzay
xEsVk+jLG8YPQ4T1aQ7poem6c5fk+7R073wCIcQoz6U1kOKUbdu0Oz0ONc//Ith3vPAxRkGpIUX3
4AU+ZHaxvPS1uzX9axk4uxDCnwDimwv3kf203XbncbqEMqIrxf4IbOxMmvKWHJLc5rWj9pgz0b3w
zAdCot8SujEAE0jXrbxva2Gb2Msvw1HnRIzvPhTByjY+143p+UAU3sPY17eEQs5sNk8rMG8p62c/
ZL/qqd+jOpbqTRbfZn0hOndDg4sa78aGyOrQeWsCv8VojF5UJQ8WZvgwRQfHRl1Bn5BjX9A2zuJD
Oohk4kc9JEc5xHsYCDr75MVcZLRIkiBbseWbNJwoHYxNN+rmmfcAEKaT8DJTESkKmELxe8rah6QY
OHRlm8a0jk7WndkDnPHcXPsUydM4lFN91SYKFy0jI+CBzwuu7xBrA9QRWUZwCfcd4+icP1bdexV8
rWa/s0nzJGWK1PrMjjcpK0PLj5+lYgHc09MoRHJiG/lAT/nZdcmCeC5mhv7W06K1x8aQ3gqzz47D
0h9WiuC2Zu5/9KK/495jn6fSuK9S/CGxYIgYjFLDX8c5hLbqVsytgnxRG/2iNQ3QCV/8cgqbH5wb
ceAjNvJiIkT3SJkr2eyOc+tt68tvuWUsIUUfSLy+M9411Is3efkZA34b/bvHCNUwudnp1XfJDGio
eMi0ZlLusYcTtElCtb8nx2Vf+O7HXAE62x1OWbYcC3JyNJjVe2IUn1O1PDiTuZ30WMJR2e6KL2PI
z2IpLnkXHkuLD9YI85r5jyMTakJat92l8zbMAJAy9zhR/4xQyh0HLfAOfGhgWMfEDjSE7QMkgMRx
HhFJ+Ni3DW7WFQq7pzVCedOJPqNdLZIz0SsHPIk3trT7AgrMK5eHLk4/zHB5FcFAqB/80uTZ21mp
a0rCdicY92z2YGQcHEkcRSlMaG1ut41r/DDC7o9VAow6xFNJtp/AkppuUe0xbN0d3evED3ck++Q7
3zPgVtE4pHvsOu4xw9hvibu7q5Vxquif72POt1gTjPq19M/sb+96ooPKITlVXsYwjGQ7yP4hYwIu
x+DNqZhzw5jwTVL0e+W+y+U7p2yLiIaTZyMvkvcQWy+xmu5MFzB3MX7KuWQpGJCJkDxxBn2nNYBs
OVLPDmaaX8AdtyWtkfRB7GbDIMQJ2FWQabqQ9OBVW5n7Z9dhihz78d7k6bgVZOI39Wc/oxr0zaKf
5NZWdNn7f3LyPdTFktTV/6qG8qGGJtB+N/e/uONc6CnqBj3hONhH9P//T+64usjtRUeBRKhS87HI
XxNitaI2BtaqjScpM/J6ePNZ/YYUXpbpcHWagA6hkCveXLLor2/nf1RWedw97f63/hPfdcNWHQD4
L2fif/zb4Xetqx67/+tvuj7vX/71N/zTF+3+z1//O/ld6wrJf/qXXUVexfI4/FbL0+9uKP79G/j7
d/7//s+/Sylflv+H9RK74n9vvaTOZPyU/+q85I/87by0/+H5no9NEuVbOyzxNv6789LCk+kGAQZs
QHonFC7v69/OSzf8B4q55f4X56Ub/CPA0GAGrmc7qA7B/8x5SfbNv1xbtus7pu7j9jwhLOamf762
mpXK9VGRf2oTsrJRMVtLWnAPc577941lvuS1PiZKezq3jdoGdNISy4DcOAbbVPbhvWMxZhYCkmCt
ZXn0C/cl45NymYbxXS0t93R/JQ53pkkb+HrdtJTI3XcOLMu89Hd8hgXTWmZHhfDrm83XZ4tORdxa
euZZrM7B7PvsxaJYRjtl2Da6Bfz3nImT0641D5exPu2DlgwLNKhLUfAd6KZczxhHsqz9aVu1DlPN
ghVumg3+vM8yp7cX80iGxnNg3q9lS3u0GxPEMcJV8WQVA5zFEv7uSx54siVBqbeeClaCm1kt3PkF
mQIrrVEmw2BcPbpF/saZnS9SUB5i995WtYnJVNNv1tkSbPGshYUfB2RP9tSKuOTG9YyvSsTFNWta
hn2UvElz7eUyk/lpWM8eRtFF9j+TfPgFVfsncervwSl3rWyucZgeUST3OFmuLLufIF7vipRw1LB+
DcYSl4wQb+Bmr00XQOsM304P0LykFkHYvUffG+vORiIXLA9g4nTjcIfk6PZO4dWTKpqedwj4JGm/
5148lVMEgHGvNO6SUVi85cEcb6x4pJTZ5jZJPBtc3FzJJ+EON9tdXocq2U/NW2+wrRyK+DaKGnpT
cMIPfhJtJrce0fPEWeDJ9cYKCL62kRuMDxmvPsxG80yG0zlzAqJDMw2pNu5vYighlwzjbI3ps0wL
hMBlzmA08PkJ37D2gvwz8nQh5iX55SVHlqikGWOTxtp8WvkHhcuWZUJ8ntDnjjbJ8ERfuwbzEQWP
5EGU6ONJ1BrDi7cu/Zur+p8rHQaBpx6zxHouEuqDVoNxUhXbgNs/QepkxS1iIm+PtBTyRZjq1/JO
VkgsSYIY2I+zFS3urNBZEtA/vaUg8e6V8ywarddn+zGZvgn16M5Jy8KgSDlmceKjjbV5r8mFWiaB
+bPnJAlEmlglBXgZ5y6f41rYEiuyUPMYk5i/iBBCP24I0+x4oLYWZRPMFqAa2EJmoqGKguHBZBdN
fNK6cWrxIfJAEMdIoflgOvuq6sM9BZkcHGz/KaYs3VKQ7wl+sU0t5SvZR7hXSqXT85IbcaB8/wlj
BtGeBO+WLAZK8+SvE8YwulnTwH/k1E/DRJf+EjV9qVOubhVeZFojteEFFYnFCvAW4WJdwwrImHhf
W3QAlHcuiNQtRh5f8z53B8Kz+C06kXTjZWg1FKwimmNG3Lh987PN7XxbLO2xQGHExznokwCmkcL0
uXYgatL5FW3810ioPHAXVUSeYEnGu/bAb+Q9kfEnpnB8UDHL/cX2f+Nw05nxn8hZsH4NsbLNXNxM
m54Ex3DSfW0HhC8oG1Xfldu8/KFq8GNPMZeW7/NMYNYwcHAm/4vbqdEdLbnMxySAife7LzbUA7bO
cjqjg31aHCN3QYqvGJvUYbUDB9MOr2fAwL1Q10e2PgM0cSHYKhqyyqVDaFdlI0yLArh2D9A07RjS
WUZWD9Y6oggYhMKumIIWpxcHPyh6YnMVx6meyjxmLpdZ6RoEPnlc7JJCdaXhhXgRbqLuspztLAU/
WKrnPNn1QU6pSmLz489qoJKBS7a1VHvwe5J7Oy6lzC19TpKphkk5K9UjUKYuSeD9vCfCF6fIEkaZ
lbOpt3BZtLh8WT5QtyLoZqIhqTImQgljnNHThzmRIdWyXmt6MvBMGrlKK7NPuCJq7f7naOKIJ7lk
6a3taChrRDieF6JQo9gZ2m1vEiFSSYz2/GVtghN7sjCIFyhuZvYzb7txQ9AqQNXCfzyyBguPjSe/
ndW9lA2fycymg7eSHcZ1QpKcmjA9s6zGBxAdiAeKyI/ohebGSbVOR5GmUD86paLctS5zX2DvwN8T
JZLivymDgSiWe6+uHgpRxftkoCYgWKEsq1rGe+dIbom7CcEXeL4mvFURFdPkkGBR98yWfY28Z5dG
QVJq35Yuv9hzTAIOUbDKHdkL1au6bwDFcp6qkWio5h2NFlNt214mUWOErqFoSkzVprjm7vQLaa3M
KaGKZQpayVcnFF/w2E3Sm6iRQXHvwpiW2vGJq8esqLOcrV/1sniEHev9RsG1VK0+gX9Byo0/pa6y
G9hKm9kty2MyIHXrH6dynsLUcJSDSTF1IhG3JfymEvNXyutXRLVFczKRbplQs1ZiIpu87Lvn6GJ3
wNfKT6NqKVzYAnM399SqUKi9ANpVxdFtwCOxkFshdtYqS3VgAvnQvd/omnb3d0XIHusqF7EJPKMJ
1Oe60idBuO1BJv5n0lv+PtAgDD1HtG5TRto0I0s2TaahdR9Kv6ojxbFirEdaVVWiXVY0JmgS0e9E
e6emHy40xeMqXrnVImy3/F3FGOJpdvmsur6XEiDPkopTPqE/XL6+5G6M+0HqYnASlGgwtou43KWN
opu1xLoawutEtHki0DGaRXLU3Gy//rGX4gouxYPW3gkZYPjtuQnlFkWPGbtVV9EALv2OsFaFGbNp
kuVubKFXO8IesZWTQagDeYWFTZnKJTL4iYEX5G1RQkO0cN794iwOXVoOE1172ZbVN0XC4/zCht7a
8NrJKBM0o/l65UoCWR7+GkhFjaoSa6Glsq++MD/qEUeiIkzqIVvbMxmU4OkDI1rXfA8ZQlKg6J2o
+umrgjfZGguldSmffGXOv8zWC6HWrOVGWSyXbj9Sz5lggF1TZO2iMQ+UsBC8M0s+QOt9osD9CTUl
SIxwfjyGtYiGoZmu1G9kWw+yuquSe6Nxcb7Z8MWRqlWFJ8q7NR7M78plYpDBfCUl9UfBkhDVH5G4
QFZnTeC9LFSRYzN5SKv8E0gtid4gPejT5YJcbX83ZnaOGaj/CEL1axxB5eNAFzcRr74BlUKbQm0v
M+wUmU1Kedine7sy+ogcdCp3Q5NahqmD6qcJgz5gKiaImiPtzQe/SCdyCugi5RlwN8fen5WTMRlc
96yQXuekK8mMRDWiEQjZoe14pC30GRGxIDOeUU74addBFdH5WO/84JHE53yb8rwJPYL0taUjoY7c
YVtghcGj62thu/vq+Ph9cAca+Qy/xeHTAhlgOR90ZhRAhK64MebmJofH9KMdXvBGpMt3U14971YX
D1+5+5UXnyJ9n9TDWppbh9tGliOibyueSLQNgcp5G7f9HBlzaoVx0P5uEjZZKS17u6n41dqnycIy
RGTF1in3lk1HnXRJNmMBTH0AKV8DJ3TI1yov+QJkOSZg3Sp4WFNxMBxczwnlG/JJ4UjpzfVEisgV
pZcYy+UYTN4pleNhCikn1fVZ99RZmnwN8lN5tT2fbDR8DLEFPez9gIPkriPJalxIyBvF3rPbfd9i
Z80/+6Wlwy6MCDDdZT6eC3LXfeuDdps5PgTJVz5w47I+jIC5s3sMPWp7Mf3V9Rfe8TYcj611ayG1
G2b7+WEAahpbOmuzrfKRFikE7hsM8eVrNSaQXYrin3EblnTw/RhdJtDS2/pG+sQ7tUeejapEXofC
QIPut/QqHpV9PylUHLL4JU9m/XjINnP5Ggxiq1MZRPBeabgbWZvG8Lb5A9fAuG4/ZRCAjq92YZUe
ib9xGW8KOn/5YnelMR5rD3sm6bxVv56ylaGCIS/FaSXgwyrT2ubxsvGNhyxn/lme2yebMNIH9w8d
VC0WtiHKv5ucPhZa1qZDtm6SAefAtkh3uDLXhJhvktgiO9jTQdnnAAJ0yZ9AyfBGcWd6jcMdXDNT
n0NkGJ6ecMOvPLr+jb3zaHIcS6/of9EeHXAPZqENSYCgSTId020QaSrhzYMHfr0OWhqFpAhJob1m
MTE91VWVyQTe+8y9554ZSoUfFvPvRzgolCp5v2/xKVsbgNETGw5o4+nZeSjf4A4AsRkVbMnXCGk1
bNuEQq7cV8QVqsGA+6fZxeoFwTuRP6mJrNVPD6N1ysRAktJh4MxuPadwfMU+4DfZVC9DThF5R6wr
N+emQ7xXm5uQ+k2dHqv4Os53BuO2xH6u0mMxglbA/lwSTrlrQBmXfPhbodxRELQWjlHm8vjrXotP
HpYGteVN1M8crU3ux7kPM15mgdEEdbzDscL9DlTkmMfhWipGHZ2sb2CQyM496xxiTBbfWa5qflyi
fdruIn3fcE2DApI/UcJi8E+Kjo/wUnIkZxY3u1jBZk8vAYL3kIBh2HUFjuatLskq9pbYawhz0WG0
eJND1AQrgrP81I8OYQRP+f1wzZnfvnOwJmLDvBdWB1s5MPUcEtG8DZ0T6SNCBBIioO2TbE06nlS3
2BWg9HPyuvhVnB07qnCf6nxaO/OBGfYoyUIk6WLyJhe7RNACycHYnwYWguAlICt51VJhR5nxmRwF
MlrionmSRm0fakfV5qiif5FLUMjvsfpJ3+trlQSoHxFcDqwEN+aNqSX8Jd4RJGQBRlWQmWVIhimH
DiTVU+E+qTmMuSWI1GiX6UceK9l+Zdp+HHF0/9Tc2JwdzkOSPxlk5GTlLxauZl6/qqV9Y1q6KfQj
Tx3cWlOdtuESZPmTru1zHUXHprsn0xEbKskbpGdLeiOf549XNO7eeM4Q1WK2mfyQ6DLoRsUpLO+L
kuWg6St8NeVpXA6Md1kjEr+cgE6anooLG+KKril7WliNMjIn61icekFDuM9mjJBw6Pdsa92r+E6Q
VlgbDBYs5yhwGD/79LRr4AfKq8YDhWJhMTUenfW/OeDfI+wpGK7Qo3P3f4bRHWg3p/CqVSPySOQS
Uszinfgyij/MvuTTGPf5dIleyJ5uCJY5smVIecDsnc20nXXnisf3ohI1yBY78aQcMT4A+rf6T95z
A7TG5MXt0WAbS2o8rIqehLADcWhoLnDPZgt0DbRHV5jZCUJCfVt+d8UjCk74SHp8bbTzPOxked9E
uxpPL2QO6p43RifJL2dH9VJQ4Te+SuGKtBgiCWymcccXSGSM0kIi35FO4fDTTw5Re7bKS5fs5s+Z
XSfbAZYZDvYGDvepfcC0i4yCNNTEVTFI+RQZrkCbuq0ufGv8bBECKgKT/U5a/jhRl5yt/jxW+6o+
WRMh3zz2yo18GYZqFK7kD4ETUl1vFg+JTUiFL3OEIveEkZcRe/Sj61Cj+QVa6E1Wn2p9Y/vVBpHe
YwRhydkps18O+4V9HOXR4rN04e2PlKear3gOL3OHbkC5s3FBk0tV7GxkqhwW5d7Sj5lxXFwiB15c
58DrbnVnXYPBHWR73GBuBeEQ7d9pVB41zuo4eeT5kSmJicp9nlKVTk+spHT92bF3mC1QCDmH9qXj
s9R3BEaa+l7lPoj3benlGBVhVfRnbgheUuYQGWjMDhvU0WRA/65al+xDGqxLWH2x5dmhMBzRK0I+
wY+0U9SnQuLP2/dcKzO4BvLCGOgpHj8QVG0IVheOVM6yzUizFu5EYLQn/il/suMrbiur9Jmstdwx
OIILzYc3NiqbcDxmFFf4NqodBm8GJ7kZ8GrMkHgEKcK8eQyNth2nO3qDD/3XongqN4TRVsNd0V3j
q6ttG4ZalLxbTdnySlFJ1GRT8gbT2dp+4f50MwlKT3h33MoDXMQ4KQNDhFX7FTA7ipGNg8/SCLRl
hyR6vkM+YbOoWwiEXb93RblOnUdV1GoHbu659Um3FMJLB3jvPh9vMe00Z+Nz68bIJu4b1Uc8UBj7
EU20WSFL38w53uZMPzjTFj67dZlR3JLBK73CS/mmSVqiTFFe5eLVIQnZIGJOi3KMo1Nq/g7AeKEp
5MEsfBhRrfZQxl6lPVChU+zu6ug7Mfe8ZgpsboVcBuJHUeKGT9w9Lfdy5zEIpgdndhOjHdjZ3VFV
A7VCIgeB+ZQgiw3vxuFTYtfPD+hrWI+3r2l2JiZJQROCmdC5Zq+h+rDrel5Cr18OJQBMwuwva1tp
odyxAqSc1AEDweLGXlHuVO2g9Mdm5vjcG+kN4BAxk4TATN+8ijVi6cqF6+pb6YVQTqP2plfLOZly
qz3zWUwNYjQAl7c14rwFEbh+QxqBqcMXEBiDtwsjZotWIeC0NtxNZDxX2SFkvtX4HLl66HFjc3uP
w01T/CS6M6G1N6hbfL6lvvER8lPQVPwVsOpN3gAvRgIecpDe4eFggAKWcCEe7CCwP5EPat+hgyB7
uTNvWrv9YuRnLPT92/ybO1d1oeZR16Nqgjy40Zh/Qfk6589MYTideG+4aHlDqBA07duw3G05XqL5
rtYfqWJJjH5SorPgfzGL6OHGi0DDbtK/WtHhq3FoNrfDNR4nSEXcXUy54+yaV4dBXC3nXJuB/FCj
J7wRhJwTJUsUqNY+xfzl2XUxbrq4RIwbOLyYnGIqOpI4yTiGcu1bk3f4sCz3QnlFbZKvmpWNNeLc
3SXDFdOR8yfiJJZ/dE5U7dDf1b75QXmCbUUbwDDgYT6S9oTVXZzT5WR0hAzelTSPRPcol4KunKFm
farMY2zCxWOew0grOucw/fiUcy/VnhQg/YYvK49nRMyvA7VRd5wVr7B8BuwIsVmcje52EcgAtjgp
WD8bGKD/LqEa7IUceASqbJBTMYFDWujFxUfceSX/GvcJ6WjoujCIfyLUAouB+UDTXoR7h3sYYTPP
8YACB8vC6tzvSwIpAhOwy4tJaoRJc8EpDZDrjcqWf4svpnjkhm6GraaSkbKhiWfQ4SoMs9afdw3s
gd+BKuCiv5jMYM8D3mtSlIPmm6Jz0uZfmfQ1FaT5VfLOIDKjdHQZm+XMxJdWhdPTQAsDLWJeVUAn
DJygYeTPuE95xp32MfkkldVA9Scfw0P/CCYugQD5Er/xh6GO7jweD+uTzTSVoJqR5LSZb+oLg+cj
inxmdNyJaXiVF8iZKCRw620npp8C2Nwu3803YrTxoCGMj7Y0GdW+rokFwRSKx6c6KQ2LAXuiE3zU
OEMWDdkHuVIROh8b8knVAzok6tQxK0iWyCCS9mBgYei8vkuotRrgN4rj8YnF0HgIa8CVtAPM1mzm
Nr8r85rjnqSX9hAV7JZpEHtEnhBDVnqGBZrNvFF/Qc7S8MYglt9Yd0A/6zdjfAqXA2IQfniu6T1O
k6/95G8km6DH1O9WYsLLrB2XzKd4Kh2cU1vYZ/RxnBiF4lHg04aTMjG8pclj+h460OPwvayJ8CNx
wkD8Cpoasi22cEos0xcrBRLEDxFTElFnpR8QpSGTNlzOGggIu1ZCJr0O8s59Wpz1S3KIcdZ3c30/
RihP9JZ+Pt2kw5M9vFbMG9HOEvzz22fungwmHPT4zfqbNqT+i2F8u1PHs8ahdwFqhaZAC5CGbmJy
61G6mldnflySfYxJcWnfG9YT6l3KExXvpvBKiBdwDXgVW7P8dYBk1kyvZEcamhNuS3q21EZnKNhl
IMM67NSp3/TICVplOEunuYQofABIADON0P5tpeP10zuAEYo5yP6z9tW7l3G0n+UynCp61RBhqkIa
61lSaCB5o1AlGPlBHeIHw+L1Ac3xlFzCut92TgaJb3meSN+ztfAklpOboBWqBoCm6TmS6VVrnM0g
+rOYmkcj38o+PQgOa/w4qIcIEyVWjNEljb9fXeBXgq2Ppke1y2zUSDvXtrsD7pCxBbCJwiP1JBWl
KBnrNFlWewZxJxtV74nCa4kmmx47FwpOLsPHpCheSJvlGhAKZKT3Lg9LihwXJUpEsU3Z3VjsF9h2
dEgpQTuRttJDeh8ExD6E7RZ72Egp7uplzM7SpKIZdRXhU6rXe/z1v3pt2L6LL8X6Qe6JbEWH7zVA
A9eIR7CT6ad2CuLh+vuqx5aaxrduRpI0a4jDyvkjMrnUybOBJUrMCQcPmiJOHPmRd6xmOAupYvX6
IJlfMuZfyx+rOKHa1BTjlia1HkCNUHjuh8Vn7eQx4BMncigsz5gJEq3mmh1P8mcQGYemSG/4BATw
xpi7REdVqhdPlh7dR8pvk8qbTV5IbJzKur/r+jdhFPd9T6RCtRD4wWRSHaS+JzvgXoNDQSCWuqdO
xOMcl4rfZ3A7zCU1aHnYtnale6wLi+FiqLFetohaMEPaz8TmmJfwJIkpgok7YDCV8X04dK5nD6iu
07BNt4VLLQzOQzoTCJjseywg9ll8EizJ+t8YZenqS2ljZLGQxljoOoxH2uyWG1RMHe6qTo7wOUQW
LNL+k8W1gQoIzVGfR+xLRzx6WIAJB9O2GRLDbZVjm1hy8jJqJqiyRPISUyKZNhWs5jbmXkX8Epk7
tXEf7dE9sESY6a2Lw2DaZMbEMf6YFsU7yyP6xHmm02oKqvHh2Ovpq2ZXnNeKWmxSAvWQbLE20AuQ
l3CqnsVqySWzi0weo7ks7nttiO+iQ84E7M3Yek2Wnl2DubfCYg4TGiPQEm6EGRofWib+5GXJ6Iqx
O0ub+mNJTK4QFPjsditeL70PZD08GCbU0z40GeaydFVW+sparxn6l4BMUaQmhIj5b94ticDIJ8D2
Mc8uY6IwCfkAp8+s2mlRVsXZC+rsWwJfd3RMfDazjXNpWsiki2G5zMgvZeUy7avaFydD0VxV3BgM
S+uuiI/SarnPFR7n0XkZHboFt+E1k714H534EBrql5pQTUBalgAKDlk30gYJIiVZ8Phlriy7GEbJ
xra0W3RvQU3clFNGrYF9KtSZ2MbQivBFqSdHKAXkjKX2w256FlnIbLiYf/KGcG3RZcfUIakw0+x5
B/vyJ8u10rcnSQ5BG/vDMNd+U+XUBD0zgtJRxJal/S0cG4d6MaST0d5sRzg7lQWMr9ne3E3nou90
TM556Y/jdBbr925PzcdSwP1sUu7iqqX54JrLhgK7kHia4MhGLpd9hU1IH9Nk13dyp8e2Dsl+/gWv
i54uy7mZ2SpbY4l2zp5YK/BhhSgVFPYPMweKhRYdu37x0So3vYImIdNfcJYHDWExnG5ZbKEvAMMh
8ymOclBCQ7pv5wiQBGVyk17NQsdnHFl4TRZ26G3FM4bzHfJkTbLkcO/k83UaGDJlxNiNXNxJbjuB
8aAl+YtSWtc8d2MsLoxowpkvaSAs3HDTgxXhY+60+Qsd/X7E/MR3pl7EEDFKmbOL3U6/ps3NgYcb
U3v7KJb01Nhw37CxS79UijcrYVDASj+crRewNiS/wyObKPXrjJMkXmEVGV5hg7dwYw1k68Y602Lb
BonQ34c56tI4XudAdgLVkgqJiFR40co9oSRvYTph7FpIT1ArKmv3rgrVkHqsbTD78ghZDbCMMU/O
pZMx38E3DhG1B8RB4nRRU1jEZJnvJMburCbNgs1QLOI3+J+c2hrmarVubstc7TvV2ahT9qQYM8Hm
CYNd8mJ524XDqZovxJRyB+rWeMXgxjh2JDOwE/UxmsuXtiLNw2FM05sgdGMuN9MiVHRmcAQq+uJY
LDQMLYG0WDF5F6mnSjyBejOT+xjrT4qrfHQUrzpdd0hJgKmXNCIHVERmvlRNdx0N7T3u+k9hF8cU
z4eYqIcKcyUIbw3HTM8wfoLReG0EE+AmxgghYek5k5PuV6ArpMhdPZUfmMxw+9EsjGl735RMqDLZ
wfOob3Emfj4dtYQfO7Ol0t7LGDiImwFbSuvsdcpo+bG97crBJFWIQi2H6ob6l2bbquQePboIYDzP
5BxrEnQlKqhELfPzmHRvXCELYObqqxjcW6RL5dgjk+xILVcrZMQQL3hlVLbNpogclu/xAe+PA5IO
Nq07lGeyHmzPnT963a48YTDEFaIJ+pEIMuFgb12UnVFp2WGy3K+SvJeA5W2VgEKuxuZ7DseOk3ug
h06f2EM+jHP0bWcRJpGc+R5x1eBxVphvZ1ub0li+i3jAVlE1uyLO+4NmRi+NlmHuGkKmQSbOJFhv
lxoX47YYrhkXxuorZUu4cAfMjsDhVX9PY3hoKoRPumSOVUTDxS7afl/y+pAC0hxsnBtN0sh7rezu
F13f6Tp/qTB0ZR+BPkISAZKKbV/Uzh1QLC1I6JOKxqH5WECJ9vYUDGEMapjQKOLfUbvwfs0moPlQ
pZO3PsJSgbpv7Lumfo2i5Q+SCp0FCwsLdFUOkv9ZZnIr8eoTrMunr6H8yTu2HjJ/Qj3DiCRD0IR/
/bOYTBOn6MhYb/YbUYFGIB/dZ+l+zlX7ZxTw7Wq+E7kdbNaBKv5b7I4CEa0NvaWLjTQoRKjvLGd6
diPWUl2tf42xFm+AXX5KxEVeWzGobufRcxboo23LLLctQlbonG5TmFheXc4D65PyBQihEeiieTbl
EPmTUl1g0nBPym+1zAaPa37cohl8NUlNJ0SQVYmWghLVuv5UYOmTXGmBKBtlM44lDAUkg2u9xt4G
Emi64OleuYlSCW+9c6oi5zeM8sdFTme7cRCdwAPZYkndKXF70mxY/NnSr4vebtkOsb03mTTnLF4M
EX3k5U9BznM+FYdI3uK2itfs9snT8xploPJiZ8wsVewUXLVc28hx0T3rlrMno0BsYcClPaO/aAoq
F1gTXjoSKscRXUnJcg6BdLTPv8zeKnZjUgZRkihwcohPVo1Ph75XV7QEzgfvrkEoOa+qM7JCGf1o
LGvkw2+uJiGTTdFPvfI/rchQWSCapCYx7CMK5jSfhaNFuyWjWjI69z50+nvbjTR2IW/mnGsei1E6
SzN8dWrrIjuVeUVK0IR7c0rGrU3XfYkHt+/pZJL2ZYkF7t35SlYoM1IdxsVE9rSlpqRlBoYQPJFT
9w5rna8iBAmUsv5rpTYEtpDeXDNvMpobhLdzU5XvWWJfRys+I036kUrnjUCW8/LUlUxjpcmkJBLD
S9dX0CFxr0yRfDMcqskl07ttbr3VYkDPw9IUrjiwTTr0KcYGIQaubiWNwFbhuIhMvOt2LK2tzcfV
8uqlzVigQgQzXxLoZaCNphJOed+BidXx+7i8aZAQvDZE7FVnL3FJkG8BEkFlwWcL9v+d2lL0Ggcp
1iu+UnMsh/By0VNuSe4CLEvlmpWEQusRliFlWZ6XZoKX6mJtrmmeU+zNUE88keg9S9oaoTVUcHI1
MFFm817tjad+HvbFgi+rhWLJBy+f5qm91YV9jHVats5kWVTorU8Eh4HhAcq06plK/QopYKsjreKB
ICtMi2Zs/6Qe1jiahcpypZHOSco8ZNEye0rFMKie6KDHkWbCTUCaTcbe0MrdkKbpBXQod1XceIXC
GkYY83FQ+ubsjLj7bVsJd4tpodlHINNxM+zaZvrupB3ukQGTtRO6bGmKuj2JleOGtokkCbDWVtGW
x9DGw17qRDQ0+ecy1O7OwEOXKeFBtQbhq1rJML1oiLTHE7nFaqjszVg0p3lSWn9pwjOOXXmFj0Nb
YUBBcUTcn4A8RBX92ZSeVKLYM9W2T1lXPprVchBKW3vmLLeqMhKDOuZrH37XanDv+PI+ER6S9t2i
LY97EB3GqHTb1qpqn7bWL8fMPmP5YgKcZfdmn5Z3I1M6xy0uWaK2R5LJEWRZIzOVSuzBv50VGUdH
2bNqc6xvZNwRdN9mDNKZYCCNLiQWbhoI0k0YVCyQzqAYThEFd8yRvq0NqJzF1AaDId1tNJm4JXsG
bTp5II+xS6+Vxol6RJLW57eo7olSmlJaO7HkgeUMkOrSOICzyYVZm48gGcYA2TGGi8HAP10qd0Y0
u77jMpbIE/ofbLsQAlQRqAa6zkpHNpUuWY6cWPcq176GBht+FuF7Mlnna70+35JjqamwEXJeS68d
KBXVMKXZ0o39339FObmNLxLWkTSPhl9kZ8UwF8avKfa6laLZtuW0z1vtY6yBsdet/O1CUrxKatlo
5FpKRTH4Wg0YMckrUAQLeyyA5QlvJYeVbq18GH4nGx3UZGrjDWoLuaKYjtkMcby0mwNnpTxZvbuL
1mzeEgrkrrZrSp3czgJrcD5lCOh5mFKCOyEqyTFqt1WaiO2i2R038zicbX0IIqukP1EKJoLAaVFm
6wxluupgDNmnUzC+zTRMpSoRBCqhJ8qKI6uq8BKJhVVkBt5Ir1JUGLD7TahWeNHjw5iu0dBrPzas
Ety5A2kRyg9lJSHO0FXQJ87UI3qI23zEkzsCZFw9k+QSAlkUdVl6xH8j4AU4tisn1mhWYtrPgvFB
Ybug8M3us+0xjIzh3uoV69MyGEeUuvlpIEcoGjRj2NDHq4PD51RHGLAj5nyDlpmnIW9RrMH08ivG
S3kxs0UmmxdopQZoTjeDvIXxOy4O/19iPM+TOjwl5RSg06dqxY3PqyN/bTxBTWv/6ijSA7ML1AJs
s5F2X5bivroFc8JcdyCkmiRMSuN7REabjWCVTNU+iSmCUhKZyKqTIx8i+gJZORvpjM9NCfQaAda1
RySgRil6km58a+RcerqdgC41bYBewLszahW0RtWmbbLzEGbzRptY55nG8ms5WNoxwWfMGymcqr76
jUNaxJlDz4/ag5kor2ZrgjRHSQhhxfEWkqA3EufxNtTR/w9uH3QN6RCY5Q1q/61hVUfXoiZuMgZi
ON7giZnHGkvmPh8jGSSU7rFlQ7HkCw6XZbymJvok226+25hfA27EnCMlUdWJyxiPDc5LXVPLXVua
vp2x01YZgUStTlY8k+ZoXD2RoX2iQW42i3GyzYQcuKIAVuqyIUknvFmhhj1YbwGJ2QtbXj3pWKEj
Fe5AIy5srS23Gq5ONLFCYbHamDxabshsowx5HEX+2oZ50GNsVnuIITjgdrnChoAIg/tFQXkGpvTV
YlZBqWUFDp47LebmttiLEeYXBon1KdT1Q6tq8GBReFaL/g/RqPkB2KXE26eEM81K2F7dMZyvJB5B
ww9VTFM2c9M5J5DRYniIcIVkmIo6jWE/OY6gY/pzLqUveygvLopJyMIykEp9iJxO+KZi8/QhPctK
NN2tFR86Rns268HF6WUg1qgDqeaLZxWOvllCB9gV7QlhmIsvIkJ9ktFkggEPwevkIlkb5pvQmpZj
Gf3pW6Lhucz2GqkWG7u0Vu2hWgaCPlXPKxHkMftIG75rmVo8s/b4MGjTc5ks0YPrDA/80aiENT1i
gde+cu9Hzz1T8tCmyeh3pRuFe/wCICbW6Jl8YjfqxNPCLkMluEMN833dckh0anJo5gHoLrmBXVLe
2wQyM+ohS8ju31ycrizXI5JoTLZ4MlTIkjTb1zFmXp4hcqSNq83dknaNl47MC8IGjI5dI4HDOEBt
iGuYZQKZAxCPNCQkA/kGiQ2SBH/aZ9zzmKpDTUiuYUKoBpm7dLQaquFJnWLSqVyUBNqeZAMLuQi3
RJhQOIiGByPBHT7Y42MKsn1T2upjLWnUu2Q6KXULoR1BXZlPLRkdIK2wCwVtKDZdNRMaUxWPjR2a
jB8Rr4p5erULbd6zOlBvyqBaK9CCnO6kWfaWAWRmYQsAnBS7h4IYGOx6eyDhFdkFSdFoUcPw/0P4
/jcnGPap/94Jdu6nP8UX+coR5q+//WmHn9XOx2/689l2//xP1l9Cd0xLVXWMW7ZBf/8PL5j4yzZM
Ybr8RzdsFdThv3vBhPoXmX0uAELLFrqru/xx/5bDh03MRGVsE8bnmqC9nP+TG0wI/qT/FMOnkfFl
CsMydMdWcZmp/Pp/MBrOtYgjo+cx1Vtop1OGYkjvePMKbNoTeduJnlVBClMZRiFzLa1C9uO+TvVY
BCknmlfU9LtmPJDSw1pgCc3Szwz3Wwmb1xgEGcJPJn1tiMiqb3PJqD28MNtkKQv5sapYWCoLBF5X
z3FLtA9j1u2AW2EC0hBoCQPSbji9Nyw+ZK3+RDWjwSZeFTAItaHVSxYhjkh+S5WcmB6gaNZVnhav
jiaDtanpfGmhtk10TT/Arn2o8QRb8Sh3IhqJ4U7aW7vO0IHdbxWlBAccUjLDemzy8N5eQz6HPCUE
Xr9SU767dnJJcvdA379PDRFgGbiDX3RUFre8dqHl4ekaQAwM5P+G0XvfkqM+F/TklDelwXQIHNWG
EI/KS0AEbXFxur0AcFoh8FLQb5QRF+lQ6KjsS3jEIcLxqUZ9XFf2jzaR1e1ErIsJKEGO15lfEcc5
NajqBmT6fPXkC5FrlRmwGEemOaJ6jDK0tsZvnpDCpzbP7qx+xYY57ptuJHEjezAm4jeoKkepFX7v
rnRZO+GKiSuDETg7aYB0P3mP/LKPx4prYrIwLKxa1vnGrOCcpxeZRQwsSvMtR4kAPJ39v1z4OtuU
dJFf21a/MEaBklCuZP6cs0Q+E5Gx+PAPntvJelELXPf1EqLWYvXrRVHOYpNvdIQI4o99d8605acJ
yytFe9BQvCS03sTaeZZh8wFiF2R/4HxiXwp/3B64SFvH9c62n+npfmj11G2vjtLXVOc1MZtPFnB8
PHZ9D2wY7n4NRkwoPPOFvox3ZYMIhErBfHTAQWAQ60yA02hhXfaHkFpa5kuQJpIan9xo30qVmDKH
goDbEbENI0y/oaLDUWCgxVRTTGzNKo0YCFiwNc8i4c/mM1cV1ihvOKtLf+mWF9CSShDrQFzAOfqN
eYiIXQEtckxmqN+tqB/7SWNROiH+6Gj0SqbP/TLsdXdYRVTjfqkabRMNSGka8yYntOSibl6MGZLK
MIDzSr/Len6w9TFIXHkz0pmqCFFnTojPVu3Fi9VXzypcsC0U0qMcXZhl2WMeDy86anNnxAquNM9j
fSatwDOzbyTu2nYYzMgHiZRoSJ30EGy5qVt3Q9m+OgPml0K+uHpHjCPb0USZgyRks2qGINZibXgV
hJ3TkcKZ0eVTq0nWCu1w162b0JhiB1IWmTjtV1mvoWEU5TWVjVi/7NTJkfZi0lF7NBuufMeTtJ8M
ZmLxJUePE5LKuElzbD4MEbyemHWCarqPCJgKH89uEclnpjOkaDGh1qQPk+ejBpFTHPsOdUcUzZCe
Xe2rGUgJcmADTJnpKVF5E1GLJ4n05GiQ+7lPP6uMEUo+ie8yB+4KQlCltufin21rnaK6VzNr3hq9
1D1i7u5ENegnphOHbkk0YrqADXTzWzSiD44mVFHmWkWa4G+n/DMF/gcrPX4lU2fC0pm2ntv071ml
HtexTo6cIS2G+8ikelPkgNiZhfVgq35P4hxsvuU8m/oxXqDEGS6xDomCZc8czTvqm/iqKU0WwGVj
EsnzR4oFSYTII6kqkXtOgvc4Z4iKNQf+6bhADYmn4k25S3gdGMSD/WTnv4PG/duNsNvc0QQEasmn
DtAXand4EAalWk3ccaigpLNRlk8TqGCChZte2eINijb4afVLU3RI4yokrO2xbKqH3tIQ+fDzqMaK
jVf9y34LkEAJ/WOhpQ8VlLGD89Gq4j2Loi/unXNoJw9AK/AGjMtziwyED3PmqmnD2gKqZ/rZYtqe
QREOmb8OFDVDV99g31toiDZVa1OFIWgXklVumpXpeas0Pn+X1QwQunvy/6SlPpWuhTeArAWANuor
0YBUstGlY9ZrFOzZQTVttdZuDw4JV4Or3lspABdYhmR/q+FjF3Mga8vnnE7PmtbrFH/kluJ7wPuU
5m+Qc7BpxQg3Moo+TqDQd8Jhb0HLWYdUKq1b7VcC1GxI9BnsoKzYOknVXziUFSr75GxmRGMpWnMI
8anVs0RtuLBIVjBZ7rO/3ZOkxMoa2HONDFG3WWjpU3mMm3G8GIXtHA2jYKWqOgFqeERmTtUwu0Gx
0qKaxLKYX9l4ot+nOtnh4TkJjfCBQaVkNtK7Ru1HIOfy2K8UIr2OS2DUQF4fQie5T9wxPcZx/a66
1msas1qTZRvtZZQf9Nr95Sq4sAhDSVw9hwVqioS4NvDFhCtqJsk8uvsZle3VShCnGUhJXqo8PPVK
f0/yzc+SOg9dppO20O+ThBGW1qdvkYQbpkfIt5N+udnYnKjVDyOy83wFK0cON6lNDoGoje+kNTVo
WaUXKR0mWdE/LqpVsLhdTuxeUZJOVxcKHyC5yGva8rfKUVg5eQO2BeMua/FE7HU7/E5tBQtjNqwi
lk/YysCrYUIEafwrougND+kuHayXSDHYWBsDDm5kRG53JteXvCwXAUrltu9u2ON7U4nvSq3xMe/1
8/9jG/5nbIOAZfDfF+toAX8AN/ynSn39Hf9aqRsU3VQOsBmEs1bC4t8rdd36y9IcSm4LEIPQhAXp
4R/UBucv01U1ygBdaKZlOgAd/lGpi79My9Et1zCdtco2tP9LYrbG1+L+l1pdrItDXWWRwl+kGs76
6/+hVl/GKaotaaJCYZkCudVQqNWpNzGiFcgTa7xARipRFjcYIdwe1pUBdHSqEaCjUGnXZYiOa5ME
JrshLbacBgOlAs4YPSFJz5o1vw1JTOY7wsdA++oSBo54g/0I5ts7K45CyLztjmwrkHBzhyBat+8b
ahjOe6b4GCLT2u3umje0UxaL5XVtRmRUaBY2e4INbNMSMwO7gnaYDkrYyqMqbCS50NybCC07wTSv
yhP6ItTWmc3EzVQBIDBK3EIupF2vI0zzwCD4OR3cTpmCKZOHjsPYGpYeIUP3xxRIgxRk4KFW/lS5
tupF6qB08zuWQWv2Hsmd+EkipHTW0j1bnftgad1LQkiXpsVkR6UhgMzwUi/zG5/nsO2UhnQdmdxS
BixoaslNHObNBMPNW6OyI732IXYDxkYRsssbrE7ZmumnKpTirPHu8z666g7Rdga+9o2SsqVihV6l
5VsbV+9OWkv0g8M2tllB6EuLnkod3oaaKK5yxCAc/QtJ57XjOJIF0S8iQG9eRUqUdyWV6ReiLG3S
+6/fw1lgsW66Z7okMvOaiBOQZTXH3EQBAnJjrLA6kI1SdOo+t351ex3OUUQiDVqdbtwqdv0qEJus
ECesWG7ouMeH2mNs8OjKKtsCiGEmXqFHF4GMpK3+UYLgZZTyP40IXJxt01dlt59TM/1MLI+p+3dW
IBPnEIyQD2QK3brpUy9iNoh4FQ/2MCEGoU9kV4yQAzghtkWGxSMmoRb2bEIj56HnlG38thohj32B
JmAewfXLgFYrAwxZzaYkVWBHZiKcfZwaMyM4uIPmiVwnwDbNIiSXe+Gn6rjrklnbRVOLG0wh7HFk
YrktwpA/F4Q5MIGIkwYLpIlsquoWw3izUpOZtOuS9bJjb9tWqN5QsF6ybetqVgN+rzn96LV53qMz
wUVc1D7gSHpSfiy3nUlBkOy3aZq/coPlVqvk1Jg56FIgsaqrq+XkxQlMa4OAsHVtcOG2hj66iQXx
K5PbZ30M0WKWIkdaavZoUZP2bZjH70QepIsQ5N0InWS+cVZZ4MxZfdeD7p9OXzWPmFRZcRSsmXg+
HNQ8+USGoppbm3gEbuF09btoxfsin61kKgsEWIyLRvEGg/htrmvHk6eq9nI52otbBZN4ryOLQM1b
z/dyKih9CSnQhymnRpOTs9art0Ie1lYg7nTeryortqSPtfWsLiG8rVVs0oBwsmjEJGAW2lEp+2Nd
FX/q0L2w/U29OUYxoplguFJzOFoRTrXBpMpAa7OJY2MvGXa+Y9EX0xDtpEGPz9CdNlSejygh4C0L
iCtIIZ+RpIgAiTijPOeIsq0MhnfmdP//t7bFKG5NNi2wjrazQ8it5sWzzaPXDnxggMJUmbS/TpRP
JYx/syAVftIbFeozpu+JY9PUALRLZWjjosa3DTPkX1uE+6H+D35MBg60gA54D4NoBIzV4Ac886t6
xEuvj7Q1pnaZS/PFsYfYnToMgEku1uZsUErlCyEZ8UIDK50F9KVwwk/JaLxGHo+zQqBElMmfXdW7
YEXKdfWTNCBhBqobL0wWm7A6nGMs0E1pvAZd/WWZ02sHn4N/TLq37DbcAwja6fgPA04PrVW+cN5o
BUODVo3GfRlll3KKNiWgDpcQe+JgpGAruJpc2xa4w9hCuQEOvIzs7lWZkX0D/6AnsTE9WjZY2pGN
25h3EgMPfe843QVIw2cfBwAFV4aykAPiiGUFnWdriEekxv80NtNt0f4NxAlwgqU7KAnKwEwjj/XO
i7T5AFDjpIYh7jobtTxKqm4ZeKJ8wr+N9FfDPacl33PiIFfPo5aoAlztii6zSGHDprc96cUYhyVv
zGSkVjERT1Mb+KJzPmwWla6VEiKXkOC2nlhgrvQ+vEJYnNxGIzYBXSw7s5BqMIx7hto6QyyS2d8b
+K7BTEOqCUT6gBoYe4EnwNL9gEPmOGOxC8Ka32onFzJK2TDMmOF6vA2xBgQ9kNAjqq34G2P1EWjY
HsYQFA6WRS340mV03HWvkk3BmdmKDB+Kg+y1rJjxWrhuRHeT1DB5SF12JH4RPoHeIIOwghm0IGlC
fSQhzlWNTVNar2UvSGtvkZKzErop+N0BHUqg+SSsUkVx7X7DocRQlg1smjtNAWxuoROOEQtMavsh
9fgt+ipFXG18swmsGLg17OHxPVsJCv+YFTag5EdZ4rgm8wNCnQUnX9PeJ8W4dQ3aoHgob21XP000
UcVSLRCmWI1iL8Vj4tp6tQzP2I+Ukbyjj9Y2+sAraJNh00bOG/A45ivXgR+Yd7M/6pP8XaX11uSH
37I6iMnhKhg91V9hB2Q7OjCMQ9OrfZoh2/dUyG8sdD7KFih779xNAT9TOKQv/CRQWXdxb3zZiGW1
hDmWHcF9In2hXHP56nV0NWBPXgTQYCUUF8SWLqu2VT6gi/wPAVGV2EtKsOrM4TucFjZ5HWqE5AAe
VBRZt0idLwbhv9C8re1YPqaaNSg61cBlUraobsE9OC37FW2kWWPvzl7S1gK3hxhU1boga579nCaG
B0swY4+MagN5ESN9tDNjEBCh1q+jGVWsNF+lvjwnOmvF+WzUsbIaBmzvZj+NTEwwbKIa22gDcdRR
qhI4PyTrEuiUWTTFrpm6rR3Vt7ZdbtgweisqqA1OigKT7VUYAGRpIe3pXD1LitgQasO2z6J4Zarz
LTSJKk4VTVknqgGUVxMLjYe0QqM+K5OiMNiL3KFhbwGc7CHVykNverAWQGNzu9yMrfxFXOFPPVfQ
JPurahY/pHrsQ4QwXoX62YnrizSXd7pY1vDt3Lmz7KcV6TxpZra7MC2vOV9HEjAPaMmWy6LKVftO
3RqWdEh6NBp8tM02Dwj9zu11RW4gJBOII5piUt7WestrwymM9IILXXgq/JTZeqL1YvhlR39OXcyb
GQE3Brvwowx6T8jJL8wmakJbSjjbu3s4sSUFLw8Dgo0bVghFh3lYVFc7lnCB20Ow1ZMYHIG2meyG
kQL2k8ExNmZQ8bQaVILSkDwuRoO/YlT0I8wkxpfhhUuPbFxSF1dWOOk+gCzkpGqC9jeCzClPLHpr
qBxtiwmjlgb80BbqpKIi53P4yGOHP11ZPDWigZEfL7UVA3CpL2DiJ9JPkaPcaaxnR1hFUhc8ZdWX
076GKm28lqTBSmssPJG611XAx8k6fyLEkVb1YP2ZuQxSP4o2owVOYEmGNnJMOlFaMKbmKSk1vK75
pXt2cclkpfho0E5mFDzGWL4MeUzSifpBMGFO5tDwOzNOMFtrlXVyie8z/jGsMSJ+1WkpdHlBqoRU
1DCZ3kvE5ruk+AYjnx1qhQxcmeeXEL/mmAlk1SVFDKLr/VBMB2DvzpJgAygyjDZ6z5C3kXOFhR+Q
z7r0Epl46lFhFVcGb52K9aGMUTehfXhkkobFMh96Hz+gvdxJJtz5nv5gTjvFc8aBMVne+UloMrgA
xtnjqtCm7hN8PSkFD1mHqYRYDLnMiJUnMCCy6FPgDjbKIqTQBxtgwpgCxLH5GVxZJgWjtpAWAs5C
hjbE66oLvpGEiMNEVAz/VGSYwxi963HyMnW6l1QcChN7xU2tLvKrtOB2R+MlzU1K3l/yDBrzyMSR
zYssfyOIHOq8ICIbiTTQ4reELo3zVocKM1Q7YdZoI0nMTKX0YjnazkjYP0Tm+EomoELqhRsm/amG
A7Vqbdon9E0bIi/sHX6PeztStjCfpbyM494LoZLBSi49oU7fsb4w+0x5w2YgRb3G5z0EfGeV0OFR
OdZObnLYR8P0iLSMaKF4OA6ak+IUMteAWfOrUUbA4LpxPxvM9koSGSyywqmczb0qlUwWUdkt615W
oz2lUheTedOnf51z1Z3pa+J5L+aMdTH5qY3FRDLMildZZUptkcHmIeCHN8t8sG4S1qJZ+UhKTNB4
FXBB2TVqxQ5Qf7U4c/WLphEC3eYjxD3tJW+4HNI5xM6TlLsR4f8Qdicp7Nr1zIg2rFOCS7uIBRak
sBiqcFFT7fSz89nL70k6sRKpGSBOIsavXpLAx5LMlQw6PRXVXo+vZDAZ6NjZ8jgIavZhwGSEYsFI
2u0sGpkDnfqXjJvlVyj18CvjMi8H39Cr+2xPrwEzNNlR36flbzNrJetxFkOGps2exY4OByWO1K4a
6w2es0B3SP9OrNh15BSD9PTbOXydTomFkNHASpQFOa6I7d0mSg9owjtfgMwIVRjK3K2kevC0eXmW
XhwpLz3bRLBbTqaBeYZTUAMFM7B70Aoad8w1372t3KsarMTAF7oacLxHWMNKuHA0FWiSSgtaTTMj
DCgQm2YtNru26J+TgS5Ct+tTC07HnXJABhHJIUM04XVq97qNX2yuN0066Z5KxbZyohkMRI85D5yf
q4nwU54QQDpsw0VRKDh2MUouASZ6oJOcM+rPjhHgxBaKaQcu55Yt0gJB4+KvjmbyB57q1zZQE7Zo
BEeB/z2NHq1p3Zh5b8mz31no1Jws+BnVhzU157TOP3PUwSlbWc5cRP2pAXY9sfeTVZQ+RZpK2ckJ
nUjJRYwr6Ows64z0LdMZc8NE2lSYCqjTpnBXtckvAwkOl+I1YLiDR5tuB0tuwjgbiNwHzShC4SG7
F4irUl2qMQf66lzz2kW9vmky4bM5eY628jtF7N+iISmAbrawBYrv1FK9DnN/IKCP6IuDoa/fwUXl
2OLFQ5Il4WUWaeQzJhZG4I+ynZ+IWMAhlR/LZlbEcrAtU3nY2b3pFzZuOHwHXlpngLWpGGwJK2bX
XqskH1Dcdz9CxNJqokyOeAJQAK0AZvHA6XwZQ7GMw0kuqQ0CH3Pgg17IGVVB88bNwFlHqhP5YK3O
Lw2y/Rg8Kg5yfEVphJaF4XcafOu2RkjcHKKDQcQ0W+EmeSDFERsuR4mwotwzk/q9DSkkFXafqarc
0Nh9FBZOjLnE/hCS3pyghEBWLqMgxa2VLKw/yyCkZAxetbbVgNhTjuO+uQqUGO7Qg57PooMkEN5g
MxD4VFPPUNeJJZOzommYKWiZ1BLCjXagYWc1MCV/wRy9JEW/jlPCcVQZAhZhEODxUTkr+R23An3r
vOt4P6Wgu0BdPNEdr+bwFElvAWEFaPf2Oe5hgVGRF/fEKOzoDAiiggaFnyG3j6iHbzjHp6iOcI45
1UVfLCiETK3jjgWebV9qKUOfKedMehrke+hHxdomlRHP0axaYmtVwU1rwsnvJVIqQyRTY3NgKm+C
luCVpub/7dgq5Qp1RqGERFIs9B9bo/5/tEhZvQHVAr9Me6YDRAdywZpBCK9uXpjUQAvL+ByHYBwp
EXGzsZoA/A+OOcQgPunnzlA4+ersmgr9PXHYH09Dra8TPkwQqz9Rg0ME7yJLsOTFnFPylyOWrUoo
b0qDXnqaANoY4BFkGap8IbN1NZE4N3P+2iYa4DCdWHB0+Wy9DBgklui8qnTWPThWYIk9dlX4y+x6
jSuFPhSJnsjHBCN32psqIinzBPbwb+ynao2H5YSN4A/3DppKtPLpRP76WDt/ufINYvPT0eTP0py/
lTIBe9mmD3Dx23DG52/J+K8KVJZpB9rNmcJjiXIOo562tgr2gxXyRCmenhNCRkKr9qMqX1uBAYMC
MSzZDA/CIf14ccimTek3gfkdkzUD5wQHxYweuCgG1as523mDsNmG927QET2K98SWE1/hbIiDQ5gA
za6s18iIwfRX6A7ZRvtBwAbPsOl9hWHdFnMB9kAey7a+6YssH1/GVE/Bup0QbdQqmXA0aX9CJXZ1
pkdJk6lxgdjN6zANb7JhOjuzkEgmcPZtqvyApH4oGTPTMBve47G6GAURb32qvJrc9MQABgwa0/4v
hRpGDsBzkLsXtIzRZmKyuWGK987gKcczMfc7S8BYXaYKjnBQeKrWJS+0B3uyJXSOJdFYQd0ZeRTp
3/mRsvw91kFuMJBOCZgPNlZHCSzXGtQ7R+URahEbKJRZHeevGNH91hOugRTiJpZkZdMDDbCKInWJ
L6HyrdnE6Ep7nCdN9RuNiaBQi099NDEg6LQsjTNoXDmMDVNz5G5FOmrYSMK0vNiagXzvSvwjLS8r
S+BuF/OxsiZSNsZSEY8kkpJc0d0ri9sfjXbaJieb5cE+NdQbqDKkBKwfsQQVsF2bApKMADGghVe8
OuNOVpmeMUjHZcRFjta/2pHBdulDxipJhWRS0G7adGKw7kAtZgMW6DS4oH/9ECVToqkoYj9T5vuw
8JzGTr7V/PBrkkegwlnhexXI9jphCrneaQJQOXPxHeoeQEkamKZmLOiJkMvNcLgZ22j5QRk5TAPW
ov5sadmO4Vu6UkimZ74b+07Dy5BKw4dpivRiRuZxQc4e9Xqa3bICIZXp+IlI8GUqMuq+1HAniCrC
aqfTCXQy0+M8zsi1LDlkDAm+kBWWtR/iWwK7nC5esxOMgO4gRReMVdbyzdju0CrHWoLVhMv5yn5t
2CMRoXeapBPm311CGCzpIYhbeZ9UD7dA09IciKo6E4JyLmyMfIPDxaI40qVTokc5Zb3XILuPRHaX
0GlK3FoKTjyvCeE1ppGMh4jPIyuxbzYiBTvqZHgMGlat0jTsSNRbx2VU+coId2volutBEbdYMxR/
cgbK3+Kd3IBKTh5OjgGz75SR7Y1E54OVgikVUnf+yWnFBTENqLnzAmNO13xz9rqBEzk4cJg0D3V5
j5Xi3hvqQe7nd44jDOa5/Hq0q5SU19SIt7pCMRVFgjWPbOcbdRk9gOsm02fmdpT1716X811X6394
bKet2VWHWUmy9Six62wWQVhqjdNxwnvUB/lLHyX0eDbImUKQETgGC8hJc/aKiEAJGc2azbdLEVXp
7IcKCYShTrDSFOFeDmV1XYYALlJsvmrNc54joG4g4yNdodSUpP6zi2wWB+FHNTHCKfF9M8QhgNjU
O4LcLL8DFG6WTngQeEKHkhxPR8P+mOmacEPTvNZFcESXpVPBQOTEGHcY1ZuTY+keNZxAXJnMChmH
p3Eb71NpV6owcUycS10rq5tqdn61OAH+0EkJ/DILcS5zW4n4403dkmcJdExIMCbR1S9FiI5oKnZo
JYjXMOzpPGgdRdtk73KCXmm+R38e9WvZcUhrzrTX4rbb0DWuceXSlCgawueWOlQWmoWdaZPVmGfR
EhNzqtRQ+EauPg3WbVddySJPrcnyGo2T3kCET2ih8OXEkLxYBwo36/SHrQ5oRrbY9CvdqG3l0EZb
XGm0TWBBcCTm6kWZVPbSfEugJGkKRgsoSZ6feP5Z3uTdr6zgpM1w6WyoDVhrR9aqY50VbxC68sIq
8AtUtdQgp4pTKhYap0OQoQPaWxUgR8IMtCET5y60UZYs3zfRR0h7uuZ1MhmSdbF8lQu4b5jFNmxS
qRSX6tGhBy+XSIYq80az/G1n7Xvk+Q7SihVJ8ClU/QnR/D4loMdxjxWCS53BM5zA2dzPivFetSrC
DUZoFs0kINR3ondemxyxPr40BL4FkSbTXL5EOHiBGczgtIgJjb6L+gXBhNFebPlrtolEv6TpRSdX
sCqZw9gfjvpC2h7yumuoPsx0r4V+2h8H7C9MSq1DB+wIbnZ1xvDf7weTRJ97RscKg8p40ZQ7GX0W
qwEzvA2qz+/lLejZKinG3bZfJqhlTvcWFU+FjxnvqrKYv2fdhYLusimhk8XBPrL7qpiUfjnVvTBP
c7fWiltuTSu2CwxEPuwIJRySuPRVHsxTEDQuU6W1FjznYIc9EakRk4bgnMf3hiHo8DLl56z6R6Q7
1uTvXAdENAM9eeT6iz0dO/0ZzH+B/mpY73EN/yjaOvM/c2CZZ94lPEXzoevddARMeTTbQwAypY5b
P7KPeBeq4AA8JBAHp36v9btMfJ8JeGEmDzQV6wkGadLs5JZe7A3p5cbRfsv0mUAyg4rVMu8pr7J5
ULFAFq+W8rsgpYFOIFk/T81f1z4L+Tbr97D8S/TX3DA5QEjYU85t/i8Kv1rQhzIFBNxZaHI5JB3u
PZP/5JEOPwzxJQcPVf0KGAEF+lNV7lpQbFSGlUnl8UP38DxTtlpKCt7McGMOqVhA+LN5zAwwNTlj
eIUPli2BQwITDS52F0Z0mE3Lf0rjIOp5CsiuVspbRjk+mj+59CwIIyl2qu2ssLfh0iIiAbiX3t6r
9jjhRoRRlJ7Ih4x53PQj7HxbcvN9OuCI2vfaWzucTE7tNCcEONrZpCbH2zHeamSi6Gd+Z2rsLesy
25eeCRGDgN7FuOlA14uraovxzCvRIUoMVobhHzY69toDQCcHlTj9RcUyW/pncLrLDP8daGcEH7s6
42t6PzQ0JgEs0AvInVUYIM3kljbMnCx6DzXZEvtKVC1TEPMTtQQVKY909THCbIzVYqVQSkVWtm4l
RLQM2x3JAlFBzYnBBlUncA134RPZU+tXCyrU9pP5GgGDYPi/LM82s/Lequ8RxcZFhkuVXrP6XyhH
/mgdq2LXQsohnpwKjdTnpLskyaGPzxV8FuVBUrkweEkhqZDO1yOnBEhXHKPxZowPvmejYqn9sjWI
iUzUd7kmM56pRJSgGlLvobOqSHOtA/7CPkgv+S3EpDLgE5/FF6+IkhxE9aKUMPRfRvlPZH+K+pOy
zrOSf/XElI1hQ6b9yWwmQVpN2m0aPseq5IrlM+FCR94EBZLtQfzk4lSAKE5fNoiLiG1OSpJmhrzC
NP9NwxW1MupDMFQeB586/Y3U0nIWeTr9inrnfsNy9Z2zw8YgteI08xw0y7EW+ShX6H+IWIDrnCpP
UFb2I1Y/wW+u+RjZE3t8FDJeS2tPMhwaw1cIxdQd0aqdeOSHX/Qka7gxdg98bAz2ULjdAEAcpqTl
KS/5kpb3suHMafnfID/cSIF3hNGFgEwVOJne/xBtYdVPq/oz7HdbfiuaU1a9lvjnlEeSn8PxTQ8+
az6LiAn16LyVAzFAzO06ZFuNF4eUUgV63vzG486wzu2UL+mjAZND3BlV1rwqnxY7JytZRqDySpWt
rUq/nkMpmsF61Ij9Bvpas09WY89T/Dm0n+zg18y2VpQE+n2y0FIz7SZ2nV0P6KX82xasCmpflpBu
1o79qLQD1r5VNL/ZRNgRdwhn2UUguKLYglO5bAw/4/YvYyeS4QBXqy+yvVqmwAb64OXssTHYyRbs
q9HxI2R31XRv4RHSvQTN4Gr8WXMO9ykZ2G1S5iY6RiKb7MQF2IZQOv6t0IOwXi60dY8ZldcN/VhR
ypAbWW5wNYet2BoNuDzeJtSkKwngSYZvhhQk6AsNDz6ZkSyDuq6EUsTKeRIUfBBwoJeQ2MWY3S2o
hcx8O0WIFKYWxBOoK0ICpV5ad/jX00TsyGB3W6v3lrSAwa0gHzpgz2X5OanTAo7g0UdHyb5fh4/U
YwLr4He02ltaAEDTec+ZNrAsWpt67ZrcqkFRr6OAUbzNRBc6GPMJLy0+0JU8dfIf7B41N1kpUrVO
+BtC5mCwwQUhWeVNtMA6BaAewjSJswBbaqR+HA0onT5CmIWRNREgOK0KhhBZ+opxv5tJsf2X2iiv
UR6b2H5CA+nLy0DdZQYSFtAJpxhP73icQvpvdoCi+3Hig2Ud5eQyGP803uOi/yEnwaVTwx6UrGcq
pklvCf7+mHQC02ciyHbENWyZ5nk8/GFKeiAp7868KPs+8H3gA+MH5qKVOUBLRMSgvpmVfEGMMHEL
ygxaBcp1J0TmpCAVRba61AhZkqHJbfg1pheX4ADhtZT4fQcb4x0Tmn5R4eOmM61zwycyOpDkJtfO
3gkbxoz+38fbTuEa0+G27Sz0PoxmKYyL/zLlo5WknpagyfolpXpNKKWcHzTGNnJ/G8NfwWpc7S32
oeiDUh4tZKcOj5TBOrDXfsoSt5r1COQvWf9sxBGjBYVbyCMR/AnkTRpHc8AYueN2YDxHGQrRjAc8
povJFoNZrrrsotnHg6zGEWBD/UwVfVME3Y0gejeM55vEVcGKhKFOhu29WoMeWsrZI4KqlyEcz2m2
bPveiavkri4RYOPAFK9GvJcb6UQKqUt8gJthmV0cEWTnQtbWPYI19yHZiQVK/840rp2T8JMICExF
yh20vHPqprXwMpcMwFTUb4bpYQ3DZ9/tCwQQcggwkVjHtDRd3NXboo9PkgXbo4vOdSnvZRFsg57t
qvLeqF8zfrKWqZuql74zxocAnEgaF/ti4CmaRkLnUEgxrgE3ht+i2uMYQLh/DwdU+RBALWVjxqU/
imIXEZzZ66k/MaENFwOgqp9s4dzsJWKiHn6GbjpIZJ0M3NhkH21m9HRya2PfeaFTP9uL6RWNV2Fb
EJUJGR1n3+rTe9qXJzWSjkUYX+H46th+BzRCO70J7qaj+JbRnPE8nNdqqZwG5nQCg0PbTJuuxxDD
+s+YLTcOEFnJ+VrH3KDn01FJ7M04LiM1gjO4ZkyBziAunmUw3Fs5o2rPiU0QyjOSu/dKtdiWihOR
j6DawoNVodjWW9+OmPfa2lulyB9y6pzrRn+RDeBfueEX2b84E1/GvHWs5lyVu8YBHhVJByUpDmrE
4J3CNJMJMArF/KrqzjXL5b8xZStCE3DSJeUqsRbNlGab7du6+ldLyV9lEE8yhI/M9Myyvlem9dtA
yBUhLpkkOYXBtFMUJCKVWX1mDlNkjg9spQ9UaiaSxeVsH+yPSuR0b58KI1+BvFLR+J53Fc6povqS
F5NrrwP0PI8gq4r+t04OQXMIZvj4G4HGymFgae/zDNXEbXJ2TQRa/SXu2I74pD0l6qOglAAgkb7E
+ndMUBRG01XeHHvjveZ1EfBfopDRASA2OFyMfezyn74SrAugvZ2b+BV6HSQ0rK1Y3QcGasSso1JP
2aM+OWvdGoeTfVL2K8VX1A/mM56AjhNE9z7/LVcI2li4i2BwVWAjT6qV8Sr3+1y+JNqN3aprRhha
L/GGfYPpLmOJ6K8cb+XALQU1eC3DjWv+8VZzEJ9w4HhYFtRTwqWttAy5tbMTX801kyk/bM68Sv5M
1aQPLMoRlKL5hJmMogkmb0+pYKNb0tBiaOGzUbe69cg4gAXpip32VOu9woA0BbTgDx3OVZd/xdrR
NNB+j/+INtvJG9qR4k9L34iNaSXiEbfIDuZkF1Wv3JWrha5kXuzqVK+AFtRu6QJ6q/bDCm6MceJ0
sSFFe5qLOr9GWad8Z4xOEMP2fgWysCXweJ2sC28ciFRGqebFUEi+uLyArpxbBnh4jrPypCHtVPqX
0tnj4UR8i1MGZklkuYnLuMZa960n/ajMvB0vb6BlT19afwNStxLWv5TjIr4tI4OOpwL5/rhEHh3M
YOcoF2BA3BjXJVLVfNTjXkQfo/qi96/VTB/4ENJHbL7SH9XzupW3k/MsKedz5VRDN13ZtDNbNvt4
Q+78yTeRcRUpeWNr8irHTefCtreLc6vfl0gaCxdKM11kt/UwINOITOOlKv1ePgz9K78t1XaTccnt
qy17RrMxpktn72QPMSgvAnU6HKg15AF1k/k8OPkujo4jW0piXrT8W8y/kvFSEeTrPidEWL9R8Noo
9yj+o1gfHF+LbmkLwfiOi4dkRP1ngO3rPKnDsVx9mMrZNH1pfHAYy/bN8iSe+5/Sg31unZNdu4Fr
bFWnkD+Ly9Ate+Hv6bYO6KJfWCYrpfgwGYyPm9ZjURwTEcA+p+DK7srvQX+f2t9a8i3AJvrZGPdS
cphBiLnQLbVnJ05dd5CDW+4+BRYfrRvWbfOvNKiudmW8b7vvnkLNau8xZoocLZzdvyT6Sa22qfPJ
5w+yHSX0bVR2y1fhp5sB4XLyiCY/I2CHM8NeZwQAb4wVdSl7+QAKi1689RvDs/PrTMFqrTiPML9X
lgeKAlxFsKrNX2jiyG1CisXOeVM6YEf9raHLVclUm5EkSfSQvimDZKmOhsNCecseZ2WR6RasBXUi
TK9lSAEZEtpljIMoprFFOtC/BY0vmEqgXF5Zt5S0ajK7lWxrLL6LyDcFuWn811HNVyXTv7l+DZrT
GL2RK748afkINSnGc8TA3oT+mrj8vxQlZfVPrQ+xtmM2tjJWP6jKl7y6XL/OyzcGjeSyOHjy6eYM
lya8Rmq3sqT1Wg0+w/pES0TfVPCXvabalc05as8dCsvhWMiHybm35bgg1jD5sREuQE7sJunPQotR
S0zb459B+iVOyM+sj4kKs9OubfG9/IAfV1l9rSt0tkgsx+Ze5teq2lls233F8G2HpeWhrh9Nda0p
m95RY/fgXKtdI71GHgeup/Yn+kV+4nPPqZt2t8bDnq58FMFJrd+R3KD3W0GNXFG5cBSdI6AEnT8Q
RbRivKW9hs0pYXrA5+VCUKXTvxNzw5xtk9EWV8Euks58CtH0+d9+mp2eipHl01aPGtv4JHsJtT9y
Sfp7V/soQrP3glkrM6v2EDsbGe5zsI43VkshHV8DYx8vSxl6aqrkBczoFhOk34fS3yLOF5N7r0PA
RsFNsVeY+7haz8SJoblO9APzaaBHForSwty13ZcKNajbO+Gtmw/T6lOu1kgbaE72dnMQLN4m8d6n
frDmaEVuvmlYUHmFIHSB+rD5a9alV0fgdlFsSAZr14alp3qeke1OR8k4m8bOFLQ8+4ouctB/6JXk
6I5vn8/ybod+SfKjzvLwYGUHJTgWxquWMuDajjno7rOB4U7Zy2g++vWwmYtDUvho/pX+gh2VOdBb
Wi/r630+nhw++EI6yM1Bom9Oku9w/s4x9Ej626Icp0FxQ0+lF3/jdMZhG2yhsSxyVH6A0dN9yjvX
OOIcRdC8MZCjzjZxFQ03OJY67ATu8mlqTwr0ECJgedHY7vbjcwLZ4PifJjNxqjbf2ZU+WJOJ89z0
f558d2W4w4jklHenwNK6toanymkeDkiq/b68Ahq0lH0Y+ucrPzVAaTdpNzCcyNuySnbfsDt47xYV
gx/Xvr0mPwLFsrTtw20DN2x+rYydU58FI2VnRZ2zim4M+Cra3pVR/GNBw7YY362n5I+h2PPitqyC
jH2XnsbYB7LQfyOkWmGB2Mz2alx92Z7O0vVCGd0QFmxYl7ED/cMYfSc5r6lDaOU14coJQettmiPm
tZW8QdURsA7yGNbRWyVLMdFdFevocBCjwOKTKABGZwxrL6PFFKSoAB++tdm1688aBY/1ZmpUSDj6
2o1efbQt5Syzdh/Byf+nIQ1Vot2/kmLPHBCMbIF5cGllJcK8az/Gi2avORazh0VFtYXFjpujoXve
loarsyxFRLWpUZxdFU6D9GC2ZMiu/8fRee22jm1Z9IsIMIdXkaJytiTLL4R9bDHnzK+vwQIa6O6L
Wy5bIvdea0YWdpYY5NzHZLgYxZ18DvgMnsv0h/BkZMrrXP6WMLSboHCtthXDD7KYOeD70RF5yZVN
ZT5QMA6cGNm+Cc+8majrU6VnZ3/IVy3YeSJGSe42Xo+0tOdRozVewrQjPpDGN2OvRceCX22MOJ13
hOk4RPPxSMYUkfL6mvC2CD7tmFDzUDtNw4cRbIVkEyTP5sEcs6ysJY80kdf7jAw4mGHRVZsbxDQo
IA1wI/MM6IWIoE7HuQt+vqV3KOZ0wqSQHgVeGI0XBCJeYfQVxF0g31LmHTkj7nGNj4ShlxgNHsY4
ddGbdPnOHI69tSW6FBCAKHcQcjvkkzVI1eyoR/OHX2PYWuRTZTTbUNOMGxlOhdx8/l991ulhEioZ
lRAiEyKwKFXW2eSQP5GgW/q+plcLSlRZK/wQb60XK3HAyis6MvyO6O0IYTKRS9AP1dplQxT9ieAt
bLFs1qxY5dLDyvqneP8G+dkQAm6G5hYtIHTUNR1OjUuEa1rhu0JZJac75CMVf0PySonmITWnhORa
BviKf7nKdW1V925WuioZT6GjZ/R6dd9m/xQZV5UZKIM5UdUrr4zd+yuTHO4QdiVeG+JheA+c5sF3
PdyE6WBEz9Eh7iy9zUPc9OXXFzOAgnHpalxEy7HcyulBlsZF0J/07JPjUlO38wuvey+xBf7Qv+YX
qm3wH1Dthdm6NrEbQ+TrvCweYFf3tIJ9ImzE8apqX108z5CleBzFcyZvNf+gmyfMU8q4JsuONEFb
9A6sCYu6gMynqC1++nbHtbdI/RWIp8ltlk2niDyuQD4gNmRMT5aEm1crpkEnAebmGFE2kfLMWRk1
SJw2PM27lQH8zpIQ+Q2T77MfD2ZxG/iyh+5gDnti/pRo16prEKoW/UnqNrxZpIyNDeErEso2/jaL
Bdp7jyTU8ISF3louN9qlEs6xeCyS9fwBqp6L0cKnHqHrXlZ30Ta8jXK2NTpe85ZMn/Zvhk4FrNnT
v5awgGR4QTDZentk7VHleyFckSvgUeKpdIhc5W+T1/PloCjXgYAybRfrn6r8ITOnddmrqT7L/isS
NlPLgUkbaXSq+yMHLjOuwopCtRPM/Gi349nzyUO7WbjpRjtbdGxE544tXtqzDNbedkCdaARPEcLU
AcEFaM9O09Y0Vx3O03oDBm3nCm4K+oaIwOQAGsNTn/w/IcstWddbP0HtzyfQviPmvTVcqgyXrTFV
PCR/0yQ7UV9OwpEWnkUrfPhusOR40ZlJW+GThZddebRhWdFTCFvTOib4+spLofyqcACEly5GCYgP
4bNs3dT8KJOZGvU7r/gp1HM8MVE/kThn/VJKlloGrLcJzZ9K5NF9DNG2/KcvCGuoNqLBgrerNUYl
XAmi8geU2IsD4167iJAoWPlfqv3l/tGaMD/bLGs4gbjKLf/PCH51dT3gO+u2SQGQfwmrSxnv7zNL
evCbdaVcNBw1cULfGhDxuA+7oxX8ogQQf1RuiElyLdLRZgqSS0Kt2SSc1nxNisYkuYdKrBNkFied
kB9G0il5qv5OFn7qmquLIzO/Mj6UVgGOgsAh38vVTRE/uaIynXF0WKv1Kpk90zxdwnW+ZdAM1OmG
OHAT8uDeqbhw0ISLQNnCcBTEfV/+zN67CGSQVEOQ+qs6KBs1+Sutc9z/q9KrbjIm4D8ma2gFuMxR
/q2kqKiX1Paw+Dh0ZjOYygtSCcmjUvgl461XO/Tq2PiZODRkGkeCAwavZT4HANwGfyNrK0E/E0kG
fwKjw4MkgqLi7YKRuFP9RgGcHqF524FWNe0hLZ7kb+H04RAUEQXY4Ggq6fDya3IQkygUA2mXcIm2
0/rwkp+4vLfNl9m4re5G/k5R3n32RqvUQS4yx2rK77ywpcmWWE6qgQjVO/TpVvWO1XiL6x+t/Kzb
Ry/d+UIUn8qGVVDtJWUbEodikHvBcg93oIr41CkUf2QtpqXxHjYXViA/BzbpxaWWPtJiMxX73th6
8jcBYJh6UI3uicRHj/uvXfIcR3diIrgtODOUi0zmeSkJC0hjOj7oGqn/5G6P1xPC/90Txy/uWp3p
lOwwElqWZf8bVuZSaSlQ63/ZruyJKMJ48Svoj8FF5S4/BlAQf62vLGsjh1SOw4v6N4ymts96Qo2E
yD9ATQG5CoF66nhjuU+gxeLvASR2/jX4OqRgmRCypRk/U/7yhXMvXTRpX46cWYz52HEXHZixNK1S
HDLeLLpJzoHiSlRRKT+6SSulQ6tJ+hPrvA/PCVd7Q99bkF/Jxl7Ny5oic7IGrU0p8ipdvCX6lzhX
PF6xY9s9TJ6OnMwSr3+YHmqP7E7alprsWQqQwXEtX0b9xJrPkDynuS/nJ6mEDSzDj1Q9WOuoOBiA
i4zBCC50RKaQMrTeBeWBCSb3dvHwy3uZDR8CAB37tWacR8UR3ubkxq80XI3FutY2JPiRmOiQ41LK
x8Z0pndK6EFO6t+BN0GStxX1Z96JM4BTYcSgIbGxsn0RbrlQyn9yvzPMWxtczeLQ6+uqWCVciYb6
WQG10kU2r3JCyi6rfZowWX1+8oYdP4yEX19fj+xyJSOo/27BpUmyIOkNWZlxALAp3cnYjSz9xZGi
hkTaFP4FwTMyWYI90hedq7qCE2hh2D49IBfBcNBwCyPYPpTXsqr2//9wDF8DSW0f0XgI0n8lfUB8
tJofoqmmtxCl25DftX4VQwEH2dXigtEIFZ6nfFjylmHdWPXjumG2qThkFqAe5FaTsGwHHucsH5Ow
VdNVaB4JMEk6ogC/5BA5y1OVl2W3qq37N51V5YkTJVjS9GNe2CLpkVr38ecEKZdxVhrJT7/WtRMs
Zk4JSwoquIk/9MSdP3P4oNC8YmaxA5EGJsya4zrzb3r31/C7cm/YMmo2QIBA5xKlE71/UiBJWz0f
TX8X400LLUNyyVdLZEiDZOZTFn8Y2Tt1kbdr7tAi3sDM4dnezE+zIO+qbfcQvjjNtWTdSCelZshU
VqinOZJXTY4OcD/DmoaMeNE1682U3ALpxawgjWuZFpx8n7VndEtQt/fOZlWsflrtn0lPVApXMhMY
qBcHYdkol/lfLMIfRNOLb0bIb4a1hy8eoUCVyyCe0JjziQC5zKds46JYRnb1ZSDoaZovrsHBoMJw
408uVQT2NxEe2DfQGTCqOh10nRONVHHNMR5XVT1FxR1AOTdQlg5nzIahcBpH8LjVmO6LFXIqj3K5
ywwhlfEnYJ2uHArS6KWXlL28Qw5yUF2SwHAllJH19BXBx0rVhxk/BetkNHTeHKpuJ+LkYELu0fiE
g51q/vyqJMEhKn5HldCe/KEAlST1T4mVk+ZjAqn2+qKzdW6sL24plIpPvnadNjJ2vORINJE7ls95
cx7A25gNArBGtGSYCWXyE02O1W3FpZcOXzVh3EAJAlk52bdHyFGBMadlDza2NAvyxq274cJ1zQ+b
b87K1ZedcWfZwf9L8VvH5kPvki+e5uNRa9ZBfilMikN917DuMWWb3rmRaIlc69isO9KU3QKJZPw3
xiRztfsZddECEoMgA7xDGr7qdgFpJjLrCN8V/3Fcvsz0C3EydOQuL09p8KOjsBqiQwZAY/gfhDEj
tvgniJtcIMwXFA0ehUlFrA+ifA2d7wHKEn+dXZfPmtQT23DIZKYecb4T9GmTgg1NLfWNHOjKn6d9
ht5Tb++WvinldZP8ND7T0XYofqb2SxAQ/3KRB/9j2dTMBuKX5t0CDOczOhBLz3mVV9SbX24r/wbU
bGfRjv1wac4y1W8kYEQt1gyUzBUiFw+3bdpT/DbcwOUpXCAobSxXHh3AGqlfBc9NyNF/JJp6gw+V
9E8qjyryUXBWd0y6HrgHYbCMDO+ZU2gHxkHrLo5PXSS6LNpXiG045sqfPiDIpbhvrPbcFFs5QG2T
fAi8roh2beyPrbBqKtSZf7E5M7ryQqN+NSJVwvMoOfB5PPnxgn/oNXAlV05cgtRDjM6PDg0+7b93
iZVjft5G9Usubml9zLNfy8ttAiqRLd9E8aXh5/O0Cw/agOhH9vmFs2sTn+NbNF0or7KAmikqGnPc
Ow5x2SS+O7PGzQfN519fyLAhwCTI1jn3hn+omaFVgTcRLhbRSpXulGjOcedIGZ4ouxgLTkZwDUWc
hBs8EMskuwTOT+JhECHvEsCj44hPlpV4NFA8ERa1VBUfN69layrdxqRdmjYOhiE4Awyx5erWLmHf
rujDqXoMhQRzjAdJ4azh7xp2fv6a38ScnlwLCI9dswYyjccn+ap27R9VbzOv3POSwDXBg8idD5BD
ABtKSMxGxK2+rHIzCW7kEcrMHyCDiurQzf0sCh/vkbXuxhtS5YVSnKaRQwOJLw0r+zRdZdGSFpPC
3KfzSIA2oWhPOldVLv8o8T9ge4OyxuyQ0oOA0VGUO2e+GzqKMoZgM0rXAbzBXM4ZfM9MchN9L34R
UWfL9RXp7tJiqC1w5KS86Exohr7Wx02h37sK/oiPP04vSvNQdEySblIcTfk9fxKG8qH098z/rL5D
nai3nitaOLASclIJ0gbeR37Gwg5w8vEeQmxel9HLF0JPg5vB4uH/+sq6wvMaJ59Ttudzo9eIhnoY
gEWPwJIm2s9SdYPRZbIgKk/QV1J/pB0L3yMqPoOgToZi+DjKSipMvg3dANuR+jrUDCTwmpjRY4xC
anjh65XQ8NWsD3DxE+LLTPz0rYtX3SAZHB3lMsFgpBYczINVL+t23xi/afg5fJTlGSM+BdraAoMi
/7QEonFRd8Od7qP5p3TMUOwpTEqWzERGYUL1lTa3YaQvHt3UgOaA4TVjd16V656Dff7eERfO2F5u
0LHZ/hgG1szmYmgP0dyp4Tu3f7KexXcEXhhwKR9KkRpE/HqHgEW+oidTYpFOWHcM/+TpK3PXjTnP
z6OavgXl1epvVPlet5W9HzrfOeFB/7SnPF317jHzOZ73CTys6DBvSFKW+Y1Y8mhwmvK3wGOExJ0b
tFIRCZiHhmz2kKNKnck8+hEqh7uZDrAydFsGeG/nRRcUdzPnY8T0N27Hpb5C7yYSqaJ+DOm9DN8K
1DDaf4snZA7DmmBB4orXnOW7IrO3ybQrEjO7kvYttm3pQmxdES4Tl7625CMntGIuEtGBzcSJypzs
Kyte8+GqN9/Eey36i0z3o0f0o4h5uK0pWObIsDL6cEGixUUToZsl1DVEAh0LHAu24Bjeb+NyR8Rv
Awvr1FiOST9WQ0bxcArk39JYyC20z8HqIA6+p4BpiqNrJNG6y3hRvZdEfoJGpq5FBJcFYKmMOL3v
vndhZJhMeAwcU9hxGxp+LmPeLYTiXQUfVn/g94biA1gGT7wNbuUMcbidHS8dJtGUl6MlqcXfxg3N
27DkJhWVXK8453v6h41/MvKeXOfoKo61QQGQtyKgWoCSVJwGgSeWa5hPKrXwMRrKs4WJCGe9Cqg7
ogv+B1LMoEVOBjYVFcQm05V8DA82q9PmALuEtI+MwKCtJF1U1k7V+xLKn2rimtz3Tu9G7Z7wL4f7
O3S5ULT/dxnwL6LG2TCOcXeeBdpeQ0VMsSn1RydN4LZU4A3PxHuOHTv82xI+BRoCS0oNkF2s6fON
pxUj8xrja414adxoq9YVkJ8jxsC+wSvw/ObQ1f5QAcKZzz00AFuzjWrE/UWr+RpJklo9VZKgUe9p
4+e8F+JMtKrTvHeW1U/9jjlBNCCtCa1QlZ8UYkwJ6oGQyK9SuUuqP807gkXlpAJlJ3W+uue71uy5
3GqnNK7Qb1J5NRHxLufS5dsMVBlmAib5TyY4UPIJoR9KZOlzMQt2PkRLjYLkr/vnid+mtQsUCZPb
T6Yf+WTYYULOWhzAziz/AfWLJmLO7gOKtIDbYE40kLeEnFBI7cjPNHRV5VS0B8/nJyJN9fJniIc+
63JiABjHRW6xgAmQNLUoxzo77lV9q8g7swJSXyGKU9HL4nQHSVTokQvvSs9qp/+DoSI24u+OHtX4
tLrvUPvtS2R/2m/LjEUajD163F8w95otsCOvRkK8nUlYqQl06xKEkuGK2KAOCbsmLg6Ppi2dAozN
gNPxOjK9yxt2psagj9qFppew6qE/a6ejHlz5Ts0JSo7RKLIIMW9oH1cW5SvjxBoi+li6zi3HPx1F
TALKWrbniq2/RXonmRCxyXeVnrz0DJjZMeQFpFE0SKH6Af0ayYLVdJ65sOijEd5K+T35m4gLkexF
jnsQmphxY6QAFZQ1krilacXNePj8kldVG2xfAiTd1eIx/2AOihGViLe6g1gp1r3wkgIYZPaHjASP
+aKKcg7GF/UlbYFxIKPyohuXESd1UjKBUF9J6yHJNYG/BlcniyuQ6LvDYYBCTbl0Qc3ZTpMi2+M0
a2FNNJUQzlGz5wetQm+VmU6ffCUcJAsPb5pCjJc9auv6Y2ClVV0AbkvbNQzf4dnArzdpB4uBr8Qr
Tl2VQA/MguZWumBZkPldcMXY6E8Z7NQ5y4QNwxuPUn6en/eEnI60/Cj58qmdWXBXEhbAs7Tiy/dv
8708603gruRxM3/5rfesSUELafFNA9ru0NVnIDvWThZZ2QO+RgNQh2mHq1q3XuK0V4prKXzkxM3Q
XJu9OBRoK5LDBymfJBYzetCEZQFhFgFtfwb/mxHXy7HTvshGYNlDAAqYObtecNAqxRk7nqMlu3nq
ClrNJkMShAEai7dzIlNsFmH31WxN4g/PCbqhypY0Wwe3n5bRNevrSzqAgMeFdaFOqyyuV2qdQsjO
pB6CVjigjCwfBWM9ZYCNvKi4CuYtS2+pEN5jTAIYKwR954GhWsxMw9ISqQjcAH/DgsCZQUMKEsro
q+waK9nfFdoHDTiZ/V1WK49hpwEBxY+1yADrSWGmOYl0uPmxAVEUjM2XiRtIzn916VJOByKbVGpl
oi5xZlFqIvMdoYIuzdZOVsB2tMYhDVMJrikhjTf8K3BEV+m5UrcTmK4lcvvp/1gdUCsZvLideWvi
t8+1AHWgnf3k3KhgrmhU8TIFxleJRV/BkGKNP7Msqm+pk9iwP7u5sKUE2OaZLPzTlK7D8TZYtxFZ
YtBBpbEPnGOOAOyqCPPek21xIuxG6VFV5FBX//KXUt61AmkISJo+MOQjD6SVZEPZopMBi4kmmRAx
b3mUOcO5CmCHvF0HZtaBEGeGgTClBSs7J96XBuzY0z5Ig5xsbBMNUerceGJhLM7+vETEPrWWvNt8
mM6/qPMt1hWEjmiLEk0MlgVkiDIKdVUKx81Zyput5qQafcsg8kJ++sEETXmaLdsZ6U1ObZvReYwf
qnQaYZlnO0lgvhuyEYTgzIUzBcPap/RRwNlafdWeq8xRV7cahUdIAI7Y38LZTwDdb6KRANmyNSTx
MwBWhdWisWW3oH8a0GHUDlT2LSv5yUu8Lq1jq39WiDNG0mYjH/U4r8hIM0EVjbxx4RKtAYqEt6Az
w/8E2TcERK2umR4ED0qJwyURN/Wwq/klJLtlJv4uZ8jO2Ck+S1dl96wSPfMC8JOqX8r+H2+ymDjY
qmXBTv6n1u6tcdHoiRaJZiFP1q5UhtEpAQbuHdyEhPhg7IKrM1J4h0NtEOeCWgWNLkEBDmUD3RKN
VuUAdDar3npWEUsCbcIWt11N6xOfZPzFEBlOVKWec+3gp5BRPB0KEw3BpY5R1P98BNkm32AcFUQU
/npL3w2zjfetzVrKXQO2zMcZIfND9iIaAnjJS0BfbPj8hZ6zxp5gt0JKzREjH34UJYfZJi09gSHo
l6xBab4ApESa+MkZSMb6gygWGcD8TDbd5AwuBdkqLzmU/uRkM+a2i0f2e1ZkifTqiOmQyiU4roPZ
Phr+VFJSOY0SSWKFtpaUZi4lAMC6FOaSDCcq9tmE1uQfdXToyYXqSFHWQuDmpBdXw+xQ5NXi319V
nyFm+VmvBAdIlz9G6xDjTItvAcIrE/WG3m7n01qOXK6jhSrZAqYSHOrWWyFqiKhLhnV/zFzL+83F
+4wOSdXIZFW5Vi4vW5WbgN9ODGwKrRYRFqV8b3SAgJeeeq6odkcZJJpwyL/MeKXdsnb9lZKd56Mg
CA7kOdJLwzLmduNWJsQiuMihIwbHGWLDYzHrY1BGriUaYxxzGaYrcMeA/2h0unFXGp81ELAeEVyT
bC002mb2sDIUCXz5SJq8K2UQaAqZMA+yedHzTZ5c5Yqud+kaGwbENfoTRPO9Qj0WbUwsQsFJXZFM
TDhSs+dPYlNZtvIh5QismSfl5K0k3x6xGr8lV9r8PTCE25jZ6OCVJD7MlOAVR2JEz0/zudHkN6vc
zx9sEa+MF8/bfAUk7SUVL418LKreMcxpExT5xpho4JksokMq3r3cpREFeJ9GNfrVCQEoVYYmFIGz
6FT9HZcDpZFwCLtp+qtQkRnapvY/feWjQvAcN3Q1py9R+UJ09v9HB66E4tUSySwdN+xtSv5dYk4h
wUIAmQ5JUI7AlgbjOTaXEJNRnn4Yup2tePWKe9v9CQiERoVxqXHz4tEv22UM+IaXhOws6NJTUYiL
Qb+q4BoFfV4AGeUz8t9Zy7mPjoQzOh0eGS97QhYm1aT2MCF1l9ZVtizNe15vpegSdG8FV3zuN2RK
kNwjNU6zjlg1qLWheDBcgdAu5FEnfZGsbnhIpdkToO4mE56ODLYsX2XtviOnmj2C+1EwSdFzoGuA
xOsl4R/Son2XtauLaxLNTJa51g6ie5n96sGHn3yOOBUm8KOu/4hoYw/GC+OD9SeJX+J4rNApFHfy
gVALrk3CXd+qvwo/W/Pyi6VHufnGhaQezB7Herzm8YVgSrUdHIrO7RB9eVeLbqmDKSx+NaY7HUdK
9uACkIQtcB+HhQsZhy13ZzolQWO8xKyb8bQlUCMXvyzz5FFFWZ8UiHdsy5hd2M5EhFg3z8MZL6+0
aCNXGwXKH5U8QtVY3Rj86S02WGv41GQcCVBg8+NF4eRWJdtMN33+uygu5o2Xpl6U4kghNTQT1M2O
ImJq8qxOYHC991HBQhcvVTjMmJVFUxbyiyg/42JbFNOJRgqkmLNcSJBdPyAThtTQy3yCGd6XqDuo
2hfxbPdApMGaYTBc6XjSK47AJPqt6ADl6qZhikjwDughxgX8gou1/gr7Pulk4ywLJqYJJcPRQvqg
73z4tVL9LaezkT0yzI8lfXc1L33HCZgx9WDxBiBlJrdNQlRJ0TrIuJlMdBd8LYRII5NhO5FToKQd
yslK3hq4o2AW2l+zfkH6WxjfF0x5wP910dnfJmfOgaCqRVPuxx8wW0Nl+K2eFdYEVaGnd0CvAj9Y
ps4ImTYvkXr9DviLpxoOSKBibdqQQYUFDm0Ml2s7nLGFJlelxdGBuhNtIGm3DJzkMRgQwtqrgr6d
D8GuxFyGGFvfcs/40caSH5NDaU1JxyJSaZj9sfxXFv/kdB0oN5PfpAC+xd/oVYdOOWAN5HbjXUEK
ivBHpseIpT5dN/W/CRtlB3lLFiB19biR9eqrp8QiXGv52nTo7VXZghYZol033mQDwqIRoOf/02wA
FRnyeilg1gu3UHHxgNqyZRiSPkqT9oizv5QHoBFXrL4lAl6S+n8iVcu3uiPYLUzBUnUKkogqcGp+
7JIcMvCDGPUWiXmYdShptJDeMOTgTgZXHZhJNhqyqjTfiliC40Ndn2Np2/d7woDJS7qTjHPwwsvA
sVrSSc3CYjKgW7gIGeVzCblriyEMEl0C795PtTv0d2z8iwQ2P2jw4kJDuCHifBqtqMJ2U/69fxR5
0Xb+mhchtqAoWysrbakKrhfta8FVCMk12aaJK3EDADwgIwhRsYV55NiCLcvNZR68HjLwM/sJ214T
PsrimSaf4IYZsfIsu9KSi0/H7wsqI1X8KSVck87sQtJeByE665d7houk+ncnbF+mb0r56NnDvrv+
O1XeFpFu41I+jT5BXWuh/ash8SLti79kSbiUs4cWv5n+FfDFCYxP2VyT4U4m6VJ8gmJowroK3mTd
2L1MndYt4Psow5UYkKP8jrpfETE9GFCq3Er93DJ484nQPLAZrpQJc6gBGrmDuM5pYKsuxMaRrvkx
An7Ms6IlH8jnteP6hmiEu1HHd0VurnjXlDPgHz19I5pccnkJTxYDFETB9zcdm/hb9H9sryBTwbBM
gMvCo/9uoGgnYeBLwUiGpiEZP9PW7axHED2C4N3oN6G/Zt5+FBkNTwT4u6W2K+R9m2K/ZPwiA6kC
etfZOFs4HQF+R10W0j7Emsq9RoHhuCris66eZPHa16QGnYvgrVh7wK283M5Bxz9luSK2C2PdmjHW
gaOVo42ZcnIXdF1em6nGVa7ZXnIcuyvpIqb5LIy9QsofhCe0EhbL6VHoHxYVkAg5tQ8NkEsrdlr/
PQLcl/KZsub5D2ce67PLLOUjwbdQj5UCqHCVOJ6H4FeGSqV5I7GWVPPltIQoNs5weoST9mFmH0Lz
3S1pxQIyjbsRJSUmMTZtlec0JLA1noiFUw8TrZxk57pjw7PtL9p+ZcUHOGoHLyI6pIF0bWeeGGMW
M+CWvgCkOA3JGo0UT7kWnmc0fiIcgOFPCY5yO2K7qpYhNnl1J8snK8QRsFWIiAHhbK7ExwLy3iLQ
iUn+4HNwBPhoJvy/qTkl4a9MzFMnvK1ujVB61kRnADZm/+ulIMzaF8WzRFY56kDaDBeFp31Z3Us6
aOrCQjVjES94EElrRdIifMXZ/JbYE28106YDLIeUgU735Uzdt3i6kFBFwjthOgCbtQ3rN6dPuLJb
lXTmQyEK8+yColTmwJhj8dwx+M6hWVG200hCCl98V8xPIJJQeoavcXR7wfXze0QaevSvJ/7HUta4
E5eY5Egg/UOlUbvFOkcqpn2CXaELqy1m0+CQwY0x7pBrVlcHhKi8MAPhG3QZ/p9OIR75v8jU6Esm
sk1kvbziO5p+o+mP98+x6p0P9Cm3a6BeW+JOdgtsYIwA+Ejn0PZkPWOevELJl6gdKCi02Yrh62JC
elclteQB07U/i0klzyZ/BUniRk4+yoojM0f3nJzCdpNr+5IAFgqkJuXCrycdDCTyaA5C6yLCqEs9
/TUwvwUEDUiEXu5kmAkuNCooQPAeKkyVFn1b5k/fMTZjnsmXZOKmJpkEi6k7IMXstFfWcFWLD9Ki
FpG0VkIKvquDJK/66kCIAFLFXbZCPq9uynW0gmZvDoZSnWvpzuMCsx8p21nEr1nHs1ScC/EkJl+Q
SIjPBY5sI971wPeV8Ka00x4FrJFcLBI649L8MIQN2Z44ojEb73rFRBndITD+p2rbPr4MOQ2Njqog
fMZoNeTfySFhbvbshliH5DofAWP07LxDrVOMt9EszJCOKi0JsAET52/LqnP5Yaq/ABwxR0/LU4S6
BUWprSVbVoXZgbaC4rZe/NdXISmBHTrePDmUskIGzibGb5DzGAEIkNMtJGCVE2m9WroyNiz6uYvo
OH2r+Vl+exy11g6p5EhRCxSXIrEnWZc4/KuTnRIu/XwFw+LnjxSB/zRwoJdMxyC+SFPpF/BBtI1/
HnRDVmFrxtmraieSfIJVtJrw0DdI3xCnIzJxoBgiGZJb7lyfekFfvGYMfcqA0qx3CYSUwOD4RH12
+6vQPRBWcBN+oI10FOXLosFQkrkmF7X204d8wSloseDOE8YY7yGcnPZXRBo4wxjjP1rP7dbDrg17
yTgb85GD7Tt40mOXGWjVqH8NMMCMeXJ94ECvIcQJE4XFRIEeyGvTu1fdt5X9xuDyGvjoMhkpzwY9
gWChkHrhF5uxf7cq+eioAMh4iS/EcwVMFAwWHWqGCXUwrh6VUHyxAYv0q1Uvb0LiLc1LLP9I5llP
8RUTp29WIMAeHVUh6LV09MWnVb1bc9Gux3U/7AnXicVVPx06p4O9uIrzV8tM1xFoQMsjFcQcNxr6
4ckB2A9oOaTj+B3+QqrN1I3qnSaGxeQ2YsvwgRVMlx7epHnOPhc/ReHvgw8cKAbuQIYmASHcsXeg
jOpNZ+yScldG18j/7Ho4AppaiRjjs/b8fdMjTgnofrWxuSwZ/Jk+ImIYOan6XaX/bwvxOJggwIDv
bxlsM7IprgE+c7QjB2vTrxHqJdFS4NPzzjHPOlW+/ZMl0MyXgk4AB6ggmEs+smkkG0OnSZS1eQ1q
oUjEknMVCu0DZN3Wy3WzLLE07uD5OozJMesQUcNUZS78ihMsl5zggjC+bXYJ7Cj9RNwIgbgbxvMs
cYy444JGoLX6DQ0fNFty70m8AFfNs42MwLklwYVdN7Sw2BCJmSFFR01TGTvRWNeDS4HrrE8mVK2Z
NrW50n3KhFI7FA5cKUn6lMMrADyyeLZL3Iop884iLG9mg4CQjOVa4btfs2Anw2cangrh2gavLjlG
vBv1tAfhqNf9uqYsiHsnTxyUXl15kG007dkqU/5MVpm8+W56+Mhql5BHxBRfr/VOXur1wWj540rX
E3ac3VDkPJvJyhLdT0KPFwKgPM8kOPsi8DcBofvSsu8fPXBX3yHX8E9zloWiHy2dWLhtTF4eQZqj
lzqG/ErgEDVOwIHsgZyLulg8m/FLrj9V11ohlJpFK2TzA3SisQIij6TdqG27Cv2ini41/vXYaeGV
wUYvFVv2VPqYL9d+vwX+MIQjXmNALh45kiqimihx5FTNvnrgwSLosGpQE1NgeKxbIrE4uFbTg7to
Hn500OkckaJYBZACfwxeuJTzZ7Thn6qc4LfINAoEYVwRkGGpsZD+NE6qzSbH39nEROR/ehi7c9g+
k+4fmYGYB3wgRN4zdJW16C2E5itq7sOk8IkfvGbLHF9dyMvuuewo9asYGwrI/3jxDhTUeByLK3nl
g94O7GB++vQ5bxjckLiTUnGPHLgHpJHdOdPxrQrrkPZfEDB2oujG0EjOaYR/0Xw07Ol0DbMB991Z
Mc4YAueSl2Clan9Nsk3AViQ2inmvTrFAQaYRNeKNELjIWjLvEUicENM24IzDW9R8ldhwldWAQZ67
lz8jAJ5M12O3HGT+OBaunIj6c1Asp2Hpzyz3gjdwSeVZOLMf6o16j1nj0SX/ypKhPDjymPcS02w3
LIZ6sC1q3dDHiATI/oramt1prNjUeqe11owJQ33HOcnxzAuAiIz8OicU7KCAJ+drxEZZtOUqMff8
RLRDEoGUAFnmt9kcLNpwC8NzRuXMhiPCIOK5YtaYQUE/2Fs8BPNoSKqjU1VcEsSP/MfeeSy3sl1p
+lVunHGnKr2pqKsBASS8J0EzyQBBMr33+fT97SNTIXVERfe8BxpckQcEEtus9a/fhMC4XX7BRxAH
kkPaXoePJlny8fXoQtGg1mv2c5m/SzSXXfVZkhnNhUtkJZtkeKIwSIMt60v01mp7iE0LsIjH5X2H
n2SbCAqWNHJ9FOdBj0g5CUgA3tTtye5/kChIkDSicRnEyxffWgo95VR/qPgIYUTaUt/b8L0pmmrz
p9Oyp8TC8oBeSKgAKHYJK6uyi2pzAGEhXIfvgsB1N8N0hq926hyDeGOn7wNVd11EcBvQAiavAnXI
GBbzJIwIMao/10os8XoSfcOHzHLg4iqvgMco+ZPwlXidp96JuceQKnDXhKitlPeK26vOaEP8s25g
5oRTlY+4XJScYgQGBVIvNhGyYLUDVrlE5YuqvkjlTrG3E5xLTZ1TVqXJR0bFPbH6U+NSMATKs3fm
zaa5kh0KZ3mecDtRiEIyKD6Y8BvrdqW0q9zZAotlUKTAUrsvrQQ6MAgSYjY2KSAposwOikNY0AIo
OmLgCmksbXl7M+ct+Yo2a6YkKpgQkKfJfE/tezF8ZAzOnphF1ODH49zKLDghTImJhudkZtOYJlqk
fi9OeY48IRbOuYbGkfTCDTUMNknk+qhuRGyvtuHMqfVvRJtCMzOo+rw6h8N3C02S7YrlUVhcOaNn
Wm2hZXOoqy7INBD+pdOP2CWwSGP727B7rn8uKxa3jesPfOmKir1HZT6L+21QbakTxgaaUgd4B54l
zF5H4au38OYStRvAeKKcRZce65x3mFuFoPE+JIJijBe+sEWGzYH+Y8b/LRAS8aV2N94iFaP3ya3M
nGZsNvca7eFygHQCrOK1ACiryNzKLIiRKw1KhYbKSXMY/lVndnJ4MiCBK2vq5R7hIOwo7OXNXR4y
87mIOicC0XkWRE/9dcA7r85Wtr7R6V9h8UPqxGAvmkNnMZaARyUkT4qVwV+2+Qkz+UZxp/AROij7
OGjKAzwUGekRRO0sX072lrFm35FcJ0pdQXwLpJVoyqi9QBAQI9Iab0kLjMcj0D9TrmzJqKCV50o7
f6/fcgxJNOjk6ixw3qQK4QS2DDIsR2OADDkErAviAmSW/ymynlsc5sKvQPn0bNzT3citMapn2j8X
iIYaHtrhTfJBaalBoDX3zMXfOUoFLZmVijRSHHGStbgRa49sHwIepnXhLSIiwgR1C4yraR71Vxl1
gKJtU0ykItyAiuISsDajPUruUkLGsm6qrVOamEm1i3Rc2vq8jE5muAVPxDv5qXetGfAS74vp63XI
rhGfWg3kGYlcvZXO9UgYl65D/2ACmM3uFI8G9A3Lba3nCBMdYAITBBJ/B8oPXHEaVzUvUvozGXTe
6QKXF0wpnjSO7oHseJzBsS8If2uTJ7Sru35cO5MG6QmbkXPLxI3mAhR70bWbSMQvmJzRJ1s6yeab
x+DfOTIUIDDFGTY9x9kozxjRN+nBlJnJT1vON9+A7CYLMWNE5/17FmGRF3t3yNXye3BubGiKpVcf
dG5WmjbhajhXioMUAVMo6SLVMSoCykPCDDOEpfFSOdIq6QkKmnYRJO6QCw5rt+CJPtkPLk2NNJok
A1Xd6fmRVgtbOy5Sstjboww7KFtjTCCWmM5sn1Fl0XHAGu2sshYROA2ZsFKEjpAhwEZfEjAcrY3H
aHhugTtHBBYSYa+WMJhIL7IAejl/++oqA/EFECsv2Hz5EjVM/MVyl4uj7xxj76UOPvOuJpjNPegd
WgEAKuOUgbLEBWEIvJd24n/Do0bspm4N2Kg1GQA1PWsJA5zuHnlfqe0MvjTUtMUSLdG4hLbdDp/i
YG2IdQjKYyah+iCzIqNEzKGuke6yQ3Nr4ipQlF+xdiuRH9/M/rW04G1juqFN7x4jMyP70ixm0+o0
P6iN8mSNH6JRLSzDrdSzI2/AN6xlvGbe0cx0t3DsGXWpMayH4V3YtiUxPSKUctulB4D0xIa79dnN
Q2OZmrRuCn9WS9wApwSJWlddBf0iw8zb9GcltVvWfKiWhbEYH9Hj8HV7eY4qcKAKorcfzBRaCcbe
zSajMSHygxfl7n5huTFfEnZeWv9uKG+Y87DrCEWl7xNUtPYCcv1Ek8cBYeDixUepqTAa8FWLrWBj
UjN8/EZE02skEcb1mWIBPu5Na6ON77BMS3uN0t+wrn6aPo0+sJ/oCdO7Hz40gez6twAKZFs7aPIZ
f6fHtD23xVNNnkCOg4V4aXQuSA70+jkeYY9RC44NZi0h7JU3R79aNE6m9Sx4vk561OX3Hv8jYjBL
nEuxGVZcrdsTQycpS+ZGoflIONPGUGe+/IKRLlyWdK11lN7lq/mFoF7Hrb8OSQiit+59ArHhRxNg
NhNYEgiKRLmmyG/sQ1GTAWDA++B+whiM2LECESoJmzNSPXCq+yjUH9xFvGpX18Rveqspu6cMnAyt
498AYwAdQmknrOYCRkax2Aod6bojNzAne+dDhWoQGg8z+vDK8zjC4qW8aqmT5WXnAKeQyYb+5jWk
Xyx7nIafGHy2c6xDmd5MHAl6cChNvvridczvBalvETxEtSmOSnfrxXxkJU5HhflO0EOHtX6AUUhl
hA0SPtWfMbp+D7tYL2kWo0owAWqkjpN12/Xw+am1Dq+Wl8w1iB78FjcKZNizUmwreVaAxVj+Svry
SioYcsm8OXDMsMyrdSaRO+0/ssihJoYkBaG/XdVzB2B0L8ZgDj4JTXHK9W9lIFGNTDG9Wwb06N7E
1LF8ju2letK7c6Mf80x6euSYUbVroWNS8fZ2XgHtnur8yC631LNZdVjmgaFczWIzSPC+5k29Sdt7
iV1bmuZ8T5iHw5skVC4XYvKFLCixW6N9QfAhNMybV2brQsOvo2kenqAAMkr29Q8mE9jtOkJ8tWHo
qvP9F8OjhBHsSQ8lWwkAGPA/iK+jqy19KqxnYrzE+DoKvsP+lDjbbtlH6DvNEoENndBTZy3Ah+p4
NXDKRial/jJUzqpz0rMDLY8GvQUCMxYLsD50lm9oe1zaIF1QHSHMMwrCo9rGI5BD15uEHRgVd3hU
MfYiPTOG54EuChpN/NE9YT/yCaTnlfNydNHz4Al00kwa1+o7097yBnxXbt1RChchCj8IbVhEUJxR
cPC9tyjPKmEdXlwlug5Z3mqqgmKfMF3nJje4+2+lT1B4TGTC+uLnD9Ip+VM8wpmFKg3PT1C15sCU
iNe8FekXBDgoBqQuSXhJHX2YDCwmat/6SgsuBtBecxLzUx/gZAh3TvIopue/430BsmsRIhwtMSuU
4k9TW/vkRxVcCso7pXK0HpfWeAAxFeHs0zIwl3VyynRnphk7vOXaCYyL0moZ0J0qdeM6XT83E7ws
1BPyNkDvFEBMcIPE5KhLeeYnuPa55FE3wr8KN7aAfrmZ277m23uW7J2UHHC7YOopxM5or/VtqVxV
yKcTUGFVNIsIQpDKCvEXEe5BrF1asJY98HtC2LsiPsqeFxhXSZBRC9SZTSkapBlNNDUQY4NIUM+l
B2a5EOLpgJgGp9D0LJtqPz4kZwz4EzxCYgad/VXw+MBz1BjXEloOzmMhwKqZYVEBw6bQuACjc/p0
poTQSL8JH7jEcIV3sQWdE3Y6TlA8X1FXgrUQuzaXyjnl6iLPtwKXJqUSeCnxPtWSDf89TK+44zIV
wkkj4Y2U6ZtSvij0dTUBApOQhHFxJ1htMXHNUA/uVF7YPjQ4Vmv5R444s9gx0R3yb6NGyLlkalJ7
k+ulH7GMlpGmjymdxY7WJuGdSViYibQYM6huwPAQNqmCGVaTc/OaNKzQV1Qunt8ETNDM4JUmnLOc
UwJHrsGSZ6pOLUbSTsxMx3fuRf4IKSLrbWPu0yUGXtmaeDy3szDiW4pZHFAMwc2MlJk70xSMmPdk
rFCogoorlDmGtEy19dTsUb2jE2a+Vuyxz0IDYuaLTFg9Y4mwk0yoNm5bYmKwSdB7yMYlQAGE2ymE
UmfWDQ6N7qXENYOBKVBaba3xoUKUv6jHbXtFN2rThiXWCdv2J6/dgi4ZiJBszppVBG1L+q77ehUU
8YycMXAdGOVoNJA65BcOllZ9Ds23LLHXKl9gxKCcxQlcuGyLnS4DExhLnRVgwX5S7VuIVMVh8Hzh
7I7D9EmzOE9WL9Ns6C5BgBXzp42bdlarcyK9FqXKaUfcgWxywLyN9QrcKbSJw1YR16MUzx+yfZR7
csGhec9j+62iGG5b1pi2w33OLcHuKA/djLDWBfvSddpbVFyJpMAJr5kVOHpOEXMYvG5WRbbvHQn+
KCgn5lwlRyN2zmtHfpl+s7jEjaI7R0ZFoweNiENVTMYhllrCOVXd+ihiSWonmu4cYpFqV6hxkU6j
BJH3VbTSZIsF9hXTAkq4zlRHc3irM5zl3phrSxGEbP0n04i2AYAEngr9t744qPegWGG3gX071wC9
SI41nltLAUDYDiHPk9dt36EJfIbTiZHhyOC85mh0QqZ19Xksjnb80ttfUffo5WlFOADFWpFA87Iu
hs85oGDLdJDbJV126lGYEx+iowiAsvK3C6bj+/O4HaU5CwKHgajWsMrl5ouUhWcHKIvOrUu1551g
gicakDU1PYMHtftOsXcJss88fJcwgavuQKQ4xxnEFxegCWfr6Wu0DziqBcqPQYarc43kaR4OHwbe
581ecn6Mdq+aGxVNgHdztKsm/bBQp+wSxZB+1jaq26OqLhASaujD1bnV+2stoQiAhUiY7hzDkTA7
ata7r7DDYRHJ40ZaRG4ZLWkkxYUqujreOXywheRdJ4gbdYcmC76+IcbtzZssuUIkoUobZvsqSI0S
Y957lM6IfQtlYIT+lqo72YLog6XGthh6jl/GQhCUSJpgyruGThfO8neVkWQbEA36ZDMxqTBk+JBJ
ru+XGtaQafilaAjRlYtZtQzMUEGNzwNTomk5rMol5IxixUI01z1z/TB6EcDZSDEaMva0aK/lCRqt
jktZ4xZQg7HybRLAjpDi0mxA3l/weJ6FyqGXAaEAGZ0Bh4OrxU2Qs1QStHPckpBpKMspt8B6nPW4
4owWPZCWuSijhbFmDVJC9VpsuBO6cAVIH0+vdY2Z5D7Tzkl6bfESCHeob6TSNVjujHMWzpKuXLRG
mNlTSdTFNaVjJtwH4dxdz2K4equCdlthUTIDmmNCAV19wH+Tpq6OXjB3GfKfAVTEos8QSpVGBe1L
5zb5OQr7z4Drp63rbTquKvLYsP1pbM5u5iZe85nWj868BDN/NUxfQUCGCuqDeOEY9xQWbfX82+du
Cz+wFRcQZae99BJqjy0kBoIfACK/A3o1m6zL9lDTVNn6Ki7eguGiTDk7b1Oy+KJup/hvU7C333Rn
LU/BzlSrhTMSifVa43ErBtRMkjlohV2iXMOmNA+SA7FWOLnxkHth/CQInMy0SJCijMSZ07+npJdV
KfVNa1Kd8+0QoRcxoAhcprUGcZpg2TGlBVZ7uAqg/kcL042nDhZ/zkSsqFYgRobq6sx30rYiMzsn
WBHks1694AvaLvjKivJkINDCLd3atfDPVZ5oShMvd88ytgghDL+x2cN3nXW0o95JdC+4Iwt6s90t
xbSlIhSyMliH3P+VUgAT9U8xJPwapq7DTDaW2JjYPQEHTi6PCi8CvV7rRBTmX5WObYYE8Yrra2JJ
aBb7MtBJSZdWDxBuYOYFFpB/s8nRrU/Bo2sI4IBPAg4dN9eYYsk3tCe6fCxWZ7WGQNhHRIQvSDtA
wKANISyh6d41GEPDWcMw3CfYox9uFfb9BYrgtXbLMR6LroYKDjee1OKs0IMXlArxx4RlIBxf6k44
3NVtImeHOgecWuNMd6KVXi2G5qSLQYQoEO33E39Mw1Fx2zHEVd8dNhmKOWUlBgcxFxj2j7ZxIxCS
efOWeR591b60iZufl/iFCuTC0+lqaeq08TnRtwwfZJItnv3i/ffhI4+wPXc+K8kRDg+0z3xT2Asm
uqtGgKAYLPZr71KhyHczeQvrtpXPWbseLddr8JZclR4vN8cPAJRJSzaeFS+N4lDQiwyaDPvZBX6d
8MvKdh3PM0ALiDyEpluZy48EV0E8vHD43gvKhiIM6gMDLp/37CQHa9hv5N7FeFfYvUDOhKERFORE
vvpUMN65GolZXaVQUcrV9AI+Q37SMAd95zyikYuCY8vWq+NPq3+E0bxDuFUDOzxXwV42L3XxnpXw
pZbC5LB3qdZaZk9l3WPFhyVZucxtF7+qsoB07nreHjCkjz80obUOmTQjvtVkDrkfY7hMPXYbEkO9
T43hh4IwdB1bazHTdrFATYZ5rVaUDIDXwX6sn23EGnipk3jqsUwwZkhwkdj4LER9X3MNLvDpDO6A
QwmDACI4kAxB0+fQ0xnnCoubYoNIJmyea+Uw6jcLtwq0fbBDY2/ps2E7oLx1XmymYZOFN31MVqb+
kasvrE5VQV4Fk1N0sBNUoZK73UKVgkvNMK2wvcWu5MjsidtUtFwTWph+RmrI06h+Vgq6Lrctzg6p
zaF6HZS7CtekZm+H7Xwyw5ljv48UgjGhSSvP2zTBXtPfFf+M/avsbQp9n5ibKNmb4c2xniGwtXhU
vE/KGjJyEFxjcHzFOvnsAG3Dsi6cawCs4gOKGg9mRWO1l5qdQemMn4TsrREzlxMZWqPiZj7UI30E
EoV1Kb3ZRKcOqBNdgC4dz6OKsNu5TkOUQJfRtdsgnaZpLelvKmSYBORKlkBpk/chvxV0W/kW07S4
FfVFF/gLxs+z6mWALiz3XzxQqSVFYptBR5Ixr6/IgrBDnMDy50D+Ia8bC8fa3HTByisXuT7DqXqD
LWQCuy+HwWnKJw+T22YtiF+eeQz7wwTRxFhm+X1UFqP9nOtU4nMuWSZcdrOxlZ18xQhTrd+18FnN
XyasuBiwSMtQXyR4D8OXXfAHKHZbH5Pyd3CoKSHAr/WWOd91CpI8Qs93uk8vYCcspoSAjncbWwJz
LqdubyJK4H2WHdo+rBxAuKL+ElSnAe0UTM0OJg1tJGbD5rgbCK2usBwBWJVahPQIrqIT9gZ+O6Cl
XTjWm5JQcu2DGMUWGokcDw0b6aJ/19WfiPfaI8CTrU+gFiJyXLHnCwsPv1MCQwmwcWFr61R+IShy
bE4YP9fGHhhrMk9kKILAoqXC6/43cTv4SXo284QZ7D0fvxIaPjMlKkO+QJ+FS9PuM6+ZzWvpDaMk
VCJZfpHxOUlvrfU1sQokKvhUUBj7F/gJYUilo2wISo7Vm6DU2VirvvAnyeHEY5mhHDMBhvSYsBTd
Aov1udcfxdgi1dJZpH6LnJBIuY3BM1xqzYeeiwvAvlOOVQIsstebjdRQaQusLv9KEbdQ6JvWisNB
jLTaEMPOFwdPVB61Mr2lzZNT9wQFMaDh/A4CLgMHaNfeec2WHBq+Lb1diqZefT4EKR4BuP3zirG2
Y+dgieLh1XgUPldYYjVi0pCUTzUAWVIbs4ZrJTIOIDwDpkdK/55GxlMijDH8H64/fH6GiGyS9Ib1
pz+FZDQczOScyG/6hMnX8BxtJD5cv8lJsGWIXRHSvqO8CsrTCJbV0OTm5pdDcdX7h98LB+iv2So+
QD5bnrjL5wQq+uB9Z3ysHgt7MeBupBuD+xLOtF1CbaEjB2ft1KdB6QAaMK+4pm417MuMNCmXLo7j
qqW0+g3ztfMW3CPFDA8jXMx2tjHTDWb1XrFm6EE26lScqh4+Pzch3Os4+UD7lSaQsZdk7ni6+LJK
f6fjARGi/Rbnnc8oiaenmkdFWal0bOikEZ1UeBpwcOxV+VsAwRjDVdGbZh8422pMRPH4dT5UpJR1
/hZIwO+YtA+PREdoiPFbsKqAq52t3r3ZvDPlTYwmLXF2GsfAmhn01eY2pVpD/lxvepXzTiguDyyT
KV4zXeJgw0SEioa0XMCcEStN8mwgKeIxfEPQhtmngqOTzZHjgFZnG0Xe8sDz4UZ+GlSggKf+FsGF
p7rf6/19GrZKRVzjggLQlgHiiHtg1Ff1vHb/U/a4mS4BebwS9iIDsk1MwTBsDUy1d9MAT4HyGWgT
oMSBZLiy1gFbrrvmybehXIduge+J8w3yauXfZX6Mw8tgbsd22TQ7mPY9nMEaDpi0H/RnBxiUgLj6
WWdboMmNfhQZADAHdqpvU3b1HkY/t0Mm7Ts7OIGYdNkqoaZpAU1CkoLyBzG2jKkT+ijmQLoOJRFf
aQYbHT5WMBuxHUjXEaGDSeCqKZzMTUR6iXJuRuAid8qWiA5aCQoOzoFQprSXDHJ4fe3iUxi9j1BH
6hjAYeqeKuPQSJCCnjNoDxj65QworyLrBZhHai7luBVm7RQ9AwFFG6Z+ljW3K6bix9C/ePKtKT9r
7RKqX1KIVzpE+2Ib0325/MkgOkno9apuMXUrX1+VFts2xi1+72XYtrwkJYxJZJpg1t2aDYlnGBNw
LIuxrx3rt4GCvsKUpV2izkAe788a8UbMLthU2FjY8qXDJofDaASdOXgFjshrk6xuvp/hqUEz4Ypk
38YbVhnBjkBEjCABYRDvqjuPlAd5H4ZwR4kpsVaW+hxJrw7HP1azgm64VkD16oFN0y9HwjTqHz0q
3Ip5iTmumHOkqA57zIFWqvc85ItWJnNnGfcSZj17K/ye4MN1hTuMLINZUcyo/9ASFcma09d0Pj0m
k9GLnbgEtZjlhth6t+EuDnERwIcRui1ksAJTg/Be4naDcL8v92G71E26xR1iVDO9DHWKSktQ9dws
cAu6c4s6eXxp0kevchFbBl2TsIZi1k+1FRFBDvqa763uaqJgr6tPSVvYg+BpQnap8Lwwu5OpwqSJ
DqXO0rLReyKM2imYA8Q4LqN9RFqN9RSbzoML30Gp19f4aNI+6OQ6dBAkkYJg6yKmjulRkiIyGHcD
E5IWrXDYvTS8/clAxznHt6p7iWKCUIECayz6JmvZ4aBdLrthgxmXH7mxdWkdKh/qCwVlCSrADg+x
ADImohZjj31vai01nB+6bidpz0X7mRoYhr709UYaE7rzNwaGEeoY7qfkABG20fYG/BrrQgwBA5Ke
sxPn8TRkqVGTbAly0cdHVexsEOaKh7Xsh6027YvhOEoPSaR6fya2C35PBv0kr/ToDlfHkjE2QcaN
h+vRGZc552OGyEBDwO3cyvo6bsPsrQe0AKOWQd9ZUGbzgyekibFmteAChb8BYpTgJD++8kdBPjDC
DWVax/7Hzt+Qk7YgYMGn57DQNwkGGTpML7cweSV8NCgsowP5mRbTjqg/WsN5KF/y/paxY+oCZ6Px
U7JwYUR/n4SPtFjgWGvxnQUbr1lJKtCM9bDNiwGsCI+clgH6DPGyBY3sXA0uU3s3MG5RlGcSDxpr
m09bR9voWT2DJyvX8xnkIaJkZMj3AvLFYN6wjxjXsBoyKBcEvTSQJA4FRr0+cF1Bg2fqt16+TtmD
uD1R5fTaSuJyEraCEbIc5tcVY1E+EuP3zH8e4xfT+hRbFiw2ehU6auIfZyX9CsMisHajulTGVlHP
BH9N4oxAI2Plbhi+t1CtUm74lu4/CcBFw3dRhaI6oPnF48xvYVz8eLTZuFwoh85/TcfvxIzmfQjI
MtiE7h0NNnG+GDDUSlJMwE+FgUWxXV3H8UKya0qAR/zJN4CfNkEOPXOagcYKVRysEDxDYW6aywSj
bf4VGxu6PuNafBoKmzDddU+sMQVp7H86UPGoRqG7s1xpiPhSKhV/GMsD9rzy0Al1o3pmypHymVqD
ubMhIiXutXfGmTetOe3WsfNS4rSFi4z6VWW3gjGFBZ1WfqZvLDCBZLKer1nghf7Ku0/CLSno7NNy
OOIj3SA89N9TIsA8XJSZYj87Psp3VAJnDbU55rdiihI96v6bx9j2J8vehumL7CwBRak27fCSqice
lS3tAUgDH2OPfebgar1Hjim5eXkuwXq9fttKR1C9EfTJrhZZ57lSfcHit6W3yg8cxQRjgwNDFq5q
MW5B7CwWjo8skDNA++IYpMP2iUkN57WBaWr51KrFtkvvE5AkkiR/NfXYK+xC46YAp7QMGHrMedDE
WdxguKYdghhLgTfJ3KR+DhhCA4Opr8akgcHQgk+ER6vUvPTddlpO0YY/nQwvovriA+JBIbxOGOmV
GO2vVf1UEZbcfSvjzpNuhXUcnV1d7MzuzBABU9R4PIXqtxE37MBzVV+i+qLKtyI7Jf08BqfKoDTO
2SP+QEbEj+LdzPS557oLltK0wmS+Kl7zuKPtYqzlY96LiKRhBqi92PlltE8FiH+UnlUwSHi8+meA
99OEhhpYHp/9j25axxOkpRXdD7qdXL5G5UFk8hokzU3galRVsJlxWVZgL3f4ja5a68WAx8tT5jhN
0o08nFTlQMCPH73o3rR0isJV44gw3WMPdV0DQYuoFPgb/E6Ao1hfgj6qXEXhJjfuSWrNvN4+qPVA
Z7hRMMfW1kb5oWFh7+jS2mpB5q1zyey7QCzH7UfnBdeFqF5OEqa8/U8nXTDu0oPjCM0Eme+irK5F
n8ylxmbw3a6BWc3uC/M+yFdx57Zg4w3mX8sYwyWpaqAwfQ3FV6HhC+E22jZBQTeOSLF+dIgAmf8N
K1/ykN5/dMV724AD89GBZI8U7gZTLZhy8dIJ3mT8+VTQYYrJxZS5VbRrcNyy2drYjFomjfXZpysd
ZwwoBnyS9bWs0FzEoLHeGU9NLT4gA6irXWJ96gZRKfAYk91UrHvzUAJFy+pbjH0I3ns4dmqLxPjM
aqZYoIuQoRw8binn4/chuSkWLupo3XSq/JHsO8YmSgQkC41euQT9e6+unIFe6CW+5zYkrYZTJ8As
qn4YLUWLdJ8QHetwSixhCNRvySWGzGRXkHfckLdsVNzzFcSfR43vaoR4aMcBVBSw/uBccsjU08Ev
zzkmSZJBSyR9pPEHTDMalQLEAsoeKIxD8gCzOQR2sBLKaCEzP5LLhKNr05Pq1a8azR3bTdHfS4Hd
NHDx2gsmh5rTATLvuPs8gOuE+q3V7h4w2ARuM2t6BvC0UUF8G9FkeFs7XVXtinQVLkUuVe6vIIOg
ocHwUFmGyqsxUijGlxbHGe4tRsu+fBAixQyqCLNaNpkKxE4kuisMurk3xfnqw9kXPPvUWAckU1BA
aBt65Etv3oQqQl7hFYbPDfNQPpk/nM1hU5SvOYWJ1EHyGT4FtSaqXcIUQf+5Gjx47T0gvglBvAuE
0PdVEjYZ0iPyfizgrBz+0T7v3iZEUhJoastx5A1XXb1Z1jWXQTN4dgqIDAcgyaMlRDlGSvqBrGJh
E+DxZy2ngZwDCVm4JBEKkLzVErlw6yh9TadXhtWHKV35RkEr+t7oZ2oqWNM1d+80uTqnfYB7BfBP
4BAUep+qY2huWEyCbK74qLhNrl1Sz2yJzHHopxX54ixarRFGGiWQ20/vf1Qh0C0E/RRc2XEdAgDI
dHqBsxaNb8OwoXGz9aPUn/vxqyrvTvjt0YOUJtkF1iYrkHdcc35OfkjnYPAs881BXBW3mElAxbIJ
t35zkJU7MJjAxIieflLWufi5p80d3SfmLIbk9ipVCrQfes0Akw4JsIiZCBOr6O3XH//x1//6j8fw
n/53fsqT0c+z+q//xX8/8mLkzQfNv/3nX1eLy+L3v/jnb/zr7/91+Z0f7ul3/T/+0v7qPv/7L4i3
8c8X5c/+/W3N7839X/5jkTVhM57b72q8fNdt0vx+A3wA8Zv/tz/84/v3qzyPxfefvx55mzXi1fww
z379/Ufrrz9/KYb9+wn97QGJ1//7D8Un/PPXPs/uj/z/+Aff97r585f1F91QNNvB88KwFdWxean+
++8/kXVDdwzHNh3N1i3r1x9ZXjXBn7907S+WqWmGI5uOreqq4vz6o87bf/wI7obqqBZMAZl/+Osf
H/xfvrn//ib/yFoi6bEBqP/8pRrqrz+Kv33D4pNZqmyrhqbz/2uqI+uKw5soHvdLmPn8uvK/CO4b
o6gYyVlRkRpBQZIiSHCNN6/MYd5dkyuk+llWMERdpv2iThhMIikijhdrLQuhzasq/6j+TC1hVfNb
7bkr7r6IN31j2qTX4MBnxVxDSpbxRyAKqKT5tsFvlsYjQy8PIyBaJw9n2EYG9rHs1lU8Ipe79hH5
AMi3wmAlYxvAQa8q5Pi8WNYmQtcHPVybuHrcxj7kpePK9qKFsjztUnI4hF6pJtxgoycb7AVLXP25
qeNpTwUc8y/LxRZGYxl9h4gGyeM2IaBToob2LP2QKJmjZ197T3rXeMukTXiGwD3hTzQ+Ga9sUSp1
5CTY/ubCrIStqpHmE9Hyg1otk3fb2ErKvL/ny3CXLUmKvvYcfUS+oI2DMFitpRXxwPpHK+J4ngIX
Uz608YEQ8cxobPPlpVsROoZ5EpZvO/PHg1ULDpAd8AsH+IMBidkJsh4Usjo8d+daaTNUSsK6aO3X
Lo3rVl4hKrIxECJHYFnsNGjVDI0jxt/YxiEgDF2dtlhaD86+4/1ANyN/6NNMDurwbjQbUr48muoG
aONZN7Y59G7PNVOyiebQLvRP0eoQDYqj9RPSEyb5ChLhFoHzfKT2yObME0AxLQXoFCblU3vnfuHU
MuKdAvo0HaDf4FYP1DqMLn0dqNUICrixLSa3dC3wJAkDmxnX4kv/GY0n5YEU6JCc8qDYdToVNGEl
qu5/23WdYaiYYvbR5W5U68a8gCzL3RqQ7zFFP05R91y/6fb/n37/8+lnav/j6XdPmvu/HH7i9/92
+Cn6XwzLtDVH1y1ZRZur/+Pw4yeKremGo9qKo3JA/vfhp5l/4VDSZMdSOZJkzVH+efhpxl9s2VQN
RzEM1dIYav+/HH4cqP92+KmyQ2qPqYOjWoYMb+JfDz+591NwOvqkIKd/LrsZxjgF515t9gtjKg86
GonBfkS2ui5i+IzBaxI8VJF7geND4SxkJMhyC1ctxBELHWJPz11y0FXyLcnj7WQH67xDF7AZPCgW
mKzDxjpPKtbv7b3ot7ClsvZupT9ys/FOmXQyRtQpm+TZR67jkcHCO4NuhLdOSnqTfInS4+Qdx5yZ
h8BN3UhTcRNANbNFB2eO5JeLw9WEOfEyID+EyimYyYimncE1ITyOnUTTpBGKi+gKGxkzxAQBcqXK
BAXUXYsQp8ySlKONsw2rhwIMc4DsZpdoDaJ43rNjxeMJJFo3NBwjyN3YIQiN602WkjUs8RGEgNFf
VYaGJ3DqhhKE4PTNjj9npYyGgedsQiTNPShOVFYxnFrm87NqxF6iwMbnN4DHQDeae6pCZl80t8nw
DLHbkPurnURzg/c9eL3bq9iY5cE6TdC+0OB0YbxU8FRMsRP3y2ChATjVHqxeNK866I43rTM8eTu0
XgX6ljaA+45bZOzD7u7KWRw+2nLnUwu2zRLWjAnjWcE8qkcdrREKIYGl4EA6wnaHW605vAmfFDYG
ruJ9SsYNN3I0Dec+ejXiWVHixQO8hm+Z/fK/2Tuz5bh1LIt+ESoIkgDJVynn1GwNtl4YsmxxHsCZ
/Ppe1K2KunZXu6PfO6Iq49qypBxI4OCcvdfu52cbI89NlLxWFurdNw85nwvPMoEQ5ng2+prnpp42
tmDfhQ5qPyugipV85jmVDoa6ykEw87w+y0SRYCcM5MU14eJduCT10QgKq2lnJAAWvm9BugVhF6OL
3BcTloj0lauqoekOJW2T4MrgRIprE1xYcNcw/3InGDgdnBs+KEMbcED9Qu0Ik19pC85MhC3sfTAt
kyu6keu+Kb4XiKPRSIDwuRQpXYbE5dOjGbOAAaZxzNPK+VjaHl9lhjFaAwojwncKUP0FTJBS5m/e
uKmLg1uhxGpeq/a57d4lHMSV2Nhwzmu4vMbIwcNuMQzBTmlNGyxQF6UFlK9Cyhc/gAUUlcV2823q
kPWkYle3/oVtfUNzLddKeOHi4cpFwI+5kyFfy1UbMURChN1xkIj0c53al1ZAUh6fRI8jsyRR2qrf
odsaxD0rLjHzsUw/ZxD0PNJVG66BvBAXHlmMEDPphewHZ9oYTv1+7VwyON10Ay+Sk86M4tbmNJQl
CAAVrlM5bSozbdb3bORaWf+cIHAonfeaJ6uXGci5dWXoAk6EMebkeNgoXma8o2bi6yMz7/Va8e40
jcBe0P4AKUAAWZRw+LqO0/e/LeL/rBT/Xhl6LM2/FIafa6OybNt2PMu1vHXt/Fth6Hi+HcQdlnjY
aW3VbJbboKabmDuY4rjkQsI11XOx5qhBGCJj/dzlNreaANVKWxFr5DLtZj7xwZLHcd6nm9JnMal3
A2Twng5b3RF/yMRQtehIkAX7QB85YFKJds16+RM1i4I0KAljn9/Xm2yaPu+Btrq3GLvT8w9QB82c
/l3kMkX8nnMD+dazy4jCBpjKJ28wDdv9czi3YFkhUljvbvqt2IX8NhgnBrTz2Lw35r6dOLGn76GP
VoL3OpkhkNLcwBbWxg8FKj017f/87sr/uPP87d3Vv767vTcXGUOtNffoKUP6kOF7czAfcI96KZBn
Dsmd+XBc/FQ3s2DrcVGJNVeK6Mg/PxO2zP/+ObuOrX3lubbLhvvrMykHIfyxzfic8W/C1pFXDlf7
DMAZU+JK59gZwyzphGSaAMEQJVJ718JgZJJAyV5VSKP3GnF9v2+tsyg3OQqP+j6rULddNOa9Vmcj
jozIRIKKYJ8xK7T0obaYsfW3f34p627996MMV2xg2RbX6/pqfHt9pX+/YlPHtywfz1nh7prge9/l
m95COOaR+tVc/vl3cQD7D7/L0Z7D8Yxj02+fXyPzII5XQN3ogszkIL7J6cD1e8Xg4XsbXfwvv81Z
f94vr01SCFmaWsnSHCjt9W7922sbfWsSdogYfV1vltQ+eiG3FXbmrEZxA7GrkhDzp3dbmK/4cwL2
jFEECPqfxxFfSxRtK9Tq9Mpu5IBRPFsdrPHZlv31usqjpWYSlT2T+345ifp7hB2yOARJ/JQ66b7k
Jh+T7ocC7x/GjwTQHhfcPbK1QS+Tzl6gT+FZ5Hl61/ojCmlzcMt3b1IbZ941PosFRzl0+9abWaKt
6fERcL6hTcjmupYRwqMjnjJ0JG+wPfM/ttdrJrXbcUZlhsECGdJEReDSuvGIsF7bLE0f7Rh3OMND
CMurFd8KV5K5KA4d9zxgtXQhyS8/sITia+VKDadN4UEgppDBcLHuvAlPe90ebI+9bOClhCspWlys
rzYaH+0MQ/6z1bPRYlHLXLpA7CcseWvVYPE9Yr05GrwwimkfC30TNiew/ul6woRqouFcvgycgTVN
5W5E/RDvbTY/l+Fgh8DGFT8ILH9pzV0HkICJacq5u/SGbc0mEVH3QO5s8KvNuFd66IFDtlJTf7rZ
najpHDM5tDtKGAwWMntdX9e6oRTVywKZxDMEil0YnwoSDmEPQW6S33xN3g7P2bDnzcgD1oJtMHBv
bvuZo3nsbV0cG51/yiIK4IoflmJOUuLSuxAlslS2yR5PkyE3xUmKF2Ua4J7jdYVym5mX5STHuPVR
sAnMcRiFwXKXEbqOV2dAh1ut+l5JURJvq4hiER0nacgECrscISciyVui4qsxh40zwDjB7+FB+Oj3
C2h9L8KhwiCPTdO1+elIMHyd7CtMbQWZ0ptEX3/uy1t/hXBmb21Ms5cCNtTPEi9AXf3seRUh1abG
FN1Wh3W7dkbO65RHdZbhvGxAfIvNuiOp4p1WurXkzwtKCgkWdQaJHtIJru8NGb09hZDNWdpNo8es
dCgVz4OfbtKIyL86ImHdvszWC0JwECW5sX0Y5HRVZ/FmUMN1F1EbQAcY2vfR/25TXUtm+6268vyr
2QfnSVnrf3doGJQSVQIcMH4Dpl3FhV/x5KbhFBS7qoXw6KGCoZplWlpFBIJFbGUe39ye1nVgGGFd
QGATrr3v0+6gyQ1z8PNRilDdBEgX17syaYERAziv2fIYonAFXNTVQThszVAUsMWyHdY2tUZscyCw
j3FwB7D3cl0vPBNtKYsq4l3W3apXEiI3bo/g0IzmUBTNpdNFn/Vtw+Uyr1X19Fh039dDhGeczzNG
Y8atZ79nqNvWZ1GmNHQHyPlim6XR1inu+/Z9LaJG94iCw+fXuFThcRBvAHNfxF68jQW2ouU1gw6x
FsVaA5CBg9MVzM4f9UQsAgFhcf1eti91Vh/sEWQAmmdkfmmAvbiTRw3/qk2pBng9A2YhWBNtsB0k
HnHQFLHMNi1hD00bHoz64tN5SfrnwtzsUqYh61fXk0UbY1DKoRegFUOsmWuQbXxeE2ODz4MFV8N6
dAjYRQMuNFdTwPoUc61APABbmcpSi4sq+QGCaCu/BqgGOliuE7ReFmnv+/qeO7XhkPXelKz71Jkk
IIAhocjOmsN6ouplfut5nOdw11kAzlyjECfhxs32PUM7EyFq6TmxyJ4heHubNREJwOtF8Br2r1UC
Tm7t0HPXN68waS6HpsI2WBz4WAEFPfcpKUAfSYk4iS670jlhaPOm5jlYeHbycKMYTHRcvnGzAL84
1JT09LvkZYqFZv3/RGNQgFObnGs0DXkVn3L6ac6UXBrmgTVSAOxt29AeKXvUpU0XUHaY+/ElRtah
lfeGlMWY0cNj0J/z+Lu7wFHch+ErXtUEY2L02FERr5/1WCZ7/SVHqdC7H/96shU+6qB7kMSWMjsz
cBwST+z8ahVZsZfYe5OncAsA0kzz3jWYBTCKMcBsHDBLCHqNAki4broWCswPK7uKJBxi3SD4uB5o
ElJloOaPFFkx3kuJQ0ymDJkYBLT6uoy/D7y1yZPfP7KyRsgUezvb0fjYw/NPfsaKTIbsbEWPowuL
qj0L1s2wRt+CJcN5nNI3wfLMDhBy+3BY7a4yCQOnImlOLURUXJX5o4EM05EKRG7TIYTHIE/Atbvq
lpYbr2ItgtaPbOmfUWZUTEq8fOPiuh8S8oF9jDOXs8VbQaTa+BaoHC4hsFt7p4C3ZLBSswjxVY9A
QcgTdsHAa46SFA2baZiIDCHI9EYXGyISVZ+0cKj2u87oywTlZMD0uunj7drvMPQ6M8UrMPQ6ia7M
mBjKYEAhyxWVCJxZ3EgsfxJWbgC5SeavNYV/h6W0jU9jfKgY1qWkOPToB9kQPABmcoW48onQ05Uv
UcjskJjaZr2ABHoOoNAe9msWybI4T6JlgUHNQW8ywtQFwDhcXpT9WNrYHXj93Afu8M2zn2bcuTme
Z4AiGk1fAlbEHS5sUnmygWQeuEUaE15gl4g5oSkzCrRRpioF9Xu2KQ+AXWftdgnce6dEcz/Rl2GR
LJiZFi8N/KkJaayto20o2B0IijeoGkcwlh50t5i60QWB4DEK1JSTHlBmFLjrL244ippYXcZFeywI
yXVwnIBw7aePnh6IxcgLUVxM8cKAOolYD9vsY9WeVgfHeRQI8PoeBIV4HBv66PaHg5ehZGblrJCY
GdCnjalTfawXis3aJMOPaXxEvHNZFKiWsFt77d4ixLzSH4tDlCZvSc0610xMfPlvjWztQFgPYtEP
bZHP0FJ5J68l0wQ3cIExjZdyxoMpX8sZymbENdFAQqQ4KvBupLQaXMk/I8AXyNvGQhPRJEz5GM9P
S0IzeLhQ4NnKEA89DOKGMb9t11vAvZ//PqddI3iPUoT22Ji0ByOaJn40F5sONUBWc9nFiJ3ynhuA
VKsUB31G8PHAE83gsZM7krDaCVaHeFQcu15nRukobAm+5CfTiM/JAV0Zb8DUmnV5J5He5Ug4oTkq
OLuv/yxAjJv4eIsQKVjlsMMsTlYOt5lFEeaiz2miB7clX02Xr/PCQo/IuyED29DiHvEJ0BqjeZAW
gP1dmyVglVrYV4QL5DnaSE77jj/tqFEmGFyizbY5fbXFEYeSHveI6F4Qb15k8DkxUEiM7nH6PETz
Lkl3S4aBs4lIxLZekzFkVR+36ZyiuqXlqZB5Uo+1xETh1ffZzoaIjhP9vcR9bosUUCGVKG3DFiWX
RZ3XVfcRUovQlfuxxiXuMcGg8MxatuJpIo6e3S1LdgW7uYP6KhcLkHbqDDwFo3xrFLd8Tzlu1SSW
OeuWTbsflvn4CEeXywEVjBrBZK49yKk7ob5jIkQHhCotAfZTkhEdxhsDOD5LgTozaDFnh2t6Ht/T
dT89Er1CnsaPFoOYBxw7GIFn0/dptYU05XlZMNYVMfp9GATZcvFj8d5bpikWXcK1yCIM5dCRghu0
OePa5mZ0SLTszGrWfnagYfcxzrIyefg83f3/PPV/nKcGf5wo3DEE7aO3/Jehwvotfw0VhGZ0wAk/
0FrDkbRczeH8r5GqcOQ/OK85LsNWDuae9e+pgmv/Q7pKr1/R6xR27Q78c6TqWP+wGDfYfIUIwEAz
ov0/jFTlr20IpR3J02OCYQeBE2j5e0NlrErA9lZKEm2QJsceEY4DzK9a3NvW7mD/ucGjH7di6/Ut
FyPnCsSs6tivx7G2fiyjIDhJEg+0T5+21t68+XMvwf219cTzcyVBy1aglUUPj9nLb62EOkpKoqn0
pZh0tot6hqithSLInLue7RBQpA8T2z/ACTRszlV630TS3SqR3Nc10nEP6J2Gm/lkEFE2EsCpNr0m
y6qHlmEDDfKJuFXlcYmm+Ly06Oz8cr7RQfNmKkdvwjSia9+43ZYFCpdzVbgbqzT9KTLJmzXL6Qbq
TAT0Jr2PHPbgJs4APTvyLdKobgNnie6G0XFuGoJFhnB8cICf/G9v0foW/Lvbsr5FvnQdySUmPeVK
+Vt3x+i5ouyukDTxYSPpzPzz50OuO/9sRmToaiywFLYNfDg3BPamcTQqG4WPhil/CUnXP2coj6NI
Tud4lnRFszw6T/2wCZJE3NeTIAEjx97Q2+G9Ryts6cf8sdLgR2sBeXiKUIzXdXgdl6UGgU+h0QTx
fCWTbgM0ae8Vjf8y8iwoRR3vnOaj97IMIFn6ODnNjq83EY62jYhIX5oV9sk/X0Ter/2oz3eI4VzA
7CxYtQNqvQn+1o8y89wWUeyMly1wy2nCIpe3xI3E4/iQ5k54M3QONSfguyE0KLnqBUmKsToY8j0U
frTNKXLa7rob1E09udlO9mBWw2xCctjo29l2s2vdtTkxzfZrnqKw+vyrLmGcEAycDCo1Wfc2OulN
7op6hwnTQv/LAxRJ70KOFtEtAcop5Q7ZfUAT3U4j/THn7Z0qh/q+WciDX6IaQ7ZT/fWgZP3PP+qw
Rr4k3XOYEJLULMq5sVLSPMeuOWQkflxnnl9di5CpQxY5iO1p3KZ+lb2qXHk7t8joOjtKIuasp6s5
iY+DnwBzXf/0+VdJHNET6BOM7R6l3Jj19E3n7tzVpjxT2HEmnClNIvcGwmJzFa4H/j9/fPav7Us+
Ps341NYeihSmnp7+7QIXGTscty+0cF8QDVjZ+U0c01NYUDkEvdPsIwujRWX56RNloCL+0uSPxZqF
EVswrhQRuc3UqC/5CN+p6/wHsyD2dRMG9aUDuNGps5s2m7lwb/JhMM/1TC2YVbq6Lm26AU60FHtT
0iys3THd//nFrUPlX+9ejZaFjcFxWfB5ib8tcMOSZlp2KdafcfzuBmCrpjLGeuHOyTGKuKWs6YK2
jPoSj+E3lzyPVsrkXujwPU5w0lkijO8//2oZ6DgEuseguP7d50OhmVzpASF1OFsIcp3kOWz7+DCk
mbvxGVg+i7aC/kQ8U+b2eLsGLKWfDyTEHWsxDDdjMc0PfTUwgrAZGH9+MW7y+YFqiuqFHWCPt13r
oL0rosVi4BNCfgrATH3+8fPBa1JvV3k+hFYzi5twbPFI8bG/6UDdZbMfP9luPQCn5SCba3srAj/5
5s/ZNxnCW7NkX91Jpz5McHIiV4t0OzUB2B5bB/ySelss5I7lFWAwSlP7WEpLH2WOQnCxlnXaDBuz
YbfaWV7/oDlE3TJSjp4jbZ96BdyiT02EDBsGqyToc3TrH3/+iNV/+IhZpLXN5cvn6+n1639bfgi/
0okV0kUYfIVPDSlyVJCBVs1Aq5f2a1R66lsEa6lFlsN67Z3+enBQuVo+/BgbjvfkNqiny3TZgb2B
FbTE98of/KvPBzsr/CsnR59YNMFD0vn0JIfcfh3moNsHqedeFQM83tnrzkkztVuZOOaoW0d+jRdi
GwPiCzSnKYRh6my5XYh/vieWeBq+xrP/vaiU+yOrQAo6h66uyutIpbRJDYGBaWuh5z2KVDanLA+A
NswciNDUm389eEZv/vx2yt/GUet6wMxEecp3Ld/nnvltdDIJac+MXMmMhqupXaCBxUia0DjGw6lQ
IZopMQ/dMXY0URoKd9b64MvHFh3HfTp40U3vowvnJyOl/teDGYH3TCGu604Tn0dR82Sw81WpRp5q
aMP5BdjCkm5TYsXqNOfVsGfxPA0FPT68TRExaXd+UC0PhYyhnzmh2DbT4l1Lt76qGMvcN1lvLkvl
48Vz3JdAcouIYJwBfBhGqc6PWXsE9HlgYU3pNvft+qDsAdhdG9Qbo/yt6XykVXKOjv7S3FtBZs59
z1zRkqG1452ChyTqYFNNxbMdT0i7Wn2Xkrp9q73+lBipzp8PyxKqcy7iVzUFwb4OW3HdZw65OwuH
H8c+iC4P7+bZTe6bednPsrOu1UqLaGd5AENFfsT6YNoJ8n+HYHqqFoKNh1KRi479Lg1qcIvWQN5w
LYobt8E2FkapRjbe5G8d7T8V00ivgZJcVaTKnhePzJg2L6tXkue/9vXUPEwR9Jo4sJirhm75Wufd
Y2FX41Ubz+n950O1zHtEtPapoN2Aap38vnF21PWYinffqsr3P191zn+7iT3pecgfPdvxUTNav93E
Hsbmcu49qNhE4qqhfiiGpT40dWhBkIy9a9Xb5Zm8KOKjbEbBcdEPFJXZcZjb+uxMeXsouvKjUQVE
8bgKukOWeC9hGbC1N/GPLAnEPhbufTmjQo8CUAJ42dtaigd3HtFht/Y+SXAtfD4UJh53YWJj74n1
8FQ7SBDGZHn580vm6v/9dEATHGWnxeqFhCmg0Px15TJ0PXrfpTlnrXv9XD1+PuRIG5gZ2Q8jw8br
aMIsnStoWl2sLxvtF0eZUG+qIUue1WiVV/BqsawOU0JwCHrlcVhJ4OtXdaiHY47aCSe/Ez9PYRzu
JWq6Jal2cy3zJz/FD+TBMglN9DBYefcgHAaYUVdBzF3/2JrC5ggdB2ySlvqYXAc4fcV+N3eEHNc+
vYCydbfU9HtM2WhDmd/LYRqP9WKe06EBmY3/WCYGXjhizyg2r1V2c2zj5IefgQEU2bxdsuA1VAQ5
w4dvVfdtdoKvLRXtZf+zE/5HiVl4qTO6ZQL1UZzNr5PDhuZUFVoZdsxiGSHKRfObGcmcsJxq7+ko
A4CUw2rS7j6oIgwLeY/GOm+oO0f/1ieAd3kNOnKr5zK5kUZsu6K8S5vhW9qoQ+Zlb75x9oFBnCRB
xlxWJqOFmBJ16DiFZKTi3zR+0RHGgI+gJNpjXDRJ98RLiSJgouDRvxMdM4wq+yLxTvVDQBWlwuc0
Sb824lFr82WYmXqmLlOGBnpmxxxzM+jxRZScHUTP1NCsovNJ3KY+2R691dDQKqan1CXwbNS4WMe9
PSxfNKqKVDzFAdrLuAyuw5l5u9fVSJKGvSVr2mRtAtnHhtOR4B80U1XsisYIetPhvrHLF+O02Iis
ZEEyRFvDUmbGhLvk8KChz/Ts75e0+YzTJHsjnZ3MSHlcYvCPwqhDkOKwG/rA7Jw6ercQcgnP/2G0
dUzmPt3ZSezuZFeER1yygdvu3FxMN4q+0kWuSOWT1S1nHlYnED0eUuDSBg0aQJJ0QST5fQn2Eev5
JDDiyAazUKN8ero9ca324FwMmCXVIK5cuoinUpEr14O3GGMr5TxN29gbGHnQHwxB/6l6AnxWZ2de
Gc1vF7xlaAO9N3SgXIN3Ip/JHKnlRwy9iKjRKNmRH7EOesuHprfwxe77AVCL79cHbYPbIM/JTFiL
7Fqd4iBHbDcBM6gx1fB+gns0I278ALLLjHPIzpbnBZ4EaVyKlnrP37MhejvNqndQNhaXCdKMy2H3
MIDV3g4Drm1SEAnDKKqAGfUB4de1dnBtd53V7aepaR5pkH3kRNqNClvQRNtgbigwRpeP02h9HcW5
w8wuFndy+WJUiRJB71NUPBcLS0iLI544afcwLylaBUO/TOLyDO56O8UC2RPLEaODWjCyQg14FpbF
+GFkL4peGNogCbEOA+3P7DGJ115ZZ0CoVt5tNyW3k/TnU/fSB0gapzr4tjQaOCpszSUbgPmxUTmv
6dS/x943KVoMgeNKQTPyNEw/sz6vvhU88XHCyikQTN4Xp8hpsKjOK5DVCvFXGm7mWVUPDB7edLYQ
QDiagNxYZyW6VgyBhB9tct+la54IeT1Y00dZTZhCEFM9qSQ9tAxfLhuijh6cnoZgNVr2yWqw50qg
vwxo3dNYNu52KcxEl1l7iA/MfVCN5Ua3wyFx0+/tmJNukuKNxRbthyWKhnnglBcxccuD8tVJZnJu
aibHtb4rTuFp9LkDm3E6FIY7rfQdm9YsntLBBMGBQYhOsp++2I65Q5rO0pVrXqS1Vxp/W4iwXUH8
mWdM1ws5V8y5GJjap7oMv1T3RYYjLHIXH8l4CPW3OvZ5SCTRqO0dxd8zpYe4DkaJI99T5FAgPmff
Jz0juCA8wT2FvvkKk86/ogVzwwf+keY8r7ZOmO/DPNggCKg60d+PDPw7rQwS02Zfz+Vw7emZNd2u
+RCC/qB6EssGb98b1Zx0vh88RKh9xo8pvPBrZOkOcYDZFXVIlGTMpKa0qjV5o3tqw1SD56gNPwxy
iVP/7JPrQD4ks/5IgQbhYi2dbdSQbCGRNl7IsLhu6tWxE84vXY2pbrFH4rvCEc+AHs3Wa7hzpWCQ
MSRYrNoxBJlW/PT9JP9aZCGTApinebIUd6Vzp9rySQjz0Ngo+KLspmn7+6TbmdF5LCvslWGdfPE6
92pU5Iyn6XIc7KXdqyz/2bUN3e1pGjdCT9Ft6GH+7WHQhzkOJ79deWX+FzLkSU23QyIL6jx5KL2a
pU91+x7kgukSD8hCBr5mBgBdOgtX5c7OJW+cIx+ET7lXTRRE04xvTK6e4kfpGhKFB1FsliC/T2cU
dRCQXJFl13Vr1nEGnmSP9Jyi8rY0gKy9LeJNkvyw/cUc45wFcVySAqiWuar6cM30rCwG+AQRcSvU
BNYHFf+RD7m3rycLM6Xf3HZoJ1Ku8kc222czIKcNBs+5bghVoUVPNATuvsH2xhu3TOCTp9lPyKHD
LsAJPOZNi8CHeV+acACz5unJ58i1K5zq3emZKHZpSR69fR86X9IQ67JGAKocPGUjLgCIi8t1bzMU
CmcYLaJEvxQQdGxgB5g82jiqZOLm9g7weIaCXqUvBGXxuRX113EEZFm2wXcLIFHDOAUJccn+UMF5
S8gYpdOB3tSf0X7Av40SGlh1AnnCjyGFl3woS5oSFT5kwWaMJ3Wo0GDbQByK+brn9EyOrAv8uUNy
0btjfFQEa1kqfGAM+phZ815yjSE00VszIkLJoua2wmDDpDf9nsK9aVKBW3TOQ1jYTJpU6Z6D1mAs
L7CLAsNHfrUqEO1zl/nLXw9y7tma2PzqwsuvtNcsdzBsOIH2xZWpv9CFLM9RNhTnEojGmXMF0uXJ
/0CNTwiFs0FL5jMsxbjWxZ610z5GjVIg92XTIp4AkVHjMpIGHhG+2ZB9KTFp2pTDyhxxhq8pmDsv
d5qdX3hwdcLpqe/G19BN165FcRyq9YjbCoCbQqGASDOzS9D/4dvCdk6hGDDNbCb/a1vTJiycU+MR
EUSTkPrhB55Kc+EoKD0D4gTEnMiNhr62Tk0FKiEw97oq0+0Q+CXnezY+XOC2l3TbphPbgqeMqWaE
DJcu3+n2AcBzWTObGSGeyUII5iUkpyzDNtz6iDVAW704QG8yCIStZMrpWXuj3XGrBZFYGq91ENbj
XY2FNRiaU932TN2UBaOfFMgIghETKDrRC/Oxuri28gRwdvQaa66/MbxNPeAvNvXQyD+YR+qYWXnn
wIqPsYcCuO1/JJE+CAKEaCw/jkv2mHUwrLzAeQpmgiSnERlZ729HLT7sjhiR2A3RxtgoLaSH1wdN
dobwkw480dFdTQQWqtgkOtlBuhzk1L2HYHVi6q7L0O6/TpbfHOfl1PU0DyJONHkLbjyel6PKh6dl
2dRB7hP4bEh8JGYAFgnOJkas/sBTYkSyXRa077XA9pPSv2rScS9h16ZuTiY6KZYEBHTuLqs56ns2
t2RH7qP+wEhwZIXCnHtOpzQ5x+tDVJjDiGn/OKPDK8aq2plPhl0tYRzWFzXJceQRwzKy4ErFj/bU
jIcMRSre8D64YCCcXpaIfwIJTHlYkKZYJB9fBvliLhJUHkbyrW04pDvCcW85vlKllhRH4KaWiWtw
iFzkmIO3ExkwUiSBL0k4XI15cEgJvCqKxN6mPTIP1QbJXgT44Zdiuc2E/bJA+2r75qCGGO43nxsS
WZRYiBQji1ZBnw4nzS61ba2VxpGpS1OQbOEK8zr6JIBONYW8o5hiGpfp+VQdU+EWKPW42kXokvBh
xe9x7TzkFXqDsdMI32uY6VKw4CQIAO2CgtaOpD5ZWblj0NvulpRjQj43P5y4yjaSZ3eRAQ0exqsw
dW4WCU8kzRL45pOxrxfA21XZeBd6FYyYfI3lsgzHt03Jk6SMR2bvcB+jN1jFnXEsN+RL3qeqXMAc
t7eTH43Hykq2YRqDL541daFKzmZe3go54oCL+muzurqDFtZaE3db3Xqs+YazTbwsJ23V/l5aLjGL
/aYYgqug0PdDv4Qre1UzH4FAWPTgVwIFLLd3ib8b2qc6Ji9nTpZdFiESqxvJJsLguM2sV8l4/iSa
Yk3qMq9taSe0qMlZLeyAtKPAvQ3nb16V3aag1lH+w2ASnAu0XN5yy0K4b9u7JQKzZ0/JOU/Ziuya
+62Lb5oID7heFnI1fMgvUeEt2yK6dpLmRwKcbio05kIHcFw9eUQPphg7xiKBpkkemLrNlBPdRd30
5LKo1FNZbJuS7/I9umjh/TShSLOQkBOGm87Ow5CgoBc6dveFxh4/N5yAvSwYH1QpjkNAqz1rr6S0
3+xoOEpV6E+Jm+zK9GDBLvZYXw6NTEAGhV132SPelMi7htAT3EDqvhHxNyrwTe27ryFDn0vlqKfM
hkg6tGojjHs7TC/+zPF++Rr2COi5LTBN6J60Y3ftJ8zBQPbeVZaRXVCF+qkv6rtI2cuPPBo3pRaE
wQj7Lu54GmUcXdd1M5zmUBM5Alyij3lTBSHlaOd5cRMxOPaSNJu21N5x6KD/4AoUyVKTzVE/t7X7
xh2GOjXgNJtbDSJ7q4ARvsRveURScDNeYmoKk2VNcs68XQ4mQ+UhpSbg3FKuoWXRCrmIv2akTtQj
P0D0nL87gWioGrkPnBxXiyJ4M6rJVycQ2Rv7qx6zK1yCldYn5aZd3C8FEt9GWCNo/fwxY2YWE5ji
ZlBmfLsFaKZssFnRQqYBgqxHelbVxmZDPgmdHRPmXUT2jQadRMIHhHKsJLZGGnXDdDeEfMlytfTF
z4iSFMmSisJi343De+VO5bFqsWzCvEiysrux7/wecyYd5HbHYIOUoZ7Ys5yR6VGg/w+6wcHuEuOn
TAn6RnlX0h+9M0Qw+H4U8YThjFeseQ38om2fkE4zcMSqImBOmVMiV8L3lQzkAnaDd0VR8yWsmMHM
NrqNEdVxT6tHYlNKGNgok+3GMfwSLjfxDP/HmhNzBjxB7gkZoExEUySE449hxIAipuwUTD5JSSTb
cvaVZ2prBFb9B1JwqCxmODd+suuG5iMup2Jfwm0cQutbWyVnUSD9S9elKOoQsjYYBiGikxBcK3Le
J43GMT5zvdIREDlBEcl1GlLz54nz5szlG0EKDBqGguAZ7rMA9uvCLJphR7jzUer4jXunJxculeJD
0j3Zf2O+6yq9EGO62NgdogerR04+NPmT53TWRRPX0zYzIWfbeNBUD+gaEyqGuU4IjV24HIXVsmvd
UQczw3I9tTEhc63OLndI6tT6D/l1Q/bQiGzb4Uce7eJb4548r/C2c4hkL0ToCPmb2iyavK3WTwrN
+rmf6VBbFeykBOCb7vsKXGb5pQhJ6tP9QHQaPwfWrNjqUVKRUr82I8EGnGvX60RcJSEea+4hcqDR
HlwRPxOIGlC9yf6LvfNajhtpt+wT4Q+4BJC3LG9ZNCIp3SAoiUp4l/BPfxb4H6PWzOmOuZ+biqbU
lKgqAPmZvdfGIKj0qWLhhmN7HkkkQ6kzsGX2DVAc8XhTRXx0O7RHPcwekTIiqFhFYRHMCVqRqODA
xWQnlEVJmMbHNq3vHQgLQ1qk1CPq1oYi2YrG+shIjkjmhqtt6p5MHUFMiGqk/4SPaeD8Mh+4dBjV
8Vmn36Lovh0qVOMpymBdk2E8uWtuhZfUVSOA/x57Ywb/sHVRLMcUo9Yco0W0JC1eh2VoDr+zvQEx
W0QRQbfhGsPoU5fN8e2x6s3iWHXVI9koF8Mu0tOoIPF8L4BqhKPkZhOIhKZyFXlgYLwmCfA2myt4
S2VjPQMGiTt7m88AJ5hp8EXxHsv6UHTtvnLhZSIoXPzfGu4F8uk+x5GZuuO2sCCcC7rZz6/SkQ2y
9sFedx5ZoFrtdc+JNFiyOhaW/VI0UHyW1ZGNCQhBfPxSNY6ic8N47jt6VSEwoTmBbWFGTbvB7OeU
NSNvjNJkSn6MbWwcB5A0A4jvyQ1rnFhITPqgMtcUyQ6mMtGk8CghdaSkcEc2pbXXokUcG76pfI8H
xkL8XDBpxwWPBWpTJvU6Ed67E7EBrhwUnzZGtbxW9oMaNBU4sw12YsCmYQHkCZXNONhfXK95LUem
BZac1C6vkkeVQ0aJCvND55JDwCWXw56B41jYVYfZrNeMv78U6LoRfXv3qSN2Eve2oDHfKyg1+qEx
zenUpLXctBGe1IVGYPbe110MhzE11XcvWOLwjOzW+aPP5R5Nqzy0QWC1vzLbpPImKzVsJRzE/Ga1
9XCUQwp5c+jDfa68c6f1z9T6VfsKwpPiIeLYL4FvhQBjIzJzeh4RC2IzLaaNa9IKVXW8abo2f8C6
sBuB5u9dYF0KOtAUHIRGutI7/l062iT/zMinxylan03TZYYPaYj7vwGVBZll1FoS2PgFdwlZ4J2P
ntnyArBoJcHslkcntKAJ02PNdjEoby6LEMfgQxLGkxWPlJBxdqkGeq8mYT7QERAvZyY6gfcUtuU5
F2zfw0C+cJDylIIS4w9JdjCIWbFmkxo7XDxKY31vTDzFipFpEsMDwfS3Jwu+HOG2Uwuaqat5HlPi
WFgkvUq/J4NpnoalGUxasfNGa62YuNz5rBf8LrqMcwtxEdf3pgm12BYNALhxcFAJMJ1wiG3gJ2Ya
YKW42MIScS7oAMneYe/H9Y8y04yINaZramJlPTkz3hyvsQ5NRsJbjX4duGlDOZvuLQ6vu9IGAKnq
+cMMUFmjS9kzCKg26eA2h8TCrpcvxphiHN/jqD8kDMoBVSNXd9R9Ztv7bmp5TrrpawZxvesz9WS6
42EYobvFLrbayKy/DkY4Htonp3HrCwhl5mUrzzX6XTDY1a6TE+ma1k1a4Ku5Ej9g1Eo+jNTs2NEk
FDkotj5YYpB8khPo6nA5mRna4SzQOyk59/PYpa5551nGX8xifvbt45QH9xPRUkkYP+FKogjlAhIh
T86h5QbMGqRDDbr9oJAleU7EeubkAVp9fLIb8Lr1KL4ay2c+sxfdi9nYBfANOQ4MspUNd1WCt9Ia
zTTxsDuWhb9aY/6omAGuab3eLYsaOY9JpjP0bUIvc9Rpvs8ktVIhFK54n3356AboH6D0ZIOYt1nb
v/ktqb5lcpklPpNoPswJjRdJ7ujuXhhdM+IoxclOmNENjf8++nTLsQSlY2VwpEbWHyjUwVNOpOzh
3NY7BYnIDqIS1iUrhjpCQJ+GgNNC07+3Ww3mWjC6MzYVC4unUHa3JcKyDsf8EexnoobsRjpf41MK
+TGaYb9RBSoqQrv0R6oF7x1xRRveyF0f6Ic2mSHly9amcTa+5AY5mzp0cbx09S82EIDaomytxGhD
LJ6Jk3P9X3kKZz+w7kUawNZu4A1rj3KZ1Sa6n5qQhIGRlhqbirMsfKXgx8xAvdKFAg5KFf8IUnAn
HVSuM5IOLlNNBpKk6hwQsButYz0PQW09W0m5s6mYsTiPrJcCenRluBD4CnO6kSF8LLxCPXJ8tAe2
9VwDbkQApR4NEuDM8CooXK6BuSC0ixmYMUSqXE3yhICkvTphQG+mynNs+c0Vv2cEsZMOy3gphuqX
SjiBrFK0Zx7ccDWbcNpNVG5b35UfIkpOdh0052Txc3boekarim5VnRXMKSvKdobqUOn678ZQngpv
IrA5ihnXpVZzLXJLEMLQtj+SEaZ2TVqvU5g7xW5020o2nQ1eBkZGRbNuAhPrYN3lj9Iv1jVV4WNV
7vK21o8sCjf9XA7MwArgBn6CSdbm1wvr3mtaghmV19/HIh3ug9Zr9m1Azdol713eiluSNMljDHzz
NIvoLdBG/Pj5kvQwSCOXpt2R8kDqfXaFJVU90h8ge3BJbujLkI10LDQzoKLYFnE07kKrmh4GrN63
LqOVsL72qBqOURnGRHFUyYNBIXs3tiEwdH5zyHL3aBiabUwPAaavE9amlWvcmHXBl+hS6Ax11KJ+
1nrry1Q/yuWl0S73YDRczRTCoyyn8MQ/Ho50DqArNZ0jzsXgKfR/qIqemSU5xGWOs7MlDAJQHbc+
e9bG8IClNgO4WRvwvjnbPbkaXyZibh/pqYenyHQacDoEUX1+ac4QzW03zrFs+z/LjhsfLk02BMVz
JsBCu2n5C2o1fLJaN89BYfvoGHOJkJrfVG3NU1vNz5OTPJp1JF8H2yKLs6jxkM698ywG9ql9bG7D
gBLUTJxxpx1vJNfXLZ5sxUdIL8JTWeniybc7shUnw73mJM6ZabXy3soxKH/ZMYF3CBvzSyR6Fjuz
4a29RI1XGcVqE+noNisgg3Ah3p3e9b41bLjAuQHlTt3goXBZcoy99zNcTGMcOi43zfuYRd9UYvZf
GofQIV35D0kAvccq2xr9VEdMcqOL3TI/PUeiTo44zbtTXtvnKskrBLJ296tp7Gff8MxHAGE29Eyj
VwOBmvnWYUt8dh0m5S5BxHMSPEeKaGHDEGiHOm7rsbn6CWvllqXrip942g0tHMey+YJprn5K6ZQs
69LFU/9aWmGJkhJIJA6dxsqH46QkuYA1MawtdZNXmIoIAQyXmXgOiHkz/JIG2dHJ3jP8R2mk5VUY
2IGKaCAy3kjti5H1B5Xx1vOmQAMc8vYlF9aq9mfBtaXiTe+xlnJL8CMhKceCcutoijKAQfGrSlxs
g0lpPKZJ8zwBhTg6TZAydCvGTYt38Mx4BRRGbK9DE9txEI/2BbmtBeAUSRxr8onpRVYiwSJWTRA+
V4qm3g24hB4I/i3uGUBvx7qVT0VXPBZpRQigS6BFX2TbgCESVABEHnanzh3pOKSxto8ARJZFis3a
IyjrszPnAuwaj/1IZAhIoT2YbnDKJXuPwu77rRMTkGQ7boFSef7G8zfc+6lvHLo4wc/SejtlyPzR
mtpy3yw7zNJ7c/TgHUSFRLpqR5c7Ib4iEn1LKBeuZRPgMityQFP0/DuNrTdtEaioJvo1aCu4fr4U
o7f369zYT0gECUf60JxW7Zywca/97yljBJFBdhFFwCqWOONzzFkkja65pjIgFFGq4+TFYtNIby85
8LA2wHUOPC7UyoBObZEA5CgFKwXGfCy9W2oAr+ask2hxjXMVoYKZlJHvw5Y56DwmOBfdmHzZvppO
PjbsleXF9AL1IuUNR70tuI8PMbhhVdXOj7xwSDSG7mRp8zWzyGRmP4gIIhnTJ1F6a8tJgtPnSxmj
kzYUjqe8ePBz5T4WtoIe272Ru55vTdYox9i2or1d6m9m6YPKyJOfrk0dEajJewhQVN6VchnszAxq
td+eC9A846yROvYpHCrbvErJKKauDBJL0qK4eSa6Ll+00drMWPDTbDXvtmx/yntrHqrHlFPZHTIq
rhJYs2uRzTlNfoaGpQkIQcv9baI6JHxF85TnH4Uq9lM6T/d26lVfwoGEhBqtupFM13ikqQjS9FDF
dnTOoL0oDMEXE0NO1TviZWoLca4DvNCJMXOLTtVljuIvTsuGb0iV9ZC2wLTcGdOz4QCGLUaFsSWv
JMD1hFSKtGMW3TkMQJDuooyoHpDCzA8KLfJjH4ynpjTsg700KKkVR5fCh//no0wEfLDx7F5sUkeF
56qwC2Z4eCpFZEJc5Qm1k840Pcyje4jmyr+qEWhkqbOWQCZB3YmVMVl+fXSKBh3EnatT95aVLBKl
dmZm8y2mrxhzlZV0NtzxJZ6UpvKLqpbZeuIO56lw/dPYgOroKygoscYLHkzh/JK55s6I7Pgdw5E1
XPA+gSoFILGyTB+YW2ZwU3ZTehjKrDh9vmRhwrABQFygBwSwskP5HyTfg/BLZ+V+AQ+JdTnPc0Iz
aid8LOKQRM+UQZMl022fK/msPS2fy/qrzZbt3p2Dx9niEQ/bPdv2Y+WieUbLOAWmOJIOfKWbpzes
6/hB72f2+SpzrAfmYsbFIrOm6yznCJ3SYaVPyg9b7l0U8Jk7fkDQcdwxdaqLHH52vo+Q9xBklD/n
2ERPBSOydZhBl/VcaPZh2lX3okvIF7Zy2ATPUT42J50Sn9aY6nVoxUTUjnroMYP8CmhEawJkikKP
9JZCrP+nzikHcWCL/nkmyKCyv5lddyxYqa+9MBdrjwLrWAUKgTGMYv40ggA8WFJdEwDQG0yw9Ibs
1qOTAzy1M5C1CXo/16zMG+cQ4NiWGDU5UqQ0Pux3D2Aw/kRx476CJl7X4zY2CSTJMx/mvjsR7sLR
c4oj7a+StvWfvT7cIWogF5Q740XNW9MjRMUpvY8MVDj53uWjFQF7o5OrgEr5OT2KUa6zzsSU7JP7
3BNAdwnxaPfBk2TZWJSeeHIk86hGxe9ZlDEFVEVzrkNEL51571ZEUkyN+ZRbnjoDowZ18db4sdhW
fmc9hwUeMloKZrBzLI8sPVctrgmo8z6TO5NZ9ioN5UYpRkeoKpqzn+XM6kKSykD5lFtm+WwaoGjx
aEzYiwRh7a+yubLvMSljgG0jZ+/mCv9tNYIE7Y2UCPWaXX8DSGj5yg5rDOPSDCAsF8mxjMN3V/Qd
8rPRYzYRdfshmssd4kDY1pZVPdbQhh/d/ifa0OJeUjdcsoj2Rs/irOyKF9ZMEB9AElm96m82QqNb
kIJTDhxxU273aPoN8OKQmI4heSaG3P7y+UXhPFXSsO8zZT8L6uNLJRbQUDLLr5NfHWhiYEvkcbbT
og4fNPE8D3+vgPwU3/9urfEDAC2BQLvNtM9yTOBuvyu33YIwlDg2uTYm9z0z4m+j5xJBTD52PZM9
mFoG3A6oOM2GDQYuTnd8d7MArnHb6f0//CyfCtO//DDCAXrjMK8IhI1tbLFJ/CYjr9Oo132ImClG
hIOSR5sPXuKBM3Ri0sGSqj3JxZgRW2A2zA7PckH01jqMpoMn84BMQ+zOHG/lXVoX8L7CeWCkh34m
cl7yBArmyFoO3jlZnLqsBFOgMmTU2TgnhuOLeGSLB8APUP77aXuhVyKZfUzu8U/1IF15MUYWc8WI
tOfzSzP5XsWIBnLb70+hCta613pf9oF3QiAUHXDNxifpu85hKpIaHtc30XN0dphX8dZ3pCW4SfuW
4ytrkyC/9ctLpLnPZoeAqJgFGLKaKM22jsOU1cEBi366+JL1rTgFkUC5U/aIbAFrjB2+17yc7xil
p/uZ8udu9tDS0sBjD4ZatubPcb86vtwbfrWsA4kvcfieMkiCXdaX7Wsx9vldmWbFtRrmngFhOa6M
NCwfO6bV64DU7O3nXeDEt8BvjUutxjc7HJMX1kN4SUYCAVrndUTk8/j5ErgUhrh87G15KqMsu5Zh
W5/TKFq3vlE+VS0kgr+/fv4PATNoQxyIvu/ZQFQ92/vjWq6L2C/NfpnVjIRwh01csiB3yg2m/9n4
2nmtgINSoBUx+X+SpB2OueRBa9tMzCosP3xgydZPR5Io2UleoqCCNK/i+Db5TbFyIozOgGdIk3Tc
72WXjbRJiDiiEDFeBSkCe+O6aDlLdQ5nJEurbWhBRWEQwMDccm4RHobD3/+T3eWf9Jc7BnekDCwL
3YgluYv/+CebdTC0Vd0SgNbhWkcDW65TuZAvSnsTWsLdFiOCS23T6luhbZ79QqxNHcb3LXXCfWwi
wivNBsgo2rxKevp1jEvjWNaAwBS1ztdOLeuX/pp3KeJ8YnIp5/k+FXnXiAAvM/w2F1V7tWziUnlX
kbSW471DEfsauZ15DOv8NUjNo5WzVsEPE56sHDUpG7TkxHzile4sf/r7t+RPK9XyQLOh+7o+7wqW
wT/cRqqy7SjpuZYNh8QthlofXm78gieer2pjWRZYKBV6odgNOFb8D5fg/+0vZ0ABFMqSC0HY/usD
jEePkRBFt5y0xc9RN1T28SHtIxLIjI78GhOttzt34BPsf//N/9+0/L+alhcPJJjs/wUCff1oow/M
FsVP/Rff8vJd/0WC5jpZLMGm8C07gOb1X7Zl51/48YQwF3iZxaUksOz+JwlaOP8Sy+/wja7wlxPz
v23LwvyXLxxsy9BTWY0K6f6/2JY/HZv/c2f7GIJdF/0XvGnP5I8z/zgLrWAm9Cdt0PSCGNtaJrg+
KzMfjS5lJiuzS2F1cl9MLk/6lPmrVybElXt4gQcT1ZTKP/qcHavqmTbrIGU1E6PhoCkja17LncrQ
B5RsDzaTjyKubrYJzID7rMKegGngMDQ18RNuK4DQZDcGGwfLCi9p3zFTjCiqOtFTEDOYBtVo7IzE
+PAMHd9c0xovKisJ+AA6hfBrOiZj0J4bB3Gy15inOQtxB9A8refWbp49QKIGVmTQdZlPNhp74iEW
4EUUmbaVSe4bAH8agP4fKHt/mMI/313BZ4TZJfAcx7b/oOyZ7oS9IOCYnFR1y0id2BQl+sixrK3H
ivWOKx10sfWG4SUh0m3yZouuW0+6Jfc9K5u9Tpx3aWUXHDsvo8+Y5bdr9fbvj/l32qP3V1P4f/58
PMk8XCmOzYLqrw+Sya3LvBkm5NYSb1ZDEI6gQGkwwXYjB61C2IjpjpCRBMBFW7fU02nl7mZPoXat
zhJ91FqrPjzCgypP4s2Im4fKVfY54yS/UyQbpLJ+m2JFBJK/fN4xC4mqSr+xZuox/nr3n1cADqDz
XJMy0bVjv5vt6qsZmSRKVt1mgtl5nLubQqavqiVunpp5a/jkdPWEWeKaAvia2/3VThy2RYQmqd7L
noQXWauIONZKTO3D7M54u6r4l9u3xpWp07CKEucS8mS9zwe8DBBUhSJymMML7ceMcHry03krIKIf
Py+QIqdY+fs3//Mp/cet5wFCphAVuGnsT8f+b2VooXyz9zm24WmnyF/DpyoNsoOnrFs55eOpt6S8
c9g57C0TTk8YGVtES8954r+gMXO3sgKwpJM8Z1ufYI9wKR6sfPQPTlK8Sn/2wLnR+yIAjMp5vA6B
ZOLG6KHfwmFzNsy1EHYYzabpU5hOhoVsdG5/Kt+ad2U3E9cUDODu4phsR+Jgc7AakRkVN1NgqoGV
eZBxUV5bV06HMETJOXWQNTDz6V2MF3o9DZjedVOXl0bZCBMaIpPHOLmUjJsv6ay+utSnSFvaH0oW
Gu/crEh75MVTGn0aASk7PMUD322Rpz6rg+xY5zXaUlud59Ymy/wvkTdLeMfYxNm5oNy0WF6FhRn/
wwfFB/KX8me5TSj52MfC8rd5ios/fNOD4/YZeixig0v8YgrFpa9LBBAEZ3YRO/hGOje371+lItFn
ssiJGFgiYXO5QFNFA5JHM0uiRm/NYZrARH23ZU14iFddw3HUd5XdN5sS8wRY3Qr8leG0Jz7mhQKI
+mbOdI7LChlmI43m0Du2tU2tkjRZaRpvmVmfgOY7+OqBU/mCxMQgRrsZI9Q/hanxHLi64D/00Rsa
+P00p+imMwhizOqTbiYhdi7S7WgO9iYlgh7C83Ns2nuX2JUDwzNdqYklyrABHAhFbeLJzLaOuqTY
5Ri8Sj8lxmXs1oGJbnIW7b51g19GBfGrUpaFgQ3OMOlpMWgc68dkMnVz/f57iagVdOJMfxKUhDuF
V42MYF1V7g8Ht9AKHRg6l0TDm5sUpAw7OCcIBLAXkIMJVreTgWYMKiBwlSPD0r6zNpaALBQNk9zE
iqkHMdjjXus2YEiqWYfaC+Ktozzzs3a8zemFi3xEw6L2gdG7j3PrPJal811FxnMa8TvKM1591/O3
/A24YKY826f4iteu6dYbmRQJ1n6MbtGYfo21E51E5W2ldlPm7DEo8BLSRqz4Owu70UcR2l9TOwxp
FMaPutFyTRgNN2648URCJb/8mLIm7ipF8WOHww7X3YdZkYTUNfgsqhCsZU0Cg88GGxP7m+Urgnls
eNOYZgdH1HctBkFyBBv/iIoDcRox3uPw5GnjPnLifdcHxZPy1DbbyaLovjZxXBHgtQCbE/POybPT
UHWKB4asdjm+HbOt0F/LdhEvtIqACOO5bIWzw2qSbTN2BGt0KuZ14vm1UqF5GAhexRWLemIJPE2y
iLSdACUEI4+fGUuzvo3MXVCX+7R1zl67iJCj9E2a1tUlhDlk+tybJSqE/kDRYz91AnuDlj6qy6B4
R0N5CxAFEH9asj82GkQ8dncqCLFytX9f9c9WF7VbHYVvs9f/cEMb5Rldd9F72KeEWld4I1vL27Q1
JhyfEFZn2egOTrGmjT2FsoxIXm5v2A3IzHatTWdM5qFasAzxr7y0KkSa8gXdF562gLCuIvvRufI1
xaaArYoAIedYTO8JXeEqlMGzoZtrhlnoH2r+PwAuvmktiFsP66gLpkQSAvLXs7ryFN2TmNQqqsky
E9gme7Aox4qwo8XYLA9FK59ZKeRYCLDbNBPZuqkvL0bhp4eu8jhXa3Wpw9g6uq5JvEWlTxFRWDLq
zxOSPJ6+O+qjHjhJl9DGVTZWZBAomaO+CanHa0LtBebZsS5OQsyVraDBfs4cW1hcKKPUIW5y+9HP
N7L1s23pmiRHzR3El6XKa8d6L3lq30XBeezaD4BU3fbvT9QlH+W3NvXzLcLT7grLY0Lhmp/P8d9P
1ABVjl9iqQ8jnriSz9shaolejGdd1Cr8Iw2nUpfY4x4PyRC5PcmwBJIrbmdAdGe8at9bW7xjm73a
BkwONCLG2s/tyz/8oH/tp//9g7qCgRhnOLviP+uu0UHTiQ4ERedD2Pj1JrUL49myOWFwukJ2hFp3
BmFxp41Crwck9Juy/4fraeku/nizqEp9n8+aBta37T97emamttHBk4ya+tCOaX+qQndXykmjCxLR
1S8fwjT9UgA82J3+XT3UPGDWgnyA+4KFDXe3ITZeKMg+sV1vsfcIZJUutqPlA5+8ApsCOpwiRPmo
coL20rSUu7JA1o9pyDgi4zOOn//FFY/RKkwvZi5M1DG89O1gHiv0LUxWzXgRXIHDTcb7Pp6ZFUYw
9Fxf3ztUlKhI6nYzqXXqQhD2CKXLeAOPQscL/8K7M5H07AbV33tI7IXTRU+Lm6KbjOAfECQWe4I/
31SLap9y3xP2gqX+BOj8dgU2g48z22h4M2bve94i3JmbfDsPI8KRsnhEkou4hG6kdYxt2/WAzTy0
YrWVvtYdjvcQuw6mgovP6niGPVfnlA+Ibc8WxgtY6dHDGGb7MelfEGmYK7+K3mvcyHdz8ExwhG/F
8osbCZKt8gmIZ4ZAt/Uf5wAfVToN/R1eRhQI6yhLh1VgVP6hQT2RzqB1vU68ew3y+qxfjFqx/aPy
MZDXPo1R2SfHaZDxHYCmZsvRDMQXRmjryWNpsPvGazri0VV4ZTx8TdDXyIAFM7uHw4fLhiRa3WHW
MJLoxVXe/ZjHxz533pwqWVVADW0DfwjpolXKjNPvCkyWMQpSD52fMpofjMOIrUjJAzNwBrh0U3ce
jhFUx4zg+QQ2ns/xUSIroaS1n5j7EnQpjoqk8bty4JgEfsF7XjkgLYxd45vGKZD6l0Zhi6QPn4Gn
9TmX6PO0iCRrdkCkDND5eIQgcdHV08qu+2jXmdHbOEhaiILI0xEfF8rtO5vl4JpME6KEiRgvgVrA
xmDRIvVMX9ojxiiKVQR3Ls+r/FrmKM68kLAjMTebLn1r5+BnZukfKGPq1Vj77rFsh9NILGJiEBPn
9vZahTfbNXE8EJPaZBKjs8X8tSy/8kMSOe3axEv+0KLYe4Uwbz7lVpQq3DySjy+Mx3jj1Zz/vp8e
vUuu42QFs1BsfIHtSvvgb5AWRLHzkMnOwkidyKMDh8ROAV7EL8bkfOtU5u4Nd7xEzvhtEBrid9te
OUUe+Ri+cyplK1fKDXSJ5IZPbVplGX6IsfAgPgKnGPvaAp7p2nef0DM3yL6XZoHtDswFvptwYH0t
30O/WORBO8UUnupIH4qZD6R08+oiJ3S8BhMtOycppJlMYjgt3GO5Ap4lDr7ONO1zmZ3H2XvCUPRc
Zm7z2jXzaxqy4xZIBIMpUPAJ9IFFY7eJcyI12Nuia4fDA5Q4uBio/HgM6iUBchXImVTo7jFPMo8E
XuwEEjvIykFxPIaXPLsCERik+OilDxM7iOXG7YNvLfMH6AUQwVlczU4+HRhl0xVlKNlU9bIk4ty1
WfLaIsjdCMGdWXB7rObG8NdcvMDP57tZTPqijGjLCU/CSOfyhw2Wwz6xRxHpIYAzg0c3JE8LrsZm
KIzgUQX2daaVQyb/E1ZMdip0UW+UDTWbArFJEAZP9L7R5C0BtRmEoUCvg55dnhkPZ0QQaw+PzR3b
p5udeM1AgCMKNKuvzW3HIhSbpH8/DCVeDTd5LioHp0OBMNlkeJJyFyKUtAVT6bVOLHuNrwSPY5ht
hrz6RYoNWQ1QYrkU2+rBw4ufpaI61LqOttLunytKJOIy38ZpeMaYKtmO2GSc2PSlwEhmHD1bYbB8
cYP4OA/6KUqohLOKge5cbR05fC+qoMSQyWOymb/3c2DcmdSvGJGzhyj/Fk3jrmsgtTczHogEsJo9
Zt66KtxyxaMY5aJ+r7NM7Sp67VwNb5Yx1eegqVKSpEokWhZLeQc750CD53IErQTed8RVC9JKs6vo
yprI+roaWf6AZ7NYva9Q6sDrRJy6Vk15nWyUHhliidVAgxiRSeGY9iZntTzjBr10LOLCSbXU3iwq
mfSxj8zTiEdfjGTHZVPp+4wmmqTYk3y45eCqVy4ITCwuK8OuE1afSF29jltekxWdIzWmoY+pvoJ7
w+8BZdKwE0tIsBoDcPKAuO6ZUz7wSIJwPc7vhNSdOCj4tpJ9ydAUREjSYaxMC0usyJt4YyqijDI1
H3vpIUamrSoMqddmmUJZaugcPBf+ipanwKwuQnbfxmDgX6vlkzcT+4vy5MWaItZ4qjk/05VNV04q
X0f3PWcQEAdbbOISGW48qoe5xdglRhoan0xbORoXb67EFs3HWTAVUrx/UCQaxhqI97M+MI6jFs/o
WH8AWOIxLyYWvcrYBMiM8Tkikw2I5221IrOU5dE6r8zoGM/pL2/w50ttECeg+jLfDUeiCxRYI3fa
OzVupw41KS21vZvzvrlbBHi7TuMpBpB9CPp8RwjkiZ3hG4c9HkLMkoY1Plm199Rblg/HtqJ/MtRO
COwVGmABkp+IjiBq6eKrp9RGvqDg49wlnsr3qVe+mIubq6I+B5A0h4heazrtpn9v+2MW3cmGwU9B
wRPXJOAw9LqaKsWhZ+QE08IoGJiDdgY74bCF2OpU5g+jIAs+77xnFrGLgjoISGPeOmEBUREYx7pJ
GZoNBXTjOa6/LsqKnRzsB2fEi7bxIDTlPA8PEdxB0m98lKFwdQdV99R17P5QdSVrvfMT/xQWU7xq
3Nk/zH129CPjHt3ZYpKY9bEHYLOv0VFOgT+dWozJnm9UD340/rRIBfLqITwAOcK/VLgzyQnTptMR
vISo+obrFz+Mo2+DkSW7LrC/4te4qBSxZuVi25uYz6WKpNMIdccaDdqFXWi9b8uIMHEzfJM/xj74
4AFA/l0/ffjBL8wIwb7D55a0mEnsIJXbOWbtiaCGsdYsT3aY//CxQK2yeDtGib0epqHZjX3TbDJA
MDghvO8h4J0VF0Cwbr2ApK7ZKfZJQ9StCtN39CA/FujhJQCUjyfgJr0y25g1iz/0qzhhaXzZR3er
RuwYDnyUYW8i12whEEcteEjWxCjnFBfB5G544uIOJ+kWS8hw7MOOyICmuY8QWPttdjdRLtFkW8ZD
0EznenQ3vUGUBb0YZJcweSEOZ+wy52I2POucJsOmiewNI6x1QrcRnLyEAMNogRSmW5A07d7RY0lq
tXZ5WwjcGpconGhxZFZlzFSeB3TRMjLFwQR8zsSIxxTdBHdzzqEAcA8UGUQ2B+21bw5fDF30+4UU
CYFiCu/86akmJGPpxg4zxfm285i2BowOMB2OF0vnl4QhwEPk1K+dkch7staDTt/mOf9ONNQeBIPe
xJo0wd76D/bOo7dxbs3Wf+Wix80D5jA4E4nKwZKcZE8I21XFHDa5GTZ/fT+q0w0cNHAHd34nha/w
VZUtmtx8w1rPKkmXry+9JXxQJeiELbn38aUuAxcjRCv0t0StqUyDmLioTpA2MeL/6crEDhPTCFC3
Q9MxWny2MbsF1ssUrMXsoqRWYU0QLpO5+A3/4LTwHvRNTdV/MjNr97a14VzX+Rvz+4zCsnExklkN
kAYvoceuSRoBrcAsaGbOVfiEOVvzoRc8OQbk4LoD0pe18QXXYLMfUneLv95BymywofSDN6dNtkY6
R0eOG2xLApjR43dQXKPjpJFkzNKb+mqqh0NnT2lYaY25XOsI2FBil1xT4NqxM403XiXfBlYKsiGw
cidFk27rBqBa17Sf0+hlh7qHYjN2ndpbrEYo3ptj1nVcEy3W905JrBKCyNBk9fQSWJ22hSqNn9jH
zBoHYAazmEmUZ5N8v2o8D8+BE9wTWTgn/P+TUwZAP3DaadPnYCbDixvH13y6xp71bHTajoFTus40
H6CX6JyL7eVri3Ijxya+xEA+bUzp4/+37Q88sjvEDA0skI4sDsN+wQz9S5+TmcOv+LLcRCKwZELP
KCTNeKXgpFr2njXdiKRK10NeO9dKBdjkqMgwNFYblg00NpPALwuPYzdislqaz6yIwzRhNjJVZ9H4
ammwI9kFOW7AhFSFoQpQaDoM+9JuyHaRDs80M8cOtgNTTt6jv+0MNpTmnmKdCkoWU3dCer+epfOu
B5m5T3X/2sRuhY6hj0BINPu/34KjnDdZJe7OZkzFTsYPi2ZlG2PylFfcMpOV1gep7K0MmIPDeLHx
vr3FxIAjSk0xudvryTD+aEH9GlT493EZUQPILD46eYdUGkz8d+kl+TGHrEWCte2uHZJsJqPtTryX
gXs4FsElcnKftIQhskofm53uZjeuea7G6OaCeNiayTxs//UPBvMU42PyelZCzAgqr0QYJ4ItY7b2
4A66uRGWuErfbHe1277kMzjaMhbeIcYGsMR9BI7tsTdQ/akp0Gdk5Bx0IEOQIauGFAYN2UpWv0cF
yPRG739SPflyit+iU59V1PVbxPHbvI3iffRQ/0qNgzfm3a6M+KnjRjsqPcdZXvuY+UrNPfz9JTfJ
TFVY6tfqgQB1pPZawFQOk0dwAuZW5JOVdirprhdGpufrv6jipHiMIlFAETnWxEsHJd8t6Zv3SJXV
wZjYbfKxoUdp6tsBELTvnMy46AnuTOWRXt1gKIcy3V8iSXKDjCJjEwEePPf6YG9GaHsLmJMupWeS
gGZL2I5Zer7tCkJi7EnuKOPEi0noGKX4kx3Qcj9cREZbWa8TEfS1BrsdMaFcpViTSTQojUNSU13G
RCz46K4/TBfJdPKSO7q9As3iQ9Bi3o+rz+kDaLNAmYpZ6zaclH/0WR2liQmiN+X0NOJIfIRFdSZv
+Y4UI0zN46bL66PM3f6ljYdwdjt8u6LpkXgky7hucfUgOtpCimgPbYxp2pKNtapiLd8IIpne6oju
c7aAy4FDTlEld/3ZLNo3YAvFpehE9zbNWzwC5fvjQ1SmNl0GAxvj0Hov8zCnO9VMN/HYDxROQxYA
ILs1TCPCxl3fPAIeOIqB4UlGn0MQBZLDMkt6oKUcWrFe/tattzHxiP1Z8iNQIUPRYPV3xm52eATT
ekRw7BqIEBN+O8uHxFieMzvDrJYmjPElSVWW5kWbWVX0L0XfrXwiai2D+DtvmL1wRjje5PbIcIGE
8V7zVp7f+GHau/qqM8N27G88Z6RA1Qne0lgRGprDRqPoMk4dE0GwC4IH3zq1AP73NWAL2egufq2R
uI2hOtHONqnNsRqY+eqvLlN16BAIhj7aBXpLrfR5gKw8XzRVMO56T5w8h2THytY7UEQOicBUKDLA
op/5RMsEsU9Chyd6UJAm/XSPxqiXkipx1N6FHWS7LCpYzjE1VZK8UazoxVPE4cWwKlrTB9n7ElM5
vqiBxI4a7SfhpAle5LhPz3FGGnpCYo4rez8kq+FPYibudojMs1EEHOFxZCxjT8IjrKDR6S3EkaEE
5jlaI9ATlRFS0FhIpeXRUkKsxcy/XxeBfgdCzXll9PRfaY1DCMyrZ5mM0UyjXGuJt7XtNNo0bRk/
q4zDr8DOotu2+oKUQg8Yc1e7enm2EmZBuUyqN4bQPShy/96yqto1ieh3hLwFmyITegi0oyV1OkPX
Ok/vwIweCV5uGmoEnm4rYnUuwYBEfhym9RjX6rNr/FOaq+nFGuhFnN5eCZH5uyYyu2NnmmQe5nu7
NbUXXVi0bUr/0JVtrdI23+sVG7ih0em84/GKZuKNDRYJqlxeDnPvW0vHvXDrdIMJg4QYj+KjwfOE
a1Z+wDIGX2TxhDfwubaDJ3gXBmO3HjjkSd2o2WWr6tVD9LfTdb6EF7ON000sxeyj4EoP9WHWXyFR
k8E6kmpWG+9lrN9yPkCQGBZDwbgne9WDNlVrS+zgxDp7RU0Qm73W6qrZIV9GjVDWAB3ZHLbsH1Im
Y6uaUvrxPsYZtqmmBPpbAlZZ9vu/d7xEicriBjpBZTqPiffwbkfVcMxF+YiSGhiZaj6wFI8Na1t6
2RrmKy5F1SMZhXvjD6OzkowApAMLcEQPsh71usHZD/iwqMVwloV4GhGqHYQtfnxj0SV5sDNn3oK6
17bbvw/hpFziyVtI6trMtzUBFmNvinzLuwMPxXavV/pu3utze+tcfs/RNlwMr/7uVYDknaXnmKBT
5V84JkZBSBprlQxnwJYgNPLSWFTRMc56BJdnDHVPB5jTW3jD+vpn8OiievxkBwOrWT4SZfaY2/io
8O0Sl0Y+U+k7ho7mE/iF08urWY8c34rLBmbJ55GRxPmxPnOHmX154B/9IseOb8X9OZZIlf+uGyef
NW3cEskdNTW4VESDSUWAb1RO+8rEiVs2XbO1wbiHjKiLTVk+rliEgtVCThANLX8UTlzIzMde+1q8
NRgUMXgkHxdGW1Un9s6pjIfyLGmPtsdPp6nuTa8bT12QXIfaTtbK7Xb4mWZ0xZpPFhyzEjE9DCTO
STMaOL6W8cEkLuLVjqBjKRqASzW5JKdxJNWWRSShXsAIs8fdN3v3yrXAknmxWFnVKwQYnMx1dHYV
T5Csu1XF0Okwbi2DpKQRd91CPfaneKZBCtaHVqvOaYm1YcZ5thRecIktYhMni4Vr6gTTjdoyx8cf
qeMD/6KjYUhn8EYOfMpdqc+nbH6AePti2OpisNdQx6ir7Ktm5Ue2/e3WtzBu9BNeXceH8WvrLC2h
SCVtcMNhVh8wIS51tzb2uSAJD8E2EUMmDHgf8J0cSWrzEusXIwZvB9xlr1r6YJgijGTAALL29RkE
MVyAKczgqeZZdWqKVu1TPHba+Kje0iTqYeURgARzOV/3TYFjIHdwx6A5X9ePnajUg30/tgG3F5E8
UUCHlJTqF0rOp6JEpZjb5hzSwJPNCXR+ERUSPVAT/Niynw9Wc5JYDXbNoP3IykVFIF9VHbs3V49A
hbfiHGS6tph0aJMqIwK4aRHOmALMBE3WUhUZQxcnq64S8Psig2HRtRy4WuSuh2Qy0aIkrxAqwUsN
SCN6ZdztfMYML/JdlFv+oQGMhoZevFJuuDHB8DWjmJUzfVidqk8DX6cjIrHP9XoDt/5SNtRY44g1
2lHE2lgPWN7fX2JdL0NmiwY79IwbJ3MPKATuGBCSU7tj5HaAdPFkBHO/bk10Q6OK7ga+P3KrfTBN
mfMzM75Y1GO5kL1JEcHKbqEQIwByhj0kBupDtA4UM75Jk2l+4iPcqx6mnZZYz4inza1KOYdTPqk3
bir61RlSj9WtAq1G1M93PHrcKzwYSG8IoVjrk3fiDfmcc05wz/T+zhgtdXZ08WV3mcLbZfjMKoxD
CUlsmdXdNtJpR7GqyYVUSXmIBm/aONI8e7HLV5iJay4Sma2qWSent2tIHGhBAuXmtY28U1OV7YGo
BnkhfeC33XbJR6sjsLCsNtiiDPpxYusB0Mu+TR2wFXqJVTLL4JwjkygAowSt+Mi14o2e1Ae/RwBU
7y0DowTL4QeHNHfbMMBhu5hchCIiC7o1FDsftF/b3S2Ls922tPfSwU5KTNPCcCZSLwYGIrAjd6jo
jJfnsYmbEH/azmpjcp8mUmfholEQp8O+ZXp6KqGu9X2xLdHGA6onKXqK/oBOKF/nB82oBo/jGowp
fJ8da+yv526MFz6kJCMHusFRgo+YF6VurdQIAb2qBH7gHkhLhf6X4LJfKvARelAJhRLF/im2zWY7
GuJFzJIK0Xa5d5zx3aixlZVgBgqsDeGQwjfStOhZIUXEDslQHdCj82zjc1gnqBJxPXNc5e4zfrG7
jC1yL/0KIAnXPTxwyaqQfqRfm1S6kb/LVZJv/Zx3YDt129bSp/2UdK9tFQ2bpIYfOFvPrUu94Ppt
v8GGFmOtqpeccDxrJkvbx7pshV7dhFnsiYuQvqLXnN57B3/IoN7ibloZPqVvIt96Mz3L2WE86E0r
b8xvaarNi9Ym9xAiNyDzLUh8UlyJKFkO41fVUCoIg/eIOyLLlNUNEkQdDmNQsFIMyqU9BYzh8+pT
pqDgoo6mzYZbglc5WtW++GHwtyQ64ClqqGY87wA857vi5sCPI98yirugsHn7WiXfJXmDlhU8l1b0
3BIwkjOysibyUvzemk6ir97xKT1Nsz1tkJdOyz4JyILsZ/BUaaQWotZf4bK3z6bVn3s0h86jyu1O
fd0D2nNR5I8p7MNIy+OVzemItArhVAYtoBBDsQbPrq3bqN/1eITp4aJz3EptYTDCH8c435Nk+NOU
I3eOZMDYJfF5SBn3JLpxaePusx4ZFDbuQc+9L5k69yrZCXxsm2RCeSHFoE5wlc95C+wyM71516kf
YnCYP5T1qz3QUIlquAZjHO8KfzhXku0QNccadioyIsgEM+Fn0ny0J8MbuE/KK0q+EVFOO3nPZRvd
3c4EIpsE7NXH9EeT8bPHcGghcr9ayxS3tjdfat1mOdtbBRga0kELxkZTRzqqo/NeZoKcrLuurkPq
XpAFED8WdVR5V+a3SxAVF7hjKAsIcaDC4Nma/WbZxPiI2dFSg9D0KogGIx8wIkKy1/yXzl8IWM5p
HR+wcSz+k/+oR7oYkujK6gOR4MXucF3FLivMmhgyZwLPam+D7tyV6am7bXxrROukLlU17ZM4gbS6
n46FBrXapKWeB/VlkhiY1vabXSTQ0nrC+cydPv+xk26Ta9mLBaFRxPq4/E/dZkIqSpfWOvZY5DEz
bhr3ObDq/VhkLxmLQrNwzn00V//SGv5/ff3/TV+P6PjftDPhl/z6P78rCSr0/FX+/ud/3Oryq0q/
/l1b//dv/Etbbwb/8HTPtOA8GbQyRNr8j7be1P9BaAlxMCxSLAdNKpLN/9bW2z7/i7Wv53lYWQz9
EfOEZ0Ym//wP2/qHy+rU9/+lrEeY+/+irWc+6P8vPYiJrNcmcMu1XQdZkv7XF/dvepCkm0aTST/x
wNin0UH41B5IYnC0ODshymOZG6sghmYcBdTmDnW4L9xTNOcFNIRBbHxi6pyUsBPE9YIxRUJOBU5y
BzKYmQFmGTXFutQRHacREpwy74yVAFsnysh7S/2HKmx6BxYMq8kf/VWZ0zLbAAbNN8sz2EGjGQC8
9aNMYgfmqaB/NIs9YbTERbBLhZTXrVzd5dHMO+ZfRnKKhVGAXhtqoJTBizkGOzz37WpCdLccbYIr
zOJWesKm1K9D+BN6OOGnZMDb0sAQHivdAcYAZ3tJBmk6YMfOLTgrbSfXVU712dbpnjqGoOrBfFaJ
BZY38ewVkAho5t22mZhXcxQDTu/0W0xMOcEGcDhddCc9Vn7QbM/BZLwXXUqc68SYmFQF5l/5YLAJ
iTC4e9gA+hlQzmxBidLZ0VmZs/FK/sCc1+CO/eI7Hid5bbR6W4kgCxMvuxkVmW71SKyha8ThRDCa
ZZGUkLgtJ0FfnWYOX2bkXodUJyXzd0wNfa3BLmwGI+w7/53xTrxGB4vCIPAZpoNjTmg6dB+82rhP
TLs/qhoLROpbq0HBbXKr85S03wZi3CUBU/E66uznvkUKIpVH26eGD2n+ceqgJp+lv+asB6KUFWYK
hEciJmgl4ZruCLNqRmJseGoGr/Q95SQ0K6OYV0HwO2+ZHTtjA/XU+5gaK1p6ZmFBNOuPdsseooDu
ulCNfhcTMRsp4eMYQTjeh6hbS9OvD/pk7WKXBczIohh6KQGXE/Nc3R0gDxPnvq5Lgg/sZJvmdFIT
Rlj261+xjShLAVKjDGflTXa3iuOOTSh4xrJOiFNCVar3v8w+d8LMltVSMKvwQNkeLQOyvxGcfN45
c4mMRFqTHRLgQVUNZwUmsvwYowg39+DfxrI4wTPAHlgMXthJ/d6nBFcO6RAvNJOZbeDojCxkGE8m
s1Ddg/1oj2Hikms9owxYqkaieyBAXQ2g6QezRI4fMFNXVTg8quw+YTPsgdwZFSqfQaITTiaSkY0k
X8+CcHari8o1xulQZbRHOmXswouYxhMZs89G0yQVc7ibfU90TU/+5yi+SQaHNq/7xQJJ+9dQ6Xj4
J7l6uGdJQ7CRgBnMJ/P5zorMWLYe8QFda73rncU54r3mc2Lip5evDVc20UrSnxuI11GRXqZRfEbN
nV31x6jDioxrhHmwrQ0VQe6utGWfIrlxi9QIrxVbiFB7KR4deHEX4MgOTIbpshqbRKMi3cblVQRr
xXT6LSrw9BFvjtaOG1uxl1tBFT23pdRZxzNArDXj2PpfXebKTZmCyU3tftcB+lsgR3vtmuCAcyAc
5mbe5cATMSJETP/MzwbI8xEZryvr/UzPHkxEyKXZTs8ypK8EQNEBqeVU1Q1ycetl1BpYfy5gJ0fY
dzyJT/MYXxQn8xYtFUB3BvsA7Djz4AewLHyAMz1jjVEbvswAzRQGk2dBDe885ydGM0erVgvWAON1
HBBjVVGyblLGV/FU8fMaDDbzMqADs4abwdZjC0cdJE+hv6VQipYG8s2llbLRKXJ10qX4aux0olvA
wZHrUzhKVums2G1gz6h5syi74hCmUgNJm/sdeCCMQM0YpWtNsekffUKV4gSfCH57sDFqBeQCoIUH
3lzoP8BWmdBaDI7KNAjtiEBiUulyMtlfZsbsl6ov7oWVnyaMHaHhJ7/ctvGWbpCgEYtpnwOUMUbC
BNKsyKaLHlKaoWyoIdP+2jWGeU58gGSdkqE/lgieUjFda2WRIzmqlPlVxzFvMBBEwM33R5BkTJWX
KOKbfKssMUBwATM22pvaI4aeNfFzQmhPFjX6EYPBY63jXdHOkIpkTvi8RPfttLV7zv1oWjZDf5+B
/LBmdxlfkPZCfoxxt2RuMzxhc2QgLhn6F7A2GSy0OfSljha0t1FVpHxPkoXXgv2a2tsDZnLXVQbi
x6A75WDxwqFqROgY1cNhBPSMFzDxEK+JsMoXUTHX17RmA2LPhHfSNuuc0SiOVRMuBXe1LHn1WHHu
H1U5v+i+VZ+MGQxGGwULfHfe2RLte26p+DSzn+W5nJ89Jxm25Mc3vL/e9SqL94WRhJY3JWfXTxGw
FFejfaQEYPDd2op1b+pmH47DhgBCqXYxY7T9vnVKB9deJ7P9MaYxKBXV7GHu47fDm1daq27Ou1eU
kkc9n9Jz78B00s/YwZsv2yItjUGkJKtkDSTHCrvHxGQSNEYWI9AtuWimEP7atoby1Z7Lo04czkCc
FamHfWHvKtiS+8n9iXDzYIsYxFbJvF1rLTussdU95oFZcpM851utBRgie7WDdeOskTlXN91MaqYb
7vTpEfGDx2wF2m/4ir3JXjoizU9mH9FvGAI2aOe3YdYm/b1unSvdkXOgIzFW1CXnoYqz9ypZKT/q
WXal1dG2rQyFohKhMb0HBQBoP98DpxL3jglyCj1o2yTAJqRlJRehJ3RfIBamRpaLTjoAZx6/7Upg
qIUGV7mr9fokH+4l4JKwYmsa+bEp4WlGVrPyXQ6tAEnVYRwBYPLW/wgeaB0SBsfj3/+ya2ulO2Td
hzrhO6s+4lr5kWlvqirOT4n3PT2CCHOpN0togasc89ZLahIhWmmJvoZSEdZWhuDGQ/ewx1y6DgBr
DAv29LCNhA8pOtnXo8loYta4NaJ6tNeYLuwTUA09NR1yRoBiamX5QV0ZXdHTIUJgj9Z0T3Mn7R1o
SZVrdKV2XW9Reg1wAkrgbHO8dWG/gMUL6jAAgLYYNCiiRS9w0XgwgSnzdmIONmZQjAfXCt4xDfIK
9TaZDdbRVgbAFINbtX6WUxWWiqGDVryWnFoMNFwynPFILk0w6bbxAMEH48L0nDsuKbZNtPaOPXwI
92747sUUxNKBy7OYbEcPor/dPWaVjvvSxxOspQItGmU/DJqnwPmcNLR7GCkroyKiT5H+bhBzHuY4
PeeWYlaDRcpp7lGaNWa+yCy8GqiogAUAG2X1yIJcQtquTfzcNZdb0plWvngHjcfD6Bi/9S7X15mY
MQ6Ycs3UgRxY5DOG9zJWXwl+ktGPT70xyYVtDsdB5HvlF3sKuWMUe0sUIwze83PRj9tS+Bshuq3D
2Q6VeUv21KbV7j0rM1wcsGogjubaumtY/GiCqHUyOIZEnjxNDvzU3EeCEJ/MHS48imA0CzEtFD4L
RMFVsMH8I+bkh2kBMmWCDOANITciXq5gZRssRiB5JVqyRHwLaK4pstAmuIyEwauUiHPSE9yJMbM/
gLwlyhXJNBsArQ9NQvMeB6fNPpQtJhdHonFk3CNTFkPutNX4hAb4lNxCN1mr0Bt7dhc11YkX9m6O
TJFhTzkDzckgTaSBnSxMaUGx6H6c6SczJDnr5GJRtc9UGnqAkoGBBF5fl5SMTCw66rE24w5kssT8
bNEg7irJCXoETKEmPRXugNwGsVUzL5Oq/JzMaxnQb0Rk6K5GeDiGK6EPu/amq1/RMEUUtvlWr19V
dexQtHoz3kGiegaHlYZmsrMFQAXN6Bgj3h7zGtkKV5KAF5tBnE52SwY0iTHMAjdXGHnBmztln3lm
XbMi1VbMUcFFBgtU5vOmKEvUhwKnEfCeZecEe36IZIsxa7SpAfUfwZdo9eSMJXLXm78kGyPHvleo
knIZLByzB1hqcEZbC1cDONCmyxheWF/D0+PBVI/hFEv6idpmVotMGBsErBsXl0E3mclqMJ1liz6D
2e0hsTPS2816gbUXTBkvSlrGaW/QNGiB1JCasIEpSczCewfXpk50sLKwzgMFItunthI5okDprLTk
ve2DZ9Oerx6g0gUM8iVgGSQS7ETRWidPjseuVDzU/5yvO4iJrzMc9IWtZq5ZZz6zR7sB6fUWmaNu
UHW+gwjqSZT7LNCIu1+wDIQAQbAR610suRP6DqCfEHyaqz6qz5Hkk0VjF1dNljeWIcBYE/HmKgqu
nuoYLHk5IPOBvkNUUWcTVxY/ubE/rLy8fyoe6zoySVRvfmVOe/Km+c7yP+Z9AhzXSla9MO8tIRL3
3iVmxqJUsxRUeEMN4AvN4rMR+t3USlBprNY1PqJEYgMej3vaJ92rTvvHV34q3RKvgDmif6V+t4nt
SAH7rURNwGRV/qHZ42bjMcwmaW6KyPqJWkyxdRX/ajt34z5uMyiEzFkDXl+kdIWBRB8ct9FrnAYE
yLjNtyw7uZuS8k8iSKhTAF2KBp2fPumrzLAgjmkOopOo4DBx66MpSyo0Vb1NnWbhbJ7C3Gi2iXS0
q8oDwGzaQyioufqWFn3GaJG0i0k5JipTxaPICW8Ol6nvFlPRVCGQknwlyrzCxeKRflM5iDQwPuCg
KAt/QrjmMu5Ne6Yfbn5z4zb00NZ1dWRf8zS/lh7HjPDqdVV5/jqqTBqOAqYjqCJKxLNtGP6yKiQZ
BKIOI9d+MkaQF6VTaussG+UyKguiT5JJhcT60BU7ZLUKsZ/q6gktf4ib3hdsm0mLIZAsASoEtY6B
OWD896Bk4gJBzY9g2yUExexMAKCAENjh7A3jK5HnPj34I5S91cz/D5rniZ58DBB7JumysZ/y+Llu
bpO3b90KxTeta/q7E1+T+hVPV4Ip2v6iUL+o+1DtxGs9XdkJG8G6Q3Xsus9dSrEZf7bzH9MjkE32
RG2hXW3jkEpwEWiHmG6lcZGqAtCteV2m40dGKkj7pMmvQj0NHQJOJjJ1/ZL1ii54C4SBj5jkN6f8
rF1ehP3W185sDe7D/J70Owkrv8Cf/8J4gp7/4euXS421h4huijObyOuHzRVnhEcj/zt5sJHpQhFy
sW59ifP3MnruwZ238CmtsfuKgzuaXKfe+ulbzpZF+4mZtI7m+8jsxnMhQvP24VFZYAtsx42YV5Za
FzCluwkhrUIMheBUvDvTXhuvTbZqCGFDfyD3jg8V625X74V3O03xAZxxah/IB7RYdJJ7iPiUuMXx
7VGmJHiwSdxFJ79FDOIxHnYQGI7RWc0rJz6UOBD08VaQtxFn99REmGuhNcdlJ8e1bqwL+9RpnKG8
07cZuNXsJc3fiMBd9KO9WOvkiGsjslPrq8TkQqjwMhj/DPqxxczVBrvJvRmiA0XIzCj6Eta+t/BM
bCexwQ3ZOaxFYoISmnTVNpvYwGkM+QzVt9ZfHrEWzF82JrnJ6jPuv1oUY7UBONy4+mzUxJuyeI59
luH+IU5PwLCYVnfyV2o+ydJZZtgFSvJxsF8QtMQRUx0G0jzsiU6iYa01fkkHwkXwDdec4XdOiqRc
McXJXpE6To+H+SMxbp1vLJRB+CI641RdHXtbURkxF2Fp++bkH0V8jIrvKL2U1Eg1wYWN+GYNVFWb
yDo+Fk3mveGmHdyzanaVfzCQGgB9a7pvvSSyamXnZ2IBjQgXocKCiSvGBlC1hD/O6ci4yNIucefs
mtxduNZyMveac9CrdTdycGGJJwbtQG5ylG84P11SybFInBDHg9Tu6R0QBrj5Z0bZi2cx/u0w5tG1
PxqhjKWLQvjQVOsiPgT2L8P+leFboJ8F3bzJ8CLMYTGged1G494bfpX52Wz6Xdz7VzGCWW2fc8SW
M6hqB0mm9T5qbLH+uH60j0ag9P1TB/uiJ24K5TvrXhpXn0IlsrWdTfSHKz4Ha2fKJ+B5FihsbfTP
JWbZxvnS0z3KeU4hHU+Iv2yCjY+HvBzA8DGlTBEW1Bcox0unJ5ybDYc9vPJnsDkZ08Xp98DfebMH
hOL19Vuf7nhlR8inmNQwIIZsymcMBIFWFFaDfh7jl6B8BQLL19CDs8cWQ/v0GgegA6pCRgh+9WOK
ZyPbpOW1pmSf/ItX3zoLGZa96Cm3YVQGIt9WWAxE8x4ExFlsY5bsHuizFzN667Q/yfQ7kHg/Q61b
IWWZjFCqS5S8a9atsm9/20DsdcWfLrgo6sz04gzXtjlOwZH8yEB70xFdDL+FdzXsi+x3Sm0naxn0
S91nXXctOspUNAbiVHV7jbn1wXNfc/WUF2RqYTFaQaxwIlagiARjynl338z3OL/O5jkqz2O2Z4I6
VgeQBSjwuyWIqBJV9fjhxrzmtgQtjeXXYDYHZaK+czZmFY5+OBVrrjIHYArshi/ts3ScEItbfrKo
7CNwmgCNWLZzCFCsDlq+9uwbEq+1D7UQZX6TfvXiUroHMIy0OFfsJRgF5SlIjiS2Bs2pbC65OMue
1Ier3t9gxfrGhk/kKjICjsN40dIPOf7usp9M4D0ZrrZ1Uc313WE2FHMOG+spQkD11cQf/XDloFHl
U+Gfh+xepodZ3YT93jVHrd6Nco0Ec5x3WfLqjseal9jAaKr87cU3FTxzxpTlHmOzkRxkdLWbr9oh
SsXhtOd4jQOKPMIhGDsd5vm50eLniqvdiV/kVz4OZOTlNS2h/u73SM4RkjW/3XnHWs1C36CpZxbE
VKSRcy7JX3GJhAqZbeQkUKJtjjfMKJYs7nkzqIzA1O/K+GLgxXcftM/xihQdOyem600NOR7ZlQvg
rH8qJ39BGsKqdDNwfL/H+L2Pn+BIl8aOSBem+YgEzQ1jS68Jafy4jGUCKoFRR0V0MPiORZZ++PXa
5nTY6DGRYpsmvVnp0bBuAeYUS/tMAUJTNGsZk2/24fkeRZArfsT0OncvRbqp8qcuo+vJH8Olxeg4
pBxz3IzWtlG/oHrr1Y8dv6Tlu0x6pHUU2cEURghk0NfG+zreQmJW0zqYngg2x8qMqSM/8VK2xjX3
T8iYd3xY1FnY+wcnP1otrNlX4yE/CL56eYMpCrQ3T/befOP9xZWRNmKxZ34qM+HnprG1k70/wFk9
PMI60p/RoOZhbheob+QKuAKICh/flHj1p+uDmk41zkfiRzDXKzU8F+xpNYLhbGTse1vtI9K5xu+S
Vw73b33n3ZcBGJ5JeI3oxrZKe3es30ZM5sx+Qk/SrjxCaoy1J/+g3VgY8izzF3RWJMff50PbPfcP
hsKqJiyiGVEZKbDqTzx0/8XSeSw3rl1R9ItQhRymBEAwR1GBE5QotZBzxtd74ZUHLtvP7VYgcO85
O+KBUkykK9ti+u7NTSofNPIgzXU3v8iEG4UfDBWkGKj6ni8q1J4l0gx10KYf+oj4zVLQ6ecuzqMA
0Q6HaCzwl95pjAJRY2KX0xPPqwLsV69H0JCJSHJpR/Q3x2lqvebkEWuHeHm5DS/XERdSe56Cd/AP
+vWYkyeCEACfENdrkmNBXCviaxh3KZINHggyLWS+2VC0Eec5VfQoFxu6OtP1MW34rzI68vQ/GeMh
CID9zVNg8KondgyXwtPAYE3a+dQfa3U7KHcBm6kOJFunuitNqHVy2CWkyFV5sChfoqeMP8fnZZCD
YfSXhv6CWLDlfpsg8hxd0cTCLUBn3Q3/wGqexN7M4DzYqfFMRth1vi15wt720wuPgR4bqbxmIeK3
tVWAX9DMrGW3YXRr6aCC8sCxi8dqzFg6P6bhG/EY5NkqLjfcfnF/6Uq4oVFcG9Wu1VFXr4fhkY2O
3vyI6aZtt3Q+6yQZ1DZwGgHEQ7kW0Sab0T/NoFOCljLdgxzkKVb8t7TYFIPNfpuKXlQzh3AhCvl6
bP7mcB2MZEdMmPzxJHGuFa4WuqHmKs1nHz84ipPcneASawyVhsMrKw8oVfGxU+7jFMG288cNHmac
j+uORHz2WSciMGje+vMRYxzcooGOhkdcvDUZdSk9BdOi03kL4Eylm8fflVdHEi2oWv6sqN+SjyEu
AP1spHTkbGn5QYSZVSxy1UPIj914JBGmNsi5UDdiTwWQC2xPxNMlVh7xOq2cetqLO9OLaWtMOejv
pfbKog+9Jn7mImJsDt1CdBVzV4xbvhG98CZjb2g33EH0Ids9Sa5rYzEop/h43zph02gn6IdVyw6C
8hT78deQXOLmXshrviSbGeHz+16gQMtROk/lPVAZjm+K8d1QHZqRlbmO4CXljAARJ++25MgT2rhK
EckrbPTDfB5HxDR3ufvWlB/seS2sYEKvYUehdQkvd6n1Ax76VHbkP2W+x/q7WMBWicA38V+FxAcA
T33Tq8sY3dL04Zcnsz0UNcEpq4q0enoLKDY9mO0tms+9+i+OnCoAbtlNPTlDd1X6jeN71B3NLTmH
sYd4kYwi21pVrBfOFB7bg6/TVPVVCsTtH3zxmNJfOHv1cJmHP3Kk4Zs4qeNkRWACyNeIOZ25i7TQ
6NulNWmlsHq/S6VN3kAb4Ut/Z3WTaV9FuIabO0c1pwn8tajL6WV6H/m3QfmYtchmabJV8ZPeOf6E
A9gDPbjVY3K2T5F1KljPiFoJoGOtjzY+WLiNCErWziZBDJAjTiZ9WuV2sD7H7NAsAqVNml4xT/Aq
/xickJHw3hafCoIrw3pWisdzLub7Oj9X8WcgHFrMEV3yp1hH8psR+PbdDqzCJ0aAihz9HCzoPHKv
dMC4R72Xxs9FWYDCPrVJx3U6eHJ38MGF52dn8Dvi9MythyJeTOkY8ciU22X+aoheMPasKuD68xk3
En9n7/Rt5fhk+S9V7vATa53wnfHI6K7dJ7gQhE5jT+EuixSp+RaeaTRicYe77z2SSqSiiVPQDzz5
/zBNAuq98QvPhjc54DXclzS+2fNKrciHZTMu/6Fqpc6SQwyHukym8bFQ34bCC4y1qhLbvE92/vim
ccdnIqW11yY9hTB5gX4Ss3dLT0hc2qXt3Qz+MgiePKbhavjClY+z/pIg4UFqlDWa3VIpiuSHAhHw
o4LYeLzpKY6sHXR7sAfapWdw1clfbejbTy16YD4NZA9bXFW4QruvzANd4Kul9hib9ooiK453gAvs
9/Mn0C8ItvcqbNgo7Hh2kSyPCVe2TYR/qP76OiWeaWwPi+39KHAcYRYsjnxYarCZUXqGb0IO0dpz
zfzrhNTmuQMsOIcO63XvEnPikglL7U/KTIzplMvZfjUAov0a0j/+KI2N4u/0ZaJt6Bh5ZE3Bgwjt
yb/8iuDSd+aRoriV2lGM9q3wiZSrhXQ/LsD1LhZvBkYpsGhqAH5ZVAk6v2aECw3hn8glMBZ4ZIf8
YCHhF/VLYR64RUfza6aOtTnl4sNStoJr2RmUqphcyNAGjsFmspbWoitWPwEYE8SGTZT2Kum/+66C
hQaMB+Jsx4/cP2rjXSu/NCJ8OtAjtq/4knVfQT+5mfDbRIviO3aM6QCRtzw6mJMGY58aIHzyZdmA
MiIxQgSV1udS9FsMBl6QNVXPVrVT4i8xvZiDKw8vzX9FpggInDsFOz0x9l6vw33ENyN/ytWpd16U
WddkZ7Ctfla+qwmeoR+m8SAVDxlgpaH2dGs+ROFAyXzoe4zQTKKlusXzPktuUXzj/RUL6rVOgn4m
cHJFmAZy1Sgg5h/kmiYhvoDmWzueK+pah3DT6ju5v5btX9z8KQYFewRlIZcxYVeNmnUj38/hR0GN
z/CLSWXVcAOL9kBtaVJ/NzJWFFSi/Co2kvRuzl8zABhThCNpIMbZl2Bs6VsO0o+S56CQaZuUkYHb
2n8DNPQgUJiV7zThc8HFcNVQK1m44SQRp07d0PTG2yH5XpuQ46Hw1vOKLEzUbwoebfk7qXxr5zUv
T8gQY1xSvbCj8D4ZH4K1LVYvapuzaWMab1r0TslZou8K9cj5lirvYUN5xLOs2fb3mr4xsUH5G9P8
mmjVDHGvc35KPqAGMJ18NwWWb/Eq0kNmbWb5hXoYeGuwVdAbebQ5Rxki/TPl69Tl4GiFGeL4xXKC
o5mj6AKzK3MH4FSkQVXGNfPUpnTDrxRhbVnuNCaO3hlm4jhJzBNQAm/oaNDTD8C1SXuT5kNd7mgh
1yLixSAv+mqZufQlOsvmfZV+wE7GdZMSJEPKiDsUu0BM7Qz5crrWIfEZKznptTelPg4+eH/Jdys7
HBDkA1V/Yryruy0SMRIUjfTVC/+mgXDE8RZgdjLgBBTS2+T+EWMyU6enxqVSnpTAq8sN4ytQUEzM
4FR7dQMEDVFnlDs2h0o++/gOtH+N8iVm97w+pvGjmFxau8m304efOnm1pHhE4Zn9UedVqG1NdsYD
AKH4iKsNY6lgbZrpmvvXIds04Wc67QN9HcbfFmVsJQbHYX02x6OfEkb/FlGYFRF//bm89xakI0fV
kUW7+dMX3S7ubTfw9x2NxHl+GGu3X+I6vFQm7R9CB+ZajjOv7nZS74HLiWCQPvUIG3aV2VgX3dYv
rqb+KMR9QJSsI9wqqPbmqcT4PVN1LXEsCSt+Lp5BAouMfRUetUDcZEaPBfMrTx+imwAhq3t1eluk
Uv9VNi+HOA4Mg2YCcycORwAnKCJCaZc94IMHmxQTflCqca1Nnz7C+W4lT9wwerVvlPPfu2h+xVwt
yoKJthd1dMd6U7MoZxXQPNBXsmrV94rECiH1bcEHlZyfqfHSjISelatuXdoKkLG/D74bs8lueTrx
bo3jexjDL2Q07IxXNfjXIQJDw46PYCV1fBFeVMpGYLnPBr/OaHUJNYbqiaOwvcvMKbV5G+f7vJ4d
PFIUxtjYsHWXRG/LGVZMSFR3GLjlZazzdHevamgVWTJXAkzYqPwWCgDENis9RT1U+Ip72ywfKVOY
X/kETeEwDXR3XIHxQipELkH17MhNjISFYS2hTs5uVgTDNe7oxNXVkH/pbbRH7Ig2ZlFelLl/S5eX
G2qhHaGv6eaYGIrWrXQpp3sguoP7qsSNby2pvSD7XY0Mjt1fXisGRt7NoFAPb5OTmV869n7xJQzv
fXZMFxAAX6s+vEmFWxKvA+hZVY4aEiPRa9zS+AQxe2njMxrRG5bQDvGHZTdOLZ+XHydhA6GtFlVH
pp+kJrFBEHF37Rvp2CwXOuF5Ml1J1rlSsQEU8aHIds13Xx/L7pNfld6D46s7mbAWy7yl5aeFu1tL
V33H22FHbUu0y7+WCNVs+lRDsmhcgTWIL9+LrNUrfdgP6u8s3Lv6bGrfWuJG078gNAF3ftU1jZpE
FVmvTPjG5cafZ9ew+cSmbdVt2r261Xt67/mNWuDXbNuu5mOAJ9gVEbzVg3ypf6SXJMMjAL61zC0z
1iRf+TVUqWtRDMWajhN8wfKlb4FHIk8ruy3vCkQMgVcOBnLaMrfKOmYDIQCUjhDk2Q0taVs+MiO6
BdWpkY9iQFoKK/MGtLVd2lAJ1NgH7AZ9vVfzdWa3q4ptdeNvmRhZ2LkYyUEjUmw7xv5SImYrKnKq
6T4Gr8CHqCY1dxIIj0z5/ZEDC1gVUb2XkhoJJF1RcoD4DMF8gvtPEOjcBmQmFdRuGdP1/lG5NPPF
u9ArNmqxK70B2Ys3WFdlelNxKJASSCPFTQS8SKNfOQP+Gzw6ukH3SvmELBYEZO4WedcXZRY4Cjzu
e8U25xWBROT3QFDDmcb7JawnxkNwMLVPq5uIpHiP39TyEk4fy+nTJw+52GMOd8XMi4xP6o5XY2Ii
2k94AsgQrd9wmrq8KqWjglZ5NGs6JYjt2nfnaaf7AlWT3CHGl04YvuH1DWM54W8xMypqNUI52dNX
cW9Da9dnS3axbiYJGPutGN9U4c9X7r7/rkwHBVtXh1Tyj6gtqfjRo6ciTQAHwCgfafpHvVQ0nf6R
m2ldgBwA4CycfMKeGSMYwai+ovyVLzaB/h8y0FVoR8iBPegMvvPClb0ovuKbwXMmu2UXUkamrpr8
D+SIWV9Qz4OI5m5Fa+S8mx0Y9+jYuQJqiYsIPyd5rUhz4WaJZunAdXKSY+wAEnRkVc79n6D5J46P
SjxPynXMBLfhUVkMpfjEYLYumv5K+E+ZtgfgwJpxqOE3GxZe1C0O8CjQnW2Rz7XJvgrhOE0fKvGm
EoFSJixL+VfTptwH6y7/rPObNn7O9dlv1yYyBEX6lRE7CRWR0cecgx2zbaO+VQ0/Z3EVkQmG0D6S
IO8Fo/Y4GR1ywCY7RFMKEHBQiws3soN2cTWeTUbkbeiVlKZ2SyQYfExvMdLnx6jYdP5+LI7pItBo
0E4ElBOXd5NEiHXoYYmkJHo9/Fr/RpfGRTo/qBFViHluus88dXzUUoMn5pde+RExqeHZcqL8Imcu
p2j3bXKF9UD/tUwFbU3EJM71BoBsFl5S99kaNybemmUkdMUlzdgC0bgJghNKa8l819nqlZ5RSvMU
PsC2PCS6p9givDZl5Q4viKST9fXpl28plVQXUnFkEcipyJkwFsA4seuh2Qj+v0g7BtEWYTxPBHE+
FBig+V1lxsVCxcyT2t85akeuLMk6m7y0/gZqBqT9Eue3jm4g07JTIg9qR+LLp3fix1cNZJz6BQWE
9GYMDpxjBdm5hatwVkXbUqDrvlhR+LYS22OubHUiKhyLQq+10NI9JeBuQu7JWcLYMApk2Il3kpxW
tNbFaM68cEugD3iK19BCtGSo7lvlR61fi9JMRLXUddxGEmDo2PFBtiuTYyf40EkCWr5xCfRkWLBf
OL9QI+JnmZ+zzjFqxW7ZdQOuGgFdYbwUHtf1rspnVxY7Fp+3THo2ibQGaUSHsZGMV6r+84dbUh7I
ZFeLZ0lNiDqe8HH70aGy8NOiCbotgIlIOkubsVoTTidXjzr7zAiiJGuxrjFa7dPsozN+O+On7F+i
7PTyEZWjTUMHWXHc2A6/RVAcR3ANm2M6dnD1JmSrIN7QeQR4bKMfNXzPuuvto4+vKo6ExJMc4sNG
hxYoV092hMjyFmKeZ5RuwWDNe6s0NM1uWHqyK7eCCbyXc9u1uKMVJbIxNrJy/iSwvKizOHDphidQ
HGM0n3YI68k/pJUMrEc1bXTRHsJWaCPkCJy/2IiWT8igzEm2o3NVEg8KnYLxmESlex6Bre/IBTZq
Yq6PQXaC7wCs7lkW+KK2xbwEWUdPGRSOQFXfZ3QzTMIbgD8aV7TRf68CQEeK+KLr4ur2e/L3MDBE
THsiJv12LXMVooMYCEiivCq9BICds0c8FQrdvjj5a6KU9YP8RQAdknHixNHRp6+lBpfjPXa4DjzJ
+gIpgDh/89MfIkwPI1V6U34T2gvIF2bvbXufoL4ZbrkmzeuIAQ4tqd2tSLKRfnUMcx6nb3uqK4IA
kbWsVEoeknVJpFigvUg84w8zbfmvStjPLdbXd0LuGdM5NMS9r7KdlvfKV8FVlmJWOwR9ENdl7aUI
Q+KBgYSySLEjLIFWGOUzNf4ZDWigeGnZwqngygYHxDh7ATiv4ifVm4gvVgavRp070rChG6ZBsG3N
mlcgrK9noqw5V0O+qZp/6eDoE5klgapy2duW8ij8PzWgLcHfDNaxmxZWjIMl6wgNQmWMd+5vMFwU
ALiHVZ0MF2DMwQNaW3Ce8N//Lxj5HU1QvNW9dLj/d6FCNuY4eH9KnrNi/FFKdRVIOzPfl9Y24CHu
/kL1GaygOs6s6ESj8YVsqzpmq7OFTKoOviXjgRQSzRqFnAEfcLEJlqBaqrSzLrdr9nhZeGrxzrBs
fh42sP5OLbQTpVwA0S0KCcM/K6se4vkzS/+BYzsCcg14cmh9ARTirPRX6SIyR4B+oU+0UJEECind
hGPzWw2KP7bYJbBmuVAGMG27cSUkDbwNaX/MYosg9h9D1Llft7Q8I3D1Ed24AtUwwT+TjnqbInkw
zmk/snfzNBU8uAxdvZE52eo5/cfVoaxJ4Grpit/OIGUCkWKCypuIF6h9GdDgpMK4lrlbJJopwqzR
gHNbj04A0lrCvb9LbXkmkp6cVrqgi++h/EDdslJCKsJRuXINag5dD2xiBF0Mm5BrRi9BTXHZIE53
BIP1FzRyxp0ffHbyNZqeVfErY1/pxqcuvtXYlED0DUevT0xtfn6L4El7RAEL+KYTVJKz2Yn5dyBs
2gblcXTQqcPK/nrpi4AFAot8G6EZoPVfwyNAoIXdVc+AFQY4SxY/VX48DTM87oW5UfgNI+AHtKOp
lkgpgDswmbT/0H6n6kPuIyICtkR0TKehfNexTpYN1SflLxal2vK0EGb/OKA+4bOuujWURyA5avZV
mqfIUx3DeBs35tZX70L+KRN92RInSCDuUqhRaEikbiPnMqtQgQcGGN6OeO+7K31ICyKMuXW1qGy0
4F3uqU0Jf/rsmzgo1EakQFKSkBZv/KY4kRfEbfoyjF00HWXtbfZfSnlOp/vyV1vC0wRhyJEDkSfB
Q4hINrxZJPRPLHXSFknVKtVvbAkq7V1Ehil71JE63n3odSjSJPgbo68XTK2+ldZI81g2MnnHBbBt
kYAQfsu3vLOazSjiA13Xiu8qHFEoDIr2iRkdlIrrJ7yTEzhT+gBEsOAdE3TwSFgDCBb9pTixHkb+
zi5A+I9LJOS4oaUi8RC1w0sxEm8Fwa6wpCBpRrbqibt8O0DHW7vlRwlxaENy5OF3h6rx2cBQz2Jr
p8pvh0LMCJ90XkDMzQyRH/Mn5GGTfEh8vhiNEGinIQvOXhAKOPk1BgEihFZRWpyLtrHr5tSPr4l1
evKW/UjhO3W5DIkZcEZkoDBR9F34UAvT5AIRZfKe/1c//vRITpZFKC0FkFzwZf2yXN1af3oij1Nh
yJPhldTvQXFpxDPLt5r8hsRVivF7ON/Y9aXwa6zvKZIl8qWg+W5wkgJuI2xA5FERxDjR3IzWfmO4
A2zdjh0OLpu42YRLvOFI4G6tSO+qhx+t7p3lewFgRb8mAVt252Wupw0Vh87CCXUBBQod+bDmSm1u
gXxtoDQlTub+AcNWzwfMfihghc0LuFJjIuBNHIgGl4eaVTIHRAWVFdGcuSahhSaCV09oThL1A91V
JbitHBHDt9/EntDXu+J79HgTibYjTPkBFy+a+6lk0MxOtfBWTSLhpF8+CSeE5ynHdjr7zIrNpyhe
ROGcs/zl6s5Id52Dgtk693YHlX6Vuw0ZjnZB+jkQD2zuKq69hp8S/mPBmlzqSmFJM9xGuJsIszDk
Pzm71xRaf1XCDWWUwe95nG5JS5WD8aYYa9JlZigH4I7I3FfVSRe3S053sZj4O1J7OTJE5pD53k/3
5XxUM2/Z7ULadx0sO9G+JERZddLJw4/tYgUFeyN4a1tlnpzgdT4yCFW02iY8uqgteO8k0tm0D0On
Cf1uIFlNEpnY53fF/OpISjGAJC+B6aYONGJgQxAtMxS6szF5JqhUnHFdRdt0ebE+JZKcHNrXZock
6NomSU8hPPYQSC8h/G3le2Sw3tCs/hQwymVtBKJgIiPywXxRMwRAe9VXiICHIyIgc/lJs3gHhOFo
1rrwuhI+a93kZ0Pb05AKxr1wGNgllqcMLRaYh5uWvCXbAqSEkN/0UPceWXMJDHJS/7IF8sTHFo97
9INLLAzXnXWWNERwMUOo3Rc3k2DNVeQkOfCHyJjtYJ21VOpkN5MVrgf1Y4Bgoo4b//Z4aMdboW8y
/QByBM9EWzVP1GxtMeNEt3xe6/I15p/P2RKwS7QOGXQqG3t8aJtNN9vjenL5XtDbNy6fNr9Pczta
W+FVAmWPu7Z/Z4pHcbPSCNVmEE7oiFM5O6yJcOSCAX4irtPMbHIcuEyGhY8V1rDS2Er4CEYsadQG
oXZkAeoZXVpiqgl5pDRW2xOopWi4pr7xlWHE3XUZajoBWMPE7l+jTyQfEHR7/vPRRA1IdW5kjOEG
1dlwkEeU9yE68S3G634Tj/+aqyRpDOmqzbZN23tsLXqOZHRleT0ZExAiL3O1m2FX2MagmNBZ3ckN
Qld5NID0pezIxIDV0Ityg6cBESsE18B66cLFxAdJePrVa9K/ppIan6RzDV9etQ1gGyKa94SJrwwb
bBlQwQZb5Aw6hAlzJUr7icd30saNWqmrvv81RKxNBw5XrDe8uP1G3/aaVzGfrHRvcsvxbk1sAPlJ
JzwO9lX6SpnPoK0VNg+CwlGFP1PKUGSFa3AdZgdMY4r8SFiG5pvS/8acMFq5W1Y+Pd2PABEDGkwl
Qtpesd03QMx8/ojswuRZK6Bu1nFSQJD11Inwa439RyAR7LpCwTQubjPKEX6aAVaOJG2WS1eP9w1D
BBTdsleUM/MPA0lKsW4Pny1+SQ0Jaxer/lwGrvKXI66NvmKDJdtk98t55RcYfnQ4haE1xoFu35J1
BKY8iBGW0WwS8Oqx3qEmEptns3wohveKEo97CEUXmeNbJDwtPrdx1/ghORuYDvxLLEBarHJ0n178
Uv1/CCRwURrQmCeU4MsFvkDW9suAJREr0ikWBK051PqrJp+wkr+UBHKcpiBv6G88Bl3qEdzY3Zvs
JCJNHYobQbWrFA1/w8EJMWUrIXiP7TtheCClFaj1thBHpomjAbG5cikMxIesH0aL+uolT7aW2rK+
KHEy81B19B6RPLKMZlFJoChGYfp/fAXdEkj3csw1j0qGVgPlXPzPRMSsJUJ6zN9I3IX51W+fE2x7
jpB/eU8sE2UQKxIl3enPRF49OupIvVNFs574HNegFdMK/YCiuEHpatElt7HLzs4gP8iFkjOYteU4
JfiVp3oRhrCxT+0zgvGgWnXeLYR34b+XPBAkOK7mEl6Vn53XBhWdO4L6wCGE3W4o/6qCj8oRw61q
XEbUPRrf0/DWoR+x3nlhm/yb3adSblH5BkqFDcgQOMBSrKiXfHyTOfrC9mGq398TUHVoq+o7dmw7
UP669QAqW2DAOgWrn4oltQkhoofGhkEqqN67puGiRRYl0D8VcvQRdM8WKYlOtdIiPrf4cdIuIY/q
Bxp/7i91dmxLN23+8vy382mTLpHbdy+TvDWmW+Y3qVHt9jvnDN4qvBUfEZJ7zKH/JEio0g9cwwRd
4XXg8RI+OXOqaVV3m1g5xXRBtP9iMrmLE0ulcmBW4G79VXQoUHKKuP32fXUexfvC/kcbsaJdQgM1
HK4QmKJFdJiPKFfP3KFGZKjtEk4Slf/d5aHiHVrEGoBMdB5vOv1TC74ziMGBF9iKABRw/0Kh2ELy
pCbIITFslSqu0O8481T9ZHY5GPd50TbQucnl9W5JbmRSN0USSYqg7zD3mJL4+rwR68wz0AqtI5YJ
sFKiSIVoMVQAMirgORuGU0Afqd5rFjIH/2lKf3POPuah4VhRg4YKDcQls39a1Rs37WaYdu18SPBa
D+mpD5cBJI9QRX421TYRvIQjSXcwirP2V/cWP1t2XVgXIQfgJPq6g/f5QBVQlacKj2DVfwO4EfHX
RB8AakPMvqmuEVPxNpsl3NdAxx8/ksX5g+xe6cg7BijPt/nkCPkln7dtsqv4DOV/aevzj0jmBE5r
80sk7lPUWvoXTPSqb/dMbdG1LiQnrBN2Kuh5JPxBSk7kfOWXNsaHyuU2nTYLauN372KIQoMcQxll
d7MJG0cJsTNBJgTYBVE4cQsFxsEqINQ4nT8SJLrDXZ/g9hzWgKZnefLRLULYLU6/E5fyjIxLqN9S
0BNWMZ+9zOmnTY2UhshzydM7ZFNMH0xdy+yHunxwheAAHbqc+uhda/KsFDCg/lbOeyM5NNRd2QyH
06kvj+hXHGBlEXYXuElIXyRM4Nr6MHq3M2mKs3WtRAJ4RzsM8C9jE0q7T/1Pplk63bamJ8I3zo7O
NVDy0nAok6gUU1HG3TDSBdzeane2h/JoNl4TuyOPGFcf5ibNIHLzUxVOicz3z7bRwIPnEfocchdl
85LKr9C88kiO8pbMBsJxdI4xMMyVCYrxYbhEdgyHiMVQhBxNrst5ysXVI1YY/sJyK3NMsej1DtFu
QG1HGpT4sPn9Kb+C9W3W7xYJwCNEx6rPN61EcH/73SOxBz4O2Xi14l+3JujD57wfbaAPVPo+MCK2
gN43Od5NrGo/+C892EXWk8nlXusOiy6uI2AfeUMf1cem+FGQRRD+SCySrDwXyL6L33S+qt+jHr9x
9JMrgnC2AJ8ewD4xKiwMhHgLa0KaZFoRZFSzwQK+zPQYemF+Ei0Um+BrWr7VtLMSFniDkPaYi7ru
F46RM9jQtjp/Yw5kKI4lSgEuWeNhIeYKvZhBPd3H0b/AusrStPomnUK5dEtE2t5vjv4P+0X3E4h7
CuQLz+RrAObNnHXY6X3i5FTQfTBiZl10mzVDHhPjkIjOErWAaQ+Q+z/YDyyFXYvsTFa4FYEEy7JK
ZcPKKt+a4t/0XsuXoloPkJc8C5JLSqk0HzW0/s1njWpTfjdsdrz0BopR++iOvrPjVHznTrjWSHFD
GIs1c0yuGgJy/8eyOlJWzBWcGC4PTu1/prBlVJb5mOIUoQoxjrMIISqw1jOfJfsYeTsDM3OB+d9Y
pYkXxGrnmidMoJ0JeW/PU/EwlfpitsfpknioOtVt4xUeMArXPlaXIzODL2GND4lB3/RVz+f2Tg4C
YRJPfjaxP/pEPZprDbywIMKCZTv8Dinokp7/odPWo0W0RrrIykczh1mEh7uKLuHasuXBOpBrwfl1
pYUPU/BJEo6jw6gxlucKwSszE0OClp5HH1iyRumYvnEXJUBDmeTbIQgw4TmrmqYNEFkBm9si6RpQ
nUjaMXtGFqs8vgsADKQzBFE46Enbte7RwoCBg/17wzKwNps9/dZONOMm+LXK78j6muIdu3Ia3QZp
UwmnBVDiP1k19emMnO0BSrkgwzJX7Rggpz4y3WBWpp/t1uZfRb4vNiIiBy/8R3g4XmXH+DYVknZR
3MQ/UXcS8gcYB6GI0/cUfRIUPVdfxfggXQ7kemKEibkpv5FqcNwoiNMA86sPSfXt4ECYFeUGNIw4
pvX73+4PIp9Qae0SmUJT56LdQKHOUAX23bgz6bagbxD4cf6YePmFayJehfI4JRsGPB2B2snvvwTt
KWcj1Pq0Ck3fmYLfWHsKWXG3hl+6xFfUQrl9vXDMg/C3TIZZ9Cu25+Yfwy6UWscOnsePHiBKGO4d
9/Ss3dAMqwSp6Ds/OinyWexpBPoi3gQ1zeip4UnWXRH38+yzu0UX2APugbQl4OM8KF8LedLQmBUy
dpMITqoGg1G2xaRsm8kxEr0/VNKE7K41tPrIMtRjwuVWQe0EvH41oqGOjhkTkDRjxVsEdrP53Yhv
bDOGRhSHN4A4oQksHXIyAhxDSv8+hb+ytGjC8dd8VOrJyrfL8DPm10UEhtyo73dTeNVRJ7fCtzXt
00pctdkj0ogwwpz26Od3gfGeLipHBaupjEPTfzTCTo9vVnpKZw1olDdvuAEv4hCAEt6owno5AhgZ
LVibuvLGV0FadLVrRiAJuoz+hOEyNh8K6j71XCWXYObm25Q9dcuMJYd0cuGGMgs5QT/ZOYK4DgrJ
VWwZ8E5qDtGA3MZfB+15FplwD4Z56/R7FP5F8fsAldAh7wK+5BGpNVgwVlyVPwe3fMpUTJYurxA/
eFD99q0LY8+B8d0gUOwyTufqMpMwV62E+KqTJCc+VKg9A3H8orhNm7vOdB6Gp4WTW5YhK3mQRIfA
5BpQCGxujGlduVwksOT3BGKFjbotcR3ol1S5txNDRPKK+t+kQ11+gQVA68TaNmJ+02oJdvhPFzZ9
s5cQPYPzVracbK3ia1nTxebmG/ffz1HXHN8FrtCedQTc3P1Dyzahs6D82B3lQ8b1HgvfyfhdnGD5
I4Vx236V+s9CIRlgODO0l5EjD6gj1GnTarEtdoQdRNZeWaQWBChCv22Mep+nn3X50WGyLB49H40i
PS5l+GUUpjuAscvM2t1fpxnLcy6RLhV6Bnvnsj15DbNMewBionV7GyHWRtPK4RQEPN2mawX/CJ5Y
Q2/X6KJRJmMoxNzS/oW814SMo2x6sDuRbyhIL1wzRgekLSG0WIzy5dMiTMAkMrbCYjvJJyG6WhXM
PWfBAjYPCMJ3bXMpk2OTr/NiF66ZTrkARg9sg6q0CftcydWyYCTqsMHrsBDk6DYXZEXhAyGSc1Wg
TGqHnQ9YsMg0bH5fzV2koXmuv0WdvhgHNlq9VDnK8kcaM9ukuNwzQPBdML5NhANPGHUW6qerGOjA
BmVnGTGgClEk12jFmNnUggaWDfiRVj/NemSU+JVYbo0XrcrwGD9KC0m9UsotGF4MFRUInPA4wubw
xO1lgTGHKGlA3iIFVcym0l+T8VIAC+SEni7h3PPOaOU7sCuXI3Laymb2Jc6W5bqHGxnzZzAocHPl
SuAP6DofI6xwrR5gdptVP15alUF9hf3RUNdqtZViizRYZAARZoXmjw0BKcpKqjLHoMRp5huhbXrV
0CVc/4+k89htHNnC8BMRYA5bSVTOVrC9ISwH5pz59PNVDzCLG7ttiaw6549PWydsNNpNL35/ATs4
XCjs2iQ68xxwhFasFTPjpDpnIkza9odQzK56zyhlbNYByRXAmMj74EdNkhmWTkt/NPP3kFHSfIM+
mCvQPC1HQ1XwUkHiyBXYO+KMCpeiJD9G72xmv37FuBPvDWnbllhXkNTgLVyS9Pkq5wK+8N987omO
m7LuViOXRbQggGW4pNGP2IEtTkGbtA0FYtjjd07anwHYKFbIFf0kA3kO40xoOYJtX1sSQm+vMIWD
rHunfwqL6RwylhI0Qy8jbuajrH3U4DveDSo1IyNqZMGXXVoZ5jZHdJQ11ChBzBARRrPk3LIBTsg3
m2xjm0yovSv0J6rCsfzeNe2SnXJBJk7Fb1wTAfdvDHAqsvQp6YO7NN8ieS8khUVM6jisYFqfPO0a
jCc/pVKVRp5tLEkMyxxOc8hqZKTzwK1IwpthjlC3DcIlQXIsTLmf/X5XJoqVmhQSmdDsOdhiO4iv
pYgvzXgFGctBVAPr0hI3PPvtmP5xUSMbAjdalutgM+jnpLiX3i52jig1+ejJw8H4Gw8UO/U3IeWe
PDI7k3cruIX6d6PeJmR7+hywIGzWFP+q3wmb3QIhS4rdZWESAFKJHZPoacaYq6XtNUJo4wSduLEo
ifGqtD1qfzTy2HcaC7qM61ajioWlKQR4rUUJNfe7TjVds1KVCdMgmleO8W1ZPPgqAodbm/OlGuZp
iSx2BM4ZHiUKIL5o6AcXookBhlUQyL8H6FPaq8Mt2lcn4tdnarCILci+RQ+NhzeLXQpyYO2vuu63
L+4h64dNynZ6iyzk4cYFcTLe30XExuuL84mpupJnes6u7LJmkzYBiAXShsiQwb2Hl9U+B/09hjjq
iEPuy5s9Pk2CHWWysKffNNhlTFruuNDyH3rsEebxtGYgCozYRL+6/uxJ2Eqp5ksKJ9bi+bJZRcOC
mjF72vCsUdBxVPMLlAiEP4PWxv5AWSEONK/kk33rWZvU6URnOK4h9oWgwE1cvMfdSZyvHso/4hzn
vxJ6Cj358pTfOOJMClB+kHTbuqC8qPj2ZrU2YISC4IQIqpkPWgEV3KG279zEsqhdumpUy/vD1crp
O7xgTKiwOvg6WYvXbID3gwSx3pDgki7G0U9zCYmPMkhmw9WFh3uROCQ9CvyfBm7xyWXamnfctZmw
xTFoV0d8gLDPXH3AHPAFAhfUuXXLAyVsS2s8S0sZR5ebWh9q8gc7b0ZP4gR85PqyfrEpQcv3UoKC
qp05RPAyAHpcHwU18WNdLikCm7O8YFe9e95PMGbLDg8h4kpd+tGdvzC/+0QicPPzuWrRkuC32aht
YzQ3SsuZSQI3Gypm4kl5iKlRCz+TOSNLff5BW5ZTDogUKh6uFUy2EHQlwxHwokUg0vzk0wp1jvgi
mhKnnq4SokM6DHUkKcDht+RhyOahcNBzdYcR53VM8jORU+CTJrpdNotdzhkYcLLAtVYu0S9iBsvi
dX/ihMHU5E2Pj2Cmo/eafQUo17hEFwW3NwlggP02mdtMr7azoGOJEyCZbwZh7a7mfgkW738oqHbj
gVTAHOMDG416070tb7n0xdMWMJw7w08C7uIAeAUAuXZRf3sTsHZNvBBvfUDOkrCNEKpVsYcgGf2Q
Ys54SmoLiimB7huLdOAnCm5pzmUE9SgMK1DG/VoQB034aizhMLXTR+2LfCIHKANrDK96PQnZPNQh
wjjskCuTKqfOuugZ6Yb40yxv/k3QG2obQVialyF+HwRZwlkr4FvRl5bQDgSAP3zxrPPqAnaYO5ga
E1av4gpPAnG5aiXcxVf28i0wveaPy4qHKHTriC4nW51rqFRizJvjANbBhKrW7yY1hit/U6tPyQ2J
jj4IIKNMVt6KWxd+T4iEFDJ9WhQZMVeiIyFs4eqy7TfKP0ApwRSIggMz9ZZe9alKsCwamksSdyqM
W+fWR+di/8UNAQ3anw/kGD+s6MyXtiDQj/Jk8DtIrnvlHbs5TY3tl268gO1nKtgj5NoCyTJlPqRJ
LRRlcsOeH4fvj/xD/H1rcWgESEshshg2Gu2Xf4XnDi8YvKdmbe1wNxhAlT2omPpJpUUqtevcslA8
1KteLZHG7Ui0XoxnYEO6BEW0LEdpgDpxEc/NKdloBcp5Ho7OzmYmk7de3vWvzvwWzmozfGaY/fhk
ZFHYIk4KXs9H4XCz54iEWM3AOEhx5Sd1AHrrS4eeKM934iSoLJKQ3ASpiz2+1J5PIsYWb31mFc2w
NYol/SXR0mKcI/0opftC/rPymybijKA7/fe4/BkoBM0Snt1gV6fnmr2e5ZOEknJrxLcsxf27GvM9
IzMAdSizjvI5pmjRY15hoBze93tZHMry0hrfNn/wcZpor+GBVwToVbGLNAgXmIBnzrzVGLK4Hfkr
hGtK4WhJsATvso238hPi3q8E+UQIlRui+i+JJsBV8mSDiXwC2MOSgAdkPT59JFaLIYgboA401naS
26d40cOPlXAC0ZF2EJJFqplfJ65llRyU48qWJUrlHHQgJo2OlNZHc08iL6F32CuY7Um5GuD4G4Z5
meEqn3/bAiXnbgtJEBPvDyzYiNYWQRfVyy0UIjfeXEFiQkQSQ9iH5eVkByLao9hVKLkmJ6NZCW8G
aF6osIs8SIUzqndP+Wi1bV6dIer14opjxnI+YnrgB3otx4jFowtmmjx34D6bpc92SSsM5rNxbkMw
ef0TNyHAMYjcJ5ssaVYgjEyMJ/zDJTZnfmYfc3MIDayqN8OU/mm8jQlI7lihuM0h6eiamTl7ra2h
kqiEJLmt3IlNyJuwCm3pIJnBGc9H42AibYPjqdV1Ee1jeWNIS5J+5cdkrMnrNW22X6ShPJP69Gkh
BU3W2QY3h7oneFAsR5iMR6JSEHc2wdLqmo0TXulqmNkNTPo64UekAMLHNQvX7fbiZ5E58hnu7A4E
FFV8VySYexed/cG6J6wHOd+ymIfVgEVR+pCKdZwGjM23Wnojfqp/2N4Rh2YfEpE5UjOL3tuJZo6J
1l8tXC1pF2h3XQskCIjfMxi/sDwsZH+jl1+t9FdEN+BwOhU7tBw+QLmBVFCBiQUycPvm4FkIy499
8kXF+rwj/rMGs8GuKVRVFoNtNf4ym/I1su9C7JpfRcbCpR0kakq6mqu9C4FY6GJrrh7fR/IZRChl
QGK7ZWvtk+6vKN9U1B7kY/FskfU5FIszlzchTajXCXZk1IKFNRdUIcnSysELicqHbx9vEHMa4SVr
lZbnlG+fCArdpoIyxzH6NeAXnL367A/TO0jCT8WfNHZ3uijF11GZjz48FPAw8cqpVrqKzWybjfsY
0FcT+lO4RlO2KfBmESPsN+q4EPNnRXKSxB2FMRI5YEZ735O8CXGcKtIWztkhx4XobHDkR2bgAyEf
HqbTxxNPrnWJWa6gIe9YKK9QY6xwdpL8VXXfrQb6mFVIlEjsrS1uU5LyLSSkKCL94NsmT4xrEmnK
WyKu42anlldPPZTZm4eQwCPwS1CyPldtz16RuYQEorUzzF+AVr+4AmTo3PSJqzlHUmCRbYmsR2Mm
f4/2F5vknCsn9QD8vs3xPVK/DLlZGNVTgzkgIAdYctx31AQYoCMh4lUBe/rFn/hOQ+lJ9uR8wOZB
8BAm6g3HM19EM2xl4E8cFSnLvLHWw2VKB27ybkvvhfNn6jtOhVx6eugqrILSyezJJyM1DSYcEIru
nEdHk0KYrmGjickkWcVutIwIYoCS0dDOo8wJ6eqxNpbxypsvndmlCK6TBOBAHA7NxhtwcQlRYku6
6nSlg4D0NsDNCO1jdLOzPf/EwEAResSOicHWnmpETy4jjbYgUcoKwGEWlr1W6k3M/gsuY03HvNNY
YmKU8j9hinIcRQfzQ2IfEgRnSbODZSD5JwN0jKQOwUg0b2T+I+Y1tXsTMiYO+FDnQDtozc0y/kIY
h6C5QLJ4PrFgSAntM5XcgXfx6ztWNABv1xOlaoXE38tm532QeScUKSCLEBNcBXH+5XWHwDxo7bkC
CEp/YjJNx3VdMVY29kKrw3mq/FIU5treDwLNecK6GYUFyhxCfiIBCSB3pm8ju4qNt6tpFoww92VI
MxsEz2eV6KxS+tRqbVZZ74PxMU3VxjA1JJWTm9noQ5IbEd4YAhZA5mmJfx0lHxsFmvDMuNaBiuGg
3icVWDX59gUROaKfLJ5oP65/i/DPMW5qdaNKyPkbl+MCjoUhspnBLPUC/nO8HbN6hYOMY2N27YiE
fQFwlNvIB1l0DPiBg4jBCPE0QKyJ+DDjp1MXprbFJRGxS890cw9RLXnvQr1udQ9tuqrGU/j5Jk4s
tfnGmiUWdvbhKP2UglcwPvoRq9ZOQrTNy8FDqaIOru2MiQAnGdZ75y2scSYdhuFi0aKc9v38DlsX
/tVoROtHEl6yKiQ340tPCXuaFYzYb8SFIwbB1Lcm3tr7Q81IOinxiiak2XjLmje5+gRYYA5bThpg
2KpHYp/L7yGX83g3do19KbmiNVR7eBBRrnMxS6fmqsrPoP6x432QuWh0932/CjuBHPquuZCqt8C5
8KfIRFuUNAJy16oIAPA1GuGF7O2FjbPE66HNK66mjaJuexLL0eiSioVdg/tsrnBXf5GxHRzl/uiR
kWLBBEKEI5BY2v17jWeTi0rcy6AFSLSWcrZPaFZCbxYQ8On/qNYAeI4xj3djMC8ECfqzs44AVtpp
T5KCKg+z10v2jnJxLAreHYB16dtq3ifnDnrawLXYbGDDdKzAWGgUNh9JeukBEvsKW8d0H8uNNK47
9ZZiZouqmUFhQb2YSHi9MjMt6g90XgRuEuaVrxxXqDwm5TpiqgRmVxtnrqjdwoHszwxo4YOt7jA3
6/F3ob4slokS6SN/a0b2GDZ/lQibyCWCUI72ab1BydQVu0g6Eo49qzDTKus8QavOaWlQx4AYUHzv
WujMNX1phBsv+6hbZzY6/toCxRKC38bjq5JcPjgxduVEDgivOWIG6SkwK9wOMxvqQfeO4pPw1Y/U
2uUTAZOw/uMhD6tF3X/UJvmbjF6Ws/PMPV/vGJzxPqBVrlCqRWi9G3gJWyLCLnY15BZScZRitx0e
FuoWMtpnsfdxh7rOLuOimCvxpixOmcqydRK/QBQ+NRlB2gKiV7lDiREeDLPBkYGwxRq+h3UIfMQy
jzT2DJw8j0lqLKVzjWcDdbxC6PhUuIENv8D2T/vlJYHNOYPBaT53tsMDkn5JBsGJ9VxOP1L9mpIZ
S9PS3Ne/s/qoFW+T/hkgYVPRxLV3Biq0INI7cW9hv2AQCpulzgteHpqFTIEpAAlFCRrRmg7xzQYv
uoxEd1J+C+3a4OunBAs02cOIFCc3BQC3LmhkO8Nc3YnanRnGq5YPGX7iZj9mnFf++1g+VLSO4q5V
eRgzDYWtgXQdqLqDW0ebgDKOw7RE6h0VGys/GWjCwxXFFAwNkMzEAsLeBLsoXTTJWyqD1c6/HDsi
nIiTfKwYvdnevU8nOlApS9zdDq3dgriDoNzq+psQrsjhu/hsnR7zUXVrwi8nxR8IZFcRO7Mg0ZWb
/XMsXoq1bQm+SV6Vuh5GqpfvY/9M63cp+42aV2ZwC8E3jNXG4naKPOQOJ9RUuI92TfnMwafpY/i3
LSoqid2HviS3mPmYuz0vzyQf+tWPjac1a24TWBLL+6hnEDgvXznl5c7QR9DZz1j/6NA2ye1LzncA
DlzgWfhRmd6hQyoSbClKnUf6npMbzepvaVN7h4l0aRGOqK5pT6ync52fpP5uG3RDETiQX5J0bc9Y
VopTrP+1MsXdWAm/TeR9d8s1XPL8BPnrBT/9cEHsOYmP1Np2zq3E2ELjA+jKF89ZWSJJtlZeyN7I
x1BvBThkoJOgsYMlSwuW6ClG8bSjGiifEcryMTnW2dYsBOPdjU/xImL9GMExMTArpFGxgeiAt9aL
HtWZpDxKmNZO/+GbmeRji6LGt1HtqXgklkopbrCdmh+0dBVNJ1l7FNKbhrchZj5GjgG7tFQIRzTc
dG8Y73n2kUwHSztgKKzi95QjrLAvqG7IXl0xMejqyrQQGJ27Zj0M58JCueAs4+JOBUKGEoK1vCZz
+38rFgQJh32abAX+33A86cZSNL7EtI+4bfNp5wRPWp9CBomStDWXiKV6ikuIdJJOeA9GrM5MTM4+
Ut6qnuChj7risRM6UcFFcny5k8G6whpRR81azX8G81WgbY4B39zcTdvzkFORshvMtXDyRZ8a7mPc
vkTpeishTo6Dw9CtpG7ldBCNpGigLC78My31hFlO39Z7vPO1nXD0K/Sb8hc39caW17667vVZVq00
+UU9htOcQ5KwUe0QsLuUbRpI7jm8CsLyWYX+Bag8Ute/zPoNJiVxSMPjWd1v7r+Ruw/kFsowONwN
Yf5mWwhSYSvqZf2w6k0ExObTpXa1jBNOjeSVE0Eig4gDQJX+P2TTsf/XHYBDyicybtFpPkZ1ZagM
KewMy7b6TJHfEss9HCFqO3VLAwEMxwaBLlIGeKd5wWh6p/FnrpdrTWMQ2Q3tLyMcQlKQXX7YMLsm
EVrMHsDiHuVcNNxVph8uwZrIyKD18pvrIUhvFsk/0r/Mlbjfw7aiqYrAexUa3tzg5suHgofYhBy2
BlyaHyNohkXGtVJdEE+l8jqTRZyqRN/lkiWmsQ4WEY1RZ7OKT3Pd/6u6oxAHkAiBXJvP6d/1dBIY
WJR9WHQvCE/TRDgvTcJa+mH0IFFYrrF8TjT2XbPi5hkEXH03lQiwOhaI1E1Qu1one+dlF2cNabW0
tegPCo6Ammm8wWEThKSLnRp9z6yU1hxCGJNw8RYr+UumIAj5hiMSHwj/oRYCBPBGGkAy/BTezmYS
p5ChAkWSuXYaSJ+BXA/YaSa7DJXKoQpJJBKYCK8/WkV8tHyey8k8DcQLoTwtzE3e7S16u6e7w1RA
ykDBFOeoXAWQ/dox58Gm8b3fAvAX6PdasDEd4EysM8mgr+gybuMcd2SymOonUWJe+hIPdEmjR6IB
bLmkJdrJua1JiQsyIH7qzvC5AaeJLNZqxCRS7/0SGOKsme9O/eKln1OmSDGhOCAbxKGa8lm1mAJW
bfvnY7JmWHIWU4NiGaUDrlvBpmb+m8anEzjnQdmMS33p+Njlc7RDVAVbj99vmf89m2HS/+hCq1HZ
btX/eHBgqCQXHcq5Xt71zpb06YgmpxRRtfPTW3/iZzDJtPBKf17XlzoHZnQ9RsRbuUDzmH+LvbMl
NKy7RWCVkvpFjrJc7PGnk0WkjmTlOLxy2mrUL4N0nwhztrTHmGx9/4JG0ZYPmiac1EAi/i4ULRcr
3d+C2w3KvWkfifOsHcSnb7l89L1NER4swMN5RYTcBgXbrMl/Yq7vqb6Wuqtrv1b2l2nEM9DZs2ya
z6i8O8lLdW7yLHD99kJjw3xcavM4/5BhFYTO0UTXYA0Z01aOafXZtgeN8JpwZ0WspUvcdV5278AG
lMr89xhpPBpELlCCfdYMjBibPiBUc4FoeUHwC6csVpbJdynIBqVAxrvVmQm0ZmV8Q7mSWYPGkDQg
YRg3XV4E6xsICDQXVQ59AebBoj0vvSb9dziec/WnD9VNU1+bSoNSJg6IEh7d+kr6/ZQda5jahFtv
giIolJv8ZqJ/SDf/rk6YMf9NJF+l5tNAbzisCZLmkT4ScqZVb3a+71gfKqdYEnhDSBYwsthT1PZb
x7AxPkX2S9Ov6u7UJBeZILB8LwOBAmbZCwPrR+SD6XFWepkIXzYYvngp0xX3ddQdu3E/1ehtExKO
eaXAzWRisI4cASYzGMKK8BoYfxwKZKZY+poKG8//5TRAUPc7IdIYAHUZVDzskPpvx8w8gR72EI+x
+kHagAENSQM8eN8ujrfttMFcMA//khoR0bPzoLS+KRZVIOvwwfdugTxPfyb8wfp5DF9SulM5LHoi
Boe3DgSllJlmiVrQkd062Y/knQuKaCfkSJBfe+F1VTHtlJtO4r62OLOP/2RU0g30aJ6VZG8u22Sn
+htbeqgGPTErrBqbGNeXgZqj5QVKLoT8aS2KeRFKe5nCUw4EzJIgMjzwmQonQC8T1renRyvbhyOh
oivkkS6JE1n37LG619nOUvZExVXFwSou7YxMQrQIxMMUN7W+wvoXWM4t9OaLKF1yh6KTavrjEJ1G
7he5pSCH2RGimrS795aJMS9vdf0+Ms/XV6u6OlyimromOzAFpIvR6AigqpSuhnqnH8hqj2FQzdPh
o9M5sKZvaH4R2t2glkGeb3c1Trgt6e3mBvi77z5oWJjjUsiA+gAmcAeyEmrlxXnzRvwF6wiB8NBd
LO/P1g8T+uiiR9zHiSUHwywoTmq9LDTECcxdaz3aOe3ZGfZka44Q7+S3g2bG3TP2Oe/qo80ir9Ix
0YUnE7S+yBrkQ09No7d6m+pH4cCeqpXqpi62Z6FZ8I8SWodIiArYL+Jlmq1IRxe+GW14WsCsMREU
cyQxOagzWcf9bjLXjrk2s7NSHiKkWtLZZIMrEJs/DONTGa+ptMmcnUF+Vw1AqtQU2pekQdkEbKD5
wxLYHBkJ55n5qXAKWN6H4MuI60WdamXvYX8ipGOmpYep3MaYShK0O6zebq9d7K9/H+D4hqXWpf8v
8g6y89Z3XyS9cMVI3gFpdaYg70PKnK3EyqTHb8LPHPHiyFg5a++pOF8hUpeaWGReCU7GfmkZePR2
fvAjEucqkgHybYYH0tHe/Vpeoed2tnWDMorsc8eaF26bnoL6WtTCLWRuW6wco0rp+3dt/yKbWTQI
Ai3k3uJU0ZsTNIgdsdYumJFJryLGVhtA03EsKwQi0sLkoTjeDhpE+bXhhTH3qf0onkNCeqqFY4j9
QiZij287IEsnoI+kRcDi8VgOOmkZGE4y/q21t6kHHX56Os7tDgcNOysWM0iVikxOYaFOd7V9nAbk
4Qum0pinyluh/cGVxN+tMSHAboTqm6/sdBZu2ziblFsJPR9CGdJx+XnzgFgDip3mnblVzG0K4JAB
j7XgZkVPPxlxhObSTzc5bjd7L47R2nGVJfTMezM+o3Zjsx4NN7IiE4lIewNaSYMGmEaOxwPzSwr+
htY/qYisv0A0zDlfZGtf0PawQHncWR+eWNRJgIJ+ch3SkGVyZXfaVQ0fGf4gC9sdLGN4JrVvDI9F
u6ztBxoaZPe8jlhanfGqhDfSpR1wUzXwjoX6JcpaOIFaRhWyBFrAUsKf0uEitUc5fqBXXQTgzMRM
xTtkpaF5rufBEsu4gcHcmI/e2m8WIHXBslnb+jFg7V7rthvFJ2b2lMgNamQJZSYrgFuiI13TwUPH
FaG3hCficEUcbdgBEmFiHz8gzbSQSAemMfuJDJ07qk3OuvFMcl4lCzlwfEqSG0IKMn1VIkA9Qgms
fSCIixganlQqhmTChP/phQJe6fjYNksQK7a8NMFMsPS9x6ARynsc2zUxUDGKpr5aWwc9P1iLO/uh
PZvcnABGuBLMMtTnrLoYLHhLqIbGsJ5vu+BmI3mXnEXv0ar0icgwmgNIhhexy6MpUwFm1WNlAJU/
GqQP/hrSrhj2YsrHiSrxtvHG83BO3VYad8TU8jBqZOqRn2ZY68cnVYHkOso94uxz0q1ykbBFKpFz
T9KlcP8V1z6HK9pwa7x++SQm5wYyxKtDZDa5tv8C+5DrEmoLEWkhn8llIrXdYDiTt4CV1TdsiqNR
2hBsL9u6a3IzGlpDlcGMOXrGKrkkN4/lmWeyc6idW3fxBcrkqZEPzvKMiJG8CN945rwhwfQdRxTr
CZ8DKZ+44bxFPhzGYJtUbM8CkiVJqTvVFuKHlTYQjER2CFU1RM/jrcddrbQrfm0Safr0OUYHO9kh
QfeIObDXNkIn84pzZF43MG57H408ieCptg0JIDYoqTxCZIDHy+oxqkF64URyIj2ygiRlfgEQ4gSV
f89wT3MychgBTyJR6ePVlL5nBN459S4ct8KArJSuMDOrdNPXl1DbcsgUDuJOImx4XKt7jT9X36UM
6TL1lSXrwtax2NNQD4xsVlD7HFVqd6GLoxiveRvRpQ0XKYIpICMkg/MC0fz/0miFkYhvbyBhlCD1
wpUeuJS7ajXdSIr0UZlmw1ulE1fiH8LmNTirTjhm4R/9V5YuleJkptSDE+G8wm+KRP02FQsBvHjp
QmLGVw9x8uwhNQkqUJWVQm8myx67okEUlRDzj8qtNd6FFyv6zFF929NFbHNWeJQW0VzpDj4yK59S
kIdfbiZlbXv34ZEBukonGs+rcmc5e9lYRRE2Z8IxmxHBxTURau4ADCZ6PggWgPkftO/QOZsQzbH1
Ea2CFUmHU/hTShxtuTkfpL+ETL98XbbEOSIMrgvce841k3d6T3cgWxxxu0d53DjyQiYUYhRaP+XQ
Nq8DH0PDXFpXZ2IP8/FS0uUz6KcoOVD0nOtnxC9J2cxAAsT1G2kbXt6y/KSfhq86hjDwKaES8WIB
T2vvCl9lXn+l1A6qDP2cmsSh5QgMQHtLBkM/XzUssEI/KZ1qhB7Sm/gFW5IEUnk12k+fKtMQ66Wa
ImEhFTFeI0BvK7SN49qIl5L60IECKEERwEu5t5CSsQhZ+ByDDX1ys4YlEOVZF3KXdU89IBHeO0X5
SiPHdXCwQGDbU5C7ETAIntgl3FD2yVyQlJc/pTie2xyiAJMiuEAgSdznKXbKcFxBjXGVguCs2nBN
b7BWXbA3D2z0dvUih08o4e23ScwqHTSpcRU65sH5Fit2vynJ76g/9bZ3M+yaL94S79K1uy49KNpd
2IZBbP14Zw5bVSf+eUHvytT86uV7a7581A45YlulJoEZ6MMol6PuGub7CJlK9F2grsTaFhpX4V7S
y4XkHyrnCL29qlEeQ+sQUyDmZMW+9Mo74L2FNsAnjQ8SmCO0fOTGss9+y/7OQJS8MelGDbmnQtcb
hn+Ncg29R/o7RacXTcT9Et1mNv3mHWuNkLPuIsobsk3E5yVTRwXsprXbIp3XDi4wGbJ6SzAViZAg
Ebl9nri0oQGp2uwebMdgdmZ6ImskJkATzY6cnegoWSY8pEN9lb0D6X5C00XGGnM0/7cQ8coSBJYu
Dh41vgoxymkqr9hBpEMBQxeYZQwU7VDKz0z6aJwbDmYD4EF9y4KPmtBW84bOoBU3cIizHH30Vrdp
ebjL8aYV0ICJmra5JOU2QzpDbLHOVD2+8hoRqrOAX/J/e/pWLKIc0fMIaTgRcQw9Fv8VNaNDxJED
R02KFvw4eVp+eBTzhhy/IPzJ/kC12m8A+V06HkYwrXafaqsShFll6Pyug61eIJVF25WsYX8c40C4
JK33W+FXhL0WiDYrvnmpiOBQIkKLtYdWbZpW5CYbybJL+YHoGPmrFjbps+om8b9MET/iHxjW+YfE
dqOlP3JTEMzZw8reM0XEakIEWLdGJVT3ZvkqHBpkHPexD4gc5flcZSM3yRDuHRHAhYprGW9YFTxU
iyz04VnWjmrD65aR8rm3CYEAugiMgzBMx/WneMxjl/972bssP2QjqzkkBpGL4MfViRh3AW5q4ZWC
ArbYRjs7hODmTAEaAgeSrASzEGm/anNNexYdKGxES8FmUezD7GhYJ4yLVMXefVg55pl5V7JySXh+
LZYV0q+r8CFpx8ZDm9hDq3/qySrzIadCjFAUXhPRIOlIkUDklP1owrkAepXZT0cOkroHktPCe2Bc
83htqttSeqtztBVbA6ULyZH21k4R+mguuDJuRc6MOtoV3e/I/JtGx6RDCZ6xjlpfVcwhXW4GaoJo
KxMblqZ8VWlGjMxHwtVnUaLVQZiStqWHI/YS71GZ5ZeqwHVSh71BDwbt0uOMjHaVSaRUUfEhLvLe
v1WGfayl6K+tyk+aS7ir/ExfGJJynibhOmJWTDP5T9Odc5BOj1QmgKpSCGkAz1cj9GOBtGu4iKti
Q93zUbHWo56/+umzp03S5svVBnq5fOlokiU/5eazTolHC7qVDZ4TlP4uJ+M+StNDxSQZyi2UqnJH
Lz5vcfETE9NfbZSkxK4iLcT/lsX0bmCyLEm/8KZ9H6hcpthASn3tQKa0HQ9cFXNojktW6yX6/7ka
aodDMLTHTm6PlqOs/MK+9moqQ7i0nL9ugTZQCyR0MxhCu/gaDNNKUnTiRp2VHDNuSsNJhYtEkmHn
DslE1rJrzOXAniWyNnvOmkpufmw9gmqwLpYjuB12iYT+c4RvDrqxMc03VohflJA/ZOYBqJNZXEuV
pNiRLDpzIHxxcKOcNBlrXOUTOhe6Zz0b6RXRkp5frYoJBhgqqlFfHMZS16+VlM5Bbdz2snRIgmxf
dCHFYdM6QSbYInxQfO5NWIQx7elec3ipkP6o6bIttFXLzlkS8Brq7MZ5fJ5S+945WD060zgXU38I
omJl+AT7oke2EmUxlKI2p2Chm9AaJggfpYMZbvWUJ4IJK8X3xgrmpO8J7pPBH44+piDSNvcGGQJy
XLqNRaYouY+Cxsgj5VI7xLDRUUY98TLmNQqDct/zaDCYEKCn0mlZrqLcwnhGLBHR9uQWLzubIC3o
i0mhuV6IgCq6aBRuSgXPt93tFf1Lkl8TgSqFOHt+FIsAG4sKgpo8rRrSE8TUY6LQuQBjJiVIWyId
P7wfMZYkyFYMeP3hHAWg5VBLEWrDwGBNQhkY2xDlBrQfqY3wFjq4sR4dneS9YK8aHTZnijaGo9Sg
f6AYcjJJpyFaq8HobAComtDE44ROrCHzOY0XUcuGMxDvCq1epPpcpZvCJi5s5M5WGTecLwftUkk7
mIKUsEegIP4enQ2rcD48hv22aN0gVmYGhitOYF9mN2bTDKelN+3G5KOc6iU/qEvNppsYyOsmBt3u
R2/AlIBJopNt7b1wl+H6AExlUl4gTdJquHXODwu/wiC20eAWGGtLoQMM5pLaeibCz266MnSn8aPA
49vSQRZaiOzAJpChhVK/8IN0VdPuYPOJJHg9EjoAZh5AmSfbER47CyHCuNEJcPNTt0bbqQOESKl8
B1FsORbFxzuJXBuqECQy8C3U1ZbOx4Z2XvxwIQttknM+aM+ODqNeyC/5AwuTUSViDxWSloS2QYgx
Gk1GH8k7do+Rmaolb2/Efs113eULv5dcNURv6w3LDAnehFfAytZFAP1YA6+xVCLMLpAohCNTCdFA
Knr2TCEwFRNlSghUJyY1HqUKuRZ6ARIE0Dx0fOZ6ttYI9Sq8eK9XiptWI9sGCxzAoFuab1UBDxb+
5gQfm2AYKk+4SPcymnQxQefmogLSYY+u+QA53IkvrMZr2LAZs4koFrAbMtOc5gwHqUOBdt0ixc4i
wThgXkZ/1fzp6ZeNlVikU9QqeDBkpZhY4e+V5Fl1RM5qOzK8biTX12zCBAIxImbfUghSDESu9Fxi
INpFzWhooQMbxtr1idtrvpp0ZxGANoB31XBzMrd2zs+qEUSiyda67+SZHf3H0Xkst25sUfSLUIVG
bEwvSTAHMUiUJihF5Jzx9V7w4PrZrvITRRLdJ+y9doOyIlpgxsLVlPOkNBUq2o9OfAU+LNGUt/ml
l6SY0krWK23AFjIRDtBr+6R6NhauMNYIffPVe2/dcHKCR+KcC/011451+BTlO9AKWT2U5MiXX6e9
FANViknDwpgfaUKhUQ/WYAboPxpagoF/zge3rQ2uDCQUg7dzOo/11I/RgwHuf1tEa/MEdZ6JqNFr
wj1T2HyB8FO+ZHwoaXwZSjb62mcmmT0k4lFE4F1hjmC1WEaQFLwMs0FOKAGyjRyK+KB+z1QLlpmm
dRQQpUYb2PHILfrICkR9IZ/d19RfbOsjRQ2dTN5qNn84Roiu5MuEqPIXaPe2FZAtmLkFDGMhJjW4
HMPwM6yZ2hMJRbRB9te3iCct1A7ivcZoUAAOEb8i/pNMpYqPDBloRDN3V9MvXApcAaRDvijxWVQw
vd5DVNWzCU+7hhHYdcx7osqXsQaYLf23nXCElp+d8bCGO+9EjxeElTFouVghkCtcZOZuUF/84p4S
pAv8KNoTASsscoR4Atl6k3iUb0fGQ2qwTtnMxhcRnzuIWv9a7akK2n/FDVgIJnxGwC9s+jgdh1pZ
r030bKO+SENvIdkENFShQQk/WiVERCngiGEgVXkvcFQ2bAtM+eRfIfTD+mR9ppwyQ07VItc6X/r/
pdgJWj9M5jo3disDV/etfUa/a9rFMmAU50GyjZOavRLEyOHD62Y0YPKvYQ+sMVSgKUQwTCgiC23+
+CNJBF6+GfJyE1fLOT+ERsRm446s4syoSokJUzkZxLDRZqQb8t6gRoNY/men9A/9kZybEQll7+Y7
fI5T6sJmnit27cF/qeSrcrxY0cEPrwp4PTTt7V7FvYirx8i3uQO375FUPxO4VwXsZ8uYwhT3+Uue
Fh8VthSfl5w7A38UknUhiLAPJ0I2ZOqU0OVG6bSJUAehq9DonhIVlH6IQt146FG51LuL4eWuLq6K
8VBIl9S1L+HdrfRL+O+syicr+//oqQOc4BZlO1KoAt1TM3wW5ntWnVrbh39kErRBe/irc4LkL2FG
1NufFpwMEknnxzJLf1X7odlf9bDXvHMBfMbeZwhhhM508TepCnfUXuP4oETbkve39ld6KF1LRxMh
/jqG394brDOgsJW3570M5YFpAms7ljHNXnUORPHgu6/lvsJumd7K+ZoNPw36vlG/i+I9TRHZ/vE7
O+MhN248IeP0zLlms/G7R8iXlh+AfpP4hsJwgoupngxZE9BNWrK2tYdHTR2Qkn5Y68ZRskhh5t8I
TsR3lesnwtleORe1ZUZ19Mqr1X5n5aYcJAZf+pYQEx+h8dnEtc9mqiweWmDzxDyy/G0cwUH1N7O5
zhWCUNHiujn2TXHJ4nRpBQdNXDvz1jBDSeAWXzuLdLOddDX/FHVXjeJ93EclvdyJhHT+21Jue9AW
0yVgPuJpN12+V4VYmNypSXzG0MY+0VHZBZ4rTq/qNgbfafop0g07zda4pui7adbN6aw1Wxx4urZX
SQsR0d5TR0y167J9C1XEjockvsh8Z3vXgMEbVLve21esKrtTUbpGDXxh15pXvUVkqT4m696jXxDZ
CQp6RcsoBcOb+pxj2OGN98Rbk+3q4piI93A6qcPN4CBowwdfGcExgP+5dH41xzyICTEbN+b86+j0
onX21bHWteM7QxMw7KH/p3SvjOXFeAwjFqf/CrAIlGS+frBY1mFeZIniYzhkdtnn90LciRdCAHu2
IixI+A6niwIWcl5a3C25bRgGGYcEr2/kFg7rCvPAbntsnykb+R7HD53trHelbozXnnnmb6r4ojp3
i1GsNBlRZpzoSBOSi1k9bOsUVDCHXoJynwao+LfDhCRyA1xPBpcA+SKREY5+jky59FSq8DWXHGtx
G9XvAC2/71+s5AuwQ8Inmrfo8shyGQpqLU7P7kYQdpH9JvA1y5+Y6y89Bn64alEsyMBeCu/VMzZd
hQbFLbEsOZ9K9TX6n1P0Zkm8qcrBSS90B8s1FUgA27jiLM31n4K7RuLBGlDT1Dlanj5ahWy3cv/T
HMiHptQjDQdtZ56cxoCcejrQmPVDID7j4DXv3izrUYwsYFZVtsIM5I37pjtoyYfBdj47+8HV5P+D
lG0GClp7NLq7yr0SfXM41uZS8/EkLELWUmD0mnNhHBmw1EyKMRAiM0WQ8JmioJTe1WGBVnvXSFA/
wd3Qbpr3o/IB5A++EWV6NVo+0L+CWRkiRj56HZEumNt2ZyAs9/nWXuSw971Po94VgvlY/jH63426
NnvG38WxH04RcTHdNorO8Ixp4GW/IaMOczUHfPw7P03tpW6PvnbQqic9tgrRM4reFPiblFGG/t21
r5G6LlFNstZw9knOhngbaq98V5Piu662yPIGSeZo+i9HgkSwBE4SUo0ZnryGmG0EWDvxUuKcTDmL
O9iQ4GwhtS8sOM8p9DBGoUvKwkL6i0hKZlW/8wM2Dw+KhlnhMTL3mVhztLXGa0EGAPpFM/2rWOOH
ZEzSAS5QooDW4ZUVYkcYsq9sVYtpF4pUThPZ7+ruHR9EMzHj2nniwPDQwVUd+U+NGTcV8L+6xyrM
n2kwlm2ULuioyVTdypbAUf3XmAMVqGl6tH0x/FpVzip7TlTbfpHZ1WSwUOyC6D63abzYrvqiS/Xh
uUvGsHNh1KEYtSvyMjzUV4cs+dVxJHWMf0OMhWZ478cn7V1O+RNdovSFoLbMc8tyNj2kPlvtg4xv
RvLbCtb76vtgfBfmd5n/lQj6s4XoSRXcBf2PFQ8LDK5zf9gqP3PmYUof1lU3Q3uDC1ZThSgM84Mr
hlXG6B+6inATLylZUsnWk7u02Xo1KLO1INDHBl61Hiay4a9NfJOSYfczcE7Ja0XuAlRFFcYdEjsq
+ewvcW4tSt/im1uUX773rzkcHEA1M2MWkvGlYCoSskw88HItywVqQAilxRNHYfePhyYo33gGEv2s
YMzKX0fmeslGMzdjRjjqPfQPNkxoapRqV/E3JVm6q4eBNbY+ch1Tf1TgxhHhko0OmYxPp8SRwIaG
fdQ/NnjQNzRSgsI1fxPZ94gBEefEaKNc2ZrkS6JOawpgH8pWH3FRcDAmfsEapeZC4JEZkcKH9nNj
FOPKGCP0IM5Hl05vjqW9FmrFkIllpTZ9Sq+bWYcvkktAQ+Hcptlp5E9yal5jpm6hbRw7HdtoL8EG
Rbta13lkc8Qc315lUkGMWzOGEecM6TaV5d4aqA2K/OChok8lW2IJTE9B9I0UYABVmSfVxbK9y6Fo
00Nr2rMbaxWomYl+x7pEtoFyjnwr/gj6vQhSQBNq2iaJN3pa74deP/RKjIfu3yQ9dxoLV2FI6dgR
CENUlAGEkOA5eLQoNmZAtAU4Wtem2azTjhCKqiC+2hTLortCINtMdnASnv9Sy/alGSBwOCMt96FJ
bz5Q6e6zcaZTR3HUBIAEYnXVUpq2xbArww8VxUA6UtfCd2q1dRYmx5RI9jJDm2IiHCbUzerOHme9
oFlXuxsGgcI+j/6wSRntNQEQEaRWI0sdHQZQ1Hyq+css3w1xwcSkxmWx9q9kiaho97ga4YCNb3GU
4dyZDi0aDjFgmmwOzvQIE385ZUQj5STykOcVG+NCLRpUyeO2jr86XGGMbGIyJbD6bfgo3TzBqOLN
1rj82weGTDtaYF+J/0yGIWSCQrXSkNf565gflOaE1NLojkDUMRIvDQ1hF+B6pRtdh/wyi8gvk9bQ
pBgrEDraGq5lZBU1eTNdCZTfXpHNzHnEB80sVqNu9AbQE145scMlgKjpu5uqYP9rE86d2uqvmNy6
9KpU0zoPSSpr/YMuxp2s2xv+xCkfDsgzD2oy8kCJc5Y1LzTAa4OUOpw1uEYhRQzk1MNPyKOrSrZf
KZW3ZOxvSvM7yHDT2+YDvK4px6vmJ/uu8DcGOVoNxt4m0Q+lUd2VMvpVEuKurFneW/cH52EPxWfZ
E9Nr9V9Rnd0KwXeHuhSbfy/bS68Mp16IU2ZNpyBGYswp2QTE7LEJc6zZJqyP3zV8p5Zko1mDr64Q
PmSkICVl8llXBYcIa4uBSAYKGnlzIIMNtOhI5jrnKqCJlSZLcljLdhY+m5LV0RHQ2ScTgpVQ0g+S
XjH3L/swvo+B+pfoOuCvuDvVzt8g+lsnjZfcMCHRdkvLmDY9yd+Z2S8ddTjjMEMVoUIb0w2EeJQX
HS867Ux2CqigcySgZhgvPb7TvaWAn7XfUTzg5Ek/de8AXIbtljlLYAzImLVDdJOAV6K8aWF5I9QG
JrR+SP3y1jqYz1JDe+Zj3O21M9R9btMyf/r9VGGj/h6U8WfoCUZBoLgtwc4duDIdpvIO48Okbf9V
5VxuINJJcsLZyliGB8+bHnaYkt0whi8EICJsUox/Oam+QYMjrucEzUoCdnX2rQJbDpE0azg0N6Pa
RFQvi6lgVWOY1a6InjohVQ7CesAD5LWEG6kFG2PydrqsttUIuRfaCpLPpoj2Gi1tm6D6Qn+SStbt
Mt1NgUm6UQ+tz9hY0Ckc9diRNuXpuO9gkBSsR1BX8Q6tZR1u8z5aTgVO+6Z6UUeM41EA+MRf4CzZ
2np/sHxY+aqy9ALrPQTKlXjpIux5zsi+Vft6XVktkZk4hOuOLiw6hDRsY5jvwOpcBQHufPlXk40l
2RDIUO+l0W7GFutTq+5E9DZ0fLlFJa5TO7yrQU3OB612FJxVIb5LRLrZXnoeykIgwuWwKpN2O0sB
GMu3vGnMHcleAyA/xJ+Wz3LdYN8RVRe/qHZdOH1PJCTwjF8cw9oOLXfljGCzuKGNYpl1HXYlvPGo
YUQ6HWuFz9ucDkag7k1f27c2dI8Quj4Fgs1234g+emhXCYylFJlKMFJjW5B++kNbRKcyCnc9yMlB
ILkFjYB10CvG48CwMTCbjT62ruJDazLzdQQhIG2cE10N/qytr5Sn+R87QKldEZEi3LPiCE9m650b
dvLVMK0SqTDkG7Z1VKMRanYTK0DJ1LMEhU9kvAtUiShSYS0aUPuJLy5aBVjnHOS7JHA9/UR8Mn8N
jC38h669aDltNHOW5kQWaAX2KAy/iwF9Hrjz0fmp9bdqbiPTz1xZ296zUB+2+YK3RgT3IRQMgQFa
eIeK+XdVfoWMo/y4Y8jOYMt6byprmTA8GC8B51gAa7IUysKG1OEEAs4qC0xIWdiAVYGDwrngn22d
Xc/B7ocfrX6Z4fWmxwxF3Rm4vLrsdZ5s+s7VoV/QQWsM9aVr5hdkMBktSV6tK/Bn9qfPYdswO2fD
ToMdtOQcwjLRw5cG9xhVUTOibz+SnoUnnzroEBA84QPONkoQxLFbKx/8ELIXgleZ3QsungK/rU3M
brNwuCSN2kFMfkjHF7tctepmop2l8m1I2Daq11hs+DjqZKd4Z+F/VsafpiMvv9vGZ2ncLJ3eFXqv
inJXv2nhD9/31Id4/ZGCtfTtN5hu+I6mGs3YwQ1nktwxB0pYBuESRH87MC1jNm+5yMYxwaisiOP4
NKDyMgPo4wwKMgwMik0aS1uQ+8cD7ij/rBYuIX6UBgpHY0Nbx5rdk6o7Jc/IYoL0xy/CCMhRGMfu
tEcHOlLjGpNHJbnnzI5lhyEkxBfXg2yuZ3/0syZsVKNA4rIu51kbU2Fz+tIBYRZM1IjsMYjxUeSH
HSNGY1+U+kicvGrxFQUDx3K8DHJrlRDEU7Ges5SEjGpn5V0GnYVc7GzCscWMhyacNxddKYkLPEXs
c4YmW5te4kbN7JytXIv5tezoF8Yt0g8S0VgQk80R4+DVvSeoZVIfQMJmQIr9HdjkgQm7F+lokZqF
bxGgge3dufbyN0i5FFW2YZB3DEbJpj+wdHrw9kduiLitJT4r34jkRdEeXpSyo/hMo19Ve4qWhuLi
DVuydR034qiQ1imSH4UJHMj/NsaLTM/4TlghUshPBVTi8GtGu2lY2trj0F4ydjAj66v/+206OZm+
++G/XrxmwP4muqUODkJSvmY+ru8nZVQqf3z1zdLgiTxijmpxazu2MA2efiulRUJq3r9a9sHmYwi8
em8pP0lDnPBrEL9MtM0EZUz6g6dDyn2gvITT3YdNzQAl0T5jlg7+9PRz7K9wqtnqc9IsIstccKEy
M2fzrDwJg0KMfgtS3E0KlJDnwFJWIuzjcXQ+21x1p1jg4bpX6GSq5HcgnaUTHLrhn5maLP5YfY8K
Rs6FYhBUxYy0SO7o4BsUL6b1ESW8tMkHokmeFUPZ9je2Idwj7WCdid0FMf0ybJIlOzw3t5zr2CTr
+avUBuVqZpA1YuVTa8yjt1oWG9NHwzhA+BIdebBAk2LUpwhjtdWkBSumSphlAmw82P+0bOUU2tZR
SB1EzztYXKmiXY6mtwuYNnm9sR/iYmWxTy0UgGbkoFoOI0mjdyOu4B4irhENJIHw7+rZhr8TpXrs
/f5lYBuXmDwsmJ9TEjyHIN7SM5NeRJZTJ1lZ3/yI83IyTqFRbATyDcVDNU+JYYvAlWrq8qrJHM/c
vKJW7st1FlmrSSYIX8R7EcI6KQeCwyHfyfXYmye/wquVB2xAZgEEKxn/4UO1kDFCPca+PeoPyoNl
4UerpryZQUwqI6l2AZqb0A0mtnzYlT0ThR0C34QGWlUVaIOxq/ErRANPuO7ty+wcyuyABRrkSKm4
1uS88p/20D0JFcVzai0mFVWABhdEg4hVxrCvibmCFGIaUOEAIaQAmSYNPfDAAYw8MmFhlPes2rDg
FMkKbtGihgtmzqPnplzmlDjUZkFzGEiAibL+1ITTKkXlkUWQ73y2/51Y9s246ntvpzABQpsrgEtV
/LyhtzchCE8zaddytIF6smLX1XPLLG3y0pWzqMgvMTxjpchxNTrkq9NlW0AqaXBWZtFvxh7bC4qM
xgndDnSkitQ1tDXESxMunKNloVxn952DevMbuS6ZBDGyGOUjEtEuLeWGvqRV86XdEv2m2M+6dpYq
g0nqdP4QVMHXJNoMU70LJPmfi0k5WDR0FmVVzPJxZAbiAP5RqSV9gtN/eyZBBoqTfrYo/ynxm1ow
dYqHZY8vNrbZD2FUdELscN1XCZOmOEOmlezgdGuRzyvquEVYzH6XiLYgftolAcUfIcv9Eaeo3Z6N
9s1iS5R729q6xua3oXx09PyxSjUjXqr4FuHdxZy/N0Xs6i+Bf/TzmC3h1PGa6lNhKvcwqrbMZ/JV
TBJ1VofHuTUsimnp4NcZCEnJrzpAmc5NonMHUiEJ37XhXokvOznq3a+ZbYbwTVXcSL9LEjyzdaxe
quo7ldt57D7m/Valk9OVQ9QvQZh74tWDGFy+mG28SklWEeV3zM4sbBDcyc9WHGbTkQ8uHQWoKr+y
HkX41WGjYaIy9IxZcuIvmjZfOTah6++Bbi56Rnkxu7ne/FZnbyYGJtdI212o4JsLKShfHfVRK2LB
/wC8hxVhrg0HzRK2BPOlzPAgpntLkL2AOo420II+SUliCRyCak14EUnhFRHGbMHmH5OmmCfskfWk
Q4MxT7w3YYj+XO/IWb/pzmWMYOxTXDbAvnEgsoFAiqVa6U/Lblzo9bbhCFVik9V86CZsIzu8Rsqp
Fmj8+mbnV6SwRLANfJ8BLtx9WJE5ZIxKa5YV/j1jYB1mPTLuw9pp2b/Xa5FN68HRV/2gok0d3KKo
b4r+4XFM2wxewZSHTr/QnQj1V712St3tLG+pe6ErGmPZxdLtihJN9oc+0pbAxXGcUx0+PC34NzmX
JLeR6ttQPge3wnugSo9DVcf3kHw3LYa3mJfPKm+oqQNBqxs9YT7EUifnPDYujIbVMeENn0sN7B5k
7PUOwSmoiEtkpGxywU3CqiebhMY6Q+eSBuM69Rja++8ZcqcIWYVvvGlohVFZlaSfTWW+GRsHPIq5
GmL4TKgtwol8x3EgsB3xPWbXoiTbjEQNcnpTDdFWhmGdzVXOGt7heOxUJtMNKpS/gQq0J/VoPk8i
uNUDu1/8b/OavepGbuHXhg1RJlmzmNOqHr3FUNTE/mGk5MU1mC1aMiYTts4hihZtryU8ypTXyiLQ
+BdcdbSi6zh8LSLUbxg5KO8aZd914IR+CjZkuYbxJv3TGkpv8T61LeFJ/hKl2TxQLdyusv8ZdODT
QHSdEm4Ke1pxZ5ELdGjgdlskjRZ+e6h6uZc1FgutXYcEZ4wp6FCjECw32MMkhy4OSIJqOy6B6Qxy
7h0pSMrU2Ry1XS6yo2bX55AXTkdcRfR6tllfEsP4HNPyWAAFm8TZELBhbB6Nf1qJL2K+6M1EcaeW
a6ZmVFINp6Rv10VLrlIiTr4T3MpOvM7OIz1E5KhF4V4mPBRqgS2EiHrtND8BItI23aj+kN999HIf
nJncVOrIg9bA+LLArIUnS0C9y8tdP1mXyTh6TvA1xfnNYzCVKvUb8zomzzkk/gakhNf+gGwMmvqW
5AYKCoBz/FRFjN/zYLBt2lPswFeKZl5AdfKJr04eTgtky0G3nDxSJ1rZ2KLiaHht8xrMCdVK/0yA
ttSKsU1GduQoopBVYS6MRzf367MWFIjUk3rPA3TohIXOxOBMQ5JsineBEGO2GSjVu2qzuzJ7SLfT
XhTxlkEqCixE6051CS16TZMbbKyqY0UjGkZk2VnJszMqxBm+/lPL0jV9/83wzVdP9FePXZyj3gkA
uCa8SaMCasthnvYvXGsW54qkeSTg9btH09AYTMkSa2+O+MCieK1WvOq8Opli/h5QdmbinjuIYcT4
cBTiXAaNtqkIkzd7itbSoDK2jL/ez7dqUrqiD92q965Dbr/yY2+x4Z90FFF+iViwR7upJLDqUop9
y+rPjoNNr6WUZ+P1UoU1pw6qXx/DYVVAXkTKHejfQU1yWEVukK0cikS6sniB4b+U5EHEPGwRe866
rA82VCw69XlrVlx91OMjWzS9LfESX/VpuEwRVjHsfEqFinzGmwaEySMgYhgfJcBOWFF23HBCC495
Nz2RwlGfj0e++WgTnyp254TxJmvL1UiKfGvSzE32LUZAoWoRONf4iI/alQAVreyW+ukaZ7nij88G
kUIUGC4aVxa95Mp71X1ijN/6RF9q2mGMnaPZMIlrmRLne28iMLyHYQpd0QIrag0If3SOxVL/mmjm
BOYsr1f/KjVZid7cRJ2+H2P9kfiqa7bmtijYepLRCugf5YGbhv5dNM0JHcSfnxtLPWi2Ddx4u3c7
vm4dEeow2pMm2JYoRQK0WRHpYrGWuJPZfAWNdHv7isRv2ZXJqaK2CfPD6GQsiFh4MJWFWb61sXKN
ps84NL3kHdkEpfcYh0xZUpCce+sgHEFkfAj4R9C0Mb1SrZaSmSxpdNH6kJ5kVL8M+YYYWTiSg6ec
0gxIqI4g5UvKYaPz/E4pTkPgGyFbY0k0bsxln01IXCZxKHtsca2KkNfc48N+M1v7b/izCTbVJPMo
48hmVEC/YMK3MOS56q3rONs3G/N3nq5psbfX2C+UQXkpJ/ugeuopV0esmOO6GQBxWSRj591lFg+U
dFW9MsGEzi4yg66XgaQypOLqVr0RRX3xe6AMmLOFkzQuzci/GmCA8D0ghTZURt1tQBOIsduDE27t
adkZ8i2vsIJ67G/yuF4wk0D5Nq3kKcuQXUvqVR9zAr6V2EAX1RQ3B6VamKI2QFuoP82ucgcyD7it
WPdF1iKW7a5jBw3DXowx2BqH0HNcHLHDRrz1rm1JFxG1/bJMx8PASojE98+yISeu3sss3ZhOfdCH
bpvo0JmZWXZmdKgCpJktYe7yWA549A4iQJ+Usb/qTQJyim2jQPXl0lFCVD8Wc/xGW5CnnuLry7kE
yTwoWBc0bXPyXhMEi9H43RapW4zOApScPjSbdMrdGO3UGBpEXUnYAjqYCW3RVZarqp1bgF/PTT74
lF2XV69VA/FLPixTCPzpsKaZ3Nak7jbM+C1ivms6cnyYh5JgKpWurMSwkMfvNujEGgMQGFP5UUoo
7k8lyumk0EYIFMl+sOQjdsPEYvqXLr3ZOInir6wbcAvvA9kM3pLoeQe/XgOldgQzPlfdBYNNkqN6
GlGTqYI5Exdw1YXMSfRZsoYIu/xsKlRZyLdCmlqddNYsxLFRwHacGIOxmQ8x2Aqao5T86inAQd1F
7putw9VRubAbB+ZNiXUQ+SoiSWoGIlO+u+qQseiWwccYfdXTs5tHRCkYQwujDzw/fs3PTGmXOUUu
VxcuvZx9Y+5KHVuntVdZQ4WVZD7DwF01UWfftTDYKOJFs0jqq8IGmjYFYqALUnZajdzndA4bJKIh
byd8CA4dmDBgfRVK0W2zGkefEyIDMlsg1has/SF/2pUMloZOvR68pZP1pUfNewISZinUcGlPGH4b
reTnR/6HrkWUXpk4hxUZP7aMUZRK+Ce9wqsFfKTFiDlqQ3uxSiBnqWRYkwOaK/kV8tikDLQRZGdq
DIkmLU6ibC41JEi/DBHttpntNs1B8bjCNGOQCztF5akQqNpN81Yl4UsWGPBSplAWbkb8iJ4IbROC
O3HKglNNIPqWMTrMyMgi9sWUnYMpgo3F5UMaKsUkhF/Pj4lbRFo1WL3NaDte1rZXH3LMhZptkNyJ
lVmxja+yt0G1DgQ5esld2GRWKHH7DbRv2SWWGwttJTXMygyYFpIGIQuRDVg/VjfDQcLwwJM0U5At
gLaFt9ECeFzUv1ibyaSXDmLY8KOxs3NcKPfYMAHt+PT8+SHom0NklpukL6iiLYQE9TQeJP6tIOm2
vLHCjVJqHmO4yMa+RZkHoUPzOlB00c0JghdbpKs4xas/WTqteqOyLkEcgOcf0CRCwF5BziAkYXHD
jB4leCC04If4ob318TRrAsdG2chjGoPDakDZqwRu9Bpja80MUAXOf8myiJWpDaDAH7hDVES9ZiR3
VctaNShu2mD+6dYLiRzAGRWT6B//MqlwxyPrrSPGVrOg+/PKo1ujpfCYhs8hJTKBTXK+zgzIaHrA
l8Qv73pUYEMxh7WR8HDpdb9X7E5fO9k+bKJ0n7beWtqMkVObHstP1H4zpP6hLECvhKGHbHwpuTcX
gw/nM1KB4mcJgWBTkrhiDAB9hDrgd69bNRU+RcmkeqGPRruueIrKOfHIrL781o5XfjDNGvR0E5sz
vQb646BN03Kc8Ghas8qJXC7Rhr3bZMqwksXw05fpd6MRyWGJmhadKb7GmF6NHhWp39tkkgRyJfqv
B5aytFhWtx47W71Od2qJSMxmfljK8ijikqV6Cw03jAF0xXYDLQwnhWQhsNBfKaF//CbHwRJPyBvE
Z9Yj0e6LZZQxe6t887suin5VgYRUTd6mFr5WD6lETGQupsRT1Gmiwb2J0Y467N+t6B138n2yWw2j
ekr/RBCaOrHmHoX3biIEyCf/u0pRtMY6SXUR4m0nTZ9FF1kbPfQOWc4izQKeVY6AFyvb2nisWJZd
RkOnG8ZNhTDHrm8tyBYtbMD6jNGmTdGovyg3puReTgiHRh/84hBOOvXwdJI9M52663HXCmohIoXS
8NNMYLT23r3TYOYGrDdFjsiyE/5qCAj1UHjujcb6irRuH1UkEWSTSZQixgmt/Os9728UzAMG6oKw
QDxXxrSlKAcyP4SVbJ9qWq2lrSLHd9QPj2nPMCDpiTRtaYyzmlrDuBzqzq7UwZ0LxX534OZ1EGlq
4xZLmgnd9H45a1IuLAYV9dXEayK68UfopQLahHhBqFmaDSqCCyzx1ImNSEJN4jz6micjGz4iC5tx
NJELKwz7mBf3mPGUFXUCyTcfh2Ez/lPWOVXxP2lbCz33AfGrRAsrFSFrQsm8g49NTYcoJ2cW25Sn
rHyS/tk55coEZuWlCg0b2unW16hs8gbvbVegqahLqoWrE+d72wB0XRPDHcUhKJsO9ayX22iRenfI
DBaaYwR4YtIPg4RuoRXB2TTeQx0cgOeBHPVmXbckNgJCQgSKWhi8GyUEDNsero1eHHRDU5flRJgp
263ahmKjsQKWNP1JUr6xpj2nMgcK7ClbDaS20xr7nHeck5OZU514t44vD8xPqKyKjoPDrMvlZC8H
jwreUtifZeFRU4yJSJWX8v93ojSilVbpu7hlblRXhKW1DSIPU7mUyOoSyi7mp3gW2hR710BvY0uz
RQ96LZkxJIhnsLC1BL2YeA/7Eu/7XAnFjfnq1Ig7nW4r/ALfKfL3ymfqJarmmgjMPrVGsZJWE0wm
cD2IroSRvxuBzxZt8DHVxSFtVAX1i9ChcWq2eljry0zhZC9x1ZmjRyI2oxclQ3rTy4+oRqQ4qBmr
etMo0YAcu4lAEE06jOUViHNIkP0OF6IKrXt+HwmhX1qowGqrutbofeAssVkynPyZeRVbMJ0BXXCp
bPWX5cBNVhUBi45LtC/ifadP0YPiorMsTndboBz0bH8TssnJa3LI4pRoh7BqdzyXmBUDDGn1TNQZ
NCgYcAHHKEPd3DlyiQLgkajNQTQm2CIiQTirdwbiX5q1Z8ZjynYsXgQhWR9FrVar/xg7k+W4lSxN
v8o1rRtZmBxDW2UuGHMEZ5EUqQ2MIinH6BgdcODp+4Mqq8qy2qytd1fG4QYjAMc5/2jb1AwP2acY
aS2Y3Zadjzhe2Ld204EXt5Y4csfBlBku9cQQQz7C+5e5hHbA0OTW1q4uQr7uO2j40L21M3VGcfeB
rBZktSfHsSApN62Ll9EFpbUCPIaC/SmUCZJesKGR2weM5tEvVbkdMb8ygNebacJYFOdawkY434kR
rcPM3oguLikoBldUdNOiWERJnQPUt25DvaUTEyCxjDs8hnNS2dtBfwqVMAT646vglGp7cmw0PI/o
/O8Kkf/oKYLK5zHYzUNNFkL0IE24FowvpA2MsNUlko20t19zj8nId6YCITTKPI2ilrl72blqeMU4
V/g5qQ+BfPCa3ucgQ75UpOEl0LC/CdSYXopuw0WKKXu8zW0gbVcIfNuuIGarPFPDgNkQQmu0+hvj
is9kgX8YxZc19zZ8qwH9L4HJ/EAcm/JUTSTID/1HYyFQWeI1Y59NRduviF8XeEARlwcriH4wMJAa
l3El+hVluVb27BRzDLiHnGlu4tuseyjtdu0AIRgq1fiGptE8NWQP+AVMNy5yaofcfNk8LkNR4vlM
sBH6yGhFlj6LyJPHwAOzzMY4OOR9Cak14oGIW/+U8Ei9tkiNK6v8zVPifu5s6q7bz7TnkWkVLr9j
+JXVjeBKW0gdyZ4b5czXnbqXdcKnYYPTaEO2WhiRKMXKOsoac5UrqcjEJmFnECKLysADicI0taTW
l1wBZ245DqjNjBYAtqK/TK7/3CcVQTw+3t5M2WqdFbluYOBz3Tf4Fw2e9Ln+GeZrCWMFz+DioSBx
Fzjdlo+e2/yAd5kDxjkrJ4dn7ASAYvJQRl6Ca8B5chPwzrYwt+kYUSuTeP5unIqbohuAraLszi0M
XizmLpnBO5RdT3iG1hTBgE839k+6KLJNHbgN96XBVTV1n5gXUccuWI3sxNsVYTqckzJ4aIbhvR4L
kDbUe4ceWcOoA7YyE9yHIRLiqa6xRbGGxGXkHBLNBGeDtjUc6n5Nh++QyxXbsChfHaL1MUrwnYmz
F6HTz9Ab5r3dXS8FFiHNoHwVQDCz4RA0NQjuSMCASrNMdsONtTR3xgpxt3pFtHVzCtkS0kV6NsQ8
qcCIJkxNXg/CUMRocOdz4A009jgxeEtk3xU2A7wnyVtVLNBdiToSc2CSKag9qY+04WwLzyLJxWHv
1S61ylO+aZBpbxzj/TKehibFaBAvrJlW7u2afjwT1/7upjFG6w4KqlAx+DAPFKxDvsf6OaxSuI7u
AV82NuGBwVPio+/O0ugq6iMsgc1SbV1rp8L5dUx/WW31pqz2bcgBC5IYJ0ud9a9RKjG3DXz8svef
HfGUK9K9SXulLjDkPJqGnVO4vxdGV25jngi51W1S2k4HQ4ZhMXgxUprqUGb1sep7kg5xGWD9rC08
cHbs7Ge6pLE8XvUp6RvJTTN15LaSzbl+faoZE5EZUtpxPa3FeIMPUl4gzNsSLZ3EpPn2jXXKV6VF
umqT0wS3jljn6wVUuVkN7rrvf1K5/hGiYbKX6OKM5XbSokOvxjACvLLVIxWWUc2EPE/OdyMhyGlx
Bzv48EXkEK7Fq6viX0FlqCWcKaVMMyRAAJLkYlBtm60jLzgiJBO9A6Fz10feT5SUv5ql/R7Yep+D
L23K6cHyxlUd2RMNWP9QhgiDFF6rlwuygXLdAw0Gac+hr3sgMyUbDprgBtQl/UTcZJXjJAmmfSzJ
8pgzi9pwDQEbErWk3Wua3CYiKtuc1S8dWaHdFLq4zwfS1hykJv7JzZsQJ4qqdsri7Q1zfM1F5B8d
i6fINLmG9ll5jHSE4Nr28ElF0X5pcMYh+no1lfqV1uBNSwdJgmTyR1T3WM78g2Vyyj6jGMoDzDFT
yfHP9w2Z3FHz/FhX9pMn3ScYjA8M6hctmKxdj7WwUn+2pGOaKt5muMhx7Xd3yai0899SB3d9+z0H
KCCghotsXsbX1lq+lIcqxsaimBTPZmL38bvhufZwdCvGsn6BCyoe3NanHbD8WdPsGLX1Nl7IBFAg
BLoSaEpicRhIlK347VfB+n/2LNKhbJ4mM2wI5RgLYNGatFIU28ax2G/d6RBZ1Ax4Hha8PEZzYNuc
VvwUeNWvPvU/KtSsWZa+plVMcu13MeHj9IMy2MYC2V2d4Z5skBny4IL8hezkKOh0JLdt2v8MsJep
FP9w6yHLTIPxY2qs5z7O00P9Qye5oXvtGi/Ae5AurJg9IS0ttEFaA0HJdCJTMS6+aPFwV9WMm7H7
gKG/sLMeCwSQSJwKn/FvozXWTgI0Lv44yh0Br8QChT4F8XZNc+81dsKvcUgfMt8+D4XG3M0AUwvS
Clzd+ziREQ0VJpa7KuDRku6GgNbLEDNCk8THNmZxaaao2gnBgztcL6lBPOHbvXOTqd9WI59ZHA3P
3oiAbAk/bEu4sFskjnNWifnnIPGSCux6Gznwv+TpUxIFVd16BcvlrJ3q0k7DaxU/V9I/F0ptSnRq
c5DztDMlMCCm8BoOtFT1vFtaNvHSNL91F7468tgl3j2v6FJIDIomQNhGQjH4dbavZ8PooYFopsL5
8mgjTQb4vSWuz1k8rygkcWjWGB69EHFUMZGavjAMak+abZgwJHsjw3YqE/gos23JNfXD4LWbfNJU
Pb/e8kQy0PsuPCaPLng9ztx+nDceLwl8WModVfRPwgbEhOt8lqT5UIUyw3OsSj5Rvg4R4Ehn6gl+
uos31ZhxxQ+ztW3Z2ZfGSZAvTJ+uxVnXSZYhs8zHoCHysQu52nTD5u8HUJw6vYiS2cNkUXsl7bLh
r18nMGffpNaLHTMHqrRhlXG84yCmNaUDVUdCPQ3UTL4BWca57NS/lw4xR1U5LPOifwoK5EQIBo61
8W5iDnUck7wzbcI7F3glVr9qt1DfQoToREJnEwGcl8T4VCCibZtFh4YMTNPgnCrF3pDm4KX2vfIR
ijeJRV6SoaxSD+SkNGTJNjbcyyDmneloi2UWdDK1C9MmQVj4s+yfF8HYXxQejjmX0AMPyypuUO41
AYeqKkL1e1I0VFcjWOCebvz67BhKngeJ9sjqwxOr9VZWXI6lDxYy5eQVpRLEaBpgi4Di8ESskW8y
QsCo5uklcsPw3LDshzn4NBB5vqB0DbDS91rlN/1oPQ6cY4fCtO9eC93mhPxeEej6YqDz+9zj87Jr
JlZn/i7Duj7FJry0ul4F1neqtsNzBoG5EbVzmVPOqiaV3ZH58Gh1dEJLBchrJxarAi1QpSSdVsx+
uF96ji+vNG+xjbY1CNv0Kq6jCAAfGxrC353IuT0yl7TjWpPdMXFlQnnZd+Qd5FujMJx1MRUW9fS5
NIx6Q9LeawtTUwGtWUd0PdbUzagCPV6mh/7sa/EQzWP9XSFGg8TXUFi37Dok69vEIScpLo/hwIk/
72xFqdjSvIFtMWZ5EZgNI/q8YPO0S/yMPPCpLuyuUNzwiTbfgaEi9tnoTSTOrZj5qVQ4LMpduKkR
KWywzxyBJHG07seU0gxjtxpZCWDR0hh0XIJWy4IF3aTp0RUBAX2O/dannoWyQJ+XpPtSq3YhP4U5
m6YqifoNszWoc2JK8q6S2mWamRNSCZpxl3BXesWpCPh35JIlTiZHt0PPz/lFl2hb+D8clJra4jaz
MzHD1+rf4DkLGi5iHzlqFaLouLoe6NaNJmdfNfVxqLzPpV6oBaw44WNrJ4vw0a5ocfHNGtWY2h/T
QFBSPXk3k4Pc11FfiWymjTHkI3uYDl2CHoWTQfzMiGFTNuLWqUu6bptDIyKksUUP6amyS0kMCDHK
OGqaMHwSom4PhW+25JTIY8+EjGAk/l1wp+0W+eblnTrKsVhfMmsyq9ZDIz2o0cnPD/Xg0Q9OwQPS
Lsvd9mlFT61nVUcvQOzWDqbcNASwRcDGNPsyKs/RB8YqNTqk5kTlB1cVEWHLyNmvls0sfcLnBSY4
ybbnTBOK+77ipu85XLoeBT93NlVAI34Pw8JsCYPSlmWFDGs0bklFdEcBmnIVdcwwnpopBEiLHtt3
s0+K4aet2Y2yMX1Z0rE7ZtRyCbCTPgSkzZLmpsJHl7bIZOWCrGCe52kztTTmFNZTaUBvor71jjx7
4AMdtZNUh3dVvtxkvoNrXi5n8l52uCnoRVXxRx69mJYE6sBGu9HI4l5m41M1R6RY1S70C2peFXIu
LWqVZ5bVe+N0N2MGI+NUXDatmxOHoh7SEk27G69W+tR7HoL8YLz5Ravgo3LYl5ICRaZv4OzJYtKU
1Uw5FyYcSLUQWycgc1MkA6ifftsJSemVRwNLiKQjjs1qtdPZNoeoO8j4jSNz2DisXlhpAKe0KjZx
1L0Jw/PbExz1vRO8poPtXNoQPZ7bo5jP3HeeVXvjE+ApfDIEirRBS4VkrrTSt1YyeRXj3ov6elvH
20kgnwxYY+uOQZty3IgnWTxRf5OSviUJV7Q6+II0Irx9fbbgiNn70Pg0oV6yUs/HhS1sw3efhEKE
WXGekO0hfiNDLEeCWCaFEtwM6Jfn5zZI9CHnXr2KdHsqRAIWGLP94pa8V2Hw7JTBsBNLAeeY+rtU
khujLcpXQ4Trg1zyXUw+h0kT4h8DH3ZP6seiRIWKBcPUM6mY4afxgGD7uN53AtPGLJMnkwqalkoe
NL5Ovxq3F+CV1nmSCTX0OQYZag3TLuFpPQN+FIbqTZfJmrR6VrlOAzvGj27FWpoMJe9+itJnDOb2
0JrrJA4nnug2Efh+RBFbFe10u7J4XZkc5gXgbFZ4KqKiao+JvRvr+WaO8fTVyj8Frp5OBJ3cjfbL
sCha0EeFEL/mAYIZCwggrPdEBYmGO6qjqLOnnIrIgw9DgG1btr8hGPOdJ62jmFwygGOwVfYh/8ju
gDMbsDjLxEPYk7zQYALAX4+ecr5L/TY4o6IcT8vcfeWoPsgyLa3tPLHbpc4zCGyHwnLgRGAWHgdB
l6G9TeaMxosg3TXTgH6dHmLPChO+p7xf6mHcZyi7Q4Kbhpj3E/EYlRaT2nmp86NKG7WDdbTCIKbI
r380VKz1JMzQikEzdogKdSmHr4yp5+yE44NFS8e2K+PXIkl+yb7Lr72BrggZpskpsxoSUBDKlT6F
aPjpUPHVnPCpC/YZOHK/lDXQ0MiC3pcfaBeIJ3Vd4ht80x6DKP4spuCUcztyLvV3E1012i6J87TQ
0UNxhFsdXyqf/4cbiUsakWoi5syDYQwJPbJs4t+WztqlVfEUzS5h9TOR1HX60Y3I+lQxEjvG3V7a
IiZE3JyC7pL6k7w3C+7shWkWIV7Jc4qeIFnAN0ucMFWt7vzJrrYmBbhM8AOcOzPgH+QJ5oJkYeWb
CU1AvTaRkXAIR0K9h8Y/htFYbQUKrtIn/8F1E0KHFCA12EQQktIaNB2mUghRHFHFW+AwRPjanbZB
2Ju9V9Wv3Ue2xAfp4WHpcemOY7Or5sclzrJdhLB86/JuRgWZCjKjL06qbLs0yJd4IL9z379THFYw
VZuv2ffpb7LwBy3wy7FjNdepxZBqkQhRQAAV7nKrunA7fHSl8PYi6J/8XF0v+DsXDbWOnQl+kGYx
/5eDTXQX9QWp3JZ5nJebqGdfrNuF8LsSMZNBb+0QwFhLx/ses9X7KaUOIhfXhWbBzPzpZrBIxPVW
SfYskFGzVg50PDMraiRtQJihu1lzQyz3s1qRbYx6xOyUv3Lc4IgdiKPjwb8qj1GKpmgz4wEURuXI
r/rAC45sGmmMuyvu2+XMKX/MQyhV8FEQMaEeete7aReP8XNCibHuMCUKTCxyrPJ16y7blCxV3zH3
eK/efBHWnIEp3nLRkHzXoRmcyHaPeWPqfjxViTNzT9+XGsn7YmGgGRKf3NQEmfpAmOkqE7PzLiEs
0OzbIhgQkKZnNK7EOSc1gLoT4RqYOuLeUXDHkrIeH8m7TnjfKqdQOOU7MkNzh+hFkgQLwfGAYo4y
mqzu93nH8TEtPchEVHFcJPCf+Oz2Xod+qm1BPIeUQZRsWoSfrNGNmegPRCUWOp08zM3wXLQkNGH3
HLdVx39NvfvcwZukfa92Y6huLQLjtl2+a5GobZFVZ4gteBxlcdVf2+me/mF5PZIuzcnVoWjUpKR1
QDtWdmgkp08cVNMxT4c7fww5plSAcjKInhJZIWIfgEZ0S2zL3Jnrwg2XY2BD7uJEtq6+/fVv//j3
f/sw/1t+1fd1CdGo+n/8O//+wEzYZRLZ4b/+8x/H3ePuz0/813f8j284fNW379VX///8ppvv+6f/
+Q3ry/ivX8r/9p8va/s+vP/LP3Y8Qob5QX+RW/XV63L48wL4A9bv/P/94l9ff37L09x8/f3bx7pW
rL9NZrX69s8vnT7//s113D/v0H+8Qevv/+cX17/w799QZI5fKnv/v37k670f/v7NCf4WsF0DS3mR
sO04DL/9NX39+Yr3Ny/y7CCOY9dG0eB9+4sH3ZD+/Zsf/C0KiRG0A8e3HS8IeQF9rf98SfwNrUMQ
2T4FpF7sC+/bf/7l//LR/fdH+ZfSiNsyNfS8GBHG3/5q/uMzXv+20HY9FwWAH/HiRBxGMa+i+Xh/
zJRcv/9/xQhFsPquw0zooEUgqCK3nWSfz7LbQwCBmM4jLGi5lv7R7jL3JNx0+dDddYhEgL7hLyqw
qqxAVJCp/jv3Jx0rMQ7lASlfml/7g7OPut4BrgJG6kJ9CFP13tGBCrhYnmIuP6atGDV4Ruu9HvUu
05Z1LLuUypUKIKRXtQV6u1WSZJLeIq1Cp2K+qIx+9KG+rxJYzVA7QCIe9I5KDYKl3PYv08KzhMZ4
uncqvfH7hg5KEbYnpdJjoUAlIhWxFyrmDpt4xoCkP558Yps5I0+quWAzhiJUSeafUZAAfGhcGW20
DxscOz6DOvH4LApBueZLqfdYsOOHtkPnn6HHxy93EHPHLBVfU9NXOyM4xlfx+2z7KHtHkjU8cg77
yVAWPHlH/KDZroWwBoak/MQLQF27AlBapYiqhvyUun2Eihp7tUPDBbc48HyInUi1r/2Y3IKJgkNQ
XLPRPY7IRrc3cdw9WiulY9g+1jb6rqm9K2zCKHVWSG9x8mMckiOQgKQPA7vmVAAXl6hQrgpou73b
BGQqB3ohHQDVkyEqc2XZrhY/gBhdfSgVIvNdLfEXT4Hg572A9L2lp94WN15gxGsLWhg7zGMt2QPO
2L0NdoaCpGmfeMADghdATzCLX64lf1iD+lITMKJKBnpJ6CVyFTbAqUYpJYr+qavj/ZRHC0srfyZg
Im9Fm/L4bJxtZNZksZq2kl6QvQ7u1ls8foBbPTw8yQQEZyHgWbUsXY/TqyWnaxjgLZphrMnxeHGE
hamCrjgMOLzkuUPjygy3hoIFJElnPNcnh8GoZgc9pR3+toihDUMFld+KzPZS8LiZ+jdSdWJnBREN
k2OeBfbOQVUUOrx/89BjfdUuN0ryOgBLnsmHDC9LuQZE5FS/tD6aCOTLquo3JqMFIeapDE9PYArF
EM4Yr6PFTTn0dI2kjExxg+LWxdE4puFBEfn5qPQ87Std4/SBVct7lEhEbO0tPpl6Ppg8eKxcmXEf
kIhLzh5pmin1FIODgKD1wBtLNf/UDhH56dwcuPxfrKq40/YEIVz5kvTAAAYS49rKn9Iy6b4MktAq
g9aUcL/qnKw8Um4qxLjWzhHeT9ACLq2oes5YbqOFz3aohWaVwLCDhOfoOisdlNOChvnq4CpOEmcg
3BqZ3gYsMdrhDXuLRsnauhh7n/YjqllErEtTeZQEQg4MyA7JI2PZcY27zYO6oQ6vWW3VH92M1NKN
bfZFmxUctLokT9VGYbh1Qso1fZR6k4wfIn4tJSkjNwpjLsrn9mwKjb8jXwy4qHXOsoVtehXIIRh2
d6Z2CcVErJdEt3JExNC3DoF9Ltej360KdLjLo0Q7kuAyES2wZykPCtP5xCFPCHl3LCsX5bjgHtSz
hhRpqUzIuWvFqPizO0pGgcwYZbDWzkH00FiExJEByOnm2Bc7DV6xVoFQKTBb/EgZzsqDTihYKGLc
iprLu4fjrpeT7KOQ+5k3pggrhpC5pK4liLFhAmHaA5GNJnRPrr+q9XJgnLJalfYGLcCMwa5Yg41E
TYRlVH0auwL9IWr20GKSiipoCTLWWBQi2ELpTQMsxQxoxdXdh1FAshPHTJdYD6HMfgz1jcCyR9hG
/zEs1mud5S9jiDMUPc4FXsx+lMqJUHrgGansjzxenmoZU/vH5dlkOWWyyGtpoLweEc5PlKoX0fh9
oVVzlzkpXfN0L1MZTLJa9EuPAc6dYNhPAdl5MvkRdPOwL4HaGoCWXUJqz4CguRc/iTUNQZGI7kNt
aOXZL2/sP2UEB+QlNim5FmLyDokFocuS3QBidAEa1SFiYhnO3Mko2cA7UnubLdl959hkHqw4OdAF
xYZhNJEqSvMqtZ9F/30g5aJBQbOXefEZc06zV4HIdB2K3Axa0/anQ6A+FD6AK5QR15aVcIqRAVbi
FalW5LyGiSlcX5HG1rzpUo5HE4DfFaxHQ8kzb9IgiRl2havOThrUZQffm3zEwthU+B3u/AhPeoqd
mrQ9e3D302A1txUcOsQrYTMeFZppgIGh0jmmhzm7CG2IboudewbcQ+gBnS2OBBTpioqUGElmIwGK
ufH5U5D+b/skhhJx66ei8lCM0FS7YMa0GlUcisoi9R1MlYca1ilXkEVuO2IDA3SD5vKXnWG6Sre5
o4tziduXO7O8izJ4qDqt2us2eWFIOAwhMYj1hDU/t4nXQ5t5WFYPXr5YD9yla1LxrXb6BywM2caa
Vpn1cN04FSHu4/IT7WUDFZJT1B5cCNgkxirtQKvrS1uMwVEY7P4lfneAee87cotxawLrMQLHpbow
uoV6J49yixRlTdFy/fq9zA0pfAnc6hIQ1ZtUjUE4LckfI1JVNfJ2Lqdj4Hgd7YPz97TMXyuWGD8F
7yZHiCASfKlh4NGdFC00BJXhbWgTDtPotOemC8Aui5ow+W52uR7h/xw2vq1dXIaZ1Xme4l3vyOCQ
rX6VGc1nAgGqfSCudp5vVIP4Y8UHyma80BVOb4dLVaxLxZI9h5d+0cNlVQNFJpmvNYGnZah3fu4X
h7zkrG8jLFWht7A79zVqQdZ7bnYQ+yqY3gYvBZ4NSKufSjCPSpK9FNDEajiOr6YmRHsdVAS/hWKN
fao3PJd2eRPlx0BrvPHczH2GdWaUjGN1Rh6bE5FWMjz8iYUM+ycHZRWxmoyZKIEbAY5NYTaB4aJ3
dhOC9NI2q2SmIX0LUEN7DVUuTZmjriWjHi3Y3gRLuYn8igqmoobsQCUvV146J1z3LakhFRa5RbxD
RH5RtgFyVrMKxwfvPOPU2SwwCJbjl6eZeI+9ZZDXmYV1VSyr6+F6TIipyMJ+3iQE3U16AD4qBadf
FP8UBXY945Lz63gGwNDv2HtpOFiQ7JGyK/296eG/chpDOhSbHIehhxsQe687OFRkBMVX40UpOmb2
y8RttwV6nm20ln6v29BV4yHxWdNaYpe4uDDxHzyFvTR2sZQ3vis2vvSv3O44+BHCjclvmN5R4FML
rYbwcU7iRxFKsnMWQ7cNenJLu9a2QGJy5dtYMx16LGZ4cGexuIzE2oSTA8tEx7AvrGM+4zrpJ0hv
kWH/Eg0hbm60HPlJjZ5J8RIC80zh1nLqcroXaYSCJsJ+2KWM5lkDkjq0hnoRZ7sUTL95hiXEluqj
HvIIEUiCUyGzHI54jGdDgdeUWF+agTNySIPB+s1SA8ZMq8VCuNUs52sgJGfbhegXOmZxe6ESC9UX
1n+Sm/JJyWvtSphw1LTbHJ2YqzN1rPhODxHAFaF3JKHyWzrp0GE4obUKJqCRlDxeeEVqZdi5a+LH
mCp7NPbL7LVbZ3RxhDr62g3GeKsA60pJ58UEtDDYCKOd+nsWY04De90zjhMFHHKclyqJtysJMAFm
74i2EzlzoFjSV5dUSrLdixeO7dvKnm+GZnnMwqG9EeRnQJqQjoWs3gH02HfzncSzXVpT9thvW7z3
jsa34HAtkFZXh0N6XLCDEVKQr+kHdKnEBd7xWkenSOLhcLvYvu1W3i6+9Ra/PyEuHrbtCLlSwW0l
UfejDRYiJZq10+qptyyUMhnYr+5wL+Q1DT6dCdDNtOL+UAyMePGKTM4jaXWTIvR7Qqm0yOkdI8E1
lbo4wZdZsgeR4OHJB615AFoWSBZ90HXLBxvHC/lQrulw5yP5WfInX9svegXIIFseZY4fCn1IWiKg
cwRjotJAWrHOyV6P1HnNYV7Yyw6L7H/qGOHohB2a45XmXS2OVcpN7dQXyyBL7RMabhxDUr74UZps
N6GJusxWhaMPtqev0grjjuTcQ/KHzbY+6sZnlJEgUHVN7ePcxSnOI6qSOOSqTejHh7lMLonHkOhG
j0sfUFmc5Tt0unBDWXVTMoKTAJcCjIfcTx7bb9vwu9OOQcHEz1ovNzFBDu7I8VahDiD9QsqtVOV4
MxE5d7SH9jbqA7xULc+EWUHMGuJJN/WyAnLt6sjyzGeS5ikhiwih52SVd0ZHl0/4uhRU1/CzI8fI
sehRhXPquGfXIi0uli0lOmhErU7Pu35E3x8bdKmrN8OCTrhGZMV4n0NqTyZXxy5duGYNZg8vxnC/
GpcKazpZBV50L6UoMxcPBE3qRLlPBEh3Lc7TEW3mkSSs+7EQ4KO6dY+rgzgqRvWYjso5OxYxh7X1
OSsVnyuUKHo2DtkSRm/TBWakM1FMbfL4lrTwAENk0diwrNieraYdbVBn5NndGa6YeEU6k5O2dnaW
bV/nZYzglBIjrtzsCIoGAGaTp23Imd/UBlN+5iI3ljSEpW1P/TRO+wbwlpTEEELgarbd93QqihOp
MBWPy/X5p24cm6ItE0JiJvM2jwnw5VDHH+wO1CE65iJC1R7SqATAMCV1LD7BGwlm0GpOr7weBfAY
suS68YLvxLKfCvBKsM/hJN1C3xcjkbLCTgk7jNlGw8MsECWIGSFp2Tr+pYnnXY3w8sR0jQCU9gF3
PYH78StZHOdg0R2KmxRvO/d66ZIvFRYJuif2WEc/CiwUx2ken61pKU5qglmaBQkChozfKDxbqe1u
cQQVh4z8HMwiyLsBgo8WXPUVyBWLXYX1auznz0U3FEV30OQeg52/imork7wnFWkVFtWGSDLeW4Jd
OEkfWYSuuqkOLzzc4rBNToGNcyLAHzuW+BwKzhOd1tmu9GiJrCyM9GgrMPx+6Myn2dFLH5yREAvh
PdoeHTKk4i+TGx9Ew/HTeqyCia5hvYlkmpbqMGcdsXoxWcJOE+r9ImHruwJuADtycHGSaVcVDH9A
S3mvqRHO5XM+8ISxXZrWzBzHF7rs1jzinPUpwv5uAZPtes8QvJp0j2L1tKPtZPVaJfq+EgycFURA
12kM+Dmru2DG6GxSqKVcddaA9nBTWzsam4tXTr+NGvCrmUJcrJQdC24K6+Vkkn1RvlZ+dNXWhbpt
u/YM/XcU+AKQ4u+aOfoqUSng8aMMK5lLxNCaD1XYxCpZ3V2EivrMa962M/OJ5U7oJQciLGLz0CVf
yTB+RBU7dYcpVDsx2aaGagnFSe2/Ird6nhDj42yY7pOJBBwqbghx4XCpigRLiU2Zbesc46TEHO0Q
dcEWnA8W1BbszRZL3bOIx+Okys+ODZBHe77OI2SOe8N5msYesbC+dS3wmAWPNc8bfBiCeiYS0rZJ
pbODFRcYSbR9qm2Sc0LH3feD9dpTPbMLT1xAtJ00m0mk3UWzgoMbvqvUxZJeYUkZUYM7RciVEBCQ
OyeC9PhGHPD2vVdWeW9syoK9tEQZKjN8v0xk15FXHdKECa1qsp3vkvdB6R1uB9i/q3iKmc19Q90A
Ar7ZWog3Fo3YAZtPPD6mEGKCgi7khqyUW0PfMDv0vQzidm+1mv4gMW8LwreI7p/9ux9FlPxYpM7h
HEaII3swsJ7rDc6ZZc3JeKywlsZ80NfdENzRWZKdKdu9LQrnkXVV8Dt/uUgdryorOeVGnjC0nwvH
/CBSXzQkQkByMsi/M0dBo0kaTEq/vpCTccOAcw/hx1Cre0S69sXK7Jcm8I5aMQUGZHGQ35bshxXr
zNTP0LE5myBpC7VKNKLXpsWi0/oz50GXHI3kEkxHOjj1FN6llh0giQCBxQNH4BQawdjkZ2XMi23y
m7CObiF/cFs2L3643LcWD5Akx2Zr9Qa5BIOPzZPoKmuh+asQQ4LtmscFeTtGqwfpT3dzWB0JtEnx
xYjltAAZnXg3/viye6e8rnIrpxFSvhY05EXFOUR+yhG3/rYOazyZoATtkXrUQfYRBcXfDpyqVlOU
z+TvTY9B571Gc37rVt7vyIUp85AWY3vsRXbrt/K7u8b9kzVBXpZD5CqhNRkSSjkica1L2qXGjNza
C1bMnQ7Nch9ozNAiUejs0KkrDqxrUfm/WfrFviSnCLifjKA46M5wke+2j5UUtSDmL7hVVCEMb/78
ywmDSxC4jKfik7z7dwqDeAIG+jHmFjqkktLuyM5RhXhEpcBwb3zXJKcQgge5Nj2RJE+Qyjbc2H4F
RqNC3LALYfEpwquq9p4mNTynGJO3aaF3kWlsmE4XyXKHk66u8bk1U/27M+FrZBHgw+l+E0t16ubs
qS6yjwmB06YYm6/FXXtK5Px/2DuT3riVMMv+IhY4BoNbKedRoyV5Q8iWxZkMzgz++j5MFapQDTQa
ve9NPqWeLUspZjDiu/eea+yyoS44tBdbi0DDS2547Lw9SB+1fPQyCEEZycAVpEigrlzfmAF5U8a2
jY+PiFDTpZ9CcEYDZKkNHPHaT56HGvumPqAu4uYZkKkcxMrOzSkn96P+MOElXbmSwdvspLs0eGWq
Gq38pcMuD2tc9g3HS4+QCSSDbWioD90XR/6Pcd+F47hK/Z4JWDLFG+ZCWIerBRekO71VdfqkDMS1
cZ7ttUNEGjdlz1/iq0/4utTUMIOzDGurqvTFGnjB3P5k1A7oJIqJ7ikadjxOZYrCFyLxD6U0P6q8
/9N3TMQchamxXQ7DJkH5oWtfOAHh259c8/425qKskDSfG9xHHiPJIFCQnaJ5nVTW49A2XzmaL65D
okOB4NWYnPEryw9+DPeanH28zXJqp/10XjdG8SDsorpIqD8Z+tKqTUR3n7bZm7LEa8uvFdQhvPUR
+R9FgZICsN5zwKkd5ghYUPh+belsqQUk5NitrJ44bpyvh4lkYe93LwBFJmNnjDjD685nXsOYkzNe
B5s9GB4ZtB+ipWxBFhiHU0E7oturlV+7nArGEbwASi/LeWH1H3EU/fWgvNRieA59j6hSZb0VE+Mk
f6a2o5gQ7L2WwUUMaG9r2byvY8OBDrJEa5iOjRLTz8DWMPEnfmbeEwRv9R3bgZfQZC5iCKy4qvJ+
E0tluNu2+1LmBBSXHI0igmPnEHailJNHXxyGum9ounKY+fL+bFCuuI6bxUEMFRg09Lq37OZOcz5Y
oV1xbVT4NTyiHYV0vG0meCGYvENE0s46bdx3s3fBTBlkTGCU87NEn4ywUX+qdie0bgAjM0OozfS2
uDItNFjFRXUxe6wUwDnWrd1iGKsh6kcTP5kXVefJnfnlJB2tYHdFzwA/8hqxN3DKpdqk8Y3i3siy
WXfar2CoshPzXJ8BbP0m2b38f633/6b1Is+ihv+ftF71mfxv2jB//kfodf/DsS0JE8rGEYk+K1Ba
f4Rew5L/Yfnm8kmPkjvLtqz/lnqd//B9n743RGL+Y/ryv6Re2/8PYbqmkEzKLNPxLPH/IvW6tlik
3P+Wej3hO65jYZ1nR2X7EuX3f0q9SpttwoTqO6mXEm/Ko7dAMhoOvHn3VIJZBNH0nHgb3ZXlK9bQ
pnSbxzYBAl45SbdWxjRfMs+dmd8kxd9WhPrAmlvue8+CwElTwyU2zWs5VqxIGiYyns0OIDiVp22p
VgX+bWAmXYcryishlHmCtQIdyI9JR/cJo8meG9LZG5L61bIgafK2eusNC6KZM2WMwkhjZYwiP+2M
8X0zlh/5YOCioagx6mpn3ZjSfnUtT62H1MuoRFiC5L2Y7oYaES+aXKjRBvbI2f07NbV+CFvPukbV
pS8M7Cld8SuTkhD1PAfXOgKmMeYKUHVqJ4e8Lp/yMsI8U6gmo2DyICuwFO3o03rXgBTo/BQ3k8t+
nUA7c8Su/4BKmz0OmTOfw8kLcZdF4RcRsuAqrCq4xsn41+z9cd+2TLfKZOiORT2C0YcBt+4CH1Sv
z3RmaE1wShUwqDgd0i2WACCly9+XZcXhX/X727cLG+nYxs20Y1Aqdyb3tH2vuozybxtooJFc1Wzo
S5xG9i7Q4VJG1gf7KJmqDMgkw7uGuNqhCLRxuH2ED/c/P7p9zmk72pgB7GDJMeC1twZjGwgzF6G0
vnSO1BezE95xigpEdgNhq+ZYC0UZR6d+R4TPt+hz9AWOpfnkRmenK8yBcZ12HiKkl2eNXZuJW93t
PKePnwtjpAPDwwWUdta2JQoGYsTCYW7Mbni8PXRp6bH1d+k/ejRRTBhI4nKW6dhtq1ZTySZfUqMQ
J1VhH0p9+31MPtxwZesGOAHmekKwy7fpBP2pRsTlACuqk+lqsr/LEdcD1UV+vRZ05oD/sRMs3V5i
B5TNZTae/EQyAOA36QSlvP78NDIoqGey2vKha/xpLeqZc1eSWLCQefBxRAR1zyYqnMPj7UGlnkWH
wfJtuBj4QLsY7iGdGJjpeuifRpd6dA56EYeYOxyAm9I1rD91VuwdbADXeHLPWeoah9AVJnAGpAsM
kJr0lEvdVJ9zHUrYw2jIqT5wSTEcD7wQLM5oPXj1Ocdn+tW0DO+7CXWgTl9JB8S8UhNTNJps43Qu
/rr0dlfAg83Gj48z0ZYHImTlqhtcGkA8F5NXKAvrFJSBebK+PLNOTpFD+1nTiv7w86oYcNuHMGge
56r2N42IU3KI2cfo5fKXMZBOMQb5lwiEvPw8c1NqqpnEMn5fHB8htbFl1fv3fmK92mNZ4XfSwYyt
gqydbzf4dr3ZfB7H0YcM8PMkWD49mDC2jKKn2KG9k3VgvViV99KTtSWM08YPrOLqQ/biN2OeilKI
/FtOFNINyzMvk9naSLNx9/OTyjz6hV1qItiq/Ae/0c+Wg7W3TEvxGEIJCVKasAtFXV+Q+MR3FYIU
MNrMAK5a1OVD1aYwcwaal4wmwDA9V+Cslz+JwIfVJIqYIGZ1dRkI2YqcDTGNB/9k+R1HHoVCmRtf
cIGPvwkjAl8SVohxh7etyCc6Iiz1xm8n3wYhsAmTfM0fVhavHP7kceWxGSubFTRbnJ1N6bwanf8V
pzbQMUWayRqE/drn4Zco2P0pV08Pvlsf4QaQQsapT/8jkx9CY+Nb341gveIHkVhsTqzJe86i8Vun
CI2jPQzHilaTNeFQEvv4FcjUEFy0I7UmsjGdTUXC/OeV7Bi3nVpuG/c+wsp+ZP8emTGlbQDteNXm
I+vkL2Dj6bMRsd+pJuvQtEAwwnyOseE04rnCDIxakq2bWAO+KqVxvn10ezCVLFaRJzgqkNQoyQjj
WdLv/Yxuwmw2AKLNO2dWsz7O5JlUFzWHPOu+zeU93nh4o38WcISDdudSIuOOqFh9HZfwRiOwItmV
I1Sy1b1OUHYS9cbuq763HLPd2Z67smoJ1mp5sEUot4H5Vpqr3hUX3UZEGmFjpIeKCDDrx97NFVZc
M2yvAu8XO3Kv2fSC7p9MIUrVGU2YA3yiy9hjf5l0SAt8G4nnolGvXtENBzUxQvQ7ytpv3z35lphd
Oo0xDZLsRS0PDNdqWsbmR84n9IRXeB5k2cTnLkBOHNzqersIZUkQilXZito/Wd+/RTUDBzcwPHg5
yYgH1YlpUMH4ATihe3JozZZZ47AwsjLSyVQVoJXLs3Ar97vvmlVAEsAnhDvZDPFV6+uNahj8Zi4T
JgeHzqYelfOqSETcj9IkI5A0Dx2UhXsPwZHuNP3im7a+q/OM9tgxmXbIsBXJbO/F9W3/0NZNe/Ww
1O8NC+SVeiT70F9uK+I0QHbwQtFsy9AnZVdN0yMWLO5tUsNk82YjP2kHatrcOb+mOPm0CMG+m+5w
VHjxSVoy0MiUbx2zCcGW2QJ9qHOtn8fYhLxIyhMJRDdfpn0wY2jUsV2Q+M4870LB86GFN+Q78Zsn
K2BLIbM20KKS1a0dTjJXIUPRwNlVc1nuQlHUdOAN9ika5d8qUcXn//ggisCE+53d0PMBzQTL0Mpu
wmETxBWUsNsaT0pyOll2tMk04xqBn2ObOnF/Wgg7q26yx8+x+ixJJkYYp96DRbUY7NZ5slP+ZJKP
Kf3xg0u8YEAlte2YPR0WtCZr6g8v4F+B7nFnOtBHACs4hBMAdGA02Gujsbc2/atPt4flU6mW9d5Q
zWPQlDPxCPEukT0U05nYIWDSF8Pw0kjBjRL7exhmNoZkXx1K6rh8YDVgzufuOhVY60DwJRxz8QqZ
xP0edI0nF8XzyS7dT95TgThEc9XuK7u0mOk1Adsd19y5nLlpXZr1pg1HeGw0Vq3i0ffPgL6w/3nq
JcK1j2rHWhc3UcUwJNreVmVrWZo76in7cxoX5RvtwP39rO35MbB1siVw5UpkgDiw/deka4+ugQc8
7EvKvR3TPs3gIE6h3a4nmD3QTf0GidiZHxLT+A0PnTmLEYqvph7uTUcutcZTcc68UpyrDv2BPY16
k1b6Mbi8EbzRsTZTquuPdDKPAL68oyiYdEWF+ldDfXpLSAdvrTG01ijc7huUEZLGQZkfW89bVwLa
rhnFYIBkaz2pLl2NjswenCQa0ME0E1MNoqyt2WOQoI2f57G3zrFBf22qLn6Wer9kRatn3YN4I/7Z
PSHlZ5AC7OwzdJ29is3d2Prt5zTVGwcdkYmCjTEUe8KEjvE18OmqH+LHMcQDGM5Ufw0lugeMhfYx
Cetw20XTAGniiJkF1wYfmEmsz26o4DdWR+/2WSxWt1sJAKYCsWkW66L3aRUqAe7St+GB8AIcxYWP
n7NsZ2SJcjhPbVMBGmhBn1e8hLWcPv77lmCKLDmUQOdv9wYDONkJ26Yg+88VhJFiuHJLqFftYJcU
59b2HuUI6R90165w8aKWhJIepoB+ca6qCISswHw13JxHoJjhqMn+zIGGH76d00efO8Eqn/rqte+4
VdRR0x87xJX7znK9QzyTd1z2yrcH3WEsxUZFVMkbELPI8PejR0duFYDJ7Er3gpFUbTpLsuhUUQd3
dmxPM3eBr+WDqU/bd+EZz40LCAvtb++GeXt10hQ4U2MiwORlx4YjpeLJAvljdenX3HbfpKG6F8E9
DYm0xfhfTOIsbQX/4L8+Wn6x4yzj4+3z//0nkLjcRsp94yApMSunqa+c1IV9HslNc4Fj1ZqxssZM
b8UzYXQT88Ft52xT9YDho7zz0QpXlVpSsTTlVmwXBnDBSHdRm7QnjzKRnz1CDVXkN3sM7Kc1VUJE
fH92kt4ceCuKrl/ttOBmmk7ltzVL9IDYWdDn+CHrdKa1QRvDi23qrSly+wE/C0Nv2zgZHA8upUyx
z5YEuljvx6W3qPW6zNx3nVC7JCveY0Jv9y7X3GE0mr1Pac95Xs6JiStOA43Pp1wza/MmfnOmMTMp
llEar00Yh3FeU4mtByhHSRE5ZIG4MYERRXJwJ1oixtA5h625JCUql1E9T2PePOsa4JdpB/Y2UC57
jjiIXuDH/y1jmHSCf2jD8Oh3ZXFwbVS3bGwyOmLQ0t4C1znUcGv/MO7y7+wx/FRZnFyhDbXrNs79
NXLs8KzzdL562EHYXvZdYr1w+ygoByHpddsQLs/8DOJiy1i/Up137/V990B8MDk1EDhho/YPt0/d
HnJcjzpW+wa4+LEJSoM6Xxk+El5ERK8es3BIdiHNMfcYXNtLNoE7pAeHk1TT/Ty9TRFIylWwcDJx
7CKCXk7vRE9RVPwepu43v6HxZHRJ8xw6Qbdja4SjwK/oHZFdf5/2uIhjqLZPpql49VvaAaYgC7D6
8M93fs55yrdeEAEt9vom+uTQn6AX5XdiokuIUpHiiUFqREF6RIlAMKkPP8/0tW5nsRkj0re9jxlx
oN/PxHz7UTjOPjRs8TwEBXdiL6uiB6PKc4rqGCcu+fKGXRZkss72/ob50qmd+d1rWTLsiIzvNAj0
+1BTuGIHzga2ybSXYfmrms3oSAUE127bxeRqBjhSMUigd9eoLi6CbOkQynJLvJS37bGTYzoOFE1B
tw11DDaPNjZgBiUS05b2bfOgbeOfjqJ8a+If3Wir5TDcNxRGj+k1HToAhRPMJZpP9KqFN7yJJsi9
DhI//LE46A5o6Pm2d+jUAEKeiKh9JGY6XA2sQFkhGN2gvyv9VIrhk/kr9R49iUeLHSjmcfgUhASk
9SyN6rmNrFc2cDdyM/Pnb5/UfWYHvwqZPxdp+upm8o8HQscRWLDnGWdfgFUrKTjGu+0T3iUPLg/m
Ov+YxqTepUnyJm6e2jh1cOdoegzXcL6XfgaHkhY6NuAQxqo+tLRq6iZ9BU0j4R03AmYrvDCS8kEq
X83Ke5KNaeBJtmG0NTTQAD2gDONEzSnUnLHH7Fbj2FYBBDBTtyszaHFcTekWuMaCTKj7Iy6dNU7x
8IMCohXAz+8c5zE4enwp4Kf/hIWA+tlCcsuSwD/PI8fUzvHv+g7LvINJ+JzXf62kKM5mgzPG1b99
VKqTMAEsjumpj+HJzOoSAM1Zk0pYcZi3t6HFyEllDvjWyX50Jv+SCKSlOMeHoPpNWTBqKgsLDNwE
sFotONAIJ68UGJ0qDCQi9eo7ginuzq51vkt6umKkmJ/6CjFfh+KNskXO8lbb7f1yNJ5bN/udzJTj
UGj9K1pI3HaZbUJYRodeGtEOmbMuQvMK6sW6Dob52XoQ48BdbXowvvtQM8Y2q7Q/y4guxJpuvbaK
TyA741PNGG2qLbUfl3b1EjJNkeE6YfC1dv/mRkXytMU5Iriddbq9OOKlbWR57Al5VuCSX/Gdr+c+
eCQqFXy11TUnUuz3WlzLgjdR7ej5JOgYcO1+OxkpxPOS4UgToYhYvbxPnekxJ/a5SsFhcCI17/Av
GATBn6S1+DuJqN7Tebh3lwoRdnnFyqGadAhqjA0VfCyKvTNcuvIxT1BgZZkBKAT26yXzEyZNhJEw
RIlv9p4fN3CLCAHXk/0GItJ7yeTsbVyURaxcLrY/MtQwrSntZMZPnu8Q1YI+M+VYQMWxcnoN2FZm
UjicnZJc6PTNAeI7TTEtzQFiu600ossCxg5Zg6yRvJ5RqyMay7FOXdjnISo93kbHwj8JHJZjhq4u
qGaHQVnrNA85rKpwy343ecyzQ1sG5d40cWNB8qvuY+YbKEYOpoRudLeNGtjCVGZ11tYJH2B5rAs1
H6TFKzLTKgGIIN/lFIA2WNnpmZjAnS9NNzrV1X4IG9QY/xvKTn+fgE7YIjq72DbidyW7b0qP5gpo
tlk9Ic0ijhXbeuEUldgbVykDPN/51Y9NtFYNzgSW8sPkNWshZjLBPiM823R2Lf6YfOyOQWfQQV7D
L6FPj3F2zJy4tJ7JE63CIGmfSzv5XcWgJoOWKg2f//fWNBDK2uxgR5V97gd1NSPzIZm9r3wUqPDF
ReuO9onMyIG+Fk9k4ftNb9TlYY4aCoQN9CyGaYyGfcZTTjEcfH+8RF1+ypzQ2xsBxfHCHg+Em7Zz
ilEkksNfblEIg6N99ab2WY6JdaQ5Yu3GAHFK/zeCD8fDubLun5JKH0wrNn4XY8vrC/mFrreamLvJ
GEIL/zCY4ztT+nyFEe7DMP36qDxwUE6+Yei/xEhql11jlfHFD+1sX6pmfof6/RrSl7S8Bph+sjdt
6+/apKezjvFU6Ly7ovN+241Oz5goSDEwtToPkf3ocbZgwGEkeHasvAwuoKKbUwaEgQFmvrelvXcq
Eott4Nrb2aFjNupk9OQ+6BY1IUnQLRUS4l2gvSs/SHpfeqbBvpNOAgDEuBNmgqv0VsuWkDe22OdG
qXkTB79iy740MweBwgdma0GHcNKv0CNzUKVYrG0uA3Jl1NGBjuUNi69jmkhN5FyaRMDZE+IkF7H9
RvfQW9MRt/SpT4kcRMcmLb7n3pX3TcW0uasJDrv2PK57zC4Mzgb7rtUyZL6cG4dqVIQSQvp9R/1t
LesKm6m19ukpdYxLqkNrO01jeiQIZSKZYEuz14SnIP/Vs9qMNZwKO1S/nYbot0XnJw4AhrShjWae
c/wc8YZVVa3fNbiK2IUJiuCZ7LM6g2udqIe8q/V2Lt3TMAqSOEZ/sLy93fjcJ3urZu9LErerMeEb
TfbFHB47MNiFjZppxk4doR4AuV3Y4/4p4K+wM1saWK7ZspdKDIKzdTtER9MbJ2LOg9o48KK4rRPx
MpFNRRPAJK7ck6YYi5kHCBZrpI6RuP918F/GmSC7k9uvfLm3EpLV3mKbw9lvstbKBMyQ4Ag+F+yY
7+0Oo6Om3goVt/zDkvJZ49Jj1wXJQjv9vcGCgnt7+De79b8Rlh3sTjhgXepzDXdbu7Wr3/UcnEJO
ZLYfZNdr3mTsLbN8k5PrvzMiDOQ5EkLRtFz68jfK2lL75/6LplJA17QK7MneQyRhoejE/sAIqRjc
tDZ/VZZ3QAzeUlL221q91ojJv2iX/ecw9No0Yb113IY2clW6G16zfzV+KL8K383RCva8SV6FVVcH
wNacViBuE5CguCVEt8pEQXikomgLPynLBA0Q0CKylTtQ5QXwwSJsvQkF7zWil9nKgTMpawbfjv1P
eNbf3p6YMDCrwbiQvKbKPkQVS3ObhVRr0JsdV8Dziigj2jc2ZwLIL3U9XQPyfcCGc73SPdbcYviS
PoeVXmRPbTXhpqAark7uyogMNRY5Z2XBMXhtI8LUSjzCreCgUxiMUslWAseE+1zcx0jTVQeOo5e5
PHhyqu+4ZzCa7FWyNyLKq4NqeErif7R/TLPr73oXI0jSUAgWyo8hZjSgJiZ5LMtYDBSNoHMdrkIS
zHvgAib9YJhGuyHfNoN9tbIx2EvaMWUT90sGhk6ZkixRoIi28V2FD67fbl1DtNul1C+IBTu70Mxe
R+eBrFB/KBUNT7HVIo6l4cYIUNgjiwyrcNzfLrA8uNTO39TPFPkT80JfAZ5eUJ5tGq4LtELs1lCS
+6L+Ldh4EpKkxNRP+JGVh5HEky3E92lyIaGb2CeqfRL7M4cTJtrukuopyitWTWopB4XoL3uqa3kn
DIYTAL2PHryKGEUbAnialxY6Gi1p9iKZ1XunWPPbFcNIYK4vT6lZnaYi3xNmILIwROdUhADqmU7m
UVc8mkl+iD1CjMrWvI+KYSeAJRD2b9Q5xI7Ee2/8mOnZWFcW/v7IxYXm19Gnn/osJcBPQqulYYdu
e9OjdiVXRYzpDVZAo+buoGi8ZeQefExgwq+xmE5BU0MNG6nTS7ytnIv6ICAOk/Iq9oGZEdXy8USG
1UP4Q+CtMMlM9cX1zRU8X/qiZaDvifYQuEm/KNWoH5JJbVSmJbOABo+Rkeb3BAzipe3oKTTkX7z7
oJpKZmg5Wx4/rHtwFN2jEUuGlQW51BRSJ4W9gc3f8wAxe1QJNv4CuIE7hWih35e9UtHGWITGjjOk
W2PWiQA8B7q7m23KkkywTXR5u4STgnVgM3VTUq/Yp7p7n4M1XUpyF2V/YjE3G2QBxrFZuCoS50Lk
wb83Jm9md0CMsocg7ixgx6zjHcsRsXBoIZWcKbHLmM3BBVE16SI92DGzJGlT7eMRn+abMNPtXGSo
fuKtMZ1vKL73WeM+DDk54DRML3FiAKpnLqEURmhIRYyUquco5pmZz3urUW8GGyQSQqRc9sIyvmNN
astuiR57kvpV22u/oLC2TCbC5GA2JIsDU5/QiJnKTKF9hBU3nUbb6O8MboyiNDkklToajxEVqbOb
kZKAa9HMnnOZUvz42Ty8JkPgPDhLrs4LIbAYJVru7XOV3AolsHDFHpsFw6QmPAkEBkBaxLWd+mf0
e/Yqc8yZlWfKjCmwyjAfJ5W39GNmPbXLLjjZyFbbSoL5iHrXfALt1x7E0np2e+rbuPAcdKsqGR/m
XNpvYvbLNcMLRlMYZNlt+cM6w+KDJbpCJC8T1GTc/qrK+kMoOV/DXWMAZ7DSuCl2grwai+MMuobv
3JTRkXLR+H5QU3aaKSPaK4ukX+zOzUl5qcVTuempWlhZXgx3vssV/L3KWccxpr87paL1z5cKOlwC
2ZQ00K2n4c0nxk2qAZAqmJ8hlcWDm9FAEhiOfS9HGVHGAk0dGDa3ZkDqi5ocLwIZTVq/7UL7GAvB
zCHoAaULa/XBDNvgoOOMZ4d8eRm5t+6xp6wIACuPOL3qwEufmFk+iqZxKO/Msyc5d6xR/uhmZ3dI
9UPe9B843rzngGzukx0CGwRh2vl4BkbdPALaobwAGh9v9o0/qvqjIUnhVYT4o/im4vTz/Yi4tJso
EnxgI70eOfidFTVuZ20ER4HRf1Cc024PcS+PEfaQdnGWRLaIDibdQ+B+u/fIjIo/I3FPWMzua9jh
ZZxkuHgy7hKw6/ufeSgGNG5TtNVXMTmjO2kM+bGO1K6elH+0Zyq9Zea5z8bivRiTcKcgsQOtjtyF
9ZzepyOh6twdCfXYSyuRNXDeIZDpXjCt9PzWJCGdgf2bFzT+HRiVMqaqU2LAZmsSbkBfwU63OD7f
GeC4j/HAgzuRt23r2CYDwomfAINLNgvaCKkVTAjMVZC9qQIhe4Q/5FJ2U3jRtS04L8L+yxdHgNY1
zgbRfzmJMdJr2qwSDpGnAvGCPdS0LTzNEh17dNH0XZesGLgHq9tXuz2QCELCDRu2UbWVh+h8SPIB
wW0ujvQ4kVkobO/sdnZPuSnZzEjJnJyT1TynSTfDYlm+ehdAVCVit6my0HqOwpCTv+nPLlF9rhih
ghBzJd9rYIZEcG+zo9yFI9TcXuF202uHblhXHSuTMLdYnBwzY0WgCtOh9LF9sPPnppSHm1GX9VW1
pFZcv1ymykDRkEWSdezR0kuFfU1CBP56fQ0Da6BKj9hcp8upJYpdZKtiHP8GKeK0NgXvx6gN+BUw
0vXyZDgg8vyN+gY41uKNnGgth36txab02uaRrold2JXeGYg+GITbj50nCmYcJ/qjMsX77ZrPbnxl
RPB7EhnW0clci7WQj1Q86U0fALYDy0hDlvv39q8AIxrPkb83hq6i3nNonn6WwI5ACts5kMARYMO0
stKjoWfzVGQZW46oIxfaY/drGwbNPx+lkXPo/Xx9e7VvF8XtJa8wNdBjIrRF/JPzWM2ArcyW600w
YQoGgAiCxp7N7V3Ved7MfdXq7GsTF98/19BQsxESkqivwjBvx/a4K0TWH5GwGFPbzpscwQtOTu+e
i9b9Z5tUjzDGT3Z9WviobplxZs9NFa3DcGimRWnLMFYDry8x11OlNrRSrFRa0WzK8LnNF3gQjpbt
7TJgIof0fkg5gtAXIq55xzCvQ3KJlqqRuDPFzlI0zZZpsWXlKT9LHyzHhLGKjjVGkDrXGQUjZXWQ
YEF+hq9sKU/diJByW0YrEdHWcJvKymb6lxlxsQVOAXa1y/EXkZCMg8p9aLlpEL17HIZZ7TCzUd0d
UuMTVUVPTFjg2a5Tc2cVJQ03XHogkwvBzosLVWFF2w/0D+3ZRiEnJ2W/sAGxGnet2hJmkq94Ip7w
LhS0tVHadBNvhrB+Hy2XY5Rj0q9+M8783BhaXOcHqw5gdrm2e2wWQ3bg4QRrsI99peFz3IbdbrQy
audMi/q6ihNyN8QRm6VlcqyX4fXkKarmXBE/VvsanPPZwHB6CupE/3jMbh4lNUyUZTaUpI24uKxu
oKRE+eZC+mCJRSr8F5Fre/t5Q8sJxFyafgEZ0b9NUSKIkR5f/UgwgU02Fq8NTpjBcR6yeDiZ/BLT
PDPe7JulS8TlF2yzjeeb+RNcYDwnPItGttTp4OGHQRF7hUuI0TeALGjOEyPw6ewJQ2ywPEsgzNZq
cAf7dRT+9XbHw1tCmoO/pop02poTA73St7ylIYzBaWbYYJinMYFK6di/A+FTX0wg8HYfHx02ZhiS
exrPRpw/krwG2WHSZYlS3BTmSBeroWfFJytmnSbCh6faVNt5AcJNdvEEr2z4G3nVUzQxNLNnSolj
lzRNl22KDnzUbU2ZA6Ltjss1YbVjtg3dijKIZa+kW+bVXSb0NrLHP26LAGHibLLy1KNY3G1+jX68
TTKEu2UMbzfpA6sQ01hgY5QrJPn5dmMHBjju7F5//qxMlgdCDiEZJA43UEqKuCEQ7UzdEBiGVPlH
lQyPs+7HvxxvN47bT683aw9RKUmjECrX3yZB3pcZwx1+A4PeF7oI9mMraNiowm8ryrtfnm+wuShQ
f70Gqng5sFuXAUVw6YjChTkEfhaGvpPAzHEK2kKztAz6YDkcZKca3lfijNuOQ+7akocS9fjUdzRk
hXnzfPPE4bCwTtpc3kcDK2pH38p2nOkopOnFiDd+5zQHw4IVTibfpPA4pyvNG3EdRZQ4LpdVMuHp
Sf1gby2w1j6mkwYKSLUNM6wpdQR6LkIkJ1go6ZmiE+++KsJ5I2vT3LaEjrq6+nOTf/oRVJcHJmxK
qvykIMpdiqzlgfjcTg6Z/9w4dJcZTf0McJFgOY2642KAovHyM0uEc3Ks4Zn4LcKtOTSPmabXHVte
s6Gn9b3uyP+XzJtRk94LaL3rmGtnVy5PQXk8ayYm59v3kQnxnmmRHUspPm7Ks2tJRVWxRvSuks9q
Ch5H24+fzL6cIJaFnzd5VbC/Xg1Ksvtn/vMwNmS5AsFwIKn9Gr0zbIgmO+gEkeVdBjwAuGcks26A
v1gUvMprr+3Ut1cLFZERlL0zCv2HE7SDMaynjcUZWRub6SyHecDRZwYULwqiRlP/RxjRvDM8moqb
eslMONCOqNFjaQphZcPt54afyHzauAST7jto4jg2FBS64PKzSMZYbsf8hUnCApFlp1nBpkNWZ12T
YxFvRjVUl/AP37V10G08XG8OxDR1sR2h0GxTJk3nIC1wz7kExw0/jq6Qwf9aTCzemHW4+2YEwm8r
eegN4WB50b9GVz5Zc59+GUX0qkKR/yrAC218uaTHLZ/oph3szLRU/7m/ce2ueTD1WzimybuHvkOH
RkWptk00Vtt7HxANg6vR3TD1W4o74mDl09y2HkfLwOWQX26C3e2BdozpzJc/NGESrgDhPoiuTw5u
F7LWJ/o1nov508QUc9cbBPE1zoMNQ8PySfTjSzub6sNS+aVN2ZzLkSm6tQi4/4uw81qOG1mX7hMh
AqZQAG7bGzbZtBJ5g6AM4U2h4J/+X2jtiDMz5/yzbzpEjkYSu4FC1ZeZK4lQIGhnLgn/JHmGdIfu
SIk32I9kPqc+dXBAxuprM7zfjgsYkrsrpEvzSm9dsSrYi3QEzSD53ozLQVFxFLXZVdut7V2Ux9ZQ
djbdA9RCnUavI/00PpQNZ1cnRAhny0uHWrGYFKO0X2nfeghhP3hT+BVFDjYDw7evHV0+gwknqqla
lAy8MKFJXin24jc4YvaB4zAz3KB7dBZ5yUNP141Bt1je/0YbN0xV3vdRzREihJlsqKMTefnVjZ6k
FTBIRYsJ/eFqAah6HvOdaxgloTa9qTzDe9A56yuuFjgwIFQLXTF7YFySJpXe6wlEA9SN9SBcDsUo
2/gu82STS5VshjD4xKFM1juQ56LI/YOMo2/hfDFTWGetd5yCwWb+lF3KhC4YOX5nr2HuMj+4cIU5
+8hryZK4+NkxurEiyuogSuYlVA3lcMnWo4+jirPlZwtbfhML+7fumi+amIK9mdJfNVKwg+VtHYcW
pHBz+CFnY9/3nndIdc95IPbfOzalxzHJzrYDdBTzJsnVrD6UTg8+1mOC2NbRuq076K4S4wVC1yYJ
k2eVxyf2xOTt7FOPIdCck5EB3KcuQJxhYd5bua/3YG0wBjMphjhS3OVsw3Dh/Rah8nGrzxKgDdRp
BTEz/e1bEBkjy7q2wQTsjTO7K4x+PyRBsgaZ0wh10c/Ctscjn9W7cq1wJfomPfr1cOx6crO1QWe5
Tr4VbmrcuTWh07KNHoYEDngPgnlCmAy7z2JkNN5L4v1a0cLR4HxnNO0vSzRTi3r+HeXNtDaJ962s
MTvoPG82jWLWrPKUzUZjHe25WYeR9TzBKGeiROtxeDQcDcU0jQ5pA0AhTJkbQLa6rwYS/s6iwRPF
GgZ6S7BdditFXGA3eobYYuxBZ1EJ97MkxsVdMA3w4HuThnbMID3zlXPfjZ/z0jsB/mw521M1xtW9
Mv3pnIye2EY5RZBpzZiO9ZPpIKtwyvtObIx5YejUCy4z56MhlGAuF+3MWxRDDbFTdTfFwbMshYKH
YGw562AiiuePVhaXcYA9Acfs2Tbk3mGTO3rqOpl75k4TfTN1izAY0eyNQjD495wt4kNRwDiIxOtA
EGFdaP6uih4sAh9IAH4rL3TccQGlWfeB0yRcawICq6BxNyZ1RscSiDopWV+FB7dOULxE8cgxeytK
G/9eVpIhDRghD/kuGzKsLhDikDTct2QiZhMu7gJk0VbrX3lEFe/Qh7i/qdMxWzWckry4BvSlj/Ay
MsZkQKX6L+zJj22J0BdFHeI0eV8e8aw9ZfpDuer7ee7lOwhhAq3J0riZBlu7TKZzpx8FJB0tJwYC
5S4lyTX1EjsveCuAJq/9wjI2sU5YM+sdfGvq1Yg+gNOB3cfOiWBKDjnFjfaDZ1MFX3TfWle8dqni
LlseF1mB55VY5gHLJ2kuzmh0aLDtxJFPJB//sSs//RScSxGgjljDilQnMAjaNvZ99Tk0sA99wfQy
ihANslyQNZ+Il80ZvcTThs+/7s0Nk1uSaUTb9lFkEES39m3TGKepcn/P87yzK3RgFp0ZNt1WzCTk
ApeKg+oP4zB/CZjnbUWdvXVcSFvgt2fPhY3HFf0mapYnKns8tG+T+0F4e6NL7/MxrLeGG447L8bV
3pgw1pav8EU/KIUiblcacxMtHkrQM+253YEtxrGc9Kdpos2VMFUQGMmYQFN0Xmb9IiMEpxKEIpPk
drG5VkBC5HGUItgR+Z7fh6i9hJgOzpZsL8HQPFW9WZ7Y6QLYQnZ+Jt/KfkrFd2xjmhVS8Q+TbpHU
CuiPHWB1YUOAF9gyUGx8cQd0vUYsL8btIO03QPQbouwD5jCfWT5dh1H8YOjsAymZi70Y1KYxRoj3
+QdOVJZOHRP1n7rnZKagBBvLVTTWbyg+2S4IEtgWJXH1uvoex9jvkARP+At4PHGaex+IZ6uk+OLa
meCHMx9MSbFULice8IEn7tdrZRVyN6uHKtf9NuEQtkLFnFGF2rNRZ+Rz7Y4sJWUT+QzFvJlIZYSW
PPogDESSYjDgfLP2Ib2vEuZwUxXCaLaLd36spVoR5aUKyme4UNVOwgXSA0yDIrXHFcN24yzLNzyT
3lax3aXiPtpJOmwgwLUedRvnnj9HU7VN09HW6bOnsU4ob7UZz2i73NWELldYdAgYhLO/au9T7Kwr
iVMVGwZIYeWQ2yygcXFCpF6cdXOlYlqIJTvI5UZ6xTmQsgWKnnKeSzwjQR5WLBES4FylYC8p8EOw
xMXVGzE0BMzdMG11a1pA6lIbmyLAbIfwCFcu/xx789MZGos65DtXRcbGxAN89ALjxDrq8FduDR9I
maL3laEN/tNEVe2qqXEqAHumknsCC8+5GAPfXvc8hSm1rkfVnxt/QNX8al20y9FCqk97uqlofKRx
LztxyqREL5l/ecD0H3TV8CildcmaEgUNPCHJFt5XdvRSF3T4joW8N+1Da7pfeoiH7SSGbVBBrpgN
+1n33t1iQINXQw0E5SAIcz4z5IWA0CbUO6fS3/oV5x0nG9cekJhzDTbHENcZ+Oi2BcWN6hKDRmnJ
FoSGsWKP6nCZdIuPSswrs/b1zsavubKuMANbojbmroTYUtLkcNRDj/vGLvZGuCVIvqPl+Hfm2wkB
J7zOrP33Hm9R6UORHANcMZ1SO7BYw5pE95Htv8Hmya427RMme9K4w7e2IKVncgdvYAkw7x74HQIK
9By/KMMcjgW8jKyzn9FnrI3WC0LRqFZyIGFtAx0xpuI7wbRfRQMU1sPMBQgfu6fE74d9D9hhmOKR
+JZbVYMwhzercNBgLM/f04l7auvM2xkJ1DkUN4t/5dgXpxYfRQtTbYMKyc0YMNiJmjnZ2Lb1WbnF
W1NiIqeKEeAyBbPu6B2LDmdw0FJrWNHhgatZO9MRs3G8m9RFju6BzxnDRx3eYd6d2cNa11mDk62T
fjPocv4VEpbCtvkKvYtFWt9VqUv1SbVgrXACraSCr2sshuvyTYf4w9LsW9SIBz8s3A3T7wNw1ldj
YrxEOu2jByiqaTCwfMD2dISsa5d2hS7e9HkOS89KKLcO+Wf4HhFE30gOeYApbo7wULN9ilPzk4Wd
IrnhNXAC3Prj8CSh6mHe4YeTGcG8AamQoofCeUL+yCbj0RpD5N/w0WOFgBwLypR2LsfKNwAdXrXU
0dWXzkOnD+3oxm/kW9YgcP21mfj4cFDpd1OEeqWrX519N6QE4duE/5wocARlD1REzMaFUJrPiuRS
QjYmZzOa7zS0gMI0o60xdJ8hM/bG8+kwVwa2sCp7CKb3PBAPuU0H4mCb9Edg49t7ifpgtUPFNIb8
1GTmB4oDpeKNteCbmIpMybxDLNiOvX4FLnD03b6lbJ4VrawpJ8MfKHk3mcz4hXzM++BuRFNuMu9d
MVLdR/OM7gTEyMUDz6IUt9sm0JLtqdzWlb6EPn4KaQyfdhGfGTRb9MH6/mLc3CLoDMfUUQ9QU6ZT
NvWPg4kaiuFZrVPGGyuoRZwThKG2qt50prrWOVBCSmph6SY9MM5opmFP2RfQyrQOWB6oJkPc12Ux
3DUotDyU5jjNNqNX/TJ8Pm8wdHqXRQyXMy1PRd8RLxfZuLG0V0EmqD4F1RO8bSh/Ue08jWb8MwyX
YtnQnNkqWlQLV8daYIGb3YTPlNjrajAo0Kr66iOwVEdmhG2rSQMsSxb5V0HSTxS0xthRs0qAAu3F
YmaejfuSI81hAhxl2N+mAvBwh3QudJBwJHOmDUgve0tTNTpncIjD/i6ZFYwTHGpgRXddJNhTLzMe
FLerM/lnYcE8SgznAZIFDCsQLOvE+xqDXuH2YbWaB5msKRahBC22KE338BiZ6lY2DoaW9eoQPGpV
Y07k/6woOKLPYNXlI50BTrMUdyQV2EQG/jG3v+DAFgDvBR3Gy8A+CQYVkaxj8iuZW2RG/sCNNuUZ
e4fY0WzBml3ge8fmgn0vHfYSpwEekwDVL9iwt2TrOalx07LyqY4IIt6IHdxKntA5TOB5I/L+lWz/
kfMaNelIvLoTJQUbp8H0m2NgdyyJPB0KFpy4HH4WTgN0zzmmLVDUYkbZJpEJkZ8zEWeB3iJQ1ltj
vnE8A1y1iAgZBl/jGGyHkTu11mS1LWy6DlVBU5u8uFP1EmoBckQeck2gsYSFY8ZHUNnnEUce5pJ5
2Bmo9Q7OhWQIHyJZrMYm+pg5MXd1cVExvyGpluSJwmkUfudBkK3zGuhTbNQnq6KlTYb9dWprdsKw
sWtyCFuu5z0jq3xT2b48NG8dZxy/NEwEnzCEQ7yQcFuRbMvQYjViwoJc20kSG8MPikLZ/c8TtZU1
IKjF9R6WDhxT49mzyPNOY7zQK64GZ8yFWWqeZOsTQ9TwwGy3BY1vsZ/1Pi2OZyvC4fLcdScfQDK9
B/J7E1iMHhUxaVwFqDArZwrq3eQQSefkEG3TkpWQYsRjIbFgkmj/KNv21Su8ZbZH+UDv9N/DugUi
I5EefQYqTk+PsPHZ27LDyYUM5q2BdEKJmDC40/HDo4PZ5E5MXIvCjIId/Ym+CUULo+OXzcYBjL8o
znHWF+exiMtzUz/Hy+G8JRSuqGC9gpvM4SEaB3vqzHOH6fTPSz3aZwxC2CAK2wZR+hlS48D2T5xL
SSsoXKlw28elf8hmeSV88SNypA86Cbr7EFMhbOYSDhCXfzPu+4Z5neU/BWK+MG6l+aaNMqjEgqis
P2XwpIrpwp5mW677mKdk32fBZkoJpVUlTDK6THZVQjeYETNYzAE5bRXhvOX8t/Qpgfat9M8gQ+NX
jPVW2u4PKDo/+2Uv3Rj19zCojXPiVaRGA6ZLonPWtkvFR51Hm14x60TBXFtak+umAJbKc2qQXT1f
eh83vcOp1K30W4IuDd3wOZ3Eo07LVw8M2qqAZuBlNpjOaXztUxKYfWvSsOUWGlDyAhqX3c5u4t8O
sKQtI7GB0iUKZyeqctwqYD7qOReElolBwMxfUXYvGjJxHpX6oQzGH1mfe3u/AoZUqf4naufo++UO
0KG5FRYUhMiqcOQkxTEiQgTYaFbHOPllGYiycWLui6LytrI8AIkqt5XGB+MYWQb2b5NMpsU0Kn9M
egxbplA405sX3Sr/IXBGnkKcaIKm3xKxfLIQwDEE7ApkWjg4zAa5zxgJYPJubRh2YcS1yV1B/D7B
JZBgUbQE5+X6JRsbVNRcdnxU4nfgwWcJ5Rg95Lge2cI1pGGz/Hdnz5pi9nQ+9m6/k624C+rkedlp
b1RtvdB+pXT3aKT3SN/giwz1FGT5a6qvoPmKa93xmXKVbA2rzL67BqMl4bG7LkhOBJCOgLDR3Zrk
0HJotF4e3RZ6eDWuxDR8o5N53rlFzmdADgmZhz62pHS2SezSxjvJLzd+bpMLtY2/BfSnDGsXuQff
Za7XvM5Rbi53KY/gVOZwUusdu+32GGr/O/lonihYOeEW7zpraE6puW9TQxPLtDqcQeWnM9MVYE1B
d6nByWmJ4T7yAFKEc/fIOSUBqYk5gD+mtNj+hW75NefEqdOE5sy++g6CAsNoZODq4zfPDEODThxc
1RgXnynyZYist5rD6y6c3HndiurYFOGHAcp8nWfML0vm5hTCD6V9GhxEbWet3Gk6UCwn11KxZgbd
UxiG875xy3JrUWOy46lArOh3IrdzY5GKphJvBWDD3nYCi1ZP8H2IR1DHx/w01fKa1Pmb57jqkAXl
R97RPD8EBgV6XOVbr4t2RHzOZhcWe0bzPxzdH8JqKDfVjMwaosdNhSJ+yppHJ3kssHtkv+Ymwrg5
EKWlwJO6umBsntDtwSwl6WEey+m1qEZCceb4JeHBXiiD7XcGeGOkGiqG55hj3JgOAAIzkFlQ5T5H
RDq2J0xVTegFkLHI3tqN+ZCfKBfyHvsR1ECOg4eW8Oq9G38btXWKB05YpqE7zuzvydj91M4HDX3r
jshKWEzLIN7fO658bwPItfHrYPkThV6EwIvgYVTLfkQLLAlv6dIv0VqHESHO4hnmzdM9vUqfOUSR
dlb5WiN0+Y6zB3REVm4MrmBkLsigK4lNl45PjsszE4KpwEkIka1hKISB8cdYPlvaDq/4BZehLwaO
unTocjVdGmGcI6J1/FDb/jl0xRfXpHqJq7bdqxwSd9hbFyTVCohR7LmfjZu9QUpuhnncOqWTH4Y0
39JDyrl46sqDsgpvl2U4l7Rifmg2nCt5a984wFlkn5uVUnh3hcbMlgn2LyjK19ZOaJp3nJMsy/nY
AWSWLjk8v4aa0PMHeXvVmS/zmD+xDivSNTLeBU4Eu76fvkZMnraHPQBgGx8U6208M68btCG3qZNw
gl7YvQL/bhEuD/UZ5j8OenB725v3pgAK5YRRfBK9cccBeG9Lcj2dNlCYBVDxJBqot/XafTzx4yQG
5iHBPiYPgKBBjaS/z3vFvx9ifNzE4T03rrkNGCusFgPnPQZ4HMTX2AiCo11LZwd7Md2pZj6mo/bJ
nlADGfzQmuynj5bFUMA+TLBX0UQ9Lore3ilBTq/Rq86d/LV2iS+4uaY2NkqngycnDXgahPhU8XEa
irKHJthzhDEoLcGLKoKly9MYKmSkeGMGDAMDeipNgzmjMdWPSRnAr2I/0eWvJmhwq5+fVdrvxbwz
iL6tnWKE3QO0m5Q4uXowJUPMVKGXXIkYbgnRdN/qBtudY6uPBPmDQKYnjq5Uz8p4AZTw3RDhG6wG
0hvw3aoqe86VslhWqd4uqO2mQTghnD9LqLTqUYTGZ+kYGrqLf287hYWNA5p5qTIKvdwlYa58nv3K
2es6+exD52B4Gudyfo1LWJMqvvdb2qnccP7wjvXgP9Q51diYuxjcVRGDLSn2g5PrtQGkD44gHU5s
ptZe2392ETYutxoW2HZVUXARv0bZ9DFgDOYa5TstxzFt+F/t76bgfD86wXc00Heiy4XD/r+c5Qe+
3q0fMIZoeOIeyuzeiHhXMNetzET9kgH0FbeqX0i4vqEIMb5gbMtFOa79cNiHehKc3Xw+uRqbxC3X
CZMbxGggjv8T9bx9X3UjKN7UezPHrD2LetJn7J3ZIaYL1Wo9fY4agJ5/UEEGz+OiiqGnEeUlVTGh
xt1eGpSJgEjaocKJRe3vJM8KxOsbo/QLq336iMWNUwJu7wL3DkPWArO311QgEgL3NJEhMDhBPrtu
ymNjzO7h2Lk8PAY6+iSpvIHaNEZxbDWiWGTHtlc+DYiYL25fCsQhZiSZAd3WXQEOJ+6gjeJiVeZ4
psos23muHbF2c0k1eLXpuqMpPMYRTq2u+KjoTsDWZvUXdOBoTy3POZht/TS3rOmyrBkn+aG9cYlq
M4Xx8E2GIl0Ep13ZdNPjqJMfGOaSa0f10DooC+9uDAGVuv7aAJF/8mEtPPyRj0Wd3ofsp86Jw+Ml
nQcaTez2XjvlLqNziQQzSZFl/YIli2DduvyNWZ3g42kmUomLBB0l/Ru4JCzac/zgxBjyWJfqLWsa
oJaI2s7S3Wk7v1N5P31UgqZgJwGeCwkVDsdc8KWTfTHnK15u+9Sq1jZgqdjnWOH2B3Mq040sZrHz
wS3Psvhph0gDZoTkF5QX1fnucXmTuMqb4w1aFIN6pZljWrLfZag2PAeJwi+/Mqr5zhs1g98ieSdt
OpyQnzD7ZvND6IfTR4ixayOHL1cW7h2Y4fIYd2NxVGPkXTxPkFLUTK1shTd19lPWpsrS3fEPCYW9
rbmRDsKQFQfJg1rCU33KKXc2wupposQYh7Q/f+Yme0OR+tN1jk79orYzOHf7tLtYvoHit9hGu6WN
z6sxsf75sw1OlswV7xLL/uj6SV4Ds5enMG4tprz8AH+BtP2n9uqvNVe2/D/IZ65wXVeSoAWtCbTt
ryVXqhIAIpzgtxVQhc3B8YSLCwm3dM9DKuSxn/P3FIgW9EbnJcXDs3WxUkH9oAid5Xax2N5eCoLq
xAbHu9RHSvO0kx5haceP3PH0+wrsWOShy3bY+rKEq9u5xfG//CCA4v6BcJM++FBJjac0PR8k3N9+
EF/2PKSrGY+couYU7PDeLtRT3BrbGsTclnGWOi5We7OKXnzVRQua6wtIbcJAAhILG0MOnJgeSpet
ctiz4QcfwONN2g9GYpzHOPpPXdwfQN7/8d574p//ZOkJxzV9MxD4DTzzH9S5gShyFCsooG7eF4g2
hSj2mSrKvc6Z7WfEd96b1j76k+GQBM+iYzlb2aUa6ORBw7TJxzK62VeyHrFJ5uEp8ojUl671rL30
VAgxfcfqhwPSt8/B4qK+vdR1TNMucP7CD8MTj8D+Hsc/E1ILznnmMR9IlY3Pdp7lxvey59gEBhoI
CUlycaOIFB3GDOD/tMK808vL7VeydT4cCBQAcQQDKFBeF8bS3RrG+rifQohTJRvomVn1FXWVRIPv
iX3kzngZhOd/L7uBXxnxg/KM5tuyBsW6rp5bbZzDPBH3vUwJBJnUgs2EuO+zeBgPI1XFq7rGIIap
hjvRfmPCbZwx7aRPvbTba8V2KHOc5r/cM8H/umd8z3e42AQlddgIxT/uGXaOMRMwA+AHj/qkUkfK
CaLnifqiS1ITm6cpzo4NWexto06ojue4U5sIbjeoGwwH9znyQ2bbAlhuMtf7YUEptS5dvjhjx+Pt
y07CwxzrBcBgtk+qy7OjAfyTeUjFlwnAe/Bt/l74DY8GYQ3bPmAGzElyxbkiftbN/CwnL7s0iYuj
deYsu2CTipGgsRMg6CVB6d7RSomQh0HotlxP3kj77WzlZwGfZoVqmZxdIaIt9RhMf31dnDFoHLLc
9N58+GyHxs+5bIueTE+cG0x4c8BEAEhAG9y+dpVzl6oOdYDI2nMjE3WYe//bWASPN//p7QUD8SM4
NJw7IqRFpOjMbciu8RUgfLJypDm+to11DRUsXDkWODiEzXyGAimakUuEj4xExF2UUnMVly6dnWgq
dRm4P/3FuddTnrCWPRGyXho8EkiVE3zIg8uclD/YWmeH/3yviuTl3xck+b8WpMDj0nADajFQwAFP
/H1BMmLJwYi2lBW50mCncVHfTbnUO8MdAKaI2Dy0MwaeyDMZOQw6uFAm2j07E4vRxBUGEtXyQSf2
NclZH/Ofl1gby3Be+y5pHztjih9m97tHrPFJpQzoojBhF9Zw/EmtR1O3BVQbI/+qh/wrqOcLVk3j
7HYcaccGdaSeB+NYp47e1jG+6hspZdZYOwfL2adJn2+HKJ8efGJASeNT3rG8VF0H5gNC14tds2eZ
xtHHUmq6lNcvls5lLbg5GLM5LY6Da/1O8kS/G1WMK7tqv0VA9+AnFHRWpWb+Bq5xWkPeFPt/f+MF
FZB/fxJQ1mgFpusEAY803vu/v/GOM3UuqSgqA/yA1Iisa4zmRVUcoO6bxfCRmtkM4A4ud1pW8i6s
Q/AXpf5sRNbcNyburhSTHWauCgkH3wXzTi+60D57jehEfUpTWt5EwflWNAQ1F4ofi6t38sLx/Wa6
vr1A4mecYEU//Mkm9SP7wH4F07NDjDfXpu7GdQixkaFGQWExlKK7QQzzHc1pGLA8ZjMwQyOHOqN/
f28sZ1mb/ko6xXjEpejyoLRdU9im+fc3B7rinAcxReXkx8T+Bo1UVR+ecd7Bk6+1jz7gDWeq6BhS
i4r2xqwXPylZ/ehdt3mMCfSTg28BSBXM8J0W5xu3/rhvGrM7j23vnWZwhnRsYRW3WvE4LAziqlHR
Hd0cBfN0PLJz51doJO+373jcp2dcsxXFE/yGKUmbB6MKzR9B1m2GLK13WtTDXTJa1sl3E2vvTK5e
nj5M1S0irb6UAaU27ZH23PKnHuSTqL171tz5fIO59KbHypQGwO3UMMPup5Yec0iewZhH+e5OSAr1
j0QwsoiZh7yRQ61WiTk/4JAP7wR9ZX9CCwYOtI64ABgAC0NUQCQcvlmZTZuBgeXJLFX5bErrR9x5
8Y8ZZkoyjXvkn+k7g3caArQlDyg2YN89dLTYHOxtzn9Yx10Lf9qc4NaNOgWuoYgL5kCjEHkM//7P
GptUePOUZ6mHAN/fEpAa8PesJwXsgsyCfrjdwIPu9Jkt7wLNGK9MnTVg7g6E7PJlv8Bcac18dPzi
7ubXdBbTprmpwK9dnLIOeAcFgaEkaB8KracNgcLqLXAtdBkgiOQ4MWtIbWxvBwet5HrKjQmyUL7p
05F31DZQkVmov6WMKHGYBeEeECEXf5eaeo+aQhG0Hub3PKdS1BnEF0ijtcUq9QfN/P/dV1nmP1cA
33JcBDXf5WoXMvCXjddfmls1XMQ6VBkQFy+O98YUmQdwSJwp4/pwY575BFol8yVm297aLU3nlQVM
Z2ys/mzCa4vuFMSm58JJBo6LbnOeuzG8c7zhmysj1EQgZNb5xqfsWvmbaYEFLlef7MLSr0ZptqeR
NN3K9KJjqsNpa2WVA+1koLYGzy5ySfKdiF4Ma4z2MWbqxcUefAQjURWXpAsZ7M8IQMEUxEcdlxGq
j19sDTbhbxyyA9Bl4WY0s+HS507LACiQjwjt2MdYNtgq2MRraBC9Xa1zT9Gzi1l6c7tQchckKhkY
8gklYKysthj195a5XnbCDgC5h2SmKJL6r2FnLV/evucjdB4Muhi9JT0UqRQIsSthgrcBt8MofgB9
Rp2uqmg1Wu4WqTWie2a0prOStF2UfjycppQZiNtK8dI4zT1LDejWzvvAfPVVhmn9CDoKEGuG9/1G
xzUgNGDfILgrKRZYEnr1EtrD5PsLNGhyvn0V1ZRm/JclUixL4N+XSOHxbBY0ErNXle4/tndzNDL3
UxangDTLAAGqfJPyt72NEDYh8E/RL4AzhJM7AO8e/EZ0dU3O2laPtrQeRttKX7vpoYWw91Cb6aGc
YwAiCLaMoCPp7DPUXCoOaTDRC0AkzFKMki7YVNSLOd56uWmf2zRdq9kk4ud5PQSYJGGniXCR2tq9
9q7XvdY0Q+kFl5dbgXtpBxYtB6dQWr7UyLRP3mj9WU/beGyvf04LTWDQ3z6QdjYdceqUEz9LK8G1
UjYna2jJv8gkLe7Kd6+N48vt5QbGdFt2SSzIJtOz7YzbfRWXXf1tYra+KzxWIOFF9beslS8yIPAV
C2B6PSaNlZFQq9MPiM9UGZb3/LvqDQ0TZFEWt/ztZYhcEO1e5vz5XoRLFbs8NjxXTN0JBYc6cOUE
F006etU4dFwwhSDStoQKAia6q7bpYei46K8LmtdryYhPZe/dG8mEdgT/C2328c94gpqJS2F8jsKd
Dq6Z+bj67fChKaS3zn0Vn2tcbOvKsvK9Dz8SRkGqH5olBuCVz0k3mKCTnGo/sNtmL4u4oRf5m2u1
ObFZF08OZC1Mavar7XjRfQP5P8iaP+lNbHTf/XHMz2EI3MyczPcEztt9v3g/k8kCQ1oOQXfwi4yz
meRmxluNzucqukvt2drbDPF7XO747e4xhxuHf7/kbUjqf7niPTq2bfRJKZaNgSmAzfx9vYwHa5pE
FuIyIg2S2+6BqqRrX81PMbdjDT/1UDMjZspJ1HX0j5ao0kMbXR0HJTSM32Jc1KlUtMyXZ2/onJcw
L++DyN/+WUUsvFeWhqww0vwDYgB2Xc2es2OWe5Rtufv3H+ZWy/0/ty8/DHetdNndOIF0ebOWH/Yv
i/+MwsoYSaerIDHmPb2q4puoEcluURC75mEbLSCvxFEzlIluLwZF5nE5NJm1wuCoh5OF/EvKgBN2
RG/Qpr2F1sjaJscZ4ix2w+lb78E9yOkurBz5i8QCSnSqPv78Ttm3BmKfgVHN6na5FTbQQ5QNdrCf
t7fEwTRy53RsRG6NfgkpK0fl2MNuUUaamfW5ca29awYpnGywuHWIo8tOADxGKJ8vTFS8bTtm4s4f
n3M6u4yUPK40WveZSMtwsW6ga5V/kcsk4DUU1MONihQGtzqr6jSfcNRU98aw72PaaIYK7oQVbbQd
ZJdJ4xPgvEldyeDa21gwHm/DX3EWIhLXQ38wAvc4g+Jej2ntfAvAyK1xdpenoSjXt6U7fY3ccDiM
PirrDVyucvMnyLTg3OswAUGaXZ0QMmNjMzlPm8g93L6sYZ/9lwvb//tJ3bMBSDiW71uIxQ6eKGfZ
KPzlWnBjCa9etr+qBVo5zUuK3b69N7WzIKBZXla1GRnXdCE7hb598YhLP4ncctZpT6f7LQVkTExx
F2Ja6Y1YwikFJRBqhGvSntmFpjdvPXToS8wDd2nJRpTAQrjO06bHHy8migh1f506hWEVdcpia37k
SQgaJ+ycU5UJ8eeSaAmqL1lcvURmmpJe5H4iw2D7on5fTHtUIq/swRy23GDzyQ6oGYS3iYPGg7Zq
ehLTBPXMSxDpbnamkqM+yPJ61Pt8LPRjOkM3zmYFfPgWh5b1g0RmBi6qIDUn9JOyv9WQ/R/DiTK2
0DFXt1kNvv3pLrGLl4EUzMnoK7TP5VfRIMVGdl31NPs8cso7W2ofNFMEtSWaz204r/2kVne59RVr
t+NQkDKMx/EVhJ9J3rz8+z3vUCDxtwWMz9k3OdJ40I4t1/f/caoBk+bl1DH/Gu23wfH6P5s8Dt/1
hmdqf0jyuHkoZvZcXRa/eXZ8ANU4fVg9bIQ2vf65JIaEnEna9pw8JsZSgp4lqNTqXYWMCYq8IS8z
efU7Nkl4749N4eWfeHF+ztLPno28z0716Dpb+BZ0INvmjyiigztz2DRysqMLrNwYsxNdbi/+8oCF
Bv7v7wJ70//1Nvjg6i0Hk7EF7877xwyUkV/C0Zj55dAUOOgszh1pb8+fbg4mPYw+yv/H2JktR6ql
WfpV2vKeatjABsw668Jndxx3zVLEDRY6EcE8zzx9f6BTmXnS2qr6BpNiUIRc+OYf1vpWrs6HLE7f
yQGvrhjCjIMlcL8CcC5PKCcL+AOULqqOQixiJ/6jyo9g9DzdbupvZsjTKU0NqKFh+VGGPJCnLJoe
1ouNKvRihDNQLf9DywrMgXygNnRvrQw+lk/m//pVeoUGq/T7kNdErYcgqnBUVtu1IImW+kQaygtL
uuIGZiRjUzcj4GJeSIJdcOQdZbPKA1KcI61E+QMIK4w71Isgf4sfU4bYBD9k7QXS2RjLGqfto49u
NBNMIOUfQ5V3d0tXnljaJ9d89D/6mRiPlJ+vZ0RKd0xbnuwYSZvNOp2KMqdwm0T/qRONizsbwzbK
SmbxcXHCgmu8V74O5U7iXqrrGvy835mvfWgA7YtBleM6PQn5zsDhZ728r0u9LXmG5DiqoxoeEkrD
S69jFOFN7hDPvszJ+lY3juvb3phacUqXkR0CgK8/ZOIDvwTdYhCL84d2+pNdTOQDIiaYmydtREgy
Dv6vsc3w++BSrWuwGTiiG1dfLjQujYsbxxxITGb0Kk5f/a3wC+uY5XJ6jWS28+P+8GXADepkeFq9
nfNo3p1Rv/lRknt9Hfge6R7MIVOW1V9fIxmtu5rFNbD69xLd+zvaGQ/poHJAbFruoWGEn1ArSqdh
yDxVqKOCnAKsexHMa1+zMMRS39mn0sC4TPhV/1AWcgLAlhqXUsruLIyBPQvdb6HO6THvQiIWa+sl
L6biUdfTJT4V9UlWiOdsKpRHs7UQHlWtt+yoQPMmzkXRVTY3o97eCgt54kzc8x6MqLEzJ7iqEHrS
XVt3FjrwqLhoIqQglFYAHxN6jmIqqlfmlfo2g8U4mb2V/iFz5OTrZswnpREwJnzDpD1l1XwSujl5
/jz5t2CA3WmYgX7MG2O+GKqCx7ov/mg5tjApTG8G9fGtgUt2QvpyzIMJI1Ll6O8poPF91VTsNSUs
jImugsi7afJr6IjUH3qvxOAEmUBVev07F7wcSm6QEqAbsBiLA1rTz2COb3BsW6C+antM8O4e/C4Y
To0Zt6d+UtEAVc05kMnoDeh61VZLn3TofKC1rKfasIbdCluNzWy6fKGIDVvlYLAHL/dVwmgj508U
sSCADEtp8VL4sCKTId0HgzO/NUz2GUfDJNRomHC3+OkI7wt44LPaG+3jegj+7790/80aQ/RHUU51
hHHz3z79z9P+af9/lr/xjz/x1z//n8dfxe1H9qv5b/+Q93x4+fc/8Jcvyj/7539r96P98ZdP9vmS
Ov3Y/aqnJ0yKafuvuUn/v7/5v36tX+Xlf8hlEjzs/ptcpv5H+vmj/kkW0/rVzj///jex/JWvaCZd
/Q+Tykhfp9RC6sv+b/jVtH//m6b+h0FDYJHNBFKN45Mxal7Ubfj3v9nLb6k2xbWum46+DFibolt+
xyLqyTJ1Kam81t/4r+/74atC//pJBb+KPz//19Wk/dcBOl98WUvyP2PH4vCAX/v0fyneVN/UCh9h
4GGh0syZqV7Wi2aOM4ynIMv3kx12l4hDD40YlCciS4kdyIbinmSJdpa8h5blo3FM9a65dUH6LrLk
VJqF5nW+/cE0qDhluq96/TThRUs7CYFgUhml0Gr3+bihR/Av4BhYrfWhfrAtWexGObwQ20COHqkd
D+agOPt0ZiOR2TbycRnVxAMo39c5iQaq2FWwxqua6Tz6+IQxj4V7LQusQ5/I/AWL8qUtHsB6tKfC
aL2gy8tjlPWIsIJER9xJgin8KuplFXdh6GC5Ib3ZOSMAAAEY6Tt0XuIcFlXuLlaGbS3QwvVhgvqI
FezXpQi0HfuV8Kz5TuwKn4iBToDbrGPGLZFeWhvCEoMDrubaJZK6dq0+oemOdX/HhC14+peb7//x
Q9WXW+1fSjXpGATvAMVkeWbqGlXKv5Vqdp2Zc2+26j6yR58CG4iHbal7q7O115H2xiC/WtofM/Sx
o+nk1XZ0VAAGY+H6kBmqsQ9fG7YXXmMjA36Ki0x9LMxRJZ4G3cXUItGyQ81d5N3PALYWAMy4PGM1
xpVImozeHJ+grAGZy6GBycYBsQO+I1Lt8UEdt8hD+k8fqWONIp5pFO7fMhyMranPmzgjMTyIbUxd
dTdYh1bV35Jxwrfjk91yLlkvKDl+sJ6uTVvEJZnVMwtTfBa1eac/+lhZu854QJ6yF7hyHvoRoIqD
pG6POQaNnh7lD6bWvdoSz4szks1aWmx5GCOc8ikNym0hjO9Vk967PB4W3j2GnV4Xz7jdNc0vmbYW
3V41JhaPjUnoca0TQDShmJfryHIggd6t1Gw8yOG1DS2AX62en0pdwynRGeCfWguXalpuaazz5yqI
PsvUiI9qBnpVTgVPD8OCwwMIH/HD4DNfR0XURrdWK8pDNJjITzJCTKdhVC96HlYodExzp5W6gZWZ
F3pldjWVReSxkcR/smB035deP47hA6EFmN+6a2eTUin18kPPbBRPY/JNtwfE+j5pTYMKCC82h/Dm
Ud/GSGh50h+qGp3F4DTDcV5edzIjQITH2LJqq/qGpnGEbxtkCFroUcIwAgxQi4xuuLE6mGsLR6e5
WV2sbGQQiv1ovaSWr98qICpXvFpb1Ulwr1FbH1Kz/1F3fX8bqVj55pVyV4897DbLIl6aVagNxE30
v+cMjSQ6TTIaRzJKfC1lW+lELPWXn47a2r/mJNVv6DEg/IRP60xgZjXB45GkJTW39xx+8X7t0pnM
geZS5mafMJe6h0kNI7XoX9LaxwAT4ubLnPlaKnu7JWsN8guUWURVJzHo+ldDbjHAZz7mP1aJg3l7
af2FipuiFw4CH63tzmo0iS3/UyKDrfI6AAh78HXtgxrkDRrSeFrhIpYogp3vozyrMJ6oqU/mEToq
ZGd7VGXqfb2AZcBhqdFAjbOPm7YzY2RjeIdJXbNmVodlmOLDUcLulDAW3gZ1qh370oluUHmUQ+hb
hMyE9T7nLvjWtAAsS8eFw9Y+mRnYcWlH0S2U6pFqyr+KYfiFPktuBqsGbw147mrmS2JkX0WXZMTu
BjfEfGdO9RzHqOVmkmwVReOA99XjF6UiigEL6kqYunYp821SdK8m3PmizGhzDOiOyyUpqHM1ZJE7
ZyGIyd4ChNchEmfMY5jdo4rO76nueTWFKbbZjAjRb9LCs2B1eMAg2cOMVrxft3rqcodSTsIbCHaD
oct7XRnZE3TopzntT0MiOiD/UjuJiPj3yIjwgZSpdlhnJHlJhppDA4IF0jWV2kQDjAAWzYTpVac+
6AecKZhfUOTJZ6Y55kaPksJT23NbK7+V0OJBVTRM5A1yko681nhsJBor4BbxMvATFztrb+3ikqiX
i1+r08Fo0h9hpZmu3eEKSbuEgJ0GsmJHZXpYX5ARPneX6YPb6kP/P8zzDHvVIP1zoscjw5RLOiSD
PcqQRePz1ymOngGnnGYMLWiVQMfplteHGLDJ7yP226rZNY/Kayyy+BFJVvwIDvSdR2XGaDWA4sWk
0IP3PXmsUgSwqySdCWCAbwUPP/ld5TENxwK4Qfw3YEoizW8Fk/hA7C2pE2tb5HRm/4jUkiUWfr2T
KtbptjuUbI0unWl+IJdSDnYX9xeh2OxDMR/vzZDNqG+UV0sXwvPLlLuyR4Be6rYJPaT+sCHCtUlh
Pp5DOtBTGvCOqPUofOb9lBwV6AYb1YD5k/g2NnSgQWNqnQXZC/eY/fUViQQ5TlncHSgSCDtacs30
P3BJ52SA+Y7Lzb+VzHYPhg3zS6cV2LVZBoGitQIs57J5iog9Sc0/uhK4T6Xo0QOPnddaN7XzEOvf
HCy7H6NKl8Ik0tzWbKQ3agXRhodKchDkJL2I6d4kYXz3odSDhqbzJdQlfgiYj/nm8HvdImjNSI4u
Cxf8x2h4u1yAXGKxvuXejT0zG94Utp4urbQ4qBUz8TxLu1Pjy1dhNy1B1EZzJvMSyYxcfDiqv5+T
OHKVoLslIozdXMnHa2EAgSemZ6MUkXCltB/W9W/UMblTiCvf9FMSHvAxYlCXesaYG9qABKu3M53u
TcQkQ1qVefUZxm6EmEYeqUSPjH6RkiqvnBEoxZco4+09G0XqmTWu7ia3mdlaUXJUL6ra6i8B1oRj
SHIwDH/pE8sz/Oz9PrylZEZkOYvwAUXkg5FlKNGnGNNONqkXmDDAjtBrBE2RvzJTfKxshadJFX36
BG2MibqRYjS9nIn6k2bBsU8mchls1dpbCZxLBiU+atLkZTW/OG1MSMHUuoT4HBIxTOcKEs2VvybO
gJQoD2yNIf2suYCdj9xvaHJY6VymYLHAQ05Hn6JF9wC62hIuSTYaPLFj5cTZRjfmxDOXCz6cuJ2d
YxCr2D7Qqrwsc3RWfZtutsYLcQrsfcyh2QMzmO8TAowLZ02KJfG5LvzxuSmzYeMbyrjL6hZmVsOo
NVXos7HHm7dp1K1tAj7mQdjDYuWcRkKuGKIrk/aOQNo5W+CL90aWo8NIGRUkC8xOncsnEOpwF1Ln
5uj2/FIX5FUTpBYcpU+sR0SKzD1ju02t62wsoyzOKSi9F9YRWVePNwsMYWYZBeEQi8u7f5eTGL53
zgwcLQflYFB5PVTAUaPKPFiozkaCaH6mmJXr62C1lgejy/EmmoFNKRkDSxVquN+DR1c0GpY8TzKX
0b5+LMzcvk2k9GBWh8gvcaDrZPDcIpHzeEfGfvKX8IzBqJB2aZXYt8i8d0Ey4uqBmP+N8ATlWLLd
95ImTQijLUAMst6+Uu8l14wTRIWaqef8A40EMZEHXXQN5iS6ziAmNqUxInYfRHgF8kvgUeaXsFM1
G8yrOmOjc1oSXpm3cdex6xV+T+ikUl4BGb4yshaXTAQBfuDqjPJaATSL4VxdMo16FQcH+ahzm7EW
0WvrM5H2OyMO3cW6a2z6uuT/WcyzVwBQX2OwRBx51eTPmyboGPllVLjg2V5kOwWsICpy3GcQEkpW
v+FOn7bmYBMcpNbjgfEDoG7W73iF1ebVj+Zb05e/BaTFU40siFzxabFFIqnzHfYZnZ/87rKUfc6Q
pS7xPo/MKMLHsvWPpsY8LJjPdU2eucRhR2h8GjnHJEsHukeBXYv7APHy9EfcIq/LS4zU0rqwmyc3
3SZ/RVUm9vWDD7Bdznin5vlmV47DC8H7asjfRMF+R7CW8sSEp1prBwmgL+LcSptPfGzWYVVNrQS4
HmBUn2BSYHTa7SrMyxcyzIZDEjffA1E+4sFWTuvwJW5HbjQ76hgQWa27Xhq6Ah4kD75PvFRLg37U
gNzuZ43xD8jVNw3+O9hUoeOySSR6OLa6nCEI5o3w3jqf0GuX8kfdVy3bp1WUWpmjc1hvrPZQYiKB
sT/Yl2lIJW795cUq0+zkLwYWh/rKnTLpxb7hX7Ku692qJ9eg7Kxr4fTPmHJJp2tGdGd8j046XUoz
EJd6uWB/aDeVqRd7Y8rLqwyi9qTb+dXvHOPizKpxyWpIzQXBBD1dRYEZcEbus8lSnxy3ldIVh7zn
mG8411yJcXv3NP+kF4h7l2mo+OtfOBvaE0GyLMRWeBumdEgsGiQYLA7DVln2Y73alS7t5w5RiebN
jYGKYpLmjkfaPimQN0fLpcYwSDpTecsrw2Cebgnc8sN3Rtc47WgsvD5zPpydNjsYeUMldFErbXsa
LxoF+IoCZN5hXMi2jao9QHnHsjaEmlfY1pMCAWWfZm3zgP4RkvpYttsULIfkCCd/j31fTkiVY6T4
g4ZmOoepbrvrBf4NfV443HOoAf1QERCU2xfE8jLHLc76aZQBnSuY1HNKpAWBJEkG0w186KaVDXWC
jSatjG1xXS9D7tgHQ1YPygIz7iSQWS0rgbcgN8ajOglGMFGdc64fQUw5/W4E68bMVzvmS1wy7sm3
ibnTKSBCXu3T3lN7Lbvn03T0e5O+ESP9xglLZadjxDzmk2w80b3Jdmg8QptfJviXJ1YDR8W2jbOu
sH2uSqK2+7wg3yk0MK9DyOhxsZpGYXmKrbyXTVicOt0AGANgCokjGqYF5kmY2DDiy8VWrGk9tOBF
JLNW4ehMjznyp606F4izFD17zsvmWivVIW7bnBFxDMkBiwKgSx6xYRVj4hjuzPkVt6oHiP5LxzGZ
nJfIjM8zUHRQB+UNfVsIgusPNcm6W4jBNZLfqvAb4UR4sodg3PdBHLzK6Wbm6c0qrfwRGXbl4dX5
lirqYV086Pg+n9tpD0OMqW7W5UyZATyGCbvFeJp+JMIut3Q3uIqmkFs24TYAvQBcw35jZPogCY94
UI9rKasV2uiJJcUmqs2LLOeOTGcQBhqlw6nWtOiRiQmkpuE86JiGWPLmz4WiVSeV+doWR8VBRXJz
JqahcW1bN04Gjm6DtQLgt5Tcpqn9TEqyOJIRQ6gpZmOPu111dVYeOJmBt8IwV4xNysh/28ZhdHBE
/W4nrX9YDzh2URFT7GKHptO+moUiT2bIwyrAqt9QBbLGKawLViB4nhHzhZq2cKPFdXdLY6TVHeSM
vYyB95NNRq7UWExfB+f6xYs8hcER8pwrAacBgwmJARmo0r90F2kNzRgJq34LWUMFSKEVIdkL5Ua2
bal2kyhIvMXo6FGW/9Sbbji0ou2pPRf6leCAHwPG9k712fyDVpxT0eFAXmQdjczowTOpPagq8Oyp
1QnbaFP9RDJwAJEdGgRjJZwqQNAaF/jDRtZhf1Zi3rkLKDyvrOFqxuwaKAvXi0FGkRnYs4ePK2MD
m9cHKj0otkrSXrNyMHd1Tv6DUUZPvRwU12gJv4rGxPw60oSQhCi0Sb33Jd+iziGA2FQNbw3w5k4z
1OdUGVGkYbg/IiT+0Y9zw6lq9jd6tP6m+DndA8drqc20GoihWP0AIYOdExX4hMFLMepEBhFjrA2J
ZsAyWCBM8DXyZHSOluWyftQ7fbyP4BHy0/WNQ4pqDfsg6MrcCnDcNvyGacvkTh6TdbbzIWTcE7GI
5D1q92N0h8CSjHjj6yK2blUyjbdcRnf1I43T6qOdVdUNeodtkXgJKl7+tg/UR/omdaO0E+Z71o/r
ss0vRXRPehOeP9LXUq36c5fNJexpFFe6U9xiqrK7SpTMnbLUberxUhuYXtZVPfSCASc6dpPJUh8c
OyaVfco+OzwVvwQd6sWW1R9RlZ2EnTpHkpFeYJxrD4HmPygZu2lFEB9X+arjGSX1Ih3sZTXT1MRg
HeuUjVhAvVWpirjkxGadA/Nz6n06KIwNiPVS3qUZ8Zr1smlLE5hQJk+lTY9ndwt8z/QgY0q4A9Zw
IIluoi2oh+sUW8ehmOvHvtaSB9BeSEFGDT15NJ24EwlntDPlPuoAqZLWY2HAhKtweEI5g3qwC74+
USoQE9SEoAlpmRDNuyojFSdJQrcKpx4hegn0b4mHRlsRoeHHJn4Q6hQcA6P/bbCfv+oDcgXGd8Da
ps64gWYwbtIi6izhyYTEztlHZKdcKHhoyEQ5uSXQmzGOJaM9LinbSbAsIWhILLR5xbgoWwWzPNpl
wTsmRMRyXWs39K/kmGTaaRbkN1xA/GGfA9aeine47Dyn0Bsf1aF4S/2ygOPORTFRjRNrlZIbRGrT
YCyIIC7E9D5YYV3zg+wKudXV7pqkefMvfkbeEycCotDVtOohIqXAA3m/jDDFfBgUa752mEWOsRZY
m6rQFeBxNJG22ivTThYk1wWsKFHIkcc3Ru3H2MKd9B2RXZeCf6N1Kk5hP4ofCErMDglbjI3VK7iH
woYVPhHOFfBTcg3Vwf5NJq566RpR71N9nvYdNIcnCIVnIkxKN5/j8eLPwu3QurTjFDwyNOuZ/KRg
7Iow+mbrP5afNjR2+81Ru++S99TOCiBJ2E3S46GExJTDXJkrTfdy3fwllvXtlNe6J+YHuyITfqvV
0RYEfXuTatje0goUO8N8+1AuACIe3JSgqA52UZz2x/UnFUrxsRR/J80eiwOZrOBWS5F6fs+YWziM
LvzUHLemMovziO54UsEKhIvW0KyJcEBxcu4GclUiRyxVXnhOMxBmkGC/d+0lMKHAq2ihj3RAiVuU
7z5gM+S2XuE3igcm3zli/3svBcmw+XKJu1o7CEO8rBJ5ZbLtPRQ40NAUTBcaIi8Klf6mMkH2NIhB
cDiuNFPVNbKL6pqLOnEh0m9ajPPuvDjILb3v99I38ahT4oew8jzMn9HNz28JoQwPfrIk/2EaYmHA
p23TkmnovNOM9Vc/KIZr2moG2nzk1H2RH8u2S16RtQSP48GcY1JT6+GnAv6Zum5sjwoVLYbFpHpp
I3t4EguAh+PLQr1xjqLJueIyXfgmgBECtZW3aLkoFALETmKprGGZFbyEa7c09g7fzLiwL6OyODDQ
DfeiiEET1c4jtrrBHeZgcG2lODeKFt7R2m8Hbu1LPsqURykXzGvZtRp1KtkhLFDd8U0N2JEPfkXU
j+P80BI9OQotnK6mX2Z8C2V1qLtCf2TjD89sRp6UZhnSo7B+sDMINJyC86sZDHdYd88tA17YATDh
UUuyrw5j59SL6g+DUBEMZYV1nmP1lXzF4MGsgxnHXAtYRVERX+ocS4xdOq/I+Uma+dh5s3atfPyP
YajscUU39yQM2T7UA1GwnSEODN3sA7o5/U3phk1jBpcqkeNP0kh/wD2STxOwpjAwMrpBqb/pGAkz
oZ6pWcYnMyoZ8mncyzyx7hip4yeL0n+jjyzR1aW+i0nZPTe6/mPObPGKqxswemJwa0/CBKbgfFpR
VnlNiX9jYMqwUZDqYJslmHos77bWAGqbwLsK0/hlVWN+VZ3wYOa0ufD4wg92l89kAGwTqZV4iZ0E
GQY5HzrCjHNskui1OEHmIpr3lc2NhkRAe6iWS2pNF2Lp3gvyT87cxMXzbGj+nndwvy3yWD9OZvVQ
0Wy66yXvaK0kKDAgvkTDRKUByZXJ4h6hegV5lzVVAwDMXRcrXxekiBk+7/Vhtz72cinoC9VLm5ed
C9YkuY55zw6wI3bbVz6VpgA5nvXBVmQjJoZlxjEaycDxTtJdIWV2H/s0vw9VHFwNZzwGWv7Kw9z6
cZas0q42wxaSWuTOKDrlw7Bman7dgYUu6a9LYs60ZLyx10seJ1kT7uGkv+HY9lejQwtLRqvOLU5e
spO6THUFlMxejY5FbT0Xtt1dB73srqYRYlcTdKzKoDS3KKqBkCMUlV3SnThyWypwP8CjOYQXvGjh
k+G3bFdmWSOTj4O7aVvNzhSpsuuZpoBhw8aFFfRkG1hv10vak7sWWaGbGXHtYf9vnwyMhlvdCYdd
XXJOKIE53LKOVygkXYNdXGK5leJwT9j2Ywykjfzj/si7xiZAFMZG2HaoVBZIOTaFwLP89HcMAH0T
mAT9ri9omA7ZnWFn57KwuUBhbI51IanurVTDw8wyf9swL9oJlKM2kAOSK5tGxU6NZtzVaH3dhjPS
Jfd6ny733ZI3BCMt4GQScb+sHkmEq+323ZwynPrI6FxoR4PrFy3+cg1iacczszbc0FI5GpejZP3I
WQ7JJOrG3VBCU1aX4Us/1M4FzhRDRBO+ZK90eJflyDqN3Kft+qmQ9Q9i7orj2vWq0rGQRvWMafyK
7SIwR+cKJN6+Gmn750dhJKtzBZM+ind4XyAOBF5qOIHHS/e9BbXm5ph2zh2Z0tvRIDYhqZQT+13S
CAeDMWrMGOmKUH9AIYnrL4z0X+ACxh3zH+dZ0Yp7oPTJd70YXb/hUTGOUr13mPZOrY/PCG9j6uVK
69aT/oT29Boq9ei2zIApxGgb1hRMPKOoOs3yWav9lKwb5yVOF11oQOXBA1zuE/SlT3L6sJrSZMSH
vztJ2+faiCRjx07C0TWbZ8B0YD3R/M2F+TmQOtdMzPkNu92JBMBRzFtrv650cwnbqkhzJMpBwVy+
cKwzHP9Nuuym5twx9qnNyJWZbOSZgqQQSFx8Q6q7fhRKnY+04ncjABFos2+SN8UlWlZOYKjvGhyk
Y1SO+mWMpY4VfoY381TYrUJ6moTzN2OAgXk8sfWFIFMdjdECqKoBSo1Dxvuzw0hFs4igMTRKizG0
FMIhqAmdQZobWk3nkRp5OlUORFamAJZX9OavNGzN4/qZxcyVvDvwzmXbnqOUjFtHTJhS8vnqWFV8
hsOTLTCezHOsMjwZUfjB07rx8uXSNkCSID5tFdSje9WczJcWzuchNhriUCI79sraVK+Mu5/N0OTU
6HmlwOl8E9DYENB/FAkEKASKb4EpE3K1qfxDlXIUS/Zt/SUK8hd0FPCyCuH75PKq/jWzcuWaO9HB
kk19CSMfKxv4B1ArGBUYXbG8LgN0zcsFq1/EYFkDgdXRUh3zOHqQxDidylMQj+WVHLAKhy0ftcho
S5A0J/Z/4dVOrfC6foTfKj1OUnyOiqzPnaG9sIseQYZw+DCHxlkXkpJFJq7jKTXJYnNsXNfPNGYR
W6s1F8A8x32rCgh6Yc3TowhIEavZTbtqLAxys5cPjSQkgHc57/+ZAbQGAcklhSnTOs8A0TJMRLfC
iCKSY6gHntzaq8CY7mqgq5/F2MNvoW/YYV1Jtl1E6oPVteDcSSFGyWFm8iwmNheytUHBcTFnaHdJ
FH/GGRT9Lo8MV/cN3R2cfsucDaaDgkNxYyGd2qYt8OS4DZhcLoW7kjrmzi9ZbKxr0vXiT7N6TabP
CTeLu54b66V0hu6cdPVz6HTUejlgj7FJ3zRmKVNfYZ5qQVZZiRwWlRNRC9WmzZPi+JU8ZUtQ22y3
t7PE5rEpc63bT2GtMLkPWuji0jrGi0vQLEvrijp21A4Rsb57uw+cr+nhOkLkxLSaXgBOMktmCyPy
/MimSPBHGNZaWbrrhWqPM7yEjxf2ye+iCSr3n5emB9Tmy/6pUtmCFRna0fWi28pLR7wcRNpBezSV
fT8Z/WPaALRvWSNvncEpP3N/PEV423dNWuoHk/fki2USjsgc8Mk2oq2tYEkNJRQtELH93lfaBkAK
gli9TvDfOop+ACX1ofIv3mwDIex6qcfs2GnKd7UOvxuKX/9oa9agBLC/5mY67IWI2f2LFBQjuEX0
EzNYuBIKXmXR8MiwVx57HmeBRMwxd6YKTwSthNUE4RU9//7LshHAv9sgCTEvtKbkWNdWti+70jxP
64RwuaAMK64KK7JGN8+ckCpba0QTbVovBQ1xXny72T5SkYs0nV++IOltLkZkPEatdWDprV1SmA+X
9aP1MlQL39LwXd+54I5tvEBr4lst2A06PQGEjcLOe57CWxgOwxMUCnDRNlvc0mrFsRjYdjiVFT2m
mhEdx6JGktxOfw5/c0g52zCzM/QOan6eSsI2//FwqVDYndJhdqPXtVAK0hxCYlKQPlGX8CJNGADL
isjIfuV2JY8KevVjMA0hS6Y2uPB1atcIu/Oa9wbN9ct+ONi1eovAhdyTGlGrHwskomUgDlYm8+O6
YCrMxcMds8pVe2J2NSqLaOn/yGhgHRrmLMXy2j9VCq7gOcaVSurTz6j7bE3YGE7Kwj9nHrfN0Ey5
OqxRt6iS9wjox37qp+hhXQ2XpX8OgNcFfv4MNoH5uvlMDIpa828y3RWd/dOsZvuWZIS8zrRSj8JB
2dSpzmOHt/USm8GiKqNqGnWvl5bt1pDI60095djNKct3X1s+GT9rsm8uzIxpBPxaMAzE/DdFXXUh
TCe+IF1ubNjRG9tfOgjeqFgBmdmuFs9V5QSYjA16W5ZfoTJr0aYTnFVSLTEBn+2dHYqp5RD1mdZO
/nOUkW2+84cwI/s5VPfFRDZbL9rPVVJt9Mva2lGii8LG01QqUB6dVgF2atLHOvM/ZdPqnjawiyKQ
g6c//WRZLUMnNtk/4r5iypXLe9fyt8Uyh0g6mAq29v7PO4cXfrrAXa8JBxni7IOpAxXp6IIYobJL
p/69yxwG9EQq3oC/l0eUM0/QMcuNqfsZD0IJQvPnujk0IIVtmPnwYgdwKfLMZLURFs15RPe+a8XU
n7Ghi63RNo1nVUyNU0vxjxEDnj2d9vCilgUOS0loRclLMS5QjmYqPieoaCebldsxTMBvr89/oU3+
SWPpssvU4ls9jP0ebxer5dBqrnqakZ4ZFCMB3iPE9y551IzuDyJIsC9GcfLodBXjqVzT9kkHVy9S
7Cfk5/mrUyJWEgh7kgkoBXKI4O4IS7ll5OO4I3q2hoyHhIIU78gIedbI1N+aRoZLWRFoyTJewINx
+l9DJ971iGTObhnkm2QsuJlkAz74+mVN3V4/QrqT4llXnK0jzv4iYlovhIZmbhwh0guAZTYg0TcG
+653Rh1kPiaDa1DW72oFwlhgtmABOqt3e4v+zejjAfCwKL3ZDip4RlysLj+Q1ZWfqyQYXc0Xg4t2
9s3pBym3PWf93l+etOtF1jUp6QpV2R4FsE+kaV0/qL1KOLJRwrQTxlNr+NMFqGuHb3vR7FXIfy8+
w8ZrnBAGCR/qJpc0xabLQ2QySUXsg1o+lgr6Si0tmlOV9AvjwV/ESaAodoOkgyDsh3YmUdRtxdD5
ldSe3p05+jYz4bg9IobzWkKvd20JKQNmEEbnPOG+mDvEvESowgJjxEDeZXI2Td8/E/5bukRzbL/U
oNTxza5JFtMvQ0TO8tmVS/dQ+8IhhY73CBOY49RmOhvgFDNdjlBxEWlITWU7ASxhIIOogBSoOJwv
CtIvLQEfDsE8aPXmLX/rOR3ySJseGw1oME1d9CUPm/8vV+ex5LayLdEvQgS8mdJ7sq3MBCGpJXhT
8MDXv1XVukcRb1JB6twrdZMAqvbemSvDNtunc033FgPJOuk6f5uHw/xA8mTsIoFSzmyqAz6QntNk
TF/Ms6YtqKp6HXsGdO6CWbjemLBqghTtXZVp47oWunXpzEFbz2FNRZdlzcmsKZS2PnT1U1eM0CsZ
9ZzShclxG8LFSU0esaY8JIkxMRn8xM89OJkNXI7+BS1k/dwvD62CNgXtIjmn0OmQAPj+1eIxfbcQ
RRG0vVLQsrTytYswllMfNvVLaRbLZsrDYp0TePocGh4UaNjgXWPHV7Kt9H0zAzJYkKoQJUp6sJH+
Cno7eECNIVGEI8JRXzh8dwvbC/x10D196uzz3u+fG0JB+Ivcg65VHc+xpHvGkr9CYpNjUAxhsell
91IPLSoiy8y3LZTQq9HS7jUhapaVk+7QGfVSVTmgS5FEJ1ylyd0JtZc+cvx7XsU85kx2TzWC9Dqc
k+xNpOPKiWTQv47zaHwNbdoXJk9Hv7MGICHBF2Z13aNItYzUdyKOxzyEtDit86GJPkL2RBAnuv4A
rjZua1Q+n2C6JjoQMW08jWLon5lH7h2ykkFNjK/xQhSx2RiHfuh8ulmh+2j6otjAnxYgxiCfLbJI
yRgb2BTDn78JJbi4KTMnqsgnJx66a6B5IA1AAUABMAWXcF/+dszug/bIZwJgixnt0SK+6J2MONIR
bcpc/H3VthqsUmY7+zHHXNVXJTtRaNzVkrn8zXCESG3V449lrozXBHfoc2108psm7nlpnRfXtDs+
h9rHsMRJTW+MU9MJ84DAvP1iAFftUaG+dRUPIW9xbppVnzVRtcjceu857+hMi2naAB73NxRU5luC
vpR88fb77OrFASdW/aYbwfMY5stPyK54jvyPqSBpXf2MjdXzl8An1kMTYfTCNRvxxTzTGD1gn0nv
KEFNUlAysXXHFL9U1nxCOnodTShBOOuacOj1UpCQpIRqSJeAyEk3OaFJb0NpxruMMO2bh/1+mlED
qmDR0OhfkInC0ZtQtFf0GKhgy5zz9MHClk3CKL5GjRmPF9sJumj2/7op0OtoaNfJm364E2Kfuei+
WLVTHo0gHjbCSl1a6lXFA5KTOWTsYNPlmbsVueMRlDd6T6YO0XlIxU4nDeZd+OU1H83xuWOGdvI1
aPGE6S3cNo9S/mPVsKXAwmdU+3AwuhRtahTH6FQm8VSb9cdAc7qx3fgFEDtJY6FgugEh8wxgnUML
krSjoBN77N3im4Gyd+0UWrhDIuU/gekrznmn/agTGyheQfkQjGX5qhXFH7O1Rp5TYCNKTjxrV8Mt
kQyufXLHNninR/Ce43G/pw16e4cwh23akjwdMjfGt169hJQgMLWQ7iY6udzDHMevkyGSJ80nY6D3
qnsZGIcp54MHytnY+3r0idzziGXwMJCugyRh+l35/yXSclUiaO9zuhKxMX6NS5wOCK77h0OWC3AG
UqjmvnvRrU7bq2clYBFgbxpRqhlqAN0gA0jEWDetMAGsmKXazok8NmjE0qSKLE+0SuqXVut3/0bP
AafoVYn3mB4WanI1paxMx93rQAlXiOjGdeE7X2aka1iLq9i/lHNGl9BMPoiDKjZl6CJZyuDecace
gR60m8+/o9buKdz7YyyFbnHcf5E3z8GZw4TD/vyn7PTwDps5vDOWwg/e59ZO/VnNgBDhhnk1a9+9
1zYQe9QFjBPy4NVj9sShtireGAARlk1C7rdUvPviae4fbErLj9jqy40OQ/RST9mzMWvfgz5w0VoV
5jta5A0hzfkpHzAyRql2hx2eHcx0nC+6XIa4LQ5zYr3wj836as78HpYktR+wMDJt0oEnujw+uJnn
7Xv23vU0ec7DIYF1lBYatTjSRwM5Gjhi01xKuioMqFmYdGrQZrP3gG2+muZ6n8pPZipqTUqPAIPk
aMQDuejBdArQPZ0s+uy7yARaT5dIvxFhnb0WUVXsLEYChDZzQYzL0q5t7EKPQc+/MTjST3iAnIda
QLNfy1zvD6Q7f+bVkj2KsD5PvvQWpvQ5A9jm9rW57xMzPgcYHIF8xhC2eQxwPJbmnr6Y9m2WNDLc
XVzS0sMnDMjkQDCci2FqArDudxci/FA9MIIX4dwePXmUFGoolonyQGrUPs8D84zQ0jyrV9pI3mab
000jqdhp9KZndq7PF7Wwa0brKUcuo8pWBiZ/q1hroj8e+YDp3lqfhu7AoeU6DeUC1HWlLxE6qtB+
smixgMilT7WQlC7bwC9YNc1ji5Pi0s/JEQO8e4+hplmCYxcn6quUgq9G3/qVB910VkuWWn9fFfJV
SbbBMScU0NNQ+BGLsLV7FFOQc3Z9XQSPjhvt0RkWErbFfwkybpaO6dGAkuPJIx1+3yz0mBGPwCmO
nAv/Mb2raRPNLpvzlf4N+ziDnEo7De60XDKp8VCLeqtXgKrw4tbYjrpVXjXDxbLnJ32iPKdt/uE2
83geJm88G308HbyhPog8WrgWKKDm1myLlXpfGy9IDNpTTSwFA/JoSJnr5qu4KltJYreSi0tAjRx4
sIV4wCOSqcpIPSXpp8s77zzIBZWTd04tStBiIaQB+op2wu18D9LMvIcoPu8RzWO4JAgSl8gw93lA
XrCajAEtt26We+gsf2bM3poINO5uPc838nonUdrvSwqtiM+4OzjO8I7R0Dng4neeNJsuDwRtx002
Xd1lXwuil/dkUf7IGyMl/xyiTBkw+e1q4spKG49KMkZIm8FI7e2W4bCaQ6g5T4uxmvrT2ru9YOQA
GpIPMRtPLZobeNhLSOpNUlA6y4gmOcnX5aK6/0QSePt5SjDnEQgfDf9bmiFERDeTfmhPOkWNHDWM
MGNQI3BS5o35giZEO89KGOeW1desjMFdKRVCZ5I4AnIEN2w5nYCaMVvmhHZSS4Uo8NSb5R6lNFNF
UlPyaGQIAztPLZPd6xeVu2xONHOs5vrJzjGMeG26JAOptzlhNERIIQwFgW2bKzty8HxxuQYDYZQE
GMgMw/Cs2qLqFZYRfPFA07b/79btUW2umdGiopYzDKU6Uks6Z3+iOiIzTLKXACVJRzM32DIG1Op+
/2PMUQrQVH5Bf/UeEYNyScpiVWeN+6y12nCoIWWvHNGBzo11qiQzsDbqAPjvPBiny4GqnRRKuRXl
FnbHMKmXbdPYP8PYSW5KWEBm409ft6/DGGSnvvSWTROU5maUFgm/Z6qlzqUDVdiKzJr66IxNvUmM
oth2BXb9SU9jeBWBdchCz0IeRX6V5Xb2LhpLFGx+SKE0OfrGbszlSEvkiZ5SdyNRJd0hQoBjBQb8
5gJeXmk+Tjy4bkb/kdM7rjFVPGspuRuF32D+4gN8AAwJLgS9VgDTV0hv4jczcibuETr87MBqw0lq
zEjoPaJN7FlvZM2aP9WLLNHhfIUlhyzFG+4wmU4wGtYmCWBUeRHML5Uynk8XWs7uxIzOBnIgWSo2
I0mAONlKy9xIZlNFeHe85jC584lpcUbQDhj6yec5nRNJ8qkI8aMm3sxtmO8Xv/Cfu8Lb0oatDrM3
Jxs3q6P9Z+kO2QiQqmz5l+FSnnDOmyiM+vGSStmAWvBC0s0ms9pimmKU7nAsQvhQm47jLb5VqcuB
IRoQL0WIH/dQhoYOGxU1pfxn8knoTItS7WqU2vhqxc1uBhIkXV/KWmV3GCVrWsEdvuO172gMI9vC
8s5PxGpkR3XjqHumbJhdu01CQExVR2cI5RGae5ZRkA8X5SLftQsa+GBsorVeeMlhEYGOfyutr0bq
4caz4vlUVb+UgHHi4ZwafGJDMH/PaBSsFV4isKsRN4EboAFhmSLiDYmPDDakgbW7yh8qytfZv8EJ
9F/9KXu7HoVEl6kFQztaYy+jLm/AS1fMnOlpL+JkLfahkUputZAz350zQqE/cS0ZUJ7zqOvDbf5v
yQG1jlG/IQfuF/qKgrKRn+ceQgZf+/6k8QhqnDtAOe0UDHQvMjqpl4w20hFzziHuMhK5UWKgNaJL
pRYTat66N1An53lHS0VPaQHGsAN7YQRXUWUf9K/dQ0sE0BM+PO0Jb/XhSYgadSZ+mOvYO9Y1i+zi
WKBBO6p+dHIJjSC8moKMTeFniN4TAKBTYmcrd2l9GrUC4xv4ir01TpOU0dP/Vs0LObDIhD8fIsKO
dw5GEWZbcRmcWmuVc2RCC0DzOzF4/PWi5dPXA2PrYQD+bD9gNKCK4fe2pWBdLTo9yumDg5r+0iyi
JoS+sW9zPeRg48uVP/rehT/Xr01Hf0wr30DIj8ewFxfmCPGF2La/SyjfJlRC2AuTAQmxoxMQpo2H
sVzyLec6+RhwflmR86jtgBKlzcVrrVU3YY31s0f66mpEvoB8l5B2K3aNbUNXToPXe6qohlap6voB
wGNbjq1DrVs/RqE5Tz7C82sWpBf1LuMnO0Pc+VMajbvpc1IOTaez3kRW8NYLrL1nYZdh9FDIeb4S
V3YywDXud2QsVXyI8/Rzqm8z/0TdyFrQf2HcYxy9nmcFyM+dPUMDXyUj25ne7CeGQ6+lHp5KclDv
6h1hp9Ir02CeI9JEfZcdyrRHt8A4pG+6t0pcCoTIt4BY0yg54SdGQjXAmhuXdj7yCD3EyMeJeSB5
PmvJZp3wu+78GtWwNcazsZrdnEcz+qFQ/hlgNn+nThjqzFElhDBX6M0h709nn33mkHsBT5uZx/DS
aIQe2oNLRKMP480LaKuPDjkFfuJt8fUwP6GTsepzO3yiCsDYOnf3yRgBslTwoNpySD7AZk+hvA+K
ITk4OVQ3za6ttRbhP6FmIJaMV3Mfo8c3IudFI3DF68PwG6lyjIHibmXgynyohbZsgBUpeuv9BHay
bO5rwbPQfBujqN3cUtn0EH9IIigOSl3Wad8Ls9OeUZTEq5YYhBcrML+WHhKqacAYYDdYrvHIj9vF
X5gM1pqVEkkH+En3RaRIedcFcdM2rn4vae+eq86KnsdqiFZ2NpBuXREBk2fvTpzbh2xepueScpYi
SW6TUgpkWmZD4Dyn3Jxr1qHuf6KWJuZRS+7wqksgNCFpM7U1f9WBxlTWH/wT7rcB7+OOpHLjkFrF
yW6N5Qlb8y876sojlcxy1no9e+jShVcUCrOkZQ/1Z56fnScOHYeqDBh7xI6Vn6YW7b8W6Zs+A3dD
eFr4kldhc6kS77e+dMxDySXoGXozVcoHOmpU5GYj3KvJvOXaQW1E9W0S1SvamihUlmUB/RIHw7Sz
YqYFFdmhVPhNey38l0zgveilWjix6GXVs8XpOiq3TpjA7f3PPCdMO1kBZa2zLdevAIgG68XOZsI7
TI4hA5clktfsJIB0o6ZetIOZEVr+b+jux74NWG4Y14HR4ntP5k9qq+GG2QV73gXRObEQbdds1SM4
69fYavRrn1natYkLjQBHzgccj8M1FCYN/0YenpFl59jaiWJW359R4D90HKZpcihZZgY7Qz//Rs97
/RRE5K2cIpTAC+i+dhvNpZGRwdIieu6LlbnIufFCGVuCs3jWyadI9inR5pVuAyQIvBwtmywNVZFY
6OMzM2xjp43Bg/FjtXeHKiAGCnL8+hNh4IOa2qnRQCIHCjFkKMYI5OxA2832EM5TPGJtt59oLx6A
d6B0pRDawevO4Ziz8Qppv9ct0MikwhGSJN/2gyQx9+Q+xmk3461LZpyhOSNcGBllStu1Y9oWI7Hj
5zAFk6VY5MW+iEmcw1HkXyh/3Eu/Nj2T/rdclNeh6pjyLGb6FBX8D+kD02yzEqQvuQwFoX/+amhi
uMI2MnYeyM4NNBDhAQvKgBPV3XvR03kJIN+tmgWHwTDqDgdWHk+Q9bKKD6SKN1pq2kecNceioke2
aoM3cidIvOpIXnY9N38DHMv5vqhQrdLl2iJ0SDeDn81nO+nnsxd349qy4JXMUhtDnLB1ykNC65s2
/xZkob5TNR7cSURWlU1Glb8f0TlMkwHUcqjLFzTj2toscs5qUGFf5swaNn6qJ9u2F7/JCbSfBz3V
D1NCd3TG8PI868y4TOs7ARXJMR7CU2V1yR6M+wfmKDfZG2wtosb1JIgrv6Qz2RIGl4QjGw5qKdyn
HJ7KyddN1MvYgozN6BGL3MkzWt732sksyrujOugltL19mpe7qZn1d4JoHyhb8mMlowg8O/jdoGPe
6ZLQ4nOTydx1HE4a06aCPVH11T2Dmh6dnDYn7c1UWwpCAQRZI1tUneNaWPCCA066NINhbizMBTuh
5fl70YYIVaD8FDzzHtE0HKe8fe99prbW6CM4lYud28NJ4JqrTU7VoWFihEJR+0gCmqGuKX7w4EpP
ZRu+aTYu4llKEqlcWTzz2BH5eh5DiFuBOeyDtEbfGGo9CQZduS5TXB3KqzNIMWERpr/cuH+pqD7O
Q+ldHI7Xa9OqbwqEi7CJB3et2TsUtr8KUgkuaSeas4FrGreb/ZWBN7rGYdpYJX6zsTXCMxRwDyFD
W+2NBfljFbsIz7E8HU14GtcGj04netcjumNYm+YQbEFqIOcvgPIA8OjLcz9W1pY00j9hNYfO1k6K
cM2GT/m9qCBu29i7APtOidSB5VmKJs1ui03hIvVpdFwNtVxKUVNB0YSG8NFa6OOk6QEbcc5gioKm
ix375IiKUa+hDwiOA5JxBZNAWt3OiToL5l6dwTRWRZOXOsj+/N/Iec1TjqDhpF4ZFMjHWVFvJvd5
aK1mx7BTh/WVDRtmvjrdFhT3S+CCXrR+Gw0WVqGF87FyIRnGcMqea1QBTms9TBAhqxAmzU5JfNTC
bFSsnZRsW1ptANFmMnuTejAR/Gn+2oPlscEGaF67XbF43cVyfiobNSfW7DrgzTuZmv2g0kHHitKP
67mNbqGbUu9YfX6g0jukduc9hePsHOkiN5wydkMtLFIF3LegxyFmiUS4KKf04ixQVzYEm7fOT5K8
SZeICjFAop7fdJLR9pLdi/eb5fNVuOsschp0OcCd5RIEKRYzJKFryB+1u7XyaV9HBj8HPynHZBQ8
0MkwIyToM1CNVDxOtMF/p09wMDpGTmBRjCeae9nWdZ0/TFnFapDDu8Aes7vwnaNfRw+hjf2tkJu5
HuPAsxudO7QItkzhePz1frv3Gjrnn/Iaq26mIw3SAszRtPfyyn4LPNCrq6J20ovWV189zxufA7m0
qXNKFrgukXsWppfch3Gx8b4whywory7/ltjtccM2AxItr7DP/xZie9yViJDjaMFSXNUyYNq/xImY
yERwX6NRi3AGptaT7XNJaPjw2glZWiN7kQPN8BMaqMcUIxAPTF17RjlIFyRkVocL5aqSEpTdt4U2
QC2ff2iI2o/oj8rnxh2YQ3vutI1wYcHsqxsm7vZ87NGIqx++DrOeYTJLuszLTi+M3/ESYE5iUHuu
phgmr7TEkbTgXwRiBpoWOPKfuyFDmN8WJVe9qK4BpqrtKFoSezOvfeo765J1TraaABAfPo/eOgEr
l07oa/YsmJ4SCBLHjKPmPD4x9mL3lls4uSXxuTJdbpYE7m1VWO6GoA1cSvItjuPutBi9x4OjdQ6V
mSx3RQUw7OEZA442pi18PvvdnRfj9G/pWt84FakcJXrlVUP+j+bBGN/AlRE0OwzvuOtnFDz6V6S4
I4J3PycrOQ1vjQHFPR/q34yC/DMqqoZZnh/uBoZ/32aKRT3ovRN+y3zD5Ud/lgxp5H2ueDPIhMLC
rBa3n/0jlu71FCdLifwSiQKy/JUOs/+WD4N4F6K8xAFffJ5UTNntPtm6iNpfRmpUDinp/JUeJFm8
cIfyDiW80waZBPXWyW0k2oVO6D5OPLKSoe1A3MwRzMhXzA7J1GyIQrETQ9tn0kyba7V2MsiPR34Y
9cXaSJnLKNWgUQXM0rK5jK+2uykSv0UpyDmALIRnC4XhDvAxckfDfzikvnDgrDAgcnm3HJ6WeUNe
JZiOwSFrTi7qlVG9tm2EmSAIrjw/KRpmhygdfo4Dh0XYOiW8it4cEK3RY1Xvysw0r8yQcDXF2slV
PmW54MZHxcTBfi2y8OMz1kZG3UA8ciOUQ1ocWydL68rXoSP2z++d9zxpHoQacGeX1W12kwjrl7Ns
Et2o7+ZeNZ2jpG9uVflQsRV0oo5MQLKDawm6WuWI9bFipqmklp6C9WS0J2zGMg2zIPLJhv4Jc3ey
oeUDuc1F4JkNaX2gDiJwD/exWqZMvGQDVBuzgrjrCbtHWzmikeNLmHHeLRbggcD6ErQoaf1k0a5/
B2UEp8Y8qQgupvsNzDcmDDEgeRDrZ/BGxFz1rNtFfROJh70Mu2eg6/SyojA6DC3XYROh8XfaUpw6
CZEJTZuWCIlUhyItf7gpMcV2c5zHOtuPJllzFHwJG5IXHBrXxstMyx7xFd/0obHnWz5rDlRX61Zl
rUfmIt5VPBaSYlqI/DCZVUGJS0bKiknlz2HGLc3ZAUmZ7OykvQkuijkZNzyKrwgxGHIDJOyz5nXH
3OCsK2dnAi75bna7hy/qX58lLZOY4bgY5kMJogc7KcET9cW1ayZzNdOoWqWas+AaBf3py6XSdeva
Fh9Lh/60rAq0ejXWd5BLxVPjGdUZFIEcKRSxA6mgxL9DHTqjlwim29S0EccSfMWIF9iH4HDFG+Hh
ZPfbie7DnH0pp8icN1kSz2uOYPamLhYL1UdCoAMVX8pTRsv86Thm4m/324kM+zwHH4asAyy5+NL4
PAVCMkDqaNtpYw1ujCfB5X/qhvFbTXoBe87/RA5K3/DZKG1ddNddNbcTRqBQXDWoL7hQl1eoX9wD
nWOfNbn/qIVhVUfLg/p26ycdbWJa8xdggMUFmPlb0Q/93qrhWFQOA5u72TmDFCi1L/1iJmce0yX7
jUHQz1S/Ajb6K+dU1oZlwIAIWBApl21EyeuS0J1Mhx9QCibYqHzBuVeEt6JDfNctHGaH1EWuWywy
LiI2fvZd+f3P4i6XQgKV1EIadXDxgjOZvsX139K05rJxqY0ypGtKGhKPFFJ+jDejQEZ7aWyZSe4H
xguNAVQ3XNGFC9FoctHIYBchRv6UDOVzL6dwauE6zS9tk944prgPRw5IyVfKHpO9s3LiE9zQDoh1
FcOtnJvQoFntscvl4qiGw5OtvVucE2GKGfee0/ptQMjuK5Wzl5Y0raPq49M/gMHcOEZU77ZEgjWa
nZ1drSScJojzdzfi9BFLU2qlafbFTV3krJ67ozsNBg1t9UZn/IzhuxqBG6f6Z53L99PvuegeidkT
+DNXE0b36Y1EQnNnj0N+TiWTBJ1KgnepbJichmS+Drm/jSbXPwCK++ubGekoHAFRQX7EPUjQVXaN
mmTEgMqxH5NYT2pHE71QTR9n30ZXZ00YzYdhvhZC+yC7qDwZLlSLmpOXG5EtyuO3PpFlMtgDXmNQ
UkFc3CptYHaIGp2zkTFGj2zfeeRvWTm9ZyRoCCcn7KpD0MJqhP7WM0F9cZypg3YYgVAWW4xy6TXT
ilFGbY/3BYP2rtPwf6g/m9DBfMr5aASh9f+PX6G06ChoiImWPkuu/malajbA85in5NIsV/DM2C+t
nINoVg3fjNbpYfEwLRV434ksxLo8GPfMgD0UY4+8hU1W7/UiEdd+ce+VHWSv7Pr0NJeEkUbKMX8J
6uLWW0245iQS7TTSoSCH9QW5Hv3crRthipehWD5svc9XdJOQ2snhpD8lRAAzO+ipzrZAsvPt4uF6
Nx0A1lkwaWQ5YRBVskarTjnY+oQf1hbfWTJkZyMiYCBBk+l4HvMF9NucSwrIP2PwZTQnklUoS1f/
yj+wRVh3UgxqQ4BxrmaDX+doyag6gA4F0hEGIWUnKuFuFr0bbjjWLXDutr9ekgnioqqFxIBprSCc
d5tJwKFd5Lsmxt1m0Rdc92YhtpH066klr4Pm4urhL9hT1l50SXpzcmlYJQVmWSLAlg6QogDj/5Na
8tQ5pkM/nWFfARPjUTVcPT9aoXBGBM3U8Uwt6Z8rjmbb1MR7mU5I/8TYov+Tr9TiSwrVYo3LxpBi
eksuAdcJEe+ZhzCtzPfYy9lzHUTox88/HKzp8zCkjkFJlE/nQbar5FR9NmI8YpCYPl8x8Im3Gl+/
62H1SeXA858DYwlaqMmply/vfskoW/0aetuv54EgKIWIw4EVrXyUBwe1c+V+LmDyhxhDsynlS7HO
XRmON7XY9aAfURA8J0HZrGcjshm/jdFFLfpE83vIuHDkpA69SHQmHCU623Jp/KY/ZeYhkkPjIGr1
k++BLFp5SEc29I/wvw0w9qeO6JQEideGEHKapeYwo5pAq+nWfgqWoeHBxpMP9xFgJgw0NOKOqfA2
wTzFZ08uoMlw7rdaS+BYmLxaHfRKkscXPl75EiWPIQfK5tpF37bOZV2OBNuEWMbguWr8l8TVzQ3I
LDQM//1H9crr3AIWujzGxqRA8//qkOhg5JwwbZyDNrtnXdPt6XjQ5honOz/T0fRW9hgWGwuHwMmR
y1hlsLkELWm7Ri3R1dOVC3I5KjY8iQ20DZoYHE4kwLxaMWwHgRHWpX/2xtjBW7tIil60JjI3S8Ps
f/GCfvs59i9CciKpLqUQILbsH8iRmp2JtZnfn8XoE+x9QwTPvYx/pdDPQ0zIyKFJJm4xEIiKyR0T
axdKMqaoAjHVMmVfxiGhSpYe4pIDsZMCB+iUtziN4vPnpj4l8WOWZnG15BhqLqRsiYuAd7av5uRp
2SPvwzKm1f1yrtJ8gVYVPXkESe6Vm9GTZCn1SjkctdHNDpiWDgyK3JMPwvhzsbEsY5kK0QLwq1qW
/ndBmwBMdzFepcnwc39Tm5za7rSlWWOtd0+Gl0BTSZv2VHG3qneJRCoskUm+OAfATHZWlJKnlKYU
F2WRU4vxoNTZuuPKu0sjXhXgxmHQTGdnkE0B8bAcH6AABrrk3XyPgjtCMbE2oddsbSONL4PT06Nx
4GWdIHqs/p8gQswWlwiDrc2/OamogIYGsft9AHp4DJz5S6y6Eg19xx1uY3tvwkPeChc89OhZ1oM4
YvsBCThmhFLR0fSgRzMBPHZIE+i5G8uu5iu3pdupmqzqcxmk5QktQH3mguUJyll2A994vqilaZbl
MHXNjedWSk+rYwusvHNRJcxM6M5s1NtR9NpWp/Je+TY+SOuYGWwSFfl/qL1FTrgGSjAJ/qxJDK67
M+pQ7hRASyczBakVAVxCXs4K1/Yn53nNclDCjGNGU5PFkKanyohlt7KNntuklZC08Rr5yQQHa653
y4zAUQQi26WMgl8Hu3E5J8XFaXBo+COit0jV5O7MKVOIX5V3K8/qfuMvHFv+9fjVK71BULbMeIq+
FbnLKMzKpjOb23QepWrJdUrjiDka+4Wes++39xTYATKLAps/ZsSnFoPInrSTiUmakOwo8EINHEHc
MtjP+LwO6l3kWU9TVFuMbVP72ssZc1xb7RlC4UbZ0Cp7/utKS8vyztO2QyNtfY+i5yipATMH9AMP
mUC44MEt2zSZb+6HdsB97J/Q3rvPIqUfmOfVL7ZssRF1+j2r+OA3lWAGZvk8XDnI9c+iQpQxv8AM
GK7EBUwv1UDiQ0nL6KD39E41A3kbVn7xMAyvY9KytNCrwuJKuNRGDTrUyIP0oPEcpBglcL2YSViB
m0Q3M3vvBA/n9ASNTditkbCOZPYYY7UHV2gfgT8dK9nTX2RpL4sYInwifR2QOpMWIehxSbbO5a4b
ehGxgXMidkrD09nxfPGbbeRRcS2mILauNbtb28GDgj2o7cp+Ni7oYOLD/IX0gm7rUfTeA7kYdOow
bTvptvXCB/tl+qVsZBKBD1WnTuIdyenLfQzbBnwiwzfIwfGdDg1LDYqsNgvisIL2XsmaqIGHzeYG
IsJji7oFDHY3S9G+1Y5m8Hf3RIQt+bSuoIDmbo2JHoLxtq7t5ZLYnXM2zC9jxiyYcAv7U2Wg9AZT
2/+Jk0QcNd01UOwugAE7eM4wId1rNiLM8YzdoEJbsu61nb3yOYgTQJ+xjjej7U5tasCP5ywIsM9P
mGZpzudsRQ1YhoqM7tLFN8wUAO6hfNIpWp06VhVU/VTD+PJiBWyXS2dZPblH9NIXFx5IzfAqLG0O
6LwTRusdSy3ACmMQpHWjwDbujsZEU0/fqqGxv6Gl91Yj1eINXWt36AbksUmeD8wZyZjqk2/A0V8X
Q/rQ0UE/iIAhp69C7jNLuzSXm4bJBtFzLDBOp7P5C+2nvq9FVMGnW/R70NgVJMS2XatOE7K/5LPn
lDtRvUo8x99FU7NPYzs/LUuQoIhxeTjZ+FnBPktEnBJzebpTotRbXnX5y6sPpJaazhKg0Gmej+3i
wwuyM2htlWlgelfcOXCl4txn9S7zuvvnwQ2ARbqDi0J32ouQKDGTQxor0aRqsfuZgjuaSgZaQhxI
/HJ3jB6ewG9MZCGDZeasVx+RE36PmZvfaeSKLSc3/WDYtLWabOGcCOHEWE9M3tdqzhdVAqWN8PdG
p/1JEtTrKj3DmWNvMxT6tHGg6kau0X8JOY4okl0uO3DqVSHbcMIDcVkzE6VaHQ4KUmHGgbYawxFI
kjwdcXPsRDLmZ1W4qBKG0adzbMzsKR89OpExWcmL5ZPmHGs0iDOdkpNuU7kCHkDKe8cYZU46hEHT
QOBJ7Hio4g0a0m30VMBWeHguB3/6rB4nytg5xcvinGjkelKaBnRsCfE0w1qxCmd+5dl29kGgrKmX
/Zc5ttMnrR03QAz8l4j2Ad5HjwhM6Z9WYCS1JN63JEqY7GXDFzjA/gHK9cgElIvx5hbHqpKN/Mz+
JnxcBWpwH1HhE8fQ5qvITQHfNvG215ZkmwCme69d95uTt8s29Qx+D4LAP2liTK78i5wmWQ1SsdZf
ELPRPT5MnNdde9DuarHrNlgFjUh3uDe9zWjZXOI2ND+4i0jrRxMqBjO3q3pVZQLm3+isdc1gN1m8
5Yj1Cfpbr5cjzfQWTzQ8vn3vQKNtGXPpXVHfdT14dGmFyZPB8ue+2dQlBtloWXau7Ztb3cOCFdBZ
e7yPY4hGpxrr06TAk7XVfJMjj9syGsZt6IZgU48rBzrZ2pMNSHzYLc9VxKsKz6QWf+oJkJkY+Gp9
/EEEmft/hJ3XcuNIt6WfCDEwCTcxMRd0oBMpV65vEGW64b3H08+XqZpWdZ1z+r/JIECJVSKJRObe
a33r8Ha/j53i/O+JCyrvrmJRiGWGrI83erZtCuwftmmwZfgt3C+10PtOi+Hvl5INcVJG+R2X/mtB
NM2ArRlpn4IhqmYpqRroT9CXsGnxziyn7b1vNj9I5kFEpuc9d7v42UQMcpsNmJmTcPgOOyjmfabw
h64zb8vg2ajByvo8DBjwcpDq/mRslUFsaXGJ0R2haeRChEaIWV3UoAFh37lVG29V+MXaFQasZSZU
4zaVIamNMqSD7hABZdzJANBx0+xYttCMWrRdWYEusCr9cyfbiSvYoLMLezKYV1T/ees+6uLUO5p+
huqM03JONNr/TJHm1Hw12fVSUXOca4P/9sxH1W/Ximgz4eX7Uh+Lk7ogDOPl3z8V+59RXXwqaLtc
i929MGzh8vn8k2m+eqPQTCDRe6tGrJ674x7Ff0+vnaFsJvsQhXREATL8PGdABuXSmcKz+hG/i4e7
/K08B1RXZFGy7TvNfs37Dp7pOOeHUR72TDPHdNSMt2ctd/KuUZFHG11avMSi6Q+w7Z8Ti/7rTimL
ozBFaYNeCTq6PKmCTNRJJPN/n8SatjFt0IxW2HLBsddGlF13T6ov/35OTa69zCdS56x2bHGe07pX
P/z+c+qc+mF1Ltad+j9kAgsZ+v3rVUBOjekIy6KHpqM0Nn5jyEdhj8K7bfKgpkwysaA/usAZtgMu
1GGpu8dc6D/KqH3tnXaEgBlBTV2RkOxiL4fl2TQXvFDLuatw9Q2jwww/IgXLdUlBZ50ZZ2I7zSgK
eioLB5t5fNOLEohMzEJ+HDcOERTWhAMf2ifMAmZ3yvSYtJKZWDgPdwo9Yir30Zifs/RYyYV05uvD
Ro8dmKeQB8+zO2N7YwdCg6/b+zrAAB/q6H+YLEzmrf/yRtm+YRkUcX1D90yVFfpL6o4wk4FltBUF
GlzjIJN/tRq8hr1HbGvRXq130nlGVwRXLPawTls4mpSLTQ8/Jd00PcsTsRWBofBMIlFCs4USlqBL
TLpsh6hqfTRQVoFehvU56GjZ3bx5cBZ812URf1/lRNEi5jhN3vyzgMUb9+e6srZ6x6xNlHM2rUMd
tWP3PbdwqBx7LU6lyL9Tsl+eTZ1kXg9T5pXLIgb6MD77fBNgeQrtOcZEA3RTlRYijVyExqzOailV
yv6vlRQwbmIdwFOboTsHuWWicpg3da1UPdbnqhDsVrsBRupAriokIFByoED8nb5Qd5vCfr4RlUil
CqbPQh8QPZFH9MXyKYni/N4OLmBVqKR7FlNkr1dVA5mMfnAGg1whEfWoxKWPpWyjy0mNlX95Shxz
q1asMIDcvTclI/9Tcz0bcoiABQCRs5lISVkpj95UDUHrg81witU5pw5ImShzhh3u3Rr03X5cdReX
MiZFQ3PE3fCM7Day5uM7Nt6pzSRI23PzyD863ldcmSdPN/5aMbIGXA4ayu5kuZssQZRNJAG0A9xL
n4OioYxH1XUKanxr9KMTIo8LJHm1zRziF+CAG8lbc8tEO4D9yjaWA7h5WHOggoPun6BEBygWo0vf
xzuCKbubJUX5SWYEHqSbYG7C+bCWY/tg+O3eNIzl1rhNEZTxt1Ij3N6u7O4OpSXdhFRc7l38QBjR
1kq74U9gj9+tsk42XHuQhe1kuENwojOOLLYTBsBey2geQyfE1mV9WkhwDjxZXoU1RqW2Nhp/O2bm
16qqeuA3CArqBgBwnZHmMbR0aC1R6eeq7u3nqFpVOz0EPqk9xHxeSOeb6g7B7W4Dzz45VqddBxkz
n/pTTh2EXUE8o/dPi4lklIl4u2ZCO7/0HcVqfAi0i0J2cpNersFktDDcMloVXZTQBbSHUx/108sQ
S+FG6H5EJnFo3DK6Uq9a4eBzAfjMSyrJQvPFsmMpaex0iW5vu3AIhrr6sRaUWr3/TzPK/npb4UB+
hLodL+RrlHOL3i+hc0fXyMNfckEqMB+XuTu3EuulBqUuwaz/xV+Fc3DmPL02FiDv1nQ2oXQKWneD
z+Zx4u5H/tPHtgn/oqv86LTOSlumpmjj8DbEc/Lq+JiStdIzt3ZPfp7Hn77h9lgAEs+/ZFIGVKCb
ClbDb75TAZu2ijnVO+ScJFhR92g3K6JagGajAk83tCnFzaG+cSBqS0PSSEe9s5qrWmCowXXG+VTR
9oEYFp7fhwYKS1xVy1EVCHM3GwMD7bQp5RkkueCsS6nLa84XCfwbqG70udnc4VLMuyhpl8CgrrwN
cSZsMS7Eh1HWwsMBHLUbSx+w3ZHHYxYJuH6BIegcTz+mrDKfxfhajeiy4a+ZD0ZsvAiyjTZIuxq+
PTRgIWYSEz8REtML/eZW4fg8GkB+UCw+cLNnqLDxTYXVk2eRCnJCtL/6lhik96GJjQ+Vbi0HZzTw
D/49oI63oCR6Ja6vsCag2/O+pDr+96MvNH/nmXBRsKGRZJO1k3XUaUav9ILR6s9ejsAbzO3HNO6G
g4no7qyG1eZmMKVsl+YaO3YipUiJ58ZsxHV63x2e7JZpha0+CDh5OK5khAlcqTvgBWWFG2vGqFst
6A4T77401hFLSXOtusrfdJQijoMTes8ruQCLzBsui/TCrERZXkpj6M1bF4k/LIH+njowKezVrPE8
yEeNh74Km/9RR1PCFAw6HFv/LU7jT4Xwh2CU3CchkQYDzVq2reaXafA/igIiVR1TxUawWVxTqrMB
NBP9dUjqJytd9vaifYsXvdmHyytR90MQkfSFziC52PZinUzmb7Jo7bMmSffEpU98zy++QRpDGteC
os0a7gxMfVCV5j7hRpdXGwI1EsrGa3JoZQ6P4RrEZCC5cXAx5lCp63a5uswRoFS7h3eWWq4LpDtG
GaxxUIfTa5sIzDwdt/VR19qT15rGlSgV9JYZtqdyMj4TXf19oeGHg4BYJq20UlT8FMy03HvwsmLZ
hv0ElKIV/aWqwBaSyhnuS03GsoMXXVeZt8zES15aC9G1dO99m/aPzjAgGHCOeULgbAyq+ZDQ1HoE
HI2FAGHaDuLjRPeSQGytSeynQWC1dYRxEQ0E/97ADR2VX9DOLdmW9JWPqqHeiik9qP66PTSf6hi5
0JqV7bXnzdpRk/3ZqTL7hEmY/mpd3ck2Nr5ElfFHUxIaQN/i2hfUIf1sDTBF7wg2iE9qgz3XPbjw
iAtWj/zHcKVcCmgL+B0hwCiLC9xKE5MIqVxbNd+oYcz6j6Hl1+Guql6V7VBzHfdQVcZ3BGvuySm6
AGf0cm/KwromuWAZb2Qg9CYcGF4CyGAJZ8CIExEhDYy6Lf7ieefSldjSN3TOrKmSna05eTB15gK5
xM4vAtC9T/ThfUoEVHsajIdIQqEmQ1bOdfwYfQeNLTWt9A3yWMukrSjNT7bUc65IH7aTvEUrDDVl
wZlusfcpKVG4K5tZ7posSpnLWWP1XrAynWzHqGmBTlf5KaTHZUdd8bgsePR0E5bbtObfmh7bokJ0
+RTUyS1lcbXE9qM3uT+6nk5dYy5/+Lp1S/FvQ/cZz8SWcCGM2SP48fBYjqSRmvl6oJJVHysaBdsU
wPhTVZA3nPXlvZjX+bSaZnSZ5RCzPTf1tbwqS7beeM+kxBuBQW7kCVvg7h0v2o3Nd8DZuJhdXBZt
Bn18lqGEAxkjbJHCjauR1m3K4MQKsMOhmrw/HCebr6EsPzVmiSjB2Lm4bv3eeKDU195WzAW7KsdW
oDTfBby+I20PybcPhA8vpR6yFAYkUu6hZF35FrI7gxdRO2cvBwyWpdVGtX4sPfnRUiw+RD3igqHB
VNnaKWGItv00Esi5s2FxHxABx1tNw73orVV09fQlKEgt+KRZLlLzpMo+dHH5A5Qn2UlkobSlG+Ip
6so9Nj1aI1JDVDsYS1GVfSooI2+8ITpr9jKdTJQQ+CwAA7Bsd3fObOlPS2hoO6rtQdLFEmZG7NfG
w79RuH3xpOWwlIpoRnBFaLbCeaHVACFpmsSnmwkK/Em/Cf0L/gz6JWZlIyS8pZAnpMaZyGTpCJkB
4q50obTRglpPT3lbhwatTroFx4xyz8EGj0oWYTJSvaNN1NkkMIHCkOwIWu55HX3XUDdtW1bmrJCQ
GGUOoHXR6DiJSEfJU8/+mBjhc1yEp052ppNyXVsa0taDX0bZ0Y/Kz0iPLeLcEczW1voCOIV4gDS2
tzNdrryhfN9JxlHpWIfFZ7OiaIZ65emSZrQCiCgyADh8bwRUabAC9qGW7Q16m7DuS+2rBQYITehy
1J3MvhZO+2gXtnnUZdl1QoJ+dvEmCtMY582sfba4Yg9+a39TwY96j+AyAQ2qydiVTEYtIPyN2HV0
6YaNYQ74q31aKcJd+7RIkUUS+DY3sx2Mix749uw9pJUFKZfyzB5Zuwr368C9EFMMMY4MqF1OCs8w
ln9BictA6D7F7ph87prhTF8x2WuZGI9Dp83bslhBssyOzi2tTA72Yu4qdzCoLCC7tLthH9aGERRD
cWEGcx9E1fxJH4YtC7qMbdFikClG8VdaWuLajBnVDHN8wc5NvY6i/L6ZauuDh2xtYXd4FYWv71Nr
+J7MWrQ1oNNxtwInalYUV7HTHbpKrx4imxumqUGlSSKfiO4hZ3ET4QeYYbj6MKvQCSbbggLApVym
dGflQ3m1wOujGYUjoQZ8irshNgQXAX3gPCNjaSHxB4QRbqhx6Db4FVcIQdXdctBihTaZjbQeg562
zjPI/MNotcOhQduz17yu2Q81/5C/Gsu2AGdEC78Yr7XEBKcWgnY9jE6kTCUQPz5gbIZoRmGdfwxk
+wqyzEjH9djqpX6mdryeiRXLx68Wisvj5EBsa6o5fUHxNv5Ji5PsDuKbjrhciHWS9ALbnz+MqIFf
ioniBPa+orQ/x+IV++QjpJKdkoGQhoizyUqRp9CsHMv6q41QBNF2sj5oVIx3YvQgsofjejHdATl8
ZL0mEGkeiGhaYApl47EvnIFeeZjvqfOixcHHUTjjC6HaHaysWIeFPXxrId9svRamxZTE+UvaYCDT
l3Lcbmk+pg+DHLKOTME07TpMA3q04ealHXN/hNY0N/a3dBX8v+hlXMfOHAJVfXdHyOSOBjVVSIdJ
L4NNYgK/D6G3InjVq3WfrcK+jTI5wJ0p3fhEgh3YP+za2umIxWbGlV8T1b4jkC7FNu/dLfdLM5ox
3ycwq7b0W+FTwVcSYbrs5RBhzQss3f5G5582xoxDeR2zbhstSUbsODmNCG1M+ipZlHGXoseRoQjY
eVgOgJsW9KZSuzzrHaFedtE0L8JNvptEBB6LcbSu9jB+yDRClvg/9vyS79Osd75NlW8+JVF5aHNE
zzpk3qcQgwbRvo+27aeHyaKnrdtkbjBDV6/WGnm7pDafNUn3SnuC4rpePODVMS59nLoy3i4YYspI
hexwsXb/yBvsHzrZv6b/ku7Wfp23b85hV9qHYwSHc970u4FfuFLnaK9kcgmMkLvKaJgezSMJ4JBP
vaK7jugupWlWDSS0LIcmjlBcSeGlGiKLFLLI2vIV1saeRttqTo9Rjw9brT24W0V0SBHDrU0Bbpqh
pkPC3ZMID88/A8NHx55U9UPjoXMZ3cTfU1YiXijJzPBUyCAFuc8AGcCy2BHt19npJRhSM0gahhNx
1uXWRD3K/Uf+wPpRKwv84DguIi2btiULA/raeBQLFvQb7DvWYTCRMpCnR9XWS5AClvmTTpjAkc0d
iIaW6DvoDD8aWYtWKw1NYoqbdb0IETfnodAvNjCGez745Bf45uvq4l2TXXPVPzcE4WhpbYGrkOL6
McGKr1neq+6huW1QHO1Gh2gkN0v1ExxxBLlYuFdH+s7d7Evm1n/E1ZxdK6tNPgkvOf+JTr2/1V7D
ZqGFCu4JFlqWlhzWIgROYXef1D2l1IAws7LyngX909XrLkA/s7MwjPoZ5ZeLV5Xcy/Iytln/4Lkf
ceHYp7hd24LLcX4kiJs4ixwzGDe48GyYY7mdDLxw72RYs8p6ZJDOYyxsNof2Or1pPrIU6Z0mI9TU
ohPoJt1HtZ0XabgZZM8/TMV8An55Vxu0vqq/ZGsMU7Odh4BsqYeehUUh5Wq63H16hCQv0DkVc88e
QG4uHZaKzBhHFqzRB4WsbjM0kyN4bFLMCMOZOnYIlKXKfUug8cEYMu+xqgi6dIg73aHkyHcIwCiV
+fAPEm4IoUzktA1ngHvNFiMA0tntV1lPBPLm8+d188n3PpAQStsqpwuiFgNQLBHdtPXDgA4Kk4VX
UTBu9Z3pR4iXcTvg7+tKO9nXKKYJT+Trn1iOVMhAAxwt0T6EGuW0vp54s/v50YNsuY/5j/Fp/ZFM
87fG6Bc2hVAEKCh/7TuCiPgKp4QP8rudY+q32cMHGXmZto/7DgsiwOhamz87SXGq49k9JX9RtAkv
NlhTIKLgRIGNfU99soY8j8LWMOn8QTBdUKKsD64/fm+s4RRLcVBpOBsICPU5zaz8EIm/gEO017kq
S23fFFr81OvZt3ZiEp24I21W14huNv6nBsZW5jnJRawpc5s1kpCw3EuLdjmWKAOuUblwrbUQSnQ7
fupKaVWkX37I8uzkhBrxKpB1m5po474Yq13v8LY1xFe25doG7PzH3aql52GxyelM5m/8V8wDe9O9
L2aiYqa4e9DbyiPXuggIWq2gmvV4wfWe+I6kF5v45MjrVeh+FxD3wRJLFWOpDp4zmGgotDoiMi9p
Q5UiyRbw3DpckbS7e1DjWB0N+XVmzXPVW8oSSVgkbIX53SkGsDgJmq/stsdLWQm2dEfldhFsh08s
ntdtYwP6w4Ey7r03ySbdvAcQ1B/sLloeLHP6HPoxVZpmNfeeDAGuhuFFM/v8aK5Dcmqi8KI2QYRX
//CrSTsZra7vaA0R7k6+eb5k2pcYpRzkfd4pgYBU5+XWGN1d0lEv63pMbKVXryh4Oy8gwOyxIdIy
aDJktSDcPnQmtRFMr38tntZ9sqvhExVViiG2vR5WWVoMrfVeoa05mRlrAUsyjvGjrWe/MrB1x0gc
6Bz7QYLE4qaGkk9wBYJCuEaxjdPGus+dbkIVgtyV6zTeJ2P5ExRQetbyxrqxL99ioKoeoP0Y+2rm
UivQWGyiehopfbOk0Bv9sIxL8jhpWId8mufbNpYSfAdcJa2a5ZqZ0YOn6fMRjnl1zWNh7adFIOOV
xKwWsUTg6f7HzOqnB20tj4nJyoqcnP6IxLQAQ2Fkz0Uh2ChGMck+OlbwHKPRgUqrw0762e1gumnW
QlTG3NovR4IQn6MQTylvP6lVBRXuBco01iBSQh2gAFGSIqniUWleZneYbiqeGUHACUSCgaZw1AM2
CvQeTD7obCxecUYieMBNmqZ0ndy4lsZthCKNUZ9IgH4Fhhft2wPltBiFoxQ3lrfQL5DplUX9mDvV
g0dsj1RekdJqumCwdMPahZnJDq9Kp6fIKz54cAMO5coHO0sFbNsPX5VAD7lYEOo0ZmQ2EWx5Apc0
sM6UPPqzicB066fAI6T/Ye+Z/qs+xiJIgHngpcHbgDoZ41aIx7CCCk/eOvrWs2It00qj4kKKWKAv
7EBsZE8LNFqUetXW9YUQ20hzEdU6cDgQbXPHmhAZqQHhUHvMIMO8l2PUI91pSaoKsQK0LumSE02s
Y96uBEKmz7mv258Xvjkp28vdOP2U7cEdJw28oN+J8hbGqefReCATSSdT5OwL+zRgRtlOFctYvwdd
poYmJbW1HtFoK/mH6efE8kQurWU9ZY3eahl2qXY65PNZVTLs1ZiP+Pn7DTbyGerRyCbXKTFj0KVR
+FU04yRldGmwlLSgmFgf5qTo7lQl7UAI4xHDJBhlz7vV1uzfXC/R+ES/6B4UaJsSEq4FIR5szfym
Zfh5yqIIoXJp4oUUtm0JB3uHOgVLRiM5nnJjm8kt7jiHr9aoL/ZW5F59WPQpuvmkMRzKEhD3EL2g
yWZhZWtPmY0CqYjWjxK4GFhRxh8i9ZRp+gFnBlAPX8uuHev/g7+E5dULJ5gVYnzKUmieY8GlsfoZ
NJOM1X9eVH/U0gYk5HpCPZrHi65UHLJFAiRtZm7HXQWi89SxIrmTMZtDE12bC0E/4wtFed7lkjYd
iqmJOFyCvecwQZI/YIHscpAJVm9O14lr71yn7t5GJzwKXw8G1wxb4kFDl86c/rld4uLS/z2sWGG5
hvMas1qGhezNWWuVKEW0RfMp2FkfCeOyHsmodZ7bNN90SEBXq2pvXhc2N/WoN+zNUGEi98FUNmjV
RLxBM2IfQkfUAE7mzN23PgVwAf2LnXzYBSTyhFxUNFD+dn6uuOxJui0efWjJR5Oct9kUQGyAzA+n
yiKi0zMc9FYLtbkknrJgTqbXCZfkWQ3dRDBKJuaPJTyXQyRNGGqIHeq2TZ4j45HnfJkPkLI0jdOU
uracONTsYUiRtG8XN6+kpoz0xEYmJqL0IEKCCTDzsxFggbdVCnKlJV/AWLGjxbuMrd5GGDN6iKTE
iwZ8kXdYHyghDkW2y9iOkwIUpslR2VkbWbhHuUccspVVO9DGP33LfZ97AUvUGwtOwb8eN8VDnPdf
23zq8GY1NiTi0r8tPrLBwZ7OvW7ZfKFxXCHqibd8EaatonFGojIOzgRORR0OfAPbbh3PZe2RU6u2
PuMWGIF9zoyrGLPinNShJZAR0WvtEwQwplz2vQ/GnIFuWnIoO/SoZvmej8pEamDKnGzTDTThLgMf
OpV34bOKtPPj5Pfxs8A5QxNv9dje9V8FURTB3BGMCpfR3dFeAVQo+QGUqIpbO3zho94bJGTf07Jv
nmme/1V2mQha7iNnGgb7Kupxa838tTlBP7vUz0soOL1HpgybnB2GluXsdxAFh2Yi+CDRaCKoLKPW
SDDg59jbsnjezVQ099y9xrMRd3mg3DYxxn8W29lpZkVElYGOcZXoJGGM/nlWjbM81bgEjY6kKy+5
VnJwhnrvALw82VLfHEnC1WCQBszyHlsTtWY9FcjfLMBNsXSahhHyxYqUyBoJUEcowgNV6q2eDtPl
zUhXWAYV8Iz7qkw7YZPPv90Np1lHWD2Uno/zUrQE583rozsl1iUx9XvnJd4Oyitpezqs6VZK2VbQ
ITs0xd5WIaUUSYU4cjopOdKt2Cxsj1wit77A6dROszmNxVG2cdSOdJDTA5tb7tsxL0O9bzqrIS2c
6eys03MDDeuXJhgLR3+Lcw6xk1xfaFIYmVpU5owq/jwVbU8EiGlvEcusOJ41cRv9Yj6EqOL3tQ3v
DSQk3RS+eYeoxrPVSao4UguayHLITXfcCdwzXPZ14Mo14VoC4ncsanWb2po+4k0OD4BGz46RR4+e
HMD5wSiJVv1YrpTwcmzCO8KGvHuaOd2W3jYm1tly7wPQY8ulXABlPt4nPcoH5Qr3IPHS9VQu8cid
gsxZnh2zFNe0WG0UMmO8cWc8roVmPkfsyC5+NjG4s0tP+JNKRFGGXRtuN4Gojb+30fse2TtsYjdK
r2R0WUEeWy8LGP5xs8gPeJJDOKNBAllR7AmwoGJMx0yZlwxZZWknc6JdBBUfkcA5W1PtFObQoCU6
eKTxcO+a0Kej7paH0uJapPtRPqOJjI9lMZVod5xPo9k+Af1viXK4mvTLLsqAT9A9mJGB8E+vCj8n
mmcc1ga9qBth3sfRGXpwUCEK2rKXqgZD8H8tK4/2yorM1pSuUsWZSSwkJG+3lNYkaqVuMEcyg3r9
fokaMpbHBEvgtIZGEBrTo8LSvadtC2/5kcvuCgWzAS4e9HE74jJQA4IZ5q95wsA8cKfY01rAYJST
GJ+5SPOxnhAYrVkW/g7Lv0x0My8WYVz0sPcqnPpdExp5KSW2cE22ofInsMZydmFFHTfmAuEG7qzQ
IET+GdYSHRkbyRB7IClH7YGMh6jPsrD9I+TecKilTQ/e0kRRpjrOnUUyHrMG1TEPYyh5KtqQO3vT
RG3qNnX/EOFOIsSEIGFnFCR4eEw1AHyoAroeCZZUlT8QrOkeiho4yVYM+BV6sE4lAZR5/D1HxgKh
JHFuU5WYb6q/uEH6l3V4u5vJio6G9INoWpBYyXPuruN9EjYFqcn8YLKlvI4OX4wqNKM7X9sPfdh8
biNhPDu2WQIW0h0IzSAFerQRWy9KrMBeyx/Lwrd1JJAYwXqD5HpppOWtjQJDY25Q/vJ80Akr1LlK
1UIkiaP5GsUe/vLJFLvVH3DA05rerzWmrRWqG0pmt8ZHP84Ao/SS8pCo2vUYusmhFngg1ODIOcpu
y4/GgMKh6GL5Rxb82Jp0e7pw/rWD83MKk/ikjviQnlIBlc0KQUgmpgTuUSnpV5whfc5Fn2tD/Who
Q3j3SMZCzInynHJ5TULllgXUTFkX546ZUheQxVuoscWRwNEnBeTpzQURnV7tXQgft2ZATxzVKQx2
YOztSA4A0MkYZg2di1WuJwSqiYvbWJeI+v9RkYIsWdGdjfny7+JL4f+mcXMgHlCatX0AZp7h/y6+
THsdVLXNnkMngWgDC3Q3Sv2ZGgp7/PlIHbJ+WsjlOzNfkEUoy/BqcCqz51obn9JeFmK7uL7boxBH
KhZMW3qC14liNzNfLdtYZQ6PW9S8z6gpaEiTz5CiFmkKKOcdmJ+oRBFVaFMLWYq7EB264WHRUV/5
JHLs1dankwaQa2po6ZeexcConbsuvdCEsV/hPOO+pX7L5+JTmeLO26uaruaG239/50z9d3mgo1uG
bss3z3SYpn5XEws2TqadFmMg0KOinVtujhxqdkG31eFawFagH9QTlet+8TvWQY7mdmc19EbWvz1S
h+LvJ3JvZeNO8XVnYPV+yxVHVYqlgnQWdUr8nTf+fqgeoaKyd3NVdFt1qIZVvkiXHnV6vmebvBRn
m0RzclFDLmgMAHnlXiE98bMENL8P7+eMe2diH1VPGWmOMcBAU2Hp3TPaT+0OycLdGZL6og4TGJQu
Yuj8XFggGtU5Nfh94Z1mo/4D+s7GSSkE552GtpP2k3EdOmQeFGRwPpBW0Ow1P4mol1/DDiiC3WIe
snA+NkiSH9SpFBb3gxraFhK4mxmffjsf//0TpkHIISRPhAp/n1O/qn5jTVsWSJRG9wpJHKMcPws/
R102oK2fpQRbnVPPvh9ix8K2rY7fHv72vDpUQ7FCOlaP3l6nmapTrudbNjjpg0cGqNy2t+tOxw+w
pXNGB0gOi0llZaceRqaUveQ0hUf5O+8/Y0o++fshrszTaFMvjFqZViP5CAO9mytgL5qVoQ4gVB66
iHo71nQ5sroQK21erfOVIsN8NZDBb+HZkbIiz70/8X6Yyidi2xxhRpr5OdW8+Gbm7c2sSu4mbXwv
Ubtw08pZtRk9Gy5bjLL8rTdv2aSRXMdoyXokPjM5rZLN/ZZZKh+pQ1bFJeBCj9Q95wdS5uZxoRKE
QI9tUelDDUAV2yGjXFLwJ3JY+pw1dtjHB0CVF5Dy4hgBwLio7o3tsxqVhEIR78Kjc2uQye3DKLV2
OfmHj4XMaSAlEsKMlHGrcxR5xvu/zxfO77Jrx/DJZLdd23BZm9qu+U+ZuwG/ybALdiVG3j4WgJv+
0u4rYMEXVm7RW/Mba3PIVpaLXrbC1QCbE3Bkgd2c7CMz3BEq9/OZemwwRJGRmB5o8lKsyZzyyE6N
lvuiG49TVxuPIPnXu26+qAMTf/7DVMV7Q1Zt1dDJ1kwka7D/4+GEc3iTWFzgTfY6e07+Z2yhdsOZ
L5VltA/j3nduBHT9HOoYCWsPC1Cdgnn+87yFXotyJs2KonbujiT2KWsZdQ8T8wfVpIjFsn3JobIU
lY2YYZUbPr/JechNef4P+m7rv/k8hEB547nC8hDC//Z5LKJPaTvYdpCwiroVnmc+RRPGwQyOSo6Y
5EmdioEDXUq7/fR+Kq1C45jMSAIz+Uud7gKeYEmLhp3+2yhb76odF/KNO81rdzbLIpvJquaJphDz
sEvhXm86wTrol6e4Q3cHohjmwC6mdN+Aa6IpDZxyE8ssOL/19//+jRTSWPGrEYBvpAO6xTQs37F8
z/jtHfAzbly614qgBNbZ5j/0EY6UGhqRZzIycfl5rE66WUxYBKKjjcey+UBxO0btpecfUO+5AYJr
+HHqMKm0Ezh0YsFYKOohXWSZTFhFCT26Qo2eOuHME2bt6CC3OqiFW5IL1RO//Iw6+cvzYeGHwO9K
b99bZRI0SLECUfTTl7zIML7E1odcmPbFffwPb5V8K357q+CVGcJAmKabQjmLfrEChPaSGf7o2AF3
yPTEliZ/ASVBQrSe/4ji1qhAaPPGDDYW1rRs6f2X9N3gq7CYBQDALc7VWMm5cF7x03zF7YB1oaT3
6OcWxl+nJkZ5jnbzTDgC14Z98+RgLanNoiK9mTMbqW5God7blVT3yGeNpzjx1l9+Ur6CT6K2zVr0
XubphzhOnVNcTDkBypxSg0E/fvPv744nHSO/vjuuaehspE3X10mVJV71n1Nb3SPAHaMQgXNfpvv3
G7O62S4cb2ONSjKfW7SSV879XP1MHMcFZfTxi57a6KldDL/R8gfhccg40nV8JZQWsmySdld1aKN4
2om4LgJ1WButBwwDeao6NOplvckXwqQ4vqpTffRVvRhGiP/+xfJ0+vXFQMj9fDFiwdYb7cIn9Toz
GcGyDxn2J5PmZOIl3WsCLD+YfDwzczN2r7o+oHprjE9Z40yoAJZbZTvti/rRofOyTdY2pHLLH41S
jMSLGaH1lC9UYNlCrSaFwPJZMQIZbyYzeHuh0vSPjumXj+pnvRrZaZzPxkkdrvNCbrw+hDt1aGgj
CAf8T2+vZGmu+UJrVz2n00wN/v1T93+fPpg5XNewhO5aWOl067dPXf5z7jxHDXFMJVxkDyWFGlKp
Cu605EvP1oDiC2JaVIgZqlXS4Z9r9J23qsMPwJcJvpLTVx/GOGTP2KafPcLFzphfnW2prUcfLrBj
AnZHlUveuOrOq0ej09GuJKHCTJGZZWH+ghBgvKsB5s90p08ntqWRQ8CXT7DsHO+tHPqu/p64zS7B
lXpqZPxVy9fqNjXi7FPXAkHNqdqsEhbfIg1ceY6YpPIh0XyIJu50zXRapUIqH98PG/RwuyGt620j
7b9vfj0NS7A6NOQjvfvSr03AO5bitGrqj8too/s1unrX1+sLgS3VdawacUNQw26iD9tP2J5aVEEU
u/KZyK9GjJ9QywYSxf6FKoZ3GOh7BF1LmtlYosdzZdqxLwevjKm+eA2Q42QiJzFBnLJJTFLnV7/s
2QmD1TmT7vNzKBOU2+rL8b++z/87+rN6fLv4u//7fzj+XtULqH565P88/H+Mncdu7Eq6pV+lcOas
Jhm0wK0e0KRTSlspL02IlKP3DLqn74/V1abuBRo9PEdmS6lkxG/W+tZ/P4QP4X9sX/G/P+M/fcJr
mqfNz3d6/X9+1u3j7uk/f8K/fVf+3X/9XMF1uP7bf4QVe+nlIn+65eGnl8Xwz5+A32D7zP/fD/7t
55/f5Wlpfv7x11ctq2H7bnFaV3/960Obu1Tf7GP/7f/+/v/64N215Osef7rP9PpfvuDn2g98rfi7
qtqq62roJDQOUuevv00/20c05+8OVqPtIzxrBrfmX3+j2RuSf/xlWH/XXE03eAqYn3AC09r3NVJX
PqT/XRdIGGAuUnMatmX99b9+sH/70/2fP+XfoAff12k19P/4S/BO/7cDnuPd2QxwjsZMEQPwfzng
JY7BtYlaxD7urTTo9w2JrclxNAg9dUu4QIIXoKk8vcyRmA8n0WXjwSyrPUjXFUCMsuwUFq5Q36rA
KmcI2E33HS8tKthUoLLRyKTZCLdr3TPeSa1XZ8lyf83i6mA5QKwmQJZd+kCvqYfu2XGtfatjTkmb
A4lKCMVdkQctZCVP6axHlzQm3wGSXRG84SPbUnzY4UFpYElK8o8V34Cv4R+EEz5Dr49+0NA+m+oI
HD4qD6VNULYDRJgEMOe2zJz1YK4q45H5LoKF6HXa8j1Jotjahv5mVrsHt7TBtA7QcfVIJyRuhm05
5k9FpXL8MIPkfyG8r+jq54xQQjA0HmBRTNcmVrAqRV5mCTB2B6VrcVOoABOpQmCFwNSgZcOrFM1A
q3IchAr+It4/qPiQCfQKs+FSgzlR/dQNpn/FBhOuY6tZif3A/p98RIwnwlRaqb9KAv5kU2iYGQSu
KCM+91ZUYlGf5G5aFPJI1/anIwtur7nykMJj3qvViXMWBGH26s5YC7S7PmbXtUzfOZ+I3yW/RizT
vSm3PqCQMRw0ZrhgOaKllnjw1NB/y5G9HvVZOA+DCQI4unOQvbBRY+xvdazmVvExKY+T6UhPGn3K
GIVZBOD3A36qBuoNADKwS7tS1J8tqhWPCy6ewPa1cIYSlx7QwDJMuovhW0OEJ3esQ72MrpEJ/qJ6
HCS4OtFjvbBQbftzdCsnbHPMYWJzuW3G30hTD8WYvMjRKIhDzY4AzTwDX2Y1VgxRprYMe2W9qnyH
hVUELSZRcNH4uOjTXVOWzHv5urjI9mgB3rNsy3LQRO+NFW7t9LdPrbOqGB/KoHxPIjkMcRHyVibS
tZ6YhXZIOcnNfjnmZkoiEUes30Au89p+C7U1ETg5t8PIVjgKrNjl5ZPgg+3Wuir1+rLQYkJ6RJhC
KeUNrkIdOJ3R+1wq07lD4/hmTgl/X73EZGf4/WQ8Jh1hZAbuQSy247GtRuIysHVIOJcNvIF//spG
KR9YEnu1hmREw4Qk7EeIJcdB/x3i8tPKkSMV5nM8gwEb8RUqV8ta9lM8gQI1k1crmS7LDLIKOKpJ
YLEGCjOOMPow/c6KWwMexJw8G1Mb8uLdLFX7MLTpUY4wvQ3DK5E1AuztACCo1m2XgmayLFznskVo
a8VeU+hvbRc/8Kf29Xfbaj71TSiC9jCm5VS+hJO+xT3bqAYLVX+zJY2yNYg+IABO7CL6xKdCqdIx
wPoBXrpOYEVP17oXx4GYvTTTjqIr4UMjK7O6qzJqX0wu3qeBd2xk+1HDkeSa1n1T60eX8qTZAKIa
QzyA6J5Q5Rlp7KXDUO3buX1DTuRLpuExsAhPTgq2nChAFr/W53fsn6DRoUkWYBB9YnE+D9ZaYQXp
h7c0K15dJ0r9nGxea26CejQeUyj7WDFGUr4TTAnTpdPE4gl4TsFMXEpn6kjmeBviE5xfN97pqCKe
lmoMSrhtvCIVn3Oy7IrNW8Y89KlFEEgMUfa9JoE+ZF8S6L6CKgLDzJ09rui6TOcenlrAUIpPZFkr
14nvA7XYzSlmgUduW96nqq5e08m1YOhPfwyfFedAQeM1FtJYUB0fYh2FZ/ebhMc5xL22z4j23Nl1
fJsa5amH0zmp/FIF82fckKgb2/xCy3rspfwWXS2YSlJv54ugDSh5F5D7BCRpaTzmFjexm+mh0MYX
zSk+UxxtAYzGNFTbjGRU+zI7n/H2P0nme+vd9i3SsbDOuEdN/nmK2cSDGneGJraX288AGyq0IVdM
A67WZdAuo9PemHFqhpyowHLn4qG1Vd8arUA14w8tyxeOY7KVtMi3isL2ADo5wWR0u7b/WlZBuHo7
0fRPeuyb6+vYmAQLK2BbxWa767P2dVltyRM885uOxNHpz62hfHTrq4vFq5i/IzaVRr5tgSxPWUmi
aeXguZV1TYE/0ES1e2tY35C6ygDt8205ZuEgU7zT6bOTL9fJgCtkJMZlSyLTZ0XBHY7GckF66rF1
fU3yskG9JOg7I4DMwIVt5wkSQozdhmDxJHG9qEbhZ2NGmSaHk3mwwEfZBEbPZExHQsP9zzAfU2Tq
reqko/9zCRBw33DM/5ZJHDJ7o4yPVOKkmXZ59aWVy8R7Q7yM5vJngKKzq0ziBC27umCeekHMS1qN
K0neip37pcH3O7CpWsH8IKKzC1wM6Xs7GErYWw5YqvjbQcTXQGtN9G1MulQXnl6AilYVJDl32waM
L8yN8cNKhgdV+dLL+dleoYtnUcA+DM2ioeA1G2sNkchE+pQ8bnNYGFbzPV08RwHIfVDAeWCP6JU3
DL2TtW9p3yAGde0PGptHTCbPKGoOsGMrvx51x3O601wVjS+zuPdVwVFPPpzvLMW+jLgFAYNaIZGd
KB7w0akYFvezWEMGnBVa6owfSpWqpzGmJclo72D48SJuToayuAddcPq6jcyxV8gM38CTGoo+vP/N
NIRD4vilbt2NJRJwvFy/dj8fVLt5nWsYFTFskqiwzopuP+AWMQI9/SqczR/fq7s5I7gDiqkIXSX6
VJWGB3jWCLShMrDZ1h4EKm8uUOkteSb4FVstLAc1EHn30McM1yGoYLTIUCfVETpNV7vWsxtCjgf+
RQ4j5hkNL8J2Y0ZPykiOvdENr8pcsFOqU+K1s9n1WlGAWqhsThydPGVQHl5Wq9ymsoZEUuJ1k+pD
RuOsqOKNeojcLBy7IYT3k6aN1HzdbPvOSnBkW4WJw5HLjSd9UU/cg3UL35R73N1qzVkYtxi0POB+
HloQpsPx8FXF1eqbJBqwnAyWIvoy+uiHax/noxYiz2CFvBYLDs3+Dg4nrLiFHUd8IBYRQXkJc7Fr
0XfpkY30vuuUm6wrQh3RzkElhM9WmV1D3miBFPOWGokzQ87Xq8tnYvLHL9Dt8K8N84QIpCGhehmP
TqQ9LCSQOcKu2cirug97OqCGBOZToCZZa1bvRfc4rEwAxqJ7H3DpFckvE4A/axe9zHH5FSfmHxsn
NbrTJ3N7cxHn0fuLmXxAsp1HW+xIK0w5xroLVfWxqdSSaBPzO8M/AKPhvi8TyxdaFYIIV/ztJqwy
/iwMs3FnCOu40A7TqwNbNqOCU740ggpHDX8z68tNtBfIs3u3MZ955+PONTsAmk1zaZ3iqSlNnI0p
CtlW627ZsV7Vqhu8Tb+CvjDyR4hZiLI5s5KUeU6c39NA8fZrt3QP56WdrS/AeC4FfBeO3KYnFDNh
X2brbZJO10blZ+6m4Q7TvDiU8wCmMlee5nZ9WJcFktSKGCptCb6tzPI3ixoyXgs4tGa7eERtqsnY
AYtJWB8vACjz4cOOOC65fAOjWkoMaDonAAhcyOVcu2WM6mvNdDzB+LW9SJ04cxmYYSi1d/TmkQ+R
DvUw6ugggeiNPwfF6kTEKXAe19cS1U/ydfYKq2j2/Vx/ZcTXowg6Wt33EuUOfjYKgEHhDb+QKdw1
drmbNs9QPyLMGppCkFFG0HM1CPxLE4OLOhYrcVANISGqwx2CiVfPuuqwxO8kvUShI1AVMaMhZgd6
IDj7JRgotPdaGj1F1PG7UoMPpVbpjZn35W1rOgTaVgidNcyt7galXszMt7R0O2YpmbFGLXPKuwmx
Mf+7+pmZWzeTuJ239B4lUb/MuSL0pGQakeT2Az2oEkblGU+SspOl+K4IW4SOtJOWclDgOp4Z29Mr
5jrB4CKhhzTlr5aalDaKnsGin0Gw5cYrmIOpJ+2ys/QOPpMO/xbipi9skR+V0GzGkGDm3id2lV/Q
M1MNYiwcPQ8II5nQRMz5AroGQcpjSUyC2QPbHJW9KJb3KNUNvxDKflxAklTNqoYinvZLZxP6VVVo
cwyoIQ3yHPAPrdkRWEwp0JAj7LsRREJl235lZBvb5rtqTU5ISBgav+SjQVkMjImdxzxlj0uvPSGF
xerWL44vFco6+02dRMpF1i2hI/v9qGvJSe8PdtrloZ6t9R02nd7PHvIpqx8JMruQTtWfsLlPflw2
/jShmQd568Khgb6l1PdqIzga5uG7dw3YVxDeWuzngY4IDCe9HjTMPPwMWwpLWV3z5iKi72EZG9WO
c7ZtBlK8pS1UqPO7iiDQtxYDnUmMMiPaug9tcx4gpPUovp2dVkC7SuLusCZksFm1dpOVSu/XtWqf
JscA9kLC+GzfJHZdH2N9eWS9X+xZxvBwawpBKbLGXBdDOCAawCMP80rSg7UfRuVhAxfdYvTAJ9BW
NxqBJy3oxR3MDJdRJSjI6QVI0eKZDbMIFVmuh0cx9XB1bnzQbvVKg++bML2naeBMVliUyrgN9ZlS
An3KyeLd5TdVxzhfBDUSIAp+/LpTCncX84Zn6WnhFzkAFdU0VQ9sY+J+OEmDgnusK1wvNErlQZpL
2KqTwqar4CAb1qCdVz1ocazsa2haPC7q/TLmD1FhwgRpjKDVdsyHYfGVgvBipVCIrWwcP5HI7GHX
h5lDH2+JAtmrQU0Zz0FkKCoWR3HrVNvum9MlN/sn4NsugDFoiI5W/y5y2xrqbuYrnbIjfgCOrIkm
FEH7AcHw6m8rjbBNlJdY3zWpSWaYSt2ypA4pYQXHM96+ybGQiBa5w+Husi1G8+hpND/0tCykcYbR
Gi3f1Wpv5hmUMQMUMiDeOKfVDsbqTExZj3oUnXX9RrAxhbamL2Ftg1NexudCGcgtKwsqTwgldpIZ
fs7PZWv0TKYOooKW2jctTfd3NTSZgDZW8UzbeutmtlZ8rZ7EXOlJJ3xuS38UvDLEZZN6MmXwcVGX
TAjwDykjg8yFGaO6wGVxaULPqC5zrv0g9dogTOwyaU0ZJFckHyLVKbDjcQt1N30kSJU4MOl+K+fm
VwX5uuVxLGGjDwG0IJYysGVWK9M2r8V7USHdWCCxtC+WO76RX1MC/J6I3TPru6yZidcc0WcXTJj9
RmGVVSRXyrK6imYvZ0Xp5U30lZk6ct4Jubigxi70Pohlcs8Y/umfQ4lhIiC2TauwtWhihk45wA55
nKVQGRmFZWY/O4yjw2Ilg7wsgMdMmyQ81ZwetuFIYiRguCG74BT6QfJhq/WBo9bwTbMlQXEc41BG
OQHkJMgx5HKb3PCKyWE8YA8HfehfRLroxH7gBUPTmbj5T5JMCm2HQqur2oe6TxhSJKvmEd9yhQk9
Rvh2mtfBzRJuJfcZ2cvXskU4rzz/kBzHXZf0H7102F3BGvNAPCgMYdSaKCelRtUZmUqAKp3YbZyQ
/nzh7uWR16JXeHU0qNqXuhSfTqEQWq+q37mbhIZQeFNQxHOmTftW45nuJOHIXX2wEo6vFeOUpzWW
byh8lW2aXAUZZ5Wsq3fp4g0vTZxuVbeJYKMPF8T1ZOkPTl18iBY2aX4ZVuOVIt32p7j7nrLuWSsW
tIt6+kzgWydMDopy/knL4c2mJvRykdHCtI+JtP6UavY76OrnlINm2v7lNKm+9AWhZVXsBOl1HtyG
EmAHiMbBJChSp1JSn9ZFPMg0DkFjjVzE0QEvhN8AOsGjoWwCQWPv1v2jI7JXtQM1/8/PW8rqszO0
N5XzHZGgs6tUwYkmHeQmMj6g7Jt9XZEdzY9xcDIaLtABTGPZXYYia1BIG0fGnd7AFt8TCTl96ZiR
A5DxdpiXNeyJEEmkfnYYpkQiWFOO+SjmYsVAX2GxpV50JVdnwGLjpU0HfC1DG64g18g3m5nzFtoO
jfd7ujh0C6MZ2vVrG/UJwtWRw3O65Hoe+baKgXxtH7Mi/lQH66MxBT783Gt6uQGyyf9ROe8Uuj1v
zpp6b9b6NmBdEKh+qZXO0zXGRJKa+VdKawG75BE65aNbx7Y/jvS7CvaFSGUqh7KiC3SYAWj2nBsH
E3ikf419/4EtciK30M5hqNLBk9x80pA6I1tKKOPM+KRbMMYX+dlbjA5nvRlCo8X8agtCdJMghgwB
PYhgtpFXt526Y1PGd2TNqUwn1w3w72q7Zvu4qaifUQR+fZFPzdAcErXaOy15EXJGJYXVYA9sGZam
uwZUQSk1t/E78XfAXA4Cb+C11rOJIeJz0hvPoLlN32Vc6jdp/6Yw2If00sdogev3zsne7eW6DtOb
NKFvSJ6k0qy9dNsEKUygp8R6qgk7hAGsnWYFCAkqP+ZlMVenweYyr1z6qo6nPHF/i7q8tv14ihlX
ROizvDHhj7EIGeiz+GyRFvi6xhE8YtTXVmQ3Al6CBkUDCBAxD0Bv9QF7OHLNS1HNb8gwvQIOKGMm
9U+jucPRRhoaAKM+mbl7WgWpzujsTThg5ftgxDs8NDVEM+H3glp5UZDExmoDYWe41UopAmlveV7p
BvlQfLscoJZh7VVEDiI7PRNpA/AJ9ujipi+y54cdB4eMXu62rYVPjiYrNQbT0xxqPXmto9hHWEqI
r+TEqcE9KgoP3DAb9zhu4h1DGGaNDC6akW1BOwxXvOuXwk6GkxbhpluRdTugh/Byym84G07QWHrj
o9JO/bpRP4zaerbxLgZl9z+DO7xBz+mz55Kaw0n/FGCNoZzfqjgvwnQEad3lpKrjR/T7SHsqna3U
q6OLOvLnXyN5h43G9MmV69L+1VLjBzwZdKkt6eG85jwBmle3Ve2j/k8plyBLkcda0C3sVeB5OyML
YGMqB6eHNNFUd6odtz72NmTw2Cdn0nYJ31hegfURFVLJCqecwnpVljvF5A7ubeNPI03ysJaqDkcQ
UkVD7FZkXIkZYKjEgYXCGCGnll9jsWjhvCrPA6JLzA/D4EeAQ/nZJ2q4JAvlXL3XpXqZe9KXCNTT
Q1brHnV1fuTkfGFc0TqGBHtq4uvNDJDQSeU1NobAVAOTIuuU6tRMH6vG+FxIu/CBOzS7eoQdYWOE
D4g3g0jZmaAuhXsYLPMHGwEpsH2Bmx06B68M/lB9qQ7ZDEekGSmd+xbVo0jw49h0MpU24vw1Z2R6
cfuidioSnp7XHkzuemMp32kb7yu9oi4dmALoQBCEg+HEdYr7wR0+UzZrLUstomBowxFVMleoO7+R
VgkTdXldcshScE29xMQ1ZhQVq5RFCQuXTtLUGsJCSz3I2/c0lUC/J8yIUelQlZPywWwnYM6q+qNV
f0fKtcvvN3Jnu7K1yYuzlqGcsfVAxpHOQomsrdIiJrDbyFoCKRcjMHeNvtfVvmuVdTwm+SvgNSAy
KfR21aW1Elsk2ARenik97SVx0LoSYwRYACpaQvNMCVhExNpHyVqQ+AOOzw16JZv8idyW+0iZnpGa
veSDuu3YymKbzfhpBfJBz7N5Z5b7HAzriXNlJovGNexw1uUQCtFQEbbZV2QS0x699+wI1C55Fibk
7bITv3M0fGoRYsvIqQNREyWTxJz4qsM9k1gmScatyz6f6LF5GV+hhiFMUIzL1PJLKdvb2yRxG2vJ
QF1Cc2UlkfTdnlFJNthHPAqebjIjNFxr9tsCv3wvL45gk4WHsfLaFt+G3vQh7rpqphDvNRoIJzMt
AgZOVarFQdwRH9CB9tYVZZdI1w3H7sttlndnbrJAaWyDPSjT2ExXoS+6wCXM6TjWFthUu7zjaP7V
m1wJ1OhjqSjQ8cFyqUg24th9QC8GXFKaH8f9dW1GeotSPhEC8JOv0wFZy7trE0FPwZyEDWg3b3ZE
OOKIPOfysiAzaNoyOYBQsU/zOh7SOMZMmGiEE7pXuyRBOTFGMpvsM3nmH3klY9qWnBfKGpQ9CihW
nG56Sm2eQs0udfoG3Ds0imFtjDmQ65MmhrMs7UfypSoO7U7l1aqmQSdlMW+DhmJqyUvhNQvhuPPy
3tkGBMgq71luuty3ug6GbnqCgPDjuqlG49JTVjc8dJ3FEscsnc8M7P+un9RXbkQwPxb/+Fqp9wQf
HZR1NQ7Y4a+YSLAcyvJ3FUy2dbzaftnjVyYAHK2GQBhKktadvSRfOOISygn+ldF0L7YFsMTIY25M
fTnINlb2dMlwP6c/TeSemyplE0EnzLRio5Jl+gOKO/KGWxP4a656Sf9lKe5TJ7E/jxZDnjo/66y5
yIPbj/GtAhAmJKqpCxMk8fNqvcQt/pGI7t3t4f+ssS09pKakYaOyZskwMsnto1DmCgY+a2AGuFqB
pjsfkZ6/Eg6d3kFohEOoHkj9swi3w2RBpfGem9qPUXOHUHtxE3O/2YywEedOCPTpJ/OmPZlr8gfa
H24hWGdVQhcmS6A0zKxGXWXCDuEUaMU27jRQ5nUECOTZjVOAIYwcgMC5ICwudlYehLb4Rlj5IQO1
qRgd6jFL7FWcBUJASOGwHrJi/KjbsCcPPBmM+keDLNfOMYNlLKLiYtvWxDsJqRN9qjfIRYZZND/I
OPmsAdX6rCB2rm18JZU4Jo55SxpaJPoREBJYySjdNox+n/dvWWfwLNnFMw4Znst2zD7irqDkV812
N0uj2KlZ/MfKRYCbVLmb0U/PlIlhs8289BnzvkVUORCR5pim7vLQau4+QcpzqjGcWEjdcDUZQTnw
+GLP2bW6wUgwv9RRZV+y47Lkxa5WzbO5Lg+2pZV7+tWCdFbMBp8mB/4uA16CHA4dU77QSfcKdctk
ZcVODsP3P5nkWE2d04Lf1UxbmGDF6Pg4y89GaghvVKz2lIzxsIe2djdH6x12FZd+cBwCNzKZT84b
Qsno40+HgKCgtJX3yWkD6Oag1My+RXqafVhsAFuLFLdZScJyztjTbGz+dJkW6kUu9Gxl/Tn057iq
nDMnozea05ZlZEOK0+uAKFps/xNcXxUQSANJUbeetawJ3K5PHxqFAIiJwKT6sXRlEkwNq8VunnbA
Ibd4T4A9AIpJOJqZJiRaE8YFEc6juQlLO9EEUyYPRbwAI45McahmwpxB7/HISkg1NQLePB3JFJBQ
ZEjXznlpe0gXgxsHyUxBP2lEnoESTZtJvR8nSU6wnq+8xvKZNn/lDCCdWGYMrjjN18bcqy6WWZ0n
jB2WT7QDuDk2W4EU1bVQjH5XDjjDDCLBpJWEsXgpHOtYGJ28sRVE8BlBVOm0EYxKpsCWtR7Bjb9U
em/5saQtMmx8elNBkL3uOh9Q6FCZ8VoXwyYQkUvHRKa1b/Mh/bB0k7xLtfHtkWTv3G0/gHt2PIMU
OiZkj6IkYSEhqnV1puyE3BBUkI4mp7BeU7XbxbaAB5/Yx7EgV67Gmhk6BhShVRIWqMPuEhg6fbvA
+kU7s3fXnjqAgVgc+zq67j0ZC7RTRv+bszEDMd/vZUqFCvzxWXPx2S0tIRl4//n0EoRC4vJHwBvC
ydoCFAQH9tZUOMYSdX20nS13KMtf3HbimFSbOwhd95x7b8ikuCEdFoL4kRmmtSe8ao9Nz59CrO0v
0kTy3ir7gKXvOlQLZs028RcXMQhm2h+T7xlEtNoBLGfmrLbaYEcix1yyp+wt7UtvGblbrfrH6NqX
nPo3EIV9UCSY/H52zoC/k6DCRuHJld+oZ/y2K53u0GH58dpSZqFiosJt8dclI4k1DieuEing1ebR
H2EJe1OAWqA/E/FXBLXjAoTcfFMzQTp1lD2Wtoa6H99M4f44S0n+GdAzBBTdW1pMXxHh4yYcCPKT
DmNJ24L3t0gYtvZ45iJruCR1f2p02qZZ06rjMFn70l5qT3XIAlo6lsBt2x6zWq7hrHBz2kqh+0tT
XYDpxT7V4MRz4jqelvfvttMTDl/rWbBwjgxFc0vZ9W2+aNE0nCLDJqCa7HOL3Y7JXQ9MCh85lk+A
MSbVlF3fZkN0RWPPQTEpB+lOMqjm9LMZ3O/cKX9TU6HxaNfHWhGk+syvspxZgfNUmWQreR3HTTCp
+XfM/gtHyE/Up+tRcmwHozGyATTua9UybnIx3U/4hhAEQaIsi/UzoU91agYta9wjl824h3KtCxQg
Q97idNtDS44OXgRfd/hf+VzFu4K6y1NJnDqPovyK2kEJuo3ub3Wk8jGCiCrtiud49YWsG099Rcm1
ePCM4rY5zh0v0batlEAReZ63ZWZyijqW6Id1yjG9CnbDKVCEbMofCikOaY+9lBvzrlS5ePRqiPau
uhtbHPpASUrmoNqV0ojl+7owljjM+sLyFUqcR3Dre8cJSI4JBJIYumFU2FWQJ76qRltQu/um1chG
a92vxoyBJr7TAtQmIOZDr9KT5LGSMjJwtPMqZsG0uXtqa4zbuNyhLxEc5DXNZBzM6EEiqotJ8Jql
WqMFk+utXtdEqcyqV8u7MTaQ8FiPCEsPUze91YANgR2730WXH7imD2sEA8YyU5ASy6OstF+VKtGJ
sj8EEbphDM2o6OrnNo3AWHZ09WkuQTpqAzR2YDTZmVsSkqiYTd9RgcwgD3oxk4bCNZ9Ddvns+O+y
WH4vKGtZZvEZZLMQnJqJ2sdti/31a2xZnWg5bEgMJTNrHb09KS8qyZNHux5OmZnXLGrLZUce0UvW
aT92TwbaorcXqwGvrBG4Rh8HZmweTujkGeUqg/DLiECZKMspslb7LDCMEwNa8frRHbtt1KIqqvpd
EYMJSNcyD21jS6hElZQsEgJbwqks5keDRWUWf1l69tGosHlEUUUBtBvgsAyiRhlt/Cy6xFn2oT6m
7QNQvAPApB/hVuWnUa4PdiXVb0hCRwgE7z139KWglqRynqrzJhiPZzWEbHXPHqE+pHQdvHVtGtC+
aV6GVBwN1XnRS96+i2LNO3WqTl28ZNdWKS5zRcNuNYSRw4eHjk6yZcjEjp3+ej8U96S1xDeybT+R
qgV6QZAJawjutyX5SUk7SAmxutvkZZH4iPKVXKaVdmqW49Vp5lcSxvIjj7RDqNrs7HsrJxFgMJ5j
a6HZII3e61ee37RxALdN+qs5kkntZvJJy+vVGzm8jxFP4BwRjpiyoc8GxmsdGd7E9UWLj9vStkct
jN1cZ3YI9Bv72FWL6GfZ9TouXlbZ3hKe0N/YhjLwzJUF0DqpnKDnt6EF6M5v2NMefZzyI3nfFdgf
qw4YNy03a8rEjjiSa2+PXF5G9J1G4lfq7ct2kmX1YcFctdNEqiNTKT6RAMCiZcRO8cVAe5e3BIhN
KxidkvQRpAiEx/KbYulyJkbY0K+vds0GKFWd5eDQLCx6R4ozdlG0TvK9z2sgX1FWAb4BX4E5iZHE
V6WTfZBbrOQcoA/sCxijEr7JUMFPRHTjWu1u0cYrYqVtp8sWT6La8fqyCUvNrljfd7wQBSvjleMq
FuldD8oKoGZ3buseRG8J+RhpgJFkh3S1nF1ZO0iUqhJ+LPlQnVXdCnN6NtSCyASXN3kM8cKlopuW
hDl692xwCXhduQh0OvEDgWXvi/mnmkbDx7hLAHlknmVTnUk78tdGHPSGAbDbzGtQTgw9G9R5Z2kS
/LhwZCedvXOsDlD7SCmXKi1QRcRhnaOg7ZVpYCWMYWG5SD9jgGvC4k4UGLGz6+5a6MknB1/h0G2L
gnTbCGz6QEjO5HuwXW9NOoiObNBK6R7aHMGLZLxDjgNW3cS+yHg4wLq4NSb1iHYrVHv7thfRkdtl
uemJ7O5aJEsRYqE0N3a61Tg01zbl24LcJKuT71EeOnkpsvy2ZOSoqGiB5ty55PyZgUScq4xxR8tu
A5MDfXT8NOf7hRIABYrkuyiL41mOcUUICtgK0lwzdMhF4Y9lS4zihEXOJJ8JRLh39fl7+yGjLVnU
zu+JYngVRvS4OPETuSHbhQvBDip0nDzhznseDecME+VYE1GaV8lTYfwSxHwwVjgr6fI8a8mLKKLn
sjcfZ8Wzjfk1bp27Ip2fi8o6R8Mj4waMbPl9pDl3mYvdMhc3a6/dMPw9KjFbCZt+orMOiczv1e1K
0flBp14LRHntooeu6c8OkwWla/4ooGiTKH9TLD3UmOAtFmtfgBPW9Ifu/zTium2a58jOP/UyGbg2
2HdAZmDTwvOXtrSsSUI1Y8iHWuCMZ5vpjtyZSU2SD/iEW8rsJ3xQ+6Fj8lws/phABiCKdKXexZ3P
QRUd6fzfOiW7zIZ8XLmWtgOBhWSr+bYYd03xmRXRB3fKr5Vz6U6GfLHS+A8CEZYOdoVwqL4xmGDn
MQ/rlqBGXtJpbpbbflEempwgJ1CE7XLEd0rAZe8DqYP6dEsVZ3Wfk3mjxOKNTNM7o43DsSGF18AK
a677eSbNy0Hkl/ZnneM4qZnI4pi/dWIYH2ReArcqDPkBveZkdclr3awvbraesYQy9Jt/bVv/7Czt
tgfXR5T4I6V1t978D+rOZEdyI+vSr1IvQIGkGadNL3yepwiPaUNkxsB5nvn0/TGlrspUqVWoRQP9
AwKkzFBEuNNJM7v3nvOdXADwVPlO0h8c+JJGJj+NSampGATwhnSm++fOVm5KNux4bzhuiprZZHqs
YPd4OaC5lzZQL8TJ5jNNmq9u5D/7ef0tqk9CdjcEM98S6r0oRHWcR7fxdRzTzzTLz42/6sliistu
Ca8IkL+6tOEigfLk3+kyc7wnUEjLISQXOHd2SR5cLRuam4zXxaSc8VZW7ebIbqtbpgXrwIXU0ABh
tw5m3a4MZ9h4erd1yc1EuDVHpbB0q6vFIaruLY6YJTqTcQecHDJzCX+DsfQ3NXNO7IRLOIhFjIEh
1/1vA82Ama+ZS9UgErfUnhnxXzK3ppM+PhgC2GCsbYqhfQg1/VIVyl0xabsx+eDrzzYpqzZFmMLH
2Pft3RkuzlDgSRbPGg/k9ACiVTs3erU0dUKS3PamW8NzGqWX3vz96w5iKVihdXLo9eLVODfSu4I+
vkB6vLVh91RFwamNsi10QaLtq3mnI8CxLXIkqwf0eDc/He9x7V4HxhWVPCkDEyiEv6na3JVIfVbD
pTSbo+qpF9x3C7oEjGnMQ9wHt8HnxQ/tCR3XKWCSJRryz0vloRH+zS+dkxrbr9MyYrcmwwxtNr36
vpnHeXAPOv82rSSO3S80MZeAd82XLr94ZfTUGcnOq1aNPa/6+l59jQ4ik2Hu8WhwDo6705BdKo3Y
Gzgs1cVI7xQxxy7IFiVdpwh/JZIdWg7lqg+Gg5ozOY3CS9+EeLOG3Q9RXxg8ZZ528bUGlob9WtIz
s/Nqq0meKUaQ/kU5g8jHurawm+E2LXPT/8ps65EJ0F207b1AGhJ3xhH3yK2A0s/g5maqwQ3v3slr
vae8fOmC7qSZrIx18MwE+dK01omEMXCv8iiLj7ghHofoydYaLqlQfryxqvJvQpF3LWP+q5ym1+NM
17OlT8mpLO0eqjjdiZYxUxdfuuwhdv2DCL/5Q7mrB+fkV8GTCL0TuBLCCjkL8w5C01xmOSz98Oia
4tnom1PtKw/TBzD9/ERUR6Vdm8K7oSTao0O7d6J/LgLMhmx0bh2+iMF76k20xux6b4FJ/qDRPUx3
lNbax956h257oWi+1Yk8y8G72SjsnSThFNjeKP4pPlAdcfMFag4XPt1Zbn8VdnNTbX5XY56mr8XS
3RTlt7JJ0S4HT0MwPsMLuE5vapTBhfKt0ou1GMYrI8fHEDInCt3XH5uOar3qescRlsGw/4Q09CEA
llEE/s3ARiuay9Bk39Oy38GjeygxRvp2Cwbj1aH7NzjdUlWKN39s0CZ/CHIJEifm5O4/Ti8hieKN
XR9azX2dniiu1UlrtOe27R7jZh22+Gq1YZ8X10q0D10pv1tBeuEk9cBs4GaM4aZx4WWin/px26jt
fbp7PaPfpjryBTq4tlT2Tl4/oOl5Gcf2FirqM5Ka18zg9GollyKWr8g11n1orLgz2SCiWTi4dz1L
LgkP6LRPdjJZT/6EiCcyhy/p1u1jUwc3w/tsWZKl8J6kYuxsFXsR38bg88f2mkbeY6PWp65Mjlom
50ngEQUVfZcieiuf7bG8uiTcuPcy+RpczI+8Q9krVxh6p6DjtxvNneEhZvfkyGCrygfk2Skp9e2D
qocvBDNcFGkeyuHcOO1dKfsb5W7GoM3vfxxDppf142N0UINWWJIIwliirOX38wXHffrxOk0d5Msj
MK0Pv/BuNBA4571N78Ks0xdW4Cv4Kcf2TgzxH3rPewxl9KL76nPCTVH2Jmrv5k58CoaRcd8hmXEW
cVXdpaWfS9atYhowRoPz0JPQnvgrBO4b8uLvtcUZS5ioRtKVypet7C49/z5tXro+VVkkcKTf67x6
10iqaqmfTCoqhkfeEzmhq4YV1BPKrerTVYXWLLNmXC3Ot9U6ySbQr7kSinosZLM0HG8TYkMPOZNa
VOyh0RwiS4Eu2G8Ti7RRJzgY5Gg7SjwP/IRTZXSddnbcmxsnrN79Jp9ngbUmF/ZJUxBNKZo8u0Y5
9/LkKKzJyVJnly596ULto4kVzkk6y2L+2Mv0u1H2TwSfflZde07ic684N9P116opZi5ZSaHOahvZ
h1zYa7h+M4ehhebdYEPMzBSmmWltrCJ+aYZsMxb9drC7XYCyEqu6h+Ac/5nm5BtbXVg9La9m3NiI
i9CxgHeWhzbhG5A6WemwKAx9DgJ5QNIxsDZgu3WawxinF+FNrS/zYIXa0SMhbAi3pUUKxWicVQZ5
5DL6FzaJ4EQDdRO7DWGz5qEnx7GmUV2r+4A4Ttc3EKh+5OFkFGxvsfHMUx+cIXgDrmGYNhC85R2k
N4HoW4TQ3bJUi7Wqk4qEWEalLTmY1H7Dk+cFhy5L5nTqTpP8zyVJrqjdRw1fvaEDmB7xLgJMKT6Z
oXK8NCBacoRB66mq2a4I1F2P3iJH4ZlF/Wq6ztOJElmi6ngHdO3QXVCltg7LwbAjruXkceawwfQ7
1c1sglsTDlfMBkhec2InWNMYhLf5OU6ji40IEX8Yw5wRVafPK/EYJaCTmEsTIVH77nEX6SErUtPe
s7p9wNg9i8NqkTvVJGjW6XqEVy9mueHXRS/JoBBSwsmgVIJ13g/H1k83o0QhdrbIsrVQT+f7gtZW
bzqfskp3Br0J09DWAw20DEOS43xYh+ng6oUeA2h7rbOctepnWNmHSV1ZW+vQOeoG0hzT39Z9NI8Z
UqLToJXgzh2eRL3Klsr0Kvn7Ap5eONG3Qkzgeb9o2yt0y3lt9RsmwXOt5vbixXj4RCL9ntoDqiEb
oSbTV2p9K6Ez5nUrfurcXEWtvhKuuYUETwvb3gkl3fjaeGxp3rqVvcUk1Q/zatCXuiVX9YAlKKIz
4/oVUFeC3c95CD46GBalO4A9SveuOz24yjzv7Z1nuOUcapOI2m2WqGcMYjtANltR+OtqKBaaMWw6
H+iuli3lsGpQ76EwJTpEZ66I7LBaQu1elTq+HIFTCeq7+mFTgxMygmTTZi9m5/4QSFxRCnCfInV1
xNIebrY8TleA/5rOy9OnkHiS5n+5qAkPYqR3s63+SYkq7Ojq0XHcZbbsVWcXABSkqxDQEA1ubedv
FJGuqfpfU38q1fwrsJnX0L2FSJnaTO6sRn/uz67VX1D2v7o0zKmy8lZFZ7Oy1L3Boz9mw7Gs+ke0
ZAfbSy4t6oK8VBkBwj+Jt6RRrKe7IFaVI+sNkYLZe2fSqjF0dDlyuCKQZ0hNyTNNRs3JOjIspvvb
4cgZZc5u2vBqNJje4C49EOslAUBep6w6t1yX3IV+ebOjKV4yTI6exs7X6We1CqD4RvOw6N9d1WGw
POw0XnVWzSVZTraTUKEbixJri0a56rTRBocHnttz4XYPDEwuZEmxBKpHI+8Qqco5GtwZ2b8QN7Dk
cjQtPBoc4wq38bEjnmb6Mjv6wgjtrdWwrWF/SSxW08RbDTgwwDnjIKRQ4M9BAo2w5GNMu1Vbg+YL
NzkZXVQks/BAqF8yeHQ5/FNvjmt01Msyh185OBt2oKVoIc97y8klhHt4GRPDoSTDYvrrkYsNsmzN
o3lilt6yGEySc3P4PmkqBoSM+ILX00bYB9F1aMmZAjvfZ8aqd/y9Qr/Pv9IR2A3y7LWIBTMk/JV9
SqS1CbX8HITirNvlWnUdMs4fcia4wlsZ3goH3bKmYaVUt849jwPVoJGvB2Vcm2PxmgvvmrPtBeWW
9IsDAk86aAN1sE2au7cu+VKVH3Wuqml1QE1YWsmB0FqIieGwaBGGCuiJlVIS29QuBSEaJoPxLpF0
t7olJCsyNVGw9v4h5BI4HZ7pYUN+IQiu+ikP+eA44AVI5KdqjooFjqv1wEj/ORhJJZUoRb5PN5Vd
OGBzdYQZW7tPjoMfrCVylHAwP4n3IkSMW48Y6zTfaL1Y/agOZf3gUcpEsXgpyBCqA3+taK8uqauy
S5e5QR9PPwzcKilFoo3D2Wi/JQYRpw0ToDImky3dFFs1EhdDx4EsjY1QWGGadsU3JpuuxrTGsmO5
hJWP3dZKnHVS2NvpMtVf4SlWlorFxSMZCq/hj0vO76rkCHpUm9FbnOASWEcX04scFATEobOm4zDj
Xnlr+DsR+eseSyUN6pVb6liiOATw7zBwl3rXr+zsNRbuyszAryneVZfiXKlyZfvtNVCaQ4HnkA4Z
4bQmEwSQIVKyx92VESWGPyx6P9ugkpk1kyWvUWkl5KtpYW6bduMHG2pIrkmx/7FWq3zo0KNh7TII
Mla05peNj4Y2/3E1hrBBspmuOtM/GDl3cBusyYKD9NttbBuFUtCsIKDs49o6AV3ZRXp7zxnDRWO6
tfRmC5Nxh0mf7RrgpStRDDvAQBHbaBV2gR7OvHGKietGq3iognblV+NHTSiO0yV0ZILn6U6OqmDy
2JzHPD52uXI1Hc5aEiEtyhXoZYex5aYjwobZ9QbF2Ezz8r1evegdo6q2Wqdavkj87xZ1HeSBWHUX
ob1Pc1I1i3JNJ2kxfdCEjS6hc2wGcm3i68iZJIofvVxjqCjPKmxPBFA7qwTbnLUnAH07WAObEvCt
G+BVcwH8GOzRRXlG2n1242OZZZcgSLdhAAvM6x/yiKIH0lcfONtSxlv0sodECRagFNcRIhvw3ASN
cQLiY+jRpOqjvRlSRqYcue2RJMBsO4wYv6sY1ZYs5Eesh2KNwigLc9Jj6JOlxqUM0xYtv3sX8MWo
sMFT7d3e9pdihHRiJVQCLpr6/wfgkPVnNlE1qj9jQX5hjfwP4YZMrI3/OzZkVX6m776ybr59fMZZ
k3/+TBCZvvV3gIhiahBEVJuwYkMlt8Ewxf8hiExfsoGL6I6F5WzChPwLIaKZvxkwPXAcOqZhIDMh
mv0PhIhm/GYLXVhwofk/DGnb/w1CRP4KEDHI0dZ5VZYFEVBzDFtOMLaf+FnIzVr6Ky7nsN55bOvi
6OaMetJgOPVU5ipN41mSTCEBoIKj8rsC5mQR6Yk1t3S2KjkqG0PEOOv6t4F9wHBKnEWaHy9rJrBz
MWBdMSZQsxJ8hWWyRVe8irCsOAzHZvh6atqJFXJQByscarldXjz5o53joDfObU7WgJFUxz7JGlwg
ZCEU8VkW6t60rI8yzsk6Ev5cJggBspyQA984/fSJ/sFb+ZmvQjzKL3iVH1cHW7tj2qZuExlp8eH9
fHVGXOyxcNR6oVDSL5UMXUbv7qD+7C2vhWM6Of97vNxC075HzJUQUKezLLEDBDWosJw8eI4qbGjk
bN/sEel8b1yz0rgizGjnyTdTd2mo8V59v+z2VZisB2kTTd0Fqy4OQzJw8mc79XB7pPKcackWEc8L
k9GphqVJaq1rhdDNuHtJY4jp8H4PpVCYNVqMygMTB7S4MrUFTsBgnxFQzBSSOYFUXnrSavxWv7ZR
zVlRtLPE5LgaDtkhr2jVYE/thmOg+ufWPxsCikNY2gS6B+oC7cZcVmgeHBcBIEKhSZlmsGRO7kB8
lp6SLRzHp1ix8AbnDt28Ykbv0CZqPfjqpTxFwri6CGVCVb5mY/zl5lE+J3YBhWi5bltA4Y51YZb+
SCt+6Tvdq1VnhHpVL5NjlOI3/KpseTWIChRNwT5ME3HK0ST9KQqKB9Rp18Yg14t8lpnd8/loGWf4
yHKeA4cXW+EzMwo/Z0IFD2QcOvSK7cWJ6xVphfQ3gBS4uRPMQRmLGXt1hsImnWi4SNXWmofOkSBf
4s1T5S3wGUuhhWHo7H3BcvnwGe4DrZhpg4lNZdLWVoqJ3J88jRERznSjKCRL1Jpckta2yoZYzDK1
1edap2/MMLorBSwHEJoz26NCTkB7oRiZ4Nf+U1aFaBzMEel7egrJGJgZg0U0ykTgDbTg/cfvbGL3
I8uhrJPasjQ6+VUHs4iss7lmMDN1FZ6jWlMehsH97oJjpzccooTBzqmSDzcbpb8y9PylMUnYcImY
MmvjWnN8RqazsVLukr4QdHTHZlhlo/ZkNvECmF67HWLkoQpUyLnSM3mJsjZY1lHfwopJuEvfACux
TKSFs7AxK28toFWzFh8iM21tj5j94heT7J8D3gLK39zq6dF6jr3R9axaRnZKzImQ+G+G0l2lcF2E
7Ywbq02vno+UoxeVvZDlKXJ5UMA1GPOUsV+ZpKj99CKamwGQijpTp3zQEyPvYFXX2OQcxBA9qFFw
TXucOSQWwIyNoYu2tnrNTAAeiv1KNiN1JAN932fmVNyUMtopifJCHhGViqXfLS5RlcylXdoLP4io
xDiSlpBrUENB1DMbZz6mMCV5E3JWWgPkCp6LDGpS6g8t6HD9ahgQaxAglBFgcDM+x6SL7oA4g3ru
n4PJyiHbnoVyskY1GLFNR7EZi3pfUE6+ycI/myDNOQ5YJzmO9rxQnHkj3+MaeyASzwhZlP8ZGiEN
7C9ROOnKbM1mMWr2XlOZKYbel2J3nLoN4vGQl59BXdFTiydhka5HS1K1tpXTLjufiMGUDOWG4FfP
aF4gEc06wYCuTIJNXprzsW1vgDQ2Qu28RcHDu+Z6EM3FpMsv7oPmfzH1sxtmr+qAjAWXRUE/DG2d
pTOzywcDGlTyjW4WPyqxPsfewld/t0tOnQTqXc2hrJcYknHNoITJiaCeMZLOF2M++ERF7/uOy5wE
wRcPwLTYoMQyg2IRNnT3qootzRTFQlQ1CBW0YCe/oJRh2UXAifcujo2Poq2dVePZa9gL5A/b3DGa
FZJuUrsLNy+QSWmAUCVruz2aH5Dmy7k1diuh01FoK5e6mnOcOXxQUm8hT732PhZ6XwmQRLHSmBuj
GdSl27Mca4gKQg3YljewIg0pK1URsHH4I3eVAV6cIphNA0iLvYhLlm4teBiF+1ka8lqW2rXvixff
OaiGQwA9MotKSctV3dhXJSY0UIsa1ietQtHBOTQOsGAhBI24OzlpI5RSYwZSqYNptiRRDdMUl9Rq
68cK8TE3i86qGJSLoPbOMhbx3FD9/4A2/7Fr/otK+fuuatnS1IRKxQWp6Ndd1eyh04J8rhc5g1Uo
NRub/FSje2mKS1R+2GM8r6t0MSnKBnqypKAsOmwCDnmZVrSpi/J7EfVnkegMWeB3mvFrUraLcJTL
MOz3/KOjlmvdcumGKsUfytpNOzWBGCGDVT33nEnKItuhagSbjmU5zFBWPtk6yD4xHEI1vpRBvvVD
sWttc+nKasFevNL8FMkm2c7ATdVhPsRToGa3kLmkkFNRGftz+E4RC5rSr+p9xSdhNcOa0EPXvJZB
Qs0c33yLobSPXwB6R8d5IbWBtVF94OT5aNBC//35RVf/4vhCzJSD0UOaqJonUPpPhzuyqgAXax7H
l9Y4VApW1kigmBvXrcMt19JOwFqQGKdU7LIy2EH9XNfwR9JJb9GXp6QBOp+YG+FyWNNj2rr15u9f
ofUrqn26FYRqYo/SVMvSDMOeDmA/vUKKGKfykgxoRkhKOMrneVkN3aZU+oa5HNBhmPyrxHTbWSzb
10o1llHTB0vNi9iiNP+lbmSyCJM3qQ5k8bKwpu9IbGo0pmO21IpxJb2qXibyua/1ms8QD4aEgWRC
o578junMba/C9Chwx5hnT4TnrCI01uU4RfxPMG801OvIUEJkYChDQBD10DiqyH1Ui7zjJUIIyjlS
NLQPsRLKb6J6kon2qoSTuclAfI+JpHNfrCz/BKkEOEkMLwXMiplds126xrHriKVszQC9TJlhzMub
g8ovjmN3RbgqJLZEx9mn4xohMOGUduABUm7sZaTl/+G51P79tCt0aUrT0if6MKfoXz8MPR5aQNhI
EByhX5OEJYiMz69IJciBVUvX02giEDwXSHbGCFtOrd/9AXZf5BrcWmP/EXfYQHp/FbcxC5N+EHkG
efGfRdZfHcl/5f3+sXYYKsMY3eZkbvzpNdZ532aGjOtFlH3oZnaKW8piB0BIPpyHRDxqAkgeM3PP
w10ejxBG0zUYhxXwnOnAWpBPXrvpQ5Hf8yJYVC7BaXG/CElcrXBoThKzLoEKYL4qpdwGuobfmYXZ
kNu8Yk6vPWYuHRrjEzAEqCz1EdHWl6Gi+BUgGxJszpMlQdj6+9+/bQ3OZP5vSyYsaAdAnGZI/U/P
idY3RRSQHbWgDoK9064q8xEPPgsjzf6EOD0xTJHENPhBSOTW0mpoVZCiiehuntvOIgInFJXlkiCw
3xeZP8Cdf3wkfyKI/umP/+sYvJcce7/qv637/yN29H9IYwBixU+f3gQs/QUoimK7bKp/3E//OH02
dfkt/sdblv7SHvjxA37vDwjxmwNDVLPR0TqCjZ8F8nfAqNB/MxxhaY60dQnn06Iy/wMwKozfdHZO
QkFYN1k8De6GP7oDQvLzpLBVh3YDv0fI/6Y7YP7aHbB0QzVNabBH88TRjviBzv9peQ7MljQBqpM5
J3W8o3Lhew2+bIhOOLtLNDiaQH1dhC9K2u9Kp9/YDB0VeqMI/NJnbyDAaYRIKbwW4FZhzuA9b4jH
Q2BbNnBxA+/FQZNbGwxxQnZOF/es1WPC7ENAGxioDJ8I2Hbbaoi44zxDw01rEcbmaPeXRkIZG2iE
NcFLHqAi0rVloOn1rIJfCd8CsBieKx8KalcayHvZ9Yr6iYgOOtVy6dsrBSILHfJKvJN0OysHIP5O
7xHBkDzLToM/rGNlS/eVAv+OPIQOPdRP98VfLGbiT6j7f7++0/X/6fpWeWwJkKMjKXTVVe8lNFIb
MaYjw8md7u04uT5UoVzluvJF5uA3syLVM/MBoiU1eWzqtg+dW9AxxQPYthuBXiGcv4ugKud+CQRR
bc2jtNKRQ6/yqKNhtJPsNQ/jQ17XXxZeG0VOS7bKpY1HC9tDfFLsMUfILLZknqLFqWxsHNoxhicz
kVJRSoyPZuihYRDlFqkazWT9kPq5dcSX9m6jUeFomwhKWuBejSYvTKHe0Wg+mXp7jEPo7EHYb3Q8
sb5vFfOuYPrdG4+jQsK9Zh+yUSz1GkIRhvx6fB4L45SAnQQXygBtYt2Fh6pIDrST94McH3ryefWY
UnlKQCYVrLSLeVyxl9ZpdR9yb+tVtIFxf0oQK9PBXKhwNhB6sjymlOWYxoFbqoTvaouQU50W5cvY
fxPyU3BmR+OJi4fSFH3m2WEqbMFwTzkPOmN7tU37sZu4a+R+5DMLkUlnN8tecy+9Q9NLVDiRimfD
6w4DCpHOVh+Ehx29c9UIkXGQ7vPR+q4VyjFJLQ40kgjy9IEg9T1ZX8bMgi82SwUqpKjf9wIXswcF
AHjC3BTGNm9D/CYlJ0zOjFrXbQp0DxDZiN0lNk1x12Zmkq5ezMJg0nSr+dof5MbWAJx6jOAi5o6Z
C1DMYVmaTaUGcPLVVOtWSDghvt0JpoxnI7w0lUNOAzJYDhT9eEVhYwyIOxorQHRCoUjeUrVTFW1V
OOOtRGMyI0vvpej8lRlH46JjOKVI513x3WBW1d17H7bbLkBJ7PssC3ZczAmP5iPwn9oxWjQSe4ZG
LoXiLEg+fkpkSHRaVG6KFBWp0+UfPgnfEz3pMQ9dQLn2W2v3N0K43moF+AjrIayzzHsG+vNW1mTt
FtYqrfFwG9C4CO4BzL6CMIlgJNBYWgKFzGzDJKGZSSO3CmATGpQpegklmeKrKkJgCMYJjPQY9v4x
lOanp8mjJfNbRg437pebUl/a0L2Q6P7l+BMe0OqvfiWeK+l9Bl26RW7+HfAe82+iQ0OXYXmgPHC7
vdVJ8J6m+bVvXeLA1BdHwVRcaJ8DU8bQLy46pJcZKGNCJ0XA4uvlfIqG8xBb9pdKQOleBnnIOmet
9LpZoPZ8pLhYaDI/NIzUIRlMGlXKc9uT3zj5rAMBGQp7iJeqhBv2p6AcjoD6Hxtp2mCIyBv1FG+W
utVDQ4p77WmY8T5oKTKUJYCl85hRBcjp7RJiPl61KFm6Pgw4tRuf6d8hxsM4482nn2O7za6r6gdO
29/4RM9TiQQty+nkC+Z+qAjGUlWHU9QhTCWv3Oy9Y0ocpNKrdD3VVQ5nqEjRK/A4dQMIl8hcA2a/
D655zhT1EI3BsURBNU8jAjHNKtRmoYfcuKLImWPhe8q04ls/kLNrZ8Vu6JGUGqB5Q6CXyqh8QXlT
loGdnypOkUtdsKnpYyeX/2FplzTvfzqxTUv71Np32KWB9JimOdVmPy3tddGUamBY2twQH14jXqVP
iELpPUqtPmfZN69R1776XeVTwjx9Btg6L1wELe4NG9uO1NG09L8cZ+R0244EcBGqGPe6Oc/JlpmT
SLLOEocnuwNE3KGO0Dpkn+nFKnBtuv5VQwtsDHAaBtM4sBTTui5p7wJALhsm0QGE1HbRIBDJ7e6Y
8ueEcNy5qSskaLDekY75IYJ440+958L0HqbRHayZbRuRf+B8BEm2Hi25MTNlr0SAkM0IZyNsCJcW
Z09NmaLi6UEWzUbRnMbG2WXwrpn8vw9ZfdaY/AuXeTT8lBBUTVWrTwbZzwluJIYFI44SbYUv7WJb
zpeH5czvmufeGk9EDswdWnYhbZsZzo5F3VDag3/0USONsCUSj5MwhkaHJbH3C5zMFV4OxCoVzj9/
VNZwp49AtACHNRUrebb2GvuYYnaH74N+RhZnGVkXx0sOSNjok2JAKe1XqatHJa22Rq18Dkr4RvzF
W4BegH7kPcdAgRsFSDCawoWt+hcslRsI2KuavPN4gJVrVdW61uJ3J6YNpacDTsmqexdVuMJlxy1u
7yu/JqhHhVWbB99SDdxZrJ5c+DGElnDyoTc/2X03XIMnXx+XbpNddPwhURbs+5g5i6OZyjo27ZMd
kgpvIDMwtFlWcvypYKIrKUwpweKh78NY7BjzT9grHPUqBdLG7/SLG8HjSuUzzKkdQotjRnOoINZ6
hnedwFRjKTGp9cjPNJrV0LlmkXejVf7VFvrHkPWXok5mZeffU5BexEYojJSRjwTaOR/cNUvGAQLf
NUrFQ8AbJpDoMqLbnuX2yVWKq+qyj4SNsXMYkjjjuGoU6MB6J2DQ1RzL6BcWsQHPA3YIzISV5WqE
jjL+x4JLLqybb+vA/k56ApdTP7ajdtMx0c5q2ynmBSX0mmH6Oz1DbpPSI3PcU9/MTL4y1OU+N5EN
ag11YHrrmF9gfYKWN7TiFnjxq8PWuNCFEW1L1TgPVH+j0G9VUjEF7tdc+be6M84ubBACztd05pbk
auAXtE5epLIEmzfDzGdFqa9qSde5DLlgwzdfj1cFjIayZt317a2K2mXVBtlOJvHFT5WzF8YX6Wsr
3NOrUaZLNRPxsiXTDrBP8BQXKhdbcg9HokRwA1ByliAAYb9/t+wAEdtHSyDdGpfGvZLmtaKrpmt0
3DvHebUhmJWpe3Q6xHediUfIOToG2faD2a2RJxv6sx/uUvGW59+VyLxzZOJokyGgQ5WnB8QnnbX+
CGgV/23PgY1mYa1PJmz1rjIR0cz2HCb92oHqjopZXwEWuOQm0u+69VegQXAW1drkBLsbToh+Mn7W
imptDt26QuCdCghvjagXiTau8+IOU2mvB/0sqYNTpuQrx6huUeFu9NS9pjUvLSj9nZVhJKvEPgbL
l+W7jGFd7T84Rne2rXylMKavGOz8/equT3O/f5XjLO6mhWnXZqzHUJcZ7J/KcUsLE26bfpz3MFXy
Gh4ezP8iUql7XJPtqvXflFyZM8C/hb18HmR/HLx2guVYd6tCMNRlzcbJFGQryoc1ItabRDSDsa4M
mPxi1A8WjrkfL/q/KtT/qgSffsA/g0D+/4js0AxNpxT6Z2Po32rsbRV//iP7+sfx2y9RH3983x+j
d/mbYPBuUyFbBp+YkP8M71AkM3TiMtiadWbeum7/q7g25G+SHgsRHVTfHICnyI8/imu+pErBD+Wb
VIPKWPuviutf7iFDWugCmCgLcjI4LPBTfz0glKJRIFxNUhUvXXTGs60gb56mk2iPf7o2f1FnTtfu
p9v1x68iBwpCheBSkI75p6ZZo4NWtCp+VafEe9FpMxHX2PgdefGGbK0HyT7IwnWJs5wC+Cks5ENc
xwyrEXvFxl6zis3E03MK9TNC2etHw/MolU0hRnSC0d7Kw0vO6TWusrOpKP+hSGao+Revnog+3eIt
0O0w/9TFHvOk6wP0POTmtPXSVrRzgx5zJsckWPjOOgZf2yTDAZ5VEL5LokqDzIYFyiFjDG6dvi/y
+BnQ6oHs0lMY+Sv7TTbY6dzA2wrog0DBlHCu2tCdrHFrWKANugG/IQr/nLjdsJlr6kQvR2qTYHop
zRJH/5CyLeNK9Tz/rUsLgrVVCMtW7u87jTHFQCR9HF6KAWRyar4NsJvswr8NibP3WnsPaLeY9Zjs
rBzwtVaQphUp7THvgAXUcbkbhMPkDDkZklac5mxkdSw+feSjHPn8vYXPxMEyXUlrP2TdscQwNIPF
fdZxpnMqgMetAfkoHesbcJySKRsZ2B6CqpgMEosFHFcJ8VQwdVVlrQjv1cSkXvq8lNos9jknIHf0
tnXqr0IIVY6Hl6Od3NzTVNuvdm3rXjvG/KkrvVk/alvym2aSlnZj6QdFhBfSza5aqmycNEYr4p/i
LkZEmZ3TAWVfZuOoNVCfQmkBue6v/zd357FcObJl2S9CGrSY9OBqyUvNICcwRpABrYUD+PpeDkYm
I/nq5bOyrkFZDxIGdZlBXgj3c/Ze26uhWuZiPTb+awIPAo3fmhjSewxkNG59fV00L70K4Mvl+nML
HRL1KmzjW1JltppHNScY6E6a2wwi3JDpIEumqzgF/yFLHnpAK6C9nvTqSlOHVZkm2ykV/GtsAkuD
tSjtV3cIbyjhYzcC86ftcwMkiB5dlwm/USsCtO5FcOt71SbAChmFEaKACLRnpb/4g3dK0EULUzuh
XIRBUgDXwGR8rsSzMKwz+l+4Sdj4tbjDQxqQ0xzCTS2yBPwZ84Nlb2pPiESZqdk+WoBu+m6F4R16
+9vEFDgcMvqTFRIURjOkBwA78g1K7VnOBcvjJdjQe1yYnjps3RawXwjpGNCwTqpM024tynB4Jhrq
xXHp04wlDEdiYiiUFQXYrmmpZIz7Wp6dezsuNrXfKsupap/HJvhRWG9BPP2sSw/eHvYoJTIR1j/h
BEZpGFAQZCTzbLfuDrKIWESxCmtE6u9tAmS6KV3n8g71IgODLZ2xTR1DWlQG46Sn+VNL8cZr4Y31
oDK9oLzKWtSmgM286orQgq0ac0EMUJrVFl+9W0B4sl/8wFtPtgSrd4NNa9qF9SORMkVyLOmvFCF/
CVWU32yz2jEvuy/4ptuMZBOVWWmhc5vnrnvX4Btj7ggrofwRjls0C8+F618TjHbpRuKdIwEBt1+P
GuSFrLyykp1UFgVqvrQS63Uok8c69G7cMHoMtGTVd9XOCgfEn4hTiL/O4BwvM6Jbi9bfZapy45v+
z5TSHTS3tQsMv4OjME7urYU32ImtV9vMkTG2J39REWO0cBOKbVLG6znHyTBfFYIARsSWjea+16La
DaX1inxeTDYTLf0UZ8m12pZvkEWWpaPf+Fm90wIVtatzTJk8l1b6VJU3qYwz65NHxXUIAG+TC2kW
XVreuZ62r8d2G0wm8szurE8DOlgyPrj/ph4cPjgaDMykloKdBdW595r0kiTVDo73dUdQhGgBiHdc
d4oebmDL7AusoW0TPZhFtiJFZUul6OgJ5dpBtcSD/ZXUIOD4S21w0FPX1KOaQ54k1800whFNrk3M
XbZd7xUbzWREt7Jqm6ssi49EXG0h6VyVxvSiMXsf/XpHyRYxZ/DQFwHeQ0a3FU+sMrxB1/HUfE+N
3IT8SAUlhVSUah0CpWQbGNZ7Dlwkn5jaTB4DLVwG1ZiJZUVwVTThY5oGAYechi3iXUTS5VVdlVe+
bx/LPth0Nl3JoXReR109/c8Mzn4fm/2f/5/UlYjqZJPr3w/xrmSYGgO8H+9vRf73gLZfn/2MaDNc
klIN05B9S9nV/Oig6OofczdT9sxUzbEc/n9/RrTpfxigiOi80CyBOGh8DvJM9Q/XVjWGfw49c8aA
1n9nkEeTRI7jfp8raC5FIJsutyE7PGBZ/j7Oo5pm9JDKSAfwhnVvB1hqRMu0ygXjKB049TWwA4TQ
8bVqukerrB9Gxd0mkEapvEKlw1BiFdBtFRKbQet0F+bHL5Z+pfSEo5E00zs4/YSiHJyA1EbqgQ7B
W+MwrCJmiYtEs7+5U3VKl2OLkwcvlZB4XEwlPjwqv9kkIWrryYPxj2+mSGIwh8lGqPa07hzm3qlH
vJpatPteCV8hld6LGFWQ6msFmQy0dgK9FCtlyh7bAbevxSN7Qe8bVGXSPvjQCElKlWyIhPAw2Dsl
A9QF0iCmjMhNnVGjTQwnuirPqqX/LD3npgzj4ZANp6ggngBEAcCXlqEeDjHPqhj0yUJjOALmUTpK
wkivMQGaJCw4z6LMRqalKBsA2YPgvSNZDQjB4D9HwgVYWCBELKOJWshClLj2RehRn/oBOhEuss2s
lvKmTQZXNaQtqHY6Agrj3lYHweC0S61uLhQTVjWE7pwQukVQu9eGRS+hgEnstPhE2+lMhtV1TArY
OopKHo4R7gJp8YtztCaG0b3YTv+qCgw1vpiAOpPwlgC/1Ib05JsV9lvscn1ySZlJt96jxZsklEng
UfRUl6heiF1XQ3EY3Pw2U4pwBW3mTjaprOlMoAFjsTq49E13UlTlpKPZzeL0p1laR2RaV73mBCj5
8cYyMbq3Kt1bTPYPy+8fIwefvSXj2pThqGooJj0Vc34mQYd8m6rZEIqt7ULTfFTy/Ea0KaJAndrQ
CCwDypdjV0RoQavSMCYtCF7NYJ8XzQJY9QOo3TvbQQaP2XLRUnYfxHUU8hX5pXrqVLJGkQDd4fZf
Kom08XWw0luGf2Fmk63j3pFzsQOKhaJpEU8J6BTqaBg3SCSjRXjMVPoNutrf5YhyqOi/MHajQtoc
UOVbcIdDqFvenTZhUKWmD4koA7QZlNCoevHENOgJ9h9j9u4sDHvrN4BMgXB2kbZWq/xEgAsaw+cm
gD+e2MGrEhr7SfK4Yp1qU649ZE6wVmIGIxgg7wmkAkWkCvwnVIIC4Ho83YCLgIcLJga6eX5pQg8l
bGX+UAbKZW2fA0IgHY9x4jJqyusC7mwaiIf5KJVGsrQYCugNMwFDeEQ+GMa2GyiTC6C3Xa6+YYdd
hK5/DCNEqSZ5gCWcvVJPvwuneVbd/qdrjt/ppnwDiUMbK6FkKpx6rxeH3AbDYibZNW1Z9GfucLFk
WMAhdnyGwLwa63bDlDplVMovYXawNY2Eu03tu83IoGL0xjUBgicRT2vdEjem05wtI9xozE1CoR5K
M3u1ZNTAYzE5XMN6chpG8zwFAZZHd2/S9RkasdJ8jbS8TiyMoVxmJtO4vCd8Qx/xLrgBHd0iMJfA
RFe+MJ76pCQfgf8503l+fcZXk7y7yxZNHaFKqUlMQZ0yLh6C5qIPMgbK80gTQOQaZ4xznK2H+RbC
K9DKrujXFcUkasbiobSYISkTAClfGa6nvr6NndBe1OS7UmA8FCnd1r5THzFT9TuF325ofQX43lXT
4Sia4rSTqXIY58oHF9qnH6U/9QH8+zDQWW2aYZ3Z+jIp0MWGCco+EHs7ZzIPsR3/NCspydIqIDzY
nNsMkRtSFZqQmrKsCYNum/EdVxJuIaO+pTnJJCbrkXVOk4UCt4gvud7WS73PYWvnw9pucnI9S3Wb
TIlLnzB4Qrj8MgHvYgrZNKtJWNuEOTF/Ih9n5TOgUP6Z1TNxlu9Qp7xFfUfuU84/GmRRA4PabAw6
qcUFNNtV7kJ34mF17AOLJKYhfkefB00UFX7EOwAUDDeYFqmPMY18QIR4kIH7LkXs3YwVFqWh1vX1
YO8g6uqyqwyOsFC/j+aLT/NmIdQxXjINB6jYE1FeAgPsW5U3SdotIC63XYOtgJ4SgKDhirk8T/5c
fffNhJJzekfz9W10o70+SiKigJjEGw/IPb8LOidEMHrzmE22trGwSEO+ekhZSEdqsVQiur6UCbyy
QVjKRCr3av4TB9MOe4RFXO9+wYAzI8q3ozTMV3bvIkdd8Vh41ihe8wZYohcnTMP5FmcgvouspXZO
UCRZZiDjDAbaJtYdQ1MPjaVdePnhKMUpgp7xe9OlROkMUDrI/HxIqVaj9fWv8io5GS5XTGNbaxh6
p9rH4Nuqr0pQ/ejCA6a5d6e6QE77NjFZ76ZkLVwwvqZZvWhWy7diZU9OJ+4tPTk29nNrTY91mT1r
Hs3fPo18bj+EwuReJUp5X/rpmw4KClQPqDBHr0mnGKLNpNcnmaVXadlJqQV94pYXqOjLPRkuDw6I
F571/EWiZgBd2+36BiRP4TRv9lBBY0Y9axkqzX2emTSWlhYQALzE0hdq51e9LdDFabywHQ98TarY
RAK5r7jCHmLKLkyk23vb7De+BgxNmgbKoEnI23JhwKfmuRtpRFfwwlZxg4K00o7plMFJyVp7j0nr
DcD1Ai5VEaVHCypUZtE4qhqDIoyHmktNu1HKWqnlFPABNHTFPO0uThMDK6QFwp9veGlt9Qi1kViK
e9j9fFtKCHDJOPfU5yfvJgBNudBAKS+6fnj0Mv09Z15JzzK7DcL+zONuSyVtaNRd3FiPRqHdU048
CIDmSkBEnsWELbzH9RmBWtS2ntIwVzQf4idmoy2cJSDmwq5tikEJFknn4A5EkraofrgFQbmrcXvB
I8QlDBfdgUhJ04deSThgSclqOtnFk4n9eeskpJ7oNPqZLR1F0x0a39xXWb33KLC7mkz5+TYPyjKq
DE1IkWsCWpyrm6LMNmnsnIq0fssM6DJqaS1s/AF+Pvxo3PSuUstvUC3e3OjRwhkHefNn21gVWg7m
w1pZX9qJDo8RRdaits5G1ngLmbHo2enPOOYbD6SAiODfJeIh7EF+7wNw1Cywr9XJgQVRdQljSGjC
lGp6nrKg8hjlfatFjv1bobGVS/FKjQa77XiXBXdRF1wL1TqnJdyuNu9A9NLhlFlAuWuiQYhpOwY/
efNhZYHcNenld9/T7sVYXuQwMYvsvbDs+6Hg2TNYMBla0kUQkCOJVobvccGLnLnCIsloG/H7rcd0
eFDDgNQGKJ6LOpqYb5JzNoX2WxtlT70Jw7eVbpFweod9weMrDtZ56L7oBl1ufLYFZgKGuKUMlkXy
Ab66s26n3tyDLMqXbgr30Sfg1+HFruU0X/t0C9Bl18gkYIVI4EFmA4c2KcFQQJFxExxcCKmOn3JC
kBj7krtMJUgHlA/13UeRCrE0qrHS9yFxMCb1ON140xy6x7FMLE6RVTnwQmK93w2pjdae0ZzDNB55
ueFQTEBa0efEdAU0ozflTuSTSoazdUzSTMPLBZhCJY1klEnKNaUmBy7VqhIjKcsp6KBAJPfBgOPe
IIq5l5nMZcCT3RvK2xHSHohCp5bciDdlIJ1BI9TZJtw5lynPBXHPHkPuVe6QAB0RBW0zEiFAPn4I
Qv/dISxal6nRRgm23tOes4krLREV0qSOFykjFAxmMdWTADNGZt7ZJN0vmE8mq0KW39F01zqZ1YRv
b/2TI5Oskb+qYdEvcaVeejgwCNQZWWBjeeoDnuV1w8gLgRuhQBOxkdTvltNYvNkOsqvOynCrdHIY
A4sA78cEZi/dksDT7bTkoEcUTjOD57A1KofeiGlSF+oxkMPTjmrM0pjOMDsZAOHiNKWdU5HGzq1q
iGZjzjVofJ+NNIAW1nVMkQxSdgV+dTvUrr6lAPjWdLmB9B8TKQgRgAnjCZTbTcKNPaYkOLnInRwr
FNuusZ4tY+KJVHPPtiQllCaF7KALVfDR+oM+8SZQOnHIstuxMpnfOLCSZHXZ7MxvE0kW+GNvIqCD
9OF0yAs5s5X6pYXkjXFCMOho7gpYSiMaqclEPGJWfC+Qiin+8EDlZYnP3RDoeopkmVBIWk81QjYU
jy3EU/69LtRxRCWeWHZJaSGPGJVlqIzDGskQz80YlbrX8kLweoo4ERg5xT4ZHTkIXaZBb1EhnvLU
TBDsiDR/9Lt0Mzjd0aK3zW1Tr1Mi1ddRWu0TwZO7V9CHlIaCeA5jRlLzVZpYbbiowxQEmQEYz+3s
tdersNmpbWzHUnIlzPeJ+ix24mgCiu4ztuxFRAUuYYYCI953zqGIAS5bQ7n3e2/tRbgPKpVGg9rW
5gZ/4d4oeu8CyPOYYxQ7tnQ0zKwIqddq7Toy7XXEhQa6RayHSRbE25rkpTx6yO1vJcECq2nMLmFu
BmszMoJLzaQpV8rxCP3OtPt1yBB+m+XMUkoZw51kvbYqXfUG3SDDC4k3rEbKn1p/alZDnTygFamB
rhNVTORBvHVpq0M9aeKreTHFerWg+Qm6rwWu4ct4iXYMeSd3yKYy8c2AZANaW0VgmD9VQUzKXawx
D1LEcilaXm2ZR6W504YJq5V+NlMSyrPi3OvcUaVz1frpHrIFtrL+pBtt+tgY4jtfbY1BYyg3oCHw
CI3V2W2rOaMm3qi+vQl6aycQKDLT8iYwGON4E3RBDRofaQfV6dqKqze/utHtvHzQRXUVR6N3clrr
nVSHieplBMnwIQni+0jlBV0bmDL7UgMmpLxXVXMfU3slSx36ntZVYtVF3HTCYDqlqtDBgax0bYeN
hiFdp+dk+QRPjR0gLiAWCuJjdzuMEfnn1kOcat8Mu7htVYAeHgmPfRXcNFX2ZuQR2EjnNoMe19I2
GOLmpvO9/iYzu41uDKSia8WdFegPBY9eSmG7RGVOaxTM+6poa6EO3QYuISctUFUdh3zgjjd1i23f
cTJrzR21agyPQWJfosvvocGF9rNbjs0aL9uwHk1yZytEk2Ubq8s4tXe5yzCp7sipUet0E/uFgULM
ou8/oF2JyRxWB/3bEPL8DowK99MU49sSxgGhyUgcDlban4qFqSMnCZBprBMyDkdixPSyCtJU8hNz
wgj6Te/UV4Y6nmm4XyImgpVuHLjyYALxILSKZ9NBfqikY70RbvA9afdpVWNt1b0f5M+/6A7ItdH8
MSrVs9YTeGfm3c9A2QMnfECax3zGeCUCjVyXbdJMvGsSKr26YPRRyqehZ+d7vCbvQksbrIZreFGX
oufJ75Jzmym0eeLi3qvKkzHlbz1THM8bmqVXD4xI1eg5mKCdec2ql85TuInTOqcwwGiAtF0YOXlf
FMDCC0b+RoklNLaZZfroES5WToxCETAYFYmzkYAdBcUfwhQEsbumTkD9+jFFnpACkqTCa+3dkKp3
pKjGiwo+HRo7B69wNK2ciqhyDWa333o5YO6xWaGzqlBYOw8WkeIbXZBz5b6F/doEZWGsQlnOH4vY
g6HPMMkxQ6IpwkjfZHg3i4jSpF045t5HL+fHKWl5qnnSCzAgxGQyzWnHtz5RpiMJA+Rf9kABA+8+
mtSnAQBng8EOAnQqvcTVa2DXPyfduSZHaKP5E6rthGd2g2ZxGXY+JS8f4ETW+d2qpeEaW8ykRjJk
gBi63bhSrHbNrjZ0fhQFjzLmez6FTNDelJwiUd7WjP6EpQEswkTl5/293WEzbSZMQwWpor7RMfxT
zX1S3yVNVd4mkIuJjZtWU2sMh8Tj+YM13dqS3ElMgI0EwyvBudePvQkKxpjSTeLaW1MURFJEFjk2
Q0YnakRh2us//JFYZSD091E4vPRENmy01pCBg1jOBmf4lgZx9yEn/H/WbvytPfBf2Sf+4wn/C9Uf
HgKAf98X2Nbv73n6mr/9DbjAR36pPjQN/QaOCU96IBzV0Dj00Q9QHP0Px1BVjdayRfUfGMNfDQHX
+APDt6M6v5QdKof+VH14fzgw311ilvG+/jf7AZ5UBn12Ayxdc2zyt+QPovOoY/j4ezeAeKDRU8Hj
nt3pOSWg+4iVuzxOOvyrTsEunVcVdLl557zA12YQHyJPCmGOHD8/M+8T8sDn2fNaadsbHbH1Ke97
/IoqhopiyIlLNphBkr8hVwk8Vo9xTo0rCapx/bGpQNhxFOvPw7+tfnwotR1lKSwfhUVVxSi8PZkm
OsIkkwvLCvv+Yzuruo7sOEZzkB7HY5oUCAu1htebEkHKLkfG8fNnqtYYqUeikNnrIT7QLz+nzQXW
kGiwUShk4zapgZGO/HsZrXX1KbJhFLmRd5i35oXe9n27+Dha4gNcgISqT7xBPk5U5VZZuxyYz6Gj
QGpLN9B1GcerSbdxf/YgWdHZdlNcvoCDvoz4ru4H5qtHxyHhGr5U8WJ3w4tTxPFt6/aExCs++b5J
nx0VEbuHlHC/KMuO857EmvLDb5f7f6Hm4WL+l2sIXAdzMV1TNRsYyJdryLGsmLxgRzuTwjxsKDq1
h0QuqEjKDNNQbw8lU+DDfGTenNeiDJkH+HhKBpZbHuaFnqrlIQWYTKyX3Pnb6rztFaUNRiHCQwnT
nob4JmIUdpkXHW/OS0GOo3BLdy8QTR2QIZBpF0enTARUXC3llOKrx403qisz68A+qdZLjHFBizT1
Wz2KZNekKmhH384fbB3Ul+hexzYxt2FMMTXIXJ+Uscw9WW7vnkgAIgLkr815HxJ6a2uWsOrlGZ8H
P89VLJ1SBGofcmnqfQ4MaWOp3XjQQeYdVMvnpvvc1jqRUaySxz8OzWf5GIMPfdn+eaohj39+aF77
7ZzWy6DRkZKmKrZ5oZyanal4gi0T5qXNk5hZgp2QxjOhki6FO+xj9C0L5N3hZZzEu11r9U1bmkh5
J2wT6WDbx89F5sS09//a5zjoHqOxoeAt94kJHUIfloQgmT2U+zxvX4j/SrhZITShMvQPvVzoilkv
gXmH1CXcEhyck9xgJY/XQ9CNN5Yp7YMR5ch/vnTNL+5NbGyGqds8nE1e/Nh9Za/0N1F8P6hAaqkk
nDWd+9YWQbO1Ev9Y9wwxnIT6PNlGgSjHO2bWyq4E5A//zPcWOtBQIYxX0KTFldWTz8bkhdWpaDLC
Lrq3j31eKd/o2p2m3QRjVN+pRm6B9scj6eMlxdEiQlxSbcIqKAuNEVs/UJm2bqs6bc/MMcJHnDDf
mjS7yk3RbwYtboNt5pjBOcoILk+66DxvcYH+819m9q3+7b3AX8bRcMUbSAG5rb/c08ZYFePgpum5
H4nmktVGBjO1keRgludl4mjlqa+VkimC3DuvBr3xlCRJjbShTEDdU4d2FJPK/RiBYI677yBRguUw
qm8DSIv7QWmOQnEaSpiGd50g8kg9yhAZWtVDbWdwCObVwXAcrBRybwPYD6G1POtj9bcTjJwkMAb8
i3qYhqXitjV87bi+6nWBunDQY2IuI+vYNVW/AYzdXTQrty2K38FDDj0Hkfx7QvIQLe7YzE8hYXm/
VpmG5ScN+N1GLWCqlHVQ7P/5z+19ccbrpqqDM9DBhEtR4b+IL/24jXXTFd5BFQJGr63rh89FqSq/
NokRdUCY/LU9n8PInp1fTv84c95pWPYmGrR893nKvPblx4BPNj7+pw3/2N//L2UN2UWlvL+2yeE+
NW2CeSOpAIZ3gAzwLljJSWglz1Uty/pDU8MPUxpoYvOReER1vSCRNP110kDbdu/Y0e5j3/xpuSAK
F0HO/JnPI22QRDultC84u/kxqBT4MfJshTDItQnRCMFZMfE210m3qdOAOqfctuVi3uSW1Dc83hG1
tVMLmrk4+FZ7tBFDwvAsMBA5aQQBUJvyVacF+tO8Nu/rAOdTs4kXfQTf2DbWVRt7p7oQ5k4V8WXe
UuRLYF5ronha/ofr4uurlevC5eWKtdbWUfp68gH22wNq8KzAF7HhHEQ9SmQD5oigRzAbpA3xQkFu
XM/7tEmD/GF001LNp5bStYECM/SYGmYWgqHOZTwUEpWeyK3WtxKo9HK1MAv4d4xpcgqJVyLRy+1U
BD/nDJSuCoLjvJZavkeHoDG4NTvSUT6P9LSHqGBDPXbCcNqDScYGYQNFXYW6Q0PGFa65rGsSHOvR
dg52x3hkVAZO6osnT6+9Q5JN3lGxS+/YNJqPqT9WV/Pm56Ie3F+nfO5j7OAd62g/dXu1p6QIsbM8
VGQjOpRfT2lhoGmfV9sxUSgP+81lmNC4l8IIwgPSnOGUq4SWlZr5Ug9+vDWb6skiNeiYEB1zzHwm
jIvP7WGsfh353BeHAzkQlrcg4WtaqaOWFUu3xNZZ+tkNPPLwrh98UiJUgpxqU8ckqfPgqSpRrv75
InG+vsUspEumARKMIrGGrOeLtSs1xgjnpyExw01ajDiQQxoCYe1ti0YQIKUbnbEYXOWEYJDgz2K6
apGaP05aZx2pOCCzlZux03bbFnsSpRB5FGrRSg3Vaj94vbmKvAnoL+T926kKDzxRcwRTbOFY5dno
lY/z1pAUze1ID3KtlyFKWXnGvGBusx6LYrxywGHTASWmp86864wpwb/banKzvqnkgrOFOnjXqjBW
/Th5j1mwDTsn/B41ebDWWpEf3SDRbjQXwk1hNOF3VxXAH1rlNtPz+zCPTvD6y3MWy5Q6a7ieF3Rr
x2s3m56hXyA0/2s/SEcCxkVLs03R4v/kw/uqfdeZA0JMIDcTvSKlsa+D5dZQplpXNYJXkrFc+56e
nYrA5QE7ryphySpv+fxkFTA5y4IpUSg3531fT3djHWJP5Zb5SfdQfJAjQU/sy8+cPzn/jN6sHAaB
DS9COfMwJ9XYTVNy0uZpyrxvXgB8Ey2jE86xQ0JGQjrvO6xIp89T5v3G5+fm7Y9PyJ9KCMzHyWgb
m5OSSYNwaRDA2TRXWa6PhETUHo/bnntt3pyPYD1PziMtOXlaVRrNVSMX86aSetRPLHFt0Cn92PV5
MOkcf4OYhwi+vz7w+XnmltoKuxOtI3l0PjD/zHlz1EtkJg5j0vlAAX9wYSLCOhS9bqxqp3Z3Uyn6
J1JEn4u+9C4YeZ2HIP8573X0riYKj7rgvBllHvSniVTrebM2USx5SQ5enGwdgsMoQemDII2urtRt
z+BWAQXXO+vIKoCgy8PzOWVj0pHJw4NtFs7ZTfsOp16idXsFzvHH5nyk9UbnXMvF1GIQjsBC2z6d
C59YrtO8cOWaIzSnWFldR3Bk5hIZqtUokBJxzHSfACy1qM8TIxvwHZkZyfIpgVDyyLxoC0bzi3l1
GDV7axXOy8e+0XBQ+OqQr1LYfNRanc2khfo9zSftviftzeUFfDtvlTYgO35niO/yYKpIpBuRt7t5
0+fBtdXaBuO7PKp3QKcFbMXCvrI0Qxy5U2ANl7XJ1GrqsE6qIYEaqiJ3tubHOXBi8uv5wG/nddGV
knkA3TLFP9UlJV07dJVH5kvpTo3oMM+bXh9OK8pz1m7e1Az+lJllmud5k/n9CseF2HsC7lAqXw/z
opqf502G6VEJ7ztt4o0R6eLWGOm+Pka410dytLt9RCAlJpccgVzUITcUvUvPI1K/x+HU7HqaiJdO
iF8LTTaI0uTyZbeT7dWh0mFg/u3soXzSK6Yd8+dTIQ6h0raHUY+ds06T9Bxrh9jklkpN0XIByV3z
wSCnqFkXlgNWsIWUMB8uwpSrjI+YU55+nPdrlzxnjMmEqHlKWclwnixbfCxojA1n06rFFkLATz0y
dhXXwz6aNH5zA57oMeaVFK5SzYlWejldgypBhpRo6u28UAc8qGUtsBTLfb7A8trxmmwquhKkodNz
6ioaAwUxPsgGAntDF3nYm46MT0/uo9b03/OufbdM5koajpq1M9TR2Y+1/AgjckQUWhAq6dokVRBw
5qfNZV70LbMOzaYuG5qpj/CaA3x5zETk4vPAvG8+Oh8wC8pFn58oSCU+eB5Jaq8omgo0HbZ0P6ah
tbEhkjMCiWL4bap2EHn4SpQbo7AxLK5Upy6uPNtbNepgH83CKA2sIHyRch9SIftYRFpNfVyeLPd1
8rx5Cx/5r8+HCS2F/zCSkMar32Z9hrSnmTaELksDwmo6X7TBvh4L+iZps5mQIl+c9DZG2XLKaFd/
LEqvr9cFJlC65U1w02NqPTklAlk9CKiYpwVaMrVY20SCYL5ueGuYLqLayCbG1fEfdYGi2G1x/TSV
PTCDw98QwspT43LakQxNu566fm/QkxyhDwwecUHYWrexNTj3cRyMBCdzq3pupe2ChmBDevbeVVE6
DnT/9jvdcwNFm9w3LywgiL3Xdad5S9EKn/grm35QQDJ4EDcdOHFdP6dK2a8dSJtLcNZ4gwkbGCAi
LNsMqJSaimhZa+ZITiBYlCwRt4Mhc3tMBiPdaJIWUfXdbQsbNHdQ7g1qQgUAB8m6zqXmX/OLTT8i
8yiihhhcql80mNseUdzYMWyM8Vac01F5/ucvcp6ef/kiNV11kZRbpmpb3heHnUaDXMDmp13jVttY
Dpa1wEZpTMwiVjC53WZ1vaVufU+gNeoJUri9VpAj2oBBOaAf/nM11OP6MO8s3bwmxrymHwIQ4kB8
NRGacm1eoNlwNr47nWnmUb37ONCG1pZ0kGI0gUXYpb4LasKqR3nLTS46z9rPeiZPIyDFMSPhncUA
1YMEDjS1VWYe01GFemV/H0bZrS2Kuj8pqC1OocNi3iT2HLuOffA0NyM77M/F5BvtvkSwSUiug3TF
6Nu9FzNgF75xqHTNoCTpY9rnCxd6Bmc21Sa6bqW1++dvwvkys5e3lO7omD5dpnKupX35JhDdEDw0
BRVTcD06dFA9N5Pl56sSXcPKUtzgxjdQH8aape8kEfaswI8MLDu5Msse/E1D/6gJQuIoJwo1i3ln
jQz7qsjIE4sFkInOyKelZSn9Tk3c6NIirlw02IUfePJY5YmSZHSoOv6iGua/Te8KMurkwsm08koO
8LugOIO0KM7ZFIzHXEfMVwJT1Wxf3OvVKO4N+CqjTLELO5tWqZwZFnI62M3zv0kNoUXSc1cO894q
5WJCE0GHIPaIiqq3bpNrpzKyPKQB7PLCNDlAnHyqdWpQi3nf0FLNxlrGE0Ge8nnyX593Om4ol1fX
drRIu8li9fzP39XXKoz8riwVKy3fl2Vihf0y2w49OAGIKbBpW/jlYWj7Gw0k431X4D9UKhUgm9yM
EQ4XLhx2OfDiUaGvlRFfnjRiAn02Za/UOuhGZR2UCoX04D07WLa/12W7VomYuMP3qOzmsue8AGet
HAYjA6dvM8KgxeDdGpbpHdO++R6qEV1htdgb09Dvh5J3hmyVAC/YOKZXPxL8UKx0EsVTRZl2dk+p
wA2VZj2OXX/wHFLcPhd50lJp/NyezwGsu8d0PG0j2+wOw1yRlIt583MfvWqHNNK/zvk8nLbJz7Ap
OxKfYpfgr3Yg4RYTfOrRNW8ykrdAhyH+abW+2HgRSStcBk6U5MidwnHthrG6b1OE3bAX65u6MP0N
8zjCNmwsCZoa23tHzf0rBWsJ46mclPvW2aulq91CwMUMmb/881WAF+Zf34IOXQ5Er6br2PrXogu6
p3R0WrfbZDHcFyfCKNI6zDfXleEeM0ttjgHwL2jftomzdQppVxGhHffVjzhuxaFwyaRDlQDBVEMs
V4TkKhIIu8ia8baIYWUhGTlEHsLZMF7W8ik6LyId/4VTJc+MyYartuRPmAxaBw5lYgYwoSFy5Ncp
1OiAIYQUC3UZ6fTSemjWp4TEqY/FvAmW9rqfpmwXNqJBbzVH1DMMVqJoaw95hdskTW8H3EiL5P9y
dl7LcSPbtv0iRAAJ/8ryvuhJvSAkSg3vgYT5+jMAaost9t6tuLcjOgOZQJVYVTCZa801pmqEN4Oi
a/tEQ5OBYcK3hgrOFUsEzO3hMWMz0xSdu/MNYWxpVmNtb/khSI9xB8PtxQIP0lr7ptP8PcUFewRL
oA9iKfd6SvrKM8ONIJK29xNHhXumQaW1XNBUMqziZZY/wF7KDyjeE2jhKtL8eZzgxAZnRCpTsKxH
4wLsAwlKdauFCuk90O1N3PSQEaflpdtSyJrpKuSGvNRhw4kKgqWeHZoGl9ubrOhPWuaLo5TJqgQY
vKZgLwCBInep73r7zLfxM2TpgLgrzfb8gRm/jJfuNXdAIM6MJOSpdzBivymQVzbVIZ76EgvJXdWE
zE3t+iEolS+KlxenuVehVl7ijTlufC/wFgqzn43Cr3zoKoc1WG0AmY/q6p5lQHMi+l7djyBhcKyJ
YHCMxCoQY9yrFMdUvV9SfxuiOUeMvHN1SW0i8xitUsq9PjXh5GQ9d/GuuA0z1L6DnnxF366ds9hu
HprgiegetKwxoKSmwgfU0M3hOHqKfcjUwxgEFgJHynSZItDkkaf8KegBveDztNIxTZv/aJhXfkqz
sILC0dUx67VVD/VbYYx3A4m1vTo11ZQZnLt+f7Flq+/i2j+Cp1qpQyM2oy8H1DpOtvEbAmm5SNxT
0NuTIaF0T3NXGxusbGx9LYWqH+C/LQXB3XVuV0zkmqxaleCmV4YajQ+h3d8H1GRhX2yGxxguOst2
G+gWfukL5w/BW/0TTHZ6nDjQEEnsA1Ugvk/m/+/B2wbJfCql3q7rGvtyazS6e1gx4TGyqx+GASCf
EpOUPNMmMoZZ0a3tSbRoe3tqRsXgNieeqwwkkpGl/SlI1G9oV9K1448DRiAS999eOI8jyjgk8py0
PBb3zTSJ0uCgHaEPfY20MNqIKUI6h0l9AqF/+JSfHRvmT2kT1FJt1zQnNOPvn9Km6MODcNOuy15T
NpgvhGdzakDqYFhX8tzz4vY4xEGGMo4Lde5qPtZduaOfi5yycxRU/gHd0UAlTXfbia7Fzh1Ge4oQ
kFKwUd25I5S3vG6cy9wQ3z6YRuEwC2GoaAdvZxfokZBPps8dks6watyz3rqUhlREp4OxjB47liLn
Ub3U4ZppNxhBMTwFNew5wis8ViY0nVbwT1cpKzE8iMg/639YYP23U4KQn8YJodsaTI9PoVrIOb4B
37xZdz7Z1TTDO25uhJekC83IERW2jtwXXVDfVG5lUROJm6ON3jnzrYPaYz/jJBa8yzTylr0unavR
xs6VneTlaqr+Ayrrda28jqZfXSPWyuQT+VUMM6ecpH1xopf56m9jnNd0yeO0j/7wGT8nVacTYqJ9
QoUlY8GZ/yl1qJU9SWSnaAhEuvaG4DNi2cDAIBE9gIk+PqmOcxNhKnDTtHzmjzFkjajFzQTUepfC
BuldbeU4TOCHtqpPJtrNrETZLUNvU6ZnEsQmoWmrEjfq6IanoqearAnHtRf2xdHOphoz0WurJC/l
Wfh4s3k+OPcM8fexsvJs2dttgykb5Wxu2bRbIS0Qwn6yzePy7BveKoKI/P9xvbgWX7JhEqxX+YJ+
v17yOG6zfgDI1Xd8E7KBS0xNZryqS23yh9cuo1IS8nJ7GJi25Z9NuMbbxkufY9sOKJdM235p6ik5
m3K8AEuleFED2E9thjT3oROjj3eMW6yW0wezf8Onx77HXld0wQRnKof9iMnGmqrCxzr2+4MCT57K
d2WH990KHru3HDMMT+xAates61+j0lw5YZO8GRpuTMAyfuAIey4pQflS2PleaV59xCg4+Bl/yGrM
EJhPS1hYRtw1xcSro2T69+8pqnM+VYDM3OmZ5WjT328YBlYE04eYt+axERXpAlCCu2rjPbbz0X3b
pvDThLu8jJQLrOp4HLcZzMqDYyUrjwXEvoAncsqcs49Kda+rpTiMsgFgmhj7YpIzgPBPMILLHsyR
laVm5tdZQJ5UGJmMSrEVGD5cqtzhFJ88/BqPNf+/T0KNfz47WKvqiMJUyzAIPX5aihQB0zej88o1
Kb+t11vBQaU6cBugpRpyajDdWus3NkUcN1pfvDW2Iy8h7ueF5azdmJMFunu5LHONJT+AgELP9enJ
gD+HhB03IsvxIEmuuwGuoQlpxPaGla+ow06SZgk946A07k4ftGgXDC08vVZt94gXKMuZ3NQhZywg
+9lUspPVIQOhY1SxI+pDjQcGZxTdvP371yH+GZhCpeaqAlMgomTMyn8/GcaCiuXKJDAlfSqFochT
Vl4P5oKKsktu+919gaA6iKGwl4bIdxWK9b2iq985V1rSDJ5H6rbHK7F2lF2X9xsvl8E5CJPgXJBq
UP32rw59wDGrW5zKOKEXONqw2ks6dWVN9h+OOVbrf/9M84Px9xPcVTWdH5nHpgBo/GlWRIyUOoWx
qPHTq41FY+Boo2gpSWtTP9Z57uzzGKAXcJdjU1Pd2pKGfW/cpHfQIwc75IPU3qKZvpJPGK5VHYqT
gtgp8qhER1P+0TituSJA3VKdCdfYPXZ63B6iwKewvSopapw34e72x25qxq7aRH3Yb1SXNWFr6icl
V/wjjt2YFEYJ2qMWUqrfnkyCdVvFU9pDnYD6bgWlZFZl5ER311lRkVrK8Vt3CfzBptflQauJOXs4
u/NRKXlUETYonp0ua01XdkFKYXisaCsvLgk1B5gMXgXCt/emaoM3mDnxHx5X+jQL+/wzCAJd6Cuc
mb31+6nVIr8rFO5+65ivC2u/FMFVVSnepUgqfSffxChfAvyEztTeK2eURN5eaZ0j4Tz9ELT9SaKb
2o3MfXa2OXyjvNA4zk3/a6sl1nZTqqW9gogV7Ueof63SYvs4NVE1PGSZHp3UdGhP1BYElItpG37e
HLpCefuHk+6/fFo0eprKXNzFMOUzBtRIA7t1B07mTgfOU/kmmCTX7qjRd+K1f8D848aNXLyg/eB2
yDZmqpfHiCoDbeBMgFeq76Kq3QaU6Jwqewd2KT2PliXXjWjzHSn8lSdBh/qp1W50WyfW2PXPNhr+
Q1AChgSHUU3GLO7G1dNoGdoWKiGpxoQ6aIRuobMvsWUZfAXJw9S00nDXdm4/uCGLq7nJqW0+OUV5
GsahuNF0yJd61wwXfRjWqaziO9C0N3bnyGsc1hQP+KhK8mkJZblds7Sy8UkTFN3AVylYeQtuXAF1
zxo82SmUbK2yUiEr50XFH840679891zmNsgNSISsBz7d00UTy6KgwG49WZFszfolq9L2a2yUcqWI
Id4nqnP0PZ/SQC/R4NA6zsZxnejeqmV7rGp3Cfhni0tZjBqvDLZw9ieNAmbItct6eqS4CzWselMW
Vv5ojnBH49T1l70ql4AqvzXwYbfzNADzv2Rvq5shHPS9ree3LppHi3Uylk65Wxs7quuvQ9dqrCTz
4B4Nar0p62hV1MA6FE9U77PLbtC/eB0pmTneJaegV9nHmJT3ygkcqb4nTYSnjQYXwC0VsVQwUd/k
HZHytDKRF4PzuKssz7kbo1VNvI0FgzjIYahOFMr+iTlnflLSMCslqYFFHfqI6UL/PO1yi2ggsKaU
axEUOxMB/Z0NQw4DtOQQtgW3p8AWa6NzqpNB2fhO99RDlRgUOMJbpDJgDK9mJR/SMjqS491g1kBF
Kun9rdpZ3TaMx2iRO+WL2Zh4H1HGhkr4FUmXfp9xVsrM+JbmZniKfRVjdgcOhDMZywf+c9Um9h5b
4oj0XNFSwFICpiwMzGFHn/Ah+GLLBxptp9+MPu5v5niHHWu47g6+exgzeR/4gXZ0CZLYkSE2hpfG
h7nBJtUhZKQbFJcSnvn3+8j8dX26a048Gt1BK+PgrffpgRzkaVum5sj8pLFYTneQ8VsMj9oWoJIS
swoLS+VH75SveadFrD8ivmFpN2tiw3IDRvkkOmo1YoN7UF4KwkBPfhJt2nSUtxXGHmuN198bXlVs
DWNVM99delXlvaQsqyCclEzDqJLStT7g8cSZHoJ7uZRxfaKMxz9VvsavKou3sIr+YEpiTk/l3z44
IDNcYkx86tE0q59nIlxNOZ4fnEcWrspaNrQ4PZX6rmyTU1OGYFUVaDOk5iSVYR0FgNP1SSZSXQxd
CG6qp0LQbAr9Ph4ext4xMO8p0m3j69cmpqi9G6gexKsZJp7orG3pxkhlvYBKwSS5lFlVnJFPrSPS
A2gUQnM9tCXlfUwKG3IdJWp3gczZHd74B8VzP0Kg75EP8+281ZV9q4YpVejJkMB5CSnGUwC2pCbI
EuTDmWOmIF9tVMlQBkY4NgIbYuqCWXL2FZV+8Ol3leNKYk/5QzXFudu0M/aUvlV/mPxq5ucILLF3
zTR012JuxJ/8WSSjmDyCqrDz1n0yc9nV4jnHXTUOmvwOXyL73gsJuKZW/kzCYzjaFbQ6is+L56yx
/I3Dym8dyKDcoPQPV7COQHAk+XPo+8YuR31Pkex/xlwCzrtgSvrOQ9G0hYUT5nyJwtwb3PA0Mg//
es38Pt2UQZ6Hfo3b03t9HPpr3NI7g3LxKfes1xPKEdgAZQ3Nnh+Ggk41ze+cWGZ3rhT9ckh7yAJT
d95h2v0VuwkXAIOV3RWib87xqG7n3nxUnTYEkDJs3j7eaAwqmMipn+7mQ7wsfpiqUJjN4b47N9Kf
2D5T08bSX6TTzG7eUfNwODj40HBaTUengTWiOslXgaEG98YEiSrhRuzmJwPIS/1IEP8JA0DUb/0A
9EFDFrebD1YBk6xJUuJgWDc6GLNQuUVr6N2abewuKf0i+D+NRa3wbuFaliQXS3M3d+cdXUvJfJxW
GNzwqjToYwSLxta2S05gmRbLOWPQVm15LHqk7OB+mQ7/pzvvbKaYceIwiZmO8M2II6L/dHPuQ7fz
YfOQM4oLgdn6tkcwVtlUR6tdDlKq5z2WWu46C1OqETYBUzDufVdNwvh91zxYEWrGGGIaJNn7INXx
S4KbdHF2MYE/mO2tD/Uj20PSrzd/uB9/vi0RVEVZxn0Y1bbgOfdpblHgiomAV8h1y115bfJZDpRW
/2xAjZ9aKjyxBCY3zmXrLRrbv9TNOMIHTKy7dLSJzoHFusktqii1pv+hyzh8UgIS19j3jhCTU9mx
/CBYKhRk224RY0mFiPzo6q1FCTWLSa/zuPmY2jMVK9/j3r4AqMD12ZI97hQ0vv+1o4T8ChIAJDun
/R/uG//I35Hxcrk9M6/VBPC1mYH/N7WsyV9g58wx1zpOJgruG2PGbZdkVjDlrVSdGtcsQ9oc5eAQ
rC7Vt0GuohhR25MsMsReFmvqKZchAt3aT1FmyAH6RjrxQEIzJPuaF5KHVMAEYsQiVhKK0nuv2895
Hz/KsBkNNB7ZefwY9+6wG4X/wyeLuumL3D2Cyn7tojZZ+YEt7yKnLm5yTEI8u3buNI0ZAzaNNhVU
R/TmxrYOUGYKDcBNpV8Kd7gzMkVcTKE4OzvJXoKoxPAW7hNVoEgpbIMghUHGTAXelQQNFtV9IS4g
CNKd9K0vpezHk93Z48mcGg+tNXinJgZtQtluVnvKcyDhvgkEbFD/K//FqPuNbLnX6kPAjC8eXufh
rjJYnYjSWc0voiRguFFr0Z/SQcme43aTWp3y3EaeQzW5vpWF6d83JWXNeLRiRytek4RwJrLO6A8B
o8/KSm55JghkslDEHQ1ia1Op299+fduB6Vp7Q7MeIjVddw7ulsOvxspAzIyRS0Wn8JObSNRM2EL0
QtZ0NYvezk4YxJSIBQ4fjQhsfrrefStKcjeE2aB26t5TQwpyWSdlcCaJ4p8dHdeXyoiSP60X/jll
5YqesN6ClZKFTP/3DwRjt1fsjsh6NQJ69FIRYfxDE4Q+xkQ+tDJONGs9j/Vx6x9c1VpBGMdOzAJZ
X1LZuq7IQN/rMmixvQi3au2m94iwMYHJZLxzymhYEFxyl+GkQ/kkKbTS6C/kd95GU8Yp/eYY4SmR
38dwcM5omZzzvNUSoAA+4FDNMu2Ym6ycCHiDa6/G+aVBBCI07EbuE0wUz91bbUSssVpruJL2cw78
JP5t57Z40kNouyllWt4b5JEjosM3UpPprtVzdLLeZGQ7b86NxJdoIUIx/G1smlEQj8oi8w9JLOcf
SSwC9pY9ryGwn+JU+/3XEMMIuF2xkrXvkoIxSvdUUIxyotK3XHkdHk9zl/gANc18PPc06kDGxO08
DCEHo5h5c248s6b0XQEz/D4G/HRVEMPBoy/KbjOh2gtPMdu1nmArO4+hY1eXHYHsFcFH79Rq3IaW
ijHYyyhvmp3VZuM1duFcEf1R3wwfSGNL/rCUBm7CusSwxYSRR37gRm1AOMoO8f281fbjheriaPMx
LoCiwCWajsMR9C8hje4ysK7FyyZN7wOC2+smVdw9CIfmFJjYa2fmKJ8yv/2WNzX2BNQdBlcCefwS
YTWgsh/aFSRm+2mQsiWWQAauSj37aXQkSEhwC4DY+vwIcf7JqVQd/UsWLRLF7vfZaJHDQUN4wit8
X7iORqZH5qfYGeN4w69UrCOMGtB1NkEPuCbV/rDS0f4ZiLYR7lgahulTcaP+uUjMKLJC0a00XAOC
C06+Ya9lUybPegsztlcUauaJmL5a5aOeFtVX10pH1BeVtysSY3xQQu9a63r11ahHucCJTz2JdDwX
PUojLwrclZ7X7l1f2tlCS9vulSnnw4AvBErTkl86sSFHxePZl5r5BY21g1eT8B/8JkHpqLjFAb7W
kuxhcR9ExslIw/I897IWSxRXayaQZ4621GURigsAXHAUvqsY051F0ar5WSOHv+Ws9uHs4OcbFv4D
uTj9ceoRtIxPWo3yuVTCB6nF35zeco7vvU7DnSn2+FKmnUov3YOqY+QxdzuHNF6ZSnzCB/3qUjLn
EW/+araBvPjUfhJjcorqRq9c3NwLxdqrSAOOw9SYyFhXboCJjt4N6jFxyVrdgJXB5Rn7Bmotb2Fw
UCdmm/ILPMtDw3n9FwSmpRUrzjedtMVN45DyiOpawZvTHo6NR7LQ8NpwYxv955ej5zPmlwdR634z
aubNTuolWwAEysK3gf51ceZjwBqiPOXpcrTczN8JxKT7bnT7AwtNexO5PdVtSFJXZm2IW671ZKnX
bfGYmCU4ULA3rzw/3gImj2/Uiew4HeArtfzxSg0+VO+QWsWV9cOzyrt60BDd6+23tA6oV8Ybp9+H
WtWjImIr/rUFVlBd/PscUrP+EWWnrpy8lEo0GhKt+7mQJIMuJm1DBWdVeh0ACPg4fajbmzSuvbPB
/ZtVVhgPa4vQDScL2bllwmMfAfHdfEhnDcGuLJ2HuiQT/9GUU9d18UDm8XzzMR6Mrn4wg+rnsXNX
iNCjHnx6xdz/OLorImpFtLpZftqhAmql5onnQDPN1Obp2twYYfv37sdYovhiX7QPkrQQnGw/5Bcw
xdfEE9G2KsJ4LaOB0EXRXB0hvDvFTqqzZdTqzTxukoJd6Kk2IOv2+3MxsPL2M01a67zC30bqe6rt
BIWEnFNv+JrnmzkUPjdda4H3mjdZ6OFoWot6lUyR8h6o2T6smT1OM5KGmkqAZOTjYmFX5j7uq2Yh
Y5/83LwoAVSJMQxx1nqdOVDxPX94yoWbHaWaNHcepjen3mio3+qbu3mo0TpnNeC7sIwKTWzkYLhH
v9NBBXmQ48NmWMRqqV2Jw9bbmiD/Tq9K7SKj2F8qKjcaqje/Bllab8tQfVKlbRGfVfEa8o2CqbJF
0CBpwn4RYLOzaMI4fUurB6fNja9NU6ogMxt/Kymihh2Zk2IlZkbZm95xeTUU+VYo+R29qQ9zo04L
jNy3eyC1tqgPQBN/7rGzZgr5Tn2ZBPsuDPLt/BKtGiG2pZTX8ne6iyLQlYXeW3pxDpzQOJZLiSLC
XTc6j13Lckoy+2liQ5O1tQ7QzDTte9/UAkzSopZKhjRijxUXzmHe/bdj5k0MHbxgqfcoFHrDL1fz
oNlH4g9X5T8fP8CkWdGR99JtyyLa9vu8g2dlKGpfdVeESsaVFlTEh0dZQ4MCJqoCeUFJREp4nPy2
mNqlTNXZ6hC1C0+skxIDWrODyzo3sTLEm1hRmDBABCag7xGvmzd1rCOSGwIMZNClj+XTtH/e6kG/
ydG0l4mRbAgVI7iaGhjQR75h/16NoBYGnimeVIq6lpYp+6tWd/4flriagX6Zz/q34JvBbcme1nWa
pjEDIyX4+3dB6LkHpJNGG9TkOPwW6H5G7Ztfhebte6N12sY3mIyBbQSr53iasowNcAGO24LnNzqT
AJgPQe19PzmZp7qrxOHjLSqesV3u2pd5yIhipGWEk7dakV+iWjP2eiDqizk1NVmqS5qWl7SvjX1u
+s370K/xEEsKxpPe5Ib289h5bNDltpWhtsP2z7sIs3IvrZrZC4iZ+E1O3Y8dgxKvVUUqqOOEexFx
jgFAIe9VqZPJmxqp++JQd1mEfnbaNCAMYOcxtFelRtc5j8UqObvoqkjPfx0CfQCWlanbuYtx20Lh
unjiU5fHTEAaG3kSvLpiKBeE5FGVGH34JPNoKao6eBV9MWyLHirb/PK+JP5mfVeHoLlXRAMcSLWX
Uoj+Guj0HAuiE48cFTkXRwgf94vALFbzznkokwKWT99mu3nMTnoCfUgwb+a9700awHhO7dP8D0Cq
Sze6iyX7vNOzjPIekzZPqiSY4jRZmiIsN/Obhbimn4bOpDaBf5zZ8coqKuPqmMqXkTI/iohVE6hz
1K19qk+XXe1b91ZvVJdE66E2kwFcUE7y9b8dO79UF9W30dFs4tdyWhSk4skI2jt1bKPv5BofDXfA
mgEiJf4WCtkmO46uqP2xKZyO4DNKrTPe1HQJKJqcfpo61xE64bZWjHE7d0M9B4yQDck3C++QunOa
H54WfevxsX3KLQnlCfXgsZga/pARpC07CHR8i9QICEboq8sqDptdBsLwBlpdFyOsLeUyHmXCPa6N
7zwZxnfMxJ4zL/cOc48Fn7y2VHn7vrbosFaMXWe8VVszvadma6c0hv6MdILUcDbai7mrxuROLS0q
0VQGZ3Ag5cGQ3F6ujlTUfaTXZfRXzx8J/VreJ1abL0iBWNu528R1fcAsJ0H7XHnFos6Kc+/D4iK6
TX6DtOq6sDMD91u6IoZ0qqZIWOdLar4QUTxrG7vHt61ngRGgKf69H1ACvmmpn8Nh7T/Xbazk+qrC
jWnppOah8UrzyhNcPE49jAeNq5mp+iNy1fd9osr0eV9Bodj7vmbQ/x9eN7+nOr3Lv71u+tfnf+HX
vzf/ZVSeFRfVar+O5p3TZsU3WAnJcqxyIGjQSYAVpPqSBIPxpbG7BbIs7c0PUeXIyHGuDWTOvRdq
4GtVS38y4+o6H1H3+XdbL6uHvlSMzVCaA1U0QXgvWgh/8xG5K/c2qtkXwxjNlV5Uj2PYUU9iSIRD
VaSsVW5kt2bsspqg4uTFGJsnHiClf/PiOXkNodtUHq1eWi/ov1Tc5fr+NlJMd6246XiY38ZqHe/9
bUo85j7ehrJp3ub08TZ5Ncmj1Mo9pEmqLnIw4f/7vSAB/3wvR8mfpmuI96oVlgkQwaiqTHT9lLjW
fRBz/c9XMpI2hFdWRW1WZt4LcGbgSJgaATiMMZRx3eBYhpH+WLG0uUEW8rM77527td07U4Wj3GVu
7e+GUSexYg4TQzuVlBAFWE0XZd7czY0BNq4jp+ciTDV1897k/rS3Bqr0/EIx7isgIPcqxQAqJpx3
neuF91WYvkZSjF9lPYChTGP16la4rlRwjpfzjrgLWcoJ5WmUYbrNrT7eUPbovrQuj8PplYYSMj/q
WMSwvD69l7bBuFXsUp3STaQnphzFr3GmJCo3z46n17wDbc+N2Q1yAmNnW9AL3MmViJJKcBtfYfz/
VcgMiqzbROgtO9gBnCzgziZ+fxc/KlMTdcTYHD27t7yIngk60RXeZT6ghbZO9VHkn+ad+YDBopc6
1X7uKgp8+g5yXg6TpRZXnl8k6X3VelPgjRqBrn3Nsr6gNKmGBF2VlrFMCrP6EjX9MrNirAVY8yI5
lfptIKpq5xmkTahoyh9FlL3OR1hBfweymdIOSz6OIxaFeRuKL/2vLd9U/pqHfm3MRwVmJ778Gnrf
uMRGbV3G1Akee4NUmu2TmyoK7FEz5FLG1KVyA9fUcS54aYvnBreqhVn67i7Gk3Y09XObNdXKLR0S
qrKc6ggr/SaLJTJHqMS7OIkKC/Y4pL8nag1Tqo6b6pRq0c+miHLyMFqDr/N/xhOdL3w+4mOstsaj
pRZ4mqfOVOb76/VhlyqbIlb/4raCn/DUsFjSVp3aYlhgNj/HMFfHfMrG2WY+ZN7h8pTHmjHYfQzN
W0X8rUsL7YLcxb3OR2aW91QmpU+lkP0syTxiuileHDOw9ga00muR5N41JDW0yFQl3PTImJSbigL2
VRNR9zLvng9MhA0Op8RPQRSGodykjlKfQi/eIiZz398GVSXTvqQxCEWcVVe212ymD9ATUy/5rSei
tOP8c84u1NerqoHARA1X38rh7IxMMsHyEsO3Yse9lLrMrnHWmjdtRwIBP5LsOje16VoHz3SPKmji
qtAXRm1rD35k1Xdmny2sqVfYrcYNON3aQS+uc88PItYUVckzcdqZ2ZhnJy7uYnNX2FRZqoBooFmW
r57PGqo0U8yE4rp/KDB3spSi+p5jUt0LWeMZqltomkbl6NapeYwVVpCpn8WvWHWh2OPQys1+tEpq
PjjSVtZJGFs7Jyybq6tM6uDMz75nm8QhXG9oulgLN+72di02Aeo1qpymLpjMTZ+hCArzqj/NW0E/
kBf4dXBJcYa51zBm2ys8a+ZD0AmvjXKwD5D4vXMxNZ6E5JirhYVdCxGHeWzeysrWAQ+Hq8bv43PX
NIKnPlb7naw9k3XddMjHOw15oJznsfcdSBo+3mlofWNdBqZYo7D7mua992PQ4CiHnvk28tVx90+j
e8Rd2HYXgbMvMhuYukE5gezL8enXixrsGigYMt+8FMn5/CIHvNy6RWK44o70Xa9U8RTl+Y3uV8NL
mET5XkUNtCSfOby4BTPgMKnN4385TEyHpb8f1sE6ZbVPlfo0bvdWtk9b/9nUmopbr1E/jRPRmQhr
91ZG3ioHloFOtKyXXpzl33sPFk4U9/4zN+1w2Ra6SUrOiTa2ao4HChmSQ59BKDPHsMHJIXXaa1Qm
13AKBeNgvCz9xvo24gZ7I50kuu+FMqxh/siDAUj2KIqSRX6lVw9o9VDex0H9PcAnzRVl/Zfl18+Q
rMVzh7v7UqZhcIkiQ1lbWb+NsO9ZY2M3fHHMNxUtFGIaLd8C8O5Ry+fDl6j4Pg97gftpmBQN1jn9
2NyVrgtF1urqLW4P2UuV4Fus+BVhNSu99fvwsRBm+uJi0r3xBRZacxd2THEjWaicJR5wj9SdwQPl
1dKfnz5g9+syy17cVB0XrozwnIj17K4OCfsYWk+9X1Toz7nR4UFdT2BU+C+N0t2ZyFue8VwPdmHR
4hJtZ48aQnziJgie0owIhUEUE2MGTYsuYZ7o28wQP+ZeXcnWgNmayJNOcGce+2jgq8QXJTCBKCE/
mcftaWgeJy5CmEpZl+qNPZTNPmzD4aUIvvvcqJ90TCaOZdJQ6jwNt36QLkU+NiiQuuElHt7+51Gg
o3++Vzi86VqgPGUiIMZS1f5WEKm/9W0n2FisFxdAD/gHCh/Pw4KSlPV7n6oq0M2Y9mKsPtq3pZfZ
tyEkXbSh2hkAqn0r9Va7dE0LWZt92QglwR7Ho2Jjt6axfD40lmwOWafnGx6gw7UJWuS+XKVPnmYS
gShz983qQtT+Hqc7K8hV0VX2W4p05kbWWyg56WMV9coyVPOc8lms6aRdF9uR+drVGttoaaZd8pJo
6hOZMOOvqLiYLLnxoAdD3GWUqGRCa3ZKrv5ja/i1938ep0jjBTBZfR+W7XNrjeWdTCNxCnIcDHtB
BXgWQSnDItA4l2MR3+qD8yMm6fM6iIFET6IOB6+N/MdBc3fz8ZYDjFuvHYsrx8hfGxJTtu9/KWyk
gX7GkhNNpXPf5t2ZVPmqN4cYr78QG9EQyGw9jvZrrjZvURJWt9RnmjwSgU/rInBesYXALqVzklPi
kT1kLnxbTsfzxEtX/KnjrsE38UWUb0agGK9EqfPQOWNTxc+B0wjZON0GhTeNTY2nhwZE+RK0FL15
p2XWP7dqzErw7DCT7Tz2zipKwhFKeIO/yvwGH6+bXyx0WJ7ITYqEwggDbPTho+Ge0/zvroZm5zBO
zfyKHKbwbuyyVeqGb07XqSf+Tx6p6RITiCo+DFO3ygxc3EXlbOe9fj9kq3AcEElNe00gVuuqwhZ7
7gojcraO4liLwMqSR755bKEybC3nvfO/QZ3z23uv7FrIJPFhPnQwKQ/zpwzK9LZJFqSPMYI6XxTm
2vPxLjCwD7xnLaEtFG7n27lb1nlwas38ae6J6YjEREEsW1c9zGNuUCe7zMCjyZvrCk29XlckmK7v
ryjbYI3kMMGJQRM3phurl1C17gwvdF/SzrUWPif/1U4zZxMp7VS/3opTPTTQianPeLTjtGBOmo/f
ddaM81WD4v1vL2cyNl7Bvvx8OW6IKNSbsViZWohCuOLyUsLAPCKyBNiFvPtJ/B9j57XctrK07StC
FXI4ZaYokUq2bJ+gHNZGzhlX/z9o2qaWt/dX/8kUpidIpilg0P2Gvh6OQZQoa2vpAoo2d0GiBTsZ
NWpr3MRWMB9ktDcVZ1WnGjiXZXLZtJ+KPKwxXMrHjyOqP6XZQLqrDO+VQykK6bwBIjdQHbDuzM+w
cnP4f2j7aBWghsxXQPtzFnyLK6daA1yvTjI6h+UhQD32BSxS/ayTEpBwFGnaXZjwpimLgiDPqXcr
yD8sWxaIoUG477dBOqYIPodUjBSFAtyScpJmnt+6vBqfpTMiig8Wxx0O8gIaoKV/nR9ZIWY/RfY2
Rvr4bCXhyxDqlUL12AnxiAjwDMjRt6D6bpnnATD1fQ6Z8F1M4TFEvR5XeJlt8oGe9aWRgRr2yX2D
55fEtb5STw3I06EK89extc5d17rn2mjz16DE3xjfMm8vg5U6x8d0JFsoo1OSWcfedhd/Lmw20Wxw
dqlSvMydtbgoEVK6/OeVxG5d33Nx7rzN+dsSBCHUA0V2vtr1qx4N2uc6aUuIS0Wyg/yjfQ60/tTH
dvkajrmKmsPcrvMw0j53AaIJ1aROyD75/lNaKG+yHKfedF0mdsM7FEnrogywKmnj9JTMuvGmJjZe
vHr6StXFeJyS+YM8zJ0p0nHNKMgpL7NkkdvYyUlG/3uRzMpgnEWLOh5iGD8xk92Clb515UoQlXKl
h0FysDUNoBH4Sqsq+JbeJv/fa//Y6orQXH7ubXuHp8q2zJpq5fVAiJF/V/GSWS7d0Z0hKqDeNmel
frR5GkYbX4LXoXcLMowU13nVtxsJSjMPGCM+XDeEczPs88J9xjwIf6ApCKathVDlqokQwsPre1DP
WejOZ9er9twqR9Je2c+QxDEqnA52UHy/xa9Lw46/+cHhPma0uGghpFEOZ3j20pGljhEuoivICQLu
44fVv3emMvC10xLg1Uvoup+ho307BfpzlATcyVu+L4mnJGfqEDOuCfDsJt94uPZkQJq6rY6Qyg2I
/My9xR0UHnBFM39QvY0P+IGyx22KzYe7riLAU+9+hFw2nd9vTBPRrNvs62reaeCmGC1+WrKb/IQe
3v25ye3nwS77VQeQdCtVPqn3JY13iX0H7dalFmg4VfBgmsHTrRYIJr/cyqI2THEwrDvnQgI6+2NB
uyyXPezBLLeQzJrtbZPfP8WOOczE3Faxd4nxfd/Fpdc+VKn/KYK9dLj2Chx9DT0yAfUso5HD16dI
2LVZRiQmTYYww7ia1QyUnKpnawPTnHfDMrtaliAi6+6jWPly3VVisoNMiUK3OoVpDAXu9w+WSxlt
zAmTmAF8Uos6kWk43Slcfitf8VVAJGRH4JfQWNP0n3Li64HtAnq8pmv2GxmFa+GuWwD/8EYZkZjt
ZLBtpY/w7QLNRo3wGpTxn5tHqEHNvPrKxCFIPqJGAjsGTstLVPj3qIm0Z9/FDxm/8wro1SKElGfw
IfrydZ5ht1wHRwfGqI/ltmdZxUtr5cMjIqAbGZTN/KHAdMAeUO9ddnOTMEA0OPkog7LIV1ADUepP
Lajqg1S1vNwh2QeXHc9tuz/+UdHqG+sal7m37Pvv+e/2aH/NvU2Tq9/xWyJe4liNXPeW3vX30FFB
6LIL/j04zi06kJKFGezm6S+h2XUjyjl98yRT0et4kpD0JHPD6+vfFspesvPvhVkPSf8ve8k2v2fd
tpepFgYRf9kLEk90/+/tZaHs9fsf1M/GF7dazpRLjul3WGZK7/e/4C/7/a9P4y97/eUf9b8+oH5U
0VOyw692X+yt1jEvSouEte/l2c4OFn+f5bSp9Jb3lOT/yJhErELBRTQcHHhATOiTungopulVejN1
qpc6n2JUusLuekLFUNDbZi3+sDyN1z7ZvYeSZPqI20g79hs9N+6bhG+jjAgN/DrQtijCcWzlYSbT
01b7tRJN+RnHUIwDJJgvI+4IaGzGWEgrbBULbvsu0lvvyQkjGkiAByWrdAT8fsXGlDN9WWrZVqbI
AORWAzVzSGXXZcta0ytOpVdiGrP0QpdsYZVjNtXq7pMs0lveJFBi+nYLjcjZ7aIqsNcSk5Vdk6HN
mZTu7habzWc/AOuHnQs2LZSjzHl6lZ6Uqn73ZExpECpaZkrpaOlVuZ5f/j3zWuLqU0x/VmOGRE3a
T18i14g2lYJvsAZhmHeM6DXtvfdx/ErQJ52TBwBs8bnJMKD38H/eiguTNGoSJldTpqAt2i1iHeX6
z4HFt6msI07flvn13YIlLl3gfXCawmTz132XaV6jr5uePyn5Ra7TgrQ/KZQ0CwoWGeQgT72bG3CA
3KMne4sEx69LicZxpuhrmRW1ymwjZ8eCa1QmBEbtL86M3YF/obsfl60iiTmBS1Klic1ND07jJE2T
pt4J/3UMp27BPFPItyDn4/etOhyjnBs36JSI41QwewVoSXUAMbREr2Oyy/Uy9VHHDtvh0PK2cK5L
+N4DsiyVUcfOJqvnbt+FzuKw1jj2PnGyHyWv64fr8NhCKlFC9aEvdOgeY4BNtRsE3vY63FaJ/zDX
pxKhZ3113b/yzK1pjA5/kIgiFPoQ7XynTyFyobEtMfREfl4pJo6mq0JNPiXxYB3qWgsPulqQ1gmy
zCQXNoQXGPtgYlEFuIVCvCUvVT2+dvlkHWXWmDks6FXo5+aw8IYDdADx+MOlAa9rGKbnoOE5aBlB
d23MNHdXDRxTCvX/GpDJrqY84OeT3ukwbbSVxDy9MNFSO8oeErnt1lg25GnX/Dg40KeSUP2gNCoc
56UJCsWfMP+avumR4u/fxeSynpCsTcZkLT3v9zLpKgUeV3ZTKOuu4QDtkJMWqQFULYKHxPQCIMMo
D9wamabHiAH/O+60+GRxl+3WduvWlAz3muhLZ1hcbFWOa1sgguGLDA7jz0E+AfxLg+Zr2kzra/1C
x7HgsnSvpQ7pWsr8vou01PvuH2t9RvGy6lYtf9931PbmF4rF+rrCYfOgGuH8ouuZdnJ4Rq9kVGJD
2mDD2AQXCUF6Mbdqa6Ps5rM+DI0OF8PqeJufDQDJulgtwJCy5WB6LeBYXpHa/rNFAl9b2SR8zlnl
FGfb99INoDPSx8FI9zawXMloGgAytmfqZRsZ7oM428QSXOb8ue7fGybUo9ahPs7dJokU3KLM1HPB
FbQQ38Yu2V77gVVNl7k8RJqVwbtYpoA1/TlFij9W7gZbA63ItYYuJJkxpfkeDq67q+KwuY8nAzvb
pQmMIl6BoJrgHQ8huTqrWul2Zb7Nee7sEt0ddkBLjTcfMYKV2QTTgxsN6tF143qVumSDYj0wKd+m
1rkg+bDISkXfgkVVuigpfc9ucogCpdkPupm8ev73/w905N+mdMY47BA0+qraAPdBKVk4kd/9eULU
Z6xYSuOKkZKjnDQUn9/FqSpkmxl3h7u88B5i2y2/Qp1RqRBoyQcNbegNIBSb70417vWpxmMobfIT
yb5p3za6cdEyLDszn9Jq3y+8hNrIvlKNPoex/qqiD/bU1RpM8Ly1dpKZt32TskjX+w+aMw5vzuP1
bR1t84fBhsUkb+mypuXPbhctr/a3NUWpDG/umYzYvNL60j/HaTbfWxGaJFCierQB++ZFJeO/dK6N
Ub0oUdAs1QTGK6zVJr2GKUxa/K4OIGUmXvkUuEb7BOGvpUReHOQXjUl1ozYSWmv5lcwRQeSmN9Oj
dC2YbLIomtL2pTTKg4SRA/y5SOOd+75b3GyVVLdOoTG+ha0bPE9RET5XVj/vKuyJNhKTJko1jCZn
IzncYqhh3Rne6D7IqtiFJgYMYHvbyAdaedCDUEeWnM2l0d1Q29T4mV7nSaxN1f/MvUeJMChxAemD
bFtlKHuRt0PbCGmR4F76JN4hrcQU0KYux6Ndgo6ZoXZ2m2SUESIkSANu303C7rbgj2PZVGaGGY/i
gsOFt8nGL41RdqfB7Idw60XYTi9dbGV4vzG7DxBeQbtnVf4ojZ9r+WNmZFuSOcODhObaau+CcXgq
raiyHuy8sHYhODfXSNxN0miHyMKBIQtrfQd/efriuB/Qvkw/l3maHEhS/gzn8YfO6bj71WgWOSqZ
0Ux7hr/U8a1T/SNOudpz3ynuGVzmQWa0/QVLzemu1bXSWXdjz+/+RwO36mAl/XbIg33X7xynMf6x
h49Q+oDcDHN+8fM6/2LnQbYmq3uvKmO+HbV/1NGoH6RROMNer0IviDaWli1sobQ9DSlIOBhg72+4
tUe+HI+kXVz3MQop/npykF6DQ8RBNYX+ARR5n+dYalZQSbcyWJoGoF810jrkJ+ejxJTAXigzETwY
F57GvdN5G85B5pfOrY01ZqT8pnodPFON+VEEivll9DhDIkGNr1SWAxiIEKCUBbHaYRZopfBWOxO0
VtCqGDx5D+lQQu/83Z2agBJ+ivGgjMYyKl2rVB6u3d+TI0qTTwHeqKjgBf8UauTh3DAEWyjs2mvn
m+FpivN5BaNRe3Ubp3j0VOcog0FHKGi6VTm29rOEsiT6URl58iA9t0XLnSWnPFWjjcOdlOIYjpw4
mqbFvdM3ebqRS2QWZjU1TtfRIO5xXIpUHgwJj+yxjm3YEUkOwqb6KudzHbDful/idY/IeQqyOs2N
gc/Bh6aaSxu2pIZiv4zWMpQ7mjVwfJ3vU7R61/ztdcc2iGrwwlmztvvM+0bJf6Vpnf3DazDAMQ27
oGRVUdz8PTenGAe62nBlLgBj80OpkqTMm/Y+X2roAJmOJFD6LxQPgGr5U/+olgkyCbnrH+zYty+N
SYE6HfL+ybcbipygslaCrzJsvX/Qc5iard8bH6Qro22m69euj5ziamyMCgNQkBKVntQ7JbKRsOoG
7WkmHYiJVJR/x3nxzsI89e1vM7LQQjl67nPqD+TH0+GND4DaxNKRRvLhlp4FeDCAKP9jQBLoo/ZR
FnFICo3rPnoY/lxgRdQ7WztWkLJeysM1T1/LggwEeeGlz+cdSpvGmwk1Bt0PjGOwODbelBE+F6rY
DmXv94sMI/NemlZ9t2jEm0ZJ60u5kJitBtqyZ4McSrys34TCc66C+r/7Cv7lG1kzLNRokqTGVmKi
rimx2z44AQTQUpkCuzAF/dWY57JR/buwyseLh1ipjYNqB5StGB6Ukth1QCmNczreXxf5gztcBsMJ
78d0PkRhbUfbaWy0Y+OFn1tkCaKtoSnjvk5QYZHJ13U2ViFbo0OzWXYGpcZPc6m0beDDhNssnsaL
TJcm6LSPY4aKeKpmSKvwccg/UlUjh0Xg1aQr/0ijz5yVZjrZNSaTZZ7E5COQyfAOf867fp7SN5Z1
t8/qtk6WyF75N/RaFDRBontTr+37sNPs+2CaSNTe+nKlF3axitypwkqbiWOQVT/nROsxg+rPsa4/
gvF4UY2K2pEJtv5sL02qhMomg8y8nmREgtI0gG6wNfKMfZ0nw7nu+v58XW04n0ukodcYyeE9oerR
p7p7bKCEApCs1Ye55fOX8EwRetuUWDZLlyz+hy5JFcqAs/KsBulJwn1c5hCc1WlV1265Cfu0Wc+2
bTzaYWY+9o2noVHCq/cSMpeQxGsv2w9N2j1IXJoSDTqM18d2T1UY7Yyom3fYXsDUbeoEN8ORrza6
SE+3WDJmzVO2NBJrGkgNMkWaJE36tYsb9Np1g8o+L06Br1XUIlarNSo031E/GeFobfF+Hj5Oqfmx
KvBcLVPoSdjxff6fU8vB/qjgGfaDV1ByuO3PqYEBqe+2axY4/cdlarHsWv/3rmU7eFhLYscL6uFR
R7Vl49R9vq3KgrPpEiumqD3AYJ8oxvyKIV7UPEy4GBrLDJkmTVSN0ECV8lzZvvNoZGFwGovkGXNu
ZxcneHemSNk8ZFahPTRVNeMGvFx60+CtDTVvN3Xn/wpm6BU+yPQpBv1ILmDcy2yJvVvdLfJEsaed
8Lbm//86ki4qM72m76jqaCeblNJP7Khj3RcOGp5j0N+pLioWUH7yZ1h8PmUNzVtLVwY0XZ1XnVGW
R4lxxsmfU+3E62Hz5Cwd9Jkg22OQsZIxmZUGnrbRu1TZyhQZyFTlWVM9bkHLj/IK9KOhpe9uPx27
1mmvjclw/emyyDfhEBVBOx1uPx1m+2rQ6vhO9cLXcNBn/NNpahO8zKoC3FuNizPDEtP5cPmvcBan
KJwMrt1pDNTrkrhR7IM3hy/4n6oPjY2RJFRCtIsN7MhQbpzDeTxLY3feeI4K6gQ4Z5IO+1fcroKt
GiUOLoPkIiWdl8dmf4I2iBH8Ai+P/K4/+RnPbiOI0/tRCe17fbm9QMay3nWxKfY2ToStpUz527xb
rKbcoM+LGNyynTT9cuXClMJWzT7j94G5OkkqJLXs8CUcouK+rcYv1zzFkqyYlxkBB4U7if2egbZM
+OIFXnuMwgyFX/RDHs3cyFZemM1fqhYYsK7p6TltG+VQ9UrrQiYlM74CoYnfp4FKg+P9I51mRCVH
rlzbTi9YUezw4CrubyG5mov4P30VGoc/4u5QdWvFN55QvgG7DQuHumTJ/XIYdqWQb4CGHaYCRwrb
q6t1jb7VLrUS69EOBuvRQy10Z2ZetUZFHq9KFzmTe79C92GZIg1Awhi/nWGvpwFkHAOxY73kHVZ8
JKPF7cOII5gXvXHsUr0yNhqaMmeVyRKTaSFISWRRKnctqbS+re1j5Devf2bcourLrPItj9Gpfgas
gXZ1M+sf8Zj114Ntqk/eIsiOFEb+APkVzUS/CfaqWsP5mXlBz0zrx8T9dDlytPe3JkuD7h6kn6fv
4ubi+oZ6kkHOp+ou0tEZw3rgrl+awG/4b5RLe0IYXK6yLNVBui864TI8oce1c9LsozMYnCpJ/5+a
GqUj4Iu5/fPSqz9T9UWWYzGUwbo02EfVgBcNn5fWN8lHtwvsvRsZ3t4gg/zB1dKLUwf9N6/kNTVr
kvGxwuD15Lvozjgwj78FWxkPPCwUnLm1TgUFB6pNyGSDUhggUVrYS7Sf837qT95ArpsnI6Hebn4O
3qb5yggjNUyatUy5DUDILme1u0uVKD65PlJUoArj060rMXsZkCtpMn8GDAGEmPRoZLSbQvp/TBrm
+snP6vxEKiV49tPoH3VCyFx68/K2D5NCy/v5SSJD36unKPY+ydB1UsyLXjw16ea2JjLycD3UAUmt
ZVdpYq05UjOPztJTbc8++1qxu21EUcI5YJT1ljnNvqWSeamXRq6s5UBHPcu8DrijDxt6Tj6BfdNJ
1NX2JTJD54IrW3uErISI6b+WT3hgbZx8wjp2mXtd7hrGY4i1yd3P3Rz8GKMYDIgRYNZaRYiZbIoG
fSB/8b1SpvmnDZbiZtq7LgWl1xH95SjH5MkNzHmTqz/MWNXuM4pJDzM5znlTuIW2sXiQbQWS4zWW
f87n6SdpbKGJuL77Nod++pDwCr7nvrfwPOBDJ13BIbEpvklPmtRBunsll5Pfgw7TQzQ4XOXhNkWu
Yj3M8EydcU3QMCyt5uaTqbTWSzq5q6l2jSd76fVh6qwRgwAGtnTrVrFwTR0e8n5s1kgMVruMI0QM
fh23VJ583rG2LPpNpgBktvtzZLbO0xhEzqXi/nqd7PESdnKT5Hsig0nkPPESkmL4Vb30fvQxcXBx
WqlJB7oA7w4x8ZiWnhh2iMVHzrcAPkWeUXbB+IGvcrC5LpM5Waj+ddli8eHkPm++ln6sfN3jRbcF
Nu/XOvrfy6VuKqD0c+vwPibDMt3RuB17uadvZLY0fgC6/dpHPZZ8TFdwbFg2k8aBKgNygvoFRml3
kdMlDy50k4MzAYFbeoaSJOAUuAqWZqKCwfNrpPoTwvdEHIDgbWJPevVdN0aHEkp67ADK/Nc8WZEj
OMmTjptj5fjWSSkWd64ZA2AoShCLzJ0SmuM9puXjva6FfON+d/MwV3JAr3a8Ah7ZXyd6y7DMwZYh
64AL/1pj+aa1TSfUY1oVnf2VbImwWeVXxQX1J+/S6uqrjXjHnY3C1UWaqYkRz9aTI4hE/sMl1psZ
nnAdz4V3wcbTX0OyQndoFf99LdjbjYKQQxKd40YtNzPcjA9OmCOVgdGXb9XKBzi1D31nzY9lmXNu
mSIfuFa2EoKkPWQ22sNp84SMSX2sxqHYd06svdal/kNmwEQ8UUbLPoWZ12+xeDJOdhY2ZBpsxzzU
vtcc/iprclU46RcRlJqaYr5yQI6/E0WRkXcyKLbTkG4PPZ4f/544x8i/VF6MrAF1nH3cWt+URa1E
GndRKrl15apvOtgK2ET/Eb/N9eBk7zGt/iahiBw7tXBRQPm9na4PQD5RnZZ47g/nZuzwUm5K7bGF
E7xpCj/ZShcKmvaYISsFCbP6egvJVT1OOJFzOg6xWkNtqpj5vAGv7MvMVx9lCnod3AJ4u1tLVwbU
jEeCqxgb2dyYsn2GZzAwv1w5RnH8aC329WiejefKzUHeLQ03tmSDPbC2Uau21FcyLBONqbzLR/SO
Qyf4MoUJsn3iweq41UH1JjJVWO5NiwNrJZZ7Web3MJMW6N4YWuN9V4afGqpKDxbo2Fe/DIONMQ/Z
oYrn/jUaJ3tfZE6+kdEcr6QHPfW/ymDF7fFeU6KvGoo1F12x44u5NAMvZdz+7RKtw18DcjXWU36I
J/62pevNWPXJVTgq9v3M81Q2QRQL+L5s1c3hHgOq8B50gfXQxZ/KfApOLrouJ3tp5Opvsb9NGdMO
ZmE8b/7vpWOHrkOu61uxZGp/uzXdunJ1NW+SYemTv/5p4JT9vroNZGrdY0CsIb+5jN72itUJMVcX
D4pwNCxEvlS3OIZ9AZoNc4v1qM4ZZzYrVg7dXGUnlN6zk1zNywgaeTvTAcPtaXaz0VQk/yqnQ2wg
z1P9DNNsSchldeLcY5iFT1+ZP0/a9KpQQPycOJqxHZKFtzrQJRm/6lKvgmjXBye0cJIN0mjecz5b
+xa9oFO9NHGWT+VR+tagIj/U6cMuGvTo6EhXJmmh7WNLsMy/XtZN/tGwk+moaRW1vrT0qcMPiQPc
ACUsTjVILlRNhmmr5Z/GpSeh2zzpWp2VrhW7L09l5h6b0uo+AljsD0q0EIwas/+sg3l3OYh8HUCB
blu1VhZJEOOZz/27h0XZ16wteFaEY/pIrWml5k34ODs+RHtVz/M1khzzJgji+2vVtF0qpFLujAuO
/yNSpNKTeMAr2grOUrFuDEdbGza+B0HiTy+F2swn+LqYiqjepzgakwuQDus0YXW9Qo2u/UhyIaJ8
G2TUYOkmyLjsalggYOBTc225k7FLhYWlqpAo86w9ZFPonyUmV1mmvQWmh2lqCKjYWR491tJUpude
LH/8mGZDfneL41w53Cu+u5cJaL0Px15HWNKsFe8p8AEVxljykCgMhpXbDHhYLqTaNgoTHIuUzxDK
L0hymc5mLiP7XsPbiCqDP+94YIQbfaF9l4VRr9QQApM1t/qHyQebId3baN+77b10ZVS6agvbpivs
JP4PHIoK1kTuHyxFnzdhDqnTdbMB2Yw8xrESymcRGd/GyK0vWt4lb/1hHObizdZMZatyTObR+n12
wA+J8gTgVPhI5ry7SVO0FAPu9AFc+TAFqFsgClgi/YktmeO11lUBIw0G1HSDGK9dUcAI69ri2DnM
eFChkmGl3P+C0HwcYy+EjgtbPLDK6AN4LeTul1gQBCOmIL9G5Upiha/AgHCgPiZ64fMx68N6Gudx
56KdiKpYgONnHc4R0qYKffdHb6LZFppzjZ5hqx/bTtv5vtm3K4llcJda1J+8+jpHgpql6ceeiX/E
h9pBfhoFyqpa9ZjH7o1FRqBs5iecEdCT9jMV/0gnfAA8lGwDXOHXSpBGD3ajUDVXDS26a5OIBGNe
97s8U9OXOS/slUp94punRFsf8bD/eI7x0I5eDM7ANHmE8BMqF9I5tcn2EFNEfIj1Il33bZhvsJfH
QbVMSms/UdkxOSjfTWkEgsxenn0u34g7mO0YbbvTeXCz/DBFRjIPKzg8A29ZpnKJ21a5jE74Kcpj
3PCWnsTDPLHvYt5cEaYs8AX1rPgZMEOCTDZe9doIhmZuqj5ZR+6rgYbNY53350C1tENY4TSbWDUv
z3L5rgmLt9zjvfkWmmZOnsDFnIXacMIse740IfcWN1aGvaVGXbwN3empQQviLl5GZQrvViT41BBM
QgfOuXWdI7ZYZ1Kgk0pxLFShbsyvaBNRTGt33CyVJzNQ/Ce8KIGE6NoX6Uk8qyITLwvHX+Ns5V+n
Wf3Yr9Uq7/cyr68a/9LDbeZm7r6YFoK2cZhpO3Pyy0/x1O0KKuzfQgVTIzsy57PiefUD7GFlLa/3
Se+uEr6Nn5vFQcfAevGuS7PuBPfkU6Dgh5iZo/G1iNVjI6XTdMaGAbnqH22UUp3yq+CjFpvaZgLW
c0k6qzvMfWkifRvhWjAaHxrTRMZLVGdxsYvvWpAeq2utwJvIhP3Z75dxxVw0aJOEPJisB75sb8vZ
z45Sd4609OzyVnLKtYQHi935+r6uKS91ToQ2mTsGd9dykxboLzZM5GNbdbazsZFk2huVjZdbNQDd
04ZsgxQsuq8cyMgytgWATd34ZMYGqv1Z/KM3SHK1QZa81kow7QMAmccsnoNNafFy4SwWVCYJZk7i
ON7dSV+ucuqpP4PSlwYr53gLnudSQTifCtOtr8Aps1SLjaLF8SYfF32uyb0gs+SjWN23oCLGZL4b
lkaupPEMjJPtOOxXV6HmSiNp2eG9J/rJA9ytq+hy23Ajz51Ftw7hglFUCn7HbtNklcSXPYAKuEAF
u125HGGyDsNKVbwrpS/NtR/aDfKuSftdDGAqdCHylb5oXl0NYTiO3Ol8gD+DfPT2nV/1fHYTKqOg
XaZNih/VxpzC4dLXzYAJJlf4fvHmb3TKVmJBpWI5lavThONDNOxvE2W2Fxbf8ybJj3/EyTQ9VGZv
7gNvfizs8kuj5S0vx4HxwSnzL8WYRBjZifSnh1NhHIx7FL/1C9Uxa6OEkfEKngAUBPpW+6HX1F3Q
xVjfUV/4Ilc5RPLr1S1W3mJGg6SdpSDq3JXak5eM58CumzfPp9bfOxiuShcxFiSjkxg5tcxq3gBR
LILlWY+5Fl3DBxSVuB+9NisvJPB+yJrasLmH1a69kUnIMcbYBXK7k26jdS8ZgPtQL5VzO+rxYzyp
GTCJ5pP0pMmb3AcJaJiHQOm9u9w1vbt0aTxqijxY+j0kBQr4pLl2XlwuwBNNezUXR0nXSJO1jOah
ap3zQH2S3nXBOXWb/jX0smKLh+qwNXFWfeyA5Owy2M6TH14AGT0oauzta5D9l3Jp9DkKDwjuFavR
7hJrRdKzvBhqPB6bXv0kvl8SqnLPO6aa8cWu0mIzmRHClllVAe9Th3OqafcNBfwXCfX+hIyo64Z3
XptGwEnu4Y0k+tZVq+ZOGsxm7D3v0sik5PGdW5dvQ632O1BCzdUqBmUBrGKm7ENeat5dt7jHSMOD
q9sGeNFw3/gVK2sEvstEP8qieVkpgyXLh8z/r+WUS+oNuUhek2OkZdsYMXFpXBUg16oK52aV8R+O
fAMjoN6QQHa6gKHrBAk7ZDd7Hfyk8Ak6CxtEH8ULXkJ/aff8MdAHcKVdDGSGrMFZVd4w5iaq+nt5
+ZD3jNmoXO5Edr+aWvJqZZasIiufHiunhvSX6yS8bYjDK7TfwwerzA/t5ET4jvv9Wz1zIrqWEosZ
0rCVKsabzeElNEvrQw4N/DLpyj8SVmcSgcAljO1sjtNWy8N4oy45/By1rwNk0c+YkgOvCZdc/20A
A83P0pO4WIHLlazCKuKz9CYpBizNbRAZlHUwtQcEcYc7qNHDXRsEP6+0bnzf9fqBDH0cPbv17Hi4
9gAtwjvtU1hP1TH1++mx7F+pYfXYMC4nOjsCHjZXM4/fyeVpZjevTZnjjUHisT7GVUApsjCGXQco
hyeTGd9BUz2CPwhOA0qiqxY57sei8z+5EC0/gZSc9pBS+MNrvQhHHb1d4dcUQk1M2o8VkA7qptEn
t/Cm0xiGLcBlVnnoFGx6FyDtFIWvBkZbm0kf+9M8FtS8lit1aW6xWzetc69c3fqsd81cX80c9pu8
vSRKWfK4r7LvzYiMsDmNX0hmxdvCcgHbqAkHO/7k004xObYCOIiboH9NWpB1XYYi3nUUxennzPZW
MighbYjOSWplZx8QE2LGVlxXe0juef2kuG270g3EAt2BEqk0DrhCNLsdfuZU/ScGqfodpNpro7bD
h6IAdjPGTrt3dKO+8xfZrTL+Mbt28jF2vIDH3rzgZCrjzZi7YZ8ZubdttTjaegjYbfrZCR7rYtPg
U3yxGy+hZGZP2i5R2nzdTVn46HQ5QbWP36pRKUjjsUAaLTWVO2x9npb/yHybxzzL6jq/89bg6ZTw
GRnGYj9k7dcAkNFJq8194y5faylhSfN7YJZvf+n/qnLFHLBOMyuktDWnan3oXevH9WlfNuV3fk5y
HDQwahA7/t2t8ru2MhvEG3NYzY5SWw/W0shV4oYWde1M3SA/Y63TYU7nlQRvE3s3O9QhKEuJv5uC
crazBzv5Q411C3Fhtno3pddwO6vtTN/dRgKTCso4c4tt07lbkXxGvHYsD2OBYYL0jH5yi811wDCZ
syjeNyC6jtzw4/tJ3bdXz23w1Dhxd6hzxGgYSxDlKS5Rehrvx+j+2pOByJzeEMkAuoV8F8f8pPun
SE6OXdU/Qqcm6RQ747MzaMPe9yPrOJlucfG5eW2QLA6/GE5zlDVpXD0lZcXfG3K7qZ/8U3VTT6Hc
758Tw/2Rk0s5Scgiu/r/KDuv5biNbQ0/EaqQw+0kcmYYJNmSbN+gvGVv5Jzx9OfDAkWMx7Jrn5uu
XqEbI5HEdK/w/y+u7Z5FmqCC+uTbwAA1vRUdq7GJP+r2f6jDVT/qde8fNfKzBxFtTpU7xTCSc7Tw
O0TPHNCtj8kyH4dcuWqt+aCM/jEz6ujrEM/OxWoG/urLvtt7gWZdyBlDjWaOIZh2CidVuCpW6gqt
Jv+auK8+kBIXr+jzS9nWJwvk7rOfQfOkan551gAf3BcL6D0wJpBrAek6eY+NHX2ZTKc+ZktSk/rZ
Fh5c11mYAqKWyhofNsnlEiXDvNyQNnHTBc3rVCbhatMWr390vVteeeQ0y3CJp4RXT3FeHE9xeYMT
AEuOU2zmT/EcFk8yywuDHL7I1JcVT9ytZypY4crFzW89qgY347oWmpyzZim/D3TQ90HyTRtajeL+
KXkNKje61iEoom1m518ptnyVWwAwe784/Kp9jqAQOYVB7J8BImihv8iTg5ZO/dcp4O0O0lz17E9K
/zW3gl3XD/bnHqi+166ffhUvw2y8x9gBhU5Ei0v1waWd5yxin1A85Gjlx8lp6WKcvNWLdGt9stsQ
+lIAy2Kijme7NeOXvAqiozIX1mcOZdR8lmP+51j9zFem9V83nj5XtVv/Ukfgnilllq6r1VE1zoRv
4heOmW+raz1KeU8HxbI6S4H0iOydOZdfkzyLf6ZZGR6HLLZOtcUXUjaDKkrv8n/KjuZ/p+qtFw3M
yecEiGwK6jA0/EWqeVD8NluqCUpnWV8ct/YexzGhOyrV9UM1mf1r2vXKw4JeSwAgKZ/spFBPHgUi
HzPPN/aWpftfnaT+RhVW9WdI2fuKzjOq5LY6I7oYwbTAqhScke16Gq796AxXhRsUieD5LJJF7RaI
w0EZV7vNZ5VXW2Yk41VMjaYBPRMCECDi6iS7+CX4CM0Al6TfA8ovA39N4Ys9vipulD+LsKlDShNe
whl0iSZz9Yc7gzhDSKsfRq9y9u6ypWNVmUo2KgrPdRL3LQmGNjL2fJs8Q3RtfQmKuHmKAjp2JuKQ
X1Kjqh5towdodrF6QHody3j2HsQatbW7C3hPXMXaOO4HvXP1D43XkZ4Oi+QxcfilKSuwkhs9BFD+
1FqA8lAaFDpHr6WbNE/y/iko62cPgKtg3xkQZPgepSBV9LHTtIhgB0MC+3YMuuXL6pVb5UeCg841
yhuat2cFWEylMeKzOMtaLkEA97emedp2MUhiHYdetw82vGMBr6Iwf4AAq9yTAWyfybVSf7SEmOYh
dY/wI9RHHyCDn5x4bD9MQX8kfQ9u32SRAUsHVz+Ls8JV72KooOiVwBc++SUN1OBl/NE6VXje+i3k
pLzoTZv/e9Fvh+d3fTZ09dWL3UcTGq6rDHMTksb5gRiYsc6lx812q5/VGgtdD+vmbXqzcFPGbqkf
qbbLdrK5WoDeUkGxddgyCFyr7H08xtl+S0HMci/f0g8/lsVfshVrMkNkNYPRKSXAXkQBaV94x3fD
QmFpdY1XP0yj0+60gWIVjVzus59otHvJVJyS3RjkOpXFdXq1uejRBv4GqBd80akv+ht+HqjwIw07
FnSoQLCdNgC9baXoaNifT8XIH64YarWGmtkrtHPBafe1i5zPUr1VJw1fD5a5SmJ7l8S2eErZF6ip
q6d0f7571lFmH6mw8I7Skwvt4uPUROOr9N8a6VCdPCP0DmK0syz7BCiW2NZhYaA3dOBSpVXX9vv+
2bejn8QoaxIH8tjcM/OrZbi/8XL9qUsMhcL+5m3gaEeQvHkWda74tko8WlN3sd82J3HTCwOoIbGD
Njyc2jS5cHQCrPyvAZl7+SZAIyaR8yWU05u9n4OlzvQmoEO7h/+GkW61QIwRiqrAqwRRnrxUbHGd
iTQbcJk+u8IwSTRFpl6UkaBSp6U0l/S309otaCtk3OGKr/UFfvwdQEighDbRXLCINgQiRaOYKk1C
Bz4lWijEmWo2n5pBfzpIW7cB4+kHw/y2tueJpJbfti5tye8ExR8rNqH15i0t239Zf6dhj7X/T3Yk
rdBpLjAYau+eIqd1KG0wHIoVmHVJ5D73kBznQZpdNv1QWd28G/RuOBlqMu42520DbdllWUv8JKOC
4vvGude5O1Mlypk5mf8CbUC5J5tFk/ci5u1IMeYyy7xJfazt5E863WASEF0K6j21wiH09kE0JDCm
hMFL0JnqpxRG4x2XeHD7q0T7VC+GUK2e6kUSD9eETCnNfYCwlgUykNLYlR257H5M3X2d9uMaBLEb
/XMSGM6lKMOSioNM749qZVQHV1W5+lKrA1aiV59JUhDiLfTx1PsVhVmCTbNO+b+JV2Qbga65R7ER
5R3SjWDe2DQz7YuORrV2H5T0Y4EL2fJiKYwFI/G7NLuzPRycgCaCkIzj+l5JG/PI1dK6yCvkR3Ce
Xjy1+5aCzIO8dO7eQaKbSTE9+oXzs0i4lo+dTXnBdHBCPdnd4IDK6nn6YFCx9CTeP9oUpFvI5qbe
W9+VjbwQxTFZwETpCriAcPRc1Co9eU7yshXYL6piUa0x9EUMlSF5UTMAJf0obmmPT9qnqW3+WPN7
Wj4/dppuvUp6z+S75AAqIXfxnDpn0ije67zUI2UTdWowY4lmU9tm551iegdAR8JVhqydfp9VxX2Q
Avxk+dmrcHocRZTCfZnJsJbnp0FF9F+rDzc6KJQ/14qpcR4MyheQwzgI2Pz+ixgW6WkN+r+La47A
oR32IVBHwBhbfmqTqcSfZLBCE761ApaGdKGzFZ1No47p1cmLSKFhRi/0Hp9ppPBfvGKM+VuhoZwj
sABv8rWvXg2Dliz5pXoXnbTzDz1gUPtG0cJXGYwpiF6TgJBw4ejW6c6Qp2F2Cg3yXneGAfQTQhhk
Md53Uuhe2nkjLKQSn5KAlt20FxLu80WkTOIAEsdyMcQkYM7F8C3V/epZBiIr9ToTMVC7b4VCOcyd
XsTMVKtn0+esNAxUbv9ofT0V8X5KiOhQNhTsl2PIN8eH1GVMp18zuGaOmg7mE83X6QfNyf9nD9eH
cKawhg9l4EKnblKfAvdPf+qbdrj4uror85Zer3hMSbHXYIyaC26CDFZtGde6tQ4q3Q2rSvSAxfas
o7O81pTyaRW3ZXZp/eJ3Bg0uf12mLbgL4MYnFHxa6nFbsPkVZlAeB7IZe7GKodHcDy6Fk+cNsrUY
bLLUWXxZkV0XEdrF6LK+iQSyNVjwXbm2rgZoBGkzE51Yfc8E9rfcezBoUMVYwewd6s+13WrPddYa
026uQBcDA3cP1QW6xaCDvQp/3CJrvRY+ZKNOUVxP8PggdtnCVFVjX7sxHYWLowxjkUbTAnfzSzgX
NV8jbCaGdcdVLvcaB5ijUY3eGU7D4JPt+j+75ZD+WphQ1+vjWFBBFaW/TkV+0Ei2EIeM4ifeheRo
IQo4ZWqZPlRF0OyLdlSu0LrYX2cA0BfwTJBxFeCKjS+dmX8cHQpT9SiGWyCt5rObV9FOdDL4odp+
MIGmbYEUWPWa7X/zBpKE4qBBKOdarkUDCmEkV2JJRUijFucl0P+/62RG4J9YkhS0imwtjr5rvTne
VbreLRZn2VUnWHiGSPJBwnX5FqCbst+HfoxplibQLEYJ4Yn43bZG+zaPVPt9rChtF/dNLQuxyX6b
7e/7DWpOLsHIHzTTfQuMSnRUxER1ouAgU791Tj7kpOeRUtTqtIVRf7Rus1qqe7vMGhNuL2Jua4MW
N5n6ZjQeXfIfu7J2ie7Tmlo/TcsA/kH9FJUlSpHNhLgCdZjFSXzEvDmKuA62AuFZaJxGYqYEtRn0
oIjWGdDif9P9r35hEFxByrAfZLugdf+YHcs9UdGSPXcNB4edTGUwKSQstAwSNtvLnje9zEQ31z7n
7yx4FNX9enFpIxv4ftKXJOR4xrZWZoM8kuPULo1N9Wpx5yAVBnadO82Hyki5KlAaCIQJMwpXvGIn
UxnIKoCxAnhwsVg3/Q+dZRtvKSAT87brP+r0wAh3akQt3OYsa2VFYWjZxeq/cQhVlT2QN/MVGrkd
N9H+oksJWLeUgKVw1ZZnmYqPzrf8waqowKkHyBVowU1VeHTx7CEG29FAWxyXpuyLM/jGpdK126H4
qyjWO922THYRlzsdJKVLaiEDnWh5hurTSb770TO3rRW3Lo5gFww7Z0HBsBTjMchAXK9aN3+hymOB
UljqxapZXw23usWna6zHphldQEAXt0UlO8lsMWrhCJIOpEl9Qgho6D0C04ndRgsSbXKt4Nx8m6bB
OAOFXS65RiOkh7SJQVNQgRdXlQn4/rBQNMp2cofr9jhOD7aR/geUaSxGzUnZWoY3zyZUaCoK6+O6
RuyOmYPsvCDmyedTItgnFb+1gZn5+wcXK+iINsCg/ItkMKcFc8SksIJ6fiyrvP2Ltx3vLakSQy9L
PfAJxOr2WjcOcLRD0q2zuFT0cifyOhX7bMdmyffod394H/9orTg9iVX0q4vI9QAZxX6dLrvTr9Be
Rzc+T9MYXTrPCQ6B61eHcQl59KNHE6EiMY5a0y9GTiJPLF3dA2q4REBEBK1xOrspR/FFX0R0k4Cc
eay0wbpug+VbVKv3yVeKYYKHO/0/ipS4W1dZKi4e60MK2Nb1m17xHPAjdLpkhzkBFjsye34HHKt+
qOueclo9hPmKvnfISvkfPNwoNVIPj6kJyLj4QB4VvxrLoJNbfA7Giuvnwpq1qGzFVa9Bkj+s73O3
ssgXkXHab69t4Lia9Z0vuvXbQKYerZSHKVbi/d2Xw1xwmdOKvjpMajk+GTwAPIDK3nlkhS+ARY0c
KuaRnA9Wi/NifhCZqgJ3V3RJfIwXs+huzOI+qkH5kMbjb2LNG6pXStBEBZspX0CbZEZdJ7xyQPOA
0DRDP7kHa5GHaE6RcGqi1WcnbjIIohO9ZPneNfXwkCoalaB0hEDZoSnBVWazrgdX8lsLeOliuZkW
bh5T5iurZIESmM2uUWnXjh2aHcylcWKBm1lnopuzyL+MtJ7f6cNlwbaqHI2MJrIU3Pi/GsRlWzuR
GyEv0JfH7WGDVcaPNCH/JjU/jbqk4ezhF6kPotFlgINr0anF/It4zFIz9O73jzrZQFjgiene7CkL
phR0j0mL4bgCDo1j3/xzq04DoIXqf6VLGoYU/9Qnw3xSwzL6xQfBYVdqRJcJPOQUD4SHJk/iX5Qg
MC9h19jEAmLlc1989dKFiYDLwzKGHI/8ZaAP4U+1SY2jSKuPQ17R2otiG2xZKDKJ/rfVm1l06+ab
j5L47vqYTReDx/Cg0MwvKqtuNf+4PhbSSzXfrXMxpkrXP062fVJKBwKywOu0q7GEiGUmA2w/v8HA
M59EP9jFd7+bJX+bvi9a/WWp9dd9t8fc+MgTW8/6jVQVZbTLx7nZ+4dL1tVjFwS0KP6kOxRfKcr4
c17rwXNIjm7vZnr5K7g5JNBtzXoyx9z+mSbrR9HnvkK/uju6Bwh7qAX6bYDWhK5hCqsdLuwLskr5
qx+7HyoXYFzgHJoXtYItWPR208H5Ww7D1Wp+Sh0jOSh5rF5kcCH7vETZOGS7e1lMm+dmTgD5eFuz
+ax7bLK4O0Y0vm28Ld+2DLbn3rhXSeDuQzoY9gHk2bC1xC79nkZ+COzGArUcnQzlZDuXwa06mCIX
pcgyqxeLzEINTqv7NWKRwWw7YDo2+Z+3FB+YWagmUgmXbOu2p27b3DxVPsqdz2qeba8/k3iDI7TT
L6mt6xeTq5axl2mr6rDJD8AaZ6uDeOWLl9g3UWaVqugXmcmwrhNvXxsPZtcYj7JMVA2AG1yF35eI
0mmsmio7eA1VijC9pUhTKjNlJpWYMiusSrts4updSuHmtsaXPVbbve+2n2y1idtyZzYeqr4OqLum
PnRzC3SbLL5j9vuJcppiNxAtJRU3NNHVj5USoO9ei672MohSi8aq2IF6C8q+KHSiyafc7H+7Wbmt
oU7HeHNc97/ZuaRL8UppikGJy/hLG5DaapzqA3/OxTM9xcVzVvM1udvknD9S4oaRctp0Nz6yA2w9
6w7i4kmJhkxlmH2KZXmr+DCg8IC06f6E77d6cNsmfSarR6PQ0gQoYq/Nc3sg6Zg+GzXf9mN2FkFb
NJPjcrwVP9q9M3oRDQUE5HLimIxZpawKtE3d3bWFWjyPEaHqwRqt/fbBZbZ+evksS/jCTY2n7cPe
fHg/p5Qyjlprf6OcmqrqDnn2MA2T/qRD8tPk41CVJ/po/QPZz+ma1R2EuTKVgYLo6VpsSpHFsitj
Y7xuTndrRFwXgok9rY6iNIygrHY3y2+0d5us6wOtIySj9r/oQDc+GEtPTzJToyGDuRQNWsAArYZS
yDhrAIxulOLYLro7w6YTl23/MNWO7UxXQem4OcUSDHY9vw30IgcQki8yof6ZpiUorP0qK1afKesp
3djcAaocD62tJXtdzmk/PK3RzxfwNp9ouFnOeXKM67q/QHRuIs1w1pngvW0+DjkUFzUpHNi1/YTf
BZvVMg2GlqNhXwJzmtfp6kMMM4Fm9Lu3zNYlJvDezW7xbtL4zft+xyirSrihabkUHzfJKjr+li0B
mh5pwms/e3ZHY1iuURIb1QAJB70zQy9aeuHL3HXzXk/pMA0N0FR3SVbMT/0UWNaJSEtLoNakuSKw
4Z4fYZx7yroQL7VuSVUO/Zd1E7G0udVdcmNcUCLZWJ4hhjL71QRtB8CwZZdoYemb0uoc2yMAB8vQ
e0ZCZRyV2w0kC+1OlDdTrek0tD6dM5pKdH5ZUxTF2+qEmxjAgL0FncCiNMYXjnvaVdzE+LZ+WbY9
1IRa7bENkqssWteL9932fQtGNOwGJwoFyaZnc6lfoMDlG+WvA8kE/VJbEFyLocrc797/vkSsVECZ
fOvImnUu293stGrHxLzaTq89GMuLvEhbXuzN8o4XWWbbsOkc+QYQy7pmM1nLRpNXutQAZbtN/6Nt
RPc/uNw87kfbuCkoq0OX/FeMN84/nv5oi/uVqnybibYeUnjuhy7ll+n7f8w//0fdPHKo6ZTN3dLZ
5SmIK3Q+dxcLQo0U5ELgJOz3gT4UlJssnlNP2GQnU1ku5kgH3n/dTmQxy2x7xLbPzb53TxSfO93d
o7SudE5WDcLD8jm3j/CPjxSX9QPKkpunb49b//13j2rI1IMxoDZmEO0MxaweISm2r/YSb5jVsT/b
1gB4BNI2GJFGe5TI4ty+r1D7CMtf163e6kwY/rTaV414OUa/7h7oeVHvuCRQA+Jr0XH9VQ40Tj8y
laFYDifVMujyOyLyLEekzU6dXXjUU4jH7/co2qgJT6KttcKy99sima07yaY3+/cUwNiwYO2NyqGW
MCY7JUNla2+zf9dpVQjwpvgYo/8/Lflft77zuxP/X5/ybu2duG2lwuG3jyJVPdhxcCLQTbuz2gOO
lVl8WwBOXQDTlu+oAAZB24vpjZep+CRgUz3Og/fznAB6teunlJT2slgG24JMuGmAfdp0667konuY
qnT3IHspgaNDYCRPaPL/EpLKD3kE2cNyepShWc53ayUwx7CaOhz9T9F1i6GKOfMcLOs/HJuta2xE
NOQS09wafe0ltlvPvU8WCYyIxSgeqgR4GzBMnmwM4iYGmQmysqz665ZrG/G7Yejy+cEYsm/goxDQ
XQYtUZtT09i/APsPD46SE9gVQ5kPfXSSJoNVayhhuq4Ru19d/QqSo64ywp+ItyrnUemnBVoY9KjQ
ch4SUC0eAEzKnjoCVk+BUhGTTLMdxXb8LotOrHTVvbmIbjUPjpcc/cHWd+LjTQq0q9tmsmYTZeE8
l/9pktQ9iT5RCUJ1BkXeQ+xQoWh4afdikS7ryrm8qoCuv7hUkr2IPmiG/kkBrftOL0bVciFki6Cf
2hbUTm9pC1SrfmhoODmsjsumjmVd1CAEEfivOaMtXXSXRxLRNUG5peYLYF7yS5vvlm66287K8le4
CNuHsC+rK1TNFfxM32ejHYAWBRnSz3aV+Sexit/mcqNrOQa70Agbo2bSz9ooJ13v/VVU28B6FYNd
NBlI4vl0EnEzGJV5HlI9eNpUqhPPTy6UjqRFd0mhuRcJgMlMBglUeUu0Smab4c4vMN0ZgM/FUXzu
lmzbbLtyQAlJAIYlTQbSTm64SnkSPuYB6Kzn0tYAMBoghtd9ACkou3vtKj0l4pAPJ6XzzEtSUaCj
F7Rf7WQqAxwd1KW+D+JINdKbbltX1BDL1PUY7kWXK2TFdpt524ve6u8W2Yf6g+JSRuear4CrDP5S
lmC76ZsoOt3Q61MxTP/VJsOqgVHDRQyb349078v+3Xd9ImFvvmCX50Jd1x28JnJPAuseZGX7VObB
N5EE/Z2ulFcbPD8QKsF9z7g9chNXwxUoPqEJ4QPd7utq8Q80qkdVxRovsqCq4uhcxS3YJIk9/5TO
8No5afkAhV3y0aef9jXydeLhdCj9Cl6tsW+Cho8Fn85ntwYaYMi1X5PEnU69CUqVuHEz2BXFWH81
m7ajzuqgWT102+/9OpJoLqKJwKUoh9D4nku+SStTLxwc1Eyt9uJ0Y/nblHvO2W/s4GxBtPIkg/E+
07UmancUTMPhGlB2sRi0QW9TcKnep07WQjhQuuq+Bcuk3QU1V80bu0xD+iEukLrvQ90K253oqmDm
dCruasWXnyhnOtR3eqeVAA+wz+qjdul8toa6os4dZsJnr/KoRIl0flcXvKu8t6MTVT72CnAluhXw
KrFS/4m2AVHJcAd6RZdIDN8u7a83CFn/n01dEsjqodXC33svo3zLHIbPeZsW18r3QsgJl6kMtc1f
9Y2c9F1xJWfW7uE8pir93VEMIpY+EE0p/Qprv4idDh59gkvXCAVHMe1v1e+KVVneuVxA8dpqNOjv
mn3YQss4Wh3zxTJZukM7No1dT7JaBpfO04rq/IdZ8PbEUfaJwZo8adCV7lYqklnITJZhZTiZ04bg
n/CalA7dY6CN57QDYReuktUs8sp9Iu5vS2WXd4YU8QdS4zttyr/42w44f6kFNo9WjxcZTKv3aC9p
qLWmMDPJ+K9abHajvjlsrqKDIAHPzWeVF5JJbQDZa92O+ry31Z6lG+ZxdfrHPe8esYnrBwLAcARn
sFNhShnOuVyZl+uxzGQY5DK9ycm7uVmu0LXchDezzNJlH5mBSsTlekp/B2LLWPeXZWLctrpbJeLm
Es9QKyhFB9Oo1xJcWwoJVL2kmmApSJCZE0VEtWxT8x5stXu+c0kmu38rXzAyfVD260btsnzuJnPX
xCCjxUZo8Uet9R0YGovp1leeMvzqjkuqWj6GuMgW28eYpswGFmdZLMopBkI0MiOKu2VzUd59OMPK
9GNdgXxQW3loHMsoBhTehEvjNWvs9uJ7cTT8IVrahKgtNyy6JE07HQ9QiLd68Co26rK6i2b23nlS
mrDPKKMC9ebil5XxHFEC8dyWQOWUNEavBC4K1ZFAbzEAWgb2rK4/C1lLJPQuq08XGiG0qry2hsCC
gzqKL+Aj7yxCyOXOcPTmCkdDc9WW2Sbem8Un0tIRRicjooxWJbN3/56J4/5rEjgQXC+vme0Nc/Nm
yuR9pFtBudvsnlF+Brc+ewArPXgCSTt4ktmdGKV858ZtNx/TyIdeYfORmT+QYzxsazwKXM1pAvWD
TdcVHWce1m2rB45y13J6bNtBvZDpUwFpaJWHxjMfRBJ9/27cdDL7kUicFmC3zfwjnzud7L99gm3t
v+vWj6V1cDoYKgWmlKHANCnRXAnkSpiXciMQQdQX0cggseI4v9IpO6/qLQDMJi6kMC99UVMvoNUX
uSU4aUQrJDTbO0VuGNtdZLtc3N01WjKBuzTnUHlzkbm5uWwXm9oNjaurnkQjg56k4JWB5+ZEXMTu
guFhnNXnvEro1v2HwLsskAg9bxdeWzQzPMg/PLWKz/4IeJv8e81qIFlehfWq2/5/xPruK/rt//Rd
v6lgE60f9A6CKMD01aueQte7X6eVGlRnmQ5t+hQCZ/M4OvVIT9HiOTqVpezB2KdUo/K/a/1ymQKV
Ye+NqRjWnUIbANpxKcCSlXAUR9WZyOTCcD/7j9z240/wFStgI6fd47jUWIuuM9pjUtTpq0hJY0XP
qeK/iAT1dvkc9vTOe5PzTPe08ywzUzGmC/TM7Oo5z7Adv+ndtKdZQksLGJTVvfPRM1RSOwsFcdZR
3TooU/ukLSJv3E+m7qQfdNiQvmiWuktru/tZ00f/pyBU4VTAKW1TOG6U8bMsSQcneNKS2eBChZH6
HvBWh7E+iNX050e3o9+/ANmx32mN6zyBpOA82TE30iimnQFB1JZtt7ceYumoAgNZxu+P21IxbOtk
pltK8Zgl1ieR7GXTze3OV0scSH109/FuSzPSLokJSVclR0YnV57nCCQYq6IzKwQcNV9UMgwapPcG
xQEn8QXKlH4hmQI1THqqbUBeGU+GEbevbuQAF+GF1UdYbEO/C/etAm+2pVa/J8GsQS3xMYM9zHpw
Q7c9ZSkIh3QWTC8ypCApwYSWEPPu9EZ7UKZuug6FdgF33fpiF/U5UP3iE1gz/DF0ULFH9hc3Da3X
bta+iI9CGeBVmUII03vN+jK6XvnQmjqlU8sO8J9S2Nsq/qNqqa9jMCfnfEmIyABeVQKemPak8j36
KKpB8jN3LtTwv60QQ2jNT6XjdHC+vev1qAfT2SYAaal9TR9jkVvPrs2fWA0ARZ+azWEFAJDu/lZv
H21fH54EBKBZkADSKncfJ3qXwGVcMAFEmbmAnJsunfEbMoCRz85zoRnwTBXqA+WAEJZHBTXd9D8k
VxnKZeandaVD4QIFq50pwb4dKYSqvk2OBcIrOSDXnXUOlJ5+pWuqCw4yjRdZZmJunNCFwlGcCq6S
SaopuxulOG1rrKqHGO9ezs3g58bIi4dt37tndXXsnavM2E9tUkwnMx6m45R4HELSkS5o3ovkg9ZE
6KBoZwOyr4xaInL53BOZzl1hXO7l1STamwU3UzHJUkub6iMYCOHuZr+b9Q2A8G8PNNKjBVUAReP+
fDM0y9fz6Oh9RnE5ljf5Rz7fdf/uYsLSs+7/736eb1GTsj4T+IGDp8OR86OPIBsWGsizRur/ZDRO
ekqjzHi0iXcd3ciy9ioXYQrz3Jcyst4ghcOlTadPc41mJrCw2j58TFMzw4uOPWnTkxnk0vQAyTRJ
DFrZ4gdrAZyP3PZjRXvIs0ha1UdnvpGoG1uM7x5GYf45msN8oIs7vG5InDITnU41DxA+7+a+6n6K
S5N7Y99OV7dIJnr7TGvf+Y9BQ+SK5qS228lUa6Nn1+ytRyCZg+gCK01Lb3deHOqFtWqKmu6iG95O
pG0wF3KsfxTFwO8gEJlpT4VhtPREgUMByOEIU2tj0EU/OFc7z8ZnvW+DCx3P156T46taZsFrWo36
gzmoXALedTJTYKyB9PrpTp3rbnjUUsCRpL1y7bQs2sHeZyMdu6ss7ZgwnVFBuPRwiucYNKfQ44wO
MHV39i1qwslJP+sUJoJnu0xXmcc+W7/dqJOFijlaBnFIOdg7mW6dN5V4iFF0eqmUEFYWGpVn37cV
Q1u14VOdBl/s+HfiXXSGuYH3asyaf1B8bt5eNzng2A7qPhnS9uikbWfQV+85L2pJl9dYek8iiV/U
R/EjIFreAVg676Ed+/lSmSkPeMyUlmRBM1cq33ycnVLNco/awvOQLpQaYhi01t9bpg9jSxhq17is
tKvMbFpLeMua0XHTiSFKC35KiYyiyJzxoS3Ni2mONvxTDVDoD0rg2R+CGW6EnVukX/zQDa6ig1HB
ptCMDlYCWAfHVrVjL6Aqjk2AQvdtjbapATo0m3wRuICOxR8RPY78JU5ALzzX7gPJZji653n6Cpfb
PyaKbnJE4nMjJyNs1/u7lWB2Joe0MAJY7oC1oAQ5f1L0pDjRppxQufFdJ4YaLIiWgnx8ZLCiungy
tIBKmzF9HAbfr3aGDwj0JFNtmZqlAfr6CKjhUrPVNDNXdJluQ7KUaBFBpU5r8RHRmAAL6DwKhNx+
MHeDG6a8E4J4z5nR2BdpwI/7fTCAriJP/i7LzPCK+QI2AIfERv9uLmHciUrDegw1o7koKkNCTTvA
FErXXCb+eReZrUqxi6coQzei63Wd3i0Xp0h22vxlO/7K2X57XBCe1IIgvV8nw0WSYzKTH4vMwve8
4Gb4R524FG4fvuUF75Zs4g8dt8f/0Bw0rrevzMqluNfTHhWHCpUAHs+9/JhMsyqco0wrqbzbfqA3
XvLDFEstJXQ/lEn+8VshpkzK9ZZfA6I5lbHfZDukuIRz03n1FsPqc7cwT06NHzvXwc4a2D7gXQiM
4JEa5dH4+i4qSRC1nxTN/E33a5p1LDUm6OhSEeYYHvEFhl6lW2KVgzz0V+UU6UDTjgkhHL/ha3Bz
z8G3qFdZqWOcZNHqr/exeXKH6ve89vft1EF3TYd7vzMWAPx1WrWQJ9hgEqXgGZ5FUkhWPU1uovWw
bzMVZdyXyd7xBv8w+kp1AqYx7chhDr6yl6ZOaeeUWc6P72SNcOFthq0VdLNuAGfQs5SPveOU4A9D
nzqOXXUMVXf8kGmeTxyflsDc10Ebs6evghw8NL5FI90CJ6wB6qPRwvJUF+V3HW9mels7+kEEbNgI
zW9uW5cnKnqHy7jAo/XLIDPR3Ymbi6KzNx0xrNMXHLVth00XNOlTX89fIELunkCbgU5yYRxphjH6
T5S1P0+9Of5sg+536vrY2YPYXoB3o/w68F17BZiRgoC4oPoxXhhCRN4G8ZneHU1odoFWicd9VRXh
xweVr5ePMnXUOfxIx8GZzncSxIvVW1RR3fzBN3/W1sUDh3jD+9TaLtRvxNGawtApdopr5wSafXKs
QqLWfNUAtbnet2M/OIRNRjuxXK/lZs4hCUL1t/v5clVfbd6VBvx6BdOUE4B8+W/HALNRHww9rR7v
9CtOw+Z3d3oQWIe7JaLrooe8NYCjc4xc3xtFNV3AHSk5RQbzBIxEXhGNXrQi24tytYtyG7IIdJrV
c7WLqyPrnckcH5PaOohONproTIGCdNlOZNno5jOIRbVqcz+p0BcTvG+bmWqDJXtpL8XRbd28zTad
b2bdwdUUldQw93mgv/AByVMx97LmRivyahIvzYxZ4GccOjleKEfD1X6zXS9+0Cu3fqL2YK8rNAaT
+KYGpwrOOWUHItWOo4DYUCn5Tqatkp8ULRivLjQ2CQUDT9x6XND7ORrJEBvawu42qgcR/TzqjV1c
m941SiirX05L68GJVBU1qsXk7BNqbzKbElcyJtUHGVLXi05jDjz4pssLqnPzkTJiVX8VtV5+7UOv
exobAETsOXCPEfwelMUOzTNR0OZZDDITHZmMkRpyl78qPO7c9HYcR4gd+odBSV9gULQfggUsNloG
w09B8WqyTxz8arb4sT5X0onM9uILoj1/QPymiySDbLTsIXp46/p91nTmoVH84AkMem2mwdYj92BN
n0RHIZjSPMvUL2w4z5P80nQwHpkZcWYZ/o+xL1uS2waW/SJGENz5ym72vsxmaaQXhCTbXECC+/r1
N1GUxXFb557zggAKBcyoR00CVVmZNKwlqFJwCPu+ZAqkCyyfyktUTgtMeLsg+pSBUgwfxpCMNk7L
ePGlZbTLICe8R8HXOG97jf/ILOc97wT7BAb38lzpVrKJS1P/1Oujt5/dKg2F1321wGN9kR0Y/0b2
hzmgaJwGJcjdkK/nf9CoAZHWi0jLeee2A8LMyp1s0ahpoIpJm0OkF28OUC+Qnp8gOilYHnAIBB5p
SGqKYOfKA5mwnzYiiYA21U/byhkxFfZLIdwezAYM4Jc8qs+d4hLtFT+cQ1Si65imaeZ3Nr/oqnLZ
QmgDQ9290W98Iipd1yxb/s9jmimh9ewa0dEyBqgQNJoAW7EehX2VNttlXLluAoFr04FksJr3NFS1
DeJu2B6irim/xygCQSlBLMxTSl1bFZDSmJplWCsGpg9j5U7DD8uZZjgHlKBuVz8I2aIqp+YvXLP0
kHXIJS25+n+jA35nsyidL1NND5u8qQJCADw6OsW8nWvQgPi2BfVJZN4lTpvQQ9lQ11ccfSifgUIJ
jRPPlCdP88w5/OA6eYO19cEWs2lTBu0WoQ/bqpTWJwdhqHDC9W1XgxjrKULY7xkSF1GQ+QBFm3WT
PlOTD7MWVNyx9qtNq+Jya0JmKpRT7G6BL/Uh7GHzu51oFUrc47B1hHYnEzXgiGpDUASAb22IPOg7
KOfJYk+FB8o+crZ92R8sx3eDsa/0AOQ1/aVU0b4m0y4sd7pnVrrFpxnRVxUSbOcBfLux/uzQyJXZ
yZf8jzxyQsu0p0tbqAPTh24U8Rr4544HtefxExQJ5wszK9hwypsvvmrInYb1oH0Z3Q6E27/sH3Zc
9ko7UPDYjQtINO39sM/i74J/IkyHBCG/9dda/MlAP3fWNPxpMpT2rT7r7/LhBxs3cJMhJ07/uPVX
yxyR7wV4NhFvHK715E7bTh8NFIwI0N2QcZ2Byo+xsSmOMeDgO7SGuQPTZPuEaER7bBwWB+BIZz4w
cDA6w3CSudleEr9on3D5bp+aHG8kYMqLLdmoMfNkvpWxuywqGQ6awTiADD4C+nu/+rWTDhHjaIiD
BISpT+vE+nN+2d1c/uvnqAlNAtNUgxgDBdcDovqS/yWhaPyaamw6OLEY97MZ939MrfUGDp78R965
v3VIwdtse2C11OUmG3vnzyhBuh6sldGbY03JPp4jEB9XA7u7HLJvzWjqQZyBEsJOVCzbQ3Sqq+N2
l+TNdxqtdhpSE/MSNRfURXC92JYOB1GS4vXikzts6zjXNppeI0i/8nz5kLc/eZaNwvh/8X+RB9lm
Y7obRjEdrUIWG5wx0h0Fkim4jOocQHRsiC7NYJ0lUxEn1clInU9kWoPTqEaWG+aZSIWpWDXNRgXX
782wWcLVowvGAxWH+zdlJw2ruf6iSrmRnv2H2ZNoONch9R6Wrja1vs5AFLaaxsTl+1hDalZpKOfG
bCud3e1C+jPm3L4NQ/c4XEh/ODR/yZlefVY6t2eWmC+UjaiVqG8pcIB6zFAkqfk6ZOZwTCyUAy0J
jDbLkKDVcKiZwA/igAFmiQBKGYswG70CMAB8xwQYobayzyboKgDjY6iGm+BSwREetMdquIJ/aEgw
ILtJ971TpRcgAPV7bIO4sKlAs0rDyZ3ZnXqyh4SNjdCmG5Xs7qtGlo0PDFI9Nf4miROQEQP9WgKD
gLpkszg3DeCQKJV+0yWL3jQ5ilvMqhc8duPFNNTFURRQpkOAq94kfeGEEJofLqMD7UVSV4xFBgmt
DFhMpdVIdmoEUAhQP8N5FizpJzMfusBMrOE89sWn/3/CmBLLkypkq8o23uhF0Ww/8KysOoKTC0FQ
L8/nLZG0ELsKNQLMw3ucTt+jopIoiECYes5jpJj/Pfxg00BPHGnS3JKNGjEMYud7A0jR1cF5SDN1
eq6H0EaNL4pKcFymCWTi/Luvb3onBpG/3wjQSEGJam3apA792AHb5S+7rUHYqjKVOPQICeuHibpR
2lUd4Bw04WZxu5eaOwR+PVR3C3TQoeMCKsUNUYHIPnGre1pmbJf0Ult8yNFzmypENfKEV9+kv8wy
azdVV89hrV5idRnpF5bUqNtZx9TrRmCSmx7ymzNNO7oB919rjDL+MUym3NF10SssBgmFPOlQ1Isc
G44M9kaouLNlWMgk0DVxqjv/EOvT1ka09BTFw3gyf/VoSBNkG5IW4KV1TNPrknWH1Ua9VkCHSNf/
ejCv/g8/UR/iaflVaMW6bF0BRuR/fpUHHxr+7nckm+F1zlGv76bw8Q9Vjd53dQAlZofjEjrqG8b0
dgN1SySMoW3wGssCj96R1UEZ6/Mr2WrLAFGVJlDv2Oivwwzq5cadyh1N6pHMgrr3wKmt6dmrYM1X
1qbTNw8HrqAB6dEd3Hw6YDgXKzd0ADrL77PVaQeTDTHYGP5pBm50qDpDJdtqo15s9s7BsPiP1R6V
bny3Ss+/IXoAcbGDEloABU/CnzS75U/t0GtgCdEZMsKGiW7tliHesWxbRq2loSQkHw5OkYMBQ7nT
QkiJTpdaJhdJLmRTinM5vmpD6v0h0zw7UKh5jUQnv2LStodHcG+Af0hFpMlObmkpwNVM47xQtM12
5Nk43oErdmwzjlpBwIkjPZZP1LQg9j2ZWfPJn4x8MZHdUhcSC7H6A8dLDiSKoC2A0oz8lLFGPmVO
Op4GiU8YFT4oMHTH+oQnKuDyqDY/Z5P/PZ3KvNhYPUCg62wxQZKsc73Q5RWOrRBvBq8TSQevjW/x
BClNxOJWW6w+/UE9EgqppduHiUbibdRY/BPZh9GMd1YlAID4depYTxeQkRHgNG4yZ5tVwL2TT2m4
43I8mRw272aefOmmOD9PFeSyoKpRp8EYG1MYkagcTY0k79AqFbleNfg6XUBRCdR7qh7YoIa/uQp4
IF0rAm9zEl+hBtdFezVR2RwJbpa20X6d9jLo2TbZvTRAOzGDO8PZmk45nue43NtR7UM3rsNJyrfs
ausgJQpWRceYb8VcHuSE++bUmaOz1ZEuOLgDQIA0lEWs39gA6lEIy8pdO8w9RIjVOmqsY+fa/e2D
OUVwE3DvYWOyIjvirzDd8d2Nt6DmBF2Abl8nVvC/oqHB7z86X7lXjJu0t/HigLpY8IEOnLrEFZ61
IF7mNpQGfjtNRiIP73sE+XgkdqbMt+701bPK+ZOouIdUWl4e7ULTX2yjBAXFDD64Kc6Kjdskqp61
mzrAqkAG3lr6ZURN2KVNEoawhwHufT/D37uvPBBmxQCitI4VBSM4MXZ+l/eXyvOAiVUTi4+rjDTT
OW1x8nwToSaYVjut+J0NWnGgk6vARfB/cKYficfBdhrj6vTwq6w/gnpaB6yrZ9R/saaH8GDsaG+J
PgYmGAvP6Vjkbya43EK/kXpoAD/7NvtRchklwynHKB3QN06Bg/jaq3O39CBJXOOgaZF4TysNgGII
NDnIH+0gsfvBDjXiASApXwI5bmXl5zlvIVrbxKARhNDGHgH3+oA78qdlyLxWnpsZqunpnP+AykwQ
KQkZC7AsFfv2z27Sg/GoNGdopoEfcjc2bnfuRtGfAdrol95qq3294MhHgGnBMKA+vM7M7uQeUrOp
0r+zEezvugYJLbO1+audOk/QNJu+DgartmS3lR3hzsUOxdyfdm5mGhRsjAOvq32tNd3VUVn4rtWS
Y2OAFI9U48mW8vGZPMhkqLQ97j5aQJPURH7/bOE98rjHBP1ly4FO6KTCh4UbDWDQc7MmcGLe7/S0
BUNn1aUynH1UWyNY1Vx91ZhLoFB1+wQUL53Dz7HJsdoZ6mbfZ9XfuQmYEjVC9WSSlDuUSvUB6rbA
/7xOU8+fZXwt/EdzpvhQm04xP0NmrAh83WM7MpZ2X10/bJWp/TO1P+1HPtRbVkfdGF9b+3H/UcQx
YBXQ2FkKFB5I8exRoFQhHeM9GAcisGOrIobHeobF6aHegYbQJdpXJWSUaInMBaC7sXf0KvB1gZDr
ggsau0ZabFw7Ynts5q4+Itp1z+rYAsW2mv7Z5VGECBl4IhLl/mENOSUK3sXtOtrTEAVqUMbIAd/+
BZ2dCCXrlHMTshaMaytedvWhHjUErH1wefBbNlx9frc1bfOwjoZRX36F3HC583PBIHg6Wtl56aZx
lyOaVfq4S5e6u+nV1NJt1Lvug9WpTI4AuXKwhj47l8Xc76Ve3FbTf7anqYZ2XrpqzxEq2ECrqI2W
HweB1XRmDDIF/+ydJ669iaKm3kxca88ZSvfKIE7L7sw8N5M7siKZEPGN35enEkWKh2Ic7TKgGWo+
jBdPsqZqk5T2gzjlvMFhft4s43X+cf2HrdwO9F+WBgKQUk81sHdCvEDwprlpwMrcDLzwWcBj0QW2
EcX7dSZRPjQUg3mvZ9s90oq6NH+upUmmfyk7VFHS3LranzXnjPh+uJqWH6U1OTvgPvp1naCfxG0U
W8XI8ycGUNSK0OicWe95CdDU7LkIQ6hm/NWroIdXBYsboMdVQPM0pl4ygkwgHpP7umTd5oOb+mFj
1iMKu06vv4HZ1mIrvDLf0OziSNM0pn2W32Rd09lDtgEECy+4GVXCPgOCnNSaF2FmKHgaCLvFW4fX
zYVsi3izjpKKQ5un31PTLvdcVOxqDVa0m1zuHp3ak69mZP4At5H8rtWDwvQ7wN2aNjv1PAVhFgJk
38wUDHBwgOozzoWCsXNRSjDa+8Dk5/qP2Z7stwyIxJfBTrZNo9lvZCqNZqvH4HKlkZh1hBLN7Eoj
dx7Hjen14lhrtYN3cq2Fmtb4YaeW4+Akj1GlbVoc/U/0EhdCZqEed2DurWL51qeJg+pLB3gc9U63
waz5YtvvNCD/JB9+GJZ0LvTOH+s4C2cGdTXyQEQZAoG9MQa0Gd6n0LJ1/QAZ8PKz6UlEhDTo3SHx
aB8S1Gke+7LgN6swEUzQB+dTY+t/FtM4/O0/FWKw/u5655sDpuNlLeRaynuqRc6Htcwb563r+sta
/KfkARAhiFgq1HOC5HM48DwKV9Sz5QD1gMt1jjJwAxKiVRNafj4904J2RN15WtvfWJ/OQM8VX0FU
Fn+HMg7IUP0xecaF3MDzJTbB4IGJOnpPm1p7A7WiuWGzXr+C8sM/R6X1Vz4oFY0xbd7lVFgXD6j5
V92EdnaMwOdPX2UzWi/Iu6F6zhqvetWiGdED8GCFtIDh9PCUijq0eSs2hc55aJdzd3FVM6hiqkId
JKlHNu5ItplU6RVNpJ4PVQYrGp02WPrkhbz3ccrH8rjuQ711bz22p2OCvCF+4xLEr0iO9nj6JByh
sizB1Yu6fdaLFurpY3mhsa2cTUNGQdo1ACerIdn+s4amUE2KU5aNEMuH1WpNN/ZQaWuNA/HuEQ8f
qleiM/XItrL0MasrIe3nvj/Yyfd3Sx9sVvZFnVLPLYi8BwTTLYSNgH4PBlHhBmX50dUo/ARqI2DI
XsarD9lYnOHKD7zV/8asRvRrXed/Qr6U76ApnwA6qIPw3dKB1MwncYpSF+J86j5LjVZoX4GPzC+Z
6UWAazriBIbQnx6ulu11p6jENx16OUEB3CiEE8sUp6vaOay3ESMzEfil8a9ZuqZAuxoSELHp4f8/
vumQa90ZSII+0Tc30loET0dWgHEdk+lgWvtIZBmAf3hIGHxgN6Bo7j1Q2M3m11Lylfj/vhFtWxyX
ZwC+x3tNVNm2YA5ED7X2VCRGbl9xZgjTunf3hTfvfdfzn6jRzRrEXS3/ok/jT5MJxNs9s/qAHCAL
hsCG1rd739LAxa1Wku8IaRhoMvvFsYCM4bLbxEUGGm3DQ/IL1AS5l3QhFTNRyRJVNPm2XeEkqG9X
E/XIzaVCKBrreIwu1VB6ikdY70TgnokaKNDxNEQMOcXtG/xJZKPqmvnXxFJOQrU1jmWlYe1AuToe
5KZyKnn3RSTvYLCQ92GAzEEbgYfedFPfCgo1bZbgKJcy/U5+iNBiQstr46y10XFdS71c1ecIb7+a
l42gTbzN7dm+0I7rT9W0/DWB+B3EQfE7rPZplk1gMhv40F8Tcc/FXsuhashMXTvnovTDSLQ5ykpq
DUz7sNEEDdeGbDRLNhp2WjltrKjzN2RDCZZWL9vQuIZO0s/xurBCyXbdVs3ud1uDXakLy5yBr10A
RG6VTvtueHqy4XM2vbWJ3yHWHyXPJg6AO6f2vSuksiW03mdwkaCI5cBZfS8Yd4PS7OVTzOz8CXws
8slpnLOJq/uF7DYetiHUkCDIRWp2vqIlj0wdBcdQ/AwXo2jtJqx1AMYIHNGhUOYm/kGe4m3v3VAw
NYFMFZhiNSrdEPhOd9FYgXprmAzzN9JRWTVTPgwf9FdoppkRj8G/GtorqDAvgJyZvW2SyAl0UQKR
yL4cm41pI9ncG7V+Ixs1lprFr9O7jljM5CDBhHwDNQCISMEQEqy2ZTe1RxUjUCigmkm+AC0mGxdZ
D0SCwIZGzVz5otw1p3Siq7aVlru+wA3Ac8oMdMKddUN1E6JSEf/GUlAna4mwbqt95kA/CjP5QSaa
JH/qtXP03VSLVhO5FaW5c10Hsgoq9JWrIFgd99HSIxv+OPtCgAKYJqlZfWnol8Zno+j/xItIHucu
LyDNZ24LPRWvoNo6gT7AuUTIc10Qqe0PDWNPZFrt1NPGCed48ptzKHumDjiBaGaI8gogRLXNusaN
zP7g6ub/tldTCVSRguF2q2nyvOApZxvFS86UvtcWUlzRyBE27VMvfxrB92xwsLRMQsqnDhSXT8J1
ix35lbOOhDL5FZ29+IEWwd5ybVKxuH+YMFZ2DDzxwInxwIJRDWUVcs4hxKhoNNZ1RI8BWt8XwVG7
9SkSAE9GRnM3orEyt7Fe2JATZd3RwSPl6EF4AuVMzLpTMyvOjNpE2rVCKnD7MKGZ3jdDj6Yj2V1W
WfciRy1th2/vZH4bhKbtKwsnWDZ4zQvQgO2LbokayHOb78lGTaT9MYlIPINfUIAIbU8fBX1ScdSD
7NWNj2Siz43s1cATwHDn//iCX3DxHVDQBly98CGD4eZh3UXNwakT87PL9HeorBdPteGyN6iiIirT
m59lLbU9iukhfTI9dQNEL2wi9kZ0+7qweYOgIbsCMhDt5xYyKYtxIf4mV2rymCPjPUL9bZnX5qE7
1bI5G7YZX3IBRcgY9YDvBfftbRwJcSyKJHmvZgUaL90X3RiS57YXf5AXkEB8nzJIKtPQrIoZVHXd
cO3FiHeSlvGjy6QFYEsp9ss5Wx22AR26xjjIXums7Vmmd8vbaicM3kFVumyLQxXJm/SHG9ijQX3u
VKC1WM+SdV3N+o4OggLCrjum+zJYT5Ct0JLyJbAnHTKQ5AqoXSAjxz7+jwwvRPhCTDCrywTNBG2o
9IVcZrX/zpdsPbTpeAm6czCvl8w6uy1CvOYIinG7AQoQgR731pume7MhRBNAprTbT0Xi3WiCmqoV
4oBQU7o4rytatQzcmyjCcJSkLnaihtbzyL/h+jQ3xkYH5BKNkYSoGUABYykgoWaRAqKr9BGTamSQ
EydzN0IrkazLGHKQO7ebkiPZqrz8ObusIW8y6lDUDRGWQ5xeRfd8J0mPdZ3fwUY36yey9TI9usYc
nz5E6ZauoWg4B2RztuToFgmirrr3auAStxWuVh/B9mN+9jv/PhY9e+57Jl7dtFzMlas3p8EawaSh
vLKp/LgoH927X+fGM2/LZVGkFUkAAYI88/fgUdowhNW/oHCtC5zG8kB2OJQvaRq/NbNefoGwlh06
iDcfZuVmT10A+Vz9OUKSccLpdjTbm3Dn3QDU5lcOBuJwcG0GKfJ2+CTZ9NPugrwKRbz6tolt69Sp
ps+h7rD0vNj+OFQT/YPtYfjL5WGr/8P25IJsbYMfubfTwbpTo2uOdW9bnM4ErlWHh4nI/LPsqv62
miGUVJ3G2n0jU4do6N2pDg8SHiIT5b6W9vvKB79wxq9+da2EQiSwQXsz5e/EEV+SjbrUGG3ftwF1
yXFg7uLYqm9Vo/Xdftba+Bmfvn2zZrZJ8PZ+HpWJegm41SMEPe6ryTOTZ7ynIEn5y1XoFnIywkNk
QdmomRLL3+AqU+xoSD+lmgYvLDozR1Khz6INqlvrQ+eg3NZqTk3vnPu0K/be4EXXtXGrPEakvMMV
cU6sP6OcFXuyFY6DyyE51oX4TOlLSlVSXjNtACrVaxEDnYDMJ02MGpAcbpuhrhamTtfwGm5KnFXT
qo6hKaqyns4EEDIIU474MmCaz/Bc90Juqr62kbFlIvcuvqpSsLzeu8RJ2UEEeHjpiuIgHSe/I4wq
79Sbxiy7/7kao2zIlxl99vdzAyzzaiI3oEB+uDYHblrtRA15jC1SzqATApGDmlhXJVE8bqFrMW1X
G/0CIpuGXd320WbdKlNrdcfgB97YP4bcRgqdnAEscs4QGzk8bLL8A6yuQyXbOB0bVbk3q2o+z3C1
W18JlLsXfnUwRe8dSqt562MgQ6mJEn/GIZswpT3hRy2FLF0dJuM4OnGR6QgMMdQCWIV4HqA+d4Ba
A26dqS6eyeYYmVKdqd59lrUnIawfhXJFCcp4FVwc7MZPn5t4Sp/7yO2e2voA0dUuAu4Q9tzlQIWn
YpM3PWJmQKz11gRK9bi4rcUgVDQizJ9z3HzOk/qTU3nOc2kn7lM1P1lZ16aAMuD/PvAsfyzDgVfO
vjal3JBvzaX7XNeRueVlb4Y0pAlUzo5Il3rZ0QTZMsDXWbEtuo7dTQf0wG3XtJBiwFArbHaPSzTe
0M3bhmXm1pYQ1WENiD1qVTuR88hEGtPxgGRRY5yh8kNsDi/A7nrHxJsrSDSJLDeCKomaM7BN44GN
9UHLyuYMfhMgfAx1YaExNeTXeuNYLkt+N73acv25zFGKkEEKpOOI63NkzK6RQpfLlv3sRUk2YqLb
aDkoZlCQilng8tAlnxrCfLhtu0ejAcQQGllfUBoav5aJ+BzNvnvy1ZHLngWqA1AnN49mfbVdsxsD
6jI1HioWbTxTNCGKkjBDRuQkkeVSDVidtB00wARKI/+xNZb6K9A41pElk/GGBgBaAhn/y42GqRUj
iZ5MGW6FCByUEL4PZhb3l7yo+wv11ma1gVZP7hKRoyASkEBpZH8Df4CDSdTY50E11NOcTin5lsAE
SjOxUTUorNBGgAfnKj0DnacyLg2Nl+VtjCnq0lSLzwb8Dl0ZUn1gpKV7KRXdXzWguIRszOYoHKGq
QF+VBlLP0rvplOJ7auSou18RL55I5h1EDwGgU+gLmlC4+RCS2+mWVXO2ScvEOOCEH7/icsevwCLf
qJa5YdDXROYE3F18OoB3KwXsNHHOvgT/aTnabTg7JpRwlc3KNeDS5ZXe+76BEu7e79mT4Rq4CMeg
UABj+vSVJlzZ91BbSvZt44HmTijKnhjBdZTMqm6R2L37WgMXHcxmF+EyH2tgn0XA4LQ2U9J5oMdU
pVRkxLUxCSRjPRIuZXEuvehj01oJeLpW44NPrpbMvesB3w6cC6rR5lNmu9MprtoZHDUYrjZod+AT
oXEhinsbo1Tkd36rTdSVeSy8b6V0u2tbyO6qjxOuUzSuUwTYnRrUx3JE9lk1eDPLK+hngamHGB4e
80Do1DGaeLxKEsjLgJS5ctO196NTPDdJv/P8CRIPida89jgtQHAyHY5kA0pcOyFLXaDArQwzCJ1e
RatBIMlMoJvtdwDh+8LWk5ALnL5HqDXW+VjfgMAC+K/rs6A13eygM46w4vSyhjsoTIHKufrkzOb1
IQJCw0oBgMZRP0weYjkV6FCQXc6H4o5am2HbVLG+HSYXf2B/TO0Q7/1hUxcO6vw0Sx6zXLNfbOlF
W14kGSIMtfNip5HxPPdvNCCHFMDuUAB6EdZ9hRe8D9Y/BddNczvHd0p1Y4XQ9XBG2Ftm+7SacrsG
NW8GHd4j7mI74g+lJhbgxV3GTem9ST8Sp9TIUwAIUPMEBfFG0Yb8fC0J6QG44NVv9JIiO5PxdEh8
aDbp0YBLTMWhI4Sot5jwaKJemxnfbLOxjgAd+KHpg6/V6DXxDElTvBeL3NgY0fAVcdsSMBQxPjPH
Gp5dW5ogf8xuLfPNA+oCh43UnXznNXoONEI0sD1Y3vnR1/gpryd941j+m+/mvQKxf/csV3+XFSgS
ekNje4h7Zi88EWfoCbOtBB/OVomy3GPVTHHT3yHsgEo4VjPAVGBLNbM8Cw31A33KjrnG8/dpBsTI
jR1x1ZM8e24iVwSxgTMzCE1QtSKtS1Hp5oemhZbHheNDty23Pq+T5MsixrsgH9wKug9RSM9U35v/
1jOO5LF6wtLDkZ6tEz0x18fs47TyroVzs3qxhVYp2xuRl97mIhc36lGDmy5KSUQfhbqaNYcaKFbH
lnsko8ZrMeQDzrlAZ7X0JRTqC0eylHWNUjiTdfxeylyld2d+psYbARw6UhcazeCb1xd7ojz4Ookq
ZH6uIpxPuzF9b/XyjcpKGxy3IXYnoL06FXwvup6dqSSVGrJX3PQ3HmpCQ7JJ5UsTqE01j5ZTv5F9
bMzB3w7YJFebkMe607pJ5fXbSvfbF7tgKPIcIEAIfVjtjxgI60siiynI1RBVyP5JaqAPbex0RloD
FDuAZoyqoZ4F5DaIwtI8XG2JLrNLgSoMMGX+ciRjPjrZpbKmZ5xx3D1NrnbqWToel1qNUmbE5boN
Kuf7LUg47ItIUfCqgyBRln4Nvhs0VB1NPXz3//Y8je0e7PjfPLQBTgJoaSpPuy+eMOR+XbsuSRwz
HBkqm6liJJp63GBkcQCSbbyS6UMDyqQreZRefljswFRtkbGvt+urFv+xkDCOphLCzHj9alqWW4Fu
ofCn043zAIVqC4mB4eeLWXPTcFAg69U05ONXe0zqoz1C54mzoTuslYJUZAi5358TFCCnWZqgFej9
XLFUHpLR58V/tqEJz80zQAF6HypMim3HXNmX6ek4EjGPVyHGCIw+SDwcF89eU+CuwLrmCB108xzP
vnmmHu5aTr0rEVkFG1d9IJsDPol6Z+O/7OLTywQfGgIbGyrEBKRcDxH+cIOl1vKhOrOUJXTBBfhJ
eJnw21j5IeKB9gmqQfhvQtWaVLeZJ9YcZA0gpDg1vUSGUR7MfkJGDzB+qKHGDfCGiWvualTWHint
wL2cXZZZUkOlMc382+9DpoJmt7062FTueET9jI5vT56f5Ocetbe7zpNFHrYArZTI0F+ZEpImNenU
M7Mj9MsAdSQXbkb9RheAdpJP5kJkLZgsBJ/x2vztuqr2xXaowWZJ9SKZa7XXrGXHpSKEhngUHZfy
ERrigH5cNKMBVv2Ps1pLOwF7G4AXN5hViNvJJvmkI7lWzW5xIxM1eVF5od7a7oaGAOflT9QbyuyD
L9nTwoSwFZiaXJXcoY9s+bzVH4I+5LRGNrzUftCHv37sNFxc1Z/GacDQ49rIc/n8ewxdxes0Fext
qgDPjzR3PtDQhUYVNGrmJKQh4zUH2GhENBdokDdb08XTMLRQD8eIPOZKQiuS35ldI35eJ9+zrNwU
eEN9mfty2EVZlh3xx53fOMveyAEEKLiDGZV/t+TN7sGRuyZZKJlCTQSMppXhtLVmVEaZA4kkuBZ6
1hhf0qaIUQpjAUy4jmMOSvKm+5MmNa3Cu526j+OC1qVFJjejbgfAcYKn2Z6HJ1Qjlps4zbIfs/GF
4VH2p4sHWlDwCoSTthYBUu3HrzOzgBTAASWkC1qaRezi+1oh8GzNUBaigNQ91XnhSBVnmr2nETUR
FXatY0vBs2kY6wM471ErtKHED+txOm99C5eI/+aNyLa6DXjwrnmjMfGjPQi0UWzTa82l4/Pr9EvK
HJUHPTifcrDcD+0gNigfNBAwqyG9onxI3xzxCAgRimemF9llUCl2b86qjd6I/NipoWkU7p5Ffgqe
dOTjk8K2b3He3GlksC92Ynj7VIjpbkZWvC1NVn4ZW+/qapH2l/Tqw+xJ92tRJ+MGQVJt50OdGvuB
77IEvfFhRKkeHqFJMh48hEeDarJRP0hGd0bxkY7jxJRz+EDBydkmLPO2dte1T0CRdk+VgTuCRGlb
zpqw0ZAtUKnTD00n9qPOtUtp9IhmeZ9Lln6G4GT6nrZJj8RLne7wdknekxl54BkQmpudt/mnGElN
4NCTd8UNf84B59qQW5ZN3ZZ5KJ6m2dQfD32kne3Ms7ZsTp5xL2cXsCCyCwDAiEI4BNcmQ5Ql1UH5
gNsCj9Rlnvw5iKEzXJageONDhWsWF19kkEDNBiO5gTRJs/60THZvLCN6cgqAnD29lVfoZpp/lCVi
+zS0pf5xSLOrs66c12HMTbHHyXHelmPdvpT6OKBmYdaPuqk1L/6Aol5ufaU5cAM2L2KIOEjjosq5
OTniUElchGAo7d9sbnbnqAfolYZxp/nPQ+5saJTUdv+WVKAqmFGZhkRX/zaaSbbp8NA5/Mw628zB
f7ZfmVvqsQpUegnIJELULE1nKDqhPBKFmwgnAPOlQfjOm0Lp8zaIoeh6paZ0quqKUEC/iUHXuCWb
jl/4OqlmHdqSuUdpakeykwdNPgxRmvMFCrocus3YlzzWPci3BZfabm7wwT1M0JDnJUg8Ic42Akfa
lukmkra8RUlnbDWWzp/zOEZe0uZ/uQ6E/HBb++4nEaJ1sujuk0i+Dlb1NqmXILGw6apXiFJCknwq
/h9jX9alOK6l+1fOyufrbkmWZPuurvOAmSEIIEbixSsyM9LzLI+//n4WWUlUdnX1ffHylmQDBmxp
729Y6LZbB5StN7hLZftrOyGLOOnoBroadDcKBdSx3r3GdcB2JpGAQI/JJM2BIVOTX06mkb8f8vvR
XQlKtlcmW30Mp36ymCjebl5DegIgh7camJxlDGTGWoc+ivitd/FrVq4NYuTLhDXhWyz9ZdQF+TOk
LoYthH+xrpraczE++oNRHsJxWFUiosfSA/iwtFBcJEZDj0Yi6VFAN2AzZCLG6vfPNr2HlXIDA6uj
PpJIjrVhTkDmiIu5qnxYHEeKbifBlXfMm5A4gwbcgwnZuyUFXHEP4UZ/V8AadmXGcXFKfYu4Gc3a
OQEN0NUXBtPDY1ylqPBacBwrWYP5ymDjkTdFsJtJ5s5kMzZqh7HUb9MFNOHAydGGZHqU7lf4msAH
DtK5HXE1b1LTPzQJqXaV5/lLVFD857LhF1kz+V2WI2bUtnnpK+fn0CSsKvi1JZiuTUOFRy9VXNRz
u1T1Qk0icMlExqMkgMZIWptwWZk2DW+9z/Go+/VQxkS6AgD5Xg+8HaI7r+NED7f1NAqeHMP5SIw2
O/djSHd9g4WR7cT1e1+rZe9YxQskQfK17/ST7Srnl7F60/2tCR4lzgUdrLBVj37lnaxmrN9H+Ae4
cTWuokwoEG/GbxIal9ukT+uTFtMMY/Zt8CRycFVFVlx0NpLnIXwlIieztzoOCvLKWNTOIem5iesq
uB+ttvHmzrAeayCQr9GgAM0cslThp4nbB55O1V0+jM+MxN5Z9Vm2z+HH7RrMpIfaHr/pbIjeiDjF
z5Qhk3VLmISJqeYFCqi48AD8T0bAnnb/1btq8obTe7jT57uheNBBUbTJphPmk8opfxoSAxrzLQt/
dC9KhPWPqCE/SjhZPKNgG+D+Nth3bSOSrVLjuKrgpHcKGlwtGofsrWsByJsOAgNkPcKO4h3XI3fL
1pcn0wvA28sYyreFAbNabtegLNlgoY+qr456Y7ehucvguJ07XuPMdBuIRiGypmW5qTv75zhIv1fQ
ToNEwq1ND468FHa/o7W/tWdFR6A1TqG8UKbVUXd0Ofk6VgVgYdAP2IgWuOUIgqsPTg3ighDpJNRH
VDlHlfSpqQSbFQD0YuURpPdRGU9kstFYA6YR3KdVjOoOsbznVvFvJs/Jj9HN7Nx4DhoKdXaoQiMj
VNenUSUAgw/pzhB+fdLtTGafmsA5K1BogTa1LjPUA507bQLTxyhm9960iQNj2FMk+ByRcznTwyBz
iMSeRDVRj9Nt102ConGQCIn/M469Dk5EgE/atau8A5PO4THWxHF3KJsWCWMJBhpUGOgmz8IzMik/
m26dFYEntQUpEXc0SwNivL/G0BYpcoI04aoRKQSWvfhDP6VFg9cqUzBN9RNcb2J4fwIdJsOtDlvI
Rh4JM2c60keVMPRYgcfx+agihYyrgQQCtJZDewUauLUqaJxtehSUZpYU9VlvRlRm3LwEtqIhibq2
ddU6shJ20gNQVU83bMQdUIJimLjpIBJXseTnAckQfUQFTOcZDyYxuEkC7tNuMckDXmNZEXBfzQv0
e8dzqjjWuxZJvgVd6IIoAG4eUa8B5hF4NCVHFsC5CHpwBUOiXMF6fApDlOFcPM65e/1TaqfHdPrT
lna6SDIIsMGcHhgK/celuruIIA/aZ6Zb9J4HKlf2nTSYa+LLpodBJvSAnzs9IIPQLD05Yg06tV3H
ZiF5suzyaNcUHoe4UYCCiQJakVvHIigGVF8ZJJJ/tYm4SFaV45+YPapVh6TyC1cQhWys4KsJfp/L
A8LvoCBtHvyihiikWQdfC9vYlZDSdQOlnK1REiwnSB3ee8zAf2zcRG0SLnDD4bELNxS4H8keKlhY
cZ/THLlTrzhVU6BbYJ9VQTE7BlO3JIULRwFyNn+MjA8fkQnxgDiQ3SOUs8Olgz+X6/Eh7Q7UyqAO
nJvNUhlduqmNocPagD+OIQE4vWAUWYm2A38jfL1mU0IBxRBfgF57VcJEBjSYUW/47zE+yNkTAMrI
yOJ7OSVIx7oAHStTPd8zqKOljmduiymysOwt5nqMHh3ZmBZa47vAXxfpGVaU24G12UYl4IlZBpah
ZZUvCOuhFjWFZQOWj97TG5L0mF/lqnXNuMwP1DOh9T1WIOBKe1gjo5TNqeObT3CY/ByqALIit94A
9O9F1AzvTVu1s84yzSMNI35M496/76E8cGsyp/ayFA9IdPVrldjyjkozeCrTZUls9hR2cfiUp8t6
CmCfOp779qmus500YvsoRsWeRiO/RqyV7CkTyafoV58Rm/HjABZEDvRUZRrPxVBY97JD/oXE/kvb
Bs3Wpi0SvVNnl0c5xF5CvgSr+CtrbDkHzNI4gdP9jVj+8Ca4MWWhOv9Ot8sy/ha3zuf20QHrr+ud
DjcyFM+mi5b5mXEG2HzOAsKeBt/ydATyJlYuU9+vkbpvihjmr08EKbD9ONirtreoq2xMgHzg0F7J
uqqUeh2bbNgVUANGVz+8chVTyB6IGrh6hCh4xHH7OrKw38VZPLp+Eg+vzMCSxaa+vzJrAws8uG6A
XwWE0E7HI34fuwIm1HCimPo/xYoFjwmefnDuqS5mGOd3tw0B3uNTCELERfkBbqJ/bceKKsTDAl6F
+oGFBFwLNvFoIj/350Ps1nZ7io09hI2trHc59EAulTN5TrDqvYN+46IJm2oLi3rjIRD5o55yBWWX
u0TK5AAB6woAb1/OdAcLjK9wlCVnieu6Ix4Y+940h4Nf+iLyzKMagSlUSFXedY34uaGg3N9FFVa0
oIMMy6QqDPjz6a0elO/ywSfXA/ShlYkpkFG311uqvu22bIz2O717myB9uu9+2i1jB0OTIf05jbqN
F9CDsQiHM4tvX9Kwa+/yCIWuNOARiEnEX5dT6PS1D7YLcha6V4Z2g3Jr8KY7Ixpld3wgmBy52RjB
S8yC+9VUItCbVmtcjhWyvtmI1WeHyu1M93gKVk88jIKFDvNWWcAYGmBUcdK7HW+jtc/a5CG3s+DA
M3IAjS55cFAVfPBiZc1CPC43uk2MgdqPfvyGYsBc1IF97hzAF7MWhgVG6ZgvMvWqpYVPsdIhqPgg
rPoD8Bo8eoVmcQgXE7vch8RZS5o798SRxMJtpS0XwDHC4HhqvG3AaH3yDcbnYQR1ftMwrbvQUhYA
CaF93UuykUD4JrbmXSngp6C79cCki15TaBy7UTom+xpCe7vGZ3wJZn19FpABdRMhonchzY3Fc/7D
S9tlxcr86zBZyWZlT0CBNluoLmvAid7EJqGbVrTHm3rpDY3SRLlYd0b7Q/p5FsWznsAtu63tSh4A
BolA00S6DZTl9uSNE4hnLEqxHeV4aiimRLnvJOtyHKEPMLFZPNzIYprwe01kMRynXg0DRFlvVBea
w/YM7/4+mMgwekRmpp57lXP4dfz1bJzVq996rUiCwIcimXuD8RoURbE8NaulhvBeO0bR3vl9sbhB
e/VeCYmZ61gdGkGj1sBetC78wUCfwWxxFnYheZBI4x872m7sJtp1PC+eG2us156fBKvO9vir7Vhu
2UvxLn3VzDHv8PcjJGRPvlVVM0gQ+UuJDN28nrJTOiOlN3YabYIyaDe31JWaRAV0p267hdPYBCmN
za1JD9On7Cr6o0qx/EMpe+J1FCGs5+DlYs08CxQHASKYmAWOX65qERPMf6bYiavqHlaufAUfTnUN
7Wm47siNNFsreBjNdJulDwkHyrCwk/7nU9gxSTe4nX3VA/UL6jOoWrIN0q4vt5Pq9szk2VaM/sP1
nLqtHSJoWXT3SIqkb0GB5AVAQ98bjnlEKzzxIFTTrzAPSDZ9O+Qn1H+cGS3D6jtRW9qI8hsydQ1o
d5m4N6FXujWgoAMuGWmfrLR686eTYWG379KxfPXujaXWLtGqJaNtl2uFHPlN9eST9LYegvtvBuQN
0nOzAKjqWWdCpPIa6y5A+Up3GB2xLpPhQeEznC0VeHd5j/myZYzkAkWlxDUyK70T9tA/BFAY1e0D
AzwkqFO+hgIYvWAKkNMMU9BK3lc1kub6/t5MT4LrXV/HEKZ5CwP8026PiOvTII8dumupfT3s2iZz
uSwE8fZFNc0JDKN1tWacVnWjuQVdpbkYJC+RTXKUGxg5rpuWlhvHSmyBOXnSgnJ6vJcl4d4IwNqc
8EW3zc0OQLf9Ft7a+ioKgBdNnmxvBRFENxWqJkdZ5MkBU0n4wVkQaMH3hMnfr71u8F0Jjt7+t/Yy
YfkhT6COMHXq8Unh+XSmd4UFcSZHtNeOivfGIuWSusCyx4fQE/vWTFjmxqViwM6VbNWL0jlXFsUq
JiHza28BWbl5LrIa9yj0JtDNPQ8WqIsIri1Fzxe5XQUL411Lu3RTMUJvrmEPsdyruNxv3XqMZYoa
9AcnX7QG7Ljx/N8Fk6gsFEasg2HYQIlTqEMZFjCGui2d9Gn1XugnDWyQHPwipyP0YN2hwyw3XAvi
Mvu4NAGX0R2NEWXzyA5NUEhwZt4k94OS9r4oUwJUUfGNpx09+w0n55hAZdSOLGulQz+o5CkAx2jq
0xsT6OwlHGSSOYA69EwcaHm3AXR2Az5WexVAIxWF0nQqfesWvfE8jgV8YA1PPkpsFDqYBLpWXlS0
O8PDPE/vwdtxmgwymEg6UCR2daM9jblqqd1iSdlXygrAznTZhsH3B/y4fN3BsnoDnzRAWYAHhqsO
ijq3jW77NSyIgG/gPS0XUOIbXdKgyKG90m4eanpPt1UwpCIRUAa6STuvaQ82HdrKkuuxtR9u7aRQ
wJMDgmOQ1IdW5jgcOthUPveALFDSeY82JHbOPfKFw9ScMjA+MUeCxtgUFqB1r+zebhdGAWhU6Bnd
ppr4xfCc2YMhyh8GVttLnphkXvaVeOiyzriXgbXSEVhf4uGv4wMLDr96vO70K+lhluJcx+uDpvHx
dH4d3cZbYxwu0zaH1c2Ukc+cpuhnAAx+w1iy0m0pJ5DxmHo5B8dg1jCAqSAeRGctYYh1120jOxCp
fk4Dc7FVWcZRAIqGn+k8PU/9FF+zAuAzQ7R0Gqr7r1PWEZCfGIV56KEq6MoAVJNvJIc4vC+iNsCK
6q+x6oJig7t0NVNUov823mtDTLBNQ67NKTtQUz+88zmEgKaoT/A9zaZkTeKAI6fTCaX0rGMSgeM/
phDl1G16sKPSfk76Xi10W2/TuxwwvaNSeLzl9hMuUHbqgbLAZM94bkgJrGqPH6IOyQCZ70QOHril
6A2SXkLWrQu2Q8oBoB1U8VNhvoIYIqb9+5vefKpvf60PfJwDEbnf0MV6jjd1irQk+9ZjyQrIVWTm
+whi7F0NWfZpT288wKKvbX1G+lXYBXe3zv9x7N8NsZ28XwZNnAIg42Du3hQgu4SkXhchRZYLApD7
jmTVMi6K4NxwYLVSJ6tegwq2Jb1iH3xiA5UpHJGBQN6MtU1XPKjZ1ulsiMiQ4VK2Nly4oeQM5USz
fgyr8on4cfg1UvAYMzOnPOZeW+6TyKjmusPDzCEn6XAxYfSwrE2Zg90SqduRNqcEFovImlU1KbeG
mOybiZ++ZYW6V5Zf+zAOeQJTFu45Wfa9ZkS91I6M5oGX18eKK7rqe4NssR6AklxgbP3UQUExyhh0
hAOyizqwIXkNA3A/VN2m8GE1VUxstTAm2AizxFMKXDbdpjdJ/agy3EfA90EZrlEniEr7iyocKqhh
hZiAZxCnWSDJ+2d86x+FBCJMxv0d6YCWsSjuKiXrerhhymzFUdJ6jVhxHvLeOxXQSMYP2r7o5tso
BenHV8arszEm3kmGwyGISvKtglbevTSJcxTug+dV/jOEkso75mCtq1f/FLmBOYozYkM6s5snpBt3
qiMfAfifD9wbkHKpnX4VGUQ9ScMBXzdOv/3NgFTyySiVIIeOPN9+SGywbzukMrLWg+rBFOoOsxvI
PkmdF4NEMMXz+mFBMIMHW5mIh7RNrTvoy5/r0eIPo5WJB1m2R5Pg91hopSgCo641THEDON/YcT2D
llwA/Bg2nEbBnlWeDUHcns9/69ChHqIHt6IBVELH0PfIt74JwGgpoZYMUk1vxcHS6bLsUaGOvvMZ
8nhxbKWPpUz5Q0Rd3adb0ohB5duJkr1uM0gwLFhaBSjxYfzt8OvZBmk+jLC7MJv0kUZN+xBGC8wb
430b1EtIiw2bdFrQ48cW73W7DgFJwC037cEQBv+mnZVTVq+vWTvHfbJxYc/D99QA7vzaY00pwWtc
2+YJILFyrdv0cYNOE1pTxlDHiZOHWwFUtz6Nbgr6SQgPtg3zYswABisNDxJ+BRDqzMtREQiS06CA
3mywTPxuZpCva7tvFmmUmw0AsvgcoKUx9OjSD2j1NJrxuwGM1PeirndIf7avsi/TBSSzqj3qjQpS
A9HRk1hwjpwCjFrG6gKttwQaLBdBnGg9FKic6TCsg2WErN5zWysOYCr4a9E0DOqYr11oJQAfDuLO
Fsp39XjQTNnktzYeDNDJTkD6f9ftVQG30YhlZElphMV+1gMmU4/tBl4XP/fE1AZ5xHYDVcD/rVdM
4/RZiOB3Sckg0jLls+oMnhhR1EM571cWDCz5ADJtt7j7qsDB3OuWJgLQJ5OFv09Vbs6cIlHH3FJ8
h1WNnEexbL5eLMurvyqS2nOsdBimojlQuQnI5Lqb1w7AqZXxBJFLe5UwBZj2qJCojOxdNqj7ATny
o96IIOVHOy7n1FIF8vV/tuNfZmK62gXrWxtSyCV0X1vuthW7K5Lhoml9SeK/RLkUJ4aa4r1jUKjo
TrQ+p2sKkMhbtk3bUbwk7KKbeVpb64TJbqHD6ejUSuQJq7DqvgRz/9PRFt7/1im7ah+z8SIKWj8l
VrsEWru89EUEy4S4ZUsjcYpLl6kdxBF8yFRz4N0rH/oTU3tUU+VaJirX+nBQm5GqxeFlZDefDgeO
fgfhBf9xpDVmxUgc5IYFzRISr+LB9C925ex4IshDnbLikIUlGMlTe9uY+bw2vX5rWB1/rb/q1tQa
0q2DBMBch6FngQLglOZhxO8aSirQFNMZTThq2ndRMUCSF5faxZzFvkuHcXXLZeoRlUVWYhzAeKB8
VuZ2AZ1IdpRQCtoB2/NilXwiQ0RtsbN59VJnvDploq5OuslDUzk1jVbhzcD4AYypATnB6oZ854gA
LAa9m4webtq0vnxq0wM/xddd3SrSuLJde7DynajHWc5BqHBGyb4FzZx0Q/gtMkvbDVFxP/iQR9p7
KQgBpE7FpaYQ1G8q9i33rGHmoOh3kqlSAArVwQrkK+NRSRc2XxXAwiI6AS3nYwUIOFGSKPGeQkRx
CH3xGhPkcyIU8gDQCFaNQ9MnRsIzFPGKr44NxXsvcIZjlpdyF0vIUOoO/FoCAG/frT6pwDab+EOY
o54ihaugByQxu1jcsh/wRqpNiD/lMqpb41XR5nqG1Kul67XpcAcHaAjIemUFTmx1sHDnXQGGD+K8
gMXZaihQVJRpkcBXZoqFj3LhNR5QRV2ZU3ydBcLfDID0Hsy8prTB3/LG8b4jaXIP7hTFDBJlhFsH
oBLJfeQ1dFYl7c8OHhfjfTJ1/HaE7vA9Cx1FRSFAh8qDPpUdKjqvoDmxSRh9GgxDXigw9HOo3iAh
haLNCwfKxgwb69J0RbWKujxchaltXdoBOUFYtz1XEEjeVsohc93Oy/61UJ5/rsssOYB8IGdVMYCX
ZhjdmpjcWIPwNridXdJHw3LYHffii448JfoHAjjU1KU3henscfnJvaFM+phBdH+WRw5cwfCQ3DTM
Hqa7Y39HW8vZSRsQ9ym66k2CMgBDKvAaruFfx3FhdHewOH2ph1Ed+i7k63DiqRCQeV4pfsKztGq7
PZtClME85UBmAl6tIPd7QFhPzYBY1Aukqsq1DvvOPgXSqpZwaWtXqWbSaEw/FFddLN27XZvSLl+F
OeiHEpqjQJ9hqeEVu4wAD0SQnjt34F5B/t/K77A0pxsspfm6Kb36gHtwsQB6M3kUEn6w0hy9tzoy
7iwH0ORZNaySoqiPyYAUKCiAIEa2XnVMHbvYd0Vcz0dzCL960sL8Jhwvhk1/zr39OjKP01UYfPCl
8oACHYLrctv4UTnsCwH8Xd7j+vY9CPUywa932pWmjZ9el1QoOmdqRlljnBTr+cZzwCB1ACx4YRIo
dLsyv0ZQ+U2BpoFqOn9soM6/YPBY2FeGn+4bNjqLKEitRyfJs1k/icf+6CGj/OFUQT5jhoQxegAA
Vl8Yz4nvGc/g/rXbPMGPSIdwroGWYReZSx3GZgPt97Apl8ibJC4jSbcwHDu8RIb9npaRd4xaZzxa
UfbdZDy6REqVCws5tjWeGghRJbLaNHph+CHDzX7krj7a6Qp7BpWw7q6xsuaxt36OV5WpVn0Rk6U+
nJLkvsRD5yHrKgbRFBTN5HlAwvEctC0/tzCWMdpa7nVU+jloMiNEonVoNBjR29zGA6sNNvqovrOg
Z85t3Bb+PAfm687cUJA4H2qLX0/ew62hSsslCwJIxfHxNRq74Y2EmXClzNs9FATJOfmzfZja7V/t
03jP9oa3Hmh3t1fDz/EN/skJvJG2mKxX875V8CXjNjS3zc54jvAUcQPBg102fSdw5zuj7D8em6oc
ngvMuKbWHCJJ94NnX7+3fmgPNMN/WEA95qWxSQwCGgMGgNDhOYugwcrMF0Yrbx81IQhJUxgWHrBf
0MyB8zfCygEd4H84qDG9Sc8Zp9YHiUbmeIoUf3cQSh7ywaPWOrMHY9WKAPpXUWrct6Vvuh0egG+F
xZZhHzUfUD59Kpo+fWmiEKILcZzcpXk47qKER8s6ZuGT05fhzESh/yM2k1lTGMZCZAFKJIYloF6N
jVCt3APcBVIaKCbuwBK5d/yqLOe6m0yxQSxA+QG4CzmTSwf5rfNYdeCTAuD5lQ/9ggB2AkXb+FAB
iXipDFhTNWnXHwuRJWvTFD0w9jU9dHnHZo4Xnewkq+5Ty/Q3ULSn6xyZ1HsoYwfzoJDsNaawkiJD
/aOjKPBaaf5tiHCgx1jzgBIX7hBIIs9oAy2iofbtwLWS3h1xb4IJ1RTGFjTwygbmFl17EqzKT9D9
I6I5hXHSnkyYsB4zz8fSa4qm9ojATscsFSZpcs2JXT2CqVc91lytIR5THq9NI/DdBiBdG90Z2PDn
A8jKmutebmVYSBL/h+6U4L08ftcdMGutcIJ05ylvAxVR9RzQrFvXRmRN2i4wOepqsCHU+J7B1xYK
IdTbYmHBzxwrYt3ujCncDXo/AV6RxxuALKDco/rHa76JEE52KRl/hoVqr+E1WxXYqNRNg4UNdZu+
6+am8LxtQga6j5hyFjHrjQclMRPhJQVPP2VzaUIwsXDwR+NV9ebYcI6gQf4B++l8VttYOQfchMQF
pS9Ga5jnieqy1+15UwxvQyNfnIyLpVV36XxIHCx+IvnWwLsBdmVejDV/6yw7uJjsMP2tIPyOP5FJ
7OHBUT6fcYOwcx8R2L1nDhS8mWp3FFpfIJVMu2qSWx5S0MtVYjSzNvcuumZ1K2F9wmjrnpgQNQdh
tXF1eBv9W4VMh+k02GTR58GfKmysLqE7GdWuZrtpQlvRQlV5qqAjKW7UxrwH7/HKf9Pdft418GSf
qG/ZNMaexnQ0heGw7GMXWRlznAWBdO70plTwBjZiq19gbe3dRaRCt95tqFVvIJh9/NR23VW8OyMr
H29+PxkmtBw0h8x39bmTYuju2mhhTPr9JoR24KxafmjRfr0ZFZzcKzsAkcF0rgL/ur20w0UeRtnh
NrQLYOVTZJHc6JPpA1IT2VwrEcVSt7GaI4maQkoe/H4J7uN0CfCn8jAPwkrTMkvnJ2lQ9/DEGMP5
rf/TQVBiFm5u1xzcwMbE/Lr2dgUJ0iN3uJiBWtJ+lbS4M6F68WxIFF4GyGStedWYT6KIj3qAAq1z
ZuPGffSyFMI1tmfM6/aHT2u2YGZsL/uKocwXERg8y3FLAFLb6lAE3HapE/0oyiGeFWFkPvUki+90
6OEv80j7E9I+oMrCWmtOwyy4jL5Xz6AIJQ+W2UGBMaQHD5yxS1cVcqkYSVc6jNsOVRLMfIgHe9Lr
xYUXih/n9fVS68vKM5ClkB3zNuEYiUkvw+bu6EwmRDrGexcUWn39QMFbzvwEthWe5cqYAtM/tekN
tcrk3o/iYRn0jje7degjMLWNt1iBnnW7pzIxa6psWLZY8RykEFsQR+i2nyLdpPfGFE5FaT7XQZj2
6hAicXrQYZdGxqZAPUi3X0f86sSVYUv4KELK/Veb3tODca+L504GYflbm95Lati5Gngjc1gDZDMJ
cdaVRlISD9LGM6TlAMO0spkjnfBOgy+vHWCssg3Kj6eJVCnmugeniReCR4DUOtA8+fKv//z3f/3n
t/7/+h/5MUdpPc/qf/8X4m95MVRQI1G/hf9efeSH9/Sj1kf9GvXXY/5997B8/McB68V58fuA6W38
OiFe9ufbmr+r978Ei0yFajg1H9Vw/qibROkXxweYRv7/dv7rQ5/lcSg+/vjyLW8ymGmcP/wwz778
7Np8/+ML4/oCXa/PdPqffdMV+OPL7AMq6R+/j/94r9UfX7C2+A9IeZq2dKCc6UClRXz5V/dx7XL+
A1B1SzqEM0faFnqyvFLBH1+ojYNwmMNscLkdgFy//KvOG90l/sO2LRhB2pRYDjjc8sufn/svX9zt
i/xX1qTHHF7x9R9f8BIoDE9f7/SxhMDJHRsvw0yALRxi2ej/9n4OMx+D6f9pWIicNojUK+gGbLyu
W8ii2frluPx0PX6+7OeXcf7uZagk+KnBUsem+DifX2aAviGqK0O9agxj14DravNgmdF0W1pr7gHQ
ND0C+OafX5T97asKglcUtonL+durxvho1GNjvbKEAx8FPBiCunl16h4lIcj2OeFWSuXPfLg7NDZ4
vVDwtAU0sYIjvgEyS8vBdaLmCWvoe5ay97BNAAsM35rGuAcK9IzyL6XxC57pj7lZbgwvci2rRkXN
eP7nD2Li1/bfvyUsPCAiim+KWlP/p2+Jdpha94CIATYTfTCrmQsQ+maK9UsVrNpUefBphreGtLFB
znXuNeaJxgBOBU64503mTjnbsZGPQNacy+GhBBoKEot5xHcjKJzc6JC432Fqs6h6pA+jM5hC02Vg
VQ1jWjgTVpjLSyBWZgqieP/Lh5u+hd9/gg51qCWIJNIW1l8/XMBFPsayrFcysQ4q7+49ZNOaamnK
6LFIzJOdR99jFN9NXOM8SRZphGe8smA3Bp0s1BpTWy4ry1mERrFmADfbsYTgdLrnAD+PRbEBAYNK
idt6AgtIUV7Cnq/sGGYygziEfXcP0N2FdNnhnz8W/oZ/87HM6U+Ff79FJP3rxzIgfmMlAMStWMYg
I4TJuKghkBDLESso2hwMUSyYYKjUoZ5oJeYdS4FkhJ2nFxxMTgAbBa/H7Vi7+Oc39ne/JWDrOJEW
lxaT05/m02+JNHYhoZFSr5IK1sjS29iBcfnnl5huGp+/UUEIJWz610lTUpP//hJD5OQxJEdXYbZI
ib1rhnrNiscaeUjQEZcxobN/fkHz99uYfkWkC7CUsU2b2L/9QaSi6RBlQb0SHV6SPY6AD1kifqjS
6NwF45IO5OLTUwPgSiArd4xOZuLszBFiBHnyJMPwwavUOq+Hee6nZ8iJ36swOYqEulYOOwkvOjup
2Dj5Ph74SpTNFopnS8d3dtQYniFiG824gPe8aF69sPz2zx+O2r//lKZPBysFgkcCQdmOT/2fvjKR
QuIyiY0KRF0DNd0UIN+MjW+DyV8gu2dtusbbh6glzlNbJYsOrPcEImvLQNoGmGQ5AFwPRr+DbLN5
DHjrz2jkLJgXBG4wgpkG8+95G/M3bwzDfZREkLWKqmQ+DH4EYTTkRgg4BRnmGDM4o1sQ4qm+AyMM
JDz+jxBxiWYya84AXVxkWycz+Mfbi6rKQGKie6gf4ffsPAaOwMTR7KyZCvxDbymk+KsEugLhaqT2
G8j7H4mXr70enKVKlEsIbT8VwoGdRHjOswmQlyFlntbv0WhCoXBaqkvI5wwgOMwgxvgsgnIOygcw
7ylkI5Z44v9okA0GGANyV1Hktql8iw1Zz9sMaxMIYK/GqH2P00C5pjp3VlqjwAadqdK0YyxDDbFE
NueNGKs4/X+knVlznNi6bX8REcCCBbwmZCulWkuy/EJYskUPi7759WdQ58WWFVLccx/23lG7XEUm
udrvm3PM7FxKM7CrlqpQP924YwssI3FeMYcHOgXijVmFaGhc1LzL1mDkbAiuDJCkcOdpW8xWTvIr
7YGBJDj2SBjMkxiXOwq92nicUu0H9dRzK6tT6VnWplnXtHxSD2O8pTHzizxqqcJ72Yhdi3MCA+dD
b/fAYJ3iOruBwqa2ieJJqdNwYVNK3+gZfRvht12KZVm7t2q5cHmfGAzZeK6n1Nzg3Ba+iSa26JEz
WsNA4MDadWvj2zAvH6XmguUpXF/iLom6a2hPU4D3Gi/6WKPa0Ls9qR0XXQhKbHSq46Tq2s+EdHeD
eii1J1LiccgwwGTTnzWzLH18Xod5mJZNoWcvUTS1QY29OeUN9DbGfpo7VfVzGrxX0gDOld4dMXht
DTPbTSZcNVK9SXvdiuRJyOluqYBdG0lFi4bhNTfED41mfUd79fz5pPPW5fn9GmZbHFgsxzAk56S/
51xV9G5Ognizz+sw3lZj+Tsb5QnI1+o4Y4rk1k2k7tSEA7lGNOHMyV2Zx/nGxY/FMQC/VhwdKjxt
QY+Lp5mr74YDf3OJcQJq3qZE0V3kLPAldNeptAPKcffL1N+E2kqHstznFswgWvT0MuJ8tqlKQIci
f6YktrOLyAgWfagCerWlrydcvHFVjL3wNq0V/zRjyi1ty7aiDxSRphXtJaqDk6TPpdbtpFa/AgoC
qVWNZyfKfgNqBFahXL/TzOdm5J3O+XJPrfqQZMmbt9jX80i+vULBfNdLeVAl7SSoCtOBz3pAf3yV
yeFMsezZRrRBhNdO9k7kTw2aLUqxNbgRiAVJepclTLwkuuttc4Jy2z+kCD3J9rZycz+yTS/t4vpK
8jqLpn/4/Ac11mPEPz+oYwvDslhPTaH//YOi+plsxHcNuGP1VIwzEeSaX7sXROUNNGs1BL7jctB6
FyqMuzG985jB1aKETVfOJm0gwekPL7Pu89+ff7L/nvzPJ/NsT+gm/7HEuwPQiDu/4ezf7CmFfWtW
d2ajS/9oA98LHM9uNlYb7mzOAoOe+9NimL7jAbaKGZolaz7XWF8s6am08vNUdodBQKLN5PdQtBW/
cRYYpav8JcKHrg/fexAb2zaTkoUzO+lpQ9emxef0+XcyPtqQpSksg81YOGzJf79tXVSNoToaVlgo
wCgr/VClLhnBIxA9ZL17bZmB9y8BoLN8Q1mTwlmV/dC87zWeYvz2jMF4uP78Q30wAixT14VHAc8Q
/3wmTCx2lxNauF9K58YGFbFRuXUfcfmxFusmCdWvz59nrF/y3Q8rwT3YjmHqruGtN78/923Dq7Wi
85YGoGkF/VKQmSick95qtz2ahFxkD5RCzxbuHw/dxucP/+DL8mxH1x2DHE0G1t/P1qo2zadkZFBp
86GTwwOKyAOCq0uLVKSNaU3l/+Enl6bJL+7otmFy7Pv7ifaouV6d1fzkjvrdoqrQ2/imScdttnRy
69m9n07OFQeGfKOo5iz5viXKhg39d2fwDxTZF+emD98Akalc/BxQhO+nlYSB5TQeQxDQk16iOeFk
WK4iMu8qjefd56/bMD/6rWkE6VzyLQb+u2/v9bnsQghoe3Tjz5mHm26sLnHCo9DUfi12cYdK+mkc
iye3iF9AZR5UFLr+5x9CrD/qPwPOsTnVS9vFs/p+wBl1s0yw7PZZM5YcZFYxVD/8yqgVVsrwhex6
P8vNYy3RTYH+69v0kUbcz1IDp+aawBKGNF02+sRNdtaPylBeUA/GfebmT5aB7Nr20pM1jKSBVTqN
z7NcsAsuyGJEMjt76ve7LoEaWecaohqNbcXlZ//8S360tEjTIzFJ2qbz761e9poiYTZmVinr3onZ
yMhRvK8Fjr/hcuwzUGf/pdKr+BVu5g1ng29yZsiH0baLSeM0qNJ//pHWs8A/r92TwjJt3XBcuY6N
P87nDvnYdjN6NbeP9K7zxr3ttaAgzGOaVc9jR54ixvlJkof8+XPXMfX+ucJxXS49LLHy/RyfpRbp
hk3wZL54NFSqpzodvnjEB1c5KVi5mEPSM433t8VIpn0eLmO91zPtyq2MKLDIfPTr2OmCVpbHPmE6
54SCfvHNPlo6/3iu827/iLy4nNjY6n1UZj8jC0Nb5FZP7hB2vr1cdgNCxlbXia6ScFrS/rWR9lWb
GPbGsRNuzqbYSdoS8NaS60GQLI7QjX0V59LWdrNdoUS3KXrttqEmtUnDGr1FnvrsoEetiICCpK/A
TeaNZXUtYWbXWNcfTegFG8K8q/k2M9wIknp7xgVwqMJq3llx/vz5G/hgA5UI7Dh6SmOtzr0rH8yt
UeqkpTOVNeZoPp1HUYMkj28/f8xHQ/fPx7wburQbYimBke4pzdwVZVqTBXk/LY/QQbcJPBs5S6w7
vfnVAeGjcfXnc8XfU6bKGy/huMuUGYabksLTFG5RtOwclR7DEvWz23zxQj9cN/7b/x2b8pjx3279
xywdHd2MAXLV+6rKWMnaU9XF38aZG667N+ii99x2y+u2wfMmq+/TKPZwVQ6DmwkGVXT3+Xs3P7hf
SMlBRHdsC6yc/e4FwNVNRl0xwAv6+P0QdVy4OQ2P54Y6H81SeAlFeKFJ5UNzwY/YYJ3jyMZpehak
1q0rGxT/kupc+VulaMHN4mKd/sg6Hz7/qB+tMn9+0nc7G9bNyYwjvd7P7uBTLt7OUf6//YS/2gl/
lof/qdRyIucRHi+C7RML5jpM//htStkTxqQctR8s+1ASBtN2OhWDrCY5q7yVmrzrmhDZLJKiUfyO
YSST6934LbZK5Z7rNNqqegqqWBabENash+BYWPW93QAXa5nITWwh+bOe1jQZdqrXdSLVenrRWDef
v6x/yn7/fROHZVc3BIkh//39P74JuHWqGFPB76qMHyw4T7amdsosd3FkXGKkO/Ra/Fq2ZNMtjZ/Z
NJM9Eh4jQWGHbIdLQR8Rqf4X7/d/K8TvtgpqkJ4lQFdQZ5Xv1lNCNiwJjkmhXudlAby6jiPq1dPY
Or7WOtdNMV+6TmUGEdoc3CGsAeTU4jdPNq47vqVNAill8Xb2QACdBb22rIchiGOx+MheskHnCowP
eRNblAMMrALgtdRj1MIX1CH5bsAK+HZY/dD69r5MmyoYG/5fQHrHxNQJQqJuMnWg/DwR+XgBfzoq
+eka1iuy4K3AMzualDW6U90YP2y7SLnX8IcVCFwUaMDs6ZJWsJ3yHl9CBuVy0OCiz9qualB4Vvro
x5F9lMNCESlVV5Is6yBrdkW+nPNoNneF5l6knb4d2AYQylXZzsYvT3DLRZmgFgCeWO29bthpffEc
9t1e9eW3eHUdZfZobzrJm6yrdDxgErlZJnXWJdU50DkTPAkTR4OyPKZ3w+EI3lw+4TJW+c4mbTAJ
zUuhuXuEi0Cp6oLagDB9qO9vkW1v7YqkoKb+1WabrEyvzD67Skv54hhqp8cDv1V/yLX4rhzjVQPf
423pvxeLJPUk5gsmkn9dP4vUX4acTD6nP7IO+dHIF85TSj7DCI8eTxUZ1HQXm9o7YlMwd4IgyaC8
G/PqLVzENZtCUDfmiwNgMJgRAoS5sh/cftyU7aOxeISgOPVzlJT8nLJ4JPjsCi0NnoVW+Y4Ve9sR
1fciHDgFq/ahdq9I84N3or1Eg3yZRoIEQuK+54hBUbn9M0LVt6wp37CMXBF95ydtdiWGjKs4hm7z
e147FZUQS8fSPjzX9uD5iUT568QbJ/5lWGntu3F6ZWjusPlian+wEOKuY/rQlcMDr7/bK+kqIwas
hdonSMRUZW7nVOO4VyCdXe6MNr3Ri+Es+kfqwveund787LKCTg1T6IsPsj7o3WR2dS5ahgN4j+Pf
uxU5TFEvFPqs9pWRJFBBnAuugRdVc6sa+wKZ5MkYnqsK5VBfndSkNtr0/YtP8MHxjNlnuR5UMnu9
T/+9XjuuM2lpXKu9Odq3sZv+qNzoSiEuNPDzx2VIVLl7JxL1a+zKL25a1gf3Otd0TSRVguM/FJm/
n21B1JuByVf7aqnNYMq4PlNkakCq6zd6Pz1HQr2RbUbyV/uWJKZvwPPLJUWw9uesg/mfoaM9m22X
7eWQeds8tgf6SGSZVlZ0Nw/yLdXzLJjs5q4igRz4ULVD2PWAovjSmE0vsPP+zdXUvb7k4iKU4i4E
xXayWtkEyEUCU0aXTU1p1dCIW3K9faKH6LrCbQczcF9DpRDaXOxsOAHuWhX94pf56O0Ik82HTZS2
1n/31D/2n9ktstnzIoXPtbgkxPJXo2v+IGyKxG31Q9bN98Ku702bXuC8fF8iiesbWGFcbD11kUA7
9JM8fsl5aV/cJD76YLbOUdahPkA/Y/37f3wwa6yF0/VOtS/MwrdzbkWqv4Kqh/f+eozE/MWL+OD8
7Ep93YA93gat578fJ1ql+rGaqr0WucAG8y12op3jia/afOs57f1cZEuVpoXFTaKo/fs5XewREd8M
1V4XhR/1yUVlZA/AqO6zTDtB7HtYluHcC5vU8cU6Fw3ZUuYFUYJf7fAfzUjU8xxwbVu4GMj+/hwA
QnNPTHq1R1+eEzPr7hrQaYl1wol3MxOJM1fzdkC7SOl5+KJY/lGhy+Wi4qJAMR0pnXe/beY2BF91
xPykLeSrGOSvKSu8EcV2MIzryiIfE4R3SYCmFY5fPPyDGwwyRJqp1qqw+Kd62s90jibXU3uAZjda
Sn6aRYo6HYkLhSVCs5x7Ucv7NNZ/fDHTPnrjKCaka0rD4RT/boTZI/0XzTLU3onImLH0xyQPYSjF
6HbE3qqqAYOisbVRm24A+jx9/vT/Wv7vxh3dQNv1XNekTaG/K/VkHFXaVeYKp85+pAgmN4maryl/
3gwN/QKrtV+QdTzI9t6Lvkdmf2jVsLMXsZltOnmTNiT0s25nNTl+57y2EipKnbfmauJ/JCEn3071
cuPJ0fbFQcWeienTo05u2Hh2TXPnDi32DA5kVlxvStt5iam4g33jaGOneMek6SfKeMJ7z8nkl2qW
xyn0DqqLdmQO/cTac+9kNimt3bPS7RQO0vx2bzoaixPirn4FiLT2RhVpFQSLx0mimlnAwWIppIMA
FfuHyLGOug4Ndg/Jn8PeUCnA/LZNd48PVE5eIPr+iXDUX7YutgmZHFgQ6/vPfwXxweBbq33oZqi+
mI71bvbbuSUV6EgWNScyKK112DkhBmOgAWDiRhtL5SrQ0mK3QGatkKQHKrePqSoG39Da546C3QbN
zIWuusZ3G+1od4rOqm6/NEu5Bn1VZ5NObtSxn+h9z90AQXdiNwfpZNfcl35Oaj3KKrPbubR4EusF
5A7xMUNKHAcuz9n1h5IhQTqq3zuN88Wa/tFtx6Pe5bqCiqdA2/P3qkP0ZBJnjSLPLCleSA88ZVaK
77F5oPOUBYhroLgnV7o1/1AAT6iByTsFViNu6O2KK2I9Z78tCu2Lj/VBR8VAS4JgxpNSetzG/v5Y
eT4hiV5s1qPC4cTbiqt+YqCHHM8xXBp+ZFgv9RiVvmEX8cZkNJZjhXmDBhH5C+HbkomzXVSPw0hH
e/4W88eXqb1PLWMnXQlDu+dV6pm7N9vxedGt/DQM3bMhKRVMj/WMAYKoKS/4fLB9UMBYT3tCSCq8
JIe8X3DQ8ES101sl1d1uX9i95idV1fjkeQMkTdJdNqZPMoedMfDOjZxbdDwwmhCbPHW5eEysYkGy
Hn7xsj9Y/A3D4hTq8bbR8bzfeape1p3njuW+p86Wm8SGJhwoDADyQOYY/PoxqhAKzFj1h6/KSP+W
3YWuu7pj0dWxPHbftc70x6kCLVds20NCBt0p7xUNlnneGvpp1FE5xNw7Onlsa/uysGGYroUBd/yi
qfRPIevdB3i379YUHeNCz6t9k/WnxNA2KgY9OrH4F+FGxvYxs8L/16PN349838l0BzOPnTrjAOwN
uK0QDZdsuFX7xUHb+GdxW59jgElkl2F5k++uGZFeyF6kvNsurI+uxZI1ASUGEHuytWklwwRuOD25
o/0t7ebHIkl/doN1sFwnSOu9p4HPzSsIgIkPKG+wiucvpsOHb950dQONlcmF4N09wFzcXrpGysmL
AAJXk5dt068SlX0bF34OiV9PtO3geTdLs4GbcGApCBpktTO5dAQB7az2soBS47UvX3ywf46e63vj
DGY6jsEV5T+x0h9jUkHyQW0RVftaaaeyF7cK7NqSyCCe6qMlCKtqTvCgfaNNvtVdffTa9LlqbyeZ
PTRURL/4NP/cWt99mnevKdW0JI7p1+xhee9sj4OwnM4U0DG0napZBkKKByoFN8gWT0iBd3FC+Gyi
9vXF5x/kw9FkGQ6SMFpT9Lr/nqlR6UzLmHklIqaXGH9034pDZ2yr6Co3FKYButoIHj5/5vrd/jok
rd/9j2eKv5/ZGWXhjINT7msPgpML2HXogxFoL4jE/89HvZssIf5TalduuW/1kgYUdwGwnsZwZ37Z
AFu1vx98K9vw2N0Miyry399KWL2qJSKY/TKxe01ghNJmwgGKvLX+KRLj2qqWc8geVBDdEl9qRf2K
TZqIp3jThyRo5MWzPkS/JsfeieWZw7XvpBG2uPmi7eqvLqTmevb/5zdAC0ih2zU9x323FxcNBz1E
h+UeIclhMsE5LM5Ry9qdanHxsIiA7/MHqV/E2t4ZnKOKw+2cc30ukK535X/TNo9xDZbDU9T7gjk1
2yjJFmZ9PsZwabV0p4XhVvQU2vr+i133w1Xmj4//btg6GNt7s2AISZveIeXmdjUeXAxDeSj1jAC7
5f8yT1hxLWFzo/qnjZ7OtOHAdZb7atZOqx5ZudZVE7YnJcQlCuGgoD9QZelXq/0/DYl1rtA2pmGo
U9l5P6patFpouviiycx9TcpiC7LMiPrLJdQh+FagSDhu298pcPtJHx8/n6nrjfnfgUIHwOXgxlnS
4A/8PawHriKllnKWntqi2rgmAsGyIsaWyjjgDrZ2ZAeIH429IFZpMfivwTEPLUsYOMVDZNXfNHEf
Dk2yG+fhyVC2GzQtxWFliAtE4NYq8F4IM5A5ELzjKM3rrnavzSUMAKrT217akcY17aBipsvZi+Pg
xA9aHgXDZJ8tr64OIFF2FUBGf5URdfM9GOatLvJyR97VybBhLizNQxxP7EhuAPjxSvXmfuVFJCK8
rYpvVKcYrso4tWQsbaM+P7tk8MI4sU5c2inyNszOJvlmFSj5AHtcAYj6WZjm4xRX8d40LO5skTjK
SX9R6cVEHXg/485vRe8edfz9VW8+kqwjjv3s3gMdzLZKLy/HcYb1CdJ3H03nPC3nc9bG52XsFLQK
DJN9Hp9447+aMUXSGt/jclo22iySQ95L/Zwv02+5N8z0h9Ds+Haob3MAG/5ckwTReTuGQgUHoNkT
5Pjq2oRtG3a8Nk7ZaMqxReCDwn6wtmVY/HSycdutQXPOVKW7phHQpS3AGXnzAqXHDOoYjA+2+JPd
dEe7NbTrQqueknCCm04qKHTqKJCTUbKBBlMV2rs5e6pH6wW5870g2+FQi/R5gu+BnMHwSb3FKoPF
cuEMDIVaA/5heDNgSWvyQ/4m1jTpYWnbdikkv6n3fkNtfav7O0dzt322XmzJ793InuSvBWbdUBHs
WBNhGXThdOgXklQs+dIZj2HN5+6yfB9OnHB71wOWRyc1WYbZV2O9aXOkP4yBF4L9MIi8hdo0nVuh
v3iFfEg5tZSzdeq16rfKwqtuSH/mYf2iHYx5uGk6LUgq+cNJkud4/BZTRN+QFlj7AMJpuTgz78A5
OaFx7J2MscJjrZb/Sqf2WyptANf8hZ7FG63s7hMtvLKTwgrAbD8biip2nzQzZiN0iHNmQ0nREWPS
RBSKorHiN/JCxEJCNLhtrIyO5EyhPqMzVywhTRaLnXQZqdtHVnw319Z9Fl52co2qiIwx6MicmUYd
VE4FHkbn7oqsbWNXHR7P7JVz5ZqBw3ipCwQT+kCSdZ48h7ZxCRUcaVvTBoTKoFhck1o6Zku8cKRH
q6e78atalbdDbmNWta5lQec28olNbAL+GlgXvZoNl7H7PsTPOjTkMCLAoOVM114rn6SWNhuVjY9d
2d/MBsCjOfsGAl1unaX0YSqDu/awX9pFPh7rJLysOvd+FNNdKQyyiuSzd9UPE8Z/BpTtxX5aoesf
Hft6VOVr6XDvAj744ukYON3stSyrk6zjjIalHgUQsB4qKfad/drnxVZQGzbqgm5ZD3Fq1euIkNZV
VHKD6ttV95y9xk3Zc3dCJ0fO+ndEc8jo6sLwZXM7RN8V0tRNVE8HO3JPVKsekvYOoDTSa4eclhJH
X5QzBKYigxQ77CURjpyGtStOAnTb8rz3Sdy+rgz35DjOQQ16CQ+6vDCihuTKGUpwGfaYyq8aYnR8
+pgpdQQ9YBU/qGJmWCLEcAvh7pacuCZ4sBu+5XyuoXeDGgupAtGm1V1n1xpQHcbmxkytzh++iYPs
a1iWmJIjt906AJaK/Gc+jVEAhR++07JfmkhH2VwYOycvbiN7M6GUDLiKGpvKPMYupOWRSWx4w42e
mnIDKOZqtBlC9e9pMM7MPmgGNRsA7qPhfxcPM8p+ViygYTQH+qKe+N8njeVzo5nomKJJvFBYPxgJ
a7EgTgcDq/FCx+paztpWWso7mqHxKLopO4/e1qn1b3g2853iWO948rXx3LuC6yBnBMEKM/PD4HZw
EtTlmfQ49FpbB61FYLZuEShkVJu2HW5U0no7AIKHiXTBbeeQKJF062rlbfo4e84cQFLKbgac1BCg
esnxx/UuBzI16B6uv+xkQYSoSuCCHkcnm9ZUDE7CcR/aeh4D1yCn0RycgBJSBMUUWnMKwa/izwHa
u1icfj6ocQKaWfimmEdme/YaRZEdpG2zpQE87kcC3PmXW32g9cRxjaJotmZVp4xQTplVZxhcZTz9
pCXWuMEgxCAuIOW3c5edMfZqpPs43uoWda97rw43IzTxPawC7MRZbK4elHonKZMSKZVM21qMJiXJ
9Gywq5zcUJD1Pr8tRjPu24JuK6kMy8E16XZ2wvmFD5/tx2FmUaGi7Dk8puRAVVr+VGVIHIU9kyEz
0pQxyZph+EW8vzgqX4uof1CSP5GzFpkFk0+o344XuNNqHNCn62qUvvCmsyoNuQGV96BCUiudMskD
d068XWut0y3oJ3nO0vamNeZzWqWXZoZ8zihvPXsutiFpy5vGxP5azWfHkO5WavHWxZC1MaUTRCio
0RYnKJFajArtz8qziFGhZE3B+E7LrEcyptNDKuJtNqjfuseONBgsyEa/VUbfk01hHsH/B3AJbwFu
MILZK7GuJ29wckEXC8UKU4VsdCTmVl32E0l7TEa3MHaGSM9ysIyN52b5ATHxZlRaehg948ckJvci
6VrG9CvaVsBTs6dt2xZAW++1857O88vgEEcAe2SASRaSwA6QAb36fClnl81RpyYG95NeEPrDprlN
sfKKFJtfDoTEdzPncuQfypzsYZ477sGN+zsmdFKImGMP3B3PWHfYbaTNQWk/Vq5Gzi2wJBfWUzfz
4MyUzCgKjY3Qn4syXFCQa1PgyOwahAgrZ65u9TbNQErri7+M7VPTNY+dVRySqITiWDxqCatIWxUX
xth+i8AdmdlUb+c5DPLRPhRFwmxahmTXhFrie076zemrt5HJ4uv23FwO9Bn2ha4q9vhkWy4srLT/
L0Mtv3TsQj8t/cUaFXxqXOtY0iWANuP9lnlMhhOZbfFCVGVHO7uZh28xoENEUHvcX2zUViF3JDqA
4y21VWpm+RacIeakNvlOXL15xXQPHoM03blI/In93FLFgRO68OPKkH7WT7t2UcY+wTy2bRxF7Pm6
jcgZ7MLS/C441/uQmN1genNU111hfUG0EWbZwUqYd3ioT7gcIEBxLkyO2swm5hgLCJ229+WSPzfq
NW8zzQ8TgGimOV0Y+YCoghJkNeQ3louPkjX3uznmpA2pjGsaefaAGdqtF3O0js2BU4aEh1iIIFvy
X149KG6l8Zttl8OOXN2OvS0gRO3GTltmJ+EsAab/CxqWQGfl1J9CO32bWmv0Q/3NVjK+ysvi3EGH
LJB6EPk0Hpc+oSFAgzHNlbEZO9mjYfGCIf2vVwBPnIB1QZGGY1d/RUmeBMvOXxBYbZYyN4LJe3CY
cwgOoNykk7oCq9RvlhboOdKHm74Ku4PLgbdbMo/Fq7xIUI0AAi/Pkvx5s3XehBfeK3JvtjL9pY8t
ZMeIklQUTysv6eQ12WkshpNpj+S2R9oDLeEUswYiKNS6WJNvmoNu3ajhTXNuw/SiyIJlCewIi87G
7DdTdVOrb2X4NLOmil+CaRmS6Smqx9m7Lsb7SL4sgBidgrgD9WpO4HTAHfWU49UUBQZmpQhQgBh/
hAkhYI9SkMOy4LZcnK0RkSnUl4SVdceEaKpIOvtcP6Zte8ZSFQiaGmXrXrDLr8ymDZLiU+U5F61p
XmpTeT2ZD9mirqHcnWSoHeMkg8naH7GUXkc5S11Hj5ne73Q7ZYRvdsADrZRSonk2RHw2cuPQplB6
DW0vGGy0UKmwm0dDu+mHeLsCXh1uXdzHg0R3Trk5H0tjs4AzUIZ30VbzqbI0fGxvbKcbloyd1TiB
xo5KbiynwmlrJdlOlVWg2cu2qXBFhdFFIeAZkpdEZtJ9MmCJLLug4JxTJt0hdCcuL9auH9Zlb2ca
9iEDhh5G7bfOu3f6+k0bQuwU4jqyo/tuWM4kGHDzC4mvGS6IpDxZdXyfOemVoxMUu4YuhKM/05bJ
CvvszfMdJcTLzmT10mDvL5r5IMRwAY/tl9fBXPSGe442Z7x1amjPIg6PRZwjPcl8L+nvLFlfrJCb
2DKvErvyVXTsmGR2Ft0OdntwBTdi6d5loj6npv297Iqj46pTZIXPS1N8z5msRhE9wBN/0jEKmg9F
e84EhVL0+tU8ncJYgw3YbkNTf8S5cNL18RvNe4eFx9p6QPUX580L9WNji32dLbdhpQEmhQXMviPn
itXI9TOXcg3VxDAxX5XuBioVW6BhV7O3BJDjznD0LpYkvqXaw1YWImS5niqu2yMB55q2g5e9SRd3
n8WCBB9SCArE9bBCatbCSSJFzJ2LGpTV0JFwBXYbMDap0hPhGMNW9wDR2qyZde7r1m/bPFV27dO6
PtIEpGOSHvJF2xsNf4rTp9VZEH+0B733LXclNK6ijdWFwmINan4kEzY064tMsfd6eXkfu9bNAJN3
KbY1Tf0+1o7jqJADwffOlxN2fxgp8zfLo8w77UNPgfDVyYBCo4JFa4XtufIlqss9vGMc8A5h3mBu
tewY43zr0JxklUULH1uPowUlJRkaQoGt8SHHyLcG8r3M3i/ZNPIqOjWOswvd9tixITSU76wYgkYc
eAmBw41zBVLzJHGAm6I8ppV50QBu65oTcN1dqzUH6uT70CnvhHAgLpa4L73j2GoHeIKBzWmsi2D+
aShULcKrMRkKYEdlMl9LqF8bNlu6s/YmN/RtS05XxCoWskfWSlIS6I4y6w+ySX1llAe7FbsZM6Ka
qXwYcdAPp947EIvqu5gkQpomrvZTX373BSUALhUr3q4Z7R1yu226kCXiFMg6zQAFVjDO7KSNSdpS
vVuDx9bQ5/UaqwVgfQJq7/sCPYBvx8upabjYWOpEKRW7oBbgN9sMw2vM4SDjubzobYKlXadp22nc
a9VzOzoBrdvt0kVbQKxbytk3/Ft2puj3Uwg6KE0D8qMuU+u5ZbKH/OiJbnLEjg6OI3yXQgXonG3F
JypWmsc5zkefG/vGjJ5n1yDz7+C0ct8QQKw4PocCxhQpLcUaTmbe5X1OSabVjm7ibGezeAyHcN+H
uT909CCH+VTkM53gjh+EdSMuScC0fdPVYNxNmzzFbcgBdanFLqvdTUrER8tyFiWk98BVTL/ZVbRb
fJEupwH7kyb1bd1vQxT2XUkirkdyFG8+ARKsTC6x9SYszK0WUjmazZ8IQLal22/hnPHOnD2il+cC
8JO+g/q6jfQrFhpqPl3QgHgRuFT70jzyL8bMD+6k1jjuwCmoWi5qHNFiNBNRsUfuLRI+CbjFkhSY
VjcCfDtB75UXLhJ0j2cpNj2tloQdZX5TdRwNW67cxiFR1c7VcqBJQbjUAf6HTbOYPnxAUQR9+Lrm
mDEe2O6o6+HMDOc7o/zpTgbAB4K9sdWFGlboi0F4fFSPMJ7VPn6HDzPnqjqMSZD9Kvp4l8z2oSk5
EFVUXUQW6EkBYkYFWSF83eECyldDkbYp4xGRqBXUWIX/h7kz625aWbf2L9IZ6ptb23LvxE5CAtxo
QFioKTWlvvn136OsfTZgsvHY69x8NwxISMqSStW8NeczUyF9esFGlflsj/EdhKAT2ZmhEa/1Ul26
g7mXteIX5OoGQ/WQ1iQZdgBda6GuogyzLaI1UcZHEU6XGOCPDnuiNbuNJeInLSNjU9d2sACXrRw+
Ta593yM2i5tiIUnvoxusodrhBWVpG6OQUzelBoZflZz/YPdrmfA4LAiaeFORRd6TU1V4xISNrJG4
PruYjumUbm1DW5TYu53Sbydo3khjU1OwsMLi7AXLeQBllXnUOiKGNEZLT2CTDtD0InFFfBkIwlxC
Px/H9UAYO9N9N/Z7NfhrcFtgTtBwVah6gbYySZhhqQgZiVezjVedA32acd2XUJmUzr5YyicsHHst
S7ZSd3Z1Nc2hPoeME5CwZbw3Z1f1uGw7HBxKvMrX5Kpt5TTT+Eoko2LfVcVjP7DrEkJFKJ4uieb6
njoUjJPhjiLyoSxUyB7sFJVha5gxMtfPMnLvREtOIlLtMAh2iZpv09xdBzGqvh7olH6JJpzJ+hZ8
he/16alUo4Oc9AN7nDOwW4A8BE423zMO7GWX3SvCurDQ3cWUo7uOqDvBW9Hm26BeNalcB6wxhFMe
yPrayUS9s1+Tsr9TuW0hc2EvOU0dqnUAAJ9NtuoNLJYgHd2DMVgEnZ+EJ9RRX8mofCLskkjm1od/
v2nN1Dfq0jdd8jhTE/VhtwyYqbQkRC/yoIztomdH37b1pjNiX2+KdQNlMMFcZRT9XTKyb0/69qGu
ZLWu+0ruf/xRCVWSRiEeO60o11h16n3sRRxTzH/78c8oIoualfZ/+PbbN65+5O3XjPn0r1846mqP
CuPf/3779o+fu/Htt//oYEcuzNHeUSDrDl4o+sPb3378cfU1GcQ4Ld6+jWSOwyiSxFY//o859VTp
fvz7P/6eq/9i6tPOxXqyvfr6T81d/aq/W3r74tvPxECliGh0GXl+uZK//x918KYIGw6eU2Y7mwh6
03rWeqvdWKnSHPW2utQGDs1SimEhg+avUeme9J4K/Z9Pc945AccxZqqOTmGFeeFKFkQsVQmSg6P5
3rJ3hPQtQwGLRbH++7M5DqtUyAjooA0SuH49MYqSWM3rgmGgq9s95AMWIbxDYhGz9xuHGmrYLdDI
7xqcWUOGRxvZwaz3dOZT7p/O9s2C4JzGock+bNfe0C8CAPddW3AwU24iiMRystednp1d5ua+6x/i
wj06YvCr7utkjP6f7/N78pefP861zbrIqoC9CjcaqddBlkj1SqwbIr9rArlrdYf6zixNpVDVcVzg
ohaU9fbPn+GdA9JfPsLVQ6iVQakywrFx8Jf3RnAfJZ/cicmd0arUMS0Mzf7PDb5zqE+DHCQju3Wx
c1+JTYfJEoPMETQo+einTeAHHP5Srgag194Q97zblEZuLnZmnve1yDLUqalMCddW1ja0DwtpqbGN
auELxbkl4H3vncEKZr+RXnT12sxpotNWm4Bzcra61PAiTgOJLsVjtMK+vzNKZDhw+luFs7CczD2T
3JsI8GmYkizfOI9pV92QNt/6QFeKhtaUJrhUBBtlbLPZghoKlhSwzMOfH+f7fdhCP43JETOrfqWj
TUGUQLpjl9OJOll4cUa51ErY5ZM55bCqQbsC1zD75OrFxym708ucYmRw60165/h7RrQZ4NAc17LM
q26sOQoJhiNKxrALjlUMqcgdqSN8qthrDGWzFwCqRpBNodlvcy+51fw7h98u6KsZEIeWjlvx67ii
QszQiRcoNkGV+SjwF7baga1KXxKrXzv59By3dL+pQs8XOZgbapfliu3cMvG/I9KhdYwVrml4fJz5
Y/40vOXs6PIcHstG1WOP0hm1q7L0vqhVChM4fyTce2G408dUhQz9527wuyESACqOBYRBOt4W1bsa
WYmV6OKhopunQ+q3VrPRFQJsyKwQoJK1kKXPShTYzIzU2tZE4wijVxeacDkNnmt93Sgfp6lhf0hh
MjOTc0vkkUxzVLSZSECIRzd0GnP3v9K1/PR5NfWq20olZ1JyuFVO7e5myXngmje0W+8MP7MOhF7h
eZAFrjtFONllCjel2JBgdMhtqjp3hmKuiH680dA7Gh1sl9gCNdTMpvMmNv/psWc2qO+gZ1ZzRcWJ
IgwpYV4KTsHLOjywW70h9ni3OWCANtphaBzXkqCJvWolTDSTwLWWQ3oai3zljR+oB4SoGf/cr965
h56OkxwKiWki1p9HuZ8urYrTaYTKPbuF2IRMAdWqdGHBlLTMy59beqdDeDpqSfSIILxYJvza0jAH
kkpejM0QA0bIOMTUG/fp/9bGfLU/XU2oDxC5POa+BGdcytkWFrMbQ9H8Ma/6NZfB3GrhnGFldTUE
YPhis9Ep5Mh46rNbxN86aW4jdVRvvPDvPhgEP7NLyQbkcHW7Oo55B9WmndyZnrss+cpKiWjC1Ack
8o8u6UdTV3fNMcOuBMHLPix1CSQT3ap33acyC//7IYFb9qOdud//9HSUfjQGp+SSVNO6qI5xUbLo
lqTx3V5mwYAzYNh4ln5129rRrmwvmFc/TuDDfd3izfwnTwZXH1GP1E2xOv56GdIdXQRHXEbZz3ki
4yrIrbU2vlKfuLF2fGe6QbSNXwiwpcUlXY2hauflKQMEWrcp/R6NhEpj4AZpD6Uzc+zHss6Ok3fL
tPFux3OQMxssObTfZM3w7VOb/pDDIJKP5YR0YTZnGamfdN0Nb9J7TWHJMuCVcD+dmSL7c4cYUx0I
jyAzTE7enadQ9wo1FI7QncjpubFce2cd7s3bEqCLDuAf5/q97ZvU8go13/QpYHHtsHDDB2cKzyK8
sVJ9b4Aw2TI4pjV7YX/bc2hVYYdWNwsUs2M+KMTHiGPmxDf8Ve81g7sJ+C0uV57VVd/g5C9zQ44Z
N4YDXbEYlmVFpimg9j+PqO+p3KFBYOFSLRZfmGp/fUZlPjDY5bRT17MFh2o5bdnBY5H2dzhDQISl
hLfH64ATAbsuqe7af1GF6kxjQ/jk1i0xrGvOobe6FRyUG6/im3/hejT2TIc9LnJQoL9XQ8pUN5Mb
pHTWloOSCdZiKH3o7BtHWmuFSjSKTRCPFmo5m+M7MGr1J4HkRUkstCaI4tKlaNyFWWaLSfc2opAr
9ox7gq0WgxHuc0pXiiNIAMCzQAHfNeX6xu2dH9OfLuBqYVtHteXWM94q7LCqsLDlHF7fmPq3wcAo
ZOgzTcA39erGtD/fl9+atfB/qmQdsMy4GiYVPSN+ouTNMyJ34ZICr4DXUBBQDMV3B3X2n6/yvb7K
+unfrV1NMNkI3EkmczZgq/NqY6dtyTC2H//cyvvXZHBUwSIZA/RVT80j0dTuwK0crHEx06MGNdqE
5hGuw7KwnRtd772xCyDHv1u7Gk86FG6JLGjNsr6PSBccY9xYynOk37iq9+8dDh59to6Cmfn1/Qs6
zugySZHUVUZfyS+qV8BmKP/R1fxo5eo9SrtJrR1bz1HRfsIBuSAODdCm5Wvm//Fyrvq7xO7fjQYN
dUim3eyVtDWr1G/0t3d7AgY3g2Khirfzaq/EpO12jPHzgqbeKP13w4Zqo3DerQ0oIr0bA/67PeFH
a9csJswjcVv3tBaatT+EHiJG2KuuTi93bzym9y+M9QCuHqoB152BjA5pqPbIcGd8aiMYGy/R8/wu
EXh14xa+2+3mlce/WrrqENAxSXZBtbAZHX0V93u3mHPF/lG3AyDKeppJGQDLr527zo04yFt6Q1Nc
5vkFFopvlM+El9+4ce8+I2Zkl7kSxvp1USw0Rye3HWb/NOwJ9iXnNURsELGaym5sQX5/RLCdNWoE
s+0T2c3VyFonbOigO+SbgFy+mcldwxZvsEoGq8rJ/+sFIo1BH1MZ7t4Amb/ev06XkdbqDKxzY+i/
nrtUbiItulNEtMmMo14fcoDFfx5nf+8aNEr52lZVSwdlcTUiickjvyPHf1uIyVedF2i9d1nd3+iA
79S9aMZidrJV1sBstX69Nk9D0exkPDJnMViNnxUIBgFQx5/VI/qlwNsNLDEEZ6ZOWt8oob57hZQJ
AEWQnfMbJKKEKWaFJa9Zo8x4ULzzuPUIM/L/wY20aQRzpouT5Wos7M1CIRW2ZeAIUAtyjDtxsqlA
V/5zM+/eSQsUiWdQOIKgenUnhdADL+hSJnu9QZnG0bWCxX16KKpTbmzULlpN1M2c7+pLUf73l6hx
HMBQxTkE7tyrphO9SEWUjBmLYdDihXLkSQM2zm8MwW9F0F/XMzhikHmYFnMyfsf5if60tVQnU6lj
4WabMsxUhH/mMu0kQoShuCe415jNTydzmuSWYnwHloiKmEk+KxotzA56oqNfx0fexNNrbODRF+69
4TUvac19qc1bFqbfByM+LCtPD8k4lMbrc5kw79K48cxs0yb6g3kxLbniEOqsB/GNPc98d6/vCnYh
HXWKOXuWroZX1AqpkTpGBpIaS4prccGxYt2Y0X/fpGqWhmCKAwBQCywnf731jUue59BM2Ub3Rt7S
l7G00CJ9zlRU2GPp60iTcjP/+uc+Pf/Sqyv7pdGrK6PcgkQW4Rh7cID5sA8Mq0f1jBCJbYhXxquq
qD/9ucl3BnY8hbyr9Gf4/dfEFHSqqt7ZHU3KaklcyCawpk1EgmMaIyWZ6lvj37xcvb5E3WQeseGz
UDW5Ws6OXh31lZplm37KFrXmrNFMLVRw39ZU+phWlw75DOO4bUcH0PStfd97V/tz6/qvT7W1pZio
O0JJJ2paxnhLusGPkSGFWIREZv89Tvwrmub893VdReRc/fOfheH8nIXzHzN35o/x/1lijsW7SqTQ
3wjA3xJzlkVNhs5D/Prl59Sc+Wf+NzVH/x+LGirOEBzeuoMj8EdqjvM/ELhsi9INhdafQ3O0/4FQ
CmgZe/H8wnr8zL9CcyzidFgtAwKeqUgOM9H/frRfHt37mTlvzvKfey4FFupVFgQqAMsUQa7Wjko2
tWo6emKt1IV3VMSat0Y7MNEeDVxLNjYKn0pjv4hzNzrGBukQdWU/RUqNlo6AsmAIzZ1O5p6uwGYm
25UhZULz6EoXUdFlsFx075AhcxxDxJO69xwEKB+dbz/d8H9d1S/MxeudOUU3OIHcJcY0jlyuK+MT
GYym6GDra7Mxd9CGc0VABzprglTnDBmnJxPH8O4FpSDEOXgF8raLN50de8dCtxBWtmG3Jkg03AyN
9hHimbG3p8MoG6INu5vLJfwQVwOGzdncvGihKqnzNK9BE+zn0zoqG92XvepbQSiWKrYL4q7SYDv0
+jnXwR2FobaJOEc9NTIz/RJkgQ/E4yNJsdam6apFKtFMwqnfY22ADTZo3qrGeb/U9fS70BUEOAEJ
r4hbljGlixWe9IPnxR+VJNZWau740xh2pyyajklRi61hWwc1hJWfseJmtbNIWDnex21lLcsOmZdT
YcFuU3eJb0fHKtOKjYstCXHv11hU30ureY1wLsLDCr+B7PnYQjf2ox7VVTEI+TBG472bahdSJJV7
BJ/Qe9ziqwlQ6SN8uw/WRw805hdlUrbxbA5NQgh7oY7PWzd7lH1ueaSis6zsr4awDZz9qNtPJWuo
tRWOqNK1KSQuQ3yIS+O5iDDqRAlivnZK1qFtHsbAqxCuFtoiQl/oCSSpjoI5l1lQmD1Ixd7ZeHG8
KXJLbMtyehpscPRmTjiD23VbgTrWrj3MaiHKPK+GqcYGBS0VSY84G+I1iZ9iabTRS+OSiycJ41ho
g/2lUvEPFXqEXF28mkrnbF0Uq9Sr+Dgn+qTml33zwiH80vVG8cAeoGGhESC0i3XrgItyWjpKyPIm
OAeDhb0OddFy8MZqFSZhuuonb1dIfAGugvdQx5CEX0reW1OL02Hsm00bVSuvao91ID7UTnZkDxA4
ene0e0VFT/iC9Kfl/oJmVDPTRA9tJNiyUEZ3GfyRHsTjIuXYZCHNKPE9rRzXgRFhNtG4BLMJl2TL
essgoDLXNcYlmIpPokEDbkk3PdmJuVVEfmbT4y3Jk0+QbDQNeSHEwmdtu4szBKhhj8E26tRsb1mC
cIUc20cQ72tiZI8g5yE5all3H6P/wcGIhzWV8bkeMuS+omKGk82m6Izyk92oa0DiycrKOVo1os5Y
6Rn4B5Hla1aSCV25+KvXsw+CuvVz852AchTNxtkotOUYALVqs5BoWHKLF/gEC9/JU8JT3DjI9pqW
5fspKju2T0WX79t25iTrZMr0Hgk7xRAsrGbwpmWV9rVvVNb3WAuiQ6lqG8vR4JAy8ozafgQ8eKql
Ud9VVejs8trHGXjPOaXYjKNxLKb4E+uKU6nZz3GtfcBp/NnW4bwry6TLkPcaT4TMnEZ7Ll3t+u5Q
TVG8bC1sFhGWC9x25aIZsF8No7d22uo5yM0v0lQ/1DL/xnJ/zsS41Em3jRnddF2e67b+EDbwKjmo
zyGM7Dhd1paJWttbI6Vhh7tdRf2Hvuy3fTvxGngMg23m+qM9W55WXVrRB7yLmvKQ4IGULY52UzQn
1huXIRblktlr4+jxrinGY6MpOO3N4qB6WcpIpb9wymABCK0f6qkdl1qevxJJvmiKZVfmz1WmXPrh
M8dB8CcsY+0JCMcOeuM8WLYGlemUjRolw8RZalrxUGAmcCZta4a8hUOOgbhA9aeSH7hU2Zcug+xj
iOgEqbn7GmafI9lvqkBidtU/UdJYYPLsCWlR8bPDaJg852xnNirzCjlOW26HVDuQ9cxBvfm56+V9
VkE/qWXjB1Wymb2hUwAcvhZJs3Xs+okYXlwWSxhNm6JVi6XN+IONoD/m+JkkI8a6SOXXWdAWEXXL
A3O+9kMgOPTvl5huyY9zza9q1X92HPu1yJKDU2HhrAsdJpctEKFaFeEXqo5DxzorQXuHxVWui9KR
2LLrT6XqZGzaMmRE0QTDjVEI+IJxCAXx4lWNW8pONpMpwye9zh+UzPX8CYvh8m0i1yzd2GEpB8rg
2mKd4N4EcUHSi9kM+zQmPqrDXbog2WfYRiAQ+W9Ms6FQwnUh0wMR7xMt9t0jh+EuQ1DtHaGkkL0z
RCwBwmhJeLuvdZmziIvWQSkrs10YcRyrIBP5jBT1Y6No1WOB9QsbKANJpUzfRDIymuLsfYyHwN6o
ea9sJ8csLrroFTjoAXz0OgzRLWj7LEnFRejpLqzlsHPVNFs7XA1F2eg+n0gWHAdeRxmHW80zQBs2
T9LVzrxMxhGJ826yRuOchdE2K6V2kW5brVpGdgznnbEPK0uZBeTGiwMWk3SCeG8gSJ2hCMcoUBqc
7i6hRSymyIgiZ9iKCSLoYIOvaiH7e1M2LXtVkkHCKkmXypSNp7aTxio2cw8za9z5WKXHews2xpo+
3J1SnC04jfAjai01QzTtyUKDsvAQipDRSWqEL+DL4UBJ7R5kqk77TK1xlztQvSZRKHuIvHctNr2H
XKsoRqfKE/y53dQH0/MYTEiHkS3fDSYpSXVYwhpKzwq0gnPcG8Q3Ie/aargSOP6P75uuCM8JSiIn
yLQHR2OUHfpJ8YPk2+QW6iWeSv1BNVkMVIk/KFGwMgH/3mflOC1LakN+X0YRFsL4QQ/jyDfUuF85
lVZdMPJgpsmJJXKyi5lO5iGfhKRfucV9NmXVkv3dpqvM6lmV4UohIMyUJZYU0212VR/BbggSe3ZW
YzSpLylCd2jrh6r8kMs+3mXlHBSfG0wAce36zdCvC+EGzK4ioIAjfPw1T0qPPb6Sd3RU11dSjmkD
aHdTAZtX7cS0TBp80Y2Lo1B2xyZSMPE28MrUea/ckr/rasFjNebbaPK2SZZUiwx96sK5s8v6aIeq
r9hiG7UGvwzbx2jG2cp1T5obz14Qlh1j8Ql1ybrHUeuVOFmsdtxwTe1CGt7OInqEZ0bWWGidrSHZ
lU69qDzSkXO9G7DhpxXzr/O11ttjIqdTqGtfXclq0pPf8rxk39nhRBBlsdcGHFGJ1axzNWV11an4
93T8dlH7jURiAAQwOlaBC1AkUmKqLiAjlnaJgI11jsp6eGk3+qkx0+eWlC0yoB81keP61FmKtE2P
xc1kLx9MJoYPxw/j0G+16k6TJvzYAUVTB+ajNL6bgtwt6TjgxMgnoI8+lVHH0pEs3mronpo42ZoT
MU/VQHAQuWz4KTYuAc65YgEdUKgBC/CRC1Vxt2HjPTRm/JjJRAcREePoVzAm9sZej9ydYuYZDEX1
W9DV3wRnGOTkkYFk5slp1Jwv0pYKRvmGDASYu4ey/jyRtz4l90P+Vxa0l6rF9oMb6QMAkaObiG0R
VuwgwnHdWpI5xk5eHfREWJixGuFJa4tRI+2+8ltZPKdmkC0yNXkhfO2i1f22GssXWH0Z5lRrr43h
F+eh1AroXbGNO6sJvuTd8DiQFlZWz7okr4FKEBc6PLE7u8cOeM9b28QhrhbzZNXtOemZAkWYNMt4
IhbOjhkgwq0nlBpbEXyMYej0RSdfgE/EflQYhGcR4i6T+04tnyfH27QpHzcvNaDdsa4t8NBsNQXr
WUzGILxLzpOKkHElbTZsall6CRbLIlEvsqYSn0fZMweErA860Fd9Mz7YSEQSaiA7ksLLylpbSkUy
kjbtDbPes8KLVxTh4dwEfBIUNMZeep5vOeJ7ENTmUufIHfqhvsTW11c4cafsS6HE6iIHKBnno9wx
AGoE2Q9zdzJdvoCh83UsU+QHIWkOmvtkjMN0jgWzfqawOam6ZFqqpTixcmRqazVlPdRHldO5S9+F
KmYyl4SVIDAOTccUHWSV+9IYXejXQRKvzMLYTn3ma44sll7ulUehqu1FK9IT+YGLMZDmxzQs7N0I
injV1q3xUSjTJsvyFxRa8tTnXXOWlvFSoJYugpdUaOEJxRrZC/M/gz7QfKKk1k4W7SKstcsmh6e8
zIZ2NTrmcJd5mP+sMrgE8Cr2XtbEAEAU7+JNuIVakY8blTPGNVWvclWxB7iA6uIPlsOUKmJr0+vj
X7YdYLAZw2Po6GTX9ebdyJjtjn35WHV/pS0mO0/j7Dhqz70T1o/E/+VP3gNatm/Ewoi7UXjKB8ct
n3SngBEv3JewJNkPTyJ/ZMlfeZoDsu/j5CGEfMmjLcytlbXJw9vXushYuelEXBuH8bFpkhgfN+rK
C8ytlxjyDoEAAwreHCOdtt3ovdiF1WzDYMKzW7j3xENcOtN7rTP0QCBVPslcZYqc7E044bwHCKB+
soWrLTjWbe90lrzV2HNCGREHBqOWDWqcH6Vdd0tn0NJdOXX9yqgh41cfi760T32FhVnvlZdStIQb
dZLNhoGBD+W7rR6xfQ1rrXPkCoqAtnxbHUFLZiDOhHkQesLsbA13o5lyKIWVNw/qB4VuhFCBV1w0
jvHIite2+3hjao5BH13mmdntatCbPsGeT4n0i0zEZIZld07aDOcxgAkP7z9YlWPSr95+NM9lvkra
7zrZe8xjD0WdxRvVUYydqucnKLbt+m21Fpttt+OhO4H+ynsXLyaZ2uu6jbp1iI3bxR89ihxksg46
WxPDhbGTzBts1esxNXGDOhOhiIlwsicjfhbhsOnyJDsFucbiEUn+MoAL8q2UubNQauBLlRnVB9FR
QKH35Jl64Wa4K6WmlGFEg1gLewSrgmtg0yk23KnetRZGqBl3laneq5p+780Vo2Yo5lTOCpO3E540
8DEBAgqhb2pTsYGGyHzbkkXDxtZwfDuFpNIllGUoGm/qXK9mOIu3cWEs4fjKvuay+laUFtQ1XsV5
v5o5LmCrzpvuGu7iIOHe1HF4P8s3cZxltJKsW8Oc9uNc9gnGcxp6507vukNgBsN6KnmyZNi9Pfp+
zLNFZ8lx5ZbVt3yK5TqLcMsPQstWcUMyohaQPhszAkzYctZtM7smJdf+93M0WAxkgyMOqJ8j7FHt
Mgaagnd0ggOkED/lwmYIK+f89mUitEm/nJSLRu4HXFn6l+sh8tM6aO9JIIdVnFr9Ro7YKLUKGn6m
L63ESda2kX8nmTJd5pNdL8OB0KogG+70KfVAQ5avNUCTlao8VdaTxQp8GZYe25IUUJARltHffa6m
sIb31lnA5g6Immhwlitu6svWHXxbTs22T6F+sVSg9lQO0WNfxUysI3WpLOqeidpgiVCmH004Xw9q
aq3ixAxWuYibQzKaGKi10jl15biPlKnkWLyBjDV1wdmZtwZDlr9SPQWZhAZkg3evU4P63kM2DIXZ
nObntXO6goCHlC01gMJnWUTOvtfSbcciHUahvs/hsnwc02pbN5b2NHpFv9RwKhe9hTM4g42vtapx
57y9mg7JOVkEsyirEnP3NiRkkU6MSoA1smnSRzv7Xgaee3x7yZGYHisjE8eEwpjFgcW5NL0XWVE2
U2T7SCggjk0LQlM1ZLC8+qg7DROxHrFBmINnNjCoEs3eKUr+19vntwKtviix5WfZx2JgzxM7cbvQ
zPbRiTzl2M7vTobaF+wRw1IxeOZyCCI+p1UtlUJj64xX5YDplnTMSmiL2JugHvbKviosv9AN9ZQY
6jpWmuQ42I9huXI7w9hVrUuUazUZlIG4iRz7fE3rYS8Gcg11q/LuGcLhSSSteSiURwEMwHfUutuX
eLk7x6y3vZuy25YXA5PzQQ3Gb01jqkcZ+mw8iLtMhQsguZCbhijfpV6HD02pxhtrsh9Jcc62wzzw
utMqU1JtB3Dn9e3e089e6lE3LulUzrszIgZwUZz1smfzCcYmAMSSDgPl2my8Cz3tO6C1ArQIV4BW
3diqSk7ciVM7uxKbIsF9xSlV0o3KIvpiTJOf5zC+mWh9XeMg3Eqn5i4YxBOGmIyEqLEFoiETPy45
P2lntlrYhET5DmBTKn1adikAqqTxzmyg2YmQPYotGX4D47YZFQfXjdiuWQ2spyA0l7HXzsqI2d8Q
OsGDXqsLMseI+iGkYZVkwU64rEWbvsxepbmbRfBRkBw9tdIWBBzUlGMY4Y0Sg7+VUCQr069Ii+U9
yHBsUSFGt6EfD6VsIoq/RkfiqkWFbx4lWGDJT6IziYO3iDKbC9vp9D2tDPUorPBjmTbEt4RxcpAd
ab/OWBRLlTikZZQSgZb3fbHsG0Fm1WB8MYK0vg8BfDSVHh6NUd2SkFtddBLwpDKc38b1tHH8Sk2n
DZOMxNUTdxho+2b59kDf3hiFdXXSiwe1CrzN2CXpxlCTD4ZKfRKDEzJEOP4a89BKzi+Z1XrH0DMF
LmkWpNRdzd0UD/eWqOkHXXvJZ5tEmeBQ9XLmwcC2Vlqk5JTAhLPpA9AuBiCbXZaHBBjHRoVcKWp9
K7WrhR3FNVl6lh81aiQpXhrsfGMVQ4CbADGbu1E2Hwbk9jCCeM631AjBxiU5Jxha9tXFq+1raYtR
XPTyRXf2gTpiuG7q5LH/apgQjdrciZ4C44vWQKIaEq2GyGh+cnpZ7xsm0sUQjduAehcDOx2cYArG
Lwjmmy6UX8XUaSd3Xh53KaVYj/rLPB7pk0MYD3v/v++o0vacC8xW2LclBcieHh+760FMRRMoBxLA
3i7ETdNow8t5r9lA7aNmoJ7q6ZXPzBSuSMHR9qQfUXjh0OBQKhTeYvyNjyX9n+5XyD3MsnyncCfx
i1bFXaOk5ZrQa5NKnbIbIFgcMifFZ51WNrrfnu1hYOnfrTwbTmXu9qcC8/B6yroWCqrZbkXYGkDu
jU0KOfVeYax4UGR1EpQaIfv3xyqcd/hs75dJpepbuhHPJ65fAlEPT94umMes0NTOJVyoyA3uIofB
hILMfaw7zn4MpwfQQOu3xcsAy46Nenug5m+sVBl1BB2P1YUhYReEenuGOBhKQ32mZAYCsuUNstI+
WKR4j19F/9dUERgVl1I9A0rDAekpz0KSH7kkbLd4iEbQBhppA9tUlZ/DGdyidAMAOCAVHba6RZ1N
0/5twsdBvEm0ODrFXw080XdT7bLUcZR0oSBd3ecq1RmvlQkcECVfp5Ti957BygDgLLabALr8oC4D
i6zPKKD+b2tjutZibyYh9PkduDKhldoRxNC3FPMGViKSdeMI52ZT81nmecMgcGrjROk6zeAoVLXB
Q6/sJZFRxYrEmecKTpBQTkWsyUujyKcMZC6Urp7455FQdCk0Gukt6C6yITCmZrKmXhcdcjOuZjDK
/dvCc0y8+sABCisBKJ2drXyum/yuoKYMDIlunkehd/TmxaNiJtWOeEdOABT5nLgThy4QhXexSLbK
MJavScq0jv/2SI0/+FDIjPidKHtQCjZvBlLA0RDBR4rvVPRBKBldZd8pdX/JqUlllPcP0zS8Rr2n
7OKZlWLDrrlnVGW9EQLXikrNOjDvVotyyqJtbZlznIE97WKzcS6JFBQTEbB3xkvnVQ3wF/Et7Dme
qTGWL9+WGJoXGh+sksYoAJzfaqiNku+8GFSW0uce+2PNASgpV44AuoiEqPOdIH/IvP6okPC1ztrh
XgN1YgVl+PI2NDelpGZihNkRQeLMxKtnU5hf6k59UnQJGQ50RtUN8b1ZmsN5GOBKYsZAs5E4C91I
zRPnCR118URdJaNWgClJ9m+fTFqh+ez19WPYh+eQouYhTiCuuMI3W4grb0sl4UEsML3w1KzNua+Y
nzl7Ow71RLgQtEwNNsxBeByGTI6U56wT+9Q2snMvOPdqIsK2SzPdYKYYzk0MQ7i2OHnJytIiDkeN
mUjlhrLyKZuab8KeZvEwW6G+AEmpAPPPM0QKRczWtc4P7PSMdarQLwlcQwTXikUfHNr/x955LLmO
Zlf3VRQ9RwW8iVBPSFjaTKbPCeJaeO/x9FpgdXUZqf+/NdeEl+4yaYDPnLP32llLqJBKdV+bxJUu
4CLsVAlW7ZrHtW9Or7oILGuHtMiphq5yp9zCR2cQRI9vOloAbkrt6b54N+jLu7NJyPwUIf5dVlsO
i2PbxQq7wu4ndFjZH1TjlqhtEzTAYGw10UZcT4DewzY8GrLoTMlguhJFQbI4u5dOoJzB8EEbdDvX
BKmKbbqUIeUGPfLua3iaeCIVlHpYT4veA41KYwLjhNzRR0l7Vdgv23PRt/6gfVLN0V6qrTfRZtTV
YBs2wchmyMtBwAYmi73BjObAKvCcq2KjAl/jJOiy8YndvhJIzfSoEuIp5Fb9MWls40fgIFMDySEB
Suow18c+kT41YSfv9yVu3FOQHZeLUo/N/t75vg9a1UQcYbnnsEF++w8N4v9KL+I7N+c//yTtuIsW
/in0+JdykD+qQf5H1cmfXhSZyj/e1ibT+NMNnMNJvzzihltuP7oh739TTWzP/Hcf/I8f91d5Xuof
f//bt2oo++3VoqQq/6j92Pye/1ov4g1f+h/Fl/xPcpHtv/wmFzGRfiDxIHvaRA+NXeKfchFL/gUK
gYYUDd3A5q9V/vYfZdX28d//Jhm/4CLHnKOKiNWwkvOC/xCMSMovROryfA01LWIokk1+++z/jmLE
EPkr9R80I8RQIS+H6sibU1WUs38R8GUTcXXKWmae2swgA2sJ8K3Y+0o83QTrZxGCkNvCGHyIxxRC
AR4xBQasrF4m1LxB2GiXNBquut5eks9SsGgRWus1zC9zaPibEUfIiq9qbj6ZQlnRy0o+xmsYmW+l
RKU3pCVYZP0r3t5LmsGkrAzgRgKeWHtAMR5Dg99tmgmHleyhguiwU1ngrfMxzF7zSP6RF9J5kUM3
HlQ2rfQLqpkBeMyBDjZAV1r6WDvyevv9rL7g1vbziBe0kjmmIxLGewXpRV5Wz6hKHlbpKR0szO0o
ynfwGWg09ut3GIdIvF5UvfwGd/MzS0L23V4vEzkt0GeT+/BGhR7iXJ82u6nI30Sogo0+kWFAX5JO
rsaAV32lNgynL6IvZ9EwUJebVkMSJ5+FInZj7FSjSfYIe+whUircMksHBEU4NvPwA91FEDJz24sm
+Y2pfhdKgjFz4q13bardWM7uDKn5SKrxLUxjojqt5TaQkE2IAT2QWLtSJA8PUtLv1oRBj+78Twyi
RyDNFhsX8Vm9UCpmqZElUHwH8/uguAiAFha+8RSYpPyUorwzc32G/waww/QLMZNOrKrI0k7zlCYD
AbHRmEi7elWah0aDWJiaoAhU4ydobjeHkAynOvM6eKi+BKx5X+uZZA9AaXam+FENNURkCkX2ILPB
p1XfwHctY7evpRaE7tQHggnKmMjhdVeD8VSEfZ3OR2GKnZAWqT3hicrouAqlZb3EUzfZcEVRP8jL
ec5l2nVd894/s0aY2SxY77kKPD7Wx7d5jI4C4No0AXI8Fp3gMtu01KYmijFpCiOsBQEbNnPtTkV9
S8T6whoe74s3ld9Vc28NE9xfFsQxRu4qjk9E3TshNJopTSx/aqBdbohPI/2UcgPt1TidLMiFMS0M
u7W0U6ay77BmUNC0Fh2VuvA+pckylwhg44dVsKWuoq7UXVuaIJ1KHaBlsIc3oymoEleTmYGQhUsk
9pq9us2rFoo0egU4SH0kJw5ocgDKqo2EgqNT7LN9oljfC/J5uja+hUMKlS+UDkqIap2VIHqk9IO+
AuzdMDu3VfYAn/jypOnJadDadNcPpodlegOmz35IfMVBrQV3CMUnkxKG3B/Dtv+IiuQ8qu22ZZ7E
Q1P4WQmLF7XANTHp5mhUiFKibvQOi1iWjsBrlIyQzCjOT2N6gxZCyCjTLT2oJPGJDv4It7RQfJJn
/FGSJy99Y6v1+lbUvR1z8IKS21JJe1+PILlUYn0rJHi1ervh/doufWyliJipXE32U6IdmbkX/HNa
dNSBVrmTwOor7aLCTSY93c2wDjnoOK9A+JLoRSqIv2ZgzLQtZtmcw9M56wkIW6unLp8DHA2s8XDR
1CsBDGPty0ZywAP1fURCwaHeU6iNh72pROURLKKDnufLuvQAhzI1CaRxwumTUoiT6ZR5ETkjpEuk
+7hfmisCM5YebG7DOQztrjUGOpGjZw7A7aLoNdStmbaK0tD7r0PK8NLkitaAIx525RLfNE2oUC8J
QQsk8sBKBKw20aQAHqNTZbGaDeNK8xR1CUhIj3Z5jg2vtLIfNNNpgyXE6kZgyMqekd7MpMGGM6Fw
hg63FLyJPecxO2mYkaq6lk5hwa9eQwY5xA6o8MRDwkccKpPmJejMvhOzsxZL4yUm8UbS1emxTigE
L2T0UtUQVcCVFNQXejdgE/Jdz3A+ULP9GFsw4jUI0odaZMNJjx9moBk9DalFMG4BSCGa9RsLUO01
yVYGXaH+0U+zm8hIoUAWwNwGg9lqYXZsLXZTaLVCGvXvYWUtxwqkLAD3vTDLrM+jTOM3ScK90evK
cTKn8LlpW6Bby64QVvVHaUgX9GP6VcwmXLIxq1dNy8s35kkZq6KYUQfL2RMOoY0vWneEQSOac5ah
AuuDu9Z6e+J79jk7SeEc5OykF4A7CMlLbpEigudFL6ClWuuPYru4MkV1esXaAoO5t966OX/uktn6
McP+s+Tqc5nM+kZnbMMNZupJ6DTjnCQqg4FAwoImJidCLE8t8vNDbZbPSf0zNgnbrQQ6gTM1iRlC
nw2UfEOlcphCgp1ry1lIGxqS5XEd62gn6wytgMYPYTl5etEcILRT9chVZxKIyhLPpZ4FSojQSJbp
j09FU7JlVZi7Yrtq+Y6AXkC5lbRrUlhPEc0QKm8F5XHllfSH1b6SEkvNuHgUlvHWjbJqFym9wVgB
fLeadNWzsD7UmfaEcak7AtUx3ZoqAYBHWTnSNY58qrDzqSn5IcIwtlOaR68gtVEEFOJbo8epLaE+
+oTRAQG8+qxCdh2dOHeAz83Blrf9n2zS4p8bZUAgJ3+qq2Ldxjh76qV+vVB6+aKYneJkFraAlU2x
T674tM/xOO+KxlyecjN6JcCH2llenbVGMf2c2oitWjDmrJaUJ6Z1pI/hYRamxI3X6JJQequXsT+n
fXtejCX1rYVeDtRXyIKWtXjMWYRTCVt5uzXD/ZiYMNJgwTZx6I3VtsGpitdZwaSVxxwhgj5/tOPE
cm1YGRfr66oq0UW2JsnXte5LTAPoaCZEq5pSIpI1zcjSRNkzaQNQ97uxI7xcrndt245BH0EuxdbB
OqIS1iNNl29CUs8PLMT4EJT1dGO5zGvyc9WlN6Nd0fqZrSuMJonCPQX2BR7nCJTlvaX1S1Oq7Hc0
BOstoCF9lHux3mnUzr+UC4QWcRSmx7DB+C0xqzDOa7dWQGVG9Vd7GJLXvlsmV5+keE8TiEJtx4ST
t1Fy5AR95tzpgqhYKj9Km09WjeqpiizFN1fpu5WnQZSRv9inMNclMqLSozYywfJd06hAgTotQugZ
S3wpSS5JSDBpBygtGZVjql9kAKDKEq30AWEymO8wPrdbEEpOU8lI4DEvRe+p2rjvE/1oZZJXWzHH
CRoCIlVQm7yIRKzUW9TKPXOF8JXS0tw0emdN0u3rkjXVzPueiGupYTIuevO1ajbmfkiVnb3vgKQI
+kMIMJkS+QDXfyYEJqEYmKbq10LirKGOoDgixTB5RIZKUcG0q4ZuSi8XqG1aAiW6Z1RQiFvh44+S
Xywr0OnlwubC1muLE9ignSilnBVd1dlrVX3kZVrtZKlBG9yLz8mAqFID1t9vHLZh7B8z8gJP8sZo
s/rwdd1EbnpYnGYa3F4SP5sbrO5+YVVSBJGzH+jOL/BL/3Dn/WpcqVNI9AbP/8PVX/9Xu/IeZUX2
/tsjf31+dSffQW4fDqv5/f7or3fVRf+nF/7DvfdnteBvA4lBt9pYf812kW48wPvN+7V1Q/j9ft9f
npLEGyjw/vBfnnN/hfVOAfzL//n9Zf+th6eNVAhkiuxGSkyHsUvKQ0bNY9n329X77d8fud8HplRY
ozBocSKgKBSa8vD7M+7X7vcNlIYopO8tsHjZTrbK3rG09Nv9Fe8XlTxSl75f1YuJ5zAkk1pO4AWw
ojDdNn/y96atGyczlfLQj1F1MLWBfB5BpnYa1cG4rP94i8P2Lu4vFVr629iMDe52Tr5qkgqkD3Nx
uF8TNiluFUaU0KutEiso0uF+gXaOjKSxfbv/KfrVNKwBm1E7448Km2D3/gDRRx3aRRR44gz5Me7K
be1g1FTZNCuBJb2JG+7X7o/Lq8rj9zvvt40BxxJZOPvfn/LrS9xv/+F1fn+86tY56FJidBt9ZHYC
QXaAe9BQi50O8hph1tWJVNll2xfQm6Tc73OEUWQRoW+atp+0jQQeL7df8377fq0VotG2VoRb9/vu
F+qGMVUY5eF9bz+HWoHmVeCRIOiWR59y0/07uF8k2y/y+83714RqQaadtRvaLLfvv9b94v7Y7zfv
/0kFVPvrDwoFhJnhfvv+yP2JKdzVfShdQl2xw4gED6IM9D1lPddqNdLdzR1B3ajPJuXJ6lHHZcV5
asKrKn1JLMkv1/HUIHwTSwlLielF3UIumewDq3OqTHCJJ7RL5tcFOj2NxngaGQKkG007mLbVAwbY
Y5m8GlBnM9HyDIHAeLQTtVp9SVE9gItOFh/fo6eboRO3vd9rrdurkJskEMbi5NIRaDK3BRCT1aPD
MHht1cY25J9R+bNbE7dQo2DRZFvT+HTTdKkjkxYOjTm992h5uU1GvAvruXJIndy6Yp2xN6kdfNV2
2YOwD9PeEWZv4yxGTjxED0spvPdt84Gh7HGc37HDuQlb3iwvT8pguGXVeRQY7JJSna4Wx4pUczjR
/XEmpKMfWAgqrZeJtMWLlA/BDqZ8myL1YBBEMwFNRy50IKLJr1TzpHezj4LPD1Pp21wsz0OofkxJ
fFrbL8owB1kUnyQ5uzChXYdiZUcwH8dOPeiFQcKvulPKySkN9TQsvU9wvN9WqCTqGbED/H/ig/L8
Mo5MJcJ+lmj5TcJmJ2IdYNzC1XwZi+rRLNARxI0/sH/c9cn4xDoYrfiKJUcN1Pm1z5xKz/0VJ+Iw
G0FVTD+yXHrCQvPSWuKVSCM8lyi7iGFIs54swP5Gde5YKsr3GfGvCNwrzwb+La/ods91QsYDusTQ
kB4o34pVHMx94+FEdPJE42dy6G3tK0cpTD+VV9c8z0h8tT4/Id4MckH2aqMhZDdCXDBtwV8Ho69f
o2E+VmvqUFW2VSnxZHgcy3xp9JQqu+yrhb7v8RY11vwYyvUlQ5IrmflhFcqzNfPXcaeab2afeRWr
ADzuB0F7I9fITQUZrm14FtAO9KJxVDrlKdO7oKKVniFhFaLlyI7nvCgvxIH5iSkf+0h8AFZ/HVIE
t7Cx+XGdPpHc8kucTF66gK8WgYgOINtXW5/5YUTUgYtnWain1fAwaMZJM8tzq+Sn0pQDfUjOmakd
K+N5URecCRufxUCHQbmhS96HPH5D+mGIDDX9kgeDKh8zVT7UVXtqTMU1DdKt6Ltpcror1WbaUfk/
tBO1AGHfh8ZxBBQLu+pWgZvJhld1/iovSpB0/clA2BjPshvXDD7dYEcLZOpw3zTdg1hGjJnJtypR
LmPJdGfqQR++0B0IxMnkNGCpOS9Hbavujf1hUqhQqEdxMm70zp1MH4M1jT5neSQpTLlQPjjwyh/a
nN/YUe+UmZQTqoAsXvZZvD4KnblFPhMjQu5LSvZAI7pY3/y6BZBDXAWEDU1qLmbbo0Um5roxbmut
HlIMTnWlHnqjfRTM+GmIBtSDJWstCM8JshlGqzLyGKHYlNKGXLJLVk5fjPjn2tMhbyqEhd2BqHe+
Wl/g4NPX6DEexo8m646ykdswue26l3kFYtlV+SOXZ19MxPO0YjoB69/igMjF8KWJl8cq1d6sovxI
854Nf+jjvXhDxOxRttyP9BXrvgpaYz5mZUQnkwrdTMmROBWzvwqYETK650b4LZ7HV7PoX9g3+FId
eiASDqV0wklIVFV16qflPBrRLey1oKMWoranMmKPNWUuCKwg04gNqBndU/U5E/oHGeFSup7mkK9Y
LF9qNgcZFRhLWx8EvuJK5kgSpAcjTb1Qivyy1mn49Ydcif28sM5oWB6HpHQyUN8K/qS4yS643K76
aNxYvj6Ekvk6huGzCj3RiEq/QqYUCZIfCuF5zIRnLct2VVOc0fKA6sE+P2yBHUKQFZZDP9hFPo3O
uMzOQPr1myHGftXHhwqhA9JkCqNSEJfRDfvjRS9lf80TewCuXgD7HjSfqB9HpE/YrDPI+JHkKZM0
suSM8MHPTaSY1oCBJTlPU3pcVP1KH/JFiVOq4rmKY+lYafDp5dqOb0rzmkyN3els9BTNEcXcVeXI
D8PcF9fKLxX0HPOH0I7+VDw24XqoZdMLx5X5SXTvh7iSvS5JfM1xPHf5iFWNAK42kKuBUaaj95Ta
udS7q7icJY6CcFwCMSWLpfsIzfgZIbGzaHNAIX2Xr+WtSsZAqcQNekxaA/LjpxRWZYqoWsQ4UFVA
/qPSCREy9ke6RsUAhVpD1hyrZxpKMNh7P6tIDCRvs0ecIOXsy8filJeRm2XJQZ1KJ+3Ddxyd39Uo
e9dRcoVdGRAisSkMOKZJEzCK25pULykVxcxUXdFszmXuWSDO02dR8xKw8Nb0aH412pcpuzYhBH0a
ho5GUFCkOFL/2eCFQidRchpdVDHf6Yp8La2blkOIkqQrad832pyPTZc/J3MUkHTLlkS2pfRCi9JS
ah/+O8v4reI6xi+1Wb1VdQg8Pt6HMc3qZD1oJnE+S3o2GU+WZei2svBZrbR9hb3SwPI+CTEecGWH
8ogq8+rGWsWRTOBHIju8Y0OtP821vEZN4ko5GpSMEqLgyvochKwmQk/rq1OiaU4flIbuNNEZIcpO
1YebhJE1VFhiquNBV5Krpt5amegVswOZkjl5pnrqLDuTnDvoZOy5mwP2Y74u0lnQ7Ealchkz6vfF
SQwf8kzzluyQzHpQjfVNQeoTFVsE0pNFnlVqXdVeuwqdeFDFzDVRwjf1Xq5nJ8zfFwxwYkz8Hokm
ZjzZXTEfKUwvBU1+fd1P+mEmJ6sP5aAclnPdqodmIpgibL6wa87Vw0zGnIbY2/SaTd3cbGP44izM
aCQBYUaODnFZHpeGKb4RvrCbdBLjMcs7t0HCPNQldfDZJZEnl4isTFTq6ZQrzXlfAVVpcsujjeyW
KsuvKBgINcDdaEty7VswAMryqxkhspUSp6B6roMnJjDuLIYtCVaTbZkhVq31QXYVuGS19qgT8mvQ
o6m0MChL3mjIxjmqXKIfQqN7QP13nCuaD8v8bUjXmy5UwSq9QnM4LLHkZcPynOjrSTcpzFLH1FNC
2dItKjg7tMSrSIoW5BFIndVwJ7J+qIBRZr5gqTip/VvZ1yecs4xHGXuJyQHPtlfZIi1UuYngDPBr
MbAzpmCpKTfpPFVsxLtRotHF6Xdzf51WktLUyhUQI9HFcEh59pIw82T0KKrA8J09zQTSRkIYiFF5
zhsW39hHKTi9DGrraaT4lrjfiKirqvhlrfrrrNbvYLuezNCg3hm7dPdsIIy7evjs5NEe8e32bHga
5sV2ItZ4OZBi4oxbEoLISpmRQ5KIFtCklzZd9rjw0CLX/OHQr94leQhINfIhvHq68pNqnq2IxWlJ
46OSLrcYsv8azSdekFZKdBAjTpUtBiVj+tzC9WgJtmjT6DSMnRtX2LqNyp4skjxnema65sYxjuk8
I9eut1egHp21Iq6w7MWs3WZ4yKnlF5gYS12wNWU+iiaqZ3Nyh0yztV7AUUakRi06ioSubCicUU3o
wjUvFZPRvDpJhzQkwnxNFslcErySznZtZBxJ+gmvylEmC4GHxmlj2nXuKBJpsRqsXuOnGZNSOzFH
ddB0ptRLqhrxg/4gvOQpexRTOpgFyk558AaNDpTCGr8LGL4p9obQLRU4Koe+Enb9OHqrIhJzQm7Y
3JDuB317XdwJl6iMUVeuHWVWHMM8ah2BooLooORzQs3y6IWNsQbApzxQqUQ+QQ+FDBCkHEGc1wdp
qoLI7A9kd1pW6Co56TuKdErQ6G4fOwd7aw5VkIv9ofiRTIWLjDe0CJWVFa/DSyA0nmq0fiyMT9CP
3quKMmstXhuTZQOL26pmFGfXWOPhbhaUqiNr9W7G/dE7uUYozIweanmeiQpqkEwlHXKejj5aimq2
YIPT8iGIiETFaQ9G7mAT8TDWLm0fqKwXJcbnUF2vhpjC6CYaIjdO4UJalvYclfNXkhxfs8E6iG37
VhcPw7Y9EpWnnAX80FPXtshsE5frhBV8Rlqozeq1UtNrlOgPeky+USOgnuUEStNzNfZ8jtouupih
vTuqivJJXmUAhZr6eSspvzJJZjykluLRccYVPqJiZBEV6142bcMYoPZ28VNTPG/pvi25KbrAKqln
bGcELFPdTom6WJbYZY1yatUjPEtnbJKzVtPxlcbdIkm0BXQHRaPXWR3YdS9OZH+EUVirvV93GX6k
1pst2V6X2oZP7kV55JnyzMZFv1FE8VUEjCN5TCVDsxKTBNWoroTtnnAfd0BdU5JRVpDAZgB4kr0h
03fDpmTUlQuyHK8UzsOq2mn+CRUrmJiw1kF1exnlYdnsW52qjKz4ao4UoKw2wymb5dnZfryiF2zk
hHttJFwItI/FKxtbeWccDglhxIrwENVyoMYWE2qPRh0SAJxXiZU+DpvQuxd/8rYhsqmjhVj1CgUo
GlLVISmLVHTuV+8X8XYn4XembbZKBlUxQ3e3kp2GEmB7CCnC1n4IhdXBGFwzd4vkOuGapzUXJbK3
4OK7lz/+Ug35/b7/qYqSjPGXbuCNCMDgdxnNejucO0KMuuyzleUs0CaqQ/8soDXU5fd4vha+EEpJ
Ei4oljQzpE/VHYXB8H6tsKkd1vhfq1/WEBPjWZlsm36r+dxLOqPG5h3cemuLFXnRWj3TVtIu/VJw
XrebNaEvpvfIECUiC/EUTmOqvyAH3ltCM77HlWUGU5WPdpuPxaOi9a9FRfgQfUT5pNRi95bWJKFV
4WmdDEKZIRMcqzAWiTQc2/ekEDgwo9I43G/GNI+yWJdem2EuzhtfkxPAat9jwGy21uR5cH9aH6me
PoeeikR1P8fD4LbilY21dF2n/gM4EwaUXMpQlJupV7CGcme6UO8GhqGlNYOY3eDVwGv/IiiRbdRk
rhqdXDk5doSgG9fAqtlbtIqg3LIuZ72iJ3YfTWEwEgmDnJBwwTodg4VKwJNYljlukforCc30b1aL
k4LEiC3HfWaKu2haBUoljzJPokqRJ2QiNXzCR6kpntBUKg5CzF7WJTebZ+FZWfof8rR051hCfVpo
BSFGYfhB3PFop236OuUmsIFcWo9zMSIPlDI7Ctmu9lJt93J4GtTNIxLaNZ7ugoFPo8AZS5RGs28Z
fLl23kcWvaoT4axCdKhEMpBOuK0TInKSYCw9KgUl+52tUrofKyeUaJ5eTRMtgtPjMZgFnAwnrSRv
ij1OlZQQJ1KnRlVQkeOjqQwYluxF2DWmSn7CN+jCmCEyrqd/yecetUCs1gfsHJTKlmBpzyOKDOTN
x5Xk3HKT5aQrskSUoEUFz3zLgaPrZ6j7bbiqm+aQp495WNE4TvETT8GQl3Y+cixYgluN3V7Ph0AC
Ii+DXzC72BExftSys5L1t0BqKyXfmtmulaWT0/+P1tjNDOUwdbEvULlJDNNZxdYd6alQrKUUuPgF
wYnGD53dOL2VSzW9QmBjDd49mKhGyxUyBKGnIc3bKrNcHblg2UZ2KuLsFJIA6+V+qDu7ij5VDPKo
+vBQdq2fSda+K+kEw62IGSH35ScMWwSANTn0ygNFDu2jCD8y2vMSovvksDCrioFOpvSwHCOJKiCm
4UlubKF+keRjrZzR4/PTHqCMzvRjE0an2FULimxuZaau+Jwudho/t/oD74WvocteZutdbp+ZECF+
QTvZpQThLcNTXzKyS+9psilYNMcknyLXDbdfKjLGvtNh3ecCAkf1C9ekF9bSGI5zsqnVF1k7GAi9
2uhN47w6IBAmp6o7LqJ5KuXFVqCISIMu7GSyEokktQxW6ipRNn0w1+rX2VzIlOx/sqFScHtLJ7j3
L/llUsyTpmI2ra8TrqJO6t9ZI1FfocTYYHVBXdGFL710rZljegvGQPuwIAvqTWRRxecWBZT7GmYG
tXqv+DK3ZX6cJXypimsIMrtAFTpCpuz7VvL7lCAzulcozVqDv1JRqhVy1TbT4TGTVjqsCub390gu
ObOFB9X4FFmrVOMx6zp2BhOS+Ww/sAvFpbwrE+PZXOSgiFoCM+eDqTePC1aFNTb8MUViFi+DU1GV
NdWgovsuwtkbNOVs6dUzhlM23NDixcbLV/Exkidf7I6VanlrJgYrh//QZKhArbe0lSi6zsdk7s9x
tfgbLqK39cgiwGfcGVO109kZ1zbDTKb62HogqrSxn6CRoYderOyuk123Po3D11r2VtkjTHhkMI0e
t1Nbkr1cKZFHT9iHf8biM2qPiPDu+mIIl1DdLJCXHPUqsUTf4AxNTzWM1slRa18jwk054t0j9HLI
XxLzw0w/xuxHyvnRiWCOoJOBobqW5saDKkDbRf6SU5qZrCzAXQcjZXxeWKOnBMXkw4syToek48QV
Qxchlzv2Ml0SdRdH13Zez0RvnnKMgqwwRiF08Tl7W6lBULX3oiSkGwtemSHqrgdHg1m7k9qVMQxh
kkAKjY5Nvj+Hk0mEVnW1kubLYVLFF5xin6gx6Y92l9pYL0omnipVPFKtKZktxqF9alsyQyYBKFN9
npXSxgPnkiqOZEbjaE4vA1qGET0CfX+7TiTfwCw4mLc8Pd+pMd34oNKJH42XekGCr1jPg45xiMHx
e7i01s1Upu5gGMDb8JSLX2CF68Sr+ypGDTZ58mTnbaGdCNisL4UOlkMbjfybZZwKM0m+WjUm+nR7
wiSxepor9SgUemwzDFNszc/WqsvfJIGlC0p5iVZxGx3DKtURLRjxu5lZh/sz9AY5Tmup9VM1c66Y
pEDsJ5V40mJAjGXIUX3IR8Nwerp0bNEBTKHcNp4bUxYvirU8ofW+5LKi36y2I2uIxEna83XzUfVh
gGWgfaZYnp8jUWTc2dA9WT5gfS4r6bR2cvRirOAeFqPGu9I8mbo+4LQyv5FUHt2iXhMeKdzqTlEG
1RKjfC+F/KlNy/wp6Y4ijJHb/R5NVHpnlkzRuT+Wj7p5qvPoQWRGCSWjOSzGaJ2hH7At2K6xUbPO
nS6M+0XQvtCB+jrEc9q7+ZpidCzvlyKSpWO34D9JzeTZFBCB7UI8Ewdzu7hfi4TsomiN5Q9COc3M
5uPPdonoTqY43nUp7vZqbSE6U6ofdUkRbhGJkawU+QSZWj7dry1VKO/yKK9cLIY6e38NUWDfCgxz
LdqQxDpzXFBZUAnPZJHLULb2eDnNsGOVi9uDzgDNgm5ebsaAyzaj8b8fi6klYjkamWgEj6Vd+3y/
iwVgMKZze03xhKU14BoFlgAu8i2zj5uyIFluMcNkv98EBfN8Vz3/nyz8X8nCkV7/v3ThflV+H9ov
3R+V5Pf/8psuXPkF7qyhaETxqAATNlrg9KPr//435Ky/KBoxYiqwS8Cq8Gn/qAvHEqaDhtZNVUPL
DZryN124/AvoOQu6CDBnUHQIzf8XunAVgfkfVeGaJlNz1Ala0UxFhZT6l5ADAipoEmW67hIr7NEY
dFTQnrK2iyd2KbPll5HF8ixx0sJwR9Kxw7A9jlZI1+xIZOm1F0FUDNl1kJJrkiyvcdHtF2s8j+Wj
1eDgEHcaqAbZTB+KbHGiNXkbpvEDKc1N0UvWZINjFuFnLa20U2enyNqvZKh5yI+cdSjdTu52Uvma
IE0h+pheJpSKIn+E+eYUikQt9Ec7/38CM8z/9oUo+KQ3qb6qkguiWH9BKyZGN8m9OuIKWVrk5a2R
n1amuh264CQS5e9RyBpCm9Tb0ovRGeVoSQ+b/Sp68gtuYcOW1Ch5wlwEPnmsrnHZvs5YYT5SUfvI
V4rMvCL8MqGPH5MBcd6i0SUS4xFuoSix4Zlzv9UiY5epTXuTMhfV7HRQ4uqkSD+VYhkDU5Ie8pTS
vZyo+0Wi3ws+DPQd7cE2o69ZVol8Uw9kvsZxLQShPiZ7DDup12Kd25VjufXlJ5ry1iIwKxBvm6Lp
/C/2zmy5bS3N0k+EDAB7Y7olOJOiRGrWDUKyLMzzuPH09cGVHXHydFZW9H3f6NgnZFuiiD2sf61v
0cUVrZUM5CJt9X4IT+CkNz2HsN42brmNX9RKNI+BjO7diQLqVmVHF76WM1y9JbTVecdaFzMDgQY2
bM0WOsvm4tCTfeAeEuHQGuotABc4A1mY38/GzMyzdc+mraoNvKUU4W8w7rlsfFuT9iHswICB1b2F
b16BkV2rz5qUzeEvz+q/QVDKBfH6l1AEQ3+L+AUBzQUSTAPc30IRbdSIPAqngGtByy01/SijmPtA
wMC60qF+TeACVFlPPldP+t/GZpUm+YcHFKzLxurmcdQ4MPH3Z30MT16hPeaZ80ygsX3AGY8nuoPA
AHTq97D8oozd7mLg01Vm6z26oy43Rg7+zwlNG7+efYsDFvteAdtrTcSRiDQgbY7aqnaLxG9p/S3z
hvwG7XTrbunKtgsMCv/5Ffk3fR9QnsHhsiws/1lWnr9yniO3xnnmQfDRiHts3BELTiHacMc4aqu5
roJkGHN+8xT3xdawsRrJX0J34gu5iG2SOGTMemCDxBeQWhWugcmKNoNltq8y6gwuvxhN8ua50UBV
BHlO2bf7y1V6cLSYMiDPVev//A393/UqfA/g22lx0S3P1P9eoUiZip25U2JtRTn4WUqkwGzCAwfJ
eZMKTKmeAhwD6YRAWAKFZGJ8xjxnypLKD5PU3ZjJVG6Vp95aqlvORmfiteuBEtT82P/zl8q2/3fC
qIWgSIMTQSC+XvI/f1uOKRPF1NyEYpuHZKxR97s0yndxXN/bPDG7GQ7kCWs63a9/fklMp+LJmiau
k4E85Qm+haiyMJd23VGbpnAzWgm924XWbhgFFlvTUAQe4IeE3b3ejQMKENQiV3c2celdpWYu2Rl9
30eqBMt4z8nxcbRzwjmAwejBGW5J8EMmlAtilj3p87DzDMz+TYzAUA7YnvRbN6z00nzGR7Mt6jY8
JtlzoGBaTcaSjZn0Y4XLY1ePies3IbQZ0dR0JCc00ibmWzi7X7rtPFYBt/JqKm2qpKfHKBmfm7i2
yYgHT4P9XeUkNIz2jfzHOurVGeQjS1r2lDjOXU8sA1l5em5/z4xAfbsmIOxYoNE64dc5UY0kH4t9
vITAa5+J+plXL1lFs5z9aoi+Qrcu/RZ+59rjPT3pw1dEVhEcW8J00Lq2Y5ueg7B76KPgzo2lsXe7
GDRZjMCgyU+dvulpiMcDBlFaseEy1XYV+91EJCqBecW8fKWS6a2Oe/ML8ZtcQyq+kDt/htJhTuZt
YFvEDKbvkfOwYlAorxwx3KdtTaZU/2T8sy5KJ1wRe4nJSIVkdsib+iJ1z8Iqufl6ne7rYnqqhgCa
atZ+VPBHFlOo72oAyzTcDWvZfVmyKw65O3eojrjsMUokDuAWfNEb2cSPkljswGp0GueGIYRJO7WO
m2GFcM2dKgndc623jG4jrFIiCn1zHvJVxv4Caac5yVn/7BiKFMHcHImNi4e5CbstVoY7SPVXPUSl
4l5zDLoRITliMD7O/mRqb+1g3HAlQijkwexaayellt+UTdA90O/z6Iq7u916JJbdmhhrjqVVdnrK
91lnB9WLOzc9jAX8C/4vF33oE6vcojw55f2hh4Sm3O67i2sQuHq9mRIdNqYVMLSwNedk2V6+7REP
6XDX+MNdl6wHUMQ1uT7q+oCIJXHyzEX3uxAI4KDdjEPQ1T9BHm5V1Qq/OpQNs3F9FKtieoOSCOiB
rIhtMtkSRQ6lSuhrWtYtIuxfQ4OxVykEOj3p1GoOFYB1t3b8gssZuSXS5siq4CjDba5Af3nplxq0
bSMo654773NKxyswzhP2fCxuzrux2M+qTm0kaN5VUJT6vqAZvo5K9mJsoXOkX9PYnOha2NLmUHLh
jbw7a1nTrYybGkHrtuHGa1nJ1m1JeY1tozaxwdUY7G2E+rKI1V7li7Y8a9l8lT0kPdsD9JBXDwZR
Vt+25OPg4H5Tk05wsOdH76j+ODIF4A0UbvWxeayN1oPPbDDuaI5hus+NLj4pM2f8kNWQbUz5HTOc
JD5ovA1oAdTx5CjPySv3ngdjRP+LTBqc0jJ11k3UPNjjsx6YZHyV+mgCdU1Lbul5dO86RFGQmX2n
qd6tIPucxuiY1R7YDUd3tknbEa3K/KZQ4aYZjH4fe1qwFjkTE8/S7rRAHogzVzs9JfPXhOGdw6Fx
G1QxyM6ReK9l1ltnYRaJKXzHPfuYivgjNDVzRe76UIuuwtGiP3dmol3STjzIwrZXea+jpilfuiP4
M7xKjmjxCDp5CfEMCSMowv5BejBoMxEcqzkXGy8I8q1eVd3W5FC4GgqoBK5o9b2HCFO73OMLSEy1
TTyi6KuOpIf8ADpiM3s2e770Oum/IwtnoKmF/qiHH8Y4PeZCJ3RgTcUqop45ipFKuKd0rA2FDdZ3
5rhZmWu14B0nbG0mhjETAygKabVyJ3z/mH3oHtdgLROjQU9Rm1nGVy1yvjtSGas6x3tMV3mLTgR+
litvsUJt9VZtyw+aEvljIJJxE2h5zwFJvwti+yCKoVkPDdynvkt+PBeLpFX+yuhG8/u+4zQ864/p
1D1osHB2hBOA4w0AkGWpg7dO+s0YYNw3Pfh4iUP+Johe9NF6iwTik6FA0jS68xkWFJCX3tc8UWAf
aQza0jyC35gNw1pk7VM28RB6vIKjQUpI2N/I0qdUD86JN9zCwrR8Y5F6WRGdVRPEV0sy6wnn5MBs
YhtkhrjT0o+CLArFyVa2mdZaTGqR19RkMgUH3A9CvIIo4jQq/Wj9hOaerQcDpsTMcouH8pP0Gfyn
7g7A0xezRHCAlnkYYj7DZKENrUr6zZhaTGwZtGA2a+LNEIbm0Y6ia1iSj3OiXWsVI+FW8TzZ51Hw
8JWSgrhwaAZSb+JLiuxpKYbKl9Imp32CsXweLI0MYTHeU0vIhoBiGDhFylOrg9f6xsSt+dIKz7bZ
fzahgmYe/jTxqR4VI+p1y2PpW7YLwDAFLyi6nh903O1rZl1c3yalP9cOVb6U3D1mjLcZzg/fSV4m
14EcoMw9H2ofeCpDf/YASfhzb6JdlT+EOkdgzmijEIFYe5dkUObhogGpZVRFRcIPl4Kdfi+TDsxZ
j/iOhVN/OfiMjDw+FmbPQV5Eck10S3Ps1+DHm1XPwu4CWnUJV3h68aNrzUGVqMEdn7qxQYtoZXSe
MsbZVA/RfFMmGwBsHQw93nMiDm8ak6N1VzCLszmX2ZHfTi1DGH1Xc6fbDm2DHyVt7rzwl/Cy94nc
Buk5qByNLrtjwUifTvJxF4zVj10knygGRHZIAlkAb80q3Xq1I1csB7hBwuLWugnmDL4ER/0q1bbS
vE3HTAKKSbXK7ZGe8/K1hSuQ5nCxpArucMK91k3Bke/VQ8X12QjL1VjpD/i6OEEQ9xbluIGWwA5s
sg2YFt2+Tkr6EhPxOrT719hQL05tICHHCjhodzQkqNUFjvBg9PFRB8q+pot4hAluS1+29kfn8jt3
0JqtHs9P0EjWZsilhSINWJrokkABT8yOo01THzX9wpTe46RYUirNetknDExGDbXfkoZfMrFjG7rZ
9vw7SeN4m9T9ftTw+snmhF8OonWXkfemkQkb0/ipEbnzaW98qtNGW4dteGgtvF49CJWq0Z+xNCu2
3P41EjPLF2P1SnPMe5W99kCCzbDGaIs9xxmZEyk18VYvby7DP6PoMauTD7Y9DjedR5SR+x/57GKf
xurLc6wHr55LiJyA0C3TuTMR55VHwscsSKgWdQhexLHWg8PS0rjsKrVW7Zcf2OQW93Zp/rS2fkDr
JGuXN4YfNL8EBq190sFBKqdpa+nJrQjG09Sn8yqeiRmM8QijpNtFoICNxsFGpPDvpsR8DBffjFXA
BZHx05xjiZrNW5tYD2XXil0ixXqsesAdpLT3zDnw+Jp3xD8zTnTOix3OONr8dAg2Wor9iM1iubIV
G8yYJ1FE3DvqgKNY9+GG7XZuk8IfMITzJIiv3JQQaLKgw7ZVfFQ0ExA8T+J52JKTJZ+l25+WTlzP
deReyIR+iYwcNvTYYNTOuTa86iOPujsxjwmc6REI/SkgBxzFjR8b9TF2smetbL+5Lj3XoY0TvyMH
R/Sd1FeTv6ZRxPlTsb5NBqEQNjuzNh+q1rwbS1mx87SeT+64WMscO2A/dRdKn7/Mim88n8DB5XHz
GyfuAOE0dj7I4R6xxLhV/XtorT0mDfbDEc9g56X9qmmbB6vVfjLb+Jij5GiAMA7H4q2fFfgPu0ao
oLLFqN9Smf6A68Tem7bnjnNT3LL5dUH8O/Cql4xrH0/7SJdN9I1RgQt8tdHEAm/L3LvE2btF9FYk
7VEmkVyclNu0636lDVxiLb8okFgrnH3NKux7SGNyhu66h1cCtdWjcsoa3E/hqHNSxPdF3l2R4x7L
5CPMROLnvXqEOHOUwyWX8YfTi4/Z6xnJ9t92ZHy0mDpjlxtOpm1zF58UdT9TKz8zp/g98S3mdXOv
EIc2uc6hDcLFsaityU8VNPshtFYDRQG7NliIEpl1dSupk86bL2lkpti0OulT9XRSbhhsu3wIt0Zk
46DKj61LXyhG3jsdWvoKR/dDnrcHg7PKCsD3F7DSZpe5L5zWHD+MQpzYobsaR/4wfQVfUwpCIWXG
MgFjHdiVfY27uYrZH2AdEhFiPRm5AvsuZ+C5JO9dpry/jc43ovxM2ItpbsSPfyj6jZdAlgrQoCSw
CteYbdzsBCimikS/1sU/XP8+iy5vWbfSc23QPcH85eLAc0VVjfAppg8ppII1XCoOl8m2c7hUgRN4
xpF8ECanTNNUT1augdxPx5/SmV76PHrl3n0ejJqt3dBvpCxXnW2WlC0xq0jLx0lYOzfH+FWK8ZiU
kQvVVHort5820lKSA3uNUJdgUsw489f1pEAH1qu2bxSJ2RB7hf2Vx5A3jKF8q1V69cJi2KwHeAUr
K2LC2xOq7Zx1oY+ff170wWkgJbYcStL7yuz6teV2sEMz+1csbUK9A/1pS7k9NzPo1O4pcXpqQE0W
T8POwHYAtDezl6lscEpr1sW0u5XObINbSHzNE0DRRi4xoJjwJuRj5OKzb/ToVNJRs8ornoI8l88x
tRoiFBfoSwgb5lGhInLJY75p5MnTbNsPnpneB6b2rDs8dMB/uI4n0EAZebQDMRKqS3zPeMHueMtn
aLSlNDZwQfctLi4e03v09q9UsyD3zTfHBZkn84PLjwBM2CknYbjtvYnEE4xts77rjMeU8Y4vAuOL
QfN+ToCM2zo3NhJsGXig4kp1CIv9VG1Uml6LR6e2/dkYUWkl6NaSkTL/3sDbCGvCbSzCryaK91Vo
Ef/AvpFxydPC+Gcwk2Ktgh6ZtOtflUmmhvGb4dfFd9tQU2tWTemnbrz3uEznLrT8GN4VjNIuyA9D
VQxHVtpznsxfQ1bGPtvSY2kZwN7s/ArR6aWvATQYeBGEYT+ajvVlyHZNFVs6g4Ym9an5jop/tNnd
9DNQhHgqfyVp9G6O81MyTuU+t9guoDP3OQH7gDAHStlU5BfLcJ/pHL9k+WcnJgDmbvRTh9HOdYmt
RunBIXhihVwwYiVfo5m01PRMMf24IsdznfuWM89SApLTZGJtR3Ilk2sf0zFkC3aXfp/fpclEu2f6
XffjGbH9nQ2f5EYiHZ7bpVsk6DiydTtbkUrPSv43HdpnE19nOfKeicBsrqI0+D1YKaw1OMrYB65J
bj6KKZ7WfYvZ2rS2rS2/7LgM6c8zz1HMVls77VXNqMCKKwvpUoxv4qssKnwosIbl8GKY5i+aA1j2
CyzYr3/+aS2bjpmq8E8JdfSS8T1twDQScq6nr6EweJCLiIqc4aE0ICEGvXrpXIEqxRm3z4a3jroG
XIHDZu7afdLSvyEGXPs4fyfoqAtBbRUCuh8bO/T7UeK9dX67Op+Si/QauX27JqZScm59Sxz9venc
LzG4O4lsyW64NdX4g7Qfr3rUEgQSGPgZYfaxExeVV6OfZ3SqmgtJ1PGGq/euSsJYqYlvqWhQ6IvS
RsAV1koNNoZVnBuKEAL+3HOYcDCo1FmAcWUjc+DLAMVZ6+G1bIwrOToXzSiAzTRA8kf9Ug7ND8ZW
xbx4Tai3GyuM7gJRctGzUWp6wiwjaXL8f/D8xbRt4rhFG5FbTxUHRWoJ1667NoPTUBohZw51cTs4
0ImuqNtZDT089yo0XpsYikwwfcqq89a0czxnIj/XmB3bgojDaBi7pteV73j3BQejNsVqHo4fui7s
PU3BL8XEyctwtC2lSvq+tsGaFBlOhsRL16bDcEzI+CVueQc3EKE3fZZ6nKyAyHQz0JhCGg/c38Rx
bojgWLQk65Mrr71jQ0adnZPnlAxJrF7DLGZw1ZidR5ZDsW3Csn+acXSlhvp0O9c9x2Hf3XLcwNP0
g3EieswBzPJQPmR0NWyKgFKkto2i/eAJRJ3JSF5LKRWKL7UTfW8k4Aj4doO0AKLGIrsXvZftbVcs
d6yYu2fWa99zsWgBJTmAQUfiX0UL5TNcalK4j3Pg5xxSi/qpZhS/drtI3xVuXT9VZaHtvaiC2VTm
Pmly7ZN9F3JGnnxTurk28LkdnMwJTw6tiKyQd02ImyOLIRflgWafBzd5dNdBxmAstyxvMzEQRTaB
2ZssMHsHomAYTCQK1bALzIR4QwqlOnE7tR9DIzmqpt/A4q++PC7pKAydfkNhwPrMWnaiamppR4TX
LLMxeobfSmvLHIuzAEy9ie7rhEHTaIweV7xxvtaDgY/M62sc9Yl2zfCkrJzWtL8D9htN/fdnGo01
PhjzDRpAfkCn0rZzoPUvsavfs7Tkv3RX2+tTHRztBvwqnEd8uXUJxkPPwO6OLOe1bfiWKqqzTC3v
2KKVI7Vkd8by4c+vohrfAHdAmysfU8awuoyujvDagsi5SKxZW104YC7ymyj7/JLmY3b/54Mjh5wr
eX/CwZHvKXzpV3Y+Greqm5tT2yY/cViat1Ro731oFedhgmzozkl7aPBBPeasj3dGZDz++d2fD8qK
7r0h/BEjQvLMK8lz0tcnlAXmgjo20zpcPrTVYxO66V4f3fapUOmnOVbV1jK0+ZB0HaZWJwuuWa+i
vZMub22+lwC75SMaJJM1fWmoyk2iOKoEzF54JADcYl71HbVMdPNhE88Uf2RMZgpDZMPTk6TmfZMS
ptAw/WNvdIdjGt5sbYeZsSnS8ZLDxNzgFmv8KOSQxmkOruzo4E+W8Tr0zPxBc7khzbp2IxVKWCA3
vW2GL/jNSezvuInUVmqcOGeLt1FbtwBtaL4J5vZWa404OY35wezFZ3Zh3LE3Yr1EzhZ6O1+GaJoh
Yk7J3lVqgAkF5MvOOu8cxBhBDERuJyWDaEG9PKQekQT08x2KFAEkWj8uFB85blefVYv8WnnobBhL
1m6JQM2DfdNwj8W+mysc9THoTcWS2WldcKQZ1AdngR2+ZG2OaoRo0LIPvDeDdYbpRxpRevSi3r3g
ofVK/a1yQ/toh9I69kDpeDNF3lrYrJdcq919Uyugigp6kidcmt6rJ3poxDOnDlL37QIn15wVyJ7A
zxxTuwyWOiW0tNMrEJikci3eLLq7n1047oDofghhKTSSKN460LN2AyYpUm5TeQEb+hPxE6PXxQGN
ZGoc8ZJa7YQXn/UqjU9TmuM975Dma9jPaVhfskLL104IoibnnFwR3b6F1sOfR66epv6ubhSLKVZg
vHVZfmSVAmCXF5uYMcZK5NmN4z9e+rqfT05Ud7RuJ3TRFNF0l3n1DmiN2peu9I7hYuxvRq3aaibd
IxNTVoWCeQqb/uhi4X1HzDp6MXfSShuJ4BWOBqen6rjz6sPFK7sXt4m0p3ZsfvNal6d5LF8627aI
TM/Og2AnOQiXXb+aziEOuC8v69/nBd070dSzJnVGBq8V2rHFjcW7BA2cup7gHCwfzDRT4DWaVa8k
/not1/YqTtLrnw+plf+Cj40fC+87ucurV/EIALkDbOk1VO0lm3CS0K1TrNNMZo+E1MEBDjQZue/5
ONPM5jwnBAswI2j3mJmp2IqJHAejOLeJ2cO6daN90jAlGcTCcG4r4yHSk/t8ai48FSzqY+nembiJ
/SoHf57YLLkTmguhW5riYtE/8O7wOO8RRrOlzY0+mdP7FqzwiMEJ14IhTzHFUseq8fxxhrJvTd1Z
yxkQ64a2GUyprrFCz5UXquHiHyKlkghiShh1w3Wt9CcrhHxeBEevAcDP/WtnG8ZTJGciz+ByMBQG
RPLGpUvCrKh708kPDni29lpn/PRG/atCNNpKMQ4+N2kb8oN8NL0VJSvmTa8HXK5GfWgzjcSZeZ/S
d7PWgoTeQizEBoHkbXlggGvvvJL5cdcuzq6pEkfJv9dnTEAlbzcypHl5kbG5rVsvvpVsxlIJHkEC
OWLBh5IewsvJTIHbg2hoZyBQXkHiG7W6P4qSh8iDTBYi7ziNxUrVUksxZuFpto0HnruG6VRvbqdI
ZHdVG3+U6BW7aEjMXQmDILBwQ+uUi6yTsbsZQXrt5+x47BZm05gYL5miRYWdeqVCZ0ny3zcL54ne
GlySHLITEFDTwoIyO8QkufChkIUOdX03gDEZF3zUwpHq+uqYa/2Oaq+jWEhTBMEYYMTAp4BQKcI0
SevkHHUdQCT6aVx4VWJo4XeU3N/geK9q63dmIlZHbno0w4ym9SY+c1F+sTVSoU05ILsRWKEeEbww
PQnVbcrzj2wCnNFE3u+2SZ5kEnqvXqOrdR9MDL2DVG2zfmr2Yev649iRtTLt6FZnSMVJ2KXnHFzx
upbJfpBjc24rvd+SkvJnCYsJuqG9sSE7QNIh35116b7Tcpx/g8xfx6jXAGa2NeB417pPQv2SV6n8
PVVqFaO+lWUaPBXZJE4JNTp+UqKaNHNL7FSGGROhXc9xmGkeRZ8z5SohIQxNGik+8uKnooNgFVe2
TrhipCRkqH7z7b7OqSFfxk7eKt4pK84H850lA6RTdCOjwuJvmIREHRGhL4pxQoqe75BZ66wAwuZO
WejnFPnsY1DGB29M0QzqbrwCjSdFUDM+m2jiGTXtHIAYurNhz8yL+7uBMoZdzOJKOkD97YpN63Wb
bibYqlGMAYy7vQkYv+BkBphyBascuJtwTSsVPYeg53IQdOnCoosWKh2P8yE3wyVzPQ0bYqknKHTE
GnIuKkMyyKNDDX3GNQO9Tbva+QCzAGdMTbyIxTtY972q10EF9FFhRXen8X7wul3TwNLzFqpeZHIk
dYS+CxfiXrmw9zQuF8ZC4xMLl09fCH1UxMQHtVD7DPB9VdRtdFNwnBIube4L468H9gea9NtgoGuh
bu5TcIAeWEAbPGADJpC0N8bX9nOjJYRoQh4SiDgsNv087Z2FM9guxMFxYQ9GC4UwXniEENs5WVRV
tq3DKTwNigRsyPmKhyj224VpKBe6obNwDoOBA5KcilusWJmaaOj2SKE8gvrapPJXeuOr2ZXIvDI2
sK8TNkiQd1D/30d06X1icNyKq5C0vbjak0jPlae5vls1FvoybA2BENAxDKkNnNDTUrpbYvKyg928
MB57Ce1x7MM7cnzFNnE3FY6anTF40Z55z6aZKScn0jtx2UfrDqvyUOvND2xb6Gt9+mEuhLdIx7eA
f4CTfVM/2jKGRGYtu/Wmx9T3klrtgYxmh1kcTX+suBiHyJFs2CE0u/EZNvAldwrGIQSH0tzYsiJX
t0L0pV/0DOzcujdvua62Q2ZGu3jSgJm33ps2pIp2joTIGc7wFs3ksJyDx2/DK491utSm0OZSqWLL
q3PSyiJYNzlSg5Q9mHeJ3SlK7hVyHHyQsr2IBciZjuDjkjhYO1GBicktbOhh4Mr6ueZv21d18WuS
CK6waCRCsTtUvDh0U6LyFkcQ/91a2e4PiT/mBVQW1x5W4Sp8YMREea61OJFYx0uTwLleumo1LBNd
XZKpzqeXny6js62SxJ4xJhPrjTyolxWfZniMkM2UZQi6d/peDgqcPIzGLmCbYbo049wnz6Ax61J5
hHkOY6Yj535vcVn0SyuCWJvF13ZJYLRVT1rGmgj7dVbBY2x9JHX8bsXYD5AOg7NwiheNChAu5mwm
+HHKlvsnjVsHyWhtq+caAdK5XfWj89OYMYN43bqMFPL2iAUByncX/mYdGg6cQJ21dIJu7cQPuots
PSBGiKB4DlvYLgLNGw4x2qBRk9RgrxZm/t1yoEk6vJaksK5OoC8KNNpVR0pg7STePkCo2DgDQ6jS
5HCc2NUNHusesqqFkIPE4bmLxkf6baVH5cFl+Yemb3Dux1kfheWwTuXAnLjEgvGsIp5c19sSz10b
WMEcyJEh5lUSwzTo8kSvl/lvWpvdus7W1pCF6xrqmptMwOvuRNy8V0Ftwj0cBG1JYDDLPrm3xa5J
gw80zNdY7whSOI8G5UFYOaxTrldAQzkVP9YkIRl/+r3BocCYejzref80TQJ7yFTDRCExkQQgTonU
U1UjQCrFw7ybehKYyyyJKWu0Fx6qa8j1KQMR/xx0JKfF5J5G0xy2fV59u9g/EfPgmPD6vTUuAbhh
eqqLLPWNPJDswzHwUaoRohhgyow1AgE5P8VDDrweRCn2CIkvgLIeDnUNLIewOjcVb1LLADlim9BV
5mK82sG7pkeUTRAryhIWiAFnFhzXTQC6PNPrA28wJiOB5zv2okRp7GJl+D1BA9UIwhximu7MPjiM
VEpgXMje5cAIzZAF08jo2y32XQYyoJvuB/nt6fmVHmQ6FKlAq4NXMyMSKFtCVDTaXgG2ou8ulSNJ
5JAp8s4Og32/VUx1pD49pLPxwGwz2RQZvlUd8lnRisdyGORDvPxAIEmTAzGMgruq8d5bLfx5R76n
tA1u5oQhCIfBH90KAQN6BxFS8Rq2CXa2nspi3L6EojwZMDib1rZl2SdcZWGPuY31E+RRLMQqWsiv
HOUZcRAPYtk5DtaMGQBNItLCm4ButjTKkcarT5CkH+IqoWzOoZgsTJbxnUmbMwoTGzxNmCfeIIdk
wUVF1QCOwSUIo/Zz3B7anrmm1Tj1xQ9Vw8jGHm4eciZKO03BbsR+1XMMFBxhnKr/ylocp6R7Jhpd
wNyMri/s7hlnMCp/Xh+cuX+rc/nkuLQVaeIX9cUQBIp0w2jtDj/p71jAj4UEhcEs1JlhGdusdvAM
WgURlFtGxTArkf5W2jiQEqEwBnbdpk1q7MNUjXiGLrZk6GwsOXDLk0tLmQTnBHmwC07E0Wwei3C4
EbDZjpV6Uy2tk4nzpsrwVz3z8jil8YOE9DH2hrlxVJadvAcdM5oFbfxtcrVkPTpZjfPK1Fcw6qCt
6jAEWyv0+SvbrZ72zCwL6FAp89CWmt00StBFBBUGXJ/Phpyf25GIbtaTK4wz5s9pS2FlQkTe0XhI
3An1HLAwt7sAk0aVf7uV7l3bxZ3H44j1GjEIi2aw04X2q9c5ntsOiUmTcoY1Gi6+bMP4dkaTzlgb
VUOWCCkllXUTB621WbNZJDpNVh31pHdRqt0PTWAdVNxzuiVs4ni4sg2DND5duAjoM3zSsEfyirwr
y7/Yx0uljOUNawsQ54HZBF+WxE0X6xqvUUsXQTcl91XT/S7BkKfCAAeEn0Wf5EanAulBa+UvQ9mk
XEEtreN3YQbTExP0gPvVzi1ij6h6DeVEtygUaY1p4zGYPBajLtZs8XCz6AjvC/OttcfxIIYaN1Cc
Ovezl94aq6zvsxjaUhb7em6XQNdbyuNB16ybqvuiNprY3+i9Kkc3zpVZzdvRpL7Uw4s061296SUw
hALuRtKJrzhiRhZqjaTXEfFk6MsTxXUkzJT3RlJ73uIWf4Tjam5nikG2jHJH1wWyS5LBHdQrbi4/
MsvdH+fv/0/V/I+pGs/8izd6KXP4Z0nD5TOnpOHhs/jM/6VqwVj+wD8zNY7zD8Mx6VpwPcPWDWsp
VPg/mRrxD52kmOCtbDlc/ywM1v/sWvD+YUuMvrqOYcB2OUKR7Phnpoa/z3NMF2C0sD1M2e7/W6bG
/VuowPYwz4vlA7kakgV85X+10BeW47XEWeRG2ti2VOjicwPZzGWn4rDn0M0e2j8SMs9unm28/pYi
8BdrzJyxkda9e09XhObbo/176AXo3cHdZAn7CeCOcdMC+9as6t0WSiD7Ddkm1QJz29oRl21FDduf
Xko7LF+Jmd31UYX/rKewNcH4itkAc0cPf+HLneppE2vMyIo8xn4lOd3MEOUyOKKYAEcoqhIjWQBx
ZRUDYl4ZeHFXhbKfOCOP/5tHX6cd419yGLxkrmE6UppEpZYX7V9fMiPTLL47T2xC8V+Undlu3MgW
ZX+l0c9NgMEhSD70S86pTM2DJb0QkmVznoLB8et7UQ00bLlgo3GBurcKdZ2ZHCJOnLP32qw8RVDf
0c8CSqfdl46mgE8+bWAj4UBo7lNLM83iq6HUJlq0JXIA3Vygh/kwWqhvMcxEK2LdTEY2x7TUZPza
xNyImcKyCZ0tKNGio0s2USivYt8nqCpFHWT/oKH9UPkY8iZbPOHt/2H5yEc8d59hyTb66oQfdJP6
NYMt4tELUobXhj/UjCWYOYcjKLRG6u8N+nWBh9f3ZsI6d8iOoHbL7tVZVHZoKNFy+smGffi5bcYr
0o3KfUrNCvrdodGLBxVQ8Y9AzO9tAjYk8YMN5uw2a145cRuHauxOtg8aA3O0uZlSi9itMV0YIJTG
QfpNB2G2RQAYBgRhewUwkcXmbby7T8SumcxzPM1ijlX0Mmv9XUe2pEntgcnQ2Qx9c2cCDTmEOSAZ
Jjyuwk/ZEla2HkEeSPMmxfJTeceoBU9VwBhzoviN3CkIq+L+l9eds8UUVeX/oNK+gT+g2//9P63F
ePOrMWd5c8RicnO8ILD8rw+Eq8yiYqjGA1ElCiWl7DdDFN/6ccTphyijNaeZbzKe7w2vPgXB7QiZ
AFdVHm+EkeGrHDiOKJkigPPrDXAQRgU+O+bIoZjK0Ng0CEcRTWnU7DcO+PtzyD/4x29Y3vPff4Nk
fYJAhceIzdpc1onvb1DnIn6x+F+k7Ra8+63Y+gY6salNa2LHnIPym7cA83joY/0sIrw8+Yzzf4hu
62HajXnzMxkdkgkpTmqKeIZeBkEguLNs+rVj2W6r8kc49N8GGml//8biz2+8mE485n8OV13YLKy/
fmNCInXWj76GTpPtQmm+Gun8s/VqpviEvBVm+S6NsVuVVIK2WW2bCkFlEAOc/vv3+PPmez6cYtNZ
FnATFvfvXwOFWdjphkYPHim5ZijxzMkCMWT5rw/6/JN+v0V8krQ8n1KbtOBPN+Cvt6juo9KdJanu
S4SMUfrE/mrGmY16jV0IgAzFUTAh9fOt5orzD98GyTpusJgc6YFlgx5TxglqGwxAXqh35T88QeKr
Q00GPkBE1kfLd1F3yC8OtW4EDlNSvm19qz0QhLzvu+YpKqtr8Oc7Ih6u420khwtap9f4Ev6v25d4
puhH9R+vofhzXfbo0tCvs11uhm0ubslfrk/I4xvVNaSeGdX91L6QSz6ui7qptxn9l7WTmTA8Ig/H
v2K5mH/GGtGqmJ9Ke/phJKe/PxZicT99vVsBN8xm8uTKP56LFs93FvaKpJkp2XYMusywehsb+Tzr
go1Whge2Q+0HJMdUVBf/L+3pP67En3s665BpkdZkL+7Qr+9yYgyDWXaJxjM2Mw3QJHHyAs1olSxS
dQKqTLzmx0La//Cjiq+OsM/7Lx3qFulg/P28Jr/cAY96OOMcorYira67oXuoB9w3bbSdAh/AifMR
J/NdGJRPwkD6aJ0LGd6kcf3UpOLSI6Zmrpp/PBTWV4ssX8miCnaJNfZ8Hssv61rrEN/AA6Ow65t3
jONRINhbGw0aB9NXz9SvNjTVGEihlYzX0iDJHNhiZxGFPh+W5whIfIeAqO/rBzu5rOBvBDntTN29
T+1wVzr5NQTqdyR7O6gOAKZdDhXNP5a6P5eY33/Dlwdbc2rrIZOrrccg3iqDmwBXFO/a4e+PzX8s
MHyOZ1o0jFlP2Qx+f4GkUdAptWbFeUc9+dV0R8L6hQVwWB8GrM2QBy6oNj4cuil4cjYmB18Epw45
PpXo3/M5YLpt/uuZWtbP398jvhT7ETWXdGzL++LxTJjMpxVzkC1tY5Ql3X42wBTTYCb0eaut8S7N
ugOhIc9T5t04vVy3cfdArMVWE3BJzOo0ljdGXz///Vr9x5POt6JmNgWjCZ733y+VWaV5MZj90kTB
RjhXz50tLls81Gpst3//qP9aVSkyiVtkb7Zc7+tGlzp5YDZup4iHrRfQSPtQuyWZrDkcrpmO4mpI
vEPe9FghmsjGdRDHGwDO/3Lb/seK5lu2Z7OuuLZ0hPnl8QiUEHJMW7W1g/BGTLi9DxEhqvLS8Kc7
Gat37XgXfWx//P33W3+upMvnSg/wAB/qeF98po2BSBx6idpGk/vh1eVrYWBy9mLzsuiaZ6MqrqcR
mk9ISNdm9mhwOekr6yJwMdI/VrJBkGTG8cxEJ/3ZYmkTrXqCtdz/oxD4w7y7LDW4YLk6jo+Jd8nH
+3X/IUAX9olu1DaMghtBUzYS9TPjBYSLZIC3SpAdZ310Qt5EJuPIcDAflYl5UxpIw3T7fRot7Mug
lAPvRmTde9Kjr/n7tfyPosm3nM8NCf02W+SXogkNftVY+Py3U1g9Mj+0bfNuEtblJPRDLeonDFQT
SLXqVRXTJkxgPjKQ+ft3sP9rOXMc0gctSmaoLV/uJ6tH0dHT5I02q+9qoKlEFyzj4Z25We3t0Auk
Wzbpc1XZnmjp7/AcXUdWdEHfLVk7c39Ls9PF844xpE/FrmHkiKo4X4+G+OmXDiO59JZCSK4njt8r
pw6vCXo1sa/uZ7Pe45v2MGmagbY3KvLWihHOaEHe6t3Q3vz9t/65eAU+MjyX2pDfKewvr4zpk9s8
u6bY1oPzKAX44woIKey5vceAYDX3xvCvGmy5g7+vl+y8cjnTew7vjPPl6raDJbGl5WKrod2vY2hl
ZO68RVicjdIeqAYmJpnzcFtY7ojMrg12vgWlvwYsyaxr//ff7/55r1m3+EKm9FzLFdaXdTJNQ0Ge
jWMSEdSfPdTJYZZcZS0HvuQbup0rUp44qRFa1Q90lWdarON4lSH8t1eW1VK8mMnzFAW39Juv3f5H
zJwaitZQkv3kfpMR1Tzj03NGv3VMo71u1XveuMRblPaaLoO1JgwP49z3Agafn+jnuCNdPPBPZVZv
hNdunbG/0xFrA/SdZC2D4BH8U91yiTLMa2Tp+f1aNtlTPDC9qDXp3dil5gi/madRnqtjWqRPOcG9
f79sC03lt5vomezBlNHUjcu58uumN6eWZVdxM+MWZgKU4yATo0k4AEgs18FmazDZa2q/Wcks+ihk
4x5MRMrATYAlDcH/7wb0f78NzBcGX7SePhsiv5R1caHT3gTKt42ItCVDjLFzjTo4qXSHmzy9GAAN
rOca0yeI4WozD+jhe1//+PtFWSq1Xx/s5Vs4Qvi+GfA+cQz6fXllzoxVDs7FlpEBWdV1/O45xT4a
mz1y0qcKWJVq5n+8v+I/PtSm0QNchZ49B+Mvp7uxZoTj4twgn7189BR4EonFhSb4GfXmE6ZwFDvJ
YZLed6OY0DmSGay+C+0/2CNB0SJ3gVrWxoMX2QDf/OQfL7vl/HFNxNJT5D+sM0up//s1oUGoqnJE
+TS12U/si+Kqkz3hAo75hA7buRiwrK2iMNvBmHxjeRpWsKeTfUXS256nBksO6sChpK+s7H3fYpgU
RS3Ij8zrW4dmVIr1F7d5fR3WIRGHcf6PvUDYf15g9nTC53kyTNYJ78sKiZXa7qPO6Lct49YeIHnr
GpxRynLneARHW3b2M4czsM5Dle6RKppYAdSlUI2gYx/ueiRmTDYYwLdJrQ5mxHzOINOpimFnWkAK
y74fDm4AwIbxTqtqYoVU0W3A15QsMsferj/Q1AVHoGTfZDZ5e7CsmIoWiVYcDazbDcFzo9iPTj6e
nbxSgFcwXCqVgJ4cvU1S0MY0mwkLzXIZCRr3N2ZjLszAYAVdFr9OUiKmjAICFG2LtBbOxiQIVRjl
4YyuJhIsGlTdAJBjTR5VskULcqDXdYFms11J5d6ZLvHv3qSTVe1kL6YWeG4tAJnxT9eonvBGoVjO
yw8XF53nM3sF6+1Z6bsQII1AGdfO/EDQ+y3Yt+cCo7+dIt3SQtjrOc1pTRJj0g3DqrV5JnQS3NTE
rK5aFwA/je1NPolhQ/ycvxnjRWtVB1dBSLAJYh7Q/n25oQkTbIuRCDEbnb9hI34LbMiKE1pBpn93
4wJPHcl2Y+UiDgKF8lHa8UVh+Vd1z7MqM6ZYVlipa1eTPse6vrIiml6hyeDFMcirlORsbCtHNzur
jY9RE6FvTy3S1sGZ7jiLosaXFXBsa3rrZi5/ODnV6fPp0fiA1nmPw7FPVLkjVgFamXD38AqGHVEO
3fPflyjrP9btpfmAM4VVI6AO/P19dBF8pyjhoUMVuHdAOSRBdJeP954K93VGi28wsa5NBoQOVdkb
YtLxY+kdOI694iGH1XJNsEq2ypt3ORdvqBa+aXymKwtDJDk/LcNq+/j37/z1gMyySkeJMsxzTNeR
8sv5aqSv2JYRAIU2M2we7hxIMGQ39KXPIvC/+QlAjxGiYhz841T7R13PJ/tAvJbGWQC85+urn01G
p3OUwlvtoitTc4nt3yqe64/ULm6ngvpo9DN1ACbzppG8gtHYFTp5L8rh2UGvZUgEi1hoGfSODv0u
8poQsafp9K816msR9/k9LW/5jj7n4s894pftr2uc2B3oXG8Dm75A219bs7lLh4RROC2lCihlYl7M
sIdsFOYcCJmAjPYlspRNbhB34Ehsm4sPtaTu/Vc9/7Xj5pmsnBw66Gw4gffHA2dMzZS6SCi2UWk/
uJHzOCrvvfLqV9ccAYg7WLKwjqXmhqNENBnf//7s/HGc4OOlh3na56MtGXwS2365NHOT+uSYqR6q
aUf61mhTwE1uc0BEV3g3QLCR7hJIccr7OcMuVotdLZAZcWC9/vs3+ezj/F4d8E18E30s8DqGaV/2
kSKZsebJvN+6wZTsyYZYtBBh31vo1HmS2sgEQ4A4JgYWdout4tWctqXtk3A/8e9nBeuYcXTBLN5h
z1zly3rWDaq9rnSya+q2ukpUhmU0QCNIJPkidResVgEmSc+tjW1iZy7zY+MH8SqMgj7/YB8fr9W9
xM5okc/M5jAUmkfBjse1UHG1ByLHmLg7D7GLb2mWO3uIb0BWdldAKaMoAQEe9RCUzXGfoGJmKJAD
GSF7GzKRfRtAyRCDf2qqhpiZoG72kceG4bRd8o8i/o++0HKXqbkck1kehln5pcqgiJkCNSy8eNGE
SCL0BrrdVSUr1lt4yqnl/wzSODvY6GXSwfpp0sWAugwUM5sbf8MMP/ed8WgMKNWBWg//aLXaNPz/
qINYbYmJF3xLwmu+LiWxCHUUhjSEGqMBe98OYm+EubVUYSXArGGtDHlbY665shVmFzAUOpDDHqfI
8Ogm2S7RnXltkXZyTaoyv3DML8fZRrgliK/ompZsK2REEc5fDtAsSdSAYmyChwFVLQpgBUA5Qlw2
0nM6VC6pIkFX70xWrxVuLvswFdlbMkOgovmYrOYOst7y36KYwE7Y4GwykiB1D5hKiwDfuGYTC7Cl
c6Z5n0Ar0S/GE3HV1nR80LEiHjIYoaWzOhSwp9n+2Ef7Li1w2KJwTCd0UQWaz5YwqMzc11XVXOL0
wBsd54AZ3DLchdnMQ5MZG8+shysJIyWOifhGP4J136gNxpiOpRGgDUBKuYcCXYhpVfjmA+QnccV6
PAT53h2S8KqBAxwB5yf/CESeDaBiAq6U83MKFRONlI7NZVX1ZEONxFKY5O70hQfH2n+KJas/plUk
o21hreu61yc3sT7mdmPKnEj3wv+YwhEb3QwHoyn5vVZK0+R7o4LiwbXy8j6AszBmwUZOqbhqA/dy
rBPn2u3AQEZF9VgvRV7B+dNTKGa72B9XATUV6AUFBTjK821kAY9uS8J0KycqjuQ+9zt4JqvPj0sV
580yMAHTqAXKC+8G4OrLHL/ozJ1uDcv9XrZoqjyiVKHBTFAhuM2YKBN/SznTHhiOceaOiI9wlkNS
1aTzVeSk30TSvNOoKx9hx+7MHASfOenXrM5uenBuLEVFno88CWZ7mRJluVYJIscC4nXkzNM5nj7A
1bUfA5yoGTadH/FSYRT67vWpQ/AI6nrfGW4Ki4BhxxiuLTlz1pVlufIRfx4TJypvNacR3/NBIZn5
kzi5WE7OjHTUplXkubGevk3L9tYOtvuW43pZDR7pgnZWA5SZIfGLxooY1IcYtiJUafGmTWR6MeeQ
M5mRrsmqIn0lL3kC4/g0u8HTwFB2dh3jGJsqpkoHIBUnYfBUrEjYlWeZy7u0cizi6KotGN/yyB+I
CpGB0bbAbrovwFXaTrdyMzd5KAa/O5FXdpc23m3lTvqlnBs+L7jyJUF+lIHD3SL71Um9TjtpPxhZ
5IBcyi/jCMGTaRfhGb+MfSJFLyKFDwGQqtONbogTb2NPXoZwOU5qWVt9WDY8PpKkXYA4m9JX44ph
QnHKGoMCfZ9NmQE/LbxBBMSNkm3NGEB4VNXTi5htfwUZbT7EqD3gUxgXTjfLC3NiKJna8blB4DsE
iQMeZ2UNAc2sECdRbKMUp1yMjwBoXgqjng6uRUgRRLH9TA0c2gt0q5l3BeDqIMrc22YakSDyinOX
YlLiFoxabFy5xLs0RoZGCDUArNMWHNX8zODeuuuIGk4d56EZq/4I6fe6x5qxNQbrCEROHTjOnmPy
YA4xOiVnEKjC+RkbWU1o7t1IHV3sTZ9/J9riW7sAG+yWzgtsFyNEn116tFcC4jjgH7A/8oKsM1S9
N4PoVhWr8R2SgKNfcF4W/nBKObpCE3Ll0bRYoYruGMdevfZqFlUCK0mMaAFUkGl4Y1TeDWbqChd1
rlCBcgfqabrKJ7ludNSiNyBQZDk5ThTaQ8rZw3eAuyo6B4jECCG2yEV1LI6/cYy3wo5flYH8LtcX
Hhr8S9SPBYIEQDQa+BMGNaginl08OqU+zD0/hHAyxKfx0OwSM4RE3r0F02SdtTl1bMXJxqMGPLvL
X5wkPPfBWB7iRrgnfAa7eaqgHPYAt0UZyUsKXnmJV9S9/KDQcE2LgHpPj2Sb8peIkcBFmJmXrUY9
F5XkGDUsGPcyE/Z5KuYnFSKMJj93O/RmfheRHbYhEbwjqpa/7Uykm1NT1BhMy25TZlH9oqpxnRC0
NrRBd0U9WawlaSBkwHXNLgIGvG71SQ+XRGGodUpZuZ9rSgw9YMEyg5FtJYuNNcSX9RAiF+pqtO5W
ZxBQFZKCxt2xc5qrWTneFPM8rEhPIDIyqG8bL3rykdrviWVwjoYBry5CY7v6xHJ3fuoRRo52xDH1
ktSizCurNt7Yx/YjLY1ZVu52wNmAviK8HNOTJxfaUQKI1Bj6asc5gHC5geFu2p0bi2NUjRMPlBiq
TcLxTAuSlJGG86kkSCBniESL88XVNTJuQnEr8VhM0AYRLeXrZDlXTm5wzw7lbCoGlSmZSlt694hM
7XI8jgncDdSvH74Ux88TsdX3t7m5nKFV0F8XIn+s3P3neThPm8duKgXxFZyl0P3lTdHvNQk+aGFi
kKOmvCX/ag/RONnjzF7wHRF9FwNpyxS31OrC7tcwqtQBjsaGFK3qnLXhadTYVhx6qvt2pqDp2oWk
mJ2DPjlbQXOnPczqgxs261x8NEVEWg94JeTOB+lP4j5xHfxjc6f3+WBBMtKYIMLUl2hwErz1d0s4
0tRznFc1WmpW6LUbemIfJCBEybGJNwx3wKxmwxlx9E+rba1NVMBVatxTHUoXyAdMr5SRs221R13N
hzoBgGlrNua6WIKelbEbQC5szIRWwdzOqP29KVt7GjNAXl/WRfmko+nNy4sZImIFOcizabOSdOeW
NVguR4T71A2gEpacruqwh4zhO2hcBb6XUcznXCENMshdNGczOY99szFVAjalNxtICOpbDiYyFsjQ
4DP6Aq2KY3J+REOMrZWIj85oz5hiOA/gftjVlUWqMCxnWcEtUdREiyI4db65ftGSD0HR5e+STFMU
FQpVmzOT8up8dIUA1yWDY+g1P6y5w1G6eIGoPxhgdW8xxjTiAiklzZEgFVvXHGLb6eSR+dbG2tnS
ji42LXFkeYnaCaEZQOnEavBQ2ulxybnsc2/tBl56B5bkmzI98p76hZ/YVP6hMPD2D2b0HLWtuKld
GAIilONWifE0tEAKs0x5V0P4UmWNc7BoA+3BryFLLk/3IP0kcCqCkzqIprqeCp7cWV07drYJCEva
OtZ7izwfydqB8oPtu12goEnZ34aMaXdpbl52hCLfTz4mRgNsRJU5/J6swKo6OT9aKymOFpwJQsKz
BPF9hzy1x3n0edrygoT+sSRwa1yU+kImPTALdqKCENo12t1znIbMjMpbMlqSwHwaXAOQiRwqLFaK
XlsdGjgZCcdlXJ0RCnT+fBOtye1WKPSytjpNfbKPIS6t3cWzZwwpODw4TV0Tt/eV8y3F1UtHLb74
bH55mn+HkGC9UUN3N0bzfRU7RGeJnCBIgmo6XIuWBcQvqOezFzXjqvOVcRxjOZ38JRwD+cdF2eV7
3U81nR2GsrWf9TtbB88SVCKNtzYlvFbaRyt3/JW5ZNkzfmPC2Q3XY1VzXoLngeFS3lhTx85dxkDs
hmna02sILuF9BudG1deun9gn6A8/EDzz+wr0ZipBJ1DjCmqJmccPErcHm4mxirLkkCJoCLPryAzt
A/uvvwnSSR1K96X2cobqGZHVQ2xG62QIXowhsxAKOcWNL18bp8Oaa+b2fg5Izc26k9UAbpBjPLHo
VU8jtp/zbEy4lKIZHaLfmSuvny4mXshtjBNlRU1IK6AxwgPQxJcSpDi2hopTR11vW8sh6czIDxBA
yXXM5Bl9qH8ZtMnL2JArj5FH7lPPvYuZcB1xSiEEHDq2AYPGlKIpR+YI8UDzDA+UYo2NK+vuPp+A
xikP4aSxYup3EfWvZRIrYvIoEXJH3tvJXdezRFQ6I9LRgxszRBiUGDASNiVvOPspWjh5vAuK98iO
5O3k+DbWsHFLbu2MQjV7spO0OhX1IQaEfx8vVKZq6K4lmo0diRNHMZKcS0wWgTUQnD6/UlBHRI81
1kc2cwVLCGJHoJ2Hpzpp3cvY1uE6meiaDJifuEJ1hMySvdMvc3G0ZwwPXbOflREdJ0nE2dCQs5HM
3YtR2fOuL2lnmGXxLTIYn8keE6Fo52jnxQl00rRXu0p5+xo7V0s5h27DRaSV3huCaxlH9niosGN7
Uz+cjNBLDtFGx7YiELKA1hDT/zWdfse4g3XSiK3tCBEnnIb6OV/PU4hpmwnNxh2Jx0HC9pQX3ilO
/eAWL9SxSWOxdRPSgCAs79m0vcuUVs1tqcrL2eDYMDQNK3WbUKZLy75tS2Qe+UQilB1y7Cb8h7fK
vI3MyL3wjfB5qtNs08X2E2JWqsg5xQ9Y0Wrrd54HLcCoo++hwfnIUlhIUaeSvhqN26YPmhOqqbew
yLK9doc3B5vJalRtBiTV49e7dMCN1N8zarA3vgszQKfnFs5bJkX5YFjz6cFPfbWrA4hrc9mvVBFd
OmiddB5Uu7msX3ulIPqWZru3/KVkDpJ7Gj/vaa/jdcAzXbTWq7SvTafKjwKv2Kro4AR2Q/Zdog6+
GGsevTIZH3OQ8isZDd5tO8RHnsFxB5eXrjuo3bvxkTY+PhJokitPgkYt5U9mifqCUSVxj7okBTYi
MIyF1rOcGSgs5i9D611nv7Updwnbyk3fWbDbEvOKjMo7NSsqzrRocFr+aBj6rZ3ouctEegyS9s5X
cLE7Art3Ta5vZlzeA5FlF6Ii32im00EQpXqOaqclStEmMK99Kq063kchM0JnvmVtuGBrMAmAtvBn
kJYO4xsbSNwCZ5rv7TIYVjYI3tVUmQOU1p4QAwGjUKN68psW0oLVHUSIlFkz/MfoaB09w+TMLRMQ
2/rNga63t2jTrvGN3HNyBcMjXL3J3YjN1nz1y8yj8eJeBX4PUiAOUNX2/WsuqKLoiV8IM0NojTcQ
eJVx8Dvntg9ceZEEFEJdDezAHIdjNL4XaXvf9gTnpi/JhOUOURI1v1yS3HN92yfsMmLSijxosfdS
48BNesdAzFUpCpCJKAG6On2RoFM4oBU2ViFQS2jiV3XDr2Eb9YGI3NCQGzCI0YgMCJ1G5Rk8TY2J
0SzHXasaEh7IcKUcAUxJjx4IUW10R58E7sqKxlXj5XI3591zCb6bQhyCamrmj5bfYWVERtPJF92N
zz5+iJt0Zy/RVwGYvr23ZIc0glhdDtTQEzrIH330WBAXWhsgTaky540/iou5NoHWLCQ07EyAlQOI
Yab3GtHwxMTY0GdxlQDXpl48Ig3XtjYN3LlZfkrUeMzS9kVXHHCiNjnYNd6XQQF560fLw0jHqz4a
amv1OWug6jBW+WAHK4KlU0mCTWSue4d6XNlyDRuUULGcYNQDey7WZhqSOwkNmA3xzu6F3tsRbazU
Jfg5nh7y+Qda8eRWw/kbEbXzflY75KCsRSEbtY8wCM2tyXOMfHnIMe2EoduhLzdoVhDbWmqNJd2u
92FpumvDm+7mTu2T2LnjOPxakrvrLpwkHV81o3kwF62A5NxiVvtaZNeu8i8551/nS6yUnTxafURO
g6TBViPut9thV43Uk2CyWc/74al00rvIYkyEiJW3CP4HBOeIgB31Ymi3WpH79Cpz2zqIYC+AAkFr
wcvZu6wKIUNeR38Yjj7FMythQ0244pzzpDLqhBQ6FFhqxoDJQPuW/kYIDA5wVXMzxDoARYbYoDXS
kdGo/BE6U31SJxf3wW1VOM95xrPUhuNFCAbqJqQwl0GGXrCBTUx2QbgbNZCaRFOoMqJd6chUoL/A
nDJ/O1exba4tLZFgQDcs22Jjozr5pkfZ7OXwMDWzAOhC1WA0od4mbPHHYkQLVDkTRkdmiWxd89kw
g3hbLCnmjbCujDqLtvUcrK0JokPb1RmGtwgX43jhifBkFp63ThluiX0rmxj7fhdCjlQ0UInWhlFC
hpmy9n0A/dgzu71jGBunLxmXCOPDicIfjij7TQfveK1z76MuRxunXnY/9dNmjB5NP3rOc05qecsY
Wqjqp7MQKsObcd4EfROcIy8jwXfULRQF+UprhnTCLnvUoXNwAvL5qgK2e9vY/I9poWVX096asoOj
Fmem7osHK7K/e3DIhdtat1pyBimWQlZm5vsR9slJVN111tCRjdv0IJle4aEY9vNAdeNlUDxt1lB+
5yV4LU5zGVqFCu/1DnDUDisSXFoSCDH5EZ0SNN/ocQXX4Ch/jBKLXqCXnF8BYbkKfQWU3vWJPelw
oYKqWEdmkV07Y7HjmFjjzAziR9zrw1Y1ww+XkfDJ8/C3x05Jh1LSP04YgjCi+ZZmdY8bvKMNbyQ/
CcLcd/V0CV7XBsFe/TR6ZBTzPu85aWknb6GEW/mG7icYPvKxaNbFV6krto4X1d84pt6SX0kSmzEx
Tilx1jWyv3Lx45CLR/zVe2dDkWhjKigP6t2pHz7ozFeniJgfyGeiZQfuLZDRvR55kjvjkHQQjhrG
ze5CetXkVcFnACEwpjMOZWPvO7W+8MXw8imhMAJ6UAE0i3XUGJvPirym676nb4UdiXxHoAIYePqU
8GU5vIJhw+wafwstuvdxAZE090hyiXgBV7Fyb4MJWhbhcqrkhhCCXAAv6fZu3r+PRn0sSla+vmk5
+NKIkDFnZBzjsIJ8ZhDxXQCqDvVDTcwf13eAoJCZkC1ciJZ4nomMQDHqNPzjoYVVMxE0WS+7w6tf
R2ozJ9aFp5hE1EVNbGkcPQrFZXU4pVYT2xSptYtijtDKfNyp7j5VZOciqo8ZrAPVqZyPiJ61hZzb
dmObOtpBoeUtYHIG7iA1V1EGQ8efaI+E7hsehYKD+fBiYX+vTJCc+cTwu8TnXg35Ps2i6wIPTR4j
0zZMmJpa+8ReyPrRQTF0YZtoN4sue2C3uFEpCWR8WYYOtkG4NMBRlHicJHXEOG+U+16BUuB4qyF4
+JH+WbYNV1ABU4iS6pS5ZOEVA6MeZFhkby+cVvp9KDrkgZLDozfg48B3SGW0nBCHToMCSzDLjKal
sUsrOU8sTlT61VDa3MSmyw2pOoONy3sXdutto+ghC8tih18VRrh0T07VNrvcpeAxO4wqtgLmnRMj
iD7tLEFzb1WBsDqtMvKXWxdHW54f2hlfXtxZ2za3ljEOceAuX8CKgG/QsdlD83qWSTsSfZXfFR4h
IXOY5ruWZUQgZzu2XvwoEc/tDcvJT1310KqmukRG5em3CeD+uUqykzP0/YXl3OQu6VkE9er2UQHb
010SQylyNwOZoLe9KtFh9hw0ctBIvcfd4XxbH2db8Y5pun8lxarPutZZxm6ZD296W5zG3HgVieke
kHq+pXNUMClAy2HH916Smkfb7dbajqaj6pS5HSr+35DSdW2Tl8KoPxr8j2JIcIBHGJJ9r3LfLNfO
DsMcxVsPYGw2OGxxNHagMVE0wSJjNgrxTbTwR+boKSzqa0zocjdS8IqoPsEU8lHapLC0NQm7cr4x
PLRtUUXyakACBPbu+XG0mWzgLhCQg4mQHTrrEFWgxzPsdBt28I98UFSmLHEDJ1N65wugS1/FVVFt
l6bBhBzqPIvnjoY6pFzJEiI672yFGk6Erk79T3Ng20ADeV9UvEtBPTqrzLKtSxcv+apxog+H752q
6iRN42Cxg+0zUASEjRY28mv+HKeao62o7Ic66BidDGigbS5R0znxTnngFpL2NQtg87hyXSQDmzT2
yi7K74UeGlBno1h7Xne0eSp8REBqQrVmaLpZ2MEfLYkKq8BLRH25nouPLhnBRWp0GOfIDOrDrKur
PG4Ok+F9OAUYfBMLmObEW9Tzphurdu3SpcbOfvRZhzdTM5Q7O67uqjzlpB4t3fPwXStepz4LB5Do
Ez1pJkjHAATvMqVJqh5uUmJRQ5iMogTaerPkkGDkBIMNbVjss5HSmw5ESw1con5j3kfnMAEnkXTl
cZScA/AIsNEKbmyJtW5TVzCNHCx969rzhmOKiPH/MHdmu5Fj2RX9lYbfWeB0OQB2Aw4y5klSSKnh
hdDIeZ759V5UVTcyleXKtv1iNArorFIqIhjkveees/fam6DoMyjJz/rUe9eAoFdtIdvbRjIpV4Pg
nMsS9Pmw0egl05qyrVxadaRA07hT9F0jKQX4O/I17PxE/CU1mV/Is36pJRlW9a9mWKlZa9bekLxl
0YXSHm3UUXgki0jjfVLyBqoBW62I8HZlMA6WgYWauSTZet0NjcFa52RePlwN6BwLO5B2A+oAuBJe
u0yjeAaKGBt5UuVbMBnfOOHXfiuuW+52L1W4AXPa8V7Zx0s7GD1sA16zsZsWL3wa6XDagXZFghKR
9UuBEcLMjSmcTS6ChwE3yGSKBeJhPZ8kJBGG+jIq0E7hydjPPnOrH4JT0lG264q+ypU2vxvhVOZV
DUy2zFlrwuTCPD46WCOoWuyRwWzeL4X/+LlaJCpR2KZnxY7UhhvY2sXOTx/r2qwuPkGjEsl0SVUM
V2GA7mawiNEw4qB0urGCG6rB4TUDldmlz3CcURCtLNL2fKQQtZmvZCV9DnWIr4WEV5GP/GwXVkLo
KxiZqNfPbRWQ2ZJjrLWxa64ngzvyU6eRtKAUJm6djIBwhHFms5JHMiDk505fFaPQ6CL6DFzNYaOK
zF6DI72HZfAtsPN8S+n2rCt9QMmvbIsRrAANZx4fOTySZxdszSpSFopSNXPvcZWArLsax/SOb5TU
WNFy4oYQ1svxI6CM+XuHm52rSuQSUqUtjSlv3HqUZLJDkmjv/d5CA1WTdYF+RgEJ30I0AgbUQKyN
8VSwBZ41YjdAzZXiBL45m/W7C84441syph8xYd2GVgIFHQrrKCyFxypOGOzYnvt5Hgiq3jGHJtjL
mf5sQUqRorZ2lIzCp67RKfR+pwAvmjPXqaMMWvzOOVb7cqMb00M9sOebBNIOtXLCHRaus8a8bkZu
DoWcL4dddO2NfDiZ8J9FVOmHuIAWaEfWXUZXDuotZZdX0/7TPK2g3KGSIdDWZImaeRpzGTpAflIi
ko+T2F+B7EPWOsp0sNmW/Hxym7VsZM1Kqaw104nsLBURdy9sjNbrgDFDX9Sk+J3wL4bhfXgP/PLG
DLrL2MjDgsn5Y1KHV3FGYFTsSchCK5rHXhvdl0V83+hiP2aW6g5quAq7AQu3MToGxJZV4JfK0giZ
z5I7MoXxLb6k0sV5+zEUgH76NttpVXTn6+VTKQjkS8J7mS4gGyi+9dRn4GrwcWt/uCg5+JWRSHY3
8vXnrtAf9NI8DqX20oAFmQr06cQrQrqrGXdECme7ItjKgyFIgUsId0q0C0nDYhWk9Sv7NLIQgDKI
buHiiorZKZhgju57zzZv0lR8VGYI7AzMVixIFkEZ0nYMZhPEIg1nkqVUVOfcpDKkl60k4YZ913YD
YFhx1gLOp2O2kNRtnyo3hR9fsp4dVc5I2mHsnRHcslBNIlSSGBlBg8hiAoEMR7BzCsTlC19jUKmr
waYElauZJYQmL7v1FX3ZDOZHaQT3csXPdtoQ8GNFuyMojyeU+1vmu+oNIt88f3CnOj0HpFcsdJG8
WEV9sFXMBkG9l4HE78Ce1FyieeqVHHGF3YStwqMOTGBtVA/EixrHhjRzTvEKGdQIMQ1wlyu5sGUX
WdSaZKatxixugQ6xXGKLBwKUdGcJSc7CriG/GKGPuGxc+9A/tEIdOMRF51q1b+ARwbBlOJFqfJdp
1GaoQLs5+3ejhU3pKjrKlKKIzjr+J/fTPS9LE2Rp8plcBh3MLBj30/o6D+IuaAS8Zx1FgtBkCJTM
i8i1XJQaD6mgviH8IJxGAOzZeCBHxIImT7A9KhBlYKMi6D3C+qtVqHkCYARKV+6KDqu/lNO48mlx
K4zznVSiGAGIMrimwnT02M8UgrSPFmSu4Ruqmf8UtKQS36TjVMTl0muJKgH/trBVeky8HgdgYEwt
zLR2zg7zUEP5Y/3QU3nVhinB9Z8zibogYDnxZNcni8GZLGPVygx+FR51qhgFGiLvmkmDWEQajozY
GbVbekkmrSzmP5Hey6zG9iHkwC4FBWdoejugS1tn8GlDB1NF0E2T0GXqJNo2fbNV1OymUmb6OhAe
ngBJBuflI+ujU3rqenLJEjjYRvJNaAornY+kwfgIK+mmxKqBhnikf1w2q6xK3m1NMxbazdBkJiON
5EHCFr3gfIHUwG9OvkGt5TcEJI6HmGPXSqryx4xspUBoF8lwkixax+RW1uGkrmQbW3SxV5iqF4n8
ThQCB3ebYw9aB3zeaXcTTsa7ObT0HbJNp5jVwrDqV2MOIKq2BSdxulQsqYNg5ZgQFekJQa+BEUGD
MMiFZt4FdNlT+zuMWRcRlKcM89nCB4hDIll4rAxiPbsx200Qo5Yirq5CkEtoqHq6xHOnZpquTI7l
C4uuuEJyV0MER3UuouZUtcUpwoDlGilHJI9jmDLFuEODTZAWx8zjwNLxVYFNNt0pD46WmNrtQDMy
KhWO1oJRjpmxmFkPeYsyKxdEWyQcu1RaHm2BrogxRn6OAqNeACQtWemJmBiTYwQbbDEW2nNcd/62
jVBYawiACwzyBkMwJcpkFjc1dgoBnz6uNySO8chk3OpJ1r3VxZ2VMt+CZBKSoy4DBiOpAsi4nJER
SEh1EOPPRiJnS72EVJuMEIhcbkilN3acmdl+8F0U9RKuwgl9JMlNQDJ4iAVH4za8qFR5yzoFCpCU
OLH0MFvFKkU6/kGTFisQvIBateIzVBGrJxNUh1rsKam7ZMGCw0bdVw9p2T1/1g8F49qcuV0pYxOw
E0w+OewYHt7EXGuNoW5EwcknVsxpqzbM4EJz7N8s9u6xI+qBDEcn08p3Q1K0B7OGkiHIE7nF3DeB
XR6nqwJLoFZTnlSDTXyrWWKqysvHrDRBUiLcXVVxcxKBuBLhdMxqji0eKikHbQqqBUHZr/YSImD9
1TKaJ+weLxzrK7IdOkcfibTpR07DZstDxpCz8aKXJPenlQGnICLd0PSZ2xQtQn7mwhvWkhu5HzaW
Ud82cUSxqnBZoUVbU7P0IRcvTabQfV+cm1h/yspo0wzTfsahq9aw8z2TmApbXJl6vikwIswneHIY
oVQ5YUFrLHwOVes10NhgbKRUcg0RuzYL4SDtXXu+TPhL1ZP1AG7UL9J1ppe0VubgRS7D0mqbexX6
TWEqrhfXO58nFzEOg+LoqYvt677MvpUDtGD5oVaM22qe/vt6faPZSKPAycSIKMl7CjAoQFHwnBoo
FrFGl7bK5m4+uo3UuO7r6li1pH6kPqPkwnvR/XhpmqHbpaycLQVZMbKKsK+5kF/vIpmz4lTKJ0mN
jQ3ceESIEnocRr87AlJQ76jtXapnV6VELmzXrowA2ltNPp5UvOW6zDHPeJZoFvajTRqSRXAPZ8MF
6ZtHL/XaBYMpGd819XwxbJFFB433PKTNBqieOxYXpZRxfTRPQa3chb79rRilYzYxtR21wxTV8cay
/U1KpKvMwYUTfX0qG709cLXA42uRmyTyoZCVNcG96AQH9aNM4KlrvWZNjp4qHiY8GxsPXcAGpM2m
a1SGTSZBbzsjS/7xfyn1oVV+/pm2Xw6Lg+RFdUyj1YCyhFA7ePYkFbCH7UajoOBS0lvZh8MQG/m7
NuGvqSwbqK+t3qtBp7l65pluoM2Vaf+GJLt87IYAvQSZNUsCDGykGzecjBdU75zTlbQ7E6wMNdmQ
rJ3FrEWEaFcEgvHOqtKd1IFU6SjsYaEa6V4jM9ksGtiCPkknvtLaTiXnLxqsDrthXbPHVnJq2t1W
OV3bHrtvVZXUTTpKRZOTjKWIlO2s7tZidh2EAci4rBcq07TkOtV9BvAaOhiFUBiqBI5Mn/+Ov6gJ
lWWraLpDNC0zKFYLrEJQyEllhbhbNGtUvs0CrN7ZS4jHMxFRUHsS/RIR+paHZowAs2Hv71L+OCDF
VDGC57l9aiRSAwNV7COyYWi9pWtGxlWrXQ3+xzjUNDsbVVlC3C+ORC7r2mJqOg88UPxqpihHBR9g
sjqY4TV5toTUuOTh3aNnjp02IPrEjzjACFNeciyOXc9IcY8iKHciDj4yiCoty6kh0I/AGBpuS2Xg
pgvDNVCItZxD3utre1xqiXKlFe8qKlNcS5Nd1LjjjH3YTtEqsYkjKv1yp6/QzdwGaNsOTdoirAk6
eaUihJ4a8hqJekeKXL0EMLNFYQb7bM4M1uvHeMZKFojRsEPKbiHhvspwmmGW32pknD7w5TC8U4d3
TSjeubI14LIEizZeXN4ys75r+1xaoknB+DN4NzQsOGa1+WsQVx/RML6YHeSrpo3XMk+nk9rV5NZW
iyEVTXVXYy6vm6C5xnjEIE/V37vIoBUr9nHO06eLYuVno3XKpgej9qalBbY5iPENDAPJSIL5XDiR
Ojup8Bnt8IOzOFmTY+0tlVhTeQLtHdmRDG8xm/ZIYXEJJg/QL7kpraLbSJlsHfOCXQ0Bw67v1auy
s+1NHfSji20EPDYzG7eK854oFOWNO9ByfzdX0Dpf60wm6Gzt1GlE4mkHCB09RlOSn7OhdMAbTCEN
jgxSxIWZtGBOiF0bfxsCCH83Mu1ZB1gbG9o03QA0tG+Tdjl1JNaribKTla2wADUHzCXWmsyc2m6G
dI1yl/6Ef0xzw3ClSpxCoaibILTeR5U0B1ah0E1pgOu8+UhRXikFei68KxNFdBb2Mcxr79QVKj3q
bK8mlNMiyLnzKK32tcbEQgMHRRWUAHslsXdBV1LdjpF+WzCgK/ouu0QYrK6Hhh/qqVWpyo05h+tD
LbJ4K9owXeiBN+7KgOvafEMROLpFhLY/FclHQndUjPIEtDbciEWSc+PqebEsqvHVM4sXtbYMJ1MC
5AAKAXlUH24mUI1bNarIxG6piksAjiSL04gSzzWCkTAUo4umGci4h+NzkuGghuRHdqh0F6kVPmt+
9pQU3o2qYJMkSVXiYFZFl8pmdRwa9Zk4B2s5ljpiOX1MnMgM3tFsq8t0Cq4VGchVS9lLfNKmm+yG
aWPTMMhnkBX6VbDSSWIUmHrQp3QHzh+uCUkpG/wNw+9jSZSWkyos3pMOarUpX0ZCnByJVFEFHdly
ltprxk3RV2+51ye0kylmwSFeVYw/hg4g+RQ7UYyrP2e43AvrW9yR91pVMnneRntoNVTXWUjDsaHw
DAd22Kggd0pusrU8PDMKpysNAXc9KjSDIuO15yorGl92L4jkaQBA+yE29LhtUblNcGX8YNav36Kc
jZe52bSOLQ0EOayw33LSmdwCJJgbAW9dmyrfiEjyiNY7tpm+NthndNUJm3Zao6THUdQWTqHzo2MQ
9LtxUka4+Mz/aYdgMe0T0PamTFMKLew0n4dCoU6robxHCYF6T1vVGCjkKTsJv3g15RIZhr5vjD5a
tspk42eujvFE4GuPgaQfCA9S1f6Y0Np28wnmcW3xCWz/jjkfobVBtMj5Qga/3BIsRcMsJc6p5j6b
tZYNGzod1bhBdVqeulwlJqOMaJP71TMxYTtcmwnJNrwOzV/qTRANS7m21wNFU0Gm8UqepHCZNNJ5
bBEP+Lm/LNME0Y6or/icWGThDMfUgDJ0Osrxll7RoNOFYAC6jAf/TbbBSdegRQ2ZkAWl2Aouq0np
jLFmahZ93TOU0e1ncrDRUsJeA+fvlD0uBL9lEicb8XtrGYWbpXbmJP2EhLC8GmPBtJrkw2XfD+fa
G1+LXEhbyNoKezlClEjI+qqKutoB+78wES+ZzEgd3xvvpCQpj1Zfhivavcm+6k32Xr/f9WK4grne
rXS/OrTT24xvXsi58NnzieluRXwAbo+KIJ04cXiKjLWeI6CSAQRmAu/B5yUUu+fOp1u6tVPWvZFj
Oa3eaS1Kfm8ahDXFT/UhOnPfDJ2yQ4m8HIHYXshuxKYSM4OSZyixsIebyoBr3qSyfd3WWMP9SfN3
2ZjXKxI53U+hWuh5/aXMyWxDAJGyaoAf9Y89K+gkmDyPFX5VEuaXelh3K+TFjxEe/JXmoZsek7cO
WbkT06FF4kGmhGiba1WgI6lQ9zRQZhcqzHBX6dQTkR7XkyQwVuhIgL3sLewujGoAF4LWaWjcEXqP
yqsdbGVhUUzWY/Ki1cM2YQwiHWp9eIRAjQ7tnq5e5wapci/pc9fcqFGCgSI2Z9vCrJH81G3rY4fe
ctgrFrA4OosVuDqGeIhdYDTiXRhVaLJSPruHSjKz2HJrDFJGpF332SwXTupD19J04fzi1L4kAxQX
SGV47qP4o5bKjagYOwceSopg8F9bhptmmT6mir+bqFi9/o1k73O/U4z0GBuk5bVldz3Y+aEMKXRI
FHkJo+EGy9cet+Q3w5LuY+w4oJV82cAF0O1jEugkX7mtpOrdLUqMRX05veXslk69B7FYraS0pPs3
1C8DRyWCPn0LwDkTJP9FUmiOiR6JC0q5Wrpt7ccwIIpYaV5Hv3qVB3mnK4R8aAP3hpIDUMOjDNB/
EXbqWqjYtD5ZGSnSuGmi99OFfJFGLt1BvF1klrJAU7buEnlPlk6EhiZ+1VWSotv2Hc7FMo7wU6gM
vfxk55PYp+rNAxBURjrMj8hCXVmqnjry7DenjuBINwajK8SVJd5CmkEmMZWySng4toRrxTe5MPIL
OBHWhqJ6GEJxo9N6aCbiQQL2QjdQ8ACR5N2fbJrqHHdCI10HJHov2rSM1ia3PX0icMdi6G6mBErc
fPWljo3F55vGlRI5WR6JNfGepFZWS0gYIO8r2sU43sJVZrAdUbNsqCX8ivrcR5W4DrPxG8yIUxmF
1YYMr8gxUP1z9kVZ3ifReZJbfS+q/iYGGnsa6mzXqegfQlPadpX6llZdsBJ9wSxNyynU+0FdEGFa
MZNce6k/udrA3WpZxg0bD/6kzLqUY5ZugoRmVdDUZ1UjczWsSGjOpnr9ad6QohmamYtLnVnGFgMX
vb8qg9zdTYRhpEDxmqG56L7mbCKd7EbkUwUdbCJXaGJ+CnAGyX5XSqlbM5j2sGUhvcArtxzIiWS/
oskyjzqijo9oMYDMlVrZZLEN6iCDpxDKxMrdKWFgbZpZyZ8NJFKSrpe4KjK/lW35+lKywxeVfp0D
ZzpiMZlzXSdaKHqO/nvwGHxYangzFkG3yfKJNqRsL6UOsLVN78otEJu6JVSGz6WmL6xpY/BdLlrB
QT/k2LSnXgTiHpBksxOEPDBuqM2V2Uo4VyQCqeiKrErJdMKY89BYvsZdAts7fSb6ne63TyUhD5O0
rGmrO5bClt3qYb9VEvRtfTWQfmGPPOUxfZmYQE47sKNlmenqsum1W7LwpIXVhjnHUZCnhTQws8Lm
ppotsThStrTxGLI613eeRg8vZBq6VAZ9P/lIZ/7aKK3/jAyZEWLIWwzTkGcI1I+Igl7SMPLIarkk
2oPQhkzdaT0RZ2zPi970n7wOsIswD55iEd+XBS7Q9Pch1bGlVrgY6RDeEZNzom2ymv8hG69fJNN9
IVXGseoRbPodp7bQu6HltK0C+uYI3pddLc99yvClrcgeQv4l4T7hGNcYvrGk/2HMsyFdD4lMUa/Q
UAgiWbI7pY/yXc2EexGHWbAm+qfnNwkH6Ef8CxjBJ5zrR/+4MIl7UOnYalitlC+XRUelTXDUrGXr
SMZL8mzOUSg4/+TrGtlDWsgfE3EBrkANYE/piaY39W/akIxiJvcFoG+gRrT6czC9RjwzCYLCSftt
QExFZapPvZTDKkZ0Rw8TxhfSC4B+4LXQdWsZkTFaZXzEhf6qCxlFT5RwPnuzZtBGhs2SaOls7xFi
M3bVL8zdP8MNhAlBFSWCrfOxP6Fm3zn4NZkA8An7wrLVjZMyzYm5lv/cJhbmKhRMi7LmPfz1LYgj
/ye7NpNEDYT17Nc3LOMLJsMUk6Ra8wjFb2/SirRNGdPkWN6xqhPuifcAtMdCqrubylMzGsPqPkko
WkhxJSkqxWRAU4CwtG6hqxZLYxq6EtHDskh3nUwysSy7eaW+S6VRuyaZaBCccDboFUEGcnegWpzo
sWvnMPGXiWd2q8bUhps8mNZEA0lbuURD6Mcvflyshc2MmOq4XpnjA56pRzVlmjhS2S1kU824EzhR
y02T0tCtStC/eN29SsFANCiDKxrvm5cUBMXa6cEv74CamYvS0i7wBDFT2StoVsQbd0HLCL+4YdZE
Lmd8iDPturTMfQunzKnu0ccQPGGjaRoHmh6UIAE3xFvEDBc3CrZr3FZUpI3vBoP0RDcgUgsGlDm9
EcM7l6m2tyMYNbRTuiXmr7PZS6dZagUsNSZfZhDISQzzcPIm0/5mVKRgBC2+mtpf1Tkp7KHCCSbP
HiWBKztrZWsv6fdDUnO+pnlpW4PhBOTXdfoIRGhsnhGQ1ndVdfjre+YnxrIpoKjSvbAVxqS4E7/c
MvaYA4Hsy5xtAhn9kOlHP4/vrb7OmfAFzcJSMYOFJvECc+ha6cdbqmUV5kZ5N0ZuZGiIOrxhE1Wo
ddIaf1FSN49mrL12Icle/UA2AxNkJ5AIShknspaKIP8FR2t+iz8sMXBOVNVWAUmpzJesLx+h478U
IV3upZiPKTJKxlIv931BeYRB+yKkEnoHES+fV+5/hOs/Xla3/z7/jde8GKvQD5q///sPf9osb5Z/
+QPr93ym3ddff+iHX1r//fM/g+udIfk//GGZNZDlrtv3arx5r8k/+nwDf/zkv/of/8Du35K/+x//
9vrf4vq/u7N+gvX/Z9W+QNN9/3w72zfQ1v8k9Rv2b8jvyPHj69Fk3Zi/nz9I/ab8m8y2YLJF6Nx8
uPf+SepX1N8MvlSwjyD0Z94v4JE6b5uAX63+piuKQLOtf1K6uKf/8amvfr8vuGB8DVyFP/78t+8o
418RF4YxU+ctS5ENFQzoV7qk149ExhU4V+vavwGvyDpp3NVysUkQUZjBmyfs+16177+7On/yql+r
hS+vqn9Bf5S9qE3yk2iGm+ZGgReWd7v/2yt84Q+lfUD6ncFoMIrw9pd7OjS/gOT8xCCcr5yGTo8R
vSzb8petfeRILdeMaN0JydtIK3gYKpy3v2LFzSjD7x/vz0v13cvMl/K7nVQf+4YIBF5mHORFNdwp
zrccrOVfX62v2/XvLyIMawbB2tDEf3yRebll+MeLFO1GwVEyvTKTX9AUj37B3dXMP38pDCighUiH
+PrVy1HEvmUnpqsSFpCkQLoYkaYZuBFKRTtDz8/mG+Gc9fRVbciEcjM/ZoIlvUr+q8zsY550pf0R
HVpAaEFT1qtefZCAkLca3K6puW0IkivNQ5Mdk/GCQnwtDe8miV7dHNeKjoCKCWge2SegelLzIZPK
g1RxspHCbTABQYnQTUDLEG5VEFFuf4wEpShEi0to1tu2v9Kt/LkvWFkTAECptwpi4QY1eg7jraOV
FE8PfSItvEOJLSqGcyrGbilrWDTBttbUqzKNA3R5RIbB8yIpx9Scxr4a0mudRLSUsyI9H60+Vp5M
IKgFWkFzOq4HEZabFNtO4TlQ45hfxesY8I/os1026RzVUQ7j1tc10lADw0FOrTGkCJNoN5Mwvfot
z75p4lhH0C8ILOqRRWBi4RMRRTpWnFteVQX5wbE1rprxyY/3EwADCR2zLEnIxFD1KEiTL3Gy65ir
FG4rLoCM11QQiBWQ24WxhUdWcJk6hhbKvsH7jzu8scnRkB86LXa0MlvyKPbiVRRMKznHR1m79oQz
6sVmMJ/0/DoRd0P0IOtiXdQm9Tk5IYHjAUFI0QJaDWFy0SIuK1KvGKWQitH0D4gxl0n1Wmy0bloi
jOSLfDUitLBT6sQR+RSKjYkZYyyWmLoc3SrJ0DM/oHXY9JJ5lUfeicCf5364JjHXIVp2bZraXQbp
wOzm40VkuI2q3WixsQsQoGJsIuZx4qYifw+xPL4vmXnjQHTF/IZYZ/ZGXx8mNGCp+l4pd0yJWFR3
w6aTw5Mfd7saGp8m3VZRwZyeXBTmvpjX9ewgEYRQpLlry0ui6fYIk96hOrk0uZakV+1JN6MToq5a
wvQYSwcSgR7IZJUBUVAmVvg1VlU27lXgfIJQ31CNdy3N4V4kTlE3N0ql7hu5JbRc3UMN6KpvKmqI
xOgust/uQzinVa9jmgVtELb0AOrzoORr7s6d1BAwaEnYpxhlWf0KWNnGgg8TdbCEeDh0vLVjcx+K
CiTEm08UkaDtp7yICBUVTjeVfpSOwidEOSo50HzIeCLZkAGeRmEb68kmb3S3ypkRx710CEKQUOSX
+C2yRm54pT0WCGCkArytSfgeQ3Uwvo/azApXwlOVMLghmkrvyUaQCDdJubkk5n8G/b3Y7ndGlTmm
m4/+szzFnJ7J/CNTrCCDXp/QEU+oGbRwq+g4JEzUBiZO92y8HqQPM2i3CpI1gHHe3jP8b+aWUzvW
WfVYWsOTOrTNgTPnaoSJWLccxrLsANTAtbDqS8klj/YYk4sAiYGxn+JrS+e57vYwfc8pglevD9a6
RpePJqAyTW5XJkvE4i7mHcfsCmeoW6enLcTn2vWWiXeAhza9jpHS6R4+0QnltY6mF+fCcJm/hiw6
ifil7WyHaE4H7uPebPwbe5BX2AYXEXoYeeX3mDdAKUXhsfsllvhPd3X4sv9Y2r/suczxNB8EjomM
a9MBfLF+r9b/RzXn/7qk/KEw/bPK9f9hzUnR98+Ahp9rTopNv33+23P29rfFc/XSvv1QgfJ3/8iK
MpTfKEBNdnXNVARIRiqVPypQQ/0NV7IKglYDyQ2xka8Mg9ZnmWn+ZuqyQmYLdY5F2B81wT8qUOM3
GywaHlDqUkpG6tYvFedfVqBfbxtaRjKnLyF4ZzItgy+FVBsFFokNrMzjelyjwTqMu+SQHcxzcbDP
0jk+BVfpKT3l/K88ebvp4O+Hbbg3N+km3+U7sSf13Enc+ghC4VgeEdYfpRNLzrHZI0DDZwgqZQOb
bOVt/O2wC7cc9Xf5gXPSoT5EJwZ2h+zUHzSHqepB2vXbfptshnWxMzbZTt8nu+ao7uMzIJFjeM6O
/tk7tfvoGBzFFtP3Ft/c+rvv8V+ojrkgCrnw1Pj00UzVmkuo70q+ZJBaRjgqqtN+cmM1WvXZr6rK
P7nmP7zEl4JP0YYRpzYvYUogZgVDXSv/RU2pfC2Q54/x+SFMCktFVr+8hqepWaiFKD1FWJ/l7C1u
0h0nWIFQMVkY/ZFUzec0ppqzy1Wn9leN3bpYULaieQ3sjJv9n8/Gv3JNUQ/qFmctlUeAO/rLiSNn
kE6POp4w/SDGTRiJT+IXwMCfPi8vYZCiNsfoUEh/pbJLzMt6Okujm84W/ibD1uHPraRf9BSVn8JH
5kcP2D49OwsIOl7tH+8Pr7QMLYl5YLBrvzGMulhNeRFadqUjZJjkE74mNLGhTlKjwJnYrEeaG2jJ
KNtgbjT0YxIzvGNkvm4yDb/q7JFc6QNaT4lpwwJwB86TTF9lgf9S9nWymuVFCaonjcRJx8hgGdrY
E90Cdk8sd44aqQgV6nYBjvibQY+HusvCoGMz51aGJ94OgI+JOQq/VynrC3SVLbc/fQpvb1vXlY4d
LBrQbKgokCqPbdyM9ZUMjwbbN3t6pX14ZB4vSml6Qij70hiY1MyA9xvpwyZBaVfK/TZudrrhP0pJ
fQnM6gI/pluAPTv7EU1XhraD3V3aVsVSOAubchUpxN5PswQwod3CWDwHUvU45SZ2rTHW3AwV5dQl
jpi0N6jhCvELOVJr7Md9PHCk7EYsoGZ7Ukb0OaWFZrzV0Twp4SqK+De9x6sM7UxmNmE+Uf4k2Gcx
ePN3pYH0WoshPpSCwsJzYNKUWGgZeLC4k18p0tw8YUzvGfo1in/ZagonLpEYABm2kBaLGTJQ0NvN
1nWvX7KgvRBhcJd3Ob+q0vegkU/pBAZHndpfLE0/3+M0c3l8wGGqqGq+ZgCpQ2DmZZwP7iBBvCIh
K8iTVWwWj3/9tKrsVj+cei2QuN+/zty2+G4JBCmT+VY9v042T6Sj57SxnUA3rnL8PC3K89qq9nUb
bNpgOtSN5RDz6tpJ7sbkuw3iUeRrBR1+7omrMZ21pvGzbVApifD3Pth/2z/5ejz/fKMmiwq4C2If
vl6QnGTRtJHB+2EYnQk6S2+S7xi6LnxT/kWz8qckqvm1dEIYGCPNnSR9/nK+uyhqE4Rtamu9m0fZ
ypLKc9Z090Hj8wjEdMjAZBeN00Ho7VKxM3v/ZETeparlOy3OfvEF/bR/8FaEBbyYogHu4tdsukEO
rIJTZ8/Q0obwVu5Bf/3i4+o/5T7Nn1fYc8CSrEKKNb8UBkxoorCWGCrPGwgp2+fGrm6QA+BwtS8D
klrGiUcf58lQDKjTufh9H2GoRPqL2NevkhnG/T7x/bOi3g0eyqPCFFd19yTMdtUk3mV+914JbmCo
N34g3Uzpk+Elz2JQDnzZzNQLAJyd7lp2Px94p9yBs7jsmpxjO1Y/Q09u1aw8p2W1l6fpkCrF3szr
s9HFq6bKd1Or3JmQeNT+fkDw69vRLsWHEXjJeyFge4zBhozpZ5r5OwBIiwqKhhjRele266X1PmfB
GGp/KwP4kdpkRW/XYZFw20R1q6Fzp6xFjXextMBRM4ye889qMGEL2A7ZyNHGvJ9GFn7FWg9x/tgU
KFNGCX1P+OrB3MA2s4o7Ttm0/JEWF8x2gxskbMkYbpEKrecrLmslzjzlbmoA0/s9PNcSEZUqrX2Y
hRwTbdJmulnjr0iNuqgQlXEfXlWxcYXZH+uiskGdtfdFsGkM+5ja4Vp4xU3cp7twrM6eErBupvZa
Zbxc+v6qZOYCae8hJNttVrkMbmeVj8hSZn8IdMASEVBHsgtuTRzMIn2ic+CS24Plcb4N5UM4qnep
XT4l46mQODfJmG0kK3ucRrBG0cKeuDJ1eR4oqOaEBZbr1/nurTHy/hd757UcN5Zl0V+ZH4ACF+YC
eE3vyKQVKb4gSBl47/H1s6Cu6hEzVcxQv01EP5SiVCwJ/ppz9l57jCRGjoPUeZaoiBn9EKHmq7Do
nirif7xKe5QetRZNfO2q8SpwWTRRDwjCz1icVnmv3GsZPenWbJ7cniqHbWPft6/6ptrHfX4H0W+V
d/4dJmxFVQ92qlw5wttGkGD9mOeex6sGNnNQeg98rq/T+Ko29g1BAVfVLWIJp3GOVVPvlbzap3X4
xQbuaE+iqBDyAT3NYJuOJSBcROkkzxTDcGhN9eDDY1R18LcJxSMRbHWR34WBv26xcYd+hhK+IyiI
Z9t6D1XK35al8S7NvetI51FhkWk1fSfb1iRNtMBs0DwVZb7tXuvB32pMLzBTFFqaZrhoG2+vQApD
KX8jM/0xNkZAu8+BkmPqAGUWGY/obekXWd+iKDUXqCvop2UzVyVPJRdmOR85B6XVl7VPBYnkIIga
GQ802hmUOrg55kbEEiQMjpqBel3cdU9CGbMZ3LBZbPMODBuj9e6n8V6trBfNbr/bRGllQf1zpohY
fZRJdk983q2aI35I6nIv7WCb28792A3rNupW09NXonjlufEuIWNmFlnR9yBnDurVQ9Oqj6Fod12x
Lbr2Zmwh5jIYTdZh2cQ7IymXflftSxHuajv56vXZN6t6Noz4NXLrO6V1IGDyLQ3FvdNQn6ndqfe4
xBB2IytmMt7DnHMFbvJU1s1TlmGSb9mJ8FWbAwJoiU2s87MvupPubH1Te4hbR3HQfeNm7Ks9fLdD
eBc3UA+z/Av6YGUG6YJcqiG/86oU/cRrYTzW+Z0dGFepr6MriCkdhazKnaB+kixcWyWmZNQWMxf6
JMEMAeLO5IsRpavp/7BAHrhxtGOBtrC05satw/X0J2QH05X4KeDRuzLLdkiz904wUgqJV4NdoEng
vUQQN8p0o0TpGnzDm6AXD9jvUVfKI9DCr05b77vyjfbihizRn7N8HyQ7OyiPhuVetWn9pBCqJJ3J
uNNh21i7vvYZj/RBuj5l2Zj0Ok4RfscDZvtV4VBbCf1NaUy6oPB7myFgIgAVqd8KPt566Ph74bJ2
3NwZ6Q6spSgO84XWLCdMvod8KI4OL0/s/TVz/reI8Y+NM5Yp/96p/aaK4eHVjt+VLqad5N+1C+0T
3VmdDDSBZEdYk5Dg79qF/snQWIYiZrINZPr6L7UL+xO4Thq7Uqj8Cz/7v9qF/UmYlDQcfrF1k33U
n9QuzvrHNn07yVYMdxv5lBRF3i/J1HxUDd8oJL78YDmKYpVZ6nx0o7Wj3WHG9149RV9rqGQTvsvC
QC4J1WHCzNbExsD9RQgys7oXJ4g3HRQXoLFROWdrOY9t0MnYPX65t7/ZBZ82X9gY2uQpoEjBwimp
Lbw/XUVti8LSXGPR06uwv3iimwn3OrNHVk9/2lP617FYIoL6xl562uhBmEIjpgHUEfA5odslUmiu
98oMRICpXliF8xa83y5wXcT8UGRAg8R69GRl3NcgoSsrALALgaaGRZl495GzpfxAtZZEsJEuS3Kh
vnG28pfYq7is6cCTcuCkosD2lGgI7NOLsceAMHMthI3pY+/f/Okj4yBS0EqR07r/9A3zy8QswgSZ
XWgccPgoiKF0yEbtIbmY1vzz8f/aa6RRzbHY1plSFSp96fevxzA2cVLUPDI9pwyAbd5EV/ziiGzR
aflBBtc6kClG7sh40LoD7MbEglxuArov36zyyYYSlxnrqn6ruwfApEYy0nlhi/tW4UFRzWFWpvtk
vNE7ngd2iwHVqi0WqNLjcYEw3n3DfxEnP0zM7EObgPhehJBqGu+2hrfVYMRRqh9gGBfg5uBv4K3v
w5Xf1YSTvaXJXmkfaRxYj7XXrRN/nyE5K+oHDRN4WyKuV76K7yi/Fkq6sqS2bRuVVJd0Y1ZvgXux
9jVtTU7vpCkkSEj2yDy46eX5ZatWNFFnmZXALhVq93Xhbio6NKwRoRF6uBO8jU7D0ulfPWc4Gm23
yUAiUUC48Ipq5+/oVPFSaVQLFK58iO9PA4hpDjp7MBZm9qBSl6FhtS4zfyUCc6WyP7Z97EBxtI/s
uQ7bZeaX2bOL4mwmjB+ELjfESvWfm5af2MpKFP5d0g8vnZPcjLQ8rNBbqXazC+y31vjP7uAvp87o
/usdzENlrCtnNEiFYO0CnTRDK2u1yqxaeWa1onYK1vyOQMttyiIsqbtNXS8+/vTOR5X3d+9ktNQL
xS4g4dCa6km3BrVQlK9qTr9LpYyIDjGnMVqF6R+P0RxVpwtvqhZ1pZ+74l9enbg1RrWs2HRS7cG0
Y+jA2ZKnQjFoF9LT4zeXQm5+967S+rcNm5ILWSzv7/QABYdSbMFlolTqh8/s7dFNXxJknE89XNa/
j0J85fuj+J1h+nAweBVbf+F9N4KvmXtM9IMML1zO7w5EO4Nj6cKhpXFyOdQf5dDFXA64D8BI8EbY
VTXsqMVbSbTbx6/IWR2EEZN5VFVZimiIyE4OVjtJFzctLPWu/NqFGMODzx8f4F8VpNOh5JdDyJMb
V3RJUulgtUluIIklpwTBfkPU/sptFPrf2KoTf+3n/gq8KF7NAU+1XJQSvifSCQ2WRDXMvK6kaOQu
W1QTqexxMBu7WDRkK9gboq3uO6B6gxUcKD3tFEAUbrxocmdOqvu2EWujiR+smiE+y17I6KBLGz7E
BAOm6hboZZjs2xAmkW+tsL2sNS8CLElDFIpLXnV0ZEEP+CZpet8z9x6z6conxwPE1sJ7lTSWJds5
M7GvAFRsLdiZjayuE1ewJXeXFJ9BPCN50KJN41a3mj0sBHgPo65mgfHiQX8NG2sFQW6DrgTFRzKf
5D6olMFapys1tFc56mKdABU2uhulS/cxwvM+bnbZAGQdL4df9Buw7bsxaXYuhwjj6lgj4imJMS3E
rQNfdawsVLXtSouTtVT8ua9+znAz4Ffy9e8JFdlgSkLv7I1KFdckYmPAIoDOD4I9O5Marore3ikj
MWPDi2vBN4Bdga/3GI79wRLptizjbaCGh8SDr0Ypxk/UVZKvPT/f57D2KISueY/nPdtLcuDw4djH
0bE2pQS0WMl1QFMbbdk2NNs7TYk2KfEhWYDTU1teIYk5FrazUfRiIUtscIKuhMUDtAgCAWbREK8V
9uVjilXZ0R5MVALBQ9QeLf84ZBDTklsNvDM+peGeOJ1FguHB5vJYhliLyPqqlkhCiCE0S1T5mrdo
h6upcQ9fi2jkx9b64spNW11nxn0NLn2oxEw63yL8N5FCzw0PRWMtiZahH/+SJx5ik2ipoi+xxX3B
UifHLoRhg6KdIeemcgSZUhcxYOGb6biWxOdedFszia+QiW8du7rVRY/OFmkACRNm18xtp/w+uB4G
leYQWJtU5SsAleAr0Q9ibO/6yr8x25eghXLvqA/NojDquZIGG9R8s7JGMsIm2Sbz46BV5iEdiXM0
oRUnYtEGwypN5aZqtZVdEbosxRx15krHvFF06l4XwZ7q9SbmBji+uQvT8Ish33hUhyAPIRvysopy
JfxvCkznWvepgqFOATsbGcOh09M76l7roe/fwt7bdVlzbauEYGX2TvpyYxolyFRaPELiQXeWveEt
7aTcaUW5q2xs31m9wSaDZ9SrN6lNGAfqcuaUYwXWbhweJKkypnNfjM8jRbusGAhkeDJNOL9+zS22
d9nE7/FLxMjVyi76tYm6RMfPHOyy5lsYXYyPnoawsyGOyYftHR6Js7w3lYoAJbOGKa9I70i5OZSQ
zryCr2q6t0qzAX6wrIf8obDvPh5ef7dAojn595FPF0itHqqiiAA/DMihsqpmbXHnQVHHqnthWp+2
IB9co3mynrGg/9VjzJGyuMA17i8KfBLA+f+TCemXCzpZswxKYJgFeQ/cvle3p712YT763Q3jcUiD
NYrBovJkw6sQ5mDkZsg0Tn9eXSnqsnF3QXFh5SV/N4mTO0uBmImVverJpNcDx+4KyeZKHYeVVEDB
SmUV850Io35p4H+EFvos2S8aUiRJslpUPRp4Fv4DGdyO6S+9QCxtvr4pp2ag+1krX9si2dgjOQQY
fFxBVChxYBGpu/q4rEJ1qRX2XMuIJk19uFvAN80v+CIOLZQu2GQzovRmIaIwm5wI7OkzaVz37kAj
9MELblVKkF3Q71sCrayuXvWGuSpZq4ryoORPFbsplP9pqO0MZ9XY7HwqSNVdc3DktefS57cdqgHq
rPXl5L4nGTD6lxz2v1Wnf6w68WL+c9Vp0su8fsuqd5Jt/sRfVSfTobQ0iXql0FVEMyrLur+qTvyI
bRTlBjb8qHKBmPyfYkb/xLJz0tGojiGpefCn/lbM6J+m39uwIeiaMX38kWabv/VkMGFz4PCPQUVA
nbwLJxt1qcjcH1V8mW3mLGLvtSWjpdHlpin1g0oJPZ7azMAzsD8CJSsYZxICb1RQ9uFbJkTLYkJ8
TXOLyd3SNhTCFz2gSbytKwyo+KIyFk70OXreaJgaM3xIx9z87CXyO2WdRdixlgHIMvNr/3tkqs+y
h3DAql75ubpRX43Ie7QLouHJV3PxQ4+xshy8aB5UiNYK/UrxCPgdJ0YptvC+XTcVXBlMKAOOd8er
yYJRtwntoMh8cmpyT5VkVVQQG5KSDGka8D7Ulp/0763A66c4/c0IKs0ws1UHDj6R2lLF4TdihVca
e2EV6gzM9kqQXl/2Fpwb/OZCvWtx53QzORuIeh8Aw0PbXgYsJ4EAfFGqfRcqezNLri2jXtTYL82c
k4UjZghrlRsOfn5nUdD5CguxUFp36eG/aunggA255/cMENaqDuUSVE4W+FcEKkM3wVpatmvhUOrI
Yh6HeqxAUpcbcDLHXBffB7t5NhL1Fjv5LIWm3fnRbdG+ZF1Li8PaWE54DKJoKfkxKNNwViQV9Xnc
+0YPoyAivriPDX0OtHQGYQA6AbR06wcYv63EKqqH9iHLxV2VeTsMiw01lgrAs52pN/jLV1pp7MCU
zlmKs9PO7qcrtY2veFc2CbAeArOZjP2loLFq6O5OjC7BV8k14oeFWxO45ICenJmRtZ6MUUTmfAlJ
Z8HG/zhdc5PKJxDvRB8lWyLf7nQyHexyK2UDBqNfNRnreOgIYLQOWNEXUC61FtKBXff7guUVbvVw
l6Y6PN5oX7TjsbKTdTyEn7NmQDlkIxWhyGIld6MCOot3B9HAcWA7pnQkHLKgVoc5VCvA/f2qL1nI
q5/N4qZAxYrl+H4sqh12rKUp701etFy5NtzHysNA5WMcbZJrozbXqIVhB2dX8ei+FD0qa/vOaOwt
Ul2UsmDWtW7TJ5QhvJjNi7NoBI1gGwiZS44Br+d0DEPFbho7tCzrZVbxUWQCLQfwI2JkI8LvOLbm
v+Xg+EoVpz6ve6EB+ib1oKlhpRrkj+A2a4iUSSMsWz3KsIecANCQi3aJJUANehwV8o9CkhSGWxAi
V/r0NvX2MhDtwggTUuwAuHouMh6e01jtaIldUaHfWzapJkGNrVCLobYG7ksKXGoYnfVQ/1Dj7D5z
1IOHTj+HgYqwZVf6+apmjtSB6YGsgC7OfgiijJLO+bbYJ1GxX7pyOEK/vhcjEjzlGQDQFU3zBaKz
EtSK5d8aaY/Ott043DVh9Xtdd/cRu5EEO1bkyHWTx7A62s0Y2xsJ5bhV8xcQyaYR3gZWvIGjscyj
YV/WeGUdjYaRAityBFQS74ecdNGfs8R/p9F/mkanpso/T6PXr+1rVb3+z7aKUaH+OplOf+6vydQy
PzEj4oCi/sP6Xp88sH8boPgR633p6FLVSdmV/Ohv+amNywn2Dd4n1Ua4OpVx/p5M7U9U+y0mWTSt
JqKwP+ngEOR8MpfinqNNpAukNTY2XXUq8fxSb6vQmJlQvd0JtA3y6C2Xmyy/drJbMu5S8+BXx4Q1
ZavsmmFhDICAkN2DxWzUGDS/N1Pj66h9k2LjRAcLcAwQDGYVZ2JYprceHFzV/1Z319iRkAasyYUj
jq/Aov2qhLcGno3au4qqF8vYkf1gY603d3jVS30T/8iTqyJ4qaGBGMfYu8rVtS6m5epapcRhf554
8tN/q69HF0cJtcKs39uoRLKjJzddv1cEhKhNxYY8LR+lcYQmoVM+SG7b+qjih6HoGwF+ssoXe/zq
2Ts3wHCDxaDbVJJcoCu9fMQy0GEA8V665KpKwHx/19O3qrm2BG6GZz1/HOVNYSQzZ1HJHdKaQttI
Bw0EfgGTOL6V2d6PgQ53cIcy/c8/xacgCvLv34LXU//g/0uxN1u1f/7UHvzvqLz91+T13aJ1Es79
/Z1hGaSfKSzQBrRvfn5Mf31ntvrJsA0kY//+0P79nWnWJ7RVhupQ+JW2xULzr69MUz+h5Ff5MGmp
/fxw/+gzO93QqRjlfn61mvOvVev7r8zIZVuRU5GtNb19CTFi7/y0BZuTiOo6Sqpx5/m6MZvKbH4D
R7LwoINKO1O2xogHqqMKT/yzmHk1fVZqCGDoE3B2v9zRm39txn/1Qv4srf+6R59OEgG6hTNtahuf
tvRqIp3KwQTYWJoo6cgAsVZxUeDuMpzgGr3Qvi4oonZqSsWtZmWZarKnbhov87QtFoGXoyGvs7tk
DFQIr0LbXjg/hsN3NQTOz6TTTGKYqdPenkyhvw5VWZgMHFGka5YB3Zxb1MwIll1qoaN/USItXZZ+
TAyHpNyq2gMZYiGOopqcrmvI1cU2SJsLGr3fPFVJT1Kj2C4hS542J1Om3wEoU7r2Sy2jXDy8JbF6
405YKFsrdr5rOLOP78Fp/YFbIJlC6FVQbqfvejJaE5MNQTgD0T/iXVhb5jaOXThk/lKzM/3C/f7t
sdixUdYH1oZe4P3tBpKeF2UK2qWpYnNZ+RWBZqj/5aDxmF3rwpWdaV5VzaGyMnUR8OPKMyN3p5FU
VGtpsrbtgaq97k7ES/VRzRM6lW2rbnI6J07YILpVJXlIQiGELId6OICFznN+CSqvRjFoNftxBAWh
WkO+pNQ6SWtA71O12eDiTq8BQAwXfJ1ns+jPk0dNgRsEeQLG5Pf3qkdL1JiS+r9n2jcVGT/EMfiI
9fAajRqLs1rmVwORyLda8Giin1xgsEyWH78b0/N49/nqKvYBgRJXmCgOTrW43NTMVtKOd8Mf8oUK
L6UfEpLC601mtdu+BWRYE3h04bmdvSXTURHBArng4GcfpWHkUQOpMiEpCGsgGj59URtsJ+JMXYi4
9i9c5G8OR90BOQx2bZsKxckHkNaGFwrbi9dWzyZQzR6xA1qzyl0XlXXpoU7jyckNtVAesHib/DlM
EO8fqm7aThqxLV43cgD+nYN3UNz9GBY3xDRizJvA6KL+btbyOqmrl9IJUJO6tb74+LmeCZ/RVVPo
QATEZMQC7vTB6kFdV7YRR+sk02lDh0t0u0uZvHaBDnPW/zxI/Oo1ftgh+MJe+5tedDfKaBw1N3j+
+FTO7z6Tq6mx8kT4cS5qSRsgTZ3H3Qe6EczrknCTQtGTm74Ai6vF3vePD8ci9+QBUGBC/ky7VOdh
n1qjiI0wGovcnXVh7n0XhWGy7PR9YJT7PghXUeg8ELh7YdQ7/4o4psOobjmmw/R/8tCNroTBOKLt
C4PoWAbBZPbdkP33NWq8L0Ek3/REf/vzy7QotU0XyWv9Ey70yxK8GfpUlhXkrM5KP/cYj50fRZQc
ycm6E+qUIIpN1huVC8/ybPLSNWnx8aJetzAEnU4ldDJRaNKZWYcwddi9CoOoYJIf5pFWvTjF4x9f
IzYBHiJ7ICn1MzlUrpuh48CxctR8SeozL68XwaDVt2lL5vEQIDPFERuP7KU/PvLPJ/b+M8ZDJnEa
TdfKKHVSTBcw7sLBtLy1BU1gTr0brcne0Ep5QFdddynOm2xQ9r14Cz07Jk1VOLd2+aIHkUcjWSmu
q2jvVG6zUmDCPQ91s+zbGzzDdp1cGX1RXVvD4C6SjN2IlspvrkFEbNB52jGM5UExpxxErMYrJdfX
TjHIl3qQ103mbkSUkCNj49X++ILPvhrLYXUgHTRTNA94j98PW2Y7eiPJN+Ua9n9JRzYkG6OLjzB8
lHWfpweCoHFPx8UNf8eFQ5+9U+8PfbqCzLVKSXzFLdbIXTUd4zlh4AVtjvmNpbsXlqtnYxHHQvLG
yIi2x9FPbWBB1VU5TqhiTTVwFyGALwlxDoN2F7gXBuBp9/5+HOJQ0jR0Gj7ImcTpoZRgGPBGdwXP
V31GLvgMPQ0mP4nCiZGsEtciuDm/V+jq47DAj6YQqBDgXggHQLvdmL4lqbbIqmemZ/qNbIUNJQKj
GZMTbQ71t6LuwfBW3UbQ6THwTfuiw8Vstq+C2JKZ72eT0AbqlzDH24/flfM1/3Rp03qLviMzzGlD
KyQLL6nrjHCfIWw5ObbLee+s28S66+viPswkyFHfpQKQw1juW8Cdys6dosqGULzq7pDOCNkYl17M
Z/XxuU1T+bvvllOzDcYozTKw6ZonI/FQ+SQYR0q+Rj5HUyhMVkAntT9dT3CQaVsobboaGgS39x9L
Y+M4GYnBgUWYf7Nc4AEypbMeh6Qh9pd8XT95ZyeX5DAKUQUyaJWcNS7a0hwqNcg5mo29XeLIcaB1
SInYg7Qnumy25e1NL403Cs3vpPMOJoYfVrcayVGXFq2/GScQF9NdRCGMhvd02jH1vBuQkxTryiIo
rpukCxJS+qIS47Gp6pdUw3gzBs5WOM39x4/25209vRHYOAV2Z6RezmmDMzFzoSpSywnVZuZpQX8D
Ay0XbmyVi9q3VyKzr2rbVJeFq3wxEDDg8yBeITC+eLrwlmNR+AvTDaivE88zc9vmc4YRrIo0h/Ro
Pd9FXmxsusHZ6uSdz+v+wmfzs8P07vxZklA4YEPKNWADm1YRv0zZ1thUbCdhmeEwWhWRGd92EAnV
TE0WjsES31Ng+0ZEogr4nkVu4xxC7WnkYwTbJNDmUZ0/UZIGyYtJtmqIP4xBiMjilY3rRnXamaAY
PsOmvCWd9MidIP1Akg6YPVhmfZ0ynZgi3WiduDIIyxaDpH7ewcAqzXobCRLHNPqqTo/aRzGBreA2
0WYOnSKCfm953fALAsI0G+VpIp7rvvtDH4x9R9FBtGiNFPVxHFFmNEUyQIN0r4iRIKatAW2ZmO6F
L/B8dGVipjYy9Q5tSgynYtGkNLuqNo1sbeRinWnawSGSCPkLoynfxCGOyd50oihCOge2FwbmIrEG
xuJOryGfjs8hWYpLJ3QefWe4DhM1x+4qjzAoIZSZ5BSYVPYz+MRN4u6q5nOL4LacDKQ9cc1Brlrk
5EUPSWdCOoMEvrrwpp+KO1i8sl1hT6uxbnbONhF+4qd5bFnpundQcYBaxUA7zmSz6b2QZltNGmad
2Y/SLc1dEgvsIoG2MLAVC+Ji6AMEd0ZHCsxIhiesoETdZ4FmzSwN43inlxfm1LP5ezpZBkGqGg6G
xNPFr+62qkJKVbo2B8eY64lxnY3pqkvirVHoB9cnuOLj23O+cZ6OaP1c/ZqU6LSTxRlcqRBRLWjw
wX2Ou/yKtN6QwBJ9kbRst+xGWVDZUeeuZWxCG9WV4+b/wTWjmWfRDwYKv+XJ1t30NdcvBWegZJ6+
JGDBQi+o3JCs8TW1YpMxObiECz2fB7hqR+r8Aq8RZfvJVfdqhZmepsTaL3gZmoju4aCEe03yDotn
4ny2eU0jemrJlsLa8erAT23Tz1nubi48AO10lmVXyd6S8Z/amsMZnYxk1BIavxnStZfSvlZUa+1r
xlaJkH65PwZb2cqsfk1x3JLetTHio1G7NxdO4Wwimk6BeZHmA+tzTZ/eyl8GU7J1G+bLLl3nrDOM
ov2u9VTNB4+QNq0p93FQ3zd2v++gKYCLab2F8+Kaw3M08KgKa7RmvTe0C8f54fgsl/Q0ZB9RjBfe
1N98GlNhx2D/ItCynT6ylmCZeoz6dK25BEfwHj7GPhUe39Svp0ekZPL649tytr6dFBa/HPDkvQza
sR8LlQNa+S2Spo2kKzKh1I1hXP8nR0LTYRrMxJTK39//2AiL3vQ5UrPWE0K9EgJopPR+xBf2gOJ3
7xo1ZgaWCeFH+eT9gcA2lFap8KmZxCi1pbOXMdSfO3hcDrBzda0oyg0eF7Eobft1LEg7zuSlc/jN
eEzddDJ4sBOcHuT7c/CsYEwNoRBy6iLuNHx/rYYl5AfteuCNg7O9d1ozWLvVUimHbx/faP13B2cf
wXqLxp5OFev9wVswHFGaUzCu2yfXA2EWOsANELvcOEkGohrhlt1/a4TcRTg/52RdPefB0dYqLJY6
rbTJQcRdqZ0nlZglrHvCPVTdbUee1ugpj55jPaKWhG8qyCXxxmfNJwDNQzYsU/8JKUDzh8wPJjcq
8ZPNwwZYeFaOrjNfUCR2uJmYARBm+mwhyvLeyZXhwuf323eHLurEWNaEoZ5+f6Od8566VrJuBUNm
El31MZ4m2Xn8pjXrjVa5885wHhvAwgC4xmcbi8kQw9b4+BmeV+O4ZloQFDEYBNg1nYzdrAlDqwRO
S2y7DJY+FBz4yVPtJLK6cU43111URZWtlZQM4ZydS9N+D6MgPJQkqs6pNIgLE9jZPokTon4DhYMp
hXnjZC3qN6aZZyIgVUtL9CkM8DUqWDtduOzpbzlZ8QLcBGioMVnTGzq5bNe0/MCj3bJmE3bdp8pK
Edoxc4GIsIvFqfKtb5/RRhIXY+Py9+8pshPi6UD47h1f30i9cOcjBiCnvdVHnNMXTu83X9a70zsZ
LV1fRzJMhPe6Nu9kOV79vAVKDLew6G5zzVkOCNG1K3IiLixfz7cyNpMCQTxT29ERZ/DIUsXwq0iO
XCgRnGe1YrLC5mhGtKUD42tpWyRs4++lbTZLSJ+eDa6NaWj8ZpJ9AC5xfB6EhrAya8d5p3lox5Uk
RvjjbloKC45GwKblkOZu0gYpkgvL099MvegMaE0y+LMFPu3+h6YwSsKoyI9SYMzl5KfM8yjaSn34
PMRbZ+jnitZehSK0Lty2M1o1Qwd9CsGHxN7eOKP4EB48EE4iY5ZdFEQyMnBzK60x4OtvReDeqLX1
nOACH+/GNLrkA/3d+oulJrPQ5JOdGsPvx+GSyBK2RVbMfFff6+RtuUZNKn1m+juY/3Rn5gpZWPTv
Ezh1sVgJT12VY7dVwvLS8vNMzKiCUYX+RQGGAr96xhLpAhJJoi6P1xX0/s7VVqbfImfq29d2qJx5
T+h31/dzaDPOTOkEaBOzXmmEXpOlcZM2x7R/tQvrq2gSkAZ3JAs/QNn5xujDfpNcGtDVAalLIDyx
Z2DBW3qF5c1t6emEQVWvilHc9wL7t+H4typF2RmZ6Y9d++Pj71M7Xz5xlZSZGEGg/YpJHPrrGm8c
mtaSFs5gUksJ5AKONFN83rC4fOgj7cYtLRRhsJbaKP6ijuYLT0GfVcLe6QmrvFSzHi1NUWaFPq5j
Fn/QEYtZr3oMqCXvLM3DdBnxh43rutJyqLfLQsEpk9nd88cX8pvhn+GPAZcHxb9QoXp/IZKjx00m
sTiHeBayAVHm6HAKXqQ99DiJ8zzfuW17bES6zGo64qQ+jX3/ENoGM7hGDuTHJ4S09mxkpvOMnJJl
FWMQoqD3Z2Sbbux0LZYZoz5Mb/02C4gxNcpFlSrJIhcEERfk2LWMfTskbalfUhkp9VncmSYR10A3
zSxdxR4WITdrSLMPn4RNsgy5yd06YHO2Ih2zWPi2a4BUtO8EQPK5Ks144waq/5B4VyGBVTUN//0Q
EsFsmDtJwmiXB+qNEiD0d5pt4trQttzuOrGsL3HtmAuwCA9+SGZhY6svE0OIEHvrNiwbD+ZIX82N
1nJpeDlfyZ4BPhsoBkUT1T0aOjVlwjuGZV5XxQzIur1tjaVhaFPlTAnnaDSr5QBeio1CxOaTzX6i
XnM2C9d4HvVrX3NS8rGdt8zrfojM+9a5BDJ0SA922dg7q9G0X5lI6J4md6K2xNrx+naV4URe4I4q
5vhaiwVqRgJRQWYh/+zWtYsflLVGOLEvB9Zpdf25apObuPPyVeE3LUQeE2hlb78xhyJ6qkt329lE
u3hlYN5aTm3eEhJABteK8W9ddK7zKjsUuVeN2oDY8dNd0BvgxDp3OyLSuO71vlvWKqal7qq32y9G
S3owynvCZ5LaXbuwIETo38Deiqgj9946pfU+SyC6j1b73XWVpzbWJemQTDejHA5EIMOXCuSMBHMU
v8pdRUzB0tBGIFp2d2dhRSWpBxSPVpbXSWMTgxXqVx1O2bwQAOzwQ/G9Iv6U2h5uRo8zKBK8ZSPI
HTHQsrOsH4naEEhmkYI12Pg/arfchv6oz5ygw7NQFg9SUYs5lDB3PrRfuiFxZzkFv2Vk0nxN2quA
3NtlGpBaIlqSdEROKFa1Hp0MhaRZII/OLG8pN4NLxVg30vvAC+ioVYO3xPL3BeEkC7DipQqziLBE
K9yG6pWf75LstZqyt0siI9TCLg+WCXCHF4Icrk3BEBIqAltMa9oLx9PkSkEUvwlXTGrtBpgbAbw2
7aTSTm6yuiG9kwiQRLWOjUoPpOkU5jOD9679PMZUJtUAAkhwZUQSVweV4KXSKOvORMjB23vde4qy
tDR/rQT1JteMbzXhmfY43rs2Jr2i/i4znGBgcJ88X7wJX2gzEXgDrDqqJhpK7iB1ys9WK8SuS4Hm
8qEnC6/3zQ33ctFqgqDnxlhHkZU80D3qcfkwVOpR/zzoFhQU2qvz0Eio+ziYHOtUAxZZQ/aSRsCy
dUr67RNrV48a/JnYXvaf0c92K9gA6wY1Eu+ifLGtLgK93B8y3p1V0PXBSm/bReozu2Zu+EJsrrfK
2fgcPFoOPLTWgyFlSeFvmwD+W2fF7jLKExZIafwS1+NCnZjSqVMAy/FDZyE1z9uGBYy8THrWLnDm
WdOMN0rSLUbTRXpX2PYatKw1d0NXn+l1/kpwX7dyqT8u27wkZ6m+w/Bu7qtAEcTUQaYLsGEvAtN9
cf2GxmAUBMcu8vf0v0EAzsiBlUvCRYe16/blbtSN574G+KRqZHkg3g/8hgGgFOWmdwzIdSpC80qk
9XVHXWmmSFyGtqUd+yymXKsmd1X86MdYU+PYJ6W2NY3rlmLkqo6GWWLZA/LJqF1mA6NrmejeMkmr
dt6gptgWhsM7EnX3PrjgpYJSaObJ5n8pO7PlOJGuXV8REQwJCadQRU2aJduyTgjZcjPPJNPV/w/e
J58lhxX7pCPa3VapqiBZ6x3DZoiGXd6n4kAE13ozKUNuYUneXpWmxBBAcLKufZmQElKL7RKMvZqI
5F0d24Pagz/g2EmlChp6PJA3y+ux+6W5xY644NprHD82CeuLtvpbEqueDeB0P+7j64riIjIE+Htz
O+6b9mfUhIUSESrtlRB9tc+dGPiuJ3V3aMAr1610O6ZTYp/9cCO6QKxRTvs+b6OQfqgH0eAZ5Qni
ssaiInG0rx4rAild/3WEE0N+z/YhSb2a0unB+j41qFiYqNRN6ggiPHCC7MjWai692zh7ZVjttzw2
bqmyL9/qWr8nXcdPG0UPoa2FVcuhZo1D2OrGdMiRmgVVJrivuTk7SpTJse8ZxoHgM1FPLwV2R0m8
t5bT6dmtVFVnBHSNjlH79YjAOpMSJJ96LOrYL55V9S9useIw6EM6nOoHrWN4FW36NFt9ew1F3YUe
mB9NKhxWfSfGg120lCC1AJ0iEjEd2u3eydboNBda9nVVNIqwUl7riuh3V452UKU18RA1QdiLMLN9
OXNOGVb01E/lxR7G6lC4Cynm2oiqvljD0lzk7t8Tx0fO0DVx3jgY1DxaxLCa/zlweG6XWW08Fwd7
Jp9CqIq6L9NqbxetiP3ZmlaK2Z0bk21iZ8mBMkSr4PYlGbru5tb3pLazvYli3a7p8GUazme/38eF
GCKPMFK4mQ3jeY+yYCa23bYBXUlByP2yOJsjm3ku+weN5+VqzLjVFAiFN03Pmj0/O+ZKN3v0S/Wk
quNG/XRC+zCgoZghKHgTVqL/fE9wVK2DykDZ2aHSnFc5TNq1rWdqV0XaeIzb5tRwE4VrXTl7pzbu
RtF/S2R5pPaKFvhsK5LxyAvP6oz0sPlrH5Xz0XQznQJ0rL16rwexO+ShPjAwC5v4vAHgzM1lfC1U
VO3crZGt4rYVpX3IZvHDLsmL9Bb4McObdsNUPhIrd55MerLtCcbPq9wqBP4ikpY+bKOoG7+vu+U8
JN5bhsf265q3ny1Bf5mqEdny0IF92Bh93f7zkjLTEQOgUWcHIjZRXUwScXbd/OosAtwqiyxPyjh7
GiYZRhPjtIj2ZGH42FkVCs/U4T5M2Jo+wRR+t9/8CXkASyME4pcix4dN9c9fCjRjkv1C75Dmkllf
RMO+JJbynOpUA45kSRy0CIzHS6MzTWvufhoT1O8Jpv40WvDJJJhlFou9roz+m1PtplNOcxhIQoKr
szmae/slq6R+TCYV2sXgBIZIrANfiPfkDAPmm3k8uWrpb0aH81R06qvE2O3YtCjSxk3arO3ddQb9
13DFv+iyxevmzYXfz+tX5YzmVTfSCkZDYfYo++a/wb6h6mt+WWxSBuq2vaNMyfOVdPGumGp7jkyH
TNdQ9aeoRmBSD7Ce2YM58C9t0hwMk/X0k4PE+nBjoGUFMNuUKptDYvvv/wP853beoAil2G5SGVi/
q7xjYaqHaHLWk8ceeiT5+b8mce+GVZBcljjC75ZZO3Se/hA1iP7+/fv8ZRWHmEf+ZTk4fCElzT9/
H6vvGr1TxEdmTlo/5N5Yb5HAJURYQSxVHxPLUFg6BQfiKJZmuMGvzZ7R9ffYdPTjNEq8U2mzsEuT
R9h0o3iSIs33ZXbVtpHui56EkVXTiMjCmn+svMx9ZM5mzPDUhURjGiwIl3mKZJ/el7UezPbSXZnb
UDrn+Q9v6tqrLklFaJGJ8cmZ+VF9i5aGFZJgVVQQZIq9u9ZdJ8rYz+lCLM36R2tr06FaiQAgiIDK
kUYL8n4wWeUMFoKyvzgiab6O8XrPAGtfU/B1xWOVx6arpZz9dBlnOnukKUjqi42HRE+quzEy7ovO
zZ7+/Z39BRfe9Pk2+n7WcjDQ9/u4yO2yN6jxzlum2cpO7lG0MIOyfrtWgVVrVEHUzM9ZJ8+9BzZZ
ul/YVz6hFbbz6d1RQeQ1lzCMAhFc76WiQ26bmpzK/BABrhi9l/m9l5/c1f3kdX5zYe9fCCEdWBFg
EXWD73AUscZQ+z3PEl7yJrZb94Aa+tmtjS8kxT6vduEG0qAH2mRyaFyKYBcyB/ZIGeiWmKddTjSr
wx4srU2rZNsgKu1M4Zmk8n180jaTpGGDGym0GGgvSc2mIc3wtDtRp3vF1OErAwDbNuqH9vf4hEbJ
4hMGAs1oixyPrZGkfrt4d//+mv/2+Uocv2CFiIFI7P/zzixprln5BjPQZyJbjdn7Aox1Xjbg6t8v
9BdCGr0R9z8nwKb+fG8y4JAZvIxAkEPcLMNjPSP+rPewLbd2fJJKkbdp1aG1IpZJ262LJq67T547
HzFZCCoiyHQDmB2h8zukXSNCNTVMFKi0vL/aa3vFFv+jQVferBG9qMB4bkbZukC58cl7/wjS8cpc
U2RMAtKhx3j3KbekmLtrTq7lJNjQQNdaoqMDwgeohM6Rl2T5Vceeta8i/WBYjFBUpmpZ+ehN0UvS
e6+GBlccp/HBkfFnssYPgfpgo4x1m1INYhTV2juIPye3pBc63Fyvd49FgsImyjsU5/LJcNP72lwO
m/huXYjDJHYNvHzcZT39mzP1PosLtTxI7ZPL8uOkiX6JSRgZLYYZNKZ/fmAs9CrRaaM+DMP0qojj
LDl//v2l/OU7+eMl3n0nTVutUdJS5Jl5B1caUC79W2xvBC2C1M8S07bb6N3p8seLbe/3fx7IIChL
Kiu1rYrNPdPqHYPzgdEVcaz269/v628vJaXjYociqorylz9famZtT+yGROTWWa/RIWORa77iiIdB
aR///VK/f9b7t7Wp/BzUsAC37/MCSN5JyVTa3tYc72M7g45K/+vtXoRxXed3Mbuv7pJLUnCu7TwT
4NQar3juDz1VNjzgj2M5Z1fN4P03Wj/kiOIqYfNAIMFF1eakogGX+sPN0JJ2PQpYINV857FU+Zrg
StWjG3czRFuJHjoTpu5UtNd0Wt6IpWA9oX3OF5vnd1hncv2qdeTMroOMzP+9lxgNtvUkJdHYGfef
fCzbDfPuY+FAhQZhPQFjef/Q6ooO5doASuaV+j4zsVl3eKeppNN4SJLoyMnWa8TLlpZ3S8JvFOh9
SlasQ8z8DIhvaupVjewCNbWakOcPVkkKiVFuaEqXHsjZhrAoTdCMHn3EHIfUUoWZIQlu1xOAMOqk
CXp/zuTwmnXZ4zy3MSAevIRlIjzdnuZLXTz2Ugs2QYIcOYmyrV87QpTz70/ib4e+vZlgf8uAGH/e
3cebsyyp45KLUYGF1MPIbNd03ytRdLuka5KdGrfWY1HfZovFGxIDfeikK3/y8MFd8vEr2ZTb+mYp
Y3vdkjf+9wZsaxuQOyXRDB/NfrRg1s0yo5eMtIhBZi/2GnPFREmyxwz1Y9Gz6bLydXjdbFy3XMUU
19sPyXRXWsTSEBF1NCTSwKzxnog+my6QifigRDwdvVoedGdobw0d3pz/YbMBLNh7BQCeloiLnsFd
DPaV7Ad1KNubOcNyN1Ax1qAjgTFAilC3Q7Cw0gdJtM2GfRfGszWcBo2wiNVUaKO9K+VQAr1gWOme
8fSRGuXyBszcWHZ6oeiX1qaLlbuEwcoyvhhqUSdokjmEMjuUi+aEcRsle+b+50pB7zc0hMs4F1Q/
RRtCWZHRprO/AIaPvONgwG9EBXv3kpfrj9gqz9bYlFSYtZEv+9gNoGl/CFL4doNBPWg6dXMYTa+G
IINLTHrrLyUc7KpIFu1K+dJbgk6ByW12L8ogtJbZL93PbXoFqz+G3VCcilQ9xjPkbZ1NFVlUZL3V
HWWIK7EGGX/sdVIEhR3fJ/NPKvCoi60WPbT1NWU+U/uoU2+mF9+7ZXIv4/l5yOUv5zv82fd8nXbl
IrGGTvKCEHQwCpr5TEGOeEGMd0UyN2xQE3aF812kGORKFB9A1cAr1HkYu2h2+rDOEZkTSsrTryRG
oaEYgPT0Q9NqTI8LhcAxWRqBCyO11lAK3chxFf8cHB128eyKmWqQyiOyp5ak/aOXrFT9w1usb7/R
lFTMb+lqZ/4mDuz07MQ9UxM9RATXFL9paX+aevcBCylysuE4093A+aa9oU1ND51Vevtf+UzbV8/n
6RvbPJtn3XnB+eUPef+YUh+yM/LhGpvC6hf1tIaxyL6hKwmR4ZNVwpQQ1pAzvlORhmTNBQr0ZeQC
ZVJJ7I6iAAgw39owJwSl0dqniOvpCHcjeRoWcViZpwKuK7rLPbDFnu7wqSie2yLClGLLmzanUkFz
zd6fxES0caF/HcjudpOesI+sXXc23dp7BB9nRPwWunnA4rL1ru2FTGEHDW9h6hcpCBAjV0Oh3ncB
qGeyHhTJx57NZVzG8rpd4QQHBCONmz0uyO3zbnjNQd1Os1M+2EKbz6qVXZg12tVc3GN1IzGNzjeJ
EMafXCd7mOqtH1j0l55Gb75H7MHKzJtr5UEZzwNeer2rrcMsKOnsS10cWroGsbzdlH1p7efaW4hZ
kyBlUU7IzPpsOOkPgvY01d8zhf9oCTtDP6RoY1/nXcSXiVP0OGX9G594uu9S3ntkdfJg1OqLnTWo
HDCj+uvYEd9mk1LvcGrtZ6f50nBtAUHhJtbt0TnG2vTaKcorbQ0BD1C15xuWjf0/Muj3PrOdy1Mz
P8jIaALPeNLsCtEujJGVZjkVF1WQGBF4rbVJe2PzkUWJJEdrAr3SOumzP5xdEjQG2gzbhFr7LGrf
TEe/11GmXKfOSl11bh1Hzx+tZrh2upR++YrK6s4dfaV1aoeN3/ZNTI//b7OpJCz5XJLEiNrciDH4
Zyvgt6nYomYXL3LjfocNRHCsA1QMjeZnjsGvJo08QPF4447ORS9Skygg4HfoevLvay1YTKM+jrEd
mPmb3RIh7w7noX8uXO/MrDoS4WOa+GfAHjRCU7woDyK7ZX6o8VoYK/lpGTyiYa0OaPh4l7aPWjyu
R7tCLVDmZE6mnbkXU509V33d7mj2Kz39xRgrEgg5PXZIbelvyN5y3IyEVBb7AsDI4O8MeCr5TO/j
bAnSjrhIymjWo+l9lxZNFi7Jx23F/BP1A50IOOTMxYBOztTtjPHVsqbnNhsqpJl8FXpVH410gkFy
hyPBOOpsECykSlpAve6u6nN3lyrSUuy6hbJc5IEa2SArc8BOdyTjDHFRahCxvFDrQ0Gr3PgfS8+/
Nkazy4dor5auRMiQn6xJd/xxQstnqqqnUoPIRb15yij18LwJ9G6mSTPRKJxUG0yjZ0ExqFMmFkGs
4cnQ9uMUvXmpdV3Vwy9iMgdYJ/ADMXt3bpUEUm16Coeakrzz3ENGAGlp5+1+EgNIPElLELk4gohr
0RXu/Bo70igukcAn6nEO+DIrTsugoaGeV6ZA90y1ShMg+mcBRBYwdcEwRDej2SNeKODv24wUT2gg
3y4A1e3KevQwF2xyV5c7kkqnUaDzY4AmsS1ezm1ZZzeJQQJHMRJuTMSm7WmQ8au6t5LaCNcSiLgp
zW8qVt9XA+K0pME3WBseUKlaw7Gtb9a813d8bLQ0DXdkFR57M1LBdiQR2041RvSmL81LHMf3tDrb
5774oRL7pQaA3wnNvulL86rNdH5/N50IfnYDd71pF1od26wJe8WDP5UzaZmO/GKZ1JuqSqhL50mE
+IW7U3rz2OXDGrgkbNcRDwIu5sqPa+4qSrxfFb5aR1f3jmNezRWdDLqRnvPe0Xdw0SuS7fgei+FO
JZBweqzBlrCdkYNnOsHs0jGZDqi7ycOKd4VmeXe6Jr7VkySsIE/Cpm9hSjSJ28a4XWVe7Qtn4eLL
2itHRVSqOjkOTFwYtG50cUA/9HNUQ53L0rtbSL1fkLcQllLDdqKvibU7bWIeWNoUK0LK8NE44kvv
IkUkM13utBW6T5yjLFFHaZFqmg9304rPqnRkd6gMzC5yYHpYwG9AbQjXX08IHpjFAcPdLI6QGqQ9
PC6l61GSXtup/kIpBo3xGvnITkRcS48KjTbK40S5iT9nY7OrV4CcqPL0oLUIWo3q67F0srDm8e+v
FWdwbQ5bQ4tXBk6CmIaDxAiHKjEP2E46hNd6Lq8FIpEg11UdLPn0SyTU+Xqd/l9WM8phCN4liyl4
lq1vfUkVjMV1x22IiEOPr6R2o2TxSCb+4Eu3DCId5pE80yJQgljBfKJQzajidqfr5i1mWIp0GQID
w5rudKemfdfmfo4qJHwmQ6/G6UrQvX2JkEVwFELZ4aEbr8uVGDV8yDdMPfUurRpqwizFM3DK92O5
DlhiIA1iIC+VaLCJTRPa9jqG7qKSneU+y4QUKQ0O4lATElqWtPC4XboEbRIzDtirF2iFQF0rFOcN
6x02mrPW6mGPxCAEpzwkmGkJuqm/u82mpnAnZt+Yc9WZyIKi76Rz7gScZ6wMd09JTQwnLcrAFI0I
iyYli66PjljS0sfM6h+MVWpobPK3yhiYPF0SM1czAVyJaJLRCxFfBpvw2FntrMTcanQdEdJQFhHj
M+p77FEoqGjZHehZKMK1xf3jMWfDWwpyi11tPKBdZLbjGiJNzVyOcVFNl8Jgw8pNI8ip6Ennvjqq
dDU+WbjMDbX4c/UUJkgDEWr0vKP83/C+/wEa+IlVzcgdhWaevUUG4WvZtjYo4QVqQDcLartbFqPe
86GcWM1NcmVbAv2QDu3K7XHS5G0wekvGYmyOx2Vhn2kkLVgq7R+SCrizeCHyZSCp1/0sZ+EvSxob
M/ovAFiU3B/ghLRz8qQANAgZ4l+Htn4xkUHVwstJ+tGNE4jN8zz9rHKHKthspESIwYRIlw5E3yvm
nZMOe7fA6IfB8JIn3mf87AdQCnyMmBR3s3Ng6Hwv54/IzZ0QgWC1bq3bqQPTnS1Ckf+9MlsfUEpv
k73ydIKuA8F5rxzdJAFKNgl7vp0sfqrq5nHgxoOeaZ6wvbzGBhIUU3lQV2XnnbVFCzAbUuJXL9nR
K1uF0mGwbtGrVcGMC3BPTM+LOxLZ5GXExQ3V1KA7U+QYFiRJSbcjV8KbT8RCyx3jTMKJUNAthuSF
kOnJRnhs0Kbcu8Xw6I3eFZ7C9Ks90QFoFzfYr7m6I/3V9ArSm5L6Exn8B200nwWEMz4awefxActa
ZWFWudsDAzZe4ud5KtjFKPnc8lUzraHIKH7uDeqi//0d/OVlYZXJwYC0MpHGb2DC/9xE/dzI0a2W
5LAWdeqLRtn4xRz3QFsFkeijxH9dx7dWKp1PvvyPty8xJ4LUJPwim6/NfAfFzpLw7iFqE6yjJTk3
HUxRNRTzlTUuUEIiuyxbrRy554z87s+oz76yLqggtgrqTlVlBp2bkmsQLeeETk3foWpy7/WkBa7W
fWmhyaEbwD51mOe4gT/F1z/gXvzWdKhz+JAwSVjwO+jRdNta4w1GoQWh7mttfIHf1Y4urDtxlehP
G48n0rgk+4XWc2HFTJI8esfmyTFYP6Q+jYRx5nS6ZK5ztDhwken9ElUUnfpWp+G8JP1MEWs+mfk9
8jxWGJPWJiv6ArOpM6tzw8zGfK6Inx6Eljy0w8TKnmiBQEd+ncTZPq/aF22uiDQU3WvvRLz6Gsld
UmqvStn5VUudlk8UEL2ZzirJLOhIIJihh3XDKI54T8aj06yA3+usTmP2PFAHSAUUUe7pSFRmPCZX
lllr13Gh3Y6KDSwT1SWWrnZYbW/2+3Ka/Mk0uct4GPqMUz9TFvCgLuVb2tg3kOXjsVGG7jemU+5X
nTaIiP+7Ve1PZ2ohOPPxuZ5BXKGqyak0v5Wrh5ZaLuN5leCwTjofjFRrjxn5celTpmMvjLOWdb6b
d/+/d4khsZUZhHlZFCN47+4SiSBw0dM0ChXS1B3PFF8YnXfdd5jtU1Te/nZ06SWZSv9+3Y+5E4SK
CYA8lKPcI3QO/Xl7arlnRbSvRUSmrmlIc+Jr1AwucPrS+CUpopusoid7uRtvYOMeG69tbsmUQC7s
XUfO3B57LLMHT2mPWrTGR5nkO4oKmoPEL+iztyg/V0Z2XKzoUWORulkHGV+NCyxN89PQFitcVQdo
6Yw77CwDA4OCH2SkBpDasysjIIXcPmQmRY//fucfQEzeOJ4U3jZiFxild/fXrCIF1ud5YVEOJ73q
nlPdWvaDO9Atlv2iGlh9hmS/nyZQZ0C9ckMTemGRCfznJz14Le04SrhhkujM3UNa7VK3e/73u9q+
rj9GFvBYphXUViDm8OTvXiTujBTgYQvyGGnO5IlPewSp/rn65Hrdfs6H14Hdsjyit7AavqP/0LC1
uTEUbhjNtu6TTlD5Y6M+eTMfSpQRbmE2IMp5K3HCN/TuroikIkwPdDEsjMEKCWvyIR7kzZKjRpsk
876XswVIPWb72oQPXv4AaJ1dV61HYyO1RR2kAnkYZOiWloFnMGVzyOPyJ7vifABP7756s1f6doq4
LkUrf9SH5KjPwjuXnhHEthEKfalvu9ybPrvxfjej/vkRYiI12BT4xngevxfuAD60UaObgi5iosuz
Nnl0mjnZkeqqbrr8u1eSBcnl9H3px7Omuclt1pTUkC7HRY735WiychFyFJayu+aWLehGRdmjZuIG
eHAAALlGAKKITrmWaeBW+ms6w5ykcqc3lTjOOUG7uoOati3cdT/MKHOMRrceOi+yd+NYPM794vhZ
DY9kx9ywjswfsszOgb0FebsT1Q1RxYLgrpROyALlKuxUcWLppso1yuMTUXtUSFXjr1E19jnNlmon
EmQ0Y+zV30fSBnbAJGBUJuxdbl3nsAAHxMHmTnXZ16Eutmpk+01RW1LqRRzOhrMSUlCfOhHX+6q0
ukMLGzY7MlgSsZzTlGOo0MRzazdHYXoPU2bVN2aX38QOXU7kSau9LVeKLAQ7tsybfbuSuF3Wsgma
0SAgv+9/OnRb1U31NLXGRfPYdu0YQA37Ex9c18nHMnVLko4oPNA17cFU45Wk6ZR4lOEgOs8Ohdf+
cF1GDliCehOnLCyxyXgnCQmdy/55XXN5WaFO9l7XW3urMrJAsNkG6VzQsNVK4qxRb/nWhhYAvLVb
Bs/LOOtvYJHaxU2IR7O4UU+p+JZ1XXfNE/FZ2WTnIzHXjiLrdpScxNcq7wCj9SI5pikTFqd2zUN8
C+ro1UGyKN7oMvnedqsOV0/T+xz1McTamu2ziT6jOnGZV6EMTTfyc7vvWSujpzLvql1WKfS2paOd
WNPd26mtbkCLL0BIEQquFYWGM17iKAsHt7L3Zu2WYZ0Z8WsnL4nr+gbph/dOU/5wSo58rZnHa9sk
ZD9XFuK1UXQn0+m1AD1xhBBRK4M1rg3KX8b6C0kEd5FSEXppp/NJatB3aS3cAOE6Np3B3EtZW3dz
BRQydl7/NK35q8X1b3kLidPo0HirhwkD+VnUGqXVKv2i0pzOFVvuSf0bj/zq1Neiuz7ISGSURPMc
lF5UB1Hc3LU6bUsAiMMo41vZ1IgOZ0KSJxmt59GAwWjWx65ux4CNJ8SNXt+UDsxG/w05W/JtRJt1
Hqf6BPcAU1jJ6rhKwlrxidyydpff4s7dgxETbl6l/V4rteTeUoSSG943Q2+yYyQahPiCJlU38YrL
WIVjZZtfPaS2LkAnspmvYxrvmbosiDaA264FO+yNPlydLQt3WoKhM5dAWytkt9Z3AFSD/nPbOsJE
ZXtdy1aiJ6Qbyjh+6RGbn5WehLNOfi16a92fdLcmlkNiHcpoPtS0og7ZbOOdapv4kPVIMvEKOAF3
gXUop5T50OEukNXIO9LNvTNHzW5o+EnZmpVPTb7ejG63HLU1mk4JEVdTHxVXDZYl3ypN+zg1VPNm
DLzA5OPG7huYwxzOL6GmNhxJhtqE0sY+y9dzr4Ml1x6qLvToc5kud7Tk8hE0ndpTN3FqDau48urJ
I6DD2ohG3OP4twVaef2XM3ugqvVKkoDHadStqTiCyD9Fk7qnOJxuI1wPvudGoWc1VESAy/noiPoj
gQvWzmz1L2XjJkeaAKiwwMZWL8Oz1UfGiVFggQrGrVBTYhGb4Fl24Y13qr3OzPs1HevvKHF99k7Q
2FwkIWfOcgREWVgaU3m7TFV+Y401KFTckPleSWT+0NhZUfszBpqrmv7UJkmyU1dxIEfE9RjlckZs
dasNWXJdD611o4v2qhUnr8J1FS35xs/iT1uoIRe1VX2fzdDR+xdr1PM9Wh8uLmcoH2Xy31y0i9/T
Q3hmBgDkHHJggbl+dfXpaHZSDxpXshpVXNUMxF/+PcM4H0cztD2kZtH4jfmdOe3PSWlGmWUsbuKE
9mw1wbIsfRA7zYuXoS5gY34qAHvOhltPkLo4e6qekH3N1JYHpqL9AvV2iAplBtVi5Ackr0MqzrpG
tzbeB98Zn6gYigNp47WyM3RaTOPLEeO23+nzjo/fu1jzzCdlcPLPs2XRLqLvDdMqL2trjP5oTMNu
bDF0FcpdzqYRLwdtiiB1csgDWcXxTrA39Bs9XZts9RZhZnklTlY7n5w2NgOjxRK+alz3ExybSBH+
g/jKveumX7rJfhmw0uwtNfTHzopsLklP3yN+U2HqzHRO990VavqYKf2ppWXBbyO5mRAHdZmm6LPu
tN/RWu+mFLTpoCd8/6Bg72Xq09BAogi+i1ZbspPq1uW6t0fKhYfCQMQ3DGTYR48lxyIbfbucDY71
ypjsi9tV9mVV3lddNOcJanMp4oIuDFaHJnIqzqVZXtLEDM1R60+9ATcGH3+a0yG58jjid+NqtsGS
Zc5N0/Np//sa+wgMkWFo8Swltgvl9HuxzYBiTV+b1gmp4alYb9Yf0JDIQlxyvZOGIszRI7xHR60+
kQ/+CSTy8fomCI7sZ4wr3ib42SCT/4FELKS5xbxifFkKtqViOqhcP01bu58xN1fb8/2Taf2vL4jx
0mMjkDoJNn++YNRCDS4FL6goRA1pz2puoDyJdLCheRjwz5+FaPz1BSWPYMJPMW2/T57KK9cSw8Tg
jsXh5FpIIMpRLHRdmbft2Ap0bzCM//5GP24kpNMDsKOeQhb4QWLb8l8my+Yl1egBaoPP+Xztn4FK
f3sVvrYNyQKcsaX55yfpzrFmj3YpWZfj567MgB0cyIJ/v5WPFyfF9QieJBYWQ3zISsANiJkyo2yD
QCvCozxgQ/oeCRM2buN8SIPJi4FLs5tCm77++5X/8r2RDLyZhgGeaHJ+p2B1Z7IDowJJi6jbK8Te
sx9NQkDAxN5h0PV9syJo/PdLfpDYbZla2E1QclLXQ0Pjn58oJtFkUQOFFxNzzSSWg+SwCOQkcj/q
uk92cC4zftyf5xmF0nyqeFy2lO73ORR1aptDGVlOWDhmgkRoHf0pGe6XNnePfTY6N1itpu0KWuV6
CyFJEQzn0N5t4m86mtGAOMyfnMg4Pp3Fw5RVrJcC3NVPdGx+WMKBTZwsb6/stflhNBpuQZ1a3nyw
bEQeVYXdtPk2mOK6gGG5y029PkeEqEeNgUm1xYeL3Znta/RuXFissovHHSn+ZJlPXOA73SxzX6sG
bAg4tYLJqN5Aq/IwEtq4c2WaBgXMagAx2fmFTr1QJKzQysF2TY5w3xzEfaVYrGoXZsopqTjQ2seR
u5KdROk7MmcUfLU6pU5pXLszM0ajaqYqOd1Z2z/qCANB1ZhIVvHwyFoVO4A2JAzOqTMnfvFUw2+t
UcrQFPHtklMzqaEul1nZPcmme0XODChkJgzdfW8e7BZYWBdvcWQZj/jo0CmOnnbMjlVv3vZGfdWY
tjoUSV+gWPLs62X0Qn1eUCLw4d3Oc8MIkhuJ73m6vPwGlcdMjBjx6MT5DWtPqxXtk1rRuMPkQq/e
WIcD4rw8zpyd6Mordzao7JMArH3dXOEwdWj0IRNzaJCyNpNzjKZaD93k3lQoQzRrEMGKGoMu5enO
tCgjzJsLUrNl9xtirvv0u2Yi5KVTM9ojFEDDZXNCtM2VPss7rV8EE5aendMYnxTMK0+cpdT2CNJI
rMf7uh8L/Um34+cFmGyPNvMWv/bP2vpPynG+MvLWCdYSrwPZUXFrobwUqHnSWJIEa1ZhRqg8x0JL
q0tuPNkVSkXuWevo9dlhzfiBQ5XD9eKCO9iVc0hWJz9iJL1yuoiSuJ67LkElHFiSIH1XXM9r5xy7
qLpTSizXbcHl0SMQhTff9woNKYkI4A25Z4TTaGlhkhZTaEUCI6QNpDuSCwcR9hzFRn2CsX3qsto4
RSXfT2seitxpcexY8WVRX5Tsi12eN+OukKl+1UXu14UMwku6VNHOTFHPdC0EcNnOyWO1THS1p9UP
PcnvjH6OnvInSNR+Cpxosg9ri+rGBes22z6jt9rwLq2GnMJNqvuUcKygqKryDmsZljstLcSpWtc5
SBN72sk4ocmuSg9jDapfF2V5bU/dVephAE4x8J3xUVEDmVlnm0pR/iS61oyJw8INGhA3MjIL74CB
Hl2ALRAfjjApZVOr662ptLDGL+mMGGis3F9KmfKB3IGDpvTL3M7TMameDFNrLiVCot83kjsQNUGP
gQEI4A1hba3aoc4sIHDVxAE5FE/KXp3jUGu4KP+PszPbjVvZsu0XEWAbJF+TTGYrKdVYkv1CyNs2
+74L8uvvoOvFThkSzsVBnQ0UqjaVmcGIFWvNOaaYVd9IKonnFblOzmCKOy239MzkslOQ1+nm8Snj
Qbem2exjBJv8a+jczLpSkUuJP7Mif6iiJPVtK8tvkqI70nhSnxVhf7MXwPAVXjDfkJHYGC32creI
tS+x2NWrWqCcKwFxnCKiKkyE9gmPNyAkb/umN7ZNH11qdRRboDEP+cxtzFHgyPKNvSaJpFovSChC
jkYyU5z6ZJCdCbEcCafa2gX04XhhzFBa2iHpmBCGSaTtoiXb64OtbFoNg7uSe4maP9Cj2M5pWJ7K
kXir2A1pIE9Lv50TrPiGeQhTjbTFQq0IGHN5PxJJoK0ssD6n9AcjfLSZNmCY5cIzo6PAqJeoWyMj
tbU1zZtqlXACc2QwgsWgEvqunpRkq4/Lqz2OjccslcnQyLRwiMSDVRL/bhdWBKKMPVtvyFFCHFKr
wC0kE/5pzgPd7BkQ6iZjV90mQTWZzdeE7ooGEAFBVgEobiEhSbiZ3yTWE6Apx5Nm94inGBUJyQOl
YyoeY/gCycqhbZJyt75fsEcxXvQpdzNTsoISSzkYUjPvQFjvQASATcnkZQYi2YlmPBF0K/k8Hhdl
89I0VXw/V9mtlb0SiK4fFlnsKklkjexc7rzViIsWkjTa1iFQA23G2YhelXF3Pf8Ia0zheMxSP5d0
yB5Lypdn1GnN1nXQfBZIO+LwsTJb5c0Sm84kCblBf+d3dUsPxEqeVQ2jQAiuPZpMWpqdvaV57+eJ
Om5jrA38r8mVDK3okes6XYy8IRdyaH4sDK+2DXLgbdqk53Fi3dBJg8upzG+cTOpzHs5enhGCCXBj
9qbZtBGcyXLtpEHSXPJ4k7ctz0ias6Ex5Iv5nQJn0b6IvPvaZWhs28usL41vlgoE8KbfWT3OQ8LS
inO3xOextu7xZzq7EcEmBo5yy4VFZa+Kvhe6Wga6nCLfEU3hxcO3yjSafQuUYrMQTMQe/+oUI+BK
PlGmNbRBWJW/R41zwUFUO5mzmccUSRSoBc3sf+iNBaCkYEkLW8IoJ3wvcwMdqGyAAK4h+C3zGgU5
aIq1jbDm0iUgz/FRSXO5nPkCZ4j027RmhNmFCEKWXHtQJpj8YVaSjRaqlh9WZU77idbqk+AgD+aY
AimHTsxteguix9rXirN4aa4+mln+aC5g7hMtBQ8LkHOTMHHlfGfDrQqGqMuv/OcUR8ltY4vXWWTf
Z1Sf/3GsPLtlVXyBjb1BvJ7sptR9SZNK24mF+sYtWlyIs1bct6xjvE8qC7zm2GBq5ouhbQmTD1uU
x/9Vq8++KrtXhDThPS3I4RaQDURYJ4hQ+N/PsTgyQCOytsrbLdF4SC8MVMQDngGHnXHnuIvlFzSF
6C2h0HXjYrjQQ+19WxkSNjVlPMdNe84iMhBBAvo59KedGA0UTmOHHmUZ+jtE2O4plcicFas7xAgO
6HM10LNfWdPWoWvljMlQPE4mcJi4MubL1N67/XeNiLqjZtu3QxzdpUUt3u7lNMffyuTS1nQzXbFY
J3VOf4yW+9ogyam0aUTEXNN4HPYt1KQz6uEDousEmjACdt6HjPydcNrQplvwswtlh8X9ItTJOvdR
/eI4xxbjnM+a7dHnl7knR77vbsqMU9cM547WiYeArwqAmDykIV6SSlzKcDzrArptVFrpN2BUQ2uS
bw2DtoAGs8maJgXdo0EymSu/p2eJZebIPqbvrQYdj7USm9sxuxj2dCI+SEIQ6Gleysx37zqJTyFB
SXqakwzpIb0BJY7LLRtB7xsgcEt8mg8pygxCHSXSQQrOsqn37KH6BrOIP0xPw2BEj0NLqve6n6No
LoOaVJYic3duPfC6U045g/3AQP3J5rWjjd952LSoEaTh2Yayc+nAE4cux22pEtnYprYPQyShk04U
IZmLG2RGc5HcKEb61SgoRlnOBC7Qy9Rxn55Vur+MOXy74eTrl4mzRDgIqdgvtCnX6eVDOemc7Jyz
vDYpFOGNFNpzNrXyJKySTdtdCS6lTQxlWr4ip0XnFrmMtkHZ+qk0YO+G4V4mXX3b6WO7z7rqu1nk
Txz3j0tZTn6bcQi1GdsX+tgvc1fvI+bbYLpKttHMeOSfszd25qYUg7bJExNShE40UtpMkzcYxrGb
X9aSOy2p8qopfAqXodvaEvVqH5s/q9p9Nqd6N2mQXmMMuJdiYDKSoe+q9TA9RbyuuVc3ebnTiuLU
690N1rzvpc1a6w3SwHPUN75pkGOeLcU6i+pG//emGRt8NWb1tZjin3KxbC+NxznINNdzDfLZLN2i
LDOe3Lw75QNLNZ9ouE3UqNQcJy6wB8jX44EpZ+4QKFl0B7t26XoPiE2i5cVKMfggcWaKNUSvWvU4
dRH41hy9mmGA8DbCdAyWiNmSkmpo7Et8mvA8qbYwVLW91kMzQTGcx7cET9e8WjNd9zbm1bYq+7jE
4ikbrGZXLaI+R9O8Ikq+irKLbwVeqOM4GFyDKkpbq2t+RUJc5nCwtj0Nmo2sMzLHu5+r/no3dxNP
GSKVG0k/HpaUTOLfv3My9ZC1sX1ka0kXFfx/D8OxC9Gvly3N7nbsIcJ0FyOE9TQ20yeevvd+I3pT
Fm0y3NaOqdJc+ftmLsaUG1xsra2/5NHNjVfRWmVgpmSChhM6dDd6ZWDlEqzqFbFTMnOoP7muo6N6
d123VNLS1rm5g534ep7dFXpUoZdQA67XFDVmTPLIgsR6soxpC2R93Pc6s63RJAFKW12902w1ryHL
q1G3au8SwpLnSEniwkBnrD8Xem74oRFH+3QAR9TG30D83YDrTe7bfL6Pa6v1EfnFwZDeNm3lPKgh
oWEhTExFS417YO4/NTsKzAak+kZEySaBktM6k/5rbkoycYv0WRTyWS0HHDC6MT0kdVIdaDZHO2r6
g9rnw4PVKf/lhtsd0rF7rcMwezD04WsZndOxHV/0ECtEzshxi3fJCEw1z4JGLxff1aJ8D6rS/YJK
OPOforghmdrKOaJkT64reddLn5nc+a2b1onHUzZZqLOdet91xJlO6dRhH4mkx3AWW43EZxFZITCv
EK4SYuVz3DX2re6szk3yTeyq4nBTZe2P0zSfKnNDz1I552W6gAJ4YjjQnAqUxBjbw93kZnz1Iv1l
dKz/RJlvdcRmvt5RBfS1eM676gV4xG3HXfk+W+bD4qb3qrl0l6GMD64Rs3U4w6Me63PQT9xndKW/
1aykOCAtIL/RJmY3t8Mo6CTmsLEull3XjgScc7ZTHACYEbRIBL1G3NnbcrEDBR3Rc1HI2ymMtm0x
lj4RXXI7M09hKcdBWCuvA1cETyLw3C2meHJTkwqv7b5CMTcOkAC+QkGFTTXO5naqkO3p5QRmR63x
kiV7w8zDHVTq3rMamvTpgJqPC6QpVVr6sZjvhV4oB6TI2/xLwpv6ZM225unfqzZKXiQKmbtYkf8N
kYHsau1BLCRWIIqvvNjSX0jdy88a7PgADXlzEqtfx1oo5VoOhj2bSnlaNDEf4C6RwLruqYlucWWK
pvt5EXeEwjavImQ7nZDOLmbXcTvAmOgqirXDPgZlnvVk9AznlG4sby15r003bTlOu9ERReD2yrxP
o6L0hMOopK6M6FzO+plwIO2ucTRG7IPyrLWyPmKC0D27ZFT1cVdQWwUkf/fp4CWsqNi1T44+aRW6
/NEjj0xwwuDIliB11NBLMJqDK3mzyIGvZjipqg1kYyK5YNHu0op72sePf9+UZLsjIE3njMFodC08
cVRKnySnO16pjFenov+RMSHx+qkiWzecnz5+2u9d7O8PC9WdPjkpFyab2XUPtFa7tBO5jsRFkexT
xki0NyUQUvLbVqnwwEyMF1vjQYAxOmlz+NK7quKhC5QbadX1dmnVeJtNSb1hSp1uag0PStXR/lFU
OOTRqHoF0d0olzlI+zm5M6xsOuaOtltkPG6FybSbPggSR3wAgUyiU+bMFDbuQvSvvRU1l8rcrUHh
yQHj5nDIl5bjWWksGgnijciCGq8JC4zvJ2GVTV8//n4QxLxbDThNXVS8aI2QT12DOXNEuRE0EmyJ
MlRPjrS9skrwZJA7cTv6WgJxHDCg6yWG8sasE8cLWjkPym8NRkwRfhEO/jQ70oMn9nsge9cUP8Mo
IYixQIgyDAlouLZY1Xd+UYcPfYbI35z1H6AGfpH7xEyW7huO4UU7c+V8arVePplW3AaOg/xzsKwb
XVrm1w7YtFfWI//6VD/ONb6dEsvRBv3dt65Kh5fuxk5gdMWuVR1C5tZ+p9intlmeI9gUF7m6DNBC
MSkplPA8M5b3JzOeAytDiCHtunnRJ+jxoDBzWPy63EvTmY6t+bYAhIR4l2mvpsUsstWG4SYaO0G5
XGq7bqwuk3SzW+hr9DyaJjkyIvbnrKowELG5DKM2HKy+eJjrqPXrzIx2+URGuZY37W4kt3xjtUza
icku0O1Ddp2c5rJUveZpY/fNysf6viiLR1PI4RYLQLhpYJzs1rTqxY7p4Oonq+GwnHKbpItkQaZR
UKxy5zrrelTDtCUXfbI8nIGvWmFOBxfH0taQzg5DhZ8oVhTosWiPZmKdEtrwO2Cg/JZDdkQ0bV3S
WjsqhqwOIzKE1A7Lo4ELFz2DRVvekRebsCD84bp7mIcw5HYc6n4PuA4uHOqiyjAVnwIPSiI/XOpk
3UHEtrPN/JIh2Z7Gu+K7ffUWpq5DXrA6HfucZUBII4DXPH4eaYifYqUPjzM8SC6FzSNLeX7mnsNF
vzD+K+ESnoBf0jE21KO1ZBfcdHdRXzt7TqpiM1nasHV1JXDGfPZEVdkeik9/Flb1tBjtiTK66vv0
bDvDKygx7MCl1fvVPCLwNXprL5veIcILK+1g3ZYiwbJinTJchEGTqEBHJYgzIhcRbpXWTaVkj1Fe
GXg3Ro28ouhxogVrLZW70UV8P1UzqoXC+JGs2Rp2pTGCPc1E0MHPpJOoMCApGO/uPnnB309lUGnb
jOjWXEq2/Kvd3tTbaFDNWgY2MkkfOkLDqJmCrzfVEtyj5h6iCJ1NjUKUa564WavwqKiYBhT63ThP
FKPiU5j7ewU2EHcVGTI/C4PT66mp2UVx0tcR5Jl6PndjX4NeKMsTSojYTO6A52/juUJUlEfPagYa
0A7D4hPNPpPFdzsfulwHlM5v/BQM3b/PwdRKhREWBXBIM1bIftEjP3Hlblgx7o5eYpMrTPyRbeUB
+qXFsTBSYKGXhqS3QqmklRS1zW4CSVZZv2hkWPsChi5pUvIGiZAuMQej38rgB+A+kxku1A43jiM7
cPwov3PH2giFDAmJExoMa9VsK9WWtwZd92pIzjjtIk8XNPlCmgRe016iRNylkaYeRnq8bTbBaHAg
HadNjWrOvK9cixZp/oBMb8Y5NdrIfJ07xIbmwVSMm3GxmVZFDTYu60na87FrqweOJNrqE22msv+F
lX05Ghg4ioiQBgytD5A04/0CL3ujt9NPurTB3MR0NyC5z4uFl2XoWizgwIbII0g9TWsew1G/d6NS
P+em8wISvcVSOswH5o9nCvC72HVxKUXxvboay22G2DFiZR+WTovT13p15ETjpCwsT+gj4wfwxhAw
9MdJU9RtHKmYZid8tiPQCLWJjwRIFEGsfDo7fT8oxj4j8ASjG7fXO9Lfi6OyzZLRBedDOe70VsIW
WOrSt9ueUyzcEXxus12QNfL28euqW+9fDTxCukpYELFYZLJcyX/VcqT/VegyqJaajbw3MH2VIddj
c9nokPQxZ2GZt4ew2RoN/vWSrcWh1xeY4HN95qB+MpnctAWNgUa2/QPw0LvBstVtWxHUabo7R2uw
SBMjtNfccdyPqT1RBdK462tkTBLn5kbv5K5S4md3rkpfb1ViBfTFwFLZs/Yd6zhMfXVYMJ9sLAPs
HMDKfSazHA9KSWXVl7dCVMHBUITqlau0serJoJgzWRyYbFVbu12+cAaOxKxX7HwZ8rr2bW7lPpyH
Vynx6DdmfrY1vb5NQ+AOaarYh3SoYC7pcL+VHGWoIzoy6hVUYJ2o5CFqU5Kx4/HB1Zb7sXH7daRI
haagjISsaARd0QkoENj6Q0Oxn4BbntvaRjIk5jrIOOFy/Eh3IGf3qm4c0U5NaHBWeitt40Np9/eV
5XYYM8ti62Jz9mi+IplKFWbPhnGXVzF9QbWkyeVwmSgxHBfEOYXHHFAHHcG16sd50JD5eGwAFeDj
Vm+MCfDxXFu7CFM/F2aTCYaZHsi5oY0Xt29jN/6IjTzfYCi6UcK234cPTtljHNHjGsPIOVaj4mIA
zLkds9GbVn2PRWve12I0Wm3DB3YG+vBaRHaagQzLnSnno7Io/ZwYQsp8TYISFd/TrAx3aTSdp9Vy
4iaV7gtsJJ2JJa9ZMR0iZqrQvbYZbBfEReaOIaW2lETApvyXHs0AdAwTDEb8LQ4dnAfzGKTJZcib
+NYl884Xi9tvqSz6R9LljmUBb4zy4dSXTFbkkMU3bvXGD2FycZfWPi3lATkUq7RmCMHvaJ4nYyFS
cWbgU9vDdhHTs3D9MDTMo14j5qQLbEK4CLTBHb3anJOzgRkqS2XA0iGMcRTJQTWVQCIT8xWlzmgc
h5dJ1/JAcRsup2GqQnYFkpgM+nNGzu1hBknuqIlx0HNxE4dZTkSg+VyFGmOgoecGkEBJtp1kxwQZ
caLDpKSxw5wrHtq/GX6Vx/QQoCvacIocFkAozBV0ol0ql6+lWyAyWHZyyGFEBt1cfWdymHvu5DZ7
LHFZhEelBmxJzpzAJYWOsyjiX5OqXlxHvkbW8jJP9mEaZvLliuUHDjAKYD16bN23WU9uei0uv1jG
8GinenE0c3zxRdvqxwkHtkZlxTXnLBGqdooBm2/yOn3gQOAS8vF+9v52gUCAviWXPRcnyLUeK1ct
qeodmOh41CeuUBy0pQA52RgxYM+ctjmN/k80YP+wJgLOAWEGAJZnvoOJYnYZ1I53NChSLNJFGKLC
RvgFRNEKML/s8wx38tBwxGR9+lMpEToni8/8AC8ybdPxpYmAK2gWg6QK5g7o300LdMgT1KMbNVZ2
1oj1NkVB7hZfWhgWMiX52iRwMBx/qnpmbaIwenTgOmS1Hgxdh1h/SKyNKpXvU0c1sZb6Rv4F0230
ye16rVn+vu7y0ZFV29zuCdO6Vodh985aiCQScA43OYSFO4ppr3EVzAA30WSDZlLl+ePf+B+iUhie
hJlpsM9xO11j41pDhGHrtlOwOL2+z6OaeInZ2UQnJN4E9lnZF0VhLghAdNu56qaHMbCJ7TndtC4i
S5ovOxxSL/w7co469qt5SRlU4KdDzmj6nRt9VTtGPso+DsWu7/obSpt+Uxe9VyzIgJDpMC94LEjE
XmNgSWH3Klm+NbmtBrMML/QRF+An/F8ixPhiMTR2Wmp/vNtvcpmDLrNHdpWClqWK+7tmQkzIITfX
MrrT0/DSI1TdlUXmILk3QcFOGuEHBCvqAvLEnPU9Iw2Q3TUFQ8Brjsmiq/xmeOQupAZRsrAtGspC
dMd33ODxJxKvf7xfIFThz7mrxQ2a2t9lSiap4hG9TkFadPvFzW9C6SaBZnc/RjMt/VaOn/zY/3ig
KYDi0k4hagKf8d8PzNVFpY3OdYJtxTensWHKPb/Adh99Gm6lPrx8vLj+0a3CREYHiIjf1Un3O/3i
j26VVsYqV/RCBhOY743TO+hW5q9htRgBjjg0NXMCNX8E1bpivtH+fbKDvS8EyabhP9RjDsPY6/5I
47YZe38vwW3Xw8Ec1RCcPamYofBllzzoMSV+UoEqQWP+yZjgHy+z6dhrtDHfNlzatVT846M3atPS
RhhkoKZFshGxpw2VcuDjv7j6pB7Izt3OtfH68Rf+7/si3aDfz/2/ftEfD40irbUwi8gAP8Va+1HV
1aLR/P/5KegwISIYaAaZE13dSjltus7sYhlIi+aflCmTVhbtxw/R39/w+HerxKepNmJPcd1rVLBy
ofHIZSDq6Wy24X/4dxmz6B2hVI3WPerNbbGUj1oUWgzq07tF9NFOyw0jyEwKobCeInaQaYPjwhvH
ML7RFq/uS/kUtpbmoReCqBWGn1wB/vGGrR1LVUNDBSDh97X1jx/AlGEz9a0yBS0LSmJP2yQExLPn
gDBCIIMFrfgM+/iPNS5QTnFKr2Mp27xaaPGYEXeUyilQQAmBb/lmFgmBs4N4TPJALV+dlABidAWf
GUV1+/rDYtIjfmk1x+Jk5/S4uu1QEeENnUjYkCjLkD6iZ1GQXBVOFbRrbsiCD23QKS/HkUlMXMRv
zdAth0a4r4zjEQONknxoK55uUgryYDaoeTGllad6yZ+7Ra53FnX6Muec/xi3KMVJqCC4wEwOXeq2
W9lFJ9J6wgvYU4j03GcUTX1lcXiR1rH8EyKIewgiNAqyEymMNgmZmtyajZR+TCKKXzt6ugEuVH3N
IY9SYhyUUpvvaszTD/MXID+230Uk0RGA026WMOOVZWAQWILjrzcXi5ZhbAVhaOsbRXVoVA0qWCQQ
tJuqkxZtEJOco9DRn8LiOxSelOM1cgI4OaMHQKM6KSDaCE7Sf5SD+tLMxj630+miRLW9ZwLKsFUY
Dz259me11e2zabjbhACjQGsN0jL1cttXaXRbE6OLqybelxlAB7RF07E2CSMIy+U24pp6kM0S7gzz
R61xC2Wao/nZMFWemmrLXk5I+bXhgqaweiix3G+BQSiHimG8QisRVkO4cUX2xRzxQZZYgzepNd4D
164Pqlrs3aydty4DbKt2Li66UFri2RZyQv5bPdxk88NAo/VWtaZ7qROdGLnL1mlr9Taf5LhxQ3LT
V9s8g3JuqKLB+xMXi4d056vucNNxa5WqrxPPvTp4HUKgbeucCrBcWrRsSUSWflN0+tGOiRyhM1KP
D5EWHiKkG9u0Y1uy0b5vdC6WGkqyQ40WJ8jwWGRdUXuZ5P6g6gzIzEUgPeNehoJhkPtyUoOkSZZ9
qDku7699QIMItKQ1dklbgGi2lGpvh8IzCFW6VbN5q8WKgfZoqA5sWCgNVTSWNcCXjjBri5GBN+px
xdsxK1+KMT5w8mZHZ7Kh9UBvU6IbG8IeKQyCvlN87tZ7Wjy74cHIp1+pFeonJx2SCxMoFzkEIpus
QL68fFFSjK1ZhxBJXwjmidr4OaYFe6/oN2Mm8m1NF2+rJI3yoj823K9OYYoaJuMS2SnLBQbb6E9C
azD2Ix+hnfSa5o2CzJz8cnOaD/ChgmkS4UE8oqXhmJbJuCMVyAO7ap6Jrmh2JZIt3ayhgWnyP0n9
eJwjLbkx8tIPxZo/YINkS8dS2zSFaJgmTu1WT0xWd1hTJEabXo3Dr/hGD/rkjneDGwJDy4ljcmxG
zcQQdV5r5VaQIWCjpRLjaSo6soSb6IF3GM0XR7cn8+xm7dWXiRGfiIS6uIOoLknmDRWj54E2wb5v
VR9yRYgaTZLnl7gD9IeUg2KhmEfFtNwXrQi3vQZkiNitFtakcPmbzDOJAMkNDmkzteJDsgbLh1iu
V0a2uWs/O72vSwYGa1x96Fsx3xMAktYT8Y/DIzEysJHW0ATl0zywbcaFZA3RbyKNnNCtZFJqD2xj
+8lx/o51sD53BZ/YMEFoN18/t82XUbqT3QTpMOwxggLSQLYYpWX6OKSxN1htoGDm+y9k+GUvSOXi
iS4p1u2dqmyTpFMeZ9XqbjNNgPPMpyogkIHImey7mDqy4WuLjCMJQcyOEIsvy7gcQ+BOgYGsidOr
f25oC+lky2LKHVrABr3Ytskr5MJbM6X1xR38rYn6bx/XF5qxHox/Xrf42PgdLP5Bth1iiquDMytg
AORG3ZDmNL5OLXcI3OQF2838qjkYYfMQDZQU5W4kiKvp9GaXr7mt1TSiyVycBzcMHyNOLmRLwNbV
rqTsKpKHJMpCOr89nYAIsWtWop2GquEEfd0FhvjmIi890iKG46fOZ3Mweuh7Mf6qaTK3ZamDy7Mi
d1PGuX0yNARcYmLakCk2hC9BOkjS2/G5Nr4gQccdT84GcN+fmaGfXcTXzzB2j/Yo3sDnj7eVcOXZ
msxd37J/DPDm84GA3ghSdKAotu110n2oC2Hc2GPxMISq3DN133UoKjhC8RHyzmTHpF52attA9kPd
e+hC6K2cJBlb3LRVZEyMUOh+T1UujRDWUx+BHrwKE+mFS+O7NLgmJ3px0dvwZRTVw2yRol43Otc2
oOQtP8CDOVY6gl+dIdXa+GGBnEOaN6iejiWZhondd4fBUoagquMKNdCxIjXJru2Nu7R0Tel7pjFp
BYQrSHSMuxmltGeZNaI9WU+7GFLvVpuHFxRLwgvdnhG5Od0ZBbxaF+kJJMfBQvDk/JoRx9GuAzio
VDP31PpeZny8Nh/aG9TLEC7VWOeou1ljfA4ZiRP+qJhfyPFVSQuk5pwgmIelc/hspb5fqPAeaMTA
x1CxcV3VWQ1JwumAsTTI02qGG9KCbDJNx49U5ZCYGQb5OtU8QafDanR+s96bong5plFKD1jdf/zX
WNd1Oe/L2uE2yA2mNIeN8vcuFTdW65rW2ATIaJrNmICRWfSfbqj9sNPkqJTAKkUDRtuotZg9UkQQ
qZ27aHQH5O3d27j+srj1W+U1C9v/MlySfT0B6YmtBxCN2yhv4x09yUtZ1C90k9HpagoyK06APG1+
OvHy2sc6Wnq7OmU9fBvbYFexTUJy2uxVTaq3LC4NT30RTWzikyTdUe2SV4s+H6QIrD8NNvpiIIq7
PxR6/0N1zB9xlz45S9x5JJwdM4239uPv7Fo2cf2VrSX8Hxt7MYY9ah82drmC5ZBXdrTTsuiCtPzr
x096d+P+/ShH2KqFZ2z9of5+FNk7XM/KsgniyP4P6qjXhzZfz9rHHIVDu5fGJ8RSZTuMYFsnrLkf
/wHXt5H1+fDVVqI+syCMjn8/vwM27C5J1AQIibl2ULGvhc1boRj32CZYLyj7+jB6EiTifPzk9ZNd
bedI4jE40lFhAPN73f7xJRMG3nCItFUAcZ/bX6ceQBZgQwGN8fGDtH98RhOIjGpArmEG6VwdHHAJ
WlKxmiooiuauaecvepV+rSxgcWoioCwYvdfUzbDDUKhsUND16/0oXCrAaO4tVxS/mUmGyuHHnsrO
utjoDNftdv6klar/4xvBYoq/leuog0fj6k2tobyx7nC2Cru76ES2mZghfDdt90651kGm2p7h+G80
TBsMdUnfzFEBWgXVMIHGX6XizAdSwbYqVy8+ynd0Zwvy/GwCfAceyNDv2wi7XZdG8gCPyTS17f/4
TTNBU/kf6O40oiFEXK3mtszrqHeZRwBb0ra9yH9E5br3V+Ioo6TwyTRBGRAX5mUhGOjipDFt3TWH
Nt7p1luRQVaLikbsdTvW75DMajCaEOzK8dM1cX0XXv/SNR8X3wZsQe26jUqobKPStBtB8qBl6Kxq
o86WGWj43b1kK51susishbcxvCAYOFBRix1YdyxYXEzRDHFGFaXQNqTwSREeP/4er9tC//fH0fGj
IwGY6PqlrMFf9CHlO4kJ0GYosEGcy/GzZt91PfX7h6KAXaOQMZBe/1h4J9MMvBLH9FrEOHL4MYcx
aQtFeOmy+GdvKbsakVXEQT6Zq86lkQ8ff853u9/6J2gWO74Qjk49e7XitQQ8KHviEGCrZZA9cNt2
HVC7dQjJwexyig77kvRIwEqHS4oMGYB98idcH4/rn0ArxKTdiXLjnSQrLURUt9MyBPZs3JtzR25w
tWIkpujUdujBF8S+DBCWxM/n1N4g17R2VvFiG/NnYr13HbTff4qrGSCiBHe96/6MOhFjq9ftEJQJ
Ck1oPMQ/Zvjh6G0XO9kr33WXNJyOzFlVQ5AfJ0Z7Br2DdDi6T02RbLW6+gmYcVfG5I1WOfr7tQMw
kNa4a5tm2y/KSEVrfxov/q/v0KCJKbDIW3yb6wb8x1bO2LhIGitlJZHzeYiZKxAtO26bGE9BuVQ3
jcaIeHK5HQ3xKUXPZhk3SsRa+/i3/Mdrwy/JHN+iae7q1/snKmkFUpTZB0go9tCi4Iwowf/PIwit
0MTv8m6tHP74pIMNJapUaaGl+fg9M8NN35l3Hz9iXfN/nousApYiMkGVyZJuXTu7J8VuLK1z2sAy
ixsnSTsMHvq5DItDK7vtKMazFctPzuL1z756JsRPKAeqMNkNrs/izLYjjh6qgCEDg1xVP1LyfIyE
oa+N5evjz/ePX4mzgSIeKK2LMmldTH98hXWrZGi2iUxIZflLaRAn2MX/asbnlIcZyyJYKxpBSfj3
M6xJiZOCGjQQZFQjAUmDArzyhko88tVhdm8+/kjvfzIex2miObqwYMldrYpYyztATwqprJnzRifx
lLT4NxQDpxlhpSB0SU3WiHz8+Kkoyt79bJrF7JF+O8kyDGDXQ+6Pr7JRU7egJVIHxDqD8A3T+TyV
ZuNLYkg1kSOdX6ZzETEnn2ww+aPrbA0k+Yz80bOjP4v36WyruyWjpYVN9VhhBd2Mg42pupkeGPtQ
+Sd5dmoj/RZzM1gknKvbDvXkPqqY75u68qTRDCgX1YboU7q+GvbqXevmy2GM2h8YAdq7wQ69FlAJ
XVm3uk3Jq0K/fZOgP9hZ0xB5BRrK+yrSiPJQvihZKO4XWWGe/H+MncmS40iWZX+lJPbIAqAYSypy
QYIEZ9rsZr6B+Ih5hmL6+j6gR3WHm5d49CYzPW0iCUD16Xv3nqsEDyMASY9B7uCVFh29MEweR1lG
oESrx7Sfpq3UOpC4iNlGmTh7RW1WuhLqnhEqwX1gR/LQTViSTfUpC/VNyRX0lEGAxGqC6CSxFri5
oZ6dMtbOrqTrPkej9Xk2la8C8w94CgrDwMn8JoJT0QY2hPNaEdu+4+/EWvSKmp6h5OBc01wlws1t
MCy1DvF9ahRiLMWRHaJBC8NhXCu8vlUzqNhNOnBseqbUXjZHCxDahHO02G+WA2m7uEp13Bp5PxwS
V9F8TtoF0Yieu8zgnAUtDZzrAv6bOfCn3jA8i5o1zQuMDg3XxorYHfKWuBqBgS6jl7etsKIRNoqg
q5lXUQsmagnWxNwH7mssJSQAoF8eA1rU94STrind4C+0dXcohmQN0oIPIKmxTOvRy2jQt52FC2c+
7aNdo2/Twi758Agw153unrPMtgHisA1KFDAKbtAVkB0swhaf2zT086NYGAVLvA39jGHXqe6eOXC6
m/AODJpTXLSqVq5SMbB9W/oregw+NgeXrCh6yNo4vifpR1GarbUXLWYsMEpch8pCYYdbvbH1vLxk
TnBJQ5KVWjMTJxBpuVr4YBVoRie6ZxsogtTOKQk25ZejMriDodntQtcgBgaG7RmMQ7MTTr+rW/Np
njvlQQBcYH6efsAvqq2J4tE9zSzuy8gU24rzaNGL8E7NtjWm6zUMEPXOZt+1BqD/LrKSTTEETD84
VCJiTeo1T/OAMUuv95DS5B2Wzo+pi23GiPI97ToNycuSKht2gIogYMySYccw60c7Nr79fgl5f+Jg
ncR1hCT0tntr74V3RcSsu+jNautYVbCZpamt1Lr/7EjuzN//pf9lqSKoYBEtwCuh9n63IvM8NWXq
8JfCrP4uHaEwS6Z7bBXVsHpT4f5J5Z80p79uNAtHZ9kDDMPUfoHApHbQ1wndq63osszLwuGh7pbn
pEUy4S5QdxKwGxyya5TFwAWQLODnZsg4Qayn67Ev9H+akf66zeogwjmJEvoHGsx+t/XBq3FrODv5
VnMw0bpT8LlqL5IckmYq737/ef8vf4qeD2UzRxtaUe939CHICxEF9CBZ11/tidyhXuwMIgt4xl9/
/6f0W0Pr5/KBwyrbqAkYVtVt5139V9lW1bIHxNt2QXfEZfWchBPOSzMPlwAf5FtasypCu9qp1uBF
Zqduh2KgrwM0vwmsz4Yo0EATo0JKdIbvqfpYYi3dwZeFKDlMkDv7ujm6RvrRHLLuQBrM4GULuCtV
F8Zk7GyzGr1gZBUzUfSL4i6mI6r2teKxYX2smNI4ooX+FwFFhN/d0uLqvmMH/DpNJJ6nFthRJbqD
TLF4PIHKhbwm5N2eBowBw0r9pqcoAoaomr1hQK+XKsxXCkXdFp2xUhvzc1qV4RYX8h38xGyFrxZ4
ovoGefnrxLmCtVkbtrnaHhQMHcAigvvKLhMaXavMsrptNyb6KsVgi0M8+iYT64omWBApVLmnWZi7
Gu3v0Edbs7csYiNwjDhpbm3VmpSXMJLbOkqMTVRB2nGjtFkvIJdMtum+cwYsAVm1I2WiOg9xYe7r
0D6RUUKKDm2Rjdk7hGtxN+IDe9FTCFCqlRGsGOUqJ53c9vIosxBWD291ZenbFlXfkQxIa583DIlY
+z/YY00/MyWrzAk3i938uUKbzIm++jppob4roiBbWwl9ixwycqk+JEOY7LBcaStZYWJx0zI5UKGg
6aHlBQWn2Cma8aVj7T0ZNd67N62rlSe7ZCXXev1iWhXeabU/F8LiEaqFconk9OSEuKgD29K9yPYm
3QwZa+NGMB9wprf7uBRfEWfKY2XZKDQJht+JMX/IQtwoSTs6J72ZsCJrDk+L/qRXMJvCBumSsO3a
Rxh+AAUDdjPC7N1PiYFCvsQ0+ZlYpm5r59V9R/1z1Nth3yoMD2sniKlqUkQ65dVhAuZRREz0vWtj
m+qIv1EMNffxtM3Ryg1p6BWYqfaiUB6gii7M2RNKo+g0GHBe2pnaOLXp1rBjEYPHsY8P0IIbO/No
aDKHqg0nQsyuX0I72qiyeIo7otOAOVEQCVmvcfvxFPYaRUBcf2dFRO+awSIF1LYNidDyorjYc5qS
ftvou1kLa5wYOKUUhYwFkprYxxOQf0pDncGlOdfD/D2Q2ge3rPNL2agcs+BBgyghSsbMvqV5PW9i
Zg2kuYldQeVU6Ll54vlUVh3WnHVbjzUpK8DpDEdxfTkpX9qpfs5aYV6RvuKMCIEN/X6J+tHP+WmJ
IueP8RFtDux40PvFz6VyIKD3Y/lNtx3n6nVq8iTXUEGhYlnrcoqPEZyV3dioErl8CLfYaAmRAD9c
qCX/kZsPbWQSXpRGe7Vsc8I8yAxnMVO2Wh3doXuOV1OjibNlrpAhfOQJ51NulW08O19ojgMnbpud
oWhMWxz7hLagWiWITPaVSJO1wkdG6YeNUc/d8zj19dEu41e7c74jDvtuJfWGshKrugDMwLD0XKrG
ggjoGHM1YAmSqSUOOnohJc8+hjVr7VCF+bnK9z1gRX9EdH6cR9wMef/VpC+wn8X8pDiAUHKnQJPe
opAN3e9q164VkZXHMSjLXTvG93liaysxze3OFftIKNGllG90G17MtmrvB1uBdqX057hN7DXKICYL
o4pbVgm3+SjxBZPRM2qpexlHAn5QDOke6pppYygtxKssLq6x+3l0XwvRfEyoymy3mvdWqD+YatRd
1ESHFScsvGl55tzrcE8QYanrsnKSa0DhPeu5b3AW9wxpX7IgSq/F5E5YlTgml0nTUnshxq8Ux5+s
8NOASL1E+MGy1nlV70DpkbgNrTbrtgyMmOK5ZnsCyOKCwIkcfFY90UJqujTF+8NUyPkcAkDxC131
J7upD7nqBL7itaVd74080v/BOWr+Ur64nJLZVYlIt03goe/v2DwqzNlu0NnMdUuaVt0TZkKEz9Dz
1kTefDa6aFzVOH3XRpWYVOoWuBNw30GuvAqeL5/c4MxIcRMWLbE4KKC2BcZw8nVcd9Own3UIhGm5
ykOGuYPYDAkGdywfyBpuH6K2ONgDfgjNGN0D6gr3kiym4yJ+Akf6GrljCCI4XpWZcZ17EK6z5bTr
Weax1wqCIftplOshNQBCKgX0HoaFkW1oK7JdpVeU4zVoI4sclxlSR3XqDA4JdoqRB7Axq8PEufC2
Avznl/G/wm/l3Y9Hvf33f/PvL2U1NXEYde/++W//W3n5lH9r/3v5qf/7XT//zL/Pj9un337DbvOw
ef8NP/1C/uxfL8v71H366R+boou76V5+a6aHb63Mutsf5w0s3/n/+8X/+Hb7LU9T9e3PP77Qb+qW
3xbGZfHHX1/af/3zD5OK8D///uv/+tryCfz5x1p+/vT+u799ars//1Bs41/M3mGJusLmvDB8u/2/
jvEvF9UaUkXEAPj+liFLUTZd9OcfuvgXMjaHPiiSM7CVS/nXlnL5kub+i5YIXXZGoYjP+K8//ucl
/XTJ/t8l/I9C5ndlXHQtv3ipj/++iPMXUDFaho19FjGj865+bsZhnEpBpIVhA7ZTTBlvs8CgDIwB
j3QsX327UGwbwBu1rPr1VECXT7ixT25Sa5doqMaXkcCtVZdbw5eRGCeLALp9HBlAXsSupsSMs6Pt
AKb624f71zv5+yu/STJ+fuW478hogIZJexL59s/bD1ts0uJ+Dv28N9cuWEKUOS7a5646xZPpeFOL
WMfW1N5Pq5ypW2gFEHwuTTgXJARgyeSN70eXXdXJ7bfUvYqIAxs1zZeqUvlKGhYbWJd3qpvMLwZj
n8ZKX0s948TZBvnm9nV8kf1mcoZHM6yd9TCwafz+Xf4ywFJ5j6gayYYg/Fm1tHdLVp2VxRwi/t7W
y4uqJ4iRldCIbpwbdi+F2bysJKfwzPYtNWwg7xAsNTjtl2yKMd5plO8NEU97G5GBHSNVmwuCTCiR
io1KDawuC5NDShWPWNiEu6l2GKVzJ/z+bfyir+GwqJJ7ri/nJrIu3s9kcW/3IBbRGw2KwyyoNEHe
gMvuevFNyeWJGSnucMGyz5UbN1ROhNkuQaRxeVcbd5ZR2ueqTI5RbnJ4r+Zn+BfOYXSfulCv77Ug
/BhB91kRTHtR5sHcmEZbbSWT8ZJ9nW4l0pNal/2GoSVuAkO9jNFoUHEn8N+A/cGxQK8SIP37/dv+
xVnA22bqwKO8eBpoA7+7RzVJPCcIBI18wuqRJIbOZ/vBBq8LHh/ps2hP+4SBZC7lEeq2ccgCAUk1
1J7HVdPQ/a+6AMObqKFWZFXh2ymdjKHOvxDNdwLu/EmLUUuqlSp9QfCFjObuOkCCFJO9RgRtnceu
3IUoUbDnxj0xQdYLiJ18UzVd7LtujmssF7gx0+4Jq9y2jcIjmkZ3F4PhkSYlwrJRF5TgmLMo0Hv4
iXsjMO/ctCg3sjJ6ojGm2Ouxz/hhh8+8rQjsS5Shvg8nLExjtzJUahxpZJ8wFQPHYm7mm0n3SR3m
4sjQYTXSG/AtEz72RNpdOxXaPyj+b+fyvy8U9PxRI7uuuYzkFv7vzwsFeENFDNz6W5UqfsuKd01A
VBaB2AchIV1NxZnKRrCK2kIApcqrY8jZeaC1Z0dufyoAvoQbM7OEN+dUPgN2/qPTlNcilU+YPLQN
YAVEThDqPbNpFVzbqW2ttdZ4conxALxkh2fE2wJFekFNOyst5mytg9PJvq0bA5LacnyMeiU4ElS2
DmsBhtWoqL8sYk1qC+YeMRpT1F5lSf95KqKzLmFJ4TKvt0rYEuaRDY5X9mp8HPXMD1NT7H9/I/+i
c2YZctgfiFtxETszrPn5M8QpYOXzpDjbnvnKhgoeuBysaDqNslyFTk/AhEmyoN4BPFH1fjrP8q5s
Fq6zUMBwdEWzJeKnAqdvnIiMFs96TixoWYYedsnpCWt9tGKEA4M077utyXGPA36knvCXg1zV+w9V
PdV0JQHnM1r1nHpSLgRc8CGmTk8aC2fJRb45dXp3mZZUG/5PJ5oOrj7cdSRzbBITny38CS5U0gGM
HLr2ozJgGnWEk5ydYn6G4LqSdle9iegwTQ1/rJn3NzxMjmikXdgMuKCm14HTO00tAhsDGKDRW1RJ
0vNaVFHWOJ8kFk8DAYZifVtueg0f2yUroe04gBkWbLG45EpCOG3bwX8gI97oAJRixr/oFZX47y/b
LWvn77e+gTwDPBLzE9PhjGa9W3/iIg/nIe17eGdw10M1hOQQMBCeApOsIfRsKAvss674XfzUWa15
5BP2Y446G41Z01aW4+62VZhpu4lF0O+xHnD6JMu4ggrw+xeLQeNdLWIyLBNILhbxgI6AZWmt/m32
otlE2Esl5wiy1CIzu7uv9tV0FFUCjrgikQ4QsrLDpFOz3A2fJQFid1MZ71K12KWmOR7QjttEqU7m
OdHyl0mT9HCSXNuQolauYkW2u0L5CDi+X0ciBkyrTd3ptrFOlv7GKFfxcOow1gjIBjEEwrve7Y6J
3UK7zQTqvyCZyR6xy70+jS9pOrMjY5+32sBZwKEqwF+XaHuU/Zu0Qd6nk5jj8ddin9oOEBcw6BmU
4nGyZ3mQgizfWmUdDjEKYIt7RE22nkZOIk1oHMxyrje520qAnNobrKieEbVRrs0pkqcyVF4EMFpv
qMwO2iRY12rU16UdtZ4etPVdqWKyDtE2HSLojxyJ8nNoD88JqQK3x89qjIOV6OaxwC5zbEdrXPd5
nfg9yawwYwLELTp3faqxWdgyfp0MFBu3is+SFd3EJj3l2DDzguCSvDH1Y1Owat22FWdM3EOrpBgW
bk+a7oKrIS0cRmJN48qMFOPANv7gDEF3NscIZKQbhWvpJtRlyKk3SWBMu2HG1UYHncdKLYqNE2sg
h4qYrkefHYjCfZ4iMd7BdAuryrnvJzCnXT59VS0bBaBt3zdi/GKL5hIK4pGGmE9ey6rp0MjsNTYR
wzTaJSdHYaX0C4dPUZZcWcdA7FpqAElBGRBQ9ubE/YPd4kWG79YSKEKo1TRgq1AcUj5uVaJEJWzO
nf6smK+DA+nPNZITeCSfxzE4YiO8OKkxHWrSaYC081EntC38wijifa9mz7eFqzT69ggk5KrnBlmv
URW/Yjd+CPXKRq7U0KcCHIqcY4g5e1JCuW2/4730J6vTxCovy+auMbLPbsMGBAG0BN6npFskCq9Z
EY6IIem4EUvTMfYDj6YTtJsa80VM2pKXo3D/LWtDTqt0abJOq2rQEi+ouzZf2x3y1d8/5TfP0t+X
JB5yThkYNcTiitPVd4PdKXLSdJR94otpGnbw1AxfHQPBNHd6sqdgunchaU1uuScTnbsd3bEpo3oN
ItDcOtyU61vhXZDH6GsjKECGFDyFUX8IaaJiY7bsTeYSTrfkd5gIiD3dlPYh1iZrs5I9/gROy9dC
RuVZS4tH0KxeI4PWN1g+d7NNuot6d7urRwgD/1AF67/0H1CXL1JrQieZ1LMs/7zAWWi5iSoOsFwr
xUkvI6IuqNC3QHFU9olDh6H+gK84FSQw5GTH+/2kwaxe8pUx+mDNEPZ9LPBAqAAAV9IZDQ+LHU9b
DtVThpqB1aau3mZb/9CMan5aKMO7318/cxmA/3T9EKNwAMXsZBBRQT3183sQuQFbNS8SPwvKjl1N
Rht92ukG6aG5Un3M8vou123sODG6uEa64xVwMPO9azlF9If19IvRI+YGFYpVJGpyP4jkc7pYfYQ2
DT+WEFExqhBjv08Nc59GibpDK/AKuShaVWb6XUNouJqkfG2SXD26Q/JZ9shi5tYGJzuYy1brnBnu
QY8QR9dN1e3t/Kkk6sdQjqCadLKyinbyFIM4bSw16b5RSbWxwypZd5PVc5yDzd5I32oneH8KKwBY
tnPiyACl9gutfO8fPtVfhGPseMwoGRouB3HiUH/+VCdqiNBOl9xmTmtencQgiI2RiCPOf34iSR/M
g+GuVbTpTmqKXydz/+QyBk1KpX4YUefkzbHRSB/WMvqtej0C+Z2SescMMD267YY2kdHaGRziqXmQ
jeuNpBy9mJW8Dm0N7nIY/Co3vvRB0T9CJEHSUQTHTos1H+gBMLDl0BhmagfsRNuwWcU+YuFH4abD
RtPB/Ed2Z+MuLLwWgxKUssJXoDKu+yx84LySbMdOJ240svVNL9Tvv//wbrTJn29Jk2KCZjSZgIuP
+J3g1hrGSo4hjDSHw/SxGMePSoqTKWkdcEkalVmn6YdbpZNiAwLEoLSQF1P3no6bsUdyIPagfTdq
WY//MDC1filpOHugxLN0BHlUxu/ziuBGT9po6rh/Y+ni/sGOI2S6D1UoS4yhNqU6g+tqrJcg6aDl
lSV9iyAy9gwmgk45FnkceGmdur5eo2sf9Q4kujNSMRLNt2rV9jG143kPdBXxSVrh6czRyLc9ncYK
Ej/p7Za+mUAAr2z8oWhNzHmTVgAo3VixVnUI7UrpgdAjVw7YeUqoH0nwUMlgp4TT/WyAySnpmXsa
GAvHKcHAyi9DlW2tzB3Oc8hjVI0KrEUA+XujHflmihbFLZ6pOTkXDfJNhmnEkv0/L+221wi1YDBM
q4kVI95YKT8T1PPb7+8KweV/v1TZ7LIOKSkC7zGOondL1aATstexuG9NjcFmWFYGVrYgxQ4xWx5T
vZiyIqXV3QYXJ+KxI8HF8FyCtdaaXrhL1FCx7gdb3ZeuO94ptKEOla4Hl0ZlqDQHMoLpQuEErmO8
G20Zkkyaq/s6cJ0TGBQZWFAyjOohGxJy07rmPmSO58MYJzA9gD8rR8ZtsTRahDAzJ4nJ9VJcC74e
M8rAtcDjM46QOzkdUo/PJcarrmZdDIvPLgl7p7I5GmauHA347CvCCGH8zaKQXmnYp9trqtUmXTfF
CEalV+aDqpVnio7uoW2tc5JowTYDk7pWK9xOk9UQOlWjriinucGzoH9x69m++/He6jjY0NZxiARg
Jqg3WeMXRQD7bMJzY5fO2qJAugvYf3CugJiAU3A1VCQIRTOPRwJBkt3tE0X9eS3DIT3FVQKAqTni
W+BoBtfyWGAoLOppOIEsUpfjbFHP1dvtf5W2nDe3Wh9YgHf7eIeQeWNqG+FZjQhX6TIOkn3UV7tx
rt9u79FO1M0wgsQehjnY6YFYRshUUMMcNtdADWz/9ov6qXwahNNeesUSexUWIKXttEGYggvLhnwa
9qLgWsfqkl3hbp1qJC0tIBGQU9dRj8aPaoWod5wT79ZNwsQ5Hxt8DcqE+0npMkJGVAyRsKLdHxcl
FCI5kMdibsE9a09VV+UHu1P1rdoSCshm3x5DJOhKEptrdizhVVGVLAEFKQOLkC7scnuVgXUddOSS
lMZD4WgPBJkRVKMVG6L+AmTtF6Oa6++QohOToLF2cE6jU37HILAItIS9btqMUxGlHi04g5bNGGPR
svRrxyjIR/R1bxdkLVOCnTDGZesyVJO9Yhb6tnCKklkf0Xq3Vx9rh9CYmxMQOY7zy2PSIY5e5S0b
SuC6n4QRE+GLAMkjffZwuzIFNV5Lv/Jg1wJ2+gLuNupFTzVx6rodiGa1gyzaYY51kxGcEBFfFTQ7
aDsjQzU8cm71gct44Y2n15yeClEN4x0zUQ1r5UgwRsTSIpcL2rYsXqmeYw0t0ownoM88JcgfZRdY
G2qb0UMIVmxElZNyLIfkqMgiOaq2zDdarE9AVjL7e1ageGSVOhsK/cKWCRK+L8v1Se544eIqkHYy
rF5kTXpOr+J5dqzHWmnqk0Wj6Ha5nLRpOfPYb2Oa6A8VEXKaMhBT0Dn4gkt5VUV8jPE4PU7pLlvu
+9vdKKlTtgj3mKjVjJXoGIBkUkfOWZO+S7Q4OneEDd2ek0rNAk9LWm1fht1ORHqL20hcEBIqO60G
H1I3pI+M6fSqRlF7vD3Vmlp1Z05zLPHLdRPzxI0+GOif09afMkNjTOf0ERB8Mjpu31L09rWTlnaf
tp8R+fVRJR6z3CpYrAyeaZl+qwn7nRG6YpcFpU3adkKc3bSLCLZ+Yh5+yAcKeDMrjQ1sJgrHTkIU
ZgAnaoM7Ryo6FMXggxmgbCgdGpKLOdHPo5QUBEoTPzc5lNQjJFHbnkY/TOKtK9PUs4SMHqVQ3jrN
wQusFHm5w2OY7kyHOaNVIhVTrOpodZzQKodZs7ToWIHr0jvN5zYMD1VGweBS8m5dEjipfnAmUz+Q
2ITzunY5lEe1Ud6HqfsJ8NJzOGBdt2e0DrmTGXcN/CLHALmtDtXBrclPKOz4Y6b289ms8OARX6Q4
wfRxAMkJsZUzFjlOOw386EqC3ASF3k2A3cdwV0qd+xfiJLwGo9xYonrVmKne96Ind8qtE8q4Mbtw
pPvWC3MJ2kSxx7EmOAamc29LWkgZLpJjHpsOGHAYH4ZUT8Y8X29nc9VWxB4v2vNYE1GkT0zAS7Br
RKa2+r024b8RPNohw0dEltHU34ej+QDpPyAA+YKUNffmecixmVlqSlBG9ZjpivZkNxajSCMW97fj
B6F6CiIc5aFxxgxilelsjCBrryJRXWbFWZGvZU8JXZD7sOrIVl7ffkwmmfaoxdfRGaNTRBLHih6K
60NX+zgSDvLjRalG6G6SgtGwIF1VD616g/bJa2mz+41T2rsJv+PK7WqaLxktg9sCEOWDCnp/WDdx
/6Q6cYF4Bybm0gPPzeiK3VHZw5lPIMrrxUGlAXn7MUu1M0+iQb2Pw52OqFUBug5vQNn2szU9S8SL
WqjuuLAUSEK5xvQOdqOSqh6RqOgL9M4XmUKaVtcHF2Me2MR0uM2Chjev0NZ2eg33uUpyUpOqUZxB
Rfx4k7dF0BTj98RRGuSUqvKAIT9dzeozEavtca5nLww5Gtpa0/l2yTlBQ7m2LxSShftSVU82wJc7
es7hmdnXzhjn8aIWNSktnGlvvyq2os/jgJoiJDBlVRM5M0mUF7EOrPLHRdRIdMKhtmNcXu9iVGO0
vFZQbuk9zNXXlpDl9Vja7RYVCq9bRyNkcUhYq2pvEgKVDztH7+VekBDU5jHRPD3lSTkNxBohfNuU
Q+bXRJXcuVCQxq5HujsOledgOCZmwOh3IwfjzVxPHaEkNP6SXECmUMUzdWl3savio6WSyyw4q9VV
Y9Ctb0uaN2nN8oMhAiZSAETXqlaZ2OVtab5MSf54e2OV1r/KSB3vGlsCzBooq/K0fZYKyA6BFRpO
Dc1dOTaVFwG5AqPFJ1t1AF4VGANQLYIQBTHvVEvlh3igWKhr+2uhi5fcyN/UQsQIWfmRrETvjDa1
2Q893EqZKOHDCAe5e8xVXXsaRpuiPCvSbZIuSc/qTEEAvFPUpgfKZJ+QubTXALADlGdtRIYzXdyI
V4H7/DUiIMxnBfweR1SULHrNOq9R21FF23cttVuewHQu7WHAZ8ciQNvEAgPnvhqcBqdqiA5hUShb
Uc1sRlH/uS2KL2Vqr0ajV15IPqBvF64MjsMfXCctIOXKbjWbhnsa42kdqm3lzZ1WfuDAtBnz8ZVV
UX4Ih1ZfTUE+EImegqpqpOVbSe/s8jDZZ4Y9nV3zk4QusRrrXj7EBNLoNmTdDjaFV4Vmvp6c0jgI
5NZ+b2bKZuiJM2/7J8MoO79J29fSMFn+IFadMiD2azSKS5gXqOqQ0/DaIubGt3VWoq6nlZWW87hV
TA49o2In5ySfX8y4fV3EYkS72duy5MhiIZJc8WCQPOeU+acyGa8FTRWazel8wgHOYKa7uk5ifYRF
vE7LIF3pnTUSdvdC9EDDlCaIt3XJQ9URr8E+OhZ7Jo7OtmypiyL3qxVkE0mmDEVG2ia7EPp8nPQ9
BIAoflAVA997fdALn6N6eacNo888OzlXkSSXwEUL6Q7iwZVu8UhVuqDbdDiDafHQNea1V2Rzaiv1
7cdSH09yl2pjso6Ag11cqKZlVcYUifG3xlCBTkUStBkquDWwxsgXIL1rEu2JZLHyLwKymbRi90QL
6ZDTodzrFbIyYuPtE6lLhzDN5b5Ewunf/hWSMXB7lgg8CbWk/hRyxJrsK0kLQK3VhABEezwE0E42
gYOozo6RXCNE0nelQhSgyvmV5pqzcYMZ4Sd30brAv+MPwK5XrGpKD5ELj+O86Fvfwjp3T0QffnXE
x6DNyrOacQiCmTZyXIb9wqyNTKGaZ3ZcyNkzazgDu0Ku0zSpeArd0kt7Y9hENcq4jBXSKwj/OEyp
LBisZZsom68Dz9KxSurVUOb6UbPllVYAfqeBMXSdNUA6wKZc2PSd3WC2n2+r5JSkV75eHdSR+z61
sS4MKPk4Z2NTqQcWa3pLWWhbHgpf14ulONR13+5rTCx7kRdkfXdB6jk2sMoujSIYzuF2Xmaot+/o
aRHsoT66J8zixp6ZevWWcUBdS6jvIP7BKTZ5vk2RVO0AyTZrO+qkb+qxtrGjId1hPU6RV0KdjiM9
fTatnOudNN+Z79OXKdBuEGdowoPr5KdalJWnLSPF271kO5myngGjMqdfyLwau7TJEx5b3RFRsLaN
uYMD1Mt4ZNrZS8ijCKsi+TA79YcQnwxrZK6wjfMvk2ujENJ8DggoB80qyXcjT3nt0v+uNLV5FMw5
y4HojrHLXrKOlgUHF8N3rGgzidw8uEry0jptsdET8tr7qQp8+resPyapwiB3QRuhuEdSJYpsn1YJ
guTeiU65MrwgQvArtLJ7xx2ugxvEj0oC892t3m5xgeqYDevMqhg6GFHoQ3Rh+ENm/BB9vZVK8E9V
Y/zEGw62shpemmSML2Fb+EZdJtu0xO4TCsvdzaV1DnXJbj6LK/PscDTs1zGjCQfKTdHTl265kiKe
X0ipEBeK64/0AuloUvzclnaDKEqiHSyx4xk6ubRDPSzkYl9rx2ZszEf8k7tbPdLFTBBVx/2G4k/d
Vst9FAxFdEmYllHKWgAaWv1pyh3tKUwJkCylk1+x3RAu5+R3AQK8H8VbYrTz2rCK4Vr24zdyisx9
Y+kBI9LkM1qx59v2RflcH0PFuq8d1T025POtmvl6ex1Kop9CaLdbsdAwVp0FYEndMXkITuU07ua2
ph2y9KEdNKizxTm24xR66A1gBtVS7CN72jdpB0uE6v52jrw14qrKWoavgItItRCbMBgoP5euRjaO
f+mTBhWxsQu4+c4I+88mvnaTsDtltMN91Gj68ce5qa4IjErrr/ARBON6PtAxbeWBePmtpNvrB3Zl
rHOHD9iZ54NixfMZH+cGMbnmiTYfPE4DeF5i0lWWw7aiq7pPApYFRyQet9lcO95Qw/hWZiMgxzrZ
6kmtH9JsRqKnZx+GFpaDEmT6U5IZoHVd7dkxZ8bi9JTwsRBfLg6lAoITY/myvGTXwLZ9u/kyN1VA
wIexyyfECQZ1TGqQdBUQksxtbfqNXnFK0nnJtQ4rsuDkxjTxLRyLz+HGIJPnzggGedF0UgLUdNae
9E75PsU9QyWGxGSyk5eiWbNxQVR1Fwdh4LdVOB1zBci+NbhV6+vYPg5BPBFBGswPtyqSqZU/IU2Y
JHuiXlfdqh/ajmgj+PFh1X0ftHjYSYUkg6lTLUoWoXootbEASJSj2IDI0qunu//D3nls141lafqJ
EAvuwEyv94ZOpCZYIinBe4+n7++AUZ2pyKzIVTXpSQ+kUEgkL3DsNr8Z4HXNJdiwMkGPdsk+x8JC
8dvusYgpYTrNBBG8E5wucSMW3XgiKaWmoGT7VKmtp0EOquPE37WsmK7gMPajjVWPa9CqLFujXvg4
zCKElOdne6pfUxfRy/n45HNn9KVtXIWN4qVLJwlzC5xbABMBkFSDGw4KB4g27Wkc47Mj6s9aLe3H
xDbZQ25+GEQfX8HhEM2muGWFFUrBdgyKrEKKig1ZuNuikPgRjHaelMH6VGhnCt2vD+X4ZCQAdCpi
EHDwy6na+MiFbYYUQ6y2Gw3O+sHYtY2GQHtrbRAX0FeFLgEJIvjEiSq6Fi4n+p+5D/LZ2Ou5+Vbv
wQN3nL0F2COss0f6rzlXvus3yVWr4dLBz1jUZVVfyyz/VPymPqlqtUn6npKko9JOCBC4HvMJo5t6
XJoNSu2Fg0+MVZgAwFQOtzkeyNmwa9hxVB8U3F/AwipUh5qUDG6gYJShof4wVANg+WmNJgpIOn24
OKSqXV90O0VElPHMCNEYmphWq+/7hhTNkN19K5Nx6aQMWxRMEnRuwvww992aDv0qp8wvkCOCys2u
MOnBy1cBUmyR1azpS6FShH0QTdnpR9+rW9/u7natV9sYX4Cl53UqiL/IWVme88MYiJtDDsB72RIz
h0Xx0fgeYgoYIz0PXXvzEGpZDdFTZhTaGVrgjxx9G6fV4Y6l6aWkr3Cb0zFdxRAtUMQbNAF3m6rG
JbLaF2SXaV+PRralfubRqkameL49MBHTYM0Vd9yonP1gVzSsFOOW+Y251Wst3QHARvDT25AHHoK4
r3Z989ZpPdFCYDwOgf0zm/Rx1eZltZn6HnW4kiJWrSnqpYPVsaTrPw9jgtuDLKiaBTXgGcmQ6WP8
0FeQgyz7aLpl8zwjOBQrqZaFlWWLfELxT08MnyAeLGeChOZdaKZU5rBJL2Kvfi5MnUDOQtl47lnP
nxi7BrUg2e8nppEeWQD8q01pdOLogqfxx/KWYdMALTPceIlB+kVLIbHTfVFmBz3O6kMRTM8VjkgX
6VSUTVg2Dr2zdgy9WBstpExaGcX9q1/zzbf0YlvUwPangvRIC1Aw6NE8c3JcstrBQYyD/crKdFdT
PHxHuPlqx4gTUlIRGwJeyimtREI1+T3XNxo9mIWIyzv+tbj4Gos+M/qjoWFZipyStm3q4clXgwy6
koYJYSQkgSP46kXabjFQxELFLSgQtYQWts/RgV4NmX6HoVVtrdJAnm2GOpRkUxvFgIZURBzpdYOc
b6QEpN3kOPQp0N6PBnOhR+OLwTH2ArLim2bwbBafD7Xnpcz7O2fDvRpHev+RGJbqjBdJGnEm4YhW
re55a1tv7j2c3B7jh61t9BwqpCBViSEufWSxTOh75a7cBrhcURwX0Qljvztl+XZtqrbUN/npNZpy
FaSemP7p2W5meSqKT6hXacHO1Prgiui3u3YSSm4RkkwnQXw8TJqLomhoL0bCynWeRxgr69bVgieN
Jp9DyG4nxiJwxwd+tHY0e9lWlUuqktsvkhuxVqESuQU7BcuJ56lIxaVKvbWbav2N/fqDEiwt7Kqg
ojWRFAZOcMxUHRsYCi2rfqJxQn/x1lSNf9B85ZhTst7BL6JVU5UW0Rl0Odzdop3ZEOYI3USkwTWi
jSm9dzuljzdV6NwdWdZ3JCpZ9E20mBOL+Te76PKzlYpHpcPjwq4d0B72hHdr6p9axA6PP9WwcPeB
QunDHjTvmKCqlCw6raB1L/gTyASq2Jy89WsTlu2eype7GbJPUxZltfZZaEV6Sct0l4SoKxcrZPWD
h9HHGkzWyFJcy+QrokieLXWgNIc+Nx8qEjBJM4faJ/qK+qAeX7u0/SyagHTaMJJrELvx0lHgpsVJ
mG5ynTN1ANS7CEtNHFECe6Z3UmwNyXEyMKunR15ic4jH18qLDawCGJjz6KEmWUOn22KkUO9soOC6
NZINB4Bl/N1gQbizEYUe6XNRM0cALGwjdFY1LV+nipDxakJzmOgAYUX0PtwmeKhWoFreY4y4cFho
F5aWu9c2RY9Wlvv2noP/gVoEKImNEOqTHsxSrp9tTx9WBEZiBXa2XfTAKNeZ+8j7+Otc2PUTBurJ
Ca9pamLkVE9C98xDk6k/KThsFKsLX6ukGxHFxzcg1yV1AvbogosfmpxLOBimDSqfFjglQVID0pDn
wS/4WSsasQK0+qGVnbqPkblbOh6E5KTE2VyJ8e0YnECc08+Q0iCadwlboId+CTUH4bHIwAdaa8EU
0RKnPKForB/C17KLsCWS1ca6VnPAWM5n0HRPQ+EocMSbFi6z7a1p/+CRgni3R5diO985sZk0e9+o
6E30T7hrxpj04RIxWfrXYsFMEpyScFJY5sxyKuIjhCAbiyPzM497b9tiwwV0L7+EhR1elZDEytZI
/CWOxMescIWFIpjRQCHS9BCTY8eE6ypz+nMaYYYB0A33AsGmdoy1CO3+0KrZfYD+sydHuKZhrZ6t
qKhXWuft5r1NQb9blbBeNqLJ2oWZuUBrbevZLNUDbjj9YT5n1Dy/xo2SH7LBbM7zpVabNrqYVf6A
FwaY19RHZbUjM+UPhzp09iS89d2vFUR73Pbg5tg5ds5Q7pC0/1V1+rRVjPBKY+GtqAA1+61Ci1zz
HW4j20b7parXhdVY5PHwzxojhSaOAclWpM1OGVDNzVEqOlZKd6nyzjv6kf3Zg5NeeCOooTQVBb3D
CSK9CsUSJF59m1K4qQWAVZaNFW0MvENIHGswhlbgbIZafa3NsdmqiMXgTx2NdErjX0XpBNsAOz/4
Xw2pSBmd56UxobPq9JN2xEOLniqp+aUqnaPiTdphzqM6i/pJX9or3221I1zVT01P6TEI31/N1dVo
Qu8HPP2HXRbiGJjajWL8dCIuXo2yowMBBXUBTuFSEEImTZ1s4SDhJyY/qy0b84TDSIL6jebjbM/J
bHsopMeR81EXrncgXsDd6Tp3WUrhPSmT3h8oaEFwgpCzEWRXVJuQs0RkP4AQZQHEHFCRCKvvYBWG
DceUfRyRnKfaTqkG65WM3tZKD/HB1UeBcH3SlFevra8Rso/LDkr3saiNdGnCmfV7PNt0cggCChZ/
bwMrSvwSf0Qr3jE3iHOW6gvCU+DBjOZF89jCpnHSAN0e/QJsoKP7lA1BOGwoeHWbOOwMOsNjjo0U
ECSL395as90FZl0eK7O8lklpnYokzTEdy10K99bjICrtUWE1L0dUt+vCGB9Li9UUDmubMwUXmvab
ZQWfCWCMBQCvbmMKZYfrDvVMIznWvniZg7B5yerGJNVceThrF6RZfuwC7AIqB5CXxZ02HxQIf6ab
TA+PvZa/Zj4jkxXxyo8T3GbGvN67k/1UgGldw035VhJ6XgRA8FUeeb9sGiwY1CBcMRT+t163lvUQ
/YCgoG3s2nVXHdBFNbdUuC2TWBVtS1fAUvTNxEEOz2Cd6QleLmaQHyhScb5K5I/epo/YLtJbEtn4
UIAxWnal68p7BVyREqKSWes9Bs3RjyCt8Q4bmwxgf6Bv3QyLHzBZH24VFNdugJSJwOt+xk5qkw5y
zwaemkb9YV6LnJzdIZ0owstevRv6J9yve2ytnJ+h1XWYXIKQgpIQ5W5zDYR/mgqMvAfzNZ9s9SK+
V2M7HeE0L8Epk5AannfuI6vczbCT3peiV2mIb8MkxLFFtv4SmmgU9IWzh7+b7Oc9kofh3i4VvAOp
C63mecuRQ+TViyMdWUSM02Lnup54pzmDL/bKqk39O6KM8E8NCi6mm96aCYCcB6aCzRYOS72InQuk
520uoqfAM4xzJH+DJr0s+qQ+RRjhXCr7CB3k1aeF+YDfS3vqklYsO6wf4scq1B9nBETiBFB5YIz4
hU8vVqXCaeGj1QK/26hjc54xDl5jjedKfJvzgd55mt2lQ2mGO+cMFAkkySCFr1qvh9JdetUpsARe
3T1/nloNvyIJkW8p8l9ytX/Sy858rvzymdS8XDuNH+zaAUi7BRlg4St4D8Gw5hu4/i3uSq5Bc0jx
zPPVZ4KRcueZvndqJPayTMdvVTSqy4JiTejGxqEdm+9uEWpPMfQs9CdjHBdbJOSEYZ4IffuV7g7I
uWjcJrFl3WLPrC5O24RwgpJNIoVbau0X7O/sjBOus2ws9Kkcl4JDqWunOlLW+BsUD7h3t0fN8u9B
Y5x0ztPnroDHjTpKfq5CLDsGBayc5+NYn1bPZdTXe0Rh1qPscsQRzSnisiH9NYBous0XnbCoPflG
/KCH/j1uwvSsD/0LjL1i6RtTc3I+kN207xDMF6LeeENvrFsD9xJveszUKtn4uiD8kpiuMkFiGWkv
CEHWzrXw4Og6YC1+J04FjWRlVMrnTHjOLqLW1nvTx9yKp3DDagvbY2O4IN3UDK/02v00q4/KqWlu
OMVLFeD/IjqJNsbQEXFS8xBzriyaaXIpC/CkJeindErps4EjuZVUrTGHk9Cm3jX3tq4mC7KgV7NW
9HaZKo2Bxk7bLQ3ZqiqGtDoo+nhGxe8R8VsgKVMdooyoLWgAQqKe1PxmKiaMbpkXh219bgPnR+wE
Fe1bNM6FOi3Zch4q7845bad6M002zXGTwMPtRlLsGFiWTS9uSROpRpwRs+4mNn7iWN5sRW0GtwmR
j5T94dme+UHFR4sfSSakj4ZNhbseu5uR+Dg2tjmg/b6jGEX6f44Hfx8pmEylcYoNu2LY5x421WIg
jCCw4A4vlcJaZiWgDyFjdof7eT0SG69iH4YvinvUgBy5P8JQO4lFZNXZDXxQmu0EuhYn/MXEtzbE
qEt0Qj0lKjQ0BY/Qb2bH6JcA/T7HzgoeqC4hVxSuqKh7Z0SnytWYCXPdNhkBl04uC2PR38QiGhee
EucXXaBB6SHkusXNYKNlJglmyQkqvO5BcZHvMPtWe9PL6bN0e4554C+aUMCP1a220GiBoCDk1J/A
/9H4GYP8ghY7/NmkPfn49y1NPn3hwRymdmTp+/n7q5FGRpBF7nVoz6GPO7BQk49WBcRRdL72JkrE
mOrkMQWYdEpa9QgQ2d1MCArt/SF4kMzvjd/PGDsdllImNkaH4NBcCfWVju4vTa3uBaiJdVfd2Ea5
YELzWz5coPVvvTUG+3kdBDFJe1Y6yb5wYV9rjih3oxGcVbXWz43Zald8E4I8OKLf3D5iY+TtJcfQ
b2MFclA5LVsE4/f9iHxYj19GDwQcbu1P3gRBRgUIeiPZ/5ab7bugGU9WmLW45QAfgHay1FIOvLme
O9UkgK7xoffVsOQyLt/Ktv/VkXfdjIj4uU6EvrEayijErCAtWw3dTYh1SzOLsJkrcwpPYAzPXmnu
wNS94+lTLY1gxEN5UijvxCVm7tRolgMFi8cpoZQSK4a/zgIkUTotPkI9e+0Rm3vusa2bOnM92pl9
tagajnTkH7rYuOtRwcoDsowYdGTv8iC14KGM7iJRTIUjS7uiTW9dNXkIIumCSgm9Bp+GWtbe7OTU
VoN9rqoO9YM2qhHx1qtVhYHiHsXDZVdUSC4HBXKA/ZNHAfLSdCmOeh0NlCoHsq9N/d0OaVyOtGXT
oT+VaRMvkHKKr9jLrKwgrE8xNaMvLF5JQWWvUR8rEhBS6NGjR4A3NopmhpdcaFSNiGbPdRl3pPX7
1QyYaPWsK0ONT97z3DvoSSUQpoEn1AEt+FrkOEjRGytKc4mo4Yc2YbnmF4b6ApfYWo0B/qW1Yz3P
n1VV6NoIz49xDB3IEts0n05ERAS3MzIO+zJlg6WmdmQf1AuKfdM6tXKMKrrkOvY91ZuRzB01Kdav
yY2PBo5xDzs7uSqfwlGoMFbWA83TH4UfyU8ac4owE33Yzo4f8ePGsKXdh1nsnjAD5CASVoV3bkwF
VIThRfXS9mZ4Lmc/R7kBbPNJSbVd7VITzSqaEzbkn7nQ3TstR6ofKUeD1sCLXdGIs0eO7rrnCPV0
ggRTh5cy7JTWaXeVYj3bWvwFLwD7DchBpqiW4u1GPbLPoiQVTDsbHLJDndIXTX3xC1ZkbXAm+7jJ
LBPJn8WNz/0GHyft0yfXsm+5XeG2SFSwHiq4DE09qgDyNH09h3RzfIJYOJm9CVWxbBsHRuSEKYP8
jXLwZzl40zWMtUc1hzSoDLAKkTym1yqMs9G6awMy516lorqkhetebcdjm0osoj3ED0G8DgaRfmhN
9FxgCIcRVrOvMTBY+pXBTvbcn67ZGo9e3h8TygpPqSsroBzgmHIuet0fbxGQe1AGrXkZKByEVHOK
qKADXR1LyZVD9KPeOc5blNUfDp6Rp6ZovqeSDwU8Qfo3DSXvMaX1IZA5eQQozASjmxdY78RjR6ug
eytg5a0DQ2/2lpjCRVAmqLx30cfcs+m0HAvV1kNupzSyXZ07QApQjs7Nu9K7QH4BziGhAmy8dYpP
hePhhCfxSMQbfp9Eod013/hwup9TqAbvblAfIhktNQ1J0IQY/BuygdtJJoW+F2Ys3SihwYJkYE/l
aYzcfZb3nzSmMTwNI2iSQlUOSYsNWqFRM4k7jjWzku6vkrlWpIl1snrrF2gtjlc6xQB+wkmSGEJ6
PEq+7mG8nCqJwgQAla3zzONoCHYDUjnbGYU4QzdbMz0m4CfhYCGYGSvgxDx8nO8zhrOA1pQ3yP+z
6U95X286R9POgeXXdx3CSB76AJUcgELdCBcvboNiS4FWumODuBgscDx+3Nab+Rpjiu5JtM2NmIQ0
cJL71B9SCSOuAoKurmxfOUJ1iGyoBW9nGCUkv3iB7Fe9afWmOwLDRVtqPhh81NcWKdDjI5WKHFCW
Pa7mhRjKaimSCnwOfiAL1U1pmuCAtQx1K7v7/hmF4mJVdwEuND5tC+hWKdp/C2dU4h2yf2IF0Mn5
wpGjmrqz3Z+chyTHKAPtAcs7q7YA8QPwqkbtLjxX+tBtQB6a3w2TpCUZd0rke7vMCT5BEcNw7Qzn
NnYY8cRNhBhlooRns8BVIdGC+tEuzZ9+o74j8xNd9EDVn2mov7vqGF0cHwuaxr6PLbpPU+NcMxNk
rt70yqMdfMzbz7xUHczAxNLfVbvKLwZi1lRZiT1gVeB3mw3PjYizHUVFY5HoZXQr7BLfqsZdggr/
JYYBg+GxfuwVizAkeFCzlORAAurrCK4vMC7j0mWneWfqgCBlL9g5OFpynA8fhZVoNZmJemOUfn2f
DY7LnGxnk1n+cJ+75AmhOLQKGxoKOOJFRzN01dkt+Ir5QSfrSgsCsLzyVml1uEsBO2wiTa8OrtpS
GFRaMOzyhAGw35082bKManKcCIcKL1C+Z/Hw4q3rQe8fKiWcLjMQfI46zESaOcwqA21IhK0uYt3c
tV1jHPDiLIAgQuE0KVYfyiEC6S3fe+wVcMSq1SJWixdUA4EqG9qVK7v6mGW+KZG3UfJ2r+d2cSot
z75VjkfZYFTeMoF4VY748janknQmFZoWhRl1azM2tWOODvxSNwgn0IcrlygncJhSeL5OQ/SaO35y
oX2IApnaDScd1mfeFsf5Wh1c5V0dxmo7IIJ8bs0RlIe8qOqBiDFMKHMiLWYeM9E9xAS6l/k1tL6d
thqpHHhrOuF+3kYPJRKACw8c/TqzFn2atZs4sI1TP6nJFuuHYB05nb3xcLJY+Vlt4YW+nq/odFKB
CU39Cglf2PVpf8x17A+i0q53sdKatxyySjgqn2Edp6+9hyRSEy5QLS4ew9INV9MgRZoNHfSE4SqX
OHLbJbiEfddoNggT7VmPx/wakrKq9uhfczkN1rtD0+kWm7gzaRW4jH56BDgF6lWFdSVc/ay50S/5
qzdtELGNEA9c3NXd7WHEm72I2AEihBDRlMinUAQp0+A8WI9+rUc3JGw71ypPnGQIgjlpvm0nbOXz
Pj5kdGcVJTCeq24fZdm4LfvkGTQ1PTsH0oQXedq5ztEOH4pKQCSZvL1PocUKzDO4+GaTC5LBIu6z
fRJOpyRqklP2VfWABjS92ikYq8K7T56jPKVlwD8ZE/VhBFIc9ZfQjRZLCAB5Epvpg77LwJDCi+7O
bA9ExHvEzTI3IUIFGr6sjTZ9ctTy1CNkvrAAP+7TIlQvVZi/1K0HAVOLn1x3jM5xElnLICaXoZtQ
XEylfegNyD8unbgtWBS0UOn8bWwrusewFJ6K4Jlo2TvWkRn+ydRw3c2cGQDcq1dgccMnaNf18mst
agECIiLyg3XHdyxBRVEjr3J7GcXxpU5xCVE5AL6CwxZawUap4cFmGheTD3N5j7c0mSi9CcUaxq3a
pQRP/VjdM6RTvj6hB/i/zSMgFKqrYBiggaeZj0u74S6e13xfoQ3rc2QtadCgyRsZ8RZowjpO+u9R
1RcPWoqiADILpzk0cjzHOSd6n+w9rIWWYQ+Jq1cjcc7QaN2Gbtpvww52C9nOM0YX1obURKFhmTpb
l1KBWNaWZNHEoXGL29FaFJEvzrj1rECxtTsC3GbVJeW3MXHUk0uTaw7A5oPMeAsgTS3cdAwPdkVk
IxN4q6aUmYH0AfajXjIJREcgQUHcWYlOqvcWWamzSSoQ16o0PpyTOJglKrJ9xnQPnfxVgDazrLrB
aO7kTApgF3QMa8vaC9U7aaloHokfzhRVFq2kIakKhZcQABpNPlelQVfkW786G8NQbahHJSCIKSf7
g3JFJE9ZU0qJUXE4NKn2Yw5V0yY/RHgkoh+G+larXqKOohF20t5q1PRctglf08SGwhLU3RKIHRsx
G42byF8yruOVowf0PUT2ZA52A863wOUsNZwFRJB6r0TRp+aZLXKieGE5kKaQ6nwAoUTx0i4Q6kqM
n2afJree7lJYqrjzGfXWKqzEW9Qww0JlAFbf19lGgODYIjh7Dgx3unR62a4CNDR6CGsouCX4cNXw
HAb/KW70+G4pBxprlyaM0w8FQAluCFNwbJqRpAdbOHB2OJSj+HwdSqVeqJ75a+wL66Q2aBMPuPiZ
Q7AOS0oDKiAo206GQxU12NAX7lufYlQxZuMJM+jyi9r8p+jWb8JSH/9fCwwtMMn0/O+1wFZ5CuDj
4zc9MPkdf+qBWdofOqBb9E4pbaAxLpmJf4qC8U8mtjH8lQCgKGmj/1cUTBN/WNDmsa9w0BbmQuS7
/ksUTPyBtJIphYCxmDUxXvifiIIJ+6/MSVcD8QGCkx+HsCNGNr/TkUlGYchZsiSFT9yQq8ciAZuu
kmK7KTjukq5MdEiokfsNxwUYMkNBqyPQlrNuYKB8y/a6Nm59FbI2/VYt+qEM1QHC685CaQFBq7UR
o1obNRuiZkDF0UFQJi057ErzNUjjszr2sjuHDzk6Ynj8kW4cbYSCxnE86hBoWlSuOnfYyg65palU
g+u1A/9b/lc+s5muWv/V02uksbg0zfsA6VWiMBBUu5i2TWxLUTBrjwY5vRVqN2Fx9dJb160akV0T
lc2PzuWRbKQMRUV0N0F3UHHKrfHTvIWOKm2w17qqIraH7x6AP02it/kVaUv5XUAlN3JE5NPkKgHc
hMI5322IATMJEhV33BrapUcFpE3xp+Cv4G6tDYioC/k1gdNvXW06TiMFWSVcufp7EYgdojZHKBAb
D/5OKpJfbTYeAxjcznDqomGr46PgpMT8vJ46Jueepo2cAbQrDlxHB4XHTTZZ1j15zCLM4K1vfj2f
3vLSinOxGO1cH8E18i5WfI7DZl1OT7B+F5bSrCKfiY6Gj0aRcgk1CIESXLq2TOkaFhVzO1Vrhy62
S54UdupyRGNRLhD5uhVq3ZH9S4BkkkMNs2bjCNZXMGxTTd8B21mqLA1a6Bs5ArKgOI8g5V+fGBkL
T69kthRjVyD0ViU1VVB16SPWKmdWPmgwMkK8vpxBOQS6/bV8vdqDyfX1onKCatUmTGWAy3qjlupt
qJKDXMJy0myDYfQbgptDDZ43sfqtfFnqhUv5ZfOPaRsI3TVI6noDiwa3F3MnFzQlmnUYhYDlXjoY
ewUcNfllclK0qqK099FFQOVRHZLv2xDoZ0q5tjHTA2x4kUPWj/alUnh/yQXxyk2YVChAqStfgShI
mtDF5xxHztRXaQu9U9VGB16FfS8F63/IRxvYMFpZ0VKtN3K5zW+ejtvYG45EJWeS9IU0dE+cZgU4
Z5vVyKgjqhbgzFdzGcXk0BjdQffFGhOtHZrmNgpTOoR0egmr7/Jrc4zG5DKRc1sN74DkPVAMcsyR
09gVGUZsrJQ0Um8ZXwnffKWyBB0jPNToCNmJONNNXwZJcxN1vUGD+mCZYp4POciaqy27vOIWKzET
BNQYVmuziM9Rxc0qn9DpkBNN167bPhm2uUOp8KHR+y1FSrhFCQDAESgbqlFtd1wnYYN4avBDDksY
0sBkNuVD9QUDOHL3cqeWPJScBzl7tjgkesUJdUqQDrEYOGu0LqodHuTAyBf2hmaTBtFBvqaWVutR
ty5ykDMtPngFMqnOcAxkeh/+lG8S8YF44RzlE2JxuO6q5AdV7pviGjvFHl/EWFFdZBvq4SFQkNH3
H/Ik/KFQIU7q5BdY53vhP5XdcMQe9Glyy0XKpHdsa/mdKbOn5Ap822rdMmaa+NZAL0e7+lKy+BQx
HhXsTeWukiMhFwgo54386fO0sNNomWIjEZ+LWqUkRsUE24sEFxYaulubw8bhDDoURbM13U0U+XvY
EasIKxVbz7C3H1eTE/8AR35M/UsqsLOow0NqRGefnQgvYW0OPBVikKb/LlfqVDRY76pHYGWUwx7H
HpPMHLcLRBcTinQwQzLOSpNlgdDyaiAYTRnXWuV5ON0MFrDKM9OfsePkqLGvgNEfsAw+OA4jwYEi
LwuQzJCyGBEc3QNvXDackXqdnhOmLZAHuIkw5RQfqoH+Z4KWItyE4o460Qb7gZ3OOaAow9Fhc7tB
epAPM8l1yYuXBrulqVaBce9YLfLLrHJ6KQJuIP4rP0Cn6jQ19ToV19FMt/RdoHkND20Cvwhetvwp
FZTvcqSixEbX6aWjkXCWr62K6Rh05muZdE95kp41ciPgsAv5fak8MD3rtVMGqpv0wxgO0w9+oYG2
Ju7d4R59LLbSPsdXp+M42K+lhkkZuk9yhGJ3VzjjzqoMXADLeSy1wdo1pnWRr4msxlKBeTd0KMhg
JBwbO9WJD0SYG7nS5P/L6Si04ckkJ+wiBNjy3TQMT3U13rSO2vgwvECJIH7PzghfTSHuvlZ0liOM
1Pm2GponkxNFvn2igueM4nVOfpK141Y+ABXCjV3EG4zKYIVxjnj9wzy4qdi56aGLGto40VmuW68M
D77OjcGt3MUTfKc3LZ7woUOgiROCsGqnOJCMWm89uNNNV5Kzo7UPlAr/FyHvvxOu/U0I93+tjysj
73+OtP+MxP9fyt+6iNb89yHvtvqZ/fj8LeKV3/CPiNewcYaDC0I4SWBJWPuPiNcBps5hqFk6pU8D
fcY/ZXA1/Q8hK4YUtyAeGMTK/4h4tT9cx8aKgswXJSUHxdH/gQyuxpP9pmoE+ZxGlxDwA9GJ1GVo
/c/Sc07vxAlY52ilIsbUcldP9k5edTLkkseXFxHwsQUt98k2o/+g/jPrPv2zgI38dGy+HASApAqv
8xcBGy1Xs24SWbSS4av8WHk9eYoLc4HoKa42JtGx3F5Oh7MJe1yGdaH2/k/z9W8UdaUO5l+fwrJU
BhoXKQ2lqt/HAOVNgXzHEK1GAq6QvZQqFVYQKAOJaI6Nc668v//IfxHxlW9uoxxikfTw8n+1WyoK
zQqHroxW8uqRQbaMrHFDWss8QUYDMo6S1yrxuNcj0laeyihfyphAbzlJCRkRgDgo8QFAxQ55caP7
IRpidYI8eRg6E3hEQqH4EWIpJXFCp4yglX/Re+8/CRj+a9rE27jMIlo/rHXklH8fQSczm3yg1LLy
qKnJEBdFEgpFaGV8ABLaydn1qQfJ1EgmFbHGXdTQ6ygJJaz3CiOcimsBgYGFzBrkzTyq/RzEuoL3
ibqVDG5rXlrLOWeZGnNEPYS8CHWHSa9oTKpL+bnyReUveXHKHzkpuG+6Kj6RtNd10hpuR4saO8ez
ZlQLs3rvaauPXTp/dU8NwwmB6PcPCcI9MnvxCFWc5MNvS7IGloevEAUR8stnkqMJj+YoI6WoreYM
xwwxIGQK5b/LB8J3eyHnj9xJhr9zhsVEyBBMBlZmShpHKgBT+od8Vpl8yChU6W41SYVMJAIiYbkt
8B1eJIm7MJi/AYdwGc6jlPsgLyqWQdaSpxDmaA0NCV5cxhs8n4z9AnIIGT3IvSy/Wo6zHAh5bXRV
s8IoyhrLRY6EjrznZYwdgkp1K0LEtlrIW1dGF4NNQMWPtkZ7FTjzlyYmLN942I2YPY8l1e2vRGaO
0LiXZDQs/wz1aBW4N0OKteqsEXIP4mIZqeuNuNRwYeQL9iVZMXG+fES5MuTjt56+80kI/bziAUl2
5LqQ464SgcrAT55NpFcrfIS3uHYDxXqXgzZEWMUX5k4PppsLV6RFD04GJyp5k3zPedBMdTUVFw3k
zN9v7n9RH5WbG889VGNBHXO0/kV4t7VwPsFljO3A0pOZnDza5GaWeZVMYiuGVSF2Hhl2BqZmL8h4
UU6MrjYrGaOZ5rs87JCrWQa80N8/4WyM99cjz0U6zNRRDzMsLpHfjv0R5lfmKhw/KoG147dfGTsT
oHENjBrNGOYnkwkxS4V5KtzqPw3Svzl1kUJSLeotJmNl/+XMKMasEMJgkOQjyBNCnm315KzSh8p7
lwlSa9zk9I7hu9yN/3Ut5NOtgFtBqi0nEZImTIZdDmTejV/kMrLhhEbgoGhAc6TKAOvvx86Uaqx/
GTvTslVLdwXSZozeX8YOQHUFQpwHp84AtM7iUWQ1Rx5LsooSeBVQ8GVOrmyBv5Y5kjw5NFYipQd5
2MnDQbBXJ7axzOzmhUvHSI4AkBuZkKNXspN7VgbgMrKW+7gQ5gLqLbZEnIOU/Q3jzU+HI6bVF/p7
O6QC1vLo9BG/gp4/VPHZ728yvv77AfgXq0CW928D8JciWYCgudBcbm1Z7pGnllzeFSeHvFrkTMZ6
u5KHYELNBNg6kmPk3HJFkXTKieMElsFvnP0f9s5ruW4ky6JfhArYROL14npHT4l6QZCUCO89vn5W
3pqK0NT0TEU/z0RHdKlK5DVAIvOYfdbO/8E88V+ta6xfDRaOqhTaNtHW7+HMYnqWkGH651GutnOV
rUIZ8ysWsrpRqq6g0jP1MZAxHlXQ/b9fnv9WQuTquLqN66aJ4E3ePuJvMN8wGmnyTDHGfKwF9bbq
YS/Y8wGTHlW+2lJUsa3lH4h7jlBhyt/WpYrgMKcBU0mZ9W8U4RitTFZJ2n5alh09Nln08D7dLK52
EniIgrEzmLOjqjplrn6qy36rgh0k0b6g0qEWpdp8HI4jlUO7aXJkzVpVdhxz4z5nHmYB+MWtViGL
qgioQpJLosLZli8fKn1U5SmVhKoj2EvnncfJpy5D03AKsSgCegDqSFGLckIQpyqNjv0RTtM590ix
qP9QTUrZuG8lG044tZnjA4d8ED2wAvZQNFEFrzbJL7gKUYohVAsZplMCbrYyllWdmvf2MCqcwS2z
VNdbZXXqw8kgYayVA5Wtw/UoiYSfqlgVJ/NO1TTUMzublNmIflGBbVUqZnf8KiFoogpE7N8A/jjG
MRwLP92q8wEaNjy67twh9yaB5uBST72KW1QKlhVUPdnEKu0RptZ2aHHg4sdV0UG1xP9K+tWOn9f9
1i71exXqaGO2GdbJrrfDrbRhQSwQE6Fislp7BQsFJPCh4mLBd2A4EzsgKo4sd1UTUVWqPl0rOLIK
JG/RFdf/dlKyGxam4TuqTFVRCuR7qjBEPSmZSiT5M/zelYqs1Kc2kYK6YJrIuW9Hl8tQHbN2wakI
gy0lGnhC7GCU89QGxwX5626pMEdFRjY5t1pXFcd61rHOWFuoinwPPsefK0N9WBqgG/VC6pOowEiV
6FSsp1LacsKdpwCx1oIyC5/UG6hamj2zu2hU4fhi6n4u1FNSDgm9nHcq3KqwzYrGq/2jToyNumsq
7Exm6sPMMiDSRsvOe/Jp1NkneDG1S6urBVn3OaZ0pVYnfNSjKtmrK6I+nwpOJmIOVQlLiPfi6pRB
XXN7wijiC7UE1GOhqo/qnwhgd+qrDOBNLIbPVdE01vWVnSYrVSGbtfnUOzOiIe4hrle3Ui/xH4Ji
aHa8LW0AZ0795XOpnX1G+UqVplR1N6JvoN7FzvJNDSg7o9oRi+yyxA4KqkWFjucB2pTVU5JPllPl
sur4p/qSWjVs1ZdTy14dsiryVE+CuseUvx87Pq1awCoQMIeUOgiIHRamPexUaTROKCVRMsXedKdq
1eqL03QERvGhvg8Ps4qAb6VoLot6YlUVlaWhHmJHMOSJkyllcVUwLYIBwXyD7wOBpiowEbTFbr+b
0bOX31Uwq9KcWwGRHTud8EywKASNw7OKBxiuOao6pTN+Am9alQMpDjuAiiZ7vgOQDYZ0mw1k9N08
JReVSao/D1ZyRE6kJqAmugAVMSUDGxf1dXPh7kJnA2Lt5LFPqIp/6fRslsnRDti3gw+KeSonVK8L
B+IEeuCy2P2mm34krGH1ltI292BSGMVtth3pnHTz9bhWf6PqkDGNH7UHqi1JvawKs+1o4wFEVXU8
FZmqOFp9fhXc1PQNJGWfWzSeiu8dbHNm+wDuh0f1M+oSqcC3hjzVKRgleQcLzgrkamRnVZUiQXyk
vqPKB9QOoHIB9Vbh4jHsQoJtf0yEfbdiKH+tHlL1zup4VGG2Sj5UrK6KpjJ0/Ka6zpgyqBKWSgkU
YsIiheFVGKqhDvpnQP5XFkEwzlm1ryVNdrlXr6sOBLWuVTJ6iy2pEEcItERNlZILouq8A62A2kgu
iUcjvnkpOWXUVj6z4gyn3sSRfhqJm3lPtUWlRvpOvBgJljY2eSqcUskDhx51gmDs1iR0I4gA/oO6
vOph5bxSe4jKC2webZXnMD2jM+bdd9NJ3R+1LQdcJXVxBxN4QTDfR6J7TJtDLqDAct1Vy6tvLIY7
0XVHPJtknLda7Hxn0vFqw3hllmeJ10nM5D+hobVgTki41mU2odpTOSUE3fFRNUPUorllQNw0df/V
zWvd3V9nR5aSFLEhqJujqtQqJlTJLQRA5uQo57K/qUuhfkZdZPVRsmXY+Redu65aQeqsR5O0VrVb
HQkd/wlkwEahEdx4XB96CsNqA1G5itrp1DuodClhu5VNelTXv+g+63n2E6qaqrKplvItcPq3Wun/
p+qKhk7O8z8XFvfvcRf/bqx1+/n/rCu6xh/CgOrMSapcaS1VWvvPuiKmW7YKfellu65hSxUE/2Wv
pf+hq/KMRKflmJQQCd3/6qTLP3RDuI7yXcLyHsuuf6euaP49CsbxixAH5wBDF5SFhKo7/hYFA/ac
A02PXCKzuF4ZsxneOaW56bR0HZu6s3ewz6FRG27d5eQkJQ7ZlLsW+DZ5Kl5LpJmusIadEBbZxRgt
W1lAaRkdE7FPDD0+6+/aIXG2chjuJDpqVIyEsRihWoR41uaGz03i8Z/sYFRJ9r/E2I7H/0xEAgK8
PhZif4uxzVKEtVUJexPMtce090VSiFoHAlnmRIRswESjH0vLvUPM5489bBMqLEcEbDaBpMtsN06w
STZePS2bOc6mhwiKaNAu+0oAxrD1/geNU2yGdfOYSP3pBuZLJEKWTE7f+iBYhw4CAexefJd7ePJk
tMlwv9IzmGOF1IqnIN9Pcx2cvMg4/rb67v/MJH43HhN/v6fYrrkmnpeUpm2XkvHfkqtWynxy80Ju
EJCDYJnZoUbEBYi4M7NI95Fn0edYRrrF0Fll9NUHV8ZyB/AYB7Nh9ksKbZ9FtXtGzN9xtAwfqOAw
GtSt9y4qk6tXhntent/yIGozsezjaU38uyB7C9m0MZFBsYXArxvcH2bwqyjj6FjJUByr/CeAhvoz
yaJ7844pR+vapTTkw9Ab/XRcMCgysDVsKU+eCNOc1YgIeiNy1JJJQ0Ux7LrjwL9e47x/c0vIpDLV
P3pYTZc6B3PMPMZyASWxNvsluQ9CXGtE97WubRE92SnDnUUCdc/AKups2dFWpLN2dryvxVnu//d7
YLhqj/j7EnR1tDAGvQR2gBsU/rcnq0lxvtXyxcF9YLgUMwoEAb93Qn8A13w04cw/GrrSZXPMTsns
3Xc8OcbAoBYX+7tZVqo6WuMW2wBM1r0BfZUHuAZJ17KvRyCjPY5yRGuG6nLCLoO4GoOgODe2U60s
nXkk2mLGObRx7q0c0x+90kW72P3MYeACxM0fmFMLnYW5iopZCa1hVKqAiDQ6Q4V4jujfTsOXzMu2
QY+JaSTtC7ezE+IuKiudyrF1ByAAbYk8WFn7HvMcEWVfc6v8BX9t7aTWzgyAvTFpK7MfBPunJHIP
hWteS0aUmXYewvYR39cLNKcPo9Tuaqt7dDill7m/gvB+kEZBvF6fRtO9Jpl2J4omYX7dPbQif4Vn
8egZPXNj41ZqIRPyJfSe6Smp5TMiuEevGJ+8sMC1IzrbZ8eO9w1dwLitH5c0+LL1hyAtmfc2OCzd
CgQj07h25TyQXJnMCv8EY+o3gfemd8wpcu8MIC6EJuVH1+cJJSOG9Jk2W8uReaPBK9ahURFHLAGG
RRAWViaj71x+86EMunMpggv5/hcM2Ld5yR4zJ0UKgy9Tf8wQU+bYRcEyOri1cQ4MF06B+w2T4nxl
WfbRSLXj0HntWsz4a0DTyHGF7oztXT2BydCYkO/Q56RD+tBEoxprCd5h6J+8bnYQhkQfrpgAN0ui
YEJhoHVgxabp6s4amkGXgeAs7PEKNYLvjvxIHYYr4HkzGnMU8stMGOeTi/0ZtOIyRcal8kj9Q/tb
EOhP3Zyh5jbP7YSpewSkvYsbQUIQrxgPWLZBbm0JOTFYAWYCjRN/vGmTF8G+Dp3ZRxucuq51bGpC
Z+aMCchhdtuL/tMr28+kxi4QwfSGGQLcLiLjMIUJrgKCuYKyLKF90mUusxobGVJWxBHugzaMirHd
+8loWpRUEvhR3oCTkNXdF65erpntMlZDkLOdh4j+yyRfmwbMbzuw4GnU3aHWe/z4kmo3FiD+tG5y
9mGFrDnTKOaH+UwCK7w/pyc0twYtDQl01FuH2XgcGgZr/oUqJ131hhJz5amHkzIqHTmrn6gwmUO2
OeFt3p1c5nL2Xiue8CVwYaWm1cW2uRkxAxXQiPdmuuy5lc4eavqG4fR+XyXluwzKYTdGvUI3NtoG
G73HoevA3WbTjwmhHzBxLEBoYPN/S3V205zJOAuvBm8RmziX0fr2BSWMG6xgqXHnrbVC2lQSrUMb
a1WKE8zPw1gcW8wHVk1uvI5ztbbGOmWwBlAjmvRdmoX73sARpej1t8VGt5HMDDeZgUz8ogc0a0eM
VjH/5q2dsb56zEAhdnJ/NGGE35AndnqtWUdN/koRhZ+q0CJQYK+xgEkwDPM0yTTcRCb+QFpdUaM0
nwNG+e4Sl6pA2Xk43PUuAz6Lthp7KXeVCErOsTJdWwKIMaUzavadEnwkoAhkGwvfqcJpg4K1Wpvp
0DJY0RY1EntUfk5pf08CfD/MZqEakf2ae4KdwePN67pIDrpAyN/2IV2U0jFW0WQnmzGOoi2GNwBq
dA9ohFLhSxN/vjE3tzLEwLzD9bYcomvlZLAO2vZ60y0TpazyBPtKI4820pTVWffgoXGAn/qwwoxm
uPSj8pqwvX4VVg0nqRcDvLMdHLuDiihrp3e1dbXn6BsUaLADWvGKCT1jFtIDz0PG1DK420fdKa/m
ZM+QJkaUx7LFZpyAjhWI+YCIKEtlCe5MSd7Ya+BBK4afJVTjB6dqgBHVOnCOktS3J3bLm/6MG57p
M8kPhp70o4Grs6rG5n5mQLHg821hxVKLCiu/F2A5OwNFlsbqarOTZklcG2y1qYRnL7RZp7twsD5R
oDAp7E5+jfeQP/dUEaacHSlP7uIe2nCGFZbf/9Laxl41IZaFDvjdKPC+SZchqXRJXtI2fqs6GHJE
OFS9JvigY6Pcp+V9DlucpxTPTiq7e7Bo/auOOHq0gm88gGjKgONvBkTH0M5n7duAJ+emqgVyrLl/
Mpps3JiTO21wUkif0l42j+1wuP2LaIEUB2Z69KT23WkVEn3KdmXmFSfkRsD7zOIHBn4RcARcMAPp
HGov1UhDne4FOuKDHmo7T1/Sc1NF7yJC1w18IfW9kA/g9cGTmcuTY0X2a1xR7loyiFcMNcwg2Q1c
YTVrYBieCvYKUsyuTJNkrUbQtML55s4Wsw7ComIsp3UQtvdlNVyzVAuoygH/NYslXyf38CU6/FOr
/VCLZaWXmnPu6uRHGuGLPUHfAlwwqiNswALHH0D97Zg1pf8xM4HXBA189NZZYdt4F2Hi/mAxlqU5
8l3WYmunQDfxNpG+xVg+yDdeTpedvrKaDgP14g3BhIXFCwugcdJlRVsFtnspV2nb85JxRNxjLGen
LpcDrmJ8B078CF82KYMOYGicoiAqmE2763Cd2xhp+9xH5kAqbDLhPMwHB/Ty3TYWzXhO88ifbZif
TpK99Uxu2mPLEIVRM2KYv1qjBeoDNGffB6r1WXsHWYTrVOl2xqS8uk7nguO272yrpSfBRgO1zV7W
5QK4cYSkMAVIDSoH67vAqAEbhAEFIOd+4Umzc5gTaaGGA6GXaGq7GKz+zsjC9zhOnofQ3KVt+9Oi
wp875v3cz0Bv2uVgWiY2F1G5jhxU9FPWXUUGgK2qWzp6jOTPbvY4dUBS9qY9bxxm4qaxPIJ9WdHx
+kQa+YKHxYPUqweMb8xVUNR3kLs0SDhyP9XpeDAHB89u75TE4qsowGFUDhBIdBx0vNvvRcEVE05z
mMMWj95o/DXF2n6Ox6Psi2nVVQMDvO5L38abOJDEO0sNh4C/6cHqb/ImenSi7lfHrBTs6fl1ruR4
oIf84mnx61yLB5iOO7Oe38YQ9WRRjevZb9yJuUy4NOXScFm75Vomw4EJWjYvrcJvT+zF/Bx7HFDa
LGnhex+Zh11CDs+F4XlxLMMEBVlBKTfTnhYvvNP07Bg6KAEaTNnsqr3KnGnyOs1/1BoXDYDwuS/t
T+Zb8k1crBc7bfxoisdVNizIZsxvzKr7Vtbc4174MI/OtnJihIjLHqKEuS6WDnR49qXZwdsQ5p6v
d9ovijdr+EIME9mMxFjNQ2N1R4Px4ukF8CpdEmzdmChD91Uy9mltpwzwdhPon+zP1imcnuMw3lqZ
BDQ8aS38sA7MhVBiQwaJm8F7ojg6bgKXVHtx4nWBs5FP7mmnC7JDwLq+M7AU03jv6uG+nfMnPWje
A1ee88Rlx6Q4RI+Fimq6Z8LlVU+SF82oDrHhPXbRLNZimQC8oABuup+mM1v7KYcPVFHctfT4asRU
ngF7H6pQ29SUsH2jdrFGMX8KiDjrKGM1dIbzVjQFK3WkG251EiirCbzZiQffTG0UGoxerwLTAbyE
tc0W4JUGaMseECg4E8PUzujnnq1dhTdfYq19CbKuuprlzBw+AVAJqmplxLrm29VwyHqUdM1iPdDD
OtaYOER8eUs0O9lVX4bTwPn0itcePCKQ1zYoXkAwFOukDBI/w7Zu/M6M9oFdE1V2XeNxOk8YMmYQ
NRlpW4hSlm1fbjoTIMgwgRSYW20V5+lmiGCLBFr9VVfLJiN2zIb8rZpqAtCWnrY3vedm7qBJJsxn
ZGg1FC4RyKR/OnWIAWxGoj+3L5PVfZmV9ZnKZNdaMW7SMylSgnULine/A+qNVpyo3cr64pw0+XPL
UL7PoUNttaEig1HaQsqU6OF3jcc91/FyDIFJEgwdunHPnPXazJt9wlQfOF2Gs/Q0w1ykLZ5kjv2e
287broquejZ09OOQ0SxphjdLOIPabct9EHffwuFNOHJZFyV10DppGaPmXMA0UuDRg0khdj8kJctd
03k8RbASW6P9SOqRHN2baJk6hM9W9iAM79VdLqbbvPEiT2We4bne/WJOi/FivCzoo+CQaBFCuPVz
b6DZrkv9Z+8NaIOAyxd4uXtGU67SsGWWmSeoQ3NLbcdvxxyv4ZgBNm88z67zBdelJjOQ664pJBH1
8D7itrFKZ8bFdM3DQGsXdavyzFmcrCxwUR3UrBYefL14T40FcW2qGAeEdAYdqDYxjILgVRrfGHHI
tz3fQ5lZMvJfN+ZG7zpGujTxGSZ5wchpuWxjp/llBFN2gWn8JwfdjiyoNzx59Pu2Q4CJNcT5dw3T
XHMiN09K3dyA+VRqHp0WIPR1mCiotr152beN92ypVmjWuvAzeP0q897mhsk/GPQ8iSiri1Km68YE
7y9T7XGBNLVqBWHHAj4f0GbLQk+xIiliSgqLZMZ4yJm1z4Z7LwmXbZcaOvXtWl/FrgMnOdAvdTVV
B71r/b7SnPVkuC+JyeR7n1OvqbPvoMYYo1QfUXGmxihidtBbvs2h/BBAEslvk6c2rCtMMTvSb3b0
eQhd3Dp5dNqmDbaJnA9REfAU9rAZbbt2Vzyj5jbr5CbwKjgLpfYlUCIzo4RnUbFMMZB+nP+4pPbK
ebTc3mLOATKPyyBz3rgdBt+jb+OW8pB77rSuX+aJw64On6zQmngEOv0aFVQoaMbuTOYsGT0GVzws
wbGgFX7QxFvQcAMjs34cQtCpYcOv1oJNKZ8ulptuYs2MLmQAPBZ+SIjAFhpSDElsMN2gokFGFbVf
Cyl2TpE93sxlIzLWPOsls4hsC9TiugOtEs+zf7JDped+G0TUB1oMMMPYedfl8i4y7xzEeX6yxHNo
deMls+nT2E6Ao1h7dY2ZEfaIsW1dFrvRAi1fY3DjOzUtbG0U+DBr1BoaZJ9pKYd1jmponQNCPlFY
GU0b3XnuNbtQyO+mp4mjVTK9D3ADYIkGK6Gfo9rHUryk33ZpAxcjn2CSzzhaPQ0jT1NaMrRZzbLa
xoHOLI81HPu+1DZVUNGLsofmPI7dE0lm9jCn+qoLmkPk2t884dRbdRNEsxTnnB6605B1YtUU+xMH
JkY7RJcLz1JEzrYOKn3w49ykKIlNjV9YIjgmdXXnhFoBLbkZNmbG48Te+e5lE+vZEgWIKJpIiVEA
BHFtRNjx/vYeTmvyXGggfBkSOziAR1ZTh02dYT8HVREjOKqjDWL1fQS68RC7bGFWcp4sujFldEfO
gQP6mDFtQO1smZnoWvr0urhTsDZnIJOtCzW2LMCMyMCFpmZ5pzr/k0PVY59OQqfpm6BIdRru/WfD
Gbue9GDZm+Fs0nC2LmWhd9uwN766rODgsZJlK0yRrJOXMI+f7cGKH0fMmSo4zZ1zuV0ZmyrNatBp
idthZuMZS8dKubhVVC02o8bsQQJe9yGzemVkfj+oFLCr4vqQBpLVaDT6fklT06/SbsWOMUHrwmUF
ezb6gIv34Gpyr0Nqui8MbVxBwp92OJ1cb57hg6HvhQDonIx2gVtnVLwkuC1SJHks8kB7KQSo8zib
H0y7lc+JG+2HUd+S0cZnG0DhZgoC0J7LfTBXj+0sPbY8VlUU8ZTrkX1mNBABnUXvgFi3OEuICbGX
MXA18yfZDHtHthP2m4Bngx7+sIHthdZaTPSx3cFSR4tYxvh7VsFRch6E+uy3OY4RqZt7O9uKPnoG
Fs9xYKyr1LbWPQWZdTw1d4vlgU1raMfW8WCeHatd226KPsOmOdqQ37pRzYcbciyR1SiNR/KRjPMz
lWVSY8185fgeV62s6fWaIcoEo33TIFhtR228JCW9ZBCAYObnoF81rnIzaIleCvweUpbU4xzHzCIk
71VtgPZe6m9GwTloViJduy27M5nc8xhQjOr+tAVjWg5ZgB/aZIUgOI521/1oMfC6j2B98mDB8Rxs
LB4VfwvEXmvi4INxBUxOkxRfWxRUdJjMHXj+1m+BlqBjSN9KvLKWJS5esty8xL0YT453drC3YQBi
vhYDZXaWxrCKx8pZdboVMk48ARWwxJ1yvXSwJsROIgekXwWAXIdmzdyo4xtdMa6drvs1mv2LnEgS
tca6JL2x7G+reQlRodB4xR7v0jrQxrqSBT25EAOcuEGHGoNk0/SHAg7twWJPJrgjQIrz72HkWIds
Kl6toXGYCuwvoJzCMxLEEtR1Qt3xJNnDKGBQGcdt7ckwu+6xFOg1UiQK6WSGR12r76Y0jU7dtPxw
NDe9pm2+nruUCzNMwfbWEohbPzHgYNc2TJbBtuVWY5wJboiLg0G3Shwb8KleY3Dqets+gPMNQDHf
LfPAcRAyOHM7Yw2pHaeBuqZnL8mmTJGSoRc1VxH+nuu66xu/8VCysL99dZHH0JbdE3pSBj1X1RAc
+zeUS+hIDWNVGymWB212dsfAOgIItI54avhOn4qngpGkXhw7uGqHlC04MtL4IYmq5mimwbHOazAy
ZdJDuwb9VVGy2Q2pdO+1Yvg1G80LMNT6bMPW3GLXEt7Jz6DXbWTMTXvJsuC7ljU1Bz4NlcRi/EWf
Uwo8SXlvRd5xGTprVS2JvRWMyOOVN94ziFAdgYOg/UfiEI3dMZ5JO1sx43SC09xZxzQxS+S1I5JE
9Ij7RDkIyBVe7OEy05yNheBiCWbUyzYFuIHsIEA0d9Ihj2DNau+ylloQ9Fl9VYCj5hytT4zMR485
32mMgPSM4XTSBMEgQKgAmdXi7Z2eYkgkoYBV8hS7G/Z3gZ04CzoGBn6U5A83i5MZrhyGheNDuWR3
Syr8xMv57cJy90VVvd0417qgozXpuK8It/dYxMGrRi1z7SZKYU5TnRy1x//bU+LzUtp+ogyGrWyg
Iyaaaj+PS30K8u77HDXsnjgjCuoCWrgcZR7iQckuxch8eQEGcY2j51ROzUk/Lsm5r6l4hDPN/dyb
NQBR46ZqhujYieZYZprzdLNza+J42S7W9JiNRXguexFRosDRpDEqaFtRMG3sEeDpEGo/gsihCOr8
ZAVMSBPOSbs0OJuUQAiUpWkJyMmL6IVgdEctrKy2An+NVbGsaZ1UaHMja59n3R0wBOesZgeLJRrX
/WJDS/Mmb/fn245NsYeuiiTaVjyjOfq0YyGfzINFOHqm4jqfZZbuY0SXkOo0sJAjhiNu8UAcKM7O
JDAgFiXl9/G5Rfq5KZOoOOga9npcu5AQghR4GrLsKgBQxnbk3hm9FW+dDqx6F3TxldGGrxwc/xYC
C4OsU9Htb6APS2ULRrPryb4cCycFf2RKbR0bZIdetosFfR0SHCBiRFc0HAJkzpa7MkOEito4f8rF
wupcZyI4qZ10NRqR6xdOEh0HL4rYak7gWZZ91gxfkQm4VUx55Sdx/Y4ZL+Ulr9xinIVNVpzKVQev
Y79woHkqDJqo2+47s3uxMrHs4xTCVcJCThr5St+/oqBuPdNpYJCQWsFm0qgmLOYgtl5CKy+npmB4
KeB0V6veAsdotnP3razoy7Z6fLHgI45kqUc3o6bYtmBeevkjrQBR6V2pnaoCk7ywhTQnR3cL4FLV
pV3Xt5y0P0ya8eQwrLIrqzhmkCWMN8WcYnjH4zDXVPngy3lZ8FLV1Bn6AjnLFOIugS8UHYeCqoDz
ZQO3PU4aAM5khq8TjqE/MHKFRCUkLQqKZseWF22JzI70kUeG5zP3ucg+5r4ID5peUZ/uELoEhfWd
iCV7MLxwwSXCO4YS4wSURNkZWfxxKiSarpTkDm0sKLTce3NKNVqJHEuvZ3nWyfZzg/OxB+Q8DUBL
XEF5YAGYTps/H+Kdqc9y13nGq+bhXN1EX3o1IIETkCsAtO9zE5sSNwzYTAtpXgq+3z/0iW9KhN/V
wELnm1suMA3b/BcCjMhbPCAqdOL12v5ovfIF8yVCHYsgI4x6jrsMf+pIcaC3WVUHd2aAV0kShR/2
QoLRyPxrsAagtDPNHIKrDRDPbO3IMgUoc0zVadzqSw9lHd0g5CakY6nAiVeLn70JfpGHM8O6qlyS
TcN9QriYoASR6Dt1h+NSx004rcd1VmGJOI4O3otl+mmEtU1fuXunpv7Ut3p0zYbxqPUOBOgRA1Hh
mJ8abcqNZhjz1iL80Kc6oHGfaUcjl8jmUE5ElUtNn2quKAv5GIbOj3w2R3/I4UwlCwg5J1iSXWaZ
b3nUYS0k6FpUjoFxKASUnlr2U0BLk+6i5fMq8iSh/681+5n9+MjhsikCD9ZvB9Kfcnvow4sAmLiY
hW+XGr5KgfNpAGVb04DANSiqP8JE2AdrXn606BxOmtMRsLoGGKu0wfC0WDC16SlBKfY8NXiDJuxL
mEBKBzgNRG4utqLH+JaEk5peCa5LS5QpLIyeY5cMxxSbgDds0iIDyYdMK76QtTx0sRmdNLO4NhE+
DAMEnanH7YZugdzU0Ck3AMWZE2ixjbspG3p8e6a+Y4Q6vb9FkTIy3nscLTa3Vfn/Cq+yL7pmfvwV
xmXxXxRbSiPzPyu8ju/5+99gKYb6jb80XuIPQzIYaliItjgdEBv9JfGSfzDH4HmOAJcCu0tnBuWv
0VH5B8ocJVPiwVd7AK/3l8TL/YPOOHbxgFI9hJdIS/6d0VE15/L7DsNr6I7lCdPRhSNc1+TvfxOi
uA3g46alG5IOORmRsw/k1U7KtzqF9H9r2R7monsc3P4xsGliC30YcTiwH5HhXs2h0vxZmUf+dgH/
hUjpv+17fCqDUVuUSozb6o6tREy/fSqtz1sxSZB34zSgzdknKD9ylB5q5GGupkec199Fn3wlIr54
2cPUwqR25vd5Ml4VyToAfEmyAq/YCb/MMH23A6JUKhy4tZICCwTdK9ilSCb+aWxEqLGZv11Pw3YQ
3inNnCn+LplLZ75YWeDYEkoBbFLWP0CcH6asrfa5RJjTl+ORDPozxeUFJlKY+5lTXZNGUN6/hvF4
trzpojzT04qSd2udsBm9S3vv+2hY9/S/ffjTFEjc8xynJ3e0tia8GgoM574qUz/HoiCf8fVyk3je
5GRJth28RuAzwGrh3pFrQJSW8Hlx6Y1W47YbQ2QAiAw3kFwevZLRMZhwTsKF0vEXWmXAysghH7Lg
GPTZRUOfDDYKOXqFfjx6Mvt3nZhwjpsdnZtjSKknw23BRpRR6KtJ/6D4t9bxIFiFMvyuY41JgtZf
cxxLY9paVLZf0w57yI7SDVEJKEksBEzbXRW8r9KjWPWADaTEvpqll0eSSqoCwTd2O6/DZX5xMqbI
+iwwtrefsKfsq65f5xInmzgJe1/07QXP9+eg7bINsFFYrhotFbW2ken8IHE45AG9BayvrmgU7hJk
yXYVf3f08SZzYMLjFZtg5MUL/GAkN6HeP9rAculU7HVRPScYP0XiZ4WxhZljb6lGFC1x39WYreoL
kYJdg3bsF5q1Mxiv3A1/tmbx3tvEosmd0Yh9C5eTkZ95bTYAD71mgLfXIY2QuPvMakQ0T5BB5M3y
EuWkwQx3vLdJgLU35iF+7H0zFsw3ne5HlEpoA5aPTi5eM2g24j8aH4LS+FGNxfto2TjKWKPSbTHJ
oYEMaxI+Gcx3+roImqnYvBQTtj1k3HsDbRgzI5+uRwnt9lpcbNwUlBmiwq+E7lhtR31+Q8K6SgFx
8rB5jBB1+S8vHO9M4d27FLUr4iIY3e1wcb1XK8NuNc2iHRUdiD9h/Is/eNT0ftXCoVfUcE9GU9l6
pMBeZZrzpQ0ej8CYzrq1+I2AgGhI1oEsK2aE4uyrwcBwisLHHMww3XISkkF9U1oPKRLPTSygyTLt
5HkRekE8psJxPtzYizJBLAal0F4NJVtfE0zPxVTS2wqqXZ3xYn1g0QHB1yxJSs0PInxXpyx8jCLk
jDPP6oJocWVnrEK5IMQmn/MHgMibvoAnVRRE5Par3XSvlUHOnZEVLG4NybFBGePUpl9WLMVqtrN1
hFmaH5b3lYuEZgqZtGFuUN8O3UT0UHTboUR2MEEY9Jkbd/rqrhvafTkv4CpYyDJkqKaBHZu/jWXS
bIMup7KQtHdR1iN1aZDJZzWRtU0uWlCx9SfRPGAR/00WReAviNWWhFAmaxooscK7jnqfrrziP9g7
k93IkSxdv0qh9yzQOBO41Qt3J33W6BpCG0IRIXGeZz59f6a8dTNCmVWB7E2jgbuprMgMyemk0eyc
//wDP2aN8+Oop08MR4lso/tBhsm+/9UmoBprd/k3lPQ1XebHfKghGRhwZ9KCqcSUaTeRE587M4GG
lt5JlxhcAbP10NrnRu0kX1Y+Wv2McriHxla8SumTG0av/PXJ48U5NiQ6NoWSe44iHpeRKZaWOcO6
mB5JrQ1hcWxAOrt1rlvnpBZAQ0hcVvQj/VrP0VY3qeEHJqaZinndFPlrGLnfQyJ35pxXqo77ZlcI
REQskMnZJmmE40zNQrNtJ4Y/t3ZtzF5zk7+bmg7UUnfeF1xQBtNvlbrkjfc2D6eN0vfFFl4UM3dj
TletUCE8xga+krSxWABx4DR2QmPp1iRegwByFNm4rBQpnuKm3G2xpmHP4PlBqLBihnuxGB+jYqe3
PNqU2PWVnvYnNeci0Cc8l7XGqRDyxWuzvQyLuFFCO0ftZb6JpnrNiEdlhogWMGnUM8Stm8rgaQp+
PQY1/R0mhXjsxaiADVYzjzP3AnFEzg7bjQCVGqI3AwdWtDJV32hrxyB6B9PoCKjh606qsRsGPiHN
+FOTxJc0IyvX1tGoad01OKa1DofRm+UZS65cjc5bi+H/Zr/d9irIzlCySdrTR4wkhzt9xPkLMYbM
QynB1lveaSMtmXdqpSbVJeclq2+WubuT53w5tXcaJ5OmBF44hV9FJgX9FvE26qOrx9+K2FiXI1eW
jCwu+BFuqxjeEKRoR7unJSSIKkkLWo7l8YPdZpCW0AE79AlLtsMddRVZGtng/AaE6sO27Ier8i2s
3PPkckcB0YpD0h5V3JtoCpYHESFXi3L9RIjdNohLNDYNL1LFi1lk9TdzIdFTT1/FBEBs9vkrtV63
LnHaFXX4aqian+jWvslnzi2eIEn3m6xNyadTs02nzRdV5ytMMa7maRNuFRdlVJJyW6qQXBI1blca
RRYMbXie2ElvAxrw0bbRiHIhRBtDW4GBmEC9pFni8cvw01UI7POxPBZ9KDd5XmzDDtf+j4QchmIk
VRr4x2PwUOJHRi5xWxwWi1D7wi7DrRvpG1xcSa0MqStCKE4Z6Vn0LunKLpnpOFn8DqOV2UD1Rmwz
6wvke9XzC7uKRfixIPSSc7RSulOXNJ5q1DKj3erY1Ehp1ninkdZXvjLAkVQn/GITw3T8seqfo5HP
la5SA+MDPmyn1DySTOUlicMWqrM5aGhdlLuPDyb7tFsn2qsoy/xjDdtZ9qq3+lUeBy9jRyJLTZZQ
Rk4UFH9khkREDFoYroIyKdZUKflKyeNdbdAVY2N+3bUCCqz7HsAi/e0ZTEn9kM3zPpYlSZfmwbrI
3tqqIl7ZfbP5+7BSWcu2G5zGTsXEqsBlgQRjOOJbS4+hQrPI5f8pF5ijJaQ0hmH6CdN7HkYHPj8S
iNNTwg0CLDGp+se85ZM+GK6JUm3qVv+e23iet0lFysZE/B+m8nu833AprxipGDBEjGS2D/MUXk1T
0u4G0awJYvsSONaMazMA3kcS5ggs7+khhGCNxAuFA0jE2kokpErEBrzYaBTYtGf4nS8pTLZyEr7I
7GKl9VeKMMoNVs0KHKX0nWjFOatIbaRQ5slm9+HSD/B4+H6zu9xGbh3Rp47wKuIS5S1iUaMkqzHV
zTt1MN+toX8plK7bNcPC/mLcpbwh5A8ppzlph62m37lJARbc2QwfoGBRuUCDVFMbdHcbSx3zx5q3
x0H4vwUe8RRDkHt59miNw4waI2TpMlb58LsL9LutZHNAWXxlYIHyEsaRJ1B3ERoxMzxlBenZE4w7
qYtQmab3QcY8F1Ixzv3fDcK72jc2DfbniVNCS3hitBM8LTTN5YZitkwd0MCJsLrGYRZCAxKEvJUf
L+M4568o345p0b3rvWBMoAWk0zdsj2RPdpq7d7PxXXcYMct+AZ/xV9uodHRxzgXIYe2kIy8di5rY
W9IHdftbV47rOeBZIHjT1h26PIKEPeR77KOT81RGAVONkrA+626S2yxCRJjAbL7rtEYfMGTHokUV
MQ7s2rj8EBFEsK5m3kSjpBZJd+Mic75xZCqMdbgSttV1TcbL+qNGxR/2icr1YapaCIkLO2ixZDDu
wqOO44G7OLeTyaRc5+WPwYCY+BPHC6uhYtBTvzRF8p7KVzlohgQ2SL7OY741kzLU2C2ymLnIfBUZ
whRX99jJD55CMBP60PRMxDtiCZM7E7O1z5o7eW44qPB2njR5gma9qKBrPU5TPa919LSxCxOEuN8+
FhsRM3FewoD+CUqrlhXzKpmBaJOChe2U+PFbTr+uFtLIAtBIZkt4H0Cmr2qe+CQ9V0Jt8ayZt6+L
nj5+m6qM08q2U5RQnIFuAmHSUdMS0fKTE2gYoTBRTHp5qS1J6G4yvNhKDUumYtOuIoooJ2NKZsbO
sS9hWUAreYL7+lEIO4kTrJ3h28gQDQc9mgXdZOvtMOWFuRe74TswLpolt7pxU+gc44QDB4bKlyhU
Lgz9TsS9xpg6IP/VXFaroUAIGBlNMP3fRIN2DvPkOexU4buZcmeFxSZV49dwoKPRjdI3ewDRmT9Y
7BRUNfP9AJ3ezGjM2jF+NTjgArM7cBaCJ1fs/thRvc2GmhJuHK8VRZLV1ewUjVBeAoKRoA5S3LSI
0DnTpPsMd45CoH2G1qaMchnJ/1mY2EPsuxg1x8jHvxl6IXzFspeNPT3DyOIY63S2T+TVOUTegLGs
0Zd0hnrCmHhOyMBtcaRRcaxptLcBL6dVreOB8iEsm3Sc3/Os9DPqYRUMcmW5YkLqC3uutFNwfUzN
dyCIqxy1zbUMw4VBhVWGQcFIyEbHJHCTobzYgKX7acb0XvTwhTSmE4TWSWhPibzcVouDmzX7Kkl9
XPRx8rcy4TcdSTym5ZyiDOCyT2+mEcKgjd4PyshyCd3Qb2ObiEeDMzHMh4sZj6wZgnRXom3BXNLS
Zk0K5CVMTR04/vEAD1txMMp2qunZFW29Jj4r8xJt1mn5OVdabFONODzmNUHAAZqff4/ZCKma+4x8
4JCGTNA1VFM4UnX3A2aTKcwTXC1N/JxxiiqqpzkYNw0QKOF4rB2ig55aRsNeFHaTPzfZtlrSV2Ks
8ILXJpKD0DKXAwvi47L+P1r5L9FKE0uRf41W+hjdfYuU8yshJgUJvm8/IZ3yZ/8vbmmpf8fJWQhH
xdjM1T6e5++ed5qGjTMWdiQO2abNo/4ncGn83XFAFF1onRqTfp1V8k/g0vi77oBXskJA9bB9+GvA
5R+MUpBustykHZ+m84Gf/Gtcs8sUkJ+CIM5p9WIzEBLs45Im+lLOERuOynKafwFMysv/aZFjVK8C
S9qkV+jSbu+TbRDJ7LlQFGKVLfepnx9s7U7Q+Ropkv70JaIMR6JNIpNePFRseFazLpXv5ySHEJd4
TBsDjhgtSkl3eGvzB9IT3Pie1HYj2JWwUOzd3F56x16Z9UM9zauleXOiL5aIf/GqSu3wH7+FEALI
GWBaFVKd+MOr2ujqzGZsFwwjIq+onmeXpEGHvVU9pSjXA6H6fUuOfQvZj5Bzc3lkeA83ki2FdomZ
UB3BBXW/2DDxLRJLFKRdA1oxzUCSkZMIX/hQNGvrq5a8EgOFXfZEVKZ5zPTYIzbLV8gmimB0mtnr
HBFNHtylX5OScOHgidAZ7K8NT+9H74d1Tr8zh2Xxo/L1s/D149E5li0hc90Ekf/5S8dtZoY4dBb4
A6B+hDlRugl5NsCk9vtIYZoH9loJzd/08Phbhm/ln3yq9hkQ5mO5w6oj9doqeP+nFcN8PQ7iXi8g
dSBVAoUwAcbcnRGUexfbjLCLfaU/5Lm9Q3jhFzVZZbXwFDKYW1fhEI/Wjvt97C9FH++ME5GChBki
7LjSbGyQ21dzkSPj4r+xzrlq3m7X4U1WzU9jgWYc5oXvRXx46hM8Cq+73ATZfnJAeKx3klgJz8Xv
LrptJ6a0BCcEBjK1J718ZoKGPdbrgO+YsLB6uYlxSuhnOvKHjlQo3YObsl4E7bAUsCi0Dla+aZuL
rV9ijgClao5kRv9ixYs/efhC1Qy09Db/w/Du54c/dNE02ZBEN1Gs+SHj0rnuyM4wNuMMX6o0V26k
bZ00Zehu7eNkOPUG/h7fp+JJ0GR3dLYm/LlqWpfT+IuZgfiTneyna/u0MMfSGnu1XViY2mWJBt9F
xLdQi8G6JNCUGqI5d6mzUYfoF09Z/ME3VK7N3++KLa/sh32g5T9G6KALRHL5RsA6aQj06mAH0ZvT
wTTcGz0fgRl1Yiqtzb9/H4VcQz8WDB9vxg+f/tldIMFNumv59LQiSqXFHiq/0Yp7tdEZPL9C9MHp
F61XHHiApx6Ek19dwJ+9mtguGMJBZu/azqevr7uQ1MK54AJ42kFqbYeStN6guYqGaF8tpwSZOP3t
vWuW5yLIT0p0WBoFctW4YWC8xWvKJ/rk23/jtjBy0dicHfxUP5byDw+lVooUYRpMhNzEYDMa900X
7bUK1YCN9XhT+5Uojxoc/ICHNRb1rZFYv7Ah+9OF8cM1aJ/uDEhe29gDdwZq+aEiXVLjrqRp+tSG
xW6Y+2vdgpKS18c+vUAi+8UboX0eSn6sDB3XXFeaWDjup/OJGUOUqxVvBEzo1YjoGgbiJgykwwzq
Fpfw53yTNszw2mxTBflGVzCkBOHt7JdSgVuWkuJ1Ldi2JOpuY9mjx880QOhWkBnh7I94S4Oy+osH
9ye1gVB1ksYY6NrQQD7dtKFXXFUxB7jtGYOsxPXxet2eFSiCRTv4Sbfs8hyusw1zxEG80b7YqU2E
HeQINvpfXIu8Q5/fLV23NRMipoE/rbzWHxZRP7hA5nNXbOJa9y3uQj8+FARXNiSqWtCvURUkzwr2
ilXbbILrYIp+teP+5jr86RqokDAo4RzRZFzIz9cQYKcYugPNZDW5mwLvpWbGKpUZHIxaZdKPViTw
1cjXpdFBSqUDSPNNvIR+OOmnmvz5niGBa2df4lH4QXMfT8YeOvGGD1trCL/KW3BIcjI6oCmaW/ct
6GfPwrZAq0NfRwsv/5OZNFsrhkOL5D1dxKlIhu2A8tGZjY3Lti90BSnU3QTZ20zDfSUU4MV814f5
BtprASKeb1QsU/sh3Qkn2w12jEuPSYXm7AuMuRpHPxhLdEO44r60iVnONF9+liTCNtCO6lDmZgSn
qc938Dl3qa76jD43uhF4jRbgbZ/gikbiKO5bnZrv2hzpiXOPBNqT7vJ2gEWWHMjR+OVZjlTdwA6u
2xKm6arUXAYdu1vfxRZd5KB4na0doc+CXaTw994GtOP8xEGIfJcACxhiL5zQB93A+07fyHsVRSfR
Panpd6J/dvmY3KIeWRv8emWx9iGTKBXUIkU5oimM4kZqQ+1l6nT4+PFKLDwX7QVbLLJiSy8nMilc
kU671rj5Q0TWNhYLbfg0TwQUvkgMMU9h1s35ztYe+rBZk2ayCZKXWuDSayCfURUPMiF4vIsHi1iP
XbeCML9u9ZwhMMd2Csd6KrxWzY/hEm6caPQjZyCGMtnC8NvkJaHpc/4lGM+uSiGR4whvA8Q8zeMe
VtJVWhqbbizWLltBAKplVTWgIpG33DGNCc0Y5OtGXgtbSE9QlLyrwOs4dsarHDRnwriGLjwe8vWQ
IvDh44r8e5pUO/wZHqWQP9LKM6gmw7j2IjSbxhaaKDTAc0Wcb6AyCBbt2kX+N6nVIaASWYhpKIlU
za3nSQ3JLLeQgxKq+83Ect/2ouhZ9DFf+i6AbWcAOAQ6pqgqBGmM2DJIW6YId4EYDnkv0BPEsFvB
Z6EEOs6VaAoomyxvcbQHonQTwCndt3PphM/CVia/LoGLbizr4mi1F1ZYYhCS3QLBFey4cU+iLwnb
0i2OZFAS+Ap1A9AMfP2x59rQacv5plgWNLAtN+5S1/l6Yqk01NgSzxJ2vielagePvULuofQLomyH
8Ny7ZsTIn/BwNwJ2xVGOoVna0DNgYIgY1IuQ2U4uGKU2el1REZpaQ9VIPBNviy6EQ4B6q8Y5ZNCX
lV0818TnLejee7KXKy9t3XVjah6xGWAvgEPQJRCU285D6wy+A4U4g+G9lOMKeVijy1yYacVEVvOM
hgR2ZsIN6qICWRpZF/S/6yEmptOmDK/Re803ZubJJxmyWILsUPEWxoTLEJa3qXk+Wks0SD0ywCrW
9lJ6KoRM1T3l1cSdtzdub3hppPvBGPpi0WmYDBgC4apW9m36vWEYsfADmRathfO9AtvUl++UyzN3
NXAMPM9eWA9Evj50CPYA2CFBG9D9w5WOym+Cct1HMjjiWu0AwLjXwbYbUk9LBr/oOHKqctMH31Di
Y2vI6EnoW9zGdy6C5oELgyN3yJkZhZA2hrTcTlDZzLb0axJe3CEh39DeNETqxhb3bzqQHIgpNl8V
hY/Zi42KIFSf39UUGS9eFAEZhwM7mtJJ36d0Z3avuB8edEffhouG9aeBK165wSWHBaYi5MFhlv2j
RXvWMVPPmnaNlAlAmtkHw/aoGgjzGNeAsWsTC42mHbw0T1dMiQDKz1GJeww+zVBKwIOvhl7F/eHS
hi1N9F1sPJrBva01hAkRZG3C9HbQkk/qhrS7rVB6Lyvzfdm4Dwuq65H8UBP/XdfHG4NRsX0qk23D
NLmJb6ZF8c3J3KZTvmYwLeeEqzEi/5C3xmnKc2yPXjGN/K5qX0E/CqGYzoIBiuYjVt8bIHbYT9QO
DMTWWYOvbCwkVMYI+j73R+xgdybuFsZCFv2Yn0aaVLfOth162yRTdxkCzUptdj3uPyrfJMJIJ2CN
9M66nh7C4AnPIizo+PZe3SerFkWmtTzMIVJuPUcUygwAAk9PMK6LBUitXRizDHGOWSrGfEbqFXHl
tQ2Jhfjp9Znply3E6x6/v/RWr0IOJPRU4Ra3CYJ/xFPe4hWe9tuAzGWE+DutzDYLTKA4dPZNoh20
INjBnZYj5WTQ/Eo71WxFIPNwJTuMz9X7CjeDlkWM7PheiQj6xhR6sDZ6FiB244zOxDFSg32sH83G
3vcck24q2ZcB+iL90DTGGTcrDEezrdy5lhrzn1n15TEM+HTIBh1Z3FObLZ7OgSZPZYbCR0E4Oj4a
qxSCtOOah6IUxwGYpQjMTd8Y+0akO1wJDqPdbBXBReVgO6p+yJdmq8fdtgprj7duk2tcOJWFoCKQ
/y6spf8QxzNXLvfI0tE3KevecGYMgqh/6HLpLT9+vA/3qqqfWj4q0YQvD6ICfYPVq36DE5k8cEpb
HFV2iQw7SOx26L4x6pHVEkVUXzcbfA6RAtb1U465wihPqWq5J8t9Z5gcT5qyk9XNOIR+rZw6Rz8X
mTjVL12Fij8X6JrZ4fVmSxqM19XFGvIi+nXVJ8TXq0ZtYw0cgY7iOe4ZgMYvK3MvQw5JDr3OOve6
H+zrvlPgLzGOj19UpEGy0ArhTJOLplp7TROnHJe4skdpXnHTjfR2TuiuR2sPZfnWGvWj/HMsdOYq
aBQN9wI7AN3X3qyzXTKbhwgXgF5Tj2GkUDjqZ7vhZG6qAxyRpFc8cw48sJWXdGR0p5AwE0Z71HHX
0/Q9rIzburC9Ntw5xGA1kX7UE+yThm77AftwTbJIEg5ySiYbQTY/dQPpiZPCW3mvMNdZKDzS8tEA
nLcUc59F+a30erXMYiNEu3VEt7VYt9GiHRGteuVoXg0o30qnvIRmdpo72C2Bc0GwvaOq9LXaILlH
B/zABt7FzXQOdlNLKcTrOhtQfkwbozGeiIvjqzHch414AsSIVoIJ5go1PWXhcmWATtTUp2oQXOoy
RXZY34FYZBAM9DMLL044hssAhhIHsAXCFeIs07Xc8/pJS9gL0AcifH2LqXxF0iOYJ+IWqHSvo5qE
vQahAYXKFvzs3I2JgvZ/xOrOtKidngMLHTsY1xFzzDtrEOci5MNJKi4PsRq86xU1qKI+0XTsY6bS
MMhR8wbXTpK90eYd8dL/1gn3pIWTnwAjps101cbTi7Dauzad7jMqMy0PSmY+xrNSppAar5NF9eJZ
/VYoy8sYNXeGoTy7Nmua7YAkZr/Ix1NZzfddgeWeTl3OkbEOIdghdUNS0M7GCSTwmx4UWJVbzmPX
lEdOu1Nl62tVm15mPhxR2fBSq+I+4F7ikbaZ+3fsO25g/F0Z2DE5y4uWqE+ZsK6GuLpT6/ohzHjx
Kh2xi3awk68JtDqUSve6Su9iawe6u3sRMIVp8WwxmJjqeXobBcWjijahsftnvVnurQaG0VikX2b1
i1GNSLtioyWCjw0qM84l9qjy/cQfeCeG+47XkPuKRJ19qKH7aFTfMtPbJWW5EiyqJXRSLKhOQw+W
2wc1FH7dxC8ZBZd7SXg60JNPZhnvK5apGxDI1zQc/uHyBKnnOBOvmlqsY10/5op6dmLGRSpCcIzA
UQFTy3cr+eVKmPfk0V+7ZLig1toPvLG9rP1E6ht02iaLBWcbFPVYPqP+iSJvZP495RMTrwebG1kf
Wide22JYucqTFchoGF/UL8Y0MUYLCaVqjsS5b3dkTd0iifoyYfCLDTDaxJ2Ac0jkNIDU2sD0uo2+
xmTlGt07TLT1OClAZjEeNwgj1twijhoGpBG8VDO+Hat0J7eQYI6zVVu0HNm8/swIsb1CDQkYzK3N
X5bJQvauymzqrfwkK6bmpTeUm1S0fCuxFE8hRQl1M1ah3z33Noedrh/gT3k6cjy5def5QJbdJotQ
IOYmEz96hMTcDym4Gm2F7KDkISQBCyjVtHk0afxTY2dJKwq8BMGxK3x5jjaKdl7yftsniiePw6Re
1mXfbpmmbdy62WqLcU5FcCHaD+VQ4A0CaUzabE0MbLSh8kBSfVPxYh3TANW9nkp3b1PjtwpdFsez
q9/qZAiWGk7TeIFYFK2Okezqrt2mVoH6As/qlv2qyneOrfqFrezwv7nSW21zwBfhMPZM1hdKYxOZ
L5i/ozOv5FJEne6U5Wos32XjKk/QsKNHzrst4TungZ7KkeljxMfa/JEfbuhOyZU4yRZ/Kek6afPi
GK7RpPpVpVy0uLlrptt+LHeRHVzcBU3YzFSnxPhZce6s2jwsiwmdpNvKDKJVXeR7zR5wmA+Y2IdV
zCILTlaxcxhNR9WDvCSTBWU3HMycIIZIvyD2xqIK1Jdqa9LEetH5J218jz01LTLSTB51WXsZtrol
XfJic5cMP6xjv0Y1ymPAAwfeFo9WAhIqL39li3XY0EFmv3WYJqtJtvQlisFE7nVNsINA/vF3wtha
ufi7aU6zHTV7b9n6WUGFrI7uujAaT9YeYQdQDUIghzMhBwkcHeap7VbeZZGK4ww9hhd1O+ewlxmC
z9oBr5ZrDD1OlcbRjWVnzwi2Kx7AV/ai0o9NjStZQJVj6ufaBDKzeXVd7aoIrf34lRVGieSFmnNR
Lf2cV5QyDZUC74qu6Uc7xdURo6JMYjr8IgsiIcdhrxL7MSGCVG7mNLtNzPlFriIx5Dw8c48X6UZe
kQ2HD/+PbVxvNEwEu/dKOsQhlByNPSYNm6iNZTcZLPrGzQMvTa+7alnJWxjT3sm3CfPYdU8FXioQ
bNCLRQBHiqQv5oAHgD7yOEGRuJZvYG7yNtSqL6tWm7G6fLHlCy4stpMAUIg3L4z0w9zlIEDax+/4
qGTBPfAEXGfBVbXkJyNS8eUBsykjApuLVT6Y+1nML/Lf8Xp4Cmo1Gf+t2zdJ3LBDmXRxpufmPW0Z
V8YnySuU96FFKq4GaF4l4gKEtASu1/FtDKt6LEzWloRVFdIbJGoVbj+Awb80Dj/H35qyLd+7/yN/
7P/FtH2oSH7/08678/7tXzjf+5fPf+GnX9j+58d/Zk72P5n7xuT6B+xUXsnf3oou7uar1/ztH/9x
3/3t1H+LX38cg3/8yO9jcAcViuZYgrcQRiJY9e9jcKlRQaoiHPKQpRLnhzG4EKohhTukIJuOzNpq
OSSif/yH0NHvOOh3NGbgriDp4y/pd/4wwsENz9E0rsEwdKY5n6DyUesse0zAwZeR2MDUIqnhuRzu
qJWAugtkrdiICOZ3i/oLuPsPGP2nD5Yz5h8Q5gA0jNRf+cHutZE8JR0EYOWBOvEXQLKl/WFOpJHD
5NryG5Ll/Ic452QyY2HJr9jL8TM55orWwG4NHytqsE5btoouEW3lvqqKG6uP7hwLoaqYV0NW7Cuz
OFWi2yuKUpFPT5QsGpEAnhlH8oZfywZgrQbbvcSVe1fPdATDldsaHgJDxOoqxu+IEBtYgWl/bXbh
tlCykzYlh5Y3OmwWciGUx3qIngscn/Qp3lrDy2ByjsdrRrlbRwufqmJhY0++NMSwWhX+BhxPY48T
YTtc9RpQeKKdxy4/DaCmroSWg/ZY2spj6vbHSVNOKYWdDA9KCIFVU1ABXCwbzCKbntn96N5ZY3ua
SdmL3O6YIFHpy+xWdhRzBnEPTnytYw6b1/2V2S4YTwenBAJVR1QlZfJ96+Kq2bibBtg3KwCZ4Voh
9fj65tmo0bNa8YWzSxzozNKssGUjdNy7lPpJ7tSBMHYWviwV3sHPCBoyC/RN3eBovxvxCYjk1IPB
IhRGsMtwRxYeRpmKDKJS4CJDLqyr6FA4zqWnjFvUyEuswcNlxshzb7DQB+WUxtNtGJ07gUJoybG3
V0je1LDFzXapFn4Z1XS3BRf1DJx+pxHUyb6fmW8k8BpwPbh2a5DosjzJRt0Y3cu4OKfBoVoN0i2V
es2BpqAgLwA8lsA6Jvj+dOkr5jHvqR59UYpjl1b71mhekXd64MKn0E5v6zgiDFc5Fa5+KEzlFIcm
Ek4Tft3WLXtuXLJuleQWe8e1vFMl+F7Zc9RWBGQAkdUZ7HtT5tIdZ/jeuW2uewi4qVreBAY9EnaN
kRHCXBw9qmQfCth+iw6eSnbykEh7YxhtsQidYIsWiEoH3HpYbdPUH7PMOqgAgmY+kbc8+kZi7zLc
YRaMXTu6qzHLVwO9LP8E2O72VTtf0aPCr9wrcApbl1K5snFyodq31ko+X8mfNAJzLdftXA/HUs8k
/31jlgAiRXBabN6sefAy+viIKU+vpicdhDbizSBx7louuaRuXkcXoVNOsUT3roXtvu6Mw5TRY073
fQAIDK9Tt6Jb0102EE88M8cAb8x3A4O8KCmACJiKB8bO6S7dMj3b4EbWHH8Z9OKkq8017lwv8q92
4AKynp8LbqmLgYhMhIku6BbAO3n5FGjBbbg1bQA/Ed+hSd6NqXnQmDsMsbnLF/u+MZST3WKxN87b
heokza+sStyoHuDxUb55JsZBsscPodi6zq38qCLhPaK7TRlpxOW0nvCrsMTo6QuGdVyHHWW7Tn55
rdrqFYUb3Ukx+lqS4jDDoo/DM6Tubx/PFnMcP1l6X6twtovUjZqFgDUwUafwkBHCWCc41oUYOivZ
TiHJJaM0G8LxqqRSmCxzJ7/TjDBZidvrTu32zGnBAiUMoSJ1wdowaPf62O5TDFRxGz6NDRlBNE+l
8zBqse/UNw6IOAPTaLju9HmTlWyvzK8C7htOeYc4HL/Y+X0VAiwZiBSErrM9mOt4vFVwTpiC5Euu
8WY3gf0AUfGpK00KnAGLCUKI2D6rrnxt7eI61uxz0ehnw7W/41V4qKvwrsrthzTv9kZe3oRK8MTB
CrbNYoo/pOOE3mMcewwHOX1LTnqfbWuNgk/mi9dfzISto8F3g2RlKihmKdTlE/9swouauncmWz7R
hVRubgXbX4pbIug/WvQeqSeFLmVphq+NNWHQE4BR5cahTiOvZVdXC1w/2quILSTOilUbj7yTLP+q
ee2C+jqGLZ6BJ5pSmxFaO1x9T2rQXlfhQCZ3t5b9EmqrUyr6IxY2NKEJbXmm+6nAdYNOuJ8Ar5RT
xM68WNap6bk7DpMFMtdXQ+3ed0mLMjIn0psVGPVHES9Xapye1HT82tl4FgHQ1bXhczPuF5vmdlRP
NRxwZRfiwVjlJJo0CnM95oD4Y5t1wHCN7cXWzm5n7Gw7w99yvFJw3pGrMr6uo/hWstUzJd1pQX/V
j8WNXbzZOqSlCJwUgm1jjyuZU5Nr1f3g0hQs3IcquZ015VZxnfvWjE6Lk91pTXKbsK/1OJmb3fzV
WS05bglV+1VR5qt0dB5KhqQrXPPc/t4qWLo8kz57qYF26/DKMbQtrmdAj/ZlcKtrMZtnGvU1t2gV
oBQM3e2QVXtnyICSHXzWuq/EL72oqQJYVaD1qiZOM8C3tJ2uMgZGHOJHtMK7YFq2M6aMDttUTPvs
3rht+RoDvtgxXNypPWGahTn56M8qXdvgPJh25GkxThjdcmyCN2uxvlMBfHfNeB9N9VYUOZWE+FKY
m6Jv9ktDuZ+9oqbb2HjlKUO3r3XMilp9J2uTmsYLf5y7EacwGXE1Y6CqXyZY4UPYbAB8NjVU8D4M
twYRQ30ZHXqqHDeLD5jObeZ0wVdl2RIO40vemoIJ37jELxH4ftPWSD6r1z4B3KoiHS91p/pCSQN7
zjeuw6RdxxRQQz54MVal6Tf5HCIlvNbwKRheA+gVQ+RSLEMw/Us9xy+7iac4jau37/Hr55bipxbl
f0vPIQXt/5qDe2mg3n5//f631+L73y7l19ew/Kn9kD/9e/th0CQQrGkxEdWQ6P/Yfrg63E0CzeCc
EOnxQ/sh/o4CHdk8NCJZO6uU1P9sPwiPgZPhuDZ+BDoEG/FX2o8/0OpgfVCSuxgIkIJNQ/NzEyDC
0DDVGGq85QDoYdW+dhDGoW56zPL8BSF8hIbd2LGTt79oP8QfyFt8tGQHaZIlBQr1iTXXWDHxAsTq
oEjGE1+5j217wnGSFL2pvlcGLGOkCjFL58fMKIdVKNFITEb6FTEMth9iH5vnDQh5f/PDo/wTwifh
PHzpH3gvFvRSYaOphfICigZ58ueb0tSJndWY4GCyBl0lUebbsC5D3zXnbOfmqidi9DcljRkRiQAY
iv1s9trrwgBeREhNXINTrYpLpPYpg+6srTeWPrzjcEPGgwVYldjzuqvDYLVD/YI/k1b2bAwkRYLh
b5rqXOr7JP8v7s6rN3ok/86fiAuGYrrtqO6WWq3QSjeEwivmWFVMn94PB2t4PbbnDwO+8s1gsbNa
hSarfuGc58SPnaVOShS7ZOSur5YsvRA2eprE0Fv1QdbfygVOWczexQ/iu7pYMjWJwFg56VmHMZx3
d0RC3Q7cFcYMVaxj/x7i5O7Oi7HHsUECtGRzhPXTCPa7boNznsi3cTRf8DGQoNE0ePDDvd6GFooH
08y/eh8L8izE1V7GTdA+b9t5uoefR51Fu7FeZHieUX3PNgOcoSK2pfEoo9OfvOTi7gYma358nB1K
lMTA7OGY0UvENFBUwXigKbypJY7MkclPoBA0lQNeWheGmssp6VnFhyOt74ZdXNkziA4d+yHJxEPv
osuKgBTFeML9KCnXJIewXD/5cS3JV3QNqNg+O1j2eGbRJCsJw59gjZMCnU1DU2xjrwUVh2MkdlIm
WXG0tkq22WXDbFfGeFdDNBlfbdH+oJi7jzqkLfPsLMHg/OJeBBIdxz/CMNDKePa1fVNi5dOJZaKj
1Xd5yJfnCCB95MurrMQF33jhsx9N/L/Wuth1DnAoL9kitD7Ck2NxkONEVyNLU0fuRdOB/WvQ5LJE
tmWXn+MXGqVkQ0B0uJZ2g2HEbHNG50201ya9k2ka14VyC90Vvx02BNz0M5Ye8MzugBEOePaDYkuP
kflTJsUvuP+nsq179FZAniNM3VFfm5tees6BmfVRy767Mfr4zu6lfRsM0V3Jzb/POfPA6aKO44RJ
YQVGCvcT60B2V+3kqidX1Uew1Uw9rW1sUTd5p0bYN4M3vYCSRXxCOJHLp6+74t4ZWWpHNVL8qEiB
euGhKSyxbrsW0JaY3H0ZKH8/eGhKq9zgUm5I/CXSfdskMd+7KbPTlMpzZs8+JifYE62E/e8307ED
7jWNhMvFxZM72Pu45K9CbybXwi8+iuiPpcbvcXRvp2F6bGJ+58IrkJoxe6kKQjLCQj+FVZUxt2jC
XTS9N141bzs5W7jdYnmeln8oOzh7jl3eOBvDW5ptQXZSMGWs+VNWibNxX7nezreLb7DoGTko/Mgk
apA/gkXNwgDf80V2Un4sDzT43WME7RDMNQ+d+yBrDt8idv4wRXHAFtbrcRaHOJqrPTDzZpuBaYep
baxU715l2b2p1JeQpfwdlIJTHy6x3KjSwDXht5LoixLPf4s1s9eCFnsVZxj3ehvHXKSbS5czhcdA
92PD+oBG8ICttuFPyqubq+LWSt5Lj+BjJ7d4VNilrmqjfoqF4pdEUF5F4ws0NSx8xlvU8To0Dj97
gIkaFv9pnvu7sp5M/ij8xPiOn2j/94mjD0t696qxAfQWAXGxfcT43LzEvfGQh+XFrSiGTM2c18r3
AchozKbPneucLd96MGdyFk3nt3WqZyUQmrQ9L3o7oLhgAhEbRQKHIXh2clRCM1pKHwcex9Kz4bo7
e+B/EizPZlIN53YmMEQ6D1GffciBs3NA/O5V0WmQNXRzljRpr9AzlVuv4uQoi/jihumurzpJu1U0
a4txdW7Xb40YIeaj8FeeiyuRg4G7okizn9TEfYlkgVACtZ1c7rvRf6/M5oSzmuxMFbOOtI/FwLJT
dIi1kuCqZEmRmWB2JFXhcW7ik2n8CXIuRA/64jo1vy3HP1ZW9xYRkrAKvEc3m5kmRBxpIAzuy3S6
5W7ZpnpCGNMe+zRdsWWvrfS1KnlI04ErPna881SCcrQfBBFvi1Rpr10g6b7q3oJgPkqHniZHoseO
5uLbw46pKEBo039mLLfiuOX74NfJeRaaPPnw7exrKlgPSHblBp9JyLHaBtdcXSMfsEqukx8ygKHK
jMlXMyHng3A/+fDJu7nHN9tYH0VS3VY5F6UPzAuJVfYRR0fXqj7++s5QxfROki7EeboxsgQ83OjI
mwyVmi86JD1d9mG5aEt0Le/D2MPRaL+QRoWmquLn9cfHqVh7XeiuzYrzeNbOeWTP79bukeuKQB/e
Vpgkl9H1hq1rP3OrJKuUzKBV0KfX0edK71WNeoP9bd9OjGqj4itFahVodqckKqTrmaXkX7d9Q2RE
SJ5uZSS/fcKfC0Dpsw1TfwYiODm4cEV4DXpNZ1QcKHWe84Z3a3bbJe2Hz5kJFh4LTOj5snfPfjL+
eBFzsBWnx05UJHlldvrV6uqjTd2HASznlFEimE7CNCNWpzZXhIPcTYpSBY/7mN17is1zXV/KZUw1
DONvVEK61xp4YTcaqB6SnzysLz08vDRsPzNyXtG6cgLMPaqkScS/pdvLTZKdZavszbB8ISIqMM71
Rfackvg8j7btPqXhA8kAwcYmSmzVBObeArCA9jdxtnUQvjvpuGT8wEAr+tvZbCAI6DsqZToqh1GB
DLpbqRfUQn0xrOI2nZEY+VX2VJes0oBNZmu/s5FhahjKMFumnI3be13U1Ik1f6yWkCAks2LN1B1w
qcHkNRm2dGfWSsTJj1TJb+Ppu5KFuABAlDvGtx0sLzZQAtgMwVedYTq3t7kH32MpjQYVcZcqThQj
nZ7H2ENF0d+lM0+pN3HG+VW5R/yf8PjxF/EluWi6umBlYhRMDdBWD6K58SvrPvYkljFkk5HcdzXx
CEb12HjcOLNP+kZMJqOX9vsRSSvoOXNbNMa0m8L7QTnqaEuRr3V2OxMEUFutcdPBrpnmgaFjzhmU
9WIdJMnyH+pyDeYpVMZPNtLHakR7fMNsnfomuukIg1KFejRTzrYfise4qK5YifhTDHd2W32U8yMJ
C7wbMyOPKhvWMr9NNEreoK7FTtY16XyJfA6a+YBaITgMEFl0AJGBk+GYZtiJKlLCBuNIBfqS2+Tx
tibha3MMxNVVNnQmv79BfQmqZL4rwlBvrQiAVtnIE7XiaPOPJuPh1tBD0dGEnzoOGex3fDQyfTrK
qfhyJ+uhsO0RHSnpR270Ux5kQfJsIL1qP3fOLi4A31iN5Kbj7Ft2KcZKs+VfDZdQK/z8irdR1Icy
Lah3IkVFD/2UGT40mn7hNYZ8siOlEpz6D89pn/+50/h7C0SIiO/argO0zQk8x/y7yN+OpM/gBJFJ
xK8Kzsc7q4Kr23N41zqXBFtQ30RQLCWj1RYXHzD+CgjCPses/eD7ePhoPQn8QNj6zz+Zvdip/qcW
6K+fjN4ncDxsZH83GIae1ym31gaP0WtXD6/dHP94/hRuKwKFGH0QiROMkJ6edQLELddvaQQDZfDi
z6kHAlrX4U4MyzKLY7zx7XETaHkzK+7xlCpC6+zDFSiM5VKYyBqqKrS8tT2ATbOs8b9YQP1vfxlh
WjhxbM9iEfi3TtNgr+1aBa2LTS7hDGp91ZjBweJM33Sa8pV3fo7cJy917y1RXqpyXrVdArNZsGb3
TmY0rZupBJW5RFGM3FKuvPVc5N5tafMLBfXbGJ21IC2xCfVFm84hhpffkzLwX/wm1uJA+fvHIkAC
+FAHoe//Has39FNq9nNmrP3RgdMfmi+zxUXfe0ej8B6gxaKaRc20Dkm1Ch3j/Z+fiv+lL+ahoCFH
8MXwganG8tD8x8YwSKVqoXRh2DfUHdEGx8Zwzv/8LZbW+u+/oE+Mrm/7y2jj76bgSTeTGgQ2n0Wk
W3Ti3JvGUfacqf/8fWznb+OH5d3jWwjT9kliYs/7N/MaIsqSwzCLEBzRMwNqe7HcK9j8d3xroIsM
NkNgTtjvrXx7OdJtUVAvS1A5yMnzNgSoUvA8kHtBVjMwHunH0Hxb64Xk5qdiave8QZSzXfJjFOKh
sXjQ69o9JTbUDr6DR/WbTFT9bVQiPEjWjhxMyFT5byHvSau7JNo7+wqKSzRk95UXsVLkVs8EYwCv
83YziR4rLqS31AeLkcrBBlEmV5WP3Bqu0IFI0fXC5fJyIpMauiucB9av8RSZLpIKj/zz7Mszsxer
umOk/+RFyQyfC4SNEdesOGBJSuIv+nBZ0LRPU5//xnHyW01ooIvothLqjQnrIf8zBMSfLoMaB5Mx
02ywD3P07DtIGXsHJaU/XXP66VS/JbrCN0t7O07+LuCSwIN8Erp9iiPaApIwPcfZl05Wr9AqEyHi
kvcNnxuuPK3v2IOxKrfm0H7IoLm4Q3AoQ1avg3duBH9akmufpKapXJoUtwDllCf5hZXgPhAG0xYS
PldMTs713D6F7JUAiSPF0wFrK62QpB6XTeKApczIa1CKiI3yPnjOS2pgLoyFEtzdS7AM2otAtqwD
/2XI8uflHVA4cGH5Tec0yEFCUOxGJb9klRIC3NNjJn+ytrqdWz6gqMRsgFpwABftZphkjFo8TKJg
XRb/RnW5TTQMmjBq3+JWw5A0/lQjomQVT1chCHWy9J0tslOfF2vs7QeVzS/NnBJJggliSTVOIX86
8VdEGd+jh3IU90IIpG/t1L808p9YX0T0WmoetHbB7kvG7F1jwCGRtzGr9zylBciyW3bMqLJn1PgJ
2UJCMYVItP+c9/XbnFkPTp99sZcmwa6lNEiWhiqtJxTf7dEBLMkApbgUBlgYGT1XgXeD4JhRf8wF
4kJkBpjTef5zZvFlCVLilV1yopouHSSta9nPPeF5VEtdm/5oWpOg+tCm+kjL7qUzKZEcUPZkyh3A
bwNjb/3zFGdf9gj7Z0RwCxn5p1sQ03lyNnLnWghcqTbyo7+Oj/+3E/H9n3qRqMj/Hwbi1mL++z8P
xC+f3WesP6f/nIL/9SX/noK74l827FyBGd0OucoFp/F/F+HY//IEQNxQAK/lWlnCvv/NojCs8F82
R7QTUCEBLjJN/t2/x+CG7f8LfgRLq8DFaYtI5/+KRsHhv1QB/+PqwWHpeDj8+X4uFQ8T4EUv8x+3
WzekYZ+kLK+BpdPvN9SG7Ui+s8vbldSmRSIAO6K+Al81LI13f6IavQzIMLOOWGc3EafawBo6mJfK
xL0lxG3R8Rqb5ilIeKC9onid3OZ1rB3wrp760Gg+syQ9sOn/IIuKbObRa/ZwiI+DUb/0CX2MVlgM
K7tHfMq/TgamFYsOwn6MA/HlpPpJOA4zRRfuddT8iVv7BdDQ/WCIP9N8jFviTJLh1RPF3eg4bzBK
t3JuLrFjfZAG8scOF/uqEk+6T3cjw4+xkvdxPAowDqbagE4qOcvsdjXWCAy7+l7DIkU7DkFIJru8
kqg1DF7CXnjb0Ag+giTP1/iu1mq5Ikviw/lLtcS9FnDOS5IN6Zuh4gAbc8JIrw0yRayMxE7FmACh
BZvbPAs49C8RhmE/Bs3kOJw/9L/YQDXxZ8ypBtd+Dw3/LptyJLztjRJltqP3Ygs4+6s5iS/CDOHL
LnPC2LO3ut2DOKXvd5sfx/gzRO4lMpyt4XvvegIQZVZsGLE5bg36g8xr3tAAfHKtHjrsj0NivsZw
sGyuGKKoyV8BwfljAIeS9ngRGZOZKYzfUqIVxjqDmJn8jo396WjzPUPpnPcp6mzvGvvhnZcnR8c1
nlws2W0LZqr0XojyvBNd+F6l8r01TiQMl2t3AM4+J0eDpTAcuv7J7uBEhbV3xWn4HtTK3ESE24f1
9KPiMV3rYcE/zv1r66MPzUdQqwF6mGyAOpq2UAznLrhPgKRuRFa9maHYBNn8DigJb4xczFmNu7F4
jlexSTyix2xNudTJPT2y2/KRBZBAyNo6DOgT1vYY3U74uW4IdknpXo0HuGIYoIkb4LFMu5DFBEX1
um1SgUZcP4DnPdsmNx4DmqIGe9aI9r0OzYt51Ln1EYUTaMfkRIPxTfwnnsAu3tYRn7CFkUy3w64g
vxCAZ/wH/mhWys+RsOjlLv6eMt9cZXh3CZSKesAKgaoQ8gvnkZfoxhqTq1LixZ8HwtT78yDzBxfD
XURWFgC5F1E115Q2+C8bFZMIKoFJry0r5i0t3Z984KXyZXXI9LwjxvHQMR9ebNdvEQ5+8qqqwPwZ
LYf9CFsCmd52mYNMJu4fVfAQCnxjXVPwAKYEI1jOY2H291k5/rRxVa5Tb9c6/m/SuVCOxU2dTNcm
mwFp1CBc49A95cH0aHv2bzYbd/YgEbuGEHML53l20lfLfWFzvLGkQ4NYjU+zTF4ITsaH8afR84Pq
UFz4nf/VM7dByus9hsQxFiMTrcFSjyOG6jWZ30ye7DfDi166peKhUPrJsKXUVv8HAQH2buFdh9m7
HQP3tZ6bR4jN7+loX2caZzswTpajb4bMekuNbjerZ6P0vh3h/5GLVrYnfpSYuCMqjmQzOMOvaTxV
kf+T19NAHD26n1wlz2k97Ami4z1NfMXQGLolMWVM5L2cDMJihWeZTyIDruZGEPO6gmVToE6wLrDq
IIabZgx4IXGwDvWMuafmQ41PGdDbGgNi4VD2FC4dfSsQkSUcQ1Psr+oqvcldcdHj8nn/5r56nGZ1
rcg3Jz/xhz3aE9l1DLRn98/MqxzJT3z5TN/Tc855iBcwuZLQgmMvOs2psfex0/ahgRnH9I/zxJg9
qGF2BeFlTOE+uP1FgESZ3PCuYczF3YNv3r5SKX53UXSQVnBxKuMeavvKEYT1iKy974cQBOwbdiVo
v+OdGJtH5fXMgNH3d1F5zdp+59RoG+tm27KCqQAQxU30h3RveJnd57hYYjyru5OE4nQ+IYARkAVv
jq/Ne+Nrtl4QEUmxY9tlCuo3FlsMD70UA6O3qJs+rWlRVy8AJGWpJ7tAHvgwluo3n9V31tTTiqUM
CJXoXOFhpjHy71mGvMbKffDRYFMQukzBB30eSKhKnPaE5p/3qsPrFoflDt7BGwzVaeeiGUmp49dW
LwIwQ/7ajYOHUtgd926ISKj9yjPx7cvudvnEWk0Po9ncpSHGLni/GwLHcJUC+1kFOthJoV8ZUn6U
ixvYSF3u3vKSjjgqRw+tZ/qDq8nKs9fYGtEjTsNHprtLkrLEcR7IvmDhYAWvWV29BjaMa4I+q3Vv
iju7pDmwPxHgEVxkXOOpee1jeQ8kE6gmREgCtgD8Crj0yNGI28QgortNaoKqgGA9F+UTGKrfPiDW
tw4frSS4wzu56zJSauek2MiyuTbd/JA11Z1vJrcI87P1ZMjjCGco9QafLSS6WOblAC51vLa84XtO
SM9Nhq5ZGVWxtWR0iSGGs49mTT8UGdrE9pIiL9vootk0QRtuwlhclfXKIXzpeqD6YmJR1Aj3xk+I
8UBFqSFCr1XZqnUSm/duOyjaLeZerGeOrvLbdR4TORlpdfWg7Cr/yxJUEdAtIWvzsnhNsPPi6TEw
Yo6SGTBQT9c7ZgvON4UgpKl+6uY6Vs1N0dBZErsKoVVmCn7n8Fb6Ayv+mHaDj1J06XeAGgmcFB0X
ujLD8O8Frjgo9nDPne5ucgI8ue302KaZs54r+hfLZDnTjpDi5w+tOG9iwrjaGs9nagII1X39DVx/
S6v73prqgtmK4wUoyirIUJkO1ceQAgVqSM1cMRYqMPPl1WK7tfu1xF6f5WzKLZ+Lzr8omi82vd0L
CjImgt9O/R4b9YNOKG8Gwk+bwiKHhkA9vGOLf0N8FSz2sbodnJF3LHALyJNu9WhHT8h/35l0Hvw6
2czAslRU7u0BOr4x/kmT9KQkQypbqJmjjjTiEGUeE+uodX6kRTSlYyvkx+1VIe/VKjrHzrTly74N
139ke/li29XPHI93ox8dYqafaf8tB+vDiMv3XqbXevikIrVXVc8brYZwE4zGhyDWhP0tq4gkfqlo
CkdjeDYdAva86S3InGs4tRfTb5/s9Hdsy888ZBnYPfpavvkSzQjF0507AtgZi2xXpHh3rfrQxsNt
bDNFjhI2DSm54Cb50ys7g+wSVtzpVXCrCnnTq+Eeq7VI+z9Zkbx3IBdazNHm4BzCXO4jf2Ink+Ia
T92jLiH65pXDBjF199YS/p5N73NYsNbNnIvdnD0x3ai8OxthtQsa+642KQfbkSFjat2y83wNLJ/k
2rkg53ksn4ZlQeVz2ptsbLRk3NAaT/z266yYoDhb/bApsdyGRfIVD/KunEoa4wx8q/PcOQtAFOmy
2/YPQ55SDJv+Q1IV6DL9W12ycXdpymd1T8TwJfDcu7GPHjJHnSOJ0jCvbsB+WjjHyM6bHTWiGPm2
OrwkYIE+WLcP2zEobibfQmBmti/a1w186CcReegmgksp7eeuo9RwTV61Aax1RSlXV+AmsvjDgx28
dhoWTE52nYzqi8bj266jndMbO2qHsruNkgYRof8VBGmzSpR4HDKMu8AxY0s+JK3mZmAUFffFlbS1
e6YHlJZpWoAwdV7RcW67JGYX5T+PrtgJEydmdPZkc0tCYY6ZsHstG/OQoBsG6d6/Z6p/xIe6D0si
DXvjKe7VRTn2T5HWj4TTHcES2ptWT69u3z0PSWCjcVSrsYAiyl4XTf6kD0pDvZ3ibsLct4NZEwHO
HcYtM7DmIihsouIljIFxm+GmMdXbmNM41AolS2e5Z2rk+770eMVHB1AJGBDbjQ/CIFyU/CcWFqU7
AiKlCg8pMzsseCQ/6tWC4OPOSwD80gV2KgIlkR1M30C3WtLN5ENyIUdovIlio6ehch9suC7UbbF5
IwS7BJcZYWix8u5MVYE0ghlvOjgXC6vYWAxctvIcCcHfIxQ702r+hGlWrISY/O0YMuXz0/q3y2KG
lLEPPlgwyiLIsIFQXc67MsLiPhrtOcZHVXXY4ziquEbLpdQsLsM8vk90aqtWox1tCqijTqTRugrY
CSRtpJZ4q8SSICYJcxaJcfUn40t6DPetlG1DQ6WSzN1NrJqXgfP14JfVNZ8ArOTEZW0HhbCiaZti
R3zbUSfCOHWZNved9l0A8hohD9mXW9NuIL0yevf1rcP6qkuydl+gQUce3JHM4HHVDtDL947XHlyz
uyKwyva2AeN0slGsxPUyaDIjRkd+eyrKmEKUT0v662Ci95030oc24VUKnH8ZHbvBJoo0RCdWx+06
scd9ESTrMKS8z6woOZYF0zRGRuqYDC2+RY38lGK0aLsHZhgAIccfxBJMKz17b1vlWxqz7Ib2sShE
gfCITpPv4F2yzjorRFaLQg6YV38vQ84ZxErvKDzWFoUjtYq1zd0mY7J3k1XLGwRzJhOKfrefHn0o
r6g+yK2Lil4jODX3DV3pmpifnK5sX0n5qa36B3MzLp1uCfiTztqteGVkA3d65KoJ03TR3hAdE6Rx
vxHCJDmzqB6Mara2FlB8Hl/3oRhpqZFxfzUzFfIUcsMldcj+RfvNKo+QE8OEfrfRHDCUuGAWGGn/
J7FNnvLEdjcqImlmMkaWrgUUXIUcNeMp8kt15xa5WDXSesoX+nLi790cLXeYfoDVecVB+BYYgPK1
YGoC8YWcb/a5wxCQVkG5IrqSLO7+dyaBa0tcwH60073wcAHaZbz44u0fO1jPRvHDVojbwsCoMDBc
rX1WdY7fPWZlWm1UWX5VzuKBDKpHSx5c7DFysvApGMfRk08BbKZdnS6iOkTJdbxu7ICireb+qSLd
E/wxMqTATIQNoBjxlUT2Z8Px34riEnM3mKVGEbEl7vG5t5ufrIN3j5DpeeRSwhb7YrZRvEty8TwX
QUj5+KhixEFq9IJ7uJK/c7I4q6I4umnNxNu0qYXqYqR5mBHrmiamjNbrDXgF2j5kHNHrAOlIx+p/
Dy7Eu23qfss6vKBMxrUv6HSGVFTbQ69NCuTG3I+hwXDcOS9JUGtGV/MWGPhD00+AbEo98mKRbMwj
v6Pqs1YFm0hWX8lVB/NhVvNMgkSKT4PODIlhvJkXmoRt5ibScaJ5JvAWq/h2cGJqf3u4LWv3IKq5
XQuAVnbHGxUpDywQaS6r/mzIJehgOZ2D0Hwf4uF7Ev5bF1YdWiFXkcvI7jwuch8kUwjLufVfzdh8
hAnFUL45zR6sQk24whjM5J1YmGKLkGWakZjrtFKCwIb5J5Pht7dkk2bIkCz2pit/LB4DaOa1hI1l
eOyDS7b/TSd+bNe/JMUdph4YYwGm8rIK1QrUC9mcbMgr85MoBQhTFiWwjNp3Juc18TAzirEefXYt
0FT5mgtH18gtQprS5feCx/LHGHDiNAP8cgIPiJL87qta3PoCcn9qkwLqZppnOBxOA32rdkc6Y0oX
dzGzeuRyopg04RZRsuRCUsD0/s7tl7Bt4fdrSDJvQW6Ouz5vv8oyXKhFIxEtffaoMJSu2dc+Vg1R
uCrzMJbkxrAJlPWec0iYrklQxNCC/Gcb3wXmdnQYjkggqWYRno3MPNcmjE6T+pg/TkBnzHyvnPtr
aO6jCOpW3WevzuA+calRM2lWpDohOyX26YnGl6ioz8UiFjGE1q++NjzCC+NTxTx17U/mjzJyd9Pl
S5XuYS6RyfCOiOfW0MF7mWqCZ0L0EkNdsAJgfzCf26L+VFmhj6acPt3h2wyrqwuSLDehznfqiHp4
2u67oH1D8bf33dbdCof4jLGlzvESVkOhk3/7fdChb7XRF3W70MvTtR0WTzVp3AOchlDbX2oYFxrE
t4HEX80NdFqy4V1X0KQuPbsNtIbUWccg5pIQjInc6K1jej8GzXOvfyJTEn0A0n5tjDRGGYcZI2Su
QKNDMpWaGwQNq6oFzmSUeYQRTJ4mpzjPRu2vclJEgrzFeRF/aPvEOvO5yDt7xyDzoSLWXmbGCQ34
d6yuVhT2W0v1a9OVN07Vnug/QwJQrBDblyUyRDh9hzVdgTwXzBCLND/ooFs5Ks+fB5ZqVCwAfmR6
mfvfhkXhsq9klem8W9nBIyZ4hatdkOHNCZMxNeUcJ/vNoMqYuXQQBFZITlpxqDG1ySF+HmLh3ZlZ
GqwbH4N2VhFuVuhtkvc8u2BKcI2MR4LtsbgL36K12ZJpxKBYSrRqRXHQFs2dXQ74LNm5b2POeNJm
DuYIRMjJL8oM3+de2DwvnAp5V/Ly1uWrMFqfy6nZGwHnrN8F3kaU3FIc1S9NJo4BSoLjHNjYaoyL
1i0me7vz1xmCWhdAHX/fNpOE0DA4xEcFxIuB2qoLy0dn6kj10JBsmY8vEiC2lJJxyJJZ09NwOC2a
0ExytGmTxn70Po0pq2/J99gpE8u38rgrkum75FmvxzLHG1dcUzTuVJ0458bxOy1qvCVET1bOKUyq
diNUrTcz4JBIdtHhwDmU8wGrrc1M+zB4lo+M5S7mo95lgQq2k2/yqXKVN1n7zUDaW3GSQwqyjPv6
PN8oFqobBWhvBQXrJ2JPbDZwCKqK/8aYvpPaBuA8EIPseL/2WJNFxiGBjgSyoeymFyeCCcSZ/KQ0
8kryMHe4aZEV5j0NGdiTU6h4lhqFo2bLoqbbdyL/IYIkX9km74cmGxnbEq4Ua9a4RkNAd8Vr5DjY
+Q3rnMco0pL3ZsT8Wi5RWFCaBHUbJG3mawB/aJH4IObEf8IB5OGJM29JE1VHaziPDqY24nFObsU5
GxNRoMfn0R+xo3XzvSDfnaFtfVPb8mSUyYtt/MZJE2/cPqOIRikP3I6iPU5QlvpxeISBlB38MN9G
BgIut6dmIyCsvReD+1jqoPlRYXPKa/iDxIq8lmSYBUbyY+vMvomNiXvZXBBlLOxhYDPUGKIeCmMd
vkqtNpGrmFwuJzmYOzmbH2kEsoQiDOKNgVgqOTeRrW/nrBj3k2yW/usYBnw+YykPFeQKMMrksrqu
c51wGjp0BEcjeg9INIDOaIr97BlvSVeYxywpERjm+5z+gdnRhTFcuO5laBOMe0OS42lwsgfVdKBv
CrkZGheJd9CTtvcS+rMA4aF2qBaR4Y8ormQfuHsyShCc6mjLO7ANBwLgMxN8t/ecNAIrWF8UG/KS
14LVcFkCbuiJdFkZ9r2HouGs9QHU4n0RzCOsh6Bea+/GJKEIeB5m7mqE9Zo71bmsRcgN2hPqQa+6
k3GT72u7e88zuR00cqbCJ8yBCGpGIWjYiQCf4KE031AD/0iqp7AcbM6MIjnN2v8QadusZWHdh9rI
dpndF8g7y5Vw5OOUS2ufsFZceZ28dVUFN2eGPD5wZkusSstML9q41Q0hBZTAFkJuRwVsthAnaOsp
EUxKXR2ekr5wN5OkMMOg9qJawH0zs5ccDWQxDw2ey+rRTKyD34Yfslvy+7yJmtqw7sjrW3d2fGMm
8XEK6u6B7+zUcE1lUbu7Xozbcs63ZSieXX7DfdCmvwHklo4MN8iMQ5byLuv7TtULQogGzLjBgMuE
TfuPZIduOhW+RnZ+ABQMrHPbsVPDyh2UqOLaP9ifKaFVtvfnPtmz2TzMaXO1UsXR6XYsJapqRgRE
Udd0PnrnML4ZGziyXfQ+S3kHs45SXDdMArvyLQMylpcFlDc13qdLgig/HFu9s0lWWjVxkPh2Hd8S
feFPjAnKkTwaMvo++169N+F5btj5MwdhihUX6E2SiveJ5AxzQDS/fDcufhaenT6YjYEQoAjudEGU
pWypq3Xb6BsNUuq/kXQey3EjWxD9IkQUXAG1ZaN9N5vebRAkJcF7oGC+/h3M2zCkmZGGBqi6JvPk
aaqnP1ZnQN4pwesomPbFtyLJcUaRFDjJQhJ4Nh6GzH1TzQPbYD+o1E/v4pvXxkPnzoiv2vGku/g1
IcYC0Vy462Q6XOuufxXjsBfW+JJ3T4xiE8Zcndw2jXg1KvHXwVzp6+ZzWT3/xWr+65Yvv3YQjBSc
n4KdrNSyQLddbcn+oDH24eD0c00yypDVh0aLNz/22F4qf5sP8UBNxyYHmqgTmVRjg/2N2Mlh5tt9
YTnY1tZIdmNPR8q4DH5i43/NdojpmP4qjJCFenx7M8YGchRvU8PR68+KWkO/xSLeE1hKf5c9MwC4
iqV9dBzs5k5TwXVyfhiu4r6kFF+ajqDRaTkv9qFfovEgTf9Lzb4f9N5jE/XDibMJiS754Yvn/qqS
7JLOO9gTI9MxdtNtqNnhuOklxTcGShAVci43qpwAUuTm3lfGBbaAxRIlBraOkM9fyke8/QxR2bPW
rHKbfsWR6pdce29qobtr5Hc0czho1bFBWj67goeeHfNGtYwX6FoIG9/HOrTYHNt7Q6ot2RHn0RPe
psXyGTjEvZT1wPVcQT1eKmoiw6p+vGntxrL0D1xYLHh/Unt+T72Bc1/4b2Yf3XuMofD2bGP2CrPb
/PE05eHM2K529TdmhLdUo1zHo3kzuuW3zFqyzHCBxm5j8A5+G6p/yVIFPco0roUEDpYlXzRFuyhK
bk7E00KkeNhAPTPsA2VFr81vaXFN9mbzIlaxoL+uFRMABYbsTiTXOncNeNRwVeEwiGMzpr5HOrfK
y2+ziU8eyOCnCQoR3zHHh0kl1LoYydMOvbyGExgSGw0e1vvwZcvFlh6HtoQHkRHK6Q7pLbUhzdoO
mKNCRJuYASdr9C975PCLtrYtyJ3lQqj5qY/devEnJzdbfqfwWYv6kWM9Ut9W7X1LM7p1RJ9t6461
R5482NN4bU0CiJxK/PNiMFgcNin5cgI80GRA4xIE42wr03j2DPXoD8t0zqLkM3Hpt0LYU3NzEgnK
81nlRN8NwzXqPbT1au+P/sXtwgCb/1ehx590KvazYV30uBzruY2DzmcGHldElufj+I2jVk7pb975
9/SRhiYznBD7mhk0qZ7Vxomidm08cOIU+aYrGPXT+FqHkC0cznsqvuHXy1S2MRuUDDbBF51iyzEM
WJtM632OMNm7kXHNRHuxrPBTF8777Ltd0OczilybAVA7HFpOgv2Q9Lems+lZiS2h1p14tDW+HlYj
5j61G+4maa+17gjU0zpOrXpkeXiZYAZ3oTOz5Bmubdffw9iiCekZNUSJj0LQ/WkHQjiG7BXJKUo0
o2cc0z5Nqn6RyAf9vntRVfmcq346yMG/en59slsuxt4vTzBzOeAgwKo2+7G0ffZhiK0xVrFpbsdc
tQzDTOaS00vjMsjG4PYydMzkvbl4MQbmg6ngfHKHB5skC0anz+D5mhUvwvXH7q+1kbKMVL2bskSd
Z1N6JB9GZyDmKksI3uWvNmpS4RmWLT3EfwT13Elp+BlSosmK5e6UhSEWJBgJhRnuhI08wEiAT2VJ
t5cxGZeYb6ndW/nXnVhX6iELg/yh8X1wXJWe9tplbt3zAwQ8BxDd8a/ziJ2d7M2E0Dgs1ZKvJqcs
NW2F5pKpdDRSVkcdQX9Cf5puCDEyZpuDA5+9omvXz1GyHmFMR1AAcZq2sdz5hvqqFbMBYahNni9k
mU60B2l00zL6rcq/wzJj6PpbtAtjcLPioQnlozU304PBfP9uN5Evx8wo+4t65pUmaNjXk0UcnQJz
SxBpHk/3BhJDwxbP4LFARq+mEUk9Y3renVa8rsPAYrQSjG2tvA+EpY58ofnOJbFj7uMo0FYagiT1
XkQZvzTWDF0DAU7VRQwfCTE0xQ8CkA1IgiaoW27/UqIyLLtt4xrVTjiS8qtxvt1oICrLBAg3ukhc
+1kzA18EGcMt8oVoxH3bnNEcZ0xfHOR3CS7KEVuKL7znLhGP5Eq0O8SrOSZ9tHtcnnjtbdoY72OZ
CzdowvQV5RKz01o8I/y9+XiKYlG+5zrNLknqIKOelutUWM5ucA1Aq1AqZ92MweTzIyNUD2T53g7Z
vdkYmNcFEtdnUYPFrrbQB5qDG+W3simvU8gSzuowAWRg23qBIqfg3oYug4y96F64o7ttxp+a89za
RmM6bnHpspzr3qtMMqsbt2Jxv2gY+fFJnUKrxVAyJDYuw372qHFwFjWOV24RXN3EGBMZm/jvCbNH
tsr1FBQMzFosomxSzHZTZJ3FSIv9kOwlviF1C2enOCg2iYlu4b6pwzgyL6OXqWC1cHrbtT7VzMOr
ZUB5ky7VAXBbHcg5VpuYMbcpCaCWRkS4W4Z3kDPHzyF0985DtHSvUc+blhZmcr8sq7Uvq5hpAQQu
GViZ/JsQCGDFxCQ0/OcO0MNHVyfRlpWtAp5kj7538HYV0ZzryopMVITOK9cdVww7DXc4G3W3G1P1
QVOwtyAUZvypcKxuEhBFMBc2sbUVuXzwFrcpc4AjTGT2CNZ7aBCGPYfTHzFa91lZ38KKayJT7mun
w1fRJp8WtqqhQHfnoMuN+vxe+Pq5bogcMof+Q1npoeOO+R4kGXZLdozbK3kLKbHr3B7LP/iAgaDf
2jj5L+kC49ZIRlQ/0whFpvyjcF0RKt0WeP2s+wVMB7c84+Fk/rD8/jrEC0kPjcOolE1oZvwxVfjT
OMO/qnAexnJ483hXAhd2c9Cb6dNqt8RfmG1bofhRd3oC8bsQOkRqJ2dKi3LVG/dN535Ax/5F/50S
1En/rHDuNdzGiVdWa1nDgnp8QP/Ohqux4Dj15MNVxUNPQIKd4GJOFsqfJJl/sPRkAc3r44jopIOZ
eTeV1acx+WcvZ67nIciqM/VQeiyCbYN6fvaMgc1N9Vt1w8FfhXSJbQAz9cJTYfu3AiWsqud/KWYX
FDNYYsr43HmoKuLZVls1LWwsY4TJo5cymiIfUDHX7lv8i14mH20o62zfsmYzJR7NOX0yONxAJb5F
zpD9UC+1sclt5mCjWJl5VFkF3d8dkq9D6dT6ApZla9nNc5Xw/7WIQgbjqeNdj8uLLFtzmwj5VQ4G
23zHFGchMO4RCEpALq2C4VkmCH/3l0oLYPVXJHXLSDACiNmb+6JiXql685jldF1JaHB8NGK7SPfH
MlixMs8BFuPKp0xp+JgGMPUKwLx3NavU2+SSuaxaVSa96xFn7Ny384L/tekrZhEEhbrQFJGrPYdQ
CzACOgbtjbMrJxSUMq1Rf5rIknJCnwAWcAbnE6qDNb6w4h6MbPDJegKKvM5NGxiW93xnqMMqEnoc
3h7f08/gFz465Kd4VFLWVAmPHUfZyF6uvrRT82bkubM1cNtLs/rXNCGrInadgKGpOjy0YPZJDeYm
9/CiRXlPhZR960WV0LALeFKaRZOH/Xfnx4a5c8vuX0X5KVX6CJmWyiDV1xYXLQZl4glhGsQJa62l
thUKLec16uQ/Ew1kkLn0bUoOb21PROLi4q5mZsUVg4KqQgObxJRGFlFHfuJymGbr32p8t/kL02Bx
F4rQIKGX7nciOduMYfvIMOM+Yx88lIhMgFZlnFM8ri0wgZoDbeOk/rZJmtVZ09Glzs2h5HBk5Dd3
Wy1hhENVnykN70Tlnzh11W7IwTL1ToyNuyvYHlPvxUhD5QRSqvaHLYSrpzDW6mLncbJ3JWyfat5Z
YFR6GEbvFOvbET8o4v0yfy6lvwsx928iR6+uno908NP7nLqgU4TqtGAW7kU8te/QkYq5U28DGEk0
vfZFF+KaRmH81oWiubejYS/tB+pFlxbrKSJn8imCqasTHIUQqUC4emb+4dbhIykhjJsAz29FU9bY
nonXLGzWAiIGHUU5zIbXChnLO+N86Z2bLeqrjyfxM8tCPLID9j8XGEG5qPYagqTl8F7cXUd2ekDG
iYFkfk5OVg/kl4XciTkmQ9Yhzl/dqjTuExk/j+R+vkLhip6aFFL6lE5b1yvnXZMP+SuUy/K79tr0
hZHJ8qqbfdpk6sXg7H/gMbnP1JsY7ObFshfxOkUsF6dpJv73kS/buo3kaIo+E/DASabArzUd8phE
eYEX0GcCNVTnerKrM9Qypl4F4PfKmevzCFrjbBeOQUQBT08sHD7ppc40P4AO1s7633jSq8///WpA
a0QcjfdgGUZ3RptGyoGHydRN655oVz4YcBhrHBj8MkqdCug0/XfbeSgMj0mGbI25ZX/+7x/896F2
yBZPZ1J6Cddm8Z5IazjLERbRfx/ykrCZqoQap0JjOANjHs6p5ckjybLBgmPiZlSueav4WwKI1EtQ
JyvPrQO8+t+/RXpt3hLXETfKgSfPWfQJRjECn5xvb5el4gaQWtzQlrttbNxH63/53z+JbPkgmmjZ
s0g+GTJb0q3OAUh5ImFwAx78ZhqXxUrd+9pKllvZSVJxTaY32dgvt9G351tHbP0lX8qDw5fMFSqw
wJtFdK/o9GU5DVd7DjkKjAzehwgdBCPpQ7WUqX1qIA8dtlZNRFyt+mvY1P3VqJf+Gsl1BYcYGJ2w
WT3m/nPVm91VGSHT7bgzuut/H1rWayyL0x9EiyszTx+XoWVdsX4o1j8womY41HLi6ZnLew3Unghb
9nQLi52mm+JrWLn2xhCGAKHNhjBVxHoZUWoi3ktZD9t2t7M46LFDsdesKyTKug/DiafN1Yj7+MAY
iIbRJJnEWnEk+UR3ZfQEEd9FZa6vdrEatRBLbyeHI8Saq3onLEr9tvSGa71+iMPY5m6BlI9J8ycl
B3dPmG6CuIAsS/Ep0xb9iZvd2JQ9+I5eNkVEFGA0CCaLS3jBRD7c+aMRo4nAyYp2E746MPFd0bjR
kyf66ClJi12Bnvv+v98x1rWvE15wgjnqVMuHoZXyofFS+VCLMJgvXZ+CLgs9te9ndiM2RcM2ixr2
8qJJn9hx7NmZAhqtASS3rXaeafnExTPD79xCwqJVGwXCKSj8FFsVl8E0aVhj9LtQo6We+MG01wfQ
MaqLG11jlnEcryhqYAwlSGM8H+v8+MMk1znQz6SQ/fUBDvOVq9d8m22clr09DQ9FIctzpLpdnw7r
j6p/SyilnxLzIXlgwuxzGbO1yKrxxpSBTmgVqvoaeV3nl9VjVOObM3Vf/lBIv6Iwdd3WeC4mJDxd
x4AujGM/GF32UosoPyyFYRYW4eKL6V1FCL2RBKOXoa6H9m7spYe9omZZ9TPZn4kemWZHSv3/Q97M
B+3M5BDYfLJ6Nl7mrHiTFr/xvOhjcDwR8GMN6KG6HbO6D6dm1StLbQV4dVE3JKn5K2Z7AJj8vnRs
fUL/KURFshHo+qnPCc+ZbMp7t7jXEYjAKp7sU43q4KTtazQXOAu4g2B6sW82U3kN54E1y5pckbaU
/oeam4LcGmhjMOqhANZQPQuVm4+GlE8FQdDIVdCN2IQnISTgj/uHSiM/8RyPJ7APeYC7rY+d4Tj6
vwzw+lWFOzxmhFHbeLEPhiTsNAzpuwqrrw8kXH2ETZnvDRFe3IbuNzb2FPbRZojdf7VuplMy1NH9
ouY9aO7xcemj1yl2jV3j9x+OOzn72HWewQDcWIp/M3uMzspAUljoA4s2fVfjtD6OJR1Btn4eeTdn
+9AuQAtRQC0LRL+lF5IV+ITqlEN9ItCoTZt1hU5uOu7YNBgVQep5m2xcFga7eK6sR3OYzMdxJsdj
dL8bxUylKypi08rIQ4cYWYFFBsgsKnFta3ABpfdQWKRs+6oftvNkyRDMG1VH61Z7u/7RtdUHgICc
Ks2uteFuQkEuU+ZZPIit0tB/KAgjrznaVThcXaHbxymn22trph/a+WQDNO1jA3dg0mfEhAEP3AAP
3w6txoruN1dsR0g27fSQRiIj3H7gFaCQZLwhQMUZ69c2ihAATzxelqrcwbLPtqrUDcYN1GQR3ISC
CfLdfZ0s+cNM/bRRs+OT1RbX+P13ZRxKnqtVzDX9DRGAbzy/4WlE0jHOCBM8kwW+E+nP3FyKvT1n
kDDJdGgkh+mQUVJMg72v63k396Ag4vgJeyqV7B+zGI+Re81yQkhk3LVHNkmpbB8Tr7AOcRo9OVXz
4Nb23pO8O+knnAoV5EP3Z66Qhxr1aAQmzdgdM1d/k+QjUjVj3tqVHvepYx9A+d3iRh90MZkAWskm
KyA2Lly+cZWpzThYzAcrVuehjhAA3aVHgicz4CIl+imWQmRMISEjEOHk1XTVKlVIiNNX5lyYA2T9
I60n061+holTyi2s8yydw9jUT5kYvj3yTkpv+Wd7qR/EDR2QAPfOBmXXFvhL0SQnyHi8FkNOek78
6B8/2gvbvSxY2FymyAYIaVUHIhCLHS4Dpu3MddBPeIfI/4qmiambDzGcLUJLS2EBLXT/E35gG6Iq
Ryag6cVRIBwK0JQbVunwjNmal3HykTX1V78QoFjwGeGLOiy2PLczcU9jbgZuO39kY0t88UdfwBAM
w+HVcFchMipxN2GxZ9mvvnb2RV/esqb5wZH1Ua0a966Hi2NG/tZ3Mwr9TP5FcoIShYyCRe/z1e6c
1+Rs0pvfhx5RSlWfw/U3LtqTpASb/U+PYINRrB9tbHy2IYdUVes/aWjmZ4fhSY1qdT9tpwizSxn1
gZeP94VkSazb6SmJxClcmbdO0/661fTQ5eVL2MCXQMyl8TsM1Xvhwqv/tjmOt443/GiwBOi7VmW5
2b9nU7k3QqsLqjZHG+j76d3A6LKm74F94Wxzd/io65xccxNuYzPFiM6mix+RDKQGm085MV4SidRF
yD3GKOR5ou5YIsa7zlTlVrBO0IbPzg4wbNpCSvEmdloZ5K9GW/SLFeAPrFvwc2WBpArSb/hICGKD
Hpd1TfQwzn+7vkkeqv4F0/NWDO6LmBHLa/++S/UEyQeIkI8rjYAsPmWNItP1GBrDDWMFQlyf3+mN
P0U+Ax1bb6wIoo0WX1Y58CyVv7Zsz3Gy2JskqzO0zrg90sE+h/6AC6sP5lyd2yL9J6pOXkkkmAO0
gses6Yq9crOPFFAoKVbll28gVNDCvnNy1NcRkXQH36UXb4mokmSwIaFfqNxt8cNJfeISHzdTisDN
zi2FduoypgssstoKEljeKFkaF9zd+Do7X1kdW4yMqlc3n89DZH3UtgP/kqSVppBb2Ynf6NkrQr1v
ZkT5RauZMDT5zht8e4MCO2TEa+XIpw0Cj9pwNzxbZi4vbHNXtQVNKas9DpECdUDrxa8ck0GxNP15
tl5Vm/aIIQ3SPewR6zjP3jYiEGLQgu1vG4N38RBv0MomsUSrVEzNi+8xs1W5+OJBWnf0D6Zlv/QZ
DB0GZWmuaJmXNt8xgIzSZhfmWOdIjlSBN3ZEijPehUCQXvHWn7N4eWNcAxavXsVMmkbGop6j+URg
p7+UiYdTkdllsju4S+PHeIUl01uilMTg10XwfMLxWkNu3FCItgb0vIkWCudWc1eRuMmnS9T3nLhc
psmZZjPsze9pNmueYrTtcUoLHxbEDcnR+pq9Kd2FelqYMevH0cD3xiQ4ORtO/WFCvxLWTAhiTx4Y
sZJH08eelM2WSSNiP5uYlfYVn1zVv8d5+OXZ8/NClhxDMPJvfHtHqgwAc/73R6suL+Gws5GP99Th
L+hl3q2KkSaUZOqe6NRGlQqaYvqwPZ5WJGNyYy/mKxi+cieHhLlJTC8cmeSCGq0MFn8mVIu9c9DA
Ehf0ZIHsW8DWWDkWbzkqMX8Jsbww4rNxsyQBGFZ+rBFZL3W2RR/yBC3kY90j8rrvLcB/vvsLW+6x
L/BLNe18NCJ5sFEUYWVBxlsjjSLQjLc4KbNbXE/HsvdPpDwbfc06L80v9ghR2ADatuT6Q+SQWXSL
pHjuxIEkkxedstwJfYBUdUt3VyLAifxiZux5rXT1DCWAOrId5kMHPcsXUWBhebh77n2IzRHjqOCQ
ZRHv2sQwc6klYT9k6Yp64mtomSs5eIVydSjT0PqZDGubuGo+TBW6k97MdDBPl6Gs0vu2zo8O7thq
Bk3uNcTpuW3O5781pY8apsGeaxjTe+Tjyjeq+eQ1/Bxix28PjfpUyczJkXO0o+u2eRJRIwsHwaBt
fKDIpgJMCYRvHPvK84Sf0W+JbCMh0+0HLjUcKzgq0atbGZverNvNulwAXjYHY2VP+oSYUOvdaUO9
yHmud3QYF/Tf0WaxEFj5M6uwxdm0SYJT1YmI+qzcimROnA9wtlWUPMssusk5+S3G4sbZ07HKWbpg
Fv58sPWjAGB2X1L/98UTUplbndA6dohEO+IWvdlB+l4kBqli1tXK9S0sl1d8Kmq7MBHDk4FbMMTh
qc0SeAPBiyj4jW2TOiwF+2VgxkHOnklTz2YetCXIuFuetvg6NapR2o9trY3mNBkUR2F2qEMQZI1l
13iXVLPxmdTQJvkHTEmAR3wq0baiaMmW+ej1/xHMO/dYG5Amqk2GEo/d2RQGjmzHgI1T384m1lN/
3MPfO8xT5+6MsXzsoRAyhaN4n0aJPq+PmHrw4b9fCTLNzmUESpir/aSbpcB6Dttnmdx/syI/iCmF
dS7oQr3uEcpJdamntr2NEPO07caHdCCsMxKIN/o3P2yRh1pZtvOhubx3QILuEj6NaycS7328C+fO
fVdefBvmugJtjG7R4Fp9Hxil7/zRSffNUsr3Hh0n29LGvq9kQ7RbSCBQrD+teWL7Wg7LBXnn2oHz
21FryaMXi33ZGHzHHAfyVi3+KWr6G+gc75XUG8TGIyzWNxG74pzE04cMC5wo8fDuGnF91lI0G805
Q0yqGwP3G91t2OBSJrvKOtqxb7x5uvszdiH6m1XUnSeEua7DfxIT3OY/SW5+Cj3m8YsFmzZuBaWH
8c+OKYrsCl8241BAsFT18E2rILHhvNp5Mu8WSgs2TD/CYXdXk1GhsoURVusyJUF8FVmA+9NSJ8gs
WR31Aw6XjL9pmrJnpo3celDR7ly3Unc0bSQ+wQCVc38i3qQKIqs3AuoM4obWqd5C0BA6roYjvRBB
ufY4FQFDjch92CxmsRFaWEQUZD/VXH4MqvbPkfExhv4nvLTqjDXgcabxJPvK0Sjj6uPcy2mXdyy+
NUos1d94L00o1TNFIyvFpZkRImfk9dUXyRgXXS17WZlzdWXwqoe+ubj1ah5aUmS2o/nXARFw64mJ
65klchZ1r3125n6QQeWmNzsB5YmLbi9r0kjHJjpHbkwQAFx2RtyKTopvwmgmMkiz6hzneKR0rpgt
xulbKqz7aVp8rE6Q9xxzOfWe+juYKDgX8hARrUU8NIuB23YwxC3CFDiS1wPHRKgtM77nqhjvhZHu
XVM/pKNFy+IxW6kOKsnPEGVh3sBzDEar/ixTlzumXMSBTNFz19GoyFAuBx7TY27ZM5kUlIwusrl+
9v9UM9vYaQiY021yZ/HfjLnYJXG6cF9wtkfmu8s+EPHKMO5dT9zYNwQL0RUxOyoc9owCotx7WUjc
3qWdj27U9D7KLMO8oMjYNaDVAfdZVv0mbIOJ6cGceMhF3eGQp2YTZF7SH8QEkiv+nGsMU/gRU0YE
+yWtL3nsJygLSe+y6uwzy53s6I/ds9OTVeLlfn9SSR0ssvtT14Shzz+G2YCJFNC8sgud6kM8sYGY
PQrtjtxqAz7pAWIG4wUJJDDCtEeK+kRjgBXygACHYlo1660A89fKrQcI7Yc64cn3KyzqoIjeab87
RLx4dJfsVBcuPA0y0OJ0vI1LEe3nonweTEtv8Yhgra+YzxfWBlMUTqk2fqjJcb1jW6A24NoJbGiv
2PR/ZrE8xdKBmCn7Q7I0lyKh+vFzl+YEn8Iu7JYzNJIjc0QLd++sNy7IPLDu69/FX0hW3J+lDok4
MRYAs6h7XAKdhySDeoDmP84VSmg1/2XyBJQghWbZV7kFRfYJne+6JrGfWysp9yMSYlr50t2Bvn2f
elYo4Na+mQykKRYZJ73GHjUU6oign3SzI9oVjXmCC6aI0h3C1ousECI203yZ1q1nqNW/xLDPdqnJ
tfKXg9zaMxi5sSGGeoiWP4Y6VQVvvpTVuSzkdDePPJIAHzSRu8EkjHgDStU9j33z5ObmxAoVCfDc
eUhsHd52z+OWKOXZzuuEkcxrsi40O+JTTjhHuw3vhhsRBBrC7Bl8ZEFGwgpDN90hlP4/W7sbEkqY
ITD0ZwxLTlczX9wSEZc9wTVO0LQvsZXtgDKE3Bl48ZIYJXpdmaeK9A/TxSafD6jo/PAz7uZkN1ZH
fIQUaw63AbIpxJzdWyWY/spyeHUpGvE/sEmLxWrD4o0m5OIff3tMBWjujEnCFAGzBnwuse6YR+yn
Pl/xGwkrKg7Pce1OJtcibis6yHLUB2okyilX3rsD8SBziFiwYf7gRPmPRZi4zNk2DjKeURdw5bjm
bt1sbHq2WKQ88pKnI1+C6cOWSxJjOPKdfWtRuiGV97+HxmafZlm0Mnhyn/wRcMlYfqvc+UPJ9xrn
9ctKocIeRWC2Ta6qO5YerjjjmIgRVHRHKxEDqEUohUGAg9DNjf4SV2aL2qqBRCLDvVrQlozNt5n6
WMc8TTCu6SIpXX9bgjWeZ4zkwJdX5UC2IRQ0DVriPMk9517fVQO7wDwxw0BO5ZO8OTX3D8FxDUcT
ppUDhUlxR91KhlF7n8eEXtMBsgFevuOIhnc3157kDGVDgQolECNO9HLGlmhqtrUtdM87V5HzPdLu
E8uX2kxHQo9WPYJ4MDcyXFN2ypNMRXMhPpF30mAEivt6g6aUgSt3BUIhDOgSdV+IjmATC5yJKhSH
2HeSoFa8cpUZM7ZKDgWz3k0KanPLuh5RECdrjSiZ4aQg7d54HojJPFcWnuvKYNfvxv3Bw9krCeel
7CIEz416XFfYj5wq8xgP/R1d47d0fI9YKOLl1sHSRHbQHMr4qLQcKaZTzW4WOY/ZWAjCeHYGBMh4
cuAZ3zfr3rH0QAMzhmOE0lP/ODa6/9T86uK4u1lluUdp961Gz9mhtDymC2lFNQSLLbz3ZpP7Hpvz
ufgbl+J59ijX8cC8RWncb2x3Mu7sYs0EbfG0drCPrtmKeB4GvGKOcSwupb1gIGpYgTV4vRavL3dY
ur6VhY3Lg5W+L7Rxy9361DsctK3P5T2nk43ZGs7wUqEENASvxiynr2pK3joH4w8K6w4g3EZppnPQ
HjfAkgnTU/azNTRkAaZv9YCGKPQSzAzSmfZR6tP0T95TyN57oOEpTW7ItFt+TIWyxvamo2V3zkYh
REKInj+ltgtErkaTvHLqmxA/sydgy1oxaiwYcqPy6sCznAHMefU395wRhPkPp6R1j4SZN38DoKHZ
FIJvSPxton8duDy6aOyAFrkIVAx2IDrVBvHx/rYcWcUjEHjiMnxvLWwllW/+zSbVHyU6jJH6kYa9
3Q1tdPUy9vzUY5eUofE2S3kxmqy9TiYJ87RhjGrk8Dql5bqIcqJDEll/R3O+Q6u1xzxUTQyP66pT
54ZlnVqP/96gd0ybPyz0tprKJzAZdBGekO8nZiEOyT67FLkCQCW63wjWCHAMPkFOByM04De06ktc
rEOdNx8TrDgWFj0CWtXR4ng/0mnHTXUcJ5fSKPtn+2K4w9TiIXcT+whp6c7pJanHCLjGZnXBUYZY
RKFoTI4bYwxNmgg5YdtuygC2624iHuvOLftxnRnzaYOHF26E54TtlCYTgduMadISpc9eRDSQMjhw
U5Y9VGNrIZ0goapdd95bY4yvpN+R24U2hHdD+UwtSRXCc2mqv0yeRobX1NyHufcKmLDqIRrDB/aZ
Du50HQBrQABu0HGzn+6O0fRgCip9RRhvK7AUh4hVuQLzP15SXtJ8SbYadhnWAmtLit2qfMOlyX0m
pJeeR4kGySnUXVHr8pA6hFgT37GTNo2sD5a64aLpVDoF0bhOC3rrza0ViKxmYvQGyyaIC6bV6/Xl
TGa1gX2HjHHAL5v0ajxxRBwK00a1t76sk4afb+DJ9AZNitpS3BiFHjCCvZoTczQj7u7bSC4XX6dB
ZYkn3+QEqI3uwQ9JdnqPW91tEaqd4DH88iquIoWKaUTNS87IGv37+MHhW3QZRurwo2ckf4atx3qt
C/9ZnjoRnnPf9Mm0g2JwDyyNJZWHLI3cK4+py9Yz4SbSf7zWkDpOw2TFmzFhcz2h4Vg688ntfv08
zI+1wzWUm4xME8sId1F6U54wkHLXYKgnLF4eO+nHIqNm8s3pUpWrwhaIDNJl60k6mct3D+hJWI/0
dAqst9B1QK557X0MOd7jOETCQpkQ6VMV+VyNdOZ2TI3um+VhbLPviY4dJwrhCevILh8MFPiYwjYy
nP+kjfg0swGdhW/985km3hWDF2/KsXwZrP+xd2bLcSNZtv2V/gGkAXA4hlcyEBMjyOAokS8wUkph
nmd8/V3OTLsthVSkdT9eu2Zd1lU5KCIwuB8/Z++1yRBEn07juTJhT0VFvCFhiEiCVGN9N9tTC7x9
Z8YdTXbD3GZW+JyzCF+FQXtyZA9hvYs8TuQRvPUFVKZcwr+JK0zXoyndvRY+FgPOlSGpfqAwEV9N
y8EiEEFAN1FEFbhRRatvspaZtFFPD3GK8JA2Cj62PLwECrMcKyJBgoTc4dIm2jQ0ecTGvj8UBbB5
Ws6U1dOJ/CX9qpYLfverzoz7W2FAEXUwceo4FGGB92wvGo/cYDX9vpqSlUcuQD3b7SFy6VriUf4q
lq/LMInXOiC6Hs9bAIsONxHrPRihhhH8nZeZ4U3u2sUKTyanj9bZdwV9ujGaky1lAr/GLwZRPzux
yRst42UNT4yjluRnGjnEJK4LpJxpmI+OnDg4eQQ1pjbuKuEwogyrLVoa7k3N8CfIkKridRDa96ZA
UtNZCZlyQsBqscgqTKNK+NCG0pOjM1Ehp3abMDK7rqpbqRfZUWTT39kwL2uabIwPhu04cUvoCO5j
7xSF5rg16+lg6FO1c+KTZk/faVoM9yzAmd8HRuKTNlz7s5o2QT72rjvxZWyFQ/B99Z0Tf7iyzHan
lWPi4wN1TpNNTHbTRtSVhdkfi5IJf87wxO/KJb9mqRsv9BqpRiXtK7wmLd6Yas2D/sDkVH9t+uqe
t5rbEd9HJR4/UHI1JkV8CWKiWdXomrnXjBAjbMTD5rHSdV3OwU4lVJrMlCrH/G4DP4tsd9dlprsX
Dloc0tPHo1vVFkEno3nVlYc0isShHme4sWWxJy6a2HV3DWmFuXFcUz27ClzTJ7shnpGONGtr7r4F
IwrlZIpeTQRsA4dQ4Yhb0HQ03hv3YSgfJKijADDURQffGmrF4sdhf6MNwzOq92+mvfCvK/GOJZQ/
Vp29J/ElDanDTR5ta/zqxXrF4cv9ZrT5mo+jX1bQcZibaoR/cdMl8ya36QV4I4Hhc8/myx55Vcjr
tO16/KSsrAF/ZZX30SP6063Vjn/3odi37Or4uMuAUyW+2nnUME7Sa3Ojvr0cGRvX46k2cARrhryL
6/5AufDlB2qnpxjhd4WosCeJgNF0cCzMzm+HkpLfOkWp95irLJjYWh4GU9/WhrNNbBsGFk3swou+
T50DOwq+TxwwneFWAATCdBJEL11R/y8Sgj9N6/p/iU0KUvQjNulD36Tte1LX5WuM7vW/gMCT29X+
zCp9/yP+ZZU6xl86VBJLl4Y0BLo7/vR/WaWO+ZflkuHlAkkwBRJ5/ta/rFLT+Avpi0eglSPJExDS
/L+oUv4WcAFIpcpRb5AN9h7UTKry6R/8KDHLZKT99//+r6LPTyhgu5aw4TNAtoSLAPZb0vuxHL6D
w8f8TCmd9CbJhpZBriNZ+Ze+2ITQTC6VqLZX2VKzTF+cZXqiqN4tNAnD8ErI0LjAynLDlnjLQW33
09X89yv+/JXOc4TVN5K6aVmmZQrPUIzWn7+R4+pzZzp4CD1wTHZH3IOLV82ZHTYUMR4//jBL/b7/
prTK998vdXU0F7QcuAa/floN7KLpRgZBTmh0ftJDPgtZOfTC2yQYz4uWUrGbuoGla0FvEK84nt7G
A84Gd5yerBGNbyetR3q9D7Pm7UhZx1pj/SBycPIHpi8X05z/oJBZtTWSx5nwKToGmvjSSpqtNsAx
Rwc1k2M1YxLb+27RfNM4SxHDnq+q2QU1IzHWDeM3QIjECd/QGkY7SILFx9fhzxfdExwEHYJMrLPw
ZpywhNHUS7gucyDPiQLUCD350XTI67tPqPNnpPR/LrlhOlIXlrRM4+yRq6Ogq4dJaQcKWg1NjghA
aBfEKFVKxIhhcPr28Y9TcXnnN9nWdUcKXTpkjZ0/UgABeiF1PlGP4VO1OGOTgmQR+kcZTGkdxGjJ
wCpRMjDFOLesZabJn91UOWAfgew4MhER6vUpkfFVn453dXOMQgZG4bR1M7/dxuiwOeyFVx9/ceOM
kK8u1S9fnPXh53dhbD1I6TG3RfbyOnLHp1yLvxMHS1ZSQD+QWPOrIDR35Uh1UtN9igYV35VPHZ0y
uTbG8uJ/84XUouQaOiDy92iEn6DGyE2AnzVk0A5h+cBCMZLhchHXGoVa/r0gsDNzOCI18/RkTtM6
72dYHd6G2Oi7ptc+ibuw/3Rbhe65GBtYMqR7tlIA10c5j8fHt+vq0TG1G22JDl5hgFTNOFlYw5cJ
QBKH+Zbwuigmeg7bJSnaF13SfS3t8dg7AePsg2XgGKALNOTZm65bXzucU6jTIMEq3w8ewZ3w8vvS
YfDi2BzNaGx5pFTUMBDCssYDjhoetyneKKYpF7L5PqFcjsvozRjdB13rvhqmak7k6YsrSIfr3et3
Ln/QbMi0uyt780Ur7CeTeCtNJ5YUUhQ0DO45mQDJjFoxhFMqEk7M9Vx8qWyITPRifvTO8GQ3ctNF
8isxQZhXWLfpuEWrj++5uopnK6QtDOStpml5wlOBkz8/g3XAaE3PBE3VOX8h5ctaKVC8aUpAVSot
boqs205HtPTxx55nU7w/+zAqqbYNR/d0+yxQAbKGaBNWBp/OfrI0j32PZAXS9i3NuS350XuElBCJ
itXMlfn4s8UflkOHdRAJFRoYHvWzzx4YJtYFkLj1PMnsChUOTWtO+rClVrJhHlCkCPHQr+8MJiFO
++DYbnkIpte591r6hUa6NktSlhZ4H1XbENDX4OIUVnWdg5hg/sNSfpNNq4nYv4smYQ/JEvJptJYO
EqSem1gdfyJj7Px+uUrCNvXnDh+XN8xPDJD4qwWd+I9/siF+f5sUEM+h6CCNhXVH/f2fXm30daM5
F/hfLHqteIrzB9060ptmbMsMohLODk3EVwegDFQPnEh0YN4GbVO77BXmAsaJMC3NZjwSN829Qf0g
nLeK0LZ1P1UDrrn81Fhyw7TwZU5xKTC1ZcJHHkJWJ6uCJiMjzbc6da7zsZt2INw3HXZUzr6A24oS
mucYb6PShjmbTuT1QdVptL1m6U9ay9mVWHUb+bS+mABr4/RW0+t9PcbfG8fz0wyDaINIVUVDBd/Q
IXd+2pG8IcjWu6ADwLArfpYRJFTCzzeycH5kJDFcjCkmE9RLxPvY0VU1ckMHlYQ16cykp0zcDZ24
BjaKG3sIrIussh7aZfYDZKk7yrbusi7K1Ic9tU907ZWxDIwAtGbeHCAqwZkSzfyruSm2psZkseiR
5sHUISqZFXw4qbinHvicDsCc5hU8L3lMenNPonVQlWtBz60bPEI27iIcwaupyrz1NLEpcICL3QKn
zcT70hCN0FTEgs8C0EDEBoc31k/QoUe1g6QV87NjYa+3hh7HqUggPUj4CQRs24TaC9v+hgf0asYS
6bep/kbjf5VWoAZCPb/Lu/SNdWMrU4uE7cGnVIOpZovbj59MW/y2ACFSokR2VKAs65D6+z89mAWN
F6lhxSHoHuoPfNip0O+yVH8qgan2S/bajZfyW0YLBcOQs7GN1xR/4C53nC9UZujof/CI4gZyQwAB
YbGisQqb3QVCwITylZLhKaohJKNwbqk9WMtHzCNpOvBf2ugty51dr0e7wQWDVNxrpdiUWggKrPna
6+1XOAR/K05r5WH5HWz24PcEOBp7R9viL0mMK0jLloNVDM8xp2sy8GgXEu13X3g2fzLH8oEAyri7
nmZkXc70IgtJYwBoiIrNK0dyXVyGqlpw58zVy8fXVtUPv67tHCBMghKs91wm72xtt1ANZJkhyASw
SXRpQxKW7DoCv1Gmbyy/X7PgRwD24b0W/J9+Mku6cDzdMSgESQD69aaqOOIpmVt0qS3Dmqa4FfSc
IOEh8HSmFZaUXe9YG2NkF/74g82zzCP2Fc8w2MfIj5DSQL/x6yfzV8dOM1tlSgShaWo62O0++AFf
EOQdUWTQcS7HMaOe03tSiepbhAYIq0AI2xGxMQzZZ1rjjybcbOBGtJfrE57C76a5PH38TX+/OXxR
Wx3MDDSZrnlWk+OmdUtUR57fTOYbq9aVU5JhRA5MozHjktYtDQFGyMEnF+j3feDXjz3bB8DYFkOT
IN+JsB+hDwGVSRrlyTVwK3/8A6X++1GAz+Ika3i6uhvntYVhdBMQHMPzQ0wFY9M9a/JOzi0BvvO6
6d1dzFiuB8k30fhglU2evRTj1TitF9NN/chgPQtqXuuaLsqkEWUUFsZznOXroSm/RKjmSJG7J3wp
u8yGkPBUyVaL0Anpa3YYTJZf1RLbiNB4Cvs0v4iEfF5UjsEAv/ky9Jzyckn0HDT8cmPWMZmvzoAC
HQoVhuv72nPpv2WSrllobeES4YJCiBX9CCvrNowIYAzdtdOLHVgW6GVdAfi2Rl1T35oZ+ZsMA4GI
xs7GQQ5mm/JqKfhCnrVJZIvmdvGe9dpDZ2MjHHDpY6n4Uy09BTM4mKQdQNiTeaTJMb8sI0MiX8m/
d8lbTDOfBAxnvKTnig8Elbf09cjaVCE5iq410fqCAl731IlMfW/0WWV0R4xOdUwvl8HS2qsirneZ
Pl4RrVb4aT9jxOQIQgZD1A6k0mMobhoC/VSKNhaciyDEfE+s9nu4UB0CqcrC+ba3qns49wjnRkD6
ZAKQ6qEx+mESTfESH0nSqTaRyblpYahGIy3YqzCnMplh0ROUiy6ByQ+NZ0gJ3ng3RMFpDtgfh4pA
SNIsOaUqZ6m3VOQ9TBfMt0/2GFTsnQmiTjBNiOAhC77BKkRkaiWo7LWrYYaLFffxj9T19Tj7Gvd4
jeoCC4KdlKfO0/ZyoSYIRusYdfy0BqTuRTvN2yDDuDS5+t5rxSlLi4NbjcfRzF9yj3zAuL2ve7tE
0WHeVJXvlXda8BS3EnGhDND7kJJReQ9RzpWrbBxjdaunwOm0mHn1uq8pM5yxw+ee1afCq6ydlb+1
JGRsvAgFjHBfTI3hRzxxI1qzOsVWTm8EmWI3hb4nzfu01O7Cqjq5/LHYVfq33oaHnaabjmDfyyEi
N8zJd3PWPvIPvOSTSu+YuDLiOu08+7r1oG1ok6SMs3qCKjxElBrJGYUBrFgNjLqIZZlh8TXjja2q
HbqELayRvXkRF/oNs3PGq87eMsKRfZCqo3f6R7vl/zeUFjFqLAI7WD3cmsSHvEp3ZLoeKyw0bYYN
LDLyl0SznjLpEVNMfTXY4Bkt54Ei+GhCq1LhaQg5qV869yGUlDgTiAS0Iun30I5/VA54uCqf98xa
L1rXuvUiI6RgZje3gNwwZ/+7MKZvYdStqLK3MEMrbN90HJqo+7tGBei0HfkwuNMZdEr0eYSWDYrY
Ubn+PKKVl6m5KnIruiR3mT5FiKk5Q/hgd8dorL++R6T3C0UwZr0RRZx2ZyLivJSAlJgq4fWV/bNM
R6oK00CFCWZhToJjkIxHeHLfW/HQGm5FVzt5w/PJJ8/tuh8hdOWZfuWk9c2EPS8J5feuDbotx7Pr
IdPiS4zIA5/IOWHsEd8E4/ckS6njgGL09owJbVyRW/FUIbxuQ+eKE02+6sZgxXtxgakNYYROJG1N
Minq9a/m0h1772SL5f49zsuQJ8ceGBBpNg7dm4QYOHwDmIcMQazIYjbVOnLCUzRbVNvAUJoHXcqv
7wF2TtTtcSHvNEmx1DoPYSmfOqc8oq6nreYcl/LQtXrrv5dbYc30TgP4mnjitiiXeIOWALW46sgw
VuBsCDa/GY85wlJ2odHPBuKEs2RcVX1xyjVma266CLLaQwgXNPLHHxxtMPPF5hPjpdfAIW8uc7LL
+JX2CF8aB6RPO/YksnnPdQSZ7j6XYJ04WD7ace4xwiESR+viezLBfLvn1ZFLco2YQklJvHrf15J3
DDm/XnlPVR4eB2f8knek/6qyDrlidJHnbJmtZDFnkX2zFoIVFhyjIHspsUzQB2A5h8K6nRdyeXs7
I9XSgZ8aNTcSPKDTgCJkMOO4lgsHl4UCGfL95AVbsHlEYk7Z9VzyFebsairhKvXUl0YcXbkaWW9o
w25bhpdkTPAjODHRPvknnw+AKN9My19b6l7DYW5pkmXaY9kk0pa3ENsZJ7kZZXWIWI4Ii/TeyaJ0
7VnfbE0sxDsEZLgBRmgrBHDVAvqjvNfJgbekOhLFFNi87C/R5KwrL0ddV12jJwebjaYmHEW6DiVy
AaO4R8RfXOhZ/2zO3n0/Wj88cunirOV9AnAgZLsx03LfSzVQmeK3ohnfwh4lBZBIfAXfvSz+Lkx6
TAhnOPZpgFpH9cv6zCetk/N1wLiIZ6TyWHrQO2yT7rEewJSoJraXJHdeZL72KRcNk/ubrCALYp2C
GmAI0g5dWp6zQWi89m/C239stJu/txQ82tnCxpih09H3zspOqxR5iVzD83OSsS8AJkwUnoXSsZNn
h4KJ9c2cOP2yv11ONYKCsDk5iZUStIRuaaiQaOvO1yRk5YNx9DQVCc3mmeGoAVxiESc0PLeBG93i
zLbQLiFggj3pf1ywiT/UziYfYwnh6LpqE/xaOycobbshB+hR6/aOGKgDlNWSxwqs0pIwyW6+Vk19
yjqoEbnRXpnNyQztTRZSp9lIVRjTqUHu+Aq6gXDiLjupPkEKl8tksqm62k7NW4SNbWfq5b0s6/vW
ivYxMJtBaPu8ojT7+Bep4cvZCYiZrjAc2pk2CN7zLlMdeSIO6C/6JO4wkkTwVIv2ukQ8vMIpr217
Ay5p9HUhBrNeJtNXp0jYSdET7DcEaQYPf5qX4rIJH5IkNTZIx37AXNE/acJZf7jyAg0IpEaC5WgK
nx0GAkFuBO0JBzUxDSAgswfU3pwj1VmWU0kYwK2PcpuZdUW0B8umE7KPBb12jRT1ga54zAGYEUqg
21vEerusLe5VL9MBhI5wiO4SNwjgl/a3Oda3HeotM5qOZJ/dD/h86fkmFyb6idSWJeh61B1gcuAh
PLYU087MQXfMvT2kKtTYfCMvzz45qf7hpCCEbdqCuZBDW9z89ckDLG+RBiEhvFFXLlhhAB37CFYD
urOalR0+fiz++FS48J9oiNF5dNXd+Knl4IzcU6/kqSCj/VQvrBY4TUpSVXUzf2Ulc5gde/OlagL8
zz+YF0zoDCmoceT5KtGZeFKQVnKuCOcLr0C5RiLdUzKke2tyH8NCkO8C690cw/yThuufrrBk0uga
fDr++rOPXmSiJUMCQ2+YSCDlRt82PRzQnp4jpLLSMYpPVhNDdVF/7T6wHko6EOSjMOV8P6n/dJVL
UhusTLQO1CLlPfX4b8OAgo1oZdp90fNiYWsyqOPe+yp9hpcnyU/vF/z/J2+ymeDVufs7jMvil9G0
miT/5+TNx/v/euKMGBd/HGurf/ffsbZt/SVttRbp9I5IzVQjw3/H2rZk4i0tHiEiMLm5ah7371jb
cP+ifcwyZlmuK00pePP+TeA0nL9sR7mWpWc5DMXpA54Nsj8abKv18Odny5UuOSr0FCyboE/3/EXS
EN+NIWAbYmOGtYnNd3aDT57f8xfm/CPOxk8c2Q0P3UuwYgJydMsIgsAqrjR/KOkIR+Mns8DzMcw/
nwbMS+fSeKZ5NpLokA5TmqJ6bDgSFQX4l/xQlsibyEIrkwet7Hc/3ffTP9fq5zn8e/z2+SU0oJFY
6A9UtLVaJH96PeHTNrW+zMHKHYYr7Ax6hpmmuIA2AYRv3tQFsm4xXJHkuLEizLo5yKPZ2s4h6iou
No68y0Z5hTX7/uNv9qdLYbAHsi7TwWMa+esXMxKL9PUF01oZaXeVyLbRCJTE6K9Cda8blsls+iRH
/H0o/dvF+Okzz/ZfCz80k1oOUGk0+Iu04au8OqFEdb6qimVTdRzJCsTBaJO1JLyQk/fJlvSnB/rn
H8079fPdwLppy6bmR1cEnSR6tI+sdPvxdTXUhTv/ke9TXWaINITPn7HEmQfqm447HpQnHCcvhWtt
NT4rTa4ZPu3s3DoOdn8FFAa7VnkKDSYZxeaTb6F+yfm3cJRaxtVNG+XL2UbElKjH/9dgDRheunFZ
kfBHjAgQ5zbbpoV3QBmFn5YTc7xPpMcD0K/YpOrcfYza7ubjLyPO9yj12jmWLWhIG6aOU+fXy+5B
OAnFkAcrMV4VgYV/F+Sig2arZJRiD35TjxeVE+K9dB8J0ViVmIsxW/nmbO096q2uhrUaTteuGe9d
Uvp6g2Z73V+GEL4S3lkds28POCqFJUBIyNpCII5tQcLkHfp59fGv+U1P8M+vYW4vbZdi0jpbROqm
KmwrKoNVZy0rVm8EF3TrtNC3gI2g/NhUEKRT1HoLWhTEukeTt2v2sMjIT6qN8wpLfRNXRw8FkVdY
tn1WYeUB57EA4zK86pVOhGM80u5q8hNUGWbdZEGY8Tr65Pn+Tezzz4e6SuZkqRnA2ZMlQtegIQPl
NNUfEjtfSfLalzHe10ik62Vc54vw0+irUSeXIJ/2yWDtIfZDu9UOakVLSiwes3bg5HroYxJq+3Ct
Xv4F/4MWL6vJCW/tFO+Ud1Mu100fX87CvhfzvNHBXLiJCqTItl5V31QhGIdlXo081mZN89bLVnJB
3a8T8Bl98kL9YblEoyoM5GeWy385+9VaZTklBFNvZSa7vBe+rWbQYAYqRLSisvZa90mtLlSY92+v
MPM63bUcpnb6+UKyRK4LZdjxVrhBtwakv8rb448Ae/RiTgOJW91uWE42YqkMW0wvMTZhNwrhvBRz
v46nfsepYz0b+aFLX3sytL082ScClEsZP0+02TIr8CtGrON0U/MmTaixq3lYWzjsl9qDPzWgacaU
3uTbAoZv1gg2CRviT3I3N+mW8QAZEBpN0h7oSHjZ9CSLONl2wv034cwO23BDehuWrgELFZyXGFBY
0gNVlpf8vYsRc2SEdbrVk72jUvVquW3A3VjlunSRF3njtQCthidqAJB3M4S4P13gys/hA25WoBHa
msEP7Lruwos030JoN81iLz1Wu8Q82gLs24AIOcwPWKv8gNevjPkZYt5MLp1ZvhrMauAw4Wb0WEBI
8emLA1XDPoGkyCbR2dlzDXRONMsmQUk8Cm3dttOmju3LOUpIVUTwyxk8gE07ziddmFt15Tt65SWp
IHM4rpGT7CfawBAwVqYY1nXHo8IfxSp4gZlnNaRHaZhHN5w3gx1taAxcdOQMgGTejHn4MDflKzum
T1IYJQBe4aqZrs2RH2a5T1Bl75y0u3Ha8I64ydJ6qMHB5gBnc8Kq22pYL6AqmoLArFQ1aBmUWBB9
wgjrITZhV9vZLJBAKbe1c3KRgFMPbEqw3XRFeYnENtCQMZuPUgD3tt0nOMuYDPjejLUYYU+IvPvE
lxspjimgyoFFWS3Qpf0j4u6qXU/d8Tq7oXbF6ulb9cssgweQrNuKMQxAafUYbHCE79XsR9Bv10hx
MzI2gGXaAtiwlxU0HD/RH3Ra9WrlJ1oI4zJVijaOV1kM6afQDurjMCRuwqW98fjTaLP5egOd3uuw
Yd2neBlzh8ERH+bgYoEG4Wd2B6I0wrrDlWL3SRl7ua7FSKfYxZ56jA+27HaTttChORrkJHQhhJWS
tiYRpfTF4D16h6Swt9XUXQ7OtFGbgBaTe4xdE/eOm0Ubk19UJ3IbpniP+uguaxWlDkm4Fm6WUa76
H3k7rkctvVWwu6TzA4zsc64RPDOs02FTaPfqr8iB+80tmdoeDVWwdl0ui7Qf2yzyp474kEFzrvIx
W7t0pCNq5wTQCZljKL2Ty6qXFwS6wqxvd20NpIvtt+DhnPCJ0dxcm8MC3+ISpo5f53sjVPpwAlJw
RBntvNK5Fws3MRuAX83zyqk8n40ISyZR5ILfj6EOPQEcaD4oW6kr6vKMAYhciTlbhTVDjZHiLhx8
N2N/xv2R85/KZpWhwa66WWk6ktgR+CN+AcPs16WONY/evPpP37L/8+dF/LDYJguDWiGTy0Ybut2I
v9ao062unOcJ2ZkDFXRIPldEm731Qt8webZIYiMIugl/cPzap/Oygh7g45fA0Av2xIazz2I05shq
SDjDq1jzTXBKrhwzvLcVbiejErF4/s0H1+jBEiV7CZI65O6qoiXFR4n35rmlSLFwo8WMNSxQ5iwK
Q56DkuZDUlwW/MkazeFGPn9ci/xpi0C45+IQVDqA8yqPLhHZBbARV8JtbhwXJGoB61Can+z5v7Us
1Z7vuYIhOicn1ziXNSWBlVU1jp9Vnct9nkQbwHbIYlRwSHlSa1sJr0XHT4y8bTuQ6WY0pIKTN8qI
dFUSwk2tiyVuA4h8402k2OjcOBl8EUP6EhoPHaPXoGpuAhYWt/viTNkh0CVZGZ/Wbn+qmDx+C6W5
yxnwXAbTCbxD0IG8VRgnzwE2pjryW6YJjHkfKFyOqUUck7S2iSn25KdutTRch8WzYfdvizBRMvDi
JxaYcyilZfJJOUeL6PctnyrD89j2uZnSOTuUZTYxs11MlVFZLMGsAj3fzW2YG6c+mlzCb63jGLDl
1riS+UfUsVGNlXszP4SV3Adjuu15f4GtX+Z7JnH7WYz+bA1UZeZWzkTB2MTgetj4IEeJqNulBbsh
ZLMFc1lV6oAyB1LMBx9f4SWgqol/PZ8Gnz1m04Th0bXzw2B7m+UtBCxR5WTygv9L6vbGmHHku94B
VuvRjeS+a0DphRIAfbwHJuxbTXILMvPCGeTWLHXApemucfqrvs95PKI7LjjRNocmuyyZBqe1j8wT
0TgFTBL56Ei3HYuBi4aNuGl/5EPVCVGtYJbHy0/J0fPXira/Ure0yqiNivCoMY+wSTTvuxusQjTl
RrKbrb2hLxuXWtkGoNp7rDttQ9AIf1wVXdqEGODx3qpNnhe9LS9VkYCg4wBgeqWVnDw6+D9R+mNw
063goGz10532Ru/mBnTGZuACYqrapDih7IoqKW53hjH4qmAwagKl9HU3DFiwsm1A1RLp2p2bhjAt
wk03hnvcm37nmHvL7K7sYCur5Eq9X3Nj7QPzJa6Du8yKfJKyU+2q9VJCdbncpQdilHdmcA8iCXcZ
IdOEs2TLsO5w3Rp9uAlYTTMO3RU9B72l6m4fZifZ0rBAOfVejm2CpYO+A5xxeNXSezsb1iFFWU19
6JSh33beYcbGmTXRfhTkXXAnhq6+0fPwzpthpGTrCvCe+gNiUiSK/Eqd5IV3L3sOYZM4ju0LcaDo
3HignJC8YWqnlCkbtyMa3nBSr3P3oRlYSmJ5aXmUUXp8GbPQm+m8ypx2n9vf7OKF/0vYWTDwbXpc
bR260KabN0TbrQzGVww9WjYRq7syGGvG8+B7uvGtwS9gB+LYatMKe/ljwPkjAJUCQflafU2PxcZK
WfUTHiPuXwhLxlvYcZvkUtrTtcxvWvtB9OUhaahp2xfbYNI3kmfPbusG7PRy3BiV2I/5sKvmaC9m
eaFOhxEqymVGUVNy8OVQC3X2tuCgq/ppsttTSR+LAXO0LkEucRv4o7BiM+5HhnNhzekzhY41rVtt
Xql2jHpu7WnehA3cI1Jp1DunVtwcM+3spIeZ5dUCQlvbIwdPbNDOTEwsrw/5NiZFLGgheFWkAWqA
4nI6YAy1dVQrjjJPAngXMTeIehDemj+ND3N0vejdP73i/zjD+70/YjO6o9mJ/N0zPSr0s2aAocO8
myWlJbZ+Vabl1rQyrf5qofJRj5paYOM0vIdMsImtedMGkomqd/fx1nk+SqSzqbrmNm1NYXKkO+tF
lXqtN7qYvFWb8XRT3BHzdBHwhM75Z16NP3YMPMYt790Yw34/Uv/UBDQJmc9EZnuorKkCtW7X4gch
sfVt6pZNB6tw8XqfQQpu3hbDa/0aOwhfHQs+v+Z//LP/WDH89FXOdphpYHzdOnwVoHDXTh0SD1xW
rwkag48/R5jqRPxLB0r1v2xHMIShS8GO9ut9NgpPKwotdBluJ3sNCyVa3a65iNvoDshaRgMWW++r
6tO0FlpjGSHsnTeRmK8j7Tvoq4tekuRTR3dz6T6kA6u1MPe69zD1LKrRCPqchsE0vtko9mev30V2
TsS2O15NJOHiXmec/SjK5GUehpIuk3ZI0ng/zkQRIykCrL3t4ChfqHLb4XRYVSwosdwaM1V/jA7C
HDcjSa6qB4maCfmyO2+cedmMI2lgZZ5ugXZeMRbdl444linnTs6brRPfUYjetSxJeTNee/aC8Jr+
bTlOq6iDP93qL17qEKBwr0VEf2RIaQEagr51FnC94ZfEhS5m28s1fJLrsWNTAsN7VdmHKU2vdend
mwsn7IL9bMkPVmMfmdw/wBdDj3argT7sGsLJXUos2RnfbCGJrWSN0NJ1m++7lte84OxqBneTCR6d
Mn2qXnQEq8Wo+Wy2F26p7ZdwpY6wGceP2HDvu6F8MfOIXSqC9QHDhk1s1jMMPt2b1kR/zxNMxNSl
NzDfdwBtyBLYDSyaGo0fyB13smtfc5PfAO5ZG4L70qbcEnUPRkQ75Gn4pQNEGnucFlOcxdAQxzr4
HtSDz4q8H5/GiiNSnOwDtzh1MgCjQlWjzowI2k8jDQ7B91DtIJxDd3Wnr9l3cRv5ZeceNNO7T/ka
dEJvgbOv1S5e6xwEmno9z+A8aQlkGow1HoIWk4QorO1kcMzhSZvpbAhw6W4MNjp87iWbaRXtq2Rc
p014p3ZNp3IejZHxb9eD+isOkQe8JyXOtQKKrz7KS7Zh3uziwtpnNLIcJDKyzrZq//QildwwrQL8
p3ZLVFXPKUwVPjPBdxx0bcd7IvLvMkv5+W12cMbv0NV2aYKNNqFG0Ja7fHTfNBYspKZvfag9XXg1
EvfRsh9KLTsgm4eg+IM0GIaC48YLrG1b8WxZZK07CJvm+LEDexZkKP3cmbRydTx5IAntPtEPiHlu
4qa/Fll2+94gQI0StYDcqfXYklVVL4HPVXr3huj9Khr7RwuG1lDEX+2YWi9qETR4MNdTAi1MKJdz
dtt1zlMtVFxvvG1N9w7NyzMqRh8j//NM2i6X0Xmw3fxkdRmCzXENdFU1EdQBcOQhDlr3O15qMKf0
CChhzClEbp5S0oS+nZFaWBImMY6+W7GllDTBMFW2tgNhRhDD8WLHnq+W2rm8abTuLa6SWysN9iJH
f0dLUv1TzKH26uhGc+vQtiYuALs5ht9UaRbXzSvi3RsMWE/oPynXjH2Un4SbcPYjfMQ0N9qMEkl1
XcOieEXdtU5yMoh0ScWO/EKt5MkyfrKa/2GNdRl0MyVEfaH/Nl3qaItCIdWdFepODgPo+SgJVeOr
tYqD6hl8vKgbas3+dU03GWSxPQhhMXE+l67oRFFMoiugRYGIgHKABCsEOB/6OjAOVYir99YutyTF
fXI2Mn7frwmE81yAha5t8Z+zrjvAP9e2rdFZVcCIlxnADqd5jphbdVRHirShFYZcN30R+ithieTY
EmQV5du47bkqoR/y7H58NUy1V/5yNXC8orpXdi7H4Cac9YSHrP4/7J3JcuTGlm1/pezNIQMcvdmr
SQSib8ggGSSTExjJZKLvHD2+/i1QUkmZkq6ezO6kymoSRiabDEYA7sfP2XvtSBGN7npTn34pMfrM
54lCQtnXco//n2Miw6wO4DV12Hwsy5A0JiyFo7yZX6y54+X6cqeo3Vq67jEobgrQSllLdyNs/2b0
+QeTMmd42shUPDbCKT74Yee3glGmNjJxry046VAZh1SRNczM7EpxshiJTilMsZhP7l2aeXbLMXdK
LnM/J6NV+q9fuz9cuPOT0TXOuLgQTC7e74sDJbb1EMmu62Xay1Bz+6ntYZ74zLdimv8yhf336hOe
CKAtP75Gr/93/r3vBSmG9Kuaz/H5b5+d7tcPP37Dd9/PfP2X5+W9Nq/ffcLJMGrGS/sxSwpI2/75
d+Mxn7/z//eL//Hx+VsexvLjP//P+18KFOYZ218LFBZF/hrJj+8kDfNP/CpLcH5CXICZm2sadQG9
pd9kCWgPGOExxGOu+IsR/1dZgvhJ5/JCG8p7iteI3/erKkH8hBddQ5OAN5r3XPwTUcLn3OP3tx0a
s9nqD3gDehfjmB9WgmEQqL0nXaOxJB4tq/k6Kt1eTNZp9iGnsv5GkKRYZGb2Dn36DUAgAv7uPhOz
TW42Yiguknd/5MCaymXuTncN9+5CleFycqgpf/e63v78tL4TAJg/rpk8XQOFKC+MyrN2nR+eLuMF
n/FspnkOaBFf0l1WNN9etp0b0RSITkH25EIuBlM0HekvLjmDBItMD+mOawW54XR51QRLbIMKlAMK
Yl2/Tpel2uKzdqcb6IuCKtZYDpQdK7bzm0qc1IFuo+NPsHlyv4JhBJOvcOQ6n8CgZTGBY4lIXus6
8Ig8ZDMbj5huGfLoLyrWHDoG9VOV7lxteqyUlnw9Rjio5tN2rYDn6V0SvhMietL2Q7iQI6WONNXi
hQwbyN5cU+my18eV05Db10IgqXvxhETwYSIpcQU5+TYoOmOBuX2byFkRHteDN4ZyPShIxwnKIitk
sLc135PozTpNInhBBPw04GezTp2bPtUSk9F9poZQlkKKKMSUxiiP05BFMN+Ro7opoJRqCr9Zanyr
auq7gubfaOOXkqNvXynb3hoIocoI7k0HA2ai7rnq9N6mwUeGPRxa1ZwDBpGfMGlCKBzoT1R+C1dG
Cuk/zr5Vv+RVzKzRemFnugdBcynN24DQs2XXqw8RXVTST+t3EakRbf1mEUyxPMKZ3vZ+sE4r/V01
kf6GE8aMJPgg6XkFahqkl1plSEG1AATtblTnyGfdfujG8K6b7Gvf62RA9N8gVBbESiQTtGWPAAgS
d4gx4QpIzyE+RRfsO26fDnSXoInCoJ2wmHCZ2HB+O6eUno3W4+f9+d+7xG4+ivNr9lH/uIB+t97+
t1lhWRT/eoVdtvL1/bX4foXlJ35bYS0WVtQDLtobV/yOZ2K5P2mWhm4E5ZVt/ib6YnV1dZV5u4qG
82fZwa/Lq/YT2A0qo1nWabC3/yPRl3B/bJLPC6xg0RcqTwMLwzwL/127Ih/oeFq+DSA1bJ7TpCOw
eLrjuEoQ8QgVFG9U7N/pQZ+SyGQ/wKdg4lhtEjwt8RfSyDeyxAzR4/8fB5AgscGZeLZvYi9rJ/A7
hs5pdgC/3yelRxDFa9n6ktqJ2YmbUlf6FPPT7DwZk9HFCN6jw80hmATM1PDy4+kcrX6ZONbt4IAG
iK1zY83fMyRklfcvDkG+THlb9Vshn2jYPw6ouvEbx2up4Xqy9aRcNU9dfUg1xVhHeNe2kYHLxXXX
nJuvqcQJDwRjWI16i1NKTgcGA1RJ/rCJBll68ex9aafkZQqLe1Bp7hJVE8uTRqOZDEDIwQPLA5Ss
thvOw4wsHQGxLEdCXos5szqqAxqbLhHSc84duegrlYBtj82grL8EIa9kllTPZQUVqcpAf3YpNCff
BH0HDZrzm84smK59s9AOhTl0G6ESrdu7E+qLPv5mRuh6hqZGO6MQydWH1aq2S5a9+D5oGoIVbEgA
g0roQhGIB1O8Su2ErbvbWS5TgrooSKGIrYXEmObFXf8yGgQYypakitx/nybCZO1ReuDW4uUEtBvE
l/poxfqFbgcGrEE6TMqJYCW8MrXycy3iCVwu6RgKOpisDnHxW+3J6KfHWpDu0JAkiwt80w6QnKxi
1/rx17nv5TjlfUnaeebjGHUg5y3K+aqDmQVElZ5GjvEkNl9QZBz1ul11M7UP9uRpWcqYC8UlX7vw
Bzre4YGpOdNYcVE4EaUdY97a1Jj2sdFHVf3cofFfEe5YQdEvbtt+7TbiweWQvkAibXhDg2siYLGN
7ODoRPk3bP+cYPGuYFVqCuUBvdPZ7+CIi8bf5m7+Aqra1wgP542HzIvg2zTaE4kOjDXs90wLDmUn
n7GuRVuZo7kISYLiPeFCa2yLKO72LaaIIcESH1kIH4cr/bGQxW1F4ysO2+eSPnScz9QSYZ5n88Vk
4M4CJ4y+txz2WpFtWT3g3quPoupOYw0lFl1O0TQXvUbLDr/rAbfdAoZms+hqYyv75Kut0GENBXeX
Y+PcrnMuo9HaBfg7Y/wt+XRqIpRVJkqSqJgucM8ZowTRg9tMEktm9BL5gk3YmPZu4OwAx5Z0nypn
kzWV6kWD8lqAOgUo0MAI4JaRdb1s4uAQ19nLZOiXyAnvxwiRRx5hEKqdZWt7HZaswf5QrOKl0ojO
gLL4XoQYOMV0iHrjGCbdpWO0PeFrzXN/PSb2M4imrUOnvyiTl7FE3w11ex1VXM1FNW1kWEGPcPpd
0VrPsQJZoefytaPqPgK4vCjjlaQju+yfxhR++u+W/j8rAv+kBuTAPIvFTA6p5o/HHb2Dh0+Wj/Ca
SicnK9hPo5N4eRx8DCOEMtvHv5Yc87JYmb42/Hzy+/duzf/DTj908/96b75/fXv9fmPm23/dmPWf
hGZQpjMToHhlB/zt6MOXGBmwEaF2YVNT2c5/Pfogu4bERJeb5gguJ4vz7K+bM1/iF2LPRz1Gt4ee
yT9RZP/h4GyZeJ8oDgQjFNf98fDTMJDE2EcFbrcLHVvX5IhbqXd3vlHvlTwFb/JsZnhMci3Z4/fb
skxV+cVuoKiSCpc24kYPg7Ou9JsmTbZh9GbkTzIwt46EGaXKO9eicDZxbukTXXstOKYEGWj0MqIy
2geqJRd+ItcJPuRYPKuKS6gncybiMEOdkf4g31zfIn3V2ZQpsZ1goPT2brDmDG6jd36+rf73wv7L
Y/3c5eOC/BeXdvMfp1fZRN+5FX75qV+vcEG1SNPQ5hLGBYSP4PdXuIYmYtbH6/gSMCb8doXTEkCL
Dy8PmBAXs0tl+usV7vykmvPlaJo6MhoEi//kCuf3fN9UswDyYW8w51vNZUj3ffHJLTRg2LV1rwG2
kpoolXKu9PbvJMk/1rjO/N8wAxT07TA3OPPXf1fjRqWOJRYjj6c1TGPyEVPxhejrtQa4Qp0I1bHS
9exBaIp840Qux0xad+RV0vzGp2roykbmOC3b+3CgIZ/viu59io/Ah9dJ06MuWeRFsbRRVVmIscqs
WEIsCLuW6DFjFWhyK9AS2oO97NlYRaVunQ6yAsqq3735f7Lx/MmL6WhzM2Zus4Em/GEGp0gb3fco
wEsz5e31E63khT98/Ov/BOXvH98zIhWYPqH9EsL+RMf97sUMND/koGnyYhIa6XWzhnNS0UFLtdsm
BC5EJRAAk5SITnskR/ENn/9NNAe84zqBR3/XjneOH1ydDKwupbr10RbfYufam+SzdLQinWEZdoJX
/YkI5iX5dmRhYyUzkaRaK7fXKfv8Q9u8TdVDh6DUZ22MjLepJ3GHBDEXeASvbg9eFwA1qWWwGhhg
BJz9TUSRKs50ggsXUaIwAcz2tS/OmBQICUY5V753nQ6NfgI5gU6gJKKWMTntGwCnHjZxNWXmOLgE
w5FTwESpCUciKyzPl6SfJzuM2Et88ZbaYHoLlgbMhAiAe5BCWkZ/k7VMQsyVkl2QmSLEKJfdLDNV
EGJ06SqHc4MiZWGpHwzkl3lDuoCe7qck48zfLBxj5ZOemcOfVrNLD3iyNoPFPFbS+Hl7WCTYifOQ
qUx7neoG/Wi+qd2PGuWupKolBmUdo8uukPb1xYncbQAgymrqTsb0YUGOjooCohZ1I1pbs8lW2qUK
65WOfs7tfPLnSvYY1UO2D0JJAEjAlx+Ljd7S/Kl4te1sNcT2pTSajWMpaxS2a7AMIPw/ODPh8dbw
B79NnXPoYJbbBsnh3URSx0LR6T/FTGizfGWNj85bMXVeAeU3hm4VRywHaBQcdZcZDcqc6hRGz1PG
6ynpNUlPmyBv1PpqKja1pKitlX3FDS5cykTiXMBSOE5wmMCL6+MddtC1mYAxmrqdofQkkI+HDjsk
4lDokEiB+naRte8RF0pRE2igvmTwrVCfLiLnKWkvpkZrkf9+tLyeP3HKsZIaco1tgIMu+rEZLaNe
EVTQiRJnXebPeWEc48Ja1+Q/KJN2MycQDTqHj7FY2Pm0clG7Nvise3yZcVbvIqDa+YaXYzdA0Izc
E5jqRY5NeOEESAXS6KUjh4B5r4bTgMKx9ZW/bWD+6c0NMHS2oM16jR/6l3EgNE6rrCEqEnIR3as1
ky20phB6yaqpmX8O8TMs4UXTQHhXDjIiNoMUIIMTC0EU1vA3a9qfrNxYHX97PrSZf79yd1UUDSJn
5U7G09A7y774lrkH8nBI2oFhAWYtaP9mhfvTZdSB8EpLRIWX8INWZMpkWWr9SI8QCE4NLYMNokCi
8bmO/nvLmf9RLbR/WcosipRgoe8LdX7glyrGtH+aMzZJp8D8QoN97pT96px0f+I9YghBHUOhw5jp
v6oYhS/hP5vnYLNfnXKdr/1SxiiCwggtL2NUNEHziNP6J3XMbPn6bltE5oP9SqeImZ+ma/+B88lz
CAe1dVSkjNyeM5fdH81pTYogdJwGrCZ3UBDecEGPR9EScTp/y+fD579/fpS61W2fZ9X+8zP7v77D
HQisLbQ++vkXf/6AEfbl2c2chdsmB8g71bUtdfuO0F442lp5/XxwF2Gjlhjg1OI2cadXmcrxNh7i
9A5mzUU6/pxTU+2kgdyUO6LwQinfgDula9Spd2bGbmnmCc2oVIHsO4lF+KzkEZI8xbE/DH0+j7vO
2Wh1beYtAjaq+mMbJ+pGLxQv1scXtjdzKRB47WpUC7s2RilRBvAac6c5FsyxO6T1wDCI7FSIVWl8
0fK6jfz3Jqj7/MD4AfAJzZPblLg7Z3T1O6HqO4hO2ip2q2KjODmwy7Aic1azNonTBMj8y3idDzK5
n9SBDD4SuFa5IvK17K1qkcgztgHlFCjCPxUF7FPb3yOJcnAPjKbXFY2xLYd7IoImL2dwuyEvrSyM
dhWYE/Im4nV2ZEK7iyRVTyKiOolJX3hJ1TMBDBy/EMiLMC6XoLkcTAy6XFgkEC0NVCZrXVi3Slcm
iJugGEuYXIlegNdijnjTCLHoKCE3vB29Qt6IySxgNY4MtNrUPrtFnx4ye3yyWmHuTCQwQD7h4ieA
nCI/JDLFibIlcKir2ukFbFWeXNK/JGNULkemIDRFQpSANqp5EzRlLq/1MAWLOO4hE07qMTfATjbm
e9k6M5x/kROhzWU7PvWZdlFCoFRzWdQ4+gHyAzkjTkmcCnvXCGyNytpejAgelTbZjF3PZdCdhFPA
qloYAjdKLgPJWCkOF2KpQJ8hEEYc9QmITTUVO2BCcBjCpyZV1hFuE7/rPmSTyCVzjJPbhgeylt+1
qgayYjffdOJO9TBc64X7Yo4+cbHj2lGmswKLOorYXePnTM/fDZMcwClPnpmPuWX2kaD1ZsRjHhsp
ad/WiDV6/h4GXVZ91lJ9H3WZuoE5tRlg8658m9Q/O3/m8kvZgiOwU6SUeMBF+FcmMUpIs49p17qz
J+hVGUMwS/Jet7H5KkaRHkdAZJeqqT6UyVf3YB+doXbWlk5UY5CZ+rbUmFqmlrPraVC6pRLNsmF7
C1LbQHZfPY6wW/dJSrCMU7abUTlktdZv/CxHmcW13gj9Sz41LiC2B0B4A2/kgNIzwDOiJMnp84FI
BXeTR8WTUxmgslPrPLZJvCTLFENbEjeeLF9HpRn2Lmqnru4lRVR2Ru+MTUiV9iOREV8yaVsfyk4l
eMVtezCZBBkddd/BxcvQeDX4/K96lu27hqYxp/89g+FN7ZCsh5JiMfipv6kJI2JR/9pzq3Cla8vC
UBiMxckx9fXXQM8Ofl/f90TYLZBBfZUWxzO7rGkr2xW1+lisfFM7uLEmF/o48Kd38tBm4RX30Unp
euw7Dg1gBoNbK/KPWWyx0NpZwnuc0+zrzwVOMl9Pn2ojep/08JXlGx1GMSEd4r6s9G5h+XgL/Ryj
tkynS1uaF1XNSCIYDYr+yFpwQoYrpPTqMsrTR9tX1MUBeR/LuMqpz7d8uqDOc6y68jgg9OhTq6CG
BUGrp06+b9qFHcHgy4QP87glqqNmx8JLx+DAd+oNZkDeE6mtsmk6h5bR7tO86vafH/klYxV1yFZZ
3d2HYDC9SWNSIHufaeKTo4GrIcLwDsic8LQ42uTzTwZka+x9MNhYYKwjm6fwkolP6glzEpd1pvsN
6Tk8EAe3m1K930S6qPYluR8p7fa2VzexNSA6TjFWcuDtdHT/tnuqGv1uIsuOXHRGsi4Q2p48cpO8
9RVV8LNSusTz+sYVz+i+0mOGrX5EnnSiHRISnneDO4CGKqI3BDo1XjnOIIl8GphqrHVoT9j7yL0A
cbmeHN5m2qUE431RDcSViU1sMeW7kVF0yhArUe4+S3VIlrp+h64GIlaSJIt0yq5aoty0kAUOSUz6
tRuLpUbCyKIbu7u0JHsmMiOChUpthXvhQ7LBPuQn2vv+djJFtBkGQpRDFQKaTZZxn8wvFiB6roRz
klS3siS22qyYHZGiemunWF7KsrE3Ka/mqkjlF0ftG6+sSO2Zxq0pja+u37y1Kml9UaUfKtrtY2+R
N82caSlNmtG+dSNG7B6Q/Sgaolu9/wylJ/Gm93VqbbvOiGG2S7A5z7aYnsqhi9eGqh6SWsUUnT4P
QfWCuiGDLdzfhhUpZRiZ15riHgL2p0rNn0UALHLAsetyxOsMcUZwtelGfaVh8iFsjPV0/kUuvD9h
xfFW6YGuyXl65BTMaeq2ZFBnPHcFGUbSaa4o218IuQzrrPPUILiZ8jtZBaY3uuzIsaKyy45o3gnb
DaeVcAMyxyWtEF8dyOVKHhUJGkZWzXZMtTOyma2WNhfC/3qtJYw76ZJl467GAgUFQ73L2OYv3Uzb
VWL2GBHZh1TJq6tfTutcrFOFeX3rzlgZ4W/6FHkseEmBEZDBasv5f+RoGDxoPVMkreXPR1vJbCst
z5Ya3LTdfYTCMO/rayKcb5n5kibHfoTP7ab1xppSh9DZFNkAB+2S0B5Y1sO5wlN4YW3/OuGcsBLS
l0UmP9rYXUvu6BU5Oi09gPbBkZhRFYa7iPWC9ZjB4pTDS+dk11JaT4gf17pdLZmA3fhi3LVlMLtp
QU2Ksp7IV05XdBCIXB0cic83/TZyjO1C/oBYJ4BWm4exgA2QvehnRF5nU/MCw1IXRu18I2j+LWmg
8Hdw4xCWPBtAwJZFakKKI47I1M1rYqcH0NNGClK5NUN7K7RsXdTQ0EoqVImpgKKmCxbCj7+AXSOC
yRCLYKQ7YecK1wxGijDNT7HZcPbNq1VRq0eaLiSjGlxqrkZ4Jhs+a4hnJGz6fWNfDdLVl4qgIihV
fwt97agr7GV6tJ4UhyQtbVVqiunRVzIggXSvrSVox/kYomJFvAzWdEgG5RzafXnwOfWHXeovDkbr
vzacnNdtPXFZF8lN4RzqocUYaigXXGrl0qhDHA+0zJaZdIn1Ldbxg4A0Tt3KpCqox5VljFuREVzX
CcVZx6X/0I/Gm+ZUX0ZwjwZ7k2uqJysdLgSAOiSZxhg/MIZ2AxtoC+YyvMq5EeRq/EuIRwbsVpqz
dzS16fIOi9MgC3JfefrE2HfLvmnfmiHf5Gp8InOZGWJ05IRCR6E0NzJRl8NUf9gOdWEyfkGIuOyG
7sKQrLRJv5Ju9KRWRJ0OqemJvrxMYpT7WJbRYt1pw1kGVGp483F/ARpHGXwAXgTPrz10lvJaJ4dB
AyAmNqMoHs3a51IHr+/L9s5WLHMhUsPypEkXM2YXT586VkIzrA6FDnet71KCc7yyV08B4XFbfQqQ
I8XfBklsoa5tAiBJy1Ebi6XU/R378QaL+C7t5N6AMVo6F4NUcWIANBvTD0WygnIuE5t2AtRZioaQ
0fje1mPIM+06Kw6RWg2AthPawZ21btsCJ3DfxnNHaFwRYT4u+lTrvAFbYm+37q7trGvZiueSn1li
H/3SNnRRTLvdtAUXV+RcKNIObXnIdUpLh/DjtZ7DNGhdeoAdel793kfGuCxNzkyZsqjB4LamrBep
Gq86q4i3JP6+d5Z2BAyABN7o/HVFS1do1A2mgPsr9IuaE5Hmp0++O5BqMMYPrCJ3+YDJqB0nSgGl
yveZrhdbSxpkCSvO0kyZTQPMxvWUoyvAz7rS7RHpmEF2TRgHXm3150hlGgrNtHpIoylag6TIzhgR
9IPBT67YF3AXj3b6aKjpuBZVuYuM4XEcaTw6vp8AZAcCR5FXgweJ3pW+wkubHfUh13YTGoe9wjB+
TzbmhQE+JnUOOAoHqr11NdSEE2HDPKfNYzLUs/abNULcBA2XUgX0Lo0RgkM91yHPjr3zsYqEs2p8
/c7Se/yzWXY3aA5HGl054roLCcwsU5zNTbHv5ockwmQ3MIFeELlH1NVMNrCCMKCmkGi9rCtjg3IP
yHEFjxD2vx8/oNQqJoJab6jzKH7S7DGdlHEjScuNxp4jC6F2XtqQpqem9hzXxt0/+cX+80ElGm3f
JeOrPoGlGacvusVLbQZoNaK43WfzQ9Vmm6QkzbZRp4+pwwmqyGGZaEnB8tVthjZtLxGvsEvMFYnm
D5yp1iB9r4wRl1mp3kxmmuO9BuU6Gaw/URV0xNRkkPispd0b7bJL1BebbeRYZ9qxT1TqwbD6yi0q
16pbnvUmu45GtYrMce0myj1XkAuhLtTPppJDnhSs2VFqfwzYxOAIT/YyU8d+2dXFYzD0kACLAM9z
5JQLNaY6U/2+WnBFnTs72tg9U3HKmltFDWLwovp9q+bZqmnoOEaDtdQIScTY2/CamUR/69NaNnV5
a7YsjJVK0gIdy/T2BbmcyXbQHP2MQXo44sBpJ5mgeS2IDJT90fAZmBTkwCIqYHyiguocUwUBfVbl
t0qgw3MNlHiLKY2ypT4ZnFh3iU9oYpQqRKBWuLLbuF8Oqhg2U/aSyw5zaOK6ZH/b8iIL8HpFWe/8
oAHkGaf9nH2LpauJDPoGFunBTXLy1ZuY86JnlG9dWOF0nZAwBpV+O4yTuMVV364ExObFmLu3SozB
T4zqCdk2c9ZMeFnHjZXUDSF7gczoeTqvRY2VPXC1C7Gz4uLq+HUnTobLgrlFFZmxl0Rqs84Net1u
a+5IlO2o9Me1koI+6iDwrBIbKnJJ6TfUZrKp86i78GekwAEne5dbUQ8Doem2Zf3gGzI8dObwambq
TeNb92zfcwo7wZGKoqxzLbr2hKxcdM6sxGkH9IGmYS9s+1vNgrjMrELZNNaHrIOTkC0ppWH5LCqt
3ArTtRYxdRixhE25TURJICrPIyplezHkV1UjBkBTmpWeBfgxompTWINcwobYOsWI5Es7g4Af0EcB
Qpx85060QIn7ikUAsnjkUWSaTBaqwJt2diyzXSSICRhbzk+xderDPuMFp2Pe1+zGU3iGRI7LBpvB
nqSCYO/TmxkydwkY1p3LRhL7OHwtXYdFtC53WfGkodOizNTebYlhSNrjuEcuRpeqHNoFYSPPYRvX
IFg7D5LsrMINnqsyadaBHT/2o/JAXEu97o0x2GbVuC0Cl0zu+QH1k9xr6UtaJsOb1aka4HIm6EZh
7oW0KyKnwf3QjR6fEjtn05ebhqP1c2DXq0zNHE91aMT4uQ3uKDEIMJ7YE5trCP3rrVAVZDblVJD8
Rf5wZoZciRV1VJKONzbBq7su8Z1VdFfBwhGtc4dg89G08HcUbIV+HheH0nba23HgfmHSIh7bSKeo
GLaZWsQgGFJzmzXTWz7/zsbC5JeB3aVFQHCgqp7SyS6OAx5Dr1VK7Y3mUJ4owXuK8thLRG8v61oC
pbL6wDNbSBwKKTytm2hHNKgGx8xarAkbNZmQkazFhn+XNAME9hDvZth0Lnbq2N+oCUVXdU5Vxavi
zrrFt2bjTrOs20TJt2m06pENn/LKDO4y8lzPY07EcUancMnGQjY19wlNX9pFuITvHJDDd9KSoLSr
4FQMdrlpO6d9SCRVWqY4t72W3TCuYV6jiS+hQKDU4D4CJr0RZfE2jUnqNRO56kE3B+A4M4nDj7py
jX3a5rQfi9XUkFcMxAEV45SZ3an0mQJlsKu9oMnjVaP5SG4xsJ+USXa9p1Vh7qUlvOtWj2Cyko+0
niQWJJ+QeuR9Wu+1rCZLaaTayvddIhEzOzw5xL97gYCNJDvdKxsnPzcIpwveErThSn3KG+2Xhzax
up1WO8fUSN/0vjM2blU2p8+HkCWTSqd4yEV16Tpsu2HpNqd4fggtS0BHL/L2lHXOPQkaOYiP+VM9
H0jcmR8+P/18yIIUfbR1lF3ILDAn/uXzG37+CPN45vTBuR8tzpiaaJalX2yTIYGaByL3JiH9+CYa
MhpjVdCuUtj9Nww1TWSPJwn59UZ3UgJ8Zlvx56ej36g32fxDeocLbwIKZAiHqMYB9WLK33+2rS3U
nZEOSyFYaYJEp9hziJPt/bsI3Xa8GpJBrMmJxQhWmJCTs0DHt52Im7xttRvaI15EPs8u5r45OL7S
HvI8AAKUkxFq9kl7sKFbkLo5f1hrTXuIRmKLC+bay6q2mwOObvSLYaJXB233+S9KCsdVIQNrye7d
HFykl4fPj357QJ3bekqNDlYD53pIR670Icf2ZozlQc1BKS8qEtO8sUzQZKtGUpKhYrUcFKl2dKNK
aW1l6cRxMqJ+GvTikHZtcWimgIHp/OnnQ0J2/cLQ3GFbjUkCzS1RcerIXV+r4saJL/EwjHc9OZYk
5arXqdWrh9jldG2d/biIbiMylx/aCiGcNV0L8jMf9PwVIwEJTFcDJ/yaxNlhVcakdcFNveso9a6h
Fd4bRa6crTZMr33GEzc5qe+1Rp27YdDYRpSKEhOaN5iTuXZ9UgCyyZVExzZipbitsYwTOihNGn4R
anmqCQo16JPR+gq9QYZyM4VMN1PdJum6NcbDVPFilYz550pOYqX0L6atpc9GFYK2gImOlXd6URpD
vTOGWsVycGPqAJLbjfTV6hxhoX9sM/UUhZEOIx3j5Vi7j/BppnCQT5UbiLN00Vwmrk2GgROflfFZ
4WrcuQqU+cxy1m6Xp/cdL9+9GuSrml37SVPGc5YXI9CaPTLJiEyBzj02aoJ1BBqFOTDlDyeSiHkj
E6smA0MGuzZUoOKYibuuhbUHN8442hy3UyH2iDbrVSxBbDhZuVVyCB6QSTjLB/aqCBq4iJKh+JxP
hXIyWRALBwqalpc334dmRr3da9NBsbmEXNVXqIsRWFfpQ+UorxNJe3ZkUtAnjkdiQIuj1Wf0XQG3
GW0WpMkcmYmHS3y6j7GpFgQBgLXnMvlWhca1xZeCO4xF0tQRlU6zKpumUKDF3cnhY9ONLzlSXyPH
Z1MR+oayN4cPSt4IhhaDRpYGQSmIXntTbhOMb2gtNIQTBdmYnNxsMyf9pdcST7U8EU5fMRlB2NHz
LaR5seX+uCQmXCzDCeEl+8XGEbD+09StV4ZPOns3+PeTjAzWVfmk+8MZ73ISMi2327gFL9PdjrGt
LsZReUlcwCEJ2POFicu0zIkGd7lb/MhfWEVZAEOPu2VTpsnK1X19UQSd2KRlKryuq4xVnYgWspn+
nrTpI6mOIaYUn3W+qTf5GGKxKC2spEp+DKrpSUiYT44Y78teAYs3+ky9bLauBq0CkyVuCcBR0lec
R4MRUGnIZVCmym2bNQ+9OXIq15UAJa6q0jYGO1Jh9FXrSX4Z+W4psXdIYODsA0Z/oPaHAj7RXMzy
5KaljOPo44Phz4uXqT4gIh6ZSr4LPSfkVyFmw1QHnKA6QDhFrB3UN+hKknNXczxtnQg4V+WfbKej
9shr0sfVGip34xPjBVlwwb41rj4niU7vsLpVvrUv4VoeIFfMvllFB6+WxrtxHi8GVcJ76sb9xszL
8qrLLlp3mUCOT4Fb9E5xHXrK9zY3DBa9rrgKIyt2IqCc+/yqIcK7stLDTZ6GOolmIr+6RS9PTEq/
fX6mG7lx40/w3Qly93I3Grc4qWiHBkgbwyFco+Yer2Uow/ucrffzs9yX1da1cp2lhKR5sxiufpYG
Vwq0z09aX6MmZImHhPcRDP6ROKJs2RSkUeFceA5NMi6sF5mAPamKYhsCOzibXlahmFZyjV62Fj2G
dCa8bNSQE0vzWjRD5rlTxSjLIpRtXmiYUigIiES2rfPqzgpty+soJpcy7K65L/b5pO0SCyjDwIiS
yRd1zMSwcRHY9DgwHiCJik7Y7kq0RbjO8//H1Hktx61ja/iJWMVM8LZzVCtZ6QalYDGTYAb59PPR
Z07VXIzK2/bYcjcbWOuPDzwmMU3xmjCDMIJvDKfkwROksdF4TJnx8p8wrGrX1QBOfkuLSZ8r6LPl
F/79qvbc+ZgmrOv//jNsBzbsgQZtac6XVo5YZ8cqWs8YMu5lfc9On+20JJvXwgG8rSOn3bSJGu4p
dnwfrKQ5jeij7hsZ9ve2lW3Rr7IGdiMFzsvPW5XKV5gfHMIBQJxb+4nStV2MQo87NVFEil1iS6EJ
63I8aoM+uDG0XZ/mAFWyfE4rAtTCHEN7H1MYNnd7z8udzaA77mSLfvlQklCgdsq151MfcnSayiMC
NNLrpBo2dXZnLMqjID8Rp3ghGZvgc7s0cJc9pQUcshmjVVKzXFuG/dzn4yLco0DjU0m0q3xYWxGX
fzInqkmUY59P6z5jJwZ7bcLKurD+rynQYWr+AJIIb/++NEuenIqs3cjgtRZhORy7CTgUfjq9VVa/
cdmwpUpRiyVhcWvy+mFKXbAjAZYxdOZVOqojy8Urd/VMol9grdUYx5e6hWGQo5iPVaHARjv9FI1J
86fLblZrP7RdeTAm8EhGaIbdJnvxzMbm76BrR9a4HkndKeyEUg0O97XnjzXL3nwxWzwlcpTB1eIA
oEvBWrfF6J/bKb3kltC7Tkv8CunMlp6earFFtpBuEtelflsoXrv4V+jsmeGltxGedQw05C/MdJvY
43V2DpDYO1JDX/jQf0ZUjRzGDuazEQUQr92sDSDIitT7KdNH4MI/SBKKtU/CaJBnP2Q3nRPjaUz7
R1LQ7oS0eW71rufBYl0CHRnVvmv6PbNg6rcjjHaxHZpCrAcnpA6BdoWxCHZe2j6zXt/h+diSwv7i
j12y63wqma3ps7VSb88fmq3I49MEF5RfjRGPvM7qZtOZ/F204oFLcmQOo+I2iiD3SQZcdTlUt1F0
/M80jgNd964h7gCZc3i8+nsx0b+llSNwQxjJoU/teN3TgXYa8Tgkrfso7OE9NGD+Bv60deubW6bZ
N4cMjHUw4HnpsoJ3HvhUTX2AXC5x8DqAJWRptu17w9gMs/ldzO13U3jttjc7gPLUBJLwXfIb03q9
hNwPS+JSbEeXcB6+zMJt8JTMEyIUF002oYFus9AxzqMo5jeDmrDNnPonxySIryrf8wpdY+0LyG7L
v7k4XraVzn8mYky2Y8g3oDO8HI39Fubo5YYRM2iSLKRmaH8zXGerqPi0yhEScExvQ+LCMgdLuaK9
pvVmSbt5Fw1nlnz3lSXXU+ofxnjKiNXjqB6pHnIBQFXrAcbazL5tIYGzQbQa7xhLd6ccxeszcBL2
dGxXBi1I+h6IqF6XiXyYYlyvdozCYL55BhmxQ0qpRzj+0BizqEpmri4Xk6ckeFBQBQ8SdcioKGzA
9QZT62tauFsny24oEp/Lqt3pOQ6PeRb/qsjdlWn6jSGPlp6io3FWX3JcQvFoZlxE2GttFhfrde6s
xYrafXdR8ZDI+onKJZ/KjuRIFGFJvwvpcmkuLD7emOuw9FTY8MVDOLk0VaUs6w6upE1rh5I12HnL
NNEzjfltgvFu0EU9NRP8UAzR1OE2bYrXqqhfM1O+ofYfJH9YhfuT4g0SRoR+tzIoAQEINgyu4KZC
PUS922A8xLR0Nt+OG9L+Miy6zHyOzrqPeSyI6Y3lLahM8vmq5k2m3PCwUeaEfmb5BmYl8Bk9FH7G
ZaVIzRrqFk1sdecgVcCzg+BHsk6DAPtlt+685LFnigZu8/ZxWDyGlV/imYvuvWJlHYKOILcanlZk
f/zBJioIkUU4OL+N093Vcf7Ax3AzuAReepllLzPlJm80nFCWHCNl3KUAEKdw2HdO8OAvEr067/Yy
KwANGDtyp7gG7N1lskic4veQXvGNqJNbqWkNk1H4qbsnxJTxJg5jak25rIe2bFYufll3gP6KSzy6
FjSE0/6pC071PCImKwp89CFuv7F778fsx/sRyA99g/0i0LexQZaHyQ0lZz25LyAnbD6EPgzR1S15
aNuW1F7N0DYHzYHy7k94fJsUC6QfjKRj+nfR0PRQV0vOaboygdBDiXG9DLbKYbOt35JCHvyW/qXm
JYY434ZzSIxtNlaMsd4mL0JIWz1epsbq/qRgFN14nnKFiFSGJcoQ+y8VdhFwGxsu0TudQbBGHc27
yKSzxZ/X7lQ+FSkO4sxTbHLVYjd2v92oc9YwdBxjD6gPDNLg6uTsx8m5g/tfURtGLBqaiNgCDbVy
7CguIbibfqBZpaZoBeke4aMluVvcd7AYyboQZrMNnNpbTWpKtyPz4SoBqSdeTp4rmv7w8mUfngcC
hH7LV2i04FM/ifhKSKHVz3bWbjoxYtF2m9EhPmaoNxZVWylJRlRSe+cRj85WG1waubCzc8yZsNeV
5e1lk15T9iVOAwp23CyIDo4l0CbV1smoutUcG+II2UMofjV9dqY3MB8dmPpRYvsFE1Y8H/HJNBeX
4izOZjb6yNZkjk5+cEp5bWrTgo/Lf6WR9ZeKoPNlofdleTbrUJ7KfjpCuMf7vEI4nebdKfLiDYkB
YP9V+Ejimzx5FaDhCsUjYaPawvvXp7dypNAt4xY4/fvRvy8t+dqnHss53JpFppoZ4/hDDW2c1PKF
sdI4jR7IeURF/NarFG7E5RdMUF0E7aVYx6RkOZxM+bDwgDbcelgYZ1f8JQy8PRuaLIJZksA7+w9l
TnAiAwqmvr4iu9EwyGhCmeXU8oTo6r9fxAy11IQcQTroIe05lrZl0+WHRCRLzp3ltKfZ6NuTEE1z
aN1wYy8KGXf5Aiz/3x8ZrVMcQwTPIf6KoqjrjWowMU4LYzQuX/79KPXovJJuMXEV2l9pnfsn+A4P
Miv7Qtd7wO0xEYnkbvvEjs/t8uXfj8Z2Lohs0QcdG/HZjqrkHPqusTfUdJTEQp4i935uRrUBOXsA
NLR3wMNvWOhFvXKjma/lGBu7us5eB3su1xir4EX//fI4CPvsOblznl1RHuzev6RWbf3Pl8qfjXPi
np2Ow27mUNqFqtPn//tiGf//o+Xnkubi8yad2INB1f79DsHJdlbazvZZJZ7+/VRWeYJExfO/X0ID
879/wr+fM2vQzrDrLMZHpGXSn/Wtb5iABiOVJw5rtSXdFXtx3cF7hU1/XxVNvfHyDqlG7SKnM1vn
y2lnXjNytXqoX5A1bnXDiX6tlr7bPDbe9OihCJpb/1GJClmY8qfrWPcrE4fuQQS6PI5mZCG5HGnW
pKvmcWCYxthr5FSPGi/u7PNN2sq99HCIhnrztYPKXgWovRbK9N+XfwwqlHx8gvTPBHP/gPX8UMhs
MT5AI6FCoKmPFaK7CiNsr31DUqTddqd/v5o2PvtI7h8n3S5hYMvvkFQiryKjjWG3RvsoRL3UcVP0
htK/j8vrEJREHLddwD+kXVX9bJ6E3bwJG9lAEBbIJeDQr7FNsQFQFGO+L9AkFNWmz9RX7FaCVd5b
xMCJzT82vddSVjhRvF3bOnpHi/ofMvXQ7qGAMDKTqoYMYYLyGVaMBJrCxlpxjEb1Utdn9OjbCvkM
8XHnlIy9lU+ezQpa24C120SGs89xK82VNYPW622QtN7Waq0JVck9eJDD6BDJytmg2WAVUNGdtJKD
8p3fqCd5I+ktY53W0acAHvWk8eCkWbTOJyY8+KNjlodXm8U0rVONBbAkJtrTb7YLPlgKeQZF3Peg
kWizo4OIiZhH28L11YwE5xOWhrrlADK+1ik4sMyDVRjW8CTevDXt+bvzO2PjtjiCjb67MlNNazcC
ZG+Iy1h5/uzuBsXJXNgtsLL60JZjbwMNV6Dd31kO5Ck5f9KekMEulDyuQfrYZTNJpdZ56ZpIURNW
DqXftSStdsyoGeWjJf+A2HxlyCJVR2VH1YMIYWnE7V8tJ7X961YWUbT0UARWsibFG8amfYij8djV
dHX5PZrmRt8KS+a8e+PaL+21qdejRfAGrMZPWRSYQxh8ZbdUZ2rzJoJ+K8qO7XdgcHcVjWRmkf64
cYNHvamHp6B+lnZxWzLtXUuOmwpDCNtNxMvHxduL9+UfwHdA6rLJa5VF9q1IeY7H6TDkqCCpnziN
IVCzyPaz79x4PPiXuxkGcPpGzfGxKbl9aWuHi3KMIwatcNXY9WtFuM56mRpzK6OQxXMAq3F3MLmq
Bglnx06NAonJHJr+HGt3G+TzbSqSd1RrDj75OU4m0Jn5b1X31SotsEg5lsPUXtkzgGKHldTf1LZH
dCJnntla8ypMg40cxL0LpceZTMiJXd9cVd35bbDJynhaOyWUcdWKK9/c3h79O93fuY0VHFRkfxmi
eeZOuyJoDkv4JgKkGL3LrWPaVLSnf1U//2mYUTaJGu9SS2PlmZcCxgW6do+11TzkCQhfHtd3RVD3
m7gQh1rBTuLgGbz66PoG0f1W9By53+2sCNQJGqRu8q9qzK+K/mUah6dH4Eyy4wRDS16Rous7J7br
nBWj72+uRUBh2V1yHGGsC+LaVKx047gug5JdVzDLQjoFq8oq2GP7guYD5B+MnzXLD9FdCHbieG0P
1p+Z0GZVEfUdWIhDAeXcDj1pUaO4xOTVjoO1Nsf0EUTxnrUOVz5RjqMmXLZ/TzymP0Pk93NvUUw9
BGjXRxZLOoVVcjfM+bg1aqAHYCm25/EURYnxE8/fmVW85wC1CJqC92p2fgS0ok6QqYx2dTTBy6KU
d5ri82anXrPM2w0u8sx+gAKIUuwy5hUrB3TH3FDRkAUpKFKG8t+e36a42pIU/yez4ptDytHOsRDS
2yp7Rq9HnO/kBocEEKyPomfldYu6siQZlwSNNjX1TpRBiPIrOmSTZd0SYik2zlCfuKPz576HiGUG
h3qpPpOqdbfJwdVJtMn66LkrNSBQK5caXOSOrYQGtEz3U+FOHJ3qmUm02UxT+0VCxbvlJbeqvnKE
5QdnZLmKUlxrw81t/EumLfBKSJe8nKmpmKyPpCBgpxuW9MZ3uNLVMBDLrqZil3KdIzEH82nHx1Gl
ty5aSmp+OHDaXZMCk2O8eG1aZLKpcebVsTHmIeYhVoLcgBTmyeWT0lcvMcvJankPiVMknj9xj5Bx
H80k7BVc+alpoSVeRxtwr/BNsWY2/pmkv8YZU+19r7xjqcdftyhUChC0ST8B2mx6AlLKWH0hKscH
6fqvNPpdTEkaqihZqAVXd+GeCVd+iLSbIsSTl3nO3qX1NysdukPnKeBsDvdJ6zBELFq14AhKyX5a
kt8QNIJZE/K/BoTujUPh6pNQBJ/OqXdv+0PJahVdg7REm5QhJMAM8kj41y92imatR61XRpKoO3wF
0Fu6Rb/SPyJE/dtq29r1OV0H/vQ4LG9qPIyfQ+sR2qkJ02KhZazqOD1TLmALCBdU3L2q8imUeqmz
eDOd3jy0efAQGO19XeHWJeM+W1e2vybj6sMwMRfGZQq44BQeqqDkTwNux52Mv/cO8cfFq0hUsRVH
sbVI1zZRqr3bUICBwqhO0kb0HlpncllmJKsziZu92y3IlU8JRSBXJZcw159AVK16YnImzq1oiMlw
lqhz5KbMh9eKTJat1vXrFDCAWwxnbJ2lyfheVdRiU4G8Uo5jrToQI7ZmElMJOjtGS0oUbY9vHDn8
HrnWIvmOJe08AaxJPZbPPU8CXsaOgXn6RcfGRF8Jmwl2SPk+NZprTIXFKhLxZxgzcBtlestAD20h
qSXvGHzT5B7ZSbDSkW2QNcatY7b6mpW31EP+Q4h1a3a/Ztq9zhOpkBWm11wxQlphy9h6mXR/8Hsc
l1NbvqbwDXaZftQ+Qg9DvZBMdCgaFEd5Nbz6RfkHRh62HbiDURqViX+KBP/whn3XBD0ZU+URcaX3
BBfY+46CieqiDHrFS5ruPdng05XmnT0QUCOC+FmRhRKZNU6C7C4q7qXNrZDHqrq69ptfE+Gti/kW
mMOP59BePbUQx3ZAOkmJCt5ogqNualLJnKnbzD0beGKBVxvt4wgxd2Bc0nzanG5v3DmSIqhUROPG
z77CFsyGVS6BDd8nw7wcz+bNTPiQRr4RHFwad0wvv+HT2KM/Mwil6VfKQMvt91GzszlZs5zzw/DY
UDNqxo6g9zDKpPLYtqJorDiaAXHIYeRlR2qbSXREFsoz1ztE8BT7yGzMy1jzfTWANpNHHQlBLLvU
8LfdpLBQZ3973+/Pyo3/zMrsDr2RmyjtjF8/uE0TjZ0Uk+Idy1rC3uGC+5IhcXRidniSNzdtvesy
77VAN17HFc6yVNE90mxFpMA8Oh9EachSBO9cL505nBO6D9eGp74MGJFtMyAzNZFjSp8tP9aa47RK
3XWh/WY/qQ9IwLOXw5Iajk3OKpr/KWecCsajgVYSVk8q89HwzZ0VZbe0qhCVDs4trJxmE+Fxtsr0
e15eC9uj52iKh0P42hLXxFzfrQ0gwXKGcrTHV9u3oAbs/tKG9NH5GAvo0m3up6rfxhGve+qpH4fV
dA18/OjF9qldyrInmJsVppJsl0AxDW38yjFpXOtYPNGHAXyS/5ZEaq27k2GEHuXQ2Ttb1muGtV1U
4gtF+c1MCY81fE1jUlM817P7O6k5xXOqb4TRjpy/7aUh7p0FulaovQPczrR5FwjXB08dLWTERy7X
aZ2FKrjmvQalDtcjVnTwe2IGoqT9sRsA7LEjGk6O81ODtcufM8EmxzifRM/I+gau6eHS99fO6RBL
p17MUOhe5rpWBGUHuAdnRpUFjBLzkqDX7QrZ/waxwZMacywELjOlZQ7k8xJnWpIi1vk8GwgsVgEi
xi4g4M5wa4vJhvi6JsMKOcVPXNwC4AOLTvU8UGG1aoPyLnKCp74Ee+tK9amEeoReQXquxgdwZ2T9
offmUW2TzSqH/Y+InCKHEdRPzucRnDPJiT40GuJi6cWKtxP6eVjFEG1y4x/akH57q+UdUeMIbtkp
oMVCb62RaPZQFCso55LTxp72boH9AWH/JqVL6cWqxs+0yVyA+dREWZFLVjrryWJQw1DzMcmZ8h2S
vrEbbDtcaCBjE741grwh7j4YYVgKbG6AKkO03hfqosLgEkb1XTNUCONk/lEq5Jatti5VcJxtmtPc
MVmbpQ4JfRJ/BumbZ+Ko7q08Jfy2uHoLTIqvJ9lmiRMcJS4un9vEqPsR8MpLLnAVr/HIxNj4tX1U
Xk+DO+VJgZ/foT+kQGBY4EC87mGoZ/x2M6levQj2NmsgANtPRR5iSn3AYfBQIPc1Mkjsieskg5Qa
KuQ3RU/cc7BUHPoB7yniTIAd70+JYUSNWOOjv53o6zUDRbSrcOXrOrwpt3rIXbMiJCB/NpukW8KW
KT7mQ8WCatJVblJibiEps4nDdU3a6omWuw2xd3aiqdyNvbmnACumP6GN8SHxV8rU3LWksK1mbz4l
kRN9EdANeqrrtVeJ7SxIjWtd5150OkNnMnzNFSBIHoBMV0aPyarP2zXaNtB0FEaebAkc4x4MpQCY
mM0vWN56lycwS5M5Iuqn68mIf1KOUOys85MdJiEr96KPRvLK9TnZGOHCnL98E1pVggShuB90aJ/i
ylkCL5NbEuh0z6N3laXx27WExS8KI0OjcqFuikwQ2NLE4jlJx/oyi/6L3FM+inOtucyMVZoZ8B5G
7GB3tDY6MKAbWx4tx68z2NVk07Rc2p0XP3tayRXV4Ew/Mx1Iqv1i0St2fhVT/STA8JCkrVCsYsaM
FNpqGR06oi07GKxLHKPYZfJHUhdgFpzdgkyF3P0tTfc+aOYv5ZK+hsg/Wc/o4lwQqXUUFWQAhOYz
tsB0G9V5T8DX+DIEdUJkCtpHFechDwrifbxy/B8LSC7CkNsRtYs3s7SXLejDFJ7JpccNm9nPGkUk
mW52gtCo+xFFEW0Gk+8ptPpHXAX4o4PoRUq/XPI83/Mydte0Jo+b0hS7RmqOm2kx+DXmuz82+S6d
u4fA9w+GBk8xiIv3J0D72LI/yHx/F4Bi6AV2snO+c4MkUJbz/eTZJfruVUzUxq7S5WdmUjgD5+Hi
W0LqNEl2e7H6y6/7Ozdk3zCzwN5nHWkNOHowvUhAZBU1hwTPDEYpSke8NDz3ue/swsm5c3T3J4tl
9I0e6DhM9W/gWswOEzhp7cP7RTRJoZd2cYW1X4qw2y1RrCwQWGLOQizBiaWiNiU0GH8QPeGASyxO
GHg0x+/sjZtO8Y0JESNsaq4y/dwEqXPOFZEnAynyghDGvd/LxRbDhY6/3D3Lzn9ORgRZdFY81HHE
KjtXIPBGiZt5y/e7tIY0D6kgOnccg7uOQrBV5s5kIJYBXE3MVjWoBhVVV2Vbje8ePMU4mzZifKoC
qr1Xf9kA7pmT+UhbxSYpRu5eKzj7jVHtmgopJdG4v7Xnt3vS5t7n4J0VDudxhHYzy/pTVUJzGnWT
UOuXNZvSRQWCweENMBYPYQjtz6i1o1iBXHifEXQkS2YrAgpCw5zvlcSUHAniNSncZFM07cGR1oOD
mox4h6EnxucroRaLSAswRgdCrcvp4at5uB08RagEJhr55vqUEwGwgv2kdiJuT4gzSWqhlmIzIi6i
uTPBBMTqV+G62kguoA3Pymo2k5Y92YyJvCHLgkflJcmYzKYZmp6thyXXzg+gTQftRKTrlTa1Cy6W
1mgpaXHZn7o8RzrrxLseXBVxyHcedB0dbJqmjRkdSWHjUnIGUPe0scu9neLBnIG5+3F+szvvkUBk
WLgyv5NuvU+B6qh5i9INhtT2GIfp2Qs5+OsKp5zTE5bre+bBNVwGTxoBOK0NfWrT6YzHP76IqD7M
vbAPsoy9Da8qqKvRhJvRtRGAhdUEz5F/0cqZnWlOXaNYZCIQ0bWNsB+IQVc7QFZxatR+svpL6sJb
RlmNZYmKSArr/aM71c3KbDxMVYrTsezm52iW+dZe+kOyoHorRlz7bUqlMwr1Bg/xwRUEMfVZcM/e
XK7H4Vk0XvDg1dnJ8KDrE43EUJdvnQFYPmZs1PCOOaJ0ZW5T4m/StPX35CifZiKFdsQDrM3Oxnjj
J5cyRNLV93CcZuLs3LlnO+UxWAczhpZJy2zNm/xdp9OLPxCP0ke8hyVlk24NwxJND7lJXAvp/P3W
N2R89HNj5Qk5budAGCvyVt/xxe8K6+hY1ArVw2NDISMOAUhGyYzHBJaUkLeFh6/Y+eJbfHdqJh4X
H5I5PKBs+BBD9F56MwmI/oEt1zFAauum/5UVix/HH0KjxB3WlCfkkeE/ySbrnk2P8Sj0K3/vG+Is
SnVNKtvd9I350cwSDJmiovVIaMJee/K9USbvhxV9WEvehPZIGgjUbIEKcUX2ZDDxwWQoFvJok5V1
HIYXX/cMcwKxX+XsLa9ltG4FHoHBBYSNi2PXAXKzB7OM13gRFU/iMCwiu4bCVSRrqyapdgjbgddq
sNQysvCkhogXqA0uBAHLJT6PWLJy2M7o7JxCvsbc9rwVRrX16+7RquEcisVTjhSfG+o5DJFk4mui
vzAP8l3i7VwQW9C84EU7zaHW2cRjWZpbg8oyRk+9Nl3QiI58hJoEaxqJabNQnffaOyUe7ywgqapM
D4Ted8i72oRmKHoLzch5MQqdXshlDqV1CKVZXnRZo6fO30Z3Vpc2aFEGEzmaupzapptw94Rvg09g
lMqw1NKMmDHTdfMaNRpKuLo4tnm1701dXbU6TYoJeWgdOrWaYt5S3GbDaxc7IGOCIPLkCxEfcdBQ
Ycex9p+9ZngVRf7WFK3BjQH6qOml3wSY6a28WPOJVad0AfgSz/M2mFFo1lBjeQ3K/qzRbx8EpO3Z
qsRHNBKcbUJAb10O5rLaGNIKiDRBtgpSzwSk0ECasn1Je3EswwOPSnMHyk3GR3uoCvuMu46kc2QR
PgPLAb6lARGt7DM0DxLYFDO3QttJeloXHyeRfraSQRWLIqpaWsmaELiCPOE+mg5jOb5Fhf1bVFT3
5Lm0KPUTNcHd4CGdGdBrE5rZkfzvARKif+2J/j0MCoA4zsxLOKh9HvvldsgC6uVihsYiNcmKqEKK
7+wpfdLGdF808jJhqHgORvvTJC0VFhvtoWeH3j4YcK4tvh3c8YM5/zptBBaBYQ7kRz1QpBEf6e6b
iRoJcErH4bcRI7awLY5dr5zuw4kRt/eajxQ5/wVdjDsENz2a/jnRRzERJ4dBuvOL7BnpTvYIJ2/u
7SC+z+KEWAkychmFJgr/lhOaYeDqECq6Zb2XO8WILk2bT1eKIAfXkeztil71Pr3GHtVJDsEdQV+Z
x8H0EI6hMI5tBi63IqZ0sHx3MxmPGXMSWDlPlXbpFyMB8IfQi58mRHZaT9zXWhJM4ZBURTjMJWyF
u59ro1iRFMas6qqrLghUHZImRVCQklVG3QMav4u4L/RcXGqDhakYBwo8hPeZ1DmTkS3RfdTeDmPQ
DOIb0bwaJ/aRo1QGx4loaKITwEJ0R0ETirg9u6UI5sVk0JDxb5Fc0DT2i5+DUEkI1lVX95+RiYsi
Ud4u7r6iGg+6jtuj7zbPRkmgnx0nn1FpHIN+kCAayTPdvs+F+9f0/ZM76O+8d6ipZqBiRgVQb+g3
CbOQTr2MDnuB1ifsSy4JSVa0TzGMiz24+kpl8Ket7GNjT89VLR708EvqQwOegYC0qG6SLRjTwp3V
W5zqnqQymNWeR67C3heu3Qrjjs71W59Wd12OdMBcit9SZbuwWE2wLfz2gUDQLZ2miLtjmqXKDamK
epMaCVU0pFpkrBIH1TN2D+F01pb7FCW8uH4f0Nkj450p8TaMhctb8W4SH3/oZ2jakJQDQDRYhYaC
QlyoK1+B/YxFTIkyr6mVkeAbCus36gq5wlwvV4HdPxby0Sq4mhBKt0i6KZr3whaGcMnWm7MjyhY4
swlwqIjS7M7VQJogwp3rNUDUXOO9y8FcEqqycr5ki9QpWUrUZZJ9xQ7ZW1XOwcRbW+vyQdbE3QWm
Z6w4ygyuxWGEyOouc9Uga459Z81n4Hu2jOfIKcvT8k1nSfpA79+IZJVUFhWwtHlJiWHKP40BnbQW
qK3hWhwfcXcZh4FSFPZYAlBrt1M7XviKSr397ImdNQdEoJXed+7nGzGnM5eYYmXB4J13qtg4Xjju
qjnXqzaBEWpFdIf297dtogvjJntLMf9kzLerlIJFqC8HSLurH0k2H3cGldJZRm2s1YFQemYLLpYR
SpTnDMhO+FLkwjyZkfpYtJi8g+sqJVswMqdPly4xyIwJ5EK2xE96wbsTKgyKYkQLXFBaXPTxLm/S
bJ+S09IwVSIwGvMjOEa0zgz2B2SUaAab6Keiwwx3xkyjZ/cYonzoc84XUVDVyck2rHsTzbSVR3xS
oHAf2jR4zVgJCWAjmA5WFw3PoaqteMdYIKL4O2jtsxbV12QTdK2Vy0eTl6kgUw/H0F8bCR/aomZr
5GzLgs2JF+UJVohQhEYRl4wPvTM0/1b8xHEc/B1BeTWv7EhBLPOw/pt0iActdj+PAXY3jT5Kn47e
8K6EH4lqQHZ3Z9hsv0IWtELOkVjTsO0iSZ7v0WSdLE+viS3CSKFsWOQkRkvsoGL3wT+yddb5PDCu
DeMXA9eQgjAH80p4xWfRvDVe8aGH+KFyQMGHIGo3oUq/+txbUvmgVCaZqf1oRC1+CtJFnfxNRg2U
f5m4JPAu7WQousnIOpRWeCAqYkWIQ7Amr6VEcOu8CyUQZnD/R474m8m++kj84DP1yLoKS1mcBznf
NYJwl6ymVUs5b3ksr03e8jkvibLJAfoc23hGwPcytC8i4jXC6yMwGTWI+EM0ruGfVFveQeOq2PtZ
f53r/qeNso95sglfiS0oSvPDh9Uk1Io8Q4OzhHmeEmn48MJJXol/gEOAgZFFFvJ7SYNR3hmxeofk
x3yryCPWuF1IMDo3tVWvKZItR9qzMhy2EScF4tkSqtEKw1VUBZ99ZT/Vs/6MabRNGz6OngH45gzR
rhgz95Rmr4TRnLqJhHwDH0w3oCJ0R9RI8WNKKFDRQZwGQXZfqbJF3zDdZ+3ooFWU7mooElb8rjvY
dabR66uty22IDMND6N4zYYblr6xldZzr4KVlROPs2k9OHNBOH7+mSfbdDQuNwES3NYPifdAmDt+L
reLsNqv2Dmb/fVbdnS4duckibzcv4q0gdjoc87ivax9FJ8glNi93Z01Uu2TMVo56L/N0efSAnwWw
BdDyKzrtJ76to2ib+wS+Kh8KBGrom8n+aTdD5V/5JH2Z5FOgcA0YXNgl3c46UV39Lgc+lY6f0tVq
xg0eA4X/cKDSpNKEf77N8FYR78bKEUlMX+v05vn586LVnUPvqv/D3pn0Nq6kXfqvNL51s8AIzg3U
RrNkWbblOTeE7bQ5k0EG51/fD/Mr9K2qRTV63xsDTjvvTUlk8B3OeY6vJ1Dt+eeA72ZtF08K6YOw
UpJofbJdass/uxzK2ndj4mJSTLzozViW/biSky0vWX0ufI8uKh+GGVkD9Krq6I476ef9TVwwpUer
uzeZ2CK/sF90DOpBm8FL0hnhXT4+K6/gWqaXkkW2LP6MdqP9vW1zyXLm7zrsrUy29MU3Qv5TTbmL
684gShPQRl9bL13YIe5sLQqXGjUfIednbkLe5CnlqEERH3UjkknGG05868D5v2RwNJCGeutY4JCt
bMFMNdH+SiHfW+d2He57D1e8G7YNQor5cY7DDzwq2a4J8lsowo+ukVNGmu0JcxeRCcP4YwrFnhpc
2DaLrWMyFIQKDHT2KkxZDlAGjCZ2D9tFtgO8LJDpMU9DeKSRtxdx/NoLqCsTFrzlXNA8WUdUH/kb
4gKP6TQhGipWHF0+c3a31vY6WKgOBRNmciZAwbTSO2fcmJuCaSahPHeT5W516fQbPx0E5zdSVpqj
5T1j+Bq8Bh3JChOp8EPZEcCARl2ltjzVWj5y9T3LvNuwWVAMyBrzhrsB/pH3YbckmjdlV2z1Xds1
FMwREYaO9T7BLVtL/1hlwXB1dXApDSvhxvYxPbfJjyzmH3cu5lPV8AAPJZnUsn+sOLfCZFwEohQn
U++6u9xbJgseWj3Hh6XTV8h9RUbYPHERZuvziEk/e6Ozd2MwbQzDHVaVnDThQvP9zAxmMwT7iMoP
2gydTFflJ39oki1cHN8AyKLCy+Ajqq6YW0doxJiR+gFZ18azXXnozVzFdpXsJEAUKxWiluZq5HFC
1kPpoJbJfAUgVrrHku1AhFbMwi2wtT2bFchU3znC+OVNrK/mmm4UP565FsAo+cgQT6U1Dm40PtZN
bC6Yt4BHNUrdVc9AdlXThkKgsY8jGgLtTyUKs7igpYoRpckRj+xU0wW6vEBLkhscdSXoLxlHJFdC
WKpQ0e4MlLOipG7oiXki57mJ7xIARD5sJWOhTcIGGTY5ue0Y0trkInXgoycmEYtTBclx1/obtUxj
G0RMlS2/SCXBF+mfnQm9Vh1S6PypXPI70dEedfChIJYgTnLYgOqunbclWtRDgkgTx4LBPjHTF1nH
T52KjWOK65aAZVYthJgKsUMMER/HVAFesWCqWCOKyka98Vjg3AZBbKaXTFisBezgRVXdS9D1zaaC
L4SB+5xXsJrCNHkeFeRdRPMHUW1tosiTCixGjKw9VvLF9v0z84uCI+i2tCj1o948dDG7JoPE8DUC
abpOjGcshHayN0hdR7icGA5HrTYJFkc/4NKKFKH1tmT5bFRpXcfUAY0j5dlQ3ZIM+hVGKOxglZyz
MH6u8swB1kFwR8pIJXO4M1E6fMRp9zBrxNt2t3CecTl0RbbJDHajXKovFYXKFkPGixFn5wiP5zrL
q7d0MVYKeeKsepAGG6lJilvt6nLnFsWjjvwNboW0L/ZFU+4NuImraOzPPptsxiDxV2lMdyKc9GHG
OtP33rWicd2K1r8p3eIuq4ZPjQ29a0NGDdLbBpl214li/MsFkiIyaM/+zMmBHPjO+IDhwS1jIfIx
bXGbFR+L1S8b+gcBCNuqCDcNLMXyMiWkunWTA1OES+yY8abqNmXIBNp1i1s5DkfW+PxO4oznQGaX
TjcnSx5sp/oZaqhJ3EzQeFz5kCNRWVoVAQYGMGU29XufqdyqmdtLWDbwgJJX26yP6dBeTPBvtfFd
eSOAFXv2+SgPAxgvicKRqq+ifxbjszsZt1aDMROKjqV4RahZYvZ0oWY6N9X1OvGjb/xb9i6y64fK
kPfLQsstqMdzdMlUdDBpBlQNM6yTbWGYN2UPO9O2+4c5reaVEg8qcFsyX6abrgmeAhoYEIru0+RT
8Mb9EkVXBw+iat+nwmAhqpig9FOYvBcoh9cmAEwU1658UbVBMTmkx3QOWMDP5C6RKrrFfXaf6Awv
mFXpXzor2V3E48I9nE8TcakBA1k0FBW75SxlzSr8Tz/x62M3ieChNzU2MZm966YNGcZn6JGXX3UI
aRESN1Ahu+hsMlshYowBgtJwxGPD1Y92M176jmEOwr5DDyjtxsSU/xgk0akcJ/st9Ltnc3QeJ5lc
YdDrQ9QS2ZaPkYIYQS5w7/hPNTKoc1IEHaKJ9jQo1aGxgpo0GVl5Ea1rXr00eeQ3h3evg9kWtkqu
C+00mJFV+e6LzxRH5KvEc3pycapvBrGUYCXNeCKa9gal1D4vYvfKiPO+G6zyXU0GmivwJXsWe9U7
TcrGtUN9qYPkrY5l/IDiGqF34D1Lplc8USSFkufkqOWQ2Ntt8Z5MMlieO+rGq4Ls1WTEMS3/V9El
9kFWtP9xrc5W4wRXybKJ3SGeYTExnCRY12UM+RGxMJe6k5QDDs+qwp+fibYLiHmrjo2HJgwHZvzM
0yc5mFOpNv/97dw6J99EQvXn27ypgtvMCt5blhsnwhGKdeo14n62vVOe+Q2GUwOWOWeD7VdYUwB4
7sF2tBtTvyapBQMrxqkTcBupKPOeg9xJH1XCTqKpy9spmX/0BCPewNBvLLrpjCHbQOAHsukQum6G
MX7Z71kwJegdm8UWkG4A1Y2etvYMpt6dfVuXJdnASDMqqgmwcWJlGvHJNroJYuRS+Yb5e0EhAQBl
rfumvJbiIOPGv4uadwyS4TI+f5zheUc5GT/0nQd/YIBIKCjyNO+rtiucOS5OyHraImpG4VCg/x0C
8TUitJYBI7RgOjFDepYkEK47N/92xfjLGLNLGPdMm1F6gnmgUyCityFauIV2uqplHGzQNnyY9YRq
j8gJO7MeZOG+xnXV7zO8SZCksC150fI6zM/Wnc9+atxHvfFlEGO8KyVjFqt7Jcfvp/LslyFDDyT6
+jU0K0j/6tBN5rOYSFDLXOuNuE3MPog8W8O22aSNANKQgQcdQx3VN+EKOMhRyeB3Z4CHx8g31Hay
8ADqVWNnH4ZgRkhlHCeusbLGrN7Kuj4iWHvT3fhVBuGOQnolHO3CuHebrUCszAQASrw5lpvSEqfO
sVm1kqTmqBS2BjLkrkHpbWCebI393Ja/A9ODtWmHuzBA+18hwZD8e0Ppn5s2+VLs3Ayjoa/GMRVV
5ZGpIPw2k9275T7kLGXX2Yw62hoTZuYAcxJGFuhTBYipwp53QLIf/ADFy0yUWODSXuCGyeOHnlI2
mxtvnRLfjHyNOVdNTM0v4TPZNn2WQSMF9sob3ENFYSNdamMjK37ZkY13sXBKaNb9xivwk1YWmMGO
yTwyaONo2/BZjVu1jMQXlYWAyjNob4374TAPs7WK8tqkF4h8LPi4XG04yu34wUaLTDERnIyDRK0M
/4vRZkVQu8tslHnssdDNuQRcmOLcAb/R3etcrC0KoC68ZzFyDZjXDgpifhOyL6hCCy95/DBngORm
49vUPc+OfKO76ivyXbB6iPnb7CinlnJskYsTKGA5zcMQUFFi5bqrY6x7dCuPgTR+4WU+jKB7B0Yp
A6qbwOc1CMvcBTp6qKb0qS70nc0MA8LQUxKL2wSP9SoURk6Lbj8tn6xtocG1nPypJ+5zZZbgqkyE
7CnaBtjgJKRx0jEgehx9eWR+9toH7oVYIoQt5XuOEGpdJOY1ieujW4zY6IOL7ZTgd9InG9KwrL3H
Qkd3vnY/EKc/hoRA1DyNGOaaO5BRpDxY+t33pwuYKkyjhtzMHY9USMY8C8UN5MU1Z8I69edyC1KJ
KCLH3IICeoUW4M+8HnnBCIvCVs4Kbpjk1UVoXYRrHtMS27elXjoMf7YxFES5gETjE1z5WRohKhIf
ppcwSHWdo/TTLe3OdsBNuMrCJ1M/5ln1XfTdhMbIYlGT35mxxX0np9sgd1eREzxbqQJCoXEcUtf4
lGtr33GDnT91CsQj13OnH6j1fwotAbaJeVprgx29dNKLHrIbrn7gpea30xPvOuvxmHh3nYd/IGJI
YGCvj4vJWqCLHC3p2vOQ9c8yvkRabm0JEQmB03oEyIgthUSG+xgGDM19ckqJkhMtfB4dlUharGMR
E4JqTNVeyPaLZEZ8uZoZVMrNV5cMQrvxUMWBdy385K0ZebS73EIrYFUTDZFiu4DoICUwpK3cgzct
oeJV+Qt/nWYn3p0HCxKt27MCU1I/UPwSX/csLYRyrTfvx4zPbJhvHIHxl0OBtV4IYzdMWR7N4Yhr
rC4RTYeI03xaFsDiWJmx4lmbOTNuPC+C1WAGYNd8xjBxICDXHCGDM8EUU7JzLHYalGY4YLPuWeWq
PKRATMy8vIpZQMgqh2ibmPkL5vibFFPBpwSLOmQEo0Qed9hslN9R0/Q70rGMY6TZ3FkJgViyvnhe
m1x7z7/TVX9HTACm9VR80VWXpx4RNgkbCez2GtAlTp/7iOX/mLh7FWIhUWGwztBv9ZAaNl5g3CDO
hGTlJ+eFQHJSRS5P0+S9mQlrRqNitGaaLIu7PCruSEU8mQMJgeWUrMvAya5WFp2x0LD2dthR4cja
x3ZydoI62xiZE4JRtOtDUtKDw1BQDx7Kh8QtQAKXCM8KZm9MeFBOCi+j/Ehm9Bt+FFLHOnvTMtYo
AxeIirXDzuvdlgRnzCHVTdXjn4I3cwsj6zSORnExLWbrs4vlTozfZqhK5K32FnoGfkYbUSxb6dae
l8i+8cNzepqTyOtZkCDrrtUMQgT4Bi0N7Ks4d+7B+e0YEH+O1qT3GdrP204g+cjAe0MtZC8CTWuF
h4mFpDX7vIyw3hvhpTYddBXTZq7wU3o8CwZK5W1ow5ekT4XHNLQU1L1k1yEenUYF+yr37jIH0AjP
/61dDRzzEScHY5+1JxGkeUUQrcraqy51n/9mA5jsIFcfDZWmt0VevhYWD742wrNDJ7R2MdNuwrb4
9DCp6Z4Tuqg3krcbv7a6b2Grr000EhuZYlPIHYq7cESqNJErSvmUf9dJgEFnhKCG2+7W4/6+aTVJ
kBityVXhiA1pq4H9rt1PG+EEAjn9Y9R4Yjo/f05l1l3TXJ2rIs7vvYKQNmRmal+XaP4sw7wbG8M8
48wi+WbwH2QzdA+jgQRsknV1GKc9mS3DuoX6FBT6tzHAjo685sfvdXHfeuMnENXk3qh/9Q28e4Mt
/iK+ganYraWZ5hvbXoID8FhtZ/5o0NZPkpuUtrVXo4rk8M1Zy6LBeOEMq3Zoa37GnGbdNT9HmB2L
Xozjiudd6a3SfsbbGcffURcYDGabuzFtHsvZ805duYCsgup+rjjx83kG2Wmg0LMi5v6D2DrwhtaG
0QOWYDfdYwO1agXlfw6vaPK34zxyR4TNa6x+S8EyuJHqGngQfmp8mPgqrnMGmaL0KrHhjngq2J4U
YU/eI7NCM8EJLtl26vYVWRPauBhVRNCE7vI4fa7T+Q2sM+IvIrF56xefk0OZlw1Hy3LkOlfRs9U7
0YPWG3Rr2HWYY21sw4VmyqK1lQGi2VBIWjFpHappqDC4IWrwx6E5lm0xvCGF3apgSJ55xOeXqXVe
oFptPA2tteyjc9FU2bX2fHUfogBTjqsY2bI/9GIzu0pH5ce+nbgooORd//xuhLOYZQEdXptf/vyx
ufzMitQ11cV8/vMXG1cNINimDW78iQem4+2MRgPhmCxxrwqKQ4+pAvFRqWhN6hI7v+/Q0d/QNF7A
jLz3aQyTKB7sVen7X6FraGAnqD+Ae1rrsDbVDjjvh5cXnKCXxCxdxugCtpjU4+s8sHlrMB8KhqdZ
IKN9NRpinTlZvnOYg3SuPJluhZisj/aCw+TUGD0dAsSxKYe7XfYse8LA/AWwDihT374MVW7CxkvH
3Vh5d2V+HfB7e0ZwyRJ3W1VmwAEZbWxlfhbjlyRLtevUpvKigF6kvvP9zt1wRMFQNraRblFRpMu+
aWKI7iGPBNUbfBX+A8qSbZ762VuiwR4MbKhHLKrEGeSHkudX2ManSFXig79ugpdjChNY3U1muhLB
VWmcIqhxvjVsNHQghpIGFQwD5xKMUjfUJvr9zjv1Nku5NgIlmXigxAhBvoKWL++7MTVfrOp3jV5o
X8gBr3vVvfZxps5j2h7QLaM6UebGbghNqaM62KrKPDeSUQR7DCbqRfbWF6m+aQsxPViWp/iEOe4V
Oltin8Z9MNWwSSQbBNdToP0rgqvgcPCQ+Jyigee6/1sGlKZBhle/asSHm6esyHhSZuFrG5cZML8m
ehaW/yVL/apg5G8b7fF+Fh9WhpHBshYcUrEJHeJ6BQlWqz4d3tyJPXyg5AqwFJiu2brVRJk1wWPe
Z8XRltglc6doni1lM/vn766j8DTEWH5qmcCfKhATV/jPVvZoUVakzvOAvAZSF3RP0J67LuJE862q
O/fJm584P4acLYx8qKHYtm9hipw96HJwDHsMlcke2Qe3g06dh3ngnVlWfUZljGD01MoXFp7qqrzv
SwKuRlLZVTB534VYTBxFfl+gLKMKMe4l99kOI8ubVcVPPRUa6smBE4pV2ra12DUJV5zQcN2QGP05
ojdbkQlDv9KnT7BI3lLFkiTDt75iexRtc5OHlVD6ZigxphiS2TUZLzE3Aj6G37JjS8OFxATnA3na
eBG9+ZGgAzmLQN62LqX6DJqLQxNojzPjfvaGiMlr8kZqR01IDoKYhGVuMMcLCYxtvg2qad0UbNCa
+U5Rnm2M2TO2VurvQDTwvgIeXQv5J5Mx2dV9PVCbiBB3S9BsaL16qmHvJDJ0PqWof5l6+sEHiJA8
LnaZplvvwD/U8sYkqeUs8IwxU/ixGW1ifGFd6jf2NQMyRKtS8mkzFV45gfdJuCLS/qPdW4D9evK7
CenBtBepfYjydRX7+qpqrV89CDHj4D6Fs3506z7AwWPuK1jwm9m+TFHfHxunjO9dE4F2hCcRPH0V
7JxG3iGSqigr+fzBR7Czg/NR4jp2aWIX6GznuQ5vpVVSDzyGrKVwSra/DdsNd6Xh4kQFPYtx7sbL
qbDNJvuFuqjZS5WfwSdSytqaE0i42EKD33Yb4HXO6+7AcDwnZpxKoWLuvrOt1uEyB/qTILXfKacg
liVgO08K84OdNs3W1S3CRi7L1CfswGswJnR94YJiyqFIo731tXmQ3m0tMGtXZKOgG3sctGFvZzO7
gB58KRKGv+zj/Rt3HJJ9NMQvGXZLBl6SFjPFUZOPCphQgSMVswyiPw7zVHwC8STORSl3nyDcZUmJ
lTqjU2DP9S3D2oEU4LLnqBDHoUiCCGhbHwXGqtFlGtRa5hM4hquO7acIiyX6Gf+QK+/VyUakyDlT
43EEytiAR+OXEQSFrr41f73guc13Mkx2ZDDcCEYXB2nbuFWWjMG4fQ7j8jg3xa52+4+gAxdJpATY
8S66j6LsHPscy9QQwp+vQ5/uC+ZwdSQPde3eNKK5xVwHsxjLXUqb1GhazOLNFxtUumRMOvrUQqZZ
p0nzE5uoOPul94jiByfIN70eIRCWyCzcGrgJbMSjHVp3U8xmcWg2zuKk1mlM5rfW47ZvkIywIwcb
vY0F+unaK0nrCJ88R385QtSbySzf7FzXH9UUHmffJBKsBloL3rHVqOnKdHhyoQ1oteRl3DdF4SCW
ic6Nqj4mCxsagZNdqG8Y2r/5vnlhCXkMBZENXeC8i54Cs3H6GxLPrn7oXTvQ0o3gygnM5lfTxU+e
m32EdrDjWbwduuGjSFPrTI13hZK9DT/IfX2JpsUeMozvgJJAtEzRl6Wrpe59DCsAaqMFEQsiXtCp
50KV36HR4nLBh0vG9jodEZcKCCMB5hZ6W+sDjSFDsKLaKtMxoBFz5VVIEto4ODbKtrdM8emIa73z
fa5t1TvEc5shFL1OnzI3vQdcXrP7Cl8woiZn1rPbgaHYjTk5/sHLWrw1ZAWFbGrXZpQcSfZ5sBY7
u+Yi2tSOcVcwFCuD8UvoETrcq6kdRO91zbQhd7ZAe20+/ouF7njdKNiXZVGC7Rz7D5l224WeBga9
+q6b+bmmpEyj6lagyF1FgC00Xt9RDbdiAk8eHz36GB6OmC7a4pECLjmMVY6riIY2NeNgW7KuXrPI
HZ7tPEZ0ypmjcBFFTUdNiAk/c4tsLQktX6EDfQeBj3xYIHygSogsFoMIDZpVg4YvmRmCdGo85DmU
wz8DsgmtIGc7+2tS3qsijO67Jp1Zqo4o1ohm8jr2egGLQlaJPP4iCyU6ykJ5nElY2MY+D2umKD+2
O58Kv6l/50skFJurunD0a5Wo8pj1GpdXz8K7KdApR3QGthN9FIHTvjthzA5dBsYTIghq41ipfYJ2
c9Uv5gLKnHDT2P05XMQEVEfE/XDpUEgyXAyzGASBh1enbtWjg+99O6EUvYP5cP/nylE8aeF7/ATV
+JLn2F3grWDvoILoTRbg6BnTe5Mi5RL1qG5gbgrpPpAUwPzLUN7ZkhXUTajPSZg9ZU6sd3ldsJak
0GEy1TK2mdjWh14CbM6nEUpnbtumjS4qD0A7CX0YKkW2nbXOuVHWrHajDSNv6L3auZCDK05mcmVi
08FxKqsHIIJyPxldAqSmAqWM2nvjem15DGbGsrVnvk+Qdr9NHwh5Wwsya8BmsjO09mlk722c6UtY
GtPPNr/qvH+I7BdReuJ1mF65s296p4cK2RjiMETOT5n6gDPmjbZLdG6ez6kV/kZbDjQx2CHg2ZjB
XR30V5mW9kbKviAw5zGqmOKGM2rbAhZmP1ngdYzxJWWRzJII30oJRshJKSbF2gcFVdU4deOFJ9km
tb1kcFy0nggj0hk6SIE0vhmN1WDvEoWXQUsbC2DAWaZQPjOwYFUfMYoya+AShjVGO7IFP+C5EBrq
P8ct1v5uoq8RGFvbrMS94/sk8BrNQ+0ydWIp+mh3yVtlkgJF9+scun6+wWeOnC6cH4asfgFMd518
lNDpeNuGYCOcAWp/kJQTBDLgRZYVvBU7p4Pp0E7pR1Mh6jL0M6tlduAJYnWuskOJsmKO3yZR56SM
mrgiJHADw3tp1f3c1dbJKSbOOpCbHabRnZfiWsb9nOuoPQVlap6ynjsnbFocXJ5p71JWrFCdxFFn
LRdVhNLLS2f/EAVjhDSJN9PqE5Z/MciRjGdE58Db8ErCcULjlyxqd0PxIdeOh4Wfg3yK8GZ40ZW+
fDhVrrrH5NkXSzaxiLEVTeZTgTQ8CTkN8JtfKtV/OaP73KGUW3lVW6znjFhBlqljgNmmN78mrIFm
JV7K5gtEz0uuaqYelr1VbvgRTSMBeQn/x65r7hpUS2Oevcb5fqBdtaLiJvJQNpEkh7RlEdmlzgWN
FB56u3vJ2PIj2MHibTEwZynaHDV4ybq23LWpi1uQxL8Kp7qJugrRz9wSyZc4WFwHnDYCmVYTt5d4
7NkB12cVOteaJELbNNH+6wRuXsSiFBohrFuUZ2wnGIm1XXzvz3IfN8SGxEmEEeyM6eTUpz6YbRkP
x6CZxSnlFkMc3kQnqy6rrc8m6ZxrmyZUjfWjgAGH9jYj5MEJ9l4UYvG3kLvg78XGgVIjLNINHmZM
eKNJ81rcxM10SlrCN9j5iL0cJv43fB4iDW4TkVIxZfQ55Yxp0C9MxsTNsGHvQCqOYpMV0w8nFVjR
vJk2lfFkDSPcvCpfuTOVqgWKdePNxnbyqmkDzbXGbFSsiwgIdJimOWMypBXSo8boZt6PmDe49e/D
NjvjAnUvfSMOPAHjfaeT1wFJ0ziqm2RusNGywHKb/r2KkTv0ls+KPuDlFM193fOwHGb/jByAmzWb
SRsd8sfZJxop7t//MNqRBg/rhFeD/O9MyYnjtg9W3Uj8pj9XB7fIP3GsNnAbI04ej7A/bDS3AWNu
v+4a0nBCsdNJZKwtia2jjSNeKpQl7nHjGIa6WXtN9+VHKRpBM0BEx3qcQW7YbkdLASNhskgeZX1y
uFcedQUBjiFTeuvzriDuRNTDW6y86gdBL7M2Eb4mbv46FtjZUA7iE57pHGaBSbbhzIlm6Bl9iSwj
iugsSWAaeKM3Q5PBtuiALHjuc590zQGnbHZs4Ofu7KhzXgPVI67IzM/JWwZ+fjje1b6vzpm2GK/I
2fw0X92YCFVtDc6mRcl4rJIYbnswvgh1RoIyvkIEg4TVxi33EN9iZSIP1LGz3Z9vnZFhA6Du4ixD
1z4OsOq5MlF59c2H2w7G7V9fYtP9x7fsozkfLHfc//Vnf/2eOxZoc03Gcg4cwHn15yfYpYxb3fKR
t9P7nz9xyEk4NkNC5B7rejdDOuZGDKWMvPYRBJTLRQWaXxJQ+E9fUgIH/+nb5ad/fi/K5MJjASyH
VgJutwTNWlv7uW8XjqONvBeazbpusunJHukIgOcPSOkFSlc9Moe1S++Gczo8CgLQjcxGtjMuvPTh
rSEDaUFVWytXJk9NlF9nrEVgcAQz/2HpCFT0pq2uZQli/cyzAuCU1tNpnnHRIZCaTlOxBAF6w6J1
84tbW2e4MAbGjoptEKMbUCoYA6jxYlqlQuE6amLYA8QceNYFSem3cuKvHPoe3XG5NRpjPy1Cu6lE
q+H7A/wUxszrsO/m2zhOtl21iJ2TRx4a3k6Sx9BWQLA7ojJM3d2OlWImuvKa50Sl3SY3IrZjdfAR
qkPDXJ31XCJJG2i/zWR85G55jAv1NNTisRiCR3OGTKRwaYUDyeRujcaDILlYUj5boC+S6bNQjOYc
9V1UAHkVVC1VPSQuXebEfyLsPNax4cXMKBAKCDAa0EGDOpaa2j+2QoyUEdDKWuPVtcdbmMW0AcP4
0aZiZ6TWS+oHZ0jY+tD5zpOwupWIEzxtDkl08J+3bkw2a444xHYRYQwoYCy2QK1yv/sMCD0RCCgW
d6GZBDfLv8TX+ScTSlQJHd1nk0btFo85SplmAioc51czXvxBoj4U1FcA/U7YH3gy9L+smOtjSiW4
BuXCkcAcpVgLinsBocdiatuH4YdOMIvnxBhsgbBAFX7r8/mRLVW9KnwJwMZVvA8y2GSdeq/xXE8U
hZs64L/cW0sWToy9w2icO9MYHzBRWFyZGB6MZFTnP1+od618U8buwfKN4ljNrjrXyxcfRN3p/4eH
q++//9dX1ZVtM12/I1R7pH+XLWyB4++//5f7H8PDt1/dx++q+fe/8I/wcM/5m/Btx3cY7kmsX671
f8LDA/k3k1hR6VjCs4jsFvyorJo2/vt/ib/xJ74XBCLADIkk6q/ocPtvOBN9EfAXTMuybc/6f4kO
9wghV1U+LZIJXhnwFi8QOIt8n925gCJs8vOvjyuSfc0/43+Gkdkq39DB1o71Y1OU7g2vwvnvL2Po
gwX76/u/foz0rDkI/PmrKUmql7wEYWRqFkgwKfrtWAUGaphu2AdJGt64SgVHGcTV0Wl6eU7zKeQG
7rw7TT+zBfiGhWDhgFmM215zH+AI6ofpQxrePc/E6ocAw7UXuzVDI559eflexA7VGv37qk19QAfL
l0AigncRceh5fIuryT0gWW8uXhaDLaqGbh/GXnXzjz/TmANH2QnEdTyN2/gf33kZPygszHCtwhf1
569iAzuEIbtOk70T/ocpJll2Mt3bhoHXn+/+/CCGLnbB0urdAmCcll/tff/w5777Gv9X9A3N4s+H
8j8QMt/DSG9596X/75+Vb/Le22z5reV6spef/9Nn5cgm7mb8SVAsyQrKwuwZdzkqtzrudhBfesb7
qXUY7AlMXsn5BZV+x++nhyiapnOk2qfChKpXAHeGCosZNaPcWGXmnOxjA+ksu96tIQTxaqKkg83z
xYCLXXLm2bClZKSQUfAjIe/f/edXZnFD/etVyMXPpej6gXCkI6Tzr68sdlHoqsoFFTcQaObCc9JO
6XDlBMRy4DjcMMbBQUDcy67Uinx4dior7g/jtU+9PXysm0hAhZ9F/a39lpNT5xGAIIIRhiid9i2t
3GEgR3rvu+h1hiB9G3zRPnET7v0BczjjHhZMLDD2gUkgZlr8ippxU8Oye7QgrmO00dSPEXxoF2rN
/+XF/9st6HiO5Qo3QPctXaDcjvzXF29HKDu9wTDZ1+TgHOL5NDZxwdIrP0vXGw4ue+ktYRm/2pow
3+FX8OdfXLV77WYILlvCBuyBFCzPtR+VRrkyLsFaceM8oHkYH0U3QrIB6yIM85FVVQnQgGEA8D6c
+xr9N755j6SpY29Pj13HIus/v77ltPznDzdwXJfDDDUmAwl/+fqvr8/Tw9z5bYRTKi3vXdTxuyIX
1q20qktadj4d9QxeTrPzYlDFQLx8Jc02uQC0BWI4t7+yKmTJRtybo5J5bwQBJNluCtaGOXM8RcXC
9uzYapQub4SdgAXkU0Oqvpm1MtepAyLSo6FCY+D/dobffmzKk6dqIn7G4r7wMDsGLhogHO7QG8zx
fmDjsk3AKJHjZTjb2u7bDWvscuu6kaN3WEb8TamuxmSOdzZ2mYYdij1c5zTnmCrGewZk3jnG3MZQ
FL6I6tP2fxN2HsuRI1mU/SKYOTSwjUBowQhqcgNLMrPg0Fr5188BaxZdNTbdm2zLrsoskgG4P3Hv
uc88j8jMfqgz1beVoqaDbvEuax2ehkDzF8YPudL9wBqr+oP4wT+dVv59bf9/jw/X/X8+B9chcopr
yDQsXrh/PWcdWUkYF2djUY+jUjY7Pd74JYD/jhmCaf0pkxJ6Wz6M386seGJ+TdINoslOPjrhbHkh
kSZqpthETtTevZES0lhkIksee94Xrwa5MMzcyvREOpR1R1p28TJmv4Xe8PHFlbW367x5wIa+B+yI
Yt4uzW0s22pr2VwQHU45zI0XUHDpscqm+aBIW9t5c+5sPDoM4nYXe0+uQRrHzFpAELoR1uHvYEl6
wc/LrRgWZYU5XjprfvOq0T5lIzmVbnIFZd2ddE82zNUjfMqzdzWjLA68riFzQw3DfjaMo9b246l3
UbgtyeGe4LMmEvfY9s57ZKnm7HdQVWxSpOBIKcFEEb8PVeWbOcPsZe6mb3oyoQMT/dvhv79D+vLZ
/Mc1zTsE8EoYhk2ZwBbq30f/GEeZ1mJ82Gjeg0oLVoOJPQeRzARgDxMjYe/Lh1JBoEly2ENZpsKT
W1Gfty6Lgv/+xZg65ce/vxrOKoPCxjddj3f6n290mY5Tq0Lb2dA4TbcEo96hrRukgHM9rUnB0Ynk
dP+y8yUUKI4BBLmG+JJTztCKzIPHmeAT3tt6ODCrxbCQNAikw5p/TXyo2GtOdl1ZV10Di+jm2cnC
hMqELcsONZHCFMWMksi8Prk1FXjus9UEZBFdpm6nTK889d61LWAQaWUovgh5ZR6HIhn1LVu3Bnqd
3fgPP7+YTs+aeXlMZInFy2IitGGIkOzG0fEPvk8vZVV4gzWGeruxEc1hxPUeVWSlRlhaz3JIvxPP
w2G5/C6a7jj/XBxCmrcE9Ykd9mdz25i8Meyenkob5ApZWEQo3UQouNx0uagAkd1q+BQgYwmGnJG5
T2Ybbzj2D2X6CGcXbOwIAnszaz4D1MTE6cZWZw1WxX0Y1HekTQxq7DyHSUqKsGF1r+ZgMtAjcxsq
Afv6bLS7dwUxXsPnx0C8Dl9KYtRbqFJaB+EhhOpUesp/UjV/BExL+QlFxazYA6EDbx+aihVLj4gJ
T95Q3DLX/wBNovrAjwQuI9ZCZ5BNPJpN+GblKJyW+4le6hhLL73P/HZvQYlq61bbMDqyDz3nx5D0
GlbniXCPHOmhD9lkz7bB3yuz2UFEDdlO1uZb8YRL+9HLPP8424B9Sny9h8ju30sUGUVRkEE4Q0iB
JCW+dGzNyxzXuPkdBA05MvTN3WGfqqh9cGjWvNl7gH5XUOtaExuIWwSMbqPLWl3aatj2JlHGc94w
EeGxuY8TWqQ5wj8iCc+WDmItqziZel5sypwxz9iF+EjZOJ9QwHOmQDw5aPXgbjhP5IlWGAVd4lOO
sfIJW93cdwH66+rB8ebjhAX8qahQEiT4QaLC8zeRwJmJEEYL/KQjtIQufhOmw3MZzcM1rJZYG0vB
2SpcnK8TpWyb3Gcs2meDIWZQLi/iXOZ3h3XjPbQM+5j+nPKoHPpjo4qPxQi2SpJQOzNU2OPPalk3
O8VhylAicvPuncaxEB9r8gB22MBs5kviyRO19kSNjBE67lCr8Zi9VB3Qk8E3kydZ6ETDFfJUbmut
JIr956tgH28TqnBQNsAkGcXUNIlTPxZRt4twRa80MGIv+NkqolrQdIUV+Cd2AS6dbzsFhdEvkm5k
1AlcsyBjxhnIERaZzmBqXTuT838vhrgfVi3e0ZVAzoTMK/GwymYdiNxjt4l8K37CWFRv85mowWR2
i4cw8CxMTxU2ZcnDzmHO+4F2UakRNYLjx83dRcuwyfTWv5C0nu2r7pybqX6zfZg9pQc8B69aeWFe
yNVRPsjaTBBv+vW2qPWN0ByLosWHN1XmMVI15e+AqqCt5x49wD8dUJahkE3leCaL/rN0uuhCONSv
NCdKyXXBEyWZoItJsfrVNWyzn7MJkkK0Rp0+rLPSYD4Cgcsdh/SpUdpfSnNHMBoJ6ilOymeprIeK
iwTFw+CyA/McEkUjLLE/3clAtB8Df5HxDcME/e93gkev+q8rwTMMz7CETQ+5yGX+eSVQb7BcJfaU
xSbMTZwx6RG5xLmdlq4h4vlWsU3JZYEamLkhbqTBQDMc4Jy1SNc3BQaYZR9fIIyxm0PSLA6dDr9r
tB+b2t+FhX0XEvM4Az1r+/dpOXTeIW4xfMPv8IPZJ2GgMDN0LEn9Ytu2dfAy5n0VbSrIMJ8igBVb
y+rjHM++Cry0tHGvIWpGZRbKUu68xV/suPNtsJLs1RsQU8RLgfbzyxzjwB7c0/Dz1TiW5EvyIZwu
ik/dv0TsgY9unZ+Ryl4RVFe8c7Z5db10HwHmDHKCM7ma4f+10QRgKCFX+6e+mfBQA09RYGChYsYU
RN0Q6CmASUCyu8LB3iULei7PbQ5pB2VN7zr+qFOrY4bUsLaIzQz1X53uYwXQ4icWr/X/KD6spfv6
Z/HBBMPwbZMPGJeS86/uDAt+lxVTbSOYpPT1epdHMAOD+FOIOLA/bHhJfdWPjOF4/NOGRRga63Y3
4DpZOW5ZH2PPWkmRpc9RFH0m+ngcfN5Iv4KmplrtKzTwG9VYRmkk7Icw4jrGPbtKGGcjDFTDKZSs
S5we5VtdWzJoBgRtQkQLISxpIcz3CxtmTk5G9ZHxAJ4sUpo3Ua4Hoe49G5qdslOpo5NvIJsXRvyO
zGUI/vsroIt/FmmOadEbG65nGYZuucL9dxfr+eY4ugIXXWT5zVaL+uZiJHuwg6zAKNlS2tf1lCPT
KHqbQSle58PQjl/QmaZTq3+gh5XXonGmc85YvKnj19ZInKOecHKokrBjtZQNTDXdfCzumDgPP+VX
KeR8K+b6MKmMkLo0n07WkOBTyoDBekW8H4hfXiMUcU9NBgA56xDFjGF1jOSUXaMJ4WqLE1fOkGPM
eH4gwnoTu6Z1KZHxiLbehbFSW3Jg0Wr18pR7Ntvz/lLMFHGpqOVeb2s8Oq5f7zorpEewYaBNmBJW
5dyJTbsAegh8+m5RK8AqKZ6pHO07QpNdaOdErC/lu6e2dC7VqZutLzfqt5PtmAi3nStTX1KX2dBs
VYZYVQpZ3IrpjM5GohYz4XjD9abOvdZjM67NbCRQvjWWLweQhi1CdaAWRMCW5UiDCMl7NMvmvUP3
m0xQsAoOy42WZg2m5jwPEtLkNmgzw20tdXHxfVKN9La4CbIh1//9YTH+2Yz9PCs8CgB+HdM0fPEz
6/mPWQ7wGsuLJ8PYNAbh6aoQuDsK/wJlEbe7Fm1SMx+fCcdOtrpPEK0x0rGlFv+szD99hP7ogcfw
+HNkRYIVSU0Eq6rjM/e6TuzsEuXq50TUkdu2N5wWMKPQ6q3jtuaxMHTzaEov+x99gffPRp/vyRaO
4BU3GVNZDHSWf/4f3xNhDYZmkuwShHDbUJAJI/lKM3aBuGIOc+p0zKVxqljZx09tbqRY5Oxx/ALW
qvZNxQBrKtJy0+XqE5/lfJvNxDgksn8ilGgrmrl7jFucECLNEWjVxc2Oum0TofbLlkjseWK9pMWp
dSUEF6N8PpDJ6AHlb6w/ZEF6T2NGZrHILvAUOTK0DKNLKo1NUqHfIO8cXUG+fNokgvYU8KF9tGS6
qfpSu/7U65OPzftn4FiIkqgQpklzoevPse1maweE8bHmO0MNN4P4fpW5RhJmaoH68stT0Uhxkq+e
TSgkoOUqaA8YQe0nZ873zthLIAIQXbskw3cQv4EJdgPRWQ54MtZBdjqkZ8Py/X2MDz7dh777oPTw
bIw5/4auWwiQrGIHB+FZjggi/cgkeNR7+R9PLBPmf9wDy+fL8NH3HIEhxUFB/K/PVzN4cWzVRxiE
LAz4XFZRUR8qMm508od1Aq8aRtqrERctMe8klqKkPMre+O0lgqAogSRzJs0Wwf94NfW4O+gslMfG
ta8WBRwEwKH3nT2YwJ4VNvFvIJgp03kbCMPEn91LJEhC6RgXEHOvHEsEEMzdDZ/VHzWz4al0jLxh
Ro7JklTaxcZZOAYkL+jjF8NtyZNKd3rSjlfbmskGmNW0mRr2z9OvKi/ZqJOR0eZxtMHmt58b016P
sv/SRIU8pimPZhG/WPlmDG92AklHNyKxxSzNLLi4D729r0pGRGTi/GH8Ya+t1hrXecI61Xsh+k3b
DIIrEIrwB66adtcYgZgiHUUmGSBc7vz4BNt5CdN3M2plHoAQvHVh6a6o3/pbj4oGrllSAgdIvDVR
K7/M0Es48glqbQdtDDipo0PLcJHrFzUNLwT2U+EGtSDnhWcpcOJoL1NEh3rGqsozk2Knlw08qIRV
IPgydqLOTl+SJfq521oeSLfSQBnBk8vqGxyyQo2m51O/yuIdzpEFdaIPtDg1bqI4b7c+4zgcXVzM
8fJLo3inbIYPqqdAhlO1nk0CuXpq9dLoe6RUgwqycNWDsEgdQiTClsyxcvptTtlxbA21t5wn11Xp
mYYTV45GTORoXBKmOCtV5CYQ3/BgzuXRIC4Y66BYOyPzEUvjRxDhlYwJz4PoiDKWo2KlsHXuuzIh
pnF64YYwX7p6EJAmI35W8/iJw7lgOGxgOttnmucTIIALTFbaUwlp99wIiKwY1dKNl9n4WBWmQd4z
APOEq290YwRSa/cgmAr9Dp27BDvuOPx9TRukaP1iCpWxJbKabFu4EUZGpIpVHEKz3jgGMB49ggJa
iKtp/TVqo35r8ACNoRkfG7lr4hGHUlS/WfREx0zZr4C1+oPpELWYTu4lkV8c+XPAnhJGnPYFmb+l
+WCpWGPHOHk123tpsooxoK5WLp/Rohub6+FC/kK4CwlUWrHRvaH3NfjBNmrVpgop5ewd0kpneTyx
7qzGJ9Dc3eXnl3Zu+gCXuFqPvPYD4kChh/iO+3bEIzzuZlLWAnJHUXYRAsjSCEwYYpm4NjcsXWAR
zct4rURUwJC+8hQpOsxFmnom37PtD17dTQF0t1PRIY7KCYHYt1pyMbvhl9epccMQHP0hsWSWjVKU
2dOXMWq/MggteINRGxEzQF9HqRUhoQck7pASyQnJmTTa4423hmBLT55MOotMb/i0Y9gDjUTMZm/w
DuhsekJ2EJa2c108r9hb1/3A520xH4DNkPPKAJf06tnBYc2Bk/I1G8KbCSII4aN5PmwHM9IvvD3J
xrR385ypPcB9Yroy7dlzw2Mk0ufCRSxQmPx3W0orACH5VQvxPbrjZxEzIuO01+NxAr+Q80wmBlDc
jAOWyeomrluPW6RF05jSYjLpXpN8bD/GTbT1SyA0FVA9naIPnj9O59AknxLotlyTxwPxfAZ2xGrk
lO9j0l2DUHti9vPNjpLZT5MTa6Tkns0c8tPpJvrWxZ3fArSs/nT9UfQhM/Y40gM7SfF/lP5OSkDZ
6YwYUFTqontwbExY/x6DUNq0eU3nRhlctxdqdtqYVPuwVVQGbKUjCsLzsDhJtTY95yNfpjWlYAyX
fYWFuLirWqgy29Jyh98uXomV63Un05vCu1PNYOcodxeXRGYO7VpL6OEF6TlZGcPsMKtnHha17sKi
Dsgkyx9lEyAiXtiuXnbwWeL1xMv7sTLOlaUR3wYfj0EYzFEC9RpKRlO5TYD0EIlvYwz3AlhVh1fe
N6zpPKCq5zlzrmSvx/ey4HiHJ9QEQ4VkvnCvmZtMB9/Fkmk71OYy7+7RHB1DX2svP7+bs3h68IgN
M+4yjo+ebSSXwoUsOMWNPDB+nA9DxNFeOTAKYr4h5VjjXXPkePdJadMMjeDNyqK9sGy45ka7AWKo
YMKWBPD6v9Kh1h68CkZNgocMFgQMAGYVV5BTW8ivRCkYTIuLWNwykH455NCH2gIj2moAo+WQgWmp
1N2rrAyXe5FsuoBcPAQrxQQrSAiUzQnQrbWRVcsMGuqXSWArERwAayO1Y9wm7lLOiiGgf/j5Hcp5
gg/annwrM8aKxKovCBepB0ErgGmUQWkqev3uIkDaKSgl65/fDoQKriLMn4GRQlLswLwG5IQjD7cW
pBb26NyBgyIb3PMVYKYRuNp0KQyewUG5v4qEnOMp87yb7tvcUjKjSrRAFVkyQXghDmXTiC9ATriT
8NxZqr2aydBc9CYSe4EdYq/1tfVo4wYAkjiXV6uO06Dm3/chrss8vLuLb8dMea2WHL8RHesDUrl4
K2IcSv6Eb8J0agZmQOb0qfmNGvyUyObbTgb3RtxNizfM3pLbHJ9kOHnrPmFcVKV6B3ign9/MeLiN
sy5+E4J6772w3xBvae3SnDvHadVvAwXb9t0I0d3NWnmdYqz7jatqLgSE4HXMf3AEaQczkHSHqSMb
rWx+kyyBxVq3yKGcPC/AWeaTDZchmrGJ05mruAkS2wEvq25kxFWvkQ7IKNUpQvIG2KQIhwv1TLnT
8EeRpi23GtbwdYajn+iamJK7IF4V8Q4dNzQ84nqLT91MF7djWF2yjEY99x25tIVj0LUHMgWQB9cA
NysszaLY2FHLji5bDA/Ebz6XdpftehckK9vfDbpfvtoEKoXKuFNjS+8RIoJJqpqLCi1yklNsNWnS
mhg7sYw0iMf5KluHxz6cnqbmPrV8oUzdx5NZ6nhVkOyWS5MaRp+9230n7vjbmrr2YhpOQyaVu/ST
yr95bf5uDuLUde59ZmXwavXVHw0wwzlkmoYtWYRBYv3J6FY25WB9l51zicMJ4TroB9fBWJFjldN6
cRxRY62mpniu23wZ+rJ3LrunyQCaguk/MZrzwPHpDoh4rSystnhX2tvcIThih5FWoJCbd5l4/THm
Q7sBXFG3csqBSaTeWR8iwGVOLHc1XoCbEXHXheXwKw5RT9oy7pltQoSsEJrfOsLcbw4piAy0D2kK
7eznv9S3eYelBY1bw91edj75ToAZbVuorewK7zby8IL0j0m3GdkX8pyGJ+bCUGP7/honeTBP0XyV
Vo2fxTcD7ql4E/qtCNke6J8T82j62DLhmII9BfUyzg+mqwW90zF9dU+gSmY+tG/u6kukf2EFJebD
0uc1hf9GkVdrZYKzP00+pzp/HQ2KFuLfSc30IxLLABX7HEUVEjNbpQ+GO16roKnQYda9Z7GVKu9d
VQdDQVEwg7wH3bn2IMJNzZM2zOfU759iDg+65Me0Z5mjgMhuzap4z5FBTMXwQGZps1ZuNfL1uBUH
EREdhHZDZJXesbFeZZUFJDtSisREeTSz/BjKKtxzwa2dksiU3NeSQMvu2fx7sBmwD14BvYLBthtd
XbMrkHgzTGzilKjzCu42LuquBtVNLkUQzclfs6h3lSJ71vXe6i7/bBPmn3S+vLg29qLu5ETlyzjW
+bH2c3gbXXvLMkoGI73NXNLwVMJv29XWOWptzjXwBotxnyecl8KFx0GJAOWarkVh5tY8y9xINM+M
sO95EgemdDK8cM6lG8uj7mVb3aXYCi18Jxp0hbnRTqadfOqyfZ1YvkMxLK6Fb3yh8/kYGYPJmaQk
RVNRWM05mbiENUCedtycaoefC4zOfF3CQRqmvaasS6W7l7ZhXLq4H0uf7c5UsRAT7p8Ccv40FofW
xpHS6dqb18EQbmb4v5IpG+ck2cWd9iKkoNfJdXtrg4Gbk/HmOP2ZQx7bM6+E48Nfirz+lprZwQ5D
9Lv6WTmgqQrsOb2ZUJuAzcEdh8keP/HUbFtreQ3xYHsWG32F9H+SgGfS3WzXpLFUE/5FNxgZE2/H
QtwYlYOyTPxfsz+t3NyCvlXDv0uKw0xXFI7692iRW6QJwMT1sCNk8I76ZI9qDxZ8/LHQr5Myfi88
EFggG3qg/ERALPrmMvt0IcbCnf+oATzwUrvfcz/szTE1iUfLsNAQTpX1+hP0SyIpCntji28Sh/Nz
JNrXhlwI7ve1PjvvuYPP2dC8btXYxiV24ClEPfPyor10gkIery6xyNnB8gFcAe5WVv9YAvtcVJv2
SpbD74l959UxjLeireMjh1q21UbSE/XQCzovmQlpT02ALy62guIQJ/QcLEo+i5rmsXaNR8dpYJLp
0YvjW/W2bSNeJDwNbsv4IwNcwa3QKBLx9D+LtnaX6snZzl96vdx1vf7R5+qRauyvZqyfTCU0lk5M
D7X5a05ArUbw9mB856QK1s4vP93ScexcifAUjG/gTua4Io8PZmn2ohqXKPi26jfJwF1oDiOShIGF
2JLrTixWXpn0z7p9MTpsDN3iL03LF9MGNGKU6dGuip1LitkUxvGu6dKrFvNS5ojPD07xLbmgUAlE
n+kkITHqJ1Zq3l5JwSsO9wmbVfQ5IWGnHtkDF/8y8d6iD+3GbqtkecqEG237ofoGYktT2bzXfbnL
zZCFuyvepxIzicYdQvrWzeh9moBBP0Ik51VFmM0bH1rdR5VFXInBwJl8cAjn1krT2IHy4q5GS+yl
2EP4vFd2ZQJG6vRXvxxwH7n5qtZr0sUzc4csjZY9HmNe+IIlvkvMpP8b0Fe9xZT56XmXugbo1fFN
oHp3vifSVrxo2MdNN+4Y2LL9Mfkz7IOfFWHCrdBtItN6Sbk1cOFFzgseQC60ZB16Kt+ZdYPIz+Eo
bblxdr78kIP4gm75gSG0QfSevo/ttIUxQ6xdopM7aI5bBqq/0Rxho0i4eH26qjqk7o0knGPMJgGD
nANzNcVOG5DIuCB3bAI8aU0J50AR1cwLoA6sqdBRm8UMHwaBd4FQlJKao1rOhzSjdCtpB7jjWczD
f9VhlnLyW8YqLxald+PSB/sRYZtQHe38MPVbijHn3GTvbJ/KF1iTJI+hrB59w1jH6N9XaQp/JwWn
t0sY38/Kgj0S+YSkzfXC5KzUY2PC+xrYayNOAUrO0bEn49ve4DVn2QGcauEQSjL6WEpxcktU99Lh
J8gEOrqlaPqGuSs3WpR2e7vphw2ckyetY4g1xgtpsRNHzZS7uHWhRgKXA62GJyvRtf7gZOKgsv7e
M+V50Muajyml6erDw9z6IRuv9Es01nFujAwtdMH9h0WeSo8kirjbC2waHAPNNvHlM9Fhv42iylfo
4ljajOYu7mAJzpMVMkPgh85AIAFyv0XEsQcS8+TnkdyVpICua21AE8+SEMFVtR1T/Wg2+sFp+Qla
cjrIXLx1I3Y+0SP1nr2SFfcynCU/YA28hDCxRHSnkGqGZOAoXgglbCy5CzGdyV+zDaZ7rCEau1DT
E4MhRomjbA3rPU6pq5iIYQ6tGshJhQPxAzHTijAPDnywGytLFlfSjGLcW+qgFSBZq4yZVDV3t9nv
+90wRfggmubPlETi1PfMLwqVuVipF9VZgt2Sfm3dKcrBqlKrZdvlQYxOMkLGe0nHwOXsJdZjx8af
UX66Ni28mnYB67FpuFF4cqn8JKZ667Goxn4vv1KjTa6lFcZBZZImUDZe81jMw2HCwIK9ABth734Z
Q2k+5araCD+NT5Xh/AH60zcDCLzM5Ws0q1Pap3tjxCbQ2j2sXzrZbT6FL7x31gKRxLUWyhgqn46B
rncvmNCPTjs9kM8S5Cq61QXHiuP1HY0OUCcp3avv2YwyMvj2tYNbgrezLqfn4oR8V9GFLpzyvCSo
Z9IDnLhYkx0WCXFOpE19Jm/rMhHHJ535O24ILDMklNhpZhkak2XCqOtopfEf083e8EJhhaWX7yTB
uw7zt6kNXYA+/l/YOcBxZSgT3K/Mip4tX3ECaNCFPR0YhTb8IfaAJoLAGgt3mWzNc4kzhS0F3slU
cTcCTmvj8t500BiRmRDHluNb6u2/iC+uNhxXb57dHNvC2yFweOthrqxzrfrUSvex12aCefjrI647
xHAoG8P4yYVJFFrzvJMzaIYIKhajyQ64kKvIhxtLeSZFIEeKan9HYxb4Ias65ljTPH0CI3lfbFyp
Rj9kpxHFuPGn7IB6imm4Ts5ggd0kmKXJy107Re95JUb6pfBC8K1708yDJFBE4NVbkaqlrx15w4Y0
ZOK7botiy8Eqd/DNV4J+nHuyJb50IN2i0Mu7NsYJizJn2GdqfIpGhNH6DK+M45CAD7qQtVs5Horw
cG8I9ekZpCHNIcciI0AtstkDqDoPlmBVa2KIasYdVSwGaCpEkKb1s83TtgJxmKD2zEgmWqFxIy2Z
fSo2OlNu+Exn7Jnb1qRM7OqS+E68U2HxgJZ83k4K+ImfcXODrDIgYhOB57vmPmtVsiV1FQGIPQO9
1yPBBK6+SwdwU2kxve49M7u2ZhXYws/OoZ6v/Tr6skqXKtNwEHxw6AeePKLLGGh0eDSNRNp7TB5z
VHdLqs2rn/0plZtiGC/bbdET+h3NEswZTKJSYN/prJapPWr32u6LYKo5b8Mkem4m2gUt7HZJyD+D
5u5sYErprEB8skgu5sT/a4IR3UQEbc0xanDdwsNOehfyG7G3e9JIlztPR/I9xyQK08jdMOLuYVnL
SzpyRrAKyQDdbFKkw1u/Am9V595raA3s6O2JTF3+d5GChckNaY3cKhubIWB0Dr083YZug2FFH7gL
nO0ojL0pYEy2EiqoilxCKBux4zcPkhiTSRGNAcIHeLN25mTfJoj2Vkr0f2wk9tyyCDry6oSr+6vR
2xSpM2+rP/jQhCfgLWTtzaU9M14tLk7MyLjziaFhi1BX06noX1GYdIdCdmiJw+de6ifMeqw9iINg
qgrsQFlgKsec/YEVQWEuvMI8ZIzRUcI1D2oJSjNbhKYF9OxNP+badpbhFiM/mc9muB/GJeMsYcbp
i/HYFH0L1InasHIM0BSj/ejXuCU5MTZedJSTY/7WdPexdhYPtwoW91+AXVZtdc2gDMnFZeKeDmCb
xTskjeQf5xjf9ZFaq3F16Eyuu7Z7y161GQpAJiv3UGYDtqDhSusGXU3L91ik+sB071hpFXEUEsls
qa91L+5piYnC6izc7n1hf+ZIQTfc/bTBhrgg6triQGmQWeuvvd1j6qT739Hq76hFmbTEiPsm5eIY
Q2dUUK8mFdp5XdBq2xqOpjiGWOuSHV55VhrklDlnzue0GZONMNLz7AOy9p7ddMK9PVExGYrkvDhz
337AyrkTPdQepbyTVjybSMDMEY5TOQveKlgIldey5J9a1mLsCVB6y40ogY7EfO/b0Xpydfx0xswN
VIWldbDVcMhGYEdx15LIZ+SPYYZl0QEylbmpdh8zbuLxrubK3eM0faIXgqGqQydt6yOWffZgBU+3
0xAd1wGEm2drn1lE1Dh9e+5E9Nckdaz+jmr3s9t/8tcUvMQhVQfH+4uGVGUT6uOw6xppv4yAmgJo
UcYu8/RdtKhtw9litMFoeDePOObCuaSjr7NDXtXXZOigOecFQyHKM5TjsX3Fbjjtuigiaa2v5s8u
S56a6KOm2VgXjvk6WFFghE17UnazLUDuXY1otDezzqPF61X1bf1l9q2/rpPFuRbxJ0aTuCfgJruf
LXVOESPM0ti4bm8wt3QtIA7QYws90zbgNQG6MU3Qs7ckS+uP3K1wVNi/RyJKmfhE+luqi2PfgMsH
bpM/9npyUTKuHiQrF1Q1GuhVXd0ToZdbFthl0BaxcRlwYP+tuyzD3Y86M1TOsVcKKIDlew+8AF9/
ixro/FpG2NPSeEuNk6gbXzLg4oMXD28Fj+mlYOK6MszhpYjBJTU1G1OQo/2RgMDsnbs45xs81nE2
k6JIdNhRoIM4WO70NFe6txP5aARU+mqHgiAHG2mJc5FCOpJ8ReuyAmfAkUWoljeAKqc/2JUCVZpq
CKgZiWJ7RAx6TOuIvivioPFF/lzw4FjdBLZNyodkKvNnEpO2mWh5US0FlpV9Yxj6R5iGiikoeMzZ
gRrHzFZMjzmPHrjbmj47V9uBUx/XUfylVbcJFNypN2rrxMoNLZm8MPkh3vFHPL38krNXvc8TslwH
3GxGvX4N0+bXlCb1pp7Sp3pqxyNNAZuQqpePvTE0BzsxmUTEoc2kF3Tyj+pgZtUTcqX+LTqQT1rx
ZVTTdMN76t5rJV0S2MyDyxaDFRHZJh353uefXyjLy3NkjjOP9vxktlp/gga/IKvgXjqKMPolUaox
uw8ky7+aRWjRLb9ohlU85DeTy21t6iIi9JEgAjfT/FPkxfBOyzo7azlYAulR6EaMZKvemeIVZABM
SgwSQEO2LRgqU6QvAFJD5s3vsWDKPHSZ/jCJzN4TkyF2Tjji8hIsGIXbX5idsiZtEFD5NQVfgsuc
zof1ep9jaZphAwa1rsWkOo2E74wLiMbhTswdvCaReWmIfJYWWoPc1YorgXEK7bL3q8qa9GhGKSvO
qTcuZhmS0QOBAzNAbl6TnEEVNph47TtseVTSvyVs0UTetVdVpySKLtYFGLSQYheldAFvM7asepU1
DolcegnlzbAZ1SVT/uwQ+EJBNdC0AXGJkPTsZmpGe8jRA8GASwLCJao1E5n42fHLT7iky8ZdY3oE
JouUH/1z7K32YeL7vSKJ+TVm4VFvPXnFfdw+gjzJzl2ZvXmCsTh4KTQZNvp4tAj+FmEpAmerpPft
Cn3juGl4tZGjr+eJWaxf9UuqME/HEO/DWPM+BNj63E45hXmd92NRXBprRASD1G7zo6AhgESRT5yX
oESiV9Wqy0balfW33hKXNlk+fb1vXXf6Xhx3xJqyfHOHfD8BS1lIUivH7OWT0QWEhABiBfDBxkNE
bIGbdkY04A278f+QdybLkSNpkn6Vkb4j27ADIt11cHf47qRzZ/ACYXDBvhlWw9PPB1ZOSVaNTM/0
eQ6VksxiBEkn3JZfVT/tjYdoGvVHoR6shgoXqKHNTZTQRuG0/g7Hj7ngchJo8wecASfL1saLG9Wc
02ga2QhKGh91cui5aRQXV5jRY6K+2mR0+Gq6fuvkWFocy+bw1ARFJrT7qQFp42e59aJQx+H2E3Es
mtndZDnm6qLOH+rO4XRsdNfKRG6lh+IOex1KMi0QBNB4SMk/580UP2R0Zcr6Lu0xcPzEVwZzCYS5
+keS2+PONISJp5WNE6hO0Ork4HjJWc3YfGNtjnZWOXKWmtIwwCo+M2bHpT6PZUUUMvc52pOobh1i
wtId4Iz5Pfdvk+6K/c9/hAgbnrXqXavy4rv3C9odgGmPHkMQRMZYRwYt7iqjbQ7M3N3LCNwsKPMg
LKPy7989coD2p+k8Tg37EOmWTqYsGY/poJwHL/E3s8GhdBo4UqyxpduBKxAZ6EqPzjjjsQWBT6qJ
eGi0oDlRp+6txpquSZlh4Csy8yUquYZjAtkNXCzAVKkoSIXtrikdvYl9NV5/okY2Jpf7EqLuj79W
1NFmntOT5oUKjmNz0zcUErqsxplEZgxx91j68MJa6kE6IZPQM5A51ouAP2E+pQZa7nLHnQIBjLhk
Wn7HDzwxVNz3blnfzsJXD7zQRyNvIJEh0FwYRQNxG4voortnJyoGbPrOZ8i85B2FzVzx5TzADAVd
uJm6ijExYUjIWy/oBosHyKjlqpoIHho69rMcW2QArP1Igm5+r32IKwwrSakrXMBa6rbocBWSJw6/
P//NOGV22m8T2pavjgBqNdYieZxcB7xTD/ktHax4Gy8QBHK/42PY4rn3MapdFUyCLVAO9gX6yzcs
TXQW0OQAAsNZDX3h7Vyjh7hjOreobIfcbHJ4xwwhILGxMRJXXun64l7MB/Umdbz/yoq+54nk5DjO
1Qulf+t6cWTnJd8swJXhHCsefdL4zspcftOyHQGz1VMNQLH8mHpBXq/H1jW62WfjTQeVyDeP7f+U
+rCMR+m8ecp9ZMsdHlvCq5tGhp+IgfCJBsu/0Rvh0OQX7/KqE3fTjGG5RoT9nQzpYTCfoSrM72MG
OtWyBEoStAO3K7Tz4I0fA0/gXrb6owYI4DYkqXM06g7kFga0CqUJwlwc3ja0Zv18BMrv9WeXNkJf
rX98/Yw6owv3Og90dOwzPAQN7qI+iqVD0cPLS4RKHhr060voieKApbgK8A1R6sZm3a2y1KteGvyz
u1BrbqjzRldjFv8wuCFjNUj8iAn01q50bZTBPLn+xRk7Sph+9oXG6ekkMsb2VtUvNmvTsQUR/9QA
ZUo9BcMQsfogAFefE4P9cYBrydFtLPdNXR9K5Z9/Mhh/jzYCo3aRJjxJbCSiIY+N+tnBHWLrzKYd
qqCOuAa50eaFWlPWCPa49J/ZbLZ9+xEVljpLho+3nkosboc1WJKuooyg0UgazoHe55xV8CAU6591
+OcfbZTeeGxV+59ztN6YWKVZKHZNii029cA3N7Lz97QYM6gpEnWtsH9fKhpkNdvhGc21fbPk2MM5
gRLogMVthGdgwrN3NQ/PDmsqQyAZoRDJn5fF47LGAOInOdgr6yljLHrxSHdtLd68PwtxlkOO/vti
q0sfGrSGv7tKwotnpfvKWjxt9mjesAhwlinK96j23U8P+4pRxnSUEQUCdBM+pf54CTsrWesx4SoJ
73NjjzHty6mi0BVo3+pnVwZs5dLjZprLZhlAPKse/PBKifWwTRxAGdZovunjZL9nnmpWdkLroCMT
8wWwHFdAjMEXk4zrk0uBpIdlnHNWN121nl810aKrGPA0dALFv5bqyUEQ21BnYG4mQ4lnRRsLXqLn
qC4unQtUKKSzdN3wvCgkOY24/IjtqwbEUy+qdUejUY7iEM/a1W+YaM9F+1Q54W/XZ6bRC2vHtKha
SdiCnMDKT3Q2phSYM80S5SwbrrWNYpV0v4TRanteGkxaDUiPiBTwWgO4JJkKr6Ku3oyOoOatpB6w
79CAbz1T8ttNOYlXpfPR2Gy4fUvrrNToAYtvJhW7W+Z/9aocE2+FIvVsVxXHmWLelVbjEpXPHszi
o+878+CP87mOyMrU7pcfwVCkIJFKqUbezTHM1Snynq1FrCxUCTEvgfNavhmGH0L2i+89s33FjHfj
hzSx9I1nrJnsD2j5hCCaXrsDSH+Bj/boYMYMCwFVGM+Y7+LIVCIkJcv132qXOzxMyYk5sMYBmHwI
qPmYf8n65kmI7Oj5eJ6VTpkkdLh8lNOxzlS4JlaLrcvykdMbiyqjAaRiGW8oo+yIbRW/k95Gdj9r
KNmNvtzWKPuloG/v0pqwMuvx2xEh92jQiNkgz6OHl5owFDBJSurXNIw8uLZ2LPLUIWu3+DXMmYs4
FwoyFFjMZsvaRdcxxucxJ90dnXXhppyRklP6iE2IoJHooiOlFLe+iDC38iQH0eC+yMrBsRbf4hr+
hC9XnRk6xssdt6Q9rnF2vm8+W9q2wAPGpbYDDVrOv+ObmMLwPGm+DeV70JBvWyISmx5uBTJykBP8
xqSzJX4BssLn1NyV5Z4R7HkodMzgzteodWmQ0Qo2L7ru0t5tL3x/DvpPblLg47PUa2n657gDCkYq
IT3EXiAh4cx5cdSTgVuAxm63kGDdlM5Mm7x36vcvrFUIHKzwHgM7QGYaVfRJzEyAzXJsWJVEnu5U
BU4gnF9EJOggp0MX1up92siD0exE659au+AWYGqPfW7+Au4pGNykbxx9TPxAbxkZx4Dfq2wW5wht
WtSuFc+iMrJNAqSdRuL6GSSRrLBGNsr/YFX6Dc6PAXXx6jMRKwfUrXY15uOJssqDBnNkPU1Minom
DzIEK2WIYSdAukl92NGZ5UzcrycFmM2TezyBFoPl9WTxlRmfBJ5bfuuie07y8GT79YDHWQ/v0RNt
l0mgHeffmtKJ0UbGR+SPv5V+nV0/3pg4PJF5mg1OaHlCdcHA4xkwZDvMs6NAbaJ3XC/Th6Gy1ohl
H8y8f6sxfhpaDCngE+ku0Oqt4kkyOasitqScovsrWbl97brblsNHF2d3vEUvIq+fke33hsQ5QF/4
AJIao0h2rGrrjFBINjMvPwbvPBHDz1yK+2I6hdwu3jRqeJhFKvAq6t8MKc8uPQusQ3Tvtnb16fnL
6831rDTxDjB9G7k4YPcfE44n3Ofd7pQTm8Yx0dxqOcJxA1zMof3U0bj6+VV3qlvrmUXuWhmL3xSx
1Kth79kSu5/fDc+xFmM7dGl8mfzHAR/xenYA3xchOK7mUc+x1svyQjVaCJwWazylF0dKVK6RFe4b
Dy6VfSg48kdIrUWNeDPmbzQYP5VZTXsAHY+V/Qxj9k0b76AsHKhKEwThVuZDLxxq7qJ7ACevJS13
aLQNT7GI76u6igF9phSuV1SSTMJ+7EZErorTeKME9pHEv5sLeABuUp3CBXVnAQzrbdxdCaDSEHsc
7d87x7UMOOjjAxLLb25kT+ABWOGS9uTZgJa9drKOraB10v6skCS890z2X5b7Jum2P1O0NnJb6dC1
DyMM1hVYckwElFESeeEB7b+cgqCtgOKAEpydZ22a1t66DLWXOEqPFGvESMFMN9vYfba1ifCZP1yR
hYae3yxAPBfVp1s4eaDvRbxN8xjDRIrc4vG7w3Kz4/5HsxOOmWScX/gdrCZN/vJCjen5sqRroiIq
LvHYpCBbfY6aeBCLRSKjwICGYOZEMSaLmXIDI2bSbTC0N3QK3jjDR9gIjmnHZdU16KTQ2WMHYMRy
/kwc6zN0lnsje+/gOjr7uHeOe3B0auIoPSSLRQESXpVQXdTcRWI5DOjxhMezbohiRJz/nf4w5stB
2svwZYdU1w0PVKD9JjLwrbXjBicBsTCB4t1IKLDQsygzY6gAdyynbqJss7cRtwb0V8z0K99PnyyN
bzzsyidoCLjBwN7xgIhPN+Gpo3Tw5CoKl7FlYao05cZaho2ecehpocbtRl8x1SPP7XJdFubA7Glj
T9ae4eQJ3suq/3Z1PCIzuh+Nd96GwAgWk+bQDg39dLX1q5+1V+npclU33S2/jOzmQYuhCqYZa7Rd
63fdFBG3wH+XqaDCMue5gsKQXLY3o2kDDl/KGHPnikriBY4OSw9I38RhtuHxLDXj2EXw+yq5pRAG
pHNJn2rb9wvZPl4nuB03TDlvaHznsMH0J5RWc/GWfxgyuSNecgOIUwWi78lNSKf/4CWjjonGdpsW
aX3X6mlKd6t3m4b+hrc0vVG01tNxHOEXc200f3z5a9xUiUHTkKFnTHjMZ5pXi62nv6d2zEQJYgsV
0td6pDQAnwDm535dj+wk+JZWEAfw8Bdo/7JQ9G8KJESEuQ/6/TroKq5/EEjCmRivmajmDaOtRygz
dxMyXUNae+9w1PW7ZlwxlZ/XRms8axVUUaz3Txm3mm1R4LTVUWe6+jVVHTZg4gFsow6Lt3TgWVPk
VjgO7sE55ShSGEGrwSx2HLSoiEHLupTj1R+rRwytt7gBCxZCyu1n3uIUjqacZX6CS//+8VduUvu3
/+Djj6pWMoni7l8+/Ns+uA/+Y/kT//iMf/78v+2+qpv34qv9Lz/p8rB9/NdP+Ke/lC/757e1ee/e
/+mD4Icmdtd/LYCxts+7n28g+qqWz/x//T//ZJI9qv8SV+aSy/r3v/71f/6x5Qf8z3/byi+8Rv+D
0N17+f5XaNnyx/6Eltn6H47p+8Il40Vs+q/QMtv6w4YeIPBiEl0Unu3/A1pm/8GNwnB9T1DKaQvT
B3TUQpOHZ2b8oRsuqUDfdQ1m08L6b0HL9H/hjzi6ydf2TBNwEpFk/vfPQcPQZZLmecC7Jrsbz35l
/ZrySjHQmK4RluiK+t5Mtu8x74+VZmrXorDOvdYb675i5yiMWf+/xN912/uXkLQDw41XCtYKGTm0
tJ8Q9V/Cj8sgynXyifO2Jk9Wnn+XOkbrssNQY3TRdomWx2W5M1NKQcFP+rtB1Ohcw7vENzunuNDq
yGrJumJNr/KNoTXUrHlM6g0flUM/FsNM7SrH//1kFs9ZAjgTPXlJD5JHoTjVAvm8ddrqE86CxJ0y
d4A45o7mO/MGsKm2plUbM08/3hL02/jx++jTxmxjawKQ4wNcriZK9joziJqjlbav9KM+KTMEzREN
qGJ6uJVQyXZ0S2yjdsvESh1bxWGW1eAYz8ZWaZz+W0crqCKykhXUVK3iCiDiRReE0mB04w0FjJgu
nZpWypYEOEV+jYWrjs7cIIThXhbhF2EDbc7uR2s/pNQHEsmiPcC0MePh4kswoCd6cWqxtdMhweCK
gmsMQdJfD9ZwZbh7T2+L2idDoe3Q3O7N3CuPkUuUqzDHJIhyLwmSecDUXaOELZNjidiKKjKekCaS
dUolG6nF+dZVJR6NMXmpACsEvTdeYVme3TzlWprPXOeFv2bxnOEOr5sYHqwv+2y31Gw6Ect3JJV/
HKfnmtpT7AHeBNixz7hgzifDhNimj5ww7P4aL7CEkNQr9cQ5ndIRklqnbgoA1wEwyo+kDN+px+Qr
7rVJ3FoxCAM43iNz7Lta4RmzNbowIpX9rropsNvC3nomRxnTIkJUWc/lREv1WMulVbOCLJIpsJXY
olw9S5H+umBwPJxsy53NoEEhNee3rAYvjbeNnhy1YoSCE3CxVjso65gLdTz0FMDFjLBWwuIqkJkk
8TLnWBVGebRnYB3+r5iMCrcI5zPidupPMCrs1p1WgjbMJjfSIJ90UoZmc0/mC+chY87RMaOAQHOy
TsSI+YMUpdH6B5j1MD4gUq+jTEdadkzgoB0tsR6ZaHdSNA9HgFd7dzs45ZXULAnb6mOC/bupbdUf
SB14r25vfsG/o7PUxbZFiECY2XsCvngbud1vZvgMAzr5UAwgOfyRyCg+unCYETmRWGzOVHz1sr5v
qC+wOkpW7aF7JbBH3tO9tZqC+sZuAN2B5Uon8smr/+4YRc2IESRy2FxHnO3of9Fb54jH2ZNf1tyL
26mRJ+CmhTfqq0HvOeQLdWY6ecR0SkN3iAVU0KgCZorpEdSMTcLqVRiC6j5qa/DTd5Tisbp1IX20
oUtcGBFmsRYLcgCryE/4HZeMGc05/1Km9buj5QP3nzOtUlwbONY/tVrc2+X0hdvAp86dnOzgmPea
eGd0wsjU/IYofCFHZ25zLLBr0Gz8AnkvNKCVQtaFdRtyZ5TZ2ZIxRnM9bx5H34x4RiaqdfS9vwxz
sDOcG3Ea/O44hJ7iTLNn835p/AWXw6xBcj4VDfZ33UIFxAzDT9vyA7i69Qgbm2NP9tnW5SdhYcbS
ptZBpyVIhAJMbx2XNifDul2qHaTizVzamza2aPE1iy/qMRSJYwqgQj/aDFn8RXkixzSmSOS6zunc
wR5zuT8L/YKtuaH9qnhDpaVOJ3p1w9LYlYILmcnquSosvdjWw5GlLLAGLKMV/sGgMudPZjwE3DCl
kNepMBbb1IvH1Evt0iw82l1DsFB53Us/jN8NN4jUxB+oz9FXIrh4SGU/mWb+MGA1Lj2eZemVNVYz
Fs8J5bW31CWas2uSt2fP0G8AXu8TC4YmQ0TMt04f2Jq1jjkxAsrRtgP9gHy7RMl/4u2FjiaZ2V4T
aNq8LTJ339ABOIWhsR7JHFN/Ve8TrSnwNXvJYfLSt65ljNMqzVwbcRfoRURPEer7AfGOiPnaKECF
R9WblPTCNrYE2anR+VAdao1FdGr6tccsv6W/a9VQhlP3/mPtcrYd4mvRi29rZJZunROvvi95cXic
GSvTP7Cg+jmlN+V30cLzbJRkT5rss2uFhxBOKzFi7gw8/PWqT2PeJUn5HA6eS8aRDm1uqPVtoryT
VaYHGd2XWfLLmQqugUZxkJkL1h/A2Eg2E0nah16HV4XLBW7+qQeaDvmJjA3XQkK5mhWma7BPu7R0
r0lV3/lp0twiq8qNMfePEXbQQDDwzwY6vrquv6FTmIkC1ul60a/0JvZfQsT8PCt+9VlT342YvqZh
YReJfFfbbO1t/3v2fEoOFImbMIQ4YNp46BPLC/yEZm0MgbpRfFljf6iiGQw1LseWscRT7g2UcXPP
d5apbTx1r9SvO/t57l4roiaVFw4vigXAmlRGS3o4cYXFIBo78blkfBlj8jaw7pGcSMxj4ku8fsI7
zQbGBCji0aYWxDoIBfXY2aXa+pp2tnP1YPt7O4Zebs8/MQcutxCxFGRUOxsDNxwfUdBWYbZ0gki0
zryiQhmxd6mDL2VgyPRAS0DywGzZphKPqCpXlXSTuZtCA3QxaW9Mo/uArGy/TY3xEVEP3/XSJGFj
dNh7zqlOMhhhYXxTd/T0OBr2AF0npp2qJhg4hK1MfE9MFUBXJuK2g+JsENYVcjAfeTV5EL3srsol
ZVtF+OnWlCHY5tpOo4SMRr8ZGhIYyEUSsy22gAqIG/ceYayVVM8c5mCmpNgP8sHbkTXwasmeo+sq
28ShEa3nqRpOVTqdQXewF+jyKDxPHmWu/WrzIT/z53XMYwWD/LC6JVdCkr5wKFy1m+TGqSeD4LS1
5R3f7agUslb1ZDo7J0keUgWbP4WujkvZCQODcA9uxKneFrpqLhwnGa+k00nH+47LZIi2LRGLCDRU
ZN8XU/Vq+eVda8Vi59oXLMLVRbPzd08mLIDM59OiLw4j8QC8BgfGBMw5PO2kW2xRoq4eWo1qcQfg
lE0QKBgH8jjz4EWBQyzw0jJaXKe9VkCNrKM7bt5nweN5MKbuXdqDOg2Lh7HV5yyYPVedCa/uJWfU
wDKp1vOZgSQ0+q0pBJo2moOBvSeNcuOOebxU7bS39qDPDEmxcf18SDHjdjDIyW+aHIuq70E/y3uK
1J1pPof9qG6YI74aRr5DhNSDUCogCrkTXumxPx9o4QG7MU0ax24bWtdipykjI9nPkdBWwE+wIRbZ
YeZpuEEEiAHyZzubh3lNSUd8T0/sQUS0PLl1clOM1qlpI2+fxAZqbKqfCjq0H8oGOncaP9lhp100
ki5h786HaRoebaUBQ4MfbkG3hGeRrYfQ1baViq44Aghdqug7cqgaFEOKIco39rpHmWtC81VAjgj6
Gy9YJdBefWYeummLQ5NMMP90FZNVT5msZ9RDLH5Pyue8TZLRThUXlOlO3MJLnGOwd0p/l3cdG/e+
7BmsVuQnUfLpVidzes4KgyMaiOKl2BNXPGGN+FsDtKSYrcK2mJAA+FvshiCPZA4BqBWjfC7qUzyX
W01ZjyNdI/fUwf2uKCHdYienehR1jmHQPPOG6cZfePg2vQytlcGjfohQm9m35qehFs1Tpvkw6xbl
LS/z22isQM7zWs3unehJOzC2bS86fajEuQrjUETaKRRjvHGVYRIx423kp9+JMYHxqjOxbSw62sZi
sJbHk5dXoz6cgs3YlTMn5ZZIQ97iPMRPlJmWcdekz3aJJ9rBWrSce4tNIgZ/n/kg6aISDEGK8yEV
Xvlw4OVoSbnE/nYOUwOJnUPNTMxO4u7cKt990JHzXlPxUZGPgoDVXBktagy3KyKf/nzEg2084oVq
1hH8g1WRteWptYZtnmsTdIwx2+fuhBc5oXZuhtxD3Xe9rdOx3pmzYsZXOwGsMHcHOmyRpaR9KlwU
PYZFGC8nsVH4XdY6daobqm1+/dj9Sp12+xbPw5KXLoNSDjk1eKPGtErMJ+9XMzKya/BYn32RXJrK
nkgeNtSiCypZKLo/0SsQrWDVU102ap+A7b/DKid2DJj0QMdgu55ILqy8vPcgJhHHIZV9ZT7+waSs
3sJVGvfULDdrkzBbYIKvwxTGsDQ3xnto3hthxw88O/SW5OyodRgdh2YkKTkVx04f3p2ymQ95M0er
H8tQr4Z6T/TpnA027I9OHjuO8UQu4FAPdfbBrt0eBjm9xY0TPwoC4H7925tTIIEquXBt9a5zXq5x
7fkBa0ODNRcjtmHKECcoVlZf8AabRH0JdTPfdRyGdlWxQKHmZc7X+L+amoH5rIUfabKNupnsQt7X
lyz2PvIEQCgOZAh2wCM72iodYRgnVixjVw+DsyKGBX3EVg8hrF88TPpKW8y+8FfEsZuc28yH1D8g
GkRL/7CeOO5Nr1nfmXtvigQzvUyeiz7tbwsSK2U/JawxzgVjr30CvrHBkkgBWGkGyrg6cVvtTaP8
wOEIUSpiJk1QK8Y0VpfrsJg+kUjIXVfMIlwOt4HtlHtE3HhtKt18cFDMMpLO24TcNJXntA9QjpvC
5XyNtYLEB3ZCoZAdU92h8XZihj9pW8lEG7e0B7cBAw5AqsiB71PUybvfRy/Mwk23aGg6Vrxr+7rZ
kmp/UE69sytO8IlbJNyoODBUZNx9SThxqomkM0xYh4b5liX6dIgc860DT7MnBq56wjcohC8R8R6t
Nps79gMWtYSyGIvTMEqKPrBU8abJTI7+bOQcQRwZ76eWOLT7XVIlhYXNZbzO9WEHJfTBccNrNsbA
GKN8I2RS0hZqt6vQA90y+DnQkJ/2oexAEQkowAlUE2olR1e7D/pI59RSllR8ZvKXZlQfGS6Ki6h9
htbRoZlmIlPKJKEGeMwVuaJeZwIu5pTnsUimYCyKX1XSA8OM1y49f8dBEKuO9WZAJG6/up6DXqJn
p7idj0PVa4fMxwHuqjHIwoLTB87otRrzaZ1j8T/VEUykaVKnZkg5FXSQbwboOJMSnAEExBIK2ZOt
OxisxcK7lkb4ws97Pwztkw1qcU9aBUKOf7FD4wnH5xOGkpVZeP6hVz3jtfgC2IC9bjLu6fF+bcEt
8LbxjnxZ5gr4nzOq37dhiKJhivaJ7RTuirrMrKycbEkz5e2kbxsQI7xF8sCu+VHbTv7WVEQnSU+e
JBqYTZEMaoEAznEwRTNhOkWJHZ3XZJqk/4ww1FF+FNJ62PmAWQeBwdj3f5WuhL6FuYHhhuAGFDE5
4TzedJwWUkA2aEbRa4GtXKtmfQOJbMsWER4pY7rDCveVRAKfO3fIVUILFlZm+EZy7IMZhuetpAnw
yRETjW0scGMcODP1M0iZSDxNseuJvHN9Gb/Zg9qNW0yUCGHMBqB7o1sNwBtmV5O15JpTlANa4Za5
kPHGEso1NiMZ2kaKoUYmOVHPb6Svyf5CAEjNJ53g2bkeiZvJgYBT2pN0ZizgaP5jhr8RHh9TdzAo
oHXGQhHWYXMQ1BUwqPJA51hfboZZPjRo+ZkXgJ9EJpDknlUNtYnRYzJkNlKbhlySRM6xKDk9aPV+
wv0VVA2wROrT3mhrLw45UZwZ4xHHdO8RSK8kgkr4LFpKm4M+qZcWX83auiWtN1QLJHU135rF/eDk
clEkkhV3LnDN0g5Ea3xFUW/vU1IV4TQkqzyaXdK9LBUtgOem1Q+Tpt1Vo0mJW9Eupk+dBqt2TwiS
a/zgHkrLuh2BxaBQNeWBTUvcatnwzdq0d4shv1SJAUNtzJ+w8HGVjFzuo0xbIShtNZ0cdtUU7qlz
zLWC3LrPY7ydIpfgtzDjWK1tEvYZn3uBXE1V2KWt0k/PoWSrJQUhLY3jMH0KaUeYnMqKbebOgRzK
ac+z/5L4gO3GhgZud7nFSvdOWQ6AT+Gs8SxyW7IwPmd9CvI0du/1Ll0IDZyHxtAgER8CZUKlKXZD
PXwVvgykE2nUQFk7JQEecTBQq5hTDIja5gTVhdXdQNwLfThJmCFWwqhaXDR3uiSukUC7wttFUYDy
1tTLb0tZ1MdQF/GF3G5g1Qk5/tr3A5o7DlWaLNmo9ra25GvhW89DWF3Dvu1u03GZIvr62koAOFQm
dyVjmMCx192KPpuoa/RtITyN9C6ja88aP2wgfU5S0oNnKbyc2p3j6DcTxlZAYfM+lNpt17WnbKbb
WVAKterHUYfmQrdBtBh3ENx+p/HAqND7hQvkro1lkJMctjkajmRoC6tfyABPo80QsCunJ77trVVY
j8qb7tM+pCLQ8b+7SFzLjniyqfxXDQAlsbYlRhreeXGaYmVswJtIayPtghOifwvqzgsMkz6xUR7H
bjg7MzuXAzXe0gWY/5RdOyspqB24egd0Ip1nk3leSWfwBrsqJAo3BVkMGj93tGjvJP4v2V9ShuPK
sB8yd7rQFr6DV3N1e5TZmWgth0DCSpTYNxSa4pYAIq+J5d39MCcZtkTCM9ptVTD2yL2XumeNHa0z
E9pTi/x91srxkqKBFxm0IF7lz5Z3iW5XZyoN+WHrPMjtZWwraL7ggsE++i7k3rUHhnF8AtS4O6WF
D4ZCgF0MvoWyQahk973g91Lq81kJqvBKV/HyGPduvporbvn0s3xFhv+U5f6b0XYHrNa3Qo6Yn8x7
bD8T2uvemvlSlXcpcTzHbn5ytQRsTguPl2JI2AA7pmsAFJsllBTi+w07rqK2XSEpGETtchUkBTM9
LydLahnVq54x9BHpZN7UNaY/YpYKf7+SGDIFtU7dJU3q56F2nySInI3mM1ILo0qeoPG/6RDcNL36
PVoFnq9yOI+dOa1n3bpD/LFPUcde7RjpvQN3zfHsX6FtScLoRPM4EzjMVKumOs4Fw8S5CDl4j9y7
QqO5mD0MrkJ3dAzknEsT4oe2+2uqugVgApHNioqMQkHrZbAM4i61+mJrdHH2Vneusg2s9negL9mJ
ne8m8b/6bhg2hIn7dWU6QeX1OxC5PcuhiyqQDFupVScjhwRTmLHaO2GFrQSpgqkzjVMF6Gn1lnhk
akEQvqU+dqfe+KjFkGwmZpexUzDsYXNXybfWNW8+mtaKA/sNdyAoB7o2rHu0lEy+jHtDyw8/BDUI
UtQ62HKX0YkL+g4ak+Nlt+a1LLpsVxdY6Gon/k1KiqMtPauaZe49P31O2yLc8kt+jMYRzJ3Wlsda
j7i+OQlWjOfUyC7hBN3dzJZxhmtTwMjuZABiAx00uPvRY2iQt/S3deWzZUX62pycawYEEELAtddj
zjGhuxtDcWfWvX5p43FXDuU9TXJJIMXIluntujC9KwdSy3Wij8uwFw410odmSWvb+Hhx20nc6KEb
bfQEW6HVFugDXfR3DOqfwu7172DkfxGY/+XD/7/0Zt1D6P0/C84PPUdnpOe/as0/f+R/ic3mH8jC
SDYEGSzTti1QueNX2/3nv2m2R0MWciR8XN9mwV2Isn82ZDl/QJoVJBDRog3LIkvwD7FZ/8MzGUnj
ErRdw6DoVP/vNGThtP7f5OYF+047j+1y9Bf8rf8sNydSWDbtxd6qYX2BjABP0LN5zM0IgA6TspJ6
XhWEsX5NsuIQqRD5NpxBOVfmaSCn2C6btNsn/a5YUn4OnZ5j6h4LDTSvRz6hpU5kY3bZ2pJordJK
rhNVA7vcJ8ghqEn3dc6+bYrhZSliNpol8Am8OPPF1pHFrjOJHlWmOcIPS25TuD/MN5O7RJtsuoXL
54bwCH5U79vs22rrZe3VNWDkFEpeuHRFh8gPzBEKqGaE+Z7LxQT2xHE9yoD0iqhm8qgJrq2OHz4q
Eux7w+yACgIE37ZTweSWpmUP8BcrCqGRxM/rfWpOr/5U7fum57JmRc9R1oSPMgwJK351vhEf0tKs
cHCZAwhdDV6Do75MLlTG3LxF+i2rnbtNWI7XAu7IBeT9Te50a5kY3oOZ0lYVDnSFK1782MFvbdnR
moU0pI2UtK8HCECGkXUwlHEqyflVI3RVqnCB6+mOszUnewpmjphN/sAd2LxxOJWuiUSTcO+DECf4
isoofSemp6YDKmRoJrutgsDR89PgAV/ESAYWXhLu4JRoQXXTT+8z7Q/Yb7sXpDlGH2UK+BLoxQxr
e3IFOn/DANgeX/4ndWeyJDeSJulXGek7SgDDfuiL77t7eKyMCyQiGcS+A4bl6fszZk0Pi1VdKSMy
lzmUF1MySUYgAJiZ/qqf5ikpf5cp1Y56k1emd/vYaQnzU1uxSkx9F/lt8dYPwTVq2z84grEAIVDt
tT6HzGfTgFh2H0Dr2UQwtF2zyHibVP/UjIGrLZjAudI/0zS/BBaq36yZvGvV8J5tIVBOFJEYrcYh
oU23BPHh8NpTuXJc9tt5WDxWNTRPeLl8EZNFdSK7ZXoaGZO92NNUH32K65YYiCluzZhHcu5RlaUc
UUDQX/rkkQ0mtiBvJKwKQoAC6/4gAqYrY8Qf1jIy2ZV691mK6mSOrr3j2G1N1XEMKHEuOrVvdyjC
SGjI7vBRV7gSIEoh77XJcRAkxvoK5iK1AvDHG0RD8ZRYUbX3Sqp/FBbYDtN747/HtWZR5x5gMOin
t8jkgBQnPHIcxbJ1bKNP6XZDVwcxnaQCa4Tpu+WBIOluVnu8IQhCBD2QgCXGSvLYzgxqiRwrxWHB
gDEx6bAGM4hY26YNUULQJu2AuB/ctl616zKz52tjsGcu7Ie2wHHX2BlfcZdb7I6YGZq60lLcIgBF
4D9E/JDWTfvmovSs3ZABbO2IlZUGDwj83zL7NbPJHFovQWYYG6unqGkMMQHznLsWJvSK5j4EZMY3
prySGEhXFAKMKzSWpV3ShJS3sbwOJY5gbS3aLOWlohcoy7XgbF8P26GGlpqUPccvZ7iICGtG41rP
DlA2y9ecTZ6EPICALwoT1Ojc5gBJ51tBDuoaZtGzHmefjd+8Y3n5EEX+HdY/Dfdm4W6mknyTW1tv
tluvhzr/5nb0LZQkoZZMoeMl8VESvIyo1hLPWjwZ1sUqAWhFuPTS2a1uFOGyJ2YnH3aIEh7y2LLU
bAxsNVgTN3lOSlrY/XlaJ+WdLqiBr9ceN5UtPiMPfmscpttQ8hwPUtIN5EQvlQyzZSzkI+BkZykL
qIXWSMyf+NDSIeCaeLvaMj3eDQ6E6aQ9SqsB2WHtqNFW0xf8Je53J2pQzdJJLLvBbJappD8nDPzH
pO4Xk5xvI3sUNHYwxIRt+3G6jR7qbe2q/frwRpiWXfMIMNnqKCscb6WurL+6M68aLXnO3vPCiw9B
Zv6oU/+AZfMxKzkoCmNh2hhHrcT/Mn3vSGqpR7emjLXk3CwyGhgDOzj7GQSJImTTXsIx0foRU4/s
jyP9KiuCRhOUZ+onbG6WsUnlqtMUeBnZi6mfJMEJzGGGork27OmSJIwrygFFIc0e7KT8orz+Rm9f
szGRCiVJfL033uvxGuoVaSg2dMfYrPBrV9NO5MzfTF4WPXnoRu1i26noF2HG3ea4AAQYwfVC5z5x
tS+PTTDJ8A0HV0/tjXs2yZnaLbOQfjW0qRyIob1aFmWAuVA/TbXLttxvMOg4Yrf1LtCgQtKXzY5c
tmd3hIMrUfs3coDiFbrVYZrkUZ0kddq5ez9qjxNnSwdzaGxn96EP5jPQM/uocywY1flA2T8so/ZV
o8CnXWm7JPXfaUtsjrNvoecztFrNk/+sNc1Lf9bUKYRC56vTcwKLVtmYgUWeXVp6W7bfYdq8tSWR
awqwONVYDZQlz7z4Ub3NR8bTyMfJ0jY4t8YFJ8M6tLZ2FX3ZbbQ2O4CjPMz5sRkfU1JGZa5/mPRB
d/DQfY5cej/dJUew3O33utDeS017tuL0iwS16r1izbDuxEc2TlCNK9L5J2J8QILlne8XX6469/W+
y8YgeppD7UEwhpeAoOEA7qZC/wg14HCmMJEg3QUx03WnzpaCQyZbja3JobNQp092HNBdp3PKEnMC
QHQsGSeo82rOuVWdXyEl3Bg+FG3+Er80/WwTTrKSZaPOvdwvG9GEz7o6EXNfBItxcG5qgI2ue57V
4Vk5zPqzy5E6V2frUp2yS47b6YAe4obwRuga6BYth3Jm7Po6U+f0Up3YCad5K0ud4mHnLCymtNSq
HIKZ/IJPNXAyalcCF/ArCOEoRSC1AVJWwYOhtIKwQjWwkA9KpSP0vIai0P1hxpxbJ1vebSQH4jNM
jsfngaKBhe09s3+jjlCpFE75gXNiRy5q3XHrGV7wTQvkChfIJ3XiDk5d1waHaRhUz2F2yZQaEkX9
MaiiG+vmzjd6EKqCKJmI7tFAnNBxyjMO703bz0w7sN4isYdkp1BURfepBziBhKUcMGmzGewxXgMc
w43OfFPkJjqOX9+Cwn0pEXgmhgnlRG0Ht97encgJl0CAV306rvMhQOXVenprunJjdf7Si9x4S40o
CiXXkYOr3g7trmKnzs93AuPR1gu/aGeAN219RG6leGnAMaYUKwrstmZPVZ8I2rUbcQp2rXxLdxl6
JbT2VT2yX4zaOtrCf7y3VRmAfiVR1IT1sNYCMg8o9eu48x+0ueNhhxQNOgz8K1JbqzS3DPEtUiKc
UuNGpcu1CHRSKXU+kl06hd/NYdTPEjHPQdSzlbqnKZ0vUYpfjvQ3Kw2wRwyslCoYCvTB1Bg2LSUW
C0fN7fHJ4DlBTayQFalFzCAbhbswkz88pTxWSoMcf6qRyJIa8qSmdEp9YGtnSmPbI2Ei4YrVhKhJ
lpSCw2qdK7UzV7onY25EKoxMNCfZO+biXxMi6aDU0lrppoNSUK38nihFtUNaZSj35iqtVSrVNV1T
Z7uUSouFowxYDXlWVzptjmBbKuVWQ8KtlJY7KVU3ZuNOXdqeFgDn0CnlN1EasEQMZhuW8B7rTxoy
MWjAekvRw8JTCrJASqbHdmUobVkqlXlEbi4gfCM+J0qFbmfrEcDXs5c6ix4dbA+fzFnxmCOMG4I/
0iZ4+SJLw33I4g/SqtR7KNVbV/o3XjWVChPvk9LGI6WSTxZ6eYJwLn4q6EjpntLUPcR1X6nsmTX/
yBFMFhINcTtYLOJxNhxkIWAM3V2l1X/Cml3qSr9vEfITpehPI4/eWGFsZ8Q+L1yE/54BQKomAZKR
AL5MY1UwJLAYFqRqatCo+UEUki1hnhCoyQIseIVrZtqQMXYAMUHpoppE0NPE7DSS3bIYg5ckImeS
qcnFpGYYjZpmxGquQdVCtMg1CQW0Y4+URv2nQch1MZHwnFgcMZtYxmY0eKA0u6Fmwjyz1hboH+2z
piYrLI3dRqhpS80rti1874ABcx8M+ZurW/dUTWgCRjWSkY2lZjeyIEPQVs8MtZ519lFMKLmxmfYM
jH0Mxj9z5b0GunPz1FyoUxOiwcUu1QkSi0x+9zRWtBTIMFECDsJsiSFTrqZNs5o7aXGlLIB1uDTV
VAomKQs0cyoKrQ9xmR8hxODM1fovYjZyhUKAq7PN80OSY/saaVMzym8Es0a07uLkqtkYtgVWcuBN
C87gJt+lsWdKuDcYqekVa3XSNn/gav6GC9DcBLPbb+oOU9ZkhGIVe1ypLsHmSlhl388U6ZUZUfrY
3doTPi09K4s1P/Zs1WbJyXHDh7a1Hjuo1iC0OB/McMfXVIz4OBC3AV6IXdQ4DYwJtdL4gg8gFpsh
75y1RcJvWUlqiVwzbh4GXXUj9q81Pq4F+ldkMB0rVTS99sd9Xjrv4Cg5sANviqbOxhVCT5+YSlIf
U3z3Bal0yFZbElCPxEaZTjGkXbmhrEEEcLyNXwGkE1OnwCdh3MQETGfcSqRyo3HqJiQJtng5htSm
+I4XXnK8Gz6ETxOGzdukl+u4xnQJzPLMEb2gnqJdQNmxIGNQB6CO6lLgfXNI1ZA9LazDzw/wVvku
tAxgTXXE0l74fLPdKLq1oznvYfBmaZ31GJQwjZucV8dUYVHWIGm7sXHCoBd9MxglcbTVEnvm+dbc
ky/im21n2r4M1H6T/jmAjfAXweSc7N5t91Aq9mYlsrPIwWJDwk9w9WrlY2mJTRmnLo5lImKVEZsP
ZU1y0cpGckvpJ6Nfj30EORgBjOoqikQHxQpgDrQui6JteQuj6S49JsEz3qfy1gZkbVV1CBbQRTRg
UYCpVSySgMJU3TGYjenurS/xrcqx50OLnBPMK25fw1GHDCffdxHdUORx9IXM6gj9wOCXXJPlYEEC
7oNo3xCvPVncmaefv/r5kdp1semK5CvE6kWjBh+MqFT9GZEEOxX6RZCn3P5JCgJLiUN6jn2QSXx0
Q/P3XxlNRL7I9492aBR3AmE7EH06l8/JCeaV2bEMNaob3Iw0KCUp5AbHEXrNTDEmaaFV6CXXid3K
DZDmBTeku0wK7j7B2trOrcDvp3fsAHz4HPqbFQ7uPbMmXJRFqm8H9m1Me8j0QDqq1swpQ6CeQ3i1
tDA8epQ4BiNYWUDDyOo0jBdFilUgKvq34tUMtXQ3DUy8AJZXilpeqR5RUkFmPm39vq3p9MH3U2bh
jV6eYDtaA9F2EpUkuHjVI7V5ycWE0nOx8cydRipsImFHCtMlIRI1eXmqfHIvpjtgp+iNIyeckGAb
Pdqx1YXHTDMwk1IZgf81wR6CfB4YYE+riu0kx/A86/K9G8XkFJIhfPLSyF3gfDmOhdO/sMl/zb3O
OBHN1hejpTyuzpgfwzzEjsljvaAIoz40wmg3esFyUON4AZVgrtrZL+48vRJ4US2u3MPfRu7ym2Ns
qMMKj2UbUsTh7Pp+TO90HDkgygN8uhAelgPrw53YMaOrJtKeQqyHa6YbWd5dg8EbrljYmmPgBkdO
o+GlkN+b1o7ZYjfxW0Rz0DahFxSsgmnzqPoR3jUcpw2T2EcZ9uzsC+Fv62AYV11vgrkDBrbO56Za
wSlNHhzboi+7GdYmAsxSt2cmItJf9/CcwdRaCPF6tbPixLrZl2kw4qPWyHo9p9OwHIakv2M6Wqec
h7a+NVSA8aHmB9atFU25zXj3sPuhpcnuZbbWMFYuf7L95GiegQpADkLhZ/qNdUWUWJxm22WGM5sE
3ZMAu2WydxKRH6YiGs/YYIESJi4D+8GcLkbl3tm26hCmuwkYPR/E3TEQ1GVxU+NIDCHTa5OOYm0Q
3T4iNixZTYZzFSTMFEINWzHVN3BzlX/z0zVpQopFZL+MvLqXkloFeAhxem6KR4Nw6gN1k9keY8mE
w6Huz12Vb3UEnMh94pr+GLPB3bAlUWrpWOMQ4nF0Em2TetwimQFy0ks+RrXTxZ2YgjuYy02QEYL/
MDB7k3Wuj1JreGM34mX2oQwBtuw23SBAtHcdzmxHETAYnJH5YF+F8jg9scB/89te4zSiFocMGr4P
WYSTdAClVEYPNgd52RXymZDEZzXVV/j94XqufG1tvnS0v6/GkWAtTxUUPTZvnjNd226X1X6/AxkM
GiznJAsajmxGccOAu6F01SGv6JWHvkW2czKVKOWizx3MNWBfSIxJ8F1dRiCVHlBOt3/i1XqLJnyr
zXDi6L1vkno6BONAvUjJbiKo6+dYm4plPUAkMYGLyQzX7pgZNEjPw1dd5oiFggpbg1g4W2iMtTY5
bebp0bzxzeAQBFn94FH1UXX8jL3sIdBy2gdT+itDDrK7oFXT3VH3CJxIIGBBWnNWJETa+RKBtnQ5
jOCXYYBeLr2U65zUnNmILm0dNkprH/prbmZYvqrW2lCxVWPL2uuD/U4vxyM/k+BcFM6HlqsjoWVO
G7PhjwjljCYxDBgEpnUl++kgBQ08pBgmrvqzO2nyFedIieOz8vYDNTT7oVr7A4zsuXLKbWgBS3T9
ZKWPLe/yErO/XSFQalibVyEpn13lGTcz018dI3hNnPZW6VeX18/JJXyycAefW00SH0ioO+U4JA+j
ySUCLN7t2RwDkumxcfVcUZcbkJITkko+y88UClDjYfkxG3bBGJJywTQW4XtNCNpMIvxRNmkqL/zC
KaxFPt4GMzOWOTDNyxy4eGSw7m5YnQi4p5ZJYVxxaIzKO7od5p45IbNaaCl0+vGhFfy+TnuYJjY+
hZ5sGBqyVQikTouzRXi234LMyt5c+UwTE6wh4UERxU+0hljAdoIWuGVYY/KiM2g7DGKXapV2cIQ3
LKXrv7ppLFeEkH/wELdYSjINvBzSA7fzjJJx95JGgJRtnG2noiyWKO68t+GfMFBYomQZeJrzK2Zr
tlIl6AQNSwTU4Qq6AjADFA6y8I2T7MumxQphnEyHDolA4kI1wCclgE2BY5fuOiGCIIMvh3XwKBml
rEWoDWv6et1FUVsJtudNPfCS7s0k+xYw+ojt/pI0KtRjymSDVQR9u3dp2aRsFN8ZAPGGLy4IDYIs
U/M5Mv72E7v7KEwk7TylQDKGAMvJuSEs2DpHVMn6UMqRGgMoz7tMnHsqiO6DwJJRZPNr6VnDllVH
HBMtfaVctOQvLKvHGdj0QdJcSWhCM1c69JQ14HxqemtRMlKhbSHMh347m+3BsyYTI+QM0PcllgXl
ZPi2XTfjnB3Bu/TSj4JdGb4JmMWx2Q6vqlqhIqbzHmIwhNCHapZoYjdFaUy7UHTFkJjca5MIk+kA
L5VoUpVGtK6M8ZiDTN9CgvrWxt28SlkWNhbP7c2giI4Z4g6iwYahkLwUxnAJ/Mg6dHWxmwcB9a5h
BOdUIHynIejWXUoznnrTZ7b7aoU8cQTjp3WY9tDQgvCFWJ1zHSO0KBKBsJWndNcwyxqBdY8uacZo
qPwDV1Q3XslBUFsaTxtRF8M2otLaCtz0SIK/QXq2H7FezKcoUSb7Ibe2hWcglfJ4+nXDSWtKNjWB
vGVvEZyCCg8JDqCs+mHnmmDAoQ58ZMniBxmVL0Xhfw+SsYPpaqV7oozbWrIr1RkFTVOJemSRHoHN
9ySTI5s3ioiJWXSqCr1+LJq4PlD8ba46ploLngEoddFzPFG0myW1uQRfUOxtoXDLbfDAMhm9OiWI
1LSeFTONbYlZO2vdV8aOyFgS8FlZdY/NlEeJXjrOZ8aY7C2nJqaWg0WNsBdnEaZk8aPjmMcjHW4H
zWRvYHdfWmncLQmlxOlvMu2cq+1PX4nenoZq1tbwsJWASd7V9baiSc0FPGd97yXDpc6yyzTChsTk
+T2q363L2OnOJwAAIADiDZ8MgLLCOHNMhfUQ6Cz6H7ILv+u5hx6xtFpyKGFhH+dCLumbnEk3wVQ2
vXw3xPH7TP1Jk7J95G6neMCp/mBBuCHLmBi9XLY5ynF5jKdhF1jhcxpF73aPCoxXPAHzbW/ijwlz
J/07GK5sO8ETWUU7eBQrsruHqjHufuFLLHsYn8MBm0zl0Po9xu9BlMPf4g0SVtVH7OePE8S9bYXL
bO4LsvQZpdeTLJEm+2sKddrgCq0s2/8E+CZXMhleLG/0VnZE3W3LpUjL+TklqunAYqlqKOAhfVo6
3NKVjO3v9g/GKodksOu1n8UR0LKNFZVvSeTTGu61zPkwJQo2tq4G6H/u9Pekne7xLe6g+zUFhZoN
JWEcxfd4lSjvbb4clnfsnd2liEhwSsNBGDzNI+3AmdZ9ptATFkxOm1A8z1pyyJqb6NUk0NKpNBgE
QjE/zYbhEWkqJ9gaYfFHwFkyGaYD5q4ebTldlRrhOVYLXMxUB6QBxJlgOJih9ZF5yUOPQ5I8oXhz
Am/cIkZ4C5DOFKhUyF2NJHFHiUEiQVVgmqNM2CYdLUlQ4w629gnpSFaoZkXYZZVN5A/TVi9Rehi9
JdwZYZ1NgMM8ZAgYe2n7bKb5l06shuPk3gzbbjVNzdPQOEcvdLp75M9vPVkC9OyHQcBfsH7IiLtv
alnifYS2QXM/ecNR6hjyDKXWkydfXLOqwOIAsU41OvC6nPQb9ViricI4cJPenUPPC+d4fEsgzVL7
rDfjG65seMP9WfifTo2SKNv30IzBYrV3faChwPNHemlE+VVm6R9txmiul8V2RIOCz4iSwTB5P8f8
TeVw1HwZHBgeEeyq2Z1L7Ww+k9new95ZlU7GFrrqyxWR4E1ctHKhj4G59VMqnJxpXwX9cfBqijXi
57AZCSGN51yBNExzopHKrM47N3jRlYvO65vn2vWB2bBNdq92Ic509qmtCsExLAkUgvuXKqXiEPeT
C32Ry4Y6Herhd69rIRPhQyxz0oldyIGh8VZNltjLfgKIqk2OUkJY/KhWm3vGOGisLJf13mQpdWdM
noybRkLj3IssFfBseYktZ0zMgppyMZ8cvz6yFZEHPBRYzDmnc4slVki6ECD7wTZ8TF72vYVDQO1n
BKqpslae0QE8YjO3qCb+TL8svwbH3nmVTcDAGTiTUxyR9blFgprVXtMyKp+oSiubYRfXHduiot3F
ITdk8xWY1K2URf5H4ZnNYiCN83NBphtkVQT+W+BAQ5Bx+cW//mYYqH6JebEs79l3JnxzEVvyrD85
FZidQTyYZvVWDYfObp/8slcSm8LxUXwQd83OMsxpP4t212U3PWeLF9f9Q0tcLMT0vNS5nzsrO3kU
3zHM3w8pCeaOHm/s1/gMsqfU0R9bukW6TDZLWmZXA7jMQSsfROmeaG57iCtv01PMNUtOs40Af8qF
Agbqq7R4Q9KRET37hJruj/CpgpjSJ9WbALkGbFZfEYO8C3oH6d+iz1Toq9I37ol3barmZPG2EnmF
NbfPyUd0MITUQdeX60J6B6vWtz6zvIa8MSf0C5ZhNf1vxao+Fi24OjS6egcsxadAtYu8dAtKbcJr
QhleHPsLg8Agw11v38HZo3DCs9ZE6jp2IzaRHdBsjQ0gEdo3x4OovY29DPfeiBeiJBu+cMIxWVR5
d5+ls9PdQvkfTYCNExJZYUkg++3z2Op73XTRuToJPUCircnq2ISPOFYfaEXAwTL04HicF4YlvIDw
RfLYpWxhev+D3uM/KK27pPb4A7D31jJH4212bkHUAIcR04e0+eNT+isEJka4N0myM2YmXCmYqF3S
EkbvGcD7Q/zpqAGZIzchc35GdkSNSuuMQ19sXSjqQtqvBI5YB8bC30z9dx0u5sGsukdwHd8mGXfb
ufbPPYOGTIvW3aTdBIaWqWyKpelkeO4AudbPhQ2/HN183OWdAQ43xbjrFAleiuzH7AqlsxiQZUe2
5x6PAhC+N1I8NXvCcZE65iYcAZe63LiFRrCKSZmFhZw9mh8hj1vh/Jk7OhQlHI6W322k7b3XNFtt
ChMEv8ZvQ6zGDJTDNyC6+KGLRt/5lfUWz8ZG7y3twBvgOMyK1GYAiDIG93sBJHbdD4xUO8O5WeMV
gjtW2S4+FbYebEl5mNgXqTFKO/uPLn5hc9mtMhtCRZ814pDXEmC0VbEQHS0jJPRbJ/dO95+0zJ5W
0mDjF9EphpOpgivNrKIcHB13+fDslkqZ5SuVfIMsHkC1/AiGHUzJ5NQY5oeuR9jtkxL4khFdG9G/
Z/40X7F6sDsegeu3lrXDM1fdiQxegJ/zRAjjSWg0lfy09v2/NT/+f8LRERZsm//Z1/jyVXzN/Vf2
DxCdn7/nfxsb/b95PK4uxVdCh5ijbJJ/Nza65t9M1zJhwmBf9Amr/R9jo2H/zaU2jamCLwSbV8f8
b2Oj/jcH7V3ouk6NuuH6uuv+Xzkb+UuqP+2r++//+R/kWRzsWjrTIVQcC3iG+ve/IGv0OO0Ha6rn
VQi38mS5x1I0+SXvykueBemVJqPsSgXovdAx/DrmOVDTyygN1KnfHm52HTyEgGpPDe44KsYBsk/O
xkmD7EkEGBQDQ5osX9F338/Kqynt8e7254HJwy+X/e9+2/9V9PmtjIuu/c//UPbLX78Nz3dsG+uo
+j9h+q6qrf/l22AGFdSRF2KhTPp5K7VgYpfLHrIEw4TUgUDCVHP60+ULIgom07/4S8VvplDb1y3L
1qEk+brn2P7Pf//L36rWdkd39Gk1g3tEZnSq3URocEEbL2fOKhfXdAI249C3F8R+r8wfb03Vs5Qm
08FPKmaUSfRVN3EA/IqS+EhQTuwN8NZAiD+U1kQuAbvQzJexTNqhuI+l+VfUInUv/cOl45twDAPL
re4Zjm4rf+2vl67GRAEJGsyjQ5vRjIHJE7QEq4+6ZpDtqNgA6F5xsEqKZH2n6S8iLU5Qj/Oz5s/5
GfN/cgqrP0CelJcw9zFfSKP5CgMMEVMuAWdCut4NtDPB52AAYg8ezEj1kdRE31i46oN05XiBh4nk
Vk7lZzR+DVqefNeKgMibNBH02ECvC/brp58fXW5i+MD5FEdgzeG7ai9Q29GIJ1Gfpy79PntCVWPA
BZGTW30DPbeeEFvr+FmvrYFQA6CF+U4ZqPxD0ooG9ScLroXbR0funWvY9OaHMVYfme5YWHKF9hRL
60dNYdZVH+lBIQBIuqIbgkudciJoI2rMHaf5JvFZvHnQQFZGxeYulEBA4jTA2I7OcQnhA1yCgqBy
GCCzed4EpFHSSqMLlnFInCYzFPb3ujlPR3IW42MvvXuRW8eut9OTjc9y00F9z5tTMRXp60AAQdeN
VTRHR3wAHIFcs2uPPz8yyEskO2SHGlO1zCn4sKupPWpJyn8YperTrs0LLn962MZsRclJejR7Otbc
vkmPPz9iqf/9Vz//UdPMu+3F7Ijo2j4Vo5OdqrZsCNST+cjjgf2hs5eqkLm0MvFgdCUJom4sOfgX
82NtVccsliQbT7Hepk8ZS7WWC76uYV4kLd3RonMGZUkCr9vr3d4KsvbaTkF5ioRPDXwWPKZZrVIf
4atdw8mV7nAKDSrOhAt+V0K/aN1vuDSXVjk2rzgWsgMN8Iuxfs7qUrtnJjaWxLaLL3oaiBt8Tcd/
/xoyeZ3//jD5juG4AseG7dr6b1SyqeTNR5EnBCeYKEyge+IKhfmtBYxqUuULCDf7lvpxeLAzd2MK
RMd0BBjlRhCRmOjuCAbSkhWFJO4qfHSjcLstpiH/lAnDXAZlgdw9BPlKNMqVE9H1UTO8XuT9MD9o
EXJg5GEYCTyLnXnSXMsoNTAux+NfvDX++c2H695HujShkwqas397aVCsYaW1RpGiKJgJWfPkHH5+
1GxO/KCBgZR24S1PERZkF3f3HP7AfeSwTUXE6FkPvMdLbF0d5YRja2KWHuPnrAP2nJqEfL0Wg28k
zF3jZvN2Ulv9uLHMv1gzjN8XDSxWAOwMMgUejZKO/dui0dKnUUeWT+WCpHF9hl+88O2ZqgkGTLTp
ZV9mlJAXbbI3AuOcAMxxHVGweRqKVjuEbVBuSAWPGy2pyPBmVnsy2rH+czP1P64x/7TE8DXSAuHA
YWBO90/rs9OMVG7QfLIKnVhbYs6I1pJT8F9cCnVb/rp8qisByM+zPNegmVhhAH9dA9qkGy0eIdzc
if1WE1NY6xFuWV5KHCHWIsi3s1+yCfrvndK/WD1VpuPXv5QdEc+JLlh0IAjaLEL/+Jfi4GG+J6Zq
Rc1PdijCKLwq/EznUmkzXmOLewooV4pXJCJ4aZufeNzMpeHOw0vIGYB2vBe/lf29kdbWM/PhhZx4
c6C7HmJQKYNj2xTRdmwAnfRRudXHyLxboxVfu8rfFrGf7oZa6tvCtWhpoF83CTlDTObcbr2o1Xex
Hs4ns536w5xmP3iODoNVtBdbjx7z3oemqv7JcSnwRF26akZgXWTJOIvS7Ac5l0///mKRV/n9YrkE
XCAdeiqO6An9Hy8WdzCJ/oaevM7MxaqIYus8gLSjFZG2yMRuINaZ9nKMkmEDzVPuG9vg/en3f7Hl
+VdfB/ssnhZETYvFTyEQf9nyFO6MA7yUKjWl1wfC+03lN9fQ8pIXjedHjrr9gD/wlRbLK3736lrC
Bl/9xcVQt+MvtyveH91hywVGwTZcdljs0X/9ImSXjIVVVjljK6KlYjSqw0AQbyn8Yr4AJ2lPrZfr
RFxRFtuhucOAVLMlm82GyAsg9lG1kWX6ZEvZbA2seru/+AJhWf6Lr9AlyeT93Pc7v/24fBcc1ogQ
SHq0OWRqcZrA7aFE8GXjMUTTM6NriiVqw9Iwr+vCG84/P8wiZ6Q9O2LRp16FxBR35+FlmMCsAw2I
sLslEPtApVKsOmkHLZPzbshNWldC49ZHnQJ90YNTZniScnugNLcP3u3AZvZtl9ajw7fvOXX8JvBc
9L1eb2DvZJtm7Jg9YAhadyrBDLlr2pVJx+FZr9CPWgMcm+tF19Dl1E2HaLvx3LK+awSDl3ns9gfy
TvUibw3t5trlZSpnWuUGAp68NuatKIplWo886OD5drmk7zsciuxMnllbwC8EYnnhZMpHZJA1Metl
BVltwc4CDKVh1OupBY+DDegrqGa8PTLSIBSZ4K5jaGlByihlagbjgK/9MJCXvIdlQCjSS74KWGdl
Ml+Guht2CiQInJjpoLpbw9xF3QjYswwYkheR/o2uOvf488MiIwTx3j9gM48vQwGdjJB8v5yt6SlU
GS7cucQjU3HzcJsWKEywC7VbE1LE7mcDL6cGKNPsAsKEdQ4YRL0UZixYoEACAAXaVncbLpP6yFPP
2YdVdzFhQZwxbhnEdIZH3Iw98+PGPjhhf5+AUy84D/R/TCD4YdZsx8k+8/Wml9gNjWcvnJhVe9+h
3rQ3F5vgIbUaUstZDBndsrdRAWPI1lOcWz6UPLN/HfOs+ovHUqhn/7fH0rdhu3IW8gxheWot++Xd
QMEDFAK/y+DQIEgA1XySk78JHe5H0EHjSp+LYUVHj4f0PNDkHLhYBTwnvQKgYLjbaD8S4zliOuwy
RngOea0Beh+WeHnQgKWsXxjJsQGui89w7Nq9Oxbfcx77v3rF/fO3YVAJwoMr1MlI/31dqlsz7WHW
8YqD2AwS9MmXBV6nimxBA1EJ0NdMGiA3rO/hpBX7ZErFKgXWduRgsfJgvvmFbR/5gf37l4rH0fz3
C+yxWzFMcGa2INf1O/MWcS7Sa1Mwm2rLTzvIPsmmbJzJx8iWf02x/ZENeDfr/rGCG58Mj+o/GYhA
+3V5Ek67xsX8Xe+TT7BNi7b1H0A4fGpR/uf//OkHFn/Qzj+4Y5Y54HFbig+zzj+dufpq5PxDI6bX
G9klq8R3b65WZDXP6rc77fCDSMu7dO65Y7/lQfmp/mdpjLx8KDz/xdR5LbWuLWv4iVSlHG7BGBuT
mQRzo7ItUM5ZT3++FnvvOhdrwTS2JY3Ro3P/fwwQhgdMXJ6elygKOlcP6AK6MdpiX9X2ua+XE5Mb
wUyztQ6bxjIvv52Zn2FfO7n6bQzIIkhngXylUy2/0O78K7w9AxK7rFD2coMpNyvP6aj6ye6XQMmj
A023ISCzC20C8hYv0wP5WcbqKe2qZyXNmFRKzkl2Dyzel8afYtj9ruTvbf7Wlssn/HBBVPA6UEha
Xb2FIXQeU0tbuZWdCfQO5Nu3rgAltRPgq4w24pO8JkDvJTEV7mSeT+SbA2+O3hqoL9po+m0g5mWg
wjkmtg8dqPJkenEgAa+fJWcUx75i4luJppM8DRMvZxOCgHkx7uXWmabA3ByrlGAip1DH/N7dUik0
RldnzwwD2abFDYNt5XS/i9r+LEr8OWv7tDE++uYn7ugDf4xV5dFWlsA1kmC0p+tQrYC6WH5lY+iV
+Te4wKtmaoAFCnRz/HWK71F33uUtflOdozl7s3qYevmTtuiB7BuTvU8GZAWyOdXMOilvJhIhUrIK
GJT3NPM8ycqK8KnoAIaFu5BPI2CJk51tY7mPQWeNCzWg1hOY1hw4PktVs35GEwW1Y91NgOQ7aXFu
tP53KIsz4HdnR78mj36UFV13Lx+SoDF0WnGgFVeXF1kFkU512S1e86nM7j1sdxuLStQ4PxWeFnil
9+4m0scW9GN5lhOiZfm50MJg0MxXcA8GCqKsrlmN30AX/9bs1lAgBDT6DU2/qxAGe1xOciQpA11b
mfvUJjHAOsVPw1FU3Adbmz/lWg4jwL5hv8rKiDwKF7xJuC3/HhA0lebmyjj6i/Ij+y0yOS7R6wza
SWFOJGasa98uz/J2uU+GbS/J7L6mxW/CsBKJ6FNk2WdZoxrck3oxH2M7PWdeBIVAeo716Rd/7hyN
Lwy6PUTLF8huYLV2xVn+o4D5C0Dyg1/YDAhOQZ9Pv3RLnM2Biopm741lCmCiOIvEQkAMP6VCo8+f
7sha/SS/g6LWW+2dm3UbOYZyk/KyHKR1UScfx5uHcOYN+QjGGEWq7f+cOr3X3/OS41IfmQLcZ95y
a0+cDE6C6qpbzY72tVGei2w6yWIymMyhpp+zcCDSHoPWgd44ym/lgmWSBHTc7P0a1Bfb/ZGVVGpW
zaQxoTlGHaKVIirdkp8Nsc8h/Dz8TqP9w5AJVDEi5FlPLvBaI+pHPssoZ+AsYRB6JENdEAV4LfLy
jVUDb4tcyAbKtWUrgB/dG8z3mi+4Dl+yOnplnrMmDNoywkuzr+T3yGezOAFaPwY6y5Z3kG8M13JG
SO8Hxdh9e1DXXSla/diSIVk1uYgNT66T1gTlGtKD/DzBcdXEw4u8biXIjKyMm6HqmltAqK60y5Al
9A/EOy+1bqsOgihRayLucajfKUZ3s+qllNNXjf2vUYNvl7sv2MfAz5WLOYJXqs17mX823vUJNOFx
uJSZfZ4961Ej6WqhUMZwCmh7CHTFOk5obWcMSg4R7S1Bpye3udrvEtu7dENytKA4BSgkmpdgcpdA
RfV41PC1pHtsZucIJ8N5aTVgYuii1tWtES0nu8jOraIGjJecl7y+UQfvkFHwGKryWaR3fQAxd4pB
+STMr2VhijEMHibuSzRkOI6/BhrLyv1ru1Me5Uz/R0FqYqAmuCqtBUJX9niVF1ZavsSz2AJi5isy
MzTs0+uEHYp5EkW2okkCBsfOveW/ypaAaET/2QUO1fXicghkqd3MvCRI9PRWDye5K9mipfePYrhk
6I6Wn5f/nhZNiT7okjFpNTIwc218C+bcJ40m64XFRsmt04T14XR3ogvkFIk60QbmXivrBf7In9Jb
Tvky70AavZWTovn1C50RQI1xOvjbYDfomOkEJd6b3p7loPXe9K73JznfcmvMiJJ0hfUXMZFPMZIX
yNWKOnzoTcbFOT81/UjF+JXWf4ZyBFQbMhm5F1G6Zj9+p2W3K2xqVWIbgHcJ4/EOGpIAIs9AHqM3
3KPm34LV8SubBD2tUL0334CRi8kZR/4dJc0B2MxtVljX+qg9M1R3xGrgRsevvQu/dPY0NdnZQ0Tq
zjmqnv0Rq3eGxiFvGnbWr9VToY77jLH23NPf/RC2H3M1maIEjOpphiJV7Rl6bLjcrKmnEZptvBKr
z87FkJ2JJcjaFees0wK5LcN9jafsU41Rxrzkx9Gd29PyiPCKXTXlKXRwA8wqewllx5ypfxyoTrpz
9KVXj+KndJZLD4wCQBlmMqzOokPgCjwSUjHqP93K7gBJQ9uA8pJFy6+O/Zk50UolXR0jRCAM0siM
KkKPOx6YXbxlhnKXmjQWlzomGA/MB5jG0tinfs+o4Vb0pthKsVlGoTwNJg4dbom4jOsJ6tTfYfKf
dZ/2LHFqhtl4tqj4w+fMQxjejzNiMl241P3mIMZGLJ98o+V/j4X+PhXdt3x5MkDtQROt2O5ODPmo
+Zc6ZdJGbffiFNVe+UPZ+2QrsDOb9AjyFGm+BOIkKODvZEA1uPMMAFi1E8mTQyYHRyO4YszMcg1G
bpdA7+KNU5b3Fpi+uXMO0SjrNyCBsmYit85VCoxG2bzDtRxeyVmQdwx4HwbwwkPvbeQ+5J1jTked
Ej6JxGdNf5c4y1YOas55kRWW52wTygFl/QQmc6D52ZHmYbFsovxbu/9xLm6mnlZXJKFzOs4/xSmT
gyvb2czzd5RtZcdkkUb177p0eICDyqwjBDRQUAWyFvJT7klZJuYMzGe5NvCGgTv5l9I/6K3z3Qz/
WdvG1xkUL64aZ/ltC7iahvyK5FWwSoOeEsMsq28Dh9IZDEWO63XdARhrDA/y6LoZB7JvvkajXjE/
yPbQ4RT0bX/qtoXKxlSgKHGzmTO8zsyJybPIza16s7TaB9JWBJXLb60YQj3xncAmBZHX03p8qywK
tFz7ZzL8Rjv4rxhaUQGiNTLVJNP40MUnQPuvdBrzsLZ9VJ2TElZfuCaOShXfDSgQZnBPYnLNePnn
MHFbhhgDUA2n1GE0UgGJ0z8aNJep9bPr1gwELydm1M45RxS4mesui+7ld4k1JmX5iPNDn6hBwijh
qijm+lBmypccbvF+VT+5S4FKliuJ6ppaHBUxV6Z+cjVtl5YwUC14T37ICVvwWtVi6+nhfW4WP0Bo
Xka8P8DJdtrQ7pvZvxQqKqGPlBfVzZizS85AYF3gMj8PzF13U/jCGMZJCXG5LLirqTlNUfyaQG92
FeMPz/QK2mb7jyIQxxBW1b50nzKm/1rGBVJtCvgiu0w+6QaLGOy9dgY16OT44sPZQ/hWwuQD5MRR
LmCxvQ54X/3UvqIRg1a+c2mHvZKWUKj9vckz5/dkSiFh+LvT9U2281GY1Yc9IneiDyKe2+NNoK38
kxdNPMQuo07cbztvDurGOvYxDkHUPg0jrO78O9bR04Q6uR+RErAoiI4nLTXP8vQhjcmFa77IPdRZ
/hPjz1rzTvXzT/lImeI9qfXF6K2fogs/aP8/djSQzz29nZymrIsPYZ3c+MA3QBL57tdMP5ce/BJq
YJpT0HTT7wj0jZd+yY3L8uQtfTNmweCIph9kzXx9CmTNYpDdFkO9D2EkmijeAWD3K38v+nlPeXwr
X1BOfBgArVM11j+++wGX86d8qbzPHfrfunhNyIkB7HBfhkjKYvuXAV1b1ecMALYuXoIwJtAjlFDi
F77xvlKpSVIMBCUOPTW8Moj60KjhJkEvGvO0h1t6Qx3l1yPwwQEByrB+6zrt1L4z8nChIf0MC+k5
bpRb6GRvbYyRluNZ1en3xMii2CTTXgKx29PUMAx+BF2F1qjqJRtxIJDyCJ9tyvIAhPja8L+WzjmD
3BMso/oe02sk9toRdmsAPzi/EpOLUzU6+dMCk3yfWUGSMzfkMm/H30BG/ljci+KByZbUr73YVrGW
peZ/pzdzH37DhZdmgegHYDR3nabvIzoxrdXEih2F9FVvghkX0Z6TIEmhAoZnkCMrp3tItUBX248s
vO9wDOM0uW2X+nY9lSaEMbb/Lq+LhR30L3EQxDmwVfW7MW4molsNhaV0BDQzfMpR8iALqKdzYBj5
YUoZOxjdi+HbX0LXQqMr4xBMGioX+SlvTcCdNKCGyx9pdzqnBFn//YtdTB+a+po57TfAzr/+9K8f
tFeGWnAXJ4YJOPB++122cDnjQ9eJ+2amUEGUWASrOLcdsS/XMOcM+pqBqicdi8V3G8aBpsCZ1yNL
cv1pp7YwdXNH2fA8h/Onyzsy3iHPUEOLaDj1a5bX56QbgiiS8YqzzVuWyD5LO1H9MgLrEV+FCqG0
E59d2/uq75ISb4F1klflTub0QHXqY4nAovSHe7lwXv/doFcvt8xvbpZ8PLWLEeRl9wSGFqNYc9Ak
Co1o6Fdt3E1VejtFyqUlu6pHzN6M6q/cpyxIO2jgO/Q38hjqXJxdt+d03svzLx2YIGjyXlxAsRvg
fBF0Rxt3uWbq7V6SE+LPSwYic7trw0yeRew0ookJNY5G94vstHqAovlNRbmBcJlh6eFbVLw/Zb/M
ciB8cx8H9mQFoPhukjh5FKEQH5NC1MXa6b1zFLtWwava5zh4AwPlTBAW1R3VwUC8zijHoLfDK9wK
ACKPJ3m7iKldhPDKMleCtIkx0p3m22R6i/yXNcygXyZkN6z3yF8+Br5iQUYBgD2mynxt4pWS7CFy
YMd4GqcAzJ9ko5xeeWJJ15gK4H6Kcis2U15fc1gYKXpM75mRHJSNeEwDvpC4JxKES5pQ+sVsPE1s
4v0M+Iuhn9Z4+H+Oa6jmV2bqvemLepJLV4V9tPO7MMWJqfAgyuXUDtU9tbONk0Z0/mkHn4gttpGY
STLf37Q7HZkWTDorpr6vXIYZcR8whma7Fxn2LExQgRUDhkxVpmC0IhK5M/ac2VkmmAFB/C1LsNFV
+ym05tNkcr5F7oGlOTNLMrTaaQKICxYPWlHmIOPlSU4axtjImcSZ23uRUj+hQKYWTyKdcprlNNB/
jOH8J6pBhLBLrM2c2qvE2bP2nlYgjboXK63Xc6R7Ln7K1UyEmZLOy5kgvaIm/px6cAX63tZ39H0q
yb6K7J9o/9JO6Oo2YFudgAQuzvPS/8rr1TwzAhC9iRVQZkB9qqN8JPb9fw5Wgv6cs/w76gnB+amm
IXhg5qMtGRoNy5KW925nrE9aAptvjRNgn3NAs00Apvy50X2gT7pDrc0nyhEBrVyuX33JEaw4iuWE
ahsenL74Imr9qkpGdOdrR+0eRa3ES3E2yiEoqmw7WxFj+9GnnpyVTg1GNSKZqlxEaWi1coGM7DWa
f33g65rJfhHpVB1j1VcKGApMiu1FRVSRFsihkHOcm862WnyA4Oj2xzzOf/uUkI2SffUV/ZLfluFd
NaZg10fBGM2Bxn3LmhsmHM/Jp8iIvFdVdmPpfcmWp8l0jFN6e9rvhJ2XtdDTG1NrgZnEx+G6RRi+
9T9WfNQG5TJ1BzO9FCXjJJZ3lCehj+1HJ7EQxr9F5P0T+zDE8/pFWtTvxpYm82pmdgisPtZoMtrv
VWZq5X6mACtP5s9GILpf6/LnCnJrBpyOHezjaARxM1c1onWsOqSrlnuJuvq8XmauP+aarDMJQb5F
vhVn9rkBBSY1IzQDixIZIOt4by6pvIVJENVtXlrSnuJ3iB/j185nn9zKP2kVCSgLBHQM7eOhvq2y
/EEP7Y1o4Jxtj1o0L6sTGu7tlOu3ogrlzpA6cmDts9I3R9MbfyXM1WCXK9t2v6rc2SGoN4tPx1kt
sKQ16grnPG2+wcOS6FJCAjysi29nD0KgukaNa3CHy0W3W1zBHOALUGgUlDhJFDq5YvumI+w1TwGM
SuCq4B5oTFOAMjTyOBC8XzJ8aMmmZ+l8p/J3ye+sqUrJYi4T/SDq59xoJ3q7at/CHvGkyPyC6nTK
badQxDDt6JYyVXWXbiyjvaSY4oZdlNxVay+HYbKuO6xbCTRKmbpwusUBsfYRqDiaY8ksc2PISc8W
kWJ8qCPjenDc9UqShAJ3eWYspzWqo2+c/pdFBW3rNy7jjWku9+taJIP3k87KoYcXo8UjHhL9JMEf
TCpbo7J2soCJqq31hATkicrAhuAJG0y1OaSAmmraNoX6YdV7CdBm+y9QS6LmzseOeLW/RvIJTnVr
9DdOZxzg1Vv3ZQ3CKTVXnv4iUb9fJ2f5SU1t3xoOIOH1t2QG+Gq5AnNE+6U2AeB3fyQBD5sKDcU3
TLOcZUMlD2wPyq1TTttcIhm6YC4esX0yXnuzNEQvNwlhiI/KKMggArqNp2u0Gs4+9wi0X1L6t5Jp
WLMMiTq/AaR1JZlq17d/8I9/GP949QsKuSQKItGoRW0E9He9GXnOkNmE1zutYSljm899yqlU37vY
/Mot/zKiG4itLgzK9LP7YeDtg0mwfoKBF2rN9etY1D8p4jNYzAWrTJc4uIZgd5nt9Ci7T9dhMHje
qxe+4exJuQqvCBEY0QuTRdeH8xlykoBCf/ShY9XQHKXuHfHXIrN9d5Al1f17N/J1Y0/jIZpwkzCG
E3Pd9MpiCeEny2kFBzrbO2ZFftOkDD73/iPJlmuCnrNkVEW8hmQ5FRVEhAq4Wvhjcg+ZHFuhmYZo
PufPOPp2X5Mv+2IY9CNnkKtP6fMvs58p9H/Ayz0rrBdh3S3knIxJ9e8lskeQJlkdw4Zuvcpu163t
vTeRTVOBIlyDYswhPSShlqP/azQ8L9e8hs7lQYpUTa2fJJkgCcdcBwzOtu8kQChM4zAt5g3MXwhf
d5E04TL7x6UBwITcG17I0vq3tq7cAlCHulpOjHPxhZJVkWyLlC4UpYR/aQYviUIi75J0KCOWD8bA
IWD623KWJ8mMQD51pncDskIb1hNHexBVwRTtvjLifYqFgfU58Htw0+N032JtRGvIe0QFUZJn5hmU
MkisjJQQU0XGxne9jWjVXE4i5wyWHqoBpCjDvUn78E4SIK62nMbOO1uEqI3mP0smRu4ZjNLzRC1k
6c0bOXGh/pdbyy1OZ6jvLV+5yILKd8TR1vLISRMkS6IdxBOG1K193/Tvq7KQeoveHKrU/BJ5/p/S
myr/MQ7Da6dzbxVH2dHp8KdybIyHhwlizIsgaC/ZehDVVb39hvwlEI0oP21z+AyBqcZRqL30nHaH
ONHJcxBAmP2vxiEblfTHffRmZ9uBQiHnycYE/WX8zOlgp8u2ss5ZSc6T+5ZH0VW6qYxPxnACySmJ
GnM7fwMy1RaIBqaIqAbgk0ooKRHn1Fn7tHO3EsillfWXHp3j4g7QBDQ1GfAFxmEyLuKC2r27Vdrp
IL+Lf7zmmGydDobmr8Snt+WxmMjJ51P2OoGfKOpP7qyTRIbtlfS7CiNXT+YDe4KdAY+XmZ+j1BLX
8gZKpZHGIE5CjptmoYXUmnyGbey6hBYmPXtazU/kp+ubdDiKkc7NuiRmna7VtFXrR551C66nzqiT
SJ1jyxAJ6QaUS9XG50gp78cw2bqj/bSAXiUGrsTAyd8z6I7mnVgYXQlP6ZPs5qqIUCVrwWMKDwPY
VSFulPyNPoegZRYv9eyn3q/2TG9DFcbrbKzss8iLyA101uC6/FPMzyQZvtGqP/+TJDkcHpWYuT/q
uX3wQh+eEWXVnm6hneQJhnKrRQa+fHqeQwYvcehuXM+6W5/Wf+y86ts36594pCQkV4de4tGN6Boi
MFI69Katvg4ZZNL8DUyQExzkalaf64XltWR1tAIwBAgTnTZ9lov6hbYpq+5BlsTCQledsX7Q8Wla
Ad3PNd7lHr2QdDHPQo/k+pRxa28ZoFiF3q1unMT6Bkr2BGHRWiESl4DJq8lzDhpIsus54I7kTMhd
ibIvHLIL7fhi1NrBjc2bgYsRyx1sk1vVR0hF4upOYaD8v97K5DvUuYpHB68+hoD6StwaWdtFgbDS
6V8zySaNwICmf5vBZnubWq8usu1W/SePqgZFe9++imyuZm5oK9A5PiU/LtpD9CMtC68+OVzRgpLB
X6Vd8q3z2H8m6qNUlACtItX7LapVtK0EePLT740t3FP7LInvVFK/kttd8+9eMV13OqNEy5eYRzmy
8o3TFhalyzwItlJKd1fJ5CmOQk6KJbSCNJz3zQACoHwzpp5Wtcf/ldmpbz9LfVTqok1PAglDQD8W
i2c1W3Ny77xifMdblwMuYaQODcXQEl1I8VVeWNs+8nffTz/WPHFLwirpPdLuxVb8ZCOpjxnmrzeN
3ZJ4287C5duYWL/Vs86gNpJ3FzZaEMuMi6ea84PjM5mNWa4JQ4DIxY/ATGcaBRpjvoEl+IHuSsHd
Cv5y08kA6nC2T4wrR6ePpDfwUmyhSv9tOQdllr951rf4z4wurykACXe2i+YdZnzIVOew9ngIFc40
qIpQas3vrZe+F86flpOwvDOYJ82dZ6+jTqCguCSRvMbx7T72rS+vaX8GM7ofdIA9CO1xA7YNJa/Z
LI4SJHjMZJIMgdhqeGxSC16Gh/GnbKePeJpefYD3rgzqrPSxuJH2pSIAjPHvCqxnQY05VM1A6Umj
5+2mLpcHqeBndX1sNPusN6+Lk3+KNRI3renc+y4DeS96nULrQzx8qcgYGTVeWAcqn/QLxsuXHLLB
eDSJbrEHvBRNuIDA6kvbgFR8IjCgsj65zlp39RRXVSLtGinqlub8NrYBLCA+x13MUNSm8MNl6Z1I
s1QFZIHEl3Bz4PfyixQGZ7P/9M3jKkjR3iz1j3jUDlXOwVXMI4PtZ1oUZbVCa/kUqRl18JrGv4Ki
fEHXuw+T1dxIMSeMxm9rGo7gUYoNk64B6R4QCy7/zX591THK2DrjjRWVd2LB1Yy8CjWj1uhe3fJD
XHF5q5wh2d8w95612FoTRRB3gRWkXTVh+WrmACMzK8xVxFuXaGnpQ7IA71KscSPkU+w+PZqYseZl
Jjuw9g6JerA8MOny9Lmsk4M+EyPjw4SokjgBeszTILtD3S+quv5hcf0PDTQRPifnG/6O36rqtn2i
wc8GSSavife3qhyA/E45OFv4Q/Kd8jWKw2cKwE+5Zplob339KVGYXvE1+PNqtLWz4mvVJMAd/fU2
LRogNMn0KCb2v9d1fCZ7LAZboIvkVtZnkYfSdOVZt/vVkV9fFLGZ4/yx9KqNg26UVZDwyPatKy9W
nmTNRQJlkZfkWzPMdylMS0+ElMbCtHpv/bceZs3YOfu5e/yr7pHjkqJR5drk5jOgUi52bUFml60y
tVbsaaCRUmsJecXY1LvVaxDxFyfYehKoPE3/kAqXNCiJE5pV3dfwJcETEcA3Ydm66U1Gyjm9nozm
Wbc4g7KSlSwNQ2z0RA+Psn4Sza7rZSbpJbrtCmubxN5uNR8SZs2mesrzvTy8nKWBakkJagqo9nCs
JueRPvwBmlkxAmIM2vJDV7tXs6ArRiIy23zx1XLtJ5Ojo4v2FYebNjQmTbVbC6e7wX0Wd1UWUhpR
7Gz8BqK1oDoq+cJ6DEkcvygFShkv+ygJ/VXFz+78z4lfte1/zct/TY38lAr/BKKx0oB+OkMX013q
zjzLdQCkOCX3NSUv+ZdsY9um7yTgxK8PtZiUFbl7ljYugK9wo41hAHqXkOr50x3THB36uduFOg8j
XlxcV5+GvZM2sUxKLmJyReSaODv4GZAjxDqjB2Gy9NvlafdhgNn4n9O6trmITOCnm8I2EGVvEmzK
URBHTcmSk/Bq4QmKXyvVUCkQg/exGTyabpA0KSsDxIT+OS1OfZQnd9oWhImIwSnc1XQ40SMmVd7/
GcAcLKgY0FsgFO/Xqoeko6XS4TEiFq86Qgo1Vlz8G7InMV460Z0oLsOa7vSF3vRa6ixoLanKLIp2
D5PjTQfY5thHz2Or3SqjvzY6WUYWSETmWfVLnbVX0sfRTu6hhkSpnqh319IBkLUb0ykPsvoiYrIp
oMiDr4Esccbk0Ysp/SZRJ4dWNPJfMwCIUkllPazRluiryW+fANG71to/ZybLDBx687ZRtI3Il+hV
ab0C9moCNzb81CP9sCaNWFS7aR+0cNyYlf1dfkga5P9HUVDQ7guY4CTJD+/aZh5WjFHqwERaCQnP
JbpbpuKuJPaQNKJkNiXxKdk+rVM/S0h4oI6Cqah+b803yRjSQnuc7ZGVd9aGsFFcqlx58Sr3Ws3b
h1U+cbm8EAAZpXhmUvR97NsrsUzi2xWqdxd25RrYyZJ1CdKXc3YSY1z9N/HZZME8yM1Jc8mv8t+q
BdJOv1Ij/aXBi0gz819SKKuKsBQymWSImNeIqg0NOS4R6rra8tEiCS/ut/iBcnNrk9BiPM0QrkHg
UNpfZhz966iOtt372uknrXLWsssygJclxOQuYzZZksahWb7nKfZFLH6dV8cx38slclFWYo86HL8v
Cb5l5yJiKMb23rzoe9H+4thYYlnGt+C7hRa0vVsTU5wj+qAJtWzQ2MYn3Z32qlnspMFB2jHEaVy7
Nfz2ukoX4B7omDUBBve9D+mrkveJcTeAup/6zzWPwEsZ0pxmlfAZY2Db69oeIEH1aQDoaT7w6icj
VDfegorSrb/yh+mYYP56b1O3/Ep/8OLpJz9J3mKg6TW8195T91WYb+WGpAEs6YsTMMyi3eQi/zuq
dVkdkonGGLN8ajL1Wm7O9qhgELjLNlj2DRHrGuHKSZET4/b5lSRCxCBEqnU0vCffND6NKkev1ztR
NVJqESMhyxwPyt20VDfStigNf27lMqcQbWVzVSO8yw1gXHmvbpg09HoX+ZnOxh6+PiCLlkB0Ekm6
hSp4ReZhBBNUzo4YJ/kK6SPUvfKxjuBr+U+32QgUDSDSdHj+dUMP1JdNmGuKpP3xuukEx1swLk9D
XXzK84qGswG+8tUvsQrSPWZ0LqCgPRMptGXR0NJa+juIeVfitVra+C+dgJpHjv67n6vF8HljOtOo
MKY3VaHeyIZLx4YYEFnwIQWWIAOLUxqiVoNDpelGt+KDKFKRhaK7UczxLDskvcTy7TE3aAKFHVFF
jtP6XhrFxEmW8hoFqNgzv6RUKUrUbMaXNP4lod/VzT+py0lqPdG1E0OpH0l9J/VMqbCa5NrMOT73
pXUD1wD8hjHZ9+46L4dvFOevVDAYQt+OFa2sZPCkPijOnTF2176bPkgR2/Cro3xfp8QbB2ifcHLg
O/2QwgdkBKeMqEQDCWmM54NHGjGsh19zyr6SmpKCRwhIfCP3HeqoMGoqWgca2KJuszHa0+yxFoZt
4mUa8M4Qy0qBiyFlWi5cHTB441maDKROJD9LxwUfzd6FhbE2OkATTFW3oSfU6Z8M2/in2TRSqi38
u6Dm7PKyzZ4Nk9lz6IK8r7lQX9o6Hn8jsO07Q6d5sasXuiEH9w3CMYDmjLG4nxj6OniFM21puYje
TLcGpc7zhzNMTTfrx9tlfujpGDhOvbJce/DbPXcxdOZm0Sn7QjfCR0ZmwxsGLvOPlOwskMpL/bvs
Oth9f2PV/En0cPgoBiAZfbcvHiGrt/dpsSi3s2foz0ueGcwQmdMRtc5gOjfsUoaxoC4mHUX8MGhZ
/eYM+Ly1m1oHLYmie0tTim1OlPGmjpBokDTILzaivn6cCvhzXXT5sdWAwO0npX3OkzzfMQY578Np
HB9tKMc35fSvhkoFqSb5QtOCBRt1ssn64tXSmGfVonK5jmv3hrnBLYncfpORQga5y7pJs7G4KkYd
NobGUD6axdvWabZz6m6+12lx7JUBrOquU28b2ohpbfltQIDdOK09bgCPBHcyBRROT8eNA0p0xrCE
XXu4tM0/oEHPk5K/x2HrXJUANl611XVdeOeiUTHri3eJ8jjeUOJtYK+HR9TYFAYLYGntO1w774My
Hlq6gJMuOubq/OFXyo9pFaCdhd3dMMFa0pZgB+f9hgbfbW/x5AqwCtwQ9BA9ZI1eCazZTI0TTvD4
1o4q66pRvXaTuKcwtfp9XM24k8n4qhEH+Qt+MtChxVVmwLvsSRG2zWFGKZ7SWvvqBj2/icxy40Bq
VRl0ruQMQV8pizrQE5E+tVryXkSgv1SIRlq4u1HHtGZArGs13QBO2z/XHGhmGvqrH7v08mvf18fr
Og9fOlVT9/b40uuVce2V9dVigjITjp6712ZypVMPLPhsOr0MkjOXUUfdZnCXD705LYvpXEHMAVlB
TyOKOmqwZcBFkYANoJrEPaMqQ8tvYATdT3Wza1zzcdFIG9MgmDJ6cGUOCqTF0bJsFndb5PlzGBWw
mA4H6qLjXo8fKMBBJTXWIK91OfNxpJcSZqGo+0HyDqjVz9j0BXRS0xMF3Q8/nmH89XYMKX8YpCZu
vRJkBN/RPjQ7o8EwN7Bhv7UGUhNkRu+QvX9moX00BvxQt25uWfptqIXaBuRn7Tqrd3XOFzLMmtxW
7GreL+fIoJuehlgYWMNzR0mf94CUGfkJvgoMxrB5ie8DvIYO6CvwYuatbpKF6ZYivbH1CHokBtPH
eSzoKcUVqsc3e4kPpGovYTi2d5r+mISKvQOwekvQDqB/nyPkNXgHDIvrN6Y3Pdc1jFbwQeH69w+N
AAQKVdhGYx6AHNOuhSDuBlCBJ31QfvTCY5QOsM7Feq2hJNoWsR2CMq/8mlF3dmuwKCpG69f/WRkc
iOlttqCbGs+BLfFas0AVTRv5Po5YXqscoYqpc7UM6QiYKkQ+/B6N7k7XxztYCqZr+AAgnykgodSS
eZtqHuuogAkagXcYmRc4NNAO47TY12MbgQRpdTdUEjseoXU2oaOSC2ZaPDeXf5XqQOKW6DMpNb3e
9cP4UHpwQSj5fBcb/Udoac+aqXymvv6qWvG1Fy5frbvQPR6lVzMTI0oMz3YKcwc8IYIO3Nb2lW1B
YU23oLGJBKocruPqqgfYcDOUcMsqZQiUMhSjFsyzgKtnFF4KyFAXK9wAcmjBZQGrR1FnJQTFlB/V
4WOEdOjKWlpzV9vCDlFD/liTB8+Kpy53d67Rz0BVxwug+vYBYoj2Btq6clsy1cIkKMjboL08IdYD
TOJe1Xrbhj6j7ZRWb/MYPSZQfGcpCGJWWm4LpWFwjYkaR698MOOd6wJGpaJWlOu5N+G6TX31Kunj
W9XNr/Ni+cfUo33fKtEXDTvLJtasgwc719Vk28uVU9c1hT0w9YZ2vHIsna5Qs7023ey7q7RhN7k5
eIx9/TREp0LvOAFlYW4m3dsCZkBlX9266nijWnTgwFSgPC22md5qA5xieIt168HyRL9K/H9EndeS
20jXbJ8IESig4G7pPdlkW90gNJoWvKmCx9OfxZ7/xHcxCJKt0LRIAtgmMxdXgL6yTn4tjjk8lZwx
tZNUq9pj2JTlKXjngbndAs4oqRcxMLiZy2Tdi31cuMOi4e0ENYFeiTDrXoWrmFNrYfcXQq5+4Wwc
l5NtP5P64dCAaQFh8LxjkwvupzbtSblLAgt/X8ya0GuWhOzzLkiu0Sh4F5UZvs/Sr1b+5F48D3CE
a/pX8ukAVvXuxnPqf5jDfw7daz/3XHhDS+wKYX7hexywN5ByIPyHR+4Rs4t6lxSOWAYeb2dWDPe2
KJwdnWbhxeayncEtTAXBPkFPiDapXG1fKcworbvMBiB4pvRB23DGDNFT2GiN3kaUrrEMUioLEkLO
Xhkkq4ZEvxwz8NJySczT/c0ASbwaw+f/MfZ3dqVflQvuq8ERjROqJOZKBuuAvLuFATRinEEezNBN
1iVExi08JXNBrcGtu0oPpKpyobf5XIz0DvQhXhriGVlc8e8OQN+Z3Ai5WRSHtmn+xiTvLaUayP51
aX5bI/BWdSNPDcOIJXqcPVPPnABRgrlaMRPVWTpXsmeGVePF6NviP7IwiOo2/2maxlxCy9u6ab+M
XG5NwVNBSeAaYbeFebap3RyEpdkI10uM5LkOtrlp2uRhzmG20vTz/COH542GqgyZ1VJ0/dKvw3Xq
Dq+Gk2ULNXDiM3WhEUrmP/mQrtPOvj2Fkqjh1kKk537qfpH4RFyTQF2R5cTRJxDtSRqbFyR7/i28
YE8CG+l1JNqHWYEwGaAfmc3PSkcq0hKTfEMlbyxbhLNNw31SYmqYe2SgRvgy5hOB5Sah1s/cAyvD
VppwjWMInRf6g5nvSKIc+zRYbnPe78AZBLio7/wuNwXbYmkDn1753OUrq71SPxMW5PlYKNu7YpuZ
HxoEArY+qa5rlxXB/hs7+KftSWIuBYn9pbWCQf9djQEckbn66m1S8IH3/Rq7jJBx0oDBkRRL5gSH
uvvMEkJGvJpeiQiFxTSrteM09SlQO8+orbVRlpwjo3PzC1nsKyzyaVdcmt7/qxr9N6QJYGGVngcE
a+QvcgjC5DcNEkvjZlilHbU1FjlGqkajmaG262jnlPjmUPFSdcfZuBkt892vHSa6cfs5V1y9m1oF
C0+cJsNk+eynBwLwoRoHnDld/7A68zun+4S6mC66hAMz7kMNG2ZRO5KzACejXZeUNUB6FqKBNQaV
HBhkB+1ONx9hDbA5ql+anlrKIV92JRr/3+k+pOYDunhD/k+/0S6wLCuyjvPG6Rq9ddogWocEFVZV
P2BTGJ85utaubjmFYmjRV88d8yVOZzQMA/SlKOG650zDRz3Zh7wITk+IwxKsJ/UmTcGir2t/UUt1
A/SFbaMrimUkcPRqX1wqz9w3flGcow4OuW8dWuJH2YxdCylXjmBNFkczymECJLuhORZ9fatFEpwb
I4O/zkllpSS2guvxCSMibxYPH5wRAL9beE7tMv8XJzWBOW1Ee+0YZLFWcpta1bUrWNOMmU3IeQRy
uAa7lgqDZMMJOGSlx7NQ4yYXzySAXibb1NcMWIXN2dzPUL6DbI/tkstslxxSYhp3Fa6vvGbYShTs
SglTrx0inguLrL+Ym12kLsWcfE9xzr22JWTBg6ApOBV+9UFqr4bOME+u7kiGftbGY+w0q5hAkS9v
JMqgNeLvLKxe21zlH2mjNUJ3PZ6K5+HnaeP5GUVC9RoXDovdtLAPvlHSus8mQ56p35pGTehWCqVQ
Bsp9CTR5iMQFIx0bLffl5zWzlN9ED7C6dTOJpDJ+ppS6Xn30gaLUCwUa6oh9MNQum5AmseR6KLxr
KcgmbkcEmqFZu1fbDEGqp3tAruOjfh6qvOevUezJpuxUYVhi3xz934FspuzoIm0WtvGRY78MtfUp
JF8Ch1xpIlR4GqssISlRVYsmrRoWYp39VvKOwdMGPjOPycZICLYOjVAthwyjNyrL/jh6Vn/8eeQp
qBKLsIsIz+8J7p2m0N/Ds0JCHwx7+hvrJKbWQkXJo6ybjY1P+UbG4/w+V5GzsZ2p2zPQPDShPb+T
9R/vjN4k1pLo+49otDeFrwC4odWlwXHGm0VO+0YTZynhe8KrCOP3LkOFbYLX+E6QmBnetJhAa1/h
nvdbu9iqdHTvY6BQzotO7Jy+uCadn655r9J9bTjtOa1lthm6CF6odr4CzbJdCzPYz6SQNUq1KyOa
xWWWNlRiGJs7xnRLbSUZBRnftKRq7ZOXAvMNCBrHr5uY63j0qo+mGF8oy0CO7nxF5O+SK4q/7IGZ
+P5IZF1vPkZjvAyVH77opLwNBLQ96pTcFMM3X2VX/9al1C+mSBucaeXi6laNIxakpP2F1G4uSRYL
CzK583TLhzCtaJi7VZ0Tv2r1hJVJPebnqeHqKas7MRRykzmz2JH9Fry1vjpFnj3sEFGa2yYp7JWM
Arkz3Kb6wPfiTpV5tWq6smAMbk1wzdvceejqX7+J/X1jliY28XD+70Cu9Jk81q9EktmTEqRGiHN1
jp7PCiBsez+e2RnCrN0Iy3HWnBHmmU6vIKdVi/fExygKBeqWR7l+D7s7UfLTR1r8GiImB6ml6pO0
IyRXTndmMPFi5tFwblgV02+J8jWZI/EUE7b/WPRYjBOeqyEDtlzefLl2HhxH3uxrlU7j1Xfyg9kI
jdvdmQ6OVgn2i1ZsCVttXlKSLiitzGTHZrVfzV0zgxid/TUnJ/yLwZrPqh/ksUloy/ml7vBr/nhE
R/9WPjNnL9b2Bbluugu1MvaTKlk0JwN413Q2LpqvzdGZTGvtJa7/4ab1ofIBArrFd5i6pyq12397
y72iYzP/ZFXx0GPs4wnx37WLh4l77i9vqPRvLjrfzITnX271xALMtv81Dt+51zISYKK2pslTyVKO
FmksSfo7ZDJmhV79VmubNUYtvuCLYUWMscKeIwiFL9ZMfz/Kxv5FMmG2jFsdX+LMGW6jgnvctaH1
KyXfcTGQbUnBSLqCIcf41PYtIRfF0G6gvcm1ZT9z1c3ZfDHruF1ol4F8GqSEQs3OzSDd+R1ik7tF
MxmySjaY1e4dMPO7Mkq1v4Bh4p/oWLZTPyU3h6BioaFJI1sbHOCrKdXl3S+pJkAefpLV0W5Ykevt
XALAqRK/2Y2S+pJ2wLvA0YwOuZc3W2xt5h3SMHbiuokeo4Qdm2bcg5QjDlMwV29OUAEvHPpg9/O0
GSBdUZaqrU2a0rqxINeTDUMQrA29+Og8D5ZhNEcri31OC/KNC2me3SoR5zzC+KMZJDdzq8+OZ3cQ
F3s17MB1vSKNIyvd6b8qhoireITzQPQnYNvOZzDgES7tW0O0hxnhX6Mm7mnSXyYrcd9DPUY3X6Vv
DGXepzhRF+XJ8CXLi/VYhvFbFBCyGJJe3QVnV6bJn6fwVhAI2SX66V7THhOMrlnZ/B3bqHZx0SSV
I9dljPt+Hmd/CySTT98Ym5c+j909IeyY3wPP+XDmwVlGdmcePEZsH6Wmpc9YW3D5oajMVtiHv/Jx
nP9m5KWpKvqbEGjJFKnN3nHHrIfJ/9WOCGGGMDvxfmUX0egMaIB5dBSE5Jxs36oti1Pe2OXKIRnp
yGQSmLQhjKNd1tgGE/u1EsYbeG2auwDyuDXTr5im2Z/LMd2MXTncAMz0t2GMDkYzzae8dqgeE/Kh
W7KrD2Mk7lUSu1fJNf3KRtq5Olms1l3UEnUeb6oKQYIu7Td7vglE73enmXvqI89dW2PdrfG2z/jP
yFU0g0IcVZF7az4Vf10bnXd38CUk/hy/VEQhJbNlkXUl5nWYjPNrHjlUdlF9ifxgPgvuHad8Bj3r
mkN+z1h26CkujvbA5m1SSbIPq3AFQU8uwgltqCmJ2qjn8vi/Q6398milOlwR5sAXWqvqHKgRb2Y5
ZNumMivKqpYTBITx1qOPl4SwjyB2yGAvq/wtGw1zZaj42jzrPgcjKYkcej00UAWysrw5hCU+o93r
jRMFG+/JZmzpiS8VKePU6e4V6qj50k/pAUFXdYC/7JyCcQ31/BktWNUsLnlk5mF1thAQ7RvQatET
BIYTyTgI5IL/Pfp5rYomZ5VlBsX08wfz82CSa4Aosv6yPCgelakQB3Zlek4M0+kOVuOK5Thwjevq
kW7r+ZMZ9PjgB+ah8jxwnyX5U8i45mTNXjI9hYYrULNrZqJ6Ti8BgyU/0cRYqUvQRPrT1Gm+y3zH
BDdCdi0fzLQLepsJILy4lTUNjKPrZLqGzCVdEJHkmUmrPWbSeHTjiMPJzdutVaPZNkTFVKNqT4yf
m1MGgOE0dFSefRSbq971/OPPwbMlykUry5eWo/wXAmkpmVVobMD0eS/m87XW7B8ug4ic2+peycC/
ajeHJx7m/d6uPOcmDFhnjA6vgbkkTn08BTq42lkCyHKiLIsyM3spYpWc3Li8aSDfL61KVjld+rVP
i22Z+gdXz+UpdeJhPcaAGowJMyTG2XGjWoMWoAyokfuezh0Uzro0K30urFBxs+VSxOrWoN8rrBom
p/qdT3b0pSBgL70oco+JAxeBtecip/XlK4lbda5c7xCStnuwZPNdVADvSRSCOJnYQXgeISmWjro4
hkW/ANJi0YGOxhLGZ1haRN0DLf3XqZkLpEHV3iQRVYYgNaVx436fZoJckBLPPOmmyTHx5pcOFzGm
5qimyyUBQzJyPka+FZ2HJCaciOEqAHQNXsnx521ukp3lNKBeOpt9lGMOARlGvk1GgAiJBnPWXewg
BhL9tJtHJgyJ3e4ahulPJoZGX51nJ+G42xl+5CW0iXTPID4ufeHtZ00iQCfBG9nsDNyGdDK0Z++G
413dECyflj05s9lwt01x6oLcpaZhrNkTVbp1W/tvZ417kp3zreC8XrD7y6+wcT4HvgHlDo/rePCo
/Rb2FNs7FdKvUQQd7Z/41vYWhTHJp5k/H7PYFqvZ6jexJNgrAcn4WeTcaiDW+nu+EwtEgM6ba3q7
0LemVTM7aqPNsLPoYUNjFT0Tw6y2CI9BFpVX5aryym182uQZuqG0uQd+Y5w0UnEmHGX7FqRZQ6xd
PYIA//8HqjhEzb4RrXXJVB9+XXcqKt2ffh7JAWNF7BKjFfAbEmSczPpi4FsZNHBbm/xdj8n+tbJd
NEpJv4sL3RAQySakt4njA/uuL4OMlxF6yg/qnEcYS9TIBnc+GHHWRoRzziWGpRhwEXQZooqNy8+B
U/7oSxmSlsxLPQOvw5hY9y4ZixuXm1OYxcHRbOxiFSai3Sbu+DvwkmFHrgvwbLZ0Wy+q8lMM9scw
Ar1lcmASPZ357+SafvQp4YNmnQ9rOA/p3QFasgi6FIiG5eGLdLGEqIJdYWdOpIx28fSYu/bkjPW3
ZQ/i6sYrd5jqtWQYc9NevrLy3DkVXhFeDFqGOI24E2LCVIOI+X4n5uLnNG2FZAZIbMCmKlqiLNLU
2Blj+t2ZZs2cxL9Fke8SzPBHGzU4y7zumcfFx5CB69WsDL5KyfSto+69ib3ubQz4l0Z8fu8l27pF
7+aMj0R2yQMjuwz0yNSzfX9W3t4UERCMZ6gw+eoLyQnDbWfw9Zm+DBKcH3dbgvyTYxvaYuHHmDMy
l3ihguqDdp1DUyFJiKe12yprMWSx+8mgscJJLMOtg6K7q8thF3tMVH07yZeVhQqjtsK/nm8fpM0W
gEL54/kgMo1q0+XFRGdZZRNuc+Idi4lwSjE23D4Kysw4ukCvYoefW9V/j8RTk1DZZbjgYkCcdho5
/doZxbxUzy8eV0pmEoG+/Dz7OTRJ421RAT8xN/Az//eDmspmIQAy7JTfJussBP8xOcJ6xHpcuaMd
3H6e2VXbrsy6zbY/T4PRq0/1ZP5Lfmv4YgJ6kGVHrhURg1mY1J+5G1mcCWO4SZ5P6xjTkjGomwC6
dcYZcRmK9D0NxPBHD92X09nha1OB1TBSZe8YpMQPbuvIcVQdbaGo2gfWCrWcAB+VWXeLYXL96j36
Gzew1r7tWqe+7qtLLCq+YkZWnIK5lBtiH9PJo02sHe9SoKxdRkkTXdLRNPZjxqVbEgO2qnIk5sSV
YCUtKLa0y31l6qlne4EpxmVlySzUWUC2Go9RGW+6Vpong5k7k86GO6MzVe+Z26IIi8eI6CixC3eT
YUxb1PnfOSglBuSxv/zp70n7zl4j5EdV0B0EIChnyb2tgDGG0weQxA3Qh8PwiYDIYRbHeJiCNRlh
MZc9Sq9xlPlRPuuvn0c/r819fQgjNHapnbmbWLFcclPirUVUcU2fjwlLHGsR8pEHPTWQMenoGnNv
4CsD6YitW5preFT5bAeXMKvsh4OaaC5ifWMNZj0G8r1XQwSMep6M8RapxIqWaUteZ15U82lywbVB
N0jWxdObG/ceNePzB9KWwaYX1ldoev0h0NlwgBw+YK3i6c+jvBoQ1NP4LTU4JRhptnfik15SIIN0
nt0DESSI6Z+R8T+PoomRW91J1sC8lERMuFmnmhsHas6J2bG9L+jyIBEJ/5LNUXNF5AHw5/loikED
9p1ko6Vgr6TusZSgPIsgQ3rrkP/KPC/PWACH/b2qyQlNGXUtSKru72NaXGBCuVflpCTesECrMMey
NvHWeQp0XQVTexyUSYr4GJ9Zn/bwb4586sUW4hp6JMRjb75glDp36T1KkJg9CfNrW9TJLS7sdOEb
JgbLZBpXQabKVa8HC5wKO8Ce9FDuAJQs0hqXftf05xai4sWXGLFMrBNWoR5ATtWD2pGkMfQM9GMZ
gdtmsBIKB/xoT3gXOuuakip2Ukj1SEDgwui2euX4AEA0vAGUf5qAsmRk/Z/28Rkrk7El3cFa9VL5
b3y27VY86X2kk/qoA7SH+N6Y1z8/zQQBsSVT3ZU7qW0kLP2ZMsiB6mAkF68V01vYEzpsVPqTKPr8
MHhI93AYZqRh3zwt9EtAfUzpw9AnpxZ0u2QjOxPvtKy8s1+Bm0qqt8n0x9Wg5/qENj+7ZuI5RC61
/Kqias1Ej4FSzt22bNU9S+34WEv9V4OsYsyo7wzMx2U1jvW1Fra9rMwOazI3+2taoLNhipESFhQE
23qY0Fd3/WKARMpVNoJki5fmnRsk8eNRk6LKUt57rh++yPf2pIs/Vopzr+4yhkdT9geTOuavUTuP
oLCjfTeV1bLgk1z2dqjXgBCMJwL4NTbZxI0Zya9zNtIHhOOhyaL/K0DyZxXSqGoi4QlKhnGPiADB
4D21l9DsJ0Bv7KeQh2S9ZEr+zATOufyvHMvzluQuT5d5gHBbW84NMBt3kHY+J7YTb/uZP2Dmnbut
sOYs3LqePgVdHoLXRK9c6QGutQbzPY3ERhd5cHdG0vsyG0RCijrj1aa1slo1bgsLjNwYFarHqRtB
qswrd/XDUmZ8FO48kf4TlZJU49nPvuYQSznJ81eo0iXVqq9fjTL+KDwxUfb3ahcN/gS5O7Yv/z2S
PYVhaF34/fjGN47xofNkXM11NOzhShgfAdjE1PVDiIKoUVAjlYd2RjzpSVI6XRXflardmy8+s8GK
7z+vlP4vlLPipGsse2FR30ACVPjzverW+zCso8SwNz8/iFtJRlLY5nt3TqOX8BD3ESzfyuQb0hSK
4b0+5qFBBlErx5d0djTMp7DZA1udXvACcGL1c8ikLOiWLXKnP5N1BB4dINSNk31rdjT9bgSqwZvx
gfhkdJpaXsmz1y+9Tn4x1CgXnsHYW400JI0e5d6MgCAVxt5JuulYu8muKfGgMXwOO/fSNoE6ahRi
64wP6X0c3lBdvUC5n7/hK6+zuSJRoUF6C7LWOoM3tM6hlBZQIzfZpC4ZHiFcFjBH296u2fTpKljN
bjq9yyR8rQbTuzaWNb5XLrG2qaheCXdAFW/IveqSv5UTZ79EUT6/VuzA+4Jtt8UkrsDFsoOqFHNN
+2LdfXYb5bwgAKJwiqzvKM/aXReCI45BAi9MVDgsaCiy0CN6i0YoUy4KxuT29Fm/2+4yJT2cW1Xt
n4Y8+wxCJ3qxkGE2nWgeLcysjYoNb2958+voCvtC7EwLzxKLO/gBiJJ5Iwlzhuk8a25PoOT0JrR5
+vPaz6EjqWhjzF6D67Zf1tYcBKvS6bvt6Ol8E4wUtkh3yuPPjDgXPjqANFWb5x6Hpc78wj4kO3Tz
rk+dz25iY9chcUCxE6S7cQTValZ7s5bhm0p8+yUlCkPX1ms4W8M9k9Ff7Vu4JH2QFJW7fv6npPDO
pAnFD06SZOPLzlj9PNWjBe2+GKINdZa4lqiy0ooFRheSYvpz8B+jrcFZpDFwjMyRD1Yw7RqOGZCd
2UFDM83YjGYW/ibznzpjZ0JA4sLJGV3kkpKoYpK+sEFPmj3uMJ9r+GZGQnIZIpJ/7BR55IjJdDDg
2oMClNVMColf2McpNR7tvAxlU14DOKnbjIYCVm64JteErWpGCJMVjuEaRT/vj2dUj6TpvHUTUGr2
hMY+yBnyGVoH2aN3ZHUJuvajsf4xTXcAg9EGJ5N91Z4eqlq4BWDNOYidHZxvAsyfMfeEWh0JAG1o
Vf5/seBRS50RtOUlrbeRf/cw1Jnuxe2+z2z0fTRrv6ZJ3mX73AfaDrJcDVmnk+COawai1ypr1h0S
sJtL9jghxR6AlontuxGbJ9Ns0QCU6m49D35KPBBG53zLTebpbW3lqezScIdRFcL2SPM5xLGH8Sq0
d42/69IRDWGQDC9UWmAmYTjdp8m6BSoIDjUjHCIGqiJkwt+NROXU7fLnJz+vDYNeJA7B6D/Y5J9D
IlmGc8EggIlZUedc/ncY0pSLxEiJqvQKgm61d4YJe99srZKwaN/wOYszV3V65+frqWJfVaS1+O+P
KeDHrlTxu7Sq/FxbKSzYnz/WRu1KOFYCuM0Zd5HpqxW6AyYotjfsO9Q0966H1NApDP3PZ2PYWveM
XLmVqq1g3fz8ieehikmKiwjinXFCrZVpjofJ//tf+fvfsUjx4iHOjZjMfGV1Li/F5H6hiDbPpVOJ
s5MyxzWRLGBBjbdcn/z3wu3p1k3+YXlZkRRJiCIyAGdrk7KxaOVVha7/WZYJ5M26gaL4fNp7GdU+
ve/FiJX1MObi6EmcicKs+61v4g8tZLiL0OFuYQk7QMknaxnXbGGLqb4idJn+zn6yMpWf/xl9+212
yqvRDt2RlCX7bZzRFDZ12dFN9vZb4TMGMSeHp4VF1qRy/u+nQgjK9bH6Ds3SOkVBVZ5qe/3zZFSj
dTKGUnYoqtECOrkVb+zBfG64JBGACQiBpAK2CXp5TXHPfQSi1R6e1f/mNiFT0ywJaOesulrrjitZ
2XXiOs/Be8196RDVjrh6pE1efx7NzcEsm/Dy84oCbR0QqH2ySKQ6146vNhPXSujAvXsehZfvqfVv
UHeyM2d1dlY/B+kHx1j8/XlZh8QNVUNnnQd4wkkJ18it/TVmWP8YNhYMTkFiGYZA3Jl9Nl9zT3Q7
F//bunHlkQIpXg696rY1V/eHkSeK74V112Aja8/OUCH6xjoKr3UfaHQNJUJir7ponLXrkIZ9Yecd
tqjWXJl2husMOz5CthBICYcP7XwSW0213djGMu1rBdxvIvzIGneVieF3fACXspd5Sw4DFfN0HaN5
OPZNAYFSimOV0DoJ2lIbNGIe0mBJ8WypihmVKnOPWGTJy5yO3UGzLqvTprsOlEhTZnHdBV9iOMJY
BZ3hrPOC+aqR62A7eLTwgR+LTdc8G6vWpWasrdPUi+KKykSczNYhwVkZJH0gwvEf7pNE4JztvG1u
fGcfDo3Fnp0yfoz8b0pOnjHkFwtSzzmJ9GVqWJ5EMdEGU/CPCXFh8ySGbFCqJ7e5y5fGxIoZxuaH
R9u1bzWGsB5xSs8q8T0AtbiOTX6j1NCbQRPVJ8HHLOew0mjvVHeoes+5s/jcw3ZeO4PH9qoq7p7n
DW/AibtSPKvBBI2xuOnaz3EhhzHlcHc3CVIlOUuSJhUNX7agthm0OXFvEfmmK8iLN4ug2pCCHJIk
4DkvaNtpnGl4szzClDkWLHGcRK/9SSQrK30OuCh2cmu4sVX/KKz5ls30/PXI0AN57qKcwC+Wtmkv
yXBJl4mUyXKo4VqMJUXsxJ+KUjpgKRu1IESwXam0IL1QknRcv6o516diFCsVGMMhIOBokdO7b+o0
eIrMyOhrEEMEqHE80Nq7PDUuqvNasjxM2tBoeHWksdVF+9K02dEf5Ingi2EzEfxltn2DbDX6LD2+
IBNA6iKr0XnNJSVO/2wd0ms53nuGSwhvaoFiyZ0RhkRvMh/eWMwnewKSf9FXRW6Vb4qGD1hHzLAh
1yR4pcphmSVICIGEEWI9kzDyO1XF8CWRpAZ9Ilif8KnpCU1fDP0WkUJpr7RRkGyG0kh2EHBrVy48
G/t/KFHXCaO+N4XN9cjV69zJfjPxYcfRPmrSEpYD1eRqiqN6FRRuTUCbOGPF9pcNkUcLLxwwausH
eUwW6HJkRqjhuRKMOB5kbm9nK0KJHj9He/6csKxLEdyQ5w0OGP465zoiHn/pJ225ykiBs0v14QTC
YciJape4+w0L8nML24NqBSkanImNmoIWeXr6KhzOIsxHe5HZEMrVzBRHO8d6+M28j/+XTMarA8gt
RRzBFb/YWqgtllAKLdRn1u8BLe7ai3zmjUo+36RXix0FIBDmwoM9LoTPVnsO2WK1nfgFLmdYsoDb
2yhr4SF73obl4Lot211i/A7j/oRgOT048gD+uTuozcjftPCCAfJqFwN2sb+9OcwRkT1px4jfOwr2
1rPtFcwQb9nrIkWoVtO495RdKJQuvdG+TWPprhtWDYupbqtlKhPsmCEe65CoPRbg77WVN3srcB5e
Xr+hFX2BE0QTGHerzif0KKh38vm/cOl6qwnJcA5og8+7SZH0fTWWOxxT1jg07fwh3VvbJFx4BRJF
hoV0rsvEEx/NwElbYsWZkAyuPJvuUYTWG1inZmv4nk/l9kW5I7b1xUuU3DYu1VYab9BJIH4x6haI
rgcmFRlqWQx6KWZugmWOrh+2H2sTrs1REi2LrHimcAe83cQLDwwIV1wp+sXfSHTWJsh1DrWi3jpD
8o8K1Z6t12GqjV2nG7yPobrUDVYHz+Qyhy0RkXNzQnW8scfI2o6TuqYYJhemdOJTnrYHuwoQCSYt
CzUExKglnjVA9JJaUm7R/Ai3qbdSAAtvijbdezZf+z6V28rWLKzwYiOrbutwOirUXQthwm9nnbcJ
5YidvLXPWWIjd/XNN6k/20IRXZY5rEF6dUFwxkZxZBGZztHK9KKrzcYcQqd9KPli9HY/YZPIuJN5
vcciDAmrxppVIjXZaL00n79uWQUBlyCU9UOYAGKoz5EdbMY5EctOZZ9Z3+C9k+jgEtXvI76FHWpm
0BY56f9zcdeT8auW7tnMJvfsN6j/KpZPi8EZXvE7tNu4/4cOpNk1xVwt4rxMXnJ2nWSCMwTljqMk
IY1NqDaB6I/wePYlxSJCCH5x25ImugiupPRlrFhY9Ml/dcn2OOjxAE/YRmbL5e21MrXr6/ry5OIu
0blHK8S/v4Wc1mLO7pZXvUXQEw/Kd0+60Wf2fGfJZmsvRvHlahs0A7V0W7IcmIry1HC1T8OItB32
qH2LHDdvXUL7otHZ9CiWV0E6RCv4LpD2fuvgHqnQX9EPAFkqXGMzBcZr6NRoDoMdnK+MczFq9nlC
7ngxkNlKKR16M7MNu/voB7SdHqvg2s7Lo3TRvOZDslTcoow5Y9veVluPlK18aq7UsdvWqpBtPO3s
k+JXQI61GCpiU1xfM0GYaWuQYpptgzmgbb6VfIax60MZjEekVeywyHWo6f68OXiNJ++hMrchviTb
99j5jGJ+xJ3vwD7V+y5KVzVX3tldJHq+eSN+p/luzLOFPyk4z677N7VCNEsWppjWcPRSoxP2tkwn
0GCkE8vvOJfkMJnQjQcV7aosqFaiZESGhPbofE8zk8vaU4zFhLOzTfcOz+978LzqgJjr9v+4O6/l
uJE0bd+Kos+hBTJhN3YnYqoK5eiNSJEniKIRvPe4+v8B1eoR1T3tqH9XsQcT3WzWgKhE4svPvAaC
VOq2Hg6FfDhUjiKnD6548PHUIprStHeDLgGWIbriO9nCkNEHrRqYRhMJAfQXricZKkXG9Tgg9OdY
3QpJHpoBvCORzfE86EG4anDNtPtjGEsb0NUTmEByQ6dxrv20e+oZwyzs5kmp5bhXsDnxRRxucxOp
pmjCGAn1/CS5C516LyJ6aKK9ESAxF8MYfahrENJtod/E6Gov/U+2CNwR3RnymuOA/mGXdSexaLbS
wXK+FfBG0pieR0llgJ7lg1JV66Yvztpkmj25tlOtruLB/ghQe1gMZNcM0pc1Oqk0nDL9JCEjzgNH
IDNCP1mFcLItHOJchp35aW5sncoLz6q9Xyp3HRXtUsutdhFO+I4U7X2sBBYjsEI5NYKk2vWFd1sO
vrVsuipxE1FRMkqfccmgkOZUARivdhtKKY+yz3a/zbSKoqZY6YGSwYpx5MIblONJzfNlN9XJGlNf
/DQjx9o0qtcA2faP1XTGCI8DjtXqGd4Sesmx9WFstU/So+NgxZeG4dyHBopvdZKeJhhkEqbwLlCt
PdPyfJc2anXkRAgjREqz0cPe2YzIfp2y27F0kzSKwc53PW1hHLWYtI4eHiIT+NDcDvSbjoPOifsL
x0kgceEBkuX7IdNwnM3FRVX5Hzt7wPygKsIVUGw4vmpkumGLsKOv9dtiqB5afVYwFj7bMEgWZjw8
TBW4fLvBSTiiftPg9o1xdUU5iud4aOGuBg1FKbXRDZhKNzQl3aJ1ztXZQE2JKcZt+qlxbSzaEaIy
K3DimAwDM8GOnnLa0vFwAt63XCCO3G0GvXfWPDqYIsqiF0grQX4r8C/PNpUKVDuNYJNkCtoP/EoH
IntccR0ALoxso4+daV5aOBqWEtfNwqPlEJqAVprpSLFK7qLozwFB3nb6XrXZznKaPtrSBh5vhPsM
BbzKzi97O94bmY4ih6RzZ+jt2hjwr/JiZtVgVjmfbX3HRr10EALHjwH/0SDZYIFk7lUM+Dodw3Sb
yoeIWh4pKmV6o5aLwYAg1OwB4JgrnKUi2jnxKfGhJZTpyrJLQyDfKAXYqrEtkmoTMhZk5LZQ0ykF
kGI+GqBXcazQdmrW3SCvv3YG72NJ4pg56KHlxBFb+2B6bEU5WEsQx9DeA9Ud8/zjmNgn4KTd1LCR
mfBFsPd1ii3fXg6Wuu2t6Aznz+vGSAc4hcatLLrtWGqngWxuQ0oXzlR1O0bNOkk2qZLcaJregIuc
tIWAxlgAcu0xkV9qha9TEtr5IrILKgTQVzQmqzUuTs+dne7HgKatMozuiApmWn0qHH9nhl3syio6
G5zmTk3VBFzxA0NxaAwkfC54GTj3Kox+RCMie8ZwZ8lZKxCljhZFoFTbyFNcSHy0s3w8rhLH+6DK
wNkhZu4vc21w5ajjESoacsvaWaq27Ge0/lwGRXeO6h0wxTkbasfeZENw7ZsuoEPIfc2UrHTxmFQl
A8ARVRGWI3MB6i04jAb4uUmidm7v+f022mfDqB5lMmt5pB2QIZIVBzZubSsfRwu6GnDBTePpoasN
VrccoEKixpLdZkL/UPse2uc0hQIb9o6uXU8WqslWhTVIFaO3kl4pnk/6mmY73/OPNXWivzUwO9SL
Ne9sRq96QrkLD18ic+DCxSib9pYC6NbuxbDyC31nWtrFoMnzJjbsmUW0cRRYGXl2DfDGhkOVH6ld
zqhj3PhJSYd0pPizMvtynJwNSNttGOA0VLF2vt2c24lyrFjBWYjCrul7t1QTMMWbGaePdKNZELBi
mNOhKJkEJcVxK4PcBWZVLXPYmv048wzsGoSjf6qVWO7Joipc6uClM2jgF0zaT02xTugkbRtv5glJ
4hBWyAtbRMF16KMgMrVnVgJ7tfaaZqfRyHRr9NJXIJ2cvVBT1Jiy9MwKnjVDkW6oqfVWGMOww5/b
XCGAsS/pDV55jn0DPnovxrI/QfxInwFSPWA57SjqUObxC49WhRyX9qDuUoI+vQkYP09Wr9sLKorH
rGx2IpfH2FgXUxIs0kptgKJsaY2Cb45ptmo9BF2sz5dhncVH7HUa0x8a/sp+mPwTVUPOxCabTceP
khYfSjUcFAJdLf5Yd88LN9PTnLNMSa44Xj6KYrykfnElAmTIupz7bK4mkxcORBdSjpQCifmapgnA
G1J9TDzjBB3BU9U4SextiGcWvi8pMvgBR1H9SatHBFTiW45e4lATH4cgAOpWWQedjvI78gZaU664
4l3hH2DYXxdhcY1D5LUiBFpGdgTcqcVuiOSaM11oTENVCt/B2Tkh+vNAtgpvgGRlZ80i+5AGgbMR
tk0YkbhkK+oippgFy6ERtrRr25GMRRoENGGHkQxWC6gHQB+MaKASuk/CmTaTI0ZrlT3+lh7p8qhA
W5ERDiG+GPnDcbMWtSzIGvqNonY1TCS7BrtLVcvmIqEPimebfuBSye2NADtFvMcZI7FKwljNuDWD
AKcJUz9V8xs/ie4a1X4sQBcCvh1dMQGxBytznsW9DaOh8Qmk6nk6uk65GhqjXXmeHUGJQfbMcKYd
KvgT7RDI3uP4WHQztqiZPrYJTKjQ2PsMDY7QSSi6qAM0IvpFO9yLDhxa0YrQLSumqRiOrxoZBStH
IGVKxgrhfDE6wjxmvpQuS7pgi9T05apR42UkO2Jag2/qoIIHS6sBvlhyqVWVtUUbfAEeNnBLGd+C
077mytliptiBNpnokafNGm7zVdk6t0EJg81o1Y6aAHphrOr+Ou6fQ4uxD6AR6icS0KbX3SiH2veC
24AqnlsxugMwrjrkOFd0oce51oiT4LaYKmMZRbq/jOUHMi+xcALrwgjSYOkYNPprALiYFo1bcKag
lgTiShYZUj/KNdR6bTUk3o2dULpBJ0ot/wIw40fcM+n/WfRtLMJUIHRzEXv3cNCOR9jxi84KR9jw
6gmO3x8sI3L7wNrODqTgovW971TdSjCBr6wsXMYqUK9p7lxNIGirinaJIk1q9e4qCxlvoqxULrbr
XhZw2vpyLUM48MGES9XIkDoxjZ0CKWcdlR7MnLCp3KCyOyqp4l7tReemfXqpe9INcjFcOJM41UlA
F96pHzMyhPzFq6TceVZtrcNa3Ai6b64FZN1TyF6pqrExllYFI8pc1RzvejeNqyZQjhx1YNLKgLkO
h2bjZwZZIkhW4Gj9MslROiny0DU9sdcbDfEXMOwwn6Bvy3y6EnV3TbJDrMGVnb4OLaDBXCp6Qp1c
VTXOwfC0IxOrnyb6VE4ATJyx2BZeca+JxlolMbA9YZe3ah4dxSzJUm39XdFYR4y2zrIW/pZN8ypB
v+wlOrSDSZ/VykGGO5dpndwMd3nzyUoSE3B0doOqSsUiY+xlmmkBMIm79FgXH6AI40ltWJqoWTg9
XU1n5vXWfQdN4hzRAjQxnPI+MYoNKIhjHV+kRoudvRJwtvdpRhmF6QkH2lohC1zXGeS9MLxtmXyt
5gLBzCHbAIE5zZXZu8S79XPpokiEsq9dIPIwyVtVScbFVAJn0C9beOqLFvzOkoH3iV0F9JaMtZ32
PaLZlQrku16gB7LzhpE+lya5qzClfdmfhOCsTmKd0rbSYC3Zs6O9MC5KvYpcNd9qhXzwneiswIr7
tBbTkT9BcGqqCcSLA5GoIbrEysAwOAgv2Gb4zyDWRLQYY8Q4eroQF0Ga4uEHguyE2JiBnUVerKPa
T6dTHZze1WQPjzbdwIPmYblshqcoJ6Ic0wZi3Ts+VVjvbAEWnnRxl63UUU0vyh7eteMjJ8Gpvvdq
2a+qus7WpTNNO9EG4VE/sLHUVr/OQKSvJFvwOAip8yY4MRDpl/AyGIMq+TVILjKIVLkJSlwOFTG2
qwDphGNpKG5F/XOLJM4mVgzPbWJXdLZY27bxGOW6cRbclxJCZR2SB1mdvpIWZ3KURbyAAchj2zHX
U+Y9t4ajnEqMIsi5tfpSVTAIQpXuWGSh9kGHwr+iSLzXikiuKyMioav8myoRy8wza+zc+/Q0pnGz
YviSHMcFSmkJPKWVosLPQoF6oc4lfe+L6ngK7fMpS/qlzFNrZ6oR6SJdAg+szkpqprgJqnEPACl8
UAqtXCYxOJvGqk6NpHQn6PsSSMgi1zJjoQEez/L+2g+LDxAx0h2TtX2uTulOkSmKYKM7yO5DYhca
aTOYgSy/Q6YBNXgrpOTts085+O4k0C+9Mb4YkO/y5MpTkFWIWKWGOomcFvEvtHPXTm1+Mip6FEOc
ukAoyY6VmwGu7inYj6PJd7ZNnwxbHu/Sj4wrT/j5UldnURP9XlQgvHkbECjJuiUgK3+r4FC0Maxi
4/Xl2Vim90PYaFgu0ZS3whbyXXiwwiLc+hY6FgMdVXcIp3MoqClVcjTH9RodEIVn3oaZtzQEzeC+
QXMoDI60HomBEMKlWccCaKet4qPNG8dTBSyVBVhwIlyreti/+kkI/d1Ho7296h2+uN0UJ00Ehmq4
DHPzxO+1Na89lVJvXUUBmoHNjAlKPGyh1MhbS6XFDIQ+4ZTkDpnTblSLaNNOqGXJLNuowXDexe1K
I6Pqi9FkYgEJvILYWwzXDtJcM4ADZ8PIvAEOxitJVxeQW7axFEi03jiGK2kOvP6FeqQ9mow2llaF
LRvoJWpRnG1c1ZNrdYC74uusNZOMc9gFK6sHCahpfLLwPilVUOwwbD2v0cRpHarkKFcA6qIRqqK0
KaJhpUzy3uydRyDrCnM787Lwsk9xaez7xOiXelXwmo9wgPV8vLYN2a1lCucpQ5UGdD9DEW9fWaH3
IauHTeeMkC4afCn06cwgBzmKetpnHOfg8AaxTLpwJ0atXqL9pS00q+TEavpjjJbn0UO1B199moWZ
WNd5exdqaGl2tq66kFuYc+qVuihmIGIxoA0Co36Fp9wWYHZl6Wcmr/YLr3Lu9mCafj6CL1mYLeIj
BTYTa0TPjntNG4/JKFJUlo7KntReaVaRYl4gTP9U2909Z2iIMLUf0M8g8kiNLCwKaErnuQKgm5So
tppuBwf4JEedDyYK42wOzaXqwzRDhRupFCWnvZch6RM5DGPIrBZ2zgo6AwAik94aWOFlUEJSBnCJ
MLtqpDTBk/Ysjm9TAKgnraftJw/LQRBsvptFKhjo0k3tXLkXxng0mI8YRGtIPcPFnpCMddOOYbdT
Ufj1xeQ6vceMsd46M/7UzJSD6iF/YmmKWCKG7iwD+0yUPWZPxdAvUkV8CvrgkfZFuzXU9FFaJXCA
BK0jMLlzw6NkazXnZY0iSIOZ49JyACnSDuUYg0heQX9cZaEkfe+hlA9MblcWgO0hw63IyXnP4Bdt
pSfjLXKzwcrvjEeGLw2YQWutO9rWclq6OMLr1rZLdgf5fGShOUSnlR6lt4oydCs9z8f1CKYIZaRY
ITQZprMM05SIaEGjb41LTe/9LdzobpMWe732t8guIT1hpRvaiLeOSGB8WBasBASjkrE4NXuN8GgY
a8MM7hn+oIYXnADpotN9C36P751Ra0Vdc1tk/n1uKAdoLxIpWjBFhoqWCmpWCIZV50qJbk2jVL2L
8lCLsFSYl/6mFGm8bJsYOKNWrUpLuSAeH0ewisGN3aeTh+x+0KLl2m6aquXNULxiL2c1gkiep2nn
LItej06tTTtElxZzE954MW16VsBEArXWaAo0U3+sKGzfHC1WMar6id5E12lGHzwuqxtJO3VXZslV
b2Y7gH4Mz29pvWt7wGMIHrSVWA1QmQgIIex5fQQNJlDS0XT494thGu9CL/LPMlilkSZTyqOQGRVE
+MZsNrjhMOFEBGeBqBJNjLlXPjgXHtTRpV8a9dJt9Fx1C7tAB7XbpSk6FmEe34/xrAQ12TvFc4JV
n2BendKg0IpsZExXuyZ+Tm0tVPibBfXpwH3O/AzopSi+G9sGNEmDMKml7RS9hHKkQGqvugqkAA0Z
vSYXx949Q9cAzaA0OkvNOHYV2zYR4L6eamUvYYItJEqBSygItYsrzEanVbe1iD5kQs5aMu6sgCqc
Vzrguq5Prkf6sju7A6dUNbFcZBVTx7TA6Qlj37Lvh4uebltdl2LXBBH1W2gRehqEbFNl76jWdaEB
+eEsmvbAnm4nJL/C1EyWHvAcqBhIPZoNMS+kPqeulUQrmJd27fDd0metSG5rhzQ0Bq22IoO6nXTj
MlJysU61jMAYOeFWK+uLLhocBOjGETki8tTGeyZkyx04exKCiktH1HSYyfYgAa2V6qEDoBU6bfG6
PSZJSc5AzQIlF+UKwQJo2zRPR4NNWOnlxtE0OA7h3hnpSMdxdumP6FWhsXcLnNXjrfRuWq86lmx0
kg283yHQcbwB9NC1dgVZWiyizgDo3e5lXCtIxfRiCUQo2lRT/uy04ZUl6fV6iUPTpfOP8zxYxZZS
nWTMS0wlu9dGyHtl5C1hrYljRDhIHkCT5UWHH3jkU8igirXukFJcaL2xl5NqLjv4m6ukaxwUJ6Ir
mqTGlmwupgpd62ESrKYhLIiDHbmVMBaS0ErHmVaK2Td7Gkn3TpOXu7CCqBqPtk2BtYcpitK+DRPf
0JOlObTnZkGbsLbDk6IjUUpDelr5gGmN7ZxHcS93cUkNU0CD1lsLTRNzlrpAmEdE5Z0q7VN9GNu1
AK+gJeO2U3EosYKLsL+JpvZjbkHK9Rr2f1EDNKg1qDuznW13krfAB3ON1J8te2Qwg8qD7NIbQnU1
1e2OHrbjUW02DX70Wt+eCRSdMKwfpY6K1NiZSN2YaM7XkVxO6ogCcgWFV6ekrSk8Vw7gSPKWRaJw
DRQIIWvZGDv52rHld1eRZ3s7OuOCrLiuUAfrLwIFT6mhs5cg9xZh4V34SbGpHIiFQ45RjxxUtA+I
71WFnriF/sI4JvEKeSbajkF1irOzm0g5iySQZsb2fWoZ+GnibjayO0OzwvI8DEAxWcw1s/KoS+ho
BEBb88Q4QXtwblsADA/KE8IlOC6E0ktzCwL4wo4y72wwMdIt2uY6p8RWxXAMxs/Y1r6PSTXWB1PY
rUCHEdQn0Du1SRZuMZnQdfmp8C06tYr+WJ45jgIpwluXKmJKjeTdUxjFYWzUbjCnRZGrSBk3hEhc
B91RXjdyMWjDAx2fHm8cgohVB8dDLKZd7BN8IEwk8wjxQ6t498C6NoEGz9k2FW89wNPHD+SDYwZH
faTfOHIwt2Zh7gOhVKt6VmzKMpVynlGZwHtgXTtesjZNC9YIMFVqOLf0mv3UChOEAOclAlNIgzkG
UnzxcLlMMkoViiBG9dOpYxvKCRQaDMAzxof2nOXDy8ZwKFQ3YSz3AQPpXVXW51iHnSus5ioy0Vup
ZLRSnDk15GsMTbEktF1XQ4/Fd/io0l2m/K6h0LTxY6dgdu/oJc9IL7aZ9JWF7tT3DJ574L2ULokA
m0Wnq7drtPGgySgWbc1hktFZ12O1oGeGW5eduu4blyk3gMOpacndrQXKuiRkRnYdDRzsbRE6K5MN
HaU09FPM3BymNRk5stt00ZWZe1TSKdm1dTOhdtNCB9mV/vA89U3Dw+eY/RBbsNAs9OT93MFimrJk
MUFwIqkDrUMFmm0neiDW1jSyTxLrOcaPKRpAZg/4LHUVw3kkMbjoSgUpoID4BxblmbYXDSs/ExdG
PNEXs015nHMGcIB7izgFCp9itFFhcaKbQK0FicDCtKrLKsQcipnbdGR6yRPuckfQFIB7o4x6i+v8
IxShbtcIU25kMS7szLhJ7cRconiws5ALtkLlNMqK3ShoV8a414/A7/q0MR8YNn3SfXmOl0+OHEF6
o5l5ulJzuz1Pir7eaKC2F4bgVEcHK+W1YpbTMAJnm55ZQHBp7ZlYfpj9IlKoq3wE3FY2NzxZ5knc
U5BYqgHuH1xWWGnFJsJNfATgjrTpbahoezNo7oIRxCud9sS1c1MhyfJoYBI2hb9We1nzcscQ10CU
zrl1JwRIxOx8RCsHhEJ4GRsYYGKCu6x75EMYlWZaRDfTozIomv5aQpGqx10io0+A8pZWrxwJwbts
B49jhbEswVXTh4dg43UtvTDbfAZwFW7VXHkycC9xZQMNFQJP7be3ZhzcY+lOgQJfY4HbEZZFKRyI
/mjKsksnrZ+APdMFg4sBJDNLaXcKxujqBIVfxxaA4R9bepFZGlqEpblTeCgRTP/JswEwZvdGpt6r
w02XFdEyyKiqRafOCmDT1i/Lo8CkJm7nzhmeHDHIo7QfGF6q3S7AR6dTbVg4DFsRhCA+orroR5Cr
h46MmTJ3MWFGnn+SMj6OEfyDGhtHTKhdE1Nay+lQ+aBdYc7ux5oKJ4MEDw8vIEESw9OyRtXbY2AR
ooSRhiX1KqqXQcofi6GDTylirVlRXplqTl44eQgpKJ4Laf2MxKFba9Ep+jt7p8ZbpzTJKcx0JBmo
eVgQJFBoA/lRp/HO7+HBKlJ1q1G7TMBlslZjsq5qGlIRw/gwo7lOKYqFWBDBiECoKDTgUHbZ3O/A
AgfA5VGaMSixYbGQ/+qLNrMon4dyE46hiW4ciqhB7F+jCccMtNKblWPj/NnWCoPpGBE/BKH60MCT
tATCYWgkAS0ydIZZJABGgHnQtgcnMul3hbD2qddHuK4JTtcCCpRngs6CYzIzUC/B08JxocGvZ/oN
eD4bfZFz8PUgk4McC4TY2RlzeDVNlTMzMJA2zZsLkJsOqKqU2K8zyEM3rQ9ACckK3HEY0Xamx3/q
TdOGQIVOZJkYSxURDRyLpzXWf2AtwEkjOftIdquvbGWq0LG5D1vxHKHvsVJqcReR10IJBxM7+Qgd
efmi0Mbu2O/XFG+wYycW2hfd7Ohim24U9Odt6NyF+X6SyV7WI0DaWdiR7iQdV9ATGfGat+E47FOU
fHL69CGti6RrkbYtTWOjK6uSbWprNaVl0uw14MaA8JONlRDkWxiXixDG3cKGmGaQsTMXsMA9BO1N
Kk2GYvPStZEPk1pmZ0jS+WfKIJ/apDkqwJFurEgm29S6H1Tmp3pvyJ1R5KcWypQ7/tLs8303dm1x
BYDbiZtgU4YSpT00UTGlbU7QYSUhjOPQraV6G7W2BQq3fgwq5gnEGTBzRn0TDRQPaWo4HLu8WF52
NikO/eYivfAxNwyTcdmTcO6xEIeupY8W41EQpr0F30GUDwrIGJAOsI5DlB/C8CHNJZKzjlevRgUi
IQ85Q3sSXSjMaABXNm6f4c6optbHmKMaYGUPMm7cqLoSX0awg0aQ0RvNRPWni/NlTYxe0+q/C5vC
pqNhncZoCVZGz0mMooukBGgsY9iVaqQhIgxKwmv5Nw0YwmQFBQ8cv2EPRVfTuJxQP9q1Aa+VSIP1
JCya5YFxmnIibcaaM0+nvEjiBLZcciaLvDyKEv+iHhFoFAGuhkVK9tNmT9ZYbmoSq6AVTF+9QT8C
in7mZYW1HCpmwLQKIBEZtbNQLOavRdX25yGDCJX8UuuL4ALX2A5vT2RJq1pxS+gSPE2CTNmeqlqI
Jv8AD+xoqFN77agITSIuA+rFDPJdFhR7RNotN9eTYqkXmrLzpfY8qEp/HQjE1XBtkmhD7GnRFGul
J6aNSy3szxM54BqV+XgVgMLwKmWhpIiCVT2IDmW+6aCHZxar6QbEUbQybTOC2oE+nEkDYrJQ3idS
dsxWGUDNfdk+2HdMuN1BGRYYjHQrBOic0yBSd4YGbjYwsnPaN88g8PXlmBOtmdK361gC6dM85dzz
IWF543RUZTLez/U3HfXuWiMDOFalRNtCAVoVj3HhmoKEV4kfShw6Whx/fOdaZQizinA2te3ZesBo
n4wQuPLswjd1hwAlhwW58ke0ujQTcNtwYESFYH/+kbkPNjvpNDJygiBofzbo0OmdK4hUhJZ1J3FJ
mH0JJp4ey35uquNtgzMLkfwS8ZJF2uK8O5uyzKYhkYP7Yanx3ZSVCSJh/nn2KXsxJ5s/MP9PNYdz
x6f3Nd+WrFAAy5tTX+AsCuwkrS+TfNj7eCrN0v6lnMF46YNRnIg4vrFUcZj9YmbDi6kLeJ49AzPx
VOhLRwyHWeR+/jHI+zPN81609CnCH2ZjF6AgC+E1Zy/emgOOoHkbndkhUpC4wlg9Pir+cI849ezc
lGnjpyHRbkFg6X59kmI4qnXlHfvs5WaG4UpPfPhVyqZ1EFtmi82/mi0JYjV6mA0RpB5QyBhrgC0r
3XEeJ8NiIRCTT+tnO1XR0JkJxp8NxUzEhpM4O5nvvPXVQ1/o27oPt7MPSoYTjF7094QclDh7E2Es
/hK9300sxu3sHYB+2JUyXM0fnG8kwV5g/hiicgvVai4DIc8SwJNK593NCzl7h9Rh8dx10akOllXg
hTD7H3QCZA5deUTgUKk2mQbICwU7pS8GaZ3XnGgOjid40Jghy8y1Zh+GZhSbXK9fGo2+ePnPLRYL
86/mh9V33ooXhjFR81jX6/kuZ/ecDqkq9P5QampX8+aanTXsJH+ww4ugh7WAwVWFOtAiAxWWdNF2
tkCczSxnH41Kc/ZWW7iThgfwbOgIo3eRQMWBjT37IM02pF7CyM/vF7MbxGzlMO+X2RwKRhAAH3k1
f05gbzJvx7wxrqTP4T1bejSYkgRpflSAMJk/4KE4TJIbT8lNiA1KUEqk2caDAFgDJf4yw8agRbft
av4XFJJeLkgTkG7mx/nH2Xtw3v+zl2ngeo2yViJ0RTBcqTE/n+1Lc3PX05oce4z+bO2gh/pRMmpu
XgxPwezDwKKQny+UsL9CCmqlItvvYfQAa/axKGk7wSw1a+sxmA0fdNu4s3GEqJziltF2KVDJDoIz
5NAOUOcfTNk/VfhXeOyrScf3j4ahxj9LW3sQ2JslcfuEkNODLFjQKWUSqSWnVuY9ph1KTCNgelxA
MGG+MMGIi0Y8dLNtfDKpuDnoxyU+v/MXUz1gCrg6wzl6Mfcdt14Hs9s2HmzsIqh7H2Yb2c5U6Gg7
O9NIKFny89ksc/7MbPH0EsMaFCS7QWE4y8389O4//vFf//E4/Kf/nEM4Qvc2q//xX/z8mBcjPoFB
882P/9i6l+7L/+OXT7z+/D9OrtbX335g/gu/fJ4r/vwXV4fm8OoHN2vCZrxon6vx8hlLm+b3f/v5
3rj1+ULnOePl6/xXl/hTH3r5Dv/2Qu+eX+7reiye//unx7zN4BxdPvthnv308692T//9k6bJl+X8
vJq/3NLLt/m9KyQHvnT7xKWFeK87UkNl1oYwLOz5ggnw8Z9/bTnvLWGpAF842yzkr/SvH98vf/A3
1uD3v96Xpf7mxl9d5/e+wOfV+bwEb1wBRRrvNRvAom5pujQMIOivlkAxjfeqg0uayYcMQqy0f7Q1
kOKta6Cp7y3LtFXUrEzTFIbDd/xqGyiGfK/ya5s1Mi3HtC3jR1sDEDFvXATp8Cowr9R1AxUk29DM
12vg2O8dlDFsiCnIuqkv++RfoexHeBf0z0/lm5fqL0QDab43TKIB4tzzJrDM10ugqfK9JQ2b10GY
mqXZP9ybwH2/cRcI+d7RVVOoOo0mc46Ir3eBpor3hjA0CRTlZRtYP9ybIN76JsxroFqaZTo/h0S+
41fRwNDfQ4AwJEtkQp+SDkv0Y70I2psDojDeGxa4U4uviVgq//5qCTTJGvCCaKrpsBQcDz/aEgj1
ramBqb23TFVzhM3XnFfi1Qo4znubE0MnXEjdYur5+c99lWb9u+zofyozEOLzvvz74dAU722hWaBq
X7a5On/Hr94DzZyjIZmB7egWG+XHew/st0YC3XxvClReyIxU7FO/XQGSR1xSdOjuJIeW9cPFAWG8
dQGAs7/XJF+R/EKS/rDRX+8B6z37zHIsR+fcnNPDHy8QkM8Snv/+a6AI572qCqnyLR0et5Sv14BY
qZI6aqZB/mw5nJB/fg3+RLz4pZoClJU8vRRb4XP9VcX2hx/48uV/fYGvainKHNv56dVH5+rr88X/
VY3941Ux9lJWfvXLeZW/+vHVZ+tfffjnL/9yWz//ra//06uv+urGvvzmy3/chs/VoXpEgPOlavz5
W50eUiq8f7Z1Ux2S8PCqcOQR/es+f1Vh/us0f7Vkv5TGr/7rV0/iy/389d9/9SAkuYf6px4EXzbj
W/xqXV8/hPzx+ZD9wWd+hAflttWhfv2YhMmh+2+fU/3Ve/27OwDv58dXjx9SybfX/Xkt/+wls4b9
1nxzWSRriDWv7/cvXvfbBdDEG6/IqubF85e7eukYqIbOSfWW2zzNQZS9+2f6/O3CQsCaC4a3XPs3
39fPwelN173KETT/rXsmgXMI6P/+nn8rJv0PhYKXW3sVVf5vxOQKvWWC16uXUvvVxmm/7vr9coT/
3qvOZCjsvo0h3z7bv3FZDD7D5Mt15pdobjm93jF//arzKfHqzdR/tQ3/xkXRsEofXi+B8R1W1n1s
D0959eVbz2sw9xreugbr6jl7DN7BeDi83g3W97j4gXnvIXt6h5UD/+C8+Hy7881bv4qrf32tN+34
zV1r6ndY6quWgRe5y9e3S4f2y4+/2RP/U2/H+aE6+O1h/HKll9PA/r0j9k8eh+fPVfv6onRM3ro1
PlTttzcLm/Ht1715zp7xqkwOXy41L4PQ/3A//O8dA5RdBMe3HgNf3///t2x7cQiqQ/h6SPMd9sJy
BGfx6v01/vB5fS74fu+02Bymw7urBkOEr7fCS/321s27qw6vF2Hupr/5onV1eH51DKGz9x0uWx3K
L1d5CQlz4+it97rPq6dvlkB8hyU4avtD2Hy5vZe7navxt97t8fMDbJjXT0x+hx12ln6zBib9kbfe
7AWj11cHseZ8h11wdWifwnf/rA7fJA9C/Q4HxBWT7dfxVnyHBOpDFjbPTy/3/M5Nw+rQPL+KEUDK
377at891825xyOIvl3o5LozvsCh3z+nzqy3HUOnLH/n7h/wmJ9d5t31+QRJ8udx8zzpP8jts6es2
e/ithIpRANFo7gG/dX//86F9d9LWr/bLz1f/Dpvm392/RYef7qaNb5zNeNNQjT98qb4+UV3qmf/H
3dUst40c4VfBLcnBFQHUj3nZKhKSaZmkSiVQPvg2JGfJMUEMFz9yqFNeI+eccsgtb+A32SfJNyDH
Zg9gQSI6UeLLVmmr3Bj29H9/3ZOjLvffSQxNYeT/Ih4YSJ1i7tkKhZFD0zVtKyJ3ReZWSky/py1Z
s/xDbi2dUtE7jYr+elJgylhtpYDWCv8X6oC9eIG6EhEZBjPeS/DaFSHKYAv7Os8A+CNkfQ66EuPi
RAwZdKZfpIA3q0Oypm3bVmfCpZhbKqWb8e1fx/uwO7kpprGaefpXL19KLwQiS1uy5UcYlL0k6v3x
8i78EyHNIGwhsvcUW0gJXQa5CDVentMkxjk7sR85nt0hZAAtEq9XFsoTz7LfUjYc5wh4QrGR3keZ
ziWh3OhnmzO5y89qivouEe5zhmDhaoEtyYeHPWc47NVvhcg1TFxs6l6JJObDoO/aquRVim1LlKzp
Tbcmi9eBsPGLHPeCQREn0PCBcIuWbxnSuoGYUiV8y3B9g6Vj8dE2bc3bqiD4Jxya/fVfufTmf7h+
wJgl0Tqfw08NZbIl4lDTripeXMQfqakbAPjVht0RdGWm8yXxIz5HQRHndbhwyuBXx2IuFiKbOal+
c52y2VqOxVbnORWHMwZFHosYO/CtMhivgddl7Z/HuyeQdYgyaPEYjnQ2o8LAkR6PBar3uUiomfQ5
nNFYPxor+VtBb+6cQdjwgKKkJSUOw15SdRhhYHRtHdHOWL7pqywThSVXilu1kftyM3GHiH5OrBrA
sPYrx0vxvv9cwSIEJwzuI0JPYyFIaTjwGfxHBGBNKryR1AkRusDMSbS9xkivXVxOwFEmjwqn8oxn
btqfdoLXJS0VI2sBRws4+vp37U30+us/PNOnvE2//jOZYaKNfoiB16h6KbdiYrB6be9wIpJH19gF
HJXz+0VFC08ZBBpJMF66Ed47kdHbNLMDbZkBwJlyq+cGgdmWboSJVWU62JZUKX/nDOz4VAm7Melk
v3K8rfuk1lMx/ULFmKP1sTOiVQVvRgu8XpXOL/FWP2OdDj0z6t0Zgr1eApRJStwvQ3xTgsroWX0G
xexLPDRUrK3ClGrp27+OV5++zsDY0iO8l+mjXOgHBysVMFgrHF44TfUq2LB4cfbWL+KFcOq3zUX0
5qTlUiZrkZIuHEe77DoFG6hl5Qior7JcO8oBUG9rTxA+SqCl6upzHHH1O5W4vLhgSLXeiVTLupYh
B6bpHYAWM+JozNBHW487UFMURJ02e5fhAgcYtE4y2mPqMhQqBzIF1GBrf7mxRF0OPqRSUu6aydi2
3A1TjQFsYuP9Ewa677HvSKSECZjcan/e61nFRvgc2dV1LmJ6Wp+BCx9k6ggY3s1sz4QPQBWgcEQR
Cz6HIxqJ3MHs+hyh/kjly8KNUDDa254VEZ4RFCtHgE8ZeDxSMO+5TLJc0v6fz5GejIq/SCxNKdKF
ZYExE/4pg4kfa6z1e6AafcZg1sY6EW6RjkFFUFHM6WE5sp4biV5lajxoRhjcnJw0Rz+YuPjiAHc5
XDMWkDjBj8+B4LnFfEjh1KP8LoOC3KFk5IRVAUefxGg0eu5EJgIzRd3W1UWl1QSem1YbOJKPaOMA
bTGHyXDgBxFPRUpLDQFD5BN9kXPqPMoB5dYM/qLyx53W2R9fpmEcLu9+ZbDMJLgMOPzHHrc4VFjl
pWn2yNHn+ojgaga5C7HYh/CEpcejEzgouUipQHMkN5FM3eoZR9t6hx337m+8G1mUOIdPbjWbw5Ri
xkQavMrYQfyeYXmQvYXjSwK7ibuxmMm5m1f63XOOsPFOz1YiJi2Ei063c85RkccSaf1ABAaD1KfA
WjYx5hWrdmaW8ycs2tUOrp6dNIro690E/PBPeRO/LgAkwUMx1F4wBEk9+MOpUJ8pYYaKYS8FYJ0G
SQwRB7D1i1jMZba01qB04AyMGGM8DzVDQpbjwMvCvTSGUksf6EypDs/aYTgrkIhTPad3xpFcR6ny
RhiKIBEzR/CCoViKp+XIfN8DP+oNzX+i3t0hi32Ozv41WhaJdLqrPsc4MyjTqysXHrYNmT+IDTUN
PscwznCbLvCyjKMZfochddgFP0PtYBr9jm/v8vjAatdRrKHNoNJDzBeullWWMOj1SFAYMPaxtecF
wkuhKyrCMT2OOg7g944sc7TGUcmZ4/FsWnB5cmvIM0eaQVhsXZ3mQP/eyA0F6vhmt1pbnb5FPbIi
aBwNi1ssKVCbDdJgwuOAZdAdCbDYQK3t7y8dv88QqUyWogqYCBj0biI+qyqnsS7T/oTjLdFEKCDP
LJ1dDMRxYiBeTNjmSkfAYTHuH6eyhh0cJeWPSubYgkD4wWGKrnPMwWz27chD6thedsLA72GRiGyp
0rovXGBdoP3k8YISbTDpGm/rOqpYQsYRd4zVfI5qxpXIcntcI4+7PQQ/tlWwEM/aQxHh3TKNQKGG
Rci6sWa5sS7QXDAv7bfwhkDjxr//9W/ZSmyFd6fmC2JssPMMm50bk9/mz00UJnPejDArTOkH3W6H
YzIRAM+VWBV1d46BVeyoZpCrS72aa+/P3kSskIypNYntsQz39IwDID0UhUoVwXFga8oJ1iozRFy3
Am/XvJktlXiDhwAPZXf/DYarRkl/UUOZwXSMxCZfOsHBjjWN7uUVyzPlyq+fr1IWYsqHwsA5zNIA
gIoKyIajMzaWeK2OlFjLXdBt48oIDZDcuzUwcFkC0sZm/gBLYA81IGguHzZb0H1TJMorWxzMZvO2
v+PbiGPNzjo4gac6fc/1aiFQb9Mpdi3a0xqXiSmuTvft26eS4B39V1Tg8ve3VeDD85vQ5qlFCORb
V98WJzTLCCCL6pE4WI4NHyGeuDSxAd0RyZGdXsVeJOIHd3HaxVPi9swYaoAZUrlGknoobdX1k8WL
8Zuolc3NJs5DunDP9s/jw9YbMLjcP2ZJlfrxpOo9kxe3MNU0WsHWbvuVHx34UGC/y2Dd/+Ve8PrN
JhA92CsNlOC7rWtYtnt42P+YzvXSYkqEjKHo1oPOY7db6VD6Ip1iYMdeV5n32j9+dHfNlgLrHgoV
U+3gKCyY00KdqXY0RmfN5zUz0NidBjEmpDkKszfiQWBQribZ4qifhmILSE5dXsJRBAgd2eMYJ73U
azzGSY09R1pu6dbvT+CoSSJ4dGNSDrTWbgcn3n9DEy7WBZ0+45iofI+VbaSzhYdU2qv4ByiLc40+
RziwZ8dY4GW6pDJty7FvA9XwPDODlaS64nOs2LgFvjzXJpghuUBgdtJ/9yt1C8+bbVSUe0OV51lp
tm/kg6KmiqN4hk+MihntE+D9hfZnnwCCp+ZiXp59oqd4FdsSLT0OB47ZbI/aMSeEYOqszigGHCM2
4NJHhakHZGZAb5YbcnamoVKl51hE0Mc8u8qW+CQ2edVa+oBDKe6jJ7/AIL99gImdLRgBRygeIlxG
44zIE0c9LhI08AouGBLhXUJ/hUcRgBIsqAZzzBDt6CNMAhY6luvtIVfOOIYmIPzGNFMoKd7m4OjN
7WlT7H3Hv2hOfw5D8RdkE3X/7CDd2CfRs1iK9Jd/AwAA//8=</cx:binary>
              </cx:geoCache>
            </cx:geography>
          </cx:layoutPr>
          <cx:valueColors>
            <cx:minColor>
              <a:schemeClr val="accent2"/>
            </cx:minColor>
            <cx:midColor>
              <a:schemeClr val="accent3"/>
            </cx:midColor>
            <cx:maxColor>
              <a:schemeClr val="bg1"/>
            </cx:maxColor>
          </cx:valueColors>
          <cx:valueColorPositions count="3">
            <cx:maxPosition>
              <cx:percent val="100"/>
            </cx:maxPosition>
          </cx:valueColorPositions>
        </cx:series>
      </cx:plotAreaRegion>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04ED7-C171-4668-AEE7-B3AEBA5DB6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635E4C-2379-4E45-B9B2-E43EC6131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6B3A9-68BD-4D54-A0BB-B455B6E4AFF4}" type="datetimeFigureOut">
              <a:rPr lang="en-US" smtClean="0"/>
              <a:t>2021-03-05</a:t>
            </a:fld>
            <a:endParaRPr lang="en-US" dirty="0"/>
          </a:p>
        </p:txBody>
      </p:sp>
      <p:sp>
        <p:nvSpPr>
          <p:cNvPr id="4" name="Footer Placeholder 3">
            <a:extLst>
              <a:ext uri="{FF2B5EF4-FFF2-40B4-BE49-F238E27FC236}">
                <a16:creationId xmlns:a16="http://schemas.microsoft.com/office/drawing/2014/main" id="{21FA3918-8F7A-4B64-907B-42E48B5EC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08035E-8EB8-4C2B-9094-10B4CFAE3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A0A-5135-415D-A092-FA0C46B8AC3C}" type="slidenum">
              <a:rPr lang="en-US" smtClean="0"/>
              <a:t>‹#›</a:t>
            </a:fld>
            <a:endParaRPr lang="en-US" dirty="0"/>
          </a:p>
        </p:txBody>
      </p:sp>
    </p:spTree>
    <p:extLst>
      <p:ext uri="{BB962C8B-B14F-4D97-AF65-F5344CB8AC3E}">
        <p14:creationId xmlns:p14="http://schemas.microsoft.com/office/powerpoint/2010/main" val="147581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816F1-3F18-45AF-B31A-ADFF417588A1}" type="datetimeFigureOut">
              <a:rPr lang="en-US" smtClean="0"/>
              <a:t>2021-03-05</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1861C-5139-457C-970B-278F1608A4E9}" type="slidenum">
              <a:rPr lang="en-US" smtClean="0"/>
              <a:t>‹#›</a:t>
            </a:fld>
            <a:endParaRPr lang="en-US" dirty="0"/>
          </a:p>
        </p:txBody>
      </p:sp>
    </p:spTree>
    <p:extLst>
      <p:ext uri="{BB962C8B-B14F-4D97-AF65-F5344CB8AC3E}">
        <p14:creationId xmlns:p14="http://schemas.microsoft.com/office/powerpoint/2010/main" val="112786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50"/>
            <a:ext cx="1748790" cy="535516"/>
          </a:xfrm>
          <a:prstGeom prst="rect">
            <a:avLst/>
          </a:prstGeom>
        </p:spPr>
        <p:txBody>
          <a:bodyPr/>
          <a:lstStyle/>
          <a:p>
            <a:fld id="{A8FAED0E-297D-480F-9176-00B6D6CDE081}" type="datetimeFigureOut">
              <a:rPr lang="en-US" noProof="0" smtClean="0"/>
              <a:t>2021-03-05</a:t>
            </a:fld>
            <a:endParaRPr lang="en-US" noProof="0" dirty="0"/>
          </a:p>
        </p:txBody>
      </p:sp>
      <p:sp>
        <p:nvSpPr>
          <p:cNvPr id="3" name="Footer Placeholder 2"/>
          <p:cNvSpPr>
            <a:spLocks noGrp="1"/>
          </p:cNvSpPr>
          <p:nvPr>
            <p:ph type="ftr" sz="quarter" idx="11"/>
          </p:nvPr>
        </p:nvSpPr>
        <p:spPr>
          <a:xfrm>
            <a:off x="2574609" y="9322650"/>
            <a:ext cx="2623185" cy="535516"/>
          </a:xfrm>
          <a:prstGeom prst="rect">
            <a:avLst/>
          </a:prstGeom>
        </p:spPr>
        <p:txBody>
          <a:bodyPr/>
          <a:lstStyle/>
          <a:p>
            <a:endParaRPr lang="en-US" noProof="0" dirty="0"/>
          </a:p>
        </p:txBody>
      </p:sp>
      <p:sp>
        <p:nvSpPr>
          <p:cNvPr id="4" name="Slide Number Placeholder 3"/>
          <p:cNvSpPr>
            <a:spLocks noGrp="1"/>
          </p:cNvSpPr>
          <p:nvPr>
            <p:ph type="sldNum" sz="quarter" idx="12"/>
          </p:nvPr>
        </p:nvSpPr>
        <p:spPr/>
        <p:txBody>
          <a:bodyPr/>
          <a:lstStyle/>
          <a:p>
            <a:fld id="{D518928D-FFF6-43DC-9917-6D83E7075E8A}" type="slidenum">
              <a:rPr lang="en-US" noProof="0" smtClean="0"/>
              <a:t>‹#›</a:t>
            </a:fld>
            <a:endParaRPr lang="en-US" noProof="0" dirty="0"/>
          </a:p>
        </p:txBody>
      </p:sp>
      <p:sp>
        <p:nvSpPr>
          <p:cNvPr id="5" name="Title 4">
            <a:extLst>
              <a:ext uri="{FF2B5EF4-FFF2-40B4-BE49-F238E27FC236}">
                <a16:creationId xmlns:a16="http://schemas.microsoft.com/office/drawing/2014/main" id="{11310CCD-5E5B-4F7B-B7B1-EE3E23F3DCF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024683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EDFA-5BC0-4184-8A10-AED13FD3EA6E}"/>
              </a:ext>
            </a:extLst>
          </p:cNvPr>
          <p:cNvSpPr/>
          <p:nvPr userDrawn="1"/>
        </p:nvSpPr>
        <p:spPr>
          <a:xfrm>
            <a:off x="241200" y="241200"/>
            <a:ext cx="7290000" cy="957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534354" y="535521"/>
            <a:ext cx="6703695" cy="97324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534354" y="1785366"/>
            <a:ext cx="6703695" cy="75372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7238048" y="9599255"/>
            <a:ext cx="272034" cy="258911"/>
          </a:xfrm>
          <a:prstGeom prst="rect">
            <a:avLst/>
          </a:prstGeom>
        </p:spPr>
        <p:txBody>
          <a:bodyPr vert="horz" lIns="0" tIns="0" rIns="0" bIns="0" rtlCol="0" anchor="ctr"/>
          <a:lstStyle>
            <a:lvl1pPr algn="ctr">
              <a:defRPr sz="990">
                <a:solidFill>
                  <a:schemeClr val="bg1"/>
                </a:solidFill>
              </a:defRPr>
            </a:lvl1pPr>
          </a:lstStyle>
          <a:p>
            <a:fld id="{D518928D-FFF6-43DC-9917-6D83E7075E8A}" type="slidenum">
              <a:rPr lang="en-US" noProof="0" smtClean="0"/>
              <a:t>‹#›</a:t>
            </a:fld>
            <a:endParaRPr lang="en-US" noProof="0" dirty="0"/>
          </a:p>
        </p:txBody>
      </p:sp>
    </p:spTree>
    <p:extLst>
      <p:ext uri="{BB962C8B-B14F-4D97-AF65-F5344CB8AC3E}">
        <p14:creationId xmlns:p14="http://schemas.microsoft.com/office/powerpoint/2010/main" val="163069154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754380" rtl="0" eaLnBrk="1" latinLnBrk="0" hangingPunct="1">
        <a:lnSpc>
          <a:spcPct val="90000"/>
        </a:lnSpc>
        <a:spcBef>
          <a:spcPct val="0"/>
        </a:spcBef>
        <a:buNone/>
        <a:defRPr sz="3630" b="1" kern="1200" spc="-150">
          <a:solidFill>
            <a:schemeClr val="accent2"/>
          </a:solidFill>
          <a:latin typeface="+mj-lt"/>
          <a:ea typeface="+mj-ea"/>
          <a:cs typeface="+mj-cs"/>
        </a:defRPr>
      </a:lvl1pPr>
    </p:titleStyle>
    <p:bodyStyle>
      <a:lvl1pPr marL="188595" indent="-188595" algn="l" defTabSz="754380" rtl="0" eaLnBrk="1" latinLnBrk="0" hangingPunct="1">
        <a:lnSpc>
          <a:spcPct val="90000"/>
        </a:lnSpc>
        <a:spcBef>
          <a:spcPts val="825"/>
        </a:spcBef>
        <a:buClr>
          <a:schemeClr val="accent3"/>
        </a:buClr>
        <a:buFont typeface="Arial" panose="020B0604020202020204" pitchFamily="34" charset="0"/>
        <a:buChar char="•"/>
        <a:defRPr sz="2310" kern="1200">
          <a:solidFill>
            <a:schemeClr val="accent2"/>
          </a:solidFill>
          <a:latin typeface="+mn-lt"/>
          <a:ea typeface="+mn-ea"/>
          <a:cs typeface="+mn-cs"/>
        </a:defRPr>
      </a:lvl1pPr>
      <a:lvl2pPr marL="565785" indent="-188595" algn="l" defTabSz="754380" rtl="0" eaLnBrk="1" latinLnBrk="0" hangingPunct="1">
        <a:lnSpc>
          <a:spcPct val="90000"/>
        </a:lnSpc>
        <a:spcBef>
          <a:spcPts val="413"/>
        </a:spcBef>
        <a:buClr>
          <a:schemeClr val="accent3"/>
        </a:buClr>
        <a:buFont typeface="Arial" panose="020B0604020202020204" pitchFamily="34" charset="0"/>
        <a:buChar char="•"/>
        <a:defRPr sz="1980" kern="1200">
          <a:solidFill>
            <a:schemeClr val="accent2"/>
          </a:solidFill>
          <a:latin typeface="+mn-lt"/>
          <a:ea typeface="+mn-ea"/>
          <a:cs typeface="+mn-cs"/>
        </a:defRPr>
      </a:lvl2pPr>
      <a:lvl3pPr marL="942975" indent="-188595" algn="l" defTabSz="754380" rtl="0" eaLnBrk="1" latinLnBrk="0" hangingPunct="1">
        <a:lnSpc>
          <a:spcPct val="90000"/>
        </a:lnSpc>
        <a:spcBef>
          <a:spcPts val="413"/>
        </a:spcBef>
        <a:buClr>
          <a:schemeClr val="accent3"/>
        </a:buClr>
        <a:buFont typeface="Arial" panose="020B0604020202020204" pitchFamily="34" charset="0"/>
        <a:buChar char="•"/>
        <a:defRPr sz="1650" kern="1200">
          <a:solidFill>
            <a:schemeClr val="accent2"/>
          </a:solidFill>
          <a:latin typeface="+mn-lt"/>
          <a:ea typeface="+mn-ea"/>
          <a:cs typeface="+mn-cs"/>
        </a:defRPr>
      </a:lvl3pPr>
      <a:lvl4pPr marL="132016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4pPr>
      <a:lvl5pPr marL="169735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microsoft.com/office/2014/relationships/chartEx" Target="../charts/chartEx1.xml"/><Relationship Id="rId18" Type="http://schemas.openxmlformats.org/officeDocument/2006/relationships/image" Target="../media/image13.png"/><Relationship Id="rId3" Type="http://schemas.openxmlformats.org/officeDocument/2006/relationships/chart" Target="../charts/chart2.xml"/><Relationship Id="rId21" Type="http://schemas.openxmlformats.org/officeDocument/2006/relationships/image" Target="../media/image16.sv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2.png"/><Relationship Id="rId2" Type="http://schemas.openxmlformats.org/officeDocument/2006/relationships/chart" Target="../charts/chart1.xml"/><Relationship Id="rId16" Type="http://schemas.openxmlformats.org/officeDocument/2006/relationships/image" Target="../media/image11.sv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18.svg"/><Relationship Id="rId10" Type="http://schemas.openxmlformats.org/officeDocument/2006/relationships/image" Target="../media/image6.svg"/><Relationship Id="rId19" Type="http://schemas.openxmlformats.org/officeDocument/2006/relationships/image" Target="../media/image14.svg"/><Relationship Id="rId4" Type="http://schemas.openxmlformats.org/officeDocument/2006/relationships/chart" Target="../charts/chart3.xml"/><Relationship Id="rId9" Type="http://schemas.openxmlformats.org/officeDocument/2006/relationships/image" Target="../media/image5.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94A25818-BC25-4496-A7AB-EC9EFDD13A07}"/>
              </a:ext>
              <a:ext uri="{C183D7F6-B498-43B3-948B-1728B52AA6E4}">
                <adec:decorative xmlns:adec="http://schemas.microsoft.com/office/drawing/2017/decorative" val="1"/>
              </a:ext>
            </a:extLst>
          </p:cNvPr>
          <p:cNvSpPr/>
          <p:nvPr/>
        </p:nvSpPr>
        <p:spPr>
          <a:xfrm>
            <a:off x="3672134" y="7500627"/>
            <a:ext cx="3859066" cy="23165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C29EE08-B8E4-494B-B3F1-550FEDEEA6D5}"/>
              </a:ext>
              <a:ext uri="{C183D7F6-B498-43B3-948B-1728B52AA6E4}">
                <adec:decorative xmlns:adec="http://schemas.microsoft.com/office/drawing/2017/decorative" val="1"/>
              </a:ext>
            </a:extLst>
          </p:cNvPr>
          <p:cNvSpPr/>
          <p:nvPr/>
        </p:nvSpPr>
        <p:spPr>
          <a:xfrm>
            <a:off x="1797137" y="1240056"/>
            <a:ext cx="1827307" cy="3819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C2DFB1E-1730-4766-8E71-D5FC85C8376D}"/>
              </a:ext>
              <a:ext uri="{C183D7F6-B498-43B3-948B-1728B52AA6E4}">
                <adec:decorative xmlns:adec="http://schemas.microsoft.com/office/drawing/2017/decorative" val="1"/>
              </a:ext>
            </a:extLst>
          </p:cNvPr>
          <p:cNvSpPr/>
          <p:nvPr/>
        </p:nvSpPr>
        <p:spPr>
          <a:xfrm>
            <a:off x="3672134" y="5105745"/>
            <a:ext cx="3859066" cy="23490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ABA89D9-904A-44AB-80FD-E6C54B159C4C}"/>
              </a:ext>
              <a:ext uri="{C183D7F6-B498-43B3-948B-1728B52AA6E4}">
                <adec:decorative xmlns:adec="http://schemas.microsoft.com/office/drawing/2017/decorative" val="1"/>
              </a:ext>
            </a:extLst>
          </p:cNvPr>
          <p:cNvSpPr/>
          <p:nvPr/>
        </p:nvSpPr>
        <p:spPr>
          <a:xfrm>
            <a:off x="3672134" y="1247167"/>
            <a:ext cx="3859066" cy="3812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28C549-367E-47B2-8B68-E461B27C93EF}"/>
              </a:ext>
              <a:ext uri="{C183D7F6-B498-43B3-948B-1728B52AA6E4}">
                <adec:decorative xmlns:adec="http://schemas.microsoft.com/office/drawing/2017/decorative" val="1"/>
              </a:ext>
            </a:extLst>
          </p:cNvPr>
          <p:cNvSpPr/>
          <p:nvPr/>
        </p:nvSpPr>
        <p:spPr>
          <a:xfrm>
            <a:off x="241200" y="241200"/>
            <a:ext cx="7290000"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hart 4" descr="skills doughnut chart">
            <a:extLst>
              <a:ext uri="{FF2B5EF4-FFF2-40B4-BE49-F238E27FC236}">
                <a16:creationId xmlns:a16="http://schemas.microsoft.com/office/drawing/2014/main" id="{B7C7FAF0-90D5-46FB-B46E-7F2997157D07}"/>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856941240"/>
              </p:ext>
            </p:extLst>
          </p:nvPr>
        </p:nvGraphicFramePr>
        <p:xfrm>
          <a:off x="4300222" y="5340455"/>
          <a:ext cx="2484316" cy="19558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descr="expertise bar chart">
            <a:extLst>
              <a:ext uri="{FF2B5EF4-FFF2-40B4-BE49-F238E27FC236}">
                <a16:creationId xmlns:a16="http://schemas.microsoft.com/office/drawing/2014/main" id="{B5532CBB-C245-433D-9DCA-6BAFDD934930}"/>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291167912"/>
              </p:ext>
            </p:extLst>
          </p:nvPr>
        </p:nvGraphicFramePr>
        <p:xfrm>
          <a:off x="3774625" y="1603523"/>
          <a:ext cx="3623310" cy="165890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1196966-5C2E-478E-8624-ABDD09B3FB30}"/>
              </a:ext>
            </a:extLst>
          </p:cNvPr>
          <p:cNvSpPr txBox="1"/>
          <p:nvPr/>
        </p:nvSpPr>
        <p:spPr>
          <a:xfrm>
            <a:off x="1833880" y="423351"/>
            <a:ext cx="3977640" cy="461665"/>
          </a:xfrm>
          <a:prstGeom prst="rect">
            <a:avLst/>
          </a:prstGeom>
          <a:noFill/>
        </p:spPr>
        <p:txBody>
          <a:bodyPr wrap="square" lIns="0" tIns="0" rIns="0" bIns="0" rtlCol="0">
            <a:spAutoFit/>
          </a:bodyPr>
          <a:lstStyle/>
          <a:p>
            <a:r>
              <a:rPr lang="en-US" sz="3000" b="1" spc="-150" dirty="0">
                <a:solidFill>
                  <a:schemeClr val="accent1"/>
                </a:solidFill>
                <a:latin typeface="+mj-lt"/>
              </a:rPr>
              <a:t>Mira Hansson</a:t>
            </a:r>
          </a:p>
        </p:txBody>
      </p:sp>
      <p:sp>
        <p:nvSpPr>
          <p:cNvPr id="10" name="TextBox 9">
            <a:extLst>
              <a:ext uri="{FF2B5EF4-FFF2-40B4-BE49-F238E27FC236}">
                <a16:creationId xmlns:a16="http://schemas.microsoft.com/office/drawing/2014/main" id="{750231B0-CD8C-4D6D-A41F-A5F1F1414FC9}"/>
              </a:ext>
            </a:extLst>
          </p:cNvPr>
          <p:cNvSpPr txBox="1"/>
          <p:nvPr/>
        </p:nvSpPr>
        <p:spPr>
          <a:xfrm>
            <a:off x="1833880" y="792871"/>
            <a:ext cx="3977640" cy="276999"/>
          </a:xfrm>
          <a:prstGeom prst="rect">
            <a:avLst/>
          </a:prstGeom>
          <a:noFill/>
        </p:spPr>
        <p:txBody>
          <a:bodyPr wrap="square" lIns="0" tIns="0" rIns="0" bIns="0" rtlCol="0">
            <a:spAutoFit/>
          </a:bodyPr>
          <a:lstStyle/>
          <a:p>
            <a:r>
              <a:rPr lang="en-US" dirty="0">
                <a:solidFill>
                  <a:schemeClr val="accent1"/>
                </a:solidFill>
              </a:rPr>
              <a:t>Full Stack Developer</a:t>
            </a:r>
          </a:p>
        </p:txBody>
      </p:sp>
      <p:sp>
        <p:nvSpPr>
          <p:cNvPr id="13" name="TextBox 12">
            <a:extLst>
              <a:ext uri="{FF2B5EF4-FFF2-40B4-BE49-F238E27FC236}">
                <a16:creationId xmlns:a16="http://schemas.microsoft.com/office/drawing/2014/main" id="{CEAF40BF-6CAB-4F00-BD96-FA6E64E38665}"/>
              </a:ext>
            </a:extLst>
          </p:cNvPr>
          <p:cNvSpPr txBox="1"/>
          <p:nvPr/>
        </p:nvSpPr>
        <p:spPr>
          <a:xfrm>
            <a:off x="3733711" y="1283952"/>
            <a:ext cx="3162590" cy="307777"/>
          </a:xfrm>
          <a:prstGeom prst="rect">
            <a:avLst/>
          </a:prstGeom>
          <a:noFill/>
        </p:spPr>
        <p:txBody>
          <a:bodyPr wrap="square" rtlCol="0">
            <a:spAutoFit/>
          </a:bodyPr>
          <a:lstStyle/>
          <a:p>
            <a:r>
              <a:rPr lang="en-US" sz="1400" dirty="0">
                <a:solidFill>
                  <a:schemeClr val="bg1"/>
                </a:solidFill>
                <a:latin typeface="+mj-lt"/>
              </a:rPr>
              <a:t>Expertise</a:t>
            </a:r>
          </a:p>
        </p:txBody>
      </p:sp>
      <p:grpSp>
        <p:nvGrpSpPr>
          <p:cNvPr id="35" name="Group 34" descr="Skills charts legend">
            <a:extLst>
              <a:ext uri="{FF2B5EF4-FFF2-40B4-BE49-F238E27FC236}">
                <a16:creationId xmlns:a16="http://schemas.microsoft.com/office/drawing/2014/main" id="{00A73CB1-2B11-46E2-8F53-8963C4C82477}"/>
              </a:ext>
              <a:ext uri="{C183D7F6-B498-43B3-948B-1728B52AA6E4}">
                <adec:decorative xmlns:adec="http://schemas.microsoft.com/office/drawing/2017/decorative" val="0"/>
              </a:ext>
            </a:extLst>
          </p:cNvPr>
          <p:cNvGrpSpPr/>
          <p:nvPr/>
        </p:nvGrpSpPr>
        <p:grpSpPr>
          <a:xfrm>
            <a:off x="6180006" y="840379"/>
            <a:ext cx="1217929" cy="742747"/>
            <a:chOff x="6180006" y="1394558"/>
            <a:chExt cx="1217929" cy="742747"/>
          </a:xfrm>
        </p:grpSpPr>
        <p:sp>
          <p:nvSpPr>
            <p:cNvPr id="36" name="Rectangle 35">
              <a:extLst>
                <a:ext uri="{FF2B5EF4-FFF2-40B4-BE49-F238E27FC236}">
                  <a16:creationId xmlns:a16="http://schemas.microsoft.com/office/drawing/2014/main" id="{36208DBD-4F02-443E-9719-B293D344A876}"/>
                </a:ext>
              </a:extLst>
            </p:cNvPr>
            <p:cNvSpPr/>
            <p:nvPr/>
          </p:nvSpPr>
          <p:spPr>
            <a:xfrm>
              <a:off x="6180006" y="1394558"/>
              <a:ext cx="1217929" cy="74274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AF409AC-0408-48C0-93CB-8058D9BDC316}"/>
                </a:ext>
              </a:extLst>
            </p:cNvPr>
            <p:cNvSpPr/>
            <p:nvPr/>
          </p:nvSpPr>
          <p:spPr>
            <a:xfrm>
              <a:off x="6292845" y="1519664"/>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DC07213E-D259-48ED-A5C1-20D89626CD0E}"/>
                </a:ext>
              </a:extLst>
            </p:cNvPr>
            <p:cNvSpPr txBox="1"/>
            <p:nvPr/>
          </p:nvSpPr>
          <p:spPr>
            <a:xfrm>
              <a:off x="6460759" y="1502508"/>
              <a:ext cx="937176" cy="153888"/>
            </a:xfrm>
            <a:prstGeom prst="rect">
              <a:avLst/>
            </a:prstGeom>
            <a:noFill/>
          </p:spPr>
          <p:txBody>
            <a:bodyPr wrap="square" lIns="0" tIns="0" rIns="0" bIns="0" rtlCol="0">
              <a:noAutofit/>
            </a:bodyPr>
            <a:lstStyle/>
            <a:p>
              <a:r>
                <a:rPr lang="en-US" sz="1000" dirty="0">
                  <a:solidFill>
                    <a:schemeClr val="bg1"/>
                  </a:solidFill>
                </a:rPr>
                <a:t>Database</a:t>
              </a:r>
            </a:p>
          </p:txBody>
        </p:sp>
        <p:sp>
          <p:nvSpPr>
            <p:cNvPr id="39" name="Rectangle 38">
              <a:extLst>
                <a:ext uri="{FF2B5EF4-FFF2-40B4-BE49-F238E27FC236}">
                  <a16:creationId xmlns:a16="http://schemas.microsoft.com/office/drawing/2014/main" id="{7A344225-6E75-40C0-B0B4-54E4FC08E75A}"/>
                </a:ext>
              </a:extLst>
            </p:cNvPr>
            <p:cNvSpPr/>
            <p:nvPr/>
          </p:nvSpPr>
          <p:spPr>
            <a:xfrm>
              <a:off x="6292845" y="1716274"/>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ACB11C26-FF86-40BF-AC58-5D6ABB6F1081}"/>
                </a:ext>
              </a:extLst>
            </p:cNvPr>
            <p:cNvSpPr txBox="1"/>
            <p:nvPr/>
          </p:nvSpPr>
          <p:spPr>
            <a:xfrm>
              <a:off x="6460759" y="1699118"/>
              <a:ext cx="937176" cy="153888"/>
            </a:xfrm>
            <a:prstGeom prst="rect">
              <a:avLst/>
            </a:prstGeom>
            <a:noFill/>
          </p:spPr>
          <p:txBody>
            <a:bodyPr wrap="square" lIns="0" tIns="0" rIns="0" bIns="0" rtlCol="0">
              <a:noAutofit/>
            </a:bodyPr>
            <a:lstStyle/>
            <a:p>
              <a:r>
                <a:rPr lang="en-US" sz="1000" dirty="0">
                  <a:solidFill>
                    <a:schemeClr val="bg1"/>
                  </a:solidFill>
                </a:rPr>
                <a:t>Front-End</a:t>
              </a:r>
            </a:p>
          </p:txBody>
        </p:sp>
        <p:sp>
          <p:nvSpPr>
            <p:cNvPr id="41" name="Rectangle 40">
              <a:extLst>
                <a:ext uri="{FF2B5EF4-FFF2-40B4-BE49-F238E27FC236}">
                  <a16:creationId xmlns:a16="http://schemas.microsoft.com/office/drawing/2014/main" id="{6F5C7A34-CF88-4C8C-ADD5-1273A4CF2B5E}"/>
                </a:ext>
              </a:extLst>
            </p:cNvPr>
            <p:cNvSpPr/>
            <p:nvPr/>
          </p:nvSpPr>
          <p:spPr>
            <a:xfrm>
              <a:off x="6292845" y="1912884"/>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37B2C28-DF61-4CF0-A603-54EB24785B38}"/>
                </a:ext>
              </a:extLst>
            </p:cNvPr>
            <p:cNvSpPr txBox="1"/>
            <p:nvPr/>
          </p:nvSpPr>
          <p:spPr>
            <a:xfrm>
              <a:off x="6460759" y="1895728"/>
              <a:ext cx="937176" cy="153888"/>
            </a:xfrm>
            <a:prstGeom prst="rect">
              <a:avLst/>
            </a:prstGeom>
            <a:noFill/>
          </p:spPr>
          <p:txBody>
            <a:bodyPr wrap="square" lIns="0" tIns="0" rIns="0" bIns="0" rtlCol="0">
              <a:noAutofit/>
            </a:bodyPr>
            <a:lstStyle/>
            <a:p>
              <a:r>
                <a:rPr lang="en-US" sz="1000" dirty="0">
                  <a:solidFill>
                    <a:schemeClr val="bg1"/>
                  </a:solidFill>
                </a:rPr>
                <a:t>Backend</a:t>
              </a:r>
            </a:p>
          </p:txBody>
        </p:sp>
      </p:grpSp>
      <p:graphicFrame>
        <p:nvGraphicFramePr>
          <p:cNvPr id="43" name="Chart 42" descr="expertise line chart">
            <a:extLst>
              <a:ext uri="{FF2B5EF4-FFF2-40B4-BE49-F238E27FC236}">
                <a16:creationId xmlns:a16="http://schemas.microsoft.com/office/drawing/2014/main" id="{3A556FBB-7EF3-4938-AF15-E21B892746AD}"/>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462718"/>
              </p:ext>
            </p:extLst>
          </p:nvPr>
        </p:nvGraphicFramePr>
        <p:xfrm>
          <a:off x="4089400" y="3276303"/>
          <a:ext cx="3308535" cy="1783645"/>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CCCC5E7E-38DF-4597-9D6B-6061E22EFA2E}"/>
              </a:ext>
            </a:extLst>
          </p:cNvPr>
          <p:cNvSpPr txBox="1"/>
          <p:nvPr/>
        </p:nvSpPr>
        <p:spPr>
          <a:xfrm>
            <a:off x="3733711" y="5105745"/>
            <a:ext cx="3162590" cy="307777"/>
          </a:xfrm>
          <a:prstGeom prst="rect">
            <a:avLst/>
          </a:prstGeom>
          <a:noFill/>
        </p:spPr>
        <p:txBody>
          <a:bodyPr wrap="square" rtlCol="0">
            <a:spAutoFit/>
          </a:bodyPr>
          <a:lstStyle/>
          <a:p>
            <a:r>
              <a:rPr lang="en-US" sz="1400" dirty="0">
                <a:solidFill>
                  <a:schemeClr val="bg1"/>
                </a:solidFill>
                <a:latin typeface="+mj-lt"/>
              </a:rPr>
              <a:t>Software</a:t>
            </a:r>
          </a:p>
        </p:txBody>
      </p:sp>
      <p:sp>
        <p:nvSpPr>
          <p:cNvPr id="53" name="TextBox 52">
            <a:extLst>
              <a:ext uri="{FF2B5EF4-FFF2-40B4-BE49-F238E27FC236}">
                <a16:creationId xmlns:a16="http://schemas.microsoft.com/office/drawing/2014/main" id="{BA3BB887-BD93-4A25-9945-247AB4EC739D}"/>
              </a:ext>
            </a:extLst>
          </p:cNvPr>
          <p:cNvSpPr txBox="1"/>
          <p:nvPr/>
        </p:nvSpPr>
        <p:spPr>
          <a:xfrm>
            <a:off x="3733711" y="7500627"/>
            <a:ext cx="3162590" cy="307777"/>
          </a:xfrm>
          <a:prstGeom prst="rect">
            <a:avLst/>
          </a:prstGeom>
          <a:noFill/>
        </p:spPr>
        <p:txBody>
          <a:bodyPr wrap="square" rtlCol="0">
            <a:spAutoFit/>
          </a:bodyPr>
          <a:lstStyle/>
          <a:p>
            <a:r>
              <a:rPr lang="en-US" sz="1400" dirty="0">
                <a:solidFill>
                  <a:schemeClr val="bg1"/>
                </a:solidFill>
                <a:latin typeface="+mj-lt"/>
              </a:rPr>
              <a:t>Remote Projects</a:t>
            </a:r>
          </a:p>
        </p:txBody>
      </p:sp>
      <p:sp>
        <p:nvSpPr>
          <p:cNvPr id="45" name="TextBox 44">
            <a:extLst>
              <a:ext uri="{FF2B5EF4-FFF2-40B4-BE49-F238E27FC236}">
                <a16:creationId xmlns:a16="http://schemas.microsoft.com/office/drawing/2014/main" id="{47AEA1FB-634B-4EFB-B66A-9321DDB72DE1}"/>
              </a:ext>
            </a:extLst>
          </p:cNvPr>
          <p:cNvSpPr txBox="1"/>
          <p:nvPr/>
        </p:nvSpPr>
        <p:spPr>
          <a:xfrm>
            <a:off x="2130118" y="1340152"/>
            <a:ext cx="1454072" cy="2184870"/>
          </a:xfrm>
          <a:prstGeom prst="rect">
            <a:avLst/>
          </a:prstGeom>
          <a:noFill/>
        </p:spPr>
        <p:txBody>
          <a:bodyPr wrap="square" lIns="0" tIns="0" rIns="0" bIns="0" rtlCol="0">
            <a:noAutofit/>
          </a:bodyPr>
          <a:lstStyle/>
          <a:p>
            <a:r>
              <a:rPr lang="en-US" sz="1000" b="1" dirty="0">
                <a:solidFill>
                  <a:schemeClr val="accent2"/>
                </a:solidFill>
              </a:rPr>
              <a:t>Email: </a:t>
            </a:r>
          </a:p>
          <a:p>
            <a:r>
              <a:rPr lang="en-US" sz="900" dirty="0">
                <a:solidFill>
                  <a:schemeClr val="bg1"/>
                </a:solidFill>
              </a:rPr>
              <a:t>mira@contoso.com</a:t>
            </a:r>
          </a:p>
          <a:p>
            <a:endParaRPr lang="en-US" sz="1000" dirty="0">
              <a:solidFill>
                <a:schemeClr val="accent2"/>
              </a:solidFill>
            </a:endParaRPr>
          </a:p>
          <a:p>
            <a:r>
              <a:rPr lang="en-US" sz="1000" b="1" dirty="0">
                <a:solidFill>
                  <a:schemeClr val="accent2"/>
                </a:solidFill>
              </a:rPr>
              <a:t>Skype</a:t>
            </a:r>
          </a:p>
          <a:p>
            <a:r>
              <a:rPr lang="en-US" sz="900" noProof="1">
                <a:solidFill>
                  <a:schemeClr val="bg1"/>
                </a:solidFill>
              </a:rPr>
              <a:t>mira.hansson</a:t>
            </a:r>
            <a:br>
              <a:rPr lang="en-US" sz="1000" dirty="0">
                <a:solidFill>
                  <a:schemeClr val="accent2"/>
                </a:solidFill>
              </a:rPr>
            </a:br>
            <a:endParaRPr lang="en-US" sz="1000" dirty="0">
              <a:solidFill>
                <a:schemeClr val="accent2"/>
              </a:solidFill>
            </a:endParaRPr>
          </a:p>
          <a:p>
            <a:r>
              <a:rPr lang="en-US" sz="1000" b="1" dirty="0">
                <a:solidFill>
                  <a:schemeClr val="accent2"/>
                </a:solidFill>
              </a:rPr>
              <a:t>Website</a:t>
            </a:r>
          </a:p>
          <a:p>
            <a:r>
              <a:rPr lang="en-US" sz="900" dirty="0">
                <a:solidFill>
                  <a:schemeClr val="bg1"/>
                </a:solidFill>
              </a:rPr>
              <a:t>mirahansson.com</a:t>
            </a:r>
          </a:p>
          <a:p>
            <a:endParaRPr lang="en-US" sz="1000" dirty="0">
              <a:solidFill>
                <a:schemeClr val="accent2"/>
              </a:solidFill>
            </a:endParaRPr>
          </a:p>
          <a:p>
            <a:r>
              <a:rPr lang="en-US" sz="1000" b="1" dirty="0">
                <a:solidFill>
                  <a:schemeClr val="accent2"/>
                </a:solidFill>
              </a:rPr>
              <a:t>Phone</a:t>
            </a:r>
          </a:p>
          <a:p>
            <a:r>
              <a:rPr lang="en-US" sz="900" dirty="0">
                <a:solidFill>
                  <a:schemeClr val="bg1"/>
                </a:solidFill>
              </a:rPr>
              <a:t>555-0100</a:t>
            </a:r>
          </a:p>
          <a:p>
            <a:endParaRPr lang="en-US" sz="1000" dirty="0">
              <a:solidFill>
                <a:schemeClr val="accent2"/>
              </a:solidFill>
            </a:endParaRPr>
          </a:p>
          <a:p>
            <a:r>
              <a:rPr lang="en-US" sz="1000" b="1" dirty="0">
                <a:solidFill>
                  <a:schemeClr val="accent2"/>
                </a:solidFill>
              </a:rPr>
              <a:t>LinkedIn</a:t>
            </a:r>
          </a:p>
          <a:p>
            <a:r>
              <a:rPr lang="en-US" sz="900" dirty="0">
                <a:solidFill>
                  <a:schemeClr val="bg1"/>
                </a:solidFill>
              </a:rPr>
              <a:t>linkedin.com/in</a:t>
            </a:r>
            <a:r>
              <a:rPr lang="en-US" sz="900" noProof="1">
                <a:solidFill>
                  <a:schemeClr val="bg1"/>
                </a:solidFill>
              </a:rPr>
              <a:t>/mirahansson</a:t>
            </a:r>
          </a:p>
        </p:txBody>
      </p:sp>
      <p:pic>
        <p:nvPicPr>
          <p:cNvPr id="98" name="Graphic 97" descr="Speech bubble icon">
            <a:extLst>
              <a:ext uri="{FF2B5EF4-FFF2-40B4-BE49-F238E27FC236}">
                <a16:creationId xmlns:a16="http://schemas.microsoft.com/office/drawing/2014/main" id="{4DAB4DB4-5351-47E5-AC8F-C7F0EE7AE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31248" y="1780223"/>
            <a:ext cx="148760" cy="148760"/>
          </a:xfrm>
          <a:prstGeom prst="rect">
            <a:avLst/>
          </a:prstGeom>
        </p:spPr>
      </p:pic>
      <p:pic>
        <p:nvPicPr>
          <p:cNvPr id="100" name="Graphic 99" descr="Envelope icon">
            <a:extLst>
              <a:ext uri="{FF2B5EF4-FFF2-40B4-BE49-F238E27FC236}">
                <a16:creationId xmlns:a16="http://schemas.microsoft.com/office/drawing/2014/main" id="{F9C78C03-8918-4594-A828-6501682DD739}"/>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931248" y="1342659"/>
            <a:ext cx="148760" cy="148760"/>
          </a:xfrm>
          <a:prstGeom prst="rect">
            <a:avLst/>
          </a:prstGeom>
        </p:spPr>
      </p:pic>
      <p:pic>
        <p:nvPicPr>
          <p:cNvPr id="102" name="Graphic 101" descr="phone receiver icon">
            <a:extLst>
              <a:ext uri="{FF2B5EF4-FFF2-40B4-BE49-F238E27FC236}">
                <a16:creationId xmlns:a16="http://schemas.microsoft.com/office/drawing/2014/main" id="{E5C35D4F-CB13-4B4D-9536-20BBEA2F5A85}"/>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31248" y="2660819"/>
            <a:ext cx="148760" cy="148760"/>
          </a:xfrm>
          <a:prstGeom prst="rect">
            <a:avLst/>
          </a:prstGeom>
        </p:spPr>
      </p:pic>
      <p:pic>
        <p:nvPicPr>
          <p:cNvPr id="104" name="Graphic 103" descr="Link icon">
            <a:extLst>
              <a:ext uri="{FF2B5EF4-FFF2-40B4-BE49-F238E27FC236}">
                <a16:creationId xmlns:a16="http://schemas.microsoft.com/office/drawing/2014/main" id="{35637568-F847-4AC0-8D34-F98101113295}"/>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931248" y="2221364"/>
            <a:ext cx="148760" cy="148760"/>
          </a:xfrm>
          <a:prstGeom prst="rect">
            <a:avLst/>
          </a:prstGeom>
        </p:spPr>
      </p:pic>
      <p:sp>
        <p:nvSpPr>
          <p:cNvPr id="107" name="Graphic 105" descr="LinkedIn Icon">
            <a:extLst>
              <a:ext uri="{FF2B5EF4-FFF2-40B4-BE49-F238E27FC236}">
                <a16:creationId xmlns:a16="http://schemas.microsoft.com/office/drawing/2014/main" id="{692F5C37-BBC8-4DAE-A34D-DA2CBAEEB39F}"/>
              </a:ext>
            </a:extLst>
          </p:cNvPr>
          <p:cNvSpPr/>
          <p:nvPr/>
        </p:nvSpPr>
        <p:spPr>
          <a:xfrm>
            <a:off x="1928240" y="3128055"/>
            <a:ext cx="137134" cy="135398"/>
          </a:xfrm>
          <a:custGeom>
            <a:avLst/>
            <a:gdLst>
              <a:gd name="connsiteX0" fmla="*/ 270400 w 270400"/>
              <a:gd name="connsiteY0" fmla="*/ 41256 h 266977"/>
              <a:gd name="connsiteX1" fmla="*/ 227638 w 270400"/>
              <a:gd name="connsiteY1" fmla="*/ 0 h 266977"/>
              <a:gd name="connsiteX2" fmla="*/ 40503 w 270400"/>
              <a:gd name="connsiteY2" fmla="*/ 0 h 266977"/>
              <a:gd name="connsiteX3" fmla="*/ 0 w 270400"/>
              <a:gd name="connsiteY3" fmla="*/ 40480 h 266977"/>
              <a:gd name="connsiteX4" fmla="*/ 0 w 270400"/>
              <a:gd name="connsiteY4" fmla="*/ 40503 h 266977"/>
              <a:gd name="connsiteX5" fmla="*/ 0 w 270400"/>
              <a:gd name="connsiteY5" fmla="*/ 227615 h 266977"/>
              <a:gd name="connsiteX6" fmla="*/ 40469 w 270400"/>
              <a:gd name="connsiteY6" fmla="*/ 268107 h 266977"/>
              <a:gd name="connsiteX7" fmla="*/ 40503 w 270400"/>
              <a:gd name="connsiteY7" fmla="*/ 268107 h 266977"/>
              <a:gd name="connsiteX8" fmla="*/ 227615 w 270400"/>
              <a:gd name="connsiteY8" fmla="*/ 268107 h 266977"/>
              <a:gd name="connsiteX9" fmla="*/ 270389 w 270400"/>
              <a:gd name="connsiteY9" fmla="*/ 228379 h 266977"/>
              <a:gd name="connsiteX10" fmla="*/ 81576 w 270400"/>
              <a:gd name="connsiteY10" fmla="*/ 232521 h 266977"/>
              <a:gd name="connsiteX11" fmla="*/ 39294 w 270400"/>
              <a:gd name="connsiteY11" fmla="*/ 232521 h 266977"/>
              <a:gd name="connsiteX12" fmla="*/ 39294 w 270400"/>
              <a:gd name="connsiteY12" fmla="*/ 96682 h 266977"/>
              <a:gd name="connsiteX13" fmla="*/ 81576 w 270400"/>
              <a:gd name="connsiteY13" fmla="*/ 96682 h 266977"/>
              <a:gd name="connsiteX14" fmla="*/ 60458 w 270400"/>
              <a:gd name="connsiteY14" fmla="*/ 78154 h 266977"/>
              <a:gd name="connsiteX15" fmla="*/ 60173 w 270400"/>
              <a:gd name="connsiteY15" fmla="*/ 78154 h 266977"/>
              <a:gd name="connsiteX16" fmla="*/ 36784 w 270400"/>
              <a:gd name="connsiteY16" fmla="*/ 54685 h 266977"/>
              <a:gd name="connsiteX17" fmla="*/ 60743 w 270400"/>
              <a:gd name="connsiteY17" fmla="*/ 31216 h 266977"/>
              <a:gd name="connsiteX18" fmla="*/ 84406 w 270400"/>
              <a:gd name="connsiteY18" fmla="*/ 54685 h 266977"/>
              <a:gd name="connsiteX19" fmla="*/ 60458 w 270400"/>
              <a:gd name="connsiteY19" fmla="*/ 78154 h 266977"/>
              <a:gd name="connsiteX20" fmla="*/ 234187 w 270400"/>
              <a:gd name="connsiteY20" fmla="*/ 232521 h 266977"/>
              <a:gd name="connsiteX21" fmla="*/ 191870 w 270400"/>
              <a:gd name="connsiteY21" fmla="*/ 232521 h 266977"/>
              <a:gd name="connsiteX22" fmla="*/ 191870 w 270400"/>
              <a:gd name="connsiteY22" fmla="*/ 159844 h 266977"/>
              <a:gd name="connsiteX23" fmla="*/ 170432 w 270400"/>
              <a:gd name="connsiteY23" fmla="*/ 129119 h 266977"/>
              <a:gd name="connsiteX24" fmla="*/ 148754 w 270400"/>
              <a:gd name="connsiteY24" fmla="*/ 145639 h 266977"/>
              <a:gd name="connsiteX25" fmla="*/ 147362 w 270400"/>
              <a:gd name="connsiteY25" fmla="*/ 156661 h 266977"/>
              <a:gd name="connsiteX26" fmla="*/ 147362 w 270400"/>
              <a:gd name="connsiteY26" fmla="*/ 232521 h 266977"/>
              <a:gd name="connsiteX27" fmla="*/ 105022 w 270400"/>
              <a:gd name="connsiteY27" fmla="*/ 232521 h 266977"/>
              <a:gd name="connsiteX28" fmla="*/ 105022 w 270400"/>
              <a:gd name="connsiteY28" fmla="*/ 96682 h 266977"/>
              <a:gd name="connsiteX29" fmla="*/ 147339 w 270400"/>
              <a:gd name="connsiteY29" fmla="*/ 96682 h 266977"/>
              <a:gd name="connsiteX30" fmla="*/ 147339 w 270400"/>
              <a:gd name="connsiteY30" fmla="*/ 115907 h 266977"/>
              <a:gd name="connsiteX31" fmla="*/ 185469 w 270400"/>
              <a:gd name="connsiteY31" fmla="*/ 93488 h 266977"/>
              <a:gd name="connsiteX32" fmla="*/ 234187 w 270400"/>
              <a:gd name="connsiteY32" fmla="*/ 154630 h 2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70400" h="266977">
                <a:moveTo>
                  <a:pt x="270400" y="41256"/>
                </a:moveTo>
                <a:cubicBezTo>
                  <a:pt x="268118" y="18129"/>
                  <a:pt x="249989" y="0"/>
                  <a:pt x="227638" y="0"/>
                </a:cubicBezTo>
                <a:lnTo>
                  <a:pt x="40503" y="0"/>
                </a:lnTo>
                <a:cubicBezTo>
                  <a:pt x="18140" y="-6"/>
                  <a:pt x="6" y="18117"/>
                  <a:pt x="0" y="40480"/>
                </a:cubicBezTo>
                <a:cubicBezTo>
                  <a:pt x="0" y="40488"/>
                  <a:pt x="0" y="40495"/>
                  <a:pt x="0" y="40503"/>
                </a:cubicBezTo>
                <a:lnTo>
                  <a:pt x="0" y="227615"/>
                </a:lnTo>
                <a:cubicBezTo>
                  <a:pt x="-6" y="249972"/>
                  <a:pt x="18112" y="268100"/>
                  <a:pt x="40469" y="268107"/>
                </a:cubicBezTo>
                <a:cubicBezTo>
                  <a:pt x="40480" y="268107"/>
                  <a:pt x="40492" y="268107"/>
                  <a:pt x="40503" y="268107"/>
                </a:cubicBezTo>
                <a:lnTo>
                  <a:pt x="227615" y="268107"/>
                </a:lnTo>
                <a:cubicBezTo>
                  <a:pt x="249977" y="268107"/>
                  <a:pt x="268107" y="249977"/>
                  <a:pt x="270389" y="228379"/>
                </a:cubicBezTo>
                <a:close/>
                <a:moveTo>
                  <a:pt x="81576" y="232521"/>
                </a:moveTo>
                <a:lnTo>
                  <a:pt x="39294" y="232521"/>
                </a:lnTo>
                <a:lnTo>
                  <a:pt x="39294" y="96682"/>
                </a:lnTo>
                <a:lnTo>
                  <a:pt x="81576" y="96682"/>
                </a:lnTo>
                <a:close/>
                <a:moveTo>
                  <a:pt x="60458" y="78154"/>
                </a:moveTo>
                <a:lnTo>
                  <a:pt x="60173" y="78154"/>
                </a:lnTo>
                <a:cubicBezTo>
                  <a:pt x="45968" y="78154"/>
                  <a:pt x="36784" y="67725"/>
                  <a:pt x="36784" y="54685"/>
                </a:cubicBezTo>
                <a:cubicBezTo>
                  <a:pt x="36784" y="41359"/>
                  <a:pt x="46242" y="31216"/>
                  <a:pt x="60743" y="31216"/>
                </a:cubicBezTo>
                <a:cubicBezTo>
                  <a:pt x="75244" y="31216"/>
                  <a:pt x="84132" y="41359"/>
                  <a:pt x="84406" y="54685"/>
                </a:cubicBezTo>
                <a:cubicBezTo>
                  <a:pt x="84394" y="67703"/>
                  <a:pt x="75199" y="78154"/>
                  <a:pt x="60458" y="78154"/>
                </a:cubicBezTo>
                <a:close/>
                <a:moveTo>
                  <a:pt x="234187" y="232521"/>
                </a:moveTo>
                <a:lnTo>
                  <a:pt x="191870" y="232521"/>
                </a:lnTo>
                <a:lnTo>
                  <a:pt x="191870" y="159844"/>
                </a:lnTo>
                <a:cubicBezTo>
                  <a:pt x="191870" y="141589"/>
                  <a:pt x="185743" y="129119"/>
                  <a:pt x="170432" y="129119"/>
                </a:cubicBezTo>
                <a:cubicBezTo>
                  <a:pt x="158749" y="129119"/>
                  <a:pt x="151778" y="137516"/>
                  <a:pt x="148754" y="145639"/>
                </a:cubicBezTo>
                <a:cubicBezTo>
                  <a:pt x="147613" y="148537"/>
                  <a:pt x="147362" y="152599"/>
                  <a:pt x="147362" y="156661"/>
                </a:cubicBezTo>
                <a:lnTo>
                  <a:pt x="147362" y="232521"/>
                </a:lnTo>
                <a:lnTo>
                  <a:pt x="105022" y="232521"/>
                </a:lnTo>
                <a:cubicBezTo>
                  <a:pt x="105022" y="232521"/>
                  <a:pt x="105582" y="109426"/>
                  <a:pt x="105022" y="96682"/>
                </a:cubicBezTo>
                <a:lnTo>
                  <a:pt x="147339" y="96682"/>
                </a:lnTo>
                <a:lnTo>
                  <a:pt x="147339" y="115907"/>
                </a:lnTo>
                <a:cubicBezTo>
                  <a:pt x="152964" y="106654"/>
                  <a:pt x="163027" y="93488"/>
                  <a:pt x="185469" y="93488"/>
                </a:cubicBezTo>
                <a:cubicBezTo>
                  <a:pt x="213319" y="93488"/>
                  <a:pt x="234187" y="112883"/>
                  <a:pt x="234187" y="154630"/>
                </a:cubicBezTo>
                <a:close/>
              </a:path>
            </a:pathLst>
          </a:custGeom>
          <a:solidFill>
            <a:schemeClr val="bg1"/>
          </a:solidFill>
          <a:ln w="1125" cap="flat">
            <a:noFill/>
            <a:prstDash val="solid"/>
            <a:miter/>
          </a:ln>
        </p:spPr>
        <p:txBody>
          <a:bodyPr rtlCol="0" anchor="ctr"/>
          <a:lstStyle/>
          <a:p>
            <a:endParaRPr lang="en-US" dirty="0"/>
          </a:p>
        </p:txBody>
      </p:sp>
      <p:sp>
        <p:nvSpPr>
          <p:cNvPr id="110" name="Rectangle 109">
            <a:extLst>
              <a:ext uri="{FF2B5EF4-FFF2-40B4-BE49-F238E27FC236}">
                <a16:creationId xmlns:a16="http://schemas.microsoft.com/office/drawing/2014/main" id="{548A5935-9771-4FC4-A8C6-7D5267A5781E}"/>
              </a:ext>
              <a:ext uri="{C183D7F6-B498-43B3-948B-1728B52AA6E4}">
                <adec:decorative xmlns:adec="http://schemas.microsoft.com/office/drawing/2017/decorative" val="1"/>
              </a:ext>
            </a:extLst>
          </p:cNvPr>
          <p:cNvSpPr/>
          <p:nvPr/>
        </p:nvSpPr>
        <p:spPr>
          <a:xfrm>
            <a:off x="1797137" y="5105745"/>
            <a:ext cx="1828800" cy="23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AC6DF5A0-BE1A-4C6A-9BD9-5CE3C294BB8E}"/>
              </a:ext>
              <a:ext uri="{C183D7F6-B498-43B3-948B-1728B52AA6E4}">
                <adec:decorative xmlns:adec="http://schemas.microsoft.com/office/drawing/2017/decorative" val="1"/>
              </a:ext>
            </a:extLst>
          </p:cNvPr>
          <p:cNvSpPr/>
          <p:nvPr/>
        </p:nvSpPr>
        <p:spPr>
          <a:xfrm>
            <a:off x="241200" y="1240057"/>
            <a:ext cx="1508247" cy="6214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B515586B-198C-4E30-99EE-3A2788FC0678}"/>
              </a:ext>
            </a:extLst>
          </p:cNvPr>
          <p:cNvSpPr txBox="1"/>
          <p:nvPr/>
        </p:nvSpPr>
        <p:spPr>
          <a:xfrm>
            <a:off x="1797137" y="5105745"/>
            <a:ext cx="1828800" cy="307777"/>
          </a:xfrm>
          <a:prstGeom prst="rect">
            <a:avLst/>
          </a:prstGeom>
          <a:solidFill>
            <a:schemeClr val="accent2"/>
          </a:solidFill>
        </p:spPr>
        <p:txBody>
          <a:bodyPr wrap="square" lIns="108000" rtlCol="0">
            <a:spAutoFit/>
          </a:bodyPr>
          <a:lstStyle/>
          <a:p>
            <a:r>
              <a:rPr lang="en-US" sz="1400" dirty="0">
                <a:solidFill>
                  <a:schemeClr val="accent1"/>
                </a:solidFill>
                <a:latin typeface="+mj-lt"/>
              </a:rPr>
              <a:t>Short Bio</a:t>
            </a:r>
          </a:p>
        </p:txBody>
      </p:sp>
      <p:sp>
        <p:nvSpPr>
          <p:cNvPr id="114" name="TextBox 113">
            <a:extLst>
              <a:ext uri="{FF2B5EF4-FFF2-40B4-BE49-F238E27FC236}">
                <a16:creationId xmlns:a16="http://schemas.microsoft.com/office/drawing/2014/main" id="{31773A46-22A1-4C54-9217-E08B956AF547}"/>
              </a:ext>
            </a:extLst>
          </p:cNvPr>
          <p:cNvSpPr txBox="1"/>
          <p:nvPr/>
        </p:nvSpPr>
        <p:spPr>
          <a:xfrm>
            <a:off x="1920014" y="5537505"/>
            <a:ext cx="1571276" cy="1814237"/>
          </a:xfrm>
          <a:prstGeom prst="rect">
            <a:avLst/>
          </a:prstGeom>
          <a:noFill/>
        </p:spPr>
        <p:txBody>
          <a:bodyPr wrap="square" lIns="0" tIns="0" rIns="0" bIns="0" rtlCol="0">
            <a:noAutofit/>
          </a:bodyPr>
          <a:lstStyle/>
          <a:p>
            <a:r>
              <a:rPr lang="en-US" sz="900" dirty="0">
                <a:solidFill>
                  <a:schemeClr val="bg1"/>
                </a:solidFill>
              </a:rPr>
              <a:t>In this block, put some additional information about yourself, your background, and more about your skills that make you perfect for this job.</a:t>
            </a:r>
          </a:p>
          <a:p>
            <a:endParaRPr lang="en-US" sz="900" noProof="1">
              <a:solidFill>
                <a:schemeClr val="bg1"/>
              </a:solidFill>
            </a:endParaRPr>
          </a:p>
          <a:p>
            <a:r>
              <a:rPr lang="en-US" sz="900" noProof="1">
                <a:solidFill>
                  <a:schemeClr val="bg1"/>
                </a:solidFill>
              </a:rPr>
              <a:t>Want to adjust your image after changing it?  Select the image, go to the Format ribbon (under Picture Tools).  Click on the arrow under Crop and choose Fill.  Move your image around to position it perfectly.</a:t>
            </a:r>
          </a:p>
        </p:txBody>
      </p:sp>
      <p:sp>
        <p:nvSpPr>
          <p:cNvPr id="115" name="TextBox 114">
            <a:extLst>
              <a:ext uri="{FF2B5EF4-FFF2-40B4-BE49-F238E27FC236}">
                <a16:creationId xmlns:a16="http://schemas.microsoft.com/office/drawing/2014/main" id="{F9D7F3CC-0927-4309-8780-07862B295094}"/>
              </a:ext>
            </a:extLst>
          </p:cNvPr>
          <p:cNvSpPr txBox="1"/>
          <p:nvPr/>
        </p:nvSpPr>
        <p:spPr>
          <a:xfrm>
            <a:off x="370743" y="3000286"/>
            <a:ext cx="1367188" cy="1250268"/>
          </a:xfrm>
          <a:prstGeom prst="rect">
            <a:avLst/>
          </a:prstGeom>
          <a:noFill/>
        </p:spPr>
        <p:txBody>
          <a:bodyPr wrap="square" lIns="0" tIns="0" rIns="0" bIns="0" rtlCol="0">
            <a:noAutofit/>
          </a:bodyPr>
          <a:lstStyle/>
          <a:p>
            <a:pPr>
              <a:lnSpc>
                <a:spcPts val="10500"/>
              </a:lnSpc>
            </a:pPr>
            <a:r>
              <a:rPr lang="en-US" sz="11500" b="1" spc="-150" dirty="0">
                <a:solidFill>
                  <a:schemeClr val="accent2"/>
                </a:solidFill>
                <a:latin typeface="+mj-lt"/>
              </a:rPr>
              <a:t>7 </a:t>
            </a:r>
          </a:p>
        </p:txBody>
      </p:sp>
      <p:sp>
        <p:nvSpPr>
          <p:cNvPr id="116" name="TextBox 115">
            <a:extLst>
              <a:ext uri="{FF2B5EF4-FFF2-40B4-BE49-F238E27FC236}">
                <a16:creationId xmlns:a16="http://schemas.microsoft.com/office/drawing/2014/main" id="{86392FE2-A06D-447C-9081-19BD97EBEBD9}"/>
              </a:ext>
            </a:extLst>
          </p:cNvPr>
          <p:cNvSpPr txBox="1"/>
          <p:nvPr/>
        </p:nvSpPr>
        <p:spPr>
          <a:xfrm rot="5400000">
            <a:off x="638331" y="3118066"/>
            <a:ext cx="1001921" cy="785823"/>
          </a:xfrm>
          <a:prstGeom prst="rect">
            <a:avLst/>
          </a:prstGeom>
          <a:noFill/>
        </p:spPr>
        <p:txBody>
          <a:bodyPr wrap="square" lIns="0" tIns="0" rIns="0" bIns="0" rtlCol="0">
            <a:noAutofit/>
          </a:bodyPr>
          <a:lstStyle/>
          <a:p>
            <a:r>
              <a:rPr lang="en-US" sz="3200" b="1" spc="-150" dirty="0">
                <a:solidFill>
                  <a:schemeClr val="accent2"/>
                </a:solidFill>
                <a:latin typeface="+mj-lt"/>
              </a:rPr>
              <a:t>Years</a:t>
            </a:r>
          </a:p>
        </p:txBody>
      </p:sp>
      <p:sp>
        <p:nvSpPr>
          <p:cNvPr id="117" name="TextBox 116">
            <a:extLst>
              <a:ext uri="{FF2B5EF4-FFF2-40B4-BE49-F238E27FC236}">
                <a16:creationId xmlns:a16="http://schemas.microsoft.com/office/drawing/2014/main" id="{4AB30B9C-4189-4072-A73F-B125AA0660CC}"/>
              </a:ext>
            </a:extLst>
          </p:cNvPr>
          <p:cNvSpPr txBox="1"/>
          <p:nvPr/>
        </p:nvSpPr>
        <p:spPr>
          <a:xfrm>
            <a:off x="434079" y="4134869"/>
            <a:ext cx="1222904" cy="1250268"/>
          </a:xfrm>
          <a:prstGeom prst="rect">
            <a:avLst/>
          </a:prstGeom>
          <a:noFill/>
        </p:spPr>
        <p:txBody>
          <a:bodyPr wrap="square" lIns="0" tIns="0" rIns="0" bIns="0" rtlCol="0">
            <a:noAutofit/>
          </a:bodyPr>
          <a:lstStyle/>
          <a:p>
            <a:r>
              <a:rPr lang="en-US" sz="1000" dirty="0">
                <a:solidFill>
                  <a:schemeClr val="bg1"/>
                </a:solidFill>
              </a:rPr>
              <a:t>Use this to enter information about your experience.</a:t>
            </a:r>
          </a:p>
          <a:p>
            <a:endParaRPr lang="en-US" sz="1000" noProof="1">
              <a:solidFill>
                <a:schemeClr val="bg1"/>
              </a:solidFill>
            </a:endParaRPr>
          </a:p>
          <a:p>
            <a:r>
              <a:rPr lang="en-US" sz="1000" noProof="1">
                <a:solidFill>
                  <a:schemeClr val="bg1"/>
                </a:solidFill>
              </a:rPr>
              <a:t>Want to change the image?  Right click, choose Fill, then choose Picture.</a:t>
            </a:r>
          </a:p>
        </p:txBody>
      </p:sp>
      <p:grpSp>
        <p:nvGrpSpPr>
          <p:cNvPr id="122" name="Group 121" descr="Icon Mouse and Cursor">
            <a:extLst>
              <a:ext uri="{FF2B5EF4-FFF2-40B4-BE49-F238E27FC236}">
                <a16:creationId xmlns:a16="http://schemas.microsoft.com/office/drawing/2014/main" id="{FBE09CCD-F906-4517-AD43-44CC4F55D256}"/>
              </a:ext>
            </a:extLst>
          </p:cNvPr>
          <p:cNvGrpSpPr/>
          <p:nvPr/>
        </p:nvGrpSpPr>
        <p:grpSpPr>
          <a:xfrm>
            <a:off x="5381982" y="6160087"/>
            <a:ext cx="327083" cy="338834"/>
            <a:chOff x="5349817" y="6102479"/>
            <a:chExt cx="358120" cy="370986"/>
          </a:xfrm>
        </p:grpSpPr>
        <p:sp>
          <p:nvSpPr>
            <p:cNvPr id="120" name="Freeform: Shape 119">
              <a:extLst>
                <a:ext uri="{FF2B5EF4-FFF2-40B4-BE49-F238E27FC236}">
                  <a16:creationId xmlns:a16="http://schemas.microsoft.com/office/drawing/2014/main" id="{F9571F52-DCF8-42A0-83B1-C23443F57170}"/>
                </a:ext>
              </a:extLst>
            </p:cNvPr>
            <p:cNvSpPr/>
            <p:nvPr/>
          </p:nvSpPr>
          <p:spPr>
            <a:xfrm>
              <a:off x="5353081" y="6102479"/>
              <a:ext cx="354856" cy="370986"/>
            </a:xfrm>
            <a:custGeom>
              <a:avLst/>
              <a:gdLst>
                <a:gd name="connsiteX0" fmla="*/ 195682 w 354856"/>
                <a:gd name="connsiteY0" fmla="*/ 90423 h 370986"/>
                <a:gd name="connsiteX1" fmla="*/ 156272 w 354856"/>
                <a:gd name="connsiteY1" fmla="*/ 129834 h 370986"/>
                <a:gd name="connsiteX2" fmla="*/ 156272 w 354856"/>
                <a:gd name="connsiteY2" fmla="*/ 287100 h 370986"/>
                <a:gd name="connsiteX3" fmla="*/ 244556 w 354856"/>
                <a:gd name="connsiteY3" fmla="*/ 375384 h 370986"/>
                <a:gd name="connsiteX4" fmla="*/ 244663 w 354856"/>
                <a:gd name="connsiteY4" fmla="*/ 375384 h 370986"/>
                <a:gd name="connsiteX5" fmla="*/ 266922 w 354856"/>
                <a:gd name="connsiteY5" fmla="*/ 375384 h 370986"/>
                <a:gd name="connsiteX6" fmla="*/ 355206 w 354856"/>
                <a:gd name="connsiteY6" fmla="*/ 287100 h 370986"/>
                <a:gd name="connsiteX7" fmla="*/ 355206 w 354856"/>
                <a:gd name="connsiteY7" fmla="*/ 129726 h 370986"/>
                <a:gd name="connsiteX8" fmla="*/ 315903 w 354856"/>
                <a:gd name="connsiteY8" fmla="*/ 90423 h 370986"/>
                <a:gd name="connsiteX9" fmla="*/ 266116 w 354856"/>
                <a:gd name="connsiteY9" fmla="*/ 90423 h 370986"/>
                <a:gd name="connsiteX10" fmla="*/ 266116 w 354856"/>
                <a:gd name="connsiteY10" fmla="*/ 83702 h 370986"/>
                <a:gd name="connsiteX11" fmla="*/ 184115 w 354856"/>
                <a:gd name="connsiteY11" fmla="*/ 4 h 370986"/>
                <a:gd name="connsiteX12" fmla="*/ 100463 w 354856"/>
                <a:gd name="connsiteY12" fmla="*/ 79992 h 370986"/>
                <a:gd name="connsiteX13" fmla="*/ 100463 w 354856"/>
                <a:gd name="connsiteY13" fmla="*/ 83702 h 370986"/>
                <a:gd name="connsiteX14" fmla="*/ 100463 w 354856"/>
                <a:gd name="connsiteY14" fmla="*/ 128059 h 370986"/>
                <a:gd name="connsiteX15" fmla="*/ 62006 w 354856"/>
                <a:gd name="connsiteY15" fmla="*/ 169446 h 370986"/>
                <a:gd name="connsiteX16" fmla="*/ 20620 w 354856"/>
                <a:gd name="connsiteY16" fmla="*/ 130990 h 370986"/>
                <a:gd name="connsiteX17" fmla="*/ 20620 w 354856"/>
                <a:gd name="connsiteY17" fmla="*/ 128059 h 370986"/>
                <a:gd name="connsiteX18" fmla="*/ 20620 w 354856"/>
                <a:gd name="connsiteY18" fmla="*/ 22301 h 370986"/>
                <a:gd name="connsiteX19" fmla="*/ 10324 w 354856"/>
                <a:gd name="connsiteY19" fmla="*/ 12005 h 370986"/>
                <a:gd name="connsiteX20" fmla="*/ 27 w 354856"/>
                <a:gd name="connsiteY20" fmla="*/ 22301 h 370986"/>
                <a:gd name="connsiteX21" fmla="*/ 27 w 354856"/>
                <a:gd name="connsiteY21" fmla="*/ 128059 h 370986"/>
                <a:gd name="connsiteX22" fmla="*/ 58737 w 354856"/>
                <a:gd name="connsiteY22" fmla="*/ 190377 h 370986"/>
                <a:gd name="connsiteX23" fmla="*/ 121055 w 354856"/>
                <a:gd name="connsiteY23" fmla="*/ 131667 h 370986"/>
                <a:gd name="connsiteX24" fmla="*/ 121055 w 354856"/>
                <a:gd name="connsiteY24" fmla="*/ 128059 h 370986"/>
                <a:gd name="connsiteX25" fmla="*/ 121055 w 354856"/>
                <a:gd name="connsiteY25" fmla="*/ 83433 h 370986"/>
                <a:gd name="connsiteX26" fmla="*/ 181703 w 354856"/>
                <a:gd name="connsiteY26" fmla="*/ 19559 h 370986"/>
                <a:gd name="connsiteX27" fmla="*/ 245577 w 354856"/>
                <a:gd name="connsiteY27" fmla="*/ 80208 h 370986"/>
                <a:gd name="connsiteX28" fmla="*/ 245577 w 354856"/>
                <a:gd name="connsiteY28" fmla="*/ 83433 h 370986"/>
                <a:gd name="connsiteX29" fmla="*/ 245577 w 354856"/>
                <a:gd name="connsiteY29" fmla="*/ 90423 h 370986"/>
                <a:gd name="connsiteX30" fmla="*/ 195682 w 354856"/>
                <a:gd name="connsiteY30" fmla="*/ 111016 h 370986"/>
                <a:gd name="connsiteX31" fmla="*/ 245416 w 354856"/>
                <a:gd name="connsiteY31" fmla="*/ 111016 h 370986"/>
                <a:gd name="connsiteX32" fmla="*/ 245416 w 354856"/>
                <a:gd name="connsiteY32" fmla="*/ 171771 h 370986"/>
                <a:gd name="connsiteX33" fmla="*/ 176972 w 354856"/>
                <a:gd name="connsiteY33" fmla="*/ 171771 h 370986"/>
                <a:gd name="connsiteX34" fmla="*/ 176972 w 354856"/>
                <a:gd name="connsiteY34" fmla="*/ 129834 h 370986"/>
                <a:gd name="connsiteX35" fmla="*/ 195790 w 354856"/>
                <a:gd name="connsiteY35" fmla="*/ 111016 h 370986"/>
                <a:gd name="connsiteX36" fmla="*/ 266976 w 354856"/>
                <a:gd name="connsiteY36" fmla="*/ 354791 h 370986"/>
                <a:gd name="connsiteX37" fmla="*/ 244663 w 354856"/>
                <a:gd name="connsiteY37" fmla="*/ 354791 h 370986"/>
                <a:gd name="connsiteX38" fmla="*/ 176972 w 354856"/>
                <a:gd name="connsiteY38" fmla="*/ 287100 h 370986"/>
                <a:gd name="connsiteX39" fmla="*/ 176972 w 354856"/>
                <a:gd name="connsiteY39" fmla="*/ 192256 h 370986"/>
                <a:gd name="connsiteX40" fmla="*/ 334668 w 354856"/>
                <a:gd name="connsiteY40" fmla="*/ 192256 h 370986"/>
                <a:gd name="connsiteX41" fmla="*/ 334668 w 354856"/>
                <a:gd name="connsiteY41" fmla="*/ 287100 h 370986"/>
                <a:gd name="connsiteX42" fmla="*/ 266976 w 354856"/>
                <a:gd name="connsiteY42" fmla="*/ 354791 h 370986"/>
                <a:gd name="connsiteX43" fmla="*/ 334668 w 354856"/>
                <a:gd name="connsiteY43" fmla="*/ 129726 h 370986"/>
                <a:gd name="connsiteX44" fmla="*/ 334668 w 354856"/>
                <a:gd name="connsiteY44" fmla="*/ 171664 h 370986"/>
                <a:gd name="connsiteX45" fmla="*/ 266116 w 354856"/>
                <a:gd name="connsiteY45" fmla="*/ 171664 h 370986"/>
                <a:gd name="connsiteX46" fmla="*/ 266116 w 354856"/>
                <a:gd name="connsiteY46" fmla="*/ 110908 h 370986"/>
                <a:gd name="connsiteX47" fmla="*/ 315903 w 354856"/>
                <a:gd name="connsiteY47" fmla="*/ 110908 h 370986"/>
                <a:gd name="connsiteX48" fmla="*/ 334668 w 354856"/>
                <a:gd name="connsiteY48" fmla="*/ 129726 h 37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4856" h="370986">
                  <a:moveTo>
                    <a:pt x="195682" y="90423"/>
                  </a:moveTo>
                  <a:cubicBezTo>
                    <a:pt x="173917" y="90423"/>
                    <a:pt x="156272" y="108068"/>
                    <a:pt x="156272" y="129834"/>
                  </a:cubicBezTo>
                  <a:lnTo>
                    <a:pt x="156272" y="287100"/>
                  </a:lnTo>
                  <a:cubicBezTo>
                    <a:pt x="156272" y="335857"/>
                    <a:pt x="195798" y="375384"/>
                    <a:pt x="244556" y="375384"/>
                  </a:cubicBezTo>
                  <a:cubicBezTo>
                    <a:pt x="244592" y="375384"/>
                    <a:pt x="244627" y="375384"/>
                    <a:pt x="244663" y="375384"/>
                  </a:cubicBezTo>
                  <a:lnTo>
                    <a:pt x="266922" y="375384"/>
                  </a:lnTo>
                  <a:cubicBezTo>
                    <a:pt x="315680" y="375384"/>
                    <a:pt x="355206" y="335857"/>
                    <a:pt x="355206" y="287100"/>
                  </a:cubicBezTo>
                  <a:lnTo>
                    <a:pt x="355206" y="129726"/>
                  </a:lnTo>
                  <a:cubicBezTo>
                    <a:pt x="355147" y="108044"/>
                    <a:pt x="337585" y="90482"/>
                    <a:pt x="315903" y="90423"/>
                  </a:cubicBezTo>
                  <a:lnTo>
                    <a:pt x="266116" y="90423"/>
                  </a:lnTo>
                  <a:lnTo>
                    <a:pt x="266116" y="83702"/>
                  </a:lnTo>
                  <a:cubicBezTo>
                    <a:pt x="266585" y="37946"/>
                    <a:pt x="229872" y="473"/>
                    <a:pt x="184115" y="4"/>
                  </a:cubicBezTo>
                  <a:cubicBezTo>
                    <a:pt x="139143" y="-456"/>
                    <a:pt x="102016" y="35045"/>
                    <a:pt x="100463" y="79992"/>
                  </a:cubicBezTo>
                  <a:cubicBezTo>
                    <a:pt x="100463" y="81211"/>
                    <a:pt x="100463" y="82448"/>
                    <a:pt x="100463" y="83702"/>
                  </a:cubicBezTo>
                  <a:lnTo>
                    <a:pt x="100463" y="128059"/>
                  </a:lnTo>
                  <a:cubicBezTo>
                    <a:pt x="101272" y="150107"/>
                    <a:pt x="84054" y="168637"/>
                    <a:pt x="62006" y="169446"/>
                  </a:cubicBezTo>
                  <a:cubicBezTo>
                    <a:pt x="39959" y="170256"/>
                    <a:pt x="21429" y="153038"/>
                    <a:pt x="20620" y="130990"/>
                  </a:cubicBezTo>
                  <a:cubicBezTo>
                    <a:pt x="20584" y="130013"/>
                    <a:pt x="20584" y="129036"/>
                    <a:pt x="20620" y="128059"/>
                  </a:cubicBezTo>
                  <a:lnTo>
                    <a:pt x="20620" y="22301"/>
                  </a:lnTo>
                  <a:cubicBezTo>
                    <a:pt x="20620" y="16615"/>
                    <a:pt x="16010" y="12005"/>
                    <a:pt x="10324" y="12005"/>
                  </a:cubicBezTo>
                  <a:cubicBezTo>
                    <a:pt x="4637" y="12005"/>
                    <a:pt x="27" y="16615"/>
                    <a:pt x="27" y="22301"/>
                  </a:cubicBezTo>
                  <a:lnTo>
                    <a:pt x="27" y="128059"/>
                  </a:lnTo>
                  <a:cubicBezTo>
                    <a:pt x="-969" y="161480"/>
                    <a:pt x="25316" y="189381"/>
                    <a:pt x="58737" y="190377"/>
                  </a:cubicBezTo>
                  <a:cubicBezTo>
                    <a:pt x="92158" y="191373"/>
                    <a:pt x="120059" y="165088"/>
                    <a:pt x="121055" y="131667"/>
                  </a:cubicBezTo>
                  <a:cubicBezTo>
                    <a:pt x="121091" y="130465"/>
                    <a:pt x="121091" y="129262"/>
                    <a:pt x="121055" y="128059"/>
                  </a:cubicBezTo>
                  <a:lnTo>
                    <a:pt x="121055" y="83433"/>
                  </a:lnTo>
                  <a:cubicBezTo>
                    <a:pt x="120164" y="49048"/>
                    <a:pt x="147317" y="20450"/>
                    <a:pt x="181703" y="19559"/>
                  </a:cubicBezTo>
                  <a:cubicBezTo>
                    <a:pt x="216089" y="18668"/>
                    <a:pt x="244686" y="45822"/>
                    <a:pt x="245577" y="80208"/>
                  </a:cubicBezTo>
                  <a:cubicBezTo>
                    <a:pt x="245577" y="81283"/>
                    <a:pt x="245577" y="82358"/>
                    <a:pt x="245577" y="83433"/>
                  </a:cubicBezTo>
                  <a:lnTo>
                    <a:pt x="245577" y="90423"/>
                  </a:lnTo>
                  <a:close/>
                  <a:moveTo>
                    <a:pt x="195682" y="111016"/>
                  </a:moveTo>
                  <a:lnTo>
                    <a:pt x="245416" y="111016"/>
                  </a:lnTo>
                  <a:lnTo>
                    <a:pt x="245416" y="171771"/>
                  </a:lnTo>
                  <a:lnTo>
                    <a:pt x="176972" y="171771"/>
                  </a:lnTo>
                  <a:lnTo>
                    <a:pt x="176972" y="129834"/>
                  </a:lnTo>
                  <a:cubicBezTo>
                    <a:pt x="176972" y="119441"/>
                    <a:pt x="185397" y="111016"/>
                    <a:pt x="195790" y="111016"/>
                  </a:cubicBezTo>
                  <a:close/>
                  <a:moveTo>
                    <a:pt x="266976" y="354791"/>
                  </a:moveTo>
                  <a:lnTo>
                    <a:pt x="244663" y="354791"/>
                  </a:lnTo>
                  <a:cubicBezTo>
                    <a:pt x="207278" y="354791"/>
                    <a:pt x="176972" y="324485"/>
                    <a:pt x="176972" y="287100"/>
                  </a:cubicBezTo>
                  <a:lnTo>
                    <a:pt x="176972" y="192256"/>
                  </a:lnTo>
                  <a:lnTo>
                    <a:pt x="334668" y="192256"/>
                  </a:lnTo>
                  <a:lnTo>
                    <a:pt x="334668" y="287100"/>
                  </a:lnTo>
                  <a:cubicBezTo>
                    <a:pt x="334668" y="324485"/>
                    <a:pt x="304361" y="354791"/>
                    <a:pt x="266976" y="354791"/>
                  </a:cubicBezTo>
                  <a:close/>
                  <a:moveTo>
                    <a:pt x="334668" y="129726"/>
                  </a:moveTo>
                  <a:lnTo>
                    <a:pt x="334668" y="171664"/>
                  </a:lnTo>
                  <a:lnTo>
                    <a:pt x="266116" y="171664"/>
                  </a:lnTo>
                  <a:lnTo>
                    <a:pt x="266116" y="110908"/>
                  </a:lnTo>
                  <a:lnTo>
                    <a:pt x="315903" y="110908"/>
                  </a:lnTo>
                  <a:cubicBezTo>
                    <a:pt x="326275" y="110938"/>
                    <a:pt x="334668" y="119354"/>
                    <a:pt x="334668" y="129726"/>
                  </a:cubicBezTo>
                  <a:close/>
                </a:path>
              </a:pathLst>
            </a:custGeom>
            <a:solidFill>
              <a:schemeClr val="tx2"/>
            </a:solidFill>
            <a:ln w="526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5FA8C19F-C92C-4E15-9555-FDEC0852F642}"/>
                </a:ext>
              </a:extLst>
            </p:cNvPr>
            <p:cNvSpPr/>
            <p:nvPr/>
          </p:nvSpPr>
          <p:spPr>
            <a:xfrm>
              <a:off x="5349817" y="6320905"/>
              <a:ext cx="118285" cy="118286"/>
            </a:xfrm>
            <a:custGeom>
              <a:avLst/>
              <a:gdLst>
                <a:gd name="connsiteX0" fmla="*/ 120394 w 118285"/>
                <a:gd name="connsiteY0" fmla="*/ 46307 h 118285"/>
                <a:gd name="connsiteX1" fmla="*/ 113673 w 118285"/>
                <a:gd name="connsiteY1" fmla="*/ 37382 h 118285"/>
                <a:gd name="connsiteX2" fmla="*/ 13883 w 118285"/>
                <a:gd name="connsiteY2" fmla="*/ 660 h 118285"/>
                <a:gd name="connsiteX3" fmla="*/ 657 w 118285"/>
                <a:gd name="connsiteY3" fmla="*/ 6658 h 118285"/>
                <a:gd name="connsiteX4" fmla="*/ 657 w 118285"/>
                <a:gd name="connsiteY4" fmla="*/ 13886 h 118285"/>
                <a:gd name="connsiteX5" fmla="*/ 37325 w 118285"/>
                <a:gd name="connsiteY5" fmla="*/ 113945 h 118285"/>
                <a:gd name="connsiteX6" fmla="*/ 46251 w 118285"/>
                <a:gd name="connsiteY6" fmla="*/ 120451 h 118285"/>
                <a:gd name="connsiteX7" fmla="*/ 47003 w 118285"/>
                <a:gd name="connsiteY7" fmla="*/ 120451 h 118285"/>
                <a:gd name="connsiteX8" fmla="*/ 56036 w 118285"/>
                <a:gd name="connsiteY8" fmla="*/ 115074 h 118285"/>
                <a:gd name="connsiteX9" fmla="*/ 71574 w 118285"/>
                <a:gd name="connsiteY9" fmla="*/ 86255 h 118285"/>
                <a:gd name="connsiteX10" fmla="*/ 99210 w 118285"/>
                <a:gd name="connsiteY10" fmla="*/ 113945 h 118285"/>
                <a:gd name="connsiteX11" fmla="*/ 113781 w 118285"/>
                <a:gd name="connsiteY11" fmla="*/ 113034 h 118285"/>
                <a:gd name="connsiteX12" fmla="*/ 113781 w 118285"/>
                <a:gd name="connsiteY12" fmla="*/ 99374 h 118285"/>
                <a:gd name="connsiteX13" fmla="*/ 86038 w 118285"/>
                <a:gd name="connsiteY13" fmla="*/ 71523 h 118285"/>
                <a:gd name="connsiteX14" fmla="*/ 114856 w 118285"/>
                <a:gd name="connsiteY14" fmla="*/ 55985 h 118285"/>
                <a:gd name="connsiteX15" fmla="*/ 120394 w 118285"/>
                <a:gd name="connsiteY15" fmla="*/ 46307 h 118285"/>
                <a:gd name="connsiteX16" fmla="*/ 48778 w 118285"/>
                <a:gd name="connsiteY16" fmla="*/ 85126 h 118285"/>
                <a:gd name="connsiteX17" fmla="*/ 27648 w 118285"/>
                <a:gd name="connsiteY17" fmla="*/ 27543 h 118285"/>
                <a:gd name="connsiteX18" fmla="*/ 85285 w 118285"/>
                <a:gd name="connsiteY18" fmla="*/ 48673 h 118285"/>
                <a:gd name="connsiteX19" fmla="*/ 64047 w 118285"/>
                <a:gd name="connsiteY19" fmla="*/ 60179 h 118285"/>
                <a:gd name="connsiteX20" fmla="*/ 59907 w 118285"/>
                <a:gd name="connsiteY20" fmla="*/ 64319 h 11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285" h="118285">
                  <a:moveTo>
                    <a:pt x="120394" y="46307"/>
                  </a:moveTo>
                  <a:cubicBezTo>
                    <a:pt x="120110" y="42267"/>
                    <a:pt x="117477" y="38771"/>
                    <a:pt x="113673" y="37382"/>
                  </a:cubicBezTo>
                  <a:lnTo>
                    <a:pt x="13883" y="660"/>
                  </a:lnTo>
                  <a:cubicBezTo>
                    <a:pt x="8575" y="-1336"/>
                    <a:pt x="2653" y="1349"/>
                    <a:pt x="657" y="6658"/>
                  </a:cubicBezTo>
                  <a:cubicBezTo>
                    <a:pt x="-219" y="8988"/>
                    <a:pt x="-219" y="11556"/>
                    <a:pt x="657" y="13886"/>
                  </a:cubicBezTo>
                  <a:lnTo>
                    <a:pt x="37325" y="113945"/>
                  </a:lnTo>
                  <a:cubicBezTo>
                    <a:pt x="38782" y="117665"/>
                    <a:pt x="42263" y="120203"/>
                    <a:pt x="46251" y="120451"/>
                  </a:cubicBezTo>
                  <a:lnTo>
                    <a:pt x="47003" y="120451"/>
                  </a:lnTo>
                  <a:cubicBezTo>
                    <a:pt x="50773" y="120452"/>
                    <a:pt x="54240" y="118388"/>
                    <a:pt x="56036" y="115074"/>
                  </a:cubicBezTo>
                  <a:lnTo>
                    <a:pt x="71574" y="86255"/>
                  </a:lnTo>
                  <a:lnTo>
                    <a:pt x="99210" y="113945"/>
                  </a:lnTo>
                  <a:cubicBezTo>
                    <a:pt x="103485" y="117717"/>
                    <a:pt x="110009" y="117309"/>
                    <a:pt x="113781" y="113034"/>
                  </a:cubicBezTo>
                  <a:cubicBezTo>
                    <a:pt x="117224" y="109132"/>
                    <a:pt x="117224" y="103277"/>
                    <a:pt x="113781" y="99374"/>
                  </a:cubicBezTo>
                  <a:lnTo>
                    <a:pt x="86038" y="71523"/>
                  </a:lnTo>
                  <a:lnTo>
                    <a:pt x="114856" y="55985"/>
                  </a:lnTo>
                  <a:cubicBezTo>
                    <a:pt x="118445" y="54130"/>
                    <a:pt x="120613" y="50342"/>
                    <a:pt x="120394" y="46307"/>
                  </a:cubicBezTo>
                  <a:close/>
                  <a:moveTo>
                    <a:pt x="48778" y="85126"/>
                  </a:moveTo>
                  <a:lnTo>
                    <a:pt x="27648" y="27543"/>
                  </a:lnTo>
                  <a:lnTo>
                    <a:pt x="85285" y="48673"/>
                  </a:lnTo>
                  <a:lnTo>
                    <a:pt x="64047" y="60179"/>
                  </a:lnTo>
                  <a:cubicBezTo>
                    <a:pt x="62295" y="61128"/>
                    <a:pt x="60856" y="62567"/>
                    <a:pt x="59907" y="64319"/>
                  </a:cubicBezTo>
                  <a:close/>
                </a:path>
              </a:pathLst>
            </a:custGeom>
            <a:solidFill>
              <a:schemeClr val="tx2"/>
            </a:solidFill>
            <a:ln w="5260" cap="flat">
              <a:noFill/>
              <a:prstDash val="solid"/>
              <a:miter/>
            </a:ln>
          </p:spPr>
          <p:txBody>
            <a:bodyPr rtlCol="0" anchor="ctr"/>
            <a:lstStyle/>
            <a:p>
              <a:endParaRPr lang="en-US" dirty="0"/>
            </a:p>
          </p:txBody>
        </p:sp>
      </p:grpSp>
      <mc:AlternateContent xmlns:mc="http://schemas.openxmlformats.org/markup-compatibility/2006" xmlns:cx4="http://schemas.microsoft.com/office/drawing/2016/5/10/chartex">
        <mc:Choice Requires="cx4">
          <p:graphicFrame>
            <p:nvGraphicFrame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490333356"/>
                  </p:ext>
                </p:extLst>
              </p:nvPr>
            </p:nvGraphicFramePr>
            <p:xfrm>
              <a:off x="3886199" y="7654326"/>
              <a:ext cx="3340735" cy="2106804"/>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p:cNvPicPr>
              <p:nvPr/>
            </p:nvPicPr>
            <p:blipFill>
              <a:blip r:embed="rId14"/>
              <a:stretch>
                <a:fillRect/>
              </a:stretch>
            </p:blipFill>
            <p:spPr>
              <a:xfrm>
                <a:off x="3886199" y="7654326"/>
                <a:ext cx="3340735" cy="2106804"/>
              </a:xfrm>
              <a:prstGeom prst="rect">
                <a:avLst/>
              </a:prstGeom>
            </p:spPr>
          </p:pic>
        </mc:Fallback>
      </mc:AlternateContent>
      <p:grpSp>
        <p:nvGrpSpPr>
          <p:cNvPr id="126" name="Group 125" descr="Legend">
            <a:extLst>
              <a:ext uri="{FF2B5EF4-FFF2-40B4-BE49-F238E27FC236}">
                <a16:creationId xmlns:a16="http://schemas.microsoft.com/office/drawing/2014/main" id="{359B66CE-417E-48D2-BEED-8398EEA41F71}"/>
              </a:ext>
            </a:extLst>
          </p:cNvPr>
          <p:cNvGrpSpPr/>
          <p:nvPr/>
        </p:nvGrpSpPr>
        <p:grpSpPr>
          <a:xfrm>
            <a:off x="4176376" y="7204827"/>
            <a:ext cx="2850583" cy="153888"/>
            <a:chOff x="4547352" y="7739755"/>
            <a:chExt cx="2850583" cy="153888"/>
          </a:xfrm>
        </p:grpSpPr>
        <p:sp>
          <p:nvSpPr>
            <p:cNvPr id="127" name="Rectangle 126">
              <a:extLst>
                <a:ext uri="{FF2B5EF4-FFF2-40B4-BE49-F238E27FC236}">
                  <a16:creationId xmlns:a16="http://schemas.microsoft.com/office/drawing/2014/main" id="{F12AB844-EAEE-4259-B655-AABEAC237584}"/>
                </a:ext>
              </a:extLst>
            </p:cNvPr>
            <p:cNvSpPr/>
            <p:nvPr/>
          </p:nvSpPr>
          <p:spPr>
            <a:xfrm>
              <a:off x="4547352" y="7757412"/>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23AA5BA6-B01B-45F3-8474-D9549730B5AF}"/>
                </a:ext>
              </a:extLst>
            </p:cNvPr>
            <p:cNvSpPr txBox="1"/>
            <p:nvPr/>
          </p:nvSpPr>
          <p:spPr>
            <a:xfrm>
              <a:off x="4713559" y="7739755"/>
              <a:ext cx="336155" cy="153888"/>
            </a:xfrm>
            <a:prstGeom prst="rect">
              <a:avLst/>
            </a:prstGeom>
            <a:noFill/>
          </p:spPr>
          <p:txBody>
            <a:bodyPr wrap="square" lIns="0" tIns="0" rIns="0" bIns="0" rtlCol="0">
              <a:noAutofit/>
            </a:bodyPr>
            <a:lstStyle/>
            <a:p>
              <a:r>
                <a:rPr lang="en-US" sz="1000" dirty="0">
                  <a:solidFill>
                    <a:schemeClr val="bg1"/>
                  </a:solidFill>
                </a:rPr>
                <a:t>Word</a:t>
              </a:r>
            </a:p>
          </p:txBody>
        </p:sp>
        <p:sp>
          <p:nvSpPr>
            <p:cNvPr id="129" name="Rectangle 128">
              <a:extLst>
                <a:ext uri="{FF2B5EF4-FFF2-40B4-BE49-F238E27FC236}">
                  <a16:creationId xmlns:a16="http://schemas.microsoft.com/office/drawing/2014/main" id="{B6C542E5-22D3-49BA-9FBC-8B8BAB22931F}"/>
                </a:ext>
              </a:extLst>
            </p:cNvPr>
            <p:cNvSpPr/>
            <p:nvPr/>
          </p:nvSpPr>
          <p:spPr>
            <a:xfrm>
              <a:off x="5104435" y="7757412"/>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id="{21745B2A-58A2-428B-871E-DBBE39C063D1}"/>
                </a:ext>
              </a:extLst>
            </p:cNvPr>
            <p:cNvSpPr txBox="1"/>
            <p:nvPr/>
          </p:nvSpPr>
          <p:spPr>
            <a:xfrm>
              <a:off x="5270642" y="7739755"/>
              <a:ext cx="336155" cy="153888"/>
            </a:xfrm>
            <a:prstGeom prst="rect">
              <a:avLst/>
            </a:prstGeom>
            <a:noFill/>
          </p:spPr>
          <p:txBody>
            <a:bodyPr wrap="square" lIns="0" tIns="0" rIns="0" bIns="0" rtlCol="0">
              <a:noAutofit/>
            </a:bodyPr>
            <a:lstStyle/>
            <a:p>
              <a:r>
                <a:rPr lang="en-US" sz="1000" dirty="0">
                  <a:solidFill>
                    <a:schemeClr val="bg1"/>
                  </a:solidFill>
                </a:rPr>
                <a:t>Excel</a:t>
              </a:r>
            </a:p>
          </p:txBody>
        </p:sp>
        <p:sp>
          <p:nvSpPr>
            <p:cNvPr id="131" name="Rectangle 130">
              <a:extLst>
                <a:ext uri="{FF2B5EF4-FFF2-40B4-BE49-F238E27FC236}">
                  <a16:creationId xmlns:a16="http://schemas.microsoft.com/office/drawing/2014/main" id="{C366B07C-AB1F-46B0-BC29-3D24FD484591}"/>
                </a:ext>
              </a:extLst>
            </p:cNvPr>
            <p:cNvSpPr/>
            <p:nvPr/>
          </p:nvSpPr>
          <p:spPr>
            <a:xfrm>
              <a:off x="5661518" y="7757412"/>
              <a:ext cx="118575" cy="118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977671DB-9D6A-48A2-AD0A-F0D7325103A3}"/>
                </a:ext>
              </a:extLst>
            </p:cNvPr>
            <p:cNvSpPr txBox="1"/>
            <p:nvPr/>
          </p:nvSpPr>
          <p:spPr>
            <a:xfrm>
              <a:off x="5827725" y="7739755"/>
              <a:ext cx="709164" cy="153888"/>
            </a:xfrm>
            <a:prstGeom prst="rect">
              <a:avLst/>
            </a:prstGeom>
            <a:noFill/>
          </p:spPr>
          <p:txBody>
            <a:bodyPr wrap="square" lIns="0" tIns="0" rIns="0" bIns="0" rtlCol="0">
              <a:noAutofit/>
            </a:bodyPr>
            <a:lstStyle/>
            <a:p>
              <a:r>
                <a:rPr lang="en-US" sz="1000" dirty="0">
                  <a:solidFill>
                    <a:schemeClr val="bg1"/>
                  </a:solidFill>
                </a:rPr>
                <a:t>PowerPoint</a:t>
              </a:r>
            </a:p>
          </p:txBody>
        </p:sp>
        <p:sp>
          <p:nvSpPr>
            <p:cNvPr id="133" name="Rectangle 132">
              <a:extLst>
                <a:ext uri="{FF2B5EF4-FFF2-40B4-BE49-F238E27FC236}">
                  <a16:creationId xmlns:a16="http://schemas.microsoft.com/office/drawing/2014/main" id="{3B9851BF-4F74-464B-8C7F-10D77FD46ABD}"/>
                </a:ext>
              </a:extLst>
            </p:cNvPr>
            <p:cNvSpPr/>
            <p:nvPr/>
          </p:nvSpPr>
          <p:spPr>
            <a:xfrm>
              <a:off x="6522566" y="7757412"/>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a:extLst>
                <a:ext uri="{FF2B5EF4-FFF2-40B4-BE49-F238E27FC236}">
                  <a16:creationId xmlns:a16="http://schemas.microsoft.com/office/drawing/2014/main" id="{209D310F-D08B-4D4C-9E6F-D3E5F3095794}"/>
                </a:ext>
              </a:extLst>
            </p:cNvPr>
            <p:cNvSpPr txBox="1"/>
            <p:nvPr/>
          </p:nvSpPr>
          <p:spPr>
            <a:xfrm>
              <a:off x="6688771" y="7739755"/>
              <a:ext cx="709164" cy="153888"/>
            </a:xfrm>
            <a:prstGeom prst="rect">
              <a:avLst/>
            </a:prstGeom>
            <a:noFill/>
          </p:spPr>
          <p:txBody>
            <a:bodyPr wrap="square" lIns="0" tIns="0" rIns="0" bIns="0" rtlCol="0">
              <a:noAutofit/>
            </a:bodyPr>
            <a:lstStyle/>
            <a:p>
              <a:r>
                <a:rPr lang="en-US" sz="1000" dirty="0">
                  <a:solidFill>
                    <a:schemeClr val="bg1"/>
                  </a:solidFill>
                </a:rPr>
                <a:t>Visual Studio</a:t>
              </a:r>
            </a:p>
          </p:txBody>
        </p:sp>
      </p:grpSp>
      <p:grpSp>
        <p:nvGrpSpPr>
          <p:cNvPr id="135" name="Group 134" descr="Legend">
            <a:extLst>
              <a:ext uri="{FF2B5EF4-FFF2-40B4-BE49-F238E27FC236}">
                <a16:creationId xmlns:a16="http://schemas.microsoft.com/office/drawing/2014/main" id="{AB8EEC0B-6C91-458D-89A1-8B780618C5E1}"/>
              </a:ext>
            </a:extLst>
          </p:cNvPr>
          <p:cNvGrpSpPr/>
          <p:nvPr/>
        </p:nvGrpSpPr>
        <p:grpSpPr>
          <a:xfrm>
            <a:off x="3964694" y="9436711"/>
            <a:ext cx="2079480" cy="153888"/>
            <a:chOff x="3909490" y="9481161"/>
            <a:chExt cx="2079480" cy="153888"/>
          </a:xfrm>
        </p:grpSpPr>
        <p:sp>
          <p:nvSpPr>
            <p:cNvPr id="47" name="Rectangle 46">
              <a:extLst>
                <a:ext uri="{FF2B5EF4-FFF2-40B4-BE49-F238E27FC236}">
                  <a16:creationId xmlns:a16="http://schemas.microsoft.com/office/drawing/2014/main" id="{943E4CEB-D2EA-4386-BA61-52B3749B895C}"/>
                </a:ext>
              </a:extLst>
            </p:cNvPr>
            <p:cNvSpPr/>
            <p:nvPr/>
          </p:nvSpPr>
          <p:spPr>
            <a:xfrm>
              <a:off x="3909490" y="9498818"/>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E1EDC66-FEB7-4875-8832-A149BFB67A4C}"/>
                </a:ext>
              </a:extLst>
            </p:cNvPr>
            <p:cNvSpPr txBox="1"/>
            <p:nvPr/>
          </p:nvSpPr>
          <p:spPr>
            <a:xfrm>
              <a:off x="4072234" y="9481161"/>
              <a:ext cx="324000" cy="153888"/>
            </a:xfrm>
            <a:prstGeom prst="rect">
              <a:avLst/>
            </a:prstGeom>
            <a:noFill/>
          </p:spPr>
          <p:txBody>
            <a:bodyPr wrap="square" lIns="0" tIns="0" rIns="0" bIns="0" rtlCol="0">
              <a:noAutofit/>
            </a:bodyPr>
            <a:lstStyle/>
            <a:p>
              <a:r>
                <a:rPr lang="en-US" sz="1000" dirty="0">
                  <a:solidFill>
                    <a:schemeClr val="bg1"/>
                  </a:solidFill>
                </a:rPr>
                <a:t>+5</a:t>
              </a:r>
            </a:p>
          </p:txBody>
        </p:sp>
        <p:sp>
          <p:nvSpPr>
            <p:cNvPr id="49" name="Rectangle 48">
              <a:extLst>
                <a:ext uri="{FF2B5EF4-FFF2-40B4-BE49-F238E27FC236}">
                  <a16:creationId xmlns:a16="http://schemas.microsoft.com/office/drawing/2014/main" id="{5EB67032-8D29-4809-92CD-F73604C07960}"/>
                </a:ext>
              </a:extLst>
            </p:cNvPr>
            <p:cNvSpPr/>
            <p:nvPr/>
          </p:nvSpPr>
          <p:spPr>
            <a:xfrm>
              <a:off x="4440403" y="9498818"/>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A5347C56-9607-481C-84B2-5DA71062EA6E}"/>
                </a:ext>
              </a:extLst>
            </p:cNvPr>
            <p:cNvSpPr txBox="1"/>
            <p:nvPr/>
          </p:nvSpPr>
          <p:spPr>
            <a:xfrm>
              <a:off x="4603147" y="9481161"/>
              <a:ext cx="324000" cy="153888"/>
            </a:xfrm>
            <a:prstGeom prst="rect">
              <a:avLst/>
            </a:prstGeom>
            <a:noFill/>
          </p:spPr>
          <p:txBody>
            <a:bodyPr wrap="square" lIns="0" tIns="0" rIns="0" bIns="0" rtlCol="0">
              <a:noAutofit/>
            </a:bodyPr>
            <a:lstStyle/>
            <a:p>
              <a:r>
                <a:rPr lang="en-US" sz="1000" dirty="0">
                  <a:solidFill>
                    <a:schemeClr val="bg1"/>
                  </a:solidFill>
                </a:rPr>
                <a:t>+50</a:t>
              </a:r>
            </a:p>
          </p:txBody>
        </p:sp>
        <p:sp>
          <p:nvSpPr>
            <p:cNvPr id="51" name="Rectangle 50">
              <a:extLst>
                <a:ext uri="{FF2B5EF4-FFF2-40B4-BE49-F238E27FC236}">
                  <a16:creationId xmlns:a16="http://schemas.microsoft.com/office/drawing/2014/main" id="{CF49FB02-D268-46DC-9B44-8B35257801A7}"/>
                </a:ext>
              </a:extLst>
            </p:cNvPr>
            <p:cNvSpPr/>
            <p:nvPr/>
          </p:nvSpPr>
          <p:spPr>
            <a:xfrm>
              <a:off x="5502229" y="9498818"/>
              <a:ext cx="118575" cy="118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6D8306EC-5D2A-483A-A841-9333EDB0036C}"/>
                </a:ext>
              </a:extLst>
            </p:cNvPr>
            <p:cNvSpPr txBox="1"/>
            <p:nvPr/>
          </p:nvSpPr>
          <p:spPr>
            <a:xfrm>
              <a:off x="5664970" y="9481161"/>
              <a:ext cx="324000" cy="153888"/>
            </a:xfrm>
            <a:prstGeom prst="rect">
              <a:avLst/>
            </a:prstGeom>
            <a:noFill/>
          </p:spPr>
          <p:txBody>
            <a:bodyPr wrap="square" lIns="0" tIns="0" rIns="0" bIns="0" rtlCol="0">
              <a:noAutofit/>
            </a:bodyPr>
            <a:lstStyle/>
            <a:p>
              <a:r>
                <a:rPr lang="en-US" sz="1000" dirty="0">
                  <a:solidFill>
                    <a:schemeClr val="bg1"/>
                  </a:solidFill>
                </a:rPr>
                <a:t>None</a:t>
              </a:r>
            </a:p>
          </p:txBody>
        </p:sp>
        <p:sp>
          <p:nvSpPr>
            <p:cNvPr id="56" name="Rectangle 55">
              <a:extLst>
                <a:ext uri="{FF2B5EF4-FFF2-40B4-BE49-F238E27FC236}">
                  <a16:creationId xmlns:a16="http://schemas.microsoft.com/office/drawing/2014/main" id="{0A23731D-2536-4EE4-857C-AA713D521C1F}"/>
                </a:ext>
              </a:extLst>
            </p:cNvPr>
            <p:cNvSpPr/>
            <p:nvPr/>
          </p:nvSpPr>
          <p:spPr>
            <a:xfrm>
              <a:off x="4971316" y="9498818"/>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49A4CE9-70B1-4339-B35C-D2D13F7081FE}"/>
                </a:ext>
              </a:extLst>
            </p:cNvPr>
            <p:cNvSpPr txBox="1"/>
            <p:nvPr/>
          </p:nvSpPr>
          <p:spPr>
            <a:xfrm>
              <a:off x="5134060" y="9481161"/>
              <a:ext cx="324000" cy="153888"/>
            </a:xfrm>
            <a:prstGeom prst="rect">
              <a:avLst/>
            </a:prstGeom>
            <a:noFill/>
          </p:spPr>
          <p:txBody>
            <a:bodyPr wrap="square" lIns="0" tIns="0" rIns="0" bIns="0" rtlCol="0">
              <a:noAutofit/>
            </a:bodyPr>
            <a:lstStyle/>
            <a:p>
              <a:r>
                <a:rPr lang="en-US" sz="1000" dirty="0">
                  <a:solidFill>
                    <a:schemeClr val="bg1"/>
                  </a:solidFill>
                </a:rPr>
                <a:t>+100</a:t>
              </a:r>
            </a:p>
          </p:txBody>
        </p:sp>
      </p:grpSp>
      <p:sp>
        <p:nvSpPr>
          <p:cNvPr id="136" name="TextBox 135">
            <a:extLst>
              <a:ext uri="{FF2B5EF4-FFF2-40B4-BE49-F238E27FC236}">
                <a16:creationId xmlns:a16="http://schemas.microsoft.com/office/drawing/2014/main" id="{DD006F3B-FEFF-4DDF-93AA-B443AF5B2E4D}"/>
              </a:ext>
            </a:extLst>
          </p:cNvPr>
          <p:cNvSpPr txBox="1"/>
          <p:nvPr/>
        </p:nvSpPr>
        <p:spPr>
          <a:xfrm>
            <a:off x="434079" y="6417374"/>
            <a:ext cx="1222904" cy="769889"/>
          </a:xfrm>
          <a:prstGeom prst="rect">
            <a:avLst/>
          </a:prstGeom>
          <a:noFill/>
        </p:spPr>
        <p:txBody>
          <a:bodyPr wrap="square" lIns="0" tIns="0" rIns="0" bIns="0" rtlCol="0">
            <a:noAutofit/>
          </a:bodyPr>
          <a:lstStyle/>
          <a:p>
            <a:r>
              <a:rPr lang="en-US" sz="1600" dirty="0">
                <a:solidFill>
                  <a:schemeClr val="bg1"/>
                </a:solidFill>
              </a:rPr>
              <a:t>Live in </a:t>
            </a:r>
            <a:br>
              <a:rPr lang="en-US" sz="1600" dirty="0">
                <a:solidFill>
                  <a:schemeClr val="bg1"/>
                </a:solidFill>
              </a:rPr>
            </a:br>
            <a:r>
              <a:rPr lang="en-US" sz="1600" b="1" dirty="0">
                <a:solidFill>
                  <a:schemeClr val="bg1"/>
                </a:solidFill>
              </a:rPr>
              <a:t>New York </a:t>
            </a:r>
            <a:r>
              <a:rPr lang="en-US" sz="1600" dirty="0">
                <a:solidFill>
                  <a:schemeClr val="bg1"/>
                </a:solidFill>
              </a:rPr>
              <a:t>Since 2015</a:t>
            </a:r>
            <a:endParaRPr lang="en-US" sz="1600" noProof="1">
              <a:solidFill>
                <a:schemeClr val="bg1"/>
              </a:solidFill>
            </a:endParaRPr>
          </a:p>
        </p:txBody>
      </p:sp>
      <p:pic>
        <p:nvPicPr>
          <p:cNvPr id="137" name="Graphic 136" descr="Icon Map and Location">
            <a:extLst>
              <a:ext uri="{FF2B5EF4-FFF2-40B4-BE49-F238E27FC236}">
                <a16:creationId xmlns:a16="http://schemas.microsoft.com/office/drawing/2014/main" id="{0960335E-DCB4-4825-B3B1-3C310CE24F45}"/>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354" y="5489209"/>
            <a:ext cx="737356" cy="769889"/>
          </a:xfrm>
          <a:prstGeom prst="rect">
            <a:avLst/>
          </a:prstGeom>
        </p:spPr>
      </p:pic>
      <p:sp>
        <p:nvSpPr>
          <p:cNvPr id="138" name="Rectangle 137">
            <a:extLst>
              <a:ext uri="{FF2B5EF4-FFF2-40B4-BE49-F238E27FC236}">
                <a16:creationId xmlns:a16="http://schemas.microsoft.com/office/drawing/2014/main" id="{22039F17-1EE4-4C25-ABC2-E1B25E6FAB45}"/>
              </a:ext>
              <a:ext uri="{C183D7F6-B498-43B3-948B-1728B52AA6E4}">
                <adec:decorative xmlns:adec="http://schemas.microsoft.com/office/drawing/2017/decorative" val="1"/>
              </a:ext>
            </a:extLst>
          </p:cNvPr>
          <p:cNvSpPr/>
          <p:nvPr/>
        </p:nvSpPr>
        <p:spPr>
          <a:xfrm>
            <a:off x="1797137" y="7505706"/>
            <a:ext cx="1828800" cy="231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TextBox 138">
            <a:extLst>
              <a:ext uri="{FF2B5EF4-FFF2-40B4-BE49-F238E27FC236}">
                <a16:creationId xmlns:a16="http://schemas.microsoft.com/office/drawing/2014/main" id="{FB8C4578-58A6-447F-A5FF-C37752CCAE55}"/>
              </a:ext>
            </a:extLst>
          </p:cNvPr>
          <p:cNvSpPr txBox="1"/>
          <p:nvPr/>
        </p:nvSpPr>
        <p:spPr>
          <a:xfrm>
            <a:off x="1797137" y="7505706"/>
            <a:ext cx="1828800" cy="307777"/>
          </a:xfrm>
          <a:prstGeom prst="rect">
            <a:avLst/>
          </a:prstGeom>
          <a:solidFill>
            <a:schemeClr val="accent1">
              <a:lumMod val="75000"/>
            </a:schemeClr>
          </a:solidFill>
        </p:spPr>
        <p:txBody>
          <a:bodyPr wrap="square" lIns="108000" rtlCol="0">
            <a:spAutoFit/>
          </a:bodyPr>
          <a:lstStyle/>
          <a:p>
            <a:r>
              <a:rPr lang="en-US" sz="1400" dirty="0">
                <a:solidFill>
                  <a:schemeClr val="accent2"/>
                </a:solidFill>
                <a:latin typeface="+mj-lt"/>
              </a:rPr>
              <a:t>Education</a:t>
            </a:r>
          </a:p>
        </p:txBody>
      </p:sp>
      <p:sp>
        <p:nvSpPr>
          <p:cNvPr id="141" name="TextBox 140">
            <a:extLst>
              <a:ext uri="{FF2B5EF4-FFF2-40B4-BE49-F238E27FC236}">
                <a16:creationId xmlns:a16="http://schemas.microsoft.com/office/drawing/2014/main" id="{17E2A6C1-E5EE-4471-8A30-44C3098D8F2D}"/>
              </a:ext>
            </a:extLst>
          </p:cNvPr>
          <p:cNvSpPr txBox="1"/>
          <p:nvPr/>
        </p:nvSpPr>
        <p:spPr>
          <a:xfrm>
            <a:off x="2044544" y="7879957"/>
            <a:ext cx="1404000" cy="504000"/>
          </a:xfrm>
          <a:prstGeom prst="rect">
            <a:avLst/>
          </a:prstGeom>
          <a:noFill/>
        </p:spPr>
        <p:txBody>
          <a:bodyPr wrap="square" lIns="0" tIns="0" rIns="0" bIns="0" rtlCol="0">
            <a:noAutofit/>
          </a:bodyPr>
          <a:lstStyle/>
          <a:p>
            <a:r>
              <a:rPr lang="en-US" sz="900" b="1" dirty="0">
                <a:solidFill>
                  <a:schemeClr val="bg1"/>
                </a:solidFill>
                <a:latin typeface="+mj-lt"/>
              </a:rPr>
              <a:t>2010</a:t>
            </a:r>
          </a:p>
          <a:p>
            <a:r>
              <a:rPr lang="en-US" sz="1000" b="1" dirty="0">
                <a:solidFill>
                  <a:schemeClr val="accent2"/>
                </a:solidFill>
              </a:rPr>
              <a:t>School ABC</a:t>
            </a:r>
            <a:br>
              <a:rPr lang="en-US" sz="900" dirty="0">
                <a:solidFill>
                  <a:schemeClr val="bg1"/>
                </a:solidFill>
              </a:rPr>
            </a:br>
            <a:r>
              <a:rPr lang="en-US" sz="900" dirty="0">
                <a:solidFill>
                  <a:schemeClr val="bg1"/>
                </a:solidFill>
              </a:rPr>
              <a:t>D</a:t>
            </a:r>
            <a:r>
              <a:rPr lang="en-US" sz="900" noProof="1">
                <a:solidFill>
                  <a:schemeClr val="bg1"/>
                </a:solidFill>
              </a:rPr>
              <a:t>o a right mouse click on icon.</a:t>
            </a:r>
            <a:endParaRPr lang="en-US" sz="900" b="1" noProof="1">
              <a:solidFill>
                <a:schemeClr val="bg1"/>
              </a:solidFill>
              <a:latin typeface="+mj-lt"/>
            </a:endParaRPr>
          </a:p>
        </p:txBody>
      </p:sp>
      <p:cxnSp>
        <p:nvCxnSpPr>
          <p:cNvPr id="144" name="Straight Connector 143">
            <a:extLst>
              <a:ext uri="{FF2B5EF4-FFF2-40B4-BE49-F238E27FC236}">
                <a16:creationId xmlns:a16="http://schemas.microsoft.com/office/drawing/2014/main" id="{3DF596E0-667F-41D8-86B1-835D80DC513A}"/>
              </a:ext>
              <a:ext uri="{C183D7F6-B498-43B3-948B-1728B52AA6E4}">
                <adec:decorative xmlns:adec="http://schemas.microsoft.com/office/drawing/2017/decorative" val="1"/>
              </a:ext>
            </a:extLst>
          </p:cNvPr>
          <p:cNvCxnSpPr>
            <a:cxnSpLocks/>
          </p:cNvCxnSpPr>
          <p:nvPr/>
        </p:nvCxnSpPr>
        <p:spPr>
          <a:xfrm>
            <a:off x="1928240" y="7932941"/>
            <a:ext cx="0" cy="1802868"/>
          </a:xfrm>
          <a:prstGeom prst="line">
            <a:avLst/>
          </a:prstGeom>
          <a:ln w="25400" cap="rnd">
            <a:solidFill>
              <a:schemeClr val="accent1">
                <a:lumMod val="60000"/>
                <a:lumOff val="40000"/>
              </a:schemeClr>
            </a:solidFill>
            <a:prstDash val="sysDot"/>
            <a:round/>
            <a:tailEnd type="triangle" w="sm" len="sm"/>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10EAA1AA-ACD2-4264-8772-16CBB14395ED}"/>
              </a:ext>
            </a:extLst>
          </p:cNvPr>
          <p:cNvSpPr txBox="1"/>
          <p:nvPr/>
        </p:nvSpPr>
        <p:spPr>
          <a:xfrm>
            <a:off x="2044544" y="8509446"/>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br>
              <a:rPr lang="en-US" sz="900" dirty="0">
                <a:solidFill>
                  <a:schemeClr val="bg1"/>
                </a:solidFill>
              </a:rPr>
            </a:br>
            <a:r>
              <a:rPr lang="en-US" sz="900" noProof="1">
                <a:solidFill>
                  <a:schemeClr val="bg1"/>
                </a:solidFill>
              </a:rPr>
              <a:t>Choose Change Graphic from the options.</a:t>
            </a:r>
          </a:p>
          <a:p>
            <a:endParaRPr lang="en-US" sz="900" b="1" noProof="1">
              <a:solidFill>
                <a:schemeClr val="bg1"/>
              </a:solidFill>
              <a:latin typeface="+mj-lt"/>
            </a:endParaRPr>
          </a:p>
        </p:txBody>
      </p:sp>
      <p:sp>
        <p:nvSpPr>
          <p:cNvPr id="148" name="TextBox 147">
            <a:extLst>
              <a:ext uri="{FF2B5EF4-FFF2-40B4-BE49-F238E27FC236}">
                <a16:creationId xmlns:a16="http://schemas.microsoft.com/office/drawing/2014/main" id="{92D64CB3-E32A-4A6F-BC80-387971F8F849}"/>
              </a:ext>
            </a:extLst>
          </p:cNvPr>
          <p:cNvSpPr txBox="1"/>
          <p:nvPr/>
        </p:nvSpPr>
        <p:spPr>
          <a:xfrm>
            <a:off x="2044544" y="9138935"/>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p>
          <a:p>
            <a:r>
              <a:rPr lang="en-US" sz="900" noProof="1">
                <a:solidFill>
                  <a:schemeClr val="bg1"/>
                </a:solidFill>
              </a:rPr>
              <a:t>Choose icon from the options and then select icon.</a:t>
            </a:r>
          </a:p>
        </p:txBody>
      </p:sp>
      <p:sp>
        <p:nvSpPr>
          <p:cNvPr id="150" name="TextBox 149">
            <a:extLst>
              <a:ext uri="{FF2B5EF4-FFF2-40B4-BE49-F238E27FC236}">
                <a16:creationId xmlns:a16="http://schemas.microsoft.com/office/drawing/2014/main" id="{9B807505-5272-4289-9CD5-C8D2A0BC61F3}"/>
              </a:ext>
            </a:extLst>
          </p:cNvPr>
          <p:cNvSpPr txBox="1"/>
          <p:nvPr/>
        </p:nvSpPr>
        <p:spPr>
          <a:xfrm>
            <a:off x="444541" y="1882702"/>
            <a:ext cx="1222904" cy="1013512"/>
          </a:xfrm>
          <a:prstGeom prst="rect">
            <a:avLst/>
          </a:prstGeom>
          <a:noFill/>
        </p:spPr>
        <p:txBody>
          <a:bodyPr wrap="square" lIns="0" tIns="0" rIns="0" bIns="0" rtlCol="0">
            <a:noAutofit/>
          </a:bodyPr>
          <a:lstStyle/>
          <a:p>
            <a:r>
              <a:rPr lang="en-US" sz="1600" dirty="0">
                <a:solidFill>
                  <a:schemeClr val="bg1"/>
                </a:solidFill>
              </a:rPr>
              <a:t>Mission statement</a:t>
            </a:r>
          </a:p>
          <a:p>
            <a:endParaRPr lang="en-US" sz="1600" noProof="1">
              <a:solidFill>
                <a:schemeClr val="bg1"/>
              </a:solidFill>
            </a:endParaRPr>
          </a:p>
        </p:txBody>
      </p:sp>
      <p:sp>
        <p:nvSpPr>
          <p:cNvPr id="153" name="Graphic 151" descr="Icon Info">
            <a:extLst>
              <a:ext uri="{FF2B5EF4-FFF2-40B4-BE49-F238E27FC236}">
                <a16:creationId xmlns:a16="http://schemas.microsoft.com/office/drawing/2014/main" id="{8B33F9B3-C932-4785-BD74-FB723077E368}"/>
              </a:ext>
            </a:extLst>
          </p:cNvPr>
          <p:cNvSpPr>
            <a:spLocks noChangeAspect="1"/>
          </p:cNvSpPr>
          <p:nvPr/>
        </p:nvSpPr>
        <p:spPr>
          <a:xfrm>
            <a:off x="435707" y="1666450"/>
            <a:ext cx="180000" cy="180000"/>
          </a:xfrm>
          <a:custGeom>
            <a:avLst/>
            <a:gdLst>
              <a:gd name="connsiteX0" fmla="*/ 181372 w 362743"/>
              <a:gd name="connsiteY0" fmla="*/ 362743 h 362743"/>
              <a:gd name="connsiteX1" fmla="*/ 362743 w 362743"/>
              <a:gd name="connsiteY1" fmla="*/ 181372 h 362743"/>
              <a:gd name="connsiteX2" fmla="*/ 181372 w 362743"/>
              <a:gd name="connsiteY2" fmla="*/ 0 h 362743"/>
              <a:gd name="connsiteX3" fmla="*/ 0 w 362743"/>
              <a:gd name="connsiteY3" fmla="*/ 181372 h 362743"/>
              <a:gd name="connsiteX4" fmla="*/ 181372 w 362743"/>
              <a:gd name="connsiteY4" fmla="*/ 362743 h 362743"/>
              <a:gd name="connsiteX5" fmla="*/ 191448 w 362743"/>
              <a:gd name="connsiteY5" fmla="*/ 63480 h 362743"/>
              <a:gd name="connsiteX6" fmla="*/ 221676 w 362743"/>
              <a:gd name="connsiteY6" fmla="*/ 93709 h 362743"/>
              <a:gd name="connsiteX7" fmla="*/ 191448 w 362743"/>
              <a:gd name="connsiteY7" fmla="*/ 123937 h 362743"/>
              <a:gd name="connsiteX8" fmla="*/ 161219 w 362743"/>
              <a:gd name="connsiteY8" fmla="*/ 93709 h 362743"/>
              <a:gd name="connsiteX9" fmla="*/ 191448 w 362743"/>
              <a:gd name="connsiteY9" fmla="*/ 63480 h 362743"/>
              <a:gd name="connsiteX10" fmla="*/ 181372 w 362743"/>
              <a:gd name="connsiteY10" fmla="*/ 138044 h 362743"/>
              <a:gd name="connsiteX11" fmla="*/ 215546 w 362743"/>
              <a:gd name="connsiteY11" fmla="*/ 177881 h 362743"/>
              <a:gd name="connsiteX12" fmla="*/ 201524 w 362743"/>
              <a:gd name="connsiteY12" fmla="*/ 269035 h 362743"/>
              <a:gd name="connsiteX13" fmla="*/ 231753 w 362743"/>
              <a:gd name="connsiteY13" fmla="*/ 258958 h 362743"/>
              <a:gd name="connsiteX14" fmla="*/ 181372 w 362743"/>
              <a:gd name="connsiteY14" fmla="*/ 299263 h 362743"/>
              <a:gd name="connsiteX15" fmla="*/ 147197 w 362743"/>
              <a:gd name="connsiteY15" fmla="*/ 259426 h 362743"/>
              <a:gd name="connsiteX16" fmla="*/ 161219 w 362743"/>
              <a:gd name="connsiteY16" fmla="*/ 168273 h 362743"/>
              <a:gd name="connsiteX17" fmla="*/ 130991 w 362743"/>
              <a:gd name="connsiteY17" fmla="*/ 178349 h 362743"/>
              <a:gd name="connsiteX18" fmla="*/ 181372 w 362743"/>
              <a:gd name="connsiteY18" fmla="*/ 138044 h 3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2743" h="362743">
                <a:moveTo>
                  <a:pt x="181372" y="362743"/>
                </a:moveTo>
                <a:cubicBezTo>
                  <a:pt x="281545" y="362743"/>
                  <a:pt x="362743" y="281541"/>
                  <a:pt x="362743" y="181372"/>
                </a:cubicBezTo>
                <a:cubicBezTo>
                  <a:pt x="362743" y="81202"/>
                  <a:pt x="281545" y="0"/>
                  <a:pt x="181372" y="0"/>
                </a:cubicBezTo>
                <a:cubicBezTo>
                  <a:pt x="81198" y="0"/>
                  <a:pt x="0" y="81202"/>
                  <a:pt x="0" y="181372"/>
                </a:cubicBezTo>
                <a:cubicBezTo>
                  <a:pt x="0" y="281541"/>
                  <a:pt x="81198" y="362743"/>
                  <a:pt x="181372" y="362743"/>
                </a:cubicBezTo>
                <a:close/>
                <a:moveTo>
                  <a:pt x="191448" y="63480"/>
                </a:moveTo>
                <a:cubicBezTo>
                  <a:pt x="208146" y="63480"/>
                  <a:pt x="221676" y="77014"/>
                  <a:pt x="221676" y="93709"/>
                </a:cubicBezTo>
                <a:cubicBezTo>
                  <a:pt x="221676" y="110403"/>
                  <a:pt x="208146" y="123937"/>
                  <a:pt x="191448" y="123937"/>
                </a:cubicBezTo>
                <a:cubicBezTo>
                  <a:pt x="174750" y="123937"/>
                  <a:pt x="161219" y="110403"/>
                  <a:pt x="161219" y="93709"/>
                </a:cubicBezTo>
                <a:cubicBezTo>
                  <a:pt x="161219" y="77014"/>
                  <a:pt x="174750" y="63480"/>
                  <a:pt x="191448" y="63480"/>
                </a:cubicBezTo>
                <a:close/>
                <a:moveTo>
                  <a:pt x="181372" y="138044"/>
                </a:moveTo>
                <a:cubicBezTo>
                  <a:pt x="211600" y="138044"/>
                  <a:pt x="218932" y="155879"/>
                  <a:pt x="215546" y="177881"/>
                </a:cubicBezTo>
                <a:lnTo>
                  <a:pt x="201524" y="269035"/>
                </a:lnTo>
                <a:cubicBezTo>
                  <a:pt x="201524" y="269035"/>
                  <a:pt x="211600" y="269035"/>
                  <a:pt x="231753" y="258958"/>
                </a:cubicBezTo>
                <a:cubicBezTo>
                  <a:pt x="231753" y="258958"/>
                  <a:pt x="221676" y="299263"/>
                  <a:pt x="181372" y="299263"/>
                </a:cubicBezTo>
                <a:cubicBezTo>
                  <a:pt x="151143" y="299263"/>
                  <a:pt x="143812" y="281428"/>
                  <a:pt x="147197" y="259426"/>
                </a:cubicBezTo>
                <a:lnTo>
                  <a:pt x="161219" y="168273"/>
                </a:lnTo>
                <a:cubicBezTo>
                  <a:pt x="161219" y="168273"/>
                  <a:pt x="151143" y="168273"/>
                  <a:pt x="130991" y="178349"/>
                </a:cubicBezTo>
                <a:cubicBezTo>
                  <a:pt x="130991" y="178349"/>
                  <a:pt x="141067" y="138044"/>
                  <a:pt x="181372" y="138044"/>
                </a:cubicBezTo>
                <a:close/>
              </a:path>
            </a:pathLst>
          </a:custGeom>
          <a:solidFill>
            <a:schemeClr val="accent2"/>
          </a:solidFill>
          <a:ln w="4001" cap="flat">
            <a:noFill/>
            <a:prstDash val="solid"/>
            <a:miter/>
          </a:ln>
        </p:spPr>
        <p:txBody>
          <a:bodyPr rtlCol="0" anchor="ctr"/>
          <a:lstStyle/>
          <a:p>
            <a:endParaRPr lang="en-US" dirty="0"/>
          </a:p>
        </p:txBody>
      </p:sp>
      <p:sp>
        <p:nvSpPr>
          <p:cNvPr id="154" name="TextBox 153">
            <a:extLst>
              <a:ext uri="{FF2B5EF4-FFF2-40B4-BE49-F238E27FC236}">
                <a16:creationId xmlns:a16="http://schemas.microsoft.com/office/drawing/2014/main" id="{3A0518D1-D37C-415C-A198-CC8AD3DD187F}"/>
              </a:ext>
            </a:extLst>
          </p:cNvPr>
          <p:cNvSpPr txBox="1"/>
          <p:nvPr/>
        </p:nvSpPr>
        <p:spPr>
          <a:xfrm>
            <a:off x="238781" y="7482112"/>
            <a:ext cx="1547926" cy="400110"/>
          </a:xfrm>
          <a:prstGeom prst="rect">
            <a:avLst/>
          </a:prstGeom>
          <a:noFill/>
        </p:spPr>
        <p:txBody>
          <a:bodyPr wrap="square" rtlCol="0">
            <a:spAutoFit/>
          </a:bodyPr>
          <a:lstStyle/>
          <a:p>
            <a:r>
              <a:rPr lang="en-US" sz="2000" dirty="0">
                <a:solidFill>
                  <a:schemeClr val="bg1"/>
                </a:solidFill>
                <a:latin typeface="+mj-lt"/>
              </a:rPr>
              <a:t>PERSONAL</a:t>
            </a:r>
          </a:p>
        </p:txBody>
      </p:sp>
      <p:sp>
        <p:nvSpPr>
          <p:cNvPr id="155" name="TextBox 154">
            <a:extLst>
              <a:ext uri="{FF2B5EF4-FFF2-40B4-BE49-F238E27FC236}">
                <a16:creationId xmlns:a16="http://schemas.microsoft.com/office/drawing/2014/main" id="{F72E8BDC-963B-4314-A5C6-F387147AE54C}"/>
              </a:ext>
            </a:extLst>
          </p:cNvPr>
          <p:cNvSpPr txBox="1"/>
          <p:nvPr/>
        </p:nvSpPr>
        <p:spPr>
          <a:xfrm>
            <a:off x="317717" y="7911224"/>
            <a:ext cx="1403610" cy="1814237"/>
          </a:xfrm>
          <a:prstGeom prst="rect">
            <a:avLst/>
          </a:prstGeom>
          <a:noFill/>
        </p:spPr>
        <p:txBody>
          <a:bodyPr wrap="square" lIns="0" tIns="0" rIns="0" bIns="0" rtlCol="0">
            <a:noAutofit/>
          </a:bodyPr>
          <a:lstStyle/>
          <a:p>
            <a:r>
              <a:rPr lang="en-US" sz="900" dirty="0">
                <a:solidFill>
                  <a:schemeClr val="bg1"/>
                </a:solidFill>
              </a:rPr>
              <a:t>On weekends I like spending time with my family.</a:t>
            </a:r>
          </a:p>
          <a:p>
            <a:endParaRPr lang="en-US" sz="900" dirty="0">
              <a:solidFill>
                <a:schemeClr val="bg1"/>
              </a:solidFill>
            </a:endParaRPr>
          </a:p>
          <a:p>
            <a:r>
              <a:rPr lang="en-US" sz="900" dirty="0">
                <a:solidFill>
                  <a:schemeClr val="bg1"/>
                </a:solidFill>
              </a:rPr>
              <a:t>When I have some time for myself, I enjoy my Xbox and reading science fiction. If I had a hero it would be Shakespeare.</a:t>
            </a:r>
          </a:p>
          <a:p>
            <a:endParaRPr lang="en-US" sz="900" dirty="0">
              <a:solidFill>
                <a:schemeClr val="bg1"/>
              </a:solidFill>
            </a:endParaRPr>
          </a:p>
          <a:p>
            <a:r>
              <a:rPr lang="en-US" sz="900" dirty="0">
                <a:solidFill>
                  <a:schemeClr val="bg1"/>
                </a:solidFill>
              </a:rPr>
              <a:t>To change icons, follow steps under Education.</a:t>
            </a:r>
          </a:p>
          <a:p>
            <a:endParaRPr lang="en-US" sz="900" noProof="1">
              <a:solidFill>
                <a:schemeClr val="bg1"/>
              </a:solidFill>
            </a:endParaRPr>
          </a:p>
        </p:txBody>
      </p:sp>
      <p:sp>
        <p:nvSpPr>
          <p:cNvPr id="2" name="Title 1" hidden="1">
            <a:extLst>
              <a:ext uri="{FF2B5EF4-FFF2-40B4-BE49-F238E27FC236}">
                <a16:creationId xmlns:a16="http://schemas.microsoft.com/office/drawing/2014/main" id="{FB3A6FDA-B378-498D-834A-AD13D56BA0C4}"/>
              </a:ext>
            </a:extLst>
          </p:cNvPr>
          <p:cNvSpPr>
            <a:spLocks noGrp="1"/>
          </p:cNvSpPr>
          <p:nvPr>
            <p:ph type="title"/>
          </p:nvPr>
        </p:nvSpPr>
        <p:spPr/>
        <p:txBody>
          <a:bodyPr/>
          <a:lstStyle/>
          <a:p>
            <a:r>
              <a:rPr lang="en-US" dirty="0"/>
              <a:t>Infographic Resume</a:t>
            </a:r>
          </a:p>
        </p:txBody>
      </p:sp>
      <p:sp>
        <p:nvSpPr>
          <p:cNvPr id="3" name="Oval 2" descr="woman's headshot">
            <a:extLst>
              <a:ext uri="{FF2B5EF4-FFF2-40B4-BE49-F238E27FC236}">
                <a16:creationId xmlns:a16="http://schemas.microsoft.com/office/drawing/2014/main" id="{180E2969-38C9-4210-80F3-59D6AFCEFEF4}"/>
              </a:ext>
            </a:extLst>
          </p:cNvPr>
          <p:cNvSpPr/>
          <p:nvPr/>
        </p:nvSpPr>
        <p:spPr>
          <a:xfrm>
            <a:off x="340604" y="317657"/>
            <a:ext cx="1287880" cy="1285866"/>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iker icon">
            <a:extLst>
              <a:ext uri="{FF2B5EF4-FFF2-40B4-BE49-F238E27FC236}">
                <a16:creationId xmlns:a16="http://schemas.microsoft.com/office/drawing/2014/main" id="{197056E8-F093-46AB-89E7-7E26124ED8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H="1">
            <a:off x="347331" y="9454368"/>
            <a:ext cx="274320" cy="274320"/>
          </a:xfrm>
          <a:prstGeom prst="rect">
            <a:avLst/>
          </a:prstGeom>
        </p:spPr>
      </p:pic>
      <p:pic>
        <p:nvPicPr>
          <p:cNvPr id="14" name="Graphic 13" descr="Game controller icon">
            <a:extLst>
              <a:ext uri="{FF2B5EF4-FFF2-40B4-BE49-F238E27FC236}">
                <a16:creationId xmlns:a16="http://schemas.microsoft.com/office/drawing/2014/main" id="{284BBC0A-6B25-4E44-8A38-910CA2147ACE}"/>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36642" y="9439971"/>
            <a:ext cx="320040" cy="274320"/>
          </a:xfrm>
          <a:prstGeom prst="rect">
            <a:avLst/>
          </a:prstGeom>
        </p:spPr>
      </p:pic>
      <p:pic>
        <p:nvPicPr>
          <p:cNvPr id="16" name="Graphic 15" descr="stack of books icon">
            <a:extLst>
              <a:ext uri="{FF2B5EF4-FFF2-40B4-BE49-F238E27FC236}">
                <a16:creationId xmlns:a16="http://schemas.microsoft.com/office/drawing/2014/main" id="{DD199C15-19E1-435A-9E03-9C6B222F9F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47007" y="9462831"/>
            <a:ext cx="228600" cy="228600"/>
          </a:xfrm>
          <a:prstGeom prst="rect">
            <a:avLst/>
          </a:prstGeom>
        </p:spPr>
      </p:pic>
      <p:pic>
        <p:nvPicPr>
          <p:cNvPr id="9" name="Picture 8">
            <a:extLst>
              <a:ext uri="{FF2B5EF4-FFF2-40B4-BE49-F238E27FC236}">
                <a16:creationId xmlns:a16="http://schemas.microsoft.com/office/drawing/2014/main" id="{E1C55547-2FA2-4903-8FF8-1836E53DE19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129531" y="3525022"/>
            <a:ext cx="1273920" cy="1273920"/>
          </a:xfrm>
          <a:prstGeom prst="rect">
            <a:avLst/>
          </a:prstGeom>
        </p:spPr>
      </p:pic>
    </p:spTree>
    <p:extLst>
      <p:ext uri="{BB962C8B-B14F-4D97-AF65-F5344CB8AC3E}">
        <p14:creationId xmlns:p14="http://schemas.microsoft.com/office/powerpoint/2010/main" val="2186754181"/>
      </p:ext>
    </p:extLst>
  </p:cSld>
  <p:clrMapOvr>
    <a:masterClrMapping/>
  </p:clrMapOvr>
</p:sld>
</file>

<file path=ppt/theme/theme1.xml><?xml version="1.0" encoding="utf-8"?>
<a:theme xmlns:a="http://schemas.openxmlformats.org/drawingml/2006/main" name="Resume">
  <a:themeElements>
    <a:clrScheme name="Custom 222">
      <a:dk1>
        <a:srgbClr val="000000"/>
      </a:dk1>
      <a:lt1>
        <a:srgbClr val="FFFFFF"/>
      </a:lt1>
      <a:dk2>
        <a:srgbClr val="A7A7A7"/>
      </a:dk2>
      <a:lt2>
        <a:srgbClr val="535353"/>
      </a:lt2>
      <a:accent1>
        <a:srgbClr val="233343"/>
      </a:accent1>
      <a:accent2>
        <a:srgbClr val="FAED10"/>
      </a:accent2>
      <a:accent3>
        <a:srgbClr val="0EBEFC"/>
      </a:accent3>
      <a:accent4>
        <a:srgbClr val="FC850E"/>
      </a:accent4>
      <a:accent5>
        <a:srgbClr val="90FA10"/>
      </a:accent5>
      <a:accent6>
        <a:srgbClr val="FF0B79"/>
      </a:accent6>
      <a:hlink>
        <a:srgbClr val="FAED10"/>
      </a:hlink>
      <a:folHlink>
        <a:srgbClr val="FAED10"/>
      </a:folHlink>
    </a:clrScheme>
    <a:fontScheme name="Rock">
      <a:majorFont>
        <a:latin typeface="Rockwel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373653_Tech infographic resume_CLR_v2" id="{656D11F5-38FF-4CA1-90DD-185FAA038562}" vid="{7301C0B4-12E1-4086-A201-83B8098209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5A0B78-1160-403F-9742-F7F517B1DC6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4DD13F-EA68-4C9E-A670-88CDD9366166}">
  <ds:schemaRefs>
    <ds:schemaRef ds:uri="http://schemas.microsoft.com/sharepoint/v3/contenttype/forms"/>
  </ds:schemaRefs>
</ds:datastoreItem>
</file>

<file path=customXml/itemProps3.xml><?xml version="1.0" encoding="utf-8"?>
<ds:datastoreItem xmlns:ds="http://schemas.openxmlformats.org/officeDocument/2006/customXml" ds:itemID="{E2730F7F-537E-4DD0-B42A-59D9A988F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infographic resume</Template>
  <TotalTime>0</TotalTime>
  <Words>251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Resume</vt:lpstr>
      <vt:lpstr>Infographic Resume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Resume</dc:title>
  <dc:creator>Mohamed</dc:creator>
  <cp:lastModifiedBy>Mohamed</cp:lastModifiedBy>
  <cp:revision>1</cp:revision>
  <dcterms:created xsi:type="dcterms:W3CDTF">2021-03-05T15:23:03Z</dcterms:created>
  <dcterms:modified xsi:type="dcterms:W3CDTF">2021-03-05T15:23:07Z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